
<file path=[Content_Types].xml><?xml version="1.0" encoding="utf-8"?>
<Types xmlns="http://schemas.openxmlformats.org/package/2006/content-types"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38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43"/>
  </p:notesMasterIdLst>
  <p:handoutMasterIdLst>
    <p:handoutMasterId r:id="rId44"/>
  </p:handoutMasterIdLst>
  <p:sldIdLst>
    <p:sldId id="400" r:id="rId2"/>
    <p:sldId id="402" r:id="rId3"/>
    <p:sldId id="403" r:id="rId4"/>
    <p:sldId id="404" r:id="rId5"/>
    <p:sldId id="405" r:id="rId6"/>
    <p:sldId id="406" r:id="rId7"/>
    <p:sldId id="407" r:id="rId8"/>
    <p:sldId id="408" r:id="rId9"/>
    <p:sldId id="409" r:id="rId10"/>
    <p:sldId id="410" r:id="rId11"/>
    <p:sldId id="411" r:id="rId12"/>
    <p:sldId id="412" r:id="rId13"/>
    <p:sldId id="413" r:id="rId14"/>
    <p:sldId id="414" r:id="rId15"/>
    <p:sldId id="415" r:id="rId16"/>
    <p:sldId id="416" r:id="rId17"/>
    <p:sldId id="417" r:id="rId18"/>
    <p:sldId id="418" r:id="rId19"/>
    <p:sldId id="419" r:id="rId20"/>
    <p:sldId id="420" r:id="rId21"/>
    <p:sldId id="421" r:id="rId22"/>
    <p:sldId id="422" r:id="rId23"/>
    <p:sldId id="423" r:id="rId24"/>
    <p:sldId id="425" r:id="rId25"/>
    <p:sldId id="426" r:id="rId26"/>
    <p:sldId id="427" r:id="rId27"/>
    <p:sldId id="428" r:id="rId28"/>
    <p:sldId id="429" r:id="rId29"/>
    <p:sldId id="430" r:id="rId30"/>
    <p:sldId id="431" r:id="rId31"/>
    <p:sldId id="432" r:id="rId32"/>
    <p:sldId id="433" r:id="rId33"/>
    <p:sldId id="434" r:id="rId34"/>
    <p:sldId id="435" r:id="rId35"/>
    <p:sldId id="442" r:id="rId36"/>
    <p:sldId id="443" r:id="rId37"/>
    <p:sldId id="444" r:id="rId38"/>
    <p:sldId id="445" r:id="rId39"/>
    <p:sldId id="446" r:id="rId40"/>
    <p:sldId id="447" r:id="rId41"/>
    <p:sldId id="448" r:id="rId42"/>
  </p:sldIdLst>
  <p:sldSz cx="12192000" cy="6858000"/>
  <p:notesSz cx="6858000" cy="9144000"/>
  <p:custDataLst>
    <p:tags r:id="rId4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7" pos="7176" userDrawn="1">
          <p15:clr>
            <a:srgbClr val="A4A3A4"/>
          </p15:clr>
        </p15:guide>
        <p15:guide id="8" pos="3840" userDrawn="1">
          <p15:clr>
            <a:srgbClr val="A4A3A4"/>
          </p15:clr>
        </p15:guide>
        <p15:guide id="9" pos="5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B041"/>
    <a:srgbClr val="F39C12"/>
    <a:srgbClr val="FAD79F"/>
    <a:srgbClr val="202731"/>
    <a:srgbClr val="26506D"/>
    <a:srgbClr val="CFFFFF"/>
    <a:srgbClr val="E1FCFF"/>
    <a:srgbClr val="B1EFFD"/>
    <a:srgbClr val="E0F2FA"/>
    <a:srgbClr val="E9F4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06" autoAdjust="0"/>
    <p:restoredTop sz="94434" autoAdjust="0"/>
  </p:normalViewPr>
  <p:slideViewPr>
    <p:cSldViewPr snapToGrid="0">
      <p:cViewPr varScale="1">
        <p:scale>
          <a:sx n="86" d="100"/>
          <a:sy n="86" d="100"/>
        </p:scale>
        <p:origin x="475" y="58"/>
      </p:cViewPr>
      <p:guideLst>
        <p:guide orient="horz" pos="2160"/>
        <p:guide pos="7176"/>
        <p:guide pos="3840"/>
        <p:guide pos="529"/>
      </p:guideLst>
    </p:cSldViewPr>
  </p:slideViewPr>
  <p:outlineViewPr>
    <p:cViewPr>
      <p:scale>
        <a:sx n="33" d="100"/>
        <a:sy n="33" d="100"/>
      </p:scale>
      <p:origin x="0" y="-202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howGuides="1">
      <p:cViewPr varScale="1">
        <p:scale>
          <a:sx n="57" d="100"/>
          <a:sy n="57" d="100"/>
        </p:scale>
        <p:origin x="2832" y="72"/>
      </p:cViewPr>
      <p:guideLst/>
    </p:cSldViewPr>
  </p:notesViewPr>
  <p:gridSpacing cx="457200" cy="457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040805878161771"/>
          <c:y val="0"/>
          <c:w val="0.72225978444019134"/>
          <c:h val="1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032-4DD8-BBEC-DF6D7DF8D34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032-4DD8-BBEC-DF6D7DF8D34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032-4DD8-BBEC-DF6D7DF8D34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032-4DD8-BBEC-DF6D7DF8D34D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032-4DD8-BBEC-DF6D7DF8D3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P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9F5-4C91-ABA1-36EF0B5E670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9F5-4C91-ABA1-36EF0B5E670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9F5-4C91-ABA1-36EF0B5E670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72"/>
        <c:axId val="2113145824"/>
        <c:axId val="2113132224"/>
      </c:barChart>
      <c:catAx>
        <c:axId val="21131458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13132224"/>
        <c:crosses val="autoZero"/>
        <c:auto val="1"/>
        <c:lblAlgn val="ctr"/>
        <c:lblOffset val="100"/>
        <c:noMultiLvlLbl val="0"/>
      </c:catAx>
      <c:valAx>
        <c:axId val="2113132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13145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P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3.7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72D-4F28-B4EC-3ADC6089626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Notebook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2.5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72D-4F28-B4EC-3ADC6089626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Tablet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72D-4F28-B4EC-3ADC6089626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Other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3.7</c:v>
                </c:pt>
                <c:pt idx="1">
                  <c:v>2.5</c:v>
                </c:pt>
                <c:pt idx="2">
                  <c:v>1.1000000000000001</c:v>
                </c:pt>
                <c:pt idx="3">
                  <c:v>1.4</c:v>
                </c:pt>
                <c:pt idx="4">
                  <c:v>4.4000000000000004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72D-4F28-B4EC-3ADC608962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26"/>
        <c:axId val="2113133856"/>
        <c:axId val="2113135488"/>
      </c:barChart>
      <c:catAx>
        <c:axId val="21131338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PE"/>
          </a:p>
        </c:txPr>
        <c:crossAx val="2113135488"/>
        <c:crosses val="autoZero"/>
        <c:auto val="1"/>
        <c:lblAlgn val="ctr"/>
        <c:lblOffset val="100"/>
        <c:noMultiLvlLbl val="0"/>
      </c:catAx>
      <c:valAx>
        <c:axId val="2113135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PE"/>
          </a:p>
        </c:txPr>
        <c:crossAx val="21131338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PE"/>
          </a:p>
        </c:txPr>
      </c:legendEntry>
      <c:layout>
        <c:manualLayout>
          <c:xMode val="edge"/>
          <c:yMode val="edge"/>
          <c:x val="0.34389744108538894"/>
          <c:y val="0.94001085738285695"/>
          <c:w val="0.2898603131864978"/>
          <c:h val="5.998923990074173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P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PE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027408739936226E-2"/>
          <c:y val="5.9099844300008877E-2"/>
          <c:w val="0.90761630173564112"/>
          <c:h val="0.85993723596212646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Product 01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41760</c:v>
                </c:pt>
                <c:pt idx="1">
                  <c:v>41791</c:v>
                </c:pt>
                <c:pt idx="2">
                  <c:v>41821</c:v>
                </c:pt>
                <c:pt idx="3">
                  <c:v>41852</c:v>
                </c:pt>
                <c:pt idx="4">
                  <c:v>41883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40</c:v>
                </c:pt>
                <c:pt idx="1">
                  <c:v>30</c:v>
                </c:pt>
                <c:pt idx="2">
                  <c:v>30</c:v>
                </c:pt>
                <c:pt idx="3">
                  <c:v>35</c:v>
                </c:pt>
                <c:pt idx="4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82E-4066-BC0A-CBB541E6825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Product 02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41760</c:v>
                </c:pt>
                <c:pt idx="1">
                  <c:v>41791</c:v>
                </c:pt>
                <c:pt idx="2">
                  <c:v>41821</c:v>
                </c:pt>
                <c:pt idx="3">
                  <c:v>41852</c:v>
                </c:pt>
                <c:pt idx="4">
                  <c:v>41883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30</c:v>
                </c:pt>
                <c:pt idx="1">
                  <c:v>35</c:v>
                </c:pt>
                <c:pt idx="2">
                  <c:v>20</c:v>
                </c:pt>
                <c:pt idx="3">
                  <c:v>30</c:v>
                </c:pt>
                <c:pt idx="4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82E-4066-BC0A-CBB541E6825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Product 3</c:v>
                </c:pt>
              </c:strCache>
            </c:strRef>
          </c:tx>
          <c:spPr>
            <a:solidFill>
              <a:schemeClr val="accent2"/>
            </a:solidFill>
            <a:ln w="25400"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41760</c:v>
                </c:pt>
                <c:pt idx="1">
                  <c:v>41791</c:v>
                </c:pt>
                <c:pt idx="2">
                  <c:v>41821</c:v>
                </c:pt>
                <c:pt idx="3">
                  <c:v>41852</c:v>
                </c:pt>
                <c:pt idx="4">
                  <c:v>41883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25</c:v>
                </c:pt>
                <c:pt idx="1">
                  <c:v>30</c:v>
                </c:pt>
                <c:pt idx="2">
                  <c:v>20</c:v>
                </c:pt>
                <c:pt idx="3">
                  <c:v>25</c:v>
                </c:pt>
                <c:pt idx="4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82E-4066-BC0A-CBB541E6825D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Product 4</c:v>
                </c:pt>
              </c:strCache>
            </c:strRef>
          </c:tx>
          <c:spPr>
            <a:solidFill>
              <a:schemeClr val="accent4"/>
            </a:solidFill>
            <a:ln w="25400"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41760</c:v>
                </c:pt>
                <c:pt idx="1">
                  <c:v>41791</c:v>
                </c:pt>
                <c:pt idx="2">
                  <c:v>41821</c:v>
                </c:pt>
                <c:pt idx="3">
                  <c:v>41852</c:v>
                </c:pt>
                <c:pt idx="4">
                  <c:v>41883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20</c:v>
                </c:pt>
                <c:pt idx="1">
                  <c:v>22</c:v>
                </c:pt>
                <c:pt idx="2">
                  <c:v>15</c:v>
                </c:pt>
                <c:pt idx="3">
                  <c:v>25</c:v>
                </c:pt>
                <c:pt idx="4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82E-4066-BC0A-CBB541E6825D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Product 5</c:v>
                </c:pt>
              </c:strCache>
            </c:strRef>
          </c:tx>
          <c:spPr>
            <a:solidFill>
              <a:schemeClr val="accent5"/>
            </a:solidFill>
            <a:ln w="25400">
              <a:noFill/>
            </a:ln>
            <a:effectLst/>
          </c:spPr>
          <c:cat>
            <c:numRef>
              <c:f>Sheet1!$A$2:$A$6</c:f>
              <c:numCache>
                <c:formatCode>m/d/yyyy</c:formatCode>
                <c:ptCount val="5"/>
                <c:pt idx="0">
                  <c:v>41760</c:v>
                </c:pt>
                <c:pt idx="1">
                  <c:v>41791</c:v>
                </c:pt>
                <c:pt idx="2">
                  <c:v>41821</c:v>
                </c:pt>
                <c:pt idx="3">
                  <c:v>41852</c:v>
                </c:pt>
                <c:pt idx="4">
                  <c:v>41883</c:v>
                </c:pt>
              </c:numCache>
            </c:numRef>
          </c:cat>
          <c:val>
            <c:numRef>
              <c:f>Sheet1!$F$2:$F$6</c:f>
              <c:numCache>
                <c:formatCode>General</c:formatCode>
                <c:ptCount val="5"/>
                <c:pt idx="0">
                  <c:v>10</c:v>
                </c:pt>
                <c:pt idx="1">
                  <c:v>15</c:v>
                </c:pt>
                <c:pt idx="2">
                  <c:v>5</c:v>
                </c:pt>
                <c:pt idx="3">
                  <c:v>20</c:v>
                </c:pt>
                <c:pt idx="4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82E-4066-BC0A-CBB541E682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13136032"/>
        <c:axId val="2113137664"/>
      </c:areaChart>
      <c:dateAx>
        <c:axId val="2113136032"/>
        <c:scaling>
          <c:orientation val="minMax"/>
        </c:scaling>
        <c:delete val="0"/>
        <c:axPos val="b"/>
        <c:numFmt formatCode="[$-409]mmmm\-yy;@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PE"/>
          </a:p>
        </c:txPr>
        <c:crossAx val="2113137664"/>
        <c:crosses val="autoZero"/>
        <c:auto val="1"/>
        <c:lblOffset val="100"/>
        <c:baseTimeUnit val="months"/>
      </c:dateAx>
      <c:valAx>
        <c:axId val="21131376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PE"/>
          </a:p>
        </c:txPr>
        <c:crossAx val="211313603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P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52253F-1DC1-44AB-85F9-14DB9D873A39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F8A4E4-7001-4196-8720-A0FCB0AEBF4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1813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64D076-05C0-4F10-BAEB-F2DA581BE89B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E7B7F8-81FA-46DC-8926-8D6B124E54D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4557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4D6F74-634D-4233-BDBC-8BE3983B5CC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52569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6824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7842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6731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5774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3096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3515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4943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2500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946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734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6083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6271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2925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8370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7608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718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60314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5299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71304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54735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975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43453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65654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30113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42502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54402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41737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432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48125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06301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1361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621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95144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09382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0826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4658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4323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5665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7354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944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72DB081-D977-41CF-A2D4-9A22C4C4D40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2020/12/8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899921-EB9E-4DD2-AEBE-9229AC87A6B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5499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72DB081-D977-41CF-A2D4-9A22C4C4D40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2020/12/8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899921-EB9E-4DD2-AEBE-9229AC87A6B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6222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72DB081-D977-41CF-A2D4-9A22C4C4D40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2020/12/8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899921-EB9E-4DD2-AEBE-9229AC87A6B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67948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83808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69885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9067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>
            <a:spLocks noGrp="1"/>
          </p:cNvSpPr>
          <p:nvPr>
            <p:ph type="title"/>
          </p:nvPr>
        </p:nvSpPr>
        <p:spPr>
          <a:xfrm>
            <a:off x="848496" y="325268"/>
            <a:ext cx="10515600" cy="920221"/>
          </a:xfrm>
        </p:spPr>
        <p:txBody>
          <a:bodyPr>
            <a:normAutofit/>
          </a:bodyPr>
          <a:lstStyle>
            <a:lvl1pPr algn="ctr">
              <a:defRPr sz="4400">
                <a:solidFill>
                  <a:schemeClr val="tx2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5" name="Oval 24"/>
          <p:cNvSpPr/>
          <p:nvPr/>
        </p:nvSpPr>
        <p:spPr>
          <a:xfrm>
            <a:off x="11225946" y="6319389"/>
            <a:ext cx="432654" cy="4326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711" tIns="22856" rIns="45711" bIns="22856" rtlCol="0" anchor="ctr"/>
          <a:lstStyle/>
          <a:p>
            <a:pPr algn="ctr"/>
            <a:endParaRPr lang="en-US" sz="900"/>
          </a:p>
        </p:txBody>
      </p:sp>
      <p:sp>
        <p:nvSpPr>
          <p:cNvPr id="26" name="TextBox 25"/>
          <p:cNvSpPr txBox="1"/>
          <p:nvPr/>
        </p:nvSpPr>
        <p:spPr>
          <a:xfrm>
            <a:off x="11296965" y="6381846"/>
            <a:ext cx="288789" cy="307740"/>
          </a:xfrm>
          <a:prstGeom prst="rect">
            <a:avLst/>
          </a:prstGeom>
          <a:noFill/>
        </p:spPr>
        <p:txBody>
          <a:bodyPr wrap="none" lIns="91404" tIns="45702" rIns="91404" bIns="45702" rtlCol="0">
            <a:spAutoFit/>
          </a:bodyPr>
          <a:lstStyle/>
          <a:p>
            <a:pPr algn="ctr"/>
            <a:fld id="{260E2A6B-A809-4840-BF14-8648BC0BDF87}" type="slidenum">
              <a:rPr lang="id-ID" sz="1400" b="1">
                <a:solidFill>
                  <a:schemeClr val="bg1"/>
                </a:solidFill>
                <a:latin typeface="+mj-lt"/>
                <a:cs typeface="Raleway Light"/>
              </a:rPr>
              <a:pPr algn="ctr"/>
              <a:t>‹Nº›</a:t>
            </a:fld>
            <a:endParaRPr lang="id-ID" sz="1400" b="1" dirty="0">
              <a:solidFill>
                <a:schemeClr val="bg1"/>
              </a:solidFill>
              <a:latin typeface="+mj-lt"/>
              <a:cs typeface="Raleway Light"/>
            </a:endParaRPr>
          </a:p>
        </p:txBody>
      </p:sp>
      <p:sp>
        <p:nvSpPr>
          <p:cNvPr id="6" name="Subtitle 2"/>
          <p:cNvSpPr txBox="1">
            <a:spLocks/>
          </p:cNvSpPr>
          <p:nvPr userDrawn="1"/>
        </p:nvSpPr>
        <p:spPr>
          <a:xfrm>
            <a:off x="3182204" y="1053894"/>
            <a:ext cx="5827593" cy="419558"/>
          </a:xfrm>
          <a:prstGeom prst="rect">
            <a:avLst/>
          </a:prstGeom>
        </p:spPr>
        <p:txBody>
          <a:bodyPr vert="horz" lIns="108745" tIns="54373" rIns="108745" bIns="54373" rtlCol="0">
            <a:norm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tx2">
                    <a:lumMod val="75000"/>
                  </a:schemeClr>
                </a:solidFill>
                <a:latin typeface="+mn-lt"/>
              </a:rPr>
              <a:t>Subtitle About </a:t>
            </a:r>
            <a:r>
              <a:rPr lang="en-US" sz="1600">
                <a:solidFill>
                  <a:schemeClr val="accent1"/>
                </a:solidFill>
                <a:latin typeface="+mn-lt"/>
              </a:rPr>
              <a:t>Your Company</a:t>
            </a:r>
          </a:p>
        </p:txBody>
      </p:sp>
    </p:spTree>
    <p:extLst>
      <p:ext uri="{BB962C8B-B14F-4D97-AF65-F5344CB8AC3E}">
        <p14:creationId xmlns:p14="http://schemas.microsoft.com/office/powerpoint/2010/main" val="755366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6" grpId="0"/>
    </p:bld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36">
          <p15:clr>
            <a:srgbClr val="FBAE40"/>
          </p15:clr>
        </p15:guide>
        <p15:guide id="4" pos="7344">
          <p15:clr>
            <a:srgbClr val="FBAE40"/>
          </p15:clr>
        </p15:guide>
        <p15:guide id="5" orient="horz" pos="4176">
          <p15:clr>
            <a:srgbClr val="FBAE40"/>
          </p15:clr>
        </p15:guide>
        <p15:guide id="6" orient="horz" pos="14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72DB081-D977-41CF-A2D4-9A22C4C4D40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2020/12/8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899921-EB9E-4DD2-AEBE-9229AC87A6B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5379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72DB081-D977-41CF-A2D4-9A22C4C4D40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2020/12/8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899921-EB9E-4DD2-AEBE-9229AC87A6B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5811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72DB081-D977-41CF-A2D4-9A22C4C4D40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2020/12/8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899921-EB9E-4DD2-AEBE-9229AC87A6B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1320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72DB081-D977-41CF-A2D4-9A22C4C4D40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2020/12/8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899921-EB9E-4DD2-AEBE-9229AC87A6B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8236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72DB081-D977-41CF-A2D4-9A22C4C4D40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2020/12/8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899921-EB9E-4DD2-AEBE-9229AC87A6B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9375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5765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72DB081-D977-41CF-A2D4-9A22C4C4D40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2020/12/8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899921-EB9E-4DD2-AEBE-9229AC87A6B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4464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72DB081-D977-41CF-A2D4-9A22C4C4D40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2020/12/8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899921-EB9E-4DD2-AEBE-9229AC87A6B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9464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hyperlink" Target="http://ibaotu.com/ppt/" TargetMode="Externa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72DB081-D977-41CF-A2D4-9A22C4C4D40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2020/12/8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899921-EB9E-4DD2-AEBE-9229AC87A6B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hlinkClick r:id="rId17"/>
          </p:cNvPr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感谢您下载包图网平台上提供的</a:t>
            </a:r>
            <a:r>
              <a:rPr kumimoji="0" lang="en-US" altLang="zh-CN" sz="3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PPT</a:t>
            </a:r>
            <a:r>
              <a:rPr kumimoji="0" lang="zh-CN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ibaotu.com</a:t>
            </a:r>
          </a:p>
        </p:txBody>
      </p:sp>
    </p:spTree>
    <p:extLst>
      <p:ext uri="{BB962C8B-B14F-4D97-AF65-F5344CB8AC3E}">
        <p14:creationId xmlns:p14="http://schemas.microsoft.com/office/powerpoint/2010/main" val="281646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4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audio" Target="../media/media1.mp3"/><Relationship Id="rId5" Type="http://schemas.microsoft.com/office/2007/relationships/media" Target="../media/media1.mp3"/><Relationship Id="rId10" Type="http://schemas.openxmlformats.org/officeDocument/2006/relationships/image" Target="../media/image2.png"/><Relationship Id="rId4" Type="http://schemas.openxmlformats.org/officeDocument/2006/relationships/tags" Target="../tags/tag5.xml"/><Relationship Id="rId9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A_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-300376" y="0"/>
            <a:ext cx="12973639" cy="6858000"/>
          </a:xfrm>
          <a:prstGeom prst="rect">
            <a:avLst/>
          </a:prstGeom>
        </p:spPr>
      </p:pic>
      <p:sp>
        <p:nvSpPr>
          <p:cNvPr id="6" name="PA_矩形 5"/>
          <p:cNvSpPr/>
          <p:nvPr>
            <p:custDataLst>
              <p:tags r:id="rId2"/>
            </p:custDataLst>
          </p:nvPr>
        </p:nvSpPr>
        <p:spPr>
          <a:xfrm>
            <a:off x="4043362" y="1257300"/>
            <a:ext cx="4105275" cy="4105275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4"/>
            </a:solidFill>
          </a:ln>
          <a:effectLst>
            <a:outerShdw blurRad="508000" dist="190500" dir="5400000" algn="ctr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PA_文本框 6"/>
          <p:cNvSpPr txBox="1"/>
          <p:nvPr>
            <p:custDataLst>
              <p:tags r:id="rId3"/>
            </p:custDataLst>
          </p:nvPr>
        </p:nvSpPr>
        <p:spPr>
          <a:xfrm>
            <a:off x="4917631" y="1740277"/>
            <a:ext cx="280557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kumimoji="0" lang="en-US" altLang="zh-CN" sz="9600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庞门正道标题体" panose="02010600030101010101" pitchFamily="2" charset="-122"/>
                <a:ea typeface="庞门正道标题体" panose="02010600030101010101" pitchFamily="2" charset="-122"/>
                <a:cs typeface="+mn-cs"/>
              </a:rPr>
              <a:t>40</a:t>
            </a:r>
            <a:r>
              <a:rPr lang="en-US" altLang="zh-CN" sz="4800" b="1" dirty="0">
                <a:solidFill>
                  <a:prstClr val="black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 set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庞门正道标题体" panose="02010600030101010101" pitchFamily="2" charset="-122"/>
              <a:ea typeface="庞门正道标题体" panose="02010600030101010101" pitchFamily="2" charset="-122"/>
              <a:cs typeface="+mn-cs"/>
            </a:endParaRPr>
          </a:p>
        </p:txBody>
      </p:sp>
      <p:sp>
        <p:nvSpPr>
          <p:cNvPr id="8" name="PA_文本框 7"/>
          <p:cNvSpPr txBox="1"/>
          <p:nvPr>
            <p:custDataLst>
              <p:tags r:id="rId4"/>
            </p:custDataLst>
          </p:nvPr>
        </p:nvSpPr>
        <p:spPr>
          <a:xfrm>
            <a:off x="4003057" y="3205162"/>
            <a:ext cx="41858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zh-CN" sz="2800" dirty="0">
                <a:solidFill>
                  <a:schemeClr val="accent4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Network, brain, finance</a:t>
            </a:r>
          </a:p>
        </p:txBody>
      </p:sp>
      <p:pic>
        <p:nvPicPr>
          <p:cNvPr id="2" name="Rob Simonsen - Red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>
                  <p14:fade in="250" out="250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708705" y="-91617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608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00">
        <p:random/>
      </p:transition>
    </mc:Choice>
    <mc:Fallback xmlns=""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1031862" y="1711227"/>
            <a:ext cx="5051775" cy="5156200"/>
            <a:chOff x="1031862" y="1701800"/>
            <a:chExt cx="5051775" cy="5156200"/>
          </a:xfrm>
        </p:grpSpPr>
        <p:grpSp>
          <p:nvGrpSpPr>
            <p:cNvPr id="4" name="Group 3"/>
            <p:cNvGrpSpPr/>
            <p:nvPr/>
          </p:nvGrpSpPr>
          <p:grpSpPr>
            <a:xfrm>
              <a:off x="1031862" y="1701800"/>
              <a:ext cx="5051775" cy="5156200"/>
              <a:chOff x="1028419" y="1741080"/>
              <a:chExt cx="4789320" cy="4888320"/>
            </a:xfrm>
          </p:grpSpPr>
          <p:sp>
            <p:nvSpPr>
              <p:cNvPr id="17" name="Freeform 5"/>
              <p:cNvSpPr>
                <a:spLocks/>
              </p:cNvSpPr>
              <p:nvPr/>
            </p:nvSpPr>
            <p:spPr bwMode="auto">
              <a:xfrm>
                <a:off x="1789615" y="5354282"/>
                <a:ext cx="1325103" cy="1273936"/>
              </a:xfrm>
              <a:custGeom>
                <a:avLst/>
                <a:gdLst>
                  <a:gd name="T0" fmla="*/ 0 w 688"/>
                  <a:gd name="T1" fmla="*/ 0 h 661"/>
                  <a:gd name="T2" fmla="*/ 0 w 688"/>
                  <a:gd name="T3" fmla="*/ 246 h 661"/>
                  <a:gd name="T4" fmla="*/ 82 w 688"/>
                  <a:gd name="T5" fmla="*/ 328 h 661"/>
                  <a:gd name="T6" fmla="*/ 606 w 688"/>
                  <a:gd name="T7" fmla="*/ 328 h 661"/>
                  <a:gd name="T8" fmla="*/ 688 w 688"/>
                  <a:gd name="T9" fmla="*/ 409 h 661"/>
                  <a:gd name="T10" fmla="*/ 688 w 688"/>
                  <a:gd name="T11" fmla="*/ 661 h 6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88" h="661">
                    <a:moveTo>
                      <a:pt x="0" y="0"/>
                    </a:moveTo>
                    <a:cubicBezTo>
                      <a:pt x="0" y="246"/>
                      <a:pt x="0" y="246"/>
                      <a:pt x="0" y="246"/>
                    </a:cubicBezTo>
                    <a:cubicBezTo>
                      <a:pt x="0" y="291"/>
                      <a:pt x="37" y="328"/>
                      <a:pt x="82" y="328"/>
                    </a:cubicBezTo>
                    <a:cubicBezTo>
                      <a:pt x="606" y="328"/>
                      <a:pt x="606" y="328"/>
                      <a:pt x="606" y="328"/>
                    </a:cubicBezTo>
                    <a:cubicBezTo>
                      <a:pt x="651" y="328"/>
                      <a:pt x="688" y="364"/>
                      <a:pt x="688" y="409"/>
                    </a:cubicBezTo>
                    <a:cubicBezTo>
                      <a:pt x="688" y="661"/>
                      <a:pt x="688" y="661"/>
                      <a:pt x="688" y="661"/>
                    </a:cubicBezTo>
                  </a:path>
                </a:pathLst>
              </a:custGeom>
              <a:noFill/>
              <a:ln w="82550" cap="flat">
                <a:solidFill>
                  <a:schemeClr val="accent3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16"/>
              <p:cNvSpPr>
                <a:spLocks/>
              </p:cNvSpPr>
              <p:nvPr/>
            </p:nvSpPr>
            <p:spPr bwMode="auto">
              <a:xfrm>
                <a:off x="2843138" y="4106586"/>
                <a:ext cx="2571487" cy="2521632"/>
              </a:xfrm>
              <a:custGeom>
                <a:avLst/>
                <a:gdLst>
                  <a:gd name="T0" fmla="*/ 1335 w 1335"/>
                  <a:gd name="T1" fmla="*/ 0 h 1309"/>
                  <a:gd name="T2" fmla="*/ 1335 w 1335"/>
                  <a:gd name="T3" fmla="*/ 578 h 1309"/>
                  <a:gd name="T4" fmla="*/ 1215 w 1335"/>
                  <a:gd name="T5" fmla="*/ 697 h 1309"/>
                  <a:gd name="T6" fmla="*/ 119 w 1335"/>
                  <a:gd name="T7" fmla="*/ 697 h 1309"/>
                  <a:gd name="T8" fmla="*/ 0 w 1335"/>
                  <a:gd name="T9" fmla="*/ 817 h 1309"/>
                  <a:gd name="T10" fmla="*/ 0 w 1335"/>
                  <a:gd name="T11" fmla="*/ 1309 h 1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35" h="1309">
                    <a:moveTo>
                      <a:pt x="1335" y="0"/>
                    </a:moveTo>
                    <a:cubicBezTo>
                      <a:pt x="1335" y="578"/>
                      <a:pt x="1335" y="578"/>
                      <a:pt x="1335" y="578"/>
                    </a:cubicBezTo>
                    <a:cubicBezTo>
                      <a:pt x="1335" y="644"/>
                      <a:pt x="1281" y="697"/>
                      <a:pt x="1215" y="697"/>
                    </a:cubicBezTo>
                    <a:cubicBezTo>
                      <a:pt x="119" y="697"/>
                      <a:pt x="119" y="697"/>
                      <a:pt x="119" y="697"/>
                    </a:cubicBezTo>
                    <a:cubicBezTo>
                      <a:pt x="53" y="697"/>
                      <a:pt x="0" y="751"/>
                      <a:pt x="0" y="817"/>
                    </a:cubicBezTo>
                    <a:cubicBezTo>
                      <a:pt x="0" y="1309"/>
                      <a:pt x="0" y="1309"/>
                      <a:pt x="0" y="1309"/>
                    </a:cubicBezTo>
                  </a:path>
                </a:pathLst>
              </a:custGeom>
              <a:noFill/>
              <a:ln w="36513" cap="flat">
                <a:solidFill>
                  <a:schemeClr val="accent5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9" name="Group 18"/>
              <p:cNvGrpSpPr/>
              <p:nvPr/>
            </p:nvGrpSpPr>
            <p:grpSpPr>
              <a:xfrm>
                <a:off x="3727415" y="3029447"/>
                <a:ext cx="1078451" cy="3598773"/>
                <a:chOff x="6385948" y="3261191"/>
                <a:chExt cx="1078451" cy="3598773"/>
              </a:xfrm>
            </p:grpSpPr>
            <p:sp>
              <p:nvSpPr>
                <p:cNvPr id="57" name="Freeform 56"/>
                <p:cNvSpPr>
                  <a:spLocks/>
                </p:cNvSpPr>
                <p:nvPr/>
              </p:nvSpPr>
              <p:spPr bwMode="auto">
                <a:xfrm>
                  <a:off x="7355504" y="3261191"/>
                  <a:ext cx="108895" cy="24928"/>
                </a:xfrm>
                <a:custGeom>
                  <a:avLst/>
                  <a:gdLst>
                    <a:gd name="T0" fmla="*/ 0 w 57"/>
                    <a:gd name="T1" fmla="*/ 0 h 13"/>
                    <a:gd name="T2" fmla="*/ 29 w 57"/>
                    <a:gd name="T3" fmla="*/ 13 h 13"/>
                    <a:gd name="T4" fmla="*/ 57 w 57"/>
                    <a:gd name="T5" fmla="*/ 0 h 13"/>
                    <a:gd name="T6" fmla="*/ 0 w 57"/>
                    <a:gd name="T7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7" h="13">
                      <a:moveTo>
                        <a:pt x="0" y="0"/>
                      </a:moveTo>
                      <a:cubicBezTo>
                        <a:pt x="7" y="8"/>
                        <a:pt x="17" y="13"/>
                        <a:pt x="29" y="13"/>
                      </a:cubicBezTo>
                      <a:cubicBezTo>
                        <a:pt x="40" y="13"/>
                        <a:pt x="50" y="8"/>
                        <a:pt x="5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8" name="Freeform 17"/>
                <p:cNvSpPr>
                  <a:spLocks/>
                </p:cNvSpPr>
                <p:nvPr/>
              </p:nvSpPr>
              <p:spPr bwMode="auto">
                <a:xfrm>
                  <a:off x="6385948" y="3270376"/>
                  <a:ext cx="1028595" cy="3589588"/>
                </a:xfrm>
                <a:custGeom>
                  <a:avLst/>
                  <a:gdLst>
                    <a:gd name="T0" fmla="*/ 534 w 534"/>
                    <a:gd name="T1" fmla="*/ 0 h 1863"/>
                    <a:gd name="T2" fmla="*/ 534 w 534"/>
                    <a:gd name="T3" fmla="*/ 275 h 1863"/>
                    <a:gd name="T4" fmla="*/ 413 w 534"/>
                    <a:gd name="T5" fmla="*/ 395 h 1863"/>
                    <a:gd name="T6" fmla="*/ 134 w 534"/>
                    <a:gd name="T7" fmla="*/ 395 h 1863"/>
                    <a:gd name="T8" fmla="*/ 0 w 534"/>
                    <a:gd name="T9" fmla="*/ 530 h 1863"/>
                    <a:gd name="T10" fmla="*/ 0 w 534"/>
                    <a:gd name="T11" fmla="*/ 1863 h 18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34" h="1863">
                      <a:moveTo>
                        <a:pt x="534" y="0"/>
                      </a:moveTo>
                      <a:cubicBezTo>
                        <a:pt x="534" y="275"/>
                        <a:pt x="534" y="275"/>
                        <a:pt x="534" y="275"/>
                      </a:cubicBezTo>
                      <a:cubicBezTo>
                        <a:pt x="534" y="341"/>
                        <a:pt x="480" y="395"/>
                        <a:pt x="413" y="395"/>
                      </a:cubicBezTo>
                      <a:cubicBezTo>
                        <a:pt x="134" y="395"/>
                        <a:pt x="134" y="395"/>
                        <a:pt x="134" y="395"/>
                      </a:cubicBezTo>
                      <a:cubicBezTo>
                        <a:pt x="60" y="395"/>
                        <a:pt x="0" y="455"/>
                        <a:pt x="0" y="530"/>
                      </a:cubicBezTo>
                      <a:cubicBezTo>
                        <a:pt x="0" y="1863"/>
                        <a:pt x="0" y="1863"/>
                        <a:pt x="0" y="1863"/>
                      </a:cubicBezTo>
                    </a:path>
                  </a:pathLst>
                </a:custGeom>
                <a:solidFill>
                  <a:schemeClr val="bg1"/>
                </a:solidFill>
                <a:ln w="65088" cap="flat">
                  <a:solidFill>
                    <a:schemeClr val="accent4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20" name="Line 21"/>
              <p:cNvSpPr>
                <a:spLocks noChangeShapeType="1"/>
              </p:cNvSpPr>
              <p:nvPr/>
            </p:nvSpPr>
            <p:spPr bwMode="auto">
              <a:xfrm>
                <a:off x="3983252" y="6628218"/>
                <a:ext cx="0" cy="0"/>
              </a:xfrm>
              <a:prstGeom prst="line">
                <a:avLst/>
              </a:prstGeom>
              <a:noFill/>
              <a:ln w="47625" cap="flat">
                <a:solidFill>
                  <a:srgbClr val="00BCD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20"/>
              <p:cNvSpPr>
                <a:spLocks/>
              </p:cNvSpPr>
              <p:nvPr/>
            </p:nvSpPr>
            <p:spPr bwMode="auto">
              <a:xfrm>
                <a:off x="1439971" y="3971322"/>
                <a:ext cx="1801353" cy="2658078"/>
              </a:xfrm>
              <a:custGeom>
                <a:avLst/>
                <a:gdLst>
                  <a:gd name="T0" fmla="*/ 0 w 935"/>
                  <a:gd name="T1" fmla="*/ 0 h 1380"/>
                  <a:gd name="T2" fmla="*/ 0 w 935"/>
                  <a:gd name="T3" fmla="*/ 104 h 1380"/>
                  <a:gd name="T4" fmla="*/ 80 w 935"/>
                  <a:gd name="T5" fmla="*/ 183 h 1380"/>
                  <a:gd name="T6" fmla="*/ 855 w 935"/>
                  <a:gd name="T7" fmla="*/ 183 h 1380"/>
                  <a:gd name="T8" fmla="*/ 935 w 935"/>
                  <a:gd name="T9" fmla="*/ 263 h 1380"/>
                  <a:gd name="T10" fmla="*/ 935 w 935"/>
                  <a:gd name="T11" fmla="*/ 1380 h 1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5" h="1380">
                    <a:moveTo>
                      <a:pt x="0" y="0"/>
                    </a:moveTo>
                    <a:cubicBezTo>
                      <a:pt x="0" y="104"/>
                      <a:pt x="0" y="104"/>
                      <a:pt x="0" y="104"/>
                    </a:cubicBezTo>
                    <a:cubicBezTo>
                      <a:pt x="0" y="148"/>
                      <a:pt x="35" y="183"/>
                      <a:pt x="80" y="183"/>
                    </a:cubicBezTo>
                    <a:cubicBezTo>
                      <a:pt x="855" y="183"/>
                      <a:pt x="855" y="183"/>
                      <a:pt x="855" y="183"/>
                    </a:cubicBezTo>
                    <a:cubicBezTo>
                      <a:pt x="899" y="183"/>
                      <a:pt x="935" y="219"/>
                      <a:pt x="935" y="263"/>
                    </a:cubicBezTo>
                    <a:cubicBezTo>
                      <a:pt x="935" y="1380"/>
                      <a:pt x="935" y="1380"/>
                      <a:pt x="935" y="1380"/>
                    </a:cubicBezTo>
                  </a:path>
                </a:pathLst>
              </a:custGeom>
              <a:noFill/>
              <a:ln w="36513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32"/>
              <p:cNvSpPr>
                <a:spLocks/>
              </p:cNvSpPr>
              <p:nvPr/>
            </p:nvSpPr>
            <p:spPr bwMode="auto">
              <a:xfrm>
                <a:off x="2769667" y="4176121"/>
                <a:ext cx="200733" cy="2452097"/>
              </a:xfrm>
              <a:custGeom>
                <a:avLst/>
                <a:gdLst>
                  <a:gd name="T0" fmla="*/ 0 w 104"/>
                  <a:gd name="T1" fmla="*/ 0 h 1273"/>
                  <a:gd name="T2" fmla="*/ 0 w 104"/>
                  <a:gd name="T3" fmla="*/ 408 h 1273"/>
                  <a:gd name="T4" fmla="*/ 52 w 104"/>
                  <a:gd name="T5" fmla="*/ 460 h 1273"/>
                  <a:gd name="T6" fmla="*/ 52 w 104"/>
                  <a:gd name="T7" fmla="*/ 460 h 1273"/>
                  <a:gd name="T8" fmla="*/ 104 w 104"/>
                  <a:gd name="T9" fmla="*/ 512 h 1273"/>
                  <a:gd name="T10" fmla="*/ 104 w 104"/>
                  <a:gd name="T11" fmla="*/ 1273 h 1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4" h="1273">
                    <a:moveTo>
                      <a:pt x="0" y="0"/>
                    </a:moveTo>
                    <a:cubicBezTo>
                      <a:pt x="0" y="408"/>
                      <a:pt x="0" y="408"/>
                      <a:pt x="0" y="408"/>
                    </a:cubicBezTo>
                    <a:cubicBezTo>
                      <a:pt x="0" y="437"/>
                      <a:pt x="23" y="460"/>
                      <a:pt x="52" y="460"/>
                    </a:cubicBezTo>
                    <a:cubicBezTo>
                      <a:pt x="52" y="460"/>
                      <a:pt x="52" y="460"/>
                      <a:pt x="52" y="460"/>
                    </a:cubicBezTo>
                    <a:cubicBezTo>
                      <a:pt x="81" y="460"/>
                      <a:pt x="104" y="483"/>
                      <a:pt x="104" y="512"/>
                    </a:cubicBezTo>
                    <a:cubicBezTo>
                      <a:pt x="104" y="1273"/>
                      <a:pt x="104" y="1273"/>
                      <a:pt x="104" y="1273"/>
                    </a:cubicBezTo>
                  </a:path>
                </a:pathLst>
              </a:custGeom>
              <a:noFill/>
              <a:ln w="111125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33"/>
              <p:cNvSpPr>
                <a:spLocks/>
              </p:cNvSpPr>
              <p:nvPr/>
            </p:nvSpPr>
            <p:spPr bwMode="auto">
              <a:xfrm>
                <a:off x="2206826" y="3366627"/>
                <a:ext cx="1776426" cy="3261591"/>
              </a:xfrm>
              <a:custGeom>
                <a:avLst/>
                <a:gdLst>
                  <a:gd name="T0" fmla="*/ 0 w 922"/>
                  <a:gd name="T1" fmla="*/ 0 h 1693"/>
                  <a:gd name="T2" fmla="*/ 0 w 922"/>
                  <a:gd name="T3" fmla="*/ 587 h 1693"/>
                  <a:gd name="T4" fmla="*/ 77 w 922"/>
                  <a:gd name="T5" fmla="*/ 663 h 1693"/>
                  <a:gd name="T6" fmla="*/ 845 w 922"/>
                  <a:gd name="T7" fmla="*/ 663 h 1693"/>
                  <a:gd name="T8" fmla="*/ 922 w 922"/>
                  <a:gd name="T9" fmla="*/ 740 h 1693"/>
                  <a:gd name="T10" fmla="*/ 922 w 922"/>
                  <a:gd name="T11" fmla="*/ 1693 h 16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22" h="1693">
                    <a:moveTo>
                      <a:pt x="0" y="0"/>
                    </a:moveTo>
                    <a:cubicBezTo>
                      <a:pt x="0" y="587"/>
                      <a:pt x="0" y="587"/>
                      <a:pt x="0" y="587"/>
                    </a:cubicBezTo>
                    <a:cubicBezTo>
                      <a:pt x="0" y="629"/>
                      <a:pt x="35" y="663"/>
                      <a:pt x="77" y="663"/>
                    </a:cubicBezTo>
                    <a:cubicBezTo>
                      <a:pt x="845" y="663"/>
                      <a:pt x="845" y="663"/>
                      <a:pt x="845" y="663"/>
                    </a:cubicBezTo>
                    <a:cubicBezTo>
                      <a:pt x="887" y="663"/>
                      <a:pt x="922" y="698"/>
                      <a:pt x="922" y="740"/>
                    </a:cubicBezTo>
                    <a:cubicBezTo>
                      <a:pt x="922" y="1693"/>
                      <a:pt x="922" y="1693"/>
                      <a:pt x="922" y="1693"/>
                    </a:cubicBezTo>
                  </a:path>
                </a:pathLst>
              </a:custGeom>
              <a:noFill/>
              <a:ln w="47625" cap="flat">
                <a:solidFill>
                  <a:schemeClr val="accent5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46"/>
              <p:cNvSpPr>
                <a:spLocks/>
              </p:cNvSpPr>
              <p:nvPr/>
            </p:nvSpPr>
            <p:spPr bwMode="auto">
              <a:xfrm>
                <a:off x="3596216" y="5250635"/>
                <a:ext cx="1258192" cy="1377583"/>
              </a:xfrm>
              <a:custGeom>
                <a:avLst/>
                <a:gdLst>
                  <a:gd name="T0" fmla="*/ 653 w 653"/>
                  <a:gd name="T1" fmla="*/ 0 h 715"/>
                  <a:gd name="T2" fmla="*/ 653 w 653"/>
                  <a:gd name="T3" fmla="*/ 180 h 715"/>
                  <a:gd name="T4" fmla="*/ 512 w 653"/>
                  <a:gd name="T5" fmla="*/ 320 h 715"/>
                  <a:gd name="T6" fmla="*/ 141 w 653"/>
                  <a:gd name="T7" fmla="*/ 320 h 715"/>
                  <a:gd name="T8" fmla="*/ 0 w 653"/>
                  <a:gd name="T9" fmla="*/ 460 h 715"/>
                  <a:gd name="T10" fmla="*/ 0 w 653"/>
                  <a:gd name="T11" fmla="*/ 715 h 7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3" h="715">
                    <a:moveTo>
                      <a:pt x="653" y="0"/>
                    </a:moveTo>
                    <a:cubicBezTo>
                      <a:pt x="653" y="180"/>
                      <a:pt x="653" y="180"/>
                      <a:pt x="653" y="180"/>
                    </a:cubicBezTo>
                    <a:cubicBezTo>
                      <a:pt x="653" y="257"/>
                      <a:pt x="590" y="320"/>
                      <a:pt x="512" y="320"/>
                    </a:cubicBezTo>
                    <a:cubicBezTo>
                      <a:pt x="141" y="320"/>
                      <a:pt x="141" y="320"/>
                      <a:pt x="141" y="320"/>
                    </a:cubicBezTo>
                    <a:cubicBezTo>
                      <a:pt x="63" y="320"/>
                      <a:pt x="0" y="383"/>
                      <a:pt x="0" y="460"/>
                    </a:cubicBezTo>
                    <a:cubicBezTo>
                      <a:pt x="0" y="715"/>
                      <a:pt x="0" y="715"/>
                      <a:pt x="0" y="715"/>
                    </a:cubicBezTo>
                  </a:path>
                </a:pathLst>
              </a:custGeom>
              <a:noFill/>
              <a:ln w="92075" cap="flat">
                <a:solidFill>
                  <a:schemeClr val="accent3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51"/>
              <p:cNvSpPr>
                <a:spLocks/>
              </p:cNvSpPr>
              <p:nvPr/>
            </p:nvSpPr>
            <p:spPr bwMode="auto">
              <a:xfrm>
                <a:off x="3854677" y="4559220"/>
                <a:ext cx="377851" cy="2068998"/>
              </a:xfrm>
              <a:custGeom>
                <a:avLst/>
                <a:gdLst>
                  <a:gd name="T0" fmla="*/ 196 w 196"/>
                  <a:gd name="T1" fmla="*/ 0 h 1074"/>
                  <a:gd name="T2" fmla="*/ 196 w 196"/>
                  <a:gd name="T3" fmla="*/ 211 h 1074"/>
                  <a:gd name="T4" fmla="*/ 139 w 196"/>
                  <a:gd name="T5" fmla="*/ 268 h 1074"/>
                  <a:gd name="T6" fmla="*/ 57 w 196"/>
                  <a:gd name="T7" fmla="*/ 268 h 1074"/>
                  <a:gd name="T8" fmla="*/ 0 w 196"/>
                  <a:gd name="T9" fmla="*/ 324 h 1074"/>
                  <a:gd name="T10" fmla="*/ 0 w 196"/>
                  <a:gd name="T11" fmla="*/ 1074 h 10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6" h="1074">
                    <a:moveTo>
                      <a:pt x="196" y="0"/>
                    </a:moveTo>
                    <a:cubicBezTo>
                      <a:pt x="196" y="211"/>
                      <a:pt x="196" y="211"/>
                      <a:pt x="196" y="211"/>
                    </a:cubicBezTo>
                    <a:cubicBezTo>
                      <a:pt x="196" y="243"/>
                      <a:pt x="170" y="268"/>
                      <a:pt x="139" y="268"/>
                    </a:cubicBezTo>
                    <a:cubicBezTo>
                      <a:pt x="57" y="268"/>
                      <a:pt x="57" y="268"/>
                      <a:pt x="57" y="268"/>
                    </a:cubicBezTo>
                    <a:cubicBezTo>
                      <a:pt x="25" y="268"/>
                      <a:pt x="0" y="293"/>
                      <a:pt x="0" y="324"/>
                    </a:cubicBezTo>
                    <a:cubicBezTo>
                      <a:pt x="0" y="1074"/>
                      <a:pt x="0" y="1074"/>
                      <a:pt x="0" y="1074"/>
                    </a:cubicBezTo>
                  </a:path>
                </a:pathLst>
              </a:custGeom>
              <a:noFill/>
              <a:ln w="39688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52"/>
              <p:cNvSpPr>
                <a:spLocks/>
              </p:cNvSpPr>
              <p:nvPr/>
            </p:nvSpPr>
            <p:spPr bwMode="auto">
              <a:xfrm>
                <a:off x="2390504" y="5514344"/>
                <a:ext cx="943316" cy="1113874"/>
              </a:xfrm>
              <a:custGeom>
                <a:avLst/>
                <a:gdLst>
                  <a:gd name="T0" fmla="*/ 0 w 490"/>
                  <a:gd name="T1" fmla="*/ 0 h 578"/>
                  <a:gd name="T2" fmla="*/ 0 w 490"/>
                  <a:gd name="T3" fmla="*/ 59 h 578"/>
                  <a:gd name="T4" fmla="*/ 70 w 490"/>
                  <a:gd name="T5" fmla="*/ 130 h 578"/>
                  <a:gd name="T6" fmla="*/ 419 w 490"/>
                  <a:gd name="T7" fmla="*/ 128 h 578"/>
                  <a:gd name="T8" fmla="*/ 490 w 490"/>
                  <a:gd name="T9" fmla="*/ 199 h 578"/>
                  <a:gd name="T10" fmla="*/ 490 w 490"/>
                  <a:gd name="T11" fmla="*/ 578 h 5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0" h="578">
                    <a:moveTo>
                      <a:pt x="0" y="0"/>
                    </a:moveTo>
                    <a:cubicBezTo>
                      <a:pt x="0" y="59"/>
                      <a:pt x="0" y="59"/>
                      <a:pt x="0" y="59"/>
                    </a:cubicBezTo>
                    <a:cubicBezTo>
                      <a:pt x="0" y="98"/>
                      <a:pt x="31" y="130"/>
                      <a:pt x="70" y="130"/>
                    </a:cubicBezTo>
                    <a:cubicBezTo>
                      <a:pt x="419" y="128"/>
                      <a:pt x="419" y="128"/>
                      <a:pt x="419" y="128"/>
                    </a:cubicBezTo>
                    <a:cubicBezTo>
                      <a:pt x="458" y="128"/>
                      <a:pt x="490" y="160"/>
                      <a:pt x="490" y="199"/>
                    </a:cubicBezTo>
                    <a:cubicBezTo>
                      <a:pt x="490" y="578"/>
                      <a:pt x="490" y="578"/>
                      <a:pt x="490" y="578"/>
                    </a:cubicBezTo>
                  </a:path>
                </a:pathLst>
              </a:custGeom>
              <a:noFill/>
              <a:ln w="17463" cap="flat">
                <a:solidFill>
                  <a:schemeClr val="accent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7" name="Group 26"/>
              <p:cNvGrpSpPr/>
              <p:nvPr/>
            </p:nvGrpSpPr>
            <p:grpSpPr>
              <a:xfrm>
                <a:off x="2567622" y="1741080"/>
                <a:ext cx="1759369" cy="4887138"/>
                <a:chOff x="5226155" y="1972824"/>
                <a:chExt cx="1759369" cy="4887138"/>
              </a:xfrm>
            </p:grpSpPr>
            <p:sp>
              <p:nvSpPr>
                <p:cNvPr id="39" name="Line 60"/>
                <p:cNvSpPr>
                  <a:spLocks noChangeShapeType="1"/>
                </p:cNvSpPr>
                <p:nvPr/>
              </p:nvSpPr>
              <p:spPr bwMode="auto">
                <a:xfrm>
                  <a:off x="6106495" y="3914559"/>
                  <a:ext cx="0" cy="2945403"/>
                </a:xfrm>
                <a:prstGeom prst="line">
                  <a:avLst/>
                </a:prstGeom>
                <a:noFill/>
                <a:ln w="111125" cap="flat">
                  <a:solidFill>
                    <a:schemeClr val="accent1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grpSp>
              <p:nvGrpSpPr>
                <p:cNvPr id="40" name="Group 39"/>
                <p:cNvGrpSpPr/>
                <p:nvPr/>
              </p:nvGrpSpPr>
              <p:grpSpPr>
                <a:xfrm>
                  <a:off x="5226155" y="1972824"/>
                  <a:ext cx="1759369" cy="1588811"/>
                  <a:chOff x="5226155" y="1972824"/>
                  <a:chExt cx="1759369" cy="1588811"/>
                </a:xfrm>
                <a:solidFill>
                  <a:schemeClr val="accent4"/>
                </a:solidFill>
              </p:grpSpPr>
              <p:sp>
                <p:nvSpPr>
                  <p:cNvPr id="41" name="Freeform 66"/>
                  <p:cNvSpPr>
                    <a:spLocks/>
                  </p:cNvSpPr>
                  <p:nvPr/>
                </p:nvSpPr>
                <p:spPr bwMode="auto">
                  <a:xfrm>
                    <a:off x="5769316" y="2023991"/>
                    <a:ext cx="337180" cy="838357"/>
                  </a:xfrm>
                  <a:custGeom>
                    <a:avLst/>
                    <a:gdLst>
                      <a:gd name="T0" fmla="*/ 32 w 175"/>
                      <a:gd name="T1" fmla="*/ 13 h 435"/>
                      <a:gd name="T2" fmla="*/ 175 w 175"/>
                      <a:gd name="T3" fmla="*/ 435 h 435"/>
                      <a:gd name="T4" fmla="*/ 3 w 175"/>
                      <a:gd name="T5" fmla="*/ 24 h 435"/>
                      <a:gd name="T6" fmla="*/ 11 w 175"/>
                      <a:gd name="T7" fmla="*/ 4 h 435"/>
                      <a:gd name="T8" fmla="*/ 32 w 175"/>
                      <a:gd name="T9" fmla="*/ 12 h 435"/>
                      <a:gd name="T10" fmla="*/ 32 w 175"/>
                      <a:gd name="T11" fmla="*/ 13 h 4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75" h="435">
                        <a:moveTo>
                          <a:pt x="32" y="13"/>
                        </a:moveTo>
                        <a:cubicBezTo>
                          <a:pt x="175" y="435"/>
                          <a:pt x="175" y="435"/>
                          <a:pt x="175" y="435"/>
                        </a:cubicBezTo>
                        <a:cubicBezTo>
                          <a:pt x="3" y="24"/>
                          <a:pt x="3" y="24"/>
                          <a:pt x="3" y="24"/>
                        </a:cubicBezTo>
                        <a:cubicBezTo>
                          <a:pt x="0" y="16"/>
                          <a:pt x="3" y="7"/>
                          <a:pt x="11" y="4"/>
                        </a:cubicBezTo>
                        <a:cubicBezTo>
                          <a:pt x="19" y="0"/>
                          <a:pt x="29" y="4"/>
                          <a:pt x="32" y="12"/>
                        </a:cubicBezTo>
                        <a:cubicBezTo>
                          <a:pt x="32" y="12"/>
                          <a:pt x="32" y="13"/>
                          <a:pt x="32" y="13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grpSp>
                <p:nvGrpSpPr>
                  <p:cNvPr id="42" name="Group 41"/>
                  <p:cNvGrpSpPr/>
                  <p:nvPr/>
                </p:nvGrpSpPr>
                <p:grpSpPr>
                  <a:xfrm>
                    <a:off x="5226155" y="1972824"/>
                    <a:ext cx="1759369" cy="1588811"/>
                    <a:chOff x="5226155" y="1972824"/>
                    <a:chExt cx="1759369" cy="1588811"/>
                  </a:xfrm>
                  <a:grpFill/>
                </p:grpSpPr>
                <p:sp>
                  <p:nvSpPr>
                    <p:cNvPr id="43" name="Freeform 65"/>
                    <p:cNvSpPr>
                      <a:spLocks/>
                    </p:cNvSpPr>
                    <p:nvPr/>
                  </p:nvSpPr>
                  <p:spPr bwMode="auto">
                    <a:xfrm>
                      <a:off x="6065824" y="1972824"/>
                      <a:ext cx="60351" cy="889525"/>
                    </a:xfrm>
                    <a:custGeom>
                      <a:avLst/>
                      <a:gdLst>
                        <a:gd name="T0" fmla="*/ 31 w 31"/>
                        <a:gd name="T1" fmla="*/ 17 h 462"/>
                        <a:gd name="T2" fmla="*/ 21 w 31"/>
                        <a:gd name="T3" fmla="*/ 462 h 462"/>
                        <a:gd name="T4" fmla="*/ 0 w 31"/>
                        <a:gd name="T5" fmla="*/ 17 h 462"/>
                        <a:gd name="T6" fmla="*/ 15 w 31"/>
                        <a:gd name="T7" fmla="*/ 1 h 462"/>
                        <a:gd name="T8" fmla="*/ 31 w 31"/>
                        <a:gd name="T9" fmla="*/ 16 h 462"/>
                        <a:gd name="T10" fmla="*/ 31 w 31"/>
                        <a:gd name="T11" fmla="*/ 17 h 46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31" h="462">
                          <a:moveTo>
                            <a:pt x="31" y="17"/>
                          </a:moveTo>
                          <a:cubicBezTo>
                            <a:pt x="21" y="462"/>
                            <a:pt x="21" y="462"/>
                            <a:pt x="21" y="462"/>
                          </a:cubicBezTo>
                          <a:cubicBezTo>
                            <a:pt x="0" y="17"/>
                            <a:pt x="0" y="17"/>
                            <a:pt x="0" y="17"/>
                          </a:cubicBezTo>
                          <a:cubicBezTo>
                            <a:pt x="0" y="9"/>
                            <a:pt x="6" y="1"/>
                            <a:pt x="15" y="1"/>
                          </a:cubicBezTo>
                          <a:cubicBezTo>
                            <a:pt x="24" y="0"/>
                            <a:pt x="31" y="7"/>
                            <a:pt x="31" y="16"/>
                          </a:cubicBezTo>
                          <a:cubicBezTo>
                            <a:pt x="31" y="16"/>
                            <a:pt x="31" y="16"/>
                            <a:pt x="31" y="17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44" name="Freeform 67"/>
                    <p:cNvSpPr>
                      <a:spLocks/>
                    </p:cNvSpPr>
                    <p:nvPr/>
                  </p:nvSpPr>
                  <p:spPr bwMode="auto">
                    <a:xfrm>
                      <a:off x="5513479" y="2178805"/>
                      <a:ext cx="593016" cy="683543"/>
                    </a:xfrm>
                    <a:custGeom>
                      <a:avLst/>
                      <a:gdLst>
                        <a:gd name="T0" fmla="*/ 29 w 308"/>
                        <a:gd name="T1" fmla="*/ 7 h 355"/>
                        <a:gd name="T2" fmla="*/ 308 w 308"/>
                        <a:gd name="T3" fmla="*/ 355 h 355"/>
                        <a:gd name="T4" fmla="*/ 6 w 308"/>
                        <a:gd name="T5" fmla="*/ 28 h 355"/>
                        <a:gd name="T6" fmla="*/ 7 w 308"/>
                        <a:gd name="T7" fmla="*/ 5 h 355"/>
                        <a:gd name="T8" fmla="*/ 29 w 308"/>
                        <a:gd name="T9" fmla="*/ 6 h 355"/>
                        <a:gd name="T10" fmla="*/ 29 w 308"/>
                        <a:gd name="T11" fmla="*/ 7 h 35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308" h="355">
                          <a:moveTo>
                            <a:pt x="29" y="7"/>
                          </a:moveTo>
                          <a:cubicBezTo>
                            <a:pt x="308" y="355"/>
                            <a:pt x="308" y="355"/>
                            <a:pt x="308" y="355"/>
                          </a:cubicBezTo>
                          <a:cubicBezTo>
                            <a:pt x="6" y="28"/>
                            <a:pt x="6" y="28"/>
                            <a:pt x="6" y="28"/>
                          </a:cubicBezTo>
                          <a:cubicBezTo>
                            <a:pt x="0" y="21"/>
                            <a:pt x="0" y="11"/>
                            <a:pt x="7" y="5"/>
                          </a:cubicBezTo>
                          <a:cubicBezTo>
                            <a:pt x="13" y="0"/>
                            <a:pt x="23" y="0"/>
                            <a:pt x="29" y="6"/>
                          </a:cubicBezTo>
                          <a:cubicBezTo>
                            <a:pt x="29" y="7"/>
                            <a:pt x="29" y="7"/>
                            <a:pt x="29" y="7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45" name="Freeform 68"/>
                    <p:cNvSpPr>
                      <a:spLocks/>
                    </p:cNvSpPr>
                    <p:nvPr/>
                  </p:nvSpPr>
                  <p:spPr bwMode="auto">
                    <a:xfrm>
                      <a:off x="5321929" y="2407090"/>
                      <a:ext cx="784566" cy="455258"/>
                    </a:xfrm>
                    <a:custGeom>
                      <a:avLst/>
                      <a:gdLst>
                        <a:gd name="T0" fmla="*/ 26 w 407"/>
                        <a:gd name="T1" fmla="*/ 4 h 236"/>
                        <a:gd name="T2" fmla="*/ 407 w 407"/>
                        <a:gd name="T3" fmla="*/ 236 h 236"/>
                        <a:gd name="T4" fmla="*/ 11 w 407"/>
                        <a:gd name="T5" fmla="*/ 32 h 236"/>
                        <a:gd name="T6" fmla="*/ 4 w 407"/>
                        <a:gd name="T7" fmla="*/ 11 h 236"/>
                        <a:gd name="T8" fmla="*/ 25 w 407"/>
                        <a:gd name="T9" fmla="*/ 4 h 236"/>
                        <a:gd name="T10" fmla="*/ 26 w 407"/>
                        <a:gd name="T11" fmla="*/ 4 h 23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407" h="236">
                          <a:moveTo>
                            <a:pt x="26" y="4"/>
                          </a:moveTo>
                          <a:cubicBezTo>
                            <a:pt x="407" y="236"/>
                            <a:pt x="407" y="236"/>
                            <a:pt x="407" y="236"/>
                          </a:cubicBezTo>
                          <a:cubicBezTo>
                            <a:pt x="11" y="32"/>
                            <a:pt x="11" y="32"/>
                            <a:pt x="11" y="32"/>
                          </a:cubicBezTo>
                          <a:cubicBezTo>
                            <a:pt x="3" y="28"/>
                            <a:pt x="0" y="18"/>
                            <a:pt x="4" y="11"/>
                          </a:cubicBezTo>
                          <a:cubicBezTo>
                            <a:pt x="8" y="3"/>
                            <a:pt x="17" y="0"/>
                            <a:pt x="25" y="4"/>
                          </a:cubicBezTo>
                          <a:cubicBezTo>
                            <a:pt x="25" y="4"/>
                            <a:pt x="26" y="4"/>
                            <a:pt x="26" y="4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46" name="Freeform 69"/>
                    <p:cNvSpPr>
                      <a:spLocks/>
                    </p:cNvSpPr>
                    <p:nvPr/>
                  </p:nvSpPr>
                  <p:spPr bwMode="auto">
                    <a:xfrm>
                      <a:off x="5226155" y="2690479"/>
                      <a:ext cx="880341" cy="171870"/>
                    </a:xfrm>
                    <a:custGeom>
                      <a:avLst/>
                      <a:gdLst>
                        <a:gd name="T0" fmla="*/ 20 w 457"/>
                        <a:gd name="T1" fmla="*/ 2 h 89"/>
                        <a:gd name="T2" fmla="*/ 457 w 457"/>
                        <a:gd name="T3" fmla="*/ 89 h 89"/>
                        <a:gd name="T4" fmla="*/ 15 w 457"/>
                        <a:gd name="T5" fmla="*/ 32 h 89"/>
                        <a:gd name="T6" fmla="*/ 1 w 457"/>
                        <a:gd name="T7" fmla="*/ 15 h 89"/>
                        <a:gd name="T8" fmla="*/ 19 w 457"/>
                        <a:gd name="T9" fmla="*/ 1 h 89"/>
                        <a:gd name="T10" fmla="*/ 20 w 457"/>
                        <a:gd name="T11" fmla="*/ 2 h 8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457" h="89">
                          <a:moveTo>
                            <a:pt x="20" y="2"/>
                          </a:moveTo>
                          <a:cubicBezTo>
                            <a:pt x="457" y="89"/>
                            <a:pt x="457" y="89"/>
                            <a:pt x="457" y="89"/>
                          </a:cubicBezTo>
                          <a:cubicBezTo>
                            <a:pt x="15" y="32"/>
                            <a:pt x="15" y="32"/>
                            <a:pt x="15" y="32"/>
                          </a:cubicBezTo>
                          <a:cubicBezTo>
                            <a:pt x="6" y="31"/>
                            <a:pt x="0" y="23"/>
                            <a:pt x="1" y="15"/>
                          </a:cubicBezTo>
                          <a:cubicBezTo>
                            <a:pt x="2" y="6"/>
                            <a:pt x="10" y="0"/>
                            <a:pt x="19" y="1"/>
                          </a:cubicBezTo>
                          <a:cubicBezTo>
                            <a:pt x="19" y="1"/>
                            <a:pt x="19" y="1"/>
                            <a:pt x="20" y="2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47" name="Freeform 70"/>
                    <p:cNvSpPr>
                      <a:spLocks/>
                    </p:cNvSpPr>
                    <p:nvPr/>
                  </p:nvSpPr>
                  <p:spPr bwMode="auto">
                    <a:xfrm>
                      <a:off x="5227466" y="2862348"/>
                      <a:ext cx="879029" cy="192862"/>
                    </a:xfrm>
                    <a:custGeom>
                      <a:avLst/>
                      <a:gdLst>
                        <a:gd name="T0" fmla="*/ 15 w 456"/>
                        <a:gd name="T1" fmla="*/ 67 h 100"/>
                        <a:gd name="T2" fmla="*/ 456 w 456"/>
                        <a:gd name="T3" fmla="*/ 0 h 100"/>
                        <a:gd name="T4" fmla="*/ 21 w 456"/>
                        <a:gd name="T5" fmla="*/ 98 h 100"/>
                        <a:gd name="T6" fmla="*/ 2 w 456"/>
                        <a:gd name="T7" fmla="*/ 86 h 100"/>
                        <a:gd name="T8" fmla="*/ 14 w 456"/>
                        <a:gd name="T9" fmla="*/ 67 h 100"/>
                        <a:gd name="T10" fmla="*/ 15 w 456"/>
                        <a:gd name="T11" fmla="*/ 67 h 10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456" h="100">
                          <a:moveTo>
                            <a:pt x="15" y="67"/>
                          </a:moveTo>
                          <a:cubicBezTo>
                            <a:pt x="456" y="0"/>
                            <a:pt x="456" y="0"/>
                            <a:pt x="456" y="0"/>
                          </a:cubicBezTo>
                          <a:cubicBezTo>
                            <a:pt x="21" y="98"/>
                            <a:pt x="21" y="98"/>
                            <a:pt x="21" y="98"/>
                          </a:cubicBezTo>
                          <a:cubicBezTo>
                            <a:pt x="12" y="100"/>
                            <a:pt x="4" y="95"/>
                            <a:pt x="2" y="86"/>
                          </a:cubicBezTo>
                          <a:cubicBezTo>
                            <a:pt x="0" y="78"/>
                            <a:pt x="5" y="69"/>
                            <a:pt x="14" y="67"/>
                          </a:cubicBezTo>
                          <a:cubicBezTo>
                            <a:pt x="14" y="67"/>
                            <a:pt x="15" y="67"/>
                            <a:pt x="15" y="67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48" name="Freeform 71"/>
                    <p:cNvSpPr>
                      <a:spLocks/>
                    </p:cNvSpPr>
                    <p:nvPr/>
                  </p:nvSpPr>
                  <p:spPr bwMode="auto">
                    <a:xfrm>
                      <a:off x="5332425" y="2862348"/>
                      <a:ext cx="774070" cy="473626"/>
                    </a:xfrm>
                    <a:custGeom>
                      <a:avLst/>
                      <a:gdLst>
                        <a:gd name="T0" fmla="*/ 10 w 402"/>
                        <a:gd name="T1" fmla="*/ 214 h 246"/>
                        <a:gd name="T2" fmla="*/ 402 w 402"/>
                        <a:gd name="T3" fmla="*/ 0 h 246"/>
                        <a:gd name="T4" fmla="*/ 26 w 402"/>
                        <a:gd name="T5" fmla="*/ 241 h 246"/>
                        <a:gd name="T6" fmla="*/ 5 w 402"/>
                        <a:gd name="T7" fmla="*/ 236 h 246"/>
                        <a:gd name="T8" fmla="*/ 9 w 402"/>
                        <a:gd name="T9" fmla="*/ 214 h 246"/>
                        <a:gd name="T10" fmla="*/ 10 w 402"/>
                        <a:gd name="T11" fmla="*/ 214 h 24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402" h="246">
                          <a:moveTo>
                            <a:pt x="10" y="214"/>
                          </a:moveTo>
                          <a:cubicBezTo>
                            <a:pt x="402" y="0"/>
                            <a:pt x="402" y="0"/>
                            <a:pt x="402" y="0"/>
                          </a:cubicBezTo>
                          <a:cubicBezTo>
                            <a:pt x="26" y="241"/>
                            <a:pt x="26" y="241"/>
                            <a:pt x="26" y="241"/>
                          </a:cubicBezTo>
                          <a:cubicBezTo>
                            <a:pt x="19" y="246"/>
                            <a:pt x="9" y="243"/>
                            <a:pt x="5" y="236"/>
                          </a:cubicBezTo>
                          <a:cubicBezTo>
                            <a:pt x="0" y="229"/>
                            <a:pt x="2" y="219"/>
                            <a:pt x="9" y="214"/>
                          </a:cubicBezTo>
                          <a:cubicBezTo>
                            <a:pt x="10" y="214"/>
                            <a:pt x="10" y="214"/>
                            <a:pt x="10" y="214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49" name="Freeform 72"/>
                    <p:cNvSpPr>
                      <a:spLocks/>
                    </p:cNvSpPr>
                    <p:nvPr/>
                  </p:nvSpPr>
                  <p:spPr bwMode="auto">
                    <a:xfrm>
                      <a:off x="5526599" y="2862348"/>
                      <a:ext cx="579897" cy="699287"/>
                    </a:xfrm>
                    <a:custGeom>
                      <a:avLst/>
                      <a:gdLst>
                        <a:gd name="T0" fmla="*/ 6 w 301"/>
                        <a:gd name="T1" fmla="*/ 335 h 363"/>
                        <a:gd name="T2" fmla="*/ 301 w 301"/>
                        <a:gd name="T3" fmla="*/ 0 h 363"/>
                        <a:gd name="T4" fmla="*/ 30 w 301"/>
                        <a:gd name="T5" fmla="*/ 355 h 363"/>
                        <a:gd name="T6" fmla="*/ 8 w 301"/>
                        <a:gd name="T7" fmla="*/ 358 h 363"/>
                        <a:gd name="T8" fmla="*/ 5 w 301"/>
                        <a:gd name="T9" fmla="*/ 336 h 363"/>
                        <a:gd name="T10" fmla="*/ 6 w 301"/>
                        <a:gd name="T11" fmla="*/ 335 h 36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301" h="363">
                          <a:moveTo>
                            <a:pt x="6" y="335"/>
                          </a:moveTo>
                          <a:cubicBezTo>
                            <a:pt x="301" y="0"/>
                            <a:pt x="301" y="0"/>
                            <a:pt x="301" y="0"/>
                          </a:cubicBezTo>
                          <a:cubicBezTo>
                            <a:pt x="30" y="355"/>
                            <a:pt x="30" y="355"/>
                            <a:pt x="30" y="355"/>
                          </a:cubicBezTo>
                          <a:cubicBezTo>
                            <a:pt x="25" y="362"/>
                            <a:pt x="15" y="363"/>
                            <a:pt x="8" y="358"/>
                          </a:cubicBezTo>
                          <a:cubicBezTo>
                            <a:pt x="1" y="352"/>
                            <a:pt x="0" y="343"/>
                            <a:pt x="5" y="336"/>
                          </a:cubicBezTo>
                          <a:cubicBezTo>
                            <a:pt x="6" y="335"/>
                            <a:pt x="6" y="335"/>
                            <a:pt x="6" y="335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50" name="Freeform 73"/>
                    <p:cNvSpPr>
                      <a:spLocks/>
                    </p:cNvSpPr>
                    <p:nvPr/>
                  </p:nvSpPr>
                  <p:spPr bwMode="auto">
                    <a:xfrm>
                      <a:off x="6106495" y="2862348"/>
                      <a:ext cx="591705" cy="686167"/>
                    </a:xfrm>
                    <a:custGeom>
                      <a:avLst/>
                      <a:gdLst>
                        <a:gd name="T0" fmla="*/ 278 w 307"/>
                        <a:gd name="T1" fmla="*/ 349 h 356"/>
                        <a:gd name="T2" fmla="*/ 0 w 307"/>
                        <a:gd name="T3" fmla="*/ 0 h 356"/>
                        <a:gd name="T4" fmla="*/ 302 w 307"/>
                        <a:gd name="T5" fmla="*/ 328 h 356"/>
                        <a:gd name="T6" fmla="*/ 301 w 307"/>
                        <a:gd name="T7" fmla="*/ 350 h 356"/>
                        <a:gd name="T8" fmla="*/ 279 w 307"/>
                        <a:gd name="T9" fmla="*/ 349 h 356"/>
                        <a:gd name="T10" fmla="*/ 278 w 307"/>
                        <a:gd name="T11" fmla="*/ 349 h 356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307" h="356">
                          <a:moveTo>
                            <a:pt x="278" y="349"/>
                          </a:moveTo>
                          <a:cubicBezTo>
                            <a:pt x="0" y="0"/>
                            <a:pt x="0" y="0"/>
                            <a:pt x="0" y="0"/>
                          </a:cubicBezTo>
                          <a:cubicBezTo>
                            <a:pt x="302" y="328"/>
                            <a:pt x="302" y="328"/>
                            <a:pt x="302" y="328"/>
                          </a:cubicBezTo>
                          <a:cubicBezTo>
                            <a:pt x="307" y="334"/>
                            <a:pt x="307" y="344"/>
                            <a:pt x="301" y="350"/>
                          </a:cubicBezTo>
                          <a:cubicBezTo>
                            <a:pt x="294" y="356"/>
                            <a:pt x="284" y="356"/>
                            <a:pt x="279" y="349"/>
                          </a:cubicBezTo>
                          <a:cubicBezTo>
                            <a:pt x="278" y="349"/>
                            <a:pt x="278" y="349"/>
                            <a:pt x="278" y="349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51" name="Freeform 74"/>
                    <p:cNvSpPr>
                      <a:spLocks/>
                    </p:cNvSpPr>
                    <p:nvPr/>
                  </p:nvSpPr>
                  <p:spPr bwMode="auto">
                    <a:xfrm>
                      <a:off x="6106495" y="2862348"/>
                      <a:ext cx="781942" cy="456570"/>
                    </a:xfrm>
                    <a:custGeom>
                      <a:avLst/>
                      <a:gdLst>
                        <a:gd name="T0" fmla="*/ 380 w 406"/>
                        <a:gd name="T1" fmla="*/ 232 h 237"/>
                        <a:gd name="T2" fmla="*/ 0 w 406"/>
                        <a:gd name="T3" fmla="*/ 0 h 237"/>
                        <a:gd name="T4" fmla="*/ 395 w 406"/>
                        <a:gd name="T5" fmla="*/ 205 h 237"/>
                        <a:gd name="T6" fmla="*/ 402 w 406"/>
                        <a:gd name="T7" fmla="*/ 226 h 237"/>
                        <a:gd name="T8" fmla="*/ 381 w 406"/>
                        <a:gd name="T9" fmla="*/ 233 h 237"/>
                        <a:gd name="T10" fmla="*/ 380 w 406"/>
                        <a:gd name="T11" fmla="*/ 232 h 23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406" h="237">
                          <a:moveTo>
                            <a:pt x="380" y="232"/>
                          </a:moveTo>
                          <a:cubicBezTo>
                            <a:pt x="0" y="0"/>
                            <a:pt x="0" y="0"/>
                            <a:pt x="0" y="0"/>
                          </a:cubicBezTo>
                          <a:cubicBezTo>
                            <a:pt x="395" y="205"/>
                            <a:pt x="395" y="205"/>
                            <a:pt x="395" y="205"/>
                          </a:cubicBezTo>
                          <a:cubicBezTo>
                            <a:pt x="403" y="209"/>
                            <a:pt x="406" y="218"/>
                            <a:pt x="402" y="226"/>
                          </a:cubicBezTo>
                          <a:cubicBezTo>
                            <a:pt x="398" y="234"/>
                            <a:pt x="389" y="237"/>
                            <a:pt x="381" y="233"/>
                          </a:cubicBezTo>
                          <a:cubicBezTo>
                            <a:pt x="381" y="233"/>
                            <a:pt x="380" y="233"/>
                            <a:pt x="380" y="232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52" name="Freeform 75"/>
                    <p:cNvSpPr>
                      <a:spLocks/>
                    </p:cNvSpPr>
                    <p:nvPr/>
                  </p:nvSpPr>
                  <p:spPr bwMode="auto">
                    <a:xfrm>
                      <a:off x="6106495" y="2862348"/>
                      <a:ext cx="879029" cy="173182"/>
                    </a:xfrm>
                    <a:custGeom>
                      <a:avLst/>
                      <a:gdLst>
                        <a:gd name="T0" fmla="*/ 437 w 456"/>
                        <a:gd name="T1" fmla="*/ 88 h 90"/>
                        <a:gd name="T2" fmla="*/ 0 w 456"/>
                        <a:gd name="T3" fmla="*/ 0 h 90"/>
                        <a:gd name="T4" fmla="*/ 442 w 456"/>
                        <a:gd name="T5" fmla="*/ 57 h 90"/>
                        <a:gd name="T6" fmla="*/ 455 w 456"/>
                        <a:gd name="T7" fmla="*/ 75 h 90"/>
                        <a:gd name="T8" fmla="*/ 438 w 456"/>
                        <a:gd name="T9" fmla="*/ 88 h 90"/>
                        <a:gd name="T10" fmla="*/ 437 w 456"/>
                        <a:gd name="T11" fmla="*/ 88 h 9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456" h="90">
                          <a:moveTo>
                            <a:pt x="437" y="88"/>
                          </a:moveTo>
                          <a:cubicBezTo>
                            <a:pt x="0" y="0"/>
                            <a:pt x="0" y="0"/>
                            <a:pt x="0" y="0"/>
                          </a:cubicBezTo>
                          <a:cubicBezTo>
                            <a:pt x="442" y="57"/>
                            <a:pt x="442" y="57"/>
                            <a:pt x="442" y="57"/>
                          </a:cubicBezTo>
                          <a:cubicBezTo>
                            <a:pt x="450" y="58"/>
                            <a:pt x="456" y="66"/>
                            <a:pt x="455" y="75"/>
                          </a:cubicBezTo>
                          <a:cubicBezTo>
                            <a:pt x="454" y="83"/>
                            <a:pt x="446" y="90"/>
                            <a:pt x="438" y="88"/>
                          </a:cubicBezTo>
                          <a:cubicBezTo>
                            <a:pt x="437" y="88"/>
                            <a:pt x="437" y="88"/>
                            <a:pt x="437" y="88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53" name="Freeform 76"/>
                    <p:cNvSpPr>
                      <a:spLocks/>
                    </p:cNvSpPr>
                    <p:nvPr/>
                  </p:nvSpPr>
                  <p:spPr bwMode="auto">
                    <a:xfrm>
                      <a:off x="6106495" y="2672111"/>
                      <a:ext cx="876405" cy="190238"/>
                    </a:xfrm>
                    <a:custGeom>
                      <a:avLst/>
                      <a:gdLst>
                        <a:gd name="T0" fmla="*/ 440 w 455"/>
                        <a:gd name="T1" fmla="*/ 33 h 99"/>
                        <a:gd name="T2" fmla="*/ 0 w 455"/>
                        <a:gd name="T3" fmla="*/ 99 h 99"/>
                        <a:gd name="T4" fmla="*/ 434 w 455"/>
                        <a:gd name="T5" fmla="*/ 2 h 99"/>
                        <a:gd name="T6" fmla="*/ 453 w 455"/>
                        <a:gd name="T7" fmla="*/ 14 h 99"/>
                        <a:gd name="T8" fmla="*/ 441 w 455"/>
                        <a:gd name="T9" fmla="*/ 32 h 99"/>
                        <a:gd name="T10" fmla="*/ 440 w 455"/>
                        <a:gd name="T11" fmla="*/ 33 h 99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455" h="99">
                          <a:moveTo>
                            <a:pt x="440" y="33"/>
                          </a:moveTo>
                          <a:cubicBezTo>
                            <a:pt x="0" y="99"/>
                            <a:pt x="0" y="99"/>
                            <a:pt x="0" y="99"/>
                          </a:cubicBezTo>
                          <a:cubicBezTo>
                            <a:pt x="434" y="2"/>
                            <a:pt x="434" y="2"/>
                            <a:pt x="434" y="2"/>
                          </a:cubicBezTo>
                          <a:cubicBezTo>
                            <a:pt x="443" y="0"/>
                            <a:pt x="451" y="5"/>
                            <a:pt x="453" y="14"/>
                          </a:cubicBezTo>
                          <a:cubicBezTo>
                            <a:pt x="455" y="22"/>
                            <a:pt x="450" y="30"/>
                            <a:pt x="441" y="32"/>
                          </a:cubicBezTo>
                          <a:cubicBezTo>
                            <a:pt x="441" y="32"/>
                            <a:pt x="441" y="32"/>
                            <a:pt x="440" y="33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54" name="Freeform 77"/>
                    <p:cNvSpPr>
                      <a:spLocks/>
                    </p:cNvSpPr>
                    <p:nvPr/>
                  </p:nvSpPr>
                  <p:spPr bwMode="auto">
                    <a:xfrm>
                      <a:off x="6106495" y="2390034"/>
                      <a:ext cx="772758" cy="472314"/>
                    </a:xfrm>
                    <a:custGeom>
                      <a:avLst/>
                      <a:gdLst>
                        <a:gd name="T0" fmla="*/ 391 w 401"/>
                        <a:gd name="T1" fmla="*/ 32 h 245"/>
                        <a:gd name="T2" fmla="*/ 0 w 401"/>
                        <a:gd name="T3" fmla="*/ 245 h 245"/>
                        <a:gd name="T4" fmla="*/ 375 w 401"/>
                        <a:gd name="T5" fmla="*/ 5 h 245"/>
                        <a:gd name="T6" fmla="*/ 396 w 401"/>
                        <a:gd name="T7" fmla="*/ 10 h 245"/>
                        <a:gd name="T8" fmla="*/ 392 w 401"/>
                        <a:gd name="T9" fmla="*/ 31 h 245"/>
                        <a:gd name="T10" fmla="*/ 391 w 401"/>
                        <a:gd name="T11" fmla="*/ 32 h 24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401" h="245">
                          <a:moveTo>
                            <a:pt x="391" y="32"/>
                          </a:moveTo>
                          <a:cubicBezTo>
                            <a:pt x="0" y="245"/>
                            <a:pt x="0" y="245"/>
                            <a:pt x="0" y="245"/>
                          </a:cubicBezTo>
                          <a:cubicBezTo>
                            <a:pt x="375" y="5"/>
                            <a:pt x="375" y="5"/>
                            <a:pt x="375" y="5"/>
                          </a:cubicBezTo>
                          <a:cubicBezTo>
                            <a:pt x="382" y="0"/>
                            <a:pt x="392" y="2"/>
                            <a:pt x="396" y="10"/>
                          </a:cubicBezTo>
                          <a:cubicBezTo>
                            <a:pt x="401" y="17"/>
                            <a:pt x="399" y="27"/>
                            <a:pt x="392" y="31"/>
                          </a:cubicBezTo>
                          <a:cubicBezTo>
                            <a:pt x="391" y="31"/>
                            <a:pt x="391" y="32"/>
                            <a:pt x="391" y="32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55" name="Freeform 78"/>
                    <p:cNvSpPr>
                      <a:spLocks/>
                    </p:cNvSpPr>
                    <p:nvPr/>
                  </p:nvSpPr>
                  <p:spPr bwMode="auto">
                    <a:xfrm>
                      <a:off x="6106495" y="2164373"/>
                      <a:ext cx="578585" cy="697975"/>
                    </a:xfrm>
                    <a:custGeom>
                      <a:avLst/>
                      <a:gdLst>
                        <a:gd name="T0" fmla="*/ 294 w 300"/>
                        <a:gd name="T1" fmla="*/ 28 h 362"/>
                        <a:gd name="T2" fmla="*/ 0 w 300"/>
                        <a:gd name="T3" fmla="*/ 362 h 362"/>
                        <a:gd name="T4" fmla="*/ 270 w 300"/>
                        <a:gd name="T5" fmla="*/ 8 h 362"/>
                        <a:gd name="T6" fmla="*/ 292 w 300"/>
                        <a:gd name="T7" fmla="*/ 5 h 362"/>
                        <a:gd name="T8" fmla="*/ 295 w 300"/>
                        <a:gd name="T9" fmla="*/ 27 h 362"/>
                        <a:gd name="T10" fmla="*/ 294 w 300"/>
                        <a:gd name="T11" fmla="*/ 28 h 36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300" h="362">
                          <a:moveTo>
                            <a:pt x="294" y="28"/>
                          </a:moveTo>
                          <a:cubicBezTo>
                            <a:pt x="0" y="362"/>
                            <a:pt x="0" y="362"/>
                            <a:pt x="0" y="362"/>
                          </a:cubicBezTo>
                          <a:cubicBezTo>
                            <a:pt x="270" y="8"/>
                            <a:pt x="270" y="8"/>
                            <a:pt x="270" y="8"/>
                          </a:cubicBezTo>
                          <a:cubicBezTo>
                            <a:pt x="275" y="1"/>
                            <a:pt x="285" y="0"/>
                            <a:pt x="292" y="5"/>
                          </a:cubicBezTo>
                          <a:cubicBezTo>
                            <a:pt x="299" y="10"/>
                            <a:pt x="300" y="20"/>
                            <a:pt x="295" y="27"/>
                          </a:cubicBezTo>
                          <a:cubicBezTo>
                            <a:pt x="295" y="27"/>
                            <a:pt x="294" y="28"/>
                            <a:pt x="294" y="28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56" name="Freeform 79"/>
                    <p:cNvSpPr>
                      <a:spLocks/>
                    </p:cNvSpPr>
                    <p:nvPr/>
                  </p:nvSpPr>
                  <p:spPr bwMode="auto">
                    <a:xfrm>
                      <a:off x="6106495" y="2018743"/>
                      <a:ext cx="317500" cy="843605"/>
                    </a:xfrm>
                    <a:custGeom>
                      <a:avLst/>
                      <a:gdLst>
                        <a:gd name="T0" fmla="*/ 162 w 165"/>
                        <a:gd name="T1" fmla="*/ 23 h 438"/>
                        <a:gd name="T2" fmla="*/ 0 w 165"/>
                        <a:gd name="T3" fmla="*/ 438 h 438"/>
                        <a:gd name="T4" fmla="*/ 132 w 165"/>
                        <a:gd name="T5" fmla="*/ 13 h 438"/>
                        <a:gd name="T6" fmla="*/ 152 w 165"/>
                        <a:gd name="T7" fmla="*/ 3 h 438"/>
                        <a:gd name="T8" fmla="*/ 162 w 165"/>
                        <a:gd name="T9" fmla="*/ 22 h 438"/>
                        <a:gd name="T10" fmla="*/ 162 w 165"/>
                        <a:gd name="T11" fmla="*/ 23 h 43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</a:cxnLst>
                      <a:rect l="0" t="0" r="r" b="b"/>
                      <a:pathLst>
                        <a:path w="165" h="438">
                          <a:moveTo>
                            <a:pt x="162" y="23"/>
                          </a:moveTo>
                          <a:cubicBezTo>
                            <a:pt x="0" y="438"/>
                            <a:pt x="0" y="438"/>
                            <a:pt x="0" y="438"/>
                          </a:cubicBezTo>
                          <a:cubicBezTo>
                            <a:pt x="132" y="13"/>
                            <a:pt x="132" y="13"/>
                            <a:pt x="132" y="13"/>
                          </a:cubicBezTo>
                          <a:cubicBezTo>
                            <a:pt x="135" y="5"/>
                            <a:pt x="144" y="0"/>
                            <a:pt x="152" y="3"/>
                          </a:cubicBezTo>
                          <a:cubicBezTo>
                            <a:pt x="160" y="5"/>
                            <a:pt x="165" y="14"/>
                            <a:pt x="162" y="22"/>
                          </a:cubicBezTo>
                          <a:cubicBezTo>
                            <a:pt x="162" y="23"/>
                            <a:pt x="162" y="23"/>
                            <a:pt x="162" y="23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</p:grpSp>
            </p:grpSp>
          </p:grpSp>
          <p:sp>
            <p:nvSpPr>
              <p:cNvPr id="28" name="Oval 27"/>
              <p:cNvSpPr/>
              <p:nvPr/>
            </p:nvSpPr>
            <p:spPr>
              <a:xfrm>
                <a:off x="2897760" y="2097026"/>
                <a:ext cx="1108274" cy="1108274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3206661" y="2866557"/>
                <a:ext cx="482600" cy="83933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/>
              <p:cNvSpPr/>
              <p:nvPr/>
            </p:nvSpPr>
            <p:spPr>
              <a:xfrm>
                <a:off x="4447797" y="2514353"/>
                <a:ext cx="618226" cy="618226"/>
              </a:xfrm>
              <a:prstGeom prst="ellipse">
                <a:avLst/>
              </a:prstGeom>
              <a:solidFill>
                <a:schemeClr val="accent4"/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5030893" y="3479115"/>
                <a:ext cx="786846" cy="786846"/>
              </a:xfrm>
              <a:prstGeom prst="ellipse">
                <a:avLst/>
              </a:prstGeom>
              <a:solidFill>
                <a:schemeClr val="accent5"/>
              </a:solidFill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4503930" y="4557293"/>
                <a:ext cx="700956" cy="700956"/>
              </a:xfrm>
              <a:prstGeom prst="ellipse">
                <a:avLst/>
              </a:prstGeom>
              <a:solidFill>
                <a:schemeClr val="accent3"/>
              </a:solidFill>
              <a:ln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3892894" y="3939328"/>
                <a:ext cx="668942" cy="668942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1868104" y="2892277"/>
                <a:ext cx="686303" cy="686303"/>
              </a:xfrm>
              <a:prstGeom prst="ellipse">
                <a:avLst/>
              </a:prstGeom>
              <a:solidFill>
                <a:schemeClr val="accent5"/>
              </a:solidFill>
              <a:ln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1028419" y="3268194"/>
                <a:ext cx="829241" cy="829241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1376807" y="4633104"/>
                <a:ext cx="829241" cy="829241"/>
              </a:xfrm>
              <a:prstGeom prst="ellipse">
                <a:avLst/>
              </a:prstGeom>
              <a:solidFill>
                <a:schemeClr val="accent3"/>
              </a:solidFill>
              <a:ln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2189522" y="5238412"/>
                <a:ext cx="391802" cy="391802"/>
              </a:xfrm>
              <a:prstGeom prst="ellipse">
                <a:avLst/>
              </a:prstGeom>
              <a:solidFill>
                <a:schemeClr val="accent4"/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2435897" y="3559488"/>
                <a:ext cx="668942" cy="668942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" name="Freeform 358"/>
            <p:cNvSpPr>
              <a:spLocks noEditPoints="1"/>
            </p:cNvSpPr>
            <p:nvPr/>
          </p:nvSpPr>
          <p:spPr bwMode="auto">
            <a:xfrm>
              <a:off x="2088917" y="3084039"/>
              <a:ext cx="380935" cy="395876"/>
            </a:xfrm>
            <a:custGeom>
              <a:avLst/>
              <a:gdLst>
                <a:gd name="T0" fmla="*/ 42 w 43"/>
                <a:gd name="T1" fmla="*/ 27 h 45"/>
                <a:gd name="T2" fmla="*/ 43 w 43"/>
                <a:gd name="T3" fmla="*/ 23 h 45"/>
                <a:gd name="T4" fmla="*/ 22 w 43"/>
                <a:gd name="T5" fmla="*/ 2 h 45"/>
                <a:gd name="T6" fmla="*/ 18 w 43"/>
                <a:gd name="T7" fmla="*/ 2 h 45"/>
                <a:gd name="T8" fmla="*/ 12 w 43"/>
                <a:gd name="T9" fmla="*/ 0 h 45"/>
                <a:gd name="T10" fmla="*/ 0 w 43"/>
                <a:gd name="T11" fmla="*/ 12 h 45"/>
                <a:gd name="T12" fmla="*/ 2 w 43"/>
                <a:gd name="T13" fmla="*/ 18 h 45"/>
                <a:gd name="T14" fmla="*/ 1 w 43"/>
                <a:gd name="T15" fmla="*/ 23 h 45"/>
                <a:gd name="T16" fmla="*/ 22 w 43"/>
                <a:gd name="T17" fmla="*/ 44 h 45"/>
                <a:gd name="T18" fmla="*/ 26 w 43"/>
                <a:gd name="T19" fmla="*/ 44 h 45"/>
                <a:gd name="T20" fmla="*/ 31 w 43"/>
                <a:gd name="T21" fmla="*/ 45 h 45"/>
                <a:gd name="T22" fmla="*/ 43 w 43"/>
                <a:gd name="T23" fmla="*/ 33 h 45"/>
                <a:gd name="T24" fmla="*/ 42 w 43"/>
                <a:gd name="T25" fmla="*/ 27 h 45"/>
                <a:gd name="T26" fmla="*/ 33 w 43"/>
                <a:gd name="T27" fmla="*/ 33 h 45"/>
                <a:gd name="T28" fmla="*/ 28 w 43"/>
                <a:gd name="T29" fmla="*/ 36 h 45"/>
                <a:gd name="T30" fmla="*/ 22 w 43"/>
                <a:gd name="T31" fmla="*/ 37 h 45"/>
                <a:gd name="T32" fmla="*/ 15 w 43"/>
                <a:gd name="T33" fmla="*/ 36 h 45"/>
                <a:gd name="T34" fmla="*/ 11 w 43"/>
                <a:gd name="T35" fmla="*/ 33 h 45"/>
                <a:gd name="T36" fmla="*/ 10 w 43"/>
                <a:gd name="T37" fmla="*/ 29 h 45"/>
                <a:gd name="T38" fmla="*/ 11 w 43"/>
                <a:gd name="T39" fmla="*/ 27 h 45"/>
                <a:gd name="T40" fmla="*/ 13 w 43"/>
                <a:gd name="T41" fmla="*/ 26 h 45"/>
                <a:gd name="T42" fmla="*/ 15 w 43"/>
                <a:gd name="T43" fmla="*/ 27 h 45"/>
                <a:gd name="T44" fmla="*/ 16 w 43"/>
                <a:gd name="T45" fmla="*/ 28 h 45"/>
                <a:gd name="T46" fmla="*/ 17 w 43"/>
                <a:gd name="T47" fmla="*/ 31 h 45"/>
                <a:gd name="T48" fmla="*/ 19 w 43"/>
                <a:gd name="T49" fmla="*/ 32 h 45"/>
                <a:gd name="T50" fmla="*/ 22 w 43"/>
                <a:gd name="T51" fmla="*/ 32 h 45"/>
                <a:gd name="T52" fmla="*/ 26 w 43"/>
                <a:gd name="T53" fmla="*/ 31 h 45"/>
                <a:gd name="T54" fmla="*/ 27 w 43"/>
                <a:gd name="T55" fmla="*/ 29 h 45"/>
                <a:gd name="T56" fmla="*/ 27 w 43"/>
                <a:gd name="T57" fmla="*/ 27 h 45"/>
                <a:gd name="T58" fmla="*/ 24 w 43"/>
                <a:gd name="T59" fmla="*/ 25 h 45"/>
                <a:gd name="T60" fmla="*/ 21 w 43"/>
                <a:gd name="T61" fmla="*/ 24 h 45"/>
                <a:gd name="T62" fmla="*/ 15 w 43"/>
                <a:gd name="T63" fmla="*/ 23 h 45"/>
                <a:gd name="T64" fmla="*/ 12 w 43"/>
                <a:gd name="T65" fmla="*/ 20 h 45"/>
                <a:gd name="T66" fmla="*/ 10 w 43"/>
                <a:gd name="T67" fmla="*/ 16 h 45"/>
                <a:gd name="T68" fmla="*/ 12 w 43"/>
                <a:gd name="T69" fmla="*/ 12 h 45"/>
                <a:gd name="T70" fmla="*/ 16 w 43"/>
                <a:gd name="T71" fmla="*/ 9 h 45"/>
                <a:gd name="T72" fmla="*/ 22 w 43"/>
                <a:gd name="T73" fmla="*/ 8 h 45"/>
                <a:gd name="T74" fmla="*/ 27 w 43"/>
                <a:gd name="T75" fmla="*/ 8 h 45"/>
                <a:gd name="T76" fmla="*/ 30 w 43"/>
                <a:gd name="T77" fmla="*/ 10 h 45"/>
                <a:gd name="T78" fmla="*/ 32 w 43"/>
                <a:gd name="T79" fmla="*/ 13 h 45"/>
                <a:gd name="T80" fmla="*/ 33 w 43"/>
                <a:gd name="T81" fmla="*/ 15 h 45"/>
                <a:gd name="T82" fmla="*/ 32 w 43"/>
                <a:gd name="T83" fmla="*/ 17 h 45"/>
                <a:gd name="T84" fmla="*/ 30 w 43"/>
                <a:gd name="T85" fmla="*/ 18 h 45"/>
                <a:gd name="T86" fmla="*/ 28 w 43"/>
                <a:gd name="T87" fmla="*/ 17 h 45"/>
                <a:gd name="T88" fmla="*/ 27 w 43"/>
                <a:gd name="T89" fmla="*/ 16 h 45"/>
                <a:gd name="T90" fmla="*/ 25 w 43"/>
                <a:gd name="T91" fmla="*/ 13 h 45"/>
                <a:gd name="T92" fmla="*/ 21 w 43"/>
                <a:gd name="T93" fmla="*/ 12 h 45"/>
                <a:gd name="T94" fmla="*/ 18 w 43"/>
                <a:gd name="T95" fmla="*/ 13 h 45"/>
                <a:gd name="T96" fmla="*/ 17 w 43"/>
                <a:gd name="T97" fmla="*/ 15 h 45"/>
                <a:gd name="T98" fmla="*/ 17 w 43"/>
                <a:gd name="T99" fmla="*/ 17 h 45"/>
                <a:gd name="T100" fmla="*/ 18 w 43"/>
                <a:gd name="T101" fmla="*/ 18 h 45"/>
                <a:gd name="T102" fmla="*/ 20 w 43"/>
                <a:gd name="T103" fmla="*/ 18 h 45"/>
                <a:gd name="T104" fmla="*/ 23 w 43"/>
                <a:gd name="T105" fmla="*/ 19 h 45"/>
                <a:gd name="T106" fmla="*/ 27 w 43"/>
                <a:gd name="T107" fmla="*/ 20 h 45"/>
                <a:gd name="T108" fmla="*/ 31 w 43"/>
                <a:gd name="T109" fmla="*/ 22 h 45"/>
                <a:gd name="T110" fmla="*/ 33 w 43"/>
                <a:gd name="T111" fmla="*/ 24 h 45"/>
                <a:gd name="T112" fmla="*/ 34 w 43"/>
                <a:gd name="T113" fmla="*/ 28 h 45"/>
                <a:gd name="T114" fmla="*/ 33 w 43"/>
                <a:gd name="T115" fmla="*/ 3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3" h="45">
                  <a:moveTo>
                    <a:pt x="42" y="27"/>
                  </a:moveTo>
                  <a:cubicBezTo>
                    <a:pt x="42" y="26"/>
                    <a:pt x="43" y="24"/>
                    <a:pt x="43" y="23"/>
                  </a:cubicBezTo>
                  <a:cubicBezTo>
                    <a:pt x="43" y="11"/>
                    <a:pt x="33" y="2"/>
                    <a:pt x="22" y="2"/>
                  </a:cubicBezTo>
                  <a:cubicBezTo>
                    <a:pt x="21" y="2"/>
                    <a:pt x="20" y="2"/>
                    <a:pt x="18" y="2"/>
                  </a:cubicBezTo>
                  <a:cubicBezTo>
                    <a:pt x="17" y="1"/>
                    <a:pt x="14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14"/>
                    <a:pt x="1" y="17"/>
                    <a:pt x="2" y="18"/>
                  </a:cubicBezTo>
                  <a:cubicBezTo>
                    <a:pt x="2" y="20"/>
                    <a:pt x="1" y="21"/>
                    <a:pt x="1" y="23"/>
                  </a:cubicBezTo>
                  <a:cubicBezTo>
                    <a:pt x="1" y="34"/>
                    <a:pt x="11" y="44"/>
                    <a:pt x="22" y="44"/>
                  </a:cubicBezTo>
                  <a:cubicBezTo>
                    <a:pt x="23" y="44"/>
                    <a:pt x="25" y="44"/>
                    <a:pt x="26" y="44"/>
                  </a:cubicBezTo>
                  <a:cubicBezTo>
                    <a:pt x="27" y="44"/>
                    <a:pt x="29" y="45"/>
                    <a:pt x="31" y="45"/>
                  </a:cubicBezTo>
                  <a:cubicBezTo>
                    <a:pt x="38" y="45"/>
                    <a:pt x="43" y="39"/>
                    <a:pt x="43" y="33"/>
                  </a:cubicBezTo>
                  <a:cubicBezTo>
                    <a:pt x="43" y="31"/>
                    <a:pt x="43" y="29"/>
                    <a:pt x="42" y="27"/>
                  </a:cubicBezTo>
                  <a:close/>
                  <a:moveTo>
                    <a:pt x="33" y="33"/>
                  </a:moveTo>
                  <a:cubicBezTo>
                    <a:pt x="32" y="34"/>
                    <a:pt x="30" y="35"/>
                    <a:pt x="28" y="36"/>
                  </a:cubicBezTo>
                  <a:cubicBezTo>
                    <a:pt x="27" y="37"/>
                    <a:pt x="24" y="37"/>
                    <a:pt x="22" y="37"/>
                  </a:cubicBezTo>
                  <a:cubicBezTo>
                    <a:pt x="19" y="37"/>
                    <a:pt x="16" y="37"/>
                    <a:pt x="15" y="36"/>
                  </a:cubicBezTo>
                  <a:cubicBezTo>
                    <a:pt x="13" y="35"/>
                    <a:pt x="12" y="34"/>
                    <a:pt x="11" y="33"/>
                  </a:cubicBezTo>
                  <a:cubicBezTo>
                    <a:pt x="10" y="31"/>
                    <a:pt x="10" y="30"/>
                    <a:pt x="10" y="29"/>
                  </a:cubicBezTo>
                  <a:cubicBezTo>
                    <a:pt x="10" y="28"/>
                    <a:pt x="10" y="27"/>
                    <a:pt x="11" y="27"/>
                  </a:cubicBezTo>
                  <a:cubicBezTo>
                    <a:pt x="11" y="26"/>
                    <a:pt x="12" y="26"/>
                    <a:pt x="13" y="26"/>
                  </a:cubicBezTo>
                  <a:cubicBezTo>
                    <a:pt x="14" y="26"/>
                    <a:pt x="14" y="26"/>
                    <a:pt x="15" y="27"/>
                  </a:cubicBezTo>
                  <a:cubicBezTo>
                    <a:pt x="15" y="27"/>
                    <a:pt x="16" y="28"/>
                    <a:pt x="16" y="28"/>
                  </a:cubicBezTo>
                  <a:cubicBezTo>
                    <a:pt x="16" y="29"/>
                    <a:pt x="17" y="30"/>
                    <a:pt x="17" y="31"/>
                  </a:cubicBezTo>
                  <a:cubicBezTo>
                    <a:pt x="17" y="31"/>
                    <a:pt x="18" y="32"/>
                    <a:pt x="19" y="32"/>
                  </a:cubicBezTo>
                  <a:cubicBezTo>
                    <a:pt x="20" y="32"/>
                    <a:pt x="21" y="32"/>
                    <a:pt x="22" y="32"/>
                  </a:cubicBezTo>
                  <a:cubicBezTo>
                    <a:pt x="23" y="32"/>
                    <a:pt x="25" y="32"/>
                    <a:pt x="26" y="31"/>
                  </a:cubicBezTo>
                  <a:cubicBezTo>
                    <a:pt x="27" y="31"/>
                    <a:pt x="27" y="30"/>
                    <a:pt x="27" y="29"/>
                  </a:cubicBezTo>
                  <a:cubicBezTo>
                    <a:pt x="27" y="28"/>
                    <a:pt x="27" y="27"/>
                    <a:pt x="27" y="27"/>
                  </a:cubicBezTo>
                  <a:cubicBezTo>
                    <a:pt x="26" y="26"/>
                    <a:pt x="25" y="26"/>
                    <a:pt x="24" y="25"/>
                  </a:cubicBezTo>
                  <a:cubicBezTo>
                    <a:pt x="23" y="25"/>
                    <a:pt x="22" y="25"/>
                    <a:pt x="21" y="24"/>
                  </a:cubicBezTo>
                  <a:cubicBezTo>
                    <a:pt x="19" y="24"/>
                    <a:pt x="17" y="23"/>
                    <a:pt x="15" y="23"/>
                  </a:cubicBezTo>
                  <a:cubicBezTo>
                    <a:pt x="14" y="22"/>
                    <a:pt x="13" y="21"/>
                    <a:pt x="12" y="20"/>
                  </a:cubicBezTo>
                  <a:cubicBezTo>
                    <a:pt x="11" y="19"/>
                    <a:pt x="10" y="18"/>
                    <a:pt x="10" y="16"/>
                  </a:cubicBezTo>
                  <a:cubicBezTo>
                    <a:pt x="10" y="14"/>
                    <a:pt x="11" y="13"/>
                    <a:pt x="12" y="12"/>
                  </a:cubicBezTo>
                  <a:cubicBezTo>
                    <a:pt x="13" y="10"/>
                    <a:pt x="14" y="9"/>
                    <a:pt x="16" y="9"/>
                  </a:cubicBezTo>
                  <a:cubicBezTo>
                    <a:pt x="17" y="8"/>
                    <a:pt x="20" y="8"/>
                    <a:pt x="22" y="8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8" y="9"/>
                    <a:pt x="29" y="9"/>
                    <a:pt x="30" y="10"/>
                  </a:cubicBezTo>
                  <a:cubicBezTo>
                    <a:pt x="31" y="11"/>
                    <a:pt x="32" y="12"/>
                    <a:pt x="32" y="13"/>
                  </a:cubicBezTo>
                  <a:cubicBezTo>
                    <a:pt x="32" y="13"/>
                    <a:pt x="33" y="14"/>
                    <a:pt x="33" y="15"/>
                  </a:cubicBezTo>
                  <a:cubicBezTo>
                    <a:pt x="33" y="16"/>
                    <a:pt x="32" y="16"/>
                    <a:pt x="32" y="17"/>
                  </a:cubicBezTo>
                  <a:cubicBezTo>
                    <a:pt x="31" y="18"/>
                    <a:pt x="31" y="18"/>
                    <a:pt x="30" y="18"/>
                  </a:cubicBezTo>
                  <a:cubicBezTo>
                    <a:pt x="29" y="18"/>
                    <a:pt x="28" y="18"/>
                    <a:pt x="28" y="17"/>
                  </a:cubicBezTo>
                  <a:cubicBezTo>
                    <a:pt x="28" y="17"/>
                    <a:pt x="27" y="16"/>
                    <a:pt x="27" y="16"/>
                  </a:cubicBezTo>
                  <a:cubicBezTo>
                    <a:pt x="26" y="15"/>
                    <a:pt x="26" y="14"/>
                    <a:pt x="25" y="13"/>
                  </a:cubicBezTo>
                  <a:cubicBezTo>
                    <a:pt x="24" y="13"/>
                    <a:pt x="23" y="12"/>
                    <a:pt x="21" y="12"/>
                  </a:cubicBezTo>
                  <a:cubicBezTo>
                    <a:pt x="20" y="12"/>
                    <a:pt x="19" y="13"/>
                    <a:pt x="18" y="13"/>
                  </a:cubicBezTo>
                  <a:cubicBezTo>
                    <a:pt x="17" y="14"/>
                    <a:pt x="17" y="15"/>
                    <a:pt x="17" y="15"/>
                  </a:cubicBezTo>
                  <a:cubicBezTo>
                    <a:pt x="17" y="16"/>
                    <a:pt x="17" y="16"/>
                    <a:pt x="17" y="17"/>
                  </a:cubicBezTo>
                  <a:cubicBezTo>
                    <a:pt x="17" y="17"/>
                    <a:pt x="18" y="17"/>
                    <a:pt x="18" y="18"/>
                  </a:cubicBezTo>
                  <a:cubicBezTo>
                    <a:pt x="19" y="18"/>
                    <a:pt x="19" y="18"/>
                    <a:pt x="20" y="18"/>
                  </a:cubicBezTo>
                  <a:cubicBezTo>
                    <a:pt x="20" y="18"/>
                    <a:pt x="21" y="19"/>
                    <a:pt x="23" y="19"/>
                  </a:cubicBezTo>
                  <a:cubicBezTo>
                    <a:pt x="24" y="19"/>
                    <a:pt x="26" y="20"/>
                    <a:pt x="27" y="20"/>
                  </a:cubicBezTo>
                  <a:cubicBezTo>
                    <a:pt x="29" y="21"/>
                    <a:pt x="30" y="21"/>
                    <a:pt x="31" y="22"/>
                  </a:cubicBezTo>
                  <a:cubicBezTo>
                    <a:pt x="32" y="23"/>
                    <a:pt x="33" y="23"/>
                    <a:pt x="33" y="24"/>
                  </a:cubicBezTo>
                  <a:cubicBezTo>
                    <a:pt x="34" y="25"/>
                    <a:pt x="34" y="27"/>
                    <a:pt x="34" y="28"/>
                  </a:cubicBezTo>
                  <a:cubicBezTo>
                    <a:pt x="34" y="30"/>
                    <a:pt x="33" y="31"/>
                    <a:pt x="33" y="3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Freeform 370"/>
            <p:cNvSpPr>
              <a:spLocks/>
            </p:cNvSpPr>
            <p:nvPr/>
          </p:nvSpPr>
          <p:spPr bwMode="auto">
            <a:xfrm>
              <a:off x="1689531" y="4970855"/>
              <a:ext cx="294596" cy="446470"/>
            </a:xfrm>
            <a:custGeom>
              <a:avLst/>
              <a:gdLst>
                <a:gd name="T0" fmla="*/ 24 w 24"/>
                <a:gd name="T1" fmla="*/ 7 h 42"/>
                <a:gd name="T2" fmla="*/ 17 w 24"/>
                <a:gd name="T3" fmla="*/ 7 h 42"/>
                <a:gd name="T4" fmla="*/ 15 w 24"/>
                <a:gd name="T5" fmla="*/ 9 h 42"/>
                <a:gd name="T6" fmla="*/ 15 w 24"/>
                <a:gd name="T7" fmla="*/ 14 h 42"/>
                <a:gd name="T8" fmla="*/ 24 w 24"/>
                <a:gd name="T9" fmla="*/ 14 h 42"/>
                <a:gd name="T10" fmla="*/ 24 w 24"/>
                <a:gd name="T11" fmla="*/ 21 h 42"/>
                <a:gd name="T12" fmla="*/ 15 w 24"/>
                <a:gd name="T13" fmla="*/ 21 h 42"/>
                <a:gd name="T14" fmla="*/ 15 w 24"/>
                <a:gd name="T15" fmla="*/ 42 h 42"/>
                <a:gd name="T16" fmla="*/ 8 w 24"/>
                <a:gd name="T17" fmla="*/ 42 h 42"/>
                <a:gd name="T18" fmla="*/ 8 w 24"/>
                <a:gd name="T19" fmla="*/ 21 h 42"/>
                <a:gd name="T20" fmla="*/ 0 w 24"/>
                <a:gd name="T21" fmla="*/ 21 h 42"/>
                <a:gd name="T22" fmla="*/ 0 w 24"/>
                <a:gd name="T23" fmla="*/ 14 h 42"/>
                <a:gd name="T24" fmla="*/ 8 w 24"/>
                <a:gd name="T25" fmla="*/ 14 h 42"/>
                <a:gd name="T26" fmla="*/ 8 w 24"/>
                <a:gd name="T27" fmla="*/ 10 h 42"/>
                <a:gd name="T28" fmla="*/ 17 w 24"/>
                <a:gd name="T29" fmla="*/ 0 h 42"/>
                <a:gd name="T30" fmla="*/ 24 w 24"/>
                <a:gd name="T31" fmla="*/ 0 h 42"/>
                <a:gd name="T32" fmla="*/ 24 w 24"/>
                <a:gd name="T33" fmla="*/ 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42">
                  <a:moveTo>
                    <a:pt x="24" y="7"/>
                  </a:moveTo>
                  <a:cubicBezTo>
                    <a:pt x="17" y="7"/>
                    <a:pt x="17" y="7"/>
                    <a:pt x="17" y="7"/>
                  </a:cubicBezTo>
                  <a:cubicBezTo>
                    <a:pt x="16" y="7"/>
                    <a:pt x="15" y="8"/>
                    <a:pt x="15" y="9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4"/>
                    <a:pt x="12" y="0"/>
                    <a:pt x="17" y="0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Freeform 380"/>
            <p:cNvSpPr>
              <a:spLocks/>
            </p:cNvSpPr>
            <p:nvPr/>
          </p:nvSpPr>
          <p:spPr bwMode="auto">
            <a:xfrm>
              <a:off x="3298573" y="2391175"/>
              <a:ext cx="650989" cy="528523"/>
            </a:xfrm>
            <a:custGeom>
              <a:avLst/>
              <a:gdLst>
                <a:gd name="T0" fmla="*/ 43 w 43"/>
                <a:gd name="T1" fmla="*/ 4 h 35"/>
                <a:gd name="T2" fmla="*/ 38 w 43"/>
                <a:gd name="T3" fmla="*/ 6 h 35"/>
                <a:gd name="T4" fmla="*/ 42 w 43"/>
                <a:gd name="T5" fmla="*/ 1 h 35"/>
                <a:gd name="T6" fmla="*/ 36 w 43"/>
                <a:gd name="T7" fmla="*/ 3 h 35"/>
                <a:gd name="T8" fmla="*/ 30 w 43"/>
                <a:gd name="T9" fmla="*/ 0 h 35"/>
                <a:gd name="T10" fmla="*/ 21 w 43"/>
                <a:gd name="T11" fmla="*/ 9 h 35"/>
                <a:gd name="T12" fmla="*/ 21 w 43"/>
                <a:gd name="T13" fmla="*/ 11 h 35"/>
                <a:gd name="T14" fmla="*/ 3 w 43"/>
                <a:gd name="T15" fmla="*/ 2 h 35"/>
                <a:gd name="T16" fmla="*/ 2 w 43"/>
                <a:gd name="T17" fmla="*/ 6 h 35"/>
                <a:gd name="T18" fmla="*/ 6 w 43"/>
                <a:gd name="T19" fmla="*/ 14 h 35"/>
                <a:gd name="T20" fmla="*/ 2 w 43"/>
                <a:gd name="T21" fmla="*/ 13 h 35"/>
                <a:gd name="T22" fmla="*/ 2 w 43"/>
                <a:gd name="T23" fmla="*/ 13 h 35"/>
                <a:gd name="T24" fmla="*/ 9 w 43"/>
                <a:gd name="T25" fmla="*/ 21 h 35"/>
                <a:gd name="T26" fmla="*/ 6 w 43"/>
                <a:gd name="T27" fmla="*/ 22 h 35"/>
                <a:gd name="T28" fmla="*/ 5 w 43"/>
                <a:gd name="T29" fmla="*/ 22 h 35"/>
                <a:gd name="T30" fmla="*/ 13 w 43"/>
                <a:gd name="T31" fmla="*/ 28 h 35"/>
                <a:gd name="T32" fmla="*/ 2 w 43"/>
                <a:gd name="T33" fmla="*/ 31 h 35"/>
                <a:gd name="T34" fmla="*/ 0 w 43"/>
                <a:gd name="T35" fmla="*/ 31 h 35"/>
                <a:gd name="T36" fmla="*/ 13 w 43"/>
                <a:gd name="T37" fmla="*/ 35 h 35"/>
                <a:gd name="T38" fmla="*/ 39 w 43"/>
                <a:gd name="T39" fmla="*/ 10 h 35"/>
                <a:gd name="T40" fmla="*/ 39 w 43"/>
                <a:gd name="T41" fmla="*/ 9 h 35"/>
                <a:gd name="T42" fmla="*/ 43 w 43"/>
                <a:gd name="T43" fmla="*/ 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" h="35">
                  <a:moveTo>
                    <a:pt x="43" y="4"/>
                  </a:moveTo>
                  <a:cubicBezTo>
                    <a:pt x="41" y="5"/>
                    <a:pt x="40" y="6"/>
                    <a:pt x="38" y="6"/>
                  </a:cubicBezTo>
                  <a:cubicBezTo>
                    <a:pt x="40" y="5"/>
                    <a:pt x="41" y="3"/>
                    <a:pt x="42" y="1"/>
                  </a:cubicBezTo>
                  <a:cubicBezTo>
                    <a:pt x="40" y="2"/>
                    <a:pt x="38" y="3"/>
                    <a:pt x="36" y="3"/>
                  </a:cubicBezTo>
                  <a:cubicBezTo>
                    <a:pt x="35" y="1"/>
                    <a:pt x="32" y="0"/>
                    <a:pt x="30" y="0"/>
                  </a:cubicBezTo>
                  <a:cubicBezTo>
                    <a:pt x="25" y="0"/>
                    <a:pt x="21" y="4"/>
                    <a:pt x="21" y="9"/>
                  </a:cubicBezTo>
                  <a:cubicBezTo>
                    <a:pt x="21" y="10"/>
                    <a:pt x="21" y="10"/>
                    <a:pt x="21" y="11"/>
                  </a:cubicBezTo>
                  <a:cubicBezTo>
                    <a:pt x="14" y="11"/>
                    <a:pt x="7" y="7"/>
                    <a:pt x="3" y="2"/>
                  </a:cubicBezTo>
                  <a:cubicBezTo>
                    <a:pt x="2" y="3"/>
                    <a:pt x="2" y="5"/>
                    <a:pt x="2" y="6"/>
                  </a:cubicBezTo>
                  <a:cubicBezTo>
                    <a:pt x="2" y="9"/>
                    <a:pt x="3" y="12"/>
                    <a:pt x="6" y="14"/>
                  </a:cubicBezTo>
                  <a:cubicBezTo>
                    <a:pt x="4" y="14"/>
                    <a:pt x="3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7"/>
                    <a:pt x="5" y="21"/>
                    <a:pt x="9" y="21"/>
                  </a:cubicBezTo>
                  <a:cubicBezTo>
                    <a:pt x="8" y="22"/>
                    <a:pt x="7" y="22"/>
                    <a:pt x="6" y="22"/>
                  </a:cubicBezTo>
                  <a:cubicBezTo>
                    <a:pt x="6" y="22"/>
                    <a:pt x="5" y="22"/>
                    <a:pt x="5" y="22"/>
                  </a:cubicBezTo>
                  <a:cubicBezTo>
                    <a:pt x="6" y="25"/>
                    <a:pt x="9" y="28"/>
                    <a:pt x="13" y="28"/>
                  </a:cubicBezTo>
                  <a:cubicBezTo>
                    <a:pt x="10" y="30"/>
                    <a:pt x="6" y="31"/>
                    <a:pt x="2" y="31"/>
                  </a:cubicBezTo>
                  <a:cubicBezTo>
                    <a:pt x="1" y="31"/>
                    <a:pt x="1" y="31"/>
                    <a:pt x="0" y="31"/>
                  </a:cubicBezTo>
                  <a:cubicBezTo>
                    <a:pt x="4" y="34"/>
                    <a:pt x="8" y="35"/>
                    <a:pt x="13" y="35"/>
                  </a:cubicBezTo>
                  <a:cubicBezTo>
                    <a:pt x="30" y="35"/>
                    <a:pt x="39" y="22"/>
                    <a:pt x="39" y="10"/>
                  </a:cubicBezTo>
                  <a:cubicBezTo>
                    <a:pt x="39" y="10"/>
                    <a:pt x="39" y="9"/>
                    <a:pt x="39" y="9"/>
                  </a:cubicBezTo>
                  <a:cubicBezTo>
                    <a:pt x="40" y="8"/>
                    <a:pt x="42" y="6"/>
                    <a:pt x="43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382"/>
            <p:cNvSpPr>
              <a:spLocks noEditPoints="1"/>
            </p:cNvSpPr>
            <p:nvPr/>
          </p:nvSpPr>
          <p:spPr bwMode="auto">
            <a:xfrm>
              <a:off x="2689092" y="3819152"/>
              <a:ext cx="358875" cy="358875"/>
            </a:xfrm>
            <a:custGeom>
              <a:avLst/>
              <a:gdLst>
                <a:gd name="T0" fmla="*/ 33 w 41"/>
                <a:gd name="T1" fmla="*/ 20 h 41"/>
                <a:gd name="T2" fmla="*/ 20 w 41"/>
                <a:gd name="T3" fmla="*/ 33 h 41"/>
                <a:gd name="T4" fmla="*/ 8 w 41"/>
                <a:gd name="T5" fmla="*/ 20 h 41"/>
                <a:gd name="T6" fmla="*/ 8 w 41"/>
                <a:gd name="T7" fmla="*/ 18 h 41"/>
                <a:gd name="T8" fmla="*/ 0 w 41"/>
                <a:gd name="T9" fmla="*/ 18 h 41"/>
                <a:gd name="T10" fmla="*/ 0 w 41"/>
                <a:gd name="T11" fmla="*/ 34 h 41"/>
                <a:gd name="T12" fmla="*/ 7 w 41"/>
                <a:gd name="T13" fmla="*/ 41 h 41"/>
                <a:gd name="T14" fmla="*/ 34 w 41"/>
                <a:gd name="T15" fmla="*/ 41 h 41"/>
                <a:gd name="T16" fmla="*/ 41 w 41"/>
                <a:gd name="T17" fmla="*/ 34 h 41"/>
                <a:gd name="T18" fmla="*/ 41 w 41"/>
                <a:gd name="T19" fmla="*/ 18 h 41"/>
                <a:gd name="T20" fmla="*/ 32 w 41"/>
                <a:gd name="T21" fmla="*/ 18 h 41"/>
                <a:gd name="T22" fmla="*/ 33 w 41"/>
                <a:gd name="T23" fmla="*/ 20 h 41"/>
                <a:gd name="T24" fmla="*/ 34 w 41"/>
                <a:gd name="T25" fmla="*/ 0 h 41"/>
                <a:gd name="T26" fmla="*/ 7 w 41"/>
                <a:gd name="T27" fmla="*/ 0 h 41"/>
                <a:gd name="T28" fmla="*/ 0 w 41"/>
                <a:gd name="T29" fmla="*/ 7 h 41"/>
                <a:gd name="T30" fmla="*/ 0 w 41"/>
                <a:gd name="T31" fmla="*/ 13 h 41"/>
                <a:gd name="T32" fmla="*/ 10 w 41"/>
                <a:gd name="T33" fmla="*/ 13 h 41"/>
                <a:gd name="T34" fmla="*/ 20 w 41"/>
                <a:gd name="T35" fmla="*/ 8 h 41"/>
                <a:gd name="T36" fmla="*/ 30 w 41"/>
                <a:gd name="T37" fmla="*/ 13 h 41"/>
                <a:gd name="T38" fmla="*/ 41 w 41"/>
                <a:gd name="T39" fmla="*/ 13 h 41"/>
                <a:gd name="T40" fmla="*/ 41 w 41"/>
                <a:gd name="T41" fmla="*/ 7 h 41"/>
                <a:gd name="T42" fmla="*/ 34 w 41"/>
                <a:gd name="T43" fmla="*/ 0 h 41"/>
                <a:gd name="T44" fmla="*/ 37 w 41"/>
                <a:gd name="T45" fmla="*/ 8 h 41"/>
                <a:gd name="T46" fmla="*/ 36 w 41"/>
                <a:gd name="T47" fmla="*/ 9 h 41"/>
                <a:gd name="T48" fmla="*/ 33 w 41"/>
                <a:gd name="T49" fmla="*/ 9 h 41"/>
                <a:gd name="T50" fmla="*/ 32 w 41"/>
                <a:gd name="T51" fmla="*/ 8 h 41"/>
                <a:gd name="T52" fmla="*/ 32 w 41"/>
                <a:gd name="T53" fmla="*/ 5 h 41"/>
                <a:gd name="T54" fmla="*/ 33 w 41"/>
                <a:gd name="T55" fmla="*/ 4 h 41"/>
                <a:gd name="T56" fmla="*/ 36 w 41"/>
                <a:gd name="T57" fmla="*/ 4 h 41"/>
                <a:gd name="T58" fmla="*/ 37 w 41"/>
                <a:gd name="T59" fmla="*/ 5 h 41"/>
                <a:gd name="T60" fmla="*/ 37 w 41"/>
                <a:gd name="T61" fmla="*/ 8 h 41"/>
                <a:gd name="T62" fmla="*/ 28 w 41"/>
                <a:gd name="T63" fmla="*/ 20 h 41"/>
                <a:gd name="T64" fmla="*/ 20 w 41"/>
                <a:gd name="T65" fmla="*/ 13 h 41"/>
                <a:gd name="T66" fmla="*/ 13 w 41"/>
                <a:gd name="T67" fmla="*/ 20 h 41"/>
                <a:gd name="T68" fmla="*/ 20 w 41"/>
                <a:gd name="T69" fmla="*/ 28 h 41"/>
                <a:gd name="T70" fmla="*/ 28 w 41"/>
                <a:gd name="T71" fmla="*/ 2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1" h="41">
                  <a:moveTo>
                    <a:pt x="33" y="20"/>
                  </a:moveTo>
                  <a:cubicBezTo>
                    <a:pt x="33" y="27"/>
                    <a:pt x="27" y="33"/>
                    <a:pt x="20" y="33"/>
                  </a:cubicBezTo>
                  <a:cubicBezTo>
                    <a:pt x="14" y="33"/>
                    <a:pt x="8" y="27"/>
                    <a:pt x="8" y="20"/>
                  </a:cubicBezTo>
                  <a:cubicBezTo>
                    <a:pt x="8" y="20"/>
                    <a:pt x="8" y="19"/>
                    <a:pt x="8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8"/>
                    <a:pt x="3" y="41"/>
                    <a:pt x="7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8" y="41"/>
                    <a:pt x="41" y="38"/>
                    <a:pt x="41" y="34"/>
                  </a:cubicBezTo>
                  <a:cubicBezTo>
                    <a:pt x="41" y="18"/>
                    <a:pt x="41" y="18"/>
                    <a:pt x="41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19"/>
                    <a:pt x="33" y="20"/>
                    <a:pt x="33" y="20"/>
                  </a:cubicBezTo>
                  <a:close/>
                  <a:moveTo>
                    <a:pt x="3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3" y="10"/>
                    <a:pt x="16" y="8"/>
                    <a:pt x="20" y="8"/>
                  </a:cubicBezTo>
                  <a:cubicBezTo>
                    <a:pt x="24" y="8"/>
                    <a:pt x="28" y="10"/>
                    <a:pt x="30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1" y="3"/>
                    <a:pt x="38" y="0"/>
                    <a:pt x="34" y="0"/>
                  </a:cubicBezTo>
                  <a:close/>
                  <a:moveTo>
                    <a:pt x="37" y="8"/>
                  </a:moveTo>
                  <a:cubicBezTo>
                    <a:pt x="37" y="9"/>
                    <a:pt x="37" y="9"/>
                    <a:pt x="36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2" y="9"/>
                    <a:pt x="32" y="9"/>
                    <a:pt x="32" y="8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4"/>
                    <a:pt x="32" y="4"/>
                    <a:pt x="33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5"/>
                  </a:cubicBezTo>
                  <a:lnTo>
                    <a:pt x="37" y="8"/>
                  </a:lnTo>
                  <a:close/>
                  <a:moveTo>
                    <a:pt x="28" y="20"/>
                  </a:moveTo>
                  <a:cubicBezTo>
                    <a:pt x="28" y="16"/>
                    <a:pt x="25" y="13"/>
                    <a:pt x="20" y="13"/>
                  </a:cubicBezTo>
                  <a:cubicBezTo>
                    <a:pt x="16" y="13"/>
                    <a:pt x="13" y="16"/>
                    <a:pt x="13" y="20"/>
                  </a:cubicBezTo>
                  <a:cubicBezTo>
                    <a:pt x="13" y="25"/>
                    <a:pt x="16" y="28"/>
                    <a:pt x="20" y="28"/>
                  </a:cubicBezTo>
                  <a:cubicBezTo>
                    <a:pt x="25" y="28"/>
                    <a:pt x="28" y="25"/>
                    <a:pt x="28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Freeform 340"/>
            <p:cNvSpPr>
              <a:spLocks/>
            </p:cNvSpPr>
            <p:nvPr/>
          </p:nvSpPr>
          <p:spPr bwMode="auto">
            <a:xfrm>
              <a:off x="5451585" y="3728926"/>
              <a:ext cx="440205" cy="444438"/>
            </a:xfrm>
            <a:custGeom>
              <a:avLst/>
              <a:gdLst>
                <a:gd name="T0" fmla="*/ 42 w 44"/>
                <a:gd name="T1" fmla="*/ 14 h 44"/>
                <a:gd name="T2" fmla="*/ 22 w 44"/>
                <a:gd name="T3" fmla="*/ 42 h 44"/>
                <a:gd name="T4" fmla="*/ 13 w 44"/>
                <a:gd name="T5" fmla="*/ 38 h 44"/>
                <a:gd name="T6" fmla="*/ 6 w 44"/>
                <a:gd name="T7" fmla="*/ 16 h 44"/>
                <a:gd name="T8" fmla="*/ 1 w 44"/>
                <a:gd name="T9" fmla="*/ 17 h 44"/>
                <a:gd name="T10" fmla="*/ 0 w 44"/>
                <a:gd name="T11" fmla="*/ 15 h 44"/>
                <a:gd name="T12" fmla="*/ 12 w 44"/>
                <a:gd name="T13" fmla="*/ 5 h 44"/>
                <a:gd name="T14" fmla="*/ 19 w 44"/>
                <a:gd name="T15" fmla="*/ 20 h 44"/>
                <a:gd name="T16" fmla="*/ 23 w 44"/>
                <a:gd name="T17" fmla="*/ 29 h 44"/>
                <a:gd name="T18" fmla="*/ 29 w 44"/>
                <a:gd name="T19" fmla="*/ 21 h 44"/>
                <a:gd name="T20" fmla="*/ 24 w 44"/>
                <a:gd name="T21" fmla="*/ 15 h 44"/>
                <a:gd name="T22" fmla="*/ 42 w 44"/>
                <a:gd name="T23" fmla="*/ 1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44">
                  <a:moveTo>
                    <a:pt x="42" y="14"/>
                  </a:moveTo>
                  <a:cubicBezTo>
                    <a:pt x="39" y="28"/>
                    <a:pt x="26" y="39"/>
                    <a:pt x="22" y="42"/>
                  </a:cubicBezTo>
                  <a:cubicBezTo>
                    <a:pt x="18" y="44"/>
                    <a:pt x="15" y="41"/>
                    <a:pt x="13" y="38"/>
                  </a:cubicBezTo>
                  <a:cubicBezTo>
                    <a:pt x="12" y="35"/>
                    <a:pt x="7" y="17"/>
                    <a:pt x="6" y="16"/>
                  </a:cubicBezTo>
                  <a:cubicBezTo>
                    <a:pt x="5" y="15"/>
                    <a:pt x="1" y="17"/>
                    <a:pt x="1" y="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7" y="6"/>
                    <a:pt x="12" y="5"/>
                  </a:cubicBezTo>
                  <a:cubicBezTo>
                    <a:pt x="18" y="4"/>
                    <a:pt x="18" y="14"/>
                    <a:pt x="19" y="20"/>
                  </a:cubicBezTo>
                  <a:cubicBezTo>
                    <a:pt x="21" y="26"/>
                    <a:pt x="22" y="29"/>
                    <a:pt x="23" y="29"/>
                  </a:cubicBezTo>
                  <a:cubicBezTo>
                    <a:pt x="24" y="29"/>
                    <a:pt x="26" y="26"/>
                    <a:pt x="29" y="21"/>
                  </a:cubicBezTo>
                  <a:cubicBezTo>
                    <a:pt x="31" y="16"/>
                    <a:pt x="29" y="12"/>
                    <a:pt x="24" y="15"/>
                  </a:cubicBezTo>
                  <a:cubicBezTo>
                    <a:pt x="26" y="3"/>
                    <a:pt x="44" y="0"/>
                    <a:pt x="42" y="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4237683" y="4182623"/>
              <a:ext cx="340495" cy="333618"/>
              <a:chOff x="6970266" y="4296718"/>
              <a:chExt cx="166030" cy="162677"/>
            </a:xfrm>
            <a:solidFill>
              <a:schemeClr val="bg1"/>
            </a:solidFill>
          </p:grpSpPr>
          <p:sp>
            <p:nvSpPr>
              <p:cNvPr id="15" name="Freeform 342"/>
              <p:cNvSpPr>
                <a:spLocks noEditPoints="1"/>
              </p:cNvSpPr>
              <p:nvPr/>
            </p:nvSpPr>
            <p:spPr bwMode="auto">
              <a:xfrm>
                <a:off x="6970266" y="4296718"/>
                <a:ext cx="35219" cy="162677"/>
              </a:xfrm>
              <a:custGeom>
                <a:avLst/>
                <a:gdLst>
                  <a:gd name="T0" fmla="*/ 9 w 9"/>
                  <a:gd name="T1" fmla="*/ 4 h 41"/>
                  <a:gd name="T2" fmla="*/ 5 w 9"/>
                  <a:gd name="T3" fmla="*/ 9 h 41"/>
                  <a:gd name="T4" fmla="*/ 0 w 9"/>
                  <a:gd name="T5" fmla="*/ 4 h 41"/>
                  <a:gd name="T6" fmla="*/ 5 w 9"/>
                  <a:gd name="T7" fmla="*/ 0 h 41"/>
                  <a:gd name="T8" fmla="*/ 9 w 9"/>
                  <a:gd name="T9" fmla="*/ 4 h 41"/>
                  <a:gd name="T10" fmla="*/ 0 w 9"/>
                  <a:gd name="T11" fmla="*/ 41 h 41"/>
                  <a:gd name="T12" fmla="*/ 0 w 9"/>
                  <a:gd name="T13" fmla="*/ 12 h 41"/>
                  <a:gd name="T14" fmla="*/ 9 w 9"/>
                  <a:gd name="T15" fmla="*/ 12 h 41"/>
                  <a:gd name="T16" fmla="*/ 9 w 9"/>
                  <a:gd name="T17" fmla="*/ 41 h 41"/>
                  <a:gd name="T18" fmla="*/ 0 w 9"/>
                  <a:gd name="T1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" h="41">
                    <a:moveTo>
                      <a:pt x="9" y="4"/>
                    </a:moveTo>
                    <a:cubicBezTo>
                      <a:pt x="9" y="7"/>
                      <a:pt x="8" y="9"/>
                      <a:pt x="5" y="9"/>
                    </a:cubicBezTo>
                    <a:cubicBezTo>
                      <a:pt x="2" y="9"/>
                      <a:pt x="0" y="7"/>
                      <a:pt x="0" y="4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8" y="0"/>
                      <a:pt x="9" y="2"/>
                      <a:pt x="9" y="4"/>
                    </a:cubicBezTo>
                    <a:close/>
                    <a:moveTo>
                      <a:pt x="0" y="41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41"/>
                      <a:pt x="9" y="41"/>
                      <a:pt x="9" y="41"/>
                    </a:cubicBezTo>
                    <a:lnTo>
                      <a:pt x="0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" name="Freeform 343"/>
              <p:cNvSpPr>
                <a:spLocks/>
              </p:cNvSpPr>
              <p:nvPr/>
            </p:nvSpPr>
            <p:spPr bwMode="auto">
              <a:xfrm>
                <a:off x="7025609" y="4343676"/>
                <a:ext cx="110687" cy="115719"/>
              </a:xfrm>
              <a:custGeom>
                <a:avLst/>
                <a:gdLst>
                  <a:gd name="T0" fmla="*/ 1 w 28"/>
                  <a:gd name="T1" fmla="*/ 10 h 29"/>
                  <a:gd name="T2" fmla="*/ 0 w 28"/>
                  <a:gd name="T3" fmla="*/ 0 h 29"/>
                  <a:gd name="T4" fmla="*/ 8 w 28"/>
                  <a:gd name="T5" fmla="*/ 0 h 29"/>
                  <a:gd name="T6" fmla="*/ 9 w 28"/>
                  <a:gd name="T7" fmla="*/ 4 h 29"/>
                  <a:gd name="T8" fmla="*/ 9 w 28"/>
                  <a:gd name="T9" fmla="*/ 4 h 29"/>
                  <a:gd name="T10" fmla="*/ 18 w 28"/>
                  <a:gd name="T11" fmla="*/ 0 h 29"/>
                  <a:gd name="T12" fmla="*/ 28 w 28"/>
                  <a:gd name="T13" fmla="*/ 12 h 29"/>
                  <a:gd name="T14" fmla="*/ 28 w 28"/>
                  <a:gd name="T15" fmla="*/ 29 h 29"/>
                  <a:gd name="T16" fmla="*/ 19 w 28"/>
                  <a:gd name="T17" fmla="*/ 29 h 29"/>
                  <a:gd name="T18" fmla="*/ 19 w 28"/>
                  <a:gd name="T19" fmla="*/ 13 h 29"/>
                  <a:gd name="T20" fmla="*/ 15 w 28"/>
                  <a:gd name="T21" fmla="*/ 7 h 29"/>
                  <a:gd name="T22" fmla="*/ 10 w 28"/>
                  <a:gd name="T23" fmla="*/ 10 h 29"/>
                  <a:gd name="T24" fmla="*/ 10 w 28"/>
                  <a:gd name="T25" fmla="*/ 13 h 29"/>
                  <a:gd name="T26" fmla="*/ 10 w 28"/>
                  <a:gd name="T27" fmla="*/ 29 h 29"/>
                  <a:gd name="T28" fmla="*/ 1 w 28"/>
                  <a:gd name="T29" fmla="*/ 29 h 29"/>
                  <a:gd name="T30" fmla="*/ 1 w 28"/>
                  <a:gd name="T31" fmla="*/ 1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8" h="29">
                    <a:moveTo>
                      <a:pt x="1" y="10"/>
                    </a:moveTo>
                    <a:cubicBezTo>
                      <a:pt x="1" y="6"/>
                      <a:pt x="0" y="3"/>
                      <a:pt x="0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10" y="3"/>
                      <a:pt x="13" y="0"/>
                      <a:pt x="18" y="0"/>
                    </a:cubicBezTo>
                    <a:cubicBezTo>
                      <a:pt x="24" y="0"/>
                      <a:pt x="28" y="4"/>
                      <a:pt x="28" y="12"/>
                    </a:cubicBezTo>
                    <a:cubicBezTo>
                      <a:pt x="28" y="29"/>
                      <a:pt x="28" y="29"/>
                      <a:pt x="28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9" y="10"/>
                      <a:pt x="18" y="7"/>
                      <a:pt x="15" y="7"/>
                    </a:cubicBezTo>
                    <a:cubicBezTo>
                      <a:pt x="12" y="7"/>
                      <a:pt x="11" y="9"/>
                      <a:pt x="10" y="10"/>
                    </a:cubicBezTo>
                    <a:cubicBezTo>
                      <a:pt x="10" y="11"/>
                      <a:pt x="10" y="12"/>
                      <a:pt x="10" y="13"/>
                    </a:cubicBezTo>
                    <a:cubicBezTo>
                      <a:pt x="10" y="29"/>
                      <a:pt x="10" y="29"/>
                      <a:pt x="10" y="29"/>
                    </a:cubicBezTo>
                    <a:cubicBezTo>
                      <a:pt x="1" y="29"/>
                      <a:pt x="1" y="29"/>
                      <a:pt x="1" y="29"/>
                    </a:cubicBezTo>
                    <a:lnTo>
                      <a:pt x="1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11" name="Freeform 369"/>
            <p:cNvSpPr>
              <a:spLocks noEditPoints="1"/>
            </p:cNvSpPr>
            <p:nvPr/>
          </p:nvSpPr>
          <p:spPr bwMode="auto">
            <a:xfrm>
              <a:off x="4820318" y="2677476"/>
              <a:ext cx="363925" cy="356646"/>
            </a:xfrm>
            <a:custGeom>
              <a:avLst/>
              <a:gdLst>
                <a:gd name="T0" fmla="*/ 2 w 42"/>
                <a:gd name="T1" fmla="*/ 10 h 41"/>
                <a:gd name="T2" fmla="*/ 5 w 42"/>
                <a:gd name="T3" fmla="*/ 18 h 41"/>
                <a:gd name="T4" fmla="*/ 11 w 42"/>
                <a:gd name="T5" fmla="*/ 19 h 41"/>
                <a:gd name="T6" fmla="*/ 11 w 42"/>
                <a:gd name="T7" fmla="*/ 19 h 41"/>
                <a:gd name="T8" fmla="*/ 13 w 42"/>
                <a:gd name="T9" fmla="*/ 24 h 41"/>
                <a:gd name="T10" fmla="*/ 13 w 42"/>
                <a:gd name="T11" fmla="*/ 24 h 41"/>
                <a:gd name="T12" fmla="*/ 0 w 42"/>
                <a:gd name="T13" fmla="*/ 33 h 41"/>
                <a:gd name="T14" fmla="*/ 11 w 42"/>
                <a:gd name="T15" fmla="*/ 41 h 41"/>
                <a:gd name="T16" fmla="*/ 11 w 42"/>
                <a:gd name="T17" fmla="*/ 41 h 41"/>
                <a:gd name="T18" fmla="*/ 11 w 42"/>
                <a:gd name="T19" fmla="*/ 41 h 41"/>
                <a:gd name="T20" fmla="*/ 18 w 42"/>
                <a:gd name="T21" fmla="*/ 40 h 41"/>
                <a:gd name="T22" fmla="*/ 24 w 42"/>
                <a:gd name="T23" fmla="*/ 31 h 41"/>
                <a:gd name="T24" fmla="*/ 19 w 42"/>
                <a:gd name="T25" fmla="*/ 22 h 41"/>
                <a:gd name="T26" fmla="*/ 16 w 42"/>
                <a:gd name="T27" fmla="*/ 19 h 41"/>
                <a:gd name="T28" fmla="*/ 18 w 42"/>
                <a:gd name="T29" fmla="*/ 17 h 41"/>
                <a:gd name="T30" fmla="*/ 21 w 42"/>
                <a:gd name="T31" fmla="*/ 9 h 41"/>
                <a:gd name="T32" fmla="*/ 18 w 42"/>
                <a:gd name="T33" fmla="*/ 2 h 41"/>
                <a:gd name="T34" fmla="*/ 20 w 42"/>
                <a:gd name="T35" fmla="*/ 2 h 41"/>
                <a:gd name="T36" fmla="*/ 24 w 42"/>
                <a:gd name="T37" fmla="*/ 0 h 41"/>
                <a:gd name="T38" fmla="*/ 24 w 42"/>
                <a:gd name="T39" fmla="*/ 0 h 41"/>
                <a:gd name="T40" fmla="*/ 13 w 42"/>
                <a:gd name="T41" fmla="*/ 0 h 41"/>
                <a:gd name="T42" fmla="*/ 2 w 42"/>
                <a:gd name="T43" fmla="*/ 10 h 41"/>
                <a:gd name="T44" fmla="*/ 19 w 42"/>
                <a:gd name="T45" fmla="*/ 32 h 41"/>
                <a:gd name="T46" fmla="*/ 12 w 42"/>
                <a:gd name="T47" fmla="*/ 38 h 41"/>
                <a:gd name="T48" fmla="*/ 4 w 42"/>
                <a:gd name="T49" fmla="*/ 33 h 41"/>
                <a:gd name="T50" fmla="*/ 6 w 42"/>
                <a:gd name="T51" fmla="*/ 28 h 41"/>
                <a:gd name="T52" fmla="*/ 12 w 42"/>
                <a:gd name="T53" fmla="*/ 26 h 41"/>
                <a:gd name="T54" fmla="*/ 12 w 42"/>
                <a:gd name="T55" fmla="*/ 26 h 41"/>
                <a:gd name="T56" fmla="*/ 19 w 42"/>
                <a:gd name="T57" fmla="*/ 32 h 41"/>
                <a:gd name="T58" fmla="*/ 17 w 42"/>
                <a:gd name="T59" fmla="*/ 8 h 41"/>
                <a:gd name="T60" fmla="*/ 13 w 42"/>
                <a:gd name="T61" fmla="*/ 16 h 41"/>
                <a:gd name="T62" fmla="*/ 13 w 42"/>
                <a:gd name="T63" fmla="*/ 17 h 41"/>
                <a:gd name="T64" fmla="*/ 7 w 42"/>
                <a:gd name="T65" fmla="*/ 11 h 41"/>
                <a:gd name="T66" fmla="*/ 7 w 42"/>
                <a:gd name="T67" fmla="*/ 6 h 41"/>
                <a:gd name="T68" fmla="*/ 10 w 42"/>
                <a:gd name="T69" fmla="*/ 3 h 41"/>
                <a:gd name="T70" fmla="*/ 11 w 42"/>
                <a:gd name="T71" fmla="*/ 3 h 41"/>
                <a:gd name="T72" fmla="*/ 17 w 42"/>
                <a:gd name="T73" fmla="*/ 8 h 41"/>
                <a:gd name="T74" fmla="*/ 35 w 42"/>
                <a:gd name="T75" fmla="*/ 16 h 41"/>
                <a:gd name="T76" fmla="*/ 35 w 42"/>
                <a:gd name="T77" fmla="*/ 9 h 41"/>
                <a:gd name="T78" fmla="*/ 30 w 42"/>
                <a:gd name="T79" fmla="*/ 9 h 41"/>
                <a:gd name="T80" fmla="*/ 30 w 42"/>
                <a:gd name="T81" fmla="*/ 16 h 41"/>
                <a:gd name="T82" fmla="*/ 23 w 42"/>
                <a:gd name="T83" fmla="*/ 16 h 41"/>
                <a:gd name="T84" fmla="*/ 23 w 42"/>
                <a:gd name="T85" fmla="*/ 21 h 41"/>
                <a:gd name="T86" fmla="*/ 30 w 42"/>
                <a:gd name="T87" fmla="*/ 21 h 41"/>
                <a:gd name="T88" fmla="*/ 30 w 42"/>
                <a:gd name="T89" fmla="*/ 28 h 41"/>
                <a:gd name="T90" fmla="*/ 35 w 42"/>
                <a:gd name="T91" fmla="*/ 28 h 41"/>
                <a:gd name="T92" fmla="*/ 35 w 42"/>
                <a:gd name="T93" fmla="*/ 21 h 41"/>
                <a:gd name="T94" fmla="*/ 42 w 42"/>
                <a:gd name="T95" fmla="*/ 21 h 41"/>
                <a:gd name="T96" fmla="*/ 42 w 42"/>
                <a:gd name="T97" fmla="*/ 16 h 41"/>
                <a:gd name="T98" fmla="*/ 35 w 42"/>
                <a:gd name="T99" fmla="*/ 1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2" h="41">
                  <a:moveTo>
                    <a:pt x="2" y="10"/>
                  </a:moveTo>
                  <a:cubicBezTo>
                    <a:pt x="2" y="14"/>
                    <a:pt x="3" y="16"/>
                    <a:pt x="5" y="18"/>
                  </a:cubicBezTo>
                  <a:cubicBezTo>
                    <a:pt x="7" y="19"/>
                    <a:pt x="9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19"/>
                    <a:pt x="11" y="22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0" y="24"/>
                    <a:pt x="0" y="25"/>
                    <a:pt x="0" y="33"/>
                  </a:cubicBezTo>
                  <a:cubicBezTo>
                    <a:pt x="0" y="41"/>
                    <a:pt x="9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2" y="41"/>
                    <a:pt x="15" y="41"/>
                    <a:pt x="18" y="40"/>
                  </a:cubicBezTo>
                  <a:cubicBezTo>
                    <a:pt x="22" y="38"/>
                    <a:pt x="24" y="35"/>
                    <a:pt x="24" y="31"/>
                  </a:cubicBezTo>
                  <a:cubicBezTo>
                    <a:pt x="24" y="27"/>
                    <a:pt x="21" y="24"/>
                    <a:pt x="19" y="22"/>
                  </a:cubicBezTo>
                  <a:cubicBezTo>
                    <a:pt x="17" y="21"/>
                    <a:pt x="16" y="20"/>
                    <a:pt x="16" y="19"/>
                  </a:cubicBezTo>
                  <a:cubicBezTo>
                    <a:pt x="16" y="18"/>
                    <a:pt x="17" y="18"/>
                    <a:pt x="18" y="17"/>
                  </a:cubicBezTo>
                  <a:cubicBezTo>
                    <a:pt x="20" y="15"/>
                    <a:pt x="21" y="13"/>
                    <a:pt x="21" y="9"/>
                  </a:cubicBezTo>
                  <a:cubicBezTo>
                    <a:pt x="21" y="6"/>
                    <a:pt x="21" y="4"/>
                    <a:pt x="18" y="2"/>
                  </a:cubicBezTo>
                  <a:cubicBezTo>
                    <a:pt x="18" y="2"/>
                    <a:pt x="19" y="2"/>
                    <a:pt x="20" y="2"/>
                  </a:cubicBezTo>
                  <a:cubicBezTo>
                    <a:pt x="21" y="2"/>
                    <a:pt x="24" y="2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2" y="1"/>
                    <a:pt x="2" y="10"/>
                  </a:cubicBezTo>
                  <a:close/>
                  <a:moveTo>
                    <a:pt x="19" y="32"/>
                  </a:moveTo>
                  <a:cubicBezTo>
                    <a:pt x="20" y="35"/>
                    <a:pt x="17" y="37"/>
                    <a:pt x="12" y="38"/>
                  </a:cubicBezTo>
                  <a:cubicBezTo>
                    <a:pt x="8" y="38"/>
                    <a:pt x="5" y="36"/>
                    <a:pt x="4" y="33"/>
                  </a:cubicBezTo>
                  <a:cubicBezTo>
                    <a:pt x="4" y="31"/>
                    <a:pt x="5" y="30"/>
                    <a:pt x="6" y="28"/>
                  </a:cubicBezTo>
                  <a:cubicBezTo>
                    <a:pt x="8" y="27"/>
                    <a:pt x="10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6" y="26"/>
                    <a:pt x="19" y="28"/>
                    <a:pt x="19" y="32"/>
                  </a:cubicBezTo>
                  <a:close/>
                  <a:moveTo>
                    <a:pt x="17" y="8"/>
                  </a:moveTo>
                  <a:cubicBezTo>
                    <a:pt x="18" y="12"/>
                    <a:pt x="16" y="16"/>
                    <a:pt x="13" y="16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0" y="17"/>
                    <a:pt x="8" y="14"/>
                    <a:pt x="7" y="11"/>
                  </a:cubicBezTo>
                  <a:cubicBezTo>
                    <a:pt x="7" y="9"/>
                    <a:pt x="7" y="8"/>
                    <a:pt x="7" y="6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4" y="3"/>
                    <a:pt x="15" y="4"/>
                    <a:pt x="17" y="8"/>
                  </a:cubicBezTo>
                  <a:close/>
                  <a:moveTo>
                    <a:pt x="35" y="16"/>
                  </a:moveTo>
                  <a:cubicBezTo>
                    <a:pt x="35" y="9"/>
                    <a:pt x="35" y="9"/>
                    <a:pt x="35" y="9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16"/>
                    <a:pt x="42" y="16"/>
                    <a:pt x="42" y="16"/>
                  </a:cubicBezTo>
                  <a:lnTo>
                    <a:pt x="35" y="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Freeform 377"/>
            <p:cNvSpPr>
              <a:spLocks noEditPoints="1"/>
            </p:cNvSpPr>
            <p:nvPr/>
          </p:nvSpPr>
          <p:spPr bwMode="auto">
            <a:xfrm>
              <a:off x="1294075" y="3544766"/>
              <a:ext cx="415083" cy="428332"/>
            </a:xfrm>
            <a:custGeom>
              <a:avLst/>
              <a:gdLst>
                <a:gd name="T0" fmla="*/ 36 w 40"/>
                <a:gd name="T1" fmla="*/ 8 h 41"/>
                <a:gd name="T2" fmla="*/ 37 w 40"/>
                <a:gd name="T3" fmla="*/ 13 h 41"/>
                <a:gd name="T4" fmla="*/ 32 w 40"/>
                <a:gd name="T5" fmla="*/ 23 h 41"/>
                <a:gd name="T6" fmla="*/ 18 w 40"/>
                <a:gd name="T7" fmla="*/ 26 h 41"/>
                <a:gd name="T8" fmla="*/ 16 w 40"/>
                <a:gd name="T9" fmla="*/ 26 h 41"/>
                <a:gd name="T10" fmla="*/ 14 w 40"/>
                <a:gd name="T11" fmla="*/ 28 h 41"/>
                <a:gd name="T12" fmla="*/ 12 w 40"/>
                <a:gd name="T13" fmla="*/ 36 h 41"/>
                <a:gd name="T14" fmla="*/ 10 w 40"/>
                <a:gd name="T15" fmla="*/ 38 h 41"/>
                <a:gd name="T16" fmla="*/ 7 w 40"/>
                <a:gd name="T17" fmla="*/ 38 h 41"/>
                <a:gd name="T18" fmla="*/ 6 w 40"/>
                <a:gd name="T19" fmla="*/ 39 h 41"/>
                <a:gd name="T20" fmla="*/ 8 w 40"/>
                <a:gd name="T21" fmla="*/ 41 h 41"/>
                <a:gd name="T22" fmla="*/ 13 w 40"/>
                <a:gd name="T23" fmla="*/ 41 h 41"/>
                <a:gd name="T24" fmla="*/ 15 w 40"/>
                <a:gd name="T25" fmla="*/ 39 h 41"/>
                <a:gd name="T26" fmla="*/ 17 w 40"/>
                <a:gd name="T27" fmla="*/ 31 h 41"/>
                <a:gd name="T28" fmla="*/ 19 w 40"/>
                <a:gd name="T29" fmla="*/ 30 h 41"/>
                <a:gd name="T30" fmla="*/ 21 w 40"/>
                <a:gd name="T31" fmla="*/ 30 h 41"/>
                <a:gd name="T32" fmla="*/ 35 w 40"/>
                <a:gd name="T33" fmla="*/ 26 h 41"/>
                <a:gd name="T34" fmla="*/ 40 w 40"/>
                <a:gd name="T35" fmla="*/ 16 h 41"/>
                <a:gd name="T36" fmla="*/ 39 w 40"/>
                <a:gd name="T37" fmla="*/ 11 h 41"/>
                <a:gd name="T38" fmla="*/ 37 w 40"/>
                <a:gd name="T39" fmla="*/ 9 h 41"/>
                <a:gd name="T40" fmla="*/ 36 w 40"/>
                <a:gd name="T41" fmla="*/ 8 h 41"/>
                <a:gd name="T42" fmla="*/ 9 w 40"/>
                <a:gd name="T43" fmla="*/ 33 h 41"/>
                <a:gd name="T44" fmla="*/ 11 w 40"/>
                <a:gd name="T45" fmla="*/ 25 h 41"/>
                <a:gd name="T46" fmla="*/ 13 w 40"/>
                <a:gd name="T47" fmla="*/ 23 h 41"/>
                <a:gd name="T48" fmla="*/ 15 w 40"/>
                <a:gd name="T49" fmla="*/ 23 h 41"/>
                <a:gd name="T50" fmla="*/ 29 w 40"/>
                <a:gd name="T51" fmla="*/ 20 h 41"/>
                <a:gd name="T52" fmla="*/ 34 w 40"/>
                <a:gd name="T53" fmla="*/ 10 h 41"/>
                <a:gd name="T54" fmla="*/ 33 w 40"/>
                <a:gd name="T55" fmla="*/ 5 h 41"/>
                <a:gd name="T56" fmla="*/ 30 w 40"/>
                <a:gd name="T57" fmla="*/ 2 h 41"/>
                <a:gd name="T58" fmla="*/ 26 w 40"/>
                <a:gd name="T59" fmla="*/ 1 h 41"/>
                <a:gd name="T60" fmla="*/ 20 w 40"/>
                <a:gd name="T61" fmla="*/ 0 h 41"/>
                <a:gd name="T62" fmla="*/ 10 w 40"/>
                <a:gd name="T63" fmla="*/ 0 h 41"/>
                <a:gd name="T64" fmla="*/ 7 w 40"/>
                <a:gd name="T65" fmla="*/ 2 h 41"/>
                <a:gd name="T66" fmla="*/ 0 w 40"/>
                <a:gd name="T67" fmla="*/ 33 h 41"/>
                <a:gd name="T68" fmla="*/ 2 w 40"/>
                <a:gd name="T69" fmla="*/ 34 h 41"/>
                <a:gd name="T70" fmla="*/ 7 w 40"/>
                <a:gd name="T71" fmla="*/ 34 h 41"/>
                <a:gd name="T72" fmla="*/ 9 w 40"/>
                <a:gd name="T73" fmla="*/ 33 h 41"/>
                <a:gd name="T74" fmla="*/ 13 w 40"/>
                <a:gd name="T75" fmla="*/ 15 h 41"/>
                <a:gd name="T76" fmla="*/ 15 w 40"/>
                <a:gd name="T77" fmla="*/ 8 h 41"/>
                <a:gd name="T78" fmla="*/ 17 w 40"/>
                <a:gd name="T79" fmla="*/ 7 h 41"/>
                <a:gd name="T80" fmla="*/ 19 w 40"/>
                <a:gd name="T81" fmla="*/ 7 h 41"/>
                <a:gd name="T82" fmla="*/ 23 w 40"/>
                <a:gd name="T83" fmla="*/ 8 h 41"/>
                <a:gd name="T84" fmla="*/ 24 w 40"/>
                <a:gd name="T85" fmla="*/ 11 h 41"/>
                <a:gd name="T86" fmla="*/ 22 w 40"/>
                <a:gd name="T87" fmla="*/ 15 h 41"/>
                <a:gd name="T88" fmla="*/ 16 w 40"/>
                <a:gd name="T89" fmla="*/ 17 h 41"/>
                <a:gd name="T90" fmla="*/ 15 w 40"/>
                <a:gd name="T91" fmla="*/ 17 h 41"/>
                <a:gd name="T92" fmla="*/ 13 w 40"/>
                <a:gd name="T93" fmla="*/ 1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" h="41">
                  <a:moveTo>
                    <a:pt x="36" y="8"/>
                  </a:moveTo>
                  <a:cubicBezTo>
                    <a:pt x="37" y="10"/>
                    <a:pt x="37" y="11"/>
                    <a:pt x="37" y="13"/>
                  </a:cubicBezTo>
                  <a:cubicBezTo>
                    <a:pt x="37" y="17"/>
                    <a:pt x="35" y="20"/>
                    <a:pt x="32" y="23"/>
                  </a:cubicBezTo>
                  <a:cubicBezTo>
                    <a:pt x="29" y="25"/>
                    <a:pt x="24" y="26"/>
                    <a:pt x="18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5" y="26"/>
                    <a:pt x="14" y="27"/>
                    <a:pt x="14" y="28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2" y="37"/>
                    <a:pt x="11" y="38"/>
                    <a:pt x="10" y="38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6" y="39"/>
                    <a:pt x="6" y="39"/>
                    <a:pt x="6" y="39"/>
                  </a:cubicBezTo>
                  <a:cubicBezTo>
                    <a:pt x="6" y="40"/>
                    <a:pt x="7" y="41"/>
                    <a:pt x="8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4" y="41"/>
                    <a:pt x="15" y="40"/>
                    <a:pt x="15" y="39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0"/>
                    <a:pt x="18" y="30"/>
                    <a:pt x="19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7" y="30"/>
                    <a:pt x="32" y="28"/>
                    <a:pt x="35" y="26"/>
                  </a:cubicBezTo>
                  <a:cubicBezTo>
                    <a:pt x="39" y="23"/>
                    <a:pt x="40" y="20"/>
                    <a:pt x="40" y="16"/>
                  </a:cubicBezTo>
                  <a:cubicBezTo>
                    <a:pt x="40" y="14"/>
                    <a:pt x="40" y="13"/>
                    <a:pt x="39" y="11"/>
                  </a:cubicBezTo>
                  <a:cubicBezTo>
                    <a:pt x="39" y="10"/>
                    <a:pt x="38" y="9"/>
                    <a:pt x="37" y="9"/>
                  </a:cubicBezTo>
                  <a:cubicBezTo>
                    <a:pt x="36" y="8"/>
                    <a:pt x="36" y="8"/>
                    <a:pt x="36" y="8"/>
                  </a:cubicBezTo>
                  <a:close/>
                  <a:moveTo>
                    <a:pt x="9" y="33"/>
                  </a:moveTo>
                  <a:cubicBezTo>
                    <a:pt x="11" y="25"/>
                    <a:pt x="11" y="25"/>
                    <a:pt x="11" y="25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21" y="23"/>
                    <a:pt x="25" y="22"/>
                    <a:pt x="29" y="20"/>
                  </a:cubicBezTo>
                  <a:cubicBezTo>
                    <a:pt x="32" y="17"/>
                    <a:pt x="34" y="14"/>
                    <a:pt x="34" y="10"/>
                  </a:cubicBezTo>
                  <a:cubicBezTo>
                    <a:pt x="34" y="8"/>
                    <a:pt x="34" y="6"/>
                    <a:pt x="33" y="5"/>
                  </a:cubicBezTo>
                  <a:cubicBezTo>
                    <a:pt x="32" y="4"/>
                    <a:pt x="32" y="3"/>
                    <a:pt x="30" y="2"/>
                  </a:cubicBezTo>
                  <a:cubicBezTo>
                    <a:pt x="29" y="2"/>
                    <a:pt x="28" y="1"/>
                    <a:pt x="26" y="1"/>
                  </a:cubicBezTo>
                  <a:cubicBezTo>
                    <a:pt x="24" y="0"/>
                    <a:pt x="22" y="0"/>
                    <a:pt x="2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4"/>
                    <a:pt x="0" y="34"/>
                    <a:pt x="2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8" y="34"/>
                    <a:pt x="9" y="34"/>
                    <a:pt x="9" y="33"/>
                  </a:cubicBezTo>
                  <a:close/>
                  <a:moveTo>
                    <a:pt x="13" y="15"/>
                  </a:moveTo>
                  <a:cubicBezTo>
                    <a:pt x="15" y="8"/>
                    <a:pt x="15" y="8"/>
                    <a:pt x="15" y="8"/>
                  </a:cubicBezTo>
                  <a:cubicBezTo>
                    <a:pt x="15" y="7"/>
                    <a:pt x="16" y="7"/>
                    <a:pt x="17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1" y="7"/>
                    <a:pt x="22" y="7"/>
                    <a:pt x="23" y="8"/>
                  </a:cubicBezTo>
                  <a:cubicBezTo>
                    <a:pt x="24" y="8"/>
                    <a:pt x="24" y="9"/>
                    <a:pt x="24" y="11"/>
                  </a:cubicBezTo>
                  <a:cubicBezTo>
                    <a:pt x="24" y="13"/>
                    <a:pt x="24" y="14"/>
                    <a:pt x="22" y="15"/>
                  </a:cubicBezTo>
                  <a:cubicBezTo>
                    <a:pt x="21" y="16"/>
                    <a:pt x="19" y="17"/>
                    <a:pt x="16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7"/>
                    <a:pt x="13" y="16"/>
                    <a:pt x="13" y="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Freeform 162"/>
            <p:cNvSpPr>
              <a:spLocks noEditPoints="1"/>
            </p:cNvSpPr>
            <p:nvPr/>
          </p:nvSpPr>
          <p:spPr bwMode="auto">
            <a:xfrm>
              <a:off x="2333396" y="5481766"/>
              <a:ext cx="265399" cy="231311"/>
            </a:xfrm>
            <a:custGeom>
              <a:avLst/>
              <a:gdLst>
                <a:gd name="T0" fmla="*/ 3 w 46"/>
                <a:gd name="T1" fmla="*/ 12 h 40"/>
                <a:gd name="T2" fmla="*/ 43 w 46"/>
                <a:gd name="T3" fmla="*/ 12 h 40"/>
                <a:gd name="T4" fmla="*/ 43 w 46"/>
                <a:gd name="T5" fmla="*/ 10 h 40"/>
                <a:gd name="T6" fmla="*/ 34 w 46"/>
                <a:gd name="T7" fmla="*/ 7 h 40"/>
                <a:gd name="T8" fmla="*/ 32 w 46"/>
                <a:gd name="T9" fmla="*/ 7 h 40"/>
                <a:gd name="T10" fmla="*/ 32 w 46"/>
                <a:gd name="T11" fmla="*/ 0 h 40"/>
                <a:gd name="T12" fmla="*/ 14 w 46"/>
                <a:gd name="T13" fmla="*/ 0 h 40"/>
                <a:gd name="T14" fmla="*/ 14 w 46"/>
                <a:gd name="T15" fmla="*/ 7 h 40"/>
                <a:gd name="T16" fmla="*/ 12 w 46"/>
                <a:gd name="T17" fmla="*/ 7 h 40"/>
                <a:gd name="T18" fmla="*/ 2 w 46"/>
                <a:gd name="T19" fmla="*/ 10 h 40"/>
                <a:gd name="T20" fmla="*/ 3 w 46"/>
                <a:gd name="T21" fmla="*/ 12 h 40"/>
                <a:gd name="T22" fmla="*/ 43 w 46"/>
                <a:gd name="T23" fmla="*/ 14 h 40"/>
                <a:gd name="T24" fmla="*/ 2 w 46"/>
                <a:gd name="T25" fmla="*/ 14 h 40"/>
                <a:gd name="T26" fmla="*/ 0 w 46"/>
                <a:gd name="T27" fmla="*/ 17 h 40"/>
                <a:gd name="T28" fmla="*/ 0 w 46"/>
                <a:gd name="T29" fmla="*/ 25 h 40"/>
                <a:gd name="T30" fmla="*/ 2 w 46"/>
                <a:gd name="T31" fmla="*/ 28 h 40"/>
                <a:gd name="T32" fmla="*/ 7 w 46"/>
                <a:gd name="T33" fmla="*/ 28 h 40"/>
                <a:gd name="T34" fmla="*/ 5 w 46"/>
                <a:gd name="T35" fmla="*/ 40 h 40"/>
                <a:gd name="T36" fmla="*/ 40 w 46"/>
                <a:gd name="T37" fmla="*/ 40 h 40"/>
                <a:gd name="T38" fmla="*/ 38 w 46"/>
                <a:gd name="T39" fmla="*/ 28 h 40"/>
                <a:gd name="T40" fmla="*/ 43 w 46"/>
                <a:gd name="T41" fmla="*/ 28 h 40"/>
                <a:gd name="T42" fmla="*/ 46 w 46"/>
                <a:gd name="T43" fmla="*/ 25 h 40"/>
                <a:gd name="T44" fmla="*/ 46 w 46"/>
                <a:gd name="T45" fmla="*/ 17 h 40"/>
                <a:gd name="T46" fmla="*/ 43 w 46"/>
                <a:gd name="T47" fmla="*/ 14 h 40"/>
                <a:gd name="T48" fmla="*/ 10 w 46"/>
                <a:gd name="T49" fmla="*/ 35 h 40"/>
                <a:gd name="T50" fmla="*/ 13 w 46"/>
                <a:gd name="T51" fmla="*/ 20 h 40"/>
                <a:gd name="T52" fmla="*/ 32 w 46"/>
                <a:gd name="T53" fmla="*/ 20 h 40"/>
                <a:gd name="T54" fmla="*/ 36 w 46"/>
                <a:gd name="T55" fmla="*/ 35 h 40"/>
                <a:gd name="T56" fmla="*/ 10 w 46"/>
                <a:gd name="T57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6" h="40">
                  <a:moveTo>
                    <a:pt x="3" y="12"/>
                  </a:moveTo>
                  <a:cubicBezTo>
                    <a:pt x="43" y="12"/>
                    <a:pt x="43" y="12"/>
                    <a:pt x="43" y="12"/>
                  </a:cubicBezTo>
                  <a:cubicBezTo>
                    <a:pt x="44" y="12"/>
                    <a:pt x="44" y="10"/>
                    <a:pt x="43" y="10"/>
                  </a:cubicBezTo>
                  <a:cubicBezTo>
                    <a:pt x="42" y="10"/>
                    <a:pt x="35" y="7"/>
                    <a:pt x="34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0" y="7"/>
                    <a:pt x="3" y="10"/>
                    <a:pt x="2" y="10"/>
                  </a:cubicBezTo>
                  <a:cubicBezTo>
                    <a:pt x="2" y="10"/>
                    <a:pt x="1" y="12"/>
                    <a:pt x="3" y="12"/>
                  </a:cubicBezTo>
                  <a:close/>
                  <a:moveTo>
                    <a:pt x="43" y="14"/>
                  </a:moveTo>
                  <a:cubicBezTo>
                    <a:pt x="2" y="14"/>
                    <a:pt x="2" y="14"/>
                    <a:pt x="2" y="14"/>
                  </a:cubicBezTo>
                  <a:cubicBezTo>
                    <a:pt x="1" y="14"/>
                    <a:pt x="0" y="16"/>
                    <a:pt x="0" y="17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7"/>
                    <a:pt x="1" y="28"/>
                    <a:pt x="2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4" y="28"/>
                    <a:pt x="46" y="27"/>
                    <a:pt x="46" y="25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6" y="16"/>
                    <a:pt x="44" y="14"/>
                    <a:pt x="43" y="14"/>
                  </a:cubicBezTo>
                  <a:close/>
                  <a:moveTo>
                    <a:pt x="10" y="35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10" y="3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Freeform 367"/>
            <p:cNvSpPr>
              <a:spLocks noEditPoints="1"/>
            </p:cNvSpPr>
            <p:nvPr/>
          </p:nvSpPr>
          <p:spPr bwMode="auto">
            <a:xfrm>
              <a:off x="4869450" y="4862887"/>
              <a:ext cx="396130" cy="359447"/>
            </a:xfrm>
            <a:custGeom>
              <a:avLst/>
              <a:gdLst>
                <a:gd name="T0" fmla="*/ 29 w 43"/>
                <a:gd name="T1" fmla="*/ 22 h 37"/>
                <a:gd name="T2" fmla="*/ 26 w 43"/>
                <a:gd name="T3" fmla="*/ 26 h 37"/>
                <a:gd name="T4" fmla="*/ 29 w 43"/>
                <a:gd name="T5" fmla="*/ 30 h 37"/>
                <a:gd name="T6" fmla="*/ 32 w 43"/>
                <a:gd name="T7" fmla="*/ 26 h 37"/>
                <a:gd name="T8" fmla="*/ 29 w 43"/>
                <a:gd name="T9" fmla="*/ 22 h 37"/>
                <a:gd name="T10" fmla="*/ 39 w 43"/>
                <a:gd name="T11" fmla="*/ 11 h 37"/>
                <a:gd name="T12" fmla="*/ 38 w 43"/>
                <a:gd name="T13" fmla="*/ 0 h 37"/>
                <a:gd name="T14" fmla="*/ 27 w 43"/>
                <a:gd name="T15" fmla="*/ 5 h 37"/>
                <a:gd name="T16" fmla="*/ 21 w 43"/>
                <a:gd name="T17" fmla="*/ 5 h 37"/>
                <a:gd name="T18" fmla="*/ 15 w 43"/>
                <a:gd name="T19" fmla="*/ 5 h 37"/>
                <a:gd name="T20" fmla="*/ 5 w 43"/>
                <a:gd name="T21" fmla="*/ 0 h 37"/>
                <a:gd name="T22" fmla="*/ 3 w 43"/>
                <a:gd name="T23" fmla="*/ 11 h 37"/>
                <a:gd name="T24" fmla="*/ 0 w 43"/>
                <a:gd name="T25" fmla="*/ 20 h 37"/>
                <a:gd name="T26" fmla="*/ 17 w 43"/>
                <a:gd name="T27" fmla="*/ 37 h 37"/>
                <a:gd name="T28" fmla="*/ 21 w 43"/>
                <a:gd name="T29" fmla="*/ 37 h 37"/>
                <a:gd name="T30" fmla="*/ 25 w 43"/>
                <a:gd name="T31" fmla="*/ 37 h 37"/>
                <a:gd name="T32" fmla="*/ 43 w 43"/>
                <a:gd name="T33" fmla="*/ 20 h 37"/>
                <a:gd name="T34" fmla="*/ 39 w 43"/>
                <a:gd name="T35" fmla="*/ 11 h 37"/>
                <a:gd name="T36" fmla="*/ 21 w 43"/>
                <a:gd name="T37" fmla="*/ 35 h 37"/>
                <a:gd name="T38" fmla="*/ 21 w 43"/>
                <a:gd name="T39" fmla="*/ 35 h 37"/>
                <a:gd name="T40" fmla="*/ 6 w 43"/>
                <a:gd name="T41" fmla="*/ 25 h 37"/>
                <a:gd name="T42" fmla="*/ 8 w 43"/>
                <a:gd name="T43" fmla="*/ 20 h 37"/>
                <a:gd name="T44" fmla="*/ 21 w 43"/>
                <a:gd name="T45" fmla="*/ 19 h 37"/>
                <a:gd name="T46" fmla="*/ 21 w 43"/>
                <a:gd name="T47" fmla="*/ 19 h 37"/>
                <a:gd name="T48" fmla="*/ 21 w 43"/>
                <a:gd name="T49" fmla="*/ 19 h 37"/>
                <a:gd name="T50" fmla="*/ 35 w 43"/>
                <a:gd name="T51" fmla="*/ 20 h 37"/>
                <a:gd name="T52" fmla="*/ 37 w 43"/>
                <a:gd name="T53" fmla="*/ 25 h 37"/>
                <a:gd name="T54" fmla="*/ 21 w 43"/>
                <a:gd name="T55" fmla="*/ 35 h 37"/>
                <a:gd name="T56" fmla="*/ 14 w 43"/>
                <a:gd name="T57" fmla="*/ 22 h 37"/>
                <a:gd name="T58" fmla="*/ 11 w 43"/>
                <a:gd name="T59" fmla="*/ 26 h 37"/>
                <a:gd name="T60" fmla="*/ 14 w 43"/>
                <a:gd name="T61" fmla="*/ 30 h 37"/>
                <a:gd name="T62" fmla="*/ 17 w 43"/>
                <a:gd name="T63" fmla="*/ 26 h 37"/>
                <a:gd name="T64" fmla="*/ 14 w 43"/>
                <a:gd name="T65" fmla="*/ 2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" h="37">
                  <a:moveTo>
                    <a:pt x="29" y="22"/>
                  </a:moveTo>
                  <a:cubicBezTo>
                    <a:pt x="27" y="22"/>
                    <a:pt x="26" y="24"/>
                    <a:pt x="26" y="26"/>
                  </a:cubicBezTo>
                  <a:cubicBezTo>
                    <a:pt x="26" y="28"/>
                    <a:pt x="27" y="30"/>
                    <a:pt x="29" y="30"/>
                  </a:cubicBezTo>
                  <a:cubicBezTo>
                    <a:pt x="30" y="30"/>
                    <a:pt x="32" y="28"/>
                    <a:pt x="32" y="26"/>
                  </a:cubicBezTo>
                  <a:cubicBezTo>
                    <a:pt x="32" y="24"/>
                    <a:pt x="30" y="22"/>
                    <a:pt x="29" y="22"/>
                  </a:cubicBezTo>
                  <a:close/>
                  <a:moveTo>
                    <a:pt x="39" y="11"/>
                  </a:moveTo>
                  <a:cubicBezTo>
                    <a:pt x="40" y="10"/>
                    <a:pt x="40" y="5"/>
                    <a:pt x="38" y="0"/>
                  </a:cubicBezTo>
                  <a:cubicBezTo>
                    <a:pt x="38" y="0"/>
                    <a:pt x="34" y="1"/>
                    <a:pt x="27" y="5"/>
                  </a:cubicBezTo>
                  <a:cubicBezTo>
                    <a:pt x="26" y="5"/>
                    <a:pt x="24" y="5"/>
                    <a:pt x="21" y="5"/>
                  </a:cubicBezTo>
                  <a:cubicBezTo>
                    <a:pt x="19" y="5"/>
                    <a:pt x="17" y="5"/>
                    <a:pt x="15" y="5"/>
                  </a:cubicBezTo>
                  <a:cubicBezTo>
                    <a:pt x="9" y="1"/>
                    <a:pt x="5" y="0"/>
                    <a:pt x="5" y="0"/>
                  </a:cubicBezTo>
                  <a:cubicBezTo>
                    <a:pt x="3" y="5"/>
                    <a:pt x="3" y="10"/>
                    <a:pt x="3" y="11"/>
                  </a:cubicBezTo>
                  <a:cubicBezTo>
                    <a:pt x="1" y="13"/>
                    <a:pt x="0" y="16"/>
                    <a:pt x="0" y="20"/>
                  </a:cubicBezTo>
                  <a:cubicBezTo>
                    <a:pt x="0" y="37"/>
                    <a:pt x="14" y="37"/>
                    <a:pt x="17" y="37"/>
                  </a:cubicBezTo>
                  <a:cubicBezTo>
                    <a:pt x="18" y="37"/>
                    <a:pt x="20" y="37"/>
                    <a:pt x="21" y="37"/>
                  </a:cubicBezTo>
                  <a:cubicBezTo>
                    <a:pt x="23" y="37"/>
                    <a:pt x="25" y="37"/>
                    <a:pt x="25" y="37"/>
                  </a:cubicBezTo>
                  <a:cubicBezTo>
                    <a:pt x="29" y="37"/>
                    <a:pt x="43" y="37"/>
                    <a:pt x="43" y="20"/>
                  </a:cubicBezTo>
                  <a:cubicBezTo>
                    <a:pt x="43" y="16"/>
                    <a:pt x="42" y="13"/>
                    <a:pt x="39" y="11"/>
                  </a:cubicBezTo>
                  <a:close/>
                  <a:moveTo>
                    <a:pt x="21" y="35"/>
                  </a:moveTo>
                  <a:cubicBezTo>
                    <a:pt x="21" y="35"/>
                    <a:pt x="21" y="35"/>
                    <a:pt x="21" y="35"/>
                  </a:cubicBezTo>
                  <a:cubicBezTo>
                    <a:pt x="12" y="35"/>
                    <a:pt x="6" y="34"/>
                    <a:pt x="6" y="25"/>
                  </a:cubicBezTo>
                  <a:cubicBezTo>
                    <a:pt x="6" y="23"/>
                    <a:pt x="6" y="21"/>
                    <a:pt x="8" y="20"/>
                  </a:cubicBezTo>
                  <a:cubicBezTo>
                    <a:pt x="11" y="17"/>
                    <a:pt x="16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7" y="19"/>
                    <a:pt x="32" y="17"/>
                    <a:pt x="35" y="20"/>
                  </a:cubicBezTo>
                  <a:cubicBezTo>
                    <a:pt x="36" y="21"/>
                    <a:pt x="37" y="23"/>
                    <a:pt x="37" y="25"/>
                  </a:cubicBezTo>
                  <a:cubicBezTo>
                    <a:pt x="37" y="34"/>
                    <a:pt x="30" y="35"/>
                    <a:pt x="21" y="35"/>
                  </a:cubicBezTo>
                  <a:close/>
                  <a:moveTo>
                    <a:pt x="14" y="22"/>
                  </a:moveTo>
                  <a:cubicBezTo>
                    <a:pt x="12" y="22"/>
                    <a:pt x="11" y="24"/>
                    <a:pt x="11" y="26"/>
                  </a:cubicBezTo>
                  <a:cubicBezTo>
                    <a:pt x="11" y="28"/>
                    <a:pt x="12" y="30"/>
                    <a:pt x="14" y="30"/>
                  </a:cubicBezTo>
                  <a:cubicBezTo>
                    <a:pt x="16" y="30"/>
                    <a:pt x="17" y="28"/>
                    <a:pt x="17" y="26"/>
                  </a:cubicBezTo>
                  <a:cubicBezTo>
                    <a:pt x="17" y="24"/>
                    <a:pt x="16" y="22"/>
                    <a:pt x="14" y="2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59" name="Rounded Rectangle 58"/>
          <p:cNvSpPr/>
          <p:nvPr/>
        </p:nvSpPr>
        <p:spPr>
          <a:xfrm>
            <a:off x="6738234" y="4406851"/>
            <a:ext cx="4911901" cy="697326"/>
          </a:xfrm>
          <a:prstGeom prst="roundRect">
            <a:avLst>
              <a:gd name="adj" fmla="val 3895"/>
            </a:avLst>
          </a:prstGeom>
          <a:solidFill>
            <a:schemeClr val="accent4">
              <a:alpha val="0"/>
            </a:schemeClr>
          </a:solidFill>
          <a:ln w="19050">
            <a:solidFill>
              <a:schemeClr val="accent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ounded Rectangle 59"/>
          <p:cNvSpPr/>
          <p:nvPr/>
        </p:nvSpPr>
        <p:spPr>
          <a:xfrm>
            <a:off x="6738234" y="5342603"/>
            <a:ext cx="4911901" cy="697326"/>
          </a:xfrm>
          <a:prstGeom prst="roundRect">
            <a:avLst>
              <a:gd name="adj" fmla="val 3895"/>
            </a:avLst>
          </a:prstGeom>
          <a:solidFill>
            <a:schemeClr val="accent4">
              <a:alpha val="0"/>
            </a:schemeClr>
          </a:solidFill>
          <a:ln w="19050"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7516232" y="4484856"/>
            <a:ext cx="4184700" cy="53551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>
              <a:lnSpc>
                <a:spcPct val="120000"/>
              </a:lnSpc>
            </a:pPr>
            <a:r>
              <a:rPr lang="pt-BR" sz="1200" b="1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</a:t>
            </a: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, </a:t>
            </a:r>
            <a:r>
              <a:rPr lang="pt-BR" sz="1200">
                <a:solidFill>
                  <a:schemeClr val="tx2"/>
                </a:solidFill>
                <a:latin typeface="Lato Light"/>
                <a:cs typeface="Lato Light"/>
              </a:rPr>
              <a:t>consectetur teda adipiscing </a:t>
            </a: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elit</a:t>
            </a:r>
            <a:r>
              <a:rPr lang="pt-BR" sz="1200">
                <a:solidFill>
                  <a:schemeClr val="tx2"/>
                </a:solidFill>
                <a:latin typeface="Lato Light"/>
                <a:cs typeface="Lato Light"/>
              </a:rPr>
              <a:t>. </a:t>
            </a:r>
            <a:r>
              <a:rPr lang="en-US" sz="1200">
                <a:solidFill>
                  <a:schemeClr val="tx2"/>
                </a:solidFill>
              </a:rPr>
              <a:t>Pellentesque youri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teda consectetur teda adipiscing elit.</a:t>
            </a:r>
            <a:endParaRPr lang="en-US" sz="1200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7516232" y="5426308"/>
            <a:ext cx="4184700" cy="53551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>
              <a:lnSpc>
                <a:spcPct val="120000"/>
              </a:lnSpc>
            </a:pPr>
            <a:r>
              <a:rPr lang="pt-BR" sz="1200" b="1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</a:t>
            </a: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, </a:t>
            </a:r>
            <a:r>
              <a:rPr lang="pt-BR" sz="1200">
                <a:solidFill>
                  <a:schemeClr val="tx2"/>
                </a:solidFill>
                <a:latin typeface="Lato Light"/>
                <a:cs typeface="Lato Light"/>
              </a:rPr>
              <a:t>consectetur teda adipiscing </a:t>
            </a: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elit</a:t>
            </a:r>
            <a:r>
              <a:rPr lang="pt-BR" sz="1200">
                <a:solidFill>
                  <a:schemeClr val="tx2"/>
                </a:solidFill>
                <a:latin typeface="Lato Light"/>
                <a:cs typeface="Lato Light"/>
              </a:rPr>
              <a:t>. </a:t>
            </a:r>
            <a:r>
              <a:rPr lang="en-US" sz="1200">
                <a:solidFill>
                  <a:schemeClr val="tx2"/>
                </a:solidFill>
              </a:rPr>
              <a:t>Pellentesque youri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teda consectetur teda adipiscing elit.</a:t>
            </a:r>
            <a:endParaRPr lang="en-US" sz="1200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63" name="Rounded Rectangle 62"/>
          <p:cNvSpPr/>
          <p:nvPr/>
        </p:nvSpPr>
        <p:spPr>
          <a:xfrm>
            <a:off x="6738234" y="3441942"/>
            <a:ext cx="4911901" cy="697326"/>
          </a:xfrm>
          <a:prstGeom prst="roundRect">
            <a:avLst>
              <a:gd name="adj" fmla="val 3895"/>
            </a:avLst>
          </a:prstGeom>
          <a:solidFill>
            <a:schemeClr val="accent4">
              <a:alpha val="0"/>
            </a:schemeClr>
          </a:solidFill>
          <a:ln w="19050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7516232" y="3519947"/>
            <a:ext cx="4184700" cy="53551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>
              <a:lnSpc>
                <a:spcPct val="120000"/>
              </a:lnSpc>
            </a:pPr>
            <a:r>
              <a:rPr lang="pt-BR" sz="1200" b="1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</a:t>
            </a: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, </a:t>
            </a:r>
            <a:r>
              <a:rPr lang="pt-BR" sz="1200">
                <a:solidFill>
                  <a:schemeClr val="tx2"/>
                </a:solidFill>
                <a:latin typeface="Lato Light"/>
                <a:cs typeface="Lato Light"/>
              </a:rPr>
              <a:t>consectetur teda adipiscing </a:t>
            </a: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elit</a:t>
            </a:r>
            <a:r>
              <a:rPr lang="pt-BR" sz="1200">
                <a:solidFill>
                  <a:schemeClr val="tx2"/>
                </a:solidFill>
                <a:latin typeface="Lato Light"/>
                <a:cs typeface="Lato Light"/>
              </a:rPr>
              <a:t>. </a:t>
            </a:r>
            <a:r>
              <a:rPr lang="en-US" sz="1200">
                <a:solidFill>
                  <a:schemeClr val="tx2"/>
                </a:solidFill>
              </a:rPr>
              <a:t>Pellentesque youri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teda consectetur teda adipiscing elit.</a:t>
            </a:r>
            <a:endParaRPr lang="en-US" sz="1200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65" name="Rounded Rectangle 64"/>
          <p:cNvSpPr/>
          <p:nvPr/>
        </p:nvSpPr>
        <p:spPr>
          <a:xfrm>
            <a:off x="6738234" y="2434148"/>
            <a:ext cx="4911901" cy="697326"/>
          </a:xfrm>
          <a:prstGeom prst="roundRect">
            <a:avLst>
              <a:gd name="adj" fmla="val 3895"/>
            </a:avLst>
          </a:prstGeom>
          <a:solidFill>
            <a:schemeClr val="accent4">
              <a:alpha val="0"/>
            </a:schemeClr>
          </a:solidFill>
          <a:ln w="19050"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/>
          <p:cNvSpPr txBox="1"/>
          <p:nvPr/>
        </p:nvSpPr>
        <p:spPr>
          <a:xfrm>
            <a:off x="7516232" y="2512153"/>
            <a:ext cx="4184700" cy="53551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>
              <a:lnSpc>
                <a:spcPct val="120000"/>
              </a:lnSpc>
            </a:pPr>
            <a:r>
              <a:rPr lang="pt-BR" sz="1200" b="1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</a:t>
            </a: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, </a:t>
            </a:r>
            <a:r>
              <a:rPr lang="pt-BR" sz="1200">
                <a:solidFill>
                  <a:schemeClr val="tx2"/>
                </a:solidFill>
                <a:latin typeface="Lato Light"/>
                <a:cs typeface="Lato Light"/>
              </a:rPr>
              <a:t>consectetur teda adipiscing </a:t>
            </a: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elit</a:t>
            </a:r>
            <a:r>
              <a:rPr lang="pt-BR" sz="1200">
                <a:solidFill>
                  <a:schemeClr val="tx2"/>
                </a:solidFill>
                <a:latin typeface="Lato Light"/>
                <a:cs typeface="Lato Light"/>
              </a:rPr>
              <a:t>. </a:t>
            </a:r>
            <a:r>
              <a:rPr lang="en-US" sz="1200">
                <a:solidFill>
                  <a:schemeClr val="tx2"/>
                </a:solidFill>
              </a:rPr>
              <a:t>Pellentesque youri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teda consectetur teda adipiscing elit.</a:t>
            </a:r>
            <a:endParaRPr lang="en-US" sz="1200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67" name="Freeform 194"/>
          <p:cNvSpPr>
            <a:spLocks noEditPoints="1"/>
          </p:cNvSpPr>
          <p:nvPr/>
        </p:nvSpPr>
        <p:spPr bwMode="auto">
          <a:xfrm>
            <a:off x="6842595" y="2505320"/>
            <a:ext cx="552343" cy="550756"/>
          </a:xfrm>
          <a:custGeom>
            <a:avLst/>
            <a:gdLst>
              <a:gd name="T0" fmla="*/ 2 w 278"/>
              <a:gd name="T1" fmla="*/ 160 h 277"/>
              <a:gd name="T2" fmla="*/ 15 w 278"/>
              <a:gd name="T3" fmla="*/ 202 h 277"/>
              <a:gd name="T4" fmla="*/ 70 w 278"/>
              <a:gd name="T5" fmla="*/ 259 h 277"/>
              <a:gd name="T6" fmla="*/ 183 w 278"/>
              <a:gd name="T7" fmla="*/ 270 h 277"/>
              <a:gd name="T8" fmla="*/ 242 w 278"/>
              <a:gd name="T9" fmla="*/ 232 h 277"/>
              <a:gd name="T10" fmla="*/ 267 w 278"/>
              <a:gd name="T11" fmla="*/ 193 h 277"/>
              <a:gd name="T12" fmla="*/ 278 w 278"/>
              <a:gd name="T13" fmla="*/ 139 h 277"/>
              <a:gd name="T14" fmla="*/ 268 w 278"/>
              <a:gd name="T15" fmla="*/ 88 h 277"/>
              <a:gd name="T16" fmla="*/ 237 w 278"/>
              <a:gd name="T17" fmla="*/ 40 h 277"/>
              <a:gd name="T18" fmla="*/ 196 w 278"/>
              <a:gd name="T19" fmla="*/ 12 h 277"/>
              <a:gd name="T20" fmla="*/ 171 w 278"/>
              <a:gd name="T21" fmla="*/ 3 h 277"/>
              <a:gd name="T22" fmla="*/ 94 w 278"/>
              <a:gd name="T23" fmla="*/ 7 h 277"/>
              <a:gd name="T24" fmla="*/ 48 w 278"/>
              <a:gd name="T25" fmla="*/ 34 h 277"/>
              <a:gd name="T26" fmla="*/ 15 w 278"/>
              <a:gd name="T27" fmla="*/ 75 h 277"/>
              <a:gd name="T28" fmla="*/ 115 w 278"/>
              <a:gd name="T29" fmla="*/ 9 h 277"/>
              <a:gd name="T30" fmla="*/ 136 w 278"/>
              <a:gd name="T31" fmla="*/ 7 h 277"/>
              <a:gd name="T32" fmla="*/ 155 w 278"/>
              <a:gd name="T33" fmla="*/ 14 h 277"/>
              <a:gd name="T34" fmla="*/ 172 w 278"/>
              <a:gd name="T35" fmla="*/ 14 h 277"/>
              <a:gd name="T36" fmla="*/ 187 w 278"/>
              <a:gd name="T37" fmla="*/ 18 h 277"/>
              <a:gd name="T38" fmla="*/ 183 w 278"/>
              <a:gd name="T39" fmla="*/ 21 h 277"/>
              <a:gd name="T40" fmla="*/ 161 w 278"/>
              <a:gd name="T41" fmla="*/ 30 h 277"/>
              <a:gd name="T42" fmla="*/ 164 w 278"/>
              <a:gd name="T43" fmla="*/ 44 h 277"/>
              <a:gd name="T44" fmla="*/ 177 w 278"/>
              <a:gd name="T45" fmla="*/ 53 h 277"/>
              <a:gd name="T46" fmla="*/ 197 w 278"/>
              <a:gd name="T47" fmla="*/ 27 h 277"/>
              <a:gd name="T48" fmla="*/ 211 w 278"/>
              <a:gd name="T49" fmla="*/ 32 h 277"/>
              <a:gd name="T50" fmla="*/ 223 w 278"/>
              <a:gd name="T51" fmla="*/ 38 h 277"/>
              <a:gd name="T52" fmla="*/ 229 w 278"/>
              <a:gd name="T53" fmla="*/ 57 h 277"/>
              <a:gd name="T54" fmla="*/ 225 w 278"/>
              <a:gd name="T55" fmla="*/ 67 h 277"/>
              <a:gd name="T56" fmla="*/ 218 w 278"/>
              <a:gd name="T57" fmla="*/ 59 h 277"/>
              <a:gd name="T58" fmla="*/ 200 w 278"/>
              <a:gd name="T59" fmla="*/ 62 h 277"/>
              <a:gd name="T60" fmla="*/ 212 w 278"/>
              <a:gd name="T61" fmla="*/ 69 h 277"/>
              <a:gd name="T62" fmla="*/ 183 w 278"/>
              <a:gd name="T63" fmla="*/ 80 h 277"/>
              <a:gd name="T64" fmla="*/ 169 w 278"/>
              <a:gd name="T65" fmla="*/ 90 h 277"/>
              <a:gd name="T66" fmla="*/ 151 w 278"/>
              <a:gd name="T67" fmla="*/ 107 h 277"/>
              <a:gd name="T68" fmla="*/ 140 w 278"/>
              <a:gd name="T69" fmla="*/ 118 h 277"/>
              <a:gd name="T70" fmla="*/ 116 w 278"/>
              <a:gd name="T71" fmla="*/ 116 h 277"/>
              <a:gd name="T72" fmla="*/ 97 w 278"/>
              <a:gd name="T73" fmla="*/ 140 h 277"/>
              <a:gd name="T74" fmla="*/ 122 w 278"/>
              <a:gd name="T75" fmla="*/ 138 h 277"/>
              <a:gd name="T76" fmla="*/ 118 w 278"/>
              <a:gd name="T77" fmla="*/ 153 h 277"/>
              <a:gd name="T78" fmla="*/ 144 w 278"/>
              <a:gd name="T79" fmla="*/ 172 h 277"/>
              <a:gd name="T80" fmla="*/ 163 w 278"/>
              <a:gd name="T81" fmla="*/ 164 h 277"/>
              <a:gd name="T82" fmla="*/ 179 w 278"/>
              <a:gd name="T83" fmla="*/ 170 h 277"/>
              <a:gd name="T84" fmla="*/ 195 w 278"/>
              <a:gd name="T85" fmla="*/ 175 h 277"/>
              <a:gd name="T86" fmla="*/ 217 w 278"/>
              <a:gd name="T87" fmla="*/ 190 h 277"/>
              <a:gd name="T88" fmla="*/ 234 w 278"/>
              <a:gd name="T89" fmla="*/ 202 h 277"/>
              <a:gd name="T90" fmla="*/ 170 w 278"/>
              <a:gd name="T91" fmla="*/ 266 h 277"/>
              <a:gd name="T92" fmla="*/ 150 w 278"/>
              <a:gd name="T93" fmla="*/ 237 h 277"/>
              <a:gd name="T94" fmla="*/ 135 w 278"/>
              <a:gd name="T95" fmla="*/ 210 h 277"/>
              <a:gd name="T96" fmla="*/ 142 w 278"/>
              <a:gd name="T97" fmla="*/ 191 h 277"/>
              <a:gd name="T98" fmla="*/ 137 w 278"/>
              <a:gd name="T99" fmla="*/ 177 h 277"/>
              <a:gd name="T100" fmla="*/ 119 w 278"/>
              <a:gd name="T101" fmla="*/ 161 h 277"/>
              <a:gd name="T102" fmla="*/ 91 w 278"/>
              <a:gd name="T103" fmla="*/ 152 h 277"/>
              <a:gd name="T104" fmla="*/ 75 w 278"/>
              <a:gd name="T105" fmla="*/ 139 h 277"/>
              <a:gd name="T106" fmla="*/ 62 w 278"/>
              <a:gd name="T107" fmla="*/ 112 h 277"/>
              <a:gd name="T108" fmla="*/ 65 w 278"/>
              <a:gd name="T109" fmla="*/ 133 h 277"/>
              <a:gd name="T110" fmla="*/ 54 w 278"/>
              <a:gd name="T111" fmla="*/ 115 h 277"/>
              <a:gd name="T112" fmla="*/ 47 w 278"/>
              <a:gd name="T113" fmla="*/ 92 h 277"/>
              <a:gd name="T114" fmla="*/ 61 w 278"/>
              <a:gd name="T115" fmla="*/ 63 h 277"/>
              <a:gd name="T116" fmla="*/ 58 w 278"/>
              <a:gd name="T117" fmla="*/ 46 h 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78" h="277">
                <a:moveTo>
                  <a:pt x="3" y="111"/>
                </a:moveTo>
                <a:cubicBezTo>
                  <a:pt x="2" y="113"/>
                  <a:pt x="2" y="115"/>
                  <a:pt x="2" y="117"/>
                </a:cubicBezTo>
                <a:cubicBezTo>
                  <a:pt x="1" y="120"/>
                  <a:pt x="1" y="122"/>
                  <a:pt x="1" y="124"/>
                </a:cubicBezTo>
                <a:cubicBezTo>
                  <a:pt x="0" y="129"/>
                  <a:pt x="0" y="134"/>
                  <a:pt x="0" y="139"/>
                </a:cubicBezTo>
                <a:cubicBezTo>
                  <a:pt x="0" y="143"/>
                  <a:pt x="0" y="148"/>
                  <a:pt x="1" y="153"/>
                </a:cubicBezTo>
                <a:cubicBezTo>
                  <a:pt x="1" y="155"/>
                  <a:pt x="1" y="157"/>
                  <a:pt x="2" y="160"/>
                </a:cubicBezTo>
                <a:cubicBezTo>
                  <a:pt x="2" y="162"/>
                  <a:pt x="2" y="164"/>
                  <a:pt x="3" y="167"/>
                </a:cubicBezTo>
                <a:cubicBezTo>
                  <a:pt x="3" y="169"/>
                  <a:pt x="4" y="171"/>
                  <a:pt x="4" y="173"/>
                </a:cubicBezTo>
                <a:cubicBezTo>
                  <a:pt x="5" y="178"/>
                  <a:pt x="7" y="182"/>
                  <a:pt x="8" y="186"/>
                </a:cubicBezTo>
                <a:cubicBezTo>
                  <a:pt x="9" y="188"/>
                  <a:pt x="10" y="191"/>
                  <a:pt x="11" y="193"/>
                </a:cubicBezTo>
                <a:cubicBezTo>
                  <a:pt x="12" y="195"/>
                  <a:pt x="13" y="197"/>
                  <a:pt x="14" y="199"/>
                </a:cubicBezTo>
                <a:cubicBezTo>
                  <a:pt x="14" y="200"/>
                  <a:pt x="15" y="201"/>
                  <a:pt x="15" y="202"/>
                </a:cubicBezTo>
                <a:cubicBezTo>
                  <a:pt x="16" y="204"/>
                  <a:pt x="17" y="206"/>
                  <a:pt x="18" y="208"/>
                </a:cubicBezTo>
                <a:cubicBezTo>
                  <a:pt x="22" y="214"/>
                  <a:pt x="25" y="219"/>
                  <a:pt x="30" y="224"/>
                </a:cubicBezTo>
                <a:cubicBezTo>
                  <a:pt x="32" y="227"/>
                  <a:pt x="34" y="230"/>
                  <a:pt x="36" y="232"/>
                </a:cubicBezTo>
                <a:cubicBezTo>
                  <a:pt x="38" y="234"/>
                  <a:pt x="39" y="235"/>
                  <a:pt x="41" y="237"/>
                </a:cubicBezTo>
                <a:cubicBezTo>
                  <a:pt x="42" y="238"/>
                  <a:pt x="44" y="240"/>
                  <a:pt x="45" y="241"/>
                </a:cubicBezTo>
                <a:cubicBezTo>
                  <a:pt x="53" y="248"/>
                  <a:pt x="61" y="254"/>
                  <a:pt x="70" y="259"/>
                </a:cubicBezTo>
                <a:cubicBezTo>
                  <a:pt x="72" y="260"/>
                  <a:pt x="74" y="261"/>
                  <a:pt x="76" y="262"/>
                </a:cubicBezTo>
                <a:cubicBezTo>
                  <a:pt x="80" y="264"/>
                  <a:pt x="84" y="266"/>
                  <a:pt x="88" y="268"/>
                </a:cubicBezTo>
                <a:cubicBezTo>
                  <a:pt x="90" y="269"/>
                  <a:pt x="92" y="269"/>
                  <a:pt x="94" y="270"/>
                </a:cubicBezTo>
                <a:cubicBezTo>
                  <a:pt x="108" y="275"/>
                  <a:pt x="123" y="277"/>
                  <a:pt x="139" y="277"/>
                </a:cubicBezTo>
                <a:cubicBezTo>
                  <a:pt x="149" y="277"/>
                  <a:pt x="160" y="276"/>
                  <a:pt x="170" y="274"/>
                </a:cubicBezTo>
                <a:cubicBezTo>
                  <a:pt x="174" y="273"/>
                  <a:pt x="179" y="272"/>
                  <a:pt x="183" y="270"/>
                </a:cubicBezTo>
                <a:cubicBezTo>
                  <a:pt x="186" y="269"/>
                  <a:pt x="188" y="269"/>
                  <a:pt x="190" y="268"/>
                </a:cubicBezTo>
                <a:cubicBezTo>
                  <a:pt x="194" y="266"/>
                  <a:pt x="198" y="264"/>
                  <a:pt x="202" y="262"/>
                </a:cubicBezTo>
                <a:cubicBezTo>
                  <a:pt x="204" y="261"/>
                  <a:pt x="206" y="260"/>
                  <a:pt x="208" y="259"/>
                </a:cubicBezTo>
                <a:cubicBezTo>
                  <a:pt x="217" y="254"/>
                  <a:pt x="225" y="248"/>
                  <a:pt x="232" y="241"/>
                </a:cubicBezTo>
                <a:cubicBezTo>
                  <a:pt x="234" y="240"/>
                  <a:pt x="236" y="238"/>
                  <a:pt x="237" y="237"/>
                </a:cubicBezTo>
                <a:cubicBezTo>
                  <a:pt x="239" y="235"/>
                  <a:pt x="240" y="234"/>
                  <a:pt x="242" y="232"/>
                </a:cubicBezTo>
                <a:cubicBezTo>
                  <a:pt x="244" y="230"/>
                  <a:pt x="246" y="227"/>
                  <a:pt x="248" y="224"/>
                </a:cubicBezTo>
                <a:cubicBezTo>
                  <a:pt x="251" y="220"/>
                  <a:pt x="254" y="216"/>
                  <a:pt x="257" y="211"/>
                </a:cubicBezTo>
                <a:cubicBezTo>
                  <a:pt x="258" y="210"/>
                  <a:pt x="259" y="209"/>
                  <a:pt x="259" y="208"/>
                </a:cubicBezTo>
                <a:cubicBezTo>
                  <a:pt x="260" y="206"/>
                  <a:pt x="262" y="204"/>
                  <a:pt x="263" y="202"/>
                </a:cubicBezTo>
                <a:cubicBezTo>
                  <a:pt x="263" y="201"/>
                  <a:pt x="264" y="200"/>
                  <a:pt x="264" y="199"/>
                </a:cubicBezTo>
                <a:cubicBezTo>
                  <a:pt x="265" y="197"/>
                  <a:pt x="266" y="195"/>
                  <a:pt x="267" y="193"/>
                </a:cubicBezTo>
                <a:cubicBezTo>
                  <a:pt x="268" y="191"/>
                  <a:pt x="269" y="188"/>
                  <a:pt x="269" y="186"/>
                </a:cubicBezTo>
                <a:cubicBezTo>
                  <a:pt x="271" y="182"/>
                  <a:pt x="272" y="178"/>
                  <a:pt x="273" y="173"/>
                </a:cubicBezTo>
                <a:cubicBezTo>
                  <a:pt x="274" y="171"/>
                  <a:pt x="274" y="169"/>
                  <a:pt x="275" y="167"/>
                </a:cubicBezTo>
                <a:cubicBezTo>
                  <a:pt x="275" y="164"/>
                  <a:pt x="276" y="162"/>
                  <a:pt x="276" y="160"/>
                </a:cubicBezTo>
                <a:cubicBezTo>
                  <a:pt x="277" y="157"/>
                  <a:pt x="277" y="155"/>
                  <a:pt x="277" y="153"/>
                </a:cubicBezTo>
                <a:cubicBezTo>
                  <a:pt x="278" y="148"/>
                  <a:pt x="278" y="143"/>
                  <a:pt x="278" y="139"/>
                </a:cubicBezTo>
                <a:cubicBezTo>
                  <a:pt x="278" y="134"/>
                  <a:pt x="278" y="129"/>
                  <a:pt x="277" y="124"/>
                </a:cubicBezTo>
                <a:cubicBezTo>
                  <a:pt x="277" y="122"/>
                  <a:pt x="277" y="120"/>
                  <a:pt x="276" y="117"/>
                </a:cubicBezTo>
                <a:cubicBezTo>
                  <a:pt x="276" y="115"/>
                  <a:pt x="275" y="113"/>
                  <a:pt x="275" y="111"/>
                </a:cubicBezTo>
                <a:cubicBezTo>
                  <a:pt x="274" y="108"/>
                  <a:pt x="274" y="106"/>
                  <a:pt x="273" y="104"/>
                </a:cubicBezTo>
                <a:cubicBezTo>
                  <a:pt x="272" y="99"/>
                  <a:pt x="271" y="95"/>
                  <a:pt x="269" y="91"/>
                </a:cubicBezTo>
                <a:cubicBezTo>
                  <a:pt x="269" y="90"/>
                  <a:pt x="269" y="89"/>
                  <a:pt x="268" y="88"/>
                </a:cubicBezTo>
                <a:cubicBezTo>
                  <a:pt x="267" y="85"/>
                  <a:pt x="266" y="81"/>
                  <a:pt x="264" y="78"/>
                </a:cubicBezTo>
                <a:cubicBezTo>
                  <a:pt x="264" y="77"/>
                  <a:pt x="263" y="76"/>
                  <a:pt x="263" y="75"/>
                </a:cubicBezTo>
                <a:cubicBezTo>
                  <a:pt x="262" y="73"/>
                  <a:pt x="260" y="71"/>
                  <a:pt x="259" y="69"/>
                </a:cubicBezTo>
                <a:cubicBezTo>
                  <a:pt x="256" y="64"/>
                  <a:pt x="252" y="58"/>
                  <a:pt x="248" y="53"/>
                </a:cubicBezTo>
                <a:cubicBezTo>
                  <a:pt x="246" y="50"/>
                  <a:pt x="244" y="48"/>
                  <a:pt x="242" y="45"/>
                </a:cubicBezTo>
                <a:cubicBezTo>
                  <a:pt x="240" y="44"/>
                  <a:pt x="239" y="42"/>
                  <a:pt x="237" y="40"/>
                </a:cubicBezTo>
                <a:cubicBezTo>
                  <a:pt x="236" y="39"/>
                  <a:pt x="234" y="37"/>
                  <a:pt x="232" y="36"/>
                </a:cubicBezTo>
                <a:cubicBezTo>
                  <a:pt x="229" y="33"/>
                  <a:pt x="226" y="30"/>
                  <a:pt x="222" y="28"/>
                </a:cubicBezTo>
                <a:cubicBezTo>
                  <a:pt x="218" y="24"/>
                  <a:pt x="213" y="21"/>
                  <a:pt x="208" y="18"/>
                </a:cubicBezTo>
                <a:cubicBezTo>
                  <a:pt x="206" y="17"/>
                  <a:pt x="204" y="16"/>
                  <a:pt x="202" y="15"/>
                </a:cubicBezTo>
                <a:cubicBezTo>
                  <a:pt x="201" y="14"/>
                  <a:pt x="200" y="14"/>
                  <a:pt x="199" y="14"/>
                </a:cubicBezTo>
                <a:cubicBezTo>
                  <a:pt x="198" y="13"/>
                  <a:pt x="197" y="12"/>
                  <a:pt x="196" y="12"/>
                </a:cubicBezTo>
                <a:cubicBezTo>
                  <a:pt x="196" y="12"/>
                  <a:pt x="195" y="12"/>
                  <a:pt x="195" y="11"/>
                </a:cubicBezTo>
                <a:cubicBezTo>
                  <a:pt x="193" y="11"/>
                  <a:pt x="191" y="10"/>
                  <a:pt x="190" y="9"/>
                </a:cubicBezTo>
                <a:cubicBezTo>
                  <a:pt x="190" y="9"/>
                  <a:pt x="190" y="9"/>
                  <a:pt x="190" y="9"/>
                </a:cubicBezTo>
                <a:cubicBezTo>
                  <a:pt x="188" y="9"/>
                  <a:pt x="186" y="8"/>
                  <a:pt x="184" y="7"/>
                </a:cubicBezTo>
                <a:cubicBezTo>
                  <a:pt x="184" y="7"/>
                  <a:pt x="184" y="7"/>
                  <a:pt x="183" y="7"/>
                </a:cubicBezTo>
                <a:cubicBezTo>
                  <a:pt x="179" y="6"/>
                  <a:pt x="175" y="4"/>
                  <a:pt x="171" y="3"/>
                </a:cubicBezTo>
                <a:cubicBezTo>
                  <a:pt x="169" y="3"/>
                  <a:pt x="168" y="3"/>
                  <a:pt x="167" y="3"/>
                </a:cubicBezTo>
                <a:cubicBezTo>
                  <a:pt x="166" y="2"/>
                  <a:pt x="165" y="2"/>
                  <a:pt x="164" y="2"/>
                </a:cubicBezTo>
                <a:cubicBezTo>
                  <a:pt x="157" y="1"/>
                  <a:pt x="149" y="0"/>
                  <a:pt x="141" y="0"/>
                </a:cubicBezTo>
                <a:cubicBezTo>
                  <a:pt x="141" y="0"/>
                  <a:pt x="140" y="0"/>
                  <a:pt x="139" y="0"/>
                </a:cubicBezTo>
                <a:cubicBezTo>
                  <a:pt x="137" y="0"/>
                  <a:pt x="136" y="0"/>
                  <a:pt x="135" y="0"/>
                </a:cubicBezTo>
                <a:cubicBezTo>
                  <a:pt x="121" y="0"/>
                  <a:pt x="107" y="3"/>
                  <a:pt x="94" y="7"/>
                </a:cubicBezTo>
                <a:cubicBezTo>
                  <a:pt x="92" y="8"/>
                  <a:pt x="90" y="9"/>
                  <a:pt x="88" y="9"/>
                </a:cubicBezTo>
                <a:cubicBezTo>
                  <a:pt x="87" y="10"/>
                  <a:pt x="87" y="10"/>
                  <a:pt x="86" y="10"/>
                </a:cubicBezTo>
                <a:cubicBezTo>
                  <a:pt x="85" y="11"/>
                  <a:pt x="83" y="11"/>
                  <a:pt x="82" y="12"/>
                </a:cubicBezTo>
                <a:cubicBezTo>
                  <a:pt x="80" y="13"/>
                  <a:pt x="78" y="14"/>
                  <a:pt x="76" y="15"/>
                </a:cubicBezTo>
                <a:cubicBezTo>
                  <a:pt x="74" y="16"/>
                  <a:pt x="72" y="17"/>
                  <a:pt x="70" y="18"/>
                </a:cubicBezTo>
                <a:cubicBezTo>
                  <a:pt x="62" y="23"/>
                  <a:pt x="55" y="28"/>
                  <a:pt x="48" y="34"/>
                </a:cubicBezTo>
                <a:cubicBezTo>
                  <a:pt x="47" y="34"/>
                  <a:pt x="46" y="35"/>
                  <a:pt x="45" y="36"/>
                </a:cubicBezTo>
                <a:cubicBezTo>
                  <a:pt x="44" y="37"/>
                  <a:pt x="42" y="39"/>
                  <a:pt x="41" y="40"/>
                </a:cubicBezTo>
                <a:cubicBezTo>
                  <a:pt x="39" y="42"/>
                  <a:pt x="38" y="44"/>
                  <a:pt x="36" y="45"/>
                </a:cubicBezTo>
                <a:cubicBezTo>
                  <a:pt x="34" y="48"/>
                  <a:pt x="32" y="50"/>
                  <a:pt x="30" y="53"/>
                </a:cubicBezTo>
                <a:cubicBezTo>
                  <a:pt x="25" y="58"/>
                  <a:pt x="22" y="64"/>
                  <a:pt x="18" y="69"/>
                </a:cubicBezTo>
                <a:cubicBezTo>
                  <a:pt x="17" y="71"/>
                  <a:pt x="16" y="73"/>
                  <a:pt x="15" y="75"/>
                </a:cubicBezTo>
                <a:cubicBezTo>
                  <a:pt x="15" y="76"/>
                  <a:pt x="14" y="77"/>
                  <a:pt x="14" y="78"/>
                </a:cubicBezTo>
                <a:cubicBezTo>
                  <a:pt x="12" y="81"/>
                  <a:pt x="11" y="85"/>
                  <a:pt x="10" y="88"/>
                </a:cubicBezTo>
                <a:cubicBezTo>
                  <a:pt x="9" y="89"/>
                  <a:pt x="9" y="90"/>
                  <a:pt x="8" y="91"/>
                </a:cubicBezTo>
                <a:cubicBezTo>
                  <a:pt x="7" y="95"/>
                  <a:pt x="5" y="99"/>
                  <a:pt x="4" y="104"/>
                </a:cubicBezTo>
                <a:cubicBezTo>
                  <a:pt x="4" y="106"/>
                  <a:pt x="3" y="108"/>
                  <a:pt x="3" y="111"/>
                </a:cubicBezTo>
                <a:close/>
                <a:moveTo>
                  <a:pt x="115" y="9"/>
                </a:moveTo>
                <a:cubicBezTo>
                  <a:pt x="116" y="10"/>
                  <a:pt x="116" y="10"/>
                  <a:pt x="116" y="10"/>
                </a:cubicBezTo>
                <a:cubicBezTo>
                  <a:pt x="118" y="10"/>
                  <a:pt x="119" y="10"/>
                  <a:pt x="121" y="10"/>
                </a:cubicBezTo>
                <a:cubicBezTo>
                  <a:pt x="122" y="10"/>
                  <a:pt x="123" y="10"/>
                  <a:pt x="125" y="10"/>
                </a:cubicBezTo>
                <a:cubicBezTo>
                  <a:pt x="127" y="10"/>
                  <a:pt x="131" y="13"/>
                  <a:pt x="133" y="12"/>
                </a:cubicBezTo>
                <a:cubicBezTo>
                  <a:pt x="134" y="11"/>
                  <a:pt x="134" y="11"/>
                  <a:pt x="134" y="10"/>
                </a:cubicBezTo>
                <a:cubicBezTo>
                  <a:pt x="135" y="9"/>
                  <a:pt x="135" y="8"/>
                  <a:pt x="136" y="7"/>
                </a:cubicBezTo>
                <a:cubicBezTo>
                  <a:pt x="137" y="7"/>
                  <a:pt x="138" y="7"/>
                  <a:pt x="139" y="7"/>
                </a:cubicBezTo>
                <a:cubicBezTo>
                  <a:pt x="148" y="7"/>
                  <a:pt x="157" y="8"/>
                  <a:pt x="165" y="10"/>
                </a:cubicBezTo>
                <a:cubicBezTo>
                  <a:pt x="165" y="11"/>
                  <a:pt x="164" y="10"/>
                  <a:pt x="163" y="11"/>
                </a:cubicBezTo>
                <a:cubicBezTo>
                  <a:pt x="162" y="11"/>
                  <a:pt x="161" y="12"/>
                  <a:pt x="160" y="12"/>
                </a:cubicBezTo>
                <a:cubicBezTo>
                  <a:pt x="158" y="13"/>
                  <a:pt x="155" y="12"/>
                  <a:pt x="153" y="12"/>
                </a:cubicBezTo>
                <a:cubicBezTo>
                  <a:pt x="153" y="13"/>
                  <a:pt x="154" y="13"/>
                  <a:pt x="155" y="14"/>
                </a:cubicBezTo>
                <a:cubicBezTo>
                  <a:pt x="157" y="15"/>
                  <a:pt x="159" y="15"/>
                  <a:pt x="162" y="14"/>
                </a:cubicBezTo>
                <a:cubicBezTo>
                  <a:pt x="163" y="14"/>
                  <a:pt x="165" y="15"/>
                  <a:pt x="166" y="14"/>
                </a:cubicBezTo>
                <a:cubicBezTo>
                  <a:pt x="167" y="13"/>
                  <a:pt x="167" y="12"/>
                  <a:pt x="168" y="11"/>
                </a:cubicBezTo>
                <a:cubicBezTo>
                  <a:pt x="168" y="11"/>
                  <a:pt x="169" y="11"/>
                  <a:pt x="169" y="11"/>
                </a:cubicBezTo>
                <a:cubicBezTo>
                  <a:pt x="171" y="11"/>
                  <a:pt x="172" y="11"/>
                  <a:pt x="173" y="12"/>
                </a:cubicBezTo>
                <a:cubicBezTo>
                  <a:pt x="173" y="13"/>
                  <a:pt x="172" y="13"/>
                  <a:pt x="172" y="14"/>
                </a:cubicBezTo>
                <a:cubicBezTo>
                  <a:pt x="173" y="14"/>
                  <a:pt x="175" y="14"/>
                  <a:pt x="176" y="12"/>
                </a:cubicBezTo>
                <a:cubicBezTo>
                  <a:pt x="176" y="13"/>
                  <a:pt x="177" y="13"/>
                  <a:pt x="177" y="13"/>
                </a:cubicBezTo>
                <a:cubicBezTo>
                  <a:pt x="179" y="13"/>
                  <a:pt x="181" y="14"/>
                  <a:pt x="183" y="15"/>
                </a:cubicBezTo>
                <a:cubicBezTo>
                  <a:pt x="186" y="16"/>
                  <a:pt x="189" y="17"/>
                  <a:pt x="192" y="18"/>
                </a:cubicBezTo>
                <a:cubicBezTo>
                  <a:pt x="191" y="19"/>
                  <a:pt x="191" y="19"/>
                  <a:pt x="190" y="19"/>
                </a:cubicBezTo>
                <a:cubicBezTo>
                  <a:pt x="189" y="19"/>
                  <a:pt x="189" y="17"/>
                  <a:pt x="187" y="18"/>
                </a:cubicBezTo>
                <a:cubicBezTo>
                  <a:pt x="187" y="20"/>
                  <a:pt x="189" y="20"/>
                  <a:pt x="190" y="21"/>
                </a:cubicBezTo>
                <a:cubicBezTo>
                  <a:pt x="191" y="22"/>
                  <a:pt x="193" y="23"/>
                  <a:pt x="193" y="24"/>
                </a:cubicBezTo>
                <a:cubicBezTo>
                  <a:pt x="192" y="27"/>
                  <a:pt x="190" y="24"/>
                  <a:pt x="188" y="24"/>
                </a:cubicBezTo>
                <a:cubicBezTo>
                  <a:pt x="186" y="24"/>
                  <a:pt x="183" y="28"/>
                  <a:pt x="181" y="25"/>
                </a:cubicBezTo>
                <a:cubicBezTo>
                  <a:pt x="181" y="23"/>
                  <a:pt x="183" y="23"/>
                  <a:pt x="184" y="21"/>
                </a:cubicBezTo>
                <a:cubicBezTo>
                  <a:pt x="183" y="21"/>
                  <a:pt x="183" y="21"/>
                  <a:pt x="183" y="21"/>
                </a:cubicBezTo>
                <a:cubicBezTo>
                  <a:pt x="182" y="22"/>
                  <a:pt x="181" y="22"/>
                  <a:pt x="180" y="22"/>
                </a:cubicBezTo>
                <a:cubicBezTo>
                  <a:pt x="180" y="23"/>
                  <a:pt x="179" y="23"/>
                  <a:pt x="177" y="24"/>
                </a:cubicBezTo>
                <a:cubicBezTo>
                  <a:pt x="176" y="24"/>
                  <a:pt x="175" y="24"/>
                  <a:pt x="174" y="24"/>
                </a:cubicBezTo>
                <a:cubicBezTo>
                  <a:pt x="173" y="25"/>
                  <a:pt x="171" y="26"/>
                  <a:pt x="169" y="27"/>
                </a:cubicBezTo>
                <a:cubicBezTo>
                  <a:pt x="169" y="27"/>
                  <a:pt x="168" y="27"/>
                  <a:pt x="167" y="27"/>
                </a:cubicBezTo>
                <a:cubicBezTo>
                  <a:pt x="165" y="28"/>
                  <a:pt x="163" y="29"/>
                  <a:pt x="161" y="30"/>
                </a:cubicBezTo>
                <a:cubicBezTo>
                  <a:pt x="159" y="31"/>
                  <a:pt x="157" y="32"/>
                  <a:pt x="156" y="33"/>
                </a:cubicBezTo>
                <a:cubicBezTo>
                  <a:pt x="155" y="33"/>
                  <a:pt x="154" y="35"/>
                  <a:pt x="154" y="36"/>
                </a:cubicBezTo>
                <a:cubicBezTo>
                  <a:pt x="154" y="37"/>
                  <a:pt x="156" y="37"/>
                  <a:pt x="156" y="38"/>
                </a:cubicBezTo>
                <a:cubicBezTo>
                  <a:pt x="156" y="39"/>
                  <a:pt x="155" y="40"/>
                  <a:pt x="155" y="41"/>
                </a:cubicBezTo>
                <a:cubicBezTo>
                  <a:pt x="156" y="41"/>
                  <a:pt x="157" y="41"/>
                  <a:pt x="158" y="41"/>
                </a:cubicBezTo>
                <a:cubicBezTo>
                  <a:pt x="161" y="41"/>
                  <a:pt x="162" y="43"/>
                  <a:pt x="164" y="44"/>
                </a:cubicBezTo>
                <a:cubicBezTo>
                  <a:pt x="165" y="45"/>
                  <a:pt x="167" y="46"/>
                  <a:pt x="169" y="46"/>
                </a:cubicBezTo>
                <a:cubicBezTo>
                  <a:pt x="171" y="46"/>
                  <a:pt x="173" y="45"/>
                  <a:pt x="173" y="47"/>
                </a:cubicBezTo>
                <a:cubicBezTo>
                  <a:pt x="174" y="48"/>
                  <a:pt x="171" y="49"/>
                  <a:pt x="171" y="50"/>
                </a:cubicBezTo>
                <a:cubicBezTo>
                  <a:pt x="172" y="51"/>
                  <a:pt x="171" y="52"/>
                  <a:pt x="171" y="53"/>
                </a:cubicBezTo>
                <a:cubicBezTo>
                  <a:pt x="171" y="54"/>
                  <a:pt x="172" y="56"/>
                  <a:pt x="173" y="56"/>
                </a:cubicBezTo>
                <a:cubicBezTo>
                  <a:pt x="174" y="56"/>
                  <a:pt x="177" y="55"/>
                  <a:pt x="177" y="53"/>
                </a:cubicBezTo>
                <a:cubicBezTo>
                  <a:pt x="178" y="51"/>
                  <a:pt x="178" y="49"/>
                  <a:pt x="179" y="48"/>
                </a:cubicBezTo>
                <a:cubicBezTo>
                  <a:pt x="186" y="48"/>
                  <a:pt x="192" y="44"/>
                  <a:pt x="191" y="37"/>
                </a:cubicBezTo>
                <a:cubicBezTo>
                  <a:pt x="191" y="37"/>
                  <a:pt x="191" y="36"/>
                  <a:pt x="191" y="35"/>
                </a:cubicBezTo>
                <a:cubicBezTo>
                  <a:pt x="191" y="34"/>
                  <a:pt x="193" y="33"/>
                  <a:pt x="193" y="31"/>
                </a:cubicBezTo>
                <a:cubicBezTo>
                  <a:pt x="194" y="31"/>
                  <a:pt x="194" y="30"/>
                  <a:pt x="195" y="30"/>
                </a:cubicBezTo>
                <a:cubicBezTo>
                  <a:pt x="195" y="29"/>
                  <a:pt x="196" y="28"/>
                  <a:pt x="197" y="27"/>
                </a:cubicBezTo>
                <a:cubicBezTo>
                  <a:pt x="197" y="27"/>
                  <a:pt x="197" y="27"/>
                  <a:pt x="197" y="27"/>
                </a:cubicBezTo>
                <a:cubicBezTo>
                  <a:pt x="198" y="27"/>
                  <a:pt x="198" y="27"/>
                  <a:pt x="199" y="27"/>
                </a:cubicBezTo>
                <a:cubicBezTo>
                  <a:pt x="200" y="28"/>
                  <a:pt x="201" y="28"/>
                  <a:pt x="203" y="28"/>
                </a:cubicBezTo>
                <a:cubicBezTo>
                  <a:pt x="203" y="28"/>
                  <a:pt x="204" y="27"/>
                  <a:pt x="205" y="28"/>
                </a:cubicBezTo>
                <a:cubicBezTo>
                  <a:pt x="207" y="28"/>
                  <a:pt x="207" y="30"/>
                  <a:pt x="209" y="30"/>
                </a:cubicBezTo>
                <a:cubicBezTo>
                  <a:pt x="210" y="31"/>
                  <a:pt x="211" y="31"/>
                  <a:pt x="211" y="32"/>
                </a:cubicBezTo>
                <a:cubicBezTo>
                  <a:pt x="211" y="34"/>
                  <a:pt x="209" y="34"/>
                  <a:pt x="209" y="35"/>
                </a:cubicBezTo>
                <a:cubicBezTo>
                  <a:pt x="209" y="35"/>
                  <a:pt x="209" y="35"/>
                  <a:pt x="209" y="35"/>
                </a:cubicBezTo>
                <a:cubicBezTo>
                  <a:pt x="210" y="37"/>
                  <a:pt x="211" y="38"/>
                  <a:pt x="212" y="38"/>
                </a:cubicBezTo>
                <a:cubicBezTo>
                  <a:pt x="213" y="38"/>
                  <a:pt x="214" y="37"/>
                  <a:pt x="215" y="37"/>
                </a:cubicBezTo>
                <a:cubicBezTo>
                  <a:pt x="217" y="36"/>
                  <a:pt x="218" y="35"/>
                  <a:pt x="219" y="34"/>
                </a:cubicBezTo>
                <a:cubicBezTo>
                  <a:pt x="220" y="35"/>
                  <a:pt x="222" y="36"/>
                  <a:pt x="223" y="38"/>
                </a:cubicBezTo>
                <a:cubicBezTo>
                  <a:pt x="223" y="38"/>
                  <a:pt x="223" y="39"/>
                  <a:pt x="223" y="39"/>
                </a:cubicBezTo>
                <a:cubicBezTo>
                  <a:pt x="224" y="41"/>
                  <a:pt x="223" y="42"/>
                  <a:pt x="223" y="44"/>
                </a:cubicBezTo>
                <a:cubicBezTo>
                  <a:pt x="223" y="46"/>
                  <a:pt x="227" y="46"/>
                  <a:pt x="228" y="47"/>
                </a:cubicBezTo>
                <a:cubicBezTo>
                  <a:pt x="229" y="48"/>
                  <a:pt x="229" y="49"/>
                  <a:pt x="229" y="49"/>
                </a:cubicBezTo>
                <a:cubicBezTo>
                  <a:pt x="230" y="50"/>
                  <a:pt x="231" y="50"/>
                  <a:pt x="231" y="51"/>
                </a:cubicBezTo>
                <a:cubicBezTo>
                  <a:pt x="231" y="54"/>
                  <a:pt x="229" y="54"/>
                  <a:pt x="229" y="57"/>
                </a:cubicBezTo>
                <a:cubicBezTo>
                  <a:pt x="228" y="58"/>
                  <a:pt x="227" y="58"/>
                  <a:pt x="227" y="59"/>
                </a:cubicBezTo>
                <a:cubicBezTo>
                  <a:pt x="227" y="62"/>
                  <a:pt x="231" y="60"/>
                  <a:pt x="232" y="62"/>
                </a:cubicBezTo>
                <a:cubicBezTo>
                  <a:pt x="232" y="63"/>
                  <a:pt x="231" y="64"/>
                  <a:pt x="231" y="65"/>
                </a:cubicBezTo>
                <a:cubicBezTo>
                  <a:pt x="232" y="66"/>
                  <a:pt x="232" y="69"/>
                  <a:pt x="230" y="69"/>
                </a:cubicBezTo>
                <a:cubicBezTo>
                  <a:pt x="229" y="69"/>
                  <a:pt x="229" y="67"/>
                  <a:pt x="227" y="67"/>
                </a:cubicBezTo>
                <a:cubicBezTo>
                  <a:pt x="227" y="67"/>
                  <a:pt x="226" y="67"/>
                  <a:pt x="225" y="67"/>
                </a:cubicBezTo>
                <a:cubicBezTo>
                  <a:pt x="224" y="66"/>
                  <a:pt x="223" y="66"/>
                  <a:pt x="222" y="66"/>
                </a:cubicBezTo>
                <a:cubicBezTo>
                  <a:pt x="221" y="66"/>
                  <a:pt x="219" y="66"/>
                  <a:pt x="218" y="65"/>
                </a:cubicBezTo>
                <a:cubicBezTo>
                  <a:pt x="219" y="63"/>
                  <a:pt x="222" y="61"/>
                  <a:pt x="224" y="59"/>
                </a:cubicBezTo>
                <a:cubicBezTo>
                  <a:pt x="225" y="58"/>
                  <a:pt x="226" y="58"/>
                  <a:pt x="226" y="56"/>
                </a:cubicBezTo>
                <a:cubicBezTo>
                  <a:pt x="224" y="55"/>
                  <a:pt x="223" y="57"/>
                  <a:pt x="222" y="57"/>
                </a:cubicBezTo>
                <a:cubicBezTo>
                  <a:pt x="220" y="58"/>
                  <a:pt x="219" y="59"/>
                  <a:pt x="218" y="59"/>
                </a:cubicBezTo>
                <a:cubicBezTo>
                  <a:pt x="215" y="60"/>
                  <a:pt x="212" y="58"/>
                  <a:pt x="210" y="60"/>
                </a:cubicBezTo>
                <a:cubicBezTo>
                  <a:pt x="209" y="61"/>
                  <a:pt x="212" y="60"/>
                  <a:pt x="212" y="62"/>
                </a:cubicBezTo>
                <a:cubicBezTo>
                  <a:pt x="211" y="62"/>
                  <a:pt x="210" y="62"/>
                  <a:pt x="209" y="62"/>
                </a:cubicBezTo>
                <a:cubicBezTo>
                  <a:pt x="208" y="61"/>
                  <a:pt x="209" y="60"/>
                  <a:pt x="208" y="60"/>
                </a:cubicBezTo>
                <a:cubicBezTo>
                  <a:pt x="208" y="59"/>
                  <a:pt x="205" y="59"/>
                  <a:pt x="203" y="59"/>
                </a:cubicBezTo>
                <a:cubicBezTo>
                  <a:pt x="202" y="59"/>
                  <a:pt x="200" y="60"/>
                  <a:pt x="200" y="62"/>
                </a:cubicBezTo>
                <a:cubicBezTo>
                  <a:pt x="202" y="63"/>
                  <a:pt x="205" y="61"/>
                  <a:pt x="206" y="63"/>
                </a:cubicBezTo>
                <a:cubicBezTo>
                  <a:pt x="205" y="65"/>
                  <a:pt x="202" y="66"/>
                  <a:pt x="203" y="68"/>
                </a:cubicBezTo>
                <a:cubicBezTo>
                  <a:pt x="203" y="69"/>
                  <a:pt x="204" y="71"/>
                  <a:pt x="205" y="71"/>
                </a:cubicBezTo>
                <a:cubicBezTo>
                  <a:pt x="206" y="71"/>
                  <a:pt x="206" y="70"/>
                  <a:pt x="207" y="70"/>
                </a:cubicBezTo>
                <a:cubicBezTo>
                  <a:pt x="208" y="70"/>
                  <a:pt x="208" y="71"/>
                  <a:pt x="209" y="71"/>
                </a:cubicBezTo>
                <a:cubicBezTo>
                  <a:pt x="210" y="70"/>
                  <a:pt x="211" y="68"/>
                  <a:pt x="212" y="69"/>
                </a:cubicBezTo>
                <a:cubicBezTo>
                  <a:pt x="214" y="71"/>
                  <a:pt x="211" y="72"/>
                  <a:pt x="209" y="73"/>
                </a:cubicBezTo>
                <a:cubicBezTo>
                  <a:pt x="206" y="74"/>
                  <a:pt x="203" y="74"/>
                  <a:pt x="201" y="75"/>
                </a:cubicBezTo>
                <a:cubicBezTo>
                  <a:pt x="200" y="75"/>
                  <a:pt x="197" y="79"/>
                  <a:pt x="196" y="76"/>
                </a:cubicBezTo>
                <a:cubicBezTo>
                  <a:pt x="196" y="74"/>
                  <a:pt x="198" y="75"/>
                  <a:pt x="198" y="73"/>
                </a:cubicBezTo>
                <a:cubicBezTo>
                  <a:pt x="196" y="73"/>
                  <a:pt x="194" y="74"/>
                  <a:pt x="192" y="75"/>
                </a:cubicBezTo>
                <a:cubicBezTo>
                  <a:pt x="189" y="76"/>
                  <a:pt x="184" y="77"/>
                  <a:pt x="183" y="80"/>
                </a:cubicBezTo>
                <a:cubicBezTo>
                  <a:pt x="183" y="81"/>
                  <a:pt x="183" y="82"/>
                  <a:pt x="183" y="83"/>
                </a:cubicBezTo>
                <a:cubicBezTo>
                  <a:pt x="183" y="83"/>
                  <a:pt x="180" y="83"/>
                  <a:pt x="179" y="83"/>
                </a:cubicBezTo>
                <a:cubicBezTo>
                  <a:pt x="178" y="84"/>
                  <a:pt x="177" y="85"/>
                  <a:pt x="176" y="85"/>
                </a:cubicBezTo>
                <a:cubicBezTo>
                  <a:pt x="175" y="85"/>
                  <a:pt x="174" y="85"/>
                  <a:pt x="174" y="85"/>
                </a:cubicBezTo>
                <a:cubicBezTo>
                  <a:pt x="173" y="86"/>
                  <a:pt x="172" y="87"/>
                  <a:pt x="171" y="88"/>
                </a:cubicBezTo>
                <a:cubicBezTo>
                  <a:pt x="170" y="89"/>
                  <a:pt x="169" y="89"/>
                  <a:pt x="169" y="90"/>
                </a:cubicBezTo>
                <a:cubicBezTo>
                  <a:pt x="168" y="90"/>
                  <a:pt x="168" y="92"/>
                  <a:pt x="166" y="93"/>
                </a:cubicBezTo>
                <a:cubicBezTo>
                  <a:pt x="165" y="93"/>
                  <a:pt x="165" y="92"/>
                  <a:pt x="164" y="93"/>
                </a:cubicBezTo>
                <a:cubicBezTo>
                  <a:pt x="164" y="94"/>
                  <a:pt x="165" y="97"/>
                  <a:pt x="164" y="99"/>
                </a:cubicBezTo>
                <a:cubicBezTo>
                  <a:pt x="162" y="100"/>
                  <a:pt x="160" y="101"/>
                  <a:pt x="158" y="103"/>
                </a:cubicBezTo>
                <a:cubicBezTo>
                  <a:pt x="157" y="103"/>
                  <a:pt x="155" y="104"/>
                  <a:pt x="154" y="104"/>
                </a:cubicBezTo>
                <a:cubicBezTo>
                  <a:pt x="153" y="105"/>
                  <a:pt x="152" y="106"/>
                  <a:pt x="151" y="107"/>
                </a:cubicBezTo>
                <a:cubicBezTo>
                  <a:pt x="148" y="108"/>
                  <a:pt x="144" y="110"/>
                  <a:pt x="144" y="115"/>
                </a:cubicBezTo>
                <a:cubicBezTo>
                  <a:pt x="144" y="116"/>
                  <a:pt x="145" y="117"/>
                  <a:pt x="145" y="118"/>
                </a:cubicBezTo>
                <a:cubicBezTo>
                  <a:pt x="145" y="118"/>
                  <a:pt x="145" y="119"/>
                  <a:pt x="145" y="120"/>
                </a:cubicBezTo>
                <a:cubicBezTo>
                  <a:pt x="145" y="121"/>
                  <a:pt x="146" y="123"/>
                  <a:pt x="145" y="124"/>
                </a:cubicBezTo>
                <a:cubicBezTo>
                  <a:pt x="143" y="123"/>
                  <a:pt x="140" y="123"/>
                  <a:pt x="139" y="122"/>
                </a:cubicBezTo>
                <a:cubicBezTo>
                  <a:pt x="139" y="120"/>
                  <a:pt x="140" y="119"/>
                  <a:pt x="140" y="118"/>
                </a:cubicBezTo>
                <a:cubicBezTo>
                  <a:pt x="139" y="117"/>
                  <a:pt x="138" y="115"/>
                  <a:pt x="137" y="115"/>
                </a:cubicBezTo>
                <a:cubicBezTo>
                  <a:pt x="136" y="114"/>
                  <a:pt x="135" y="115"/>
                  <a:pt x="134" y="115"/>
                </a:cubicBezTo>
                <a:cubicBezTo>
                  <a:pt x="133" y="115"/>
                  <a:pt x="132" y="114"/>
                  <a:pt x="131" y="114"/>
                </a:cubicBezTo>
                <a:cubicBezTo>
                  <a:pt x="129" y="113"/>
                  <a:pt x="127" y="114"/>
                  <a:pt x="125" y="114"/>
                </a:cubicBezTo>
                <a:cubicBezTo>
                  <a:pt x="123" y="115"/>
                  <a:pt x="122" y="117"/>
                  <a:pt x="119" y="117"/>
                </a:cubicBezTo>
                <a:cubicBezTo>
                  <a:pt x="118" y="117"/>
                  <a:pt x="117" y="116"/>
                  <a:pt x="116" y="116"/>
                </a:cubicBezTo>
                <a:cubicBezTo>
                  <a:pt x="115" y="115"/>
                  <a:pt x="113" y="115"/>
                  <a:pt x="112" y="115"/>
                </a:cubicBezTo>
                <a:cubicBezTo>
                  <a:pt x="109" y="115"/>
                  <a:pt x="107" y="117"/>
                  <a:pt x="105" y="118"/>
                </a:cubicBezTo>
                <a:cubicBezTo>
                  <a:pt x="103" y="119"/>
                  <a:pt x="101" y="121"/>
                  <a:pt x="100" y="123"/>
                </a:cubicBezTo>
                <a:cubicBezTo>
                  <a:pt x="100" y="124"/>
                  <a:pt x="100" y="125"/>
                  <a:pt x="100" y="126"/>
                </a:cubicBezTo>
                <a:cubicBezTo>
                  <a:pt x="99" y="127"/>
                  <a:pt x="99" y="128"/>
                  <a:pt x="98" y="128"/>
                </a:cubicBezTo>
                <a:cubicBezTo>
                  <a:pt x="97" y="131"/>
                  <a:pt x="95" y="135"/>
                  <a:pt x="97" y="140"/>
                </a:cubicBezTo>
                <a:cubicBezTo>
                  <a:pt x="97" y="140"/>
                  <a:pt x="99" y="144"/>
                  <a:pt x="99" y="145"/>
                </a:cubicBezTo>
                <a:cubicBezTo>
                  <a:pt x="100" y="146"/>
                  <a:pt x="102" y="147"/>
                  <a:pt x="104" y="147"/>
                </a:cubicBezTo>
                <a:cubicBezTo>
                  <a:pt x="105" y="147"/>
                  <a:pt x="106" y="146"/>
                  <a:pt x="107" y="146"/>
                </a:cubicBezTo>
                <a:cubicBezTo>
                  <a:pt x="108" y="146"/>
                  <a:pt x="110" y="146"/>
                  <a:pt x="111" y="146"/>
                </a:cubicBezTo>
                <a:cubicBezTo>
                  <a:pt x="114" y="145"/>
                  <a:pt x="113" y="140"/>
                  <a:pt x="117" y="139"/>
                </a:cubicBezTo>
                <a:cubicBezTo>
                  <a:pt x="118" y="138"/>
                  <a:pt x="120" y="138"/>
                  <a:pt x="122" y="138"/>
                </a:cubicBezTo>
                <a:cubicBezTo>
                  <a:pt x="123" y="138"/>
                  <a:pt x="123" y="140"/>
                  <a:pt x="123" y="141"/>
                </a:cubicBezTo>
                <a:cubicBezTo>
                  <a:pt x="123" y="141"/>
                  <a:pt x="122" y="142"/>
                  <a:pt x="122" y="143"/>
                </a:cubicBezTo>
                <a:cubicBezTo>
                  <a:pt x="122" y="144"/>
                  <a:pt x="122" y="145"/>
                  <a:pt x="121" y="146"/>
                </a:cubicBezTo>
                <a:cubicBezTo>
                  <a:pt x="121" y="147"/>
                  <a:pt x="120" y="148"/>
                  <a:pt x="119" y="149"/>
                </a:cubicBezTo>
                <a:cubicBezTo>
                  <a:pt x="119" y="149"/>
                  <a:pt x="119" y="150"/>
                  <a:pt x="119" y="151"/>
                </a:cubicBezTo>
                <a:cubicBezTo>
                  <a:pt x="119" y="152"/>
                  <a:pt x="118" y="152"/>
                  <a:pt x="118" y="153"/>
                </a:cubicBezTo>
                <a:cubicBezTo>
                  <a:pt x="121" y="155"/>
                  <a:pt x="125" y="153"/>
                  <a:pt x="128" y="153"/>
                </a:cubicBezTo>
                <a:cubicBezTo>
                  <a:pt x="129" y="154"/>
                  <a:pt x="132" y="155"/>
                  <a:pt x="132" y="157"/>
                </a:cubicBezTo>
                <a:cubicBezTo>
                  <a:pt x="132" y="158"/>
                  <a:pt x="131" y="159"/>
                  <a:pt x="130" y="161"/>
                </a:cubicBezTo>
                <a:cubicBezTo>
                  <a:pt x="130" y="162"/>
                  <a:pt x="129" y="165"/>
                  <a:pt x="129" y="166"/>
                </a:cubicBezTo>
                <a:cubicBezTo>
                  <a:pt x="129" y="169"/>
                  <a:pt x="133" y="173"/>
                  <a:pt x="136" y="173"/>
                </a:cubicBezTo>
                <a:cubicBezTo>
                  <a:pt x="138" y="173"/>
                  <a:pt x="140" y="170"/>
                  <a:pt x="144" y="172"/>
                </a:cubicBezTo>
                <a:cubicBezTo>
                  <a:pt x="145" y="172"/>
                  <a:pt x="146" y="174"/>
                  <a:pt x="147" y="174"/>
                </a:cubicBezTo>
                <a:cubicBezTo>
                  <a:pt x="148" y="174"/>
                  <a:pt x="150" y="172"/>
                  <a:pt x="150" y="171"/>
                </a:cubicBezTo>
                <a:cubicBezTo>
                  <a:pt x="151" y="169"/>
                  <a:pt x="151" y="168"/>
                  <a:pt x="153" y="167"/>
                </a:cubicBezTo>
                <a:cubicBezTo>
                  <a:pt x="154" y="166"/>
                  <a:pt x="156" y="167"/>
                  <a:pt x="158" y="166"/>
                </a:cubicBezTo>
                <a:cubicBezTo>
                  <a:pt x="159" y="166"/>
                  <a:pt x="159" y="165"/>
                  <a:pt x="160" y="164"/>
                </a:cubicBezTo>
                <a:cubicBezTo>
                  <a:pt x="161" y="164"/>
                  <a:pt x="162" y="163"/>
                  <a:pt x="163" y="164"/>
                </a:cubicBezTo>
                <a:cubicBezTo>
                  <a:pt x="164" y="165"/>
                  <a:pt x="161" y="165"/>
                  <a:pt x="162" y="167"/>
                </a:cubicBezTo>
                <a:cubicBezTo>
                  <a:pt x="164" y="168"/>
                  <a:pt x="165" y="165"/>
                  <a:pt x="167" y="165"/>
                </a:cubicBezTo>
                <a:cubicBezTo>
                  <a:pt x="167" y="165"/>
                  <a:pt x="169" y="166"/>
                  <a:pt x="170" y="166"/>
                </a:cubicBezTo>
                <a:cubicBezTo>
                  <a:pt x="171" y="167"/>
                  <a:pt x="171" y="168"/>
                  <a:pt x="173" y="168"/>
                </a:cubicBezTo>
                <a:cubicBezTo>
                  <a:pt x="173" y="168"/>
                  <a:pt x="175" y="168"/>
                  <a:pt x="176" y="168"/>
                </a:cubicBezTo>
                <a:cubicBezTo>
                  <a:pt x="177" y="168"/>
                  <a:pt x="178" y="170"/>
                  <a:pt x="179" y="170"/>
                </a:cubicBezTo>
                <a:cubicBezTo>
                  <a:pt x="181" y="169"/>
                  <a:pt x="182" y="168"/>
                  <a:pt x="183" y="168"/>
                </a:cubicBezTo>
                <a:cubicBezTo>
                  <a:pt x="185" y="167"/>
                  <a:pt x="186" y="168"/>
                  <a:pt x="188" y="170"/>
                </a:cubicBezTo>
                <a:cubicBezTo>
                  <a:pt x="189" y="170"/>
                  <a:pt x="189" y="168"/>
                  <a:pt x="190" y="169"/>
                </a:cubicBezTo>
                <a:cubicBezTo>
                  <a:pt x="189" y="170"/>
                  <a:pt x="190" y="171"/>
                  <a:pt x="191" y="172"/>
                </a:cubicBezTo>
                <a:cubicBezTo>
                  <a:pt x="191" y="172"/>
                  <a:pt x="191" y="173"/>
                  <a:pt x="191" y="173"/>
                </a:cubicBezTo>
                <a:cubicBezTo>
                  <a:pt x="192" y="174"/>
                  <a:pt x="194" y="174"/>
                  <a:pt x="195" y="175"/>
                </a:cubicBezTo>
                <a:cubicBezTo>
                  <a:pt x="196" y="175"/>
                  <a:pt x="196" y="177"/>
                  <a:pt x="198" y="178"/>
                </a:cubicBezTo>
                <a:cubicBezTo>
                  <a:pt x="199" y="179"/>
                  <a:pt x="201" y="181"/>
                  <a:pt x="203" y="181"/>
                </a:cubicBezTo>
                <a:cubicBezTo>
                  <a:pt x="204" y="181"/>
                  <a:pt x="206" y="181"/>
                  <a:pt x="207" y="181"/>
                </a:cubicBezTo>
                <a:cubicBezTo>
                  <a:pt x="210" y="181"/>
                  <a:pt x="212" y="183"/>
                  <a:pt x="214" y="184"/>
                </a:cubicBezTo>
                <a:cubicBezTo>
                  <a:pt x="215" y="185"/>
                  <a:pt x="217" y="186"/>
                  <a:pt x="217" y="187"/>
                </a:cubicBezTo>
                <a:cubicBezTo>
                  <a:pt x="217" y="188"/>
                  <a:pt x="217" y="189"/>
                  <a:pt x="217" y="190"/>
                </a:cubicBezTo>
                <a:cubicBezTo>
                  <a:pt x="218" y="192"/>
                  <a:pt x="221" y="193"/>
                  <a:pt x="220" y="196"/>
                </a:cubicBezTo>
                <a:cubicBezTo>
                  <a:pt x="220" y="197"/>
                  <a:pt x="221" y="197"/>
                  <a:pt x="222" y="198"/>
                </a:cubicBezTo>
                <a:cubicBezTo>
                  <a:pt x="223" y="198"/>
                  <a:pt x="224" y="199"/>
                  <a:pt x="225" y="199"/>
                </a:cubicBezTo>
                <a:cubicBezTo>
                  <a:pt x="225" y="200"/>
                  <a:pt x="226" y="199"/>
                  <a:pt x="227" y="199"/>
                </a:cubicBezTo>
                <a:cubicBezTo>
                  <a:pt x="228" y="199"/>
                  <a:pt x="229" y="200"/>
                  <a:pt x="231" y="201"/>
                </a:cubicBezTo>
                <a:cubicBezTo>
                  <a:pt x="232" y="201"/>
                  <a:pt x="233" y="201"/>
                  <a:pt x="234" y="202"/>
                </a:cubicBezTo>
                <a:cubicBezTo>
                  <a:pt x="234" y="202"/>
                  <a:pt x="235" y="204"/>
                  <a:pt x="235" y="204"/>
                </a:cubicBezTo>
                <a:cubicBezTo>
                  <a:pt x="236" y="205"/>
                  <a:pt x="237" y="204"/>
                  <a:pt x="238" y="204"/>
                </a:cubicBezTo>
                <a:cubicBezTo>
                  <a:pt x="240" y="204"/>
                  <a:pt x="242" y="205"/>
                  <a:pt x="244" y="205"/>
                </a:cubicBezTo>
                <a:cubicBezTo>
                  <a:pt x="245" y="205"/>
                  <a:pt x="245" y="205"/>
                  <a:pt x="246" y="205"/>
                </a:cubicBezTo>
                <a:cubicBezTo>
                  <a:pt x="248" y="205"/>
                  <a:pt x="249" y="206"/>
                  <a:pt x="251" y="208"/>
                </a:cubicBezTo>
                <a:cubicBezTo>
                  <a:pt x="233" y="237"/>
                  <a:pt x="204" y="258"/>
                  <a:pt x="170" y="266"/>
                </a:cubicBezTo>
                <a:cubicBezTo>
                  <a:pt x="170" y="265"/>
                  <a:pt x="169" y="264"/>
                  <a:pt x="169" y="262"/>
                </a:cubicBezTo>
                <a:cubicBezTo>
                  <a:pt x="169" y="260"/>
                  <a:pt x="169" y="258"/>
                  <a:pt x="169" y="255"/>
                </a:cubicBezTo>
                <a:cubicBezTo>
                  <a:pt x="169" y="253"/>
                  <a:pt x="168" y="250"/>
                  <a:pt x="168" y="249"/>
                </a:cubicBezTo>
                <a:cubicBezTo>
                  <a:pt x="167" y="247"/>
                  <a:pt x="164" y="245"/>
                  <a:pt x="162" y="244"/>
                </a:cubicBezTo>
                <a:cubicBezTo>
                  <a:pt x="161" y="244"/>
                  <a:pt x="160" y="243"/>
                  <a:pt x="159" y="243"/>
                </a:cubicBezTo>
                <a:cubicBezTo>
                  <a:pt x="156" y="242"/>
                  <a:pt x="151" y="239"/>
                  <a:pt x="150" y="237"/>
                </a:cubicBezTo>
                <a:cubicBezTo>
                  <a:pt x="150" y="236"/>
                  <a:pt x="150" y="235"/>
                  <a:pt x="150" y="234"/>
                </a:cubicBezTo>
                <a:cubicBezTo>
                  <a:pt x="149" y="233"/>
                  <a:pt x="148" y="231"/>
                  <a:pt x="147" y="230"/>
                </a:cubicBezTo>
                <a:cubicBezTo>
                  <a:pt x="145" y="227"/>
                  <a:pt x="143" y="224"/>
                  <a:pt x="142" y="221"/>
                </a:cubicBezTo>
                <a:cubicBezTo>
                  <a:pt x="141" y="219"/>
                  <a:pt x="140" y="218"/>
                  <a:pt x="139" y="216"/>
                </a:cubicBezTo>
                <a:cubicBezTo>
                  <a:pt x="138" y="216"/>
                  <a:pt x="136" y="215"/>
                  <a:pt x="136" y="214"/>
                </a:cubicBezTo>
                <a:cubicBezTo>
                  <a:pt x="136" y="213"/>
                  <a:pt x="135" y="211"/>
                  <a:pt x="135" y="210"/>
                </a:cubicBezTo>
                <a:cubicBezTo>
                  <a:pt x="135" y="208"/>
                  <a:pt x="138" y="207"/>
                  <a:pt x="138" y="206"/>
                </a:cubicBezTo>
                <a:cubicBezTo>
                  <a:pt x="138" y="205"/>
                  <a:pt x="136" y="204"/>
                  <a:pt x="136" y="203"/>
                </a:cubicBezTo>
                <a:cubicBezTo>
                  <a:pt x="135" y="201"/>
                  <a:pt x="136" y="200"/>
                  <a:pt x="137" y="198"/>
                </a:cubicBezTo>
                <a:cubicBezTo>
                  <a:pt x="138" y="197"/>
                  <a:pt x="138" y="196"/>
                  <a:pt x="138" y="196"/>
                </a:cubicBezTo>
                <a:cubicBezTo>
                  <a:pt x="139" y="195"/>
                  <a:pt x="140" y="195"/>
                  <a:pt x="141" y="194"/>
                </a:cubicBezTo>
                <a:cubicBezTo>
                  <a:pt x="141" y="193"/>
                  <a:pt x="141" y="192"/>
                  <a:pt x="142" y="191"/>
                </a:cubicBezTo>
                <a:cubicBezTo>
                  <a:pt x="143" y="190"/>
                  <a:pt x="145" y="189"/>
                  <a:pt x="145" y="188"/>
                </a:cubicBezTo>
                <a:cubicBezTo>
                  <a:pt x="146" y="187"/>
                  <a:pt x="146" y="181"/>
                  <a:pt x="145" y="180"/>
                </a:cubicBezTo>
                <a:cubicBezTo>
                  <a:pt x="145" y="178"/>
                  <a:pt x="144" y="178"/>
                  <a:pt x="144" y="177"/>
                </a:cubicBezTo>
                <a:cubicBezTo>
                  <a:pt x="143" y="175"/>
                  <a:pt x="143" y="173"/>
                  <a:pt x="141" y="173"/>
                </a:cubicBezTo>
                <a:cubicBezTo>
                  <a:pt x="140" y="173"/>
                  <a:pt x="139" y="174"/>
                  <a:pt x="138" y="175"/>
                </a:cubicBezTo>
                <a:cubicBezTo>
                  <a:pt x="138" y="176"/>
                  <a:pt x="138" y="177"/>
                  <a:pt x="137" y="177"/>
                </a:cubicBezTo>
                <a:cubicBezTo>
                  <a:pt x="135" y="178"/>
                  <a:pt x="135" y="176"/>
                  <a:pt x="133" y="175"/>
                </a:cubicBezTo>
                <a:cubicBezTo>
                  <a:pt x="132" y="175"/>
                  <a:pt x="131" y="175"/>
                  <a:pt x="130" y="175"/>
                </a:cubicBezTo>
                <a:cubicBezTo>
                  <a:pt x="129" y="174"/>
                  <a:pt x="128" y="172"/>
                  <a:pt x="127" y="171"/>
                </a:cubicBezTo>
                <a:cubicBezTo>
                  <a:pt x="126" y="170"/>
                  <a:pt x="124" y="171"/>
                  <a:pt x="124" y="170"/>
                </a:cubicBezTo>
                <a:cubicBezTo>
                  <a:pt x="123" y="169"/>
                  <a:pt x="124" y="168"/>
                  <a:pt x="124" y="167"/>
                </a:cubicBezTo>
                <a:cubicBezTo>
                  <a:pt x="122" y="166"/>
                  <a:pt x="120" y="162"/>
                  <a:pt x="119" y="161"/>
                </a:cubicBezTo>
                <a:cubicBezTo>
                  <a:pt x="117" y="161"/>
                  <a:pt x="115" y="161"/>
                  <a:pt x="114" y="160"/>
                </a:cubicBezTo>
                <a:cubicBezTo>
                  <a:pt x="113" y="160"/>
                  <a:pt x="112" y="160"/>
                  <a:pt x="112" y="159"/>
                </a:cubicBezTo>
                <a:cubicBezTo>
                  <a:pt x="111" y="159"/>
                  <a:pt x="110" y="159"/>
                  <a:pt x="109" y="159"/>
                </a:cubicBezTo>
                <a:cubicBezTo>
                  <a:pt x="106" y="157"/>
                  <a:pt x="104" y="153"/>
                  <a:pt x="101" y="153"/>
                </a:cubicBezTo>
                <a:cubicBezTo>
                  <a:pt x="99" y="153"/>
                  <a:pt x="98" y="154"/>
                  <a:pt x="96" y="154"/>
                </a:cubicBezTo>
                <a:cubicBezTo>
                  <a:pt x="95" y="154"/>
                  <a:pt x="93" y="153"/>
                  <a:pt x="91" y="152"/>
                </a:cubicBezTo>
                <a:cubicBezTo>
                  <a:pt x="89" y="151"/>
                  <a:pt x="87" y="151"/>
                  <a:pt x="85" y="150"/>
                </a:cubicBezTo>
                <a:cubicBezTo>
                  <a:pt x="84" y="150"/>
                  <a:pt x="83" y="148"/>
                  <a:pt x="82" y="148"/>
                </a:cubicBezTo>
                <a:cubicBezTo>
                  <a:pt x="82" y="148"/>
                  <a:pt x="80" y="148"/>
                  <a:pt x="80" y="147"/>
                </a:cubicBezTo>
                <a:cubicBezTo>
                  <a:pt x="79" y="147"/>
                  <a:pt x="78" y="146"/>
                  <a:pt x="77" y="145"/>
                </a:cubicBezTo>
                <a:cubicBezTo>
                  <a:pt x="75" y="144"/>
                  <a:pt x="74" y="143"/>
                  <a:pt x="74" y="142"/>
                </a:cubicBezTo>
                <a:cubicBezTo>
                  <a:pt x="74" y="141"/>
                  <a:pt x="75" y="140"/>
                  <a:pt x="75" y="139"/>
                </a:cubicBezTo>
                <a:cubicBezTo>
                  <a:pt x="76" y="135"/>
                  <a:pt x="73" y="133"/>
                  <a:pt x="71" y="130"/>
                </a:cubicBezTo>
                <a:cubicBezTo>
                  <a:pt x="70" y="129"/>
                  <a:pt x="69" y="128"/>
                  <a:pt x="68" y="126"/>
                </a:cubicBezTo>
                <a:cubicBezTo>
                  <a:pt x="68" y="125"/>
                  <a:pt x="68" y="125"/>
                  <a:pt x="68" y="124"/>
                </a:cubicBezTo>
                <a:cubicBezTo>
                  <a:pt x="67" y="123"/>
                  <a:pt x="66" y="122"/>
                  <a:pt x="65" y="121"/>
                </a:cubicBezTo>
                <a:cubicBezTo>
                  <a:pt x="64" y="119"/>
                  <a:pt x="62" y="118"/>
                  <a:pt x="62" y="117"/>
                </a:cubicBezTo>
                <a:cubicBezTo>
                  <a:pt x="62" y="115"/>
                  <a:pt x="63" y="114"/>
                  <a:pt x="62" y="112"/>
                </a:cubicBezTo>
                <a:cubicBezTo>
                  <a:pt x="61" y="109"/>
                  <a:pt x="57" y="110"/>
                  <a:pt x="58" y="114"/>
                </a:cubicBezTo>
                <a:cubicBezTo>
                  <a:pt x="58" y="115"/>
                  <a:pt x="59" y="116"/>
                  <a:pt x="60" y="117"/>
                </a:cubicBezTo>
                <a:cubicBezTo>
                  <a:pt x="60" y="118"/>
                  <a:pt x="60" y="119"/>
                  <a:pt x="60" y="121"/>
                </a:cubicBezTo>
                <a:cubicBezTo>
                  <a:pt x="61" y="122"/>
                  <a:pt x="62" y="123"/>
                  <a:pt x="62" y="124"/>
                </a:cubicBezTo>
                <a:cubicBezTo>
                  <a:pt x="63" y="126"/>
                  <a:pt x="63" y="128"/>
                  <a:pt x="64" y="130"/>
                </a:cubicBezTo>
                <a:cubicBezTo>
                  <a:pt x="64" y="131"/>
                  <a:pt x="66" y="132"/>
                  <a:pt x="65" y="133"/>
                </a:cubicBezTo>
                <a:cubicBezTo>
                  <a:pt x="63" y="133"/>
                  <a:pt x="63" y="132"/>
                  <a:pt x="62" y="131"/>
                </a:cubicBezTo>
                <a:cubicBezTo>
                  <a:pt x="62" y="131"/>
                  <a:pt x="60" y="130"/>
                  <a:pt x="60" y="129"/>
                </a:cubicBezTo>
                <a:cubicBezTo>
                  <a:pt x="59" y="128"/>
                  <a:pt x="60" y="127"/>
                  <a:pt x="60" y="126"/>
                </a:cubicBezTo>
                <a:cubicBezTo>
                  <a:pt x="59" y="124"/>
                  <a:pt x="55" y="124"/>
                  <a:pt x="55" y="121"/>
                </a:cubicBezTo>
                <a:cubicBezTo>
                  <a:pt x="55" y="120"/>
                  <a:pt x="57" y="120"/>
                  <a:pt x="57" y="119"/>
                </a:cubicBezTo>
                <a:cubicBezTo>
                  <a:pt x="57" y="117"/>
                  <a:pt x="55" y="116"/>
                  <a:pt x="54" y="115"/>
                </a:cubicBezTo>
                <a:cubicBezTo>
                  <a:pt x="54" y="114"/>
                  <a:pt x="54" y="112"/>
                  <a:pt x="54" y="110"/>
                </a:cubicBezTo>
                <a:cubicBezTo>
                  <a:pt x="54" y="109"/>
                  <a:pt x="54" y="107"/>
                  <a:pt x="54" y="106"/>
                </a:cubicBezTo>
                <a:cubicBezTo>
                  <a:pt x="53" y="105"/>
                  <a:pt x="52" y="103"/>
                  <a:pt x="51" y="103"/>
                </a:cubicBezTo>
                <a:cubicBezTo>
                  <a:pt x="49" y="102"/>
                  <a:pt x="48" y="103"/>
                  <a:pt x="48" y="101"/>
                </a:cubicBezTo>
                <a:cubicBezTo>
                  <a:pt x="47" y="101"/>
                  <a:pt x="47" y="99"/>
                  <a:pt x="47" y="98"/>
                </a:cubicBezTo>
                <a:cubicBezTo>
                  <a:pt x="46" y="96"/>
                  <a:pt x="47" y="94"/>
                  <a:pt x="47" y="92"/>
                </a:cubicBezTo>
                <a:cubicBezTo>
                  <a:pt x="46" y="90"/>
                  <a:pt x="46" y="88"/>
                  <a:pt x="47" y="86"/>
                </a:cubicBezTo>
                <a:cubicBezTo>
                  <a:pt x="47" y="85"/>
                  <a:pt x="49" y="84"/>
                  <a:pt x="49" y="83"/>
                </a:cubicBezTo>
                <a:cubicBezTo>
                  <a:pt x="50" y="82"/>
                  <a:pt x="50" y="80"/>
                  <a:pt x="51" y="79"/>
                </a:cubicBezTo>
                <a:cubicBezTo>
                  <a:pt x="52" y="77"/>
                  <a:pt x="54" y="76"/>
                  <a:pt x="56" y="74"/>
                </a:cubicBezTo>
                <a:cubicBezTo>
                  <a:pt x="57" y="72"/>
                  <a:pt x="59" y="70"/>
                  <a:pt x="60" y="67"/>
                </a:cubicBezTo>
                <a:cubicBezTo>
                  <a:pt x="60" y="66"/>
                  <a:pt x="61" y="64"/>
                  <a:pt x="61" y="63"/>
                </a:cubicBezTo>
                <a:cubicBezTo>
                  <a:pt x="61" y="62"/>
                  <a:pt x="58" y="61"/>
                  <a:pt x="58" y="59"/>
                </a:cubicBezTo>
                <a:cubicBezTo>
                  <a:pt x="59" y="58"/>
                  <a:pt x="60" y="58"/>
                  <a:pt x="61" y="57"/>
                </a:cubicBezTo>
                <a:cubicBezTo>
                  <a:pt x="61" y="57"/>
                  <a:pt x="61" y="55"/>
                  <a:pt x="61" y="54"/>
                </a:cubicBezTo>
                <a:cubicBezTo>
                  <a:pt x="61" y="53"/>
                  <a:pt x="60" y="51"/>
                  <a:pt x="61" y="50"/>
                </a:cubicBezTo>
                <a:cubicBezTo>
                  <a:pt x="61" y="49"/>
                  <a:pt x="63" y="48"/>
                  <a:pt x="62" y="47"/>
                </a:cubicBezTo>
                <a:cubicBezTo>
                  <a:pt x="61" y="45"/>
                  <a:pt x="59" y="47"/>
                  <a:pt x="58" y="46"/>
                </a:cubicBezTo>
                <a:cubicBezTo>
                  <a:pt x="57" y="46"/>
                  <a:pt x="58" y="45"/>
                  <a:pt x="58" y="43"/>
                </a:cubicBezTo>
                <a:cubicBezTo>
                  <a:pt x="58" y="42"/>
                  <a:pt x="58" y="42"/>
                  <a:pt x="58" y="41"/>
                </a:cubicBezTo>
                <a:cubicBezTo>
                  <a:pt x="58" y="41"/>
                  <a:pt x="59" y="39"/>
                  <a:pt x="59" y="39"/>
                </a:cubicBezTo>
                <a:cubicBezTo>
                  <a:pt x="58" y="38"/>
                  <a:pt x="58" y="37"/>
                  <a:pt x="57" y="36"/>
                </a:cubicBezTo>
                <a:cubicBezTo>
                  <a:pt x="74" y="23"/>
                  <a:pt x="94" y="13"/>
                  <a:pt x="115" y="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8" name="Group 67"/>
          <p:cNvGrpSpPr/>
          <p:nvPr/>
        </p:nvGrpSpPr>
        <p:grpSpPr>
          <a:xfrm>
            <a:off x="6864062" y="3546954"/>
            <a:ext cx="532230" cy="501861"/>
            <a:chOff x="1117806" y="3787641"/>
            <a:chExt cx="454891" cy="428935"/>
          </a:xfrm>
          <a:solidFill>
            <a:schemeClr val="accent2"/>
          </a:solidFill>
        </p:grpSpPr>
        <p:sp>
          <p:nvSpPr>
            <p:cNvPr id="69" name="Freeform 221"/>
            <p:cNvSpPr>
              <a:spLocks/>
            </p:cNvSpPr>
            <p:nvPr/>
          </p:nvSpPr>
          <p:spPr bwMode="auto">
            <a:xfrm>
              <a:off x="1340471" y="4066312"/>
              <a:ext cx="219933" cy="150264"/>
            </a:xfrm>
            <a:custGeom>
              <a:avLst/>
              <a:gdLst>
                <a:gd name="T0" fmla="*/ 91 w 129"/>
                <a:gd name="T1" fmla="*/ 18 h 88"/>
                <a:gd name="T2" fmla="*/ 33 w 129"/>
                <a:gd name="T3" fmla="*/ 18 h 88"/>
                <a:gd name="T4" fmla="*/ 33 w 129"/>
                <a:gd name="T5" fmla="*/ 0 h 88"/>
                <a:gd name="T6" fmla="*/ 16 w 129"/>
                <a:gd name="T7" fmla="*/ 22 h 88"/>
                <a:gd name="T8" fmla="*/ 0 w 129"/>
                <a:gd name="T9" fmla="*/ 44 h 88"/>
                <a:gd name="T10" fmla="*/ 16 w 129"/>
                <a:gd name="T11" fmla="*/ 66 h 88"/>
                <a:gd name="T12" fmla="*/ 33 w 129"/>
                <a:gd name="T13" fmla="*/ 88 h 88"/>
                <a:gd name="T14" fmla="*/ 33 w 129"/>
                <a:gd name="T15" fmla="*/ 75 h 88"/>
                <a:gd name="T16" fmla="*/ 64 w 129"/>
                <a:gd name="T17" fmla="*/ 74 h 88"/>
                <a:gd name="T18" fmla="*/ 98 w 129"/>
                <a:gd name="T19" fmla="*/ 61 h 88"/>
                <a:gd name="T20" fmla="*/ 129 w 129"/>
                <a:gd name="T21" fmla="*/ 4 h 88"/>
                <a:gd name="T22" fmla="*/ 91 w 129"/>
                <a:gd name="T23" fmla="*/ 1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9" h="88">
                  <a:moveTo>
                    <a:pt x="91" y="18"/>
                  </a:moveTo>
                  <a:cubicBezTo>
                    <a:pt x="33" y="18"/>
                    <a:pt x="33" y="18"/>
                    <a:pt x="33" y="18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33" y="88"/>
                    <a:pt x="33" y="88"/>
                    <a:pt x="33" y="88"/>
                  </a:cubicBezTo>
                  <a:cubicBezTo>
                    <a:pt x="33" y="75"/>
                    <a:pt x="33" y="75"/>
                    <a:pt x="33" y="75"/>
                  </a:cubicBezTo>
                  <a:cubicBezTo>
                    <a:pt x="64" y="74"/>
                    <a:pt x="64" y="74"/>
                    <a:pt x="64" y="74"/>
                  </a:cubicBezTo>
                  <a:cubicBezTo>
                    <a:pt x="92" y="73"/>
                    <a:pt x="98" y="61"/>
                    <a:pt x="98" y="61"/>
                  </a:cubicBezTo>
                  <a:cubicBezTo>
                    <a:pt x="129" y="4"/>
                    <a:pt x="129" y="4"/>
                    <a:pt x="129" y="4"/>
                  </a:cubicBezTo>
                  <a:cubicBezTo>
                    <a:pt x="118" y="20"/>
                    <a:pt x="91" y="18"/>
                    <a:pt x="91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70" name="Group 69"/>
            <p:cNvGrpSpPr/>
            <p:nvPr/>
          </p:nvGrpSpPr>
          <p:grpSpPr>
            <a:xfrm>
              <a:off x="1117806" y="3787641"/>
              <a:ext cx="454891" cy="405714"/>
              <a:chOff x="911225" y="4089401"/>
              <a:chExt cx="528638" cy="471488"/>
            </a:xfrm>
            <a:grpFill/>
          </p:grpSpPr>
          <p:sp>
            <p:nvSpPr>
              <p:cNvPr id="71" name="Freeform 222"/>
              <p:cNvSpPr>
                <a:spLocks/>
              </p:cNvSpPr>
              <p:nvPr/>
            </p:nvSpPr>
            <p:spPr bwMode="auto">
              <a:xfrm>
                <a:off x="1284288" y="4286251"/>
                <a:ext cx="155575" cy="147638"/>
              </a:xfrm>
              <a:custGeom>
                <a:avLst/>
                <a:gdLst>
                  <a:gd name="T0" fmla="*/ 49 w 78"/>
                  <a:gd name="T1" fmla="*/ 0 h 74"/>
                  <a:gd name="T2" fmla="*/ 0 w 78"/>
                  <a:gd name="T3" fmla="*/ 28 h 74"/>
                  <a:gd name="T4" fmla="*/ 25 w 78"/>
                  <a:gd name="T5" fmla="*/ 71 h 74"/>
                  <a:gd name="T6" fmla="*/ 58 w 78"/>
                  <a:gd name="T7" fmla="*/ 66 h 74"/>
                  <a:gd name="T8" fmla="*/ 67 w 78"/>
                  <a:gd name="T9" fmla="*/ 29 h 74"/>
                  <a:gd name="T10" fmla="*/ 49 w 78"/>
                  <a:gd name="T11" fmla="*/ 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8" h="74">
                    <a:moveTo>
                      <a:pt x="49" y="0"/>
                    </a:moveTo>
                    <a:cubicBezTo>
                      <a:pt x="0" y="28"/>
                      <a:pt x="0" y="28"/>
                      <a:pt x="0" y="28"/>
                    </a:cubicBezTo>
                    <a:cubicBezTo>
                      <a:pt x="25" y="71"/>
                      <a:pt x="25" y="71"/>
                      <a:pt x="25" y="71"/>
                    </a:cubicBezTo>
                    <a:cubicBezTo>
                      <a:pt x="50" y="74"/>
                      <a:pt x="58" y="66"/>
                      <a:pt x="58" y="66"/>
                    </a:cubicBezTo>
                    <a:cubicBezTo>
                      <a:pt x="78" y="54"/>
                      <a:pt x="67" y="29"/>
                      <a:pt x="67" y="29"/>
                    </a:cubicBezTo>
                    <a:lnTo>
                      <a:pt x="4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Freeform 223"/>
              <p:cNvSpPr>
                <a:spLocks/>
              </p:cNvSpPr>
              <p:nvPr/>
            </p:nvSpPr>
            <p:spPr bwMode="auto">
              <a:xfrm>
                <a:off x="911225" y="4264026"/>
                <a:ext cx="184150" cy="260350"/>
              </a:xfrm>
              <a:custGeom>
                <a:avLst/>
                <a:gdLst>
                  <a:gd name="T0" fmla="*/ 39 w 93"/>
                  <a:gd name="T1" fmla="*/ 131 h 131"/>
                  <a:gd name="T2" fmla="*/ 47 w 93"/>
                  <a:gd name="T3" fmla="*/ 92 h 131"/>
                  <a:gd name="T4" fmla="*/ 77 w 93"/>
                  <a:gd name="T5" fmla="*/ 42 h 131"/>
                  <a:gd name="T6" fmla="*/ 93 w 93"/>
                  <a:gd name="T7" fmla="*/ 51 h 131"/>
                  <a:gd name="T8" fmla="*/ 83 w 93"/>
                  <a:gd name="T9" fmla="*/ 26 h 131"/>
                  <a:gd name="T10" fmla="*/ 72 w 93"/>
                  <a:gd name="T11" fmla="*/ 0 h 131"/>
                  <a:gd name="T12" fmla="*/ 45 w 93"/>
                  <a:gd name="T13" fmla="*/ 3 h 131"/>
                  <a:gd name="T14" fmla="*/ 17 w 93"/>
                  <a:gd name="T15" fmla="*/ 5 h 131"/>
                  <a:gd name="T16" fmla="*/ 28 w 93"/>
                  <a:gd name="T17" fmla="*/ 12 h 131"/>
                  <a:gd name="T18" fmla="*/ 13 w 93"/>
                  <a:gd name="T19" fmla="*/ 39 h 131"/>
                  <a:gd name="T20" fmla="*/ 6 w 93"/>
                  <a:gd name="T21" fmla="*/ 75 h 131"/>
                  <a:gd name="T22" fmla="*/ 39 w 93"/>
                  <a:gd name="T23" fmla="*/ 131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3" h="131">
                    <a:moveTo>
                      <a:pt x="39" y="131"/>
                    </a:moveTo>
                    <a:cubicBezTo>
                      <a:pt x="32" y="113"/>
                      <a:pt x="47" y="92"/>
                      <a:pt x="47" y="9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93" y="51"/>
                      <a:pt x="93" y="51"/>
                      <a:pt x="93" y="51"/>
                    </a:cubicBezTo>
                    <a:cubicBezTo>
                      <a:pt x="83" y="26"/>
                      <a:pt x="83" y="26"/>
                      <a:pt x="83" y="26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45" y="3"/>
                      <a:pt x="45" y="3"/>
                      <a:pt x="45" y="3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0" y="63"/>
                      <a:pt x="6" y="75"/>
                      <a:pt x="6" y="75"/>
                    </a:cubicBezTo>
                    <a:lnTo>
                      <a:pt x="39" y="1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Freeform 224"/>
              <p:cNvSpPr>
                <a:spLocks/>
              </p:cNvSpPr>
              <p:nvPr/>
            </p:nvSpPr>
            <p:spPr bwMode="auto">
              <a:xfrm>
                <a:off x="1000125" y="4445001"/>
                <a:ext cx="130175" cy="115888"/>
              </a:xfrm>
              <a:custGeom>
                <a:avLst/>
                <a:gdLst>
                  <a:gd name="T0" fmla="*/ 3 w 65"/>
                  <a:gd name="T1" fmla="*/ 31 h 58"/>
                  <a:gd name="T2" fmla="*/ 30 w 65"/>
                  <a:gd name="T3" fmla="*/ 58 h 58"/>
                  <a:gd name="T4" fmla="*/ 64 w 65"/>
                  <a:gd name="T5" fmla="*/ 58 h 58"/>
                  <a:gd name="T6" fmla="*/ 65 w 65"/>
                  <a:gd name="T7" fmla="*/ 1 h 58"/>
                  <a:gd name="T8" fmla="*/ 16 w 65"/>
                  <a:gd name="T9" fmla="*/ 0 h 58"/>
                  <a:gd name="T10" fmla="*/ 3 w 65"/>
                  <a:gd name="T11" fmla="*/ 3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58">
                    <a:moveTo>
                      <a:pt x="3" y="31"/>
                    </a:moveTo>
                    <a:cubicBezTo>
                      <a:pt x="2" y="54"/>
                      <a:pt x="30" y="58"/>
                      <a:pt x="30" y="58"/>
                    </a:cubicBezTo>
                    <a:cubicBezTo>
                      <a:pt x="64" y="58"/>
                      <a:pt x="64" y="58"/>
                      <a:pt x="64" y="58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0" y="20"/>
                      <a:pt x="3" y="31"/>
                      <a:pt x="3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Freeform 225"/>
              <p:cNvSpPr>
                <a:spLocks/>
              </p:cNvSpPr>
              <p:nvPr/>
            </p:nvSpPr>
            <p:spPr bwMode="auto">
              <a:xfrm>
                <a:off x="1116013" y="4094163"/>
                <a:ext cx="236538" cy="188913"/>
              </a:xfrm>
              <a:custGeom>
                <a:avLst/>
                <a:gdLst>
                  <a:gd name="T0" fmla="*/ 69 w 119"/>
                  <a:gd name="T1" fmla="*/ 91 h 95"/>
                  <a:gd name="T2" fmla="*/ 96 w 119"/>
                  <a:gd name="T3" fmla="*/ 95 h 95"/>
                  <a:gd name="T4" fmla="*/ 108 w 119"/>
                  <a:gd name="T5" fmla="*/ 70 h 95"/>
                  <a:gd name="T6" fmla="*/ 119 w 119"/>
                  <a:gd name="T7" fmla="*/ 45 h 95"/>
                  <a:gd name="T8" fmla="*/ 108 w 119"/>
                  <a:gd name="T9" fmla="*/ 51 h 95"/>
                  <a:gd name="T10" fmla="*/ 92 w 119"/>
                  <a:gd name="T11" fmla="*/ 24 h 95"/>
                  <a:gd name="T12" fmla="*/ 65 w 119"/>
                  <a:gd name="T13" fmla="*/ 0 h 95"/>
                  <a:gd name="T14" fmla="*/ 0 w 119"/>
                  <a:gd name="T15" fmla="*/ 0 h 95"/>
                  <a:gd name="T16" fmla="*/ 30 w 119"/>
                  <a:gd name="T17" fmla="*/ 27 h 95"/>
                  <a:gd name="T18" fmla="*/ 58 w 119"/>
                  <a:gd name="T19" fmla="*/ 78 h 95"/>
                  <a:gd name="T20" fmla="*/ 41 w 119"/>
                  <a:gd name="T21" fmla="*/ 87 h 95"/>
                  <a:gd name="T22" fmla="*/ 69 w 119"/>
                  <a:gd name="T23" fmla="*/ 9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9" h="95">
                    <a:moveTo>
                      <a:pt x="69" y="91"/>
                    </a:moveTo>
                    <a:cubicBezTo>
                      <a:pt x="96" y="95"/>
                      <a:pt x="96" y="95"/>
                      <a:pt x="96" y="95"/>
                    </a:cubicBezTo>
                    <a:cubicBezTo>
                      <a:pt x="108" y="70"/>
                      <a:pt x="108" y="70"/>
                      <a:pt x="108" y="70"/>
                    </a:cubicBezTo>
                    <a:cubicBezTo>
                      <a:pt x="119" y="45"/>
                      <a:pt x="119" y="45"/>
                      <a:pt x="119" y="45"/>
                    </a:cubicBezTo>
                    <a:cubicBezTo>
                      <a:pt x="108" y="51"/>
                      <a:pt x="108" y="51"/>
                      <a:pt x="108" y="51"/>
                    </a:cubicBezTo>
                    <a:cubicBezTo>
                      <a:pt x="92" y="24"/>
                      <a:pt x="92" y="24"/>
                      <a:pt x="92" y="24"/>
                    </a:cubicBezTo>
                    <a:cubicBezTo>
                      <a:pt x="78" y="1"/>
                      <a:pt x="65" y="0"/>
                      <a:pt x="6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" y="3"/>
                      <a:pt x="30" y="27"/>
                      <a:pt x="30" y="27"/>
                    </a:cubicBezTo>
                    <a:cubicBezTo>
                      <a:pt x="58" y="78"/>
                      <a:pt x="58" y="78"/>
                      <a:pt x="58" y="78"/>
                    </a:cubicBezTo>
                    <a:cubicBezTo>
                      <a:pt x="41" y="87"/>
                      <a:pt x="41" y="87"/>
                      <a:pt x="41" y="87"/>
                    </a:cubicBezTo>
                    <a:lnTo>
                      <a:pt x="69" y="9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Freeform 226"/>
              <p:cNvSpPr>
                <a:spLocks/>
              </p:cNvSpPr>
              <p:nvPr/>
            </p:nvSpPr>
            <p:spPr bwMode="auto">
              <a:xfrm>
                <a:off x="1014413" y="4089401"/>
                <a:ext cx="149225" cy="161925"/>
              </a:xfrm>
              <a:custGeom>
                <a:avLst/>
                <a:gdLst>
                  <a:gd name="T0" fmla="*/ 75 w 75"/>
                  <a:gd name="T1" fmla="*/ 39 h 81"/>
                  <a:gd name="T2" fmla="*/ 54 w 75"/>
                  <a:gd name="T3" fmla="*/ 12 h 81"/>
                  <a:gd name="T4" fmla="*/ 18 w 75"/>
                  <a:gd name="T5" fmla="*/ 22 h 81"/>
                  <a:gd name="T6" fmla="*/ 0 w 75"/>
                  <a:gd name="T7" fmla="*/ 51 h 81"/>
                  <a:gd name="T8" fmla="*/ 49 w 75"/>
                  <a:gd name="T9" fmla="*/ 81 h 81"/>
                  <a:gd name="T10" fmla="*/ 75 w 75"/>
                  <a:gd name="T11" fmla="*/ 3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5" h="81">
                    <a:moveTo>
                      <a:pt x="75" y="39"/>
                    </a:moveTo>
                    <a:cubicBezTo>
                      <a:pt x="65" y="15"/>
                      <a:pt x="54" y="12"/>
                      <a:pt x="54" y="12"/>
                    </a:cubicBezTo>
                    <a:cubicBezTo>
                      <a:pt x="35" y="0"/>
                      <a:pt x="18" y="22"/>
                      <a:pt x="18" y="22"/>
                    </a:cubicBezTo>
                    <a:cubicBezTo>
                      <a:pt x="0" y="51"/>
                      <a:pt x="0" y="51"/>
                      <a:pt x="0" y="51"/>
                    </a:cubicBezTo>
                    <a:cubicBezTo>
                      <a:pt x="49" y="81"/>
                      <a:pt x="49" y="81"/>
                      <a:pt x="49" y="81"/>
                    </a:cubicBezTo>
                    <a:lnTo>
                      <a:pt x="75" y="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76" name="Freeform 83"/>
          <p:cNvSpPr>
            <a:spLocks/>
          </p:cNvSpPr>
          <p:nvPr/>
        </p:nvSpPr>
        <p:spPr bwMode="auto">
          <a:xfrm rot="1559381">
            <a:off x="6820581" y="4476294"/>
            <a:ext cx="615532" cy="526240"/>
          </a:xfrm>
          <a:custGeom>
            <a:avLst/>
            <a:gdLst>
              <a:gd name="T0" fmla="*/ 14 w 253"/>
              <a:gd name="T1" fmla="*/ 139 h 216"/>
              <a:gd name="T2" fmla="*/ 175 w 253"/>
              <a:gd name="T3" fmla="*/ 216 h 216"/>
              <a:gd name="T4" fmla="*/ 175 w 253"/>
              <a:gd name="T5" fmla="*/ 216 h 216"/>
              <a:gd name="T6" fmla="*/ 214 w 253"/>
              <a:gd name="T7" fmla="*/ 42 h 216"/>
              <a:gd name="T8" fmla="*/ 134 w 253"/>
              <a:gd name="T9" fmla="*/ 15 h 216"/>
              <a:gd name="T10" fmla="*/ 101 w 253"/>
              <a:gd name="T11" fmla="*/ 64 h 216"/>
              <a:gd name="T12" fmla="*/ 41 w 253"/>
              <a:gd name="T13" fmla="*/ 60 h 216"/>
              <a:gd name="T14" fmla="*/ 14 w 253"/>
              <a:gd name="T15" fmla="*/ 139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3" h="216">
                <a:moveTo>
                  <a:pt x="14" y="139"/>
                </a:moveTo>
                <a:cubicBezTo>
                  <a:pt x="14" y="139"/>
                  <a:pt x="46" y="213"/>
                  <a:pt x="175" y="216"/>
                </a:cubicBezTo>
                <a:cubicBezTo>
                  <a:pt x="175" y="216"/>
                  <a:pt x="175" y="216"/>
                  <a:pt x="175" y="216"/>
                </a:cubicBezTo>
                <a:cubicBezTo>
                  <a:pt x="253" y="112"/>
                  <a:pt x="214" y="42"/>
                  <a:pt x="214" y="42"/>
                </a:cubicBezTo>
                <a:cubicBezTo>
                  <a:pt x="199" y="12"/>
                  <a:pt x="164" y="0"/>
                  <a:pt x="134" y="15"/>
                </a:cubicBezTo>
                <a:cubicBezTo>
                  <a:pt x="114" y="24"/>
                  <a:pt x="102" y="43"/>
                  <a:pt x="101" y="64"/>
                </a:cubicBezTo>
                <a:cubicBezTo>
                  <a:pt x="84" y="53"/>
                  <a:pt x="61" y="50"/>
                  <a:pt x="41" y="60"/>
                </a:cubicBezTo>
                <a:cubicBezTo>
                  <a:pt x="12" y="74"/>
                  <a:pt x="0" y="110"/>
                  <a:pt x="14" y="13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7" name="Group 76"/>
          <p:cNvGrpSpPr/>
          <p:nvPr/>
        </p:nvGrpSpPr>
        <p:grpSpPr>
          <a:xfrm>
            <a:off x="6856792" y="5452306"/>
            <a:ext cx="654122" cy="450764"/>
            <a:chOff x="6161088" y="3540125"/>
            <a:chExt cx="547687" cy="352425"/>
          </a:xfrm>
          <a:solidFill>
            <a:schemeClr val="accent5"/>
          </a:solidFill>
        </p:grpSpPr>
        <p:sp>
          <p:nvSpPr>
            <p:cNvPr id="78" name="Freeform 104"/>
            <p:cNvSpPr>
              <a:spLocks/>
            </p:cNvSpPr>
            <p:nvPr/>
          </p:nvSpPr>
          <p:spPr bwMode="auto">
            <a:xfrm>
              <a:off x="6415088" y="3762375"/>
              <a:ext cx="74612" cy="42862"/>
            </a:xfrm>
            <a:custGeom>
              <a:avLst/>
              <a:gdLst>
                <a:gd name="T0" fmla="*/ 0 w 36"/>
                <a:gd name="T1" fmla="*/ 21 h 21"/>
                <a:gd name="T2" fmla="*/ 36 w 36"/>
                <a:gd name="T3" fmla="*/ 21 h 21"/>
                <a:gd name="T4" fmla="*/ 25 w 36"/>
                <a:gd name="T5" fmla="*/ 0 h 21"/>
                <a:gd name="T6" fmla="*/ 1 w 36"/>
                <a:gd name="T7" fmla="*/ 0 h 21"/>
                <a:gd name="T8" fmla="*/ 0 w 36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21">
                  <a:moveTo>
                    <a:pt x="0" y="21"/>
                  </a:moveTo>
                  <a:cubicBezTo>
                    <a:pt x="36" y="21"/>
                    <a:pt x="36" y="21"/>
                    <a:pt x="36" y="21"/>
                  </a:cubicBezTo>
                  <a:cubicBezTo>
                    <a:pt x="31" y="15"/>
                    <a:pt x="27" y="7"/>
                    <a:pt x="25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05"/>
            <p:cNvSpPr>
              <a:spLocks/>
            </p:cNvSpPr>
            <p:nvPr/>
          </p:nvSpPr>
          <p:spPr bwMode="auto">
            <a:xfrm>
              <a:off x="6426200" y="3540125"/>
              <a:ext cx="227012" cy="120650"/>
            </a:xfrm>
            <a:custGeom>
              <a:avLst/>
              <a:gdLst>
                <a:gd name="T0" fmla="*/ 36 w 112"/>
                <a:gd name="T1" fmla="*/ 49 h 59"/>
                <a:gd name="T2" fmla="*/ 68 w 112"/>
                <a:gd name="T3" fmla="*/ 32 h 59"/>
                <a:gd name="T4" fmla="*/ 80 w 112"/>
                <a:gd name="T5" fmla="*/ 21 h 59"/>
                <a:gd name="T6" fmla="*/ 98 w 112"/>
                <a:gd name="T7" fmla="*/ 21 h 59"/>
                <a:gd name="T8" fmla="*/ 98 w 112"/>
                <a:gd name="T9" fmla="*/ 0 h 59"/>
                <a:gd name="T10" fmla="*/ 76 w 112"/>
                <a:gd name="T11" fmla="*/ 0 h 59"/>
                <a:gd name="T12" fmla="*/ 70 w 112"/>
                <a:gd name="T13" fmla="*/ 2 h 59"/>
                <a:gd name="T14" fmla="*/ 67 w 112"/>
                <a:gd name="T15" fmla="*/ 4 h 59"/>
                <a:gd name="T16" fmla="*/ 39 w 112"/>
                <a:gd name="T17" fmla="*/ 32 h 59"/>
                <a:gd name="T18" fmla="*/ 37 w 112"/>
                <a:gd name="T19" fmla="*/ 35 h 59"/>
                <a:gd name="T20" fmla="*/ 2 w 112"/>
                <a:gd name="T21" fmla="*/ 35 h 59"/>
                <a:gd name="T22" fmla="*/ 0 w 112"/>
                <a:gd name="T23" fmla="*/ 59 h 59"/>
                <a:gd name="T24" fmla="*/ 29 w 112"/>
                <a:gd name="T25" fmla="*/ 59 h 59"/>
                <a:gd name="T26" fmla="*/ 36 w 112"/>
                <a:gd name="T27" fmla="*/ 4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2" h="59">
                  <a:moveTo>
                    <a:pt x="36" y="49"/>
                  </a:moveTo>
                  <a:cubicBezTo>
                    <a:pt x="45" y="40"/>
                    <a:pt x="56" y="35"/>
                    <a:pt x="68" y="32"/>
                  </a:cubicBezTo>
                  <a:cubicBezTo>
                    <a:pt x="72" y="29"/>
                    <a:pt x="76" y="24"/>
                    <a:pt x="80" y="21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112" y="21"/>
                    <a:pt x="112" y="0"/>
                    <a:pt x="98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3" y="0"/>
                    <a:pt x="72" y="1"/>
                    <a:pt x="70" y="2"/>
                  </a:cubicBezTo>
                  <a:cubicBezTo>
                    <a:pt x="69" y="2"/>
                    <a:pt x="68" y="3"/>
                    <a:pt x="67" y="4"/>
                  </a:cubicBezTo>
                  <a:cubicBezTo>
                    <a:pt x="58" y="13"/>
                    <a:pt x="49" y="22"/>
                    <a:pt x="39" y="32"/>
                  </a:cubicBezTo>
                  <a:cubicBezTo>
                    <a:pt x="38" y="33"/>
                    <a:pt x="38" y="34"/>
                    <a:pt x="37" y="35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31" y="55"/>
                    <a:pt x="33" y="52"/>
                    <a:pt x="36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06"/>
            <p:cNvSpPr>
              <a:spLocks/>
            </p:cNvSpPr>
            <p:nvPr/>
          </p:nvSpPr>
          <p:spPr bwMode="auto">
            <a:xfrm>
              <a:off x="6296025" y="3675063"/>
              <a:ext cx="115887" cy="73025"/>
            </a:xfrm>
            <a:custGeom>
              <a:avLst/>
              <a:gdLst>
                <a:gd name="T0" fmla="*/ 73 w 73"/>
                <a:gd name="T1" fmla="*/ 0 h 46"/>
                <a:gd name="T2" fmla="*/ 0 w 73"/>
                <a:gd name="T3" fmla="*/ 0 h 46"/>
                <a:gd name="T4" fmla="*/ 3 w 73"/>
                <a:gd name="T5" fmla="*/ 46 h 46"/>
                <a:gd name="T6" fmla="*/ 69 w 73"/>
                <a:gd name="T7" fmla="*/ 46 h 46"/>
                <a:gd name="T8" fmla="*/ 73 w 73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46">
                  <a:moveTo>
                    <a:pt x="73" y="0"/>
                  </a:moveTo>
                  <a:lnTo>
                    <a:pt x="0" y="0"/>
                  </a:lnTo>
                  <a:lnTo>
                    <a:pt x="3" y="46"/>
                  </a:lnTo>
                  <a:lnTo>
                    <a:pt x="69" y="46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07"/>
            <p:cNvSpPr>
              <a:spLocks/>
            </p:cNvSpPr>
            <p:nvPr/>
          </p:nvSpPr>
          <p:spPr bwMode="auto">
            <a:xfrm>
              <a:off x="6291263" y="3611563"/>
              <a:ext cx="123825" cy="49212"/>
            </a:xfrm>
            <a:custGeom>
              <a:avLst/>
              <a:gdLst>
                <a:gd name="T0" fmla="*/ 3 w 78"/>
                <a:gd name="T1" fmla="*/ 31 h 31"/>
                <a:gd name="T2" fmla="*/ 77 w 78"/>
                <a:gd name="T3" fmla="*/ 31 h 31"/>
                <a:gd name="T4" fmla="*/ 78 w 78"/>
                <a:gd name="T5" fmla="*/ 0 h 31"/>
                <a:gd name="T6" fmla="*/ 0 w 78"/>
                <a:gd name="T7" fmla="*/ 0 h 31"/>
                <a:gd name="T8" fmla="*/ 3 w 78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31">
                  <a:moveTo>
                    <a:pt x="3" y="31"/>
                  </a:moveTo>
                  <a:lnTo>
                    <a:pt x="77" y="31"/>
                  </a:lnTo>
                  <a:lnTo>
                    <a:pt x="78" y="0"/>
                  </a:lnTo>
                  <a:lnTo>
                    <a:pt x="0" y="0"/>
                  </a:lnTo>
                  <a:lnTo>
                    <a:pt x="3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08"/>
            <p:cNvSpPr>
              <a:spLocks/>
            </p:cNvSpPr>
            <p:nvPr/>
          </p:nvSpPr>
          <p:spPr bwMode="auto">
            <a:xfrm>
              <a:off x="6419850" y="3675063"/>
              <a:ext cx="57150" cy="73025"/>
            </a:xfrm>
            <a:custGeom>
              <a:avLst/>
              <a:gdLst>
                <a:gd name="T0" fmla="*/ 0 w 28"/>
                <a:gd name="T1" fmla="*/ 36 h 36"/>
                <a:gd name="T2" fmla="*/ 22 w 28"/>
                <a:gd name="T3" fmla="*/ 36 h 36"/>
                <a:gd name="T4" fmla="*/ 28 w 28"/>
                <a:gd name="T5" fmla="*/ 0 h 36"/>
                <a:gd name="T6" fmla="*/ 3 w 28"/>
                <a:gd name="T7" fmla="*/ 0 h 36"/>
                <a:gd name="T8" fmla="*/ 0 w 28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6">
                  <a:moveTo>
                    <a:pt x="0" y="36"/>
                  </a:moveTo>
                  <a:cubicBezTo>
                    <a:pt x="22" y="36"/>
                    <a:pt x="22" y="36"/>
                    <a:pt x="22" y="36"/>
                  </a:cubicBezTo>
                  <a:cubicBezTo>
                    <a:pt x="20" y="23"/>
                    <a:pt x="22" y="11"/>
                    <a:pt x="28" y="0"/>
                  </a:cubicBezTo>
                  <a:cubicBezTo>
                    <a:pt x="3" y="0"/>
                    <a:pt x="3" y="0"/>
                    <a:pt x="3" y="0"/>
                  </a:cubicBezTo>
                  <a:lnTo>
                    <a:pt x="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09"/>
            <p:cNvSpPr>
              <a:spLocks/>
            </p:cNvSpPr>
            <p:nvPr/>
          </p:nvSpPr>
          <p:spPr bwMode="auto">
            <a:xfrm>
              <a:off x="6176963" y="3675063"/>
              <a:ext cx="109537" cy="73025"/>
            </a:xfrm>
            <a:custGeom>
              <a:avLst/>
              <a:gdLst>
                <a:gd name="T0" fmla="*/ 0 w 69"/>
                <a:gd name="T1" fmla="*/ 0 h 46"/>
                <a:gd name="T2" fmla="*/ 12 w 69"/>
                <a:gd name="T3" fmla="*/ 46 h 46"/>
                <a:gd name="T4" fmla="*/ 69 w 69"/>
                <a:gd name="T5" fmla="*/ 46 h 46"/>
                <a:gd name="T6" fmla="*/ 66 w 69"/>
                <a:gd name="T7" fmla="*/ 0 h 46"/>
                <a:gd name="T8" fmla="*/ 0 w 69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46">
                  <a:moveTo>
                    <a:pt x="0" y="0"/>
                  </a:moveTo>
                  <a:lnTo>
                    <a:pt x="12" y="46"/>
                  </a:lnTo>
                  <a:lnTo>
                    <a:pt x="69" y="46"/>
                  </a:lnTo>
                  <a:lnTo>
                    <a:pt x="6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10"/>
            <p:cNvSpPr>
              <a:spLocks/>
            </p:cNvSpPr>
            <p:nvPr/>
          </p:nvSpPr>
          <p:spPr bwMode="auto">
            <a:xfrm>
              <a:off x="6161088" y="3611563"/>
              <a:ext cx="120650" cy="49212"/>
            </a:xfrm>
            <a:custGeom>
              <a:avLst/>
              <a:gdLst>
                <a:gd name="T0" fmla="*/ 76 w 76"/>
                <a:gd name="T1" fmla="*/ 31 h 31"/>
                <a:gd name="T2" fmla="*/ 73 w 76"/>
                <a:gd name="T3" fmla="*/ 0 h 31"/>
                <a:gd name="T4" fmla="*/ 0 w 76"/>
                <a:gd name="T5" fmla="*/ 0 h 31"/>
                <a:gd name="T6" fmla="*/ 8 w 76"/>
                <a:gd name="T7" fmla="*/ 31 h 31"/>
                <a:gd name="T8" fmla="*/ 76 w 76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31">
                  <a:moveTo>
                    <a:pt x="76" y="31"/>
                  </a:moveTo>
                  <a:lnTo>
                    <a:pt x="73" y="0"/>
                  </a:lnTo>
                  <a:lnTo>
                    <a:pt x="0" y="0"/>
                  </a:lnTo>
                  <a:lnTo>
                    <a:pt x="8" y="31"/>
                  </a:lnTo>
                  <a:lnTo>
                    <a:pt x="76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11"/>
            <p:cNvSpPr>
              <a:spLocks/>
            </p:cNvSpPr>
            <p:nvPr/>
          </p:nvSpPr>
          <p:spPr bwMode="auto">
            <a:xfrm>
              <a:off x="6303963" y="3762375"/>
              <a:ext cx="100012" cy="42862"/>
            </a:xfrm>
            <a:custGeom>
              <a:avLst/>
              <a:gdLst>
                <a:gd name="T0" fmla="*/ 61 w 63"/>
                <a:gd name="T1" fmla="*/ 27 h 27"/>
                <a:gd name="T2" fmla="*/ 63 w 63"/>
                <a:gd name="T3" fmla="*/ 0 h 27"/>
                <a:gd name="T4" fmla="*/ 0 w 63"/>
                <a:gd name="T5" fmla="*/ 0 h 27"/>
                <a:gd name="T6" fmla="*/ 2 w 63"/>
                <a:gd name="T7" fmla="*/ 27 h 27"/>
                <a:gd name="T8" fmla="*/ 61 w 63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27">
                  <a:moveTo>
                    <a:pt x="61" y="27"/>
                  </a:moveTo>
                  <a:lnTo>
                    <a:pt x="63" y="0"/>
                  </a:lnTo>
                  <a:lnTo>
                    <a:pt x="0" y="0"/>
                  </a:lnTo>
                  <a:lnTo>
                    <a:pt x="2" y="27"/>
                  </a:lnTo>
                  <a:lnTo>
                    <a:pt x="61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12"/>
            <p:cNvSpPr>
              <a:spLocks/>
            </p:cNvSpPr>
            <p:nvPr/>
          </p:nvSpPr>
          <p:spPr bwMode="auto">
            <a:xfrm>
              <a:off x="6199188" y="3762375"/>
              <a:ext cx="93662" cy="42862"/>
            </a:xfrm>
            <a:custGeom>
              <a:avLst/>
              <a:gdLst>
                <a:gd name="T0" fmla="*/ 0 w 59"/>
                <a:gd name="T1" fmla="*/ 0 h 27"/>
                <a:gd name="T2" fmla="*/ 8 w 59"/>
                <a:gd name="T3" fmla="*/ 27 h 27"/>
                <a:gd name="T4" fmla="*/ 59 w 59"/>
                <a:gd name="T5" fmla="*/ 27 h 27"/>
                <a:gd name="T6" fmla="*/ 57 w 59"/>
                <a:gd name="T7" fmla="*/ 0 h 27"/>
                <a:gd name="T8" fmla="*/ 0 w 59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7">
                  <a:moveTo>
                    <a:pt x="0" y="0"/>
                  </a:moveTo>
                  <a:lnTo>
                    <a:pt x="8" y="27"/>
                  </a:lnTo>
                  <a:lnTo>
                    <a:pt x="59" y="27"/>
                  </a:lnTo>
                  <a:lnTo>
                    <a:pt x="5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Oval 113"/>
            <p:cNvSpPr>
              <a:spLocks noChangeArrowheads="1"/>
            </p:cNvSpPr>
            <p:nvPr/>
          </p:nvSpPr>
          <p:spPr bwMode="auto">
            <a:xfrm>
              <a:off x="6218238" y="3819525"/>
              <a:ext cx="73025" cy="730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Oval 114"/>
            <p:cNvSpPr>
              <a:spLocks noChangeArrowheads="1"/>
            </p:cNvSpPr>
            <p:nvPr/>
          </p:nvSpPr>
          <p:spPr bwMode="auto">
            <a:xfrm>
              <a:off x="6415088" y="3819525"/>
              <a:ext cx="76200" cy="730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15"/>
            <p:cNvSpPr>
              <a:spLocks noEditPoints="1"/>
            </p:cNvSpPr>
            <p:nvPr/>
          </p:nvSpPr>
          <p:spPr bwMode="auto">
            <a:xfrm>
              <a:off x="6477000" y="3619500"/>
              <a:ext cx="231775" cy="220662"/>
            </a:xfrm>
            <a:custGeom>
              <a:avLst/>
              <a:gdLst>
                <a:gd name="T0" fmla="*/ 93 w 114"/>
                <a:gd name="T1" fmla="*/ 16 h 108"/>
                <a:gd name="T2" fmla="*/ 55 w 114"/>
                <a:gd name="T3" fmla="*/ 0 h 108"/>
                <a:gd name="T4" fmla="*/ 32 w 114"/>
                <a:gd name="T5" fmla="*/ 5 h 108"/>
                <a:gd name="T6" fmla="*/ 28 w 114"/>
                <a:gd name="T7" fmla="*/ 20 h 108"/>
                <a:gd name="T8" fmla="*/ 32 w 114"/>
                <a:gd name="T9" fmla="*/ 5 h 108"/>
                <a:gd name="T10" fmla="*/ 17 w 114"/>
                <a:gd name="T11" fmla="*/ 16 h 108"/>
                <a:gd name="T12" fmla="*/ 13 w 114"/>
                <a:gd name="T13" fmla="*/ 20 h 108"/>
                <a:gd name="T14" fmla="*/ 8 w 114"/>
                <a:gd name="T15" fmla="*/ 27 h 108"/>
                <a:gd name="T16" fmla="*/ 2 w 114"/>
                <a:gd name="T17" fmla="*/ 63 h 108"/>
                <a:gd name="T18" fmla="*/ 3 w 114"/>
                <a:gd name="T19" fmla="*/ 70 h 108"/>
                <a:gd name="T20" fmla="*/ 11 w 114"/>
                <a:gd name="T21" fmla="*/ 85 h 108"/>
                <a:gd name="T22" fmla="*/ 11 w 114"/>
                <a:gd name="T23" fmla="*/ 85 h 108"/>
                <a:gd name="T24" fmla="*/ 17 w 114"/>
                <a:gd name="T25" fmla="*/ 92 h 108"/>
                <a:gd name="T26" fmla="*/ 55 w 114"/>
                <a:gd name="T27" fmla="*/ 108 h 108"/>
                <a:gd name="T28" fmla="*/ 93 w 114"/>
                <a:gd name="T29" fmla="*/ 92 h 108"/>
                <a:gd name="T30" fmla="*/ 93 w 114"/>
                <a:gd name="T31" fmla="*/ 16 h 108"/>
                <a:gd name="T32" fmla="*/ 87 w 114"/>
                <a:gd name="T33" fmla="*/ 64 h 108"/>
                <a:gd name="T34" fmla="*/ 65 w 114"/>
                <a:gd name="T35" fmla="*/ 64 h 108"/>
                <a:gd name="T36" fmla="*/ 65 w 114"/>
                <a:gd name="T37" fmla="*/ 85 h 108"/>
                <a:gd name="T38" fmla="*/ 45 w 114"/>
                <a:gd name="T39" fmla="*/ 85 h 108"/>
                <a:gd name="T40" fmla="*/ 45 w 114"/>
                <a:gd name="T41" fmla="*/ 64 h 108"/>
                <a:gd name="T42" fmla="*/ 34 w 114"/>
                <a:gd name="T43" fmla="*/ 64 h 108"/>
                <a:gd name="T44" fmla="*/ 23 w 114"/>
                <a:gd name="T45" fmla="*/ 64 h 108"/>
                <a:gd name="T46" fmla="*/ 23 w 114"/>
                <a:gd name="T47" fmla="*/ 63 h 108"/>
                <a:gd name="T48" fmla="*/ 23 w 114"/>
                <a:gd name="T49" fmla="*/ 43 h 108"/>
                <a:gd name="T50" fmla="*/ 45 w 114"/>
                <a:gd name="T51" fmla="*/ 43 h 108"/>
                <a:gd name="T52" fmla="*/ 45 w 114"/>
                <a:gd name="T53" fmla="*/ 23 h 108"/>
                <a:gd name="T54" fmla="*/ 65 w 114"/>
                <a:gd name="T55" fmla="*/ 23 h 108"/>
                <a:gd name="T56" fmla="*/ 65 w 114"/>
                <a:gd name="T57" fmla="*/ 43 h 108"/>
                <a:gd name="T58" fmla="*/ 87 w 114"/>
                <a:gd name="T59" fmla="*/ 43 h 108"/>
                <a:gd name="T60" fmla="*/ 87 w 114"/>
                <a:gd name="T61" fmla="*/ 64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4" h="108">
                  <a:moveTo>
                    <a:pt x="93" y="16"/>
                  </a:moveTo>
                  <a:cubicBezTo>
                    <a:pt x="83" y="5"/>
                    <a:pt x="69" y="0"/>
                    <a:pt x="55" y="0"/>
                  </a:cubicBezTo>
                  <a:cubicBezTo>
                    <a:pt x="47" y="0"/>
                    <a:pt x="39" y="2"/>
                    <a:pt x="32" y="5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27" y="8"/>
                    <a:pt x="21" y="11"/>
                    <a:pt x="17" y="16"/>
                  </a:cubicBezTo>
                  <a:cubicBezTo>
                    <a:pt x="16" y="17"/>
                    <a:pt x="14" y="18"/>
                    <a:pt x="13" y="20"/>
                  </a:cubicBezTo>
                  <a:cubicBezTo>
                    <a:pt x="11" y="21"/>
                    <a:pt x="10" y="24"/>
                    <a:pt x="8" y="27"/>
                  </a:cubicBezTo>
                  <a:cubicBezTo>
                    <a:pt x="2" y="38"/>
                    <a:pt x="0" y="50"/>
                    <a:pt x="2" y="63"/>
                  </a:cubicBezTo>
                  <a:cubicBezTo>
                    <a:pt x="2" y="64"/>
                    <a:pt x="3" y="67"/>
                    <a:pt x="3" y="70"/>
                  </a:cubicBezTo>
                  <a:cubicBezTo>
                    <a:pt x="5" y="75"/>
                    <a:pt x="8" y="81"/>
                    <a:pt x="11" y="85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13" y="88"/>
                    <a:pt x="15" y="90"/>
                    <a:pt x="17" y="92"/>
                  </a:cubicBezTo>
                  <a:cubicBezTo>
                    <a:pt x="27" y="103"/>
                    <a:pt x="41" y="108"/>
                    <a:pt x="55" y="108"/>
                  </a:cubicBezTo>
                  <a:cubicBezTo>
                    <a:pt x="69" y="108"/>
                    <a:pt x="83" y="102"/>
                    <a:pt x="93" y="92"/>
                  </a:cubicBezTo>
                  <a:cubicBezTo>
                    <a:pt x="114" y="71"/>
                    <a:pt x="114" y="37"/>
                    <a:pt x="93" y="16"/>
                  </a:cubicBezTo>
                  <a:close/>
                  <a:moveTo>
                    <a:pt x="87" y="64"/>
                  </a:moveTo>
                  <a:cubicBezTo>
                    <a:pt x="65" y="64"/>
                    <a:pt x="65" y="64"/>
                    <a:pt x="65" y="64"/>
                  </a:cubicBezTo>
                  <a:cubicBezTo>
                    <a:pt x="65" y="85"/>
                    <a:pt x="65" y="85"/>
                    <a:pt x="6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64"/>
                    <a:pt x="45" y="64"/>
                    <a:pt x="45" y="64"/>
                  </a:cubicBezTo>
                  <a:cubicBezTo>
                    <a:pt x="34" y="64"/>
                    <a:pt x="34" y="64"/>
                    <a:pt x="34" y="64"/>
                  </a:cubicBezTo>
                  <a:cubicBezTo>
                    <a:pt x="23" y="64"/>
                    <a:pt x="23" y="64"/>
                    <a:pt x="23" y="64"/>
                  </a:cubicBezTo>
                  <a:cubicBezTo>
                    <a:pt x="23" y="63"/>
                    <a:pt x="23" y="63"/>
                    <a:pt x="23" y="63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45" y="43"/>
                    <a:pt x="45" y="43"/>
                    <a:pt x="45" y="43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87" y="43"/>
                    <a:pt x="87" y="43"/>
                    <a:pt x="87" y="43"/>
                  </a:cubicBezTo>
                  <a:lnTo>
                    <a:pt x="87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15330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 animBg="1"/>
      <p:bldP spid="61" grpId="0"/>
      <p:bldP spid="62" grpId="0"/>
      <p:bldP spid="63" grpId="0" animBg="1"/>
      <p:bldP spid="64" grpId="0"/>
      <p:bldP spid="65" grpId="0" animBg="1"/>
      <p:bldP spid="66" grpId="0"/>
      <p:bldP spid="67" grpId="0" animBg="1"/>
      <p:bldP spid="7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4302937" y="1867594"/>
            <a:ext cx="930275" cy="931863"/>
            <a:chOff x="7181850" y="3088886"/>
            <a:chExt cx="930275" cy="931863"/>
          </a:xfrm>
        </p:grpSpPr>
        <p:sp>
          <p:nvSpPr>
            <p:cNvPr id="4" name="Freeform 13"/>
            <p:cNvSpPr>
              <a:spLocks/>
            </p:cNvSpPr>
            <p:nvPr/>
          </p:nvSpPr>
          <p:spPr bwMode="auto">
            <a:xfrm>
              <a:off x="7194550" y="3101586"/>
              <a:ext cx="904875" cy="904875"/>
            </a:xfrm>
            <a:custGeom>
              <a:avLst/>
              <a:gdLst>
                <a:gd name="T0" fmla="*/ 285 w 570"/>
                <a:gd name="T1" fmla="*/ 0 h 570"/>
                <a:gd name="T2" fmla="*/ 327 w 570"/>
                <a:gd name="T3" fmla="*/ 3 h 570"/>
                <a:gd name="T4" fmla="*/ 368 w 570"/>
                <a:gd name="T5" fmla="*/ 11 h 570"/>
                <a:gd name="T6" fmla="*/ 406 w 570"/>
                <a:gd name="T7" fmla="*/ 26 h 570"/>
                <a:gd name="T8" fmla="*/ 441 w 570"/>
                <a:gd name="T9" fmla="*/ 45 h 570"/>
                <a:gd name="T10" fmla="*/ 472 w 570"/>
                <a:gd name="T11" fmla="*/ 69 h 570"/>
                <a:gd name="T12" fmla="*/ 501 w 570"/>
                <a:gd name="T13" fmla="*/ 98 h 570"/>
                <a:gd name="T14" fmla="*/ 525 w 570"/>
                <a:gd name="T15" fmla="*/ 130 h 570"/>
                <a:gd name="T16" fmla="*/ 544 w 570"/>
                <a:gd name="T17" fmla="*/ 165 h 570"/>
                <a:gd name="T18" fmla="*/ 559 w 570"/>
                <a:gd name="T19" fmla="*/ 202 h 570"/>
                <a:gd name="T20" fmla="*/ 567 w 570"/>
                <a:gd name="T21" fmla="*/ 243 h 570"/>
                <a:gd name="T22" fmla="*/ 570 w 570"/>
                <a:gd name="T23" fmla="*/ 285 h 570"/>
                <a:gd name="T24" fmla="*/ 567 w 570"/>
                <a:gd name="T25" fmla="*/ 328 h 570"/>
                <a:gd name="T26" fmla="*/ 559 w 570"/>
                <a:gd name="T27" fmla="*/ 368 h 570"/>
                <a:gd name="T28" fmla="*/ 544 w 570"/>
                <a:gd name="T29" fmla="*/ 405 h 570"/>
                <a:gd name="T30" fmla="*/ 525 w 570"/>
                <a:gd name="T31" fmla="*/ 440 h 570"/>
                <a:gd name="T32" fmla="*/ 501 w 570"/>
                <a:gd name="T33" fmla="*/ 472 h 570"/>
                <a:gd name="T34" fmla="*/ 472 w 570"/>
                <a:gd name="T35" fmla="*/ 501 h 570"/>
                <a:gd name="T36" fmla="*/ 441 w 570"/>
                <a:gd name="T37" fmla="*/ 525 h 570"/>
                <a:gd name="T38" fmla="*/ 406 w 570"/>
                <a:gd name="T39" fmla="*/ 545 h 570"/>
                <a:gd name="T40" fmla="*/ 368 w 570"/>
                <a:gd name="T41" fmla="*/ 559 h 570"/>
                <a:gd name="T42" fmla="*/ 327 w 570"/>
                <a:gd name="T43" fmla="*/ 567 h 570"/>
                <a:gd name="T44" fmla="*/ 285 w 570"/>
                <a:gd name="T45" fmla="*/ 570 h 570"/>
                <a:gd name="T46" fmla="*/ 243 w 570"/>
                <a:gd name="T47" fmla="*/ 567 h 570"/>
                <a:gd name="T48" fmla="*/ 202 w 570"/>
                <a:gd name="T49" fmla="*/ 559 h 570"/>
                <a:gd name="T50" fmla="*/ 165 w 570"/>
                <a:gd name="T51" fmla="*/ 545 h 570"/>
                <a:gd name="T52" fmla="*/ 130 w 570"/>
                <a:gd name="T53" fmla="*/ 525 h 570"/>
                <a:gd name="T54" fmla="*/ 98 w 570"/>
                <a:gd name="T55" fmla="*/ 501 h 570"/>
                <a:gd name="T56" fmla="*/ 70 w 570"/>
                <a:gd name="T57" fmla="*/ 472 h 570"/>
                <a:gd name="T58" fmla="*/ 45 w 570"/>
                <a:gd name="T59" fmla="*/ 440 h 570"/>
                <a:gd name="T60" fmla="*/ 26 w 570"/>
                <a:gd name="T61" fmla="*/ 405 h 570"/>
                <a:gd name="T62" fmla="*/ 11 w 570"/>
                <a:gd name="T63" fmla="*/ 368 h 570"/>
                <a:gd name="T64" fmla="*/ 3 w 570"/>
                <a:gd name="T65" fmla="*/ 328 h 570"/>
                <a:gd name="T66" fmla="*/ 0 w 570"/>
                <a:gd name="T67" fmla="*/ 285 h 570"/>
                <a:gd name="T68" fmla="*/ 3 w 570"/>
                <a:gd name="T69" fmla="*/ 243 h 570"/>
                <a:gd name="T70" fmla="*/ 11 w 570"/>
                <a:gd name="T71" fmla="*/ 202 h 570"/>
                <a:gd name="T72" fmla="*/ 26 w 570"/>
                <a:gd name="T73" fmla="*/ 165 h 570"/>
                <a:gd name="T74" fmla="*/ 45 w 570"/>
                <a:gd name="T75" fmla="*/ 130 h 570"/>
                <a:gd name="T76" fmla="*/ 70 w 570"/>
                <a:gd name="T77" fmla="*/ 98 h 570"/>
                <a:gd name="T78" fmla="*/ 98 w 570"/>
                <a:gd name="T79" fmla="*/ 69 h 570"/>
                <a:gd name="T80" fmla="*/ 130 w 570"/>
                <a:gd name="T81" fmla="*/ 45 h 570"/>
                <a:gd name="T82" fmla="*/ 165 w 570"/>
                <a:gd name="T83" fmla="*/ 26 h 570"/>
                <a:gd name="T84" fmla="*/ 202 w 570"/>
                <a:gd name="T85" fmla="*/ 11 h 570"/>
                <a:gd name="T86" fmla="*/ 243 w 570"/>
                <a:gd name="T87" fmla="*/ 3 h 570"/>
                <a:gd name="T88" fmla="*/ 285 w 570"/>
                <a:gd name="T89" fmla="*/ 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70" h="570">
                  <a:moveTo>
                    <a:pt x="285" y="0"/>
                  </a:moveTo>
                  <a:lnTo>
                    <a:pt x="327" y="3"/>
                  </a:lnTo>
                  <a:lnTo>
                    <a:pt x="368" y="11"/>
                  </a:lnTo>
                  <a:lnTo>
                    <a:pt x="406" y="26"/>
                  </a:lnTo>
                  <a:lnTo>
                    <a:pt x="441" y="45"/>
                  </a:lnTo>
                  <a:lnTo>
                    <a:pt x="472" y="69"/>
                  </a:lnTo>
                  <a:lnTo>
                    <a:pt x="501" y="98"/>
                  </a:lnTo>
                  <a:lnTo>
                    <a:pt x="525" y="130"/>
                  </a:lnTo>
                  <a:lnTo>
                    <a:pt x="544" y="165"/>
                  </a:lnTo>
                  <a:lnTo>
                    <a:pt x="559" y="202"/>
                  </a:lnTo>
                  <a:lnTo>
                    <a:pt x="567" y="243"/>
                  </a:lnTo>
                  <a:lnTo>
                    <a:pt x="570" y="285"/>
                  </a:lnTo>
                  <a:lnTo>
                    <a:pt x="567" y="328"/>
                  </a:lnTo>
                  <a:lnTo>
                    <a:pt x="559" y="368"/>
                  </a:lnTo>
                  <a:lnTo>
                    <a:pt x="544" y="405"/>
                  </a:lnTo>
                  <a:lnTo>
                    <a:pt x="525" y="440"/>
                  </a:lnTo>
                  <a:lnTo>
                    <a:pt x="501" y="472"/>
                  </a:lnTo>
                  <a:lnTo>
                    <a:pt x="472" y="501"/>
                  </a:lnTo>
                  <a:lnTo>
                    <a:pt x="441" y="525"/>
                  </a:lnTo>
                  <a:lnTo>
                    <a:pt x="406" y="545"/>
                  </a:lnTo>
                  <a:lnTo>
                    <a:pt x="368" y="559"/>
                  </a:lnTo>
                  <a:lnTo>
                    <a:pt x="327" y="567"/>
                  </a:lnTo>
                  <a:lnTo>
                    <a:pt x="285" y="570"/>
                  </a:lnTo>
                  <a:lnTo>
                    <a:pt x="243" y="567"/>
                  </a:lnTo>
                  <a:lnTo>
                    <a:pt x="202" y="559"/>
                  </a:lnTo>
                  <a:lnTo>
                    <a:pt x="165" y="545"/>
                  </a:lnTo>
                  <a:lnTo>
                    <a:pt x="130" y="525"/>
                  </a:lnTo>
                  <a:lnTo>
                    <a:pt x="98" y="501"/>
                  </a:lnTo>
                  <a:lnTo>
                    <a:pt x="70" y="472"/>
                  </a:lnTo>
                  <a:lnTo>
                    <a:pt x="45" y="440"/>
                  </a:lnTo>
                  <a:lnTo>
                    <a:pt x="26" y="405"/>
                  </a:lnTo>
                  <a:lnTo>
                    <a:pt x="11" y="368"/>
                  </a:lnTo>
                  <a:lnTo>
                    <a:pt x="3" y="328"/>
                  </a:lnTo>
                  <a:lnTo>
                    <a:pt x="0" y="285"/>
                  </a:lnTo>
                  <a:lnTo>
                    <a:pt x="3" y="243"/>
                  </a:lnTo>
                  <a:lnTo>
                    <a:pt x="11" y="202"/>
                  </a:lnTo>
                  <a:lnTo>
                    <a:pt x="26" y="165"/>
                  </a:lnTo>
                  <a:lnTo>
                    <a:pt x="45" y="130"/>
                  </a:lnTo>
                  <a:lnTo>
                    <a:pt x="70" y="98"/>
                  </a:lnTo>
                  <a:lnTo>
                    <a:pt x="98" y="69"/>
                  </a:lnTo>
                  <a:lnTo>
                    <a:pt x="130" y="45"/>
                  </a:lnTo>
                  <a:lnTo>
                    <a:pt x="165" y="26"/>
                  </a:lnTo>
                  <a:lnTo>
                    <a:pt x="202" y="11"/>
                  </a:lnTo>
                  <a:lnTo>
                    <a:pt x="243" y="3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14"/>
            <p:cNvSpPr>
              <a:spLocks noEditPoints="1"/>
            </p:cNvSpPr>
            <p:nvPr/>
          </p:nvSpPr>
          <p:spPr bwMode="auto">
            <a:xfrm>
              <a:off x="7181850" y="3088886"/>
              <a:ext cx="930275" cy="931863"/>
            </a:xfrm>
            <a:custGeom>
              <a:avLst/>
              <a:gdLst>
                <a:gd name="T0" fmla="*/ 256 w 586"/>
                <a:gd name="T1" fmla="*/ 18 h 587"/>
                <a:gd name="T2" fmla="*/ 186 w 586"/>
                <a:gd name="T3" fmla="*/ 38 h 587"/>
                <a:gd name="T4" fmla="*/ 124 w 586"/>
                <a:gd name="T5" fmla="*/ 73 h 587"/>
                <a:gd name="T6" fmla="*/ 73 w 586"/>
                <a:gd name="T7" fmla="*/ 124 h 587"/>
                <a:gd name="T8" fmla="*/ 38 w 586"/>
                <a:gd name="T9" fmla="*/ 185 h 587"/>
                <a:gd name="T10" fmla="*/ 18 w 586"/>
                <a:gd name="T11" fmla="*/ 256 h 587"/>
                <a:gd name="T12" fmla="*/ 18 w 586"/>
                <a:gd name="T13" fmla="*/ 330 h 587"/>
                <a:gd name="T14" fmla="*/ 38 w 586"/>
                <a:gd name="T15" fmla="*/ 402 h 587"/>
                <a:gd name="T16" fmla="*/ 73 w 586"/>
                <a:gd name="T17" fmla="*/ 463 h 587"/>
                <a:gd name="T18" fmla="*/ 124 w 586"/>
                <a:gd name="T19" fmla="*/ 513 h 587"/>
                <a:gd name="T20" fmla="*/ 186 w 586"/>
                <a:gd name="T21" fmla="*/ 548 h 587"/>
                <a:gd name="T22" fmla="*/ 256 w 586"/>
                <a:gd name="T23" fmla="*/ 568 h 587"/>
                <a:gd name="T24" fmla="*/ 331 w 586"/>
                <a:gd name="T25" fmla="*/ 568 h 587"/>
                <a:gd name="T26" fmla="*/ 401 w 586"/>
                <a:gd name="T27" fmla="*/ 548 h 587"/>
                <a:gd name="T28" fmla="*/ 462 w 586"/>
                <a:gd name="T29" fmla="*/ 513 h 587"/>
                <a:gd name="T30" fmla="*/ 513 w 586"/>
                <a:gd name="T31" fmla="*/ 463 h 587"/>
                <a:gd name="T32" fmla="*/ 549 w 586"/>
                <a:gd name="T33" fmla="*/ 402 h 587"/>
                <a:gd name="T34" fmla="*/ 568 w 586"/>
                <a:gd name="T35" fmla="*/ 330 h 587"/>
                <a:gd name="T36" fmla="*/ 568 w 586"/>
                <a:gd name="T37" fmla="*/ 256 h 587"/>
                <a:gd name="T38" fmla="*/ 549 w 586"/>
                <a:gd name="T39" fmla="*/ 185 h 587"/>
                <a:gd name="T40" fmla="*/ 513 w 586"/>
                <a:gd name="T41" fmla="*/ 124 h 587"/>
                <a:gd name="T42" fmla="*/ 462 w 586"/>
                <a:gd name="T43" fmla="*/ 73 h 587"/>
                <a:gd name="T44" fmla="*/ 401 w 586"/>
                <a:gd name="T45" fmla="*/ 38 h 587"/>
                <a:gd name="T46" fmla="*/ 331 w 586"/>
                <a:gd name="T47" fmla="*/ 18 h 587"/>
                <a:gd name="T48" fmla="*/ 293 w 586"/>
                <a:gd name="T49" fmla="*/ 0 h 587"/>
                <a:gd name="T50" fmla="*/ 378 w 586"/>
                <a:gd name="T51" fmla="*/ 12 h 587"/>
                <a:gd name="T52" fmla="*/ 453 w 586"/>
                <a:gd name="T53" fmla="*/ 47 h 587"/>
                <a:gd name="T54" fmla="*/ 514 w 586"/>
                <a:gd name="T55" fmla="*/ 101 h 587"/>
                <a:gd name="T56" fmla="*/ 559 w 586"/>
                <a:gd name="T57" fmla="*/ 169 h 587"/>
                <a:gd name="T58" fmla="*/ 583 w 586"/>
                <a:gd name="T59" fmla="*/ 250 h 587"/>
                <a:gd name="T60" fmla="*/ 583 w 586"/>
                <a:gd name="T61" fmla="*/ 337 h 587"/>
                <a:gd name="T62" fmla="*/ 559 w 586"/>
                <a:gd name="T63" fmla="*/ 417 h 587"/>
                <a:gd name="T64" fmla="*/ 514 w 586"/>
                <a:gd name="T65" fmla="*/ 485 h 587"/>
                <a:gd name="T66" fmla="*/ 453 w 586"/>
                <a:gd name="T67" fmla="*/ 539 h 587"/>
                <a:gd name="T68" fmla="*/ 378 w 586"/>
                <a:gd name="T69" fmla="*/ 574 h 587"/>
                <a:gd name="T70" fmla="*/ 293 w 586"/>
                <a:gd name="T71" fmla="*/ 587 h 587"/>
                <a:gd name="T72" fmla="*/ 208 w 586"/>
                <a:gd name="T73" fmla="*/ 574 h 587"/>
                <a:gd name="T74" fmla="*/ 133 w 586"/>
                <a:gd name="T75" fmla="*/ 539 h 587"/>
                <a:gd name="T76" fmla="*/ 72 w 586"/>
                <a:gd name="T77" fmla="*/ 485 h 587"/>
                <a:gd name="T78" fmla="*/ 27 w 586"/>
                <a:gd name="T79" fmla="*/ 417 h 587"/>
                <a:gd name="T80" fmla="*/ 3 w 586"/>
                <a:gd name="T81" fmla="*/ 337 h 587"/>
                <a:gd name="T82" fmla="*/ 3 w 586"/>
                <a:gd name="T83" fmla="*/ 250 h 587"/>
                <a:gd name="T84" fmla="*/ 27 w 586"/>
                <a:gd name="T85" fmla="*/ 169 h 587"/>
                <a:gd name="T86" fmla="*/ 72 w 586"/>
                <a:gd name="T87" fmla="*/ 101 h 587"/>
                <a:gd name="T88" fmla="*/ 133 w 586"/>
                <a:gd name="T89" fmla="*/ 47 h 587"/>
                <a:gd name="T90" fmla="*/ 208 w 586"/>
                <a:gd name="T91" fmla="*/ 12 h 587"/>
                <a:gd name="T92" fmla="*/ 293 w 586"/>
                <a:gd name="T93" fmla="*/ 0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86" h="587">
                  <a:moveTo>
                    <a:pt x="293" y="15"/>
                  </a:moveTo>
                  <a:lnTo>
                    <a:pt x="256" y="18"/>
                  </a:lnTo>
                  <a:lnTo>
                    <a:pt x="220" y="25"/>
                  </a:lnTo>
                  <a:lnTo>
                    <a:pt x="186" y="38"/>
                  </a:lnTo>
                  <a:lnTo>
                    <a:pt x="154" y="53"/>
                  </a:lnTo>
                  <a:lnTo>
                    <a:pt x="124" y="73"/>
                  </a:lnTo>
                  <a:lnTo>
                    <a:pt x="97" y="97"/>
                  </a:lnTo>
                  <a:lnTo>
                    <a:pt x="73" y="124"/>
                  </a:lnTo>
                  <a:lnTo>
                    <a:pt x="53" y="153"/>
                  </a:lnTo>
                  <a:lnTo>
                    <a:pt x="38" y="185"/>
                  </a:lnTo>
                  <a:lnTo>
                    <a:pt x="25" y="220"/>
                  </a:lnTo>
                  <a:lnTo>
                    <a:pt x="18" y="256"/>
                  </a:lnTo>
                  <a:lnTo>
                    <a:pt x="16" y="293"/>
                  </a:lnTo>
                  <a:lnTo>
                    <a:pt x="18" y="330"/>
                  </a:lnTo>
                  <a:lnTo>
                    <a:pt x="25" y="367"/>
                  </a:lnTo>
                  <a:lnTo>
                    <a:pt x="38" y="402"/>
                  </a:lnTo>
                  <a:lnTo>
                    <a:pt x="53" y="434"/>
                  </a:lnTo>
                  <a:lnTo>
                    <a:pt x="73" y="463"/>
                  </a:lnTo>
                  <a:lnTo>
                    <a:pt x="97" y="490"/>
                  </a:lnTo>
                  <a:lnTo>
                    <a:pt x="124" y="513"/>
                  </a:lnTo>
                  <a:lnTo>
                    <a:pt x="154" y="533"/>
                  </a:lnTo>
                  <a:lnTo>
                    <a:pt x="186" y="548"/>
                  </a:lnTo>
                  <a:lnTo>
                    <a:pt x="220" y="561"/>
                  </a:lnTo>
                  <a:lnTo>
                    <a:pt x="256" y="568"/>
                  </a:lnTo>
                  <a:lnTo>
                    <a:pt x="293" y="571"/>
                  </a:lnTo>
                  <a:lnTo>
                    <a:pt x="331" y="568"/>
                  </a:lnTo>
                  <a:lnTo>
                    <a:pt x="366" y="561"/>
                  </a:lnTo>
                  <a:lnTo>
                    <a:pt x="401" y="548"/>
                  </a:lnTo>
                  <a:lnTo>
                    <a:pt x="433" y="533"/>
                  </a:lnTo>
                  <a:lnTo>
                    <a:pt x="462" y="513"/>
                  </a:lnTo>
                  <a:lnTo>
                    <a:pt x="489" y="490"/>
                  </a:lnTo>
                  <a:lnTo>
                    <a:pt x="513" y="463"/>
                  </a:lnTo>
                  <a:lnTo>
                    <a:pt x="533" y="434"/>
                  </a:lnTo>
                  <a:lnTo>
                    <a:pt x="549" y="402"/>
                  </a:lnTo>
                  <a:lnTo>
                    <a:pt x="560" y="367"/>
                  </a:lnTo>
                  <a:lnTo>
                    <a:pt x="568" y="330"/>
                  </a:lnTo>
                  <a:lnTo>
                    <a:pt x="571" y="293"/>
                  </a:lnTo>
                  <a:lnTo>
                    <a:pt x="568" y="256"/>
                  </a:lnTo>
                  <a:lnTo>
                    <a:pt x="560" y="220"/>
                  </a:lnTo>
                  <a:lnTo>
                    <a:pt x="549" y="185"/>
                  </a:lnTo>
                  <a:lnTo>
                    <a:pt x="533" y="153"/>
                  </a:lnTo>
                  <a:lnTo>
                    <a:pt x="513" y="124"/>
                  </a:lnTo>
                  <a:lnTo>
                    <a:pt x="489" y="97"/>
                  </a:lnTo>
                  <a:lnTo>
                    <a:pt x="462" y="73"/>
                  </a:lnTo>
                  <a:lnTo>
                    <a:pt x="433" y="53"/>
                  </a:lnTo>
                  <a:lnTo>
                    <a:pt x="401" y="38"/>
                  </a:lnTo>
                  <a:lnTo>
                    <a:pt x="366" y="25"/>
                  </a:lnTo>
                  <a:lnTo>
                    <a:pt x="331" y="18"/>
                  </a:lnTo>
                  <a:lnTo>
                    <a:pt x="293" y="15"/>
                  </a:lnTo>
                  <a:close/>
                  <a:moveTo>
                    <a:pt x="293" y="0"/>
                  </a:moveTo>
                  <a:lnTo>
                    <a:pt x="336" y="3"/>
                  </a:lnTo>
                  <a:lnTo>
                    <a:pt x="378" y="12"/>
                  </a:lnTo>
                  <a:lnTo>
                    <a:pt x="417" y="27"/>
                  </a:lnTo>
                  <a:lnTo>
                    <a:pt x="453" y="47"/>
                  </a:lnTo>
                  <a:lnTo>
                    <a:pt x="485" y="72"/>
                  </a:lnTo>
                  <a:lnTo>
                    <a:pt x="514" y="101"/>
                  </a:lnTo>
                  <a:lnTo>
                    <a:pt x="539" y="133"/>
                  </a:lnTo>
                  <a:lnTo>
                    <a:pt x="559" y="169"/>
                  </a:lnTo>
                  <a:lnTo>
                    <a:pt x="574" y="208"/>
                  </a:lnTo>
                  <a:lnTo>
                    <a:pt x="583" y="250"/>
                  </a:lnTo>
                  <a:lnTo>
                    <a:pt x="586" y="293"/>
                  </a:lnTo>
                  <a:lnTo>
                    <a:pt x="583" y="337"/>
                  </a:lnTo>
                  <a:lnTo>
                    <a:pt x="574" y="378"/>
                  </a:lnTo>
                  <a:lnTo>
                    <a:pt x="559" y="417"/>
                  </a:lnTo>
                  <a:lnTo>
                    <a:pt x="539" y="453"/>
                  </a:lnTo>
                  <a:lnTo>
                    <a:pt x="514" y="485"/>
                  </a:lnTo>
                  <a:lnTo>
                    <a:pt x="485" y="514"/>
                  </a:lnTo>
                  <a:lnTo>
                    <a:pt x="453" y="539"/>
                  </a:lnTo>
                  <a:lnTo>
                    <a:pt x="417" y="560"/>
                  </a:lnTo>
                  <a:lnTo>
                    <a:pt x="378" y="574"/>
                  </a:lnTo>
                  <a:lnTo>
                    <a:pt x="336" y="584"/>
                  </a:lnTo>
                  <a:lnTo>
                    <a:pt x="293" y="587"/>
                  </a:lnTo>
                  <a:lnTo>
                    <a:pt x="250" y="584"/>
                  </a:lnTo>
                  <a:lnTo>
                    <a:pt x="208" y="574"/>
                  </a:lnTo>
                  <a:lnTo>
                    <a:pt x="169" y="560"/>
                  </a:lnTo>
                  <a:lnTo>
                    <a:pt x="133" y="539"/>
                  </a:lnTo>
                  <a:lnTo>
                    <a:pt x="101" y="514"/>
                  </a:lnTo>
                  <a:lnTo>
                    <a:pt x="72" y="485"/>
                  </a:lnTo>
                  <a:lnTo>
                    <a:pt x="47" y="453"/>
                  </a:lnTo>
                  <a:lnTo>
                    <a:pt x="27" y="417"/>
                  </a:lnTo>
                  <a:lnTo>
                    <a:pt x="12" y="378"/>
                  </a:lnTo>
                  <a:lnTo>
                    <a:pt x="3" y="337"/>
                  </a:lnTo>
                  <a:lnTo>
                    <a:pt x="0" y="293"/>
                  </a:lnTo>
                  <a:lnTo>
                    <a:pt x="3" y="250"/>
                  </a:lnTo>
                  <a:lnTo>
                    <a:pt x="12" y="208"/>
                  </a:lnTo>
                  <a:lnTo>
                    <a:pt x="27" y="169"/>
                  </a:lnTo>
                  <a:lnTo>
                    <a:pt x="47" y="133"/>
                  </a:lnTo>
                  <a:lnTo>
                    <a:pt x="72" y="101"/>
                  </a:lnTo>
                  <a:lnTo>
                    <a:pt x="101" y="72"/>
                  </a:lnTo>
                  <a:lnTo>
                    <a:pt x="133" y="47"/>
                  </a:lnTo>
                  <a:lnTo>
                    <a:pt x="169" y="27"/>
                  </a:lnTo>
                  <a:lnTo>
                    <a:pt x="208" y="12"/>
                  </a:lnTo>
                  <a:lnTo>
                    <a:pt x="250" y="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17"/>
            <p:cNvSpPr>
              <a:spLocks/>
            </p:cNvSpPr>
            <p:nvPr/>
          </p:nvSpPr>
          <p:spPr bwMode="auto">
            <a:xfrm>
              <a:off x="7364413" y="3250811"/>
              <a:ext cx="525463" cy="623888"/>
            </a:xfrm>
            <a:custGeom>
              <a:avLst/>
              <a:gdLst>
                <a:gd name="T0" fmla="*/ 266 w 331"/>
                <a:gd name="T1" fmla="*/ 0 h 393"/>
                <a:gd name="T2" fmla="*/ 331 w 331"/>
                <a:gd name="T3" fmla="*/ 342 h 393"/>
                <a:gd name="T4" fmla="*/ 65 w 331"/>
                <a:gd name="T5" fmla="*/ 393 h 393"/>
                <a:gd name="T6" fmla="*/ 0 w 331"/>
                <a:gd name="T7" fmla="*/ 51 h 393"/>
                <a:gd name="T8" fmla="*/ 266 w 331"/>
                <a:gd name="T9" fmla="*/ 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" h="393">
                  <a:moveTo>
                    <a:pt x="266" y="0"/>
                  </a:moveTo>
                  <a:lnTo>
                    <a:pt x="331" y="342"/>
                  </a:lnTo>
                  <a:lnTo>
                    <a:pt x="65" y="393"/>
                  </a:lnTo>
                  <a:lnTo>
                    <a:pt x="0" y="51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18"/>
            <p:cNvSpPr>
              <a:spLocks/>
            </p:cNvSpPr>
            <p:nvPr/>
          </p:nvSpPr>
          <p:spPr bwMode="auto">
            <a:xfrm>
              <a:off x="7392988" y="3287323"/>
              <a:ext cx="457200" cy="558800"/>
            </a:xfrm>
            <a:custGeom>
              <a:avLst/>
              <a:gdLst>
                <a:gd name="T0" fmla="*/ 237 w 288"/>
                <a:gd name="T1" fmla="*/ 0 h 352"/>
                <a:gd name="T2" fmla="*/ 288 w 288"/>
                <a:gd name="T3" fmla="*/ 267 h 352"/>
                <a:gd name="T4" fmla="*/ 286 w 288"/>
                <a:gd name="T5" fmla="*/ 266 h 352"/>
                <a:gd name="T6" fmla="*/ 282 w 288"/>
                <a:gd name="T7" fmla="*/ 266 h 352"/>
                <a:gd name="T8" fmla="*/ 275 w 288"/>
                <a:gd name="T9" fmla="*/ 266 h 352"/>
                <a:gd name="T10" fmla="*/ 266 w 288"/>
                <a:gd name="T11" fmla="*/ 266 h 352"/>
                <a:gd name="T12" fmla="*/ 259 w 288"/>
                <a:gd name="T13" fmla="*/ 266 h 352"/>
                <a:gd name="T14" fmla="*/ 253 w 288"/>
                <a:gd name="T15" fmla="*/ 268 h 352"/>
                <a:gd name="T16" fmla="*/ 250 w 288"/>
                <a:gd name="T17" fmla="*/ 272 h 352"/>
                <a:gd name="T18" fmla="*/ 250 w 288"/>
                <a:gd name="T19" fmla="*/ 277 h 352"/>
                <a:gd name="T20" fmla="*/ 252 w 288"/>
                <a:gd name="T21" fmla="*/ 286 h 352"/>
                <a:gd name="T22" fmla="*/ 251 w 288"/>
                <a:gd name="T23" fmla="*/ 294 h 352"/>
                <a:gd name="T24" fmla="*/ 248 w 288"/>
                <a:gd name="T25" fmla="*/ 304 h 352"/>
                <a:gd name="T26" fmla="*/ 245 w 288"/>
                <a:gd name="T27" fmla="*/ 311 h 352"/>
                <a:gd name="T28" fmla="*/ 242 w 288"/>
                <a:gd name="T29" fmla="*/ 316 h 352"/>
                <a:gd name="T30" fmla="*/ 241 w 288"/>
                <a:gd name="T31" fmla="*/ 317 h 352"/>
                <a:gd name="T32" fmla="*/ 59 w 288"/>
                <a:gd name="T33" fmla="*/ 352 h 352"/>
                <a:gd name="T34" fmla="*/ 0 w 288"/>
                <a:gd name="T35" fmla="*/ 45 h 352"/>
                <a:gd name="T36" fmla="*/ 237 w 288"/>
                <a:gd name="T37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8" h="352">
                  <a:moveTo>
                    <a:pt x="237" y="0"/>
                  </a:moveTo>
                  <a:lnTo>
                    <a:pt x="288" y="267"/>
                  </a:lnTo>
                  <a:lnTo>
                    <a:pt x="286" y="266"/>
                  </a:lnTo>
                  <a:lnTo>
                    <a:pt x="282" y="266"/>
                  </a:lnTo>
                  <a:lnTo>
                    <a:pt x="275" y="266"/>
                  </a:lnTo>
                  <a:lnTo>
                    <a:pt x="266" y="266"/>
                  </a:lnTo>
                  <a:lnTo>
                    <a:pt x="259" y="266"/>
                  </a:lnTo>
                  <a:lnTo>
                    <a:pt x="253" y="268"/>
                  </a:lnTo>
                  <a:lnTo>
                    <a:pt x="250" y="272"/>
                  </a:lnTo>
                  <a:lnTo>
                    <a:pt x="250" y="277"/>
                  </a:lnTo>
                  <a:lnTo>
                    <a:pt x="252" y="286"/>
                  </a:lnTo>
                  <a:lnTo>
                    <a:pt x="251" y="294"/>
                  </a:lnTo>
                  <a:lnTo>
                    <a:pt x="248" y="304"/>
                  </a:lnTo>
                  <a:lnTo>
                    <a:pt x="245" y="311"/>
                  </a:lnTo>
                  <a:lnTo>
                    <a:pt x="242" y="316"/>
                  </a:lnTo>
                  <a:lnTo>
                    <a:pt x="241" y="317"/>
                  </a:lnTo>
                  <a:lnTo>
                    <a:pt x="59" y="352"/>
                  </a:lnTo>
                  <a:lnTo>
                    <a:pt x="0" y="45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E6E6E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9"/>
            <p:cNvSpPr>
              <a:spLocks/>
            </p:cNvSpPr>
            <p:nvPr/>
          </p:nvSpPr>
          <p:spPr bwMode="auto">
            <a:xfrm>
              <a:off x="7480300" y="3265098"/>
              <a:ext cx="196850" cy="90488"/>
            </a:xfrm>
            <a:custGeom>
              <a:avLst/>
              <a:gdLst>
                <a:gd name="T0" fmla="*/ 117 w 124"/>
                <a:gd name="T1" fmla="*/ 0 h 57"/>
                <a:gd name="T2" fmla="*/ 124 w 124"/>
                <a:gd name="T3" fmla="*/ 32 h 57"/>
                <a:gd name="T4" fmla="*/ 121 w 124"/>
                <a:gd name="T5" fmla="*/ 33 h 57"/>
                <a:gd name="T6" fmla="*/ 114 w 124"/>
                <a:gd name="T7" fmla="*/ 37 h 57"/>
                <a:gd name="T8" fmla="*/ 103 w 124"/>
                <a:gd name="T9" fmla="*/ 43 h 57"/>
                <a:gd name="T10" fmla="*/ 87 w 124"/>
                <a:gd name="T11" fmla="*/ 49 h 57"/>
                <a:gd name="T12" fmla="*/ 67 w 124"/>
                <a:gd name="T13" fmla="*/ 54 h 57"/>
                <a:gd name="T14" fmla="*/ 46 w 124"/>
                <a:gd name="T15" fmla="*/ 57 h 57"/>
                <a:gd name="T16" fmla="*/ 30 w 124"/>
                <a:gd name="T17" fmla="*/ 57 h 57"/>
                <a:gd name="T18" fmla="*/ 16 w 124"/>
                <a:gd name="T19" fmla="*/ 56 h 57"/>
                <a:gd name="T20" fmla="*/ 9 w 124"/>
                <a:gd name="T21" fmla="*/ 55 h 57"/>
                <a:gd name="T22" fmla="*/ 6 w 124"/>
                <a:gd name="T23" fmla="*/ 54 h 57"/>
                <a:gd name="T24" fmla="*/ 0 w 124"/>
                <a:gd name="T25" fmla="*/ 23 h 57"/>
                <a:gd name="T26" fmla="*/ 117 w 124"/>
                <a:gd name="T2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4" h="57">
                  <a:moveTo>
                    <a:pt x="117" y="0"/>
                  </a:moveTo>
                  <a:lnTo>
                    <a:pt x="124" y="32"/>
                  </a:lnTo>
                  <a:lnTo>
                    <a:pt x="121" y="33"/>
                  </a:lnTo>
                  <a:lnTo>
                    <a:pt x="114" y="37"/>
                  </a:lnTo>
                  <a:lnTo>
                    <a:pt x="103" y="43"/>
                  </a:lnTo>
                  <a:lnTo>
                    <a:pt x="87" y="49"/>
                  </a:lnTo>
                  <a:lnTo>
                    <a:pt x="67" y="54"/>
                  </a:lnTo>
                  <a:lnTo>
                    <a:pt x="46" y="57"/>
                  </a:lnTo>
                  <a:lnTo>
                    <a:pt x="30" y="57"/>
                  </a:lnTo>
                  <a:lnTo>
                    <a:pt x="16" y="56"/>
                  </a:lnTo>
                  <a:lnTo>
                    <a:pt x="9" y="55"/>
                  </a:lnTo>
                  <a:lnTo>
                    <a:pt x="6" y="54"/>
                  </a:lnTo>
                  <a:lnTo>
                    <a:pt x="0" y="23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rgbClr val="F9C60F"/>
            </a:solidFill>
            <a:ln w="0">
              <a:solidFill>
                <a:srgbClr val="F9C60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0"/>
            <p:cNvSpPr>
              <a:spLocks noEditPoints="1"/>
            </p:cNvSpPr>
            <p:nvPr/>
          </p:nvSpPr>
          <p:spPr bwMode="auto">
            <a:xfrm>
              <a:off x="7537450" y="3246048"/>
              <a:ext cx="73025" cy="73025"/>
            </a:xfrm>
            <a:custGeom>
              <a:avLst/>
              <a:gdLst>
                <a:gd name="T0" fmla="*/ 25 w 46"/>
                <a:gd name="T1" fmla="*/ 11 h 46"/>
                <a:gd name="T2" fmla="*/ 20 w 46"/>
                <a:gd name="T3" fmla="*/ 11 h 46"/>
                <a:gd name="T4" fmla="*/ 17 w 46"/>
                <a:gd name="T5" fmla="*/ 13 h 46"/>
                <a:gd name="T6" fmla="*/ 14 w 46"/>
                <a:gd name="T7" fmla="*/ 15 h 46"/>
                <a:gd name="T8" fmla="*/ 12 w 46"/>
                <a:gd name="T9" fmla="*/ 18 h 46"/>
                <a:gd name="T10" fmla="*/ 11 w 46"/>
                <a:gd name="T11" fmla="*/ 22 h 46"/>
                <a:gd name="T12" fmla="*/ 11 w 46"/>
                <a:gd name="T13" fmla="*/ 26 h 46"/>
                <a:gd name="T14" fmla="*/ 12 w 46"/>
                <a:gd name="T15" fmla="*/ 29 h 46"/>
                <a:gd name="T16" fmla="*/ 14 w 46"/>
                <a:gd name="T17" fmla="*/ 32 h 46"/>
                <a:gd name="T18" fmla="*/ 17 w 46"/>
                <a:gd name="T19" fmla="*/ 34 h 46"/>
                <a:gd name="T20" fmla="*/ 21 w 46"/>
                <a:gd name="T21" fmla="*/ 35 h 46"/>
                <a:gd name="T22" fmla="*/ 26 w 46"/>
                <a:gd name="T23" fmla="*/ 35 h 46"/>
                <a:gd name="T24" fmla="*/ 29 w 46"/>
                <a:gd name="T25" fmla="*/ 34 h 46"/>
                <a:gd name="T26" fmla="*/ 32 w 46"/>
                <a:gd name="T27" fmla="*/ 32 h 46"/>
                <a:gd name="T28" fmla="*/ 34 w 46"/>
                <a:gd name="T29" fmla="*/ 29 h 46"/>
                <a:gd name="T30" fmla="*/ 35 w 46"/>
                <a:gd name="T31" fmla="*/ 25 h 46"/>
                <a:gd name="T32" fmla="*/ 35 w 46"/>
                <a:gd name="T33" fmla="*/ 21 h 46"/>
                <a:gd name="T34" fmla="*/ 33 w 46"/>
                <a:gd name="T35" fmla="*/ 17 h 46"/>
                <a:gd name="T36" fmla="*/ 31 w 46"/>
                <a:gd name="T37" fmla="*/ 14 h 46"/>
                <a:gd name="T38" fmla="*/ 28 w 46"/>
                <a:gd name="T39" fmla="*/ 12 h 46"/>
                <a:gd name="T40" fmla="*/ 25 w 46"/>
                <a:gd name="T41" fmla="*/ 11 h 46"/>
                <a:gd name="T42" fmla="*/ 18 w 46"/>
                <a:gd name="T43" fmla="*/ 0 h 46"/>
                <a:gd name="T44" fmla="*/ 28 w 46"/>
                <a:gd name="T45" fmla="*/ 0 h 46"/>
                <a:gd name="T46" fmla="*/ 36 w 46"/>
                <a:gd name="T47" fmla="*/ 4 h 46"/>
                <a:gd name="T48" fmla="*/ 42 w 46"/>
                <a:gd name="T49" fmla="*/ 10 h 46"/>
                <a:gd name="T50" fmla="*/ 46 w 46"/>
                <a:gd name="T51" fmla="*/ 18 h 46"/>
                <a:gd name="T52" fmla="*/ 46 w 46"/>
                <a:gd name="T53" fmla="*/ 28 h 46"/>
                <a:gd name="T54" fmla="*/ 42 w 46"/>
                <a:gd name="T55" fmla="*/ 36 h 46"/>
                <a:gd name="T56" fmla="*/ 36 w 46"/>
                <a:gd name="T57" fmla="*/ 43 h 46"/>
                <a:gd name="T58" fmla="*/ 28 w 46"/>
                <a:gd name="T59" fmla="*/ 46 h 46"/>
                <a:gd name="T60" fmla="*/ 18 w 46"/>
                <a:gd name="T61" fmla="*/ 46 h 46"/>
                <a:gd name="T62" fmla="*/ 10 w 46"/>
                <a:gd name="T63" fmla="*/ 43 h 46"/>
                <a:gd name="T64" fmla="*/ 3 w 46"/>
                <a:gd name="T65" fmla="*/ 36 h 46"/>
                <a:gd name="T66" fmla="*/ 0 w 46"/>
                <a:gd name="T67" fmla="*/ 28 h 46"/>
                <a:gd name="T68" fmla="*/ 0 w 46"/>
                <a:gd name="T69" fmla="*/ 18 h 46"/>
                <a:gd name="T70" fmla="*/ 3 w 46"/>
                <a:gd name="T71" fmla="*/ 10 h 46"/>
                <a:gd name="T72" fmla="*/ 10 w 46"/>
                <a:gd name="T73" fmla="*/ 4 h 46"/>
                <a:gd name="T74" fmla="*/ 18 w 46"/>
                <a:gd name="T7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6" h="46">
                  <a:moveTo>
                    <a:pt x="25" y="11"/>
                  </a:moveTo>
                  <a:lnTo>
                    <a:pt x="20" y="11"/>
                  </a:lnTo>
                  <a:lnTo>
                    <a:pt x="17" y="13"/>
                  </a:lnTo>
                  <a:lnTo>
                    <a:pt x="14" y="15"/>
                  </a:lnTo>
                  <a:lnTo>
                    <a:pt x="12" y="18"/>
                  </a:lnTo>
                  <a:lnTo>
                    <a:pt x="11" y="22"/>
                  </a:lnTo>
                  <a:lnTo>
                    <a:pt x="11" y="26"/>
                  </a:lnTo>
                  <a:lnTo>
                    <a:pt x="12" y="29"/>
                  </a:lnTo>
                  <a:lnTo>
                    <a:pt x="14" y="32"/>
                  </a:lnTo>
                  <a:lnTo>
                    <a:pt x="17" y="34"/>
                  </a:lnTo>
                  <a:lnTo>
                    <a:pt x="21" y="35"/>
                  </a:lnTo>
                  <a:lnTo>
                    <a:pt x="26" y="35"/>
                  </a:lnTo>
                  <a:lnTo>
                    <a:pt x="29" y="34"/>
                  </a:lnTo>
                  <a:lnTo>
                    <a:pt x="32" y="32"/>
                  </a:lnTo>
                  <a:lnTo>
                    <a:pt x="34" y="29"/>
                  </a:lnTo>
                  <a:lnTo>
                    <a:pt x="35" y="25"/>
                  </a:lnTo>
                  <a:lnTo>
                    <a:pt x="35" y="21"/>
                  </a:lnTo>
                  <a:lnTo>
                    <a:pt x="33" y="17"/>
                  </a:lnTo>
                  <a:lnTo>
                    <a:pt x="31" y="14"/>
                  </a:lnTo>
                  <a:lnTo>
                    <a:pt x="28" y="12"/>
                  </a:lnTo>
                  <a:lnTo>
                    <a:pt x="25" y="11"/>
                  </a:lnTo>
                  <a:close/>
                  <a:moveTo>
                    <a:pt x="18" y="0"/>
                  </a:moveTo>
                  <a:lnTo>
                    <a:pt x="28" y="0"/>
                  </a:lnTo>
                  <a:lnTo>
                    <a:pt x="36" y="4"/>
                  </a:lnTo>
                  <a:lnTo>
                    <a:pt x="42" y="10"/>
                  </a:lnTo>
                  <a:lnTo>
                    <a:pt x="46" y="18"/>
                  </a:lnTo>
                  <a:lnTo>
                    <a:pt x="46" y="28"/>
                  </a:lnTo>
                  <a:lnTo>
                    <a:pt x="42" y="36"/>
                  </a:lnTo>
                  <a:lnTo>
                    <a:pt x="36" y="43"/>
                  </a:lnTo>
                  <a:lnTo>
                    <a:pt x="28" y="46"/>
                  </a:lnTo>
                  <a:lnTo>
                    <a:pt x="18" y="46"/>
                  </a:lnTo>
                  <a:lnTo>
                    <a:pt x="10" y="43"/>
                  </a:lnTo>
                  <a:lnTo>
                    <a:pt x="3" y="36"/>
                  </a:lnTo>
                  <a:lnTo>
                    <a:pt x="0" y="28"/>
                  </a:lnTo>
                  <a:lnTo>
                    <a:pt x="0" y="18"/>
                  </a:lnTo>
                  <a:lnTo>
                    <a:pt x="3" y="10"/>
                  </a:lnTo>
                  <a:lnTo>
                    <a:pt x="10" y="4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F9C60F"/>
            </a:solidFill>
            <a:ln w="0">
              <a:solidFill>
                <a:srgbClr val="F9C60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1"/>
            <p:cNvSpPr>
              <a:spLocks/>
            </p:cNvSpPr>
            <p:nvPr/>
          </p:nvSpPr>
          <p:spPr bwMode="auto">
            <a:xfrm>
              <a:off x="7435850" y="3360348"/>
              <a:ext cx="323850" cy="80963"/>
            </a:xfrm>
            <a:custGeom>
              <a:avLst/>
              <a:gdLst>
                <a:gd name="T0" fmla="*/ 201 w 204"/>
                <a:gd name="T1" fmla="*/ 0 h 51"/>
                <a:gd name="T2" fmla="*/ 204 w 204"/>
                <a:gd name="T3" fmla="*/ 13 h 51"/>
                <a:gd name="T4" fmla="*/ 3 w 204"/>
                <a:gd name="T5" fmla="*/ 51 h 51"/>
                <a:gd name="T6" fmla="*/ 0 w 204"/>
                <a:gd name="T7" fmla="*/ 38 h 51"/>
                <a:gd name="T8" fmla="*/ 201 w 204"/>
                <a:gd name="T9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4" h="51">
                  <a:moveTo>
                    <a:pt x="201" y="0"/>
                  </a:moveTo>
                  <a:lnTo>
                    <a:pt x="204" y="13"/>
                  </a:lnTo>
                  <a:lnTo>
                    <a:pt x="3" y="51"/>
                  </a:lnTo>
                  <a:lnTo>
                    <a:pt x="0" y="38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22"/>
            <p:cNvSpPr>
              <a:spLocks/>
            </p:cNvSpPr>
            <p:nvPr/>
          </p:nvSpPr>
          <p:spPr bwMode="auto">
            <a:xfrm>
              <a:off x="7446963" y="3417498"/>
              <a:ext cx="320675" cy="73025"/>
            </a:xfrm>
            <a:custGeom>
              <a:avLst/>
              <a:gdLst>
                <a:gd name="T0" fmla="*/ 201 w 202"/>
                <a:gd name="T1" fmla="*/ 0 h 46"/>
                <a:gd name="T2" fmla="*/ 202 w 202"/>
                <a:gd name="T3" fmla="*/ 7 h 46"/>
                <a:gd name="T4" fmla="*/ 1 w 202"/>
                <a:gd name="T5" fmla="*/ 46 h 46"/>
                <a:gd name="T6" fmla="*/ 0 w 202"/>
                <a:gd name="T7" fmla="*/ 40 h 46"/>
                <a:gd name="T8" fmla="*/ 201 w 202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46">
                  <a:moveTo>
                    <a:pt x="201" y="0"/>
                  </a:moveTo>
                  <a:lnTo>
                    <a:pt x="202" y="7"/>
                  </a:lnTo>
                  <a:lnTo>
                    <a:pt x="1" y="46"/>
                  </a:lnTo>
                  <a:lnTo>
                    <a:pt x="0" y="40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3"/>
            <p:cNvSpPr>
              <a:spLocks/>
            </p:cNvSpPr>
            <p:nvPr/>
          </p:nvSpPr>
          <p:spPr bwMode="auto">
            <a:xfrm>
              <a:off x="7450138" y="3438136"/>
              <a:ext cx="320675" cy="71438"/>
            </a:xfrm>
            <a:custGeom>
              <a:avLst/>
              <a:gdLst>
                <a:gd name="T0" fmla="*/ 201 w 202"/>
                <a:gd name="T1" fmla="*/ 0 h 45"/>
                <a:gd name="T2" fmla="*/ 202 w 202"/>
                <a:gd name="T3" fmla="*/ 6 h 45"/>
                <a:gd name="T4" fmla="*/ 1 w 202"/>
                <a:gd name="T5" fmla="*/ 45 h 45"/>
                <a:gd name="T6" fmla="*/ 0 w 202"/>
                <a:gd name="T7" fmla="*/ 39 h 45"/>
                <a:gd name="T8" fmla="*/ 201 w 202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45">
                  <a:moveTo>
                    <a:pt x="201" y="0"/>
                  </a:moveTo>
                  <a:lnTo>
                    <a:pt x="202" y="6"/>
                  </a:lnTo>
                  <a:lnTo>
                    <a:pt x="1" y="45"/>
                  </a:lnTo>
                  <a:lnTo>
                    <a:pt x="0" y="39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4"/>
            <p:cNvSpPr>
              <a:spLocks/>
            </p:cNvSpPr>
            <p:nvPr/>
          </p:nvSpPr>
          <p:spPr bwMode="auto">
            <a:xfrm>
              <a:off x="7454900" y="3457186"/>
              <a:ext cx="322263" cy="71438"/>
            </a:xfrm>
            <a:custGeom>
              <a:avLst/>
              <a:gdLst>
                <a:gd name="T0" fmla="*/ 202 w 203"/>
                <a:gd name="T1" fmla="*/ 0 h 45"/>
                <a:gd name="T2" fmla="*/ 203 w 203"/>
                <a:gd name="T3" fmla="*/ 6 h 45"/>
                <a:gd name="T4" fmla="*/ 1 w 203"/>
                <a:gd name="T5" fmla="*/ 45 h 45"/>
                <a:gd name="T6" fmla="*/ 0 w 203"/>
                <a:gd name="T7" fmla="*/ 38 h 45"/>
                <a:gd name="T8" fmla="*/ 202 w 203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45">
                  <a:moveTo>
                    <a:pt x="202" y="0"/>
                  </a:moveTo>
                  <a:lnTo>
                    <a:pt x="203" y="6"/>
                  </a:lnTo>
                  <a:lnTo>
                    <a:pt x="1" y="45"/>
                  </a:lnTo>
                  <a:lnTo>
                    <a:pt x="0" y="38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5"/>
            <p:cNvSpPr>
              <a:spLocks/>
            </p:cNvSpPr>
            <p:nvPr/>
          </p:nvSpPr>
          <p:spPr bwMode="auto">
            <a:xfrm>
              <a:off x="7458075" y="3477823"/>
              <a:ext cx="322263" cy="69850"/>
            </a:xfrm>
            <a:custGeom>
              <a:avLst/>
              <a:gdLst>
                <a:gd name="T0" fmla="*/ 202 w 203"/>
                <a:gd name="T1" fmla="*/ 0 h 44"/>
                <a:gd name="T2" fmla="*/ 203 w 203"/>
                <a:gd name="T3" fmla="*/ 6 h 44"/>
                <a:gd name="T4" fmla="*/ 1 w 203"/>
                <a:gd name="T5" fmla="*/ 44 h 44"/>
                <a:gd name="T6" fmla="*/ 0 w 203"/>
                <a:gd name="T7" fmla="*/ 38 h 44"/>
                <a:gd name="T8" fmla="*/ 202 w 203"/>
                <a:gd name="T9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44">
                  <a:moveTo>
                    <a:pt x="202" y="0"/>
                  </a:moveTo>
                  <a:lnTo>
                    <a:pt x="203" y="6"/>
                  </a:lnTo>
                  <a:lnTo>
                    <a:pt x="1" y="44"/>
                  </a:lnTo>
                  <a:lnTo>
                    <a:pt x="0" y="38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6"/>
            <p:cNvSpPr>
              <a:spLocks/>
            </p:cNvSpPr>
            <p:nvPr/>
          </p:nvSpPr>
          <p:spPr bwMode="auto">
            <a:xfrm>
              <a:off x="7461250" y="3496873"/>
              <a:ext cx="322263" cy="69850"/>
            </a:xfrm>
            <a:custGeom>
              <a:avLst/>
              <a:gdLst>
                <a:gd name="T0" fmla="*/ 202 w 203"/>
                <a:gd name="T1" fmla="*/ 0 h 44"/>
                <a:gd name="T2" fmla="*/ 203 w 203"/>
                <a:gd name="T3" fmla="*/ 6 h 44"/>
                <a:gd name="T4" fmla="*/ 1 w 203"/>
                <a:gd name="T5" fmla="*/ 44 h 44"/>
                <a:gd name="T6" fmla="*/ 0 w 203"/>
                <a:gd name="T7" fmla="*/ 38 h 44"/>
                <a:gd name="T8" fmla="*/ 202 w 203"/>
                <a:gd name="T9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44">
                  <a:moveTo>
                    <a:pt x="202" y="0"/>
                  </a:moveTo>
                  <a:lnTo>
                    <a:pt x="203" y="6"/>
                  </a:lnTo>
                  <a:lnTo>
                    <a:pt x="1" y="44"/>
                  </a:lnTo>
                  <a:lnTo>
                    <a:pt x="0" y="38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27"/>
            <p:cNvSpPr>
              <a:spLocks/>
            </p:cNvSpPr>
            <p:nvPr/>
          </p:nvSpPr>
          <p:spPr bwMode="auto">
            <a:xfrm>
              <a:off x="7464425" y="3515923"/>
              <a:ext cx="323850" cy="71438"/>
            </a:xfrm>
            <a:custGeom>
              <a:avLst/>
              <a:gdLst>
                <a:gd name="T0" fmla="*/ 202 w 204"/>
                <a:gd name="T1" fmla="*/ 0 h 45"/>
                <a:gd name="T2" fmla="*/ 204 w 204"/>
                <a:gd name="T3" fmla="*/ 7 h 45"/>
                <a:gd name="T4" fmla="*/ 2 w 204"/>
                <a:gd name="T5" fmla="*/ 45 h 45"/>
                <a:gd name="T6" fmla="*/ 0 w 204"/>
                <a:gd name="T7" fmla="*/ 39 h 45"/>
                <a:gd name="T8" fmla="*/ 202 w 204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4" h="45">
                  <a:moveTo>
                    <a:pt x="202" y="0"/>
                  </a:moveTo>
                  <a:lnTo>
                    <a:pt x="204" y="7"/>
                  </a:lnTo>
                  <a:lnTo>
                    <a:pt x="2" y="45"/>
                  </a:lnTo>
                  <a:lnTo>
                    <a:pt x="0" y="3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28"/>
            <p:cNvSpPr>
              <a:spLocks/>
            </p:cNvSpPr>
            <p:nvPr/>
          </p:nvSpPr>
          <p:spPr bwMode="auto">
            <a:xfrm>
              <a:off x="7469188" y="3536561"/>
              <a:ext cx="322263" cy="69850"/>
            </a:xfrm>
            <a:custGeom>
              <a:avLst/>
              <a:gdLst>
                <a:gd name="T0" fmla="*/ 202 w 203"/>
                <a:gd name="T1" fmla="*/ 0 h 44"/>
                <a:gd name="T2" fmla="*/ 203 w 203"/>
                <a:gd name="T3" fmla="*/ 6 h 44"/>
                <a:gd name="T4" fmla="*/ 1 w 203"/>
                <a:gd name="T5" fmla="*/ 44 h 44"/>
                <a:gd name="T6" fmla="*/ 0 w 203"/>
                <a:gd name="T7" fmla="*/ 38 h 44"/>
                <a:gd name="T8" fmla="*/ 202 w 203"/>
                <a:gd name="T9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44">
                  <a:moveTo>
                    <a:pt x="202" y="0"/>
                  </a:moveTo>
                  <a:lnTo>
                    <a:pt x="203" y="6"/>
                  </a:lnTo>
                  <a:lnTo>
                    <a:pt x="1" y="44"/>
                  </a:lnTo>
                  <a:lnTo>
                    <a:pt x="0" y="38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9"/>
            <p:cNvSpPr>
              <a:spLocks/>
            </p:cNvSpPr>
            <p:nvPr/>
          </p:nvSpPr>
          <p:spPr bwMode="auto">
            <a:xfrm>
              <a:off x="7472363" y="3555611"/>
              <a:ext cx="322263" cy="71438"/>
            </a:xfrm>
            <a:custGeom>
              <a:avLst/>
              <a:gdLst>
                <a:gd name="T0" fmla="*/ 202 w 203"/>
                <a:gd name="T1" fmla="*/ 0 h 45"/>
                <a:gd name="T2" fmla="*/ 203 w 203"/>
                <a:gd name="T3" fmla="*/ 5 h 45"/>
                <a:gd name="T4" fmla="*/ 2 w 203"/>
                <a:gd name="T5" fmla="*/ 45 h 45"/>
                <a:gd name="T6" fmla="*/ 0 w 203"/>
                <a:gd name="T7" fmla="*/ 38 h 45"/>
                <a:gd name="T8" fmla="*/ 202 w 203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45">
                  <a:moveTo>
                    <a:pt x="202" y="0"/>
                  </a:moveTo>
                  <a:lnTo>
                    <a:pt x="203" y="5"/>
                  </a:lnTo>
                  <a:lnTo>
                    <a:pt x="2" y="45"/>
                  </a:lnTo>
                  <a:lnTo>
                    <a:pt x="0" y="38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30"/>
            <p:cNvSpPr>
              <a:spLocks/>
            </p:cNvSpPr>
            <p:nvPr/>
          </p:nvSpPr>
          <p:spPr bwMode="auto">
            <a:xfrm>
              <a:off x="7477125" y="3574661"/>
              <a:ext cx="320675" cy="71438"/>
            </a:xfrm>
            <a:custGeom>
              <a:avLst/>
              <a:gdLst>
                <a:gd name="T0" fmla="*/ 201 w 202"/>
                <a:gd name="T1" fmla="*/ 0 h 45"/>
                <a:gd name="T2" fmla="*/ 202 w 202"/>
                <a:gd name="T3" fmla="*/ 6 h 45"/>
                <a:gd name="T4" fmla="*/ 1 w 202"/>
                <a:gd name="T5" fmla="*/ 45 h 45"/>
                <a:gd name="T6" fmla="*/ 0 w 202"/>
                <a:gd name="T7" fmla="*/ 39 h 45"/>
                <a:gd name="T8" fmla="*/ 201 w 202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45">
                  <a:moveTo>
                    <a:pt x="201" y="0"/>
                  </a:moveTo>
                  <a:lnTo>
                    <a:pt x="202" y="6"/>
                  </a:lnTo>
                  <a:lnTo>
                    <a:pt x="1" y="45"/>
                  </a:lnTo>
                  <a:lnTo>
                    <a:pt x="0" y="39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31"/>
            <p:cNvSpPr>
              <a:spLocks/>
            </p:cNvSpPr>
            <p:nvPr/>
          </p:nvSpPr>
          <p:spPr bwMode="auto">
            <a:xfrm>
              <a:off x="7480300" y="3593711"/>
              <a:ext cx="322263" cy="71438"/>
            </a:xfrm>
            <a:custGeom>
              <a:avLst/>
              <a:gdLst>
                <a:gd name="T0" fmla="*/ 202 w 203"/>
                <a:gd name="T1" fmla="*/ 0 h 45"/>
                <a:gd name="T2" fmla="*/ 203 w 203"/>
                <a:gd name="T3" fmla="*/ 6 h 45"/>
                <a:gd name="T4" fmla="*/ 2 w 203"/>
                <a:gd name="T5" fmla="*/ 45 h 45"/>
                <a:gd name="T6" fmla="*/ 0 w 203"/>
                <a:gd name="T7" fmla="*/ 39 h 45"/>
                <a:gd name="T8" fmla="*/ 202 w 203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45">
                  <a:moveTo>
                    <a:pt x="202" y="0"/>
                  </a:moveTo>
                  <a:lnTo>
                    <a:pt x="203" y="6"/>
                  </a:lnTo>
                  <a:lnTo>
                    <a:pt x="2" y="45"/>
                  </a:lnTo>
                  <a:lnTo>
                    <a:pt x="0" y="3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32"/>
            <p:cNvSpPr>
              <a:spLocks/>
            </p:cNvSpPr>
            <p:nvPr/>
          </p:nvSpPr>
          <p:spPr bwMode="auto">
            <a:xfrm>
              <a:off x="7485063" y="3612761"/>
              <a:ext cx="320675" cy="71438"/>
            </a:xfrm>
            <a:custGeom>
              <a:avLst/>
              <a:gdLst>
                <a:gd name="T0" fmla="*/ 201 w 202"/>
                <a:gd name="T1" fmla="*/ 0 h 45"/>
                <a:gd name="T2" fmla="*/ 202 w 202"/>
                <a:gd name="T3" fmla="*/ 7 h 45"/>
                <a:gd name="T4" fmla="*/ 1 w 202"/>
                <a:gd name="T5" fmla="*/ 45 h 45"/>
                <a:gd name="T6" fmla="*/ 0 w 202"/>
                <a:gd name="T7" fmla="*/ 40 h 45"/>
                <a:gd name="T8" fmla="*/ 201 w 202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45">
                  <a:moveTo>
                    <a:pt x="201" y="0"/>
                  </a:moveTo>
                  <a:lnTo>
                    <a:pt x="202" y="7"/>
                  </a:lnTo>
                  <a:lnTo>
                    <a:pt x="1" y="45"/>
                  </a:lnTo>
                  <a:lnTo>
                    <a:pt x="0" y="40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33"/>
            <p:cNvSpPr>
              <a:spLocks/>
            </p:cNvSpPr>
            <p:nvPr/>
          </p:nvSpPr>
          <p:spPr bwMode="auto">
            <a:xfrm>
              <a:off x="7488238" y="3633398"/>
              <a:ext cx="320675" cy="69850"/>
            </a:xfrm>
            <a:custGeom>
              <a:avLst/>
              <a:gdLst>
                <a:gd name="T0" fmla="*/ 201 w 202"/>
                <a:gd name="T1" fmla="*/ 0 h 44"/>
                <a:gd name="T2" fmla="*/ 202 w 202"/>
                <a:gd name="T3" fmla="*/ 6 h 44"/>
                <a:gd name="T4" fmla="*/ 1 w 202"/>
                <a:gd name="T5" fmla="*/ 44 h 44"/>
                <a:gd name="T6" fmla="*/ 0 w 202"/>
                <a:gd name="T7" fmla="*/ 38 h 44"/>
                <a:gd name="T8" fmla="*/ 201 w 202"/>
                <a:gd name="T9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44">
                  <a:moveTo>
                    <a:pt x="201" y="0"/>
                  </a:moveTo>
                  <a:lnTo>
                    <a:pt x="202" y="6"/>
                  </a:lnTo>
                  <a:lnTo>
                    <a:pt x="1" y="44"/>
                  </a:lnTo>
                  <a:lnTo>
                    <a:pt x="0" y="38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34"/>
            <p:cNvSpPr>
              <a:spLocks/>
            </p:cNvSpPr>
            <p:nvPr/>
          </p:nvSpPr>
          <p:spPr bwMode="auto">
            <a:xfrm>
              <a:off x="7491413" y="3652448"/>
              <a:ext cx="322263" cy="71438"/>
            </a:xfrm>
            <a:custGeom>
              <a:avLst/>
              <a:gdLst>
                <a:gd name="T0" fmla="*/ 201 w 203"/>
                <a:gd name="T1" fmla="*/ 0 h 45"/>
                <a:gd name="T2" fmla="*/ 203 w 203"/>
                <a:gd name="T3" fmla="*/ 6 h 45"/>
                <a:gd name="T4" fmla="*/ 1 w 203"/>
                <a:gd name="T5" fmla="*/ 45 h 45"/>
                <a:gd name="T6" fmla="*/ 0 w 203"/>
                <a:gd name="T7" fmla="*/ 38 h 45"/>
                <a:gd name="T8" fmla="*/ 201 w 203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45">
                  <a:moveTo>
                    <a:pt x="201" y="0"/>
                  </a:moveTo>
                  <a:lnTo>
                    <a:pt x="203" y="6"/>
                  </a:lnTo>
                  <a:lnTo>
                    <a:pt x="1" y="45"/>
                  </a:lnTo>
                  <a:lnTo>
                    <a:pt x="0" y="38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35"/>
            <p:cNvSpPr>
              <a:spLocks/>
            </p:cNvSpPr>
            <p:nvPr/>
          </p:nvSpPr>
          <p:spPr bwMode="auto">
            <a:xfrm>
              <a:off x="7496175" y="3673086"/>
              <a:ext cx="320675" cy="69850"/>
            </a:xfrm>
            <a:custGeom>
              <a:avLst/>
              <a:gdLst>
                <a:gd name="T0" fmla="*/ 201 w 202"/>
                <a:gd name="T1" fmla="*/ 0 h 44"/>
                <a:gd name="T2" fmla="*/ 202 w 202"/>
                <a:gd name="T3" fmla="*/ 6 h 44"/>
                <a:gd name="T4" fmla="*/ 1 w 202"/>
                <a:gd name="T5" fmla="*/ 44 h 44"/>
                <a:gd name="T6" fmla="*/ 0 w 202"/>
                <a:gd name="T7" fmla="*/ 38 h 44"/>
                <a:gd name="T8" fmla="*/ 201 w 202"/>
                <a:gd name="T9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44">
                  <a:moveTo>
                    <a:pt x="201" y="0"/>
                  </a:moveTo>
                  <a:lnTo>
                    <a:pt x="202" y="6"/>
                  </a:lnTo>
                  <a:lnTo>
                    <a:pt x="1" y="44"/>
                  </a:lnTo>
                  <a:lnTo>
                    <a:pt x="0" y="38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36"/>
            <p:cNvSpPr>
              <a:spLocks/>
            </p:cNvSpPr>
            <p:nvPr/>
          </p:nvSpPr>
          <p:spPr bwMode="auto">
            <a:xfrm>
              <a:off x="7499350" y="3692136"/>
              <a:ext cx="320675" cy="69850"/>
            </a:xfrm>
            <a:custGeom>
              <a:avLst/>
              <a:gdLst>
                <a:gd name="T0" fmla="*/ 201 w 202"/>
                <a:gd name="T1" fmla="*/ 0 h 44"/>
                <a:gd name="T2" fmla="*/ 202 w 202"/>
                <a:gd name="T3" fmla="*/ 6 h 44"/>
                <a:gd name="T4" fmla="*/ 1 w 202"/>
                <a:gd name="T5" fmla="*/ 44 h 44"/>
                <a:gd name="T6" fmla="*/ 0 w 202"/>
                <a:gd name="T7" fmla="*/ 38 h 44"/>
                <a:gd name="T8" fmla="*/ 201 w 202"/>
                <a:gd name="T9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44">
                  <a:moveTo>
                    <a:pt x="201" y="0"/>
                  </a:moveTo>
                  <a:lnTo>
                    <a:pt x="202" y="6"/>
                  </a:lnTo>
                  <a:lnTo>
                    <a:pt x="1" y="44"/>
                  </a:lnTo>
                  <a:lnTo>
                    <a:pt x="0" y="38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37"/>
            <p:cNvSpPr>
              <a:spLocks/>
            </p:cNvSpPr>
            <p:nvPr/>
          </p:nvSpPr>
          <p:spPr bwMode="auto">
            <a:xfrm>
              <a:off x="7789863" y="3711186"/>
              <a:ext cx="33338" cy="15875"/>
            </a:xfrm>
            <a:custGeom>
              <a:avLst/>
              <a:gdLst>
                <a:gd name="T0" fmla="*/ 20 w 21"/>
                <a:gd name="T1" fmla="*/ 0 h 10"/>
                <a:gd name="T2" fmla="*/ 21 w 21"/>
                <a:gd name="T3" fmla="*/ 6 h 10"/>
                <a:gd name="T4" fmla="*/ 0 w 21"/>
                <a:gd name="T5" fmla="*/ 10 h 10"/>
                <a:gd name="T6" fmla="*/ 0 w 21"/>
                <a:gd name="T7" fmla="*/ 10 h 10"/>
                <a:gd name="T8" fmla="*/ 0 w 21"/>
                <a:gd name="T9" fmla="*/ 8 h 10"/>
                <a:gd name="T10" fmla="*/ 0 w 21"/>
                <a:gd name="T11" fmla="*/ 6 h 10"/>
                <a:gd name="T12" fmla="*/ 1 w 21"/>
                <a:gd name="T13" fmla="*/ 4 h 10"/>
                <a:gd name="T14" fmla="*/ 20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20" y="0"/>
                  </a:moveTo>
                  <a:lnTo>
                    <a:pt x="21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8"/>
                  </a:lnTo>
                  <a:lnTo>
                    <a:pt x="0" y="6"/>
                  </a:lnTo>
                  <a:lnTo>
                    <a:pt x="1" y="4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38"/>
            <p:cNvSpPr>
              <a:spLocks/>
            </p:cNvSpPr>
            <p:nvPr/>
          </p:nvSpPr>
          <p:spPr bwMode="auto">
            <a:xfrm>
              <a:off x="7502525" y="3717536"/>
              <a:ext cx="288925" cy="65088"/>
            </a:xfrm>
            <a:custGeom>
              <a:avLst/>
              <a:gdLst>
                <a:gd name="T0" fmla="*/ 182 w 182"/>
                <a:gd name="T1" fmla="*/ 0 h 41"/>
                <a:gd name="T2" fmla="*/ 181 w 182"/>
                <a:gd name="T3" fmla="*/ 2 h 41"/>
                <a:gd name="T4" fmla="*/ 181 w 182"/>
                <a:gd name="T5" fmla="*/ 4 h 41"/>
                <a:gd name="T6" fmla="*/ 181 w 182"/>
                <a:gd name="T7" fmla="*/ 6 h 41"/>
                <a:gd name="T8" fmla="*/ 181 w 182"/>
                <a:gd name="T9" fmla="*/ 6 h 41"/>
                <a:gd name="T10" fmla="*/ 1 w 182"/>
                <a:gd name="T11" fmla="*/ 41 h 41"/>
                <a:gd name="T12" fmla="*/ 0 w 182"/>
                <a:gd name="T13" fmla="*/ 35 h 41"/>
                <a:gd name="T14" fmla="*/ 182 w 182"/>
                <a:gd name="T15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2" h="41">
                  <a:moveTo>
                    <a:pt x="182" y="0"/>
                  </a:moveTo>
                  <a:lnTo>
                    <a:pt x="181" y="2"/>
                  </a:lnTo>
                  <a:lnTo>
                    <a:pt x="181" y="4"/>
                  </a:lnTo>
                  <a:lnTo>
                    <a:pt x="181" y="6"/>
                  </a:lnTo>
                  <a:lnTo>
                    <a:pt x="181" y="6"/>
                  </a:lnTo>
                  <a:lnTo>
                    <a:pt x="1" y="41"/>
                  </a:lnTo>
                  <a:lnTo>
                    <a:pt x="0" y="35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39"/>
            <p:cNvSpPr>
              <a:spLocks/>
            </p:cNvSpPr>
            <p:nvPr/>
          </p:nvSpPr>
          <p:spPr bwMode="auto">
            <a:xfrm>
              <a:off x="7775575" y="3709598"/>
              <a:ext cx="74613" cy="80963"/>
            </a:xfrm>
            <a:custGeom>
              <a:avLst/>
              <a:gdLst>
                <a:gd name="T0" fmla="*/ 34 w 47"/>
                <a:gd name="T1" fmla="*/ 0 h 51"/>
                <a:gd name="T2" fmla="*/ 41 w 47"/>
                <a:gd name="T3" fmla="*/ 0 h 51"/>
                <a:gd name="T4" fmla="*/ 45 w 47"/>
                <a:gd name="T5" fmla="*/ 0 h 51"/>
                <a:gd name="T6" fmla="*/ 47 w 47"/>
                <a:gd name="T7" fmla="*/ 1 h 51"/>
                <a:gd name="T8" fmla="*/ 46 w 47"/>
                <a:gd name="T9" fmla="*/ 2 h 51"/>
                <a:gd name="T10" fmla="*/ 43 w 47"/>
                <a:gd name="T11" fmla="*/ 8 h 51"/>
                <a:gd name="T12" fmla="*/ 38 w 47"/>
                <a:gd name="T13" fmla="*/ 15 h 51"/>
                <a:gd name="T14" fmla="*/ 27 w 47"/>
                <a:gd name="T15" fmla="*/ 26 h 51"/>
                <a:gd name="T16" fmla="*/ 18 w 47"/>
                <a:gd name="T17" fmla="*/ 37 h 51"/>
                <a:gd name="T18" fmla="*/ 10 w 47"/>
                <a:gd name="T19" fmla="*/ 44 h 51"/>
                <a:gd name="T20" fmla="*/ 4 w 47"/>
                <a:gd name="T21" fmla="*/ 48 h 51"/>
                <a:gd name="T22" fmla="*/ 1 w 47"/>
                <a:gd name="T23" fmla="*/ 51 h 51"/>
                <a:gd name="T24" fmla="*/ 0 w 47"/>
                <a:gd name="T25" fmla="*/ 51 h 51"/>
                <a:gd name="T26" fmla="*/ 1 w 47"/>
                <a:gd name="T27" fmla="*/ 50 h 51"/>
                <a:gd name="T28" fmla="*/ 4 w 47"/>
                <a:gd name="T29" fmla="*/ 45 h 51"/>
                <a:gd name="T30" fmla="*/ 7 w 47"/>
                <a:gd name="T31" fmla="*/ 38 h 51"/>
                <a:gd name="T32" fmla="*/ 10 w 47"/>
                <a:gd name="T33" fmla="*/ 28 h 51"/>
                <a:gd name="T34" fmla="*/ 11 w 47"/>
                <a:gd name="T35" fmla="*/ 20 h 51"/>
                <a:gd name="T36" fmla="*/ 9 w 47"/>
                <a:gd name="T37" fmla="*/ 11 h 51"/>
                <a:gd name="T38" fmla="*/ 9 w 47"/>
                <a:gd name="T39" fmla="*/ 6 h 51"/>
                <a:gd name="T40" fmla="*/ 12 w 47"/>
                <a:gd name="T41" fmla="*/ 2 h 51"/>
                <a:gd name="T42" fmla="*/ 18 w 47"/>
                <a:gd name="T43" fmla="*/ 0 h 51"/>
                <a:gd name="T44" fmla="*/ 25 w 47"/>
                <a:gd name="T45" fmla="*/ 0 h 51"/>
                <a:gd name="T46" fmla="*/ 34 w 47"/>
                <a:gd name="T4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7" h="51">
                  <a:moveTo>
                    <a:pt x="34" y="0"/>
                  </a:moveTo>
                  <a:lnTo>
                    <a:pt x="41" y="0"/>
                  </a:lnTo>
                  <a:lnTo>
                    <a:pt x="45" y="0"/>
                  </a:lnTo>
                  <a:lnTo>
                    <a:pt x="47" y="1"/>
                  </a:lnTo>
                  <a:lnTo>
                    <a:pt x="46" y="2"/>
                  </a:lnTo>
                  <a:lnTo>
                    <a:pt x="43" y="8"/>
                  </a:lnTo>
                  <a:lnTo>
                    <a:pt x="38" y="15"/>
                  </a:lnTo>
                  <a:lnTo>
                    <a:pt x="27" y="26"/>
                  </a:lnTo>
                  <a:lnTo>
                    <a:pt x="18" y="37"/>
                  </a:lnTo>
                  <a:lnTo>
                    <a:pt x="10" y="44"/>
                  </a:lnTo>
                  <a:lnTo>
                    <a:pt x="4" y="48"/>
                  </a:lnTo>
                  <a:lnTo>
                    <a:pt x="1" y="51"/>
                  </a:lnTo>
                  <a:lnTo>
                    <a:pt x="0" y="51"/>
                  </a:lnTo>
                  <a:lnTo>
                    <a:pt x="1" y="50"/>
                  </a:lnTo>
                  <a:lnTo>
                    <a:pt x="4" y="45"/>
                  </a:lnTo>
                  <a:lnTo>
                    <a:pt x="7" y="38"/>
                  </a:lnTo>
                  <a:lnTo>
                    <a:pt x="10" y="28"/>
                  </a:lnTo>
                  <a:lnTo>
                    <a:pt x="11" y="20"/>
                  </a:lnTo>
                  <a:lnTo>
                    <a:pt x="9" y="11"/>
                  </a:lnTo>
                  <a:lnTo>
                    <a:pt x="9" y="6"/>
                  </a:lnTo>
                  <a:lnTo>
                    <a:pt x="12" y="2"/>
                  </a:lnTo>
                  <a:lnTo>
                    <a:pt x="18" y="0"/>
                  </a:lnTo>
                  <a:lnTo>
                    <a:pt x="25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3B3B3"/>
            </a:solidFill>
            <a:ln w="0">
              <a:solidFill>
                <a:srgbClr val="B3B3B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40"/>
            <p:cNvSpPr>
              <a:spLocks/>
            </p:cNvSpPr>
            <p:nvPr/>
          </p:nvSpPr>
          <p:spPr bwMode="auto">
            <a:xfrm>
              <a:off x="7748588" y="3234936"/>
              <a:ext cx="180975" cy="407988"/>
            </a:xfrm>
            <a:custGeom>
              <a:avLst/>
              <a:gdLst>
                <a:gd name="T0" fmla="*/ 63 w 114"/>
                <a:gd name="T1" fmla="*/ 0 h 257"/>
                <a:gd name="T2" fmla="*/ 114 w 114"/>
                <a:gd name="T3" fmla="*/ 12 h 257"/>
                <a:gd name="T4" fmla="*/ 52 w 114"/>
                <a:gd name="T5" fmla="*/ 257 h 257"/>
                <a:gd name="T6" fmla="*/ 0 w 114"/>
                <a:gd name="T7" fmla="*/ 245 h 257"/>
                <a:gd name="T8" fmla="*/ 63 w 114"/>
                <a:gd name="T9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257">
                  <a:moveTo>
                    <a:pt x="63" y="0"/>
                  </a:moveTo>
                  <a:lnTo>
                    <a:pt x="114" y="12"/>
                  </a:lnTo>
                  <a:lnTo>
                    <a:pt x="52" y="257"/>
                  </a:lnTo>
                  <a:lnTo>
                    <a:pt x="0" y="245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F9B00F"/>
            </a:solidFill>
            <a:ln w="0">
              <a:solidFill>
                <a:srgbClr val="F9B00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41"/>
            <p:cNvSpPr>
              <a:spLocks/>
            </p:cNvSpPr>
            <p:nvPr/>
          </p:nvSpPr>
          <p:spPr bwMode="auto">
            <a:xfrm>
              <a:off x="7748588" y="3623873"/>
              <a:ext cx="82550" cy="71438"/>
            </a:xfrm>
            <a:custGeom>
              <a:avLst/>
              <a:gdLst>
                <a:gd name="T0" fmla="*/ 0 w 52"/>
                <a:gd name="T1" fmla="*/ 0 h 45"/>
                <a:gd name="T2" fmla="*/ 52 w 52"/>
                <a:gd name="T3" fmla="*/ 12 h 45"/>
                <a:gd name="T4" fmla="*/ 15 w 52"/>
                <a:gd name="T5" fmla="*/ 45 h 45"/>
                <a:gd name="T6" fmla="*/ 0 w 52"/>
                <a:gd name="T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45">
                  <a:moveTo>
                    <a:pt x="0" y="0"/>
                  </a:moveTo>
                  <a:lnTo>
                    <a:pt x="52" y="12"/>
                  </a:lnTo>
                  <a:lnTo>
                    <a:pt x="1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A988"/>
            </a:solidFill>
            <a:ln w="0">
              <a:solidFill>
                <a:srgbClr val="FFA98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42"/>
            <p:cNvSpPr>
              <a:spLocks/>
            </p:cNvSpPr>
            <p:nvPr/>
          </p:nvSpPr>
          <p:spPr bwMode="auto">
            <a:xfrm>
              <a:off x="7766050" y="3673086"/>
              <a:ext cx="25400" cy="22225"/>
            </a:xfrm>
            <a:custGeom>
              <a:avLst/>
              <a:gdLst>
                <a:gd name="T0" fmla="*/ 0 w 16"/>
                <a:gd name="T1" fmla="*/ 0 h 14"/>
                <a:gd name="T2" fmla="*/ 16 w 16"/>
                <a:gd name="T3" fmla="*/ 4 h 14"/>
                <a:gd name="T4" fmla="*/ 4 w 16"/>
                <a:gd name="T5" fmla="*/ 14 h 14"/>
                <a:gd name="T6" fmla="*/ 0 w 16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4">
                  <a:moveTo>
                    <a:pt x="0" y="0"/>
                  </a:moveTo>
                  <a:lnTo>
                    <a:pt x="16" y="4"/>
                  </a:lnTo>
                  <a:lnTo>
                    <a:pt x="4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333"/>
            </a:solidFill>
            <a:ln w="0">
              <a:solidFill>
                <a:srgbClr val="33333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43"/>
            <p:cNvSpPr>
              <a:spLocks/>
            </p:cNvSpPr>
            <p:nvPr/>
          </p:nvSpPr>
          <p:spPr bwMode="auto">
            <a:xfrm>
              <a:off x="7772400" y="3241286"/>
              <a:ext cx="131763" cy="395288"/>
            </a:xfrm>
            <a:custGeom>
              <a:avLst/>
              <a:gdLst>
                <a:gd name="T0" fmla="*/ 63 w 83"/>
                <a:gd name="T1" fmla="*/ 0 h 249"/>
                <a:gd name="T2" fmla="*/ 83 w 83"/>
                <a:gd name="T3" fmla="*/ 4 h 249"/>
                <a:gd name="T4" fmla="*/ 20 w 83"/>
                <a:gd name="T5" fmla="*/ 249 h 249"/>
                <a:gd name="T6" fmla="*/ 0 w 83"/>
                <a:gd name="T7" fmla="*/ 244 h 249"/>
                <a:gd name="T8" fmla="*/ 63 w 83"/>
                <a:gd name="T9" fmla="*/ 0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249">
                  <a:moveTo>
                    <a:pt x="63" y="0"/>
                  </a:moveTo>
                  <a:lnTo>
                    <a:pt x="83" y="4"/>
                  </a:lnTo>
                  <a:lnTo>
                    <a:pt x="20" y="249"/>
                  </a:lnTo>
                  <a:lnTo>
                    <a:pt x="0" y="244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F9C60F"/>
            </a:solidFill>
            <a:ln w="0">
              <a:solidFill>
                <a:srgbClr val="F9C60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446924" y="3269769"/>
            <a:ext cx="930275" cy="931863"/>
            <a:chOff x="3829050" y="4776398"/>
            <a:chExt cx="930275" cy="931863"/>
          </a:xfrm>
        </p:grpSpPr>
        <p:sp>
          <p:nvSpPr>
            <p:cNvPr id="34" name="Freeform 11"/>
            <p:cNvSpPr>
              <a:spLocks/>
            </p:cNvSpPr>
            <p:nvPr/>
          </p:nvSpPr>
          <p:spPr bwMode="auto">
            <a:xfrm>
              <a:off x="3840163" y="4787511"/>
              <a:ext cx="906463" cy="908050"/>
            </a:xfrm>
            <a:custGeom>
              <a:avLst/>
              <a:gdLst>
                <a:gd name="T0" fmla="*/ 286 w 571"/>
                <a:gd name="T1" fmla="*/ 0 h 572"/>
                <a:gd name="T2" fmla="*/ 328 w 571"/>
                <a:gd name="T3" fmla="*/ 4 h 572"/>
                <a:gd name="T4" fmla="*/ 369 w 571"/>
                <a:gd name="T5" fmla="*/ 13 h 572"/>
                <a:gd name="T6" fmla="*/ 406 w 571"/>
                <a:gd name="T7" fmla="*/ 27 h 572"/>
                <a:gd name="T8" fmla="*/ 441 w 571"/>
                <a:gd name="T9" fmla="*/ 47 h 572"/>
                <a:gd name="T10" fmla="*/ 473 w 571"/>
                <a:gd name="T11" fmla="*/ 71 h 572"/>
                <a:gd name="T12" fmla="*/ 501 w 571"/>
                <a:gd name="T13" fmla="*/ 99 h 572"/>
                <a:gd name="T14" fmla="*/ 526 w 571"/>
                <a:gd name="T15" fmla="*/ 131 h 572"/>
                <a:gd name="T16" fmla="*/ 544 w 571"/>
                <a:gd name="T17" fmla="*/ 166 h 572"/>
                <a:gd name="T18" fmla="*/ 559 w 571"/>
                <a:gd name="T19" fmla="*/ 204 h 572"/>
                <a:gd name="T20" fmla="*/ 568 w 571"/>
                <a:gd name="T21" fmla="*/ 244 h 572"/>
                <a:gd name="T22" fmla="*/ 571 w 571"/>
                <a:gd name="T23" fmla="*/ 287 h 572"/>
                <a:gd name="T24" fmla="*/ 568 w 571"/>
                <a:gd name="T25" fmla="*/ 328 h 572"/>
                <a:gd name="T26" fmla="*/ 559 w 571"/>
                <a:gd name="T27" fmla="*/ 368 h 572"/>
                <a:gd name="T28" fmla="*/ 544 w 571"/>
                <a:gd name="T29" fmla="*/ 407 h 572"/>
                <a:gd name="T30" fmla="*/ 526 w 571"/>
                <a:gd name="T31" fmla="*/ 442 h 572"/>
                <a:gd name="T32" fmla="*/ 501 w 571"/>
                <a:gd name="T33" fmla="*/ 474 h 572"/>
                <a:gd name="T34" fmla="*/ 473 w 571"/>
                <a:gd name="T35" fmla="*/ 502 h 572"/>
                <a:gd name="T36" fmla="*/ 441 w 571"/>
                <a:gd name="T37" fmla="*/ 525 h 572"/>
                <a:gd name="T38" fmla="*/ 406 w 571"/>
                <a:gd name="T39" fmla="*/ 545 h 572"/>
                <a:gd name="T40" fmla="*/ 369 w 571"/>
                <a:gd name="T41" fmla="*/ 560 h 572"/>
                <a:gd name="T42" fmla="*/ 328 w 571"/>
                <a:gd name="T43" fmla="*/ 569 h 572"/>
                <a:gd name="T44" fmla="*/ 286 w 571"/>
                <a:gd name="T45" fmla="*/ 572 h 572"/>
                <a:gd name="T46" fmla="*/ 244 w 571"/>
                <a:gd name="T47" fmla="*/ 569 h 572"/>
                <a:gd name="T48" fmla="*/ 203 w 571"/>
                <a:gd name="T49" fmla="*/ 560 h 572"/>
                <a:gd name="T50" fmla="*/ 165 w 571"/>
                <a:gd name="T51" fmla="*/ 545 h 572"/>
                <a:gd name="T52" fmla="*/ 130 w 571"/>
                <a:gd name="T53" fmla="*/ 525 h 572"/>
                <a:gd name="T54" fmla="*/ 99 w 571"/>
                <a:gd name="T55" fmla="*/ 502 h 572"/>
                <a:gd name="T56" fmla="*/ 70 w 571"/>
                <a:gd name="T57" fmla="*/ 474 h 572"/>
                <a:gd name="T58" fmla="*/ 46 w 571"/>
                <a:gd name="T59" fmla="*/ 442 h 572"/>
                <a:gd name="T60" fmla="*/ 27 w 571"/>
                <a:gd name="T61" fmla="*/ 407 h 572"/>
                <a:gd name="T62" fmla="*/ 12 w 571"/>
                <a:gd name="T63" fmla="*/ 368 h 572"/>
                <a:gd name="T64" fmla="*/ 3 w 571"/>
                <a:gd name="T65" fmla="*/ 328 h 572"/>
                <a:gd name="T66" fmla="*/ 0 w 571"/>
                <a:gd name="T67" fmla="*/ 287 h 572"/>
                <a:gd name="T68" fmla="*/ 3 w 571"/>
                <a:gd name="T69" fmla="*/ 244 h 572"/>
                <a:gd name="T70" fmla="*/ 12 w 571"/>
                <a:gd name="T71" fmla="*/ 204 h 572"/>
                <a:gd name="T72" fmla="*/ 27 w 571"/>
                <a:gd name="T73" fmla="*/ 166 h 572"/>
                <a:gd name="T74" fmla="*/ 46 w 571"/>
                <a:gd name="T75" fmla="*/ 131 h 572"/>
                <a:gd name="T76" fmla="*/ 70 w 571"/>
                <a:gd name="T77" fmla="*/ 99 h 572"/>
                <a:gd name="T78" fmla="*/ 99 w 571"/>
                <a:gd name="T79" fmla="*/ 71 h 572"/>
                <a:gd name="T80" fmla="*/ 130 w 571"/>
                <a:gd name="T81" fmla="*/ 47 h 572"/>
                <a:gd name="T82" fmla="*/ 165 w 571"/>
                <a:gd name="T83" fmla="*/ 27 h 572"/>
                <a:gd name="T84" fmla="*/ 203 w 571"/>
                <a:gd name="T85" fmla="*/ 13 h 572"/>
                <a:gd name="T86" fmla="*/ 244 w 571"/>
                <a:gd name="T87" fmla="*/ 4 h 572"/>
                <a:gd name="T88" fmla="*/ 286 w 571"/>
                <a:gd name="T89" fmla="*/ 0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71" h="572">
                  <a:moveTo>
                    <a:pt x="286" y="0"/>
                  </a:moveTo>
                  <a:lnTo>
                    <a:pt x="328" y="4"/>
                  </a:lnTo>
                  <a:lnTo>
                    <a:pt x="369" y="13"/>
                  </a:lnTo>
                  <a:lnTo>
                    <a:pt x="406" y="27"/>
                  </a:lnTo>
                  <a:lnTo>
                    <a:pt x="441" y="47"/>
                  </a:lnTo>
                  <a:lnTo>
                    <a:pt x="473" y="71"/>
                  </a:lnTo>
                  <a:lnTo>
                    <a:pt x="501" y="99"/>
                  </a:lnTo>
                  <a:lnTo>
                    <a:pt x="526" y="131"/>
                  </a:lnTo>
                  <a:lnTo>
                    <a:pt x="544" y="166"/>
                  </a:lnTo>
                  <a:lnTo>
                    <a:pt x="559" y="204"/>
                  </a:lnTo>
                  <a:lnTo>
                    <a:pt x="568" y="244"/>
                  </a:lnTo>
                  <a:lnTo>
                    <a:pt x="571" y="287"/>
                  </a:lnTo>
                  <a:lnTo>
                    <a:pt x="568" y="328"/>
                  </a:lnTo>
                  <a:lnTo>
                    <a:pt x="559" y="368"/>
                  </a:lnTo>
                  <a:lnTo>
                    <a:pt x="544" y="407"/>
                  </a:lnTo>
                  <a:lnTo>
                    <a:pt x="526" y="442"/>
                  </a:lnTo>
                  <a:lnTo>
                    <a:pt x="501" y="474"/>
                  </a:lnTo>
                  <a:lnTo>
                    <a:pt x="473" y="502"/>
                  </a:lnTo>
                  <a:lnTo>
                    <a:pt x="441" y="525"/>
                  </a:lnTo>
                  <a:lnTo>
                    <a:pt x="406" y="545"/>
                  </a:lnTo>
                  <a:lnTo>
                    <a:pt x="369" y="560"/>
                  </a:lnTo>
                  <a:lnTo>
                    <a:pt x="328" y="569"/>
                  </a:lnTo>
                  <a:lnTo>
                    <a:pt x="286" y="572"/>
                  </a:lnTo>
                  <a:lnTo>
                    <a:pt x="244" y="569"/>
                  </a:lnTo>
                  <a:lnTo>
                    <a:pt x="203" y="560"/>
                  </a:lnTo>
                  <a:lnTo>
                    <a:pt x="165" y="545"/>
                  </a:lnTo>
                  <a:lnTo>
                    <a:pt x="130" y="525"/>
                  </a:lnTo>
                  <a:lnTo>
                    <a:pt x="99" y="502"/>
                  </a:lnTo>
                  <a:lnTo>
                    <a:pt x="70" y="474"/>
                  </a:lnTo>
                  <a:lnTo>
                    <a:pt x="46" y="442"/>
                  </a:lnTo>
                  <a:lnTo>
                    <a:pt x="27" y="407"/>
                  </a:lnTo>
                  <a:lnTo>
                    <a:pt x="12" y="368"/>
                  </a:lnTo>
                  <a:lnTo>
                    <a:pt x="3" y="328"/>
                  </a:lnTo>
                  <a:lnTo>
                    <a:pt x="0" y="287"/>
                  </a:lnTo>
                  <a:lnTo>
                    <a:pt x="3" y="244"/>
                  </a:lnTo>
                  <a:lnTo>
                    <a:pt x="12" y="204"/>
                  </a:lnTo>
                  <a:lnTo>
                    <a:pt x="27" y="166"/>
                  </a:lnTo>
                  <a:lnTo>
                    <a:pt x="46" y="131"/>
                  </a:lnTo>
                  <a:lnTo>
                    <a:pt x="70" y="99"/>
                  </a:lnTo>
                  <a:lnTo>
                    <a:pt x="99" y="71"/>
                  </a:lnTo>
                  <a:lnTo>
                    <a:pt x="130" y="47"/>
                  </a:lnTo>
                  <a:lnTo>
                    <a:pt x="165" y="27"/>
                  </a:lnTo>
                  <a:lnTo>
                    <a:pt x="203" y="13"/>
                  </a:lnTo>
                  <a:lnTo>
                    <a:pt x="244" y="4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2"/>
            <p:cNvSpPr>
              <a:spLocks noEditPoints="1"/>
            </p:cNvSpPr>
            <p:nvPr/>
          </p:nvSpPr>
          <p:spPr bwMode="auto">
            <a:xfrm>
              <a:off x="3829050" y="4776398"/>
              <a:ext cx="930275" cy="931863"/>
            </a:xfrm>
            <a:custGeom>
              <a:avLst/>
              <a:gdLst>
                <a:gd name="T0" fmla="*/ 255 w 586"/>
                <a:gd name="T1" fmla="*/ 18 h 587"/>
                <a:gd name="T2" fmla="*/ 185 w 586"/>
                <a:gd name="T3" fmla="*/ 37 h 587"/>
                <a:gd name="T4" fmla="*/ 124 w 586"/>
                <a:gd name="T5" fmla="*/ 74 h 587"/>
                <a:gd name="T6" fmla="*/ 73 w 586"/>
                <a:gd name="T7" fmla="*/ 123 h 587"/>
                <a:gd name="T8" fmla="*/ 37 w 586"/>
                <a:gd name="T9" fmla="*/ 185 h 587"/>
                <a:gd name="T10" fmla="*/ 18 w 586"/>
                <a:gd name="T11" fmla="*/ 255 h 587"/>
                <a:gd name="T12" fmla="*/ 18 w 586"/>
                <a:gd name="T13" fmla="*/ 331 h 587"/>
                <a:gd name="T14" fmla="*/ 37 w 586"/>
                <a:gd name="T15" fmla="*/ 401 h 587"/>
                <a:gd name="T16" fmla="*/ 73 w 586"/>
                <a:gd name="T17" fmla="*/ 463 h 587"/>
                <a:gd name="T18" fmla="*/ 124 w 586"/>
                <a:gd name="T19" fmla="*/ 513 h 587"/>
                <a:gd name="T20" fmla="*/ 185 w 586"/>
                <a:gd name="T21" fmla="*/ 549 h 587"/>
                <a:gd name="T22" fmla="*/ 255 w 586"/>
                <a:gd name="T23" fmla="*/ 569 h 587"/>
                <a:gd name="T24" fmla="*/ 330 w 586"/>
                <a:gd name="T25" fmla="*/ 569 h 587"/>
                <a:gd name="T26" fmla="*/ 400 w 586"/>
                <a:gd name="T27" fmla="*/ 549 h 587"/>
                <a:gd name="T28" fmla="*/ 462 w 586"/>
                <a:gd name="T29" fmla="*/ 513 h 587"/>
                <a:gd name="T30" fmla="*/ 512 w 586"/>
                <a:gd name="T31" fmla="*/ 463 h 587"/>
                <a:gd name="T32" fmla="*/ 548 w 586"/>
                <a:gd name="T33" fmla="*/ 401 h 587"/>
                <a:gd name="T34" fmla="*/ 568 w 586"/>
                <a:gd name="T35" fmla="*/ 331 h 587"/>
                <a:gd name="T36" fmla="*/ 568 w 586"/>
                <a:gd name="T37" fmla="*/ 255 h 587"/>
                <a:gd name="T38" fmla="*/ 548 w 586"/>
                <a:gd name="T39" fmla="*/ 185 h 587"/>
                <a:gd name="T40" fmla="*/ 512 w 586"/>
                <a:gd name="T41" fmla="*/ 123 h 587"/>
                <a:gd name="T42" fmla="*/ 462 w 586"/>
                <a:gd name="T43" fmla="*/ 74 h 587"/>
                <a:gd name="T44" fmla="*/ 400 w 586"/>
                <a:gd name="T45" fmla="*/ 37 h 587"/>
                <a:gd name="T46" fmla="*/ 330 w 586"/>
                <a:gd name="T47" fmla="*/ 18 h 587"/>
                <a:gd name="T48" fmla="*/ 293 w 586"/>
                <a:gd name="T49" fmla="*/ 0 h 587"/>
                <a:gd name="T50" fmla="*/ 378 w 586"/>
                <a:gd name="T51" fmla="*/ 13 h 587"/>
                <a:gd name="T52" fmla="*/ 452 w 586"/>
                <a:gd name="T53" fmla="*/ 47 h 587"/>
                <a:gd name="T54" fmla="*/ 514 w 586"/>
                <a:gd name="T55" fmla="*/ 100 h 587"/>
                <a:gd name="T56" fmla="*/ 558 w 586"/>
                <a:gd name="T57" fmla="*/ 170 h 587"/>
                <a:gd name="T58" fmla="*/ 583 w 586"/>
                <a:gd name="T59" fmla="*/ 250 h 587"/>
                <a:gd name="T60" fmla="*/ 583 w 586"/>
                <a:gd name="T61" fmla="*/ 337 h 587"/>
                <a:gd name="T62" fmla="*/ 558 w 586"/>
                <a:gd name="T63" fmla="*/ 417 h 587"/>
                <a:gd name="T64" fmla="*/ 514 w 586"/>
                <a:gd name="T65" fmla="*/ 486 h 587"/>
                <a:gd name="T66" fmla="*/ 452 w 586"/>
                <a:gd name="T67" fmla="*/ 540 h 587"/>
                <a:gd name="T68" fmla="*/ 378 w 586"/>
                <a:gd name="T69" fmla="*/ 575 h 587"/>
                <a:gd name="T70" fmla="*/ 293 w 586"/>
                <a:gd name="T71" fmla="*/ 587 h 587"/>
                <a:gd name="T72" fmla="*/ 208 w 586"/>
                <a:gd name="T73" fmla="*/ 575 h 587"/>
                <a:gd name="T74" fmla="*/ 133 w 586"/>
                <a:gd name="T75" fmla="*/ 540 h 587"/>
                <a:gd name="T76" fmla="*/ 71 w 586"/>
                <a:gd name="T77" fmla="*/ 486 h 587"/>
                <a:gd name="T78" fmla="*/ 27 w 586"/>
                <a:gd name="T79" fmla="*/ 417 h 587"/>
                <a:gd name="T80" fmla="*/ 3 w 586"/>
                <a:gd name="T81" fmla="*/ 337 h 587"/>
                <a:gd name="T82" fmla="*/ 3 w 586"/>
                <a:gd name="T83" fmla="*/ 250 h 587"/>
                <a:gd name="T84" fmla="*/ 27 w 586"/>
                <a:gd name="T85" fmla="*/ 170 h 587"/>
                <a:gd name="T86" fmla="*/ 71 w 586"/>
                <a:gd name="T87" fmla="*/ 100 h 587"/>
                <a:gd name="T88" fmla="*/ 133 w 586"/>
                <a:gd name="T89" fmla="*/ 47 h 587"/>
                <a:gd name="T90" fmla="*/ 208 w 586"/>
                <a:gd name="T91" fmla="*/ 13 h 587"/>
                <a:gd name="T92" fmla="*/ 293 w 586"/>
                <a:gd name="T93" fmla="*/ 0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86" h="587">
                  <a:moveTo>
                    <a:pt x="293" y="16"/>
                  </a:moveTo>
                  <a:lnTo>
                    <a:pt x="255" y="18"/>
                  </a:lnTo>
                  <a:lnTo>
                    <a:pt x="219" y="26"/>
                  </a:lnTo>
                  <a:lnTo>
                    <a:pt x="185" y="37"/>
                  </a:lnTo>
                  <a:lnTo>
                    <a:pt x="153" y="54"/>
                  </a:lnTo>
                  <a:lnTo>
                    <a:pt x="124" y="74"/>
                  </a:lnTo>
                  <a:lnTo>
                    <a:pt x="97" y="97"/>
                  </a:lnTo>
                  <a:lnTo>
                    <a:pt x="73" y="123"/>
                  </a:lnTo>
                  <a:lnTo>
                    <a:pt x="53" y="153"/>
                  </a:lnTo>
                  <a:lnTo>
                    <a:pt x="37" y="185"/>
                  </a:lnTo>
                  <a:lnTo>
                    <a:pt x="26" y="219"/>
                  </a:lnTo>
                  <a:lnTo>
                    <a:pt x="18" y="255"/>
                  </a:lnTo>
                  <a:lnTo>
                    <a:pt x="15" y="294"/>
                  </a:lnTo>
                  <a:lnTo>
                    <a:pt x="18" y="331"/>
                  </a:lnTo>
                  <a:lnTo>
                    <a:pt x="26" y="367"/>
                  </a:lnTo>
                  <a:lnTo>
                    <a:pt x="37" y="401"/>
                  </a:lnTo>
                  <a:lnTo>
                    <a:pt x="53" y="433"/>
                  </a:lnTo>
                  <a:lnTo>
                    <a:pt x="73" y="463"/>
                  </a:lnTo>
                  <a:lnTo>
                    <a:pt x="97" y="489"/>
                  </a:lnTo>
                  <a:lnTo>
                    <a:pt x="124" y="513"/>
                  </a:lnTo>
                  <a:lnTo>
                    <a:pt x="153" y="532"/>
                  </a:lnTo>
                  <a:lnTo>
                    <a:pt x="185" y="549"/>
                  </a:lnTo>
                  <a:lnTo>
                    <a:pt x="219" y="561"/>
                  </a:lnTo>
                  <a:lnTo>
                    <a:pt x="255" y="569"/>
                  </a:lnTo>
                  <a:lnTo>
                    <a:pt x="293" y="571"/>
                  </a:lnTo>
                  <a:lnTo>
                    <a:pt x="330" y="569"/>
                  </a:lnTo>
                  <a:lnTo>
                    <a:pt x="366" y="561"/>
                  </a:lnTo>
                  <a:lnTo>
                    <a:pt x="400" y="549"/>
                  </a:lnTo>
                  <a:lnTo>
                    <a:pt x="432" y="532"/>
                  </a:lnTo>
                  <a:lnTo>
                    <a:pt x="462" y="513"/>
                  </a:lnTo>
                  <a:lnTo>
                    <a:pt x="489" y="489"/>
                  </a:lnTo>
                  <a:lnTo>
                    <a:pt x="512" y="463"/>
                  </a:lnTo>
                  <a:lnTo>
                    <a:pt x="533" y="433"/>
                  </a:lnTo>
                  <a:lnTo>
                    <a:pt x="548" y="401"/>
                  </a:lnTo>
                  <a:lnTo>
                    <a:pt x="561" y="367"/>
                  </a:lnTo>
                  <a:lnTo>
                    <a:pt x="568" y="331"/>
                  </a:lnTo>
                  <a:lnTo>
                    <a:pt x="570" y="294"/>
                  </a:lnTo>
                  <a:lnTo>
                    <a:pt x="568" y="255"/>
                  </a:lnTo>
                  <a:lnTo>
                    <a:pt x="561" y="219"/>
                  </a:lnTo>
                  <a:lnTo>
                    <a:pt x="548" y="185"/>
                  </a:lnTo>
                  <a:lnTo>
                    <a:pt x="533" y="153"/>
                  </a:lnTo>
                  <a:lnTo>
                    <a:pt x="512" y="123"/>
                  </a:lnTo>
                  <a:lnTo>
                    <a:pt x="489" y="97"/>
                  </a:lnTo>
                  <a:lnTo>
                    <a:pt x="462" y="74"/>
                  </a:lnTo>
                  <a:lnTo>
                    <a:pt x="432" y="54"/>
                  </a:lnTo>
                  <a:lnTo>
                    <a:pt x="400" y="37"/>
                  </a:lnTo>
                  <a:lnTo>
                    <a:pt x="366" y="26"/>
                  </a:lnTo>
                  <a:lnTo>
                    <a:pt x="330" y="18"/>
                  </a:lnTo>
                  <a:lnTo>
                    <a:pt x="293" y="16"/>
                  </a:lnTo>
                  <a:close/>
                  <a:moveTo>
                    <a:pt x="293" y="0"/>
                  </a:moveTo>
                  <a:lnTo>
                    <a:pt x="336" y="3"/>
                  </a:lnTo>
                  <a:lnTo>
                    <a:pt x="378" y="13"/>
                  </a:lnTo>
                  <a:lnTo>
                    <a:pt x="417" y="27"/>
                  </a:lnTo>
                  <a:lnTo>
                    <a:pt x="452" y="47"/>
                  </a:lnTo>
                  <a:lnTo>
                    <a:pt x="485" y="71"/>
                  </a:lnTo>
                  <a:lnTo>
                    <a:pt x="514" y="100"/>
                  </a:lnTo>
                  <a:lnTo>
                    <a:pt x="539" y="134"/>
                  </a:lnTo>
                  <a:lnTo>
                    <a:pt x="558" y="170"/>
                  </a:lnTo>
                  <a:lnTo>
                    <a:pt x="574" y="209"/>
                  </a:lnTo>
                  <a:lnTo>
                    <a:pt x="583" y="250"/>
                  </a:lnTo>
                  <a:lnTo>
                    <a:pt x="586" y="294"/>
                  </a:lnTo>
                  <a:lnTo>
                    <a:pt x="583" y="337"/>
                  </a:lnTo>
                  <a:lnTo>
                    <a:pt x="574" y="378"/>
                  </a:lnTo>
                  <a:lnTo>
                    <a:pt x="558" y="417"/>
                  </a:lnTo>
                  <a:lnTo>
                    <a:pt x="539" y="453"/>
                  </a:lnTo>
                  <a:lnTo>
                    <a:pt x="514" y="486"/>
                  </a:lnTo>
                  <a:lnTo>
                    <a:pt x="485" y="515"/>
                  </a:lnTo>
                  <a:lnTo>
                    <a:pt x="452" y="540"/>
                  </a:lnTo>
                  <a:lnTo>
                    <a:pt x="417" y="559"/>
                  </a:lnTo>
                  <a:lnTo>
                    <a:pt x="378" y="575"/>
                  </a:lnTo>
                  <a:lnTo>
                    <a:pt x="336" y="584"/>
                  </a:lnTo>
                  <a:lnTo>
                    <a:pt x="293" y="587"/>
                  </a:lnTo>
                  <a:lnTo>
                    <a:pt x="250" y="584"/>
                  </a:lnTo>
                  <a:lnTo>
                    <a:pt x="208" y="575"/>
                  </a:lnTo>
                  <a:lnTo>
                    <a:pt x="169" y="559"/>
                  </a:lnTo>
                  <a:lnTo>
                    <a:pt x="133" y="540"/>
                  </a:lnTo>
                  <a:lnTo>
                    <a:pt x="100" y="515"/>
                  </a:lnTo>
                  <a:lnTo>
                    <a:pt x="71" y="486"/>
                  </a:lnTo>
                  <a:lnTo>
                    <a:pt x="47" y="453"/>
                  </a:lnTo>
                  <a:lnTo>
                    <a:pt x="27" y="417"/>
                  </a:lnTo>
                  <a:lnTo>
                    <a:pt x="12" y="378"/>
                  </a:lnTo>
                  <a:lnTo>
                    <a:pt x="3" y="337"/>
                  </a:lnTo>
                  <a:lnTo>
                    <a:pt x="0" y="294"/>
                  </a:lnTo>
                  <a:lnTo>
                    <a:pt x="3" y="250"/>
                  </a:lnTo>
                  <a:lnTo>
                    <a:pt x="12" y="209"/>
                  </a:lnTo>
                  <a:lnTo>
                    <a:pt x="27" y="170"/>
                  </a:lnTo>
                  <a:lnTo>
                    <a:pt x="47" y="134"/>
                  </a:lnTo>
                  <a:lnTo>
                    <a:pt x="71" y="100"/>
                  </a:lnTo>
                  <a:lnTo>
                    <a:pt x="100" y="71"/>
                  </a:lnTo>
                  <a:lnTo>
                    <a:pt x="133" y="47"/>
                  </a:lnTo>
                  <a:lnTo>
                    <a:pt x="169" y="27"/>
                  </a:lnTo>
                  <a:lnTo>
                    <a:pt x="208" y="13"/>
                  </a:lnTo>
                  <a:lnTo>
                    <a:pt x="250" y="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solidFill>
                <a:schemeClr val="tx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51"/>
            <p:cNvSpPr>
              <a:spLocks/>
            </p:cNvSpPr>
            <p:nvPr/>
          </p:nvSpPr>
          <p:spPr bwMode="auto">
            <a:xfrm>
              <a:off x="4019550" y="5025636"/>
              <a:ext cx="546100" cy="530225"/>
            </a:xfrm>
            <a:custGeom>
              <a:avLst/>
              <a:gdLst>
                <a:gd name="T0" fmla="*/ 198 w 344"/>
                <a:gd name="T1" fmla="*/ 0 h 334"/>
                <a:gd name="T2" fmla="*/ 344 w 344"/>
                <a:gd name="T3" fmla="*/ 133 h 334"/>
                <a:gd name="T4" fmla="*/ 320 w 344"/>
                <a:gd name="T5" fmla="*/ 334 h 334"/>
                <a:gd name="T6" fmla="*/ 0 w 344"/>
                <a:gd name="T7" fmla="*/ 294 h 334"/>
                <a:gd name="T8" fmla="*/ 24 w 344"/>
                <a:gd name="T9" fmla="*/ 93 h 334"/>
                <a:gd name="T10" fmla="*/ 198 w 344"/>
                <a:gd name="T11" fmla="*/ 0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4" h="334">
                  <a:moveTo>
                    <a:pt x="198" y="0"/>
                  </a:moveTo>
                  <a:lnTo>
                    <a:pt x="344" y="133"/>
                  </a:lnTo>
                  <a:lnTo>
                    <a:pt x="320" y="334"/>
                  </a:lnTo>
                  <a:lnTo>
                    <a:pt x="0" y="294"/>
                  </a:lnTo>
                  <a:lnTo>
                    <a:pt x="24" y="93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002252"/>
            </a:solidFill>
            <a:ln w="0">
              <a:solidFill>
                <a:srgbClr val="0022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52"/>
            <p:cNvSpPr>
              <a:spLocks noEditPoints="1"/>
            </p:cNvSpPr>
            <p:nvPr/>
          </p:nvSpPr>
          <p:spPr bwMode="auto">
            <a:xfrm>
              <a:off x="4019550" y="5173273"/>
              <a:ext cx="546100" cy="382588"/>
            </a:xfrm>
            <a:custGeom>
              <a:avLst/>
              <a:gdLst>
                <a:gd name="T0" fmla="*/ 344 w 344"/>
                <a:gd name="T1" fmla="*/ 40 h 241"/>
                <a:gd name="T2" fmla="*/ 320 w 344"/>
                <a:gd name="T3" fmla="*/ 241 h 241"/>
                <a:gd name="T4" fmla="*/ 170 w 344"/>
                <a:gd name="T5" fmla="*/ 140 h 241"/>
                <a:gd name="T6" fmla="*/ 177 w 344"/>
                <a:gd name="T7" fmla="*/ 135 h 241"/>
                <a:gd name="T8" fmla="*/ 177 w 344"/>
                <a:gd name="T9" fmla="*/ 135 h 241"/>
                <a:gd name="T10" fmla="*/ 186 w 344"/>
                <a:gd name="T11" fmla="*/ 129 h 241"/>
                <a:gd name="T12" fmla="*/ 186 w 344"/>
                <a:gd name="T13" fmla="*/ 129 h 241"/>
                <a:gd name="T14" fmla="*/ 196 w 344"/>
                <a:gd name="T15" fmla="*/ 124 h 241"/>
                <a:gd name="T16" fmla="*/ 196 w 344"/>
                <a:gd name="T17" fmla="*/ 124 h 241"/>
                <a:gd name="T18" fmla="*/ 199 w 344"/>
                <a:gd name="T19" fmla="*/ 122 h 241"/>
                <a:gd name="T20" fmla="*/ 215 w 344"/>
                <a:gd name="T21" fmla="*/ 113 h 241"/>
                <a:gd name="T22" fmla="*/ 215 w 344"/>
                <a:gd name="T23" fmla="*/ 113 h 241"/>
                <a:gd name="T24" fmla="*/ 223 w 344"/>
                <a:gd name="T25" fmla="*/ 109 h 241"/>
                <a:gd name="T26" fmla="*/ 234 w 344"/>
                <a:gd name="T27" fmla="*/ 103 h 241"/>
                <a:gd name="T28" fmla="*/ 234 w 344"/>
                <a:gd name="T29" fmla="*/ 103 h 241"/>
                <a:gd name="T30" fmla="*/ 244 w 344"/>
                <a:gd name="T31" fmla="*/ 97 h 241"/>
                <a:gd name="T32" fmla="*/ 260 w 344"/>
                <a:gd name="T33" fmla="*/ 88 h 241"/>
                <a:gd name="T34" fmla="*/ 263 w 344"/>
                <a:gd name="T35" fmla="*/ 86 h 241"/>
                <a:gd name="T36" fmla="*/ 300 w 344"/>
                <a:gd name="T37" fmla="*/ 65 h 241"/>
                <a:gd name="T38" fmla="*/ 300 w 344"/>
                <a:gd name="T39" fmla="*/ 65 h 241"/>
                <a:gd name="T40" fmla="*/ 344 w 344"/>
                <a:gd name="T41" fmla="*/ 40 h 241"/>
                <a:gd name="T42" fmla="*/ 24 w 344"/>
                <a:gd name="T43" fmla="*/ 0 h 241"/>
                <a:gd name="T44" fmla="*/ 78 w 344"/>
                <a:gd name="T45" fmla="*/ 52 h 241"/>
                <a:gd name="T46" fmla="*/ 84 w 344"/>
                <a:gd name="T47" fmla="*/ 58 h 241"/>
                <a:gd name="T48" fmla="*/ 84 w 344"/>
                <a:gd name="T49" fmla="*/ 58 h 241"/>
                <a:gd name="T50" fmla="*/ 98 w 344"/>
                <a:gd name="T51" fmla="*/ 71 h 241"/>
                <a:gd name="T52" fmla="*/ 100 w 344"/>
                <a:gd name="T53" fmla="*/ 73 h 241"/>
                <a:gd name="T54" fmla="*/ 108 w 344"/>
                <a:gd name="T55" fmla="*/ 81 h 241"/>
                <a:gd name="T56" fmla="*/ 108 w 344"/>
                <a:gd name="T57" fmla="*/ 81 h 241"/>
                <a:gd name="T58" fmla="*/ 109 w 344"/>
                <a:gd name="T59" fmla="*/ 82 h 241"/>
                <a:gd name="T60" fmla="*/ 123 w 344"/>
                <a:gd name="T61" fmla="*/ 95 h 241"/>
                <a:gd name="T62" fmla="*/ 123 w 344"/>
                <a:gd name="T63" fmla="*/ 95 h 241"/>
                <a:gd name="T64" fmla="*/ 132 w 344"/>
                <a:gd name="T65" fmla="*/ 104 h 241"/>
                <a:gd name="T66" fmla="*/ 132 w 344"/>
                <a:gd name="T67" fmla="*/ 104 h 241"/>
                <a:gd name="T68" fmla="*/ 140 w 344"/>
                <a:gd name="T69" fmla="*/ 111 h 241"/>
                <a:gd name="T70" fmla="*/ 140 w 344"/>
                <a:gd name="T71" fmla="*/ 111 h 241"/>
                <a:gd name="T72" fmla="*/ 145 w 344"/>
                <a:gd name="T73" fmla="*/ 116 h 241"/>
                <a:gd name="T74" fmla="*/ 170 w 344"/>
                <a:gd name="T75" fmla="*/ 140 h 241"/>
                <a:gd name="T76" fmla="*/ 0 w 344"/>
                <a:gd name="T77" fmla="*/ 201 h 241"/>
                <a:gd name="T78" fmla="*/ 24 w 344"/>
                <a:gd name="T7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44" h="241">
                  <a:moveTo>
                    <a:pt x="344" y="40"/>
                  </a:moveTo>
                  <a:lnTo>
                    <a:pt x="320" y="241"/>
                  </a:lnTo>
                  <a:lnTo>
                    <a:pt x="170" y="140"/>
                  </a:lnTo>
                  <a:lnTo>
                    <a:pt x="177" y="135"/>
                  </a:lnTo>
                  <a:lnTo>
                    <a:pt x="177" y="135"/>
                  </a:lnTo>
                  <a:lnTo>
                    <a:pt x="186" y="129"/>
                  </a:lnTo>
                  <a:lnTo>
                    <a:pt x="186" y="129"/>
                  </a:lnTo>
                  <a:lnTo>
                    <a:pt x="196" y="124"/>
                  </a:lnTo>
                  <a:lnTo>
                    <a:pt x="196" y="124"/>
                  </a:lnTo>
                  <a:lnTo>
                    <a:pt x="199" y="122"/>
                  </a:lnTo>
                  <a:lnTo>
                    <a:pt x="215" y="113"/>
                  </a:lnTo>
                  <a:lnTo>
                    <a:pt x="215" y="113"/>
                  </a:lnTo>
                  <a:lnTo>
                    <a:pt x="223" y="109"/>
                  </a:lnTo>
                  <a:lnTo>
                    <a:pt x="234" y="103"/>
                  </a:lnTo>
                  <a:lnTo>
                    <a:pt x="234" y="103"/>
                  </a:lnTo>
                  <a:lnTo>
                    <a:pt x="244" y="97"/>
                  </a:lnTo>
                  <a:lnTo>
                    <a:pt x="260" y="88"/>
                  </a:lnTo>
                  <a:lnTo>
                    <a:pt x="263" y="86"/>
                  </a:lnTo>
                  <a:lnTo>
                    <a:pt x="300" y="65"/>
                  </a:lnTo>
                  <a:lnTo>
                    <a:pt x="300" y="65"/>
                  </a:lnTo>
                  <a:lnTo>
                    <a:pt x="344" y="40"/>
                  </a:lnTo>
                  <a:close/>
                  <a:moveTo>
                    <a:pt x="24" y="0"/>
                  </a:moveTo>
                  <a:lnTo>
                    <a:pt x="78" y="52"/>
                  </a:lnTo>
                  <a:lnTo>
                    <a:pt x="84" y="58"/>
                  </a:lnTo>
                  <a:lnTo>
                    <a:pt x="84" y="58"/>
                  </a:lnTo>
                  <a:lnTo>
                    <a:pt x="98" y="71"/>
                  </a:lnTo>
                  <a:lnTo>
                    <a:pt x="100" y="73"/>
                  </a:lnTo>
                  <a:lnTo>
                    <a:pt x="108" y="81"/>
                  </a:lnTo>
                  <a:lnTo>
                    <a:pt x="108" y="81"/>
                  </a:lnTo>
                  <a:lnTo>
                    <a:pt x="109" y="82"/>
                  </a:lnTo>
                  <a:lnTo>
                    <a:pt x="123" y="95"/>
                  </a:lnTo>
                  <a:lnTo>
                    <a:pt x="123" y="95"/>
                  </a:lnTo>
                  <a:lnTo>
                    <a:pt x="132" y="104"/>
                  </a:lnTo>
                  <a:lnTo>
                    <a:pt x="132" y="104"/>
                  </a:lnTo>
                  <a:lnTo>
                    <a:pt x="140" y="111"/>
                  </a:lnTo>
                  <a:lnTo>
                    <a:pt x="140" y="111"/>
                  </a:lnTo>
                  <a:lnTo>
                    <a:pt x="145" y="116"/>
                  </a:lnTo>
                  <a:lnTo>
                    <a:pt x="170" y="140"/>
                  </a:lnTo>
                  <a:lnTo>
                    <a:pt x="0" y="201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002E"/>
            </a:solidFill>
            <a:ln w="0">
              <a:solidFill>
                <a:srgbClr val="00002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53"/>
            <p:cNvSpPr>
              <a:spLocks/>
            </p:cNvSpPr>
            <p:nvPr/>
          </p:nvSpPr>
          <p:spPr bwMode="auto">
            <a:xfrm>
              <a:off x="4116388" y="4928798"/>
              <a:ext cx="415925" cy="466725"/>
            </a:xfrm>
            <a:custGeom>
              <a:avLst/>
              <a:gdLst>
                <a:gd name="T0" fmla="*/ 24 w 262"/>
                <a:gd name="T1" fmla="*/ 0 h 294"/>
                <a:gd name="T2" fmla="*/ 262 w 262"/>
                <a:gd name="T3" fmla="*/ 29 h 294"/>
                <a:gd name="T4" fmla="*/ 239 w 262"/>
                <a:gd name="T5" fmla="*/ 219 h 294"/>
                <a:gd name="T6" fmla="*/ 109 w 262"/>
                <a:gd name="T7" fmla="*/ 294 h 294"/>
                <a:gd name="T8" fmla="*/ 0 w 262"/>
                <a:gd name="T9" fmla="*/ 190 h 294"/>
                <a:gd name="T10" fmla="*/ 24 w 262"/>
                <a:gd name="T11" fmla="*/ 0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2" h="294">
                  <a:moveTo>
                    <a:pt x="24" y="0"/>
                  </a:moveTo>
                  <a:lnTo>
                    <a:pt x="262" y="29"/>
                  </a:lnTo>
                  <a:lnTo>
                    <a:pt x="239" y="219"/>
                  </a:lnTo>
                  <a:lnTo>
                    <a:pt x="109" y="294"/>
                  </a:lnTo>
                  <a:lnTo>
                    <a:pt x="0" y="19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E6E6E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54"/>
            <p:cNvSpPr>
              <a:spLocks/>
            </p:cNvSpPr>
            <p:nvPr/>
          </p:nvSpPr>
          <p:spPr bwMode="auto">
            <a:xfrm>
              <a:off x="4173538" y="5006586"/>
              <a:ext cx="322263" cy="60325"/>
            </a:xfrm>
            <a:custGeom>
              <a:avLst/>
              <a:gdLst>
                <a:gd name="T0" fmla="*/ 1 w 203"/>
                <a:gd name="T1" fmla="*/ 0 h 38"/>
                <a:gd name="T2" fmla="*/ 203 w 203"/>
                <a:gd name="T3" fmla="*/ 25 h 38"/>
                <a:gd name="T4" fmla="*/ 202 w 203"/>
                <a:gd name="T5" fmla="*/ 38 h 38"/>
                <a:gd name="T6" fmla="*/ 0 w 203"/>
                <a:gd name="T7" fmla="*/ 13 h 38"/>
                <a:gd name="T8" fmla="*/ 1 w 203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38">
                  <a:moveTo>
                    <a:pt x="1" y="0"/>
                  </a:moveTo>
                  <a:lnTo>
                    <a:pt x="203" y="25"/>
                  </a:lnTo>
                  <a:lnTo>
                    <a:pt x="202" y="38"/>
                  </a:lnTo>
                  <a:lnTo>
                    <a:pt x="0" y="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55"/>
            <p:cNvSpPr>
              <a:spLocks/>
            </p:cNvSpPr>
            <p:nvPr/>
          </p:nvSpPr>
          <p:spPr bwMode="auto">
            <a:xfrm>
              <a:off x="4165600" y="5066911"/>
              <a:ext cx="323850" cy="50800"/>
            </a:xfrm>
            <a:custGeom>
              <a:avLst/>
              <a:gdLst>
                <a:gd name="T0" fmla="*/ 2 w 204"/>
                <a:gd name="T1" fmla="*/ 0 h 32"/>
                <a:gd name="T2" fmla="*/ 204 w 204"/>
                <a:gd name="T3" fmla="*/ 25 h 32"/>
                <a:gd name="T4" fmla="*/ 203 w 204"/>
                <a:gd name="T5" fmla="*/ 32 h 32"/>
                <a:gd name="T6" fmla="*/ 0 w 204"/>
                <a:gd name="T7" fmla="*/ 7 h 32"/>
                <a:gd name="T8" fmla="*/ 2 w 204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4" h="32">
                  <a:moveTo>
                    <a:pt x="2" y="0"/>
                  </a:moveTo>
                  <a:lnTo>
                    <a:pt x="204" y="25"/>
                  </a:lnTo>
                  <a:lnTo>
                    <a:pt x="203" y="32"/>
                  </a:lnTo>
                  <a:lnTo>
                    <a:pt x="0" y="7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56"/>
            <p:cNvSpPr>
              <a:spLocks/>
            </p:cNvSpPr>
            <p:nvPr/>
          </p:nvSpPr>
          <p:spPr bwMode="auto">
            <a:xfrm>
              <a:off x="4162425" y="5089136"/>
              <a:ext cx="323850" cy="49213"/>
            </a:xfrm>
            <a:custGeom>
              <a:avLst/>
              <a:gdLst>
                <a:gd name="T0" fmla="*/ 1 w 204"/>
                <a:gd name="T1" fmla="*/ 0 h 31"/>
                <a:gd name="T2" fmla="*/ 204 w 204"/>
                <a:gd name="T3" fmla="*/ 24 h 31"/>
                <a:gd name="T4" fmla="*/ 203 w 204"/>
                <a:gd name="T5" fmla="*/ 31 h 31"/>
                <a:gd name="T6" fmla="*/ 0 w 204"/>
                <a:gd name="T7" fmla="*/ 6 h 31"/>
                <a:gd name="T8" fmla="*/ 1 w 204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4" h="31">
                  <a:moveTo>
                    <a:pt x="1" y="0"/>
                  </a:moveTo>
                  <a:lnTo>
                    <a:pt x="204" y="24"/>
                  </a:lnTo>
                  <a:lnTo>
                    <a:pt x="203" y="31"/>
                  </a:lnTo>
                  <a:lnTo>
                    <a:pt x="0" y="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57"/>
            <p:cNvSpPr>
              <a:spLocks/>
            </p:cNvSpPr>
            <p:nvPr/>
          </p:nvSpPr>
          <p:spPr bwMode="auto">
            <a:xfrm>
              <a:off x="4160838" y="5108186"/>
              <a:ext cx="322263" cy="50800"/>
            </a:xfrm>
            <a:custGeom>
              <a:avLst/>
              <a:gdLst>
                <a:gd name="T0" fmla="*/ 0 w 203"/>
                <a:gd name="T1" fmla="*/ 0 h 32"/>
                <a:gd name="T2" fmla="*/ 203 w 203"/>
                <a:gd name="T3" fmla="*/ 26 h 32"/>
                <a:gd name="T4" fmla="*/ 203 w 203"/>
                <a:gd name="T5" fmla="*/ 32 h 32"/>
                <a:gd name="T6" fmla="*/ 0 w 203"/>
                <a:gd name="T7" fmla="*/ 7 h 32"/>
                <a:gd name="T8" fmla="*/ 0 w 203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32">
                  <a:moveTo>
                    <a:pt x="0" y="0"/>
                  </a:moveTo>
                  <a:lnTo>
                    <a:pt x="203" y="26"/>
                  </a:lnTo>
                  <a:lnTo>
                    <a:pt x="203" y="3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58"/>
            <p:cNvSpPr>
              <a:spLocks/>
            </p:cNvSpPr>
            <p:nvPr/>
          </p:nvSpPr>
          <p:spPr bwMode="auto">
            <a:xfrm>
              <a:off x="4157663" y="5128823"/>
              <a:ext cx="323850" cy="49213"/>
            </a:xfrm>
            <a:custGeom>
              <a:avLst/>
              <a:gdLst>
                <a:gd name="T0" fmla="*/ 1 w 204"/>
                <a:gd name="T1" fmla="*/ 0 h 31"/>
                <a:gd name="T2" fmla="*/ 204 w 204"/>
                <a:gd name="T3" fmla="*/ 25 h 31"/>
                <a:gd name="T4" fmla="*/ 203 w 204"/>
                <a:gd name="T5" fmla="*/ 31 h 31"/>
                <a:gd name="T6" fmla="*/ 0 w 204"/>
                <a:gd name="T7" fmla="*/ 7 h 31"/>
                <a:gd name="T8" fmla="*/ 1 w 204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4" h="31">
                  <a:moveTo>
                    <a:pt x="1" y="0"/>
                  </a:moveTo>
                  <a:lnTo>
                    <a:pt x="204" y="25"/>
                  </a:lnTo>
                  <a:lnTo>
                    <a:pt x="203" y="31"/>
                  </a:lnTo>
                  <a:lnTo>
                    <a:pt x="0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59"/>
            <p:cNvSpPr>
              <a:spLocks/>
            </p:cNvSpPr>
            <p:nvPr/>
          </p:nvSpPr>
          <p:spPr bwMode="auto">
            <a:xfrm>
              <a:off x="4156075" y="5151048"/>
              <a:ext cx="322263" cy="49213"/>
            </a:xfrm>
            <a:custGeom>
              <a:avLst/>
              <a:gdLst>
                <a:gd name="T0" fmla="*/ 0 w 203"/>
                <a:gd name="T1" fmla="*/ 0 h 31"/>
                <a:gd name="T2" fmla="*/ 203 w 203"/>
                <a:gd name="T3" fmla="*/ 25 h 31"/>
                <a:gd name="T4" fmla="*/ 203 w 203"/>
                <a:gd name="T5" fmla="*/ 31 h 31"/>
                <a:gd name="T6" fmla="*/ 0 w 203"/>
                <a:gd name="T7" fmla="*/ 6 h 31"/>
                <a:gd name="T8" fmla="*/ 0 w 203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31">
                  <a:moveTo>
                    <a:pt x="0" y="0"/>
                  </a:moveTo>
                  <a:lnTo>
                    <a:pt x="203" y="25"/>
                  </a:lnTo>
                  <a:lnTo>
                    <a:pt x="203" y="31"/>
                  </a:lnTo>
                  <a:lnTo>
                    <a:pt x="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60"/>
            <p:cNvSpPr>
              <a:spLocks/>
            </p:cNvSpPr>
            <p:nvPr/>
          </p:nvSpPr>
          <p:spPr bwMode="auto">
            <a:xfrm>
              <a:off x="4152900" y="5170098"/>
              <a:ext cx="323850" cy="50800"/>
            </a:xfrm>
            <a:custGeom>
              <a:avLst/>
              <a:gdLst>
                <a:gd name="T0" fmla="*/ 1 w 204"/>
                <a:gd name="T1" fmla="*/ 0 h 32"/>
                <a:gd name="T2" fmla="*/ 204 w 204"/>
                <a:gd name="T3" fmla="*/ 25 h 32"/>
                <a:gd name="T4" fmla="*/ 203 w 204"/>
                <a:gd name="T5" fmla="*/ 32 h 32"/>
                <a:gd name="T6" fmla="*/ 0 w 204"/>
                <a:gd name="T7" fmla="*/ 7 h 32"/>
                <a:gd name="T8" fmla="*/ 1 w 204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4" h="32">
                  <a:moveTo>
                    <a:pt x="1" y="0"/>
                  </a:moveTo>
                  <a:lnTo>
                    <a:pt x="204" y="25"/>
                  </a:lnTo>
                  <a:lnTo>
                    <a:pt x="203" y="32"/>
                  </a:lnTo>
                  <a:lnTo>
                    <a:pt x="0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61"/>
            <p:cNvSpPr>
              <a:spLocks/>
            </p:cNvSpPr>
            <p:nvPr/>
          </p:nvSpPr>
          <p:spPr bwMode="auto">
            <a:xfrm>
              <a:off x="4151313" y="5192323"/>
              <a:ext cx="322263" cy="49213"/>
            </a:xfrm>
            <a:custGeom>
              <a:avLst/>
              <a:gdLst>
                <a:gd name="T0" fmla="*/ 0 w 203"/>
                <a:gd name="T1" fmla="*/ 0 h 31"/>
                <a:gd name="T2" fmla="*/ 203 w 203"/>
                <a:gd name="T3" fmla="*/ 24 h 31"/>
                <a:gd name="T4" fmla="*/ 202 w 203"/>
                <a:gd name="T5" fmla="*/ 31 h 31"/>
                <a:gd name="T6" fmla="*/ 0 w 203"/>
                <a:gd name="T7" fmla="*/ 6 h 31"/>
                <a:gd name="T8" fmla="*/ 0 w 203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31">
                  <a:moveTo>
                    <a:pt x="0" y="0"/>
                  </a:moveTo>
                  <a:lnTo>
                    <a:pt x="203" y="24"/>
                  </a:lnTo>
                  <a:lnTo>
                    <a:pt x="202" y="31"/>
                  </a:lnTo>
                  <a:lnTo>
                    <a:pt x="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62"/>
            <p:cNvSpPr>
              <a:spLocks/>
            </p:cNvSpPr>
            <p:nvPr/>
          </p:nvSpPr>
          <p:spPr bwMode="auto">
            <a:xfrm>
              <a:off x="4148138" y="5211373"/>
              <a:ext cx="323850" cy="50800"/>
            </a:xfrm>
            <a:custGeom>
              <a:avLst/>
              <a:gdLst>
                <a:gd name="T0" fmla="*/ 1 w 204"/>
                <a:gd name="T1" fmla="*/ 0 h 32"/>
                <a:gd name="T2" fmla="*/ 204 w 204"/>
                <a:gd name="T3" fmla="*/ 26 h 32"/>
                <a:gd name="T4" fmla="*/ 203 w 204"/>
                <a:gd name="T5" fmla="*/ 32 h 32"/>
                <a:gd name="T6" fmla="*/ 0 w 204"/>
                <a:gd name="T7" fmla="*/ 7 h 32"/>
                <a:gd name="T8" fmla="*/ 1 w 204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4" h="32">
                  <a:moveTo>
                    <a:pt x="1" y="0"/>
                  </a:moveTo>
                  <a:lnTo>
                    <a:pt x="204" y="26"/>
                  </a:lnTo>
                  <a:lnTo>
                    <a:pt x="203" y="32"/>
                  </a:lnTo>
                  <a:lnTo>
                    <a:pt x="0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63"/>
            <p:cNvSpPr>
              <a:spLocks/>
            </p:cNvSpPr>
            <p:nvPr/>
          </p:nvSpPr>
          <p:spPr bwMode="auto">
            <a:xfrm>
              <a:off x="4144963" y="5233598"/>
              <a:ext cx="323850" cy="49213"/>
            </a:xfrm>
            <a:custGeom>
              <a:avLst/>
              <a:gdLst>
                <a:gd name="T0" fmla="*/ 1 w 204"/>
                <a:gd name="T1" fmla="*/ 0 h 31"/>
                <a:gd name="T2" fmla="*/ 204 w 204"/>
                <a:gd name="T3" fmla="*/ 24 h 31"/>
                <a:gd name="T4" fmla="*/ 202 w 204"/>
                <a:gd name="T5" fmla="*/ 31 h 31"/>
                <a:gd name="T6" fmla="*/ 0 w 204"/>
                <a:gd name="T7" fmla="*/ 6 h 31"/>
                <a:gd name="T8" fmla="*/ 1 w 204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4" h="31">
                  <a:moveTo>
                    <a:pt x="1" y="0"/>
                  </a:moveTo>
                  <a:lnTo>
                    <a:pt x="204" y="24"/>
                  </a:lnTo>
                  <a:lnTo>
                    <a:pt x="202" y="31"/>
                  </a:lnTo>
                  <a:lnTo>
                    <a:pt x="0" y="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64"/>
            <p:cNvSpPr>
              <a:spLocks/>
            </p:cNvSpPr>
            <p:nvPr/>
          </p:nvSpPr>
          <p:spPr bwMode="auto">
            <a:xfrm>
              <a:off x="4143375" y="5255823"/>
              <a:ext cx="9525" cy="9525"/>
            </a:xfrm>
            <a:custGeom>
              <a:avLst/>
              <a:gdLst>
                <a:gd name="T0" fmla="*/ 0 w 6"/>
                <a:gd name="T1" fmla="*/ 0 h 6"/>
                <a:gd name="T2" fmla="*/ 6 w 6"/>
                <a:gd name="T3" fmla="*/ 6 h 6"/>
                <a:gd name="T4" fmla="*/ 6 w 6"/>
                <a:gd name="T5" fmla="*/ 6 h 6"/>
                <a:gd name="T6" fmla="*/ 0 w 6"/>
                <a:gd name="T7" fmla="*/ 0 h 6"/>
                <a:gd name="T8" fmla="*/ 0 w 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6" y="6"/>
                  </a:lnTo>
                  <a:lnTo>
                    <a:pt x="6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1040"/>
            </a:solidFill>
            <a:ln w="0">
              <a:solidFill>
                <a:srgbClr val="00104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65"/>
            <p:cNvSpPr>
              <a:spLocks/>
            </p:cNvSpPr>
            <p:nvPr/>
          </p:nvSpPr>
          <p:spPr bwMode="auto">
            <a:xfrm>
              <a:off x="4143375" y="5255823"/>
              <a:ext cx="9525" cy="9525"/>
            </a:xfrm>
            <a:custGeom>
              <a:avLst/>
              <a:gdLst>
                <a:gd name="T0" fmla="*/ 0 w 6"/>
                <a:gd name="T1" fmla="*/ 0 h 6"/>
                <a:gd name="T2" fmla="*/ 6 w 6"/>
                <a:gd name="T3" fmla="*/ 6 h 6"/>
                <a:gd name="T4" fmla="*/ 6 w 6"/>
                <a:gd name="T5" fmla="*/ 6 h 6"/>
                <a:gd name="T6" fmla="*/ 0 w 6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0" y="0"/>
                  </a:moveTo>
                  <a:lnTo>
                    <a:pt x="6" y="6"/>
                  </a:lnTo>
                  <a:lnTo>
                    <a:pt x="6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20"/>
            </a:solidFill>
            <a:ln w="0">
              <a:solidFill>
                <a:srgbClr val="00002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66"/>
            <p:cNvSpPr>
              <a:spLocks/>
            </p:cNvSpPr>
            <p:nvPr/>
          </p:nvSpPr>
          <p:spPr bwMode="auto">
            <a:xfrm>
              <a:off x="4143375" y="5254236"/>
              <a:ext cx="322263" cy="47625"/>
            </a:xfrm>
            <a:custGeom>
              <a:avLst/>
              <a:gdLst>
                <a:gd name="T0" fmla="*/ 1 w 203"/>
                <a:gd name="T1" fmla="*/ 0 h 30"/>
                <a:gd name="T2" fmla="*/ 203 w 203"/>
                <a:gd name="T3" fmla="*/ 25 h 30"/>
                <a:gd name="T4" fmla="*/ 203 w 203"/>
                <a:gd name="T5" fmla="*/ 25 h 30"/>
                <a:gd name="T6" fmla="*/ 194 w 203"/>
                <a:gd name="T7" fmla="*/ 30 h 30"/>
                <a:gd name="T8" fmla="*/ 6 w 203"/>
                <a:gd name="T9" fmla="*/ 7 h 30"/>
                <a:gd name="T10" fmla="*/ 0 w 203"/>
                <a:gd name="T11" fmla="*/ 1 h 30"/>
                <a:gd name="T12" fmla="*/ 1 w 203"/>
                <a:gd name="T1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3" h="30">
                  <a:moveTo>
                    <a:pt x="1" y="0"/>
                  </a:moveTo>
                  <a:lnTo>
                    <a:pt x="203" y="25"/>
                  </a:lnTo>
                  <a:lnTo>
                    <a:pt x="203" y="25"/>
                  </a:lnTo>
                  <a:lnTo>
                    <a:pt x="194" y="30"/>
                  </a:lnTo>
                  <a:lnTo>
                    <a:pt x="6" y="7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67"/>
            <p:cNvSpPr>
              <a:spLocks/>
            </p:cNvSpPr>
            <p:nvPr/>
          </p:nvSpPr>
          <p:spPr bwMode="auto">
            <a:xfrm>
              <a:off x="4432300" y="5309798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3 w 3"/>
                <a:gd name="T3" fmla="*/ 0 h 2"/>
                <a:gd name="T4" fmla="*/ 0 w 3"/>
                <a:gd name="T5" fmla="*/ 2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3" y="0"/>
                  </a:lnTo>
                  <a:lnTo>
                    <a:pt x="0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0020"/>
            </a:solidFill>
            <a:ln w="0">
              <a:solidFill>
                <a:srgbClr val="00002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68"/>
            <p:cNvSpPr>
              <a:spLocks/>
            </p:cNvSpPr>
            <p:nvPr/>
          </p:nvSpPr>
          <p:spPr bwMode="auto">
            <a:xfrm>
              <a:off x="4165600" y="5276461"/>
              <a:ext cx="12700" cy="12700"/>
            </a:xfrm>
            <a:custGeom>
              <a:avLst/>
              <a:gdLst>
                <a:gd name="T0" fmla="*/ 0 w 8"/>
                <a:gd name="T1" fmla="*/ 0 h 8"/>
                <a:gd name="T2" fmla="*/ 8 w 8"/>
                <a:gd name="T3" fmla="*/ 8 h 8"/>
                <a:gd name="T4" fmla="*/ 8 w 8"/>
                <a:gd name="T5" fmla="*/ 8 h 8"/>
                <a:gd name="T6" fmla="*/ 6 w 8"/>
                <a:gd name="T7" fmla="*/ 6 h 8"/>
                <a:gd name="T8" fmla="*/ 0 w 8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8" y="8"/>
                  </a:lnTo>
                  <a:lnTo>
                    <a:pt x="8" y="8"/>
                  </a:lnTo>
                  <a:lnTo>
                    <a:pt x="6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1040"/>
            </a:solidFill>
            <a:ln w="0">
              <a:solidFill>
                <a:srgbClr val="00104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69"/>
            <p:cNvSpPr>
              <a:spLocks/>
            </p:cNvSpPr>
            <p:nvPr/>
          </p:nvSpPr>
          <p:spPr bwMode="auto">
            <a:xfrm>
              <a:off x="4175125" y="5285986"/>
              <a:ext cx="3175" cy="3175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2 w 2"/>
                <a:gd name="T5" fmla="*/ 2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20"/>
            </a:solidFill>
            <a:ln w="0">
              <a:solidFill>
                <a:srgbClr val="00002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70"/>
            <p:cNvSpPr>
              <a:spLocks/>
            </p:cNvSpPr>
            <p:nvPr/>
          </p:nvSpPr>
          <p:spPr bwMode="auto">
            <a:xfrm>
              <a:off x="4165600" y="5276461"/>
              <a:ext cx="271463" cy="41275"/>
            </a:xfrm>
            <a:custGeom>
              <a:avLst/>
              <a:gdLst>
                <a:gd name="T0" fmla="*/ 0 w 171"/>
                <a:gd name="T1" fmla="*/ 0 h 26"/>
                <a:gd name="T2" fmla="*/ 171 w 171"/>
                <a:gd name="T3" fmla="*/ 21 h 26"/>
                <a:gd name="T4" fmla="*/ 168 w 171"/>
                <a:gd name="T5" fmla="*/ 23 h 26"/>
                <a:gd name="T6" fmla="*/ 162 w 171"/>
                <a:gd name="T7" fmla="*/ 26 h 26"/>
                <a:gd name="T8" fmla="*/ 8 w 171"/>
                <a:gd name="T9" fmla="*/ 8 h 26"/>
                <a:gd name="T10" fmla="*/ 0 w 171"/>
                <a:gd name="T1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1" h="26">
                  <a:moveTo>
                    <a:pt x="0" y="0"/>
                  </a:moveTo>
                  <a:lnTo>
                    <a:pt x="171" y="21"/>
                  </a:lnTo>
                  <a:lnTo>
                    <a:pt x="168" y="23"/>
                  </a:lnTo>
                  <a:lnTo>
                    <a:pt x="162" y="26"/>
                  </a:lnTo>
                  <a:lnTo>
                    <a:pt x="8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71"/>
            <p:cNvSpPr>
              <a:spLocks/>
            </p:cNvSpPr>
            <p:nvPr/>
          </p:nvSpPr>
          <p:spPr bwMode="auto">
            <a:xfrm>
              <a:off x="4391025" y="5327261"/>
              <a:ext cx="15875" cy="9525"/>
            </a:xfrm>
            <a:custGeom>
              <a:avLst/>
              <a:gdLst>
                <a:gd name="T0" fmla="*/ 10 w 10"/>
                <a:gd name="T1" fmla="*/ 0 h 6"/>
                <a:gd name="T2" fmla="*/ 0 w 10"/>
                <a:gd name="T3" fmla="*/ 6 h 6"/>
                <a:gd name="T4" fmla="*/ 0 w 10"/>
                <a:gd name="T5" fmla="*/ 6 h 6"/>
                <a:gd name="T6" fmla="*/ 10 w 10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1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000020"/>
            </a:solidFill>
            <a:ln w="0">
              <a:solidFill>
                <a:srgbClr val="00002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72"/>
            <p:cNvSpPr>
              <a:spLocks noEditPoints="1"/>
            </p:cNvSpPr>
            <p:nvPr/>
          </p:nvSpPr>
          <p:spPr bwMode="auto">
            <a:xfrm>
              <a:off x="4191000" y="5301861"/>
              <a:ext cx="4763" cy="3175"/>
            </a:xfrm>
            <a:custGeom>
              <a:avLst/>
              <a:gdLst>
                <a:gd name="T0" fmla="*/ 1 w 3"/>
                <a:gd name="T1" fmla="*/ 0 h 2"/>
                <a:gd name="T2" fmla="*/ 1 w 3"/>
                <a:gd name="T3" fmla="*/ 1 h 2"/>
                <a:gd name="T4" fmla="*/ 3 w 3"/>
                <a:gd name="T5" fmla="*/ 2 h 2"/>
                <a:gd name="T6" fmla="*/ 1 w 3"/>
                <a:gd name="T7" fmla="*/ 0 h 2"/>
                <a:gd name="T8" fmla="*/ 0 w 3"/>
                <a:gd name="T9" fmla="*/ 0 h 2"/>
                <a:gd name="T10" fmla="*/ 0 w 3"/>
                <a:gd name="T11" fmla="*/ 0 h 2"/>
                <a:gd name="T12" fmla="*/ 1 w 3"/>
                <a:gd name="T13" fmla="*/ 0 h 2"/>
                <a:gd name="T14" fmla="*/ 0 w 3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lnTo>
                    <a:pt x="1" y="1"/>
                  </a:lnTo>
                  <a:lnTo>
                    <a:pt x="3" y="2"/>
                  </a:lnTo>
                  <a:lnTo>
                    <a:pt x="1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1040"/>
            </a:solidFill>
            <a:ln w="0">
              <a:solidFill>
                <a:srgbClr val="00104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73"/>
            <p:cNvSpPr>
              <a:spLocks/>
            </p:cNvSpPr>
            <p:nvPr/>
          </p:nvSpPr>
          <p:spPr bwMode="auto">
            <a:xfrm>
              <a:off x="4191000" y="5301861"/>
              <a:ext cx="215900" cy="34925"/>
            </a:xfrm>
            <a:custGeom>
              <a:avLst/>
              <a:gdLst>
                <a:gd name="T0" fmla="*/ 0 w 136"/>
                <a:gd name="T1" fmla="*/ 0 h 22"/>
                <a:gd name="T2" fmla="*/ 136 w 136"/>
                <a:gd name="T3" fmla="*/ 16 h 22"/>
                <a:gd name="T4" fmla="*/ 126 w 136"/>
                <a:gd name="T5" fmla="*/ 22 h 22"/>
                <a:gd name="T6" fmla="*/ 8 w 136"/>
                <a:gd name="T7" fmla="*/ 7 h 22"/>
                <a:gd name="T8" fmla="*/ 3 w 136"/>
                <a:gd name="T9" fmla="*/ 2 h 22"/>
                <a:gd name="T10" fmla="*/ 0 w 136"/>
                <a:gd name="T1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6" h="22">
                  <a:moveTo>
                    <a:pt x="0" y="0"/>
                  </a:moveTo>
                  <a:lnTo>
                    <a:pt x="136" y="16"/>
                  </a:lnTo>
                  <a:lnTo>
                    <a:pt x="126" y="22"/>
                  </a:lnTo>
                  <a:lnTo>
                    <a:pt x="8" y="7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74"/>
            <p:cNvSpPr>
              <a:spLocks/>
            </p:cNvSpPr>
            <p:nvPr/>
          </p:nvSpPr>
          <p:spPr bwMode="auto">
            <a:xfrm>
              <a:off x="4360863" y="5346311"/>
              <a:ext cx="12700" cy="6350"/>
            </a:xfrm>
            <a:custGeom>
              <a:avLst/>
              <a:gdLst>
                <a:gd name="T0" fmla="*/ 8 w 8"/>
                <a:gd name="T1" fmla="*/ 0 h 4"/>
                <a:gd name="T2" fmla="*/ 0 w 8"/>
                <a:gd name="T3" fmla="*/ 4 h 4"/>
                <a:gd name="T4" fmla="*/ 0 w 8"/>
                <a:gd name="T5" fmla="*/ 4 h 4"/>
                <a:gd name="T6" fmla="*/ 8 w 8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4">
                  <a:moveTo>
                    <a:pt x="8" y="0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0020"/>
            </a:solidFill>
            <a:ln w="0">
              <a:solidFill>
                <a:srgbClr val="00002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75"/>
            <p:cNvSpPr>
              <a:spLocks/>
            </p:cNvSpPr>
            <p:nvPr/>
          </p:nvSpPr>
          <p:spPr bwMode="auto">
            <a:xfrm>
              <a:off x="4214813" y="5324086"/>
              <a:ext cx="14288" cy="14288"/>
            </a:xfrm>
            <a:custGeom>
              <a:avLst/>
              <a:gdLst>
                <a:gd name="T0" fmla="*/ 0 w 9"/>
                <a:gd name="T1" fmla="*/ 0 h 9"/>
                <a:gd name="T2" fmla="*/ 0 w 9"/>
                <a:gd name="T3" fmla="*/ 0 h 9"/>
                <a:gd name="T4" fmla="*/ 9 w 9"/>
                <a:gd name="T5" fmla="*/ 9 h 9"/>
                <a:gd name="T6" fmla="*/ 9 w 9"/>
                <a:gd name="T7" fmla="*/ 9 h 9"/>
                <a:gd name="T8" fmla="*/ 0 w 9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0" y="0"/>
                  </a:moveTo>
                  <a:lnTo>
                    <a:pt x="0" y="0"/>
                  </a:lnTo>
                  <a:lnTo>
                    <a:pt x="9" y="9"/>
                  </a:lnTo>
                  <a:lnTo>
                    <a:pt x="9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1040"/>
            </a:solidFill>
            <a:ln w="0">
              <a:solidFill>
                <a:srgbClr val="00104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76"/>
            <p:cNvSpPr>
              <a:spLocks/>
            </p:cNvSpPr>
            <p:nvPr/>
          </p:nvSpPr>
          <p:spPr bwMode="auto">
            <a:xfrm>
              <a:off x="4214813" y="5324086"/>
              <a:ext cx="14288" cy="14288"/>
            </a:xfrm>
            <a:custGeom>
              <a:avLst/>
              <a:gdLst>
                <a:gd name="T0" fmla="*/ 0 w 9"/>
                <a:gd name="T1" fmla="*/ 0 h 9"/>
                <a:gd name="T2" fmla="*/ 0 w 9"/>
                <a:gd name="T3" fmla="*/ 0 h 9"/>
                <a:gd name="T4" fmla="*/ 9 w 9"/>
                <a:gd name="T5" fmla="*/ 9 h 9"/>
                <a:gd name="T6" fmla="*/ 9 w 9"/>
                <a:gd name="T7" fmla="*/ 9 h 9"/>
                <a:gd name="T8" fmla="*/ 0 w 9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0" y="0"/>
                  </a:moveTo>
                  <a:lnTo>
                    <a:pt x="0" y="0"/>
                  </a:lnTo>
                  <a:lnTo>
                    <a:pt x="9" y="9"/>
                  </a:lnTo>
                  <a:lnTo>
                    <a:pt x="9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20"/>
            </a:solidFill>
            <a:ln w="0">
              <a:solidFill>
                <a:srgbClr val="00002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77"/>
            <p:cNvSpPr>
              <a:spLocks/>
            </p:cNvSpPr>
            <p:nvPr/>
          </p:nvSpPr>
          <p:spPr bwMode="auto">
            <a:xfrm>
              <a:off x="4214813" y="5324086"/>
              <a:ext cx="161925" cy="28575"/>
            </a:xfrm>
            <a:custGeom>
              <a:avLst/>
              <a:gdLst>
                <a:gd name="T0" fmla="*/ 0 w 102"/>
                <a:gd name="T1" fmla="*/ 0 h 18"/>
                <a:gd name="T2" fmla="*/ 102 w 102"/>
                <a:gd name="T3" fmla="*/ 13 h 18"/>
                <a:gd name="T4" fmla="*/ 100 w 102"/>
                <a:gd name="T5" fmla="*/ 14 h 18"/>
                <a:gd name="T6" fmla="*/ 92 w 102"/>
                <a:gd name="T7" fmla="*/ 18 h 18"/>
                <a:gd name="T8" fmla="*/ 9 w 102"/>
                <a:gd name="T9" fmla="*/ 9 h 18"/>
                <a:gd name="T10" fmla="*/ 0 w 102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2" h="18">
                  <a:moveTo>
                    <a:pt x="0" y="0"/>
                  </a:moveTo>
                  <a:lnTo>
                    <a:pt x="102" y="13"/>
                  </a:lnTo>
                  <a:lnTo>
                    <a:pt x="100" y="14"/>
                  </a:lnTo>
                  <a:lnTo>
                    <a:pt x="92" y="18"/>
                  </a:lnTo>
                  <a:lnTo>
                    <a:pt x="9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78"/>
            <p:cNvSpPr>
              <a:spLocks/>
            </p:cNvSpPr>
            <p:nvPr/>
          </p:nvSpPr>
          <p:spPr bwMode="auto">
            <a:xfrm>
              <a:off x="4330700" y="5366948"/>
              <a:ext cx="4763" cy="3175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0020"/>
            </a:solidFill>
            <a:ln w="0">
              <a:solidFill>
                <a:srgbClr val="00002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79"/>
            <p:cNvSpPr>
              <a:spLocks noEditPoints="1"/>
            </p:cNvSpPr>
            <p:nvPr/>
          </p:nvSpPr>
          <p:spPr bwMode="auto">
            <a:xfrm>
              <a:off x="4241800" y="5349486"/>
              <a:ext cx="9525" cy="9525"/>
            </a:xfrm>
            <a:custGeom>
              <a:avLst/>
              <a:gdLst>
                <a:gd name="T0" fmla="*/ 2 w 6"/>
                <a:gd name="T1" fmla="*/ 2 h 6"/>
                <a:gd name="T2" fmla="*/ 5 w 6"/>
                <a:gd name="T3" fmla="*/ 5 h 6"/>
                <a:gd name="T4" fmla="*/ 6 w 6"/>
                <a:gd name="T5" fmla="*/ 6 h 6"/>
                <a:gd name="T6" fmla="*/ 2 w 6"/>
                <a:gd name="T7" fmla="*/ 2 h 6"/>
                <a:gd name="T8" fmla="*/ 0 w 6"/>
                <a:gd name="T9" fmla="*/ 0 h 6"/>
                <a:gd name="T10" fmla="*/ 0 w 6"/>
                <a:gd name="T11" fmla="*/ 0 h 6"/>
                <a:gd name="T12" fmla="*/ 2 w 6"/>
                <a:gd name="T13" fmla="*/ 2 h 6"/>
                <a:gd name="T14" fmla="*/ 0 w 6"/>
                <a:gd name="T1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2" y="2"/>
                  </a:moveTo>
                  <a:lnTo>
                    <a:pt x="5" y="5"/>
                  </a:lnTo>
                  <a:lnTo>
                    <a:pt x="6" y="6"/>
                  </a:lnTo>
                  <a:lnTo>
                    <a:pt x="2" y="2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1040"/>
            </a:solidFill>
            <a:ln w="0">
              <a:solidFill>
                <a:srgbClr val="00104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80"/>
            <p:cNvSpPr>
              <a:spLocks/>
            </p:cNvSpPr>
            <p:nvPr/>
          </p:nvSpPr>
          <p:spPr bwMode="auto">
            <a:xfrm>
              <a:off x="4241800" y="5349486"/>
              <a:ext cx="7938" cy="7938"/>
            </a:xfrm>
            <a:custGeom>
              <a:avLst/>
              <a:gdLst>
                <a:gd name="T0" fmla="*/ 0 w 5"/>
                <a:gd name="T1" fmla="*/ 0 h 5"/>
                <a:gd name="T2" fmla="*/ 0 w 5"/>
                <a:gd name="T3" fmla="*/ 0 h 5"/>
                <a:gd name="T4" fmla="*/ 5 w 5"/>
                <a:gd name="T5" fmla="*/ 5 h 5"/>
                <a:gd name="T6" fmla="*/ 0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lnTo>
                    <a:pt x="0" y="0"/>
                  </a:lnTo>
                  <a:lnTo>
                    <a:pt x="5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20"/>
            </a:solidFill>
            <a:ln w="0">
              <a:solidFill>
                <a:srgbClr val="00002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81"/>
            <p:cNvSpPr>
              <a:spLocks/>
            </p:cNvSpPr>
            <p:nvPr/>
          </p:nvSpPr>
          <p:spPr bwMode="auto">
            <a:xfrm>
              <a:off x="4241800" y="5349486"/>
              <a:ext cx="104775" cy="20638"/>
            </a:xfrm>
            <a:custGeom>
              <a:avLst/>
              <a:gdLst>
                <a:gd name="T0" fmla="*/ 0 w 66"/>
                <a:gd name="T1" fmla="*/ 0 h 13"/>
                <a:gd name="T2" fmla="*/ 66 w 66"/>
                <a:gd name="T3" fmla="*/ 8 h 13"/>
                <a:gd name="T4" fmla="*/ 59 w 66"/>
                <a:gd name="T5" fmla="*/ 11 h 13"/>
                <a:gd name="T6" fmla="*/ 56 w 66"/>
                <a:gd name="T7" fmla="*/ 13 h 13"/>
                <a:gd name="T8" fmla="*/ 7 w 66"/>
                <a:gd name="T9" fmla="*/ 7 h 13"/>
                <a:gd name="T10" fmla="*/ 6 w 66"/>
                <a:gd name="T11" fmla="*/ 6 h 13"/>
                <a:gd name="T12" fmla="*/ 0 w 66"/>
                <a:gd name="T1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13">
                  <a:moveTo>
                    <a:pt x="0" y="0"/>
                  </a:moveTo>
                  <a:lnTo>
                    <a:pt x="66" y="8"/>
                  </a:lnTo>
                  <a:lnTo>
                    <a:pt x="59" y="11"/>
                  </a:lnTo>
                  <a:lnTo>
                    <a:pt x="56" y="13"/>
                  </a:lnTo>
                  <a:lnTo>
                    <a:pt x="7" y="7"/>
                  </a:lnTo>
                  <a:lnTo>
                    <a:pt x="6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82"/>
            <p:cNvSpPr>
              <a:spLocks/>
            </p:cNvSpPr>
            <p:nvPr/>
          </p:nvSpPr>
          <p:spPr bwMode="auto">
            <a:xfrm>
              <a:off x="4300538" y="5378061"/>
              <a:ext cx="14288" cy="9525"/>
            </a:xfrm>
            <a:custGeom>
              <a:avLst/>
              <a:gdLst>
                <a:gd name="T0" fmla="*/ 9 w 9"/>
                <a:gd name="T1" fmla="*/ 0 h 6"/>
                <a:gd name="T2" fmla="*/ 9 w 9"/>
                <a:gd name="T3" fmla="*/ 0 h 6"/>
                <a:gd name="T4" fmla="*/ 0 w 9"/>
                <a:gd name="T5" fmla="*/ 6 h 6"/>
                <a:gd name="T6" fmla="*/ 0 w 9"/>
                <a:gd name="T7" fmla="*/ 6 h 6"/>
                <a:gd name="T8" fmla="*/ 9 w 9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9" y="0"/>
                  </a:moveTo>
                  <a:lnTo>
                    <a:pt x="9" y="0"/>
                  </a:lnTo>
                  <a:lnTo>
                    <a:pt x="0" y="6"/>
                  </a:lnTo>
                  <a:lnTo>
                    <a:pt x="0" y="6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000020"/>
            </a:solidFill>
            <a:ln w="0">
              <a:solidFill>
                <a:srgbClr val="00002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83"/>
            <p:cNvSpPr>
              <a:spLocks/>
            </p:cNvSpPr>
            <p:nvPr/>
          </p:nvSpPr>
          <p:spPr bwMode="auto">
            <a:xfrm>
              <a:off x="4265613" y="5371711"/>
              <a:ext cx="49213" cy="15875"/>
            </a:xfrm>
            <a:custGeom>
              <a:avLst/>
              <a:gdLst>
                <a:gd name="T0" fmla="*/ 0 w 31"/>
                <a:gd name="T1" fmla="*/ 0 h 10"/>
                <a:gd name="T2" fmla="*/ 31 w 31"/>
                <a:gd name="T3" fmla="*/ 4 h 10"/>
                <a:gd name="T4" fmla="*/ 22 w 31"/>
                <a:gd name="T5" fmla="*/ 10 h 10"/>
                <a:gd name="T6" fmla="*/ 9 w 31"/>
                <a:gd name="T7" fmla="*/ 9 h 10"/>
                <a:gd name="T8" fmla="*/ 8 w 31"/>
                <a:gd name="T9" fmla="*/ 8 h 10"/>
                <a:gd name="T10" fmla="*/ 0 w 31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10">
                  <a:moveTo>
                    <a:pt x="0" y="0"/>
                  </a:moveTo>
                  <a:lnTo>
                    <a:pt x="31" y="4"/>
                  </a:lnTo>
                  <a:lnTo>
                    <a:pt x="22" y="10"/>
                  </a:lnTo>
                  <a:lnTo>
                    <a:pt x="9" y="9"/>
                  </a:lnTo>
                  <a:lnTo>
                    <a:pt x="8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1727948" y="1867594"/>
            <a:ext cx="931863" cy="931863"/>
            <a:chOff x="4081463" y="3088886"/>
            <a:chExt cx="931863" cy="931863"/>
          </a:xfrm>
        </p:grpSpPr>
        <p:sp>
          <p:nvSpPr>
            <p:cNvPr id="70" name="Freeform 15"/>
            <p:cNvSpPr>
              <a:spLocks/>
            </p:cNvSpPr>
            <p:nvPr/>
          </p:nvSpPr>
          <p:spPr bwMode="auto">
            <a:xfrm>
              <a:off x="4094163" y="3101586"/>
              <a:ext cx="906463" cy="904875"/>
            </a:xfrm>
            <a:custGeom>
              <a:avLst/>
              <a:gdLst>
                <a:gd name="T0" fmla="*/ 285 w 571"/>
                <a:gd name="T1" fmla="*/ 0 h 570"/>
                <a:gd name="T2" fmla="*/ 327 w 571"/>
                <a:gd name="T3" fmla="*/ 3 h 570"/>
                <a:gd name="T4" fmla="*/ 368 w 571"/>
                <a:gd name="T5" fmla="*/ 11 h 570"/>
                <a:gd name="T6" fmla="*/ 406 w 571"/>
                <a:gd name="T7" fmla="*/ 26 h 570"/>
                <a:gd name="T8" fmla="*/ 441 w 571"/>
                <a:gd name="T9" fmla="*/ 45 h 570"/>
                <a:gd name="T10" fmla="*/ 473 w 571"/>
                <a:gd name="T11" fmla="*/ 69 h 570"/>
                <a:gd name="T12" fmla="*/ 501 w 571"/>
                <a:gd name="T13" fmla="*/ 98 h 570"/>
                <a:gd name="T14" fmla="*/ 525 w 571"/>
                <a:gd name="T15" fmla="*/ 130 h 570"/>
                <a:gd name="T16" fmla="*/ 544 w 571"/>
                <a:gd name="T17" fmla="*/ 165 h 570"/>
                <a:gd name="T18" fmla="*/ 559 w 571"/>
                <a:gd name="T19" fmla="*/ 202 h 570"/>
                <a:gd name="T20" fmla="*/ 568 w 571"/>
                <a:gd name="T21" fmla="*/ 243 h 570"/>
                <a:gd name="T22" fmla="*/ 571 w 571"/>
                <a:gd name="T23" fmla="*/ 285 h 570"/>
                <a:gd name="T24" fmla="*/ 568 w 571"/>
                <a:gd name="T25" fmla="*/ 328 h 570"/>
                <a:gd name="T26" fmla="*/ 559 w 571"/>
                <a:gd name="T27" fmla="*/ 368 h 570"/>
                <a:gd name="T28" fmla="*/ 544 w 571"/>
                <a:gd name="T29" fmla="*/ 405 h 570"/>
                <a:gd name="T30" fmla="*/ 525 w 571"/>
                <a:gd name="T31" fmla="*/ 440 h 570"/>
                <a:gd name="T32" fmla="*/ 501 w 571"/>
                <a:gd name="T33" fmla="*/ 472 h 570"/>
                <a:gd name="T34" fmla="*/ 473 w 571"/>
                <a:gd name="T35" fmla="*/ 501 h 570"/>
                <a:gd name="T36" fmla="*/ 441 w 571"/>
                <a:gd name="T37" fmla="*/ 525 h 570"/>
                <a:gd name="T38" fmla="*/ 406 w 571"/>
                <a:gd name="T39" fmla="*/ 545 h 570"/>
                <a:gd name="T40" fmla="*/ 368 w 571"/>
                <a:gd name="T41" fmla="*/ 559 h 570"/>
                <a:gd name="T42" fmla="*/ 327 w 571"/>
                <a:gd name="T43" fmla="*/ 567 h 570"/>
                <a:gd name="T44" fmla="*/ 285 w 571"/>
                <a:gd name="T45" fmla="*/ 570 h 570"/>
                <a:gd name="T46" fmla="*/ 244 w 571"/>
                <a:gd name="T47" fmla="*/ 567 h 570"/>
                <a:gd name="T48" fmla="*/ 203 w 571"/>
                <a:gd name="T49" fmla="*/ 559 h 570"/>
                <a:gd name="T50" fmla="*/ 165 w 571"/>
                <a:gd name="T51" fmla="*/ 545 h 570"/>
                <a:gd name="T52" fmla="*/ 130 w 571"/>
                <a:gd name="T53" fmla="*/ 525 h 570"/>
                <a:gd name="T54" fmla="*/ 98 w 571"/>
                <a:gd name="T55" fmla="*/ 501 h 570"/>
                <a:gd name="T56" fmla="*/ 70 w 571"/>
                <a:gd name="T57" fmla="*/ 472 h 570"/>
                <a:gd name="T58" fmla="*/ 47 w 571"/>
                <a:gd name="T59" fmla="*/ 440 h 570"/>
                <a:gd name="T60" fmla="*/ 27 w 571"/>
                <a:gd name="T61" fmla="*/ 405 h 570"/>
                <a:gd name="T62" fmla="*/ 12 w 571"/>
                <a:gd name="T63" fmla="*/ 368 h 570"/>
                <a:gd name="T64" fmla="*/ 3 w 571"/>
                <a:gd name="T65" fmla="*/ 328 h 570"/>
                <a:gd name="T66" fmla="*/ 0 w 571"/>
                <a:gd name="T67" fmla="*/ 285 h 570"/>
                <a:gd name="T68" fmla="*/ 3 w 571"/>
                <a:gd name="T69" fmla="*/ 243 h 570"/>
                <a:gd name="T70" fmla="*/ 12 w 571"/>
                <a:gd name="T71" fmla="*/ 202 h 570"/>
                <a:gd name="T72" fmla="*/ 27 w 571"/>
                <a:gd name="T73" fmla="*/ 165 h 570"/>
                <a:gd name="T74" fmla="*/ 47 w 571"/>
                <a:gd name="T75" fmla="*/ 130 h 570"/>
                <a:gd name="T76" fmla="*/ 70 w 571"/>
                <a:gd name="T77" fmla="*/ 98 h 570"/>
                <a:gd name="T78" fmla="*/ 98 w 571"/>
                <a:gd name="T79" fmla="*/ 69 h 570"/>
                <a:gd name="T80" fmla="*/ 130 w 571"/>
                <a:gd name="T81" fmla="*/ 45 h 570"/>
                <a:gd name="T82" fmla="*/ 165 w 571"/>
                <a:gd name="T83" fmla="*/ 26 h 570"/>
                <a:gd name="T84" fmla="*/ 203 w 571"/>
                <a:gd name="T85" fmla="*/ 11 h 570"/>
                <a:gd name="T86" fmla="*/ 244 w 571"/>
                <a:gd name="T87" fmla="*/ 3 h 570"/>
                <a:gd name="T88" fmla="*/ 285 w 571"/>
                <a:gd name="T89" fmla="*/ 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71" h="570">
                  <a:moveTo>
                    <a:pt x="285" y="0"/>
                  </a:moveTo>
                  <a:lnTo>
                    <a:pt x="327" y="3"/>
                  </a:lnTo>
                  <a:lnTo>
                    <a:pt x="368" y="11"/>
                  </a:lnTo>
                  <a:lnTo>
                    <a:pt x="406" y="26"/>
                  </a:lnTo>
                  <a:lnTo>
                    <a:pt x="441" y="45"/>
                  </a:lnTo>
                  <a:lnTo>
                    <a:pt x="473" y="69"/>
                  </a:lnTo>
                  <a:lnTo>
                    <a:pt x="501" y="98"/>
                  </a:lnTo>
                  <a:lnTo>
                    <a:pt x="525" y="130"/>
                  </a:lnTo>
                  <a:lnTo>
                    <a:pt x="544" y="165"/>
                  </a:lnTo>
                  <a:lnTo>
                    <a:pt x="559" y="202"/>
                  </a:lnTo>
                  <a:lnTo>
                    <a:pt x="568" y="243"/>
                  </a:lnTo>
                  <a:lnTo>
                    <a:pt x="571" y="285"/>
                  </a:lnTo>
                  <a:lnTo>
                    <a:pt x="568" y="328"/>
                  </a:lnTo>
                  <a:lnTo>
                    <a:pt x="559" y="368"/>
                  </a:lnTo>
                  <a:lnTo>
                    <a:pt x="544" y="405"/>
                  </a:lnTo>
                  <a:lnTo>
                    <a:pt x="525" y="440"/>
                  </a:lnTo>
                  <a:lnTo>
                    <a:pt x="501" y="472"/>
                  </a:lnTo>
                  <a:lnTo>
                    <a:pt x="473" y="501"/>
                  </a:lnTo>
                  <a:lnTo>
                    <a:pt x="441" y="525"/>
                  </a:lnTo>
                  <a:lnTo>
                    <a:pt x="406" y="545"/>
                  </a:lnTo>
                  <a:lnTo>
                    <a:pt x="368" y="559"/>
                  </a:lnTo>
                  <a:lnTo>
                    <a:pt x="327" y="567"/>
                  </a:lnTo>
                  <a:lnTo>
                    <a:pt x="285" y="570"/>
                  </a:lnTo>
                  <a:lnTo>
                    <a:pt x="244" y="567"/>
                  </a:lnTo>
                  <a:lnTo>
                    <a:pt x="203" y="559"/>
                  </a:lnTo>
                  <a:lnTo>
                    <a:pt x="165" y="545"/>
                  </a:lnTo>
                  <a:lnTo>
                    <a:pt x="130" y="525"/>
                  </a:lnTo>
                  <a:lnTo>
                    <a:pt x="98" y="501"/>
                  </a:lnTo>
                  <a:lnTo>
                    <a:pt x="70" y="472"/>
                  </a:lnTo>
                  <a:lnTo>
                    <a:pt x="47" y="440"/>
                  </a:lnTo>
                  <a:lnTo>
                    <a:pt x="27" y="405"/>
                  </a:lnTo>
                  <a:lnTo>
                    <a:pt x="12" y="368"/>
                  </a:lnTo>
                  <a:lnTo>
                    <a:pt x="3" y="328"/>
                  </a:lnTo>
                  <a:lnTo>
                    <a:pt x="0" y="285"/>
                  </a:lnTo>
                  <a:lnTo>
                    <a:pt x="3" y="243"/>
                  </a:lnTo>
                  <a:lnTo>
                    <a:pt x="12" y="202"/>
                  </a:lnTo>
                  <a:lnTo>
                    <a:pt x="27" y="165"/>
                  </a:lnTo>
                  <a:lnTo>
                    <a:pt x="47" y="130"/>
                  </a:lnTo>
                  <a:lnTo>
                    <a:pt x="70" y="98"/>
                  </a:lnTo>
                  <a:lnTo>
                    <a:pt x="98" y="69"/>
                  </a:lnTo>
                  <a:lnTo>
                    <a:pt x="130" y="45"/>
                  </a:lnTo>
                  <a:lnTo>
                    <a:pt x="165" y="26"/>
                  </a:lnTo>
                  <a:lnTo>
                    <a:pt x="203" y="11"/>
                  </a:lnTo>
                  <a:lnTo>
                    <a:pt x="244" y="3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6"/>
            <p:cNvSpPr>
              <a:spLocks noEditPoints="1"/>
            </p:cNvSpPr>
            <p:nvPr/>
          </p:nvSpPr>
          <p:spPr bwMode="auto">
            <a:xfrm>
              <a:off x="4081463" y="3088886"/>
              <a:ext cx="931863" cy="931863"/>
            </a:xfrm>
            <a:custGeom>
              <a:avLst/>
              <a:gdLst>
                <a:gd name="T0" fmla="*/ 256 w 587"/>
                <a:gd name="T1" fmla="*/ 18 h 587"/>
                <a:gd name="T2" fmla="*/ 186 w 587"/>
                <a:gd name="T3" fmla="*/ 38 h 587"/>
                <a:gd name="T4" fmla="*/ 124 w 587"/>
                <a:gd name="T5" fmla="*/ 73 h 587"/>
                <a:gd name="T6" fmla="*/ 74 w 587"/>
                <a:gd name="T7" fmla="*/ 124 h 587"/>
                <a:gd name="T8" fmla="*/ 38 w 587"/>
                <a:gd name="T9" fmla="*/ 185 h 587"/>
                <a:gd name="T10" fmla="*/ 18 w 587"/>
                <a:gd name="T11" fmla="*/ 256 h 587"/>
                <a:gd name="T12" fmla="*/ 18 w 587"/>
                <a:gd name="T13" fmla="*/ 330 h 587"/>
                <a:gd name="T14" fmla="*/ 38 w 587"/>
                <a:gd name="T15" fmla="*/ 402 h 587"/>
                <a:gd name="T16" fmla="*/ 74 w 587"/>
                <a:gd name="T17" fmla="*/ 463 h 587"/>
                <a:gd name="T18" fmla="*/ 124 w 587"/>
                <a:gd name="T19" fmla="*/ 513 h 587"/>
                <a:gd name="T20" fmla="*/ 186 w 587"/>
                <a:gd name="T21" fmla="*/ 548 h 587"/>
                <a:gd name="T22" fmla="*/ 256 w 587"/>
                <a:gd name="T23" fmla="*/ 568 h 587"/>
                <a:gd name="T24" fmla="*/ 331 w 587"/>
                <a:gd name="T25" fmla="*/ 568 h 587"/>
                <a:gd name="T26" fmla="*/ 402 w 587"/>
                <a:gd name="T27" fmla="*/ 548 h 587"/>
                <a:gd name="T28" fmla="*/ 463 w 587"/>
                <a:gd name="T29" fmla="*/ 513 h 587"/>
                <a:gd name="T30" fmla="*/ 513 w 587"/>
                <a:gd name="T31" fmla="*/ 463 h 587"/>
                <a:gd name="T32" fmla="*/ 549 w 587"/>
                <a:gd name="T33" fmla="*/ 402 h 587"/>
                <a:gd name="T34" fmla="*/ 569 w 587"/>
                <a:gd name="T35" fmla="*/ 330 h 587"/>
                <a:gd name="T36" fmla="*/ 569 w 587"/>
                <a:gd name="T37" fmla="*/ 256 h 587"/>
                <a:gd name="T38" fmla="*/ 549 w 587"/>
                <a:gd name="T39" fmla="*/ 185 h 587"/>
                <a:gd name="T40" fmla="*/ 513 w 587"/>
                <a:gd name="T41" fmla="*/ 124 h 587"/>
                <a:gd name="T42" fmla="*/ 463 w 587"/>
                <a:gd name="T43" fmla="*/ 73 h 587"/>
                <a:gd name="T44" fmla="*/ 402 w 587"/>
                <a:gd name="T45" fmla="*/ 38 h 587"/>
                <a:gd name="T46" fmla="*/ 331 w 587"/>
                <a:gd name="T47" fmla="*/ 18 h 587"/>
                <a:gd name="T48" fmla="*/ 293 w 587"/>
                <a:gd name="T49" fmla="*/ 0 h 587"/>
                <a:gd name="T50" fmla="*/ 379 w 587"/>
                <a:gd name="T51" fmla="*/ 12 h 587"/>
                <a:gd name="T52" fmla="*/ 453 w 587"/>
                <a:gd name="T53" fmla="*/ 47 h 587"/>
                <a:gd name="T54" fmla="*/ 515 w 587"/>
                <a:gd name="T55" fmla="*/ 101 h 587"/>
                <a:gd name="T56" fmla="*/ 560 w 587"/>
                <a:gd name="T57" fmla="*/ 169 h 587"/>
                <a:gd name="T58" fmla="*/ 583 w 587"/>
                <a:gd name="T59" fmla="*/ 250 h 587"/>
                <a:gd name="T60" fmla="*/ 583 w 587"/>
                <a:gd name="T61" fmla="*/ 337 h 587"/>
                <a:gd name="T62" fmla="*/ 560 w 587"/>
                <a:gd name="T63" fmla="*/ 417 h 587"/>
                <a:gd name="T64" fmla="*/ 515 w 587"/>
                <a:gd name="T65" fmla="*/ 485 h 587"/>
                <a:gd name="T66" fmla="*/ 453 w 587"/>
                <a:gd name="T67" fmla="*/ 539 h 587"/>
                <a:gd name="T68" fmla="*/ 379 w 587"/>
                <a:gd name="T69" fmla="*/ 574 h 587"/>
                <a:gd name="T70" fmla="*/ 293 w 587"/>
                <a:gd name="T71" fmla="*/ 587 h 587"/>
                <a:gd name="T72" fmla="*/ 208 w 587"/>
                <a:gd name="T73" fmla="*/ 574 h 587"/>
                <a:gd name="T74" fmla="*/ 134 w 587"/>
                <a:gd name="T75" fmla="*/ 539 h 587"/>
                <a:gd name="T76" fmla="*/ 72 w 587"/>
                <a:gd name="T77" fmla="*/ 485 h 587"/>
                <a:gd name="T78" fmla="*/ 28 w 587"/>
                <a:gd name="T79" fmla="*/ 417 h 587"/>
                <a:gd name="T80" fmla="*/ 4 w 587"/>
                <a:gd name="T81" fmla="*/ 337 h 587"/>
                <a:gd name="T82" fmla="*/ 4 w 587"/>
                <a:gd name="T83" fmla="*/ 250 h 587"/>
                <a:gd name="T84" fmla="*/ 28 w 587"/>
                <a:gd name="T85" fmla="*/ 169 h 587"/>
                <a:gd name="T86" fmla="*/ 72 w 587"/>
                <a:gd name="T87" fmla="*/ 101 h 587"/>
                <a:gd name="T88" fmla="*/ 134 w 587"/>
                <a:gd name="T89" fmla="*/ 47 h 587"/>
                <a:gd name="T90" fmla="*/ 208 w 587"/>
                <a:gd name="T91" fmla="*/ 12 h 587"/>
                <a:gd name="T92" fmla="*/ 293 w 587"/>
                <a:gd name="T93" fmla="*/ 0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87" h="587">
                  <a:moveTo>
                    <a:pt x="293" y="15"/>
                  </a:moveTo>
                  <a:lnTo>
                    <a:pt x="256" y="18"/>
                  </a:lnTo>
                  <a:lnTo>
                    <a:pt x="220" y="25"/>
                  </a:lnTo>
                  <a:lnTo>
                    <a:pt x="186" y="38"/>
                  </a:lnTo>
                  <a:lnTo>
                    <a:pt x="154" y="53"/>
                  </a:lnTo>
                  <a:lnTo>
                    <a:pt x="124" y="73"/>
                  </a:lnTo>
                  <a:lnTo>
                    <a:pt x="98" y="97"/>
                  </a:lnTo>
                  <a:lnTo>
                    <a:pt x="74" y="124"/>
                  </a:lnTo>
                  <a:lnTo>
                    <a:pt x="55" y="153"/>
                  </a:lnTo>
                  <a:lnTo>
                    <a:pt x="38" y="185"/>
                  </a:lnTo>
                  <a:lnTo>
                    <a:pt x="27" y="220"/>
                  </a:lnTo>
                  <a:lnTo>
                    <a:pt x="18" y="256"/>
                  </a:lnTo>
                  <a:lnTo>
                    <a:pt x="16" y="293"/>
                  </a:lnTo>
                  <a:lnTo>
                    <a:pt x="18" y="330"/>
                  </a:lnTo>
                  <a:lnTo>
                    <a:pt x="27" y="367"/>
                  </a:lnTo>
                  <a:lnTo>
                    <a:pt x="38" y="402"/>
                  </a:lnTo>
                  <a:lnTo>
                    <a:pt x="55" y="434"/>
                  </a:lnTo>
                  <a:lnTo>
                    <a:pt x="74" y="463"/>
                  </a:lnTo>
                  <a:lnTo>
                    <a:pt x="98" y="490"/>
                  </a:lnTo>
                  <a:lnTo>
                    <a:pt x="124" y="513"/>
                  </a:lnTo>
                  <a:lnTo>
                    <a:pt x="154" y="533"/>
                  </a:lnTo>
                  <a:lnTo>
                    <a:pt x="186" y="548"/>
                  </a:lnTo>
                  <a:lnTo>
                    <a:pt x="220" y="561"/>
                  </a:lnTo>
                  <a:lnTo>
                    <a:pt x="256" y="568"/>
                  </a:lnTo>
                  <a:lnTo>
                    <a:pt x="293" y="571"/>
                  </a:lnTo>
                  <a:lnTo>
                    <a:pt x="331" y="568"/>
                  </a:lnTo>
                  <a:lnTo>
                    <a:pt x="367" y="561"/>
                  </a:lnTo>
                  <a:lnTo>
                    <a:pt x="402" y="548"/>
                  </a:lnTo>
                  <a:lnTo>
                    <a:pt x="434" y="533"/>
                  </a:lnTo>
                  <a:lnTo>
                    <a:pt x="463" y="513"/>
                  </a:lnTo>
                  <a:lnTo>
                    <a:pt x="489" y="490"/>
                  </a:lnTo>
                  <a:lnTo>
                    <a:pt x="513" y="463"/>
                  </a:lnTo>
                  <a:lnTo>
                    <a:pt x="533" y="434"/>
                  </a:lnTo>
                  <a:lnTo>
                    <a:pt x="549" y="402"/>
                  </a:lnTo>
                  <a:lnTo>
                    <a:pt x="561" y="367"/>
                  </a:lnTo>
                  <a:lnTo>
                    <a:pt x="569" y="330"/>
                  </a:lnTo>
                  <a:lnTo>
                    <a:pt x="571" y="293"/>
                  </a:lnTo>
                  <a:lnTo>
                    <a:pt x="569" y="256"/>
                  </a:lnTo>
                  <a:lnTo>
                    <a:pt x="561" y="220"/>
                  </a:lnTo>
                  <a:lnTo>
                    <a:pt x="549" y="185"/>
                  </a:lnTo>
                  <a:lnTo>
                    <a:pt x="533" y="153"/>
                  </a:lnTo>
                  <a:lnTo>
                    <a:pt x="513" y="124"/>
                  </a:lnTo>
                  <a:lnTo>
                    <a:pt x="489" y="97"/>
                  </a:lnTo>
                  <a:lnTo>
                    <a:pt x="463" y="73"/>
                  </a:lnTo>
                  <a:lnTo>
                    <a:pt x="434" y="53"/>
                  </a:lnTo>
                  <a:lnTo>
                    <a:pt x="402" y="38"/>
                  </a:lnTo>
                  <a:lnTo>
                    <a:pt x="367" y="25"/>
                  </a:lnTo>
                  <a:lnTo>
                    <a:pt x="331" y="18"/>
                  </a:lnTo>
                  <a:lnTo>
                    <a:pt x="293" y="15"/>
                  </a:lnTo>
                  <a:close/>
                  <a:moveTo>
                    <a:pt x="293" y="0"/>
                  </a:moveTo>
                  <a:lnTo>
                    <a:pt x="336" y="3"/>
                  </a:lnTo>
                  <a:lnTo>
                    <a:pt x="379" y="12"/>
                  </a:lnTo>
                  <a:lnTo>
                    <a:pt x="417" y="27"/>
                  </a:lnTo>
                  <a:lnTo>
                    <a:pt x="453" y="47"/>
                  </a:lnTo>
                  <a:lnTo>
                    <a:pt x="486" y="72"/>
                  </a:lnTo>
                  <a:lnTo>
                    <a:pt x="515" y="101"/>
                  </a:lnTo>
                  <a:lnTo>
                    <a:pt x="540" y="133"/>
                  </a:lnTo>
                  <a:lnTo>
                    <a:pt x="560" y="169"/>
                  </a:lnTo>
                  <a:lnTo>
                    <a:pt x="574" y="208"/>
                  </a:lnTo>
                  <a:lnTo>
                    <a:pt x="583" y="250"/>
                  </a:lnTo>
                  <a:lnTo>
                    <a:pt x="587" y="293"/>
                  </a:lnTo>
                  <a:lnTo>
                    <a:pt x="583" y="337"/>
                  </a:lnTo>
                  <a:lnTo>
                    <a:pt x="574" y="378"/>
                  </a:lnTo>
                  <a:lnTo>
                    <a:pt x="560" y="417"/>
                  </a:lnTo>
                  <a:lnTo>
                    <a:pt x="540" y="453"/>
                  </a:lnTo>
                  <a:lnTo>
                    <a:pt x="515" y="485"/>
                  </a:lnTo>
                  <a:lnTo>
                    <a:pt x="486" y="514"/>
                  </a:lnTo>
                  <a:lnTo>
                    <a:pt x="453" y="539"/>
                  </a:lnTo>
                  <a:lnTo>
                    <a:pt x="417" y="560"/>
                  </a:lnTo>
                  <a:lnTo>
                    <a:pt x="379" y="574"/>
                  </a:lnTo>
                  <a:lnTo>
                    <a:pt x="336" y="584"/>
                  </a:lnTo>
                  <a:lnTo>
                    <a:pt x="293" y="587"/>
                  </a:lnTo>
                  <a:lnTo>
                    <a:pt x="250" y="584"/>
                  </a:lnTo>
                  <a:lnTo>
                    <a:pt x="208" y="574"/>
                  </a:lnTo>
                  <a:lnTo>
                    <a:pt x="170" y="560"/>
                  </a:lnTo>
                  <a:lnTo>
                    <a:pt x="134" y="539"/>
                  </a:lnTo>
                  <a:lnTo>
                    <a:pt x="101" y="514"/>
                  </a:lnTo>
                  <a:lnTo>
                    <a:pt x="72" y="485"/>
                  </a:lnTo>
                  <a:lnTo>
                    <a:pt x="47" y="453"/>
                  </a:lnTo>
                  <a:lnTo>
                    <a:pt x="28" y="417"/>
                  </a:lnTo>
                  <a:lnTo>
                    <a:pt x="12" y="378"/>
                  </a:lnTo>
                  <a:lnTo>
                    <a:pt x="4" y="337"/>
                  </a:lnTo>
                  <a:lnTo>
                    <a:pt x="0" y="293"/>
                  </a:lnTo>
                  <a:lnTo>
                    <a:pt x="4" y="250"/>
                  </a:lnTo>
                  <a:lnTo>
                    <a:pt x="12" y="208"/>
                  </a:lnTo>
                  <a:lnTo>
                    <a:pt x="28" y="169"/>
                  </a:lnTo>
                  <a:lnTo>
                    <a:pt x="47" y="133"/>
                  </a:lnTo>
                  <a:lnTo>
                    <a:pt x="72" y="101"/>
                  </a:lnTo>
                  <a:lnTo>
                    <a:pt x="101" y="72"/>
                  </a:lnTo>
                  <a:lnTo>
                    <a:pt x="134" y="47"/>
                  </a:lnTo>
                  <a:lnTo>
                    <a:pt x="170" y="27"/>
                  </a:lnTo>
                  <a:lnTo>
                    <a:pt x="208" y="12"/>
                  </a:lnTo>
                  <a:lnTo>
                    <a:pt x="250" y="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solidFill>
                <a:schemeClr val="accent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84"/>
            <p:cNvSpPr>
              <a:spLocks/>
            </p:cNvSpPr>
            <p:nvPr/>
          </p:nvSpPr>
          <p:spPr bwMode="auto">
            <a:xfrm>
              <a:off x="4575175" y="3584186"/>
              <a:ext cx="107950" cy="107950"/>
            </a:xfrm>
            <a:custGeom>
              <a:avLst/>
              <a:gdLst>
                <a:gd name="T0" fmla="*/ 38 w 68"/>
                <a:gd name="T1" fmla="*/ 0 h 68"/>
                <a:gd name="T2" fmla="*/ 68 w 68"/>
                <a:gd name="T3" fmla="*/ 36 h 68"/>
                <a:gd name="T4" fmla="*/ 29 w 68"/>
                <a:gd name="T5" fmla="*/ 68 h 68"/>
                <a:gd name="T6" fmla="*/ 0 w 68"/>
                <a:gd name="T7" fmla="*/ 31 h 68"/>
                <a:gd name="T8" fmla="*/ 38 w 68"/>
                <a:gd name="T9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68">
                  <a:moveTo>
                    <a:pt x="38" y="0"/>
                  </a:moveTo>
                  <a:lnTo>
                    <a:pt x="68" y="36"/>
                  </a:lnTo>
                  <a:lnTo>
                    <a:pt x="29" y="68"/>
                  </a:lnTo>
                  <a:lnTo>
                    <a:pt x="0" y="3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B3B3B3"/>
            </a:solidFill>
            <a:ln w="0">
              <a:solidFill>
                <a:srgbClr val="B3B3B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85"/>
            <p:cNvSpPr>
              <a:spLocks/>
            </p:cNvSpPr>
            <p:nvPr/>
          </p:nvSpPr>
          <p:spPr bwMode="auto">
            <a:xfrm>
              <a:off x="4578350" y="3627048"/>
              <a:ext cx="47625" cy="44450"/>
            </a:xfrm>
            <a:custGeom>
              <a:avLst/>
              <a:gdLst>
                <a:gd name="T0" fmla="*/ 14 w 30"/>
                <a:gd name="T1" fmla="*/ 0 h 28"/>
                <a:gd name="T2" fmla="*/ 15 w 30"/>
                <a:gd name="T3" fmla="*/ 1 h 28"/>
                <a:gd name="T4" fmla="*/ 22 w 30"/>
                <a:gd name="T5" fmla="*/ 7 h 28"/>
                <a:gd name="T6" fmla="*/ 30 w 30"/>
                <a:gd name="T7" fmla="*/ 13 h 28"/>
                <a:gd name="T8" fmla="*/ 23 w 30"/>
                <a:gd name="T9" fmla="*/ 18 h 28"/>
                <a:gd name="T10" fmla="*/ 20 w 30"/>
                <a:gd name="T11" fmla="*/ 21 h 28"/>
                <a:gd name="T12" fmla="*/ 18 w 30"/>
                <a:gd name="T13" fmla="*/ 24 h 28"/>
                <a:gd name="T14" fmla="*/ 16 w 30"/>
                <a:gd name="T15" fmla="*/ 28 h 28"/>
                <a:gd name="T16" fmla="*/ 0 w 30"/>
                <a:gd name="T17" fmla="*/ 8 h 28"/>
                <a:gd name="T18" fmla="*/ 7 w 30"/>
                <a:gd name="T19" fmla="*/ 4 h 28"/>
                <a:gd name="T20" fmla="*/ 14 w 30"/>
                <a:gd name="T2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28">
                  <a:moveTo>
                    <a:pt x="14" y="0"/>
                  </a:moveTo>
                  <a:lnTo>
                    <a:pt x="15" y="1"/>
                  </a:lnTo>
                  <a:lnTo>
                    <a:pt x="22" y="7"/>
                  </a:lnTo>
                  <a:lnTo>
                    <a:pt x="30" y="13"/>
                  </a:lnTo>
                  <a:lnTo>
                    <a:pt x="23" y="18"/>
                  </a:lnTo>
                  <a:lnTo>
                    <a:pt x="20" y="21"/>
                  </a:lnTo>
                  <a:lnTo>
                    <a:pt x="18" y="24"/>
                  </a:lnTo>
                  <a:lnTo>
                    <a:pt x="16" y="28"/>
                  </a:lnTo>
                  <a:lnTo>
                    <a:pt x="0" y="8"/>
                  </a:lnTo>
                  <a:lnTo>
                    <a:pt x="7" y="4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8F8F8F"/>
            </a:solidFill>
            <a:ln w="0">
              <a:solidFill>
                <a:srgbClr val="8F8F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86"/>
            <p:cNvSpPr>
              <a:spLocks noEditPoints="1"/>
            </p:cNvSpPr>
            <p:nvPr/>
          </p:nvSpPr>
          <p:spPr bwMode="auto">
            <a:xfrm>
              <a:off x="4281488" y="3255573"/>
              <a:ext cx="406400" cy="406400"/>
            </a:xfrm>
            <a:custGeom>
              <a:avLst/>
              <a:gdLst>
                <a:gd name="T0" fmla="*/ 128 w 256"/>
                <a:gd name="T1" fmla="*/ 31 h 256"/>
                <a:gd name="T2" fmla="*/ 106 w 256"/>
                <a:gd name="T3" fmla="*/ 33 h 256"/>
                <a:gd name="T4" fmla="*/ 87 w 256"/>
                <a:gd name="T5" fmla="*/ 40 h 256"/>
                <a:gd name="T6" fmla="*/ 67 w 256"/>
                <a:gd name="T7" fmla="*/ 52 h 256"/>
                <a:gd name="T8" fmla="*/ 51 w 256"/>
                <a:gd name="T9" fmla="*/ 68 h 256"/>
                <a:gd name="T10" fmla="*/ 40 w 256"/>
                <a:gd name="T11" fmla="*/ 87 h 256"/>
                <a:gd name="T12" fmla="*/ 33 w 256"/>
                <a:gd name="T13" fmla="*/ 107 h 256"/>
                <a:gd name="T14" fmla="*/ 31 w 256"/>
                <a:gd name="T15" fmla="*/ 128 h 256"/>
                <a:gd name="T16" fmla="*/ 33 w 256"/>
                <a:gd name="T17" fmla="*/ 149 h 256"/>
                <a:gd name="T18" fmla="*/ 40 w 256"/>
                <a:gd name="T19" fmla="*/ 170 h 256"/>
                <a:gd name="T20" fmla="*/ 52 w 256"/>
                <a:gd name="T21" fmla="*/ 188 h 256"/>
                <a:gd name="T22" fmla="*/ 68 w 256"/>
                <a:gd name="T23" fmla="*/ 205 h 256"/>
                <a:gd name="T24" fmla="*/ 87 w 256"/>
                <a:gd name="T25" fmla="*/ 216 h 256"/>
                <a:gd name="T26" fmla="*/ 107 w 256"/>
                <a:gd name="T27" fmla="*/ 222 h 256"/>
                <a:gd name="T28" fmla="*/ 128 w 256"/>
                <a:gd name="T29" fmla="*/ 224 h 256"/>
                <a:gd name="T30" fmla="*/ 150 w 256"/>
                <a:gd name="T31" fmla="*/ 222 h 256"/>
                <a:gd name="T32" fmla="*/ 169 w 256"/>
                <a:gd name="T33" fmla="*/ 215 h 256"/>
                <a:gd name="T34" fmla="*/ 189 w 256"/>
                <a:gd name="T35" fmla="*/ 204 h 256"/>
                <a:gd name="T36" fmla="*/ 204 w 256"/>
                <a:gd name="T37" fmla="*/ 187 h 256"/>
                <a:gd name="T38" fmla="*/ 216 w 256"/>
                <a:gd name="T39" fmla="*/ 170 h 256"/>
                <a:gd name="T40" fmla="*/ 223 w 256"/>
                <a:gd name="T41" fmla="*/ 149 h 256"/>
                <a:gd name="T42" fmla="*/ 225 w 256"/>
                <a:gd name="T43" fmla="*/ 128 h 256"/>
                <a:gd name="T44" fmla="*/ 223 w 256"/>
                <a:gd name="T45" fmla="*/ 107 h 256"/>
                <a:gd name="T46" fmla="*/ 216 w 256"/>
                <a:gd name="T47" fmla="*/ 86 h 256"/>
                <a:gd name="T48" fmla="*/ 203 w 256"/>
                <a:gd name="T49" fmla="*/ 67 h 256"/>
                <a:gd name="T50" fmla="*/ 188 w 256"/>
                <a:gd name="T51" fmla="*/ 52 h 256"/>
                <a:gd name="T52" fmla="*/ 169 w 256"/>
                <a:gd name="T53" fmla="*/ 40 h 256"/>
                <a:gd name="T54" fmla="*/ 148 w 256"/>
                <a:gd name="T55" fmla="*/ 33 h 256"/>
                <a:gd name="T56" fmla="*/ 128 w 256"/>
                <a:gd name="T57" fmla="*/ 31 h 256"/>
                <a:gd name="T58" fmla="*/ 118 w 256"/>
                <a:gd name="T59" fmla="*/ 0 h 256"/>
                <a:gd name="T60" fmla="*/ 142 w 256"/>
                <a:gd name="T61" fmla="*/ 0 h 256"/>
                <a:gd name="T62" fmla="*/ 166 w 256"/>
                <a:gd name="T63" fmla="*/ 5 h 256"/>
                <a:gd name="T64" fmla="*/ 189 w 256"/>
                <a:gd name="T65" fmla="*/ 15 h 256"/>
                <a:gd name="T66" fmla="*/ 209 w 256"/>
                <a:gd name="T67" fmla="*/ 29 h 256"/>
                <a:gd name="T68" fmla="*/ 228 w 256"/>
                <a:gd name="T69" fmla="*/ 48 h 256"/>
                <a:gd name="T70" fmla="*/ 242 w 256"/>
                <a:gd name="T71" fmla="*/ 69 h 256"/>
                <a:gd name="T72" fmla="*/ 252 w 256"/>
                <a:gd name="T73" fmla="*/ 93 h 256"/>
                <a:gd name="T74" fmla="*/ 256 w 256"/>
                <a:gd name="T75" fmla="*/ 117 h 256"/>
                <a:gd name="T76" fmla="*/ 256 w 256"/>
                <a:gd name="T77" fmla="*/ 142 h 256"/>
                <a:gd name="T78" fmla="*/ 251 w 256"/>
                <a:gd name="T79" fmla="*/ 166 h 256"/>
                <a:gd name="T80" fmla="*/ 240 w 256"/>
                <a:gd name="T81" fmla="*/ 189 h 256"/>
                <a:gd name="T82" fmla="*/ 227 w 256"/>
                <a:gd name="T83" fmla="*/ 210 h 256"/>
                <a:gd name="T84" fmla="*/ 208 w 256"/>
                <a:gd name="T85" fmla="*/ 228 h 256"/>
                <a:gd name="T86" fmla="*/ 187 w 256"/>
                <a:gd name="T87" fmla="*/ 242 h 256"/>
                <a:gd name="T88" fmla="*/ 163 w 256"/>
                <a:gd name="T89" fmla="*/ 251 h 256"/>
                <a:gd name="T90" fmla="*/ 138 w 256"/>
                <a:gd name="T91" fmla="*/ 256 h 256"/>
                <a:gd name="T92" fmla="*/ 113 w 256"/>
                <a:gd name="T93" fmla="*/ 255 h 256"/>
                <a:gd name="T94" fmla="*/ 90 w 256"/>
                <a:gd name="T95" fmla="*/ 250 h 256"/>
                <a:gd name="T96" fmla="*/ 67 w 256"/>
                <a:gd name="T97" fmla="*/ 241 h 256"/>
                <a:gd name="T98" fmla="*/ 46 w 256"/>
                <a:gd name="T99" fmla="*/ 226 h 256"/>
                <a:gd name="T100" fmla="*/ 28 w 256"/>
                <a:gd name="T101" fmla="*/ 208 h 256"/>
                <a:gd name="T102" fmla="*/ 13 w 256"/>
                <a:gd name="T103" fmla="*/ 186 h 256"/>
                <a:gd name="T104" fmla="*/ 4 w 256"/>
                <a:gd name="T105" fmla="*/ 163 h 256"/>
                <a:gd name="T106" fmla="*/ 0 w 256"/>
                <a:gd name="T107" fmla="*/ 139 h 256"/>
                <a:gd name="T108" fmla="*/ 0 w 256"/>
                <a:gd name="T109" fmla="*/ 114 h 256"/>
                <a:gd name="T110" fmla="*/ 5 w 256"/>
                <a:gd name="T111" fmla="*/ 90 h 256"/>
                <a:gd name="T112" fmla="*/ 14 w 256"/>
                <a:gd name="T113" fmla="*/ 66 h 256"/>
                <a:gd name="T114" fmla="*/ 29 w 256"/>
                <a:gd name="T115" fmla="*/ 46 h 256"/>
                <a:gd name="T116" fmla="*/ 47 w 256"/>
                <a:gd name="T117" fmla="*/ 28 h 256"/>
                <a:gd name="T118" fmla="*/ 69 w 256"/>
                <a:gd name="T119" fmla="*/ 14 h 256"/>
                <a:gd name="T120" fmla="*/ 93 w 256"/>
                <a:gd name="T121" fmla="*/ 4 h 256"/>
                <a:gd name="T122" fmla="*/ 118 w 256"/>
                <a:gd name="T123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6" h="256">
                  <a:moveTo>
                    <a:pt x="128" y="31"/>
                  </a:moveTo>
                  <a:lnTo>
                    <a:pt x="106" y="33"/>
                  </a:lnTo>
                  <a:lnTo>
                    <a:pt x="87" y="40"/>
                  </a:lnTo>
                  <a:lnTo>
                    <a:pt x="67" y="52"/>
                  </a:lnTo>
                  <a:lnTo>
                    <a:pt x="51" y="68"/>
                  </a:lnTo>
                  <a:lnTo>
                    <a:pt x="40" y="87"/>
                  </a:lnTo>
                  <a:lnTo>
                    <a:pt x="33" y="107"/>
                  </a:lnTo>
                  <a:lnTo>
                    <a:pt x="31" y="128"/>
                  </a:lnTo>
                  <a:lnTo>
                    <a:pt x="33" y="149"/>
                  </a:lnTo>
                  <a:lnTo>
                    <a:pt x="40" y="170"/>
                  </a:lnTo>
                  <a:lnTo>
                    <a:pt x="52" y="188"/>
                  </a:lnTo>
                  <a:lnTo>
                    <a:pt x="68" y="205"/>
                  </a:lnTo>
                  <a:lnTo>
                    <a:pt x="87" y="216"/>
                  </a:lnTo>
                  <a:lnTo>
                    <a:pt x="107" y="222"/>
                  </a:lnTo>
                  <a:lnTo>
                    <a:pt x="128" y="224"/>
                  </a:lnTo>
                  <a:lnTo>
                    <a:pt x="150" y="222"/>
                  </a:lnTo>
                  <a:lnTo>
                    <a:pt x="169" y="215"/>
                  </a:lnTo>
                  <a:lnTo>
                    <a:pt x="189" y="204"/>
                  </a:lnTo>
                  <a:lnTo>
                    <a:pt x="204" y="187"/>
                  </a:lnTo>
                  <a:lnTo>
                    <a:pt x="216" y="170"/>
                  </a:lnTo>
                  <a:lnTo>
                    <a:pt x="223" y="149"/>
                  </a:lnTo>
                  <a:lnTo>
                    <a:pt x="225" y="128"/>
                  </a:lnTo>
                  <a:lnTo>
                    <a:pt x="223" y="107"/>
                  </a:lnTo>
                  <a:lnTo>
                    <a:pt x="216" y="86"/>
                  </a:lnTo>
                  <a:lnTo>
                    <a:pt x="203" y="67"/>
                  </a:lnTo>
                  <a:lnTo>
                    <a:pt x="188" y="52"/>
                  </a:lnTo>
                  <a:lnTo>
                    <a:pt x="169" y="40"/>
                  </a:lnTo>
                  <a:lnTo>
                    <a:pt x="148" y="33"/>
                  </a:lnTo>
                  <a:lnTo>
                    <a:pt x="128" y="31"/>
                  </a:lnTo>
                  <a:close/>
                  <a:moveTo>
                    <a:pt x="118" y="0"/>
                  </a:moveTo>
                  <a:lnTo>
                    <a:pt x="142" y="0"/>
                  </a:lnTo>
                  <a:lnTo>
                    <a:pt x="166" y="5"/>
                  </a:lnTo>
                  <a:lnTo>
                    <a:pt x="189" y="15"/>
                  </a:lnTo>
                  <a:lnTo>
                    <a:pt x="209" y="29"/>
                  </a:lnTo>
                  <a:lnTo>
                    <a:pt x="228" y="48"/>
                  </a:lnTo>
                  <a:lnTo>
                    <a:pt x="242" y="69"/>
                  </a:lnTo>
                  <a:lnTo>
                    <a:pt x="252" y="93"/>
                  </a:lnTo>
                  <a:lnTo>
                    <a:pt x="256" y="117"/>
                  </a:lnTo>
                  <a:lnTo>
                    <a:pt x="256" y="142"/>
                  </a:lnTo>
                  <a:lnTo>
                    <a:pt x="251" y="166"/>
                  </a:lnTo>
                  <a:lnTo>
                    <a:pt x="240" y="189"/>
                  </a:lnTo>
                  <a:lnTo>
                    <a:pt x="227" y="210"/>
                  </a:lnTo>
                  <a:lnTo>
                    <a:pt x="208" y="228"/>
                  </a:lnTo>
                  <a:lnTo>
                    <a:pt x="187" y="242"/>
                  </a:lnTo>
                  <a:lnTo>
                    <a:pt x="163" y="251"/>
                  </a:lnTo>
                  <a:lnTo>
                    <a:pt x="138" y="256"/>
                  </a:lnTo>
                  <a:lnTo>
                    <a:pt x="113" y="255"/>
                  </a:lnTo>
                  <a:lnTo>
                    <a:pt x="90" y="250"/>
                  </a:lnTo>
                  <a:lnTo>
                    <a:pt x="67" y="241"/>
                  </a:lnTo>
                  <a:lnTo>
                    <a:pt x="46" y="226"/>
                  </a:lnTo>
                  <a:lnTo>
                    <a:pt x="28" y="208"/>
                  </a:lnTo>
                  <a:lnTo>
                    <a:pt x="13" y="186"/>
                  </a:lnTo>
                  <a:lnTo>
                    <a:pt x="4" y="163"/>
                  </a:lnTo>
                  <a:lnTo>
                    <a:pt x="0" y="139"/>
                  </a:lnTo>
                  <a:lnTo>
                    <a:pt x="0" y="114"/>
                  </a:lnTo>
                  <a:lnTo>
                    <a:pt x="5" y="90"/>
                  </a:lnTo>
                  <a:lnTo>
                    <a:pt x="14" y="66"/>
                  </a:lnTo>
                  <a:lnTo>
                    <a:pt x="29" y="46"/>
                  </a:lnTo>
                  <a:lnTo>
                    <a:pt x="47" y="28"/>
                  </a:lnTo>
                  <a:lnTo>
                    <a:pt x="69" y="14"/>
                  </a:lnTo>
                  <a:lnTo>
                    <a:pt x="93" y="4"/>
                  </a:lnTo>
                  <a:lnTo>
                    <a:pt x="118" y="0"/>
                  </a:lnTo>
                  <a:close/>
                </a:path>
              </a:pathLst>
            </a:custGeom>
            <a:solidFill>
              <a:srgbClr val="666666"/>
            </a:solidFill>
            <a:ln w="0">
              <a:solidFill>
                <a:srgbClr val="66666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87"/>
            <p:cNvSpPr>
              <a:spLocks/>
            </p:cNvSpPr>
            <p:nvPr/>
          </p:nvSpPr>
          <p:spPr bwMode="auto">
            <a:xfrm>
              <a:off x="4292600" y="3528623"/>
              <a:ext cx="33338" cy="57150"/>
            </a:xfrm>
            <a:custGeom>
              <a:avLst/>
              <a:gdLst>
                <a:gd name="T0" fmla="*/ 0 w 21"/>
                <a:gd name="T1" fmla="*/ 0 h 36"/>
                <a:gd name="T2" fmla="*/ 8 w 21"/>
                <a:gd name="T3" fmla="*/ 18 h 36"/>
                <a:gd name="T4" fmla="*/ 21 w 21"/>
                <a:gd name="T5" fmla="*/ 36 h 36"/>
                <a:gd name="T6" fmla="*/ 8 w 21"/>
                <a:gd name="T7" fmla="*/ 18 h 36"/>
                <a:gd name="T8" fmla="*/ 0 w 2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6">
                  <a:moveTo>
                    <a:pt x="0" y="0"/>
                  </a:moveTo>
                  <a:lnTo>
                    <a:pt x="8" y="18"/>
                  </a:lnTo>
                  <a:lnTo>
                    <a:pt x="21" y="36"/>
                  </a:lnTo>
                  <a:lnTo>
                    <a:pt x="8" y="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solidFill>
                <a:srgbClr val="CC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88"/>
            <p:cNvSpPr>
              <a:spLocks/>
            </p:cNvSpPr>
            <p:nvPr/>
          </p:nvSpPr>
          <p:spPr bwMode="auto">
            <a:xfrm>
              <a:off x="4281488" y="3368286"/>
              <a:ext cx="393700" cy="293688"/>
            </a:xfrm>
            <a:custGeom>
              <a:avLst/>
              <a:gdLst>
                <a:gd name="T0" fmla="*/ 12 w 248"/>
                <a:gd name="T1" fmla="*/ 0 h 185"/>
                <a:gd name="T2" fmla="*/ 13 w 248"/>
                <a:gd name="T3" fmla="*/ 0 h 185"/>
                <a:gd name="T4" fmla="*/ 15 w 248"/>
                <a:gd name="T5" fmla="*/ 22 h 185"/>
                <a:gd name="T6" fmla="*/ 20 w 248"/>
                <a:gd name="T7" fmla="*/ 44 h 185"/>
                <a:gd name="T8" fmla="*/ 28 w 248"/>
                <a:gd name="T9" fmla="*/ 62 h 185"/>
                <a:gd name="T10" fmla="*/ 32 w 248"/>
                <a:gd name="T11" fmla="*/ 72 h 185"/>
                <a:gd name="T12" fmla="*/ 37 w 248"/>
                <a:gd name="T13" fmla="*/ 91 h 185"/>
                <a:gd name="T14" fmla="*/ 46 w 248"/>
                <a:gd name="T15" fmla="*/ 110 h 185"/>
                <a:gd name="T16" fmla="*/ 47 w 248"/>
                <a:gd name="T17" fmla="*/ 110 h 185"/>
                <a:gd name="T18" fmla="*/ 47 w 248"/>
                <a:gd name="T19" fmla="*/ 110 h 185"/>
                <a:gd name="T20" fmla="*/ 52 w 248"/>
                <a:gd name="T21" fmla="*/ 117 h 185"/>
                <a:gd name="T22" fmla="*/ 68 w 248"/>
                <a:gd name="T23" fmla="*/ 134 h 185"/>
                <a:gd name="T24" fmla="*/ 87 w 248"/>
                <a:gd name="T25" fmla="*/ 145 h 185"/>
                <a:gd name="T26" fmla="*/ 107 w 248"/>
                <a:gd name="T27" fmla="*/ 151 h 185"/>
                <a:gd name="T28" fmla="*/ 128 w 248"/>
                <a:gd name="T29" fmla="*/ 153 h 185"/>
                <a:gd name="T30" fmla="*/ 147 w 248"/>
                <a:gd name="T31" fmla="*/ 151 h 185"/>
                <a:gd name="T32" fmla="*/ 167 w 248"/>
                <a:gd name="T33" fmla="*/ 146 h 185"/>
                <a:gd name="T34" fmla="*/ 187 w 248"/>
                <a:gd name="T35" fmla="*/ 143 h 185"/>
                <a:gd name="T36" fmla="*/ 206 w 248"/>
                <a:gd name="T37" fmla="*/ 137 h 185"/>
                <a:gd name="T38" fmla="*/ 224 w 248"/>
                <a:gd name="T39" fmla="*/ 126 h 185"/>
                <a:gd name="T40" fmla="*/ 236 w 248"/>
                <a:gd name="T41" fmla="*/ 117 h 185"/>
                <a:gd name="T42" fmla="*/ 248 w 248"/>
                <a:gd name="T43" fmla="*/ 105 h 185"/>
                <a:gd name="T44" fmla="*/ 238 w 248"/>
                <a:gd name="T45" fmla="*/ 122 h 185"/>
                <a:gd name="T46" fmla="*/ 227 w 248"/>
                <a:gd name="T47" fmla="*/ 138 h 185"/>
                <a:gd name="T48" fmla="*/ 214 w 248"/>
                <a:gd name="T49" fmla="*/ 152 h 185"/>
                <a:gd name="T50" fmla="*/ 214 w 248"/>
                <a:gd name="T51" fmla="*/ 152 h 185"/>
                <a:gd name="T52" fmla="*/ 214 w 248"/>
                <a:gd name="T53" fmla="*/ 153 h 185"/>
                <a:gd name="T54" fmla="*/ 208 w 248"/>
                <a:gd name="T55" fmla="*/ 156 h 185"/>
                <a:gd name="T56" fmla="*/ 208 w 248"/>
                <a:gd name="T57" fmla="*/ 156 h 185"/>
                <a:gd name="T58" fmla="*/ 208 w 248"/>
                <a:gd name="T59" fmla="*/ 157 h 185"/>
                <a:gd name="T60" fmla="*/ 208 w 248"/>
                <a:gd name="T61" fmla="*/ 157 h 185"/>
                <a:gd name="T62" fmla="*/ 201 w 248"/>
                <a:gd name="T63" fmla="*/ 163 h 185"/>
                <a:gd name="T64" fmla="*/ 194 w 248"/>
                <a:gd name="T65" fmla="*/ 167 h 185"/>
                <a:gd name="T66" fmla="*/ 187 w 248"/>
                <a:gd name="T67" fmla="*/ 171 h 185"/>
                <a:gd name="T68" fmla="*/ 168 w 248"/>
                <a:gd name="T69" fmla="*/ 179 h 185"/>
                <a:gd name="T70" fmla="*/ 148 w 248"/>
                <a:gd name="T71" fmla="*/ 183 h 185"/>
                <a:gd name="T72" fmla="*/ 128 w 248"/>
                <a:gd name="T73" fmla="*/ 185 h 185"/>
                <a:gd name="T74" fmla="*/ 105 w 248"/>
                <a:gd name="T75" fmla="*/ 183 h 185"/>
                <a:gd name="T76" fmla="*/ 83 w 248"/>
                <a:gd name="T77" fmla="*/ 177 h 185"/>
                <a:gd name="T78" fmla="*/ 63 w 248"/>
                <a:gd name="T79" fmla="*/ 168 h 185"/>
                <a:gd name="T80" fmla="*/ 44 w 248"/>
                <a:gd name="T81" fmla="*/ 154 h 185"/>
                <a:gd name="T82" fmla="*/ 28 w 248"/>
                <a:gd name="T83" fmla="*/ 137 h 185"/>
                <a:gd name="T84" fmla="*/ 28 w 248"/>
                <a:gd name="T85" fmla="*/ 137 h 185"/>
                <a:gd name="T86" fmla="*/ 15 w 248"/>
                <a:gd name="T87" fmla="*/ 119 h 185"/>
                <a:gd name="T88" fmla="*/ 7 w 248"/>
                <a:gd name="T89" fmla="*/ 101 h 185"/>
                <a:gd name="T90" fmla="*/ 7 w 248"/>
                <a:gd name="T91" fmla="*/ 101 h 185"/>
                <a:gd name="T92" fmla="*/ 7 w 248"/>
                <a:gd name="T93" fmla="*/ 101 h 185"/>
                <a:gd name="T94" fmla="*/ 1 w 248"/>
                <a:gd name="T95" fmla="*/ 76 h 185"/>
                <a:gd name="T96" fmla="*/ 0 w 248"/>
                <a:gd name="T97" fmla="*/ 50 h 185"/>
                <a:gd name="T98" fmla="*/ 4 w 248"/>
                <a:gd name="T99" fmla="*/ 24 h 185"/>
                <a:gd name="T100" fmla="*/ 12 w 248"/>
                <a:gd name="T101" fmla="*/ 0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8" h="185">
                  <a:moveTo>
                    <a:pt x="12" y="0"/>
                  </a:moveTo>
                  <a:lnTo>
                    <a:pt x="13" y="0"/>
                  </a:lnTo>
                  <a:lnTo>
                    <a:pt x="15" y="22"/>
                  </a:lnTo>
                  <a:lnTo>
                    <a:pt x="20" y="44"/>
                  </a:lnTo>
                  <a:lnTo>
                    <a:pt x="28" y="62"/>
                  </a:lnTo>
                  <a:lnTo>
                    <a:pt x="32" y="72"/>
                  </a:lnTo>
                  <a:lnTo>
                    <a:pt x="37" y="91"/>
                  </a:lnTo>
                  <a:lnTo>
                    <a:pt x="46" y="110"/>
                  </a:lnTo>
                  <a:lnTo>
                    <a:pt x="47" y="110"/>
                  </a:lnTo>
                  <a:lnTo>
                    <a:pt x="47" y="110"/>
                  </a:lnTo>
                  <a:lnTo>
                    <a:pt x="52" y="117"/>
                  </a:lnTo>
                  <a:lnTo>
                    <a:pt x="68" y="134"/>
                  </a:lnTo>
                  <a:lnTo>
                    <a:pt x="87" y="145"/>
                  </a:lnTo>
                  <a:lnTo>
                    <a:pt x="107" y="151"/>
                  </a:lnTo>
                  <a:lnTo>
                    <a:pt x="128" y="153"/>
                  </a:lnTo>
                  <a:lnTo>
                    <a:pt x="147" y="151"/>
                  </a:lnTo>
                  <a:lnTo>
                    <a:pt x="167" y="146"/>
                  </a:lnTo>
                  <a:lnTo>
                    <a:pt x="187" y="143"/>
                  </a:lnTo>
                  <a:lnTo>
                    <a:pt x="206" y="137"/>
                  </a:lnTo>
                  <a:lnTo>
                    <a:pt x="224" y="126"/>
                  </a:lnTo>
                  <a:lnTo>
                    <a:pt x="236" y="117"/>
                  </a:lnTo>
                  <a:lnTo>
                    <a:pt x="248" y="105"/>
                  </a:lnTo>
                  <a:lnTo>
                    <a:pt x="238" y="122"/>
                  </a:lnTo>
                  <a:lnTo>
                    <a:pt x="227" y="138"/>
                  </a:lnTo>
                  <a:lnTo>
                    <a:pt x="214" y="152"/>
                  </a:lnTo>
                  <a:lnTo>
                    <a:pt x="214" y="152"/>
                  </a:lnTo>
                  <a:lnTo>
                    <a:pt x="214" y="153"/>
                  </a:lnTo>
                  <a:lnTo>
                    <a:pt x="208" y="156"/>
                  </a:lnTo>
                  <a:lnTo>
                    <a:pt x="208" y="156"/>
                  </a:lnTo>
                  <a:lnTo>
                    <a:pt x="208" y="157"/>
                  </a:lnTo>
                  <a:lnTo>
                    <a:pt x="208" y="157"/>
                  </a:lnTo>
                  <a:lnTo>
                    <a:pt x="201" y="163"/>
                  </a:lnTo>
                  <a:lnTo>
                    <a:pt x="194" y="167"/>
                  </a:lnTo>
                  <a:lnTo>
                    <a:pt x="187" y="171"/>
                  </a:lnTo>
                  <a:lnTo>
                    <a:pt x="168" y="179"/>
                  </a:lnTo>
                  <a:lnTo>
                    <a:pt x="148" y="183"/>
                  </a:lnTo>
                  <a:lnTo>
                    <a:pt x="128" y="185"/>
                  </a:lnTo>
                  <a:lnTo>
                    <a:pt x="105" y="183"/>
                  </a:lnTo>
                  <a:lnTo>
                    <a:pt x="83" y="177"/>
                  </a:lnTo>
                  <a:lnTo>
                    <a:pt x="63" y="168"/>
                  </a:lnTo>
                  <a:lnTo>
                    <a:pt x="44" y="154"/>
                  </a:lnTo>
                  <a:lnTo>
                    <a:pt x="28" y="137"/>
                  </a:lnTo>
                  <a:lnTo>
                    <a:pt x="28" y="137"/>
                  </a:lnTo>
                  <a:lnTo>
                    <a:pt x="15" y="119"/>
                  </a:lnTo>
                  <a:lnTo>
                    <a:pt x="7" y="101"/>
                  </a:lnTo>
                  <a:lnTo>
                    <a:pt x="7" y="101"/>
                  </a:lnTo>
                  <a:lnTo>
                    <a:pt x="7" y="101"/>
                  </a:lnTo>
                  <a:lnTo>
                    <a:pt x="1" y="76"/>
                  </a:lnTo>
                  <a:lnTo>
                    <a:pt x="0" y="50"/>
                  </a:lnTo>
                  <a:lnTo>
                    <a:pt x="4" y="24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525252"/>
            </a:solidFill>
            <a:ln w="0">
              <a:solidFill>
                <a:srgbClr val="5252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89"/>
            <p:cNvSpPr>
              <a:spLocks/>
            </p:cNvSpPr>
            <p:nvPr/>
          </p:nvSpPr>
          <p:spPr bwMode="auto">
            <a:xfrm>
              <a:off x="4602163" y="3622286"/>
              <a:ext cx="211138" cy="231775"/>
            </a:xfrm>
            <a:custGeom>
              <a:avLst/>
              <a:gdLst>
                <a:gd name="T0" fmla="*/ 46 w 133"/>
                <a:gd name="T1" fmla="*/ 0 h 146"/>
                <a:gd name="T2" fmla="*/ 54 w 133"/>
                <a:gd name="T3" fmla="*/ 2 h 146"/>
                <a:gd name="T4" fmla="*/ 61 w 133"/>
                <a:gd name="T5" fmla="*/ 8 h 146"/>
                <a:gd name="T6" fmla="*/ 129 w 133"/>
                <a:gd name="T7" fmla="*/ 93 h 146"/>
                <a:gd name="T8" fmla="*/ 133 w 133"/>
                <a:gd name="T9" fmla="*/ 101 h 146"/>
                <a:gd name="T10" fmla="*/ 133 w 133"/>
                <a:gd name="T11" fmla="*/ 109 h 146"/>
                <a:gd name="T12" fmla="*/ 131 w 133"/>
                <a:gd name="T13" fmla="*/ 117 h 146"/>
                <a:gd name="T14" fmla="*/ 125 w 133"/>
                <a:gd name="T15" fmla="*/ 125 h 146"/>
                <a:gd name="T16" fmla="*/ 104 w 133"/>
                <a:gd name="T17" fmla="*/ 141 h 146"/>
                <a:gd name="T18" fmla="*/ 96 w 133"/>
                <a:gd name="T19" fmla="*/ 145 h 146"/>
                <a:gd name="T20" fmla="*/ 88 w 133"/>
                <a:gd name="T21" fmla="*/ 146 h 146"/>
                <a:gd name="T22" fmla="*/ 80 w 133"/>
                <a:gd name="T23" fmla="*/ 143 h 146"/>
                <a:gd name="T24" fmla="*/ 72 w 133"/>
                <a:gd name="T25" fmla="*/ 138 h 146"/>
                <a:gd name="T26" fmla="*/ 4 w 133"/>
                <a:gd name="T27" fmla="*/ 52 h 146"/>
                <a:gd name="T28" fmla="*/ 0 w 133"/>
                <a:gd name="T29" fmla="*/ 45 h 146"/>
                <a:gd name="T30" fmla="*/ 0 w 133"/>
                <a:gd name="T31" fmla="*/ 36 h 146"/>
                <a:gd name="T32" fmla="*/ 2 w 133"/>
                <a:gd name="T33" fmla="*/ 28 h 146"/>
                <a:gd name="T34" fmla="*/ 8 w 133"/>
                <a:gd name="T35" fmla="*/ 21 h 146"/>
                <a:gd name="T36" fmla="*/ 29 w 133"/>
                <a:gd name="T37" fmla="*/ 5 h 146"/>
                <a:gd name="T38" fmla="*/ 37 w 133"/>
                <a:gd name="T39" fmla="*/ 1 h 146"/>
                <a:gd name="T40" fmla="*/ 46 w 133"/>
                <a:gd name="T41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3" h="146">
                  <a:moveTo>
                    <a:pt x="46" y="0"/>
                  </a:moveTo>
                  <a:lnTo>
                    <a:pt x="54" y="2"/>
                  </a:lnTo>
                  <a:lnTo>
                    <a:pt x="61" y="8"/>
                  </a:lnTo>
                  <a:lnTo>
                    <a:pt x="129" y="93"/>
                  </a:lnTo>
                  <a:lnTo>
                    <a:pt x="133" y="101"/>
                  </a:lnTo>
                  <a:lnTo>
                    <a:pt x="133" y="109"/>
                  </a:lnTo>
                  <a:lnTo>
                    <a:pt x="131" y="117"/>
                  </a:lnTo>
                  <a:lnTo>
                    <a:pt x="125" y="125"/>
                  </a:lnTo>
                  <a:lnTo>
                    <a:pt x="104" y="141"/>
                  </a:lnTo>
                  <a:lnTo>
                    <a:pt x="96" y="145"/>
                  </a:lnTo>
                  <a:lnTo>
                    <a:pt x="88" y="146"/>
                  </a:lnTo>
                  <a:lnTo>
                    <a:pt x="80" y="143"/>
                  </a:lnTo>
                  <a:lnTo>
                    <a:pt x="72" y="138"/>
                  </a:lnTo>
                  <a:lnTo>
                    <a:pt x="4" y="52"/>
                  </a:lnTo>
                  <a:lnTo>
                    <a:pt x="0" y="45"/>
                  </a:lnTo>
                  <a:lnTo>
                    <a:pt x="0" y="36"/>
                  </a:lnTo>
                  <a:lnTo>
                    <a:pt x="2" y="28"/>
                  </a:lnTo>
                  <a:lnTo>
                    <a:pt x="8" y="21"/>
                  </a:lnTo>
                  <a:lnTo>
                    <a:pt x="29" y="5"/>
                  </a:lnTo>
                  <a:lnTo>
                    <a:pt x="37" y="1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FF4513"/>
            </a:solidFill>
            <a:ln w="0">
              <a:solidFill>
                <a:srgbClr val="FF451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90"/>
            <p:cNvSpPr>
              <a:spLocks noEditPoints="1"/>
            </p:cNvSpPr>
            <p:nvPr/>
          </p:nvSpPr>
          <p:spPr bwMode="auto">
            <a:xfrm>
              <a:off x="4745038" y="3846123"/>
              <a:ext cx="22225" cy="7938"/>
            </a:xfrm>
            <a:custGeom>
              <a:avLst/>
              <a:gdLst>
                <a:gd name="T0" fmla="*/ 9 w 14"/>
                <a:gd name="T1" fmla="*/ 3 h 5"/>
                <a:gd name="T2" fmla="*/ 5 w 14"/>
                <a:gd name="T3" fmla="*/ 4 h 5"/>
                <a:gd name="T4" fmla="*/ 0 w 14"/>
                <a:gd name="T5" fmla="*/ 5 h 5"/>
                <a:gd name="T6" fmla="*/ 5 w 14"/>
                <a:gd name="T7" fmla="*/ 4 h 5"/>
                <a:gd name="T8" fmla="*/ 9 w 14"/>
                <a:gd name="T9" fmla="*/ 3 h 5"/>
                <a:gd name="T10" fmla="*/ 14 w 14"/>
                <a:gd name="T11" fmla="*/ 0 h 5"/>
                <a:gd name="T12" fmla="*/ 10 w 14"/>
                <a:gd name="T13" fmla="*/ 3 h 5"/>
                <a:gd name="T14" fmla="*/ 9 w 14"/>
                <a:gd name="T15" fmla="*/ 3 h 5"/>
                <a:gd name="T16" fmla="*/ 10 w 14"/>
                <a:gd name="T17" fmla="*/ 3 h 5"/>
                <a:gd name="T18" fmla="*/ 14 w 14"/>
                <a:gd name="T1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5">
                  <a:moveTo>
                    <a:pt x="9" y="3"/>
                  </a:moveTo>
                  <a:lnTo>
                    <a:pt x="5" y="4"/>
                  </a:lnTo>
                  <a:lnTo>
                    <a:pt x="0" y="5"/>
                  </a:lnTo>
                  <a:lnTo>
                    <a:pt x="5" y="4"/>
                  </a:lnTo>
                  <a:lnTo>
                    <a:pt x="9" y="3"/>
                  </a:lnTo>
                  <a:close/>
                  <a:moveTo>
                    <a:pt x="14" y="0"/>
                  </a:moveTo>
                  <a:lnTo>
                    <a:pt x="10" y="3"/>
                  </a:lnTo>
                  <a:lnTo>
                    <a:pt x="9" y="3"/>
                  </a:lnTo>
                  <a:lnTo>
                    <a:pt x="10" y="3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solidFill>
                <a:srgbClr val="CC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91"/>
            <p:cNvSpPr>
              <a:spLocks/>
            </p:cNvSpPr>
            <p:nvPr/>
          </p:nvSpPr>
          <p:spPr bwMode="auto">
            <a:xfrm>
              <a:off x="4602163" y="3661973"/>
              <a:ext cx="211138" cy="192088"/>
            </a:xfrm>
            <a:custGeom>
              <a:avLst/>
              <a:gdLst>
                <a:gd name="T0" fmla="*/ 4 w 133"/>
                <a:gd name="T1" fmla="*/ 0 h 121"/>
                <a:gd name="T2" fmla="*/ 14 w 133"/>
                <a:gd name="T3" fmla="*/ 21 h 121"/>
                <a:gd name="T4" fmla="*/ 27 w 133"/>
                <a:gd name="T5" fmla="*/ 40 h 121"/>
                <a:gd name="T6" fmla="*/ 45 w 133"/>
                <a:gd name="T7" fmla="*/ 55 h 121"/>
                <a:gd name="T8" fmla="*/ 61 w 133"/>
                <a:gd name="T9" fmla="*/ 67 h 121"/>
                <a:gd name="T10" fmla="*/ 79 w 133"/>
                <a:gd name="T11" fmla="*/ 76 h 121"/>
                <a:gd name="T12" fmla="*/ 97 w 133"/>
                <a:gd name="T13" fmla="*/ 84 h 121"/>
                <a:gd name="T14" fmla="*/ 117 w 133"/>
                <a:gd name="T15" fmla="*/ 87 h 121"/>
                <a:gd name="T16" fmla="*/ 126 w 133"/>
                <a:gd name="T17" fmla="*/ 88 h 121"/>
                <a:gd name="T18" fmla="*/ 133 w 133"/>
                <a:gd name="T19" fmla="*/ 87 h 121"/>
                <a:gd name="T20" fmla="*/ 131 w 133"/>
                <a:gd name="T21" fmla="*/ 92 h 121"/>
                <a:gd name="T22" fmla="*/ 129 w 133"/>
                <a:gd name="T23" fmla="*/ 95 h 121"/>
                <a:gd name="T24" fmla="*/ 125 w 133"/>
                <a:gd name="T25" fmla="*/ 99 h 121"/>
                <a:gd name="T26" fmla="*/ 125 w 133"/>
                <a:gd name="T27" fmla="*/ 99 h 121"/>
                <a:gd name="T28" fmla="*/ 125 w 133"/>
                <a:gd name="T29" fmla="*/ 100 h 121"/>
                <a:gd name="T30" fmla="*/ 125 w 133"/>
                <a:gd name="T31" fmla="*/ 100 h 121"/>
                <a:gd name="T32" fmla="*/ 104 w 133"/>
                <a:gd name="T33" fmla="*/ 116 h 121"/>
                <a:gd name="T34" fmla="*/ 100 w 133"/>
                <a:gd name="T35" fmla="*/ 119 h 121"/>
                <a:gd name="T36" fmla="*/ 95 w 133"/>
                <a:gd name="T37" fmla="*/ 120 h 121"/>
                <a:gd name="T38" fmla="*/ 90 w 133"/>
                <a:gd name="T39" fmla="*/ 121 h 121"/>
                <a:gd name="T40" fmla="*/ 90 w 133"/>
                <a:gd name="T41" fmla="*/ 121 h 121"/>
                <a:gd name="T42" fmla="*/ 81 w 133"/>
                <a:gd name="T43" fmla="*/ 119 h 121"/>
                <a:gd name="T44" fmla="*/ 74 w 133"/>
                <a:gd name="T45" fmla="*/ 113 h 121"/>
                <a:gd name="T46" fmla="*/ 72 w 133"/>
                <a:gd name="T47" fmla="*/ 113 h 121"/>
                <a:gd name="T48" fmla="*/ 4 w 133"/>
                <a:gd name="T49" fmla="*/ 27 h 121"/>
                <a:gd name="T50" fmla="*/ 0 w 133"/>
                <a:gd name="T51" fmla="*/ 19 h 121"/>
                <a:gd name="T52" fmla="*/ 0 w 133"/>
                <a:gd name="T53" fmla="*/ 10 h 121"/>
                <a:gd name="T54" fmla="*/ 4 w 133"/>
                <a:gd name="T55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3" h="121">
                  <a:moveTo>
                    <a:pt x="4" y="0"/>
                  </a:moveTo>
                  <a:lnTo>
                    <a:pt x="14" y="21"/>
                  </a:lnTo>
                  <a:lnTo>
                    <a:pt x="27" y="40"/>
                  </a:lnTo>
                  <a:lnTo>
                    <a:pt x="45" y="55"/>
                  </a:lnTo>
                  <a:lnTo>
                    <a:pt x="61" y="67"/>
                  </a:lnTo>
                  <a:lnTo>
                    <a:pt x="79" y="76"/>
                  </a:lnTo>
                  <a:lnTo>
                    <a:pt x="97" y="84"/>
                  </a:lnTo>
                  <a:lnTo>
                    <a:pt x="117" y="87"/>
                  </a:lnTo>
                  <a:lnTo>
                    <a:pt x="126" y="88"/>
                  </a:lnTo>
                  <a:lnTo>
                    <a:pt x="133" y="87"/>
                  </a:lnTo>
                  <a:lnTo>
                    <a:pt x="131" y="92"/>
                  </a:lnTo>
                  <a:lnTo>
                    <a:pt x="129" y="95"/>
                  </a:lnTo>
                  <a:lnTo>
                    <a:pt x="125" y="99"/>
                  </a:lnTo>
                  <a:lnTo>
                    <a:pt x="125" y="99"/>
                  </a:lnTo>
                  <a:lnTo>
                    <a:pt x="125" y="100"/>
                  </a:lnTo>
                  <a:lnTo>
                    <a:pt x="125" y="100"/>
                  </a:lnTo>
                  <a:lnTo>
                    <a:pt x="104" y="116"/>
                  </a:lnTo>
                  <a:lnTo>
                    <a:pt x="100" y="119"/>
                  </a:lnTo>
                  <a:lnTo>
                    <a:pt x="95" y="120"/>
                  </a:lnTo>
                  <a:lnTo>
                    <a:pt x="90" y="121"/>
                  </a:lnTo>
                  <a:lnTo>
                    <a:pt x="90" y="121"/>
                  </a:lnTo>
                  <a:lnTo>
                    <a:pt x="81" y="119"/>
                  </a:lnTo>
                  <a:lnTo>
                    <a:pt x="74" y="113"/>
                  </a:lnTo>
                  <a:lnTo>
                    <a:pt x="72" y="113"/>
                  </a:lnTo>
                  <a:lnTo>
                    <a:pt x="4" y="27"/>
                  </a:lnTo>
                  <a:lnTo>
                    <a:pt x="0" y="19"/>
                  </a:lnTo>
                  <a:lnTo>
                    <a:pt x="0" y="1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CC1200"/>
            </a:solidFill>
            <a:ln w="0">
              <a:solidFill>
                <a:srgbClr val="CC12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92"/>
            <p:cNvSpPr>
              <a:spLocks noEditPoints="1"/>
            </p:cNvSpPr>
            <p:nvPr/>
          </p:nvSpPr>
          <p:spPr bwMode="auto">
            <a:xfrm>
              <a:off x="4330700" y="3339711"/>
              <a:ext cx="307975" cy="271463"/>
            </a:xfrm>
            <a:custGeom>
              <a:avLst/>
              <a:gdLst>
                <a:gd name="T0" fmla="*/ 190 w 194"/>
                <a:gd name="T1" fmla="*/ 100 h 171"/>
                <a:gd name="T2" fmla="*/ 191 w 194"/>
                <a:gd name="T3" fmla="*/ 98 h 171"/>
                <a:gd name="T4" fmla="*/ 192 w 194"/>
                <a:gd name="T5" fmla="*/ 96 h 171"/>
                <a:gd name="T6" fmla="*/ 192 w 194"/>
                <a:gd name="T7" fmla="*/ 90 h 171"/>
                <a:gd name="T8" fmla="*/ 194 w 194"/>
                <a:gd name="T9" fmla="*/ 81 h 171"/>
                <a:gd name="T10" fmla="*/ 193 w 194"/>
                <a:gd name="T11" fmla="*/ 78 h 171"/>
                <a:gd name="T12" fmla="*/ 0 w 194"/>
                <a:gd name="T13" fmla="*/ 71 h 171"/>
                <a:gd name="T14" fmla="*/ 1 w 194"/>
                <a:gd name="T15" fmla="*/ 68 h 171"/>
                <a:gd name="T16" fmla="*/ 194 w 194"/>
                <a:gd name="T17" fmla="*/ 75 h 171"/>
                <a:gd name="T18" fmla="*/ 193 w 194"/>
                <a:gd name="T19" fmla="*/ 66 h 171"/>
                <a:gd name="T20" fmla="*/ 193 w 194"/>
                <a:gd name="T21" fmla="*/ 63 h 171"/>
                <a:gd name="T22" fmla="*/ 193 w 194"/>
                <a:gd name="T23" fmla="*/ 61 h 171"/>
                <a:gd name="T24" fmla="*/ 1 w 194"/>
                <a:gd name="T25" fmla="*/ 68 h 171"/>
                <a:gd name="T26" fmla="*/ 3 w 194"/>
                <a:gd name="T27" fmla="*/ 52 h 171"/>
                <a:gd name="T28" fmla="*/ 3 w 194"/>
                <a:gd name="T29" fmla="*/ 52 h 171"/>
                <a:gd name="T30" fmla="*/ 5 w 194"/>
                <a:gd name="T31" fmla="*/ 45 h 171"/>
                <a:gd name="T32" fmla="*/ 193 w 194"/>
                <a:gd name="T33" fmla="*/ 59 h 171"/>
                <a:gd name="T34" fmla="*/ 189 w 194"/>
                <a:gd name="T35" fmla="*/ 43 h 171"/>
                <a:gd name="T36" fmla="*/ 5 w 194"/>
                <a:gd name="T37" fmla="*/ 45 h 171"/>
                <a:gd name="T38" fmla="*/ 10 w 194"/>
                <a:gd name="T39" fmla="*/ 32 h 171"/>
                <a:gd name="T40" fmla="*/ 10 w 194"/>
                <a:gd name="T41" fmla="*/ 32 h 171"/>
                <a:gd name="T42" fmla="*/ 13 w 194"/>
                <a:gd name="T43" fmla="*/ 27 h 171"/>
                <a:gd name="T44" fmla="*/ 13 w 194"/>
                <a:gd name="T45" fmla="*/ 27 h 171"/>
                <a:gd name="T46" fmla="*/ 26 w 194"/>
                <a:gd name="T47" fmla="*/ 9 h 171"/>
                <a:gd name="T48" fmla="*/ 114 w 194"/>
                <a:gd name="T49" fmla="*/ 3 h 171"/>
                <a:gd name="T50" fmla="*/ 153 w 194"/>
                <a:gd name="T51" fmla="*/ 20 h 171"/>
                <a:gd name="T52" fmla="*/ 182 w 194"/>
                <a:gd name="T53" fmla="*/ 57 h 171"/>
                <a:gd name="T54" fmla="*/ 190 w 194"/>
                <a:gd name="T55" fmla="*/ 100 h 171"/>
                <a:gd name="T56" fmla="*/ 173 w 194"/>
                <a:gd name="T57" fmla="*/ 134 h 171"/>
                <a:gd name="T58" fmla="*/ 147 w 194"/>
                <a:gd name="T59" fmla="*/ 158 h 171"/>
                <a:gd name="T60" fmla="*/ 136 w 194"/>
                <a:gd name="T61" fmla="*/ 164 h 171"/>
                <a:gd name="T62" fmla="*/ 97 w 194"/>
                <a:gd name="T63" fmla="*/ 171 h 171"/>
                <a:gd name="T64" fmla="*/ 56 w 194"/>
                <a:gd name="T65" fmla="*/ 163 h 171"/>
                <a:gd name="T66" fmla="*/ 21 w 194"/>
                <a:gd name="T67" fmla="*/ 135 h 171"/>
                <a:gd name="T68" fmla="*/ 16 w 194"/>
                <a:gd name="T69" fmla="*/ 128 h 171"/>
                <a:gd name="T70" fmla="*/ 6 w 194"/>
                <a:gd name="T71" fmla="*/ 109 h 171"/>
                <a:gd name="T72" fmla="*/ 1 w 194"/>
                <a:gd name="T73" fmla="*/ 90 h 171"/>
                <a:gd name="T74" fmla="*/ 0 w 194"/>
                <a:gd name="T75" fmla="*/ 75 h 171"/>
                <a:gd name="T76" fmla="*/ 7 w 194"/>
                <a:gd name="T77" fmla="*/ 52 h 171"/>
                <a:gd name="T78" fmla="*/ 33 w 194"/>
                <a:gd name="T79" fmla="*/ 21 h 171"/>
                <a:gd name="T80" fmla="*/ 72 w 194"/>
                <a:gd name="T81" fmla="*/ 3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4" h="171">
                  <a:moveTo>
                    <a:pt x="191" y="98"/>
                  </a:moveTo>
                  <a:lnTo>
                    <a:pt x="190" y="100"/>
                  </a:lnTo>
                  <a:lnTo>
                    <a:pt x="190" y="100"/>
                  </a:lnTo>
                  <a:lnTo>
                    <a:pt x="191" y="98"/>
                  </a:lnTo>
                  <a:close/>
                  <a:moveTo>
                    <a:pt x="192" y="90"/>
                  </a:moveTo>
                  <a:lnTo>
                    <a:pt x="192" y="96"/>
                  </a:lnTo>
                  <a:lnTo>
                    <a:pt x="191" y="98"/>
                  </a:lnTo>
                  <a:lnTo>
                    <a:pt x="192" y="90"/>
                  </a:lnTo>
                  <a:close/>
                  <a:moveTo>
                    <a:pt x="193" y="78"/>
                  </a:moveTo>
                  <a:lnTo>
                    <a:pt x="194" y="81"/>
                  </a:lnTo>
                  <a:lnTo>
                    <a:pt x="192" y="90"/>
                  </a:lnTo>
                  <a:lnTo>
                    <a:pt x="193" y="78"/>
                  </a:lnTo>
                  <a:close/>
                  <a:moveTo>
                    <a:pt x="1" y="68"/>
                  </a:moveTo>
                  <a:lnTo>
                    <a:pt x="0" y="71"/>
                  </a:lnTo>
                  <a:lnTo>
                    <a:pt x="0" y="71"/>
                  </a:lnTo>
                  <a:lnTo>
                    <a:pt x="1" y="68"/>
                  </a:lnTo>
                  <a:close/>
                  <a:moveTo>
                    <a:pt x="193" y="66"/>
                  </a:moveTo>
                  <a:lnTo>
                    <a:pt x="194" y="75"/>
                  </a:lnTo>
                  <a:lnTo>
                    <a:pt x="193" y="78"/>
                  </a:lnTo>
                  <a:lnTo>
                    <a:pt x="193" y="66"/>
                  </a:lnTo>
                  <a:close/>
                  <a:moveTo>
                    <a:pt x="193" y="61"/>
                  </a:moveTo>
                  <a:lnTo>
                    <a:pt x="193" y="63"/>
                  </a:lnTo>
                  <a:lnTo>
                    <a:pt x="193" y="66"/>
                  </a:lnTo>
                  <a:lnTo>
                    <a:pt x="193" y="61"/>
                  </a:lnTo>
                  <a:close/>
                  <a:moveTo>
                    <a:pt x="3" y="52"/>
                  </a:moveTo>
                  <a:lnTo>
                    <a:pt x="1" y="68"/>
                  </a:lnTo>
                  <a:lnTo>
                    <a:pt x="2" y="57"/>
                  </a:lnTo>
                  <a:lnTo>
                    <a:pt x="3" y="52"/>
                  </a:lnTo>
                  <a:close/>
                  <a:moveTo>
                    <a:pt x="5" y="45"/>
                  </a:moveTo>
                  <a:lnTo>
                    <a:pt x="3" y="52"/>
                  </a:lnTo>
                  <a:lnTo>
                    <a:pt x="3" y="49"/>
                  </a:lnTo>
                  <a:lnTo>
                    <a:pt x="5" y="45"/>
                  </a:lnTo>
                  <a:close/>
                  <a:moveTo>
                    <a:pt x="189" y="43"/>
                  </a:moveTo>
                  <a:lnTo>
                    <a:pt x="193" y="59"/>
                  </a:lnTo>
                  <a:lnTo>
                    <a:pt x="193" y="61"/>
                  </a:lnTo>
                  <a:lnTo>
                    <a:pt x="189" y="43"/>
                  </a:lnTo>
                  <a:close/>
                  <a:moveTo>
                    <a:pt x="10" y="32"/>
                  </a:moveTo>
                  <a:lnTo>
                    <a:pt x="5" y="45"/>
                  </a:lnTo>
                  <a:lnTo>
                    <a:pt x="6" y="40"/>
                  </a:lnTo>
                  <a:lnTo>
                    <a:pt x="10" y="32"/>
                  </a:lnTo>
                  <a:close/>
                  <a:moveTo>
                    <a:pt x="13" y="27"/>
                  </a:moveTo>
                  <a:lnTo>
                    <a:pt x="10" y="32"/>
                  </a:lnTo>
                  <a:lnTo>
                    <a:pt x="12" y="28"/>
                  </a:lnTo>
                  <a:lnTo>
                    <a:pt x="13" y="27"/>
                  </a:lnTo>
                  <a:close/>
                  <a:moveTo>
                    <a:pt x="26" y="9"/>
                  </a:moveTo>
                  <a:lnTo>
                    <a:pt x="13" y="27"/>
                  </a:lnTo>
                  <a:lnTo>
                    <a:pt x="14" y="24"/>
                  </a:lnTo>
                  <a:lnTo>
                    <a:pt x="26" y="9"/>
                  </a:lnTo>
                  <a:close/>
                  <a:moveTo>
                    <a:pt x="94" y="0"/>
                  </a:moveTo>
                  <a:lnTo>
                    <a:pt x="114" y="3"/>
                  </a:lnTo>
                  <a:lnTo>
                    <a:pt x="135" y="9"/>
                  </a:lnTo>
                  <a:lnTo>
                    <a:pt x="153" y="20"/>
                  </a:lnTo>
                  <a:lnTo>
                    <a:pt x="169" y="36"/>
                  </a:lnTo>
                  <a:lnTo>
                    <a:pt x="182" y="57"/>
                  </a:lnTo>
                  <a:lnTo>
                    <a:pt x="189" y="78"/>
                  </a:lnTo>
                  <a:lnTo>
                    <a:pt x="190" y="100"/>
                  </a:lnTo>
                  <a:lnTo>
                    <a:pt x="185" y="117"/>
                  </a:lnTo>
                  <a:lnTo>
                    <a:pt x="173" y="134"/>
                  </a:lnTo>
                  <a:lnTo>
                    <a:pt x="158" y="151"/>
                  </a:lnTo>
                  <a:lnTo>
                    <a:pt x="147" y="158"/>
                  </a:lnTo>
                  <a:lnTo>
                    <a:pt x="136" y="164"/>
                  </a:lnTo>
                  <a:lnTo>
                    <a:pt x="136" y="164"/>
                  </a:lnTo>
                  <a:lnTo>
                    <a:pt x="116" y="169"/>
                  </a:lnTo>
                  <a:lnTo>
                    <a:pt x="97" y="171"/>
                  </a:lnTo>
                  <a:lnTo>
                    <a:pt x="76" y="169"/>
                  </a:lnTo>
                  <a:lnTo>
                    <a:pt x="56" y="163"/>
                  </a:lnTo>
                  <a:lnTo>
                    <a:pt x="37" y="152"/>
                  </a:lnTo>
                  <a:lnTo>
                    <a:pt x="21" y="135"/>
                  </a:lnTo>
                  <a:lnTo>
                    <a:pt x="16" y="128"/>
                  </a:lnTo>
                  <a:lnTo>
                    <a:pt x="16" y="128"/>
                  </a:lnTo>
                  <a:lnTo>
                    <a:pt x="15" y="128"/>
                  </a:lnTo>
                  <a:lnTo>
                    <a:pt x="6" y="109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0" y="82"/>
                  </a:lnTo>
                  <a:lnTo>
                    <a:pt x="0" y="75"/>
                  </a:lnTo>
                  <a:lnTo>
                    <a:pt x="0" y="71"/>
                  </a:lnTo>
                  <a:lnTo>
                    <a:pt x="7" y="52"/>
                  </a:lnTo>
                  <a:lnTo>
                    <a:pt x="18" y="36"/>
                  </a:lnTo>
                  <a:lnTo>
                    <a:pt x="33" y="21"/>
                  </a:lnTo>
                  <a:lnTo>
                    <a:pt x="51" y="9"/>
                  </a:lnTo>
                  <a:lnTo>
                    <a:pt x="72" y="3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93"/>
            <p:cNvSpPr>
              <a:spLocks/>
            </p:cNvSpPr>
            <p:nvPr/>
          </p:nvSpPr>
          <p:spPr bwMode="auto">
            <a:xfrm>
              <a:off x="4364038" y="3554023"/>
              <a:ext cx="182563" cy="57150"/>
            </a:xfrm>
            <a:custGeom>
              <a:avLst/>
              <a:gdLst>
                <a:gd name="T0" fmla="*/ 0 w 115"/>
                <a:gd name="T1" fmla="*/ 0 h 36"/>
                <a:gd name="T2" fmla="*/ 16 w 115"/>
                <a:gd name="T3" fmla="*/ 17 h 36"/>
                <a:gd name="T4" fmla="*/ 35 w 115"/>
                <a:gd name="T5" fmla="*/ 28 h 36"/>
                <a:gd name="T6" fmla="*/ 55 w 115"/>
                <a:gd name="T7" fmla="*/ 34 h 36"/>
                <a:gd name="T8" fmla="*/ 76 w 115"/>
                <a:gd name="T9" fmla="*/ 36 h 36"/>
                <a:gd name="T10" fmla="*/ 95 w 115"/>
                <a:gd name="T11" fmla="*/ 34 h 36"/>
                <a:gd name="T12" fmla="*/ 115 w 115"/>
                <a:gd name="T13" fmla="*/ 29 h 36"/>
                <a:gd name="T14" fmla="*/ 115 w 115"/>
                <a:gd name="T15" fmla="*/ 29 h 36"/>
                <a:gd name="T16" fmla="*/ 95 w 115"/>
                <a:gd name="T17" fmla="*/ 34 h 36"/>
                <a:gd name="T18" fmla="*/ 76 w 115"/>
                <a:gd name="T19" fmla="*/ 36 h 36"/>
                <a:gd name="T20" fmla="*/ 55 w 115"/>
                <a:gd name="T21" fmla="*/ 34 h 36"/>
                <a:gd name="T22" fmla="*/ 35 w 115"/>
                <a:gd name="T23" fmla="*/ 28 h 36"/>
                <a:gd name="T24" fmla="*/ 16 w 115"/>
                <a:gd name="T25" fmla="*/ 17 h 36"/>
                <a:gd name="T26" fmla="*/ 0 w 115"/>
                <a:gd name="T27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5" h="36">
                  <a:moveTo>
                    <a:pt x="0" y="0"/>
                  </a:moveTo>
                  <a:lnTo>
                    <a:pt x="16" y="17"/>
                  </a:lnTo>
                  <a:lnTo>
                    <a:pt x="35" y="28"/>
                  </a:lnTo>
                  <a:lnTo>
                    <a:pt x="55" y="34"/>
                  </a:lnTo>
                  <a:lnTo>
                    <a:pt x="76" y="36"/>
                  </a:lnTo>
                  <a:lnTo>
                    <a:pt x="95" y="34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95" y="34"/>
                  </a:lnTo>
                  <a:lnTo>
                    <a:pt x="76" y="36"/>
                  </a:lnTo>
                  <a:lnTo>
                    <a:pt x="55" y="34"/>
                  </a:lnTo>
                  <a:lnTo>
                    <a:pt x="35" y="28"/>
                  </a:lnTo>
                  <a:lnTo>
                    <a:pt x="16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D8D8"/>
            </a:solidFill>
            <a:ln w="0">
              <a:solidFill>
                <a:srgbClr val="D8D8D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94"/>
            <p:cNvSpPr>
              <a:spLocks/>
            </p:cNvSpPr>
            <p:nvPr/>
          </p:nvSpPr>
          <p:spPr bwMode="auto">
            <a:xfrm>
              <a:off x="4332288" y="3482586"/>
              <a:ext cx="22225" cy="60325"/>
            </a:xfrm>
            <a:custGeom>
              <a:avLst/>
              <a:gdLst>
                <a:gd name="T0" fmla="*/ 0 w 14"/>
                <a:gd name="T1" fmla="*/ 0 h 38"/>
                <a:gd name="T2" fmla="*/ 0 w 14"/>
                <a:gd name="T3" fmla="*/ 0 h 38"/>
                <a:gd name="T4" fmla="*/ 5 w 14"/>
                <a:gd name="T5" fmla="*/ 19 h 38"/>
                <a:gd name="T6" fmla="*/ 14 w 14"/>
                <a:gd name="T7" fmla="*/ 38 h 38"/>
                <a:gd name="T8" fmla="*/ 5 w 14"/>
                <a:gd name="T9" fmla="*/ 19 h 38"/>
                <a:gd name="T10" fmla="*/ 0 w 14"/>
                <a:gd name="T1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38">
                  <a:moveTo>
                    <a:pt x="0" y="0"/>
                  </a:moveTo>
                  <a:lnTo>
                    <a:pt x="0" y="0"/>
                  </a:lnTo>
                  <a:lnTo>
                    <a:pt x="5" y="19"/>
                  </a:lnTo>
                  <a:lnTo>
                    <a:pt x="14" y="38"/>
                  </a:lnTo>
                  <a:lnTo>
                    <a:pt x="5" y="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D8D8"/>
            </a:solidFill>
            <a:ln w="0">
              <a:solidFill>
                <a:srgbClr val="D8D8D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95"/>
            <p:cNvSpPr>
              <a:spLocks/>
            </p:cNvSpPr>
            <p:nvPr/>
          </p:nvSpPr>
          <p:spPr bwMode="auto">
            <a:xfrm>
              <a:off x="4484688" y="3304786"/>
              <a:ext cx="119063" cy="55563"/>
            </a:xfrm>
            <a:custGeom>
              <a:avLst/>
              <a:gdLst>
                <a:gd name="T0" fmla="*/ 0 w 75"/>
                <a:gd name="T1" fmla="*/ 0 h 35"/>
                <a:gd name="T2" fmla="*/ 20 w 75"/>
                <a:gd name="T3" fmla="*/ 2 h 35"/>
                <a:gd name="T4" fmla="*/ 41 w 75"/>
                <a:gd name="T5" fmla="*/ 9 h 35"/>
                <a:gd name="T6" fmla="*/ 59 w 75"/>
                <a:gd name="T7" fmla="*/ 20 h 35"/>
                <a:gd name="T8" fmla="*/ 75 w 75"/>
                <a:gd name="T9" fmla="*/ 35 h 35"/>
                <a:gd name="T10" fmla="*/ 59 w 75"/>
                <a:gd name="T11" fmla="*/ 20 h 35"/>
                <a:gd name="T12" fmla="*/ 41 w 75"/>
                <a:gd name="T13" fmla="*/ 9 h 35"/>
                <a:gd name="T14" fmla="*/ 20 w 75"/>
                <a:gd name="T15" fmla="*/ 2 h 35"/>
                <a:gd name="T16" fmla="*/ 0 w 75"/>
                <a:gd name="T1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35">
                  <a:moveTo>
                    <a:pt x="0" y="0"/>
                  </a:moveTo>
                  <a:lnTo>
                    <a:pt x="20" y="2"/>
                  </a:lnTo>
                  <a:lnTo>
                    <a:pt x="41" y="9"/>
                  </a:lnTo>
                  <a:lnTo>
                    <a:pt x="59" y="20"/>
                  </a:lnTo>
                  <a:lnTo>
                    <a:pt x="75" y="35"/>
                  </a:lnTo>
                  <a:lnTo>
                    <a:pt x="59" y="20"/>
                  </a:lnTo>
                  <a:lnTo>
                    <a:pt x="41" y="9"/>
                  </a:lnTo>
                  <a:lnTo>
                    <a:pt x="2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96"/>
            <p:cNvSpPr>
              <a:spLocks/>
            </p:cNvSpPr>
            <p:nvPr/>
          </p:nvSpPr>
          <p:spPr bwMode="auto">
            <a:xfrm>
              <a:off x="4603750" y="3361936"/>
              <a:ext cx="26988" cy="46038"/>
            </a:xfrm>
            <a:custGeom>
              <a:avLst/>
              <a:gdLst>
                <a:gd name="T0" fmla="*/ 0 w 17"/>
                <a:gd name="T1" fmla="*/ 0 h 29"/>
                <a:gd name="T2" fmla="*/ 10 w 17"/>
                <a:gd name="T3" fmla="*/ 15 h 29"/>
                <a:gd name="T4" fmla="*/ 17 w 17"/>
                <a:gd name="T5" fmla="*/ 29 h 29"/>
                <a:gd name="T6" fmla="*/ 10 w 17"/>
                <a:gd name="T7" fmla="*/ 15 h 29"/>
                <a:gd name="T8" fmla="*/ 0 w 17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9">
                  <a:moveTo>
                    <a:pt x="0" y="0"/>
                  </a:moveTo>
                  <a:lnTo>
                    <a:pt x="10" y="15"/>
                  </a:lnTo>
                  <a:lnTo>
                    <a:pt x="17" y="29"/>
                  </a:lnTo>
                  <a:lnTo>
                    <a:pt x="10" y="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48484"/>
            </a:solidFill>
            <a:ln w="0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97"/>
            <p:cNvSpPr>
              <a:spLocks/>
            </p:cNvSpPr>
            <p:nvPr/>
          </p:nvSpPr>
          <p:spPr bwMode="auto">
            <a:xfrm>
              <a:off x="4371975" y="3338123"/>
              <a:ext cx="15875" cy="15875"/>
            </a:xfrm>
            <a:custGeom>
              <a:avLst/>
              <a:gdLst>
                <a:gd name="T0" fmla="*/ 10 w 10"/>
                <a:gd name="T1" fmla="*/ 0 h 10"/>
                <a:gd name="T2" fmla="*/ 5 w 10"/>
                <a:gd name="T3" fmla="*/ 5 h 10"/>
                <a:gd name="T4" fmla="*/ 0 w 10"/>
                <a:gd name="T5" fmla="*/ 10 h 10"/>
                <a:gd name="T6" fmla="*/ 5 w 10"/>
                <a:gd name="T7" fmla="*/ 5 h 10"/>
                <a:gd name="T8" fmla="*/ 10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10" y="0"/>
                  </a:moveTo>
                  <a:lnTo>
                    <a:pt x="5" y="5"/>
                  </a:lnTo>
                  <a:lnTo>
                    <a:pt x="0" y="10"/>
                  </a:lnTo>
                  <a:lnTo>
                    <a:pt x="5" y="5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848484"/>
            </a:solidFill>
            <a:ln w="0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98"/>
            <p:cNvSpPr>
              <a:spLocks/>
            </p:cNvSpPr>
            <p:nvPr/>
          </p:nvSpPr>
          <p:spPr bwMode="auto">
            <a:xfrm>
              <a:off x="4389438" y="3304786"/>
              <a:ext cx="95250" cy="33338"/>
            </a:xfrm>
            <a:custGeom>
              <a:avLst/>
              <a:gdLst>
                <a:gd name="T0" fmla="*/ 60 w 60"/>
                <a:gd name="T1" fmla="*/ 0 h 21"/>
                <a:gd name="T2" fmla="*/ 39 w 60"/>
                <a:gd name="T3" fmla="*/ 2 h 21"/>
                <a:gd name="T4" fmla="*/ 19 w 60"/>
                <a:gd name="T5" fmla="*/ 9 h 21"/>
                <a:gd name="T6" fmla="*/ 0 w 60"/>
                <a:gd name="T7" fmla="*/ 21 h 21"/>
                <a:gd name="T8" fmla="*/ 19 w 60"/>
                <a:gd name="T9" fmla="*/ 9 h 21"/>
                <a:gd name="T10" fmla="*/ 39 w 60"/>
                <a:gd name="T11" fmla="*/ 2 h 21"/>
                <a:gd name="T12" fmla="*/ 60 w 60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21">
                  <a:moveTo>
                    <a:pt x="60" y="0"/>
                  </a:moveTo>
                  <a:lnTo>
                    <a:pt x="39" y="2"/>
                  </a:lnTo>
                  <a:lnTo>
                    <a:pt x="19" y="9"/>
                  </a:lnTo>
                  <a:lnTo>
                    <a:pt x="0" y="21"/>
                  </a:lnTo>
                  <a:lnTo>
                    <a:pt x="19" y="9"/>
                  </a:lnTo>
                  <a:lnTo>
                    <a:pt x="39" y="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848484"/>
            </a:solidFill>
            <a:ln w="0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99"/>
            <p:cNvSpPr>
              <a:spLocks/>
            </p:cNvSpPr>
            <p:nvPr/>
          </p:nvSpPr>
          <p:spPr bwMode="auto">
            <a:xfrm>
              <a:off x="4330700" y="3304786"/>
              <a:ext cx="307975" cy="193675"/>
            </a:xfrm>
            <a:custGeom>
              <a:avLst/>
              <a:gdLst>
                <a:gd name="T0" fmla="*/ 97 w 194"/>
                <a:gd name="T1" fmla="*/ 0 h 122"/>
                <a:gd name="T2" fmla="*/ 97 w 194"/>
                <a:gd name="T3" fmla="*/ 0 h 122"/>
                <a:gd name="T4" fmla="*/ 117 w 194"/>
                <a:gd name="T5" fmla="*/ 2 h 122"/>
                <a:gd name="T6" fmla="*/ 138 w 194"/>
                <a:gd name="T7" fmla="*/ 9 h 122"/>
                <a:gd name="T8" fmla="*/ 156 w 194"/>
                <a:gd name="T9" fmla="*/ 20 h 122"/>
                <a:gd name="T10" fmla="*/ 172 w 194"/>
                <a:gd name="T11" fmla="*/ 35 h 122"/>
                <a:gd name="T12" fmla="*/ 172 w 194"/>
                <a:gd name="T13" fmla="*/ 36 h 122"/>
                <a:gd name="T14" fmla="*/ 172 w 194"/>
                <a:gd name="T15" fmla="*/ 36 h 122"/>
                <a:gd name="T16" fmla="*/ 172 w 194"/>
                <a:gd name="T17" fmla="*/ 36 h 122"/>
                <a:gd name="T18" fmla="*/ 182 w 194"/>
                <a:gd name="T19" fmla="*/ 51 h 122"/>
                <a:gd name="T20" fmla="*/ 189 w 194"/>
                <a:gd name="T21" fmla="*/ 65 h 122"/>
                <a:gd name="T22" fmla="*/ 193 w 194"/>
                <a:gd name="T23" fmla="*/ 85 h 122"/>
                <a:gd name="T24" fmla="*/ 194 w 194"/>
                <a:gd name="T25" fmla="*/ 103 h 122"/>
                <a:gd name="T26" fmla="*/ 190 w 194"/>
                <a:gd name="T27" fmla="*/ 122 h 122"/>
                <a:gd name="T28" fmla="*/ 189 w 194"/>
                <a:gd name="T29" fmla="*/ 100 h 122"/>
                <a:gd name="T30" fmla="*/ 182 w 194"/>
                <a:gd name="T31" fmla="*/ 79 h 122"/>
                <a:gd name="T32" fmla="*/ 169 w 194"/>
                <a:gd name="T33" fmla="*/ 58 h 122"/>
                <a:gd name="T34" fmla="*/ 153 w 194"/>
                <a:gd name="T35" fmla="*/ 42 h 122"/>
                <a:gd name="T36" fmla="*/ 135 w 194"/>
                <a:gd name="T37" fmla="*/ 31 h 122"/>
                <a:gd name="T38" fmla="*/ 114 w 194"/>
                <a:gd name="T39" fmla="*/ 25 h 122"/>
                <a:gd name="T40" fmla="*/ 94 w 194"/>
                <a:gd name="T41" fmla="*/ 22 h 122"/>
                <a:gd name="T42" fmla="*/ 72 w 194"/>
                <a:gd name="T43" fmla="*/ 25 h 122"/>
                <a:gd name="T44" fmla="*/ 51 w 194"/>
                <a:gd name="T45" fmla="*/ 31 h 122"/>
                <a:gd name="T46" fmla="*/ 33 w 194"/>
                <a:gd name="T47" fmla="*/ 43 h 122"/>
                <a:gd name="T48" fmla="*/ 18 w 194"/>
                <a:gd name="T49" fmla="*/ 58 h 122"/>
                <a:gd name="T50" fmla="*/ 7 w 194"/>
                <a:gd name="T51" fmla="*/ 74 h 122"/>
                <a:gd name="T52" fmla="*/ 0 w 194"/>
                <a:gd name="T53" fmla="*/ 93 h 122"/>
                <a:gd name="T54" fmla="*/ 3 w 194"/>
                <a:gd name="T55" fmla="*/ 71 h 122"/>
                <a:gd name="T56" fmla="*/ 12 w 194"/>
                <a:gd name="T57" fmla="*/ 50 h 122"/>
                <a:gd name="T58" fmla="*/ 26 w 194"/>
                <a:gd name="T59" fmla="*/ 31 h 122"/>
                <a:gd name="T60" fmla="*/ 26 w 194"/>
                <a:gd name="T61" fmla="*/ 31 h 122"/>
                <a:gd name="T62" fmla="*/ 26 w 194"/>
                <a:gd name="T63" fmla="*/ 31 h 122"/>
                <a:gd name="T64" fmla="*/ 31 w 194"/>
                <a:gd name="T65" fmla="*/ 26 h 122"/>
                <a:gd name="T66" fmla="*/ 36 w 194"/>
                <a:gd name="T67" fmla="*/ 21 h 122"/>
                <a:gd name="T68" fmla="*/ 37 w 194"/>
                <a:gd name="T69" fmla="*/ 21 h 122"/>
                <a:gd name="T70" fmla="*/ 56 w 194"/>
                <a:gd name="T71" fmla="*/ 9 h 122"/>
                <a:gd name="T72" fmla="*/ 76 w 194"/>
                <a:gd name="T73" fmla="*/ 2 h 122"/>
                <a:gd name="T74" fmla="*/ 97 w 194"/>
                <a:gd name="T7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94" h="122">
                  <a:moveTo>
                    <a:pt x="97" y="0"/>
                  </a:moveTo>
                  <a:lnTo>
                    <a:pt x="97" y="0"/>
                  </a:lnTo>
                  <a:lnTo>
                    <a:pt x="117" y="2"/>
                  </a:lnTo>
                  <a:lnTo>
                    <a:pt x="138" y="9"/>
                  </a:lnTo>
                  <a:lnTo>
                    <a:pt x="156" y="20"/>
                  </a:lnTo>
                  <a:lnTo>
                    <a:pt x="172" y="35"/>
                  </a:lnTo>
                  <a:lnTo>
                    <a:pt x="172" y="36"/>
                  </a:lnTo>
                  <a:lnTo>
                    <a:pt x="172" y="36"/>
                  </a:lnTo>
                  <a:lnTo>
                    <a:pt x="172" y="36"/>
                  </a:lnTo>
                  <a:lnTo>
                    <a:pt x="182" y="51"/>
                  </a:lnTo>
                  <a:lnTo>
                    <a:pt x="189" y="65"/>
                  </a:lnTo>
                  <a:lnTo>
                    <a:pt x="193" y="85"/>
                  </a:lnTo>
                  <a:lnTo>
                    <a:pt x="194" y="103"/>
                  </a:lnTo>
                  <a:lnTo>
                    <a:pt x="190" y="122"/>
                  </a:lnTo>
                  <a:lnTo>
                    <a:pt x="189" y="100"/>
                  </a:lnTo>
                  <a:lnTo>
                    <a:pt x="182" y="79"/>
                  </a:lnTo>
                  <a:lnTo>
                    <a:pt x="169" y="58"/>
                  </a:lnTo>
                  <a:lnTo>
                    <a:pt x="153" y="42"/>
                  </a:lnTo>
                  <a:lnTo>
                    <a:pt x="135" y="31"/>
                  </a:lnTo>
                  <a:lnTo>
                    <a:pt x="114" y="25"/>
                  </a:lnTo>
                  <a:lnTo>
                    <a:pt x="94" y="22"/>
                  </a:lnTo>
                  <a:lnTo>
                    <a:pt x="72" y="25"/>
                  </a:lnTo>
                  <a:lnTo>
                    <a:pt x="51" y="31"/>
                  </a:lnTo>
                  <a:lnTo>
                    <a:pt x="33" y="43"/>
                  </a:lnTo>
                  <a:lnTo>
                    <a:pt x="18" y="58"/>
                  </a:lnTo>
                  <a:lnTo>
                    <a:pt x="7" y="74"/>
                  </a:lnTo>
                  <a:lnTo>
                    <a:pt x="0" y="93"/>
                  </a:lnTo>
                  <a:lnTo>
                    <a:pt x="3" y="71"/>
                  </a:lnTo>
                  <a:lnTo>
                    <a:pt x="12" y="50"/>
                  </a:lnTo>
                  <a:lnTo>
                    <a:pt x="26" y="31"/>
                  </a:lnTo>
                  <a:lnTo>
                    <a:pt x="26" y="31"/>
                  </a:lnTo>
                  <a:lnTo>
                    <a:pt x="26" y="31"/>
                  </a:lnTo>
                  <a:lnTo>
                    <a:pt x="31" y="26"/>
                  </a:lnTo>
                  <a:lnTo>
                    <a:pt x="36" y="21"/>
                  </a:lnTo>
                  <a:lnTo>
                    <a:pt x="37" y="21"/>
                  </a:lnTo>
                  <a:lnTo>
                    <a:pt x="56" y="9"/>
                  </a:lnTo>
                  <a:lnTo>
                    <a:pt x="76" y="2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5561447" y="3268976"/>
            <a:ext cx="931863" cy="931863"/>
            <a:chOff x="7421563" y="4776398"/>
            <a:chExt cx="931863" cy="931863"/>
          </a:xfrm>
        </p:grpSpPr>
        <p:sp>
          <p:nvSpPr>
            <p:cNvPr id="89" name="Freeform 9"/>
            <p:cNvSpPr>
              <a:spLocks/>
            </p:cNvSpPr>
            <p:nvPr/>
          </p:nvSpPr>
          <p:spPr bwMode="auto">
            <a:xfrm>
              <a:off x="7435850" y="4787511"/>
              <a:ext cx="904875" cy="908050"/>
            </a:xfrm>
            <a:custGeom>
              <a:avLst/>
              <a:gdLst>
                <a:gd name="T0" fmla="*/ 285 w 570"/>
                <a:gd name="T1" fmla="*/ 0 h 572"/>
                <a:gd name="T2" fmla="*/ 327 w 570"/>
                <a:gd name="T3" fmla="*/ 4 h 572"/>
                <a:gd name="T4" fmla="*/ 367 w 570"/>
                <a:gd name="T5" fmla="*/ 13 h 572"/>
                <a:gd name="T6" fmla="*/ 406 w 570"/>
                <a:gd name="T7" fmla="*/ 27 h 572"/>
                <a:gd name="T8" fmla="*/ 440 w 570"/>
                <a:gd name="T9" fmla="*/ 47 h 572"/>
                <a:gd name="T10" fmla="*/ 472 w 570"/>
                <a:gd name="T11" fmla="*/ 71 h 572"/>
                <a:gd name="T12" fmla="*/ 501 w 570"/>
                <a:gd name="T13" fmla="*/ 99 h 572"/>
                <a:gd name="T14" fmla="*/ 524 w 570"/>
                <a:gd name="T15" fmla="*/ 131 h 572"/>
                <a:gd name="T16" fmla="*/ 544 w 570"/>
                <a:gd name="T17" fmla="*/ 166 h 572"/>
                <a:gd name="T18" fmla="*/ 558 w 570"/>
                <a:gd name="T19" fmla="*/ 204 h 572"/>
                <a:gd name="T20" fmla="*/ 567 w 570"/>
                <a:gd name="T21" fmla="*/ 244 h 572"/>
                <a:gd name="T22" fmla="*/ 570 w 570"/>
                <a:gd name="T23" fmla="*/ 287 h 572"/>
                <a:gd name="T24" fmla="*/ 567 w 570"/>
                <a:gd name="T25" fmla="*/ 328 h 572"/>
                <a:gd name="T26" fmla="*/ 558 w 570"/>
                <a:gd name="T27" fmla="*/ 368 h 572"/>
                <a:gd name="T28" fmla="*/ 544 w 570"/>
                <a:gd name="T29" fmla="*/ 407 h 572"/>
                <a:gd name="T30" fmla="*/ 524 w 570"/>
                <a:gd name="T31" fmla="*/ 442 h 572"/>
                <a:gd name="T32" fmla="*/ 501 w 570"/>
                <a:gd name="T33" fmla="*/ 474 h 572"/>
                <a:gd name="T34" fmla="*/ 472 w 570"/>
                <a:gd name="T35" fmla="*/ 502 h 572"/>
                <a:gd name="T36" fmla="*/ 440 w 570"/>
                <a:gd name="T37" fmla="*/ 525 h 572"/>
                <a:gd name="T38" fmla="*/ 406 w 570"/>
                <a:gd name="T39" fmla="*/ 545 h 572"/>
                <a:gd name="T40" fmla="*/ 367 w 570"/>
                <a:gd name="T41" fmla="*/ 560 h 572"/>
                <a:gd name="T42" fmla="*/ 327 w 570"/>
                <a:gd name="T43" fmla="*/ 569 h 572"/>
                <a:gd name="T44" fmla="*/ 285 w 570"/>
                <a:gd name="T45" fmla="*/ 572 h 572"/>
                <a:gd name="T46" fmla="*/ 242 w 570"/>
                <a:gd name="T47" fmla="*/ 569 h 572"/>
                <a:gd name="T48" fmla="*/ 202 w 570"/>
                <a:gd name="T49" fmla="*/ 560 h 572"/>
                <a:gd name="T50" fmla="*/ 165 w 570"/>
                <a:gd name="T51" fmla="*/ 545 h 572"/>
                <a:gd name="T52" fmla="*/ 130 w 570"/>
                <a:gd name="T53" fmla="*/ 525 h 572"/>
                <a:gd name="T54" fmla="*/ 98 w 570"/>
                <a:gd name="T55" fmla="*/ 502 h 572"/>
                <a:gd name="T56" fmla="*/ 70 w 570"/>
                <a:gd name="T57" fmla="*/ 474 h 572"/>
                <a:gd name="T58" fmla="*/ 45 w 570"/>
                <a:gd name="T59" fmla="*/ 442 h 572"/>
                <a:gd name="T60" fmla="*/ 26 w 570"/>
                <a:gd name="T61" fmla="*/ 407 h 572"/>
                <a:gd name="T62" fmla="*/ 11 w 570"/>
                <a:gd name="T63" fmla="*/ 368 h 572"/>
                <a:gd name="T64" fmla="*/ 3 w 570"/>
                <a:gd name="T65" fmla="*/ 328 h 572"/>
                <a:gd name="T66" fmla="*/ 0 w 570"/>
                <a:gd name="T67" fmla="*/ 287 h 572"/>
                <a:gd name="T68" fmla="*/ 3 w 570"/>
                <a:gd name="T69" fmla="*/ 244 h 572"/>
                <a:gd name="T70" fmla="*/ 11 w 570"/>
                <a:gd name="T71" fmla="*/ 204 h 572"/>
                <a:gd name="T72" fmla="*/ 26 w 570"/>
                <a:gd name="T73" fmla="*/ 166 h 572"/>
                <a:gd name="T74" fmla="*/ 45 w 570"/>
                <a:gd name="T75" fmla="*/ 131 h 572"/>
                <a:gd name="T76" fmla="*/ 70 w 570"/>
                <a:gd name="T77" fmla="*/ 99 h 572"/>
                <a:gd name="T78" fmla="*/ 98 w 570"/>
                <a:gd name="T79" fmla="*/ 71 h 572"/>
                <a:gd name="T80" fmla="*/ 130 w 570"/>
                <a:gd name="T81" fmla="*/ 47 h 572"/>
                <a:gd name="T82" fmla="*/ 165 w 570"/>
                <a:gd name="T83" fmla="*/ 27 h 572"/>
                <a:gd name="T84" fmla="*/ 202 w 570"/>
                <a:gd name="T85" fmla="*/ 13 h 572"/>
                <a:gd name="T86" fmla="*/ 242 w 570"/>
                <a:gd name="T87" fmla="*/ 4 h 572"/>
                <a:gd name="T88" fmla="*/ 285 w 570"/>
                <a:gd name="T89" fmla="*/ 0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70" h="572">
                  <a:moveTo>
                    <a:pt x="285" y="0"/>
                  </a:moveTo>
                  <a:lnTo>
                    <a:pt x="327" y="4"/>
                  </a:lnTo>
                  <a:lnTo>
                    <a:pt x="367" y="13"/>
                  </a:lnTo>
                  <a:lnTo>
                    <a:pt x="406" y="27"/>
                  </a:lnTo>
                  <a:lnTo>
                    <a:pt x="440" y="47"/>
                  </a:lnTo>
                  <a:lnTo>
                    <a:pt x="472" y="71"/>
                  </a:lnTo>
                  <a:lnTo>
                    <a:pt x="501" y="99"/>
                  </a:lnTo>
                  <a:lnTo>
                    <a:pt x="524" y="131"/>
                  </a:lnTo>
                  <a:lnTo>
                    <a:pt x="544" y="166"/>
                  </a:lnTo>
                  <a:lnTo>
                    <a:pt x="558" y="204"/>
                  </a:lnTo>
                  <a:lnTo>
                    <a:pt x="567" y="244"/>
                  </a:lnTo>
                  <a:lnTo>
                    <a:pt x="570" y="287"/>
                  </a:lnTo>
                  <a:lnTo>
                    <a:pt x="567" y="328"/>
                  </a:lnTo>
                  <a:lnTo>
                    <a:pt x="558" y="368"/>
                  </a:lnTo>
                  <a:lnTo>
                    <a:pt x="544" y="407"/>
                  </a:lnTo>
                  <a:lnTo>
                    <a:pt x="524" y="442"/>
                  </a:lnTo>
                  <a:lnTo>
                    <a:pt x="501" y="474"/>
                  </a:lnTo>
                  <a:lnTo>
                    <a:pt x="472" y="502"/>
                  </a:lnTo>
                  <a:lnTo>
                    <a:pt x="440" y="525"/>
                  </a:lnTo>
                  <a:lnTo>
                    <a:pt x="406" y="545"/>
                  </a:lnTo>
                  <a:lnTo>
                    <a:pt x="367" y="560"/>
                  </a:lnTo>
                  <a:lnTo>
                    <a:pt x="327" y="569"/>
                  </a:lnTo>
                  <a:lnTo>
                    <a:pt x="285" y="572"/>
                  </a:lnTo>
                  <a:lnTo>
                    <a:pt x="242" y="569"/>
                  </a:lnTo>
                  <a:lnTo>
                    <a:pt x="202" y="560"/>
                  </a:lnTo>
                  <a:lnTo>
                    <a:pt x="165" y="545"/>
                  </a:lnTo>
                  <a:lnTo>
                    <a:pt x="130" y="525"/>
                  </a:lnTo>
                  <a:lnTo>
                    <a:pt x="98" y="502"/>
                  </a:lnTo>
                  <a:lnTo>
                    <a:pt x="70" y="474"/>
                  </a:lnTo>
                  <a:lnTo>
                    <a:pt x="45" y="442"/>
                  </a:lnTo>
                  <a:lnTo>
                    <a:pt x="26" y="407"/>
                  </a:lnTo>
                  <a:lnTo>
                    <a:pt x="11" y="368"/>
                  </a:lnTo>
                  <a:lnTo>
                    <a:pt x="3" y="328"/>
                  </a:lnTo>
                  <a:lnTo>
                    <a:pt x="0" y="287"/>
                  </a:lnTo>
                  <a:lnTo>
                    <a:pt x="3" y="244"/>
                  </a:lnTo>
                  <a:lnTo>
                    <a:pt x="11" y="204"/>
                  </a:lnTo>
                  <a:lnTo>
                    <a:pt x="26" y="166"/>
                  </a:lnTo>
                  <a:lnTo>
                    <a:pt x="45" y="131"/>
                  </a:lnTo>
                  <a:lnTo>
                    <a:pt x="70" y="99"/>
                  </a:lnTo>
                  <a:lnTo>
                    <a:pt x="98" y="71"/>
                  </a:lnTo>
                  <a:lnTo>
                    <a:pt x="130" y="47"/>
                  </a:lnTo>
                  <a:lnTo>
                    <a:pt x="165" y="27"/>
                  </a:lnTo>
                  <a:lnTo>
                    <a:pt x="202" y="13"/>
                  </a:lnTo>
                  <a:lnTo>
                    <a:pt x="242" y="4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10"/>
            <p:cNvSpPr>
              <a:spLocks noEditPoints="1"/>
            </p:cNvSpPr>
            <p:nvPr/>
          </p:nvSpPr>
          <p:spPr bwMode="auto">
            <a:xfrm>
              <a:off x="7421563" y="4776398"/>
              <a:ext cx="931863" cy="931863"/>
            </a:xfrm>
            <a:custGeom>
              <a:avLst/>
              <a:gdLst>
                <a:gd name="T0" fmla="*/ 257 w 587"/>
                <a:gd name="T1" fmla="*/ 18 h 587"/>
                <a:gd name="T2" fmla="*/ 186 w 587"/>
                <a:gd name="T3" fmla="*/ 37 h 587"/>
                <a:gd name="T4" fmla="*/ 124 w 587"/>
                <a:gd name="T5" fmla="*/ 74 h 587"/>
                <a:gd name="T6" fmla="*/ 74 w 587"/>
                <a:gd name="T7" fmla="*/ 123 h 587"/>
                <a:gd name="T8" fmla="*/ 39 w 587"/>
                <a:gd name="T9" fmla="*/ 185 h 587"/>
                <a:gd name="T10" fmla="*/ 19 w 587"/>
                <a:gd name="T11" fmla="*/ 255 h 587"/>
                <a:gd name="T12" fmla="*/ 19 w 587"/>
                <a:gd name="T13" fmla="*/ 331 h 587"/>
                <a:gd name="T14" fmla="*/ 39 w 587"/>
                <a:gd name="T15" fmla="*/ 401 h 587"/>
                <a:gd name="T16" fmla="*/ 74 w 587"/>
                <a:gd name="T17" fmla="*/ 463 h 587"/>
                <a:gd name="T18" fmla="*/ 124 w 587"/>
                <a:gd name="T19" fmla="*/ 513 h 587"/>
                <a:gd name="T20" fmla="*/ 186 w 587"/>
                <a:gd name="T21" fmla="*/ 549 h 587"/>
                <a:gd name="T22" fmla="*/ 257 w 587"/>
                <a:gd name="T23" fmla="*/ 569 h 587"/>
                <a:gd name="T24" fmla="*/ 331 w 587"/>
                <a:gd name="T25" fmla="*/ 569 h 587"/>
                <a:gd name="T26" fmla="*/ 402 w 587"/>
                <a:gd name="T27" fmla="*/ 549 h 587"/>
                <a:gd name="T28" fmla="*/ 463 w 587"/>
                <a:gd name="T29" fmla="*/ 513 h 587"/>
                <a:gd name="T30" fmla="*/ 514 w 587"/>
                <a:gd name="T31" fmla="*/ 463 h 587"/>
                <a:gd name="T32" fmla="*/ 549 w 587"/>
                <a:gd name="T33" fmla="*/ 401 h 587"/>
                <a:gd name="T34" fmla="*/ 568 w 587"/>
                <a:gd name="T35" fmla="*/ 331 h 587"/>
                <a:gd name="T36" fmla="*/ 568 w 587"/>
                <a:gd name="T37" fmla="*/ 255 h 587"/>
                <a:gd name="T38" fmla="*/ 549 w 587"/>
                <a:gd name="T39" fmla="*/ 185 h 587"/>
                <a:gd name="T40" fmla="*/ 514 w 587"/>
                <a:gd name="T41" fmla="*/ 123 h 587"/>
                <a:gd name="T42" fmla="*/ 463 w 587"/>
                <a:gd name="T43" fmla="*/ 74 h 587"/>
                <a:gd name="T44" fmla="*/ 402 w 587"/>
                <a:gd name="T45" fmla="*/ 37 h 587"/>
                <a:gd name="T46" fmla="*/ 331 w 587"/>
                <a:gd name="T47" fmla="*/ 18 h 587"/>
                <a:gd name="T48" fmla="*/ 294 w 587"/>
                <a:gd name="T49" fmla="*/ 0 h 587"/>
                <a:gd name="T50" fmla="*/ 378 w 587"/>
                <a:gd name="T51" fmla="*/ 13 h 587"/>
                <a:gd name="T52" fmla="*/ 454 w 587"/>
                <a:gd name="T53" fmla="*/ 47 h 587"/>
                <a:gd name="T54" fmla="*/ 515 w 587"/>
                <a:gd name="T55" fmla="*/ 100 h 587"/>
                <a:gd name="T56" fmla="*/ 560 w 587"/>
                <a:gd name="T57" fmla="*/ 170 h 587"/>
                <a:gd name="T58" fmla="*/ 584 w 587"/>
                <a:gd name="T59" fmla="*/ 250 h 587"/>
                <a:gd name="T60" fmla="*/ 584 w 587"/>
                <a:gd name="T61" fmla="*/ 337 h 587"/>
                <a:gd name="T62" fmla="*/ 560 w 587"/>
                <a:gd name="T63" fmla="*/ 417 h 587"/>
                <a:gd name="T64" fmla="*/ 515 w 587"/>
                <a:gd name="T65" fmla="*/ 486 h 587"/>
                <a:gd name="T66" fmla="*/ 454 w 587"/>
                <a:gd name="T67" fmla="*/ 540 h 587"/>
                <a:gd name="T68" fmla="*/ 378 w 587"/>
                <a:gd name="T69" fmla="*/ 575 h 587"/>
                <a:gd name="T70" fmla="*/ 294 w 587"/>
                <a:gd name="T71" fmla="*/ 587 h 587"/>
                <a:gd name="T72" fmla="*/ 209 w 587"/>
                <a:gd name="T73" fmla="*/ 575 h 587"/>
                <a:gd name="T74" fmla="*/ 134 w 587"/>
                <a:gd name="T75" fmla="*/ 540 h 587"/>
                <a:gd name="T76" fmla="*/ 73 w 587"/>
                <a:gd name="T77" fmla="*/ 486 h 587"/>
                <a:gd name="T78" fmla="*/ 27 w 587"/>
                <a:gd name="T79" fmla="*/ 417 h 587"/>
                <a:gd name="T80" fmla="*/ 4 w 587"/>
                <a:gd name="T81" fmla="*/ 337 h 587"/>
                <a:gd name="T82" fmla="*/ 4 w 587"/>
                <a:gd name="T83" fmla="*/ 250 h 587"/>
                <a:gd name="T84" fmla="*/ 27 w 587"/>
                <a:gd name="T85" fmla="*/ 170 h 587"/>
                <a:gd name="T86" fmla="*/ 73 w 587"/>
                <a:gd name="T87" fmla="*/ 100 h 587"/>
                <a:gd name="T88" fmla="*/ 134 w 587"/>
                <a:gd name="T89" fmla="*/ 47 h 587"/>
                <a:gd name="T90" fmla="*/ 209 w 587"/>
                <a:gd name="T91" fmla="*/ 13 h 587"/>
                <a:gd name="T92" fmla="*/ 294 w 587"/>
                <a:gd name="T93" fmla="*/ 0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87" h="587">
                  <a:moveTo>
                    <a:pt x="294" y="16"/>
                  </a:moveTo>
                  <a:lnTo>
                    <a:pt x="257" y="18"/>
                  </a:lnTo>
                  <a:lnTo>
                    <a:pt x="220" y="26"/>
                  </a:lnTo>
                  <a:lnTo>
                    <a:pt x="186" y="37"/>
                  </a:lnTo>
                  <a:lnTo>
                    <a:pt x="153" y="54"/>
                  </a:lnTo>
                  <a:lnTo>
                    <a:pt x="124" y="74"/>
                  </a:lnTo>
                  <a:lnTo>
                    <a:pt x="98" y="97"/>
                  </a:lnTo>
                  <a:lnTo>
                    <a:pt x="74" y="123"/>
                  </a:lnTo>
                  <a:lnTo>
                    <a:pt x="54" y="153"/>
                  </a:lnTo>
                  <a:lnTo>
                    <a:pt x="39" y="185"/>
                  </a:lnTo>
                  <a:lnTo>
                    <a:pt x="26" y="219"/>
                  </a:lnTo>
                  <a:lnTo>
                    <a:pt x="19" y="255"/>
                  </a:lnTo>
                  <a:lnTo>
                    <a:pt x="16" y="294"/>
                  </a:lnTo>
                  <a:lnTo>
                    <a:pt x="19" y="331"/>
                  </a:lnTo>
                  <a:lnTo>
                    <a:pt x="26" y="367"/>
                  </a:lnTo>
                  <a:lnTo>
                    <a:pt x="39" y="401"/>
                  </a:lnTo>
                  <a:lnTo>
                    <a:pt x="54" y="433"/>
                  </a:lnTo>
                  <a:lnTo>
                    <a:pt x="74" y="463"/>
                  </a:lnTo>
                  <a:lnTo>
                    <a:pt x="98" y="489"/>
                  </a:lnTo>
                  <a:lnTo>
                    <a:pt x="124" y="513"/>
                  </a:lnTo>
                  <a:lnTo>
                    <a:pt x="153" y="532"/>
                  </a:lnTo>
                  <a:lnTo>
                    <a:pt x="186" y="549"/>
                  </a:lnTo>
                  <a:lnTo>
                    <a:pt x="220" y="561"/>
                  </a:lnTo>
                  <a:lnTo>
                    <a:pt x="257" y="569"/>
                  </a:lnTo>
                  <a:lnTo>
                    <a:pt x="294" y="571"/>
                  </a:lnTo>
                  <a:lnTo>
                    <a:pt x="331" y="569"/>
                  </a:lnTo>
                  <a:lnTo>
                    <a:pt x="367" y="561"/>
                  </a:lnTo>
                  <a:lnTo>
                    <a:pt x="402" y="549"/>
                  </a:lnTo>
                  <a:lnTo>
                    <a:pt x="434" y="532"/>
                  </a:lnTo>
                  <a:lnTo>
                    <a:pt x="463" y="513"/>
                  </a:lnTo>
                  <a:lnTo>
                    <a:pt x="490" y="489"/>
                  </a:lnTo>
                  <a:lnTo>
                    <a:pt x="514" y="463"/>
                  </a:lnTo>
                  <a:lnTo>
                    <a:pt x="533" y="433"/>
                  </a:lnTo>
                  <a:lnTo>
                    <a:pt x="549" y="401"/>
                  </a:lnTo>
                  <a:lnTo>
                    <a:pt x="561" y="367"/>
                  </a:lnTo>
                  <a:lnTo>
                    <a:pt x="568" y="331"/>
                  </a:lnTo>
                  <a:lnTo>
                    <a:pt x="572" y="294"/>
                  </a:lnTo>
                  <a:lnTo>
                    <a:pt x="568" y="255"/>
                  </a:lnTo>
                  <a:lnTo>
                    <a:pt x="561" y="219"/>
                  </a:lnTo>
                  <a:lnTo>
                    <a:pt x="549" y="185"/>
                  </a:lnTo>
                  <a:lnTo>
                    <a:pt x="533" y="153"/>
                  </a:lnTo>
                  <a:lnTo>
                    <a:pt x="514" y="123"/>
                  </a:lnTo>
                  <a:lnTo>
                    <a:pt x="490" y="97"/>
                  </a:lnTo>
                  <a:lnTo>
                    <a:pt x="463" y="74"/>
                  </a:lnTo>
                  <a:lnTo>
                    <a:pt x="434" y="54"/>
                  </a:lnTo>
                  <a:lnTo>
                    <a:pt x="402" y="37"/>
                  </a:lnTo>
                  <a:lnTo>
                    <a:pt x="367" y="26"/>
                  </a:lnTo>
                  <a:lnTo>
                    <a:pt x="331" y="18"/>
                  </a:lnTo>
                  <a:lnTo>
                    <a:pt x="294" y="16"/>
                  </a:lnTo>
                  <a:close/>
                  <a:moveTo>
                    <a:pt x="294" y="0"/>
                  </a:moveTo>
                  <a:lnTo>
                    <a:pt x="337" y="3"/>
                  </a:lnTo>
                  <a:lnTo>
                    <a:pt x="378" y="13"/>
                  </a:lnTo>
                  <a:lnTo>
                    <a:pt x="418" y="27"/>
                  </a:lnTo>
                  <a:lnTo>
                    <a:pt x="454" y="47"/>
                  </a:lnTo>
                  <a:lnTo>
                    <a:pt x="486" y="71"/>
                  </a:lnTo>
                  <a:lnTo>
                    <a:pt x="515" y="100"/>
                  </a:lnTo>
                  <a:lnTo>
                    <a:pt x="540" y="134"/>
                  </a:lnTo>
                  <a:lnTo>
                    <a:pt x="560" y="170"/>
                  </a:lnTo>
                  <a:lnTo>
                    <a:pt x="575" y="209"/>
                  </a:lnTo>
                  <a:lnTo>
                    <a:pt x="584" y="250"/>
                  </a:lnTo>
                  <a:lnTo>
                    <a:pt x="587" y="294"/>
                  </a:lnTo>
                  <a:lnTo>
                    <a:pt x="584" y="337"/>
                  </a:lnTo>
                  <a:lnTo>
                    <a:pt x="575" y="378"/>
                  </a:lnTo>
                  <a:lnTo>
                    <a:pt x="560" y="417"/>
                  </a:lnTo>
                  <a:lnTo>
                    <a:pt x="540" y="453"/>
                  </a:lnTo>
                  <a:lnTo>
                    <a:pt x="515" y="486"/>
                  </a:lnTo>
                  <a:lnTo>
                    <a:pt x="486" y="515"/>
                  </a:lnTo>
                  <a:lnTo>
                    <a:pt x="454" y="540"/>
                  </a:lnTo>
                  <a:lnTo>
                    <a:pt x="418" y="559"/>
                  </a:lnTo>
                  <a:lnTo>
                    <a:pt x="378" y="575"/>
                  </a:lnTo>
                  <a:lnTo>
                    <a:pt x="337" y="584"/>
                  </a:lnTo>
                  <a:lnTo>
                    <a:pt x="294" y="587"/>
                  </a:lnTo>
                  <a:lnTo>
                    <a:pt x="250" y="584"/>
                  </a:lnTo>
                  <a:lnTo>
                    <a:pt x="209" y="575"/>
                  </a:lnTo>
                  <a:lnTo>
                    <a:pt x="170" y="559"/>
                  </a:lnTo>
                  <a:lnTo>
                    <a:pt x="134" y="540"/>
                  </a:lnTo>
                  <a:lnTo>
                    <a:pt x="102" y="515"/>
                  </a:lnTo>
                  <a:lnTo>
                    <a:pt x="73" y="486"/>
                  </a:lnTo>
                  <a:lnTo>
                    <a:pt x="48" y="453"/>
                  </a:lnTo>
                  <a:lnTo>
                    <a:pt x="27" y="417"/>
                  </a:lnTo>
                  <a:lnTo>
                    <a:pt x="13" y="378"/>
                  </a:lnTo>
                  <a:lnTo>
                    <a:pt x="4" y="337"/>
                  </a:lnTo>
                  <a:lnTo>
                    <a:pt x="0" y="294"/>
                  </a:lnTo>
                  <a:lnTo>
                    <a:pt x="4" y="250"/>
                  </a:lnTo>
                  <a:lnTo>
                    <a:pt x="13" y="209"/>
                  </a:lnTo>
                  <a:lnTo>
                    <a:pt x="27" y="170"/>
                  </a:lnTo>
                  <a:lnTo>
                    <a:pt x="48" y="134"/>
                  </a:lnTo>
                  <a:lnTo>
                    <a:pt x="73" y="100"/>
                  </a:lnTo>
                  <a:lnTo>
                    <a:pt x="102" y="71"/>
                  </a:lnTo>
                  <a:lnTo>
                    <a:pt x="134" y="47"/>
                  </a:lnTo>
                  <a:lnTo>
                    <a:pt x="170" y="27"/>
                  </a:lnTo>
                  <a:lnTo>
                    <a:pt x="209" y="13"/>
                  </a:lnTo>
                  <a:lnTo>
                    <a:pt x="250" y="3"/>
                  </a:lnTo>
                  <a:lnTo>
                    <a:pt x="294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solidFill>
                <a:schemeClr val="accent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38"/>
            <p:cNvSpPr>
              <a:spLocks/>
            </p:cNvSpPr>
            <p:nvPr/>
          </p:nvSpPr>
          <p:spPr bwMode="auto">
            <a:xfrm>
              <a:off x="7627938" y="5089136"/>
              <a:ext cx="534988" cy="425450"/>
            </a:xfrm>
            <a:custGeom>
              <a:avLst/>
              <a:gdLst>
                <a:gd name="T0" fmla="*/ 40 w 337"/>
                <a:gd name="T1" fmla="*/ 0 h 268"/>
                <a:gd name="T2" fmla="*/ 337 w 337"/>
                <a:gd name="T3" fmla="*/ 55 h 268"/>
                <a:gd name="T4" fmla="*/ 298 w 337"/>
                <a:gd name="T5" fmla="*/ 268 h 268"/>
                <a:gd name="T6" fmla="*/ 0 w 337"/>
                <a:gd name="T7" fmla="*/ 212 h 268"/>
                <a:gd name="T8" fmla="*/ 40 w 337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7" h="268">
                  <a:moveTo>
                    <a:pt x="40" y="0"/>
                  </a:moveTo>
                  <a:lnTo>
                    <a:pt x="337" y="55"/>
                  </a:lnTo>
                  <a:lnTo>
                    <a:pt x="298" y="268"/>
                  </a:lnTo>
                  <a:lnTo>
                    <a:pt x="0" y="212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D7EBCF"/>
            </a:solidFill>
            <a:ln w="0">
              <a:solidFill>
                <a:srgbClr val="D7EB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39"/>
            <p:cNvSpPr>
              <a:spLocks/>
            </p:cNvSpPr>
            <p:nvPr/>
          </p:nvSpPr>
          <p:spPr bwMode="auto">
            <a:xfrm>
              <a:off x="7640638" y="5090723"/>
              <a:ext cx="509588" cy="409575"/>
            </a:xfrm>
            <a:custGeom>
              <a:avLst/>
              <a:gdLst>
                <a:gd name="T0" fmla="*/ 38 w 321"/>
                <a:gd name="T1" fmla="*/ 0 h 258"/>
                <a:gd name="T2" fmla="*/ 321 w 321"/>
                <a:gd name="T3" fmla="*/ 52 h 258"/>
                <a:gd name="T4" fmla="*/ 283 w 321"/>
                <a:gd name="T5" fmla="*/ 258 h 258"/>
                <a:gd name="T6" fmla="*/ 0 w 321"/>
                <a:gd name="T7" fmla="*/ 205 h 258"/>
                <a:gd name="T8" fmla="*/ 38 w 321"/>
                <a:gd name="T9" fmla="*/ 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1" h="258">
                  <a:moveTo>
                    <a:pt x="38" y="0"/>
                  </a:moveTo>
                  <a:lnTo>
                    <a:pt x="321" y="52"/>
                  </a:lnTo>
                  <a:lnTo>
                    <a:pt x="283" y="258"/>
                  </a:lnTo>
                  <a:lnTo>
                    <a:pt x="0" y="205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BFD3B8"/>
            </a:solidFill>
            <a:ln w="0">
              <a:solidFill>
                <a:srgbClr val="BFD3B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40"/>
            <p:cNvSpPr>
              <a:spLocks/>
            </p:cNvSpPr>
            <p:nvPr/>
          </p:nvSpPr>
          <p:spPr bwMode="auto">
            <a:xfrm>
              <a:off x="7697788" y="5125648"/>
              <a:ext cx="49213" cy="50800"/>
            </a:xfrm>
            <a:custGeom>
              <a:avLst/>
              <a:gdLst>
                <a:gd name="T0" fmla="*/ 5 w 31"/>
                <a:gd name="T1" fmla="*/ 0 h 32"/>
                <a:gd name="T2" fmla="*/ 31 w 31"/>
                <a:gd name="T3" fmla="*/ 5 h 32"/>
                <a:gd name="T4" fmla="*/ 26 w 31"/>
                <a:gd name="T5" fmla="*/ 32 h 32"/>
                <a:gd name="T6" fmla="*/ 0 w 31"/>
                <a:gd name="T7" fmla="*/ 27 h 32"/>
                <a:gd name="T8" fmla="*/ 5 w 31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2">
                  <a:moveTo>
                    <a:pt x="5" y="0"/>
                  </a:moveTo>
                  <a:lnTo>
                    <a:pt x="31" y="5"/>
                  </a:lnTo>
                  <a:lnTo>
                    <a:pt x="26" y="32"/>
                  </a:lnTo>
                  <a:lnTo>
                    <a:pt x="0" y="27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41"/>
            <p:cNvSpPr>
              <a:spLocks/>
            </p:cNvSpPr>
            <p:nvPr/>
          </p:nvSpPr>
          <p:spPr bwMode="auto">
            <a:xfrm>
              <a:off x="7761288" y="5139936"/>
              <a:ext cx="49213" cy="49213"/>
            </a:xfrm>
            <a:custGeom>
              <a:avLst/>
              <a:gdLst>
                <a:gd name="T0" fmla="*/ 4 w 31"/>
                <a:gd name="T1" fmla="*/ 0 h 31"/>
                <a:gd name="T2" fmla="*/ 31 w 31"/>
                <a:gd name="T3" fmla="*/ 4 h 31"/>
                <a:gd name="T4" fmla="*/ 26 w 31"/>
                <a:gd name="T5" fmla="*/ 31 h 31"/>
                <a:gd name="T6" fmla="*/ 0 w 31"/>
                <a:gd name="T7" fmla="*/ 26 h 31"/>
                <a:gd name="T8" fmla="*/ 4 w 31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4" y="0"/>
                  </a:moveTo>
                  <a:lnTo>
                    <a:pt x="31" y="4"/>
                  </a:lnTo>
                  <a:lnTo>
                    <a:pt x="26" y="31"/>
                  </a:lnTo>
                  <a:lnTo>
                    <a:pt x="0" y="2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42"/>
            <p:cNvSpPr>
              <a:spLocks/>
            </p:cNvSpPr>
            <p:nvPr/>
          </p:nvSpPr>
          <p:spPr bwMode="auto">
            <a:xfrm>
              <a:off x="7823200" y="5151048"/>
              <a:ext cx="49213" cy="49213"/>
            </a:xfrm>
            <a:custGeom>
              <a:avLst/>
              <a:gdLst>
                <a:gd name="T0" fmla="*/ 6 w 31"/>
                <a:gd name="T1" fmla="*/ 0 h 31"/>
                <a:gd name="T2" fmla="*/ 31 w 31"/>
                <a:gd name="T3" fmla="*/ 4 h 31"/>
                <a:gd name="T4" fmla="*/ 27 w 31"/>
                <a:gd name="T5" fmla="*/ 31 h 31"/>
                <a:gd name="T6" fmla="*/ 0 w 31"/>
                <a:gd name="T7" fmla="*/ 27 h 31"/>
                <a:gd name="T8" fmla="*/ 6 w 31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6" y="0"/>
                  </a:moveTo>
                  <a:lnTo>
                    <a:pt x="31" y="4"/>
                  </a:lnTo>
                  <a:lnTo>
                    <a:pt x="27" y="31"/>
                  </a:lnTo>
                  <a:lnTo>
                    <a:pt x="0" y="27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43"/>
            <p:cNvSpPr>
              <a:spLocks/>
            </p:cNvSpPr>
            <p:nvPr/>
          </p:nvSpPr>
          <p:spPr bwMode="auto">
            <a:xfrm>
              <a:off x="7888288" y="5162161"/>
              <a:ext cx="49213" cy="50800"/>
            </a:xfrm>
            <a:custGeom>
              <a:avLst/>
              <a:gdLst>
                <a:gd name="T0" fmla="*/ 5 w 31"/>
                <a:gd name="T1" fmla="*/ 0 h 32"/>
                <a:gd name="T2" fmla="*/ 31 w 31"/>
                <a:gd name="T3" fmla="*/ 5 h 32"/>
                <a:gd name="T4" fmla="*/ 26 w 31"/>
                <a:gd name="T5" fmla="*/ 32 h 32"/>
                <a:gd name="T6" fmla="*/ 0 w 31"/>
                <a:gd name="T7" fmla="*/ 27 h 32"/>
                <a:gd name="T8" fmla="*/ 5 w 31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2">
                  <a:moveTo>
                    <a:pt x="5" y="0"/>
                  </a:moveTo>
                  <a:lnTo>
                    <a:pt x="31" y="5"/>
                  </a:lnTo>
                  <a:lnTo>
                    <a:pt x="26" y="32"/>
                  </a:lnTo>
                  <a:lnTo>
                    <a:pt x="0" y="27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44"/>
            <p:cNvSpPr>
              <a:spLocks/>
            </p:cNvSpPr>
            <p:nvPr/>
          </p:nvSpPr>
          <p:spPr bwMode="auto">
            <a:xfrm>
              <a:off x="7950200" y="5173273"/>
              <a:ext cx="50800" cy="50800"/>
            </a:xfrm>
            <a:custGeom>
              <a:avLst/>
              <a:gdLst>
                <a:gd name="T0" fmla="*/ 5 w 32"/>
                <a:gd name="T1" fmla="*/ 0 h 32"/>
                <a:gd name="T2" fmla="*/ 32 w 32"/>
                <a:gd name="T3" fmla="*/ 5 h 32"/>
                <a:gd name="T4" fmla="*/ 27 w 32"/>
                <a:gd name="T5" fmla="*/ 32 h 32"/>
                <a:gd name="T6" fmla="*/ 0 w 32"/>
                <a:gd name="T7" fmla="*/ 27 h 32"/>
                <a:gd name="T8" fmla="*/ 5 w 32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2">
                  <a:moveTo>
                    <a:pt x="5" y="0"/>
                  </a:moveTo>
                  <a:lnTo>
                    <a:pt x="32" y="5"/>
                  </a:lnTo>
                  <a:lnTo>
                    <a:pt x="27" y="32"/>
                  </a:lnTo>
                  <a:lnTo>
                    <a:pt x="0" y="27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45"/>
            <p:cNvSpPr>
              <a:spLocks/>
            </p:cNvSpPr>
            <p:nvPr/>
          </p:nvSpPr>
          <p:spPr bwMode="auto">
            <a:xfrm>
              <a:off x="8013700" y="5185973"/>
              <a:ext cx="49213" cy="50800"/>
            </a:xfrm>
            <a:custGeom>
              <a:avLst/>
              <a:gdLst>
                <a:gd name="T0" fmla="*/ 5 w 31"/>
                <a:gd name="T1" fmla="*/ 0 h 32"/>
                <a:gd name="T2" fmla="*/ 31 w 31"/>
                <a:gd name="T3" fmla="*/ 5 h 32"/>
                <a:gd name="T4" fmla="*/ 26 w 31"/>
                <a:gd name="T5" fmla="*/ 32 h 32"/>
                <a:gd name="T6" fmla="*/ 0 w 31"/>
                <a:gd name="T7" fmla="*/ 26 h 32"/>
                <a:gd name="T8" fmla="*/ 5 w 31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2">
                  <a:moveTo>
                    <a:pt x="5" y="0"/>
                  </a:moveTo>
                  <a:lnTo>
                    <a:pt x="31" y="5"/>
                  </a:lnTo>
                  <a:lnTo>
                    <a:pt x="26" y="32"/>
                  </a:lnTo>
                  <a:lnTo>
                    <a:pt x="0" y="26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46"/>
            <p:cNvSpPr>
              <a:spLocks/>
            </p:cNvSpPr>
            <p:nvPr/>
          </p:nvSpPr>
          <p:spPr bwMode="auto">
            <a:xfrm>
              <a:off x="8078788" y="5197086"/>
              <a:ext cx="49213" cy="50800"/>
            </a:xfrm>
            <a:custGeom>
              <a:avLst/>
              <a:gdLst>
                <a:gd name="T0" fmla="*/ 4 w 31"/>
                <a:gd name="T1" fmla="*/ 0 h 32"/>
                <a:gd name="T2" fmla="*/ 31 w 31"/>
                <a:gd name="T3" fmla="*/ 5 h 32"/>
                <a:gd name="T4" fmla="*/ 25 w 31"/>
                <a:gd name="T5" fmla="*/ 32 h 32"/>
                <a:gd name="T6" fmla="*/ 0 w 31"/>
                <a:gd name="T7" fmla="*/ 27 h 32"/>
                <a:gd name="T8" fmla="*/ 4 w 31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2">
                  <a:moveTo>
                    <a:pt x="4" y="0"/>
                  </a:moveTo>
                  <a:lnTo>
                    <a:pt x="31" y="5"/>
                  </a:lnTo>
                  <a:lnTo>
                    <a:pt x="25" y="32"/>
                  </a:lnTo>
                  <a:lnTo>
                    <a:pt x="0" y="27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47"/>
            <p:cNvSpPr>
              <a:spLocks/>
            </p:cNvSpPr>
            <p:nvPr/>
          </p:nvSpPr>
          <p:spPr bwMode="auto">
            <a:xfrm>
              <a:off x="7685088" y="5197086"/>
              <a:ext cx="49213" cy="50800"/>
            </a:xfrm>
            <a:custGeom>
              <a:avLst/>
              <a:gdLst>
                <a:gd name="T0" fmla="*/ 5 w 31"/>
                <a:gd name="T1" fmla="*/ 0 h 32"/>
                <a:gd name="T2" fmla="*/ 31 w 31"/>
                <a:gd name="T3" fmla="*/ 5 h 32"/>
                <a:gd name="T4" fmla="*/ 27 w 31"/>
                <a:gd name="T5" fmla="*/ 32 h 32"/>
                <a:gd name="T6" fmla="*/ 0 w 31"/>
                <a:gd name="T7" fmla="*/ 27 h 32"/>
                <a:gd name="T8" fmla="*/ 5 w 31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2">
                  <a:moveTo>
                    <a:pt x="5" y="0"/>
                  </a:moveTo>
                  <a:lnTo>
                    <a:pt x="31" y="5"/>
                  </a:lnTo>
                  <a:lnTo>
                    <a:pt x="27" y="32"/>
                  </a:lnTo>
                  <a:lnTo>
                    <a:pt x="0" y="27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48"/>
            <p:cNvSpPr>
              <a:spLocks/>
            </p:cNvSpPr>
            <p:nvPr/>
          </p:nvSpPr>
          <p:spPr bwMode="auto">
            <a:xfrm>
              <a:off x="7748588" y="5208198"/>
              <a:ext cx="49213" cy="50800"/>
            </a:xfrm>
            <a:custGeom>
              <a:avLst/>
              <a:gdLst>
                <a:gd name="T0" fmla="*/ 4 w 31"/>
                <a:gd name="T1" fmla="*/ 0 h 32"/>
                <a:gd name="T2" fmla="*/ 31 w 31"/>
                <a:gd name="T3" fmla="*/ 5 h 32"/>
                <a:gd name="T4" fmla="*/ 26 w 31"/>
                <a:gd name="T5" fmla="*/ 32 h 32"/>
                <a:gd name="T6" fmla="*/ 0 w 31"/>
                <a:gd name="T7" fmla="*/ 27 h 32"/>
                <a:gd name="T8" fmla="*/ 4 w 31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2">
                  <a:moveTo>
                    <a:pt x="4" y="0"/>
                  </a:moveTo>
                  <a:lnTo>
                    <a:pt x="31" y="5"/>
                  </a:lnTo>
                  <a:lnTo>
                    <a:pt x="26" y="32"/>
                  </a:lnTo>
                  <a:lnTo>
                    <a:pt x="0" y="27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49"/>
            <p:cNvSpPr>
              <a:spLocks/>
            </p:cNvSpPr>
            <p:nvPr/>
          </p:nvSpPr>
          <p:spPr bwMode="auto">
            <a:xfrm>
              <a:off x="7810500" y="5219311"/>
              <a:ext cx="50800" cy="50800"/>
            </a:xfrm>
            <a:custGeom>
              <a:avLst/>
              <a:gdLst>
                <a:gd name="T0" fmla="*/ 5 w 32"/>
                <a:gd name="T1" fmla="*/ 0 h 32"/>
                <a:gd name="T2" fmla="*/ 32 w 32"/>
                <a:gd name="T3" fmla="*/ 5 h 32"/>
                <a:gd name="T4" fmla="*/ 27 w 32"/>
                <a:gd name="T5" fmla="*/ 32 h 32"/>
                <a:gd name="T6" fmla="*/ 0 w 32"/>
                <a:gd name="T7" fmla="*/ 27 h 32"/>
                <a:gd name="T8" fmla="*/ 5 w 32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2">
                  <a:moveTo>
                    <a:pt x="5" y="0"/>
                  </a:moveTo>
                  <a:lnTo>
                    <a:pt x="32" y="5"/>
                  </a:lnTo>
                  <a:lnTo>
                    <a:pt x="27" y="32"/>
                  </a:lnTo>
                  <a:lnTo>
                    <a:pt x="0" y="27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50"/>
            <p:cNvSpPr>
              <a:spLocks/>
            </p:cNvSpPr>
            <p:nvPr/>
          </p:nvSpPr>
          <p:spPr bwMode="auto">
            <a:xfrm>
              <a:off x="7875588" y="5230423"/>
              <a:ext cx="47625" cy="52388"/>
            </a:xfrm>
            <a:custGeom>
              <a:avLst/>
              <a:gdLst>
                <a:gd name="T0" fmla="*/ 5 w 30"/>
                <a:gd name="T1" fmla="*/ 0 h 33"/>
                <a:gd name="T2" fmla="*/ 30 w 30"/>
                <a:gd name="T3" fmla="*/ 6 h 33"/>
                <a:gd name="T4" fmla="*/ 25 w 30"/>
                <a:gd name="T5" fmla="*/ 33 h 33"/>
                <a:gd name="T6" fmla="*/ 0 w 30"/>
                <a:gd name="T7" fmla="*/ 27 h 33"/>
                <a:gd name="T8" fmla="*/ 5 w 30"/>
                <a:gd name="T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3">
                  <a:moveTo>
                    <a:pt x="5" y="0"/>
                  </a:moveTo>
                  <a:lnTo>
                    <a:pt x="30" y="6"/>
                  </a:lnTo>
                  <a:lnTo>
                    <a:pt x="25" y="33"/>
                  </a:lnTo>
                  <a:lnTo>
                    <a:pt x="0" y="27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51"/>
            <p:cNvSpPr>
              <a:spLocks/>
            </p:cNvSpPr>
            <p:nvPr/>
          </p:nvSpPr>
          <p:spPr bwMode="auto">
            <a:xfrm>
              <a:off x="7937500" y="5243123"/>
              <a:ext cx="50800" cy="50800"/>
            </a:xfrm>
            <a:custGeom>
              <a:avLst/>
              <a:gdLst>
                <a:gd name="T0" fmla="*/ 5 w 32"/>
                <a:gd name="T1" fmla="*/ 0 h 32"/>
                <a:gd name="T2" fmla="*/ 32 w 32"/>
                <a:gd name="T3" fmla="*/ 5 h 32"/>
                <a:gd name="T4" fmla="*/ 27 w 32"/>
                <a:gd name="T5" fmla="*/ 32 h 32"/>
                <a:gd name="T6" fmla="*/ 0 w 32"/>
                <a:gd name="T7" fmla="*/ 27 h 32"/>
                <a:gd name="T8" fmla="*/ 5 w 32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2">
                  <a:moveTo>
                    <a:pt x="5" y="0"/>
                  </a:moveTo>
                  <a:lnTo>
                    <a:pt x="32" y="5"/>
                  </a:lnTo>
                  <a:lnTo>
                    <a:pt x="27" y="32"/>
                  </a:lnTo>
                  <a:lnTo>
                    <a:pt x="0" y="27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52"/>
            <p:cNvSpPr>
              <a:spLocks/>
            </p:cNvSpPr>
            <p:nvPr/>
          </p:nvSpPr>
          <p:spPr bwMode="auto">
            <a:xfrm>
              <a:off x="8001000" y="5255823"/>
              <a:ext cx="49213" cy="49213"/>
            </a:xfrm>
            <a:custGeom>
              <a:avLst/>
              <a:gdLst>
                <a:gd name="T0" fmla="*/ 5 w 31"/>
                <a:gd name="T1" fmla="*/ 0 h 31"/>
                <a:gd name="T2" fmla="*/ 31 w 31"/>
                <a:gd name="T3" fmla="*/ 4 h 31"/>
                <a:gd name="T4" fmla="*/ 27 w 31"/>
                <a:gd name="T5" fmla="*/ 31 h 31"/>
                <a:gd name="T6" fmla="*/ 0 w 31"/>
                <a:gd name="T7" fmla="*/ 27 h 31"/>
                <a:gd name="T8" fmla="*/ 5 w 31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5" y="0"/>
                  </a:moveTo>
                  <a:lnTo>
                    <a:pt x="31" y="4"/>
                  </a:lnTo>
                  <a:lnTo>
                    <a:pt x="27" y="31"/>
                  </a:lnTo>
                  <a:lnTo>
                    <a:pt x="0" y="27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53"/>
            <p:cNvSpPr>
              <a:spLocks/>
            </p:cNvSpPr>
            <p:nvPr/>
          </p:nvSpPr>
          <p:spPr bwMode="auto">
            <a:xfrm>
              <a:off x="8064500" y="5266936"/>
              <a:ext cx="49213" cy="49213"/>
            </a:xfrm>
            <a:custGeom>
              <a:avLst/>
              <a:gdLst>
                <a:gd name="T0" fmla="*/ 4 w 31"/>
                <a:gd name="T1" fmla="*/ 0 h 31"/>
                <a:gd name="T2" fmla="*/ 31 w 31"/>
                <a:gd name="T3" fmla="*/ 4 h 31"/>
                <a:gd name="T4" fmla="*/ 26 w 31"/>
                <a:gd name="T5" fmla="*/ 31 h 31"/>
                <a:gd name="T6" fmla="*/ 0 w 31"/>
                <a:gd name="T7" fmla="*/ 27 h 31"/>
                <a:gd name="T8" fmla="*/ 4 w 31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4" y="0"/>
                  </a:moveTo>
                  <a:lnTo>
                    <a:pt x="31" y="4"/>
                  </a:lnTo>
                  <a:lnTo>
                    <a:pt x="26" y="31"/>
                  </a:lnTo>
                  <a:lnTo>
                    <a:pt x="0" y="27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54"/>
            <p:cNvSpPr>
              <a:spLocks/>
            </p:cNvSpPr>
            <p:nvPr/>
          </p:nvSpPr>
          <p:spPr bwMode="auto">
            <a:xfrm>
              <a:off x="7670800" y="5265348"/>
              <a:ext cx="50800" cy="50800"/>
            </a:xfrm>
            <a:custGeom>
              <a:avLst/>
              <a:gdLst>
                <a:gd name="T0" fmla="*/ 6 w 32"/>
                <a:gd name="T1" fmla="*/ 0 h 32"/>
                <a:gd name="T2" fmla="*/ 32 w 32"/>
                <a:gd name="T3" fmla="*/ 5 h 32"/>
                <a:gd name="T4" fmla="*/ 27 w 32"/>
                <a:gd name="T5" fmla="*/ 32 h 32"/>
                <a:gd name="T6" fmla="*/ 0 w 32"/>
                <a:gd name="T7" fmla="*/ 27 h 32"/>
                <a:gd name="T8" fmla="*/ 6 w 32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2">
                  <a:moveTo>
                    <a:pt x="6" y="0"/>
                  </a:moveTo>
                  <a:lnTo>
                    <a:pt x="32" y="5"/>
                  </a:lnTo>
                  <a:lnTo>
                    <a:pt x="27" y="32"/>
                  </a:lnTo>
                  <a:lnTo>
                    <a:pt x="0" y="27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55"/>
            <p:cNvSpPr>
              <a:spLocks/>
            </p:cNvSpPr>
            <p:nvPr/>
          </p:nvSpPr>
          <p:spPr bwMode="auto">
            <a:xfrm>
              <a:off x="7735888" y="5276461"/>
              <a:ext cx="49213" cy="50800"/>
            </a:xfrm>
            <a:custGeom>
              <a:avLst/>
              <a:gdLst>
                <a:gd name="T0" fmla="*/ 5 w 31"/>
                <a:gd name="T1" fmla="*/ 0 h 32"/>
                <a:gd name="T2" fmla="*/ 31 w 31"/>
                <a:gd name="T3" fmla="*/ 6 h 32"/>
                <a:gd name="T4" fmla="*/ 26 w 31"/>
                <a:gd name="T5" fmla="*/ 32 h 32"/>
                <a:gd name="T6" fmla="*/ 0 w 31"/>
                <a:gd name="T7" fmla="*/ 27 h 32"/>
                <a:gd name="T8" fmla="*/ 5 w 31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2">
                  <a:moveTo>
                    <a:pt x="5" y="0"/>
                  </a:moveTo>
                  <a:lnTo>
                    <a:pt x="31" y="6"/>
                  </a:lnTo>
                  <a:lnTo>
                    <a:pt x="26" y="32"/>
                  </a:lnTo>
                  <a:lnTo>
                    <a:pt x="0" y="27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56"/>
            <p:cNvSpPr>
              <a:spLocks/>
            </p:cNvSpPr>
            <p:nvPr/>
          </p:nvSpPr>
          <p:spPr bwMode="auto">
            <a:xfrm>
              <a:off x="7797800" y="5290748"/>
              <a:ext cx="50800" cy="49213"/>
            </a:xfrm>
            <a:custGeom>
              <a:avLst/>
              <a:gdLst>
                <a:gd name="T0" fmla="*/ 5 w 32"/>
                <a:gd name="T1" fmla="*/ 0 h 31"/>
                <a:gd name="T2" fmla="*/ 32 w 32"/>
                <a:gd name="T3" fmla="*/ 4 h 31"/>
                <a:gd name="T4" fmla="*/ 27 w 32"/>
                <a:gd name="T5" fmla="*/ 31 h 31"/>
                <a:gd name="T6" fmla="*/ 0 w 32"/>
                <a:gd name="T7" fmla="*/ 27 h 31"/>
                <a:gd name="T8" fmla="*/ 5 w 32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1">
                  <a:moveTo>
                    <a:pt x="5" y="0"/>
                  </a:moveTo>
                  <a:lnTo>
                    <a:pt x="32" y="4"/>
                  </a:lnTo>
                  <a:lnTo>
                    <a:pt x="27" y="31"/>
                  </a:lnTo>
                  <a:lnTo>
                    <a:pt x="0" y="27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57"/>
            <p:cNvSpPr>
              <a:spLocks/>
            </p:cNvSpPr>
            <p:nvPr/>
          </p:nvSpPr>
          <p:spPr bwMode="auto">
            <a:xfrm>
              <a:off x="7861300" y="5301861"/>
              <a:ext cx="49213" cy="49213"/>
            </a:xfrm>
            <a:custGeom>
              <a:avLst/>
              <a:gdLst>
                <a:gd name="T0" fmla="*/ 5 w 31"/>
                <a:gd name="T1" fmla="*/ 0 h 31"/>
                <a:gd name="T2" fmla="*/ 31 w 31"/>
                <a:gd name="T3" fmla="*/ 4 h 31"/>
                <a:gd name="T4" fmla="*/ 27 w 31"/>
                <a:gd name="T5" fmla="*/ 31 h 31"/>
                <a:gd name="T6" fmla="*/ 0 w 31"/>
                <a:gd name="T7" fmla="*/ 27 h 31"/>
                <a:gd name="T8" fmla="*/ 5 w 31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5" y="0"/>
                  </a:moveTo>
                  <a:lnTo>
                    <a:pt x="31" y="4"/>
                  </a:lnTo>
                  <a:lnTo>
                    <a:pt x="27" y="31"/>
                  </a:lnTo>
                  <a:lnTo>
                    <a:pt x="0" y="27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58"/>
            <p:cNvSpPr>
              <a:spLocks/>
            </p:cNvSpPr>
            <p:nvPr/>
          </p:nvSpPr>
          <p:spPr bwMode="auto">
            <a:xfrm>
              <a:off x="7926388" y="5312973"/>
              <a:ext cx="49213" cy="50800"/>
            </a:xfrm>
            <a:custGeom>
              <a:avLst/>
              <a:gdLst>
                <a:gd name="T0" fmla="*/ 4 w 31"/>
                <a:gd name="T1" fmla="*/ 0 h 32"/>
                <a:gd name="T2" fmla="*/ 31 w 31"/>
                <a:gd name="T3" fmla="*/ 5 h 32"/>
                <a:gd name="T4" fmla="*/ 25 w 31"/>
                <a:gd name="T5" fmla="*/ 32 h 32"/>
                <a:gd name="T6" fmla="*/ 0 w 31"/>
                <a:gd name="T7" fmla="*/ 27 h 32"/>
                <a:gd name="T8" fmla="*/ 4 w 31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2">
                  <a:moveTo>
                    <a:pt x="4" y="0"/>
                  </a:moveTo>
                  <a:lnTo>
                    <a:pt x="31" y="5"/>
                  </a:lnTo>
                  <a:lnTo>
                    <a:pt x="25" y="32"/>
                  </a:lnTo>
                  <a:lnTo>
                    <a:pt x="0" y="27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59"/>
            <p:cNvSpPr>
              <a:spLocks/>
            </p:cNvSpPr>
            <p:nvPr/>
          </p:nvSpPr>
          <p:spPr bwMode="auto">
            <a:xfrm>
              <a:off x="7988300" y="5324086"/>
              <a:ext cx="50800" cy="50800"/>
            </a:xfrm>
            <a:custGeom>
              <a:avLst/>
              <a:gdLst>
                <a:gd name="T0" fmla="*/ 5 w 32"/>
                <a:gd name="T1" fmla="*/ 0 h 32"/>
                <a:gd name="T2" fmla="*/ 32 w 32"/>
                <a:gd name="T3" fmla="*/ 6 h 32"/>
                <a:gd name="T4" fmla="*/ 27 w 32"/>
                <a:gd name="T5" fmla="*/ 32 h 32"/>
                <a:gd name="T6" fmla="*/ 0 w 32"/>
                <a:gd name="T7" fmla="*/ 27 h 32"/>
                <a:gd name="T8" fmla="*/ 5 w 32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2">
                  <a:moveTo>
                    <a:pt x="5" y="0"/>
                  </a:moveTo>
                  <a:lnTo>
                    <a:pt x="32" y="6"/>
                  </a:lnTo>
                  <a:lnTo>
                    <a:pt x="27" y="32"/>
                  </a:lnTo>
                  <a:lnTo>
                    <a:pt x="0" y="27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60"/>
            <p:cNvSpPr>
              <a:spLocks/>
            </p:cNvSpPr>
            <p:nvPr/>
          </p:nvSpPr>
          <p:spPr bwMode="auto">
            <a:xfrm>
              <a:off x="8051800" y="5336786"/>
              <a:ext cx="49213" cy="50800"/>
            </a:xfrm>
            <a:custGeom>
              <a:avLst/>
              <a:gdLst>
                <a:gd name="T0" fmla="*/ 5 w 31"/>
                <a:gd name="T1" fmla="*/ 0 h 32"/>
                <a:gd name="T2" fmla="*/ 31 w 31"/>
                <a:gd name="T3" fmla="*/ 5 h 32"/>
                <a:gd name="T4" fmla="*/ 26 w 31"/>
                <a:gd name="T5" fmla="*/ 32 h 32"/>
                <a:gd name="T6" fmla="*/ 0 w 31"/>
                <a:gd name="T7" fmla="*/ 26 h 32"/>
                <a:gd name="T8" fmla="*/ 5 w 31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2">
                  <a:moveTo>
                    <a:pt x="5" y="0"/>
                  </a:moveTo>
                  <a:lnTo>
                    <a:pt x="31" y="5"/>
                  </a:lnTo>
                  <a:lnTo>
                    <a:pt x="26" y="32"/>
                  </a:lnTo>
                  <a:lnTo>
                    <a:pt x="0" y="26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61"/>
            <p:cNvSpPr>
              <a:spLocks/>
            </p:cNvSpPr>
            <p:nvPr/>
          </p:nvSpPr>
          <p:spPr bwMode="auto">
            <a:xfrm>
              <a:off x="7658100" y="5336786"/>
              <a:ext cx="50800" cy="50800"/>
            </a:xfrm>
            <a:custGeom>
              <a:avLst/>
              <a:gdLst>
                <a:gd name="T0" fmla="*/ 5 w 32"/>
                <a:gd name="T1" fmla="*/ 0 h 32"/>
                <a:gd name="T2" fmla="*/ 32 w 32"/>
                <a:gd name="T3" fmla="*/ 5 h 32"/>
                <a:gd name="T4" fmla="*/ 27 w 32"/>
                <a:gd name="T5" fmla="*/ 32 h 32"/>
                <a:gd name="T6" fmla="*/ 0 w 32"/>
                <a:gd name="T7" fmla="*/ 26 h 32"/>
                <a:gd name="T8" fmla="*/ 5 w 32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2">
                  <a:moveTo>
                    <a:pt x="5" y="0"/>
                  </a:moveTo>
                  <a:lnTo>
                    <a:pt x="32" y="5"/>
                  </a:lnTo>
                  <a:lnTo>
                    <a:pt x="27" y="32"/>
                  </a:lnTo>
                  <a:lnTo>
                    <a:pt x="0" y="26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162"/>
            <p:cNvSpPr>
              <a:spLocks/>
            </p:cNvSpPr>
            <p:nvPr/>
          </p:nvSpPr>
          <p:spPr bwMode="auto">
            <a:xfrm>
              <a:off x="7721600" y="5347898"/>
              <a:ext cx="49213" cy="50800"/>
            </a:xfrm>
            <a:custGeom>
              <a:avLst/>
              <a:gdLst>
                <a:gd name="T0" fmla="*/ 6 w 31"/>
                <a:gd name="T1" fmla="*/ 0 h 32"/>
                <a:gd name="T2" fmla="*/ 31 w 31"/>
                <a:gd name="T3" fmla="*/ 5 h 32"/>
                <a:gd name="T4" fmla="*/ 26 w 31"/>
                <a:gd name="T5" fmla="*/ 32 h 32"/>
                <a:gd name="T6" fmla="*/ 0 w 31"/>
                <a:gd name="T7" fmla="*/ 27 h 32"/>
                <a:gd name="T8" fmla="*/ 6 w 31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2">
                  <a:moveTo>
                    <a:pt x="6" y="0"/>
                  </a:moveTo>
                  <a:lnTo>
                    <a:pt x="31" y="5"/>
                  </a:lnTo>
                  <a:lnTo>
                    <a:pt x="26" y="32"/>
                  </a:lnTo>
                  <a:lnTo>
                    <a:pt x="0" y="27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63"/>
            <p:cNvSpPr>
              <a:spLocks/>
            </p:cNvSpPr>
            <p:nvPr/>
          </p:nvSpPr>
          <p:spPr bwMode="auto">
            <a:xfrm>
              <a:off x="7786688" y="5359011"/>
              <a:ext cx="49213" cy="50800"/>
            </a:xfrm>
            <a:custGeom>
              <a:avLst/>
              <a:gdLst>
                <a:gd name="T0" fmla="*/ 4 w 31"/>
                <a:gd name="T1" fmla="*/ 0 h 32"/>
                <a:gd name="T2" fmla="*/ 31 w 31"/>
                <a:gd name="T3" fmla="*/ 5 h 32"/>
                <a:gd name="T4" fmla="*/ 26 w 31"/>
                <a:gd name="T5" fmla="*/ 32 h 32"/>
                <a:gd name="T6" fmla="*/ 0 w 31"/>
                <a:gd name="T7" fmla="*/ 27 h 32"/>
                <a:gd name="T8" fmla="*/ 4 w 31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2">
                  <a:moveTo>
                    <a:pt x="4" y="0"/>
                  </a:moveTo>
                  <a:lnTo>
                    <a:pt x="31" y="5"/>
                  </a:lnTo>
                  <a:lnTo>
                    <a:pt x="26" y="32"/>
                  </a:lnTo>
                  <a:lnTo>
                    <a:pt x="0" y="27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64"/>
            <p:cNvSpPr>
              <a:spLocks/>
            </p:cNvSpPr>
            <p:nvPr/>
          </p:nvSpPr>
          <p:spPr bwMode="auto">
            <a:xfrm>
              <a:off x="7848600" y="5370123"/>
              <a:ext cx="49213" cy="50800"/>
            </a:xfrm>
            <a:custGeom>
              <a:avLst/>
              <a:gdLst>
                <a:gd name="T0" fmla="*/ 5 w 31"/>
                <a:gd name="T1" fmla="*/ 0 h 32"/>
                <a:gd name="T2" fmla="*/ 31 w 31"/>
                <a:gd name="T3" fmla="*/ 5 h 32"/>
                <a:gd name="T4" fmla="*/ 27 w 31"/>
                <a:gd name="T5" fmla="*/ 32 h 32"/>
                <a:gd name="T6" fmla="*/ 0 w 31"/>
                <a:gd name="T7" fmla="*/ 27 h 32"/>
                <a:gd name="T8" fmla="*/ 5 w 31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2">
                  <a:moveTo>
                    <a:pt x="5" y="0"/>
                  </a:moveTo>
                  <a:lnTo>
                    <a:pt x="31" y="5"/>
                  </a:lnTo>
                  <a:lnTo>
                    <a:pt x="27" y="32"/>
                  </a:lnTo>
                  <a:lnTo>
                    <a:pt x="0" y="27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94A88C"/>
            </a:solidFill>
            <a:ln w="0">
              <a:solidFill>
                <a:srgbClr val="94A8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65"/>
            <p:cNvSpPr>
              <a:spLocks noEditPoints="1"/>
            </p:cNvSpPr>
            <p:nvPr/>
          </p:nvSpPr>
          <p:spPr bwMode="auto">
            <a:xfrm>
              <a:off x="7691438" y="4997061"/>
              <a:ext cx="490538" cy="179388"/>
            </a:xfrm>
            <a:custGeom>
              <a:avLst/>
              <a:gdLst>
                <a:gd name="T0" fmla="*/ 232 w 309"/>
                <a:gd name="T1" fmla="*/ 49 h 113"/>
                <a:gd name="T2" fmla="*/ 224 w 309"/>
                <a:gd name="T3" fmla="*/ 50 h 113"/>
                <a:gd name="T4" fmla="*/ 217 w 309"/>
                <a:gd name="T5" fmla="*/ 55 h 113"/>
                <a:gd name="T6" fmla="*/ 214 w 309"/>
                <a:gd name="T7" fmla="*/ 63 h 113"/>
                <a:gd name="T8" fmla="*/ 214 w 309"/>
                <a:gd name="T9" fmla="*/ 71 h 113"/>
                <a:gd name="T10" fmla="*/ 219 w 309"/>
                <a:gd name="T11" fmla="*/ 78 h 113"/>
                <a:gd name="T12" fmla="*/ 226 w 309"/>
                <a:gd name="T13" fmla="*/ 82 h 113"/>
                <a:gd name="T14" fmla="*/ 234 w 309"/>
                <a:gd name="T15" fmla="*/ 81 h 113"/>
                <a:gd name="T16" fmla="*/ 242 w 309"/>
                <a:gd name="T17" fmla="*/ 76 h 113"/>
                <a:gd name="T18" fmla="*/ 245 w 309"/>
                <a:gd name="T19" fmla="*/ 69 h 113"/>
                <a:gd name="T20" fmla="*/ 245 w 309"/>
                <a:gd name="T21" fmla="*/ 60 h 113"/>
                <a:gd name="T22" fmla="*/ 239 w 309"/>
                <a:gd name="T23" fmla="*/ 53 h 113"/>
                <a:gd name="T24" fmla="*/ 232 w 309"/>
                <a:gd name="T25" fmla="*/ 49 h 113"/>
                <a:gd name="T26" fmla="*/ 83 w 309"/>
                <a:gd name="T27" fmla="*/ 22 h 113"/>
                <a:gd name="T28" fmla="*/ 74 w 309"/>
                <a:gd name="T29" fmla="*/ 22 h 113"/>
                <a:gd name="T30" fmla="*/ 68 w 309"/>
                <a:gd name="T31" fmla="*/ 28 h 113"/>
                <a:gd name="T32" fmla="*/ 64 w 309"/>
                <a:gd name="T33" fmla="*/ 35 h 113"/>
                <a:gd name="T34" fmla="*/ 65 w 309"/>
                <a:gd name="T35" fmla="*/ 44 h 113"/>
                <a:gd name="T36" fmla="*/ 69 w 309"/>
                <a:gd name="T37" fmla="*/ 50 h 113"/>
                <a:gd name="T38" fmla="*/ 77 w 309"/>
                <a:gd name="T39" fmla="*/ 54 h 113"/>
                <a:gd name="T40" fmla="*/ 86 w 309"/>
                <a:gd name="T41" fmla="*/ 53 h 113"/>
                <a:gd name="T42" fmla="*/ 93 w 309"/>
                <a:gd name="T43" fmla="*/ 49 h 113"/>
                <a:gd name="T44" fmla="*/ 96 w 309"/>
                <a:gd name="T45" fmla="*/ 41 h 113"/>
                <a:gd name="T46" fmla="*/ 95 w 309"/>
                <a:gd name="T47" fmla="*/ 33 h 113"/>
                <a:gd name="T48" fmla="*/ 91 w 309"/>
                <a:gd name="T49" fmla="*/ 26 h 113"/>
                <a:gd name="T50" fmla="*/ 83 w 309"/>
                <a:gd name="T51" fmla="*/ 22 h 113"/>
                <a:gd name="T52" fmla="*/ 10 w 309"/>
                <a:gd name="T53" fmla="*/ 0 h 113"/>
                <a:gd name="T54" fmla="*/ 309 w 309"/>
                <a:gd name="T55" fmla="*/ 55 h 113"/>
                <a:gd name="T56" fmla="*/ 297 w 309"/>
                <a:gd name="T57" fmla="*/ 113 h 113"/>
                <a:gd name="T58" fmla="*/ 0 w 309"/>
                <a:gd name="T59" fmla="*/ 58 h 113"/>
                <a:gd name="T60" fmla="*/ 10 w 309"/>
                <a:gd name="T61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09" h="113">
                  <a:moveTo>
                    <a:pt x="232" y="49"/>
                  </a:moveTo>
                  <a:lnTo>
                    <a:pt x="224" y="50"/>
                  </a:lnTo>
                  <a:lnTo>
                    <a:pt x="217" y="55"/>
                  </a:lnTo>
                  <a:lnTo>
                    <a:pt x="214" y="63"/>
                  </a:lnTo>
                  <a:lnTo>
                    <a:pt x="214" y="71"/>
                  </a:lnTo>
                  <a:lnTo>
                    <a:pt x="219" y="78"/>
                  </a:lnTo>
                  <a:lnTo>
                    <a:pt x="226" y="82"/>
                  </a:lnTo>
                  <a:lnTo>
                    <a:pt x="234" y="81"/>
                  </a:lnTo>
                  <a:lnTo>
                    <a:pt x="242" y="76"/>
                  </a:lnTo>
                  <a:lnTo>
                    <a:pt x="245" y="69"/>
                  </a:lnTo>
                  <a:lnTo>
                    <a:pt x="245" y="60"/>
                  </a:lnTo>
                  <a:lnTo>
                    <a:pt x="239" y="53"/>
                  </a:lnTo>
                  <a:lnTo>
                    <a:pt x="232" y="49"/>
                  </a:lnTo>
                  <a:close/>
                  <a:moveTo>
                    <a:pt x="83" y="22"/>
                  </a:moveTo>
                  <a:lnTo>
                    <a:pt x="74" y="22"/>
                  </a:lnTo>
                  <a:lnTo>
                    <a:pt x="68" y="28"/>
                  </a:lnTo>
                  <a:lnTo>
                    <a:pt x="64" y="35"/>
                  </a:lnTo>
                  <a:lnTo>
                    <a:pt x="65" y="44"/>
                  </a:lnTo>
                  <a:lnTo>
                    <a:pt x="69" y="50"/>
                  </a:lnTo>
                  <a:lnTo>
                    <a:pt x="77" y="54"/>
                  </a:lnTo>
                  <a:lnTo>
                    <a:pt x="86" y="53"/>
                  </a:lnTo>
                  <a:lnTo>
                    <a:pt x="93" y="49"/>
                  </a:lnTo>
                  <a:lnTo>
                    <a:pt x="96" y="41"/>
                  </a:lnTo>
                  <a:lnTo>
                    <a:pt x="95" y="33"/>
                  </a:lnTo>
                  <a:lnTo>
                    <a:pt x="91" y="26"/>
                  </a:lnTo>
                  <a:lnTo>
                    <a:pt x="83" y="22"/>
                  </a:lnTo>
                  <a:close/>
                  <a:moveTo>
                    <a:pt x="10" y="0"/>
                  </a:moveTo>
                  <a:lnTo>
                    <a:pt x="309" y="55"/>
                  </a:lnTo>
                  <a:lnTo>
                    <a:pt x="297" y="113"/>
                  </a:lnTo>
                  <a:lnTo>
                    <a:pt x="0" y="58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FF7208"/>
            </a:solidFill>
            <a:ln w="0">
              <a:solidFill>
                <a:srgbClr val="FF720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66"/>
            <p:cNvSpPr>
              <a:spLocks/>
            </p:cNvSpPr>
            <p:nvPr/>
          </p:nvSpPr>
          <p:spPr bwMode="auto">
            <a:xfrm>
              <a:off x="7804150" y="4992298"/>
              <a:ext cx="39688" cy="76200"/>
            </a:xfrm>
            <a:custGeom>
              <a:avLst/>
              <a:gdLst>
                <a:gd name="T0" fmla="*/ 14 w 25"/>
                <a:gd name="T1" fmla="*/ 0 h 48"/>
                <a:gd name="T2" fmla="*/ 17 w 25"/>
                <a:gd name="T3" fmla="*/ 0 h 48"/>
                <a:gd name="T4" fmla="*/ 20 w 25"/>
                <a:gd name="T5" fmla="*/ 1 h 48"/>
                <a:gd name="T6" fmla="*/ 22 w 25"/>
                <a:gd name="T7" fmla="*/ 3 h 48"/>
                <a:gd name="T8" fmla="*/ 24 w 25"/>
                <a:gd name="T9" fmla="*/ 6 h 48"/>
                <a:gd name="T10" fmla="*/ 25 w 25"/>
                <a:gd name="T11" fmla="*/ 9 h 48"/>
                <a:gd name="T12" fmla="*/ 25 w 25"/>
                <a:gd name="T13" fmla="*/ 13 h 48"/>
                <a:gd name="T14" fmla="*/ 20 w 25"/>
                <a:gd name="T15" fmla="*/ 39 h 48"/>
                <a:gd name="T16" fmla="*/ 19 w 25"/>
                <a:gd name="T17" fmla="*/ 42 h 48"/>
                <a:gd name="T18" fmla="*/ 17 w 25"/>
                <a:gd name="T19" fmla="*/ 45 h 48"/>
                <a:gd name="T20" fmla="*/ 14 w 25"/>
                <a:gd name="T21" fmla="*/ 47 h 48"/>
                <a:gd name="T22" fmla="*/ 11 w 25"/>
                <a:gd name="T23" fmla="*/ 48 h 48"/>
                <a:gd name="T24" fmla="*/ 8 w 25"/>
                <a:gd name="T25" fmla="*/ 48 h 48"/>
                <a:gd name="T26" fmla="*/ 5 w 25"/>
                <a:gd name="T27" fmla="*/ 47 h 48"/>
                <a:gd name="T28" fmla="*/ 2 w 25"/>
                <a:gd name="T29" fmla="*/ 45 h 48"/>
                <a:gd name="T30" fmla="*/ 1 w 25"/>
                <a:gd name="T31" fmla="*/ 42 h 48"/>
                <a:gd name="T32" fmla="*/ 0 w 25"/>
                <a:gd name="T33" fmla="*/ 39 h 48"/>
                <a:gd name="T34" fmla="*/ 0 w 25"/>
                <a:gd name="T35" fmla="*/ 35 h 48"/>
                <a:gd name="T36" fmla="*/ 5 w 25"/>
                <a:gd name="T37" fmla="*/ 9 h 48"/>
                <a:gd name="T38" fmla="*/ 6 w 25"/>
                <a:gd name="T39" fmla="*/ 6 h 48"/>
                <a:gd name="T40" fmla="*/ 8 w 25"/>
                <a:gd name="T41" fmla="*/ 3 h 48"/>
                <a:gd name="T42" fmla="*/ 10 w 25"/>
                <a:gd name="T43" fmla="*/ 1 h 48"/>
                <a:gd name="T44" fmla="*/ 14 w 25"/>
                <a:gd name="T4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" h="48">
                  <a:moveTo>
                    <a:pt x="14" y="0"/>
                  </a:moveTo>
                  <a:lnTo>
                    <a:pt x="17" y="0"/>
                  </a:lnTo>
                  <a:lnTo>
                    <a:pt x="20" y="1"/>
                  </a:lnTo>
                  <a:lnTo>
                    <a:pt x="22" y="3"/>
                  </a:lnTo>
                  <a:lnTo>
                    <a:pt x="24" y="6"/>
                  </a:lnTo>
                  <a:lnTo>
                    <a:pt x="25" y="9"/>
                  </a:lnTo>
                  <a:lnTo>
                    <a:pt x="25" y="13"/>
                  </a:lnTo>
                  <a:lnTo>
                    <a:pt x="20" y="39"/>
                  </a:lnTo>
                  <a:lnTo>
                    <a:pt x="19" y="42"/>
                  </a:lnTo>
                  <a:lnTo>
                    <a:pt x="17" y="45"/>
                  </a:lnTo>
                  <a:lnTo>
                    <a:pt x="14" y="47"/>
                  </a:lnTo>
                  <a:lnTo>
                    <a:pt x="11" y="48"/>
                  </a:lnTo>
                  <a:lnTo>
                    <a:pt x="8" y="48"/>
                  </a:lnTo>
                  <a:lnTo>
                    <a:pt x="5" y="47"/>
                  </a:lnTo>
                  <a:lnTo>
                    <a:pt x="2" y="45"/>
                  </a:lnTo>
                  <a:lnTo>
                    <a:pt x="1" y="42"/>
                  </a:lnTo>
                  <a:lnTo>
                    <a:pt x="0" y="39"/>
                  </a:lnTo>
                  <a:lnTo>
                    <a:pt x="0" y="35"/>
                  </a:lnTo>
                  <a:lnTo>
                    <a:pt x="5" y="9"/>
                  </a:lnTo>
                  <a:lnTo>
                    <a:pt x="6" y="6"/>
                  </a:lnTo>
                  <a:lnTo>
                    <a:pt x="8" y="3"/>
                  </a:lnTo>
                  <a:lnTo>
                    <a:pt x="10" y="1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67"/>
            <p:cNvSpPr>
              <a:spLocks/>
            </p:cNvSpPr>
            <p:nvPr/>
          </p:nvSpPr>
          <p:spPr bwMode="auto">
            <a:xfrm>
              <a:off x="8040688" y="5035161"/>
              <a:ext cx="39688" cy="77788"/>
            </a:xfrm>
            <a:custGeom>
              <a:avLst/>
              <a:gdLst>
                <a:gd name="T0" fmla="*/ 13 w 25"/>
                <a:gd name="T1" fmla="*/ 0 h 49"/>
                <a:gd name="T2" fmla="*/ 16 w 25"/>
                <a:gd name="T3" fmla="*/ 0 h 49"/>
                <a:gd name="T4" fmla="*/ 19 w 25"/>
                <a:gd name="T5" fmla="*/ 2 h 49"/>
                <a:gd name="T6" fmla="*/ 23 w 25"/>
                <a:gd name="T7" fmla="*/ 4 h 49"/>
                <a:gd name="T8" fmla="*/ 24 w 25"/>
                <a:gd name="T9" fmla="*/ 7 h 49"/>
                <a:gd name="T10" fmla="*/ 25 w 25"/>
                <a:gd name="T11" fmla="*/ 10 h 49"/>
                <a:gd name="T12" fmla="*/ 25 w 25"/>
                <a:gd name="T13" fmla="*/ 13 h 49"/>
                <a:gd name="T14" fmla="*/ 19 w 25"/>
                <a:gd name="T15" fmla="*/ 40 h 49"/>
                <a:gd name="T16" fmla="*/ 18 w 25"/>
                <a:gd name="T17" fmla="*/ 43 h 49"/>
                <a:gd name="T18" fmla="*/ 16 w 25"/>
                <a:gd name="T19" fmla="*/ 46 h 49"/>
                <a:gd name="T20" fmla="*/ 14 w 25"/>
                <a:gd name="T21" fmla="*/ 48 h 49"/>
                <a:gd name="T22" fmla="*/ 11 w 25"/>
                <a:gd name="T23" fmla="*/ 49 h 49"/>
                <a:gd name="T24" fmla="*/ 8 w 25"/>
                <a:gd name="T25" fmla="*/ 49 h 49"/>
                <a:gd name="T26" fmla="*/ 5 w 25"/>
                <a:gd name="T27" fmla="*/ 47 h 49"/>
                <a:gd name="T28" fmla="*/ 3 w 25"/>
                <a:gd name="T29" fmla="*/ 45 h 49"/>
                <a:gd name="T30" fmla="*/ 1 w 25"/>
                <a:gd name="T31" fmla="*/ 43 h 49"/>
                <a:gd name="T32" fmla="*/ 0 w 25"/>
                <a:gd name="T33" fmla="*/ 40 h 49"/>
                <a:gd name="T34" fmla="*/ 0 w 25"/>
                <a:gd name="T35" fmla="*/ 36 h 49"/>
                <a:gd name="T36" fmla="*/ 5 w 25"/>
                <a:gd name="T37" fmla="*/ 10 h 49"/>
                <a:gd name="T38" fmla="*/ 6 w 25"/>
                <a:gd name="T39" fmla="*/ 7 h 49"/>
                <a:gd name="T40" fmla="*/ 8 w 25"/>
                <a:gd name="T41" fmla="*/ 4 h 49"/>
                <a:gd name="T42" fmla="*/ 10 w 25"/>
                <a:gd name="T43" fmla="*/ 2 h 49"/>
                <a:gd name="T44" fmla="*/ 13 w 25"/>
                <a:gd name="T4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" h="49">
                  <a:moveTo>
                    <a:pt x="13" y="0"/>
                  </a:moveTo>
                  <a:lnTo>
                    <a:pt x="16" y="0"/>
                  </a:lnTo>
                  <a:lnTo>
                    <a:pt x="19" y="2"/>
                  </a:lnTo>
                  <a:lnTo>
                    <a:pt x="23" y="4"/>
                  </a:lnTo>
                  <a:lnTo>
                    <a:pt x="24" y="7"/>
                  </a:lnTo>
                  <a:lnTo>
                    <a:pt x="25" y="10"/>
                  </a:lnTo>
                  <a:lnTo>
                    <a:pt x="25" y="13"/>
                  </a:lnTo>
                  <a:lnTo>
                    <a:pt x="19" y="40"/>
                  </a:lnTo>
                  <a:lnTo>
                    <a:pt x="18" y="43"/>
                  </a:lnTo>
                  <a:lnTo>
                    <a:pt x="16" y="46"/>
                  </a:lnTo>
                  <a:lnTo>
                    <a:pt x="14" y="48"/>
                  </a:lnTo>
                  <a:lnTo>
                    <a:pt x="11" y="49"/>
                  </a:lnTo>
                  <a:lnTo>
                    <a:pt x="8" y="49"/>
                  </a:lnTo>
                  <a:lnTo>
                    <a:pt x="5" y="47"/>
                  </a:lnTo>
                  <a:lnTo>
                    <a:pt x="3" y="45"/>
                  </a:lnTo>
                  <a:lnTo>
                    <a:pt x="1" y="43"/>
                  </a:lnTo>
                  <a:lnTo>
                    <a:pt x="0" y="40"/>
                  </a:lnTo>
                  <a:lnTo>
                    <a:pt x="0" y="36"/>
                  </a:lnTo>
                  <a:lnTo>
                    <a:pt x="5" y="10"/>
                  </a:lnTo>
                  <a:lnTo>
                    <a:pt x="6" y="7"/>
                  </a:lnTo>
                  <a:lnTo>
                    <a:pt x="8" y="4"/>
                  </a:lnTo>
                  <a:lnTo>
                    <a:pt x="10" y="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1531815" y="2809887"/>
            <a:ext cx="3900018" cy="2040333"/>
            <a:chOff x="6821271" y="2070165"/>
            <a:chExt cx="4244035" cy="2220309"/>
          </a:xfrm>
        </p:grpSpPr>
        <p:sp>
          <p:nvSpPr>
            <p:cNvPr id="122" name="Freeform 6"/>
            <p:cNvSpPr>
              <a:spLocks/>
            </p:cNvSpPr>
            <p:nvPr/>
          </p:nvSpPr>
          <p:spPr bwMode="auto">
            <a:xfrm>
              <a:off x="7025473" y="2246936"/>
              <a:ext cx="3795249" cy="1897244"/>
            </a:xfrm>
            <a:custGeom>
              <a:avLst/>
              <a:gdLst>
                <a:gd name="T0" fmla="*/ 2106 w 2106"/>
                <a:gd name="T1" fmla="*/ 1053 h 1053"/>
                <a:gd name="T2" fmla="*/ 1053 w 2106"/>
                <a:gd name="T3" fmla="*/ 0 h 1053"/>
                <a:gd name="T4" fmla="*/ 0 w 2106"/>
                <a:gd name="T5" fmla="*/ 1053 h 1053"/>
                <a:gd name="T6" fmla="*/ 24 w 2106"/>
                <a:gd name="T7" fmla="*/ 1053 h 1053"/>
                <a:gd name="T8" fmla="*/ 326 w 2106"/>
                <a:gd name="T9" fmla="*/ 325 h 1053"/>
                <a:gd name="T10" fmla="*/ 1053 w 2106"/>
                <a:gd name="T11" fmla="*/ 24 h 1053"/>
                <a:gd name="T12" fmla="*/ 1781 w 2106"/>
                <a:gd name="T13" fmla="*/ 325 h 1053"/>
                <a:gd name="T14" fmla="*/ 2082 w 2106"/>
                <a:gd name="T15" fmla="*/ 1053 h 1053"/>
                <a:gd name="T16" fmla="*/ 2106 w 2106"/>
                <a:gd name="T17" fmla="*/ 1053 h 10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06" h="1053">
                  <a:moveTo>
                    <a:pt x="2106" y="1053"/>
                  </a:moveTo>
                  <a:cubicBezTo>
                    <a:pt x="2106" y="471"/>
                    <a:pt x="1635" y="0"/>
                    <a:pt x="1053" y="0"/>
                  </a:cubicBezTo>
                  <a:cubicBezTo>
                    <a:pt x="472" y="0"/>
                    <a:pt x="0" y="471"/>
                    <a:pt x="0" y="1053"/>
                  </a:cubicBezTo>
                  <a:cubicBezTo>
                    <a:pt x="24" y="1053"/>
                    <a:pt x="24" y="1053"/>
                    <a:pt x="24" y="1053"/>
                  </a:cubicBezTo>
                  <a:cubicBezTo>
                    <a:pt x="24" y="769"/>
                    <a:pt x="140" y="512"/>
                    <a:pt x="326" y="325"/>
                  </a:cubicBezTo>
                  <a:cubicBezTo>
                    <a:pt x="512" y="139"/>
                    <a:pt x="769" y="24"/>
                    <a:pt x="1053" y="24"/>
                  </a:cubicBezTo>
                  <a:cubicBezTo>
                    <a:pt x="1337" y="24"/>
                    <a:pt x="1595" y="139"/>
                    <a:pt x="1781" y="325"/>
                  </a:cubicBezTo>
                  <a:cubicBezTo>
                    <a:pt x="1967" y="512"/>
                    <a:pt x="2082" y="769"/>
                    <a:pt x="2082" y="1053"/>
                  </a:cubicBezTo>
                  <a:lnTo>
                    <a:pt x="2106" y="105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7"/>
            <p:cNvSpPr>
              <a:spLocks/>
            </p:cNvSpPr>
            <p:nvPr/>
          </p:nvSpPr>
          <p:spPr bwMode="auto">
            <a:xfrm>
              <a:off x="7218245" y="2392468"/>
              <a:ext cx="3411229" cy="1623705"/>
            </a:xfrm>
            <a:custGeom>
              <a:avLst/>
              <a:gdLst>
                <a:gd name="T0" fmla="*/ 1893 w 1893"/>
                <a:gd name="T1" fmla="*/ 901 h 901"/>
                <a:gd name="T2" fmla="*/ 946 w 1893"/>
                <a:gd name="T3" fmla="*/ 0 h 901"/>
                <a:gd name="T4" fmla="*/ 0 w 1893"/>
                <a:gd name="T5" fmla="*/ 901 h 901"/>
                <a:gd name="T6" fmla="*/ 4 w 1893"/>
                <a:gd name="T7" fmla="*/ 901 h 901"/>
                <a:gd name="T8" fmla="*/ 289 w 1893"/>
                <a:gd name="T9" fmla="*/ 267 h 901"/>
                <a:gd name="T10" fmla="*/ 946 w 1893"/>
                <a:gd name="T11" fmla="*/ 4 h 901"/>
                <a:gd name="T12" fmla="*/ 1603 w 1893"/>
                <a:gd name="T13" fmla="*/ 267 h 901"/>
                <a:gd name="T14" fmla="*/ 1889 w 1893"/>
                <a:gd name="T15" fmla="*/ 901 h 901"/>
                <a:gd name="T16" fmla="*/ 1893 w 1893"/>
                <a:gd name="T17" fmla="*/ 901 h 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3" h="901">
                  <a:moveTo>
                    <a:pt x="1893" y="901"/>
                  </a:moveTo>
                  <a:cubicBezTo>
                    <a:pt x="1892" y="403"/>
                    <a:pt x="1444" y="0"/>
                    <a:pt x="946" y="0"/>
                  </a:cubicBezTo>
                  <a:cubicBezTo>
                    <a:pt x="449" y="0"/>
                    <a:pt x="0" y="403"/>
                    <a:pt x="0" y="901"/>
                  </a:cubicBezTo>
                  <a:cubicBezTo>
                    <a:pt x="4" y="901"/>
                    <a:pt x="4" y="901"/>
                    <a:pt x="4" y="901"/>
                  </a:cubicBezTo>
                  <a:cubicBezTo>
                    <a:pt x="4" y="653"/>
                    <a:pt x="116" y="429"/>
                    <a:pt x="289" y="267"/>
                  </a:cubicBezTo>
                  <a:cubicBezTo>
                    <a:pt x="463" y="104"/>
                    <a:pt x="699" y="4"/>
                    <a:pt x="946" y="4"/>
                  </a:cubicBezTo>
                  <a:cubicBezTo>
                    <a:pt x="1194" y="4"/>
                    <a:pt x="1430" y="104"/>
                    <a:pt x="1603" y="267"/>
                  </a:cubicBezTo>
                  <a:cubicBezTo>
                    <a:pt x="1777" y="429"/>
                    <a:pt x="1889" y="653"/>
                    <a:pt x="1889" y="901"/>
                  </a:cubicBezTo>
                  <a:lnTo>
                    <a:pt x="1893" y="901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8"/>
            <p:cNvSpPr>
              <a:spLocks noEditPoints="1"/>
            </p:cNvSpPr>
            <p:nvPr/>
          </p:nvSpPr>
          <p:spPr bwMode="auto">
            <a:xfrm>
              <a:off x="6859368" y="2117405"/>
              <a:ext cx="4128982" cy="2173069"/>
            </a:xfrm>
            <a:custGeom>
              <a:avLst/>
              <a:gdLst>
                <a:gd name="T0" fmla="*/ 6 w 2291"/>
                <a:gd name="T1" fmla="*/ 1165 h 1206"/>
                <a:gd name="T2" fmla="*/ 6 w 2291"/>
                <a:gd name="T3" fmla="*/ 1080 h 1206"/>
                <a:gd name="T4" fmla="*/ 16 w 2291"/>
                <a:gd name="T5" fmla="*/ 1033 h 1206"/>
                <a:gd name="T6" fmla="*/ 20 w 2291"/>
                <a:gd name="T7" fmla="*/ 973 h 1206"/>
                <a:gd name="T8" fmla="*/ 32 w 2291"/>
                <a:gd name="T9" fmla="*/ 914 h 1206"/>
                <a:gd name="T10" fmla="*/ 51 w 2291"/>
                <a:gd name="T11" fmla="*/ 857 h 1206"/>
                <a:gd name="T12" fmla="*/ 71 w 2291"/>
                <a:gd name="T13" fmla="*/ 776 h 1206"/>
                <a:gd name="T14" fmla="*/ 93 w 2291"/>
                <a:gd name="T15" fmla="*/ 732 h 1206"/>
                <a:gd name="T16" fmla="*/ 111 w 2291"/>
                <a:gd name="T17" fmla="*/ 675 h 1206"/>
                <a:gd name="T18" fmla="*/ 137 w 2291"/>
                <a:gd name="T19" fmla="*/ 621 h 1206"/>
                <a:gd name="T20" fmla="*/ 170 w 2291"/>
                <a:gd name="T21" fmla="*/ 570 h 1206"/>
                <a:gd name="T22" fmla="*/ 210 w 2291"/>
                <a:gd name="T23" fmla="*/ 496 h 1206"/>
                <a:gd name="T24" fmla="*/ 241 w 2291"/>
                <a:gd name="T25" fmla="*/ 460 h 1206"/>
                <a:gd name="T26" fmla="*/ 274 w 2291"/>
                <a:gd name="T27" fmla="*/ 410 h 1206"/>
                <a:gd name="T28" fmla="*/ 313 w 2291"/>
                <a:gd name="T29" fmla="*/ 364 h 1206"/>
                <a:gd name="T30" fmla="*/ 358 w 2291"/>
                <a:gd name="T31" fmla="*/ 325 h 1206"/>
                <a:gd name="T32" fmla="*/ 416 w 2291"/>
                <a:gd name="T33" fmla="*/ 264 h 1206"/>
                <a:gd name="T34" fmla="*/ 457 w 2291"/>
                <a:gd name="T35" fmla="*/ 238 h 1206"/>
                <a:gd name="T36" fmla="*/ 502 w 2291"/>
                <a:gd name="T37" fmla="*/ 198 h 1206"/>
                <a:gd name="T38" fmla="*/ 552 w 2291"/>
                <a:gd name="T39" fmla="*/ 165 h 1206"/>
                <a:gd name="T40" fmla="*/ 607 w 2291"/>
                <a:gd name="T41" fmla="*/ 139 h 1206"/>
                <a:gd name="T42" fmla="*/ 680 w 2291"/>
                <a:gd name="T43" fmla="*/ 97 h 1206"/>
                <a:gd name="T44" fmla="*/ 727 w 2291"/>
                <a:gd name="T45" fmla="*/ 84 h 1206"/>
                <a:gd name="T46" fmla="*/ 781 w 2291"/>
                <a:gd name="T47" fmla="*/ 58 h 1206"/>
                <a:gd name="T48" fmla="*/ 839 w 2291"/>
                <a:gd name="T49" fmla="*/ 41 h 1206"/>
                <a:gd name="T50" fmla="*/ 898 w 2291"/>
                <a:gd name="T51" fmla="*/ 32 h 1206"/>
                <a:gd name="T52" fmla="*/ 980 w 2291"/>
                <a:gd name="T53" fmla="*/ 12 h 1206"/>
                <a:gd name="T54" fmla="*/ 1028 w 2291"/>
                <a:gd name="T55" fmla="*/ 11 h 1206"/>
                <a:gd name="T56" fmla="*/ 1088 w 2291"/>
                <a:gd name="T57" fmla="*/ 2 h 1206"/>
                <a:gd name="T58" fmla="*/ 1145 w 2291"/>
                <a:gd name="T59" fmla="*/ 6 h 1206"/>
                <a:gd name="T60" fmla="*/ 1220 w 2291"/>
                <a:gd name="T61" fmla="*/ 3 h 1206"/>
                <a:gd name="T62" fmla="*/ 1267 w 2291"/>
                <a:gd name="T63" fmla="*/ 12 h 1206"/>
                <a:gd name="T64" fmla="*/ 1327 w 2291"/>
                <a:gd name="T65" fmla="*/ 14 h 1206"/>
                <a:gd name="T66" fmla="*/ 1387 w 2291"/>
                <a:gd name="T67" fmla="*/ 25 h 1206"/>
                <a:gd name="T68" fmla="*/ 1444 w 2291"/>
                <a:gd name="T69" fmla="*/ 44 h 1206"/>
                <a:gd name="T70" fmla="*/ 1525 w 2291"/>
                <a:gd name="T71" fmla="*/ 64 h 1206"/>
                <a:gd name="T72" fmla="*/ 1569 w 2291"/>
                <a:gd name="T73" fmla="*/ 85 h 1206"/>
                <a:gd name="T74" fmla="*/ 1626 w 2291"/>
                <a:gd name="T75" fmla="*/ 104 h 1206"/>
                <a:gd name="T76" fmla="*/ 1680 w 2291"/>
                <a:gd name="T77" fmla="*/ 131 h 1206"/>
                <a:gd name="T78" fmla="*/ 1729 w 2291"/>
                <a:gd name="T79" fmla="*/ 165 h 1206"/>
                <a:gd name="T80" fmla="*/ 1802 w 2291"/>
                <a:gd name="T81" fmla="*/ 207 h 1206"/>
                <a:gd name="T82" fmla="*/ 1837 w 2291"/>
                <a:gd name="T83" fmla="*/ 240 h 1206"/>
                <a:gd name="T84" fmla="*/ 1886 w 2291"/>
                <a:gd name="T85" fmla="*/ 274 h 1206"/>
                <a:gd name="T86" fmla="*/ 1930 w 2291"/>
                <a:gd name="T87" fmla="*/ 315 h 1206"/>
                <a:gd name="T88" fmla="*/ 1968 w 2291"/>
                <a:gd name="T89" fmla="*/ 362 h 1206"/>
                <a:gd name="T90" fmla="*/ 2027 w 2291"/>
                <a:gd name="T91" fmla="*/ 422 h 1206"/>
                <a:gd name="T92" fmla="*/ 2052 w 2291"/>
                <a:gd name="T93" fmla="*/ 464 h 1206"/>
                <a:gd name="T94" fmla="*/ 2090 w 2291"/>
                <a:gd name="T95" fmla="*/ 511 h 1206"/>
                <a:gd name="T96" fmla="*/ 2122 w 2291"/>
                <a:gd name="T97" fmla="*/ 562 h 1206"/>
                <a:gd name="T98" fmla="*/ 2146 w 2291"/>
                <a:gd name="T99" fmla="*/ 617 h 1206"/>
                <a:gd name="T100" fmla="*/ 2187 w 2291"/>
                <a:gd name="T101" fmla="*/ 691 h 1206"/>
                <a:gd name="T102" fmla="*/ 2200 w 2291"/>
                <a:gd name="T103" fmla="*/ 737 h 1206"/>
                <a:gd name="T104" fmla="*/ 2225 w 2291"/>
                <a:gd name="T105" fmla="*/ 792 h 1206"/>
                <a:gd name="T106" fmla="*/ 2243 w 2291"/>
                <a:gd name="T107" fmla="*/ 850 h 1206"/>
                <a:gd name="T108" fmla="*/ 2252 w 2291"/>
                <a:gd name="T109" fmla="*/ 909 h 1206"/>
                <a:gd name="T110" fmla="*/ 2274 w 2291"/>
                <a:gd name="T111" fmla="*/ 991 h 1206"/>
                <a:gd name="T112" fmla="*/ 2275 w 2291"/>
                <a:gd name="T113" fmla="*/ 1039 h 1206"/>
                <a:gd name="T114" fmla="*/ 2287 w 2291"/>
                <a:gd name="T115" fmla="*/ 1098 h 1206"/>
                <a:gd name="T116" fmla="*/ 2290 w 2291"/>
                <a:gd name="T117" fmla="*/ 1158 h 1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91" h="1206">
                  <a:moveTo>
                    <a:pt x="0" y="1200"/>
                  </a:moveTo>
                  <a:cubicBezTo>
                    <a:pt x="0" y="1202"/>
                    <a:pt x="0" y="1204"/>
                    <a:pt x="0" y="1206"/>
                  </a:cubicBezTo>
                  <a:cubicBezTo>
                    <a:pt x="5" y="1206"/>
                    <a:pt x="5" y="1206"/>
                    <a:pt x="5" y="1206"/>
                  </a:cubicBezTo>
                  <a:cubicBezTo>
                    <a:pt x="5" y="1204"/>
                    <a:pt x="5" y="1202"/>
                    <a:pt x="5" y="1201"/>
                  </a:cubicBezTo>
                  <a:lnTo>
                    <a:pt x="0" y="1200"/>
                  </a:lnTo>
                  <a:close/>
                  <a:moveTo>
                    <a:pt x="0" y="1176"/>
                  </a:moveTo>
                  <a:cubicBezTo>
                    <a:pt x="0" y="1180"/>
                    <a:pt x="0" y="1184"/>
                    <a:pt x="0" y="1188"/>
                  </a:cubicBezTo>
                  <a:cubicBezTo>
                    <a:pt x="5" y="1189"/>
                    <a:pt x="5" y="1189"/>
                    <a:pt x="5" y="1189"/>
                  </a:cubicBezTo>
                  <a:cubicBezTo>
                    <a:pt x="5" y="1185"/>
                    <a:pt x="5" y="1181"/>
                    <a:pt x="5" y="1177"/>
                  </a:cubicBezTo>
                  <a:lnTo>
                    <a:pt x="0" y="1176"/>
                  </a:lnTo>
                  <a:close/>
                  <a:moveTo>
                    <a:pt x="1" y="1152"/>
                  </a:moveTo>
                  <a:cubicBezTo>
                    <a:pt x="1" y="1156"/>
                    <a:pt x="1" y="1160"/>
                    <a:pt x="0" y="1164"/>
                  </a:cubicBezTo>
                  <a:cubicBezTo>
                    <a:pt x="6" y="1165"/>
                    <a:pt x="6" y="1165"/>
                    <a:pt x="6" y="1165"/>
                  </a:cubicBezTo>
                  <a:cubicBezTo>
                    <a:pt x="6" y="1161"/>
                    <a:pt x="6" y="1157"/>
                    <a:pt x="6" y="1153"/>
                  </a:cubicBezTo>
                  <a:cubicBezTo>
                    <a:pt x="1" y="1152"/>
                    <a:pt x="1" y="1152"/>
                    <a:pt x="1" y="1152"/>
                  </a:cubicBezTo>
                  <a:close/>
                  <a:moveTo>
                    <a:pt x="2" y="1128"/>
                  </a:moveTo>
                  <a:cubicBezTo>
                    <a:pt x="2" y="1132"/>
                    <a:pt x="2" y="1136"/>
                    <a:pt x="1" y="1140"/>
                  </a:cubicBezTo>
                  <a:cubicBezTo>
                    <a:pt x="7" y="1141"/>
                    <a:pt x="7" y="1141"/>
                    <a:pt x="7" y="1141"/>
                  </a:cubicBezTo>
                  <a:cubicBezTo>
                    <a:pt x="7" y="1137"/>
                    <a:pt x="7" y="1133"/>
                    <a:pt x="7" y="1129"/>
                  </a:cubicBezTo>
                  <a:lnTo>
                    <a:pt x="2" y="1128"/>
                  </a:lnTo>
                  <a:close/>
                  <a:moveTo>
                    <a:pt x="4" y="1104"/>
                  </a:moveTo>
                  <a:cubicBezTo>
                    <a:pt x="3" y="1108"/>
                    <a:pt x="3" y="1112"/>
                    <a:pt x="3" y="1116"/>
                  </a:cubicBezTo>
                  <a:cubicBezTo>
                    <a:pt x="8" y="1117"/>
                    <a:pt x="8" y="1117"/>
                    <a:pt x="8" y="1117"/>
                  </a:cubicBezTo>
                  <a:cubicBezTo>
                    <a:pt x="8" y="1113"/>
                    <a:pt x="9" y="1109"/>
                    <a:pt x="9" y="1105"/>
                  </a:cubicBezTo>
                  <a:lnTo>
                    <a:pt x="4" y="1104"/>
                  </a:lnTo>
                  <a:close/>
                  <a:moveTo>
                    <a:pt x="6" y="1080"/>
                  </a:moveTo>
                  <a:cubicBezTo>
                    <a:pt x="5" y="1084"/>
                    <a:pt x="5" y="1088"/>
                    <a:pt x="5" y="1092"/>
                  </a:cubicBezTo>
                  <a:cubicBezTo>
                    <a:pt x="10" y="1093"/>
                    <a:pt x="10" y="1093"/>
                    <a:pt x="10" y="1093"/>
                  </a:cubicBezTo>
                  <a:cubicBezTo>
                    <a:pt x="10" y="1089"/>
                    <a:pt x="11" y="1085"/>
                    <a:pt x="11" y="1081"/>
                  </a:cubicBezTo>
                  <a:lnTo>
                    <a:pt x="6" y="1080"/>
                  </a:lnTo>
                  <a:close/>
                  <a:moveTo>
                    <a:pt x="8" y="1057"/>
                  </a:moveTo>
                  <a:cubicBezTo>
                    <a:pt x="8" y="1061"/>
                    <a:pt x="7" y="1065"/>
                    <a:pt x="7" y="1069"/>
                  </a:cubicBezTo>
                  <a:cubicBezTo>
                    <a:pt x="12" y="1069"/>
                    <a:pt x="12" y="1069"/>
                    <a:pt x="12" y="1069"/>
                  </a:cubicBezTo>
                  <a:cubicBezTo>
                    <a:pt x="12" y="1065"/>
                    <a:pt x="13" y="1061"/>
                    <a:pt x="13" y="1057"/>
                  </a:cubicBezTo>
                  <a:lnTo>
                    <a:pt x="8" y="1057"/>
                  </a:lnTo>
                  <a:close/>
                  <a:moveTo>
                    <a:pt x="11" y="1033"/>
                  </a:moveTo>
                  <a:cubicBezTo>
                    <a:pt x="10" y="1037"/>
                    <a:pt x="10" y="1041"/>
                    <a:pt x="9" y="1045"/>
                  </a:cubicBezTo>
                  <a:cubicBezTo>
                    <a:pt x="15" y="1045"/>
                    <a:pt x="15" y="1045"/>
                    <a:pt x="15" y="1045"/>
                  </a:cubicBezTo>
                  <a:cubicBezTo>
                    <a:pt x="15" y="1041"/>
                    <a:pt x="16" y="1037"/>
                    <a:pt x="16" y="1033"/>
                  </a:cubicBezTo>
                  <a:lnTo>
                    <a:pt x="11" y="1033"/>
                  </a:lnTo>
                  <a:close/>
                  <a:moveTo>
                    <a:pt x="14" y="1009"/>
                  </a:moveTo>
                  <a:cubicBezTo>
                    <a:pt x="14" y="1013"/>
                    <a:pt x="13" y="1017"/>
                    <a:pt x="12" y="1021"/>
                  </a:cubicBezTo>
                  <a:cubicBezTo>
                    <a:pt x="18" y="1022"/>
                    <a:pt x="18" y="1022"/>
                    <a:pt x="18" y="1022"/>
                  </a:cubicBezTo>
                  <a:cubicBezTo>
                    <a:pt x="18" y="1018"/>
                    <a:pt x="19" y="1014"/>
                    <a:pt x="19" y="1010"/>
                  </a:cubicBezTo>
                  <a:lnTo>
                    <a:pt x="14" y="1009"/>
                  </a:lnTo>
                  <a:close/>
                  <a:moveTo>
                    <a:pt x="18" y="985"/>
                  </a:moveTo>
                  <a:cubicBezTo>
                    <a:pt x="17" y="989"/>
                    <a:pt x="17" y="993"/>
                    <a:pt x="16" y="997"/>
                  </a:cubicBezTo>
                  <a:cubicBezTo>
                    <a:pt x="21" y="998"/>
                    <a:pt x="21" y="998"/>
                    <a:pt x="21" y="998"/>
                  </a:cubicBezTo>
                  <a:cubicBezTo>
                    <a:pt x="22" y="994"/>
                    <a:pt x="22" y="990"/>
                    <a:pt x="23" y="986"/>
                  </a:cubicBezTo>
                  <a:lnTo>
                    <a:pt x="18" y="985"/>
                  </a:lnTo>
                  <a:close/>
                  <a:moveTo>
                    <a:pt x="22" y="961"/>
                  </a:moveTo>
                  <a:cubicBezTo>
                    <a:pt x="21" y="965"/>
                    <a:pt x="21" y="969"/>
                    <a:pt x="20" y="973"/>
                  </a:cubicBezTo>
                  <a:cubicBezTo>
                    <a:pt x="25" y="974"/>
                    <a:pt x="25" y="974"/>
                    <a:pt x="25" y="974"/>
                  </a:cubicBezTo>
                  <a:cubicBezTo>
                    <a:pt x="26" y="970"/>
                    <a:pt x="27" y="966"/>
                    <a:pt x="27" y="962"/>
                  </a:cubicBezTo>
                  <a:lnTo>
                    <a:pt x="22" y="961"/>
                  </a:lnTo>
                  <a:close/>
                  <a:moveTo>
                    <a:pt x="27" y="938"/>
                  </a:moveTo>
                  <a:cubicBezTo>
                    <a:pt x="26" y="942"/>
                    <a:pt x="25" y="946"/>
                    <a:pt x="24" y="950"/>
                  </a:cubicBezTo>
                  <a:cubicBezTo>
                    <a:pt x="30" y="951"/>
                    <a:pt x="30" y="951"/>
                    <a:pt x="30" y="951"/>
                  </a:cubicBezTo>
                  <a:cubicBezTo>
                    <a:pt x="30" y="947"/>
                    <a:pt x="31" y="943"/>
                    <a:pt x="32" y="939"/>
                  </a:cubicBezTo>
                  <a:lnTo>
                    <a:pt x="27" y="938"/>
                  </a:lnTo>
                  <a:close/>
                  <a:moveTo>
                    <a:pt x="32" y="914"/>
                  </a:moveTo>
                  <a:cubicBezTo>
                    <a:pt x="31" y="918"/>
                    <a:pt x="30" y="922"/>
                    <a:pt x="29" y="926"/>
                  </a:cubicBezTo>
                  <a:cubicBezTo>
                    <a:pt x="34" y="927"/>
                    <a:pt x="34" y="927"/>
                    <a:pt x="34" y="927"/>
                  </a:cubicBezTo>
                  <a:cubicBezTo>
                    <a:pt x="35" y="923"/>
                    <a:pt x="36" y="919"/>
                    <a:pt x="37" y="915"/>
                  </a:cubicBezTo>
                  <a:lnTo>
                    <a:pt x="32" y="914"/>
                  </a:lnTo>
                  <a:close/>
                  <a:moveTo>
                    <a:pt x="37" y="891"/>
                  </a:moveTo>
                  <a:cubicBezTo>
                    <a:pt x="36" y="895"/>
                    <a:pt x="35" y="899"/>
                    <a:pt x="34" y="903"/>
                  </a:cubicBezTo>
                  <a:cubicBezTo>
                    <a:pt x="40" y="904"/>
                    <a:pt x="40" y="904"/>
                    <a:pt x="40" y="904"/>
                  </a:cubicBezTo>
                  <a:cubicBezTo>
                    <a:pt x="40" y="900"/>
                    <a:pt x="41" y="896"/>
                    <a:pt x="42" y="892"/>
                  </a:cubicBezTo>
                  <a:lnTo>
                    <a:pt x="37" y="891"/>
                  </a:lnTo>
                  <a:close/>
                  <a:moveTo>
                    <a:pt x="43" y="868"/>
                  </a:moveTo>
                  <a:cubicBezTo>
                    <a:pt x="42" y="871"/>
                    <a:pt x="41" y="875"/>
                    <a:pt x="40" y="879"/>
                  </a:cubicBezTo>
                  <a:cubicBezTo>
                    <a:pt x="45" y="881"/>
                    <a:pt x="45" y="881"/>
                    <a:pt x="45" y="881"/>
                  </a:cubicBezTo>
                  <a:cubicBezTo>
                    <a:pt x="46" y="877"/>
                    <a:pt x="47" y="873"/>
                    <a:pt x="48" y="869"/>
                  </a:cubicBezTo>
                  <a:lnTo>
                    <a:pt x="43" y="868"/>
                  </a:lnTo>
                  <a:close/>
                  <a:moveTo>
                    <a:pt x="49" y="844"/>
                  </a:moveTo>
                  <a:cubicBezTo>
                    <a:pt x="48" y="848"/>
                    <a:pt x="47" y="852"/>
                    <a:pt x="46" y="856"/>
                  </a:cubicBezTo>
                  <a:cubicBezTo>
                    <a:pt x="51" y="857"/>
                    <a:pt x="51" y="857"/>
                    <a:pt x="51" y="857"/>
                  </a:cubicBezTo>
                  <a:cubicBezTo>
                    <a:pt x="52" y="854"/>
                    <a:pt x="53" y="850"/>
                    <a:pt x="54" y="846"/>
                  </a:cubicBezTo>
                  <a:lnTo>
                    <a:pt x="49" y="844"/>
                  </a:lnTo>
                  <a:close/>
                  <a:moveTo>
                    <a:pt x="56" y="821"/>
                  </a:moveTo>
                  <a:cubicBezTo>
                    <a:pt x="55" y="825"/>
                    <a:pt x="54" y="829"/>
                    <a:pt x="53" y="833"/>
                  </a:cubicBezTo>
                  <a:cubicBezTo>
                    <a:pt x="58" y="834"/>
                    <a:pt x="58" y="834"/>
                    <a:pt x="58" y="834"/>
                  </a:cubicBezTo>
                  <a:cubicBezTo>
                    <a:pt x="59" y="831"/>
                    <a:pt x="60" y="827"/>
                    <a:pt x="61" y="823"/>
                  </a:cubicBezTo>
                  <a:lnTo>
                    <a:pt x="56" y="821"/>
                  </a:lnTo>
                  <a:close/>
                  <a:moveTo>
                    <a:pt x="63" y="798"/>
                  </a:moveTo>
                  <a:cubicBezTo>
                    <a:pt x="62" y="802"/>
                    <a:pt x="61" y="806"/>
                    <a:pt x="60" y="810"/>
                  </a:cubicBezTo>
                  <a:cubicBezTo>
                    <a:pt x="65" y="811"/>
                    <a:pt x="65" y="811"/>
                    <a:pt x="65" y="811"/>
                  </a:cubicBezTo>
                  <a:cubicBezTo>
                    <a:pt x="66" y="808"/>
                    <a:pt x="67" y="804"/>
                    <a:pt x="68" y="800"/>
                  </a:cubicBezTo>
                  <a:cubicBezTo>
                    <a:pt x="63" y="798"/>
                    <a:pt x="63" y="798"/>
                    <a:pt x="63" y="798"/>
                  </a:cubicBezTo>
                  <a:close/>
                  <a:moveTo>
                    <a:pt x="71" y="776"/>
                  </a:moveTo>
                  <a:cubicBezTo>
                    <a:pt x="70" y="779"/>
                    <a:pt x="68" y="783"/>
                    <a:pt x="67" y="787"/>
                  </a:cubicBezTo>
                  <a:cubicBezTo>
                    <a:pt x="72" y="789"/>
                    <a:pt x="72" y="789"/>
                    <a:pt x="72" y="789"/>
                  </a:cubicBezTo>
                  <a:cubicBezTo>
                    <a:pt x="73" y="785"/>
                    <a:pt x="75" y="781"/>
                    <a:pt x="76" y="777"/>
                  </a:cubicBezTo>
                  <a:lnTo>
                    <a:pt x="71" y="776"/>
                  </a:lnTo>
                  <a:close/>
                  <a:moveTo>
                    <a:pt x="79" y="753"/>
                  </a:moveTo>
                  <a:cubicBezTo>
                    <a:pt x="78" y="757"/>
                    <a:pt x="76" y="760"/>
                    <a:pt x="75" y="764"/>
                  </a:cubicBezTo>
                  <a:cubicBezTo>
                    <a:pt x="80" y="766"/>
                    <a:pt x="80" y="766"/>
                    <a:pt x="80" y="766"/>
                  </a:cubicBezTo>
                  <a:cubicBezTo>
                    <a:pt x="81" y="762"/>
                    <a:pt x="83" y="759"/>
                    <a:pt x="84" y="755"/>
                  </a:cubicBezTo>
                  <a:lnTo>
                    <a:pt x="79" y="753"/>
                  </a:lnTo>
                  <a:close/>
                  <a:moveTo>
                    <a:pt x="88" y="730"/>
                  </a:moveTo>
                  <a:cubicBezTo>
                    <a:pt x="86" y="734"/>
                    <a:pt x="85" y="738"/>
                    <a:pt x="83" y="742"/>
                  </a:cubicBezTo>
                  <a:cubicBezTo>
                    <a:pt x="88" y="744"/>
                    <a:pt x="88" y="744"/>
                    <a:pt x="88" y="744"/>
                  </a:cubicBezTo>
                  <a:cubicBezTo>
                    <a:pt x="90" y="740"/>
                    <a:pt x="91" y="736"/>
                    <a:pt x="93" y="732"/>
                  </a:cubicBezTo>
                  <a:lnTo>
                    <a:pt x="88" y="730"/>
                  </a:lnTo>
                  <a:close/>
                  <a:moveTo>
                    <a:pt x="97" y="708"/>
                  </a:moveTo>
                  <a:cubicBezTo>
                    <a:pt x="95" y="712"/>
                    <a:pt x="94" y="716"/>
                    <a:pt x="92" y="719"/>
                  </a:cubicBezTo>
                  <a:cubicBezTo>
                    <a:pt x="97" y="721"/>
                    <a:pt x="97" y="721"/>
                    <a:pt x="97" y="721"/>
                  </a:cubicBezTo>
                  <a:cubicBezTo>
                    <a:pt x="98" y="718"/>
                    <a:pt x="100" y="714"/>
                    <a:pt x="101" y="710"/>
                  </a:cubicBezTo>
                  <a:lnTo>
                    <a:pt x="97" y="708"/>
                  </a:lnTo>
                  <a:close/>
                  <a:moveTo>
                    <a:pt x="106" y="686"/>
                  </a:moveTo>
                  <a:cubicBezTo>
                    <a:pt x="104" y="690"/>
                    <a:pt x="103" y="693"/>
                    <a:pt x="101" y="697"/>
                  </a:cubicBezTo>
                  <a:cubicBezTo>
                    <a:pt x="106" y="699"/>
                    <a:pt x="106" y="699"/>
                    <a:pt x="106" y="699"/>
                  </a:cubicBezTo>
                  <a:cubicBezTo>
                    <a:pt x="108" y="695"/>
                    <a:pt x="109" y="692"/>
                    <a:pt x="111" y="688"/>
                  </a:cubicBezTo>
                  <a:lnTo>
                    <a:pt x="106" y="686"/>
                  </a:lnTo>
                  <a:close/>
                  <a:moveTo>
                    <a:pt x="116" y="664"/>
                  </a:moveTo>
                  <a:cubicBezTo>
                    <a:pt x="114" y="668"/>
                    <a:pt x="112" y="671"/>
                    <a:pt x="111" y="675"/>
                  </a:cubicBezTo>
                  <a:cubicBezTo>
                    <a:pt x="116" y="677"/>
                    <a:pt x="116" y="677"/>
                    <a:pt x="116" y="677"/>
                  </a:cubicBezTo>
                  <a:cubicBezTo>
                    <a:pt x="117" y="674"/>
                    <a:pt x="119" y="670"/>
                    <a:pt x="121" y="666"/>
                  </a:cubicBezTo>
                  <a:cubicBezTo>
                    <a:pt x="116" y="664"/>
                    <a:pt x="116" y="664"/>
                    <a:pt x="116" y="664"/>
                  </a:cubicBezTo>
                  <a:close/>
                  <a:moveTo>
                    <a:pt x="126" y="642"/>
                  </a:moveTo>
                  <a:cubicBezTo>
                    <a:pt x="124" y="646"/>
                    <a:pt x="123" y="649"/>
                    <a:pt x="121" y="653"/>
                  </a:cubicBezTo>
                  <a:cubicBezTo>
                    <a:pt x="126" y="655"/>
                    <a:pt x="126" y="655"/>
                    <a:pt x="126" y="655"/>
                  </a:cubicBezTo>
                  <a:cubicBezTo>
                    <a:pt x="127" y="652"/>
                    <a:pt x="129" y="648"/>
                    <a:pt x="131" y="645"/>
                  </a:cubicBezTo>
                  <a:lnTo>
                    <a:pt x="126" y="642"/>
                  </a:lnTo>
                  <a:close/>
                  <a:moveTo>
                    <a:pt x="137" y="621"/>
                  </a:moveTo>
                  <a:cubicBezTo>
                    <a:pt x="135" y="624"/>
                    <a:pt x="133" y="628"/>
                    <a:pt x="131" y="631"/>
                  </a:cubicBezTo>
                  <a:cubicBezTo>
                    <a:pt x="136" y="634"/>
                    <a:pt x="136" y="634"/>
                    <a:pt x="136" y="634"/>
                  </a:cubicBezTo>
                  <a:cubicBezTo>
                    <a:pt x="138" y="630"/>
                    <a:pt x="140" y="627"/>
                    <a:pt x="141" y="623"/>
                  </a:cubicBezTo>
                  <a:lnTo>
                    <a:pt x="137" y="621"/>
                  </a:lnTo>
                  <a:close/>
                  <a:moveTo>
                    <a:pt x="148" y="599"/>
                  </a:moveTo>
                  <a:cubicBezTo>
                    <a:pt x="146" y="603"/>
                    <a:pt x="144" y="606"/>
                    <a:pt x="142" y="610"/>
                  </a:cubicBezTo>
                  <a:cubicBezTo>
                    <a:pt x="147" y="612"/>
                    <a:pt x="147" y="612"/>
                    <a:pt x="147" y="612"/>
                  </a:cubicBezTo>
                  <a:cubicBezTo>
                    <a:pt x="149" y="609"/>
                    <a:pt x="151" y="605"/>
                    <a:pt x="153" y="602"/>
                  </a:cubicBezTo>
                  <a:lnTo>
                    <a:pt x="148" y="599"/>
                  </a:lnTo>
                  <a:close/>
                  <a:moveTo>
                    <a:pt x="159" y="578"/>
                  </a:moveTo>
                  <a:cubicBezTo>
                    <a:pt x="157" y="582"/>
                    <a:pt x="155" y="585"/>
                    <a:pt x="153" y="589"/>
                  </a:cubicBezTo>
                  <a:cubicBezTo>
                    <a:pt x="158" y="591"/>
                    <a:pt x="158" y="591"/>
                    <a:pt x="158" y="591"/>
                  </a:cubicBezTo>
                  <a:cubicBezTo>
                    <a:pt x="160" y="588"/>
                    <a:pt x="162" y="584"/>
                    <a:pt x="164" y="581"/>
                  </a:cubicBezTo>
                  <a:lnTo>
                    <a:pt x="159" y="578"/>
                  </a:lnTo>
                  <a:close/>
                  <a:moveTo>
                    <a:pt x="171" y="557"/>
                  </a:moveTo>
                  <a:cubicBezTo>
                    <a:pt x="169" y="561"/>
                    <a:pt x="167" y="564"/>
                    <a:pt x="165" y="568"/>
                  </a:cubicBezTo>
                  <a:cubicBezTo>
                    <a:pt x="170" y="570"/>
                    <a:pt x="170" y="570"/>
                    <a:pt x="170" y="570"/>
                  </a:cubicBezTo>
                  <a:cubicBezTo>
                    <a:pt x="172" y="567"/>
                    <a:pt x="174" y="564"/>
                    <a:pt x="176" y="560"/>
                  </a:cubicBezTo>
                  <a:lnTo>
                    <a:pt x="171" y="557"/>
                  </a:lnTo>
                  <a:close/>
                  <a:moveTo>
                    <a:pt x="184" y="537"/>
                  </a:moveTo>
                  <a:cubicBezTo>
                    <a:pt x="182" y="540"/>
                    <a:pt x="179" y="544"/>
                    <a:pt x="177" y="547"/>
                  </a:cubicBezTo>
                  <a:cubicBezTo>
                    <a:pt x="182" y="550"/>
                    <a:pt x="182" y="550"/>
                    <a:pt x="182" y="550"/>
                  </a:cubicBezTo>
                  <a:cubicBezTo>
                    <a:pt x="184" y="546"/>
                    <a:pt x="186" y="543"/>
                    <a:pt x="188" y="540"/>
                  </a:cubicBezTo>
                  <a:lnTo>
                    <a:pt x="184" y="537"/>
                  </a:lnTo>
                  <a:close/>
                  <a:moveTo>
                    <a:pt x="196" y="516"/>
                  </a:moveTo>
                  <a:cubicBezTo>
                    <a:pt x="194" y="520"/>
                    <a:pt x="192" y="523"/>
                    <a:pt x="190" y="527"/>
                  </a:cubicBezTo>
                  <a:cubicBezTo>
                    <a:pt x="195" y="529"/>
                    <a:pt x="195" y="529"/>
                    <a:pt x="195" y="529"/>
                  </a:cubicBezTo>
                  <a:cubicBezTo>
                    <a:pt x="197" y="526"/>
                    <a:pt x="199" y="523"/>
                    <a:pt x="201" y="519"/>
                  </a:cubicBezTo>
                  <a:lnTo>
                    <a:pt x="196" y="516"/>
                  </a:lnTo>
                  <a:close/>
                  <a:moveTo>
                    <a:pt x="210" y="496"/>
                  </a:moveTo>
                  <a:cubicBezTo>
                    <a:pt x="207" y="500"/>
                    <a:pt x="205" y="503"/>
                    <a:pt x="203" y="506"/>
                  </a:cubicBezTo>
                  <a:cubicBezTo>
                    <a:pt x="207" y="509"/>
                    <a:pt x="207" y="509"/>
                    <a:pt x="207" y="509"/>
                  </a:cubicBezTo>
                  <a:cubicBezTo>
                    <a:pt x="210" y="506"/>
                    <a:pt x="212" y="503"/>
                    <a:pt x="214" y="499"/>
                  </a:cubicBezTo>
                  <a:lnTo>
                    <a:pt x="210" y="496"/>
                  </a:lnTo>
                  <a:close/>
                  <a:moveTo>
                    <a:pt x="223" y="477"/>
                  </a:moveTo>
                  <a:cubicBezTo>
                    <a:pt x="221" y="480"/>
                    <a:pt x="219" y="483"/>
                    <a:pt x="216" y="486"/>
                  </a:cubicBezTo>
                  <a:cubicBezTo>
                    <a:pt x="221" y="490"/>
                    <a:pt x="221" y="490"/>
                    <a:pt x="221" y="490"/>
                  </a:cubicBezTo>
                  <a:cubicBezTo>
                    <a:pt x="223" y="486"/>
                    <a:pt x="225" y="483"/>
                    <a:pt x="228" y="480"/>
                  </a:cubicBezTo>
                  <a:lnTo>
                    <a:pt x="223" y="477"/>
                  </a:lnTo>
                  <a:close/>
                  <a:moveTo>
                    <a:pt x="237" y="457"/>
                  </a:moveTo>
                  <a:cubicBezTo>
                    <a:pt x="235" y="460"/>
                    <a:pt x="232" y="464"/>
                    <a:pt x="230" y="467"/>
                  </a:cubicBezTo>
                  <a:cubicBezTo>
                    <a:pt x="234" y="470"/>
                    <a:pt x="234" y="470"/>
                    <a:pt x="234" y="470"/>
                  </a:cubicBezTo>
                  <a:cubicBezTo>
                    <a:pt x="237" y="467"/>
                    <a:pt x="239" y="464"/>
                    <a:pt x="241" y="460"/>
                  </a:cubicBezTo>
                  <a:lnTo>
                    <a:pt x="237" y="457"/>
                  </a:lnTo>
                  <a:close/>
                  <a:moveTo>
                    <a:pt x="251" y="438"/>
                  </a:moveTo>
                  <a:cubicBezTo>
                    <a:pt x="249" y="441"/>
                    <a:pt x="247" y="444"/>
                    <a:pt x="244" y="448"/>
                  </a:cubicBezTo>
                  <a:cubicBezTo>
                    <a:pt x="249" y="451"/>
                    <a:pt x="249" y="451"/>
                    <a:pt x="249" y="451"/>
                  </a:cubicBezTo>
                  <a:cubicBezTo>
                    <a:pt x="251" y="448"/>
                    <a:pt x="253" y="444"/>
                    <a:pt x="256" y="441"/>
                  </a:cubicBezTo>
                  <a:lnTo>
                    <a:pt x="251" y="438"/>
                  </a:lnTo>
                  <a:close/>
                  <a:moveTo>
                    <a:pt x="266" y="419"/>
                  </a:moveTo>
                  <a:cubicBezTo>
                    <a:pt x="264" y="422"/>
                    <a:pt x="261" y="425"/>
                    <a:pt x="259" y="429"/>
                  </a:cubicBezTo>
                  <a:cubicBezTo>
                    <a:pt x="263" y="432"/>
                    <a:pt x="263" y="432"/>
                    <a:pt x="263" y="432"/>
                  </a:cubicBezTo>
                  <a:cubicBezTo>
                    <a:pt x="265" y="429"/>
                    <a:pt x="268" y="426"/>
                    <a:pt x="270" y="422"/>
                  </a:cubicBezTo>
                  <a:lnTo>
                    <a:pt x="266" y="419"/>
                  </a:lnTo>
                  <a:close/>
                  <a:moveTo>
                    <a:pt x="281" y="401"/>
                  </a:moveTo>
                  <a:cubicBezTo>
                    <a:pt x="279" y="404"/>
                    <a:pt x="276" y="407"/>
                    <a:pt x="274" y="410"/>
                  </a:cubicBezTo>
                  <a:cubicBezTo>
                    <a:pt x="278" y="413"/>
                    <a:pt x="278" y="413"/>
                    <a:pt x="278" y="413"/>
                  </a:cubicBezTo>
                  <a:cubicBezTo>
                    <a:pt x="280" y="410"/>
                    <a:pt x="283" y="407"/>
                    <a:pt x="285" y="404"/>
                  </a:cubicBezTo>
                  <a:lnTo>
                    <a:pt x="281" y="401"/>
                  </a:lnTo>
                  <a:close/>
                  <a:moveTo>
                    <a:pt x="297" y="382"/>
                  </a:moveTo>
                  <a:cubicBezTo>
                    <a:pt x="294" y="385"/>
                    <a:pt x="292" y="388"/>
                    <a:pt x="289" y="391"/>
                  </a:cubicBezTo>
                  <a:cubicBezTo>
                    <a:pt x="293" y="395"/>
                    <a:pt x="293" y="395"/>
                    <a:pt x="293" y="395"/>
                  </a:cubicBezTo>
                  <a:cubicBezTo>
                    <a:pt x="296" y="392"/>
                    <a:pt x="298" y="389"/>
                    <a:pt x="301" y="386"/>
                  </a:cubicBezTo>
                  <a:lnTo>
                    <a:pt x="297" y="382"/>
                  </a:lnTo>
                  <a:close/>
                  <a:moveTo>
                    <a:pt x="313" y="364"/>
                  </a:moveTo>
                  <a:cubicBezTo>
                    <a:pt x="310" y="367"/>
                    <a:pt x="307" y="370"/>
                    <a:pt x="305" y="373"/>
                  </a:cubicBezTo>
                  <a:cubicBezTo>
                    <a:pt x="309" y="377"/>
                    <a:pt x="309" y="377"/>
                    <a:pt x="309" y="377"/>
                  </a:cubicBezTo>
                  <a:cubicBezTo>
                    <a:pt x="311" y="374"/>
                    <a:pt x="314" y="371"/>
                    <a:pt x="317" y="368"/>
                  </a:cubicBezTo>
                  <a:lnTo>
                    <a:pt x="313" y="364"/>
                  </a:lnTo>
                  <a:close/>
                  <a:moveTo>
                    <a:pt x="329" y="347"/>
                  </a:moveTo>
                  <a:cubicBezTo>
                    <a:pt x="326" y="350"/>
                    <a:pt x="324" y="353"/>
                    <a:pt x="321" y="355"/>
                  </a:cubicBezTo>
                  <a:cubicBezTo>
                    <a:pt x="325" y="359"/>
                    <a:pt x="325" y="359"/>
                    <a:pt x="325" y="359"/>
                  </a:cubicBezTo>
                  <a:cubicBezTo>
                    <a:pt x="328" y="356"/>
                    <a:pt x="330" y="353"/>
                    <a:pt x="333" y="350"/>
                  </a:cubicBezTo>
                  <a:lnTo>
                    <a:pt x="329" y="347"/>
                  </a:lnTo>
                  <a:close/>
                  <a:moveTo>
                    <a:pt x="346" y="329"/>
                  </a:moveTo>
                  <a:cubicBezTo>
                    <a:pt x="343" y="332"/>
                    <a:pt x="340" y="335"/>
                    <a:pt x="337" y="338"/>
                  </a:cubicBezTo>
                  <a:cubicBezTo>
                    <a:pt x="341" y="342"/>
                    <a:pt x="341" y="342"/>
                    <a:pt x="341" y="342"/>
                  </a:cubicBezTo>
                  <a:cubicBezTo>
                    <a:pt x="344" y="339"/>
                    <a:pt x="347" y="336"/>
                    <a:pt x="350" y="333"/>
                  </a:cubicBezTo>
                  <a:lnTo>
                    <a:pt x="346" y="329"/>
                  </a:lnTo>
                  <a:close/>
                  <a:moveTo>
                    <a:pt x="363" y="313"/>
                  </a:moveTo>
                  <a:cubicBezTo>
                    <a:pt x="360" y="315"/>
                    <a:pt x="357" y="318"/>
                    <a:pt x="354" y="321"/>
                  </a:cubicBezTo>
                  <a:cubicBezTo>
                    <a:pt x="358" y="325"/>
                    <a:pt x="358" y="325"/>
                    <a:pt x="358" y="325"/>
                  </a:cubicBezTo>
                  <a:cubicBezTo>
                    <a:pt x="361" y="322"/>
                    <a:pt x="364" y="319"/>
                    <a:pt x="367" y="316"/>
                  </a:cubicBezTo>
                  <a:lnTo>
                    <a:pt x="363" y="313"/>
                  </a:lnTo>
                  <a:close/>
                  <a:moveTo>
                    <a:pt x="380" y="296"/>
                  </a:moveTo>
                  <a:cubicBezTo>
                    <a:pt x="377" y="299"/>
                    <a:pt x="374" y="301"/>
                    <a:pt x="372" y="304"/>
                  </a:cubicBezTo>
                  <a:cubicBezTo>
                    <a:pt x="375" y="308"/>
                    <a:pt x="375" y="308"/>
                    <a:pt x="375" y="308"/>
                  </a:cubicBezTo>
                  <a:cubicBezTo>
                    <a:pt x="378" y="305"/>
                    <a:pt x="381" y="303"/>
                    <a:pt x="384" y="300"/>
                  </a:cubicBezTo>
                  <a:lnTo>
                    <a:pt x="380" y="296"/>
                  </a:lnTo>
                  <a:close/>
                  <a:moveTo>
                    <a:pt x="398" y="280"/>
                  </a:moveTo>
                  <a:cubicBezTo>
                    <a:pt x="395" y="282"/>
                    <a:pt x="392" y="285"/>
                    <a:pt x="389" y="288"/>
                  </a:cubicBezTo>
                  <a:cubicBezTo>
                    <a:pt x="393" y="292"/>
                    <a:pt x="393" y="292"/>
                    <a:pt x="393" y="292"/>
                  </a:cubicBezTo>
                  <a:cubicBezTo>
                    <a:pt x="396" y="289"/>
                    <a:pt x="399" y="286"/>
                    <a:pt x="402" y="284"/>
                  </a:cubicBezTo>
                  <a:lnTo>
                    <a:pt x="398" y="280"/>
                  </a:lnTo>
                  <a:close/>
                  <a:moveTo>
                    <a:pt x="416" y="264"/>
                  </a:moveTo>
                  <a:cubicBezTo>
                    <a:pt x="413" y="267"/>
                    <a:pt x="410" y="269"/>
                    <a:pt x="407" y="272"/>
                  </a:cubicBezTo>
                  <a:cubicBezTo>
                    <a:pt x="411" y="276"/>
                    <a:pt x="411" y="276"/>
                    <a:pt x="411" y="276"/>
                  </a:cubicBezTo>
                  <a:cubicBezTo>
                    <a:pt x="414" y="273"/>
                    <a:pt x="417" y="271"/>
                    <a:pt x="420" y="268"/>
                  </a:cubicBezTo>
                  <a:lnTo>
                    <a:pt x="416" y="264"/>
                  </a:lnTo>
                  <a:close/>
                  <a:moveTo>
                    <a:pt x="435" y="249"/>
                  </a:moveTo>
                  <a:cubicBezTo>
                    <a:pt x="432" y="251"/>
                    <a:pt x="428" y="254"/>
                    <a:pt x="425" y="256"/>
                  </a:cubicBezTo>
                  <a:cubicBezTo>
                    <a:pt x="429" y="260"/>
                    <a:pt x="429" y="260"/>
                    <a:pt x="429" y="260"/>
                  </a:cubicBezTo>
                  <a:cubicBezTo>
                    <a:pt x="432" y="258"/>
                    <a:pt x="435" y="255"/>
                    <a:pt x="438" y="253"/>
                  </a:cubicBezTo>
                  <a:lnTo>
                    <a:pt x="435" y="249"/>
                  </a:lnTo>
                  <a:close/>
                  <a:moveTo>
                    <a:pt x="453" y="234"/>
                  </a:moveTo>
                  <a:cubicBezTo>
                    <a:pt x="450" y="236"/>
                    <a:pt x="447" y="239"/>
                    <a:pt x="444" y="241"/>
                  </a:cubicBezTo>
                  <a:cubicBezTo>
                    <a:pt x="447" y="245"/>
                    <a:pt x="447" y="245"/>
                    <a:pt x="447" y="245"/>
                  </a:cubicBezTo>
                  <a:cubicBezTo>
                    <a:pt x="451" y="243"/>
                    <a:pt x="454" y="240"/>
                    <a:pt x="457" y="238"/>
                  </a:cubicBezTo>
                  <a:lnTo>
                    <a:pt x="453" y="234"/>
                  </a:lnTo>
                  <a:close/>
                  <a:moveTo>
                    <a:pt x="473" y="219"/>
                  </a:moveTo>
                  <a:cubicBezTo>
                    <a:pt x="469" y="221"/>
                    <a:pt x="466" y="224"/>
                    <a:pt x="463" y="226"/>
                  </a:cubicBezTo>
                  <a:cubicBezTo>
                    <a:pt x="466" y="231"/>
                    <a:pt x="466" y="231"/>
                    <a:pt x="466" y="231"/>
                  </a:cubicBezTo>
                  <a:cubicBezTo>
                    <a:pt x="469" y="228"/>
                    <a:pt x="473" y="226"/>
                    <a:pt x="476" y="223"/>
                  </a:cubicBezTo>
                  <a:lnTo>
                    <a:pt x="473" y="219"/>
                  </a:lnTo>
                  <a:close/>
                  <a:moveTo>
                    <a:pt x="492" y="205"/>
                  </a:moveTo>
                  <a:cubicBezTo>
                    <a:pt x="489" y="207"/>
                    <a:pt x="486" y="210"/>
                    <a:pt x="482" y="212"/>
                  </a:cubicBezTo>
                  <a:cubicBezTo>
                    <a:pt x="485" y="216"/>
                    <a:pt x="485" y="216"/>
                    <a:pt x="485" y="216"/>
                  </a:cubicBezTo>
                  <a:cubicBezTo>
                    <a:pt x="489" y="214"/>
                    <a:pt x="492" y="212"/>
                    <a:pt x="495" y="209"/>
                  </a:cubicBezTo>
                  <a:lnTo>
                    <a:pt x="492" y="205"/>
                  </a:lnTo>
                  <a:close/>
                  <a:moveTo>
                    <a:pt x="512" y="191"/>
                  </a:moveTo>
                  <a:cubicBezTo>
                    <a:pt x="509" y="193"/>
                    <a:pt x="505" y="196"/>
                    <a:pt x="502" y="198"/>
                  </a:cubicBezTo>
                  <a:cubicBezTo>
                    <a:pt x="505" y="202"/>
                    <a:pt x="505" y="202"/>
                    <a:pt x="505" y="202"/>
                  </a:cubicBezTo>
                  <a:cubicBezTo>
                    <a:pt x="508" y="200"/>
                    <a:pt x="512" y="198"/>
                    <a:pt x="515" y="196"/>
                  </a:cubicBezTo>
                  <a:lnTo>
                    <a:pt x="512" y="191"/>
                  </a:lnTo>
                  <a:close/>
                  <a:moveTo>
                    <a:pt x="532" y="178"/>
                  </a:moveTo>
                  <a:cubicBezTo>
                    <a:pt x="529" y="180"/>
                    <a:pt x="525" y="182"/>
                    <a:pt x="522" y="184"/>
                  </a:cubicBezTo>
                  <a:cubicBezTo>
                    <a:pt x="525" y="189"/>
                    <a:pt x="525" y="189"/>
                    <a:pt x="525" y="189"/>
                  </a:cubicBezTo>
                  <a:cubicBezTo>
                    <a:pt x="528" y="187"/>
                    <a:pt x="531" y="184"/>
                    <a:pt x="535" y="182"/>
                  </a:cubicBezTo>
                  <a:lnTo>
                    <a:pt x="532" y="178"/>
                  </a:lnTo>
                  <a:close/>
                  <a:moveTo>
                    <a:pt x="552" y="165"/>
                  </a:moveTo>
                  <a:cubicBezTo>
                    <a:pt x="549" y="167"/>
                    <a:pt x="545" y="169"/>
                    <a:pt x="542" y="171"/>
                  </a:cubicBezTo>
                  <a:cubicBezTo>
                    <a:pt x="545" y="176"/>
                    <a:pt x="545" y="176"/>
                    <a:pt x="545" y="176"/>
                  </a:cubicBezTo>
                  <a:cubicBezTo>
                    <a:pt x="548" y="174"/>
                    <a:pt x="552" y="172"/>
                    <a:pt x="555" y="169"/>
                  </a:cubicBezTo>
                  <a:cubicBezTo>
                    <a:pt x="552" y="165"/>
                    <a:pt x="552" y="165"/>
                    <a:pt x="552" y="165"/>
                  </a:cubicBezTo>
                  <a:close/>
                  <a:moveTo>
                    <a:pt x="573" y="152"/>
                  </a:moveTo>
                  <a:cubicBezTo>
                    <a:pt x="569" y="155"/>
                    <a:pt x="566" y="157"/>
                    <a:pt x="563" y="159"/>
                  </a:cubicBezTo>
                  <a:cubicBezTo>
                    <a:pt x="565" y="163"/>
                    <a:pt x="565" y="163"/>
                    <a:pt x="565" y="163"/>
                  </a:cubicBezTo>
                  <a:cubicBezTo>
                    <a:pt x="569" y="161"/>
                    <a:pt x="572" y="159"/>
                    <a:pt x="576" y="157"/>
                  </a:cubicBezTo>
                  <a:lnTo>
                    <a:pt x="573" y="152"/>
                  </a:lnTo>
                  <a:close/>
                  <a:moveTo>
                    <a:pt x="594" y="141"/>
                  </a:moveTo>
                  <a:cubicBezTo>
                    <a:pt x="590" y="142"/>
                    <a:pt x="587" y="144"/>
                    <a:pt x="583" y="146"/>
                  </a:cubicBezTo>
                  <a:cubicBezTo>
                    <a:pt x="586" y="151"/>
                    <a:pt x="586" y="151"/>
                    <a:pt x="586" y="151"/>
                  </a:cubicBezTo>
                  <a:cubicBezTo>
                    <a:pt x="590" y="149"/>
                    <a:pt x="593" y="147"/>
                    <a:pt x="597" y="145"/>
                  </a:cubicBezTo>
                  <a:lnTo>
                    <a:pt x="594" y="141"/>
                  </a:lnTo>
                  <a:close/>
                  <a:moveTo>
                    <a:pt x="615" y="129"/>
                  </a:moveTo>
                  <a:cubicBezTo>
                    <a:pt x="612" y="131"/>
                    <a:pt x="608" y="133"/>
                    <a:pt x="604" y="135"/>
                  </a:cubicBezTo>
                  <a:cubicBezTo>
                    <a:pt x="607" y="139"/>
                    <a:pt x="607" y="139"/>
                    <a:pt x="607" y="139"/>
                  </a:cubicBezTo>
                  <a:cubicBezTo>
                    <a:pt x="611" y="137"/>
                    <a:pt x="614" y="136"/>
                    <a:pt x="618" y="134"/>
                  </a:cubicBezTo>
                  <a:lnTo>
                    <a:pt x="615" y="129"/>
                  </a:lnTo>
                  <a:close/>
                  <a:moveTo>
                    <a:pt x="637" y="118"/>
                  </a:moveTo>
                  <a:cubicBezTo>
                    <a:pt x="633" y="120"/>
                    <a:pt x="629" y="122"/>
                    <a:pt x="626" y="123"/>
                  </a:cubicBezTo>
                  <a:cubicBezTo>
                    <a:pt x="628" y="128"/>
                    <a:pt x="628" y="128"/>
                    <a:pt x="628" y="128"/>
                  </a:cubicBezTo>
                  <a:cubicBezTo>
                    <a:pt x="632" y="126"/>
                    <a:pt x="635" y="125"/>
                    <a:pt x="639" y="123"/>
                  </a:cubicBezTo>
                  <a:lnTo>
                    <a:pt x="637" y="118"/>
                  </a:lnTo>
                  <a:close/>
                  <a:moveTo>
                    <a:pt x="658" y="107"/>
                  </a:moveTo>
                  <a:cubicBezTo>
                    <a:pt x="655" y="109"/>
                    <a:pt x="651" y="111"/>
                    <a:pt x="647" y="113"/>
                  </a:cubicBezTo>
                  <a:cubicBezTo>
                    <a:pt x="650" y="117"/>
                    <a:pt x="650" y="117"/>
                    <a:pt x="650" y="117"/>
                  </a:cubicBezTo>
                  <a:cubicBezTo>
                    <a:pt x="653" y="116"/>
                    <a:pt x="657" y="114"/>
                    <a:pt x="661" y="112"/>
                  </a:cubicBezTo>
                  <a:lnTo>
                    <a:pt x="658" y="107"/>
                  </a:lnTo>
                  <a:close/>
                  <a:moveTo>
                    <a:pt x="680" y="97"/>
                  </a:moveTo>
                  <a:cubicBezTo>
                    <a:pt x="677" y="99"/>
                    <a:pt x="673" y="101"/>
                    <a:pt x="669" y="102"/>
                  </a:cubicBezTo>
                  <a:cubicBezTo>
                    <a:pt x="671" y="107"/>
                    <a:pt x="671" y="107"/>
                    <a:pt x="671" y="107"/>
                  </a:cubicBezTo>
                  <a:cubicBezTo>
                    <a:pt x="675" y="105"/>
                    <a:pt x="679" y="104"/>
                    <a:pt x="682" y="102"/>
                  </a:cubicBezTo>
                  <a:lnTo>
                    <a:pt x="680" y="97"/>
                  </a:lnTo>
                  <a:close/>
                  <a:moveTo>
                    <a:pt x="702" y="88"/>
                  </a:moveTo>
                  <a:cubicBezTo>
                    <a:pt x="699" y="89"/>
                    <a:pt x="695" y="91"/>
                    <a:pt x="691" y="92"/>
                  </a:cubicBezTo>
                  <a:cubicBezTo>
                    <a:pt x="693" y="97"/>
                    <a:pt x="693" y="97"/>
                    <a:pt x="693" y="97"/>
                  </a:cubicBezTo>
                  <a:cubicBezTo>
                    <a:pt x="697" y="96"/>
                    <a:pt x="701" y="94"/>
                    <a:pt x="704" y="93"/>
                  </a:cubicBezTo>
                  <a:lnTo>
                    <a:pt x="702" y="88"/>
                  </a:lnTo>
                  <a:close/>
                  <a:moveTo>
                    <a:pt x="725" y="79"/>
                  </a:moveTo>
                  <a:cubicBezTo>
                    <a:pt x="721" y="80"/>
                    <a:pt x="717" y="82"/>
                    <a:pt x="713" y="83"/>
                  </a:cubicBezTo>
                  <a:cubicBezTo>
                    <a:pt x="715" y="88"/>
                    <a:pt x="715" y="88"/>
                    <a:pt x="715" y="88"/>
                  </a:cubicBezTo>
                  <a:cubicBezTo>
                    <a:pt x="719" y="87"/>
                    <a:pt x="723" y="85"/>
                    <a:pt x="727" y="84"/>
                  </a:cubicBezTo>
                  <a:lnTo>
                    <a:pt x="725" y="79"/>
                  </a:lnTo>
                  <a:close/>
                  <a:moveTo>
                    <a:pt x="747" y="70"/>
                  </a:moveTo>
                  <a:cubicBezTo>
                    <a:pt x="743" y="71"/>
                    <a:pt x="740" y="73"/>
                    <a:pt x="736" y="74"/>
                  </a:cubicBezTo>
                  <a:cubicBezTo>
                    <a:pt x="738" y="79"/>
                    <a:pt x="738" y="79"/>
                    <a:pt x="738" y="79"/>
                  </a:cubicBezTo>
                  <a:cubicBezTo>
                    <a:pt x="741" y="78"/>
                    <a:pt x="745" y="76"/>
                    <a:pt x="749" y="75"/>
                  </a:cubicBezTo>
                  <a:lnTo>
                    <a:pt x="747" y="70"/>
                  </a:lnTo>
                  <a:close/>
                  <a:moveTo>
                    <a:pt x="770" y="62"/>
                  </a:moveTo>
                  <a:cubicBezTo>
                    <a:pt x="766" y="63"/>
                    <a:pt x="762" y="65"/>
                    <a:pt x="758" y="66"/>
                  </a:cubicBezTo>
                  <a:cubicBezTo>
                    <a:pt x="760" y="71"/>
                    <a:pt x="760" y="71"/>
                    <a:pt x="760" y="71"/>
                  </a:cubicBezTo>
                  <a:cubicBezTo>
                    <a:pt x="764" y="70"/>
                    <a:pt x="768" y="68"/>
                    <a:pt x="771" y="67"/>
                  </a:cubicBezTo>
                  <a:lnTo>
                    <a:pt x="770" y="62"/>
                  </a:lnTo>
                  <a:close/>
                  <a:moveTo>
                    <a:pt x="793" y="54"/>
                  </a:moveTo>
                  <a:cubicBezTo>
                    <a:pt x="789" y="56"/>
                    <a:pt x="785" y="57"/>
                    <a:pt x="781" y="58"/>
                  </a:cubicBezTo>
                  <a:cubicBezTo>
                    <a:pt x="783" y="63"/>
                    <a:pt x="783" y="63"/>
                    <a:pt x="783" y="63"/>
                  </a:cubicBezTo>
                  <a:cubicBezTo>
                    <a:pt x="787" y="62"/>
                    <a:pt x="790" y="61"/>
                    <a:pt x="794" y="60"/>
                  </a:cubicBezTo>
                  <a:lnTo>
                    <a:pt x="793" y="54"/>
                  </a:lnTo>
                  <a:close/>
                  <a:moveTo>
                    <a:pt x="815" y="47"/>
                  </a:moveTo>
                  <a:cubicBezTo>
                    <a:pt x="812" y="48"/>
                    <a:pt x="808" y="50"/>
                    <a:pt x="804" y="51"/>
                  </a:cubicBezTo>
                  <a:cubicBezTo>
                    <a:pt x="806" y="56"/>
                    <a:pt x="806" y="56"/>
                    <a:pt x="806" y="56"/>
                  </a:cubicBezTo>
                  <a:cubicBezTo>
                    <a:pt x="809" y="55"/>
                    <a:pt x="813" y="54"/>
                    <a:pt x="817" y="52"/>
                  </a:cubicBezTo>
                  <a:lnTo>
                    <a:pt x="815" y="47"/>
                  </a:lnTo>
                  <a:close/>
                  <a:moveTo>
                    <a:pt x="839" y="41"/>
                  </a:moveTo>
                  <a:cubicBezTo>
                    <a:pt x="835" y="42"/>
                    <a:pt x="831" y="43"/>
                    <a:pt x="827" y="44"/>
                  </a:cubicBezTo>
                  <a:cubicBezTo>
                    <a:pt x="829" y="49"/>
                    <a:pt x="829" y="49"/>
                    <a:pt x="829" y="49"/>
                  </a:cubicBezTo>
                  <a:cubicBezTo>
                    <a:pt x="832" y="48"/>
                    <a:pt x="836" y="47"/>
                    <a:pt x="840" y="46"/>
                  </a:cubicBezTo>
                  <a:lnTo>
                    <a:pt x="839" y="41"/>
                  </a:lnTo>
                  <a:close/>
                  <a:moveTo>
                    <a:pt x="862" y="35"/>
                  </a:moveTo>
                  <a:cubicBezTo>
                    <a:pt x="858" y="36"/>
                    <a:pt x="854" y="37"/>
                    <a:pt x="850" y="38"/>
                  </a:cubicBezTo>
                  <a:cubicBezTo>
                    <a:pt x="852" y="43"/>
                    <a:pt x="852" y="43"/>
                    <a:pt x="852" y="43"/>
                  </a:cubicBezTo>
                  <a:cubicBezTo>
                    <a:pt x="855" y="42"/>
                    <a:pt x="859" y="41"/>
                    <a:pt x="863" y="40"/>
                  </a:cubicBezTo>
                  <a:lnTo>
                    <a:pt x="862" y="35"/>
                  </a:lnTo>
                  <a:close/>
                  <a:moveTo>
                    <a:pt x="885" y="29"/>
                  </a:moveTo>
                  <a:cubicBezTo>
                    <a:pt x="881" y="30"/>
                    <a:pt x="877" y="31"/>
                    <a:pt x="874" y="32"/>
                  </a:cubicBezTo>
                  <a:cubicBezTo>
                    <a:pt x="875" y="37"/>
                    <a:pt x="875" y="37"/>
                    <a:pt x="875" y="37"/>
                  </a:cubicBezTo>
                  <a:cubicBezTo>
                    <a:pt x="879" y="36"/>
                    <a:pt x="883" y="35"/>
                    <a:pt x="886" y="34"/>
                  </a:cubicBezTo>
                  <a:lnTo>
                    <a:pt x="885" y="29"/>
                  </a:lnTo>
                  <a:close/>
                  <a:moveTo>
                    <a:pt x="909" y="24"/>
                  </a:moveTo>
                  <a:cubicBezTo>
                    <a:pt x="905" y="25"/>
                    <a:pt x="901" y="26"/>
                    <a:pt x="897" y="26"/>
                  </a:cubicBezTo>
                  <a:cubicBezTo>
                    <a:pt x="898" y="32"/>
                    <a:pt x="898" y="32"/>
                    <a:pt x="898" y="32"/>
                  </a:cubicBezTo>
                  <a:cubicBezTo>
                    <a:pt x="902" y="31"/>
                    <a:pt x="906" y="30"/>
                    <a:pt x="910" y="29"/>
                  </a:cubicBezTo>
                  <a:lnTo>
                    <a:pt x="909" y="24"/>
                  </a:lnTo>
                  <a:close/>
                  <a:moveTo>
                    <a:pt x="932" y="19"/>
                  </a:moveTo>
                  <a:cubicBezTo>
                    <a:pt x="928" y="20"/>
                    <a:pt x="925" y="21"/>
                    <a:pt x="921" y="22"/>
                  </a:cubicBezTo>
                  <a:cubicBezTo>
                    <a:pt x="922" y="27"/>
                    <a:pt x="922" y="27"/>
                    <a:pt x="922" y="27"/>
                  </a:cubicBezTo>
                  <a:cubicBezTo>
                    <a:pt x="926" y="26"/>
                    <a:pt x="929" y="25"/>
                    <a:pt x="933" y="25"/>
                  </a:cubicBezTo>
                  <a:lnTo>
                    <a:pt x="932" y="19"/>
                  </a:lnTo>
                  <a:close/>
                  <a:moveTo>
                    <a:pt x="956" y="15"/>
                  </a:moveTo>
                  <a:cubicBezTo>
                    <a:pt x="952" y="16"/>
                    <a:pt x="948" y="17"/>
                    <a:pt x="944" y="17"/>
                  </a:cubicBezTo>
                  <a:cubicBezTo>
                    <a:pt x="945" y="23"/>
                    <a:pt x="945" y="23"/>
                    <a:pt x="945" y="23"/>
                  </a:cubicBezTo>
                  <a:cubicBezTo>
                    <a:pt x="949" y="22"/>
                    <a:pt x="953" y="21"/>
                    <a:pt x="957" y="21"/>
                  </a:cubicBezTo>
                  <a:lnTo>
                    <a:pt x="956" y="15"/>
                  </a:lnTo>
                  <a:close/>
                  <a:moveTo>
                    <a:pt x="980" y="12"/>
                  </a:moveTo>
                  <a:cubicBezTo>
                    <a:pt x="976" y="12"/>
                    <a:pt x="972" y="13"/>
                    <a:pt x="968" y="13"/>
                  </a:cubicBezTo>
                  <a:cubicBezTo>
                    <a:pt x="969" y="19"/>
                    <a:pt x="969" y="19"/>
                    <a:pt x="969" y="19"/>
                  </a:cubicBezTo>
                  <a:cubicBezTo>
                    <a:pt x="973" y="18"/>
                    <a:pt x="977" y="18"/>
                    <a:pt x="981" y="17"/>
                  </a:cubicBezTo>
                  <a:lnTo>
                    <a:pt x="980" y="12"/>
                  </a:lnTo>
                  <a:close/>
                  <a:moveTo>
                    <a:pt x="1004" y="9"/>
                  </a:moveTo>
                  <a:cubicBezTo>
                    <a:pt x="1000" y="9"/>
                    <a:pt x="996" y="10"/>
                    <a:pt x="992" y="10"/>
                  </a:cubicBezTo>
                  <a:cubicBezTo>
                    <a:pt x="993" y="15"/>
                    <a:pt x="993" y="15"/>
                    <a:pt x="993" y="15"/>
                  </a:cubicBezTo>
                  <a:cubicBezTo>
                    <a:pt x="996" y="15"/>
                    <a:pt x="1000" y="14"/>
                    <a:pt x="1004" y="14"/>
                  </a:cubicBezTo>
                  <a:lnTo>
                    <a:pt x="1004" y="9"/>
                  </a:lnTo>
                  <a:close/>
                  <a:moveTo>
                    <a:pt x="1028" y="6"/>
                  </a:moveTo>
                  <a:cubicBezTo>
                    <a:pt x="1024" y="6"/>
                    <a:pt x="1020" y="7"/>
                    <a:pt x="1016" y="7"/>
                  </a:cubicBezTo>
                  <a:cubicBezTo>
                    <a:pt x="1016" y="13"/>
                    <a:pt x="1016" y="13"/>
                    <a:pt x="1016" y="13"/>
                  </a:cubicBezTo>
                  <a:cubicBezTo>
                    <a:pt x="1020" y="12"/>
                    <a:pt x="1024" y="12"/>
                    <a:pt x="1028" y="11"/>
                  </a:cubicBezTo>
                  <a:lnTo>
                    <a:pt x="1028" y="6"/>
                  </a:lnTo>
                  <a:close/>
                  <a:moveTo>
                    <a:pt x="1052" y="4"/>
                  </a:moveTo>
                  <a:cubicBezTo>
                    <a:pt x="1048" y="4"/>
                    <a:pt x="1044" y="5"/>
                    <a:pt x="1040" y="5"/>
                  </a:cubicBezTo>
                  <a:cubicBezTo>
                    <a:pt x="1040" y="10"/>
                    <a:pt x="1040" y="10"/>
                    <a:pt x="1040" y="10"/>
                  </a:cubicBezTo>
                  <a:cubicBezTo>
                    <a:pt x="1044" y="10"/>
                    <a:pt x="1048" y="10"/>
                    <a:pt x="1052" y="9"/>
                  </a:cubicBezTo>
                  <a:lnTo>
                    <a:pt x="1052" y="4"/>
                  </a:lnTo>
                  <a:close/>
                  <a:moveTo>
                    <a:pt x="1076" y="2"/>
                  </a:moveTo>
                  <a:cubicBezTo>
                    <a:pt x="1072" y="2"/>
                    <a:pt x="1068" y="3"/>
                    <a:pt x="1064" y="3"/>
                  </a:cubicBezTo>
                  <a:cubicBezTo>
                    <a:pt x="1064" y="8"/>
                    <a:pt x="1064" y="8"/>
                    <a:pt x="1064" y="8"/>
                  </a:cubicBezTo>
                  <a:cubicBezTo>
                    <a:pt x="1068" y="8"/>
                    <a:pt x="1072" y="8"/>
                    <a:pt x="1076" y="8"/>
                  </a:cubicBezTo>
                  <a:lnTo>
                    <a:pt x="1076" y="2"/>
                  </a:lnTo>
                  <a:close/>
                  <a:moveTo>
                    <a:pt x="1100" y="1"/>
                  </a:moveTo>
                  <a:cubicBezTo>
                    <a:pt x="1096" y="1"/>
                    <a:pt x="1092" y="1"/>
                    <a:pt x="1088" y="2"/>
                  </a:cubicBezTo>
                  <a:cubicBezTo>
                    <a:pt x="1088" y="7"/>
                    <a:pt x="1088" y="7"/>
                    <a:pt x="1088" y="7"/>
                  </a:cubicBezTo>
                  <a:cubicBezTo>
                    <a:pt x="1092" y="7"/>
                    <a:pt x="1096" y="7"/>
                    <a:pt x="1100" y="6"/>
                  </a:cubicBezTo>
                  <a:lnTo>
                    <a:pt x="1100" y="1"/>
                  </a:lnTo>
                  <a:close/>
                  <a:moveTo>
                    <a:pt x="1124" y="0"/>
                  </a:moveTo>
                  <a:cubicBezTo>
                    <a:pt x="1120" y="1"/>
                    <a:pt x="1116" y="1"/>
                    <a:pt x="1112" y="1"/>
                  </a:cubicBezTo>
                  <a:cubicBezTo>
                    <a:pt x="1112" y="6"/>
                    <a:pt x="1112" y="6"/>
                    <a:pt x="1112" y="6"/>
                  </a:cubicBezTo>
                  <a:cubicBezTo>
                    <a:pt x="1116" y="6"/>
                    <a:pt x="1120" y="6"/>
                    <a:pt x="1124" y="6"/>
                  </a:cubicBezTo>
                  <a:cubicBezTo>
                    <a:pt x="1124" y="0"/>
                    <a:pt x="1124" y="0"/>
                    <a:pt x="1124" y="0"/>
                  </a:cubicBezTo>
                  <a:close/>
                  <a:moveTo>
                    <a:pt x="1148" y="0"/>
                  </a:moveTo>
                  <a:cubicBezTo>
                    <a:pt x="1147" y="0"/>
                    <a:pt x="1146" y="0"/>
                    <a:pt x="1145" y="0"/>
                  </a:cubicBezTo>
                  <a:cubicBezTo>
                    <a:pt x="1142" y="0"/>
                    <a:pt x="1139" y="0"/>
                    <a:pt x="1136" y="0"/>
                  </a:cubicBezTo>
                  <a:cubicBezTo>
                    <a:pt x="1136" y="6"/>
                    <a:pt x="1136" y="6"/>
                    <a:pt x="1136" y="6"/>
                  </a:cubicBezTo>
                  <a:cubicBezTo>
                    <a:pt x="1139" y="6"/>
                    <a:pt x="1142" y="6"/>
                    <a:pt x="1145" y="6"/>
                  </a:cubicBezTo>
                  <a:cubicBezTo>
                    <a:pt x="1146" y="6"/>
                    <a:pt x="1147" y="6"/>
                    <a:pt x="1148" y="6"/>
                  </a:cubicBezTo>
                  <a:lnTo>
                    <a:pt x="1148" y="0"/>
                  </a:lnTo>
                  <a:close/>
                  <a:moveTo>
                    <a:pt x="1172" y="1"/>
                  </a:moveTo>
                  <a:cubicBezTo>
                    <a:pt x="1168" y="0"/>
                    <a:pt x="1164" y="0"/>
                    <a:pt x="1160" y="0"/>
                  </a:cubicBezTo>
                  <a:cubicBezTo>
                    <a:pt x="1160" y="6"/>
                    <a:pt x="1160" y="6"/>
                    <a:pt x="1160" y="6"/>
                  </a:cubicBezTo>
                  <a:cubicBezTo>
                    <a:pt x="1164" y="6"/>
                    <a:pt x="1168" y="6"/>
                    <a:pt x="1172" y="6"/>
                  </a:cubicBezTo>
                  <a:lnTo>
                    <a:pt x="1172" y="1"/>
                  </a:lnTo>
                  <a:close/>
                  <a:moveTo>
                    <a:pt x="1196" y="1"/>
                  </a:moveTo>
                  <a:cubicBezTo>
                    <a:pt x="1192" y="1"/>
                    <a:pt x="1188" y="1"/>
                    <a:pt x="1184" y="1"/>
                  </a:cubicBezTo>
                  <a:cubicBezTo>
                    <a:pt x="1184" y="6"/>
                    <a:pt x="1184" y="6"/>
                    <a:pt x="1184" y="6"/>
                  </a:cubicBezTo>
                  <a:cubicBezTo>
                    <a:pt x="1188" y="6"/>
                    <a:pt x="1192" y="6"/>
                    <a:pt x="1196" y="7"/>
                  </a:cubicBezTo>
                  <a:lnTo>
                    <a:pt x="1196" y="1"/>
                  </a:lnTo>
                  <a:close/>
                  <a:moveTo>
                    <a:pt x="1220" y="3"/>
                  </a:moveTo>
                  <a:cubicBezTo>
                    <a:pt x="1216" y="2"/>
                    <a:pt x="1212" y="2"/>
                    <a:pt x="1208" y="2"/>
                  </a:cubicBezTo>
                  <a:cubicBezTo>
                    <a:pt x="1208" y="7"/>
                    <a:pt x="1208" y="7"/>
                    <a:pt x="1208" y="7"/>
                  </a:cubicBezTo>
                  <a:cubicBezTo>
                    <a:pt x="1212" y="7"/>
                    <a:pt x="1215" y="8"/>
                    <a:pt x="1219" y="8"/>
                  </a:cubicBezTo>
                  <a:lnTo>
                    <a:pt x="1220" y="3"/>
                  </a:lnTo>
                  <a:close/>
                  <a:moveTo>
                    <a:pt x="1244" y="4"/>
                  </a:moveTo>
                  <a:cubicBezTo>
                    <a:pt x="1240" y="4"/>
                    <a:pt x="1236" y="4"/>
                    <a:pt x="1232" y="3"/>
                  </a:cubicBezTo>
                  <a:cubicBezTo>
                    <a:pt x="1231" y="9"/>
                    <a:pt x="1231" y="9"/>
                    <a:pt x="1231" y="9"/>
                  </a:cubicBezTo>
                  <a:cubicBezTo>
                    <a:pt x="1235" y="9"/>
                    <a:pt x="1239" y="9"/>
                    <a:pt x="1243" y="10"/>
                  </a:cubicBezTo>
                  <a:lnTo>
                    <a:pt x="1244" y="4"/>
                  </a:lnTo>
                  <a:close/>
                  <a:moveTo>
                    <a:pt x="1268" y="6"/>
                  </a:moveTo>
                  <a:cubicBezTo>
                    <a:pt x="1264" y="6"/>
                    <a:pt x="1260" y="6"/>
                    <a:pt x="1256" y="5"/>
                  </a:cubicBezTo>
                  <a:cubicBezTo>
                    <a:pt x="1255" y="11"/>
                    <a:pt x="1255" y="11"/>
                    <a:pt x="1255" y="11"/>
                  </a:cubicBezTo>
                  <a:cubicBezTo>
                    <a:pt x="1259" y="11"/>
                    <a:pt x="1263" y="11"/>
                    <a:pt x="1267" y="12"/>
                  </a:cubicBezTo>
                  <a:lnTo>
                    <a:pt x="1268" y="6"/>
                  </a:lnTo>
                  <a:close/>
                  <a:moveTo>
                    <a:pt x="1292" y="9"/>
                  </a:moveTo>
                  <a:cubicBezTo>
                    <a:pt x="1288" y="9"/>
                    <a:pt x="1284" y="8"/>
                    <a:pt x="1280" y="8"/>
                  </a:cubicBezTo>
                  <a:cubicBezTo>
                    <a:pt x="1279" y="13"/>
                    <a:pt x="1279" y="13"/>
                    <a:pt x="1279" y="13"/>
                  </a:cubicBezTo>
                  <a:cubicBezTo>
                    <a:pt x="1283" y="14"/>
                    <a:pt x="1287" y="14"/>
                    <a:pt x="1291" y="14"/>
                  </a:cubicBezTo>
                  <a:lnTo>
                    <a:pt x="1292" y="9"/>
                  </a:lnTo>
                  <a:close/>
                  <a:moveTo>
                    <a:pt x="1315" y="12"/>
                  </a:moveTo>
                  <a:cubicBezTo>
                    <a:pt x="1312" y="12"/>
                    <a:pt x="1308" y="11"/>
                    <a:pt x="1304" y="11"/>
                  </a:cubicBezTo>
                  <a:cubicBezTo>
                    <a:pt x="1303" y="16"/>
                    <a:pt x="1303" y="16"/>
                    <a:pt x="1303" y="16"/>
                  </a:cubicBezTo>
                  <a:cubicBezTo>
                    <a:pt x="1307" y="17"/>
                    <a:pt x="1311" y="17"/>
                    <a:pt x="1315" y="18"/>
                  </a:cubicBezTo>
                  <a:lnTo>
                    <a:pt x="1315" y="12"/>
                  </a:lnTo>
                  <a:close/>
                  <a:moveTo>
                    <a:pt x="1339" y="16"/>
                  </a:moveTo>
                  <a:cubicBezTo>
                    <a:pt x="1335" y="15"/>
                    <a:pt x="1331" y="15"/>
                    <a:pt x="1327" y="14"/>
                  </a:cubicBezTo>
                  <a:cubicBezTo>
                    <a:pt x="1327" y="19"/>
                    <a:pt x="1327" y="19"/>
                    <a:pt x="1327" y="19"/>
                  </a:cubicBezTo>
                  <a:cubicBezTo>
                    <a:pt x="1330" y="20"/>
                    <a:pt x="1334" y="21"/>
                    <a:pt x="1338" y="21"/>
                  </a:cubicBezTo>
                  <a:lnTo>
                    <a:pt x="1339" y="16"/>
                  </a:lnTo>
                  <a:close/>
                  <a:moveTo>
                    <a:pt x="1363" y="20"/>
                  </a:moveTo>
                  <a:cubicBezTo>
                    <a:pt x="1359" y="19"/>
                    <a:pt x="1355" y="19"/>
                    <a:pt x="1351" y="18"/>
                  </a:cubicBezTo>
                  <a:cubicBezTo>
                    <a:pt x="1350" y="23"/>
                    <a:pt x="1350" y="23"/>
                    <a:pt x="1350" y="23"/>
                  </a:cubicBezTo>
                  <a:cubicBezTo>
                    <a:pt x="1354" y="24"/>
                    <a:pt x="1358" y="25"/>
                    <a:pt x="1362" y="25"/>
                  </a:cubicBezTo>
                  <a:cubicBezTo>
                    <a:pt x="1363" y="20"/>
                    <a:pt x="1363" y="20"/>
                    <a:pt x="1363" y="20"/>
                  </a:cubicBezTo>
                  <a:close/>
                  <a:moveTo>
                    <a:pt x="1387" y="25"/>
                  </a:moveTo>
                  <a:cubicBezTo>
                    <a:pt x="1383" y="24"/>
                    <a:pt x="1379" y="23"/>
                    <a:pt x="1375" y="23"/>
                  </a:cubicBezTo>
                  <a:cubicBezTo>
                    <a:pt x="1374" y="28"/>
                    <a:pt x="1374" y="28"/>
                    <a:pt x="1374" y="28"/>
                  </a:cubicBezTo>
                  <a:cubicBezTo>
                    <a:pt x="1378" y="29"/>
                    <a:pt x="1382" y="29"/>
                    <a:pt x="1385" y="30"/>
                  </a:cubicBezTo>
                  <a:lnTo>
                    <a:pt x="1387" y="25"/>
                  </a:lnTo>
                  <a:close/>
                  <a:moveTo>
                    <a:pt x="1410" y="30"/>
                  </a:moveTo>
                  <a:cubicBezTo>
                    <a:pt x="1406" y="29"/>
                    <a:pt x="1402" y="28"/>
                    <a:pt x="1398" y="27"/>
                  </a:cubicBezTo>
                  <a:cubicBezTo>
                    <a:pt x="1397" y="33"/>
                    <a:pt x="1397" y="33"/>
                    <a:pt x="1397" y="33"/>
                  </a:cubicBezTo>
                  <a:cubicBezTo>
                    <a:pt x="1401" y="34"/>
                    <a:pt x="1405" y="34"/>
                    <a:pt x="1409" y="35"/>
                  </a:cubicBezTo>
                  <a:lnTo>
                    <a:pt x="1410" y="30"/>
                  </a:lnTo>
                  <a:close/>
                  <a:moveTo>
                    <a:pt x="1433" y="36"/>
                  </a:moveTo>
                  <a:cubicBezTo>
                    <a:pt x="1429" y="35"/>
                    <a:pt x="1426" y="34"/>
                    <a:pt x="1422" y="33"/>
                  </a:cubicBezTo>
                  <a:cubicBezTo>
                    <a:pt x="1420" y="38"/>
                    <a:pt x="1420" y="38"/>
                    <a:pt x="1420" y="38"/>
                  </a:cubicBezTo>
                  <a:cubicBezTo>
                    <a:pt x="1424" y="39"/>
                    <a:pt x="1428" y="40"/>
                    <a:pt x="1432" y="41"/>
                  </a:cubicBezTo>
                  <a:lnTo>
                    <a:pt x="1433" y="36"/>
                  </a:lnTo>
                  <a:close/>
                  <a:moveTo>
                    <a:pt x="1457" y="42"/>
                  </a:moveTo>
                  <a:cubicBezTo>
                    <a:pt x="1453" y="41"/>
                    <a:pt x="1449" y="40"/>
                    <a:pt x="1445" y="39"/>
                  </a:cubicBezTo>
                  <a:cubicBezTo>
                    <a:pt x="1444" y="44"/>
                    <a:pt x="1444" y="44"/>
                    <a:pt x="1444" y="44"/>
                  </a:cubicBezTo>
                  <a:cubicBezTo>
                    <a:pt x="1447" y="45"/>
                    <a:pt x="1451" y="46"/>
                    <a:pt x="1455" y="47"/>
                  </a:cubicBezTo>
                  <a:lnTo>
                    <a:pt x="1457" y="42"/>
                  </a:lnTo>
                  <a:close/>
                  <a:moveTo>
                    <a:pt x="1480" y="49"/>
                  </a:moveTo>
                  <a:cubicBezTo>
                    <a:pt x="1476" y="48"/>
                    <a:pt x="1472" y="46"/>
                    <a:pt x="1468" y="45"/>
                  </a:cubicBezTo>
                  <a:cubicBezTo>
                    <a:pt x="1467" y="50"/>
                    <a:pt x="1467" y="50"/>
                    <a:pt x="1467" y="50"/>
                  </a:cubicBezTo>
                  <a:cubicBezTo>
                    <a:pt x="1471" y="52"/>
                    <a:pt x="1474" y="53"/>
                    <a:pt x="1478" y="54"/>
                  </a:cubicBezTo>
                  <a:lnTo>
                    <a:pt x="1480" y="49"/>
                  </a:lnTo>
                  <a:close/>
                  <a:moveTo>
                    <a:pt x="1503" y="56"/>
                  </a:moveTo>
                  <a:cubicBezTo>
                    <a:pt x="1499" y="55"/>
                    <a:pt x="1495" y="53"/>
                    <a:pt x="1491" y="52"/>
                  </a:cubicBezTo>
                  <a:cubicBezTo>
                    <a:pt x="1490" y="57"/>
                    <a:pt x="1490" y="57"/>
                    <a:pt x="1490" y="57"/>
                  </a:cubicBezTo>
                  <a:cubicBezTo>
                    <a:pt x="1493" y="59"/>
                    <a:pt x="1497" y="60"/>
                    <a:pt x="1501" y="61"/>
                  </a:cubicBezTo>
                  <a:lnTo>
                    <a:pt x="1503" y="56"/>
                  </a:lnTo>
                  <a:close/>
                  <a:moveTo>
                    <a:pt x="1525" y="64"/>
                  </a:moveTo>
                  <a:cubicBezTo>
                    <a:pt x="1522" y="62"/>
                    <a:pt x="1518" y="61"/>
                    <a:pt x="1514" y="60"/>
                  </a:cubicBezTo>
                  <a:cubicBezTo>
                    <a:pt x="1512" y="65"/>
                    <a:pt x="1512" y="65"/>
                    <a:pt x="1512" y="65"/>
                  </a:cubicBezTo>
                  <a:cubicBezTo>
                    <a:pt x="1516" y="66"/>
                    <a:pt x="1520" y="67"/>
                    <a:pt x="1524" y="69"/>
                  </a:cubicBezTo>
                  <a:lnTo>
                    <a:pt x="1525" y="64"/>
                  </a:lnTo>
                  <a:close/>
                  <a:moveTo>
                    <a:pt x="1548" y="72"/>
                  </a:moveTo>
                  <a:cubicBezTo>
                    <a:pt x="1544" y="70"/>
                    <a:pt x="1541" y="69"/>
                    <a:pt x="1537" y="68"/>
                  </a:cubicBezTo>
                  <a:cubicBezTo>
                    <a:pt x="1535" y="73"/>
                    <a:pt x="1535" y="73"/>
                    <a:pt x="1535" y="73"/>
                  </a:cubicBezTo>
                  <a:cubicBezTo>
                    <a:pt x="1539" y="74"/>
                    <a:pt x="1542" y="75"/>
                    <a:pt x="1546" y="77"/>
                  </a:cubicBezTo>
                  <a:lnTo>
                    <a:pt x="1548" y="72"/>
                  </a:lnTo>
                  <a:close/>
                  <a:moveTo>
                    <a:pt x="1571" y="80"/>
                  </a:moveTo>
                  <a:cubicBezTo>
                    <a:pt x="1567" y="79"/>
                    <a:pt x="1563" y="77"/>
                    <a:pt x="1559" y="76"/>
                  </a:cubicBezTo>
                  <a:cubicBezTo>
                    <a:pt x="1557" y="81"/>
                    <a:pt x="1557" y="81"/>
                    <a:pt x="1557" y="81"/>
                  </a:cubicBezTo>
                  <a:cubicBezTo>
                    <a:pt x="1561" y="82"/>
                    <a:pt x="1565" y="84"/>
                    <a:pt x="1569" y="85"/>
                  </a:cubicBezTo>
                  <a:lnTo>
                    <a:pt x="1571" y="80"/>
                  </a:lnTo>
                  <a:close/>
                  <a:moveTo>
                    <a:pt x="1593" y="90"/>
                  </a:moveTo>
                  <a:cubicBezTo>
                    <a:pt x="1589" y="88"/>
                    <a:pt x="1585" y="86"/>
                    <a:pt x="1582" y="85"/>
                  </a:cubicBezTo>
                  <a:cubicBezTo>
                    <a:pt x="1580" y="90"/>
                    <a:pt x="1580" y="90"/>
                    <a:pt x="1580" y="90"/>
                  </a:cubicBezTo>
                  <a:cubicBezTo>
                    <a:pt x="1583" y="91"/>
                    <a:pt x="1587" y="93"/>
                    <a:pt x="1591" y="95"/>
                  </a:cubicBezTo>
                  <a:lnTo>
                    <a:pt x="1593" y="90"/>
                  </a:lnTo>
                  <a:close/>
                  <a:moveTo>
                    <a:pt x="1615" y="99"/>
                  </a:moveTo>
                  <a:cubicBezTo>
                    <a:pt x="1611" y="98"/>
                    <a:pt x="1607" y="96"/>
                    <a:pt x="1604" y="94"/>
                  </a:cubicBezTo>
                  <a:cubicBezTo>
                    <a:pt x="1602" y="99"/>
                    <a:pt x="1602" y="99"/>
                    <a:pt x="1602" y="99"/>
                  </a:cubicBezTo>
                  <a:cubicBezTo>
                    <a:pt x="1605" y="101"/>
                    <a:pt x="1609" y="103"/>
                    <a:pt x="1613" y="104"/>
                  </a:cubicBezTo>
                  <a:lnTo>
                    <a:pt x="1615" y="99"/>
                  </a:lnTo>
                  <a:close/>
                  <a:moveTo>
                    <a:pt x="1637" y="109"/>
                  </a:moveTo>
                  <a:cubicBezTo>
                    <a:pt x="1633" y="108"/>
                    <a:pt x="1629" y="106"/>
                    <a:pt x="1626" y="104"/>
                  </a:cubicBezTo>
                  <a:cubicBezTo>
                    <a:pt x="1623" y="109"/>
                    <a:pt x="1623" y="109"/>
                    <a:pt x="1623" y="109"/>
                  </a:cubicBezTo>
                  <a:cubicBezTo>
                    <a:pt x="1627" y="111"/>
                    <a:pt x="1631" y="113"/>
                    <a:pt x="1634" y="114"/>
                  </a:cubicBezTo>
                  <a:lnTo>
                    <a:pt x="1637" y="109"/>
                  </a:lnTo>
                  <a:close/>
                  <a:moveTo>
                    <a:pt x="1658" y="120"/>
                  </a:moveTo>
                  <a:cubicBezTo>
                    <a:pt x="1655" y="118"/>
                    <a:pt x="1651" y="116"/>
                    <a:pt x="1647" y="115"/>
                  </a:cubicBezTo>
                  <a:cubicBezTo>
                    <a:pt x="1645" y="119"/>
                    <a:pt x="1645" y="119"/>
                    <a:pt x="1645" y="119"/>
                  </a:cubicBezTo>
                  <a:cubicBezTo>
                    <a:pt x="1649" y="121"/>
                    <a:pt x="1652" y="123"/>
                    <a:pt x="1656" y="125"/>
                  </a:cubicBezTo>
                  <a:lnTo>
                    <a:pt x="1658" y="120"/>
                  </a:lnTo>
                  <a:close/>
                  <a:moveTo>
                    <a:pt x="1680" y="131"/>
                  </a:moveTo>
                  <a:cubicBezTo>
                    <a:pt x="1676" y="129"/>
                    <a:pt x="1672" y="127"/>
                    <a:pt x="1669" y="126"/>
                  </a:cubicBezTo>
                  <a:cubicBezTo>
                    <a:pt x="1666" y="130"/>
                    <a:pt x="1666" y="130"/>
                    <a:pt x="1666" y="130"/>
                  </a:cubicBezTo>
                  <a:cubicBezTo>
                    <a:pt x="1670" y="132"/>
                    <a:pt x="1673" y="134"/>
                    <a:pt x="1677" y="136"/>
                  </a:cubicBezTo>
                  <a:lnTo>
                    <a:pt x="1680" y="131"/>
                  </a:lnTo>
                  <a:close/>
                  <a:moveTo>
                    <a:pt x="1701" y="143"/>
                  </a:moveTo>
                  <a:cubicBezTo>
                    <a:pt x="1697" y="141"/>
                    <a:pt x="1694" y="139"/>
                    <a:pt x="1690" y="137"/>
                  </a:cubicBezTo>
                  <a:cubicBezTo>
                    <a:pt x="1688" y="142"/>
                    <a:pt x="1688" y="142"/>
                    <a:pt x="1688" y="142"/>
                  </a:cubicBezTo>
                  <a:cubicBezTo>
                    <a:pt x="1691" y="143"/>
                    <a:pt x="1695" y="145"/>
                    <a:pt x="1698" y="147"/>
                  </a:cubicBezTo>
                  <a:lnTo>
                    <a:pt x="1701" y="143"/>
                  </a:lnTo>
                  <a:close/>
                  <a:moveTo>
                    <a:pt x="1721" y="155"/>
                  </a:moveTo>
                  <a:cubicBezTo>
                    <a:pt x="1718" y="153"/>
                    <a:pt x="1715" y="151"/>
                    <a:pt x="1711" y="149"/>
                  </a:cubicBezTo>
                  <a:cubicBezTo>
                    <a:pt x="1708" y="153"/>
                    <a:pt x="1708" y="153"/>
                    <a:pt x="1708" y="153"/>
                  </a:cubicBezTo>
                  <a:cubicBezTo>
                    <a:pt x="1712" y="155"/>
                    <a:pt x="1715" y="157"/>
                    <a:pt x="1719" y="159"/>
                  </a:cubicBezTo>
                  <a:lnTo>
                    <a:pt x="1721" y="155"/>
                  </a:lnTo>
                  <a:close/>
                  <a:moveTo>
                    <a:pt x="1742" y="167"/>
                  </a:moveTo>
                  <a:cubicBezTo>
                    <a:pt x="1738" y="165"/>
                    <a:pt x="1735" y="163"/>
                    <a:pt x="1732" y="161"/>
                  </a:cubicBezTo>
                  <a:cubicBezTo>
                    <a:pt x="1729" y="165"/>
                    <a:pt x="1729" y="165"/>
                    <a:pt x="1729" y="165"/>
                  </a:cubicBezTo>
                  <a:cubicBezTo>
                    <a:pt x="1732" y="167"/>
                    <a:pt x="1736" y="170"/>
                    <a:pt x="1739" y="172"/>
                  </a:cubicBezTo>
                  <a:lnTo>
                    <a:pt x="1742" y="167"/>
                  </a:lnTo>
                  <a:close/>
                  <a:moveTo>
                    <a:pt x="1762" y="180"/>
                  </a:moveTo>
                  <a:cubicBezTo>
                    <a:pt x="1759" y="178"/>
                    <a:pt x="1755" y="176"/>
                    <a:pt x="1752" y="174"/>
                  </a:cubicBezTo>
                  <a:cubicBezTo>
                    <a:pt x="1749" y="178"/>
                    <a:pt x="1749" y="178"/>
                    <a:pt x="1749" y="178"/>
                  </a:cubicBezTo>
                  <a:cubicBezTo>
                    <a:pt x="1752" y="180"/>
                    <a:pt x="1756" y="182"/>
                    <a:pt x="1759" y="184"/>
                  </a:cubicBezTo>
                  <a:lnTo>
                    <a:pt x="1762" y="180"/>
                  </a:lnTo>
                  <a:close/>
                  <a:moveTo>
                    <a:pt x="1782" y="193"/>
                  </a:moveTo>
                  <a:cubicBezTo>
                    <a:pt x="1779" y="191"/>
                    <a:pt x="1775" y="189"/>
                    <a:pt x="1772" y="187"/>
                  </a:cubicBezTo>
                  <a:cubicBezTo>
                    <a:pt x="1769" y="191"/>
                    <a:pt x="1769" y="191"/>
                    <a:pt x="1769" y="191"/>
                  </a:cubicBezTo>
                  <a:cubicBezTo>
                    <a:pt x="1772" y="193"/>
                    <a:pt x="1776" y="196"/>
                    <a:pt x="1779" y="198"/>
                  </a:cubicBezTo>
                  <a:cubicBezTo>
                    <a:pt x="1782" y="193"/>
                    <a:pt x="1782" y="193"/>
                    <a:pt x="1782" y="193"/>
                  </a:cubicBezTo>
                  <a:close/>
                  <a:moveTo>
                    <a:pt x="1802" y="207"/>
                  </a:moveTo>
                  <a:cubicBezTo>
                    <a:pt x="1798" y="205"/>
                    <a:pt x="1795" y="202"/>
                    <a:pt x="1792" y="200"/>
                  </a:cubicBezTo>
                  <a:cubicBezTo>
                    <a:pt x="1789" y="205"/>
                    <a:pt x="1789" y="205"/>
                    <a:pt x="1789" y="205"/>
                  </a:cubicBezTo>
                  <a:cubicBezTo>
                    <a:pt x="1792" y="207"/>
                    <a:pt x="1795" y="209"/>
                    <a:pt x="1799" y="211"/>
                  </a:cubicBezTo>
                  <a:lnTo>
                    <a:pt x="1802" y="207"/>
                  </a:lnTo>
                  <a:close/>
                  <a:moveTo>
                    <a:pt x="1821" y="221"/>
                  </a:moveTo>
                  <a:cubicBezTo>
                    <a:pt x="1818" y="219"/>
                    <a:pt x="1815" y="217"/>
                    <a:pt x="1811" y="214"/>
                  </a:cubicBezTo>
                  <a:cubicBezTo>
                    <a:pt x="1808" y="218"/>
                    <a:pt x="1808" y="218"/>
                    <a:pt x="1808" y="218"/>
                  </a:cubicBezTo>
                  <a:cubicBezTo>
                    <a:pt x="1811" y="221"/>
                    <a:pt x="1815" y="223"/>
                    <a:pt x="1818" y="226"/>
                  </a:cubicBezTo>
                  <a:lnTo>
                    <a:pt x="1821" y="221"/>
                  </a:lnTo>
                  <a:close/>
                  <a:moveTo>
                    <a:pt x="1840" y="236"/>
                  </a:moveTo>
                  <a:cubicBezTo>
                    <a:pt x="1837" y="233"/>
                    <a:pt x="1834" y="231"/>
                    <a:pt x="1831" y="229"/>
                  </a:cubicBezTo>
                  <a:cubicBezTo>
                    <a:pt x="1827" y="233"/>
                    <a:pt x="1827" y="233"/>
                    <a:pt x="1827" y="233"/>
                  </a:cubicBezTo>
                  <a:cubicBezTo>
                    <a:pt x="1830" y="235"/>
                    <a:pt x="1834" y="238"/>
                    <a:pt x="1837" y="240"/>
                  </a:cubicBezTo>
                  <a:lnTo>
                    <a:pt x="1840" y="236"/>
                  </a:lnTo>
                  <a:close/>
                  <a:moveTo>
                    <a:pt x="1859" y="251"/>
                  </a:moveTo>
                  <a:cubicBezTo>
                    <a:pt x="1856" y="248"/>
                    <a:pt x="1853" y="246"/>
                    <a:pt x="1849" y="243"/>
                  </a:cubicBezTo>
                  <a:cubicBezTo>
                    <a:pt x="1846" y="248"/>
                    <a:pt x="1846" y="248"/>
                    <a:pt x="1846" y="248"/>
                  </a:cubicBezTo>
                  <a:cubicBezTo>
                    <a:pt x="1849" y="250"/>
                    <a:pt x="1852" y="253"/>
                    <a:pt x="1855" y="255"/>
                  </a:cubicBezTo>
                  <a:lnTo>
                    <a:pt x="1859" y="251"/>
                  </a:lnTo>
                  <a:close/>
                  <a:moveTo>
                    <a:pt x="1877" y="266"/>
                  </a:moveTo>
                  <a:cubicBezTo>
                    <a:pt x="1874" y="264"/>
                    <a:pt x="1871" y="261"/>
                    <a:pt x="1868" y="259"/>
                  </a:cubicBezTo>
                  <a:cubicBezTo>
                    <a:pt x="1865" y="263"/>
                    <a:pt x="1865" y="263"/>
                    <a:pt x="1865" y="263"/>
                  </a:cubicBezTo>
                  <a:cubicBezTo>
                    <a:pt x="1868" y="265"/>
                    <a:pt x="1871" y="268"/>
                    <a:pt x="1874" y="270"/>
                  </a:cubicBezTo>
                  <a:lnTo>
                    <a:pt x="1877" y="266"/>
                  </a:lnTo>
                  <a:close/>
                  <a:moveTo>
                    <a:pt x="1895" y="282"/>
                  </a:moveTo>
                  <a:cubicBezTo>
                    <a:pt x="1892" y="280"/>
                    <a:pt x="1889" y="277"/>
                    <a:pt x="1886" y="274"/>
                  </a:cubicBezTo>
                  <a:cubicBezTo>
                    <a:pt x="1883" y="278"/>
                    <a:pt x="1883" y="278"/>
                    <a:pt x="1883" y="278"/>
                  </a:cubicBezTo>
                  <a:cubicBezTo>
                    <a:pt x="1886" y="281"/>
                    <a:pt x="1889" y="284"/>
                    <a:pt x="1892" y="286"/>
                  </a:cubicBezTo>
                  <a:lnTo>
                    <a:pt x="1895" y="282"/>
                  </a:lnTo>
                  <a:close/>
                  <a:moveTo>
                    <a:pt x="1913" y="299"/>
                  </a:moveTo>
                  <a:cubicBezTo>
                    <a:pt x="1910" y="296"/>
                    <a:pt x="1907" y="293"/>
                    <a:pt x="1904" y="290"/>
                  </a:cubicBezTo>
                  <a:cubicBezTo>
                    <a:pt x="1901" y="294"/>
                    <a:pt x="1901" y="294"/>
                    <a:pt x="1901" y="294"/>
                  </a:cubicBezTo>
                  <a:cubicBezTo>
                    <a:pt x="1904" y="297"/>
                    <a:pt x="1906" y="300"/>
                    <a:pt x="1909" y="302"/>
                  </a:cubicBezTo>
                  <a:lnTo>
                    <a:pt x="1913" y="299"/>
                  </a:lnTo>
                  <a:close/>
                  <a:moveTo>
                    <a:pt x="1930" y="315"/>
                  </a:moveTo>
                  <a:cubicBezTo>
                    <a:pt x="1928" y="312"/>
                    <a:pt x="1925" y="310"/>
                    <a:pt x="1922" y="307"/>
                  </a:cubicBezTo>
                  <a:cubicBezTo>
                    <a:pt x="1918" y="311"/>
                    <a:pt x="1918" y="311"/>
                    <a:pt x="1918" y="311"/>
                  </a:cubicBezTo>
                  <a:cubicBezTo>
                    <a:pt x="1921" y="313"/>
                    <a:pt x="1924" y="316"/>
                    <a:pt x="1927" y="319"/>
                  </a:cubicBezTo>
                  <a:lnTo>
                    <a:pt x="1930" y="315"/>
                  </a:lnTo>
                  <a:close/>
                  <a:moveTo>
                    <a:pt x="1947" y="332"/>
                  </a:moveTo>
                  <a:cubicBezTo>
                    <a:pt x="1945" y="329"/>
                    <a:pt x="1942" y="326"/>
                    <a:pt x="1939" y="324"/>
                  </a:cubicBezTo>
                  <a:cubicBezTo>
                    <a:pt x="1935" y="327"/>
                    <a:pt x="1935" y="327"/>
                    <a:pt x="1935" y="327"/>
                  </a:cubicBezTo>
                  <a:cubicBezTo>
                    <a:pt x="1938" y="330"/>
                    <a:pt x="1941" y="333"/>
                    <a:pt x="1944" y="336"/>
                  </a:cubicBezTo>
                  <a:cubicBezTo>
                    <a:pt x="1947" y="332"/>
                    <a:pt x="1947" y="332"/>
                    <a:pt x="1947" y="332"/>
                  </a:cubicBezTo>
                  <a:close/>
                  <a:moveTo>
                    <a:pt x="1964" y="350"/>
                  </a:moveTo>
                  <a:cubicBezTo>
                    <a:pt x="1961" y="347"/>
                    <a:pt x="1959" y="344"/>
                    <a:pt x="1956" y="341"/>
                  </a:cubicBezTo>
                  <a:cubicBezTo>
                    <a:pt x="1952" y="344"/>
                    <a:pt x="1952" y="344"/>
                    <a:pt x="1952" y="344"/>
                  </a:cubicBezTo>
                  <a:cubicBezTo>
                    <a:pt x="1955" y="347"/>
                    <a:pt x="1957" y="350"/>
                    <a:pt x="1960" y="353"/>
                  </a:cubicBezTo>
                  <a:lnTo>
                    <a:pt x="1964" y="350"/>
                  </a:lnTo>
                  <a:close/>
                  <a:moveTo>
                    <a:pt x="1980" y="367"/>
                  </a:moveTo>
                  <a:cubicBezTo>
                    <a:pt x="1978" y="364"/>
                    <a:pt x="1975" y="361"/>
                    <a:pt x="1972" y="358"/>
                  </a:cubicBezTo>
                  <a:cubicBezTo>
                    <a:pt x="1968" y="362"/>
                    <a:pt x="1968" y="362"/>
                    <a:pt x="1968" y="362"/>
                  </a:cubicBezTo>
                  <a:cubicBezTo>
                    <a:pt x="1971" y="365"/>
                    <a:pt x="1974" y="368"/>
                    <a:pt x="1976" y="371"/>
                  </a:cubicBezTo>
                  <a:lnTo>
                    <a:pt x="1980" y="367"/>
                  </a:lnTo>
                  <a:close/>
                  <a:moveTo>
                    <a:pt x="1996" y="385"/>
                  </a:moveTo>
                  <a:cubicBezTo>
                    <a:pt x="1994" y="382"/>
                    <a:pt x="1991" y="379"/>
                    <a:pt x="1988" y="376"/>
                  </a:cubicBezTo>
                  <a:cubicBezTo>
                    <a:pt x="1984" y="380"/>
                    <a:pt x="1984" y="380"/>
                    <a:pt x="1984" y="380"/>
                  </a:cubicBezTo>
                  <a:cubicBezTo>
                    <a:pt x="1987" y="383"/>
                    <a:pt x="1990" y="386"/>
                    <a:pt x="1992" y="389"/>
                  </a:cubicBezTo>
                  <a:lnTo>
                    <a:pt x="1996" y="385"/>
                  </a:lnTo>
                  <a:close/>
                  <a:moveTo>
                    <a:pt x="2012" y="404"/>
                  </a:moveTo>
                  <a:cubicBezTo>
                    <a:pt x="2009" y="401"/>
                    <a:pt x="2007" y="398"/>
                    <a:pt x="2004" y="394"/>
                  </a:cubicBezTo>
                  <a:cubicBezTo>
                    <a:pt x="2000" y="398"/>
                    <a:pt x="2000" y="398"/>
                    <a:pt x="2000" y="398"/>
                  </a:cubicBezTo>
                  <a:cubicBezTo>
                    <a:pt x="2003" y="401"/>
                    <a:pt x="2005" y="404"/>
                    <a:pt x="2008" y="407"/>
                  </a:cubicBezTo>
                  <a:lnTo>
                    <a:pt x="2012" y="404"/>
                  </a:lnTo>
                  <a:close/>
                  <a:moveTo>
                    <a:pt x="2027" y="422"/>
                  </a:moveTo>
                  <a:cubicBezTo>
                    <a:pt x="2025" y="419"/>
                    <a:pt x="2022" y="416"/>
                    <a:pt x="2020" y="413"/>
                  </a:cubicBezTo>
                  <a:cubicBezTo>
                    <a:pt x="2015" y="416"/>
                    <a:pt x="2015" y="416"/>
                    <a:pt x="2015" y="416"/>
                  </a:cubicBezTo>
                  <a:cubicBezTo>
                    <a:pt x="2018" y="420"/>
                    <a:pt x="2020" y="423"/>
                    <a:pt x="2023" y="426"/>
                  </a:cubicBezTo>
                  <a:lnTo>
                    <a:pt x="2027" y="422"/>
                  </a:lnTo>
                  <a:close/>
                  <a:moveTo>
                    <a:pt x="2042" y="441"/>
                  </a:moveTo>
                  <a:cubicBezTo>
                    <a:pt x="2039" y="438"/>
                    <a:pt x="2037" y="435"/>
                    <a:pt x="2034" y="432"/>
                  </a:cubicBezTo>
                  <a:cubicBezTo>
                    <a:pt x="2030" y="435"/>
                    <a:pt x="2030" y="435"/>
                    <a:pt x="2030" y="435"/>
                  </a:cubicBezTo>
                  <a:cubicBezTo>
                    <a:pt x="2033" y="438"/>
                    <a:pt x="2035" y="442"/>
                    <a:pt x="2038" y="445"/>
                  </a:cubicBezTo>
                  <a:lnTo>
                    <a:pt x="2042" y="441"/>
                  </a:lnTo>
                  <a:close/>
                  <a:moveTo>
                    <a:pt x="2056" y="461"/>
                  </a:moveTo>
                  <a:cubicBezTo>
                    <a:pt x="2054" y="458"/>
                    <a:pt x="2051" y="454"/>
                    <a:pt x="2049" y="451"/>
                  </a:cubicBezTo>
                  <a:cubicBezTo>
                    <a:pt x="2045" y="454"/>
                    <a:pt x="2045" y="454"/>
                    <a:pt x="2045" y="454"/>
                  </a:cubicBezTo>
                  <a:cubicBezTo>
                    <a:pt x="2047" y="458"/>
                    <a:pt x="2050" y="461"/>
                    <a:pt x="2052" y="464"/>
                  </a:cubicBezTo>
                  <a:lnTo>
                    <a:pt x="2056" y="461"/>
                  </a:lnTo>
                  <a:close/>
                  <a:moveTo>
                    <a:pt x="2070" y="481"/>
                  </a:moveTo>
                  <a:cubicBezTo>
                    <a:pt x="2068" y="477"/>
                    <a:pt x="2066" y="474"/>
                    <a:pt x="2063" y="471"/>
                  </a:cubicBezTo>
                  <a:cubicBezTo>
                    <a:pt x="2059" y="474"/>
                    <a:pt x="2059" y="474"/>
                    <a:pt x="2059" y="474"/>
                  </a:cubicBezTo>
                  <a:cubicBezTo>
                    <a:pt x="2061" y="477"/>
                    <a:pt x="2063" y="480"/>
                    <a:pt x="2066" y="484"/>
                  </a:cubicBezTo>
                  <a:lnTo>
                    <a:pt x="2070" y="481"/>
                  </a:lnTo>
                  <a:close/>
                  <a:moveTo>
                    <a:pt x="2084" y="500"/>
                  </a:moveTo>
                  <a:cubicBezTo>
                    <a:pt x="2082" y="497"/>
                    <a:pt x="2079" y="494"/>
                    <a:pt x="2077" y="490"/>
                  </a:cubicBezTo>
                  <a:cubicBezTo>
                    <a:pt x="2073" y="493"/>
                    <a:pt x="2073" y="493"/>
                    <a:pt x="2073" y="493"/>
                  </a:cubicBezTo>
                  <a:cubicBezTo>
                    <a:pt x="2075" y="497"/>
                    <a:pt x="2077" y="500"/>
                    <a:pt x="2079" y="503"/>
                  </a:cubicBezTo>
                  <a:lnTo>
                    <a:pt x="2084" y="500"/>
                  </a:lnTo>
                  <a:close/>
                  <a:moveTo>
                    <a:pt x="2097" y="521"/>
                  </a:moveTo>
                  <a:cubicBezTo>
                    <a:pt x="2095" y="517"/>
                    <a:pt x="2093" y="514"/>
                    <a:pt x="2090" y="511"/>
                  </a:cubicBezTo>
                  <a:cubicBezTo>
                    <a:pt x="2086" y="513"/>
                    <a:pt x="2086" y="513"/>
                    <a:pt x="2086" y="513"/>
                  </a:cubicBezTo>
                  <a:cubicBezTo>
                    <a:pt x="2088" y="517"/>
                    <a:pt x="2090" y="520"/>
                    <a:pt x="2092" y="524"/>
                  </a:cubicBezTo>
                  <a:lnTo>
                    <a:pt x="2097" y="521"/>
                  </a:lnTo>
                  <a:close/>
                  <a:moveTo>
                    <a:pt x="2110" y="541"/>
                  </a:moveTo>
                  <a:cubicBezTo>
                    <a:pt x="2108" y="538"/>
                    <a:pt x="2105" y="534"/>
                    <a:pt x="2103" y="531"/>
                  </a:cubicBezTo>
                  <a:cubicBezTo>
                    <a:pt x="2099" y="534"/>
                    <a:pt x="2099" y="534"/>
                    <a:pt x="2099" y="534"/>
                  </a:cubicBezTo>
                  <a:cubicBezTo>
                    <a:pt x="2101" y="537"/>
                    <a:pt x="2103" y="541"/>
                    <a:pt x="2105" y="544"/>
                  </a:cubicBezTo>
                  <a:lnTo>
                    <a:pt x="2110" y="541"/>
                  </a:lnTo>
                  <a:close/>
                  <a:moveTo>
                    <a:pt x="2122" y="562"/>
                  </a:moveTo>
                  <a:cubicBezTo>
                    <a:pt x="2120" y="558"/>
                    <a:pt x="2118" y="555"/>
                    <a:pt x="2116" y="552"/>
                  </a:cubicBezTo>
                  <a:cubicBezTo>
                    <a:pt x="2111" y="554"/>
                    <a:pt x="2111" y="554"/>
                    <a:pt x="2111" y="554"/>
                  </a:cubicBezTo>
                  <a:cubicBezTo>
                    <a:pt x="2113" y="558"/>
                    <a:pt x="2115" y="561"/>
                    <a:pt x="2117" y="565"/>
                  </a:cubicBezTo>
                  <a:lnTo>
                    <a:pt x="2122" y="562"/>
                  </a:lnTo>
                  <a:close/>
                  <a:moveTo>
                    <a:pt x="2134" y="583"/>
                  </a:moveTo>
                  <a:cubicBezTo>
                    <a:pt x="2132" y="579"/>
                    <a:pt x="2130" y="576"/>
                    <a:pt x="2128" y="572"/>
                  </a:cubicBezTo>
                  <a:cubicBezTo>
                    <a:pt x="2123" y="575"/>
                    <a:pt x="2123" y="575"/>
                    <a:pt x="2123" y="575"/>
                  </a:cubicBezTo>
                  <a:cubicBezTo>
                    <a:pt x="2125" y="579"/>
                    <a:pt x="2127" y="582"/>
                    <a:pt x="2129" y="586"/>
                  </a:cubicBezTo>
                  <a:lnTo>
                    <a:pt x="2134" y="583"/>
                  </a:lnTo>
                  <a:close/>
                  <a:moveTo>
                    <a:pt x="2145" y="604"/>
                  </a:moveTo>
                  <a:cubicBezTo>
                    <a:pt x="2143" y="601"/>
                    <a:pt x="2142" y="597"/>
                    <a:pt x="2140" y="594"/>
                  </a:cubicBezTo>
                  <a:cubicBezTo>
                    <a:pt x="2135" y="596"/>
                    <a:pt x="2135" y="596"/>
                    <a:pt x="2135" y="596"/>
                  </a:cubicBezTo>
                  <a:cubicBezTo>
                    <a:pt x="2137" y="600"/>
                    <a:pt x="2139" y="603"/>
                    <a:pt x="2141" y="607"/>
                  </a:cubicBezTo>
                  <a:lnTo>
                    <a:pt x="2145" y="604"/>
                  </a:lnTo>
                  <a:close/>
                  <a:moveTo>
                    <a:pt x="2156" y="626"/>
                  </a:moveTo>
                  <a:cubicBezTo>
                    <a:pt x="2155" y="622"/>
                    <a:pt x="2153" y="618"/>
                    <a:pt x="2151" y="615"/>
                  </a:cubicBezTo>
                  <a:cubicBezTo>
                    <a:pt x="2146" y="617"/>
                    <a:pt x="2146" y="617"/>
                    <a:pt x="2146" y="617"/>
                  </a:cubicBezTo>
                  <a:cubicBezTo>
                    <a:pt x="2148" y="621"/>
                    <a:pt x="2150" y="624"/>
                    <a:pt x="2152" y="628"/>
                  </a:cubicBezTo>
                  <a:lnTo>
                    <a:pt x="2156" y="626"/>
                  </a:lnTo>
                  <a:close/>
                  <a:moveTo>
                    <a:pt x="2167" y="647"/>
                  </a:moveTo>
                  <a:cubicBezTo>
                    <a:pt x="2165" y="644"/>
                    <a:pt x="2164" y="640"/>
                    <a:pt x="2162" y="636"/>
                  </a:cubicBezTo>
                  <a:cubicBezTo>
                    <a:pt x="2157" y="639"/>
                    <a:pt x="2157" y="639"/>
                    <a:pt x="2157" y="639"/>
                  </a:cubicBezTo>
                  <a:cubicBezTo>
                    <a:pt x="2159" y="642"/>
                    <a:pt x="2160" y="646"/>
                    <a:pt x="2162" y="650"/>
                  </a:cubicBezTo>
                  <a:lnTo>
                    <a:pt x="2167" y="647"/>
                  </a:lnTo>
                  <a:close/>
                  <a:moveTo>
                    <a:pt x="2177" y="669"/>
                  </a:moveTo>
                  <a:cubicBezTo>
                    <a:pt x="2175" y="665"/>
                    <a:pt x="2174" y="662"/>
                    <a:pt x="2172" y="658"/>
                  </a:cubicBezTo>
                  <a:cubicBezTo>
                    <a:pt x="2167" y="660"/>
                    <a:pt x="2167" y="660"/>
                    <a:pt x="2167" y="660"/>
                  </a:cubicBezTo>
                  <a:cubicBezTo>
                    <a:pt x="2169" y="664"/>
                    <a:pt x="2171" y="668"/>
                    <a:pt x="2172" y="671"/>
                  </a:cubicBezTo>
                  <a:cubicBezTo>
                    <a:pt x="2177" y="669"/>
                    <a:pt x="2177" y="669"/>
                    <a:pt x="2177" y="669"/>
                  </a:cubicBezTo>
                  <a:close/>
                  <a:moveTo>
                    <a:pt x="2187" y="691"/>
                  </a:moveTo>
                  <a:cubicBezTo>
                    <a:pt x="2185" y="687"/>
                    <a:pt x="2184" y="684"/>
                    <a:pt x="2182" y="680"/>
                  </a:cubicBezTo>
                  <a:cubicBezTo>
                    <a:pt x="2177" y="682"/>
                    <a:pt x="2177" y="682"/>
                    <a:pt x="2177" y="682"/>
                  </a:cubicBezTo>
                  <a:cubicBezTo>
                    <a:pt x="2179" y="686"/>
                    <a:pt x="2180" y="689"/>
                    <a:pt x="2182" y="693"/>
                  </a:cubicBezTo>
                  <a:cubicBezTo>
                    <a:pt x="2187" y="691"/>
                    <a:pt x="2187" y="691"/>
                    <a:pt x="2187" y="691"/>
                  </a:cubicBezTo>
                  <a:close/>
                  <a:moveTo>
                    <a:pt x="2196" y="713"/>
                  </a:moveTo>
                  <a:cubicBezTo>
                    <a:pt x="2195" y="709"/>
                    <a:pt x="2193" y="706"/>
                    <a:pt x="2192" y="702"/>
                  </a:cubicBezTo>
                  <a:cubicBezTo>
                    <a:pt x="2187" y="704"/>
                    <a:pt x="2187" y="704"/>
                    <a:pt x="2187" y="704"/>
                  </a:cubicBezTo>
                  <a:cubicBezTo>
                    <a:pt x="2188" y="708"/>
                    <a:pt x="2190" y="712"/>
                    <a:pt x="2191" y="715"/>
                  </a:cubicBezTo>
                  <a:lnTo>
                    <a:pt x="2196" y="713"/>
                  </a:lnTo>
                  <a:close/>
                  <a:moveTo>
                    <a:pt x="2205" y="736"/>
                  </a:moveTo>
                  <a:cubicBezTo>
                    <a:pt x="2204" y="732"/>
                    <a:pt x="2202" y="728"/>
                    <a:pt x="2201" y="724"/>
                  </a:cubicBezTo>
                  <a:cubicBezTo>
                    <a:pt x="2196" y="726"/>
                    <a:pt x="2196" y="726"/>
                    <a:pt x="2196" y="726"/>
                  </a:cubicBezTo>
                  <a:cubicBezTo>
                    <a:pt x="2197" y="730"/>
                    <a:pt x="2199" y="734"/>
                    <a:pt x="2200" y="737"/>
                  </a:cubicBezTo>
                  <a:lnTo>
                    <a:pt x="2205" y="736"/>
                  </a:lnTo>
                  <a:close/>
                  <a:moveTo>
                    <a:pt x="2213" y="758"/>
                  </a:moveTo>
                  <a:cubicBezTo>
                    <a:pt x="2212" y="754"/>
                    <a:pt x="2211" y="751"/>
                    <a:pt x="2209" y="747"/>
                  </a:cubicBezTo>
                  <a:cubicBezTo>
                    <a:pt x="2204" y="749"/>
                    <a:pt x="2204" y="749"/>
                    <a:pt x="2204" y="749"/>
                  </a:cubicBezTo>
                  <a:cubicBezTo>
                    <a:pt x="2206" y="752"/>
                    <a:pt x="2207" y="756"/>
                    <a:pt x="2208" y="760"/>
                  </a:cubicBezTo>
                  <a:lnTo>
                    <a:pt x="2213" y="758"/>
                  </a:lnTo>
                  <a:close/>
                  <a:moveTo>
                    <a:pt x="2221" y="781"/>
                  </a:moveTo>
                  <a:cubicBezTo>
                    <a:pt x="2220" y="777"/>
                    <a:pt x="2219" y="773"/>
                    <a:pt x="2217" y="769"/>
                  </a:cubicBezTo>
                  <a:cubicBezTo>
                    <a:pt x="2212" y="771"/>
                    <a:pt x="2212" y="771"/>
                    <a:pt x="2212" y="771"/>
                  </a:cubicBezTo>
                  <a:cubicBezTo>
                    <a:pt x="2214" y="775"/>
                    <a:pt x="2215" y="779"/>
                    <a:pt x="2216" y="783"/>
                  </a:cubicBezTo>
                  <a:lnTo>
                    <a:pt x="2221" y="781"/>
                  </a:lnTo>
                  <a:close/>
                  <a:moveTo>
                    <a:pt x="2229" y="804"/>
                  </a:moveTo>
                  <a:cubicBezTo>
                    <a:pt x="2228" y="800"/>
                    <a:pt x="2226" y="796"/>
                    <a:pt x="2225" y="792"/>
                  </a:cubicBezTo>
                  <a:cubicBezTo>
                    <a:pt x="2220" y="794"/>
                    <a:pt x="2220" y="794"/>
                    <a:pt x="2220" y="794"/>
                  </a:cubicBezTo>
                  <a:cubicBezTo>
                    <a:pt x="2221" y="798"/>
                    <a:pt x="2223" y="801"/>
                    <a:pt x="2224" y="805"/>
                  </a:cubicBezTo>
                  <a:lnTo>
                    <a:pt x="2229" y="804"/>
                  </a:lnTo>
                  <a:close/>
                  <a:moveTo>
                    <a:pt x="2236" y="827"/>
                  </a:moveTo>
                  <a:cubicBezTo>
                    <a:pt x="2235" y="823"/>
                    <a:pt x="2234" y="819"/>
                    <a:pt x="2233" y="815"/>
                  </a:cubicBezTo>
                  <a:cubicBezTo>
                    <a:pt x="2227" y="817"/>
                    <a:pt x="2227" y="817"/>
                    <a:pt x="2227" y="817"/>
                  </a:cubicBezTo>
                  <a:cubicBezTo>
                    <a:pt x="2229" y="820"/>
                    <a:pt x="2230" y="824"/>
                    <a:pt x="2231" y="828"/>
                  </a:cubicBezTo>
                  <a:lnTo>
                    <a:pt x="2236" y="827"/>
                  </a:lnTo>
                  <a:close/>
                  <a:moveTo>
                    <a:pt x="2243" y="850"/>
                  </a:moveTo>
                  <a:cubicBezTo>
                    <a:pt x="2242" y="846"/>
                    <a:pt x="2241" y="842"/>
                    <a:pt x="2239" y="838"/>
                  </a:cubicBezTo>
                  <a:cubicBezTo>
                    <a:pt x="2234" y="840"/>
                    <a:pt x="2234" y="840"/>
                    <a:pt x="2234" y="840"/>
                  </a:cubicBezTo>
                  <a:cubicBezTo>
                    <a:pt x="2235" y="843"/>
                    <a:pt x="2237" y="847"/>
                    <a:pt x="2238" y="851"/>
                  </a:cubicBezTo>
                  <a:lnTo>
                    <a:pt x="2243" y="850"/>
                  </a:lnTo>
                  <a:close/>
                  <a:moveTo>
                    <a:pt x="2249" y="873"/>
                  </a:moveTo>
                  <a:cubicBezTo>
                    <a:pt x="2248" y="869"/>
                    <a:pt x="2247" y="865"/>
                    <a:pt x="2246" y="861"/>
                  </a:cubicBezTo>
                  <a:cubicBezTo>
                    <a:pt x="2241" y="863"/>
                    <a:pt x="2241" y="863"/>
                    <a:pt x="2241" y="863"/>
                  </a:cubicBezTo>
                  <a:cubicBezTo>
                    <a:pt x="2242" y="867"/>
                    <a:pt x="2243" y="870"/>
                    <a:pt x="2244" y="874"/>
                  </a:cubicBezTo>
                  <a:lnTo>
                    <a:pt x="2249" y="873"/>
                  </a:lnTo>
                  <a:close/>
                  <a:moveTo>
                    <a:pt x="2255" y="896"/>
                  </a:moveTo>
                  <a:cubicBezTo>
                    <a:pt x="2254" y="892"/>
                    <a:pt x="2253" y="888"/>
                    <a:pt x="2252" y="885"/>
                  </a:cubicBezTo>
                  <a:cubicBezTo>
                    <a:pt x="2247" y="886"/>
                    <a:pt x="2247" y="886"/>
                    <a:pt x="2247" y="886"/>
                  </a:cubicBezTo>
                  <a:cubicBezTo>
                    <a:pt x="2248" y="890"/>
                    <a:pt x="2249" y="894"/>
                    <a:pt x="2250" y="898"/>
                  </a:cubicBezTo>
                  <a:cubicBezTo>
                    <a:pt x="2255" y="896"/>
                    <a:pt x="2255" y="896"/>
                    <a:pt x="2255" y="896"/>
                  </a:cubicBezTo>
                  <a:close/>
                  <a:moveTo>
                    <a:pt x="2260" y="920"/>
                  </a:moveTo>
                  <a:cubicBezTo>
                    <a:pt x="2259" y="916"/>
                    <a:pt x="2258" y="912"/>
                    <a:pt x="2258" y="908"/>
                  </a:cubicBezTo>
                  <a:cubicBezTo>
                    <a:pt x="2252" y="909"/>
                    <a:pt x="2252" y="909"/>
                    <a:pt x="2252" y="909"/>
                  </a:cubicBezTo>
                  <a:cubicBezTo>
                    <a:pt x="2253" y="913"/>
                    <a:pt x="2254" y="917"/>
                    <a:pt x="2255" y="921"/>
                  </a:cubicBezTo>
                  <a:lnTo>
                    <a:pt x="2260" y="920"/>
                  </a:lnTo>
                  <a:close/>
                  <a:moveTo>
                    <a:pt x="2265" y="943"/>
                  </a:moveTo>
                  <a:cubicBezTo>
                    <a:pt x="2264" y="939"/>
                    <a:pt x="2263" y="935"/>
                    <a:pt x="2263" y="931"/>
                  </a:cubicBezTo>
                  <a:cubicBezTo>
                    <a:pt x="2257" y="933"/>
                    <a:pt x="2257" y="933"/>
                    <a:pt x="2257" y="933"/>
                  </a:cubicBezTo>
                  <a:cubicBezTo>
                    <a:pt x="2258" y="936"/>
                    <a:pt x="2259" y="940"/>
                    <a:pt x="2260" y="944"/>
                  </a:cubicBezTo>
                  <a:lnTo>
                    <a:pt x="2265" y="943"/>
                  </a:lnTo>
                  <a:close/>
                  <a:moveTo>
                    <a:pt x="2270" y="967"/>
                  </a:moveTo>
                  <a:cubicBezTo>
                    <a:pt x="2269" y="963"/>
                    <a:pt x="2268" y="959"/>
                    <a:pt x="2267" y="955"/>
                  </a:cubicBezTo>
                  <a:cubicBezTo>
                    <a:pt x="2262" y="956"/>
                    <a:pt x="2262" y="956"/>
                    <a:pt x="2262" y="956"/>
                  </a:cubicBezTo>
                  <a:cubicBezTo>
                    <a:pt x="2263" y="960"/>
                    <a:pt x="2264" y="964"/>
                    <a:pt x="2264" y="968"/>
                  </a:cubicBezTo>
                  <a:lnTo>
                    <a:pt x="2270" y="967"/>
                  </a:lnTo>
                  <a:close/>
                  <a:moveTo>
                    <a:pt x="2274" y="991"/>
                  </a:moveTo>
                  <a:cubicBezTo>
                    <a:pt x="2273" y="987"/>
                    <a:pt x="2272" y="983"/>
                    <a:pt x="2272" y="979"/>
                  </a:cubicBezTo>
                  <a:cubicBezTo>
                    <a:pt x="2266" y="980"/>
                    <a:pt x="2266" y="980"/>
                    <a:pt x="2266" y="980"/>
                  </a:cubicBezTo>
                  <a:cubicBezTo>
                    <a:pt x="2267" y="984"/>
                    <a:pt x="2268" y="987"/>
                    <a:pt x="2268" y="991"/>
                  </a:cubicBezTo>
                  <a:lnTo>
                    <a:pt x="2274" y="991"/>
                  </a:lnTo>
                  <a:close/>
                  <a:moveTo>
                    <a:pt x="2277" y="1014"/>
                  </a:moveTo>
                  <a:cubicBezTo>
                    <a:pt x="2277" y="1010"/>
                    <a:pt x="2276" y="1006"/>
                    <a:pt x="2275" y="1002"/>
                  </a:cubicBezTo>
                  <a:cubicBezTo>
                    <a:pt x="2270" y="1003"/>
                    <a:pt x="2270" y="1003"/>
                    <a:pt x="2270" y="1003"/>
                  </a:cubicBezTo>
                  <a:cubicBezTo>
                    <a:pt x="2271" y="1007"/>
                    <a:pt x="2271" y="1011"/>
                    <a:pt x="2272" y="1015"/>
                  </a:cubicBezTo>
                  <a:lnTo>
                    <a:pt x="2277" y="1014"/>
                  </a:lnTo>
                  <a:close/>
                  <a:moveTo>
                    <a:pt x="2280" y="1038"/>
                  </a:moveTo>
                  <a:cubicBezTo>
                    <a:pt x="2280" y="1034"/>
                    <a:pt x="2279" y="1030"/>
                    <a:pt x="2279" y="1026"/>
                  </a:cubicBezTo>
                  <a:cubicBezTo>
                    <a:pt x="2274" y="1027"/>
                    <a:pt x="2274" y="1027"/>
                    <a:pt x="2274" y="1027"/>
                  </a:cubicBezTo>
                  <a:cubicBezTo>
                    <a:pt x="2274" y="1031"/>
                    <a:pt x="2275" y="1035"/>
                    <a:pt x="2275" y="1039"/>
                  </a:cubicBezTo>
                  <a:lnTo>
                    <a:pt x="2280" y="1038"/>
                  </a:lnTo>
                  <a:close/>
                  <a:moveTo>
                    <a:pt x="2283" y="1062"/>
                  </a:moveTo>
                  <a:cubicBezTo>
                    <a:pt x="2283" y="1058"/>
                    <a:pt x="2282" y="1054"/>
                    <a:pt x="2282" y="1050"/>
                  </a:cubicBezTo>
                  <a:cubicBezTo>
                    <a:pt x="2277" y="1051"/>
                    <a:pt x="2277" y="1051"/>
                    <a:pt x="2277" y="1051"/>
                  </a:cubicBezTo>
                  <a:cubicBezTo>
                    <a:pt x="2277" y="1055"/>
                    <a:pt x="2277" y="1059"/>
                    <a:pt x="2278" y="1063"/>
                  </a:cubicBezTo>
                  <a:lnTo>
                    <a:pt x="2283" y="1062"/>
                  </a:lnTo>
                  <a:close/>
                  <a:moveTo>
                    <a:pt x="2286" y="1086"/>
                  </a:moveTo>
                  <a:cubicBezTo>
                    <a:pt x="2285" y="1082"/>
                    <a:pt x="2285" y="1078"/>
                    <a:pt x="2284" y="1074"/>
                  </a:cubicBezTo>
                  <a:cubicBezTo>
                    <a:pt x="2279" y="1075"/>
                    <a:pt x="2279" y="1075"/>
                    <a:pt x="2279" y="1075"/>
                  </a:cubicBezTo>
                  <a:cubicBezTo>
                    <a:pt x="2279" y="1079"/>
                    <a:pt x="2280" y="1083"/>
                    <a:pt x="2280" y="1086"/>
                  </a:cubicBezTo>
                  <a:lnTo>
                    <a:pt x="2286" y="1086"/>
                  </a:lnTo>
                  <a:close/>
                  <a:moveTo>
                    <a:pt x="2287" y="1110"/>
                  </a:moveTo>
                  <a:cubicBezTo>
                    <a:pt x="2287" y="1106"/>
                    <a:pt x="2287" y="1102"/>
                    <a:pt x="2287" y="1098"/>
                  </a:cubicBezTo>
                  <a:cubicBezTo>
                    <a:pt x="2281" y="1098"/>
                    <a:pt x="2281" y="1098"/>
                    <a:pt x="2281" y="1098"/>
                  </a:cubicBezTo>
                  <a:cubicBezTo>
                    <a:pt x="2281" y="1102"/>
                    <a:pt x="2282" y="1106"/>
                    <a:pt x="2282" y="1110"/>
                  </a:cubicBezTo>
                  <a:lnTo>
                    <a:pt x="2287" y="1110"/>
                  </a:lnTo>
                  <a:close/>
                  <a:moveTo>
                    <a:pt x="2289" y="1134"/>
                  </a:moveTo>
                  <a:cubicBezTo>
                    <a:pt x="2289" y="1130"/>
                    <a:pt x="2288" y="1126"/>
                    <a:pt x="2288" y="1122"/>
                  </a:cubicBezTo>
                  <a:cubicBezTo>
                    <a:pt x="2283" y="1122"/>
                    <a:pt x="2283" y="1122"/>
                    <a:pt x="2283" y="1122"/>
                  </a:cubicBezTo>
                  <a:cubicBezTo>
                    <a:pt x="2283" y="1126"/>
                    <a:pt x="2283" y="1130"/>
                    <a:pt x="2284" y="1134"/>
                  </a:cubicBezTo>
                  <a:lnTo>
                    <a:pt x="2289" y="1134"/>
                  </a:lnTo>
                  <a:close/>
                  <a:moveTo>
                    <a:pt x="2290" y="1158"/>
                  </a:moveTo>
                  <a:cubicBezTo>
                    <a:pt x="2290" y="1154"/>
                    <a:pt x="2290" y="1150"/>
                    <a:pt x="2289" y="1146"/>
                  </a:cubicBezTo>
                  <a:cubicBezTo>
                    <a:pt x="2284" y="1146"/>
                    <a:pt x="2284" y="1146"/>
                    <a:pt x="2284" y="1146"/>
                  </a:cubicBezTo>
                  <a:cubicBezTo>
                    <a:pt x="2284" y="1150"/>
                    <a:pt x="2284" y="1154"/>
                    <a:pt x="2285" y="1158"/>
                  </a:cubicBezTo>
                  <a:lnTo>
                    <a:pt x="2290" y="1158"/>
                  </a:lnTo>
                  <a:close/>
                  <a:moveTo>
                    <a:pt x="2291" y="1182"/>
                  </a:moveTo>
                  <a:cubicBezTo>
                    <a:pt x="2290" y="1178"/>
                    <a:pt x="2290" y="1174"/>
                    <a:pt x="2290" y="1170"/>
                  </a:cubicBezTo>
                  <a:cubicBezTo>
                    <a:pt x="2285" y="1170"/>
                    <a:pt x="2285" y="1170"/>
                    <a:pt x="2285" y="1170"/>
                  </a:cubicBezTo>
                  <a:cubicBezTo>
                    <a:pt x="2285" y="1174"/>
                    <a:pt x="2285" y="1178"/>
                    <a:pt x="2285" y="1182"/>
                  </a:cubicBezTo>
                  <a:lnTo>
                    <a:pt x="2291" y="1182"/>
                  </a:lnTo>
                  <a:close/>
                  <a:moveTo>
                    <a:pt x="2291" y="1206"/>
                  </a:moveTo>
                  <a:cubicBezTo>
                    <a:pt x="2291" y="1202"/>
                    <a:pt x="2291" y="1198"/>
                    <a:pt x="2291" y="1194"/>
                  </a:cubicBezTo>
                  <a:cubicBezTo>
                    <a:pt x="2285" y="1194"/>
                    <a:pt x="2285" y="1194"/>
                    <a:pt x="2285" y="1194"/>
                  </a:cubicBezTo>
                  <a:cubicBezTo>
                    <a:pt x="2285" y="1198"/>
                    <a:pt x="2285" y="1202"/>
                    <a:pt x="2285" y="1206"/>
                  </a:cubicBezTo>
                  <a:lnTo>
                    <a:pt x="2291" y="1206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24"/>
            <p:cNvSpPr>
              <a:spLocks noEditPoints="1"/>
            </p:cNvSpPr>
            <p:nvPr/>
          </p:nvSpPr>
          <p:spPr bwMode="auto">
            <a:xfrm>
              <a:off x="10416891" y="3347947"/>
              <a:ext cx="605746" cy="277348"/>
            </a:xfrm>
            <a:custGeom>
              <a:avLst/>
              <a:gdLst>
                <a:gd name="T0" fmla="*/ 795 w 795"/>
                <a:gd name="T1" fmla="*/ 16 h 364"/>
                <a:gd name="T2" fmla="*/ 778 w 795"/>
                <a:gd name="T3" fmla="*/ 5 h 364"/>
                <a:gd name="T4" fmla="*/ 733 w 795"/>
                <a:gd name="T5" fmla="*/ 45 h 364"/>
                <a:gd name="T6" fmla="*/ 752 w 795"/>
                <a:gd name="T7" fmla="*/ 14 h 364"/>
                <a:gd name="T8" fmla="*/ 733 w 795"/>
                <a:gd name="T9" fmla="*/ 45 h 364"/>
                <a:gd name="T10" fmla="*/ 707 w 795"/>
                <a:gd name="T11" fmla="*/ 54 h 364"/>
                <a:gd name="T12" fmla="*/ 674 w 795"/>
                <a:gd name="T13" fmla="*/ 49 h 364"/>
                <a:gd name="T14" fmla="*/ 629 w 795"/>
                <a:gd name="T15" fmla="*/ 90 h 364"/>
                <a:gd name="T16" fmla="*/ 648 w 795"/>
                <a:gd name="T17" fmla="*/ 61 h 364"/>
                <a:gd name="T18" fmla="*/ 629 w 795"/>
                <a:gd name="T19" fmla="*/ 90 h 364"/>
                <a:gd name="T20" fmla="*/ 603 w 795"/>
                <a:gd name="T21" fmla="*/ 102 h 364"/>
                <a:gd name="T22" fmla="*/ 570 w 795"/>
                <a:gd name="T23" fmla="*/ 94 h 364"/>
                <a:gd name="T24" fmla="*/ 527 w 795"/>
                <a:gd name="T25" fmla="*/ 135 h 364"/>
                <a:gd name="T26" fmla="*/ 544 w 795"/>
                <a:gd name="T27" fmla="*/ 106 h 364"/>
                <a:gd name="T28" fmla="*/ 527 w 795"/>
                <a:gd name="T29" fmla="*/ 135 h 364"/>
                <a:gd name="T30" fmla="*/ 501 w 795"/>
                <a:gd name="T31" fmla="*/ 146 h 364"/>
                <a:gd name="T32" fmla="*/ 466 w 795"/>
                <a:gd name="T33" fmla="*/ 142 h 364"/>
                <a:gd name="T34" fmla="*/ 423 w 795"/>
                <a:gd name="T35" fmla="*/ 182 h 364"/>
                <a:gd name="T36" fmla="*/ 440 w 795"/>
                <a:gd name="T37" fmla="*/ 154 h 364"/>
                <a:gd name="T38" fmla="*/ 423 w 795"/>
                <a:gd name="T39" fmla="*/ 182 h 364"/>
                <a:gd name="T40" fmla="*/ 397 w 795"/>
                <a:gd name="T41" fmla="*/ 194 h 364"/>
                <a:gd name="T42" fmla="*/ 362 w 795"/>
                <a:gd name="T43" fmla="*/ 187 h 364"/>
                <a:gd name="T44" fmla="*/ 319 w 795"/>
                <a:gd name="T45" fmla="*/ 227 h 364"/>
                <a:gd name="T46" fmla="*/ 336 w 795"/>
                <a:gd name="T47" fmla="*/ 198 h 364"/>
                <a:gd name="T48" fmla="*/ 319 w 795"/>
                <a:gd name="T49" fmla="*/ 227 h 364"/>
                <a:gd name="T50" fmla="*/ 293 w 795"/>
                <a:gd name="T51" fmla="*/ 239 h 364"/>
                <a:gd name="T52" fmla="*/ 260 w 795"/>
                <a:gd name="T53" fmla="*/ 232 h 364"/>
                <a:gd name="T54" fmla="*/ 215 w 795"/>
                <a:gd name="T55" fmla="*/ 272 h 364"/>
                <a:gd name="T56" fmla="*/ 234 w 795"/>
                <a:gd name="T57" fmla="*/ 243 h 364"/>
                <a:gd name="T58" fmla="*/ 215 w 795"/>
                <a:gd name="T59" fmla="*/ 272 h 364"/>
                <a:gd name="T60" fmla="*/ 189 w 795"/>
                <a:gd name="T61" fmla="*/ 284 h 364"/>
                <a:gd name="T62" fmla="*/ 156 w 795"/>
                <a:gd name="T63" fmla="*/ 279 h 364"/>
                <a:gd name="T64" fmla="*/ 111 w 795"/>
                <a:gd name="T65" fmla="*/ 319 h 364"/>
                <a:gd name="T66" fmla="*/ 130 w 795"/>
                <a:gd name="T67" fmla="*/ 291 h 364"/>
                <a:gd name="T68" fmla="*/ 111 w 795"/>
                <a:gd name="T69" fmla="*/ 319 h 364"/>
                <a:gd name="T70" fmla="*/ 85 w 795"/>
                <a:gd name="T71" fmla="*/ 331 h 364"/>
                <a:gd name="T72" fmla="*/ 52 w 795"/>
                <a:gd name="T73" fmla="*/ 324 h 364"/>
                <a:gd name="T74" fmla="*/ 7 w 795"/>
                <a:gd name="T75" fmla="*/ 364 h 364"/>
                <a:gd name="T76" fmla="*/ 26 w 795"/>
                <a:gd name="T77" fmla="*/ 336 h 364"/>
                <a:gd name="T78" fmla="*/ 7 w 795"/>
                <a:gd name="T79" fmla="*/ 36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95" h="364">
                  <a:moveTo>
                    <a:pt x="785" y="21"/>
                  </a:moveTo>
                  <a:lnTo>
                    <a:pt x="795" y="16"/>
                  </a:lnTo>
                  <a:lnTo>
                    <a:pt x="785" y="0"/>
                  </a:lnTo>
                  <a:lnTo>
                    <a:pt x="778" y="5"/>
                  </a:lnTo>
                  <a:lnTo>
                    <a:pt x="785" y="21"/>
                  </a:lnTo>
                  <a:close/>
                  <a:moveTo>
                    <a:pt x="733" y="45"/>
                  </a:moveTo>
                  <a:lnTo>
                    <a:pt x="759" y="33"/>
                  </a:lnTo>
                  <a:lnTo>
                    <a:pt x="752" y="14"/>
                  </a:lnTo>
                  <a:lnTo>
                    <a:pt x="726" y="26"/>
                  </a:lnTo>
                  <a:lnTo>
                    <a:pt x="733" y="45"/>
                  </a:lnTo>
                  <a:close/>
                  <a:moveTo>
                    <a:pt x="681" y="66"/>
                  </a:moveTo>
                  <a:lnTo>
                    <a:pt x="707" y="54"/>
                  </a:lnTo>
                  <a:lnTo>
                    <a:pt x="700" y="38"/>
                  </a:lnTo>
                  <a:lnTo>
                    <a:pt x="674" y="49"/>
                  </a:lnTo>
                  <a:lnTo>
                    <a:pt x="681" y="66"/>
                  </a:lnTo>
                  <a:close/>
                  <a:moveTo>
                    <a:pt x="629" y="90"/>
                  </a:moveTo>
                  <a:lnTo>
                    <a:pt x="655" y="78"/>
                  </a:lnTo>
                  <a:lnTo>
                    <a:pt x="648" y="61"/>
                  </a:lnTo>
                  <a:lnTo>
                    <a:pt x="622" y="73"/>
                  </a:lnTo>
                  <a:lnTo>
                    <a:pt x="629" y="90"/>
                  </a:lnTo>
                  <a:close/>
                  <a:moveTo>
                    <a:pt x="579" y="113"/>
                  </a:moveTo>
                  <a:lnTo>
                    <a:pt x="603" y="102"/>
                  </a:lnTo>
                  <a:lnTo>
                    <a:pt x="596" y="83"/>
                  </a:lnTo>
                  <a:lnTo>
                    <a:pt x="570" y="94"/>
                  </a:lnTo>
                  <a:lnTo>
                    <a:pt x="579" y="113"/>
                  </a:lnTo>
                  <a:close/>
                  <a:moveTo>
                    <a:pt x="527" y="135"/>
                  </a:moveTo>
                  <a:lnTo>
                    <a:pt x="553" y="123"/>
                  </a:lnTo>
                  <a:lnTo>
                    <a:pt x="544" y="106"/>
                  </a:lnTo>
                  <a:lnTo>
                    <a:pt x="518" y="118"/>
                  </a:lnTo>
                  <a:lnTo>
                    <a:pt x="527" y="135"/>
                  </a:lnTo>
                  <a:close/>
                  <a:moveTo>
                    <a:pt x="475" y="158"/>
                  </a:moveTo>
                  <a:lnTo>
                    <a:pt x="501" y="146"/>
                  </a:lnTo>
                  <a:lnTo>
                    <a:pt x="492" y="130"/>
                  </a:lnTo>
                  <a:lnTo>
                    <a:pt x="466" y="142"/>
                  </a:lnTo>
                  <a:lnTo>
                    <a:pt x="475" y="158"/>
                  </a:lnTo>
                  <a:close/>
                  <a:moveTo>
                    <a:pt x="423" y="182"/>
                  </a:moveTo>
                  <a:lnTo>
                    <a:pt x="449" y="170"/>
                  </a:lnTo>
                  <a:lnTo>
                    <a:pt x="440" y="154"/>
                  </a:lnTo>
                  <a:lnTo>
                    <a:pt x="414" y="163"/>
                  </a:lnTo>
                  <a:lnTo>
                    <a:pt x="423" y="182"/>
                  </a:lnTo>
                  <a:close/>
                  <a:moveTo>
                    <a:pt x="371" y="203"/>
                  </a:moveTo>
                  <a:lnTo>
                    <a:pt x="397" y="194"/>
                  </a:lnTo>
                  <a:lnTo>
                    <a:pt x="388" y="175"/>
                  </a:lnTo>
                  <a:lnTo>
                    <a:pt x="362" y="187"/>
                  </a:lnTo>
                  <a:lnTo>
                    <a:pt x="371" y="203"/>
                  </a:lnTo>
                  <a:close/>
                  <a:moveTo>
                    <a:pt x="319" y="227"/>
                  </a:moveTo>
                  <a:lnTo>
                    <a:pt x="345" y="215"/>
                  </a:lnTo>
                  <a:lnTo>
                    <a:pt x="336" y="198"/>
                  </a:lnTo>
                  <a:lnTo>
                    <a:pt x="312" y="210"/>
                  </a:lnTo>
                  <a:lnTo>
                    <a:pt x="319" y="227"/>
                  </a:lnTo>
                  <a:close/>
                  <a:moveTo>
                    <a:pt x="267" y="251"/>
                  </a:moveTo>
                  <a:lnTo>
                    <a:pt x="293" y="239"/>
                  </a:lnTo>
                  <a:lnTo>
                    <a:pt x="286" y="222"/>
                  </a:lnTo>
                  <a:lnTo>
                    <a:pt x="260" y="232"/>
                  </a:lnTo>
                  <a:lnTo>
                    <a:pt x="267" y="251"/>
                  </a:lnTo>
                  <a:close/>
                  <a:moveTo>
                    <a:pt x="215" y="272"/>
                  </a:moveTo>
                  <a:lnTo>
                    <a:pt x="241" y="262"/>
                  </a:lnTo>
                  <a:lnTo>
                    <a:pt x="234" y="243"/>
                  </a:lnTo>
                  <a:lnTo>
                    <a:pt x="208" y="255"/>
                  </a:lnTo>
                  <a:lnTo>
                    <a:pt x="215" y="272"/>
                  </a:lnTo>
                  <a:close/>
                  <a:moveTo>
                    <a:pt x="163" y="295"/>
                  </a:moveTo>
                  <a:lnTo>
                    <a:pt x="189" y="284"/>
                  </a:lnTo>
                  <a:lnTo>
                    <a:pt x="182" y="267"/>
                  </a:lnTo>
                  <a:lnTo>
                    <a:pt x="156" y="279"/>
                  </a:lnTo>
                  <a:lnTo>
                    <a:pt x="163" y="295"/>
                  </a:lnTo>
                  <a:close/>
                  <a:moveTo>
                    <a:pt x="111" y="319"/>
                  </a:moveTo>
                  <a:lnTo>
                    <a:pt x="137" y="307"/>
                  </a:lnTo>
                  <a:lnTo>
                    <a:pt x="130" y="291"/>
                  </a:lnTo>
                  <a:lnTo>
                    <a:pt x="104" y="303"/>
                  </a:lnTo>
                  <a:lnTo>
                    <a:pt x="111" y="319"/>
                  </a:lnTo>
                  <a:close/>
                  <a:moveTo>
                    <a:pt x="59" y="343"/>
                  </a:moveTo>
                  <a:lnTo>
                    <a:pt x="85" y="331"/>
                  </a:lnTo>
                  <a:lnTo>
                    <a:pt x="78" y="312"/>
                  </a:lnTo>
                  <a:lnTo>
                    <a:pt x="52" y="324"/>
                  </a:lnTo>
                  <a:lnTo>
                    <a:pt x="59" y="343"/>
                  </a:lnTo>
                  <a:close/>
                  <a:moveTo>
                    <a:pt x="7" y="364"/>
                  </a:moveTo>
                  <a:lnTo>
                    <a:pt x="33" y="352"/>
                  </a:lnTo>
                  <a:lnTo>
                    <a:pt x="26" y="336"/>
                  </a:lnTo>
                  <a:lnTo>
                    <a:pt x="0" y="347"/>
                  </a:lnTo>
                  <a:lnTo>
                    <a:pt x="7" y="364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25"/>
            <p:cNvSpPr>
              <a:spLocks/>
            </p:cNvSpPr>
            <p:nvPr/>
          </p:nvSpPr>
          <p:spPr bwMode="auto">
            <a:xfrm>
              <a:off x="10389461" y="3587198"/>
              <a:ext cx="61718" cy="61718"/>
            </a:xfrm>
            <a:custGeom>
              <a:avLst/>
              <a:gdLst>
                <a:gd name="T0" fmla="*/ 23 w 34"/>
                <a:gd name="T1" fmla="*/ 31 h 34"/>
                <a:gd name="T2" fmla="*/ 3 w 34"/>
                <a:gd name="T3" fmla="*/ 23 h 34"/>
                <a:gd name="T4" fmla="*/ 11 w 34"/>
                <a:gd name="T5" fmla="*/ 4 h 34"/>
                <a:gd name="T6" fmla="*/ 31 w 34"/>
                <a:gd name="T7" fmla="*/ 11 h 34"/>
                <a:gd name="T8" fmla="*/ 23 w 34"/>
                <a:gd name="T9" fmla="*/ 3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23" y="31"/>
                  </a:moveTo>
                  <a:cubicBezTo>
                    <a:pt x="16" y="34"/>
                    <a:pt x="7" y="31"/>
                    <a:pt x="3" y="23"/>
                  </a:cubicBezTo>
                  <a:cubicBezTo>
                    <a:pt x="0" y="16"/>
                    <a:pt x="3" y="7"/>
                    <a:pt x="11" y="4"/>
                  </a:cubicBezTo>
                  <a:cubicBezTo>
                    <a:pt x="19" y="0"/>
                    <a:pt x="27" y="4"/>
                    <a:pt x="31" y="11"/>
                  </a:cubicBezTo>
                  <a:cubicBezTo>
                    <a:pt x="34" y="19"/>
                    <a:pt x="31" y="28"/>
                    <a:pt x="23" y="3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26"/>
            <p:cNvSpPr>
              <a:spLocks/>
            </p:cNvSpPr>
            <p:nvPr/>
          </p:nvSpPr>
          <p:spPr bwMode="auto">
            <a:xfrm>
              <a:off x="10995207" y="3325851"/>
              <a:ext cx="70099" cy="65528"/>
            </a:xfrm>
            <a:custGeom>
              <a:avLst/>
              <a:gdLst>
                <a:gd name="T0" fmla="*/ 38 w 92"/>
                <a:gd name="T1" fmla="*/ 86 h 86"/>
                <a:gd name="T2" fmla="*/ 92 w 92"/>
                <a:gd name="T3" fmla="*/ 10 h 86"/>
                <a:gd name="T4" fmla="*/ 0 w 92"/>
                <a:gd name="T5" fmla="*/ 0 h 86"/>
                <a:gd name="T6" fmla="*/ 38 w 92"/>
                <a:gd name="T7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86">
                  <a:moveTo>
                    <a:pt x="38" y="86"/>
                  </a:moveTo>
                  <a:lnTo>
                    <a:pt x="92" y="10"/>
                  </a:lnTo>
                  <a:lnTo>
                    <a:pt x="0" y="0"/>
                  </a:lnTo>
                  <a:lnTo>
                    <a:pt x="38" y="86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27"/>
            <p:cNvSpPr>
              <a:spLocks noEditPoints="1"/>
            </p:cNvSpPr>
            <p:nvPr/>
          </p:nvSpPr>
          <p:spPr bwMode="auto">
            <a:xfrm>
              <a:off x="9560465" y="2115120"/>
              <a:ext cx="278110" cy="605746"/>
            </a:xfrm>
            <a:custGeom>
              <a:avLst/>
              <a:gdLst>
                <a:gd name="T0" fmla="*/ 365 w 365"/>
                <a:gd name="T1" fmla="*/ 7 h 795"/>
                <a:gd name="T2" fmla="*/ 343 w 365"/>
                <a:gd name="T3" fmla="*/ 10 h 795"/>
                <a:gd name="T4" fmla="*/ 339 w 365"/>
                <a:gd name="T5" fmla="*/ 69 h 795"/>
                <a:gd name="T6" fmla="*/ 332 w 365"/>
                <a:gd name="T7" fmla="*/ 33 h 795"/>
                <a:gd name="T8" fmla="*/ 339 w 365"/>
                <a:gd name="T9" fmla="*/ 69 h 795"/>
                <a:gd name="T10" fmla="*/ 327 w 365"/>
                <a:gd name="T11" fmla="*/ 95 h 795"/>
                <a:gd name="T12" fmla="*/ 298 w 365"/>
                <a:gd name="T13" fmla="*/ 111 h 795"/>
                <a:gd name="T14" fmla="*/ 291 w 365"/>
                <a:gd name="T15" fmla="*/ 173 h 795"/>
                <a:gd name="T16" fmla="*/ 287 w 365"/>
                <a:gd name="T17" fmla="*/ 137 h 795"/>
                <a:gd name="T18" fmla="*/ 291 w 365"/>
                <a:gd name="T19" fmla="*/ 173 h 795"/>
                <a:gd name="T20" fmla="*/ 282 w 365"/>
                <a:gd name="T21" fmla="*/ 199 h 795"/>
                <a:gd name="T22" fmla="*/ 251 w 365"/>
                <a:gd name="T23" fmla="*/ 215 h 795"/>
                <a:gd name="T24" fmla="*/ 246 w 365"/>
                <a:gd name="T25" fmla="*/ 275 h 795"/>
                <a:gd name="T26" fmla="*/ 242 w 365"/>
                <a:gd name="T27" fmla="*/ 241 h 795"/>
                <a:gd name="T28" fmla="*/ 246 w 365"/>
                <a:gd name="T29" fmla="*/ 275 h 795"/>
                <a:gd name="T30" fmla="*/ 235 w 365"/>
                <a:gd name="T31" fmla="*/ 301 h 795"/>
                <a:gd name="T32" fmla="*/ 206 w 365"/>
                <a:gd name="T33" fmla="*/ 319 h 795"/>
                <a:gd name="T34" fmla="*/ 202 w 365"/>
                <a:gd name="T35" fmla="*/ 379 h 795"/>
                <a:gd name="T36" fmla="*/ 194 w 365"/>
                <a:gd name="T37" fmla="*/ 345 h 795"/>
                <a:gd name="T38" fmla="*/ 202 w 365"/>
                <a:gd name="T39" fmla="*/ 379 h 795"/>
                <a:gd name="T40" fmla="*/ 190 w 365"/>
                <a:gd name="T41" fmla="*/ 405 h 795"/>
                <a:gd name="T42" fmla="*/ 161 w 365"/>
                <a:gd name="T43" fmla="*/ 424 h 795"/>
                <a:gd name="T44" fmla="*/ 154 w 365"/>
                <a:gd name="T45" fmla="*/ 483 h 795"/>
                <a:gd name="T46" fmla="*/ 149 w 365"/>
                <a:gd name="T47" fmla="*/ 450 h 795"/>
                <a:gd name="T48" fmla="*/ 154 w 365"/>
                <a:gd name="T49" fmla="*/ 483 h 795"/>
                <a:gd name="T50" fmla="*/ 142 w 365"/>
                <a:gd name="T51" fmla="*/ 509 h 795"/>
                <a:gd name="T52" fmla="*/ 114 w 365"/>
                <a:gd name="T53" fmla="*/ 528 h 795"/>
                <a:gd name="T54" fmla="*/ 109 w 365"/>
                <a:gd name="T55" fmla="*/ 587 h 795"/>
                <a:gd name="T56" fmla="*/ 102 w 365"/>
                <a:gd name="T57" fmla="*/ 554 h 795"/>
                <a:gd name="T58" fmla="*/ 109 w 365"/>
                <a:gd name="T59" fmla="*/ 587 h 795"/>
                <a:gd name="T60" fmla="*/ 97 w 365"/>
                <a:gd name="T61" fmla="*/ 613 h 795"/>
                <a:gd name="T62" fmla="*/ 69 w 365"/>
                <a:gd name="T63" fmla="*/ 632 h 795"/>
                <a:gd name="T64" fmla="*/ 62 w 365"/>
                <a:gd name="T65" fmla="*/ 691 h 795"/>
                <a:gd name="T66" fmla="*/ 57 w 365"/>
                <a:gd name="T67" fmla="*/ 658 h 795"/>
                <a:gd name="T68" fmla="*/ 62 w 365"/>
                <a:gd name="T69" fmla="*/ 691 h 795"/>
                <a:gd name="T70" fmla="*/ 50 w 365"/>
                <a:gd name="T71" fmla="*/ 717 h 795"/>
                <a:gd name="T72" fmla="*/ 22 w 365"/>
                <a:gd name="T73" fmla="*/ 736 h 795"/>
                <a:gd name="T74" fmla="*/ 17 w 365"/>
                <a:gd name="T75" fmla="*/ 795 h 795"/>
                <a:gd name="T76" fmla="*/ 10 w 365"/>
                <a:gd name="T77" fmla="*/ 762 h 795"/>
                <a:gd name="T78" fmla="*/ 17 w 365"/>
                <a:gd name="T79" fmla="*/ 795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65" h="795">
                  <a:moveTo>
                    <a:pt x="362" y="17"/>
                  </a:moveTo>
                  <a:lnTo>
                    <a:pt x="365" y="7"/>
                  </a:lnTo>
                  <a:lnTo>
                    <a:pt x="348" y="0"/>
                  </a:lnTo>
                  <a:lnTo>
                    <a:pt x="343" y="10"/>
                  </a:lnTo>
                  <a:lnTo>
                    <a:pt x="362" y="17"/>
                  </a:lnTo>
                  <a:close/>
                  <a:moveTo>
                    <a:pt x="339" y="69"/>
                  </a:moveTo>
                  <a:lnTo>
                    <a:pt x="351" y="43"/>
                  </a:lnTo>
                  <a:lnTo>
                    <a:pt x="332" y="33"/>
                  </a:lnTo>
                  <a:lnTo>
                    <a:pt x="322" y="59"/>
                  </a:lnTo>
                  <a:lnTo>
                    <a:pt x="339" y="69"/>
                  </a:lnTo>
                  <a:close/>
                  <a:moveTo>
                    <a:pt x="315" y="121"/>
                  </a:moveTo>
                  <a:lnTo>
                    <a:pt x="327" y="95"/>
                  </a:lnTo>
                  <a:lnTo>
                    <a:pt x="310" y="85"/>
                  </a:lnTo>
                  <a:lnTo>
                    <a:pt x="298" y="111"/>
                  </a:lnTo>
                  <a:lnTo>
                    <a:pt x="315" y="121"/>
                  </a:lnTo>
                  <a:close/>
                  <a:moveTo>
                    <a:pt x="291" y="173"/>
                  </a:moveTo>
                  <a:lnTo>
                    <a:pt x="303" y="147"/>
                  </a:lnTo>
                  <a:lnTo>
                    <a:pt x="287" y="137"/>
                  </a:lnTo>
                  <a:lnTo>
                    <a:pt x="275" y="163"/>
                  </a:lnTo>
                  <a:lnTo>
                    <a:pt x="291" y="173"/>
                  </a:lnTo>
                  <a:close/>
                  <a:moveTo>
                    <a:pt x="270" y="225"/>
                  </a:moveTo>
                  <a:lnTo>
                    <a:pt x="282" y="199"/>
                  </a:lnTo>
                  <a:lnTo>
                    <a:pt x="263" y="189"/>
                  </a:lnTo>
                  <a:lnTo>
                    <a:pt x="251" y="215"/>
                  </a:lnTo>
                  <a:lnTo>
                    <a:pt x="270" y="225"/>
                  </a:lnTo>
                  <a:close/>
                  <a:moveTo>
                    <a:pt x="246" y="275"/>
                  </a:moveTo>
                  <a:lnTo>
                    <a:pt x="258" y="249"/>
                  </a:lnTo>
                  <a:lnTo>
                    <a:pt x="242" y="241"/>
                  </a:lnTo>
                  <a:lnTo>
                    <a:pt x="230" y="267"/>
                  </a:lnTo>
                  <a:lnTo>
                    <a:pt x="246" y="275"/>
                  </a:lnTo>
                  <a:close/>
                  <a:moveTo>
                    <a:pt x="223" y="327"/>
                  </a:moveTo>
                  <a:lnTo>
                    <a:pt x="235" y="301"/>
                  </a:lnTo>
                  <a:lnTo>
                    <a:pt x="218" y="293"/>
                  </a:lnTo>
                  <a:lnTo>
                    <a:pt x="206" y="319"/>
                  </a:lnTo>
                  <a:lnTo>
                    <a:pt x="223" y="327"/>
                  </a:lnTo>
                  <a:close/>
                  <a:moveTo>
                    <a:pt x="202" y="379"/>
                  </a:moveTo>
                  <a:lnTo>
                    <a:pt x="211" y="353"/>
                  </a:lnTo>
                  <a:lnTo>
                    <a:pt x="194" y="345"/>
                  </a:lnTo>
                  <a:lnTo>
                    <a:pt x="183" y="371"/>
                  </a:lnTo>
                  <a:lnTo>
                    <a:pt x="202" y="379"/>
                  </a:lnTo>
                  <a:close/>
                  <a:moveTo>
                    <a:pt x="178" y="431"/>
                  </a:moveTo>
                  <a:lnTo>
                    <a:pt x="190" y="405"/>
                  </a:lnTo>
                  <a:lnTo>
                    <a:pt x="171" y="397"/>
                  </a:lnTo>
                  <a:lnTo>
                    <a:pt x="161" y="424"/>
                  </a:lnTo>
                  <a:lnTo>
                    <a:pt x="178" y="431"/>
                  </a:lnTo>
                  <a:close/>
                  <a:moveTo>
                    <a:pt x="154" y="483"/>
                  </a:moveTo>
                  <a:lnTo>
                    <a:pt x="166" y="457"/>
                  </a:lnTo>
                  <a:lnTo>
                    <a:pt x="149" y="450"/>
                  </a:lnTo>
                  <a:lnTo>
                    <a:pt x="138" y="476"/>
                  </a:lnTo>
                  <a:lnTo>
                    <a:pt x="154" y="483"/>
                  </a:lnTo>
                  <a:close/>
                  <a:moveTo>
                    <a:pt x="131" y="535"/>
                  </a:moveTo>
                  <a:lnTo>
                    <a:pt x="142" y="509"/>
                  </a:lnTo>
                  <a:lnTo>
                    <a:pt x="126" y="502"/>
                  </a:lnTo>
                  <a:lnTo>
                    <a:pt x="114" y="528"/>
                  </a:lnTo>
                  <a:lnTo>
                    <a:pt x="131" y="535"/>
                  </a:lnTo>
                  <a:close/>
                  <a:moveTo>
                    <a:pt x="109" y="587"/>
                  </a:moveTo>
                  <a:lnTo>
                    <a:pt x="121" y="561"/>
                  </a:lnTo>
                  <a:lnTo>
                    <a:pt x="102" y="554"/>
                  </a:lnTo>
                  <a:lnTo>
                    <a:pt x="90" y="580"/>
                  </a:lnTo>
                  <a:lnTo>
                    <a:pt x="109" y="587"/>
                  </a:lnTo>
                  <a:close/>
                  <a:moveTo>
                    <a:pt x="86" y="639"/>
                  </a:moveTo>
                  <a:lnTo>
                    <a:pt x="97" y="613"/>
                  </a:lnTo>
                  <a:lnTo>
                    <a:pt x="81" y="606"/>
                  </a:lnTo>
                  <a:lnTo>
                    <a:pt x="69" y="632"/>
                  </a:lnTo>
                  <a:lnTo>
                    <a:pt x="86" y="639"/>
                  </a:lnTo>
                  <a:close/>
                  <a:moveTo>
                    <a:pt x="62" y="691"/>
                  </a:moveTo>
                  <a:lnTo>
                    <a:pt x="74" y="665"/>
                  </a:lnTo>
                  <a:lnTo>
                    <a:pt x="57" y="658"/>
                  </a:lnTo>
                  <a:lnTo>
                    <a:pt x="45" y="684"/>
                  </a:lnTo>
                  <a:lnTo>
                    <a:pt x="62" y="691"/>
                  </a:lnTo>
                  <a:close/>
                  <a:moveTo>
                    <a:pt x="41" y="743"/>
                  </a:moveTo>
                  <a:lnTo>
                    <a:pt x="50" y="717"/>
                  </a:lnTo>
                  <a:lnTo>
                    <a:pt x="34" y="710"/>
                  </a:lnTo>
                  <a:lnTo>
                    <a:pt x="22" y="736"/>
                  </a:lnTo>
                  <a:lnTo>
                    <a:pt x="41" y="743"/>
                  </a:lnTo>
                  <a:close/>
                  <a:moveTo>
                    <a:pt x="17" y="795"/>
                  </a:moveTo>
                  <a:lnTo>
                    <a:pt x="29" y="769"/>
                  </a:lnTo>
                  <a:lnTo>
                    <a:pt x="10" y="762"/>
                  </a:lnTo>
                  <a:lnTo>
                    <a:pt x="0" y="788"/>
                  </a:lnTo>
                  <a:lnTo>
                    <a:pt x="17" y="795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28"/>
            <p:cNvSpPr>
              <a:spLocks/>
            </p:cNvSpPr>
            <p:nvPr/>
          </p:nvSpPr>
          <p:spPr bwMode="auto">
            <a:xfrm>
              <a:off x="9535320" y="2685054"/>
              <a:ext cx="63241" cy="62480"/>
            </a:xfrm>
            <a:custGeom>
              <a:avLst/>
              <a:gdLst>
                <a:gd name="T0" fmla="*/ 31 w 35"/>
                <a:gd name="T1" fmla="*/ 24 h 35"/>
                <a:gd name="T2" fmla="*/ 11 w 35"/>
                <a:gd name="T3" fmla="*/ 31 h 35"/>
                <a:gd name="T4" fmla="*/ 4 w 35"/>
                <a:gd name="T5" fmla="*/ 11 h 35"/>
                <a:gd name="T6" fmla="*/ 24 w 35"/>
                <a:gd name="T7" fmla="*/ 4 h 35"/>
                <a:gd name="T8" fmla="*/ 31 w 35"/>
                <a:gd name="T9" fmla="*/ 2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35">
                  <a:moveTo>
                    <a:pt x="31" y="24"/>
                  </a:moveTo>
                  <a:cubicBezTo>
                    <a:pt x="28" y="31"/>
                    <a:pt x="19" y="35"/>
                    <a:pt x="11" y="31"/>
                  </a:cubicBezTo>
                  <a:cubicBezTo>
                    <a:pt x="4" y="28"/>
                    <a:pt x="0" y="19"/>
                    <a:pt x="4" y="11"/>
                  </a:cubicBezTo>
                  <a:cubicBezTo>
                    <a:pt x="7" y="4"/>
                    <a:pt x="16" y="0"/>
                    <a:pt x="24" y="4"/>
                  </a:cubicBezTo>
                  <a:cubicBezTo>
                    <a:pt x="31" y="7"/>
                    <a:pt x="35" y="16"/>
                    <a:pt x="31" y="2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29"/>
            <p:cNvSpPr>
              <a:spLocks/>
            </p:cNvSpPr>
            <p:nvPr/>
          </p:nvSpPr>
          <p:spPr bwMode="auto">
            <a:xfrm>
              <a:off x="9795144" y="2070165"/>
              <a:ext cx="64765" cy="72385"/>
            </a:xfrm>
            <a:custGeom>
              <a:avLst/>
              <a:gdLst>
                <a:gd name="T0" fmla="*/ 85 w 85"/>
                <a:gd name="T1" fmla="*/ 95 h 95"/>
                <a:gd name="T2" fmla="*/ 76 w 85"/>
                <a:gd name="T3" fmla="*/ 0 h 95"/>
                <a:gd name="T4" fmla="*/ 0 w 85"/>
                <a:gd name="T5" fmla="*/ 57 h 95"/>
                <a:gd name="T6" fmla="*/ 85 w 85"/>
                <a:gd name="T7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5" h="95">
                  <a:moveTo>
                    <a:pt x="85" y="95"/>
                  </a:moveTo>
                  <a:lnTo>
                    <a:pt x="76" y="0"/>
                  </a:lnTo>
                  <a:lnTo>
                    <a:pt x="0" y="57"/>
                  </a:lnTo>
                  <a:lnTo>
                    <a:pt x="85" y="95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30"/>
            <p:cNvSpPr>
              <a:spLocks noEditPoints="1"/>
            </p:cNvSpPr>
            <p:nvPr/>
          </p:nvSpPr>
          <p:spPr bwMode="auto">
            <a:xfrm>
              <a:off x="6864702" y="3347947"/>
              <a:ext cx="605746" cy="277348"/>
            </a:xfrm>
            <a:custGeom>
              <a:avLst/>
              <a:gdLst>
                <a:gd name="T0" fmla="*/ 10 w 795"/>
                <a:gd name="T1" fmla="*/ 0 h 364"/>
                <a:gd name="T2" fmla="*/ 10 w 795"/>
                <a:gd name="T3" fmla="*/ 21 h 364"/>
                <a:gd name="T4" fmla="*/ 69 w 795"/>
                <a:gd name="T5" fmla="*/ 26 h 364"/>
                <a:gd name="T6" fmla="*/ 36 w 795"/>
                <a:gd name="T7" fmla="*/ 33 h 364"/>
                <a:gd name="T8" fmla="*/ 69 w 795"/>
                <a:gd name="T9" fmla="*/ 26 h 364"/>
                <a:gd name="T10" fmla="*/ 95 w 795"/>
                <a:gd name="T11" fmla="*/ 38 h 364"/>
                <a:gd name="T12" fmla="*/ 114 w 795"/>
                <a:gd name="T13" fmla="*/ 66 h 364"/>
                <a:gd name="T14" fmla="*/ 173 w 795"/>
                <a:gd name="T15" fmla="*/ 73 h 364"/>
                <a:gd name="T16" fmla="*/ 140 w 795"/>
                <a:gd name="T17" fmla="*/ 78 h 364"/>
                <a:gd name="T18" fmla="*/ 173 w 795"/>
                <a:gd name="T19" fmla="*/ 73 h 364"/>
                <a:gd name="T20" fmla="*/ 199 w 795"/>
                <a:gd name="T21" fmla="*/ 83 h 364"/>
                <a:gd name="T22" fmla="*/ 218 w 795"/>
                <a:gd name="T23" fmla="*/ 113 h 364"/>
                <a:gd name="T24" fmla="*/ 277 w 795"/>
                <a:gd name="T25" fmla="*/ 118 h 364"/>
                <a:gd name="T26" fmla="*/ 244 w 795"/>
                <a:gd name="T27" fmla="*/ 123 h 364"/>
                <a:gd name="T28" fmla="*/ 277 w 795"/>
                <a:gd name="T29" fmla="*/ 118 h 364"/>
                <a:gd name="T30" fmla="*/ 303 w 795"/>
                <a:gd name="T31" fmla="*/ 130 h 364"/>
                <a:gd name="T32" fmla="*/ 322 w 795"/>
                <a:gd name="T33" fmla="*/ 158 h 364"/>
                <a:gd name="T34" fmla="*/ 381 w 795"/>
                <a:gd name="T35" fmla="*/ 163 h 364"/>
                <a:gd name="T36" fmla="*/ 348 w 795"/>
                <a:gd name="T37" fmla="*/ 170 h 364"/>
                <a:gd name="T38" fmla="*/ 381 w 795"/>
                <a:gd name="T39" fmla="*/ 163 h 364"/>
                <a:gd name="T40" fmla="*/ 407 w 795"/>
                <a:gd name="T41" fmla="*/ 175 h 364"/>
                <a:gd name="T42" fmla="*/ 424 w 795"/>
                <a:gd name="T43" fmla="*/ 203 h 364"/>
                <a:gd name="T44" fmla="*/ 485 w 795"/>
                <a:gd name="T45" fmla="*/ 210 h 364"/>
                <a:gd name="T46" fmla="*/ 450 w 795"/>
                <a:gd name="T47" fmla="*/ 215 h 364"/>
                <a:gd name="T48" fmla="*/ 485 w 795"/>
                <a:gd name="T49" fmla="*/ 210 h 364"/>
                <a:gd name="T50" fmla="*/ 511 w 795"/>
                <a:gd name="T51" fmla="*/ 222 h 364"/>
                <a:gd name="T52" fmla="*/ 528 w 795"/>
                <a:gd name="T53" fmla="*/ 251 h 364"/>
                <a:gd name="T54" fmla="*/ 589 w 795"/>
                <a:gd name="T55" fmla="*/ 255 h 364"/>
                <a:gd name="T56" fmla="*/ 554 w 795"/>
                <a:gd name="T57" fmla="*/ 262 h 364"/>
                <a:gd name="T58" fmla="*/ 589 w 795"/>
                <a:gd name="T59" fmla="*/ 255 h 364"/>
                <a:gd name="T60" fmla="*/ 615 w 795"/>
                <a:gd name="T61" fmla="*/ 267 h 364"/>
                <a:gd name="T62" fmla="*/ 632 w 795"/>
                <a:gd name="T63" fmla="*/ 295 h 364"/>
                <a:gd name="T64" fmla="*/ 691 w 795"/>
                <a:gd name="T65" fmla="*/ 303 h 364"/>
                <a:gd name="T66" fmla="*/ 658 w 795"/>
                <a:gd name="T67" fmla="*/ 307 h 364"/>
                <a:gd name="T68" fmla="*/ 691 w 795"/>
                <a:gd name="T69" fmla="*/ 303 h 364"/>
                <a:gd name="T70" fmla="*/ 717 w 795"/>
                <a:gd name="T71" fmla="*/ 312 h 364"/>
                <a:gd name="T72" fmla="*/ 736 w 795"/>
                <a:gd name="T73" fmla="*/ 343 h 364"/>
                <a:gd name="T74" fmla="*/ 795 w 795"/>
                <a:gd name="T75" fmla="*/ 347 h 364"/>
                <a:gd name="T76" fmla="*/ 762 w 795"/>
                <a:gd name="T77" fmla="*/ 352 h 364"/>
                <a:gd name="T78" fmla="*/ 795 w 795"/>
                <a:gd name="T79" fmla="*/ 347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95" h="364">
                  <a:moveTo>
                    <a:pt x="17" y="5"/>
                  </a:moveTo>
                  <a:lnTo>
                    <a:pt x="10" y="0"/>
                  </a:lnTo>
                  <a:lnTo>
                    <a:pt x="0" y="16"/>
                  </a:lnTo>
                  <a:lnTo>
                    <a:pt x="10" y="21"/>
                  </a:lnTo>
                  <a:lnTo>
                    <a:pt x="17" y="5"/>
                  </a:lnTo>
                  <a:close/>
                  <a:moveTo>
                    <a:pt x="69" y="26"/>
                  </a:moveTo>
                  <a:lnTo>
                    <a:pt x="43" y="14"/>
                  </a:lnTo>
                  <a:lnTo>
                    <a:pt x="36" y="33"/>
                  </a:lnTo>
                  <a:lnTo>
                    <a:pt x="62" y="45"/>
                  </a:lnTo>
                  <a:lnTo>
                    <a:pt x="69" y="26"/>
                  </a:lnTo>
                  <a:close/>
                  <a:moveTo>
                    <a:pt x="121" y="49"/>
                  </a:moveTo>
                  <a:lnTo>
                    <a:pt x="95" y="38"/>
                  </a:lnTo>
                  <a:lnTo>
                    <a:pt x="88" y="54"/>
                  </a:lnTo>
                  <a:lnTo>
                    <a:pt x="114" y="66"/>
                  </a:lnTo>
                  <a:lnTo>
                    <a:pt x="121" y="49"/>
                  </a:lnTo>
                  <a:close/>
                  <a:moveTo>
                    <a:pt x="173" y="73"/>
                  </a:moveTo>
                  <a:lnTo>
                    <a:pt x="147" y="61"/>
                  </a:lnTo>
                  <a:lnTo>
                    <a:pt x="140" y="78"/>
                  </a:lnTo>
                  <a:lnTo>
                    <a:pt x="166" y="90"/>
                  </a:lnTo>
                  <a:lnTo>
                    <a:pt x="173" y="73"/>
                  </a:lnTo>
                  <a:close/>
                  <a:moveTo>
                    <a:pt x="225" y="94"/>
                  </a:moveTo>
                  <a:lnTo>
                    <a:pt x="199" y="83"/>
                  </a:lnTo>
                  <a:lnTo>
                    <a:pt x="192" y="102"/>
                  </a:lnTo>
                  <a:lnTo>
                    <a:pt x="218" y="113"/>
                  </a:lnTo>
                  <a:lnTo>
                    <a:pt x="225" y="94"/>
                  </a:lnTo>
                  <a:close/>
                  <a:moveTo>
                    <a:pt x="277" y="118"/>
                  </a:moveTo>
                  <a:lnTo>
                    <a:pt x="251" y="106"/>
                  </a:lnTo>
                  <a:lnTo>
                    <a:pt x="244" y="123"/>
                  </a:lnTo>
                  <a:lnTo>
                    <a:pt x="270" y="135"/>
                  </a:lnTo>
                  <a:lnTo>
                    <a:pt x="277" y="118"/>
                  </a:lnTo>
                  <a:close/>
                  <a:moveTo>
                    <a:pt x="329" y="142"/>
                  </a:moveTo>
                  <a:lnTo>
                    <a:pt x="303" y="130"/>
                  </a:lnTo>
                  <a:lnTo>
                    <a:pt x="296" y="146"/>
                  </a:lnTo>
                  <a:lnTo>
                    <a:pt x="322" y="158"/>
                  </a:lnTo>
                  <a:lnTo>
                    <a:pt x="329" y="142"/>
                  </a:lnTo>
                  <a:close/>
                  <a:moveTo>
                    <a:pt x="381" y="163"/>
                  </a:moveTo>
                  <a:lnTo>
                    <a:pt x="355" y="154"/>
                  </a:lnTo>
                  <a:lnTo>
                    <a:pt x="348" y="170"/>
                  </a:lnTo>
                  <a:lnTo>
                    <a:pt x="374" y="182"/>
                  </a:lnTo>
                  <a:lnTo>
                    <a:pt x="381" y="163"/>
                  </a:lnTo>
                  <a:close/>
                  <a:moveTo>
                    <a:pt x="433" y="187"/>
                  </a:moveTo>
                  <a:lnTo>
                    <a:pt x="407" y="175"/>
                  </a:lnTo>
                  <a:lnTo>
                    <a:pt x="398" y="194"/>
                  </a:lnTo>
                  <a:lnTo>
                    <a:pt x="424" y="203"/>
                  </a:lnTo>
                  <a:lnTo>
                    <a:pt x="433" y="187"/>
                  </a:lnTo>
                  <a:close/>
                  <a:moveTo>
                    <a:pt x="485" y="210"/>
                  </a:moveTo>
                  <a:lnTo>
                    <a:pt x="459" y="198"/>
                  </a:lnTo>
                  <a:lnTo>
                    <a:pt x="450" y="215"/>
                  </a:lnTo>
                  <a:lnTo>
                    <a:pt x="476" y="227"/>
                  </a:lnTo>
                  <a:lnTo>
                    <a:pt x="485" y="210"/>
                  </a:lnTo>
                  <a:close/>
                  <a:moveTo>
                    <a:pt x="537" y="232"/>
                  </a:moveTo>
                  <a:lnTo>
                    <a:pt x="511" y="222"/>
                  </a:lnTo>
                  <a:lnTo>
                    <a:pt x="502" y="239"/>
                  </a:lnTo>
                  <a:lnTo>
                    <a:pt x="528" y="251"/>
                  </a:lnTo>
                  <a:lnTo>
                    <a:pt x="537" y="232"/>
                  </a:lnTo>
                  <a:close/>
                  <a:moveTo>
                    <a:pt x="589" y="255"/>
                  </a:moveTo>
                  <a:lnTo>
                    <a:pt x="563" y="243"/>
                  </a:lnTo>
                  <a:lnTo>
                    <a:pt x="554" y="262"/>
                  </a:lnTo>
                  <a:lnTo>
                    <a:pt x="580" y="272"/>
                  </a:lnTo>
                  <a:lnTo>
                    <a:pt x="589" y="255"/>
                  </a:lnTo>
                  <a:close/>
                  <a:moveTo>
                    <a:pt x="641" y="279"/>
                  </a:moveTo>
                  <a:lnTo>
                    <a:pt x="615" y="267"/>
                  </a:lnTo>
                  <a:lnTo>
                    <a:pt x="606" y="284"/>
                  </a:lnTo>
                  <a:lnTo>
                    <a:pt x="632" y="295"/>
                  </a:lnTo>
                  <a:lnTo>
                    <a:pt x="641" y="279"/>
                  </a:lnTo>
                  <a:close/>
                  <a:moveTo>
                    <a:pt x="691" y="303"/>
                  </a:moveTo>
                  <a:lnTo>
                    <a:pt x="665" y="291"/>
                  </a:lnTo>
                  <a:lnTo>
                    <a:pt x="658" y="307"/>
                  </a:lnTo>
                  <a:lnTo>
                    <a:pt x="684" y="319"/>
                  </a:lnTo>
                  <a:lnTo>
                    <a:pt x="691" y="303"/>
                  </a:lnTo>
                  <a:close/>
                  <a:moveTo>
                    <a:pt x="743" y="324"/>
                  </a:moveTo>
                  <a:lnTo>
                    <a:pt x="717" y="312"/>
                  </a:lnTo>
                  <a:lnTo>
                    <a:pt x="710" y="331"/>
                  </a:lnTo>
                  <a:lnTo>
                    <a:pt x="736" y="343"/>
                  </a:lnTo>
                  <a:lnTo>
                    <a:pt x="743" y="324"/>
                  </a:lnTo>
                  <a:close/>
                  <a:moveTo>
                    <a:pt x="795" y="347"/>
                  </a:moveTo>
                  <a:lnTo>
                    <a:pt x="769" y="336"/>
                  </a:lnTo>
                  <a:lnTo>
                    <a:pt x="762" y="352"/>
                  </a:lnTo>
                  <a:lnTo>
                    <a:pt x="788" y="364"/>
                  </a:lnTo>
                  <a:lnTo>
                    <a:pt x="795" y="347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31"/>
            <p:cNvSpPr>
              <a:spLocks/>
            </p:cNvSpPr>
            <p:nvPr/>
          </p:nvSpPr>
          <p:spPr bwMode="auto">
            <a:xfrm>
              <a:off x="7436161" y="3587198"/>
              <a:ext cx="60955" cy="61718"/>
            </a:xfrm>
            <a:custGeom>
              <a:avLst/>
              <a:gdLst>
                <a:gd name="T0" fmla="*/ 23 w 34"/>
                <a:gd name="T1" fmla="*/ 4 h 34"/>
                <a:gd name="T2" fmla="*/ 31 w 34"/>
                <a:gd name="T3" fmla="*/ 23 h 34"/>
                <a:gd name="T4" fmla="*/ 11 w 34"/>
                <a:gd name="T5" fmla="*/ 31 h 34"/>
                <a:gd name="T6" fmla="*/ 3 w 34"/>
                <a:gd name="T7" fmla="*/ 11 h 34"/>
                <a:gd name="T8" fmla="*/ 23 w 34"/>
                <a:gd name="T9" fmla="*/ 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4">
                  <a:moveTo>
                    <a:pt x="23" y="4"/>
                  </a:moveTo>
                  <a:cubicBezTo>
                    <a:pt x="31" y="7"/>
                    <a:pt x="34" y="16"/>
                    <a:pt x="31" y="23"/>
                  </a:cubicBezTo>
                  <a:cubicBezTo>
                    <a:pt x="27" y="31"/>
                    <a:pt x="19" y="34"/>
                    <a:pt x="11" y="31"/>
                  </a:cubicBezTo>
                  <a:cubicBezTo>
                    <a:pt x="3" y="28"/>
                    <a:pt x="0" y="19"/>
                    <a:pt x="3" y="11"/>
                  </a:cubicBezTo>
                  <a:cubicBezTo>
                    <a:pt x="7" y="4"/>
                    <a:pt x="16" y="0"/>
                    <a:pt x="23" y="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32"/>
            <p:cNvSpPr>
              <a:spLocks/>
            </p:cNvSpPr>
            <p:nvPr/>
          </p:nvSpPr>
          <p:spPr bwMode="auto">
            <a:xfrm>
              <a:off x="6821271" y="3325851"/>
              <a:ext cx="70861" cy="65528"/>
            </a:xfrm>
            <a:custGeom>
              <a:avLst/>
              <a:gdLst>
                <a:gd name="T0" fmla="*/ 93 w 93"/>
                <a:gd name="T1" fmla="*/ 0 h 86"/>
                <a:gd name="T2" fmla="*/ 0 w 93"/>
                <a:gd name="T3" fmla="*/ 10 h 86"/>
                <a:gd name="T4" fmla="*/ 55 w 93"/>
                <a:gd name="T5" fmla="*/ 86 h 86"/>
                <a:gd name="T6" fmla="*/ 93 w 93"/>
                <a:gd name="T7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86">
                  <a:moveTo>
                    <a:pt x="93" y="0"/>
                  </a:moveTo>
                  <a:lnTo>
                    <a:pt x="0" y="10"/>
                  </a:lnTo>
                  <a:lnTo>
                    <a:pt x="55" y="86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33"/>
            <p:cNvSpPr>
              <a:spLocks noEditPoints="1"/>
            </p:cNvSpPr>
            <p:nvPr/>
          </p:nvSpPr>
          <p:spPr bwMode="auto">
            <a:xfrm>
              <a:off x="8048766" y="2115120"/>
              <a:ext cx="279634" cy="605746"/>
            </a:xfrm>
            <a:custGeom>
              <a:avLst/>
              <a:gdLst>
                <a:gd name="T0" fmla="*/ 17 w 367"/>
                <a:gd name="T1" fmla="*/ 0 h 795"/>
                <a:gd name="T2" fmla="*/ 5 w 367"/>
                <a:gd name="T3" fmla="*/ 17 h 795"/>
                <a:gd name="T4" fmla="*/ 45 w 367"/>
                <a:gd name="T5" fmla="*/ 59 h 795"/>
                <a:gd name="T6" fmla="*/ 14 w 367"/>
                <a:gd name="T7" fmla="*/ 43 h 795"/>
                <a:gd name="T8" fmla="*/ 45 w 367"/>
                <a:gd name="T9" fmla="*/ 59 h 795"/>
                <a:gd name="T10" fmla="*/ 55 w 367"/>
                <a:gd name="T11" fmla="*/ 85 h 795"/>
                <a:gd name="T12" fmla="*/ 50 w 367"/>
                <a:gd name="T13" fmla="*/ 121 h 795"/>
                <a:gd name="T14" fmla="*/ 90 w 367"/>
                <a:gd name="T15" fmla="*/ 163 h 795"/>
                <a:gd name="T16" fmla="*/ 62 w 367"/>
                <a:gd name="T17" fmla="*/ 147 h 795"/>
                <a:gd name="T18" fmla="*/ 90 w 367"/>
                <a:gd name="T19" fmla="*/ 163 h 795"/>
                <a:gd name="T20" fmla="*/ 102 w 367"/>
                <a:gd name="T21" fmla="*/ 189 h 795"/>
                <a:gd name="T22" fmla="*/ 95 w 367"/>
                <a:gd name="T23" fmla="*/ 225 h 795"/>
                <a:gd name="T24" fmla="*/ 135 w 367"/>
                <a:gd name="T25" fmla="*/ 267 h 795"/>
                <a:gd name="T26" fmla="*/ 107 w 367"/>
                <a:gd name="T27" fmla="*/ 249 h 795"/>
                <a:gd name="T28" fmla="*/ 135 w 367"/>
                <a:gd name="T29" fmla="*/ 267 h 795"/>
                <a:gd name="T30" fmla="*/ 147 w 367"/>
                <a:gd name="T31" fmla="*/ 293 h 795"/>
                <a:gd name="T32" fmla="*/ 142 w 367"/>
                <a:gd name="T33" fmla="*/ 327 h 795"/>
                <a:gd name="T34" fmla="*/ 182 w 367"/>
                <a:gd name="T35" fmla="*/ 371 h 795"/>
                <a:gd name="T36" fmla="*/ 154 w 367"/>
                <a:gd name="T37" fmla="*/ 353 h 795"/>
                <a:gd name="T38" fmla="*/ 182 w 367"/>
                <a:gd name="T39" fmla="*/ 371 h 795"/>
                <a:gd name="T40" fmla="*/ 194 w 367"/>
                <a:gd name="T41" fmla="*/ 397 h 795"/>
                <a:gd name="T42" fmla="*/ 187 w 367"/>
                <a:gd name="T43" fmla="*/ 431 h 795"/>
                <a:gd name="T44" fmla="*/ 227 w 367"/>
                <a:gd name="T45" fmla="*/ 476 h 795"/>
                <a:gd name="T46" fmla="*/ 199 w 367"/>
                <a:gd name="T47" fmla="*/ 457 h 795"/>
                <a:gd name="T48" fmla="*/ 227 w 367"/>
                <a:gd name="T49" fmla="*/ 476 h 795"/>
                <a:gd name="T50" fmla="*/ 239 w 367"/>
                <a:gd name="T51" fmla="*/ 502 h 795"/>
                <a:gd name="T52" fmla="*/ 234 w 367"/>
                <a:gd name="T53" fmla="*/ 535 h 795"/>
                <a:gd name="T54" fmla="*/ 274 w 367"/>
                <a:gd name="T55" fmla="*/ 580 h 795"/>
                <a:gd name="T56" fmla="*/ 246 w 367"/>
                <a:gd name="T57" fmla="*/ 561 h 795"/>
                <a:gd name="T58" fmla="*/ 274 w 367"/>
                <a:gd name="T59" fmla="*/ 580 h 795"/>
                <a:gd name="T60" fmla="*/ 286 w 367"/>
                <a:gd name="T61" fmla="*/ 606 h 795"/>
                <a:gd name="T62" fmla="*/ 279 w 367"/>
                <a:gd name="T63" fmla="*/ 639 h 795"/>
                <a:gd name="T64" fmla="*/ 319 w 367"/>
                <a:gd name="T65" fmla="*/ 684 h 795"/>
                <a:gd name="T66" fmla="*/ 291 w 367"/>
                <a:gd name="T67" fmla="*/ 665 h 795"/>
                <a:gd name="T68" fmla="*/ 319 w 367"/>
                <a:gd name="T69" fmla="*/ 684 h 795"/>
                <a:gd name="T70" fmla="*/ 331 w 367"/>
                <a:gd name="T71" fmla="*/ 710 h 795"/>
                <a:gd name="T72" fmla="*/ 327 w 367"/>
                <a:gd name="T73" fmla="*/ 743 h 795"/>
                <a:gd name="T74" fmla="*/ 367 w 367"/>
                <a:gd name="T75" fmla="*/ 788 h 795"/>
                <a:gd name="T76" fmla="*/ 336 w 367"/>
                <a:gd name="T77" fmla="*/ 769 h 795"/>
                <a:gd name="T78" fmla="*/ 367 w 367"/>
                <a:gd name="T79" fmla="*/ 788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67" h="795">
                  <a:moveTo>
                    <a:pt x="21" y="10"/>
                  </a:moveTo>
                  <a:lnTo>
                    <a:pt x="17" y="0"/>
                  </a:lnTo>
                  <a:lnTo>
                    <a:pt x="0" y="7"/>
                  </a:lnTo>
                  <a:lnTo>
                    <a:pt x="5" y="17"/>
                  </a:lnTo>
                  <a:lnTo>
                    <a:pt x="21" y="10"/>
                  </a:lnTo>
                  <a:close/>
                  <a:moveTo>
                    <a:pt x="45" y="59"/>
                  </a:moveTo>
                  <a:lnTo>
                    <a:pt x="33" y="33"/>
                  </a:lnTo>
                  <a:lnTo>
                    <a:pt x="14" y="43"/>
                  </a:lnTo>
                  <a:lnTo>
                    <a:pt x="26" y="69"/>
                  </a:lnTo>
                  <a:lnTo>
                    <a:pt x="45" y="59"/>
                  </a:lnTo>
                  <a:close/>
                  <a:moveTo>
                    <a:pt x="66" y="111"/>
                  </a:moveTo>
                  <a:lnTo>
                    <a:pt x="55" y="85"/>
                  </a:lnTo>
                  <a:lnTo>
                    <a:pt x="38" y="95"/>
                  </a:lnTo>
                  <a:lnTo>
                    <a:pt x="50" y="121"/>
                  </a:lnTo>
                  <a:lnTo>
                    <a:pt x="66" y="111"/>
                  </a:lnTo>
                  <a:close/>
                  <a:moveTo>
                    <a:pt x="90" y="163"/>
                  </a:moveTo>
                  <a:lnTo>
                    <a:pt x="78" y="137"/>
                  </a:lnTo>
                  <a:lnTo>
                    <a:pt x="62" y="147"/>
                  </a:lnTo>
                  <a:lnTo>
                    <a:pt x="73" y="173"/>
                  </a:lnTo>
                  <a:lnTo>
                    <a:pt x="90" y="163"/>
                  </a:lnTo>
                  <a:close/>
                  <a:moveTo>
                    <a:pt x="114" y="215"/>
                  </a:moveTo>
                  <a:lnTo>
                    <a:pt x="102" y="189"/>
                  </a:lnTo>
                  <a:lnTo>
                    <a:pt x="85" y="199"/>
                  </a:lnTo>
                  <a:lnTo>
                    <a:pt x="95" y="225"/>
                  </a:lnTo>
                  <a:lnTo>
                    <a:pt x="114" y="215"/>
                  </a:lnTo>
                  <a:close/>
                  <a:moveTo>
                    <a:pt x="135" y="267"/>
                  </a:moveTo>
                  <a:lnTo>
                    <a:pt x="125" y="241"/>
                  </a:lnTo>
                  <a:lnTo>
                    <a:pt x="107" y="249"/>
                  </a:lnTo>
                  <a:lnTo>
                    <a:pt x="118" y="275"/>
                  </a:lnTo>
                  <a:lnTo>
                    <a:pt x="135" y="267"/>
                  </a:lnTo>
                  <a:close/>
                  <a:moveTo>
                    <a:pt x="159" y="319"/>
                  </a:moveTo>
                  <a:lnTo>
                    <a:pt x="147" y="293"/>
                  </a:lnTo>
                  <a:lnTo>
                    <a:pt x="130" y="301"/>
                  </a:lnTo>
                  <a:lnTo>
                    <a:pt x="142" y="327"/>
                  </a:lnTo>
                  <a:lnTo>
                    <a:pt x="159" y="319"/>
                  </a:lnTo>
                  <a:close/>
                  <a:moveTo>
                    <a:pt x="182" y="371"/>
                  </a:moveTo>
                  <a:lnTo>
                    <a:pt x="170" y="345"/>
                  </a:lnTo>
                  <a:lnTo>
                    <a:pt x="154" y="353"/>
                  </a:lnTo>
                  <a:lnTo>
                    <a:pt x="166" y="379"/>
                  </a:lnTo>
                  <a:lnTo>
                    <a:pt x="182" y="371"/>
                  </a:lnTo>
                  <a:close/>
                  <a:moveTo>
                    <a:pt x="206" y="424"/>
                  </a:moveTo>
                  <a:lnTo>
                    <a:pt x="194" y="397"/>
                  </a:lnTo>
                  <a:lnTo>
                    <a:pt x="175" y="405"/>
                  </a:lnTo>
                  <a:lnTo>
                    <a:pt x="187" y="431"/>
                  </a:lnTo>
                  <a:lnTo>
                    <a:pt x="206" y="424"/>
                  </a:lnTo>
                  <a:close/>
                  <a:moveTo>
                    <a:pt x="227" y="476"/>
                  </a:moveTo>
                  <a:lnTo>
                    <a:pt x="215" y="450"/>
                  </a:lnTo>
                  <a:lnTo>
                    <a:pt x="199" y="457"/>
                  </a:lnTo>
                  <a:lnTo>
                    <a:pt x="211" y="483"/>
                  </a:lnTo>
                  <a:lnTo>
                    <a:pt x="227" y="476"/>
                  </a:lnTo>
                  <a:close/>
                  <a:moveTo>
                    <a:pt x="251" y="528"/>
                  </a:moveTo>
                  <a:lnTo>
                    <a:pt x="239" y="502"/>
                  </a:lnTo>
                  <a:lnTo>
                    <a:pt x="222" y="509"/>
                  </a:lnTo>
                  <a:lnTo>
                    <a:pt x="234" y="535"/>
                  </a:lnTo>
                  <a:lnTo>
                    <a:pt x="251" y="528"/>
                  </a:lnTo>
                  <a:close/>
                  <a:moveTo>
                    <a:pt x="274" y="580"/>
                  </a:moveTo>
                  <a:lnTo>
                    <a:pt x="263" y="554"/>
                  </a:lnTo>
                  <a:lnTo>
                    <a:pt x="246" y="561"/>
                  </a:lnTo>
                  <a:lnTo>
                    <a:pt x="256" y="587"/>
                  </a:lnTo>
                  <a:lnTo>
                    <a:pt x="274" y="580"/>
                  </a:lnTo>
                  <a:close/>
                  <a:moveTo>
                    <a:pt x="296" y="632"/>
                  </a:moveTo>
                  <a:lnTo>
                    <a:pt x="286" y="606"/>
                  </a:lnTo>
                  <a:lnTo>
                    <a:pt x="267" y="613"/>
                  </a:lnTo>
                  <a:lnTo>
                    <a:pt x="279" y="639"/>
                  </a:lnTo>
                  <a:lnTo>
                    <a:pt x="296" y="632"/>
                  </a:lnTo>
                  <a:close/>
                  <a:moveTo>
                    <a:pt x="319" y="684"/>
                  </a:moveTo>
                  <a:lnTo>
                    <a:pt x="308" y="658"/>
                  </a:lnTo>
                  <a:lnTo>
                    <a:pt x="291" y="665"/>
                  </a:lnTo>
                  <a:lnTo>
                    <a:pt x="303" y="691"/>
                  </a:lnTo>
                  <a:lnTo>
                    <a:pt x="319" y="684"/>
                  </a:lnTo>
                  <a:close/>
                  <a:moveTo>
                    <a:pt x="343" y="736"/>
                  </a:moveTo>
                  <a:lnTo>
                    <a:pt x="331" y="710"/>
                  </a:lnTo>
                  <a:lnTo>
                    <a:pt x="315" y="717"/>
                  </a:lnTo>
                  <a:lnTo>
                    <a:pt x="327" y="743"/>
                  </a:lnTo>
                  <a:lnTo>
                    <a:pt x="343" y="736"/>
                  </a:lnTo>
                  <a:close/>
                  <a:moveTo>
                    <a:pt x="367" y="788"/>
                  </a:moveTo>
                  <a:lnTo>
                    <a:pt x="355" y="762"/>
                  </a:lnTo>
                  <a:lnTo>
                    <a:pt x="336" y="769"/>
                  </a:lnTo>
                  <a:lnTo>
                    <a:pt x="348" y="795"/>
                  </a:lnTo>
                  <a:lnTo>
                    <a:pt x="367" y="788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34"/>
            <p:cNvSpPr>
              <a:spLocks/>
            </p:cNvSpPr>
            <p:nvPr/>
          </p:nvSpPr>
          <p:spPr bwMode="auto">
            <a:xfrm>
              <a:off x="8290302" y="2685054"/>
              <a:ext cx="60955" cy="62480"/>
            </a:xfrm>
            <a:custGeom>
              <a:avLst/>
              <a:gdLst>
                <a:gd name="T0" fmla="*/ 30 w 34"/>
                <a:gd name="T1" fmla="*/ 11 h 35"/>
                <a:gd name="T2" fmla="*/ 23 w 34"/>
                <a:gd name="T3" fmla="*/ 31 h 35"/>
                <a:gd name="T4" fmla="*/ 3 w 34"/>
                <a:gd name="T5" fmla="*/ 24 h 35"/>
                <a:gd name="T6" fmla="*/ 11 w 34"/>
                <a:gd name="T7" fmla="*/ 4 h 35"/>
                <a:gd name="T8" fmla="*/ 30 w 34"/>
                <a:gd name="T9" fmla="*/ 1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5">
                  <a:moveTo>
                    <a:pt x="30" y="11"/>
                  </a:moveTo>
                  <a:cubicBezTo>
                    <a:pt x="34" y="19"/>
                    <a:pt x="30" y="28"/>
                    <a:pt x="23" y="31"/>
                  </a:cubicBezTo>
                  <a:cubicBezTo>
                    <a:pt x="15" y="35"/>
                    <a:pt x="6" y="31"/>
                    <a:pt x="3" y="24"/>
                  </a:cubicBezTo>
                  <a:cubicBezTo>
                    <a:pt x="0" y="16"/>
                    <a:pt x="3" y="7"/>
                    <a:pt x="11" y="4"/>
                  </a:cubicBezTo>
                  <a:cubicBezTo>
                    <a:pt x="18" y="0"/>
                    <a:pt x="27" y="4"/>
                    <a:pt x="30" y="1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35"/>
            <p:cNvSpPr>
              <a:spLocks/>
            </p:cNvSpPr>
            <p:nvPr/>
          </p:nvSpPr>
          <p:spPr bwMode="auto">
            <a:xfrm>
              <a:off x="8027431" y="2071689"/>
              <a:ext cx="64765" cy="70861"/>
            </a:xfrm>
            <a:custGeom>
              <a:avLst/>
              <a:gdLst>
                <a:gd name="T0" fmla="*/ 85 w 85"/>
                <a:gd name="T1" fmla="*/ 55 h 93"/>
                <a:gd name="T2" fmla="*/ 9 w 85"/>
                <a:gd name="T3" fmla="*/ 0 h 93"/>
                <a:gd name="T4" fmla="*/ 0 w 85"/>
                <a:gd name="T5" fmla="*/ 93 h 93"/>
                <a:gd name="T6" fmla="*/ 85 w 85"/>
                <a:gd name="T7" fmla="*/ 5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5" h="93">
                  <a:moveTo>
                    <a:pt x="85" y="55"/>
                  </a:moveTo>
                  <a:lnTo>
                    <a:pt x="9" y="0"/>
                  </a:lnTo>
                  <a:lnTo>
                    <a:pt x="0" y="93"/>
                  </a:lnTo>
                  <a:lnTo>
                    <a:pt x="85" y="55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7" name="Group 136"/>
          <p:cNvGrpSpPr/>
          <p:nvPr/>
        </p:nvGrpSpPr>
        <p:grpSpPr>
          <a:xfrm>
            <a:off x="4868201" y="4533317"/>
            <a:ext cx="606497" cy="606497"/>
            <a:chOff x="4868201" y="4533317"/>
            <a:chExt cx="606497" cy="606497"/>
          </a:xfrm>
        </p:grpSpPr>
        <p:sp>
          <p:nvSpPr>
            <p:cNvPr id="138" name="Oval 137"/>
            <p:cNvSpPr/>
            <p:nvPr/>
          </p:nvSpPr>
          <p:spPr>
            <a:xfrm>
              <a:off x="4868201" y="4533317"/>
              <a:ext cx="606497" cy="60649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Freeform 138"/>
            <p:cNvSpPr>
              <a:spLocks noEditPoints="1"/>
            </p:cNvSpPr>
            <p:nvPr/>
          </p:nvSpPr>
          <p:spPr bwMode="auto">
            <a:xfrm rot="20655587">
              <a:off x="4974916" y="4678492"/>
              <a:ext cx="387383" cy="332044"/>
            </a:xfrm>
            <a:custGeom>
              <a:avLst/>
              <a:gdLst>
                <a:gd name="T0" fmla="*/ 4 w 94"/>
                <a:gd name="T1" fmla="*/ 19 h 81"/>
                <a:gd name="T2" fmla="*/ 46 w 94"/>
                <a:gd name="T3" fmla="*/ 19 h 81"/>
                <a:gd name="T4" fmla="*/ 50 w 94"/>
                <a:gd name="T5" fmla="*/ 16 h 81"/>
                <a:gd name="T6" fmla="*/ 73 w 94"/>
                <a:gd name="T7" fmla="*/ 0 h 81"/>
                <a:gd name="T8" fmla="*/ 73 w 94"/>
                <a:gd name="T9" fmla="*/ 33 h 81"/>
                <a:gd name="T10" fmla="*/ 73 w 94"/>
                <a:gd name="T11" fmla="*/ 66 h 81"/>
                <a:gd name="T12" fmla="*/ 50 w 94"/>
                <a:gd name="T13" fmla="*/ 49 h 81"/>
                <a:gd name="T14" fmla="*/ 46 w 94"/>
                <a:gd name="T15" fmla="*/ 47 h 81"/>
                <a:gd name="T16" fmla="*/ 33 w 94"/>
                <a:gd name="T17" fmla="*/ 47 h 81"/>
                <a:gd name="T18" fmla="*/ 40 w 94"/>
                <a:gd name="T19" fmla="*/ 70 h 81"/>
                <a:gd name="T20" fmla="*/ 45 w 94"/>
                <a:gd name="T21" fmla="*/ 70 h 81"/>
                <a:gd name="T22" fmla="*/ 45 w 94"/>
                <a:gd name="T23" fmla="*/ 81 h 81"/>
                <a:gd name="T24" fmla="*/ 43 w 94"/>
                <a:gd name="T25" fmla="*/ 81 h 81"/>
                <a:gd name="T26" fmla="*/ 21 w 94"/>
                <a:gd name="T27" fmla="*/ 81 h 81"/>
                <a:gd name="T28" fmla="*/ 11 w 94"/>
                <a:gd name="T29" fmla="*/ 47 h 81"/>
                <a:gd name="T30" fmla="*/ 4 w 94"/>
                <a:gd name="T31" fmla="*/ 47 h 81"/>
                <a:gd name="T32" fmla="*/ 4 w 94"/>
                <a:gd name="T33" fmla="*/ 19 h 81"/>
                <a:gd name="T34" fmla="*/ 87 w 94"/>
                <a:gd name="T35" fmla="*/ 23 h 81"/>
                <a:gd name="T36" fmla="*/ 94 w 94"/>
                <a:gd name="T37" fmla="*/ 33 h 81"/>
                <a:gd name="T38" fmla="*/ 87 w 94"/>
                <a:gd name="T39" fmla="*/ 43 h 81"/>
                <a:gd name="T40" fmla="*/ 87 w 94"/>
                <a:gd name="T41" fmla="*/ 66 h 81"/>
                <a:gd name="T42" fmla="*/ 78 w 94"/>
                <a:gd name="T43" fmla="*/ 66 h 81"/>
                <a:gd name="T44" fmla="*/ 78 w 94"/>
                <a:gd name="T45" fmla="*/ 0 h 81"/>
                <a:gd name="T46" fmla="*/ 87 w 94"/>
                <a:gd name="T47" fmla="*/ 0 h 81"/>
                <a:gd name="T48" fmla="*/ 87 w 94"/>
                <a:gd name="T49" fmla="*/ 23 h 81"/>
                <a:gd name="T50" fmla="*/ 46 w 94"/>
                <a:gd name="T51" fmla="*/ 49 h 81"/>
                <a:gd name="T52" fmla="*/ 37 w 94"/>
                <a:gd name="T53" fmla="*/ 49 h 81"/>
                <a:gd name="T54" fmla="*/ 40 w 94"/>
                <a:gd name="T55" fmla="*/ 61 h 81"/>
                <a:gd name="T56" fmla="*/ 43 w 94"/>
                <a:gd name="T57" fmla="*/ 61 h 81"/>
                <a:gd name="T58" fmla="*/ 43 w 94"/>
                <a:gd name="T59" fmla="*/ 57 h 81"/>
                <a:gd name="T60" fmla="*/ 46 w 94"/>
                <a:gd name="T61" fmla="*/ 4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4" h="81">
                  <a:moveTo>
                    <a:pt x="4" y="19"/>
                  </a:moveTo>
                  <a:cubicBezTo>
                    <a:pt x="46" y="19"/>
                    <a:pt x="46" y="19"/>
                    <a:pt x="46" y="19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0" y="37"/>
                    <a:pt x="0" y="28"/>
                    <a:pt x="4" y="19"/>
                  </a:cubicBezTo>
                  <a:close/>
                  <a:moveTo>
                    <a:pt x="87" y="23"/>
                  </a:moveTo>
                  <a:cubicBezTo>
                    <a:pt x="91" y="24"/>
                    <a:pt x="94" y="28"/>
                    <a:pt x="94" y="33"/>
                  </a:cubicBezTo>
                  <a:cubicBezTo>
                    <a:pt x="94" y="38"/>
                    <a:pt x="91" y="42"/>
                    <a:pt x="87" y="43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7" y="23"/>
                    <a:pt x="87" y="23"/>
                    <a:pt x="87" y="23"/>
                  </a:cubicBezTo>
                  <a:close/>
                  <a:moveTo>
                    <a:pt x="46" y="49"/>
                  </a:moveTo>
                  <a:cubicBezTo>
                    <a:pt x="37" y="49"/>
                    <a:pt x="37" y="49"/>
                    <a:pt x="37" y="49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57"/>
                    <a:pt x="43" y="57"/>
                    <a:pt x="43" y="57"/>
                  </a:cubicBezTo>
                  <a:lnTo>
                    <a:pt x="46" y="4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0" name="Group 139"/>
          <p:cNvGrpSpPr/>
          <p:nvPr/>
        </p:nvGrpSpPr>
        <p:grpSpPr>
          <a:xfrm>
            <a:off x="1436642" y="4533317"/>
            <a:ext cx="606497" cy="606497"/>
            <a:chOff x="1436642" y="4533317"/>
            <a:chExt cx="606497" cy="606497"/>
          </a:xfrm>
        </p:grpSpPr>
        <p:sp>
          <p:nvSpPr>
            <p:cNvPr id="141" name="Oval 140"/>
            <p:cNvSpPr/>
            <p:nvPr/>
          </p:nvSpPr>
          <p:spPr>
            <a:xfrm>
              <a:off x="1436642" y="4533317"/>
              <a:ext cx="606497" cy="60649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Freeform 141"/>
            <p:cNvSpPr>
              <a:spLocks noEditPoints="1"/>
            </p:cNvSpPr>
            <p:nvPr/>
          </p:nvSpPr>
          <p:spPr bwMode="auto">
            <a:xfrm>
              <a:off x="1558843" y="4693065"/>
              <a:ext cx="337768" cy="330136"/>
            </a:xfrm>
            <a:custGeom>
              <a:avLst/>
              <a:gdLst>
                <a:gd name="T0" fmla="*/ 74 w 82"/>
                <a:gd name="T1" fmla="*/ 6 h 80"/>
                <a:gd name="T2" fmla="*/ 67 w 82"/>
                <a:gd name="T3" fmla="*/ 27 h 80"/>
                <a:gd name="T4" fmla="*/ 65 w 82"/>
                <a:gd name="T5" fmla="*/ 30 h 80"/>
                <a:gd name="T6" fmla="*/ 75 w 82"/>
                <a:gd name="T7" fmla="*/ 71 h 80"/>
                <a:gd name="T8" fmla="*/ 66 w 82"/>
                <a:gd name="T9" fmla="*/ 80 h 80"/>
                <a:gd name="T10" fmla="*/ 44 w 82"/>
                <a:gd name="T11" fmla="*/ 50 h 80"/>
                <a:gd name="T12" fmla="*/ 36 w 82"/>
                <a:gd name="T13" fmla="*/ 57 h 80"/>
                <a:gd name="T14" fmla="*/ 39 w 82"/>
                <a:gd name="T15" fmla="*/ 70 h 80"/>
                <a:gd name="T16" fmla="*/ 34 w 82"/>
                <a:gd name="T17" fmla="*/ 75 h 80"/>
                <a:gd name="T18" fmla="*/ 26 w 82"/>
                <a:gd name="T19" fmla="*/ 61 h 80"/>
                <a:gd name="T20" fmla="*/ 21 w 82"/>
                <a:gd name="T21" fmla="*/ 67 h 80"/>
                <a:gd name="T22" fmla="*/ 16 w 82"/>
                <a:gd name="T23" fmla="*/ 62 h 80"/>
                <a:gd name="T24" fmla="*/ 21 w 82"/>
                <a:gd name="T25" fmla="*/ 57 h 80"/>
                <a:gd name="T26" fmla="*/ 7 w 82"/>
                <a:gd name="T27" fmla="*/ 50 h 80"/>
                <a:gd name="T28" fmla="*/ 12 w 82"/>
                <a:gd name="T29" fmla="*/ 44 h 80"/>
                <a:gd name="T30" fmla="*/ 25 w 82"/>
                <a:gd name="T31" fmla="*/ 47 h 80"/>
                <a:gd name="T32" fmla="*/ 32 w 82"/>
                <a:gd name="T33" fmla="*/ 39 h 80"/>
                <a:gd name="T34" fmla="*/ 0 w 82"/>
                <a:gd name="T35" fmla="*/ 18 h 80"/>
                <a:gd name="T36" fmla="*/ 9 w 82"/>
                <a:gd name="T37" fmla="*/ 8 h 80"/>
                <a:gd name="T38" fmla="*/ 51 w 82"/>
                <a:gd name="T39" fmla="*/ 16 h 80"/>
                <a:gd name="T40" fmla="*/ 53 w 82"/>
                <a:gd name="T41" fmla="*/ 13 h 80"/>
                <a:gd name="T42" fmla="*/ 74 w 82"/>
                <a:gd name="T43" fmla="*/ 6 h 80"/>
                <a:gd name="T44" fmla="*/ 82 w 82"/>
                <a:gd name="T45" fmla="*/ 50 h 80"/>
                <a:gd name="T46" fmla="*/ 74 w 82"/>
                <a:gd name="T47" fmla="*/ 42 h 80"/>
                <a:gd name="T48" fmla="*/ 72 w 82"/>
                <a:gd name="T49" fmla="*/ 44 h 80"/>
                <a:gd name="T50" fmla="*/ 76 w 82"/>
                <a:gd name="T51" fmla="*/ 57 h 80"/>
                <a:gd name="T52" fmla="*/ 82 w 82"/>
                <a:gd name="T53" fmla="*/ 50 h 80"/>
                <a:gd name="T54" fmla="*/ 29 w 82"/>
                <a:gd name="T55" fmla="*/ 0 h 80"/>
                <a:gd name="T56" fmla="*/ 23 w 82"/>
                <a:gd name="T57" fmla="*/ 7 h 80"/>
                <a:gd name="T58" fmla="*/ 36 w 82"/>
                <a:gd name="T59" fmla="*/ 10 h 80"/>
                <a:gd name="T60" fmla="*/ 37 w 82"/>
                <a:gd name="T61" fmla="*/ 8 h 80"/>
                <a:gd name="T62" fmla="*/ 29 w 82"/>
                <a:gd name="T6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2" h="80">
                  <a:moveTo>
                    <a:pt x="74" y="6"/>
                  </a:moveTo>
                  <a:cubicBezTo>
                    <a:pt x="76" y="15"/>
                    <a:pt x="74" y="21"/>
                    <a:pt x="67" y="27"/>
                  </a:cubicBezTo>
                  <a:cubicBezTo>
                    <a:pt x="65" y="30"/>
                    <a:pt x="65" y="30"/>
                    <a:pt x="65" y="30"/>
                  </a:cubicBezTo>
                  <a:cubicBezTo>
                    <a:pt x="75" y="71"/>
                    <a:pt x="75" y="71"/>
                    <a:pt x="75" y="7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26" y="61"/>
                    <a:pt x="26" y="61"/>
                    <a:pt x="26" y="61"/>
                  </a:cubicBezTo>
                  <a:cubicBezTo>
                    <a:pt x="21" y="67"/>
                    <a:pt x="21" y="67"/>
                    <a:pt x="21" y="67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60" y="5"/>
                    <a:pt x="67" y="4"/>
                    <a:pt x="74" y="6"/>
                  </a:cubicBezTo>
                  <a:close/>
                  <a:moveTo>
                    <a:pt x="82" y="50"/>
                  </a:moveTo>
                  <a:cubicBezTo>
                    <a:pt x="74" y="42"/>
                    <a:pt x="74" y="42"/>
                    <a:pt x="74" y="42"/>
                  </a:cubicBezTo>
                  <a:cubicBezTo>
                    <a:pt x="72" y="44"/>
                    <a:pt x="72" y="44"/>
                    <a:pt x="72" y="44"/>
                  </a:cubicBezTo>
                  <a:cubicBezTo>
                    <a:pt x="76" y="57"/>
                    <a:pt x="76" y="57"/>
                    <a:pt x="76" y="57"/>
                  </a:cubicBezTo>
                  <a:cubicBezTo>
                    <a:pt x="82" y="50"/>
                    <a:pt x="82" y="50"/>
                    <a:pt x="82" y="50"/>
                  </a:cubicBezTo>
                  <a:close/>
                  <a:moveTo>
                    <a:pt x="29" y="0"/>
                  </a:moveTo>
                  <a:cubicBezTo>
                    <a:pt x="23" y="7"/>
                    <a:pt x="23" y="7"/>
                    <a:pt x="23" y="7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8"/>
                    <a:pt x="37" y="8"/>
                    <a:pt x="37" y="8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3" name="Group 142"/>
          <p:cNvGrpSpPr/>
          <p:nvPr/>
        </p:nvGrpSpPr>
        <p:grpSpPr>
          <a:xfrm>
            <a:off x="3013355" y="3257933"/>
            <a:ext cx="930275" cy="931863"/>
            <a:chOff x="3013355" y="3257933"/>
            <a:chExt cx="930275" cy="931863"/>
          </a:xfrm>
        </p:grpSpPr>
        <p:sp>
          <p:nvSpPr>
            <p:cNvPr id="144" name="Freeform 8"/>
            <p:cNvSpPr>
              <a:spLocks noEditPoints="1"/>
            </p:cNvSpPr>
            <p:nvPr/>
          </p:nvSpPr>
          <p:spPr bwMode="auto">
            <a:xfrm>
              <a:off x="3013355" y="3257933"/>
              <a:ext cx="930275" cy="931863"/>
            </a:xfrm>
            <a:custGeom>
              <a:avLst/>
              <a:gdLst>
                <a:gd name="T0" fmla="*/ 255 w 586"/>
                <a:gd name="T1" fmla="*/ 19 h 587"/>
                <a:gd name="T2" fmla="*/ 185 w 586"/>
                <a:gd name="T3" fmla="*/ 39 h 587"/>
                <a:gd name="T4" fmla="*/ 124 w 586"/>
                <a:gd name="T5" fmla="*/ 75 h 587"/>
                <a:gd name="T6" fmla="*/ 73 w 586"/>
                <a:gd name="T7" fmla="*/ 124 h 587"/>
                <a:gd name="T8" fmla="*/ 37 w 586"/>
                <a:gd name="T9" fmla="*/ 186 h 587"/>
                <a:gd name="T10" fmla="*/ 18 w 586"/>
                <a:gd name="T11" fmla="*/ 257 h 587"/>
                <a:gd name="T12" fmla="*/ 18 w 586"/>
                <a:gd name="T13" fmla="*/ 332 h 587"/>
                <a:gd name="T14" fmla="*/ 37 w 586"/>
                <a:gd name="T15" fmla="*/ 402 h 587"/>
                <a:gd name="T16" fmla="*/ 73 w 586"/>
                <a:gd name="T17" fmla="*/ 463 h 587"/>
                <a:gd name="T18" fmla="*/ 124 w 586"/>
                <a:gd name="T19" fmla="*/ 514 h 587"/>
                <a:gd name="T20" fmla="*/ 185 w 586"/>
                <a:gd name="T21" fmla="*/ 550 h 587"/>
                <a:gd name="T22" fmla="*/ 255 w 586"/>
                <a:gd name="T23" fmla="*/ 569 h 587"/>
                <a:gd name="T24" fmla="*/ 330 w 586"/>
                <a:gd name="T25" fmla="*/ 569 h 587"/>
                <a:gd name="T26" fmla="*/ 400 w 586"/>
                <a:gd name="T27" fmla="*/ 550 h 587"/>
                <a:gd name="T28" fmla="*/ 462 w 586"/>
                <a:gd name="T29" fmla="*/ 514 h 587"/>
                <a:gd name="T30" fmla="*/ 512 w 586"/>
                <a:gd name="T31" fmla="*/ 463 h 587"/>
                <a:gd name="T32" fmla="*/ 548 w 586"/>
                <a:gd name="T33" fmla="*/ 402 h 587"/>
                <a:gd name="T34" fmla="*/ 568 w 586"/>
                <a:gd name="T35" fmla="*/ 332 h 587"/>
                <a:gd name="T36" fmla="*/ 568 w 586"/>
                <a:gd name="T37" fmla="*/ 257 h 587"/>
                <a:gd name="T38" fmla="*/ 548 w 586"/>
                <a:gd name="T39" fmla="*/ 186 h 587"/>
                <a:gd name="T40" fmla="*/ 512 w 586"/>
                <a:gd name="T41" fmla="*/ 124 h 587"/>
                <a:gd name="T42" fmla="*/ 462 w 586"/>
                <a:gd name="T43" fmla="*/ 75 h 587"/>
                <a:gd name="T44" fmla="*/ 400 w 586"/>
                <a:gd name="T45" fmla="*/ 39 h 587"/>
                <a:gd name="T46" fmla="*/ 330 w 586"/>
                <a:gd name="T47" fmla="*/ 19 h 587"/>
                <a:gd name="T48" fmla="*/ 293 w 586"/>
                <a:gd name="T49" fmla="*/ 0 h 587"/>
                <a:gd name="T50" fmla="*/ 378 w 586"/>
                <a:gd name="T51" fmla="*/ 13 h 587"/>
                <a:gd name="T52" fmla="*/ 452 w 586"/>
                <a:gd name="T53" fmla="*/ 48 h 587"/>
                <a:gd name="T54" fmla="*/ 514 w 586"/>
                <a:gd name="T55" fmla="*/ 102 h 587"/>
                <a:gd name="T56" fmla="*/ 558 w 586"/>
                <a:gd name="T57" fmla="*/ 171 h 587"/>
                <a:gd name="T58" fmla="*/ 583 w 586"/>
                <a:gd name="T59" fmla="*/ 250 h 587"/>
                <a:gd name="T60" fmla="*/ 583 w 586"/>
                <a:gd name="T61" fmla="*/ 337 h 587"/>
                <a:gd name="T62" fmla="*/ 558 w 586"/>
                <a:gd name="T63" fmla="*/ 418 h 587"/>
                <a:gd name="T64" fmla="*/ 514 w 586"/>
                <a:gd name="T65" fmla="*/ 487 h 587"/>
                <a:gd name="T66" fmla="*/ 452 w 586"/>
                <a:gd name="T67" fmla="*/ 541 h 587"/>
                <a:gd name="T68" fmla="*/ 378 w 586"/>
                <a:gd name="T69" fmla="*/ 575 h 587"/>
                <a:gd name="T70" fmla="*/ 293 w 586"/>
                <a:gd name="T71" fmla="*/ 587 h 587"/>
                <a:gd name="T72" fmla="*/ 208 w 586"/>
                <a:gd name="T73" fmla="*/ 575 h 587"/>
                <a:gd name="T74" fmla="*/ 133 w 586"/>
                <a:gd name="T75" fmla="*/ 541 h 587"/>
                <a:gd name="T76" fmla="*/ 71 w 586"/>
                <a:gd name="T77" fmla="*/ 487 h 587"/>
                <a:gd name="T78" fmla="*/ 27 w 586"/>
                <a:gd name="T79" fmla="*/ 418 h 587"/>
                <a:gd name="T80" fmla="*/ 3 w 586"/>
                <a:gd name="T81" fmla="*/ 337 h 587"/>
                <a:gd name="T82" fmla="*/ 3 w 586"/>
                <a:gd name="T83" fmla="*/ 250 h 587"/>
                <a:gd name="T84" fmla="*/ 27 w 586"/>
                <a:gd name="T85" fmla="*/ 171 h 587"/>
                <a:gd name="T86" fmla="*/ 71 w 586"/>
                <a:gd name="T87" fmla="*/ 102 h 587"/>
                <a:gd name="T88" fmla="*/ 133 w 586"/>
                <a:gd name="T89" fmla="*/ 48 h 587"/>
                <a:gd name="T90" fmla="*/ 208 w 586"/>
                <a:gd name="T91" fmla="*/ 13 h 587"/>
                <a:gd name="T92" fmla="*/ 293 w 586"/>
                <a:gd name="T93" fmla="*/ 0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86" h="587">
                  <a:moveTo>
                    <a:pt x="293" y="17"/>
                  </a:moveTo>
                  <a:lnTo>
                    <a:pt x="255" y="19"/>
                  </a:lnTo>
                  <a:lnTo>
                    <a:pt x="219" y="26"/>
                  </a:lnTo>
                  <a:lnTo>
                    <a:pt x="185" y="39"/>
                  </a:lnTo>
                  <a:lnTo>
                    <a:pt x="153" y="54"/>
                  </a:lnTo>
                  <a:lnTo>
                    <a:pt x="124" y="75"/>
                  </a:lnTo>
                  <a:lnTo>
                    <a:pt x="97" y="97"/>
                  </a:lnTo>
                  <a:lnTo>
                    <a:pt x="73" y="124"/>
                  </a:lnTo>
                  <a:lnTo>
                    <a:pt x="53" y="154"/>
                  </a:lnTo>
                  <a:lnTo>
                    <a:pt x="37" y="186"/>
                  </a:lnTo>
                  <a:lnTo>
                    <a:pt x="26" y="220"/>
                  </a:lnTo>
                  <a:lnTo>
                    <a:pt x="18" y="257"/>
                  </a:lnTo>
                  <a:lnTo>
                    <a:pt x="15" y="294"/>
                  </a:lnTo>
                  <a:lnTo>
                    <a:pt x="18" y="332"/>
                  </a:lnTo>
                  <a:lnTo>
                    <a:pt x="26" y="368"/>
                  </a:lnTo>
                  <a:lnTo>
                    <a:pt x="37" y="402"/>
                  </a:lnTo>
                  <a:lnTo>
                    <a:pt x="53" y="434"/>
                  </a:lnTo>
                  <a:lnTo>
                    <a:pt x="73" y="463"/>
                  </a:lnTo>
                  <a:lnTo>
                    <a:pt x="97" y="490"/>
                  </a:lnTo>
                  <a:lnTo>
                    <a:pt x="124" y="514"/>
                  </a:lnTo>
                  <a:lnTo>
                    <a:pt x="153" y="534"/>
                  </a:lnTo>
                  <a:lnTo>
                    <a:pt x="185" y="550"/>
                  </a:lnTo>
                  <a:lnTo>
                    <a:pt x="219" y="562"/>
                  </a:lnTo>
                  <a:lnTo>
                    <a:pt x="255" y="569"/>
                  </a:lnTo>
                  <a:lnTo>
                    <a:pt x="293" y="572"/>
                  </a:lnTo>
                  <a:lnTo>
                    <a:pt x="330" y="569"/>
                  </a:lnTo>
                  <a:lnTo>
                    <a:pt x="366" y="562"/>
                  </a:lnTo>
                  <a:lnTo>
                    <a:pt x="400" y="550"/>
                  </a:lnTo>
                  <a:lnTo>
                    <a:pt x="432" y="534"/>
                  </a:lnTo>
                  <a:lnTo>
                    <a:pt x="462" y="514"/>
                  </a:lnTo>
                  <a:lnTo>
                    <a:pt x="489" y="490"/>
                  </a:lnTo>
                  <a:lnTo>
                    <a:pt x="512" y="463"/>
                  </a:lnTo>
                  <a:lnTo>
                    <a:pt x="533" y="434"/>
                  </a:lnTo>
                  <a:lnTo>
                    <a:pt x="548" y="402"/>
                  </a:lnTo>
                  <a:lnTo>
                    <a:pt x="561" y="368"/>
                  </a:lnTo>
                  <a:lnTo>
                    <a:pt x="568" y="332"/>
                  </a:lnTo>
                  <a:lnTo>
                    <a:pt x="570" y="294"/>
                  </a:lnTo>
                  <a:lnTo>
                    <a:pt x="568" y="257"/>
                  </a:lnTo>
                  <a:lnTo>
                    <a:pt x="561" y="220"/>
                  </a:lnTo>
                  <a:lnTo>
                    <a:pt x="548" y="186"/>
                  </a:lnTo>
                  <a:lnTo>
                    <a:pt x="533" y="154"/>
                  </a:lnTo>
                  <a:lnTo>
                    <a:pt x="512" y="124"/>
                  </a:lnTo>
                  <a:lnTo>
                    <a:pt x="489" y="97"/>
                  </a:lnTo>
                  <a:lnTo>
                    <a:pt x="462" y="75"/>
                  </a:lnTo>
                  <a:lnTo>
                    <a:pt x="432" y="54"/>
                  </a:lnTo>
                  <a:lnTo>
                    <a:pt x="400" y="39"/>
                  </a:lnTo>
                  <a:lnTo>
                    <a:pt x="366" y="26"/>
                  </a:lnTo>
                  <a:lnTo>
                    <a:pt x="330" y="19"/>
                  </a:lnTo>
                  <a:lnTo>
                    <a:pt x="293" y="17"/>
                  </a:lnTo>
                  <a:close/>
                  <a:moveTo>
                    <a:pt x="293" y="0"/>
                  </a:moveTo>
                  <a:lnTo>
                    <a:pt x="336" y="3"/>
                  </a:lnTo>
                  <a:lnTo>
                    <a:pt x="378" y="13"/>
                  </a:lnTo>
                  <a:lnTo>
                    <a:pt x="417" y="28"/>
                  </a:lnTo>
                  <a:lnTo>
                    <a:pt x="452" y="48"/>
                  </a:lnTo>
                  <a:lnTo>
                    <a:pt x="485" y="73"/>
                  </a:lnTo>
                  <a:lnTo>
                    <a:pt x="514" y="102"/>
                  </a:lnTo>
                  <a:lnTo>
                    <a:pt x="539" y="135"/>
                  </a:lnTo>
                  <a:lnTo>
                    <a:pt x="558" y="171"/>
                  </a:lnTo>
                  <a:lnTo>
                    <a:pt x="574" y="209"/>
                  </a:lnTo>
                  <a:lnTo>
                    <a:pt x="583" y="250"/>
                  </a:lnTo>
                  <a:lnTo>
                    <a:pt x="586" y="294"/>
                  </a:lnTo>
                  <a:lnTo>
                    <a:pt x="583" y="337"/>
                  </a:lnTo>
                  <a:lnTo>
                    <a:pt x="574" y="379"/>
                  </a:lnTo>
                  <a:lnTo>
                    <a:pt x="558" y="418"/>
                  </a:lnTo>
                  <a:lnTo>
                    <a:pt x="539" y="454"/>
                  </a:lnTo>
                  <a:lnTo>
                    <a:pt x="514" y="487"/>
                  </a:lnTo>
                  <a:lnTo>
                    <a:pt x="485" y="516"/>
                  </a:lnTo>
                  <a:lnTo>
                    <a:pt x="452" y="541"/>
                  </a:lnTo>
                  <a:lnTo>
                    <a:pt x="417" y="560"/>
                  </a:lnTo>
                  <a:lnTo>
                    <a:pt x="378" y="575"/>
                  </a:lnTo>
                  <a:lnTo>
                    <a:pt x="336" y="584"/>
                  </a:lnTo>
                  <a:lnTo>
                    <a:pt x="293" y="587"/>
                  </a:lnTo>
                  <a:lnTo>
                    <a:pt x="250" y="584"/>
                  </a:lnTo>
                  <a:lnTo>
                    <a:pt x="208" y="575"/>
                  </a:lnTo>
                  <a:lnTo>
                    <a:pt x="169" y="560"/>
                  </a:lnTo>
                  <a:lnTo>
                    <a:pt x="133" y="541"/>
                  </a:lnTo>
                  <a:lnTo>
                    <a:pt x="100" y="516"/>
                  </a:lnTo>
                  <a:lnTo>
                    <a:pt x="71" y="487"/>
                  </a:lnTo>
                  <a:lnTo>
                    <a:pt x="47" y="454"/>
                  </a:lnTo>
                  <a:lnTo>
                    <a:pt x="27" y="418"/>
                  </a:lnTo>
                  <a:lnTo>
                    <a:pt x="12" y="379"/>
                  </a:lnTo>
                  <a:lnTo>
                    <a:pt x="3" y="337"/>
                  </a:lnTo>
                  <a:lnTo>
                    <a:pt x="0" y="294"/>
                  </a:lnTo>
                  <a:lnTo>
                    <a:pt x="3" y="250"/>
                  </a:lnTo>
                  <a:lnTo>
                    <a:pt x="12" y="209"/>
                  </a:lnTo>
                  <a:lnTo>
                    <a:pt x="27" y="171"/>
                  </a:lnTo>
                  <a:lnTo>
                    <a:pt x="46" y="135"/>
                  </a:lnTo>
                  <a:lnTo>
                    <a:pt x="71" y="102"/>
                  </a:lnTo>
                  <a:lnTo>
                    <a:pt x="100" y="73"/>
                  </a:lnTo>
                  <a:lnTo>
                    <a:pt x="133" y="48"/>
                  </a:lnTo>
                  <a:lnTo>
                    <a:pt x="169" y="28"/>
                  </a:lnTo>
                  <a:lnTo>
                    <a:pt x="208" y="13"/>
                  </a:lnTo>
                  <a:lnTo>
                    <a:pt x="250" y="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90"/>
            <p:cNvSpPr>
              <a:spLocks noEditPoints="1"/>
            </p:cNvSpPr>
            <p:nvPr/>
          </p:nvSpPr>
          <p:spPr bwMode="auto">
            <a:xfrm>
              <a:off x="3213909" y="3501891"/>
              <a:ext cx="536223" cy="433542"/>
            </a:xfrm>
            <a:custGeom>
              <a:avLst/>
              <a:gdLst>
                <a:gd name="T0" fmla="*/ 86 w 109"/>
                <a:gd name="T1" fmla="*/ 88 h 88"/>
                <a:gd name="T2" fmla="*/ 84 w 109"/>
                <a:gd name="T3" fmla="*/ 44 h 88"/>
                <a:gd name="T4" fmla="*/ 80 w 109"/>
                <a:gd name="T5" fmla="*/ 71 h 88"/>
                <a:gd name="T6" fmla="*/ 109 w 109"/>
                <a:gd name="T7" fmla="*/ 0 h 88"/>
                <a:gd name="T8" fmla="*/ 92 w 109"/>
                <a:gd name="T9" fmla="*/ 33 h 88"/>
                <a:gd name="T10" fmla="*/ 80 w 109"/>
                <a:gd name="T11" fmla="*/ 25 h 88"/>
                <a:gd name="T12" fmla="*/ 67 w 109"/>
                <a:gd name="T13" fmla="*/ 68 h 88"/>
                <a:gd name="T14" fmla="*/ 37 w 109"/>
                <a:gd name="T15" fmla="*/ 73 h 88"/>
                <a:gd name="T16" fmla="*/ 19 w 109"/>
                <a:gd name="T17" fmla="*/ 63 h 88"/>
                <a:gd name="T18" fmla="*/ 0 w 109"/>
                <a:gd name="T19" fmla="*/ 56 h 88"/>
                <a:gd name="T20" fmla="*/ 25 w 109"/>
                <a:gd name="T21" fmla="*/ 48 h 88"/>
                <a:gd name="T22" fmla="*/ 30 w 109"/>
                <a:gd name="T23" fmla="*/ 57 h 88"/>
                <a:gd name="T24" fmla="*/ 44 w 109"/>
                <a:gd name="T25" fmla="*/ 29 h 88"/>
                <a:gd name="T26" fmla="*/ 66 w 109"/>
                <a:gd name="T27" fmla="*/ 50 h 88"/>
                <a:gd name="T28" fmla="*/ 68 w 109"/>
                <a:gd name="T29" fmla="*/ 18 h 88"/>
                <a:gd name="T30" fmla="*/ 78 w 109"/>
                <a:gd name="T31" fmla="*/ 12 h 88"/>
                <a:gd name="T32" fmla="*/ 90 w 109"/>
                <a:gd name="T33" fmla="*/ 1 h 88"/>
                <a:gd name="T34" fmla="*/ 22 w 109"/>
                <a:gd name="T35" fmla="*/ 88 h 88"/>
                <a:gd name="T36" fmla="*/ 29 w 109"/>
                <a:gd name="T37" fmla="*/ 80 h 88"/>
                <a:gd name="T38" fmla="*/ 22 w 109"/>
                <a:gd name="T39" fmla="*/ 79 h 88"/>
                <a:gd name="T40" fmla="*/ 11 w 109"/>
                <a:gd name="T41" fmla="*/ 88 h 88"/>
                <a:gd name="T42" fmla="*/ 17 w 109"/>
                <a:gd name="T43" fmla="*/ 71 h 88"/>
                <a:gd name="T44" fmla="*/ 11 w 109"/>
                <a:gd name="T45" fmla="*/ 73 h 88"/>
                <a:gd name="T46" fmla="*/ 34 w 109"/>
                <a:gd name="T47" fmla="*/ 88 h 88"/>
                <a:gd name="T48" fmla="*/ 40 w 109"/>
                <a:gd name="T49" fmla="*/ 79 h 88"/>
                <a:gd name="T50" fmla="*/ 34 w 109"/>
                <a:gd name="T51" fmla="*/ 80 h 88"/>
                <a:gd name="T52" fmla="*/ 45 w 109"/>
                <a:gd name="T53" fmla="*/ 88 h 88"/>
                <a:gd name="T54" fmla="*/ 52 w 109"/>
                <a:gd name="T55" fmla="*/ 63 h 88"/>
                <a:gd name="T56" fmla="*/ 45 w 109"/>
                <a:gd name="T57" fmla="*/ 69 h 88"/>
                <a:gd name="T58" fmla="*/ 57 w 109"/>
                <a:gd name="T59" fmla="*/ 88 h 88"/>
                <a:gd name="T60" fmla="*/ 63 w 109"/>
                <a:gd name="T61" fmla="*/ 73 h 88"/>
                <a:gd name="T62" fmla="*/ 57 w 109"/>
                <a:gd name="T63" fmla="*/ 88 h 88"/>
                <a:gd name="T64" fmla="*/ 75 w 109"/>
                <a:gd name="T65" fmla="*/ 88 h 88"/>
                <a:gd name="T66" fmla="*/ 68 w 109"/>
                <a:gd name="T67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9" h="88">
                  <a:moveTo>
                    <a:pt x="80" y="88"/>
                  </a:moveTo>
                  <a:cubicBezTo>
                    <a:pt x="86" y="88"/>
                    <a:pt x="86" y="88"/>
                    <a:pt x="86" y="88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4" y="44"/>
                    <a:pt x="84" y="44"/>
                    <a:pt x="84" y="44"/>
                  </a:cubicBezTo>
                  <a:cubicBezTo>
                    <a:pt x="82" y="70"/>
                    <a:pt x="82" y="70"/>
                    <a:pt x="82" y="70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88"/>
                    <a:pt x="80" y="88"/>
                    <a:pt x="80" y="88"/>
                  </a:cubicBezTo>
                  <a:close/>
                  <a:moveTo>
                    <a:pt x="109" y="0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92" y="33"/>
                    <a:pt x="92" y="33"/>
                    <a:pt x="92" y="33"/>
                  </a:cubicBezTo>
                  <a:cubicBezTo>
                    <a:pt x="84" y="22"/>
                    <a:pt x="84" y="22"/>
                    <a:pt x="84" y="22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77" y="64"/>
                    <a:pt x="77" y="64"/>
                    <a:pt x="77" y="64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26" y="73"/>
                    <a:pt x="26" y="73"/>
                    <a:pt x="26" y="73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66" y="50"/>
                    <a:pt x="66" y="50"/>
                    <a:pt x="66" y="50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90" y="1"/>
                    <a:pt x="90" y="1"/>
                    <a:pt x="90" y="1"/>
                  </a:cubicBezTo>
                  <a:cubicBezTo>
                    <a:pt x="109" y="0"/>
                    <a:pt x="109" y="0"/>
                    <a:pt x="109" y="0"/>
                  </a:cubicBezTo>
                  <a:close/>
                  <a:moveTo>
                    <a:pt x="22" y="88"/>
                  </a:moveTo>
                  <a:cubicBezTo>
                    <a:pt x="24" y="88"/>
                    <a:pt x="27" y="88"/>
                    <a:pt x="29" y="88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23" y="81"/>
                    <a:pt x="23" y="81"/>
                    <a:pt x="23" y="81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22" y="88"/>
                    <a:pt x="22" y="88"/>
                    <a:pt x="22" y="88"/>
                  </a:cubicBezTo>
                  <a:close/>
                  <a:moveTo>
                    <a:pt x="11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1" y="88"/>
                    <a:pt x="11" y="88"/>
                    <a:pt x="11" y="88"/>
                  </a:cubicBezTo>
                  <a:close/>
                  <a:moveTo>
                    <a:pt x="34" y="88"/>
                  </a:moveTo>
                  <a:cubicBezTo>
                    <a:pt x="36" y="88"/>
                    <a:pt x="38" y="88"/>
                    <a:pt x="40" y="88"/>
                  </a:cubicBezTo>
                  <a:cubicBezTo>
                    <a:pt x="40" y="79"/>
                    <a:pt x="40" y="79"/>
                    <a:pt x="40" y="79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34" y="80"/>
                    <a:pt x="34" y="80"/>
                    <a:pt x="34" y="80"/>
                  </a:cubicBezTo>
                  <a:cubicBezTo>
                    <a:pt x="34" y="88"/>
                    <a:pt x="34" y="88"/>
                    <a:pt x="34" y="88"/>
                  </a:cubicBezTo>
                  <a:close/>
                  <a:moveTo>
                    <a:pt x="45" y="88"/>
                  </a:moveTo>
                  <a:cubicBezTo>
                    <a:pt x="47" y="88"/>
                    <a:pt x="50" y="88"/>
                    <a:pt x="52" y="88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45" y="69"/>
                    <a:pt x="45" y="69"/>
                    <a:pt x="45" y="69"/>
                  </a:cubicBezTo>
                  <a:cubicBezTo>
                    <a:pt x="45" y="88"/>
                    <a:pt x="45" y="88"/>
                    <a:pt x="45" y="88"/>
                  </a:cubicBezTo>
                  <a:close/>
                  <a:moveTo>
                    <a:pt x="57" y="88"/>
                  </a:moveTo>
                  <a:cubicBezTo>
                    <a:pt x="59" y="88"/>
                    <a:pt x="61" y="88"/>
                    <a:pt x="63" y="88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57" y="67"/>
                    <a:pt x="57" y="67"/>
                    <a:pt x="57" y="67"/>
                  </a:cubicBezTo>
                  <a:cubicBezTo>
                    <a:pt x="57" y="88"/>
                    <a:pt x="57" y="88"/>
                    <a:pt x="57" y="88"/>
                  </a:cubicBezTo>
                  <a:close/>
                  <a:moveTo>
                    <a:pt x="68" y="88"/>
                  </a:moveTo>
                  <a:cubicBezTo>
                    <a:pt x="70" y="88"/>
                    <a:pt x="73" y="88"/>
                    <a:pt x="75" y="88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68" y="75"/>
                    <a:pt x="68" y="75"/>
                    <a:pt x="68" y="75"/>
                  </a:cubicBezTo>
                  <a:lnTo>
                    <a:pt x="68" y="8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6" name="Group 145"/>
          <p:cNvGrpSpPr/>
          <p:nvPr/>
        </p:nvGrpSpPr>
        <p:grpSpPr>
          <a:xfrm>
            <a:off x="7665872" y="4847998"/>
            <a:ext cx="1920591" cy="958352"/>
            <a:chOff x="8508022" y="2061983"/>
            <a:chExt cx="1920591" cy="958352"/>
          </a:xfrm>
        </p:grpSpPr>
        <p:sp>
          <p:nvSpPr>
            <p:cNvPr id="147" name="TextBox 146"/>
            <p:cNvSpPr txBox="1"/>
            <p:nvPr/>
          </p:nvSpPr>
          <p:spPr>
            <a:xfrm>
              <a:off x="8508022" y="2061983"/>
              <a:ext cx="15856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>
                  <a:solidFill>
                    <a:schemeClr val="accent4"/>
                  </a:solidFill>
                  <a:latin typeface="+mj-lt"/>
                </a:rPr>
                <a:t>Development</a:t>
              </a:r>
            </a:p>
          </p:txBody>
        </p:sp>
        <p:sp>
          <p:nvSpPr>
            <p:cNvPr id="148" name="Rectangle 147"/>
            <p:cNvSpPr/>
            <p:nvPr/>
          </p:nvSpPr>
          <p:spPr>
            <a:xfrm>
              <a:off x="8508023" y="2374004"/>
              <a:ext cx="192059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200">
                  <a:solidFill>
                    <a:schemeClr val="tx2"/>
                  </a:solidFill>
                </a:rPr>
                <a:t>Lorem ipsum dolor sit consectetur adipiscing elit khanh xam. </a:t>
              </a:r>
            </a:p>
          </p:txBody>
        </p:sp>
      </p:grpSp>
      <p:grpSp>
        <p:nvGrpSpPr>
          <p:cNvPr id="149" name="Group 148"/>
          <p:cNvGrpSpPr/>
          <p:nvPr/>
        </p:nvGrpSpPr>
        <p:grpSpPr>
          <a:xfrm>
            <a:off x="7665872" y="2315430"/>
            <a:ext cx="1920591" cy="958352"/>
            <a:chOff x="8508022" y="2061983"/>
            <a:chExt cx="1920591" cy="958352"/>
          </a:xfrm>
        </p:grpSpPr>
        <p:sp>
          <p:nvSpPr>
            <p:cNvPr id="150" name="TextBox 149"/>
            <p:cNvSpPr txBox="1"/>
            <p:nvPr/>
          </p:nvSpPr>
          <p:spPr>
            <a:xfrm>
              <a:off x="8508022" y="2061983"/>
              <a:ext cx="1661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>
                  <a:solidFill>
                    <a:schemeClr val="accent3"/>
                  </a:solidFill>
                  <a:latin typeface="+mj-lt"/>
                </a:rPr>
                <a:t>Search Option</a:t>
              </a:r>
            </a:p>
          </p:txBody>
        </p:sp>
        <p:sp>
          <p:nvSpPr>
            <p:cNvPr id="151" name="Rectangle 150"/>
            <p:cNvSpPr/>
            <p:nvPr/>
          </p:nvSpPr>
          <p:spPr>
            <a:xfrm>
              <a:off x="8508023" y="2374004"/>
              <a:ext cx="192059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200">
                  <a:solidFill>
                    <a:schemeClr val="tx2"/>
                  </a:solidFill>
                </a:rPr>
                <a:t>Lorem ipsum dolor sit consectetur adipiscing elit khanh xam. </a:t>
              </a:r>
            </a:p>
          </p:txBody>
        </p:sp>
      </p:grpSp>
      <p:grpSp>
        <p:nvGrpSpPr>
          <p:cNvPr id="152" name="Group 151"/>
          <p:cNvGrpSpPr/>
          <p:nvPr/>
        </p:nvGrpSpPr>
        <p:grpSpPr>
          <a:xfrm>
            <a:off x="10135558" y="3581714"/>
            <a:ext cx="1920591" cy="958352"/>
            <a:chOff x="8508022" y="2061983"/>
            <a:chExt cx="1920591" cy="958352"/>
          </a:xfrm>
        </p:grpSpPr>
        <p:sp>
          <p:nvSpPr>
            <p:cNvPr id="153" name="TextBox 152"/>
            <p:cNvSpPr txBox="1"/>
            <p:nvPr/>
          </p:nvSpPr>
          <p:spPr>
            <a:xfrm>
              <a:off x="8508022" y="2061983"/>
              <a:ext cx="14141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>
                  <a:solidFill>
                    <a:schemeClr val="accent1"/>
                  </a:solidFill>
                  <a:latin typeface="+mj-lt"/>
                </a:rPr>
                <a:t>Plan Option</a:t>
              </a:r>
            </a:p>
          </p:txBody>
        </p:sp>
        <p:sp>
          <p:nvSpPr>
            <p:cNvPr id="154" name="Rectangle 153"/>
            <p:cNvSpPr/>
            <p:nvPr/>
          </p:nvSpPr>
          <p:spPr>
            <a:xfrm>
              <a:off x="8508023" y="2374004"/>
              <a:ext cx="192059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200">
                  <a:solidFill>
                    <a:schemeClr val="tx2"/>
                  </a:solidFill>
                </a:rPr>
                <a:t>Lorem ipsum dolor sit consectetur adipiscing elit khanh xam. </a:t>
              </a:r>
            </a:p>
          </p:txBody>
        </p:sp>
      </p:grpSp>
      <p:grpSp>
        <p:nvGrpSpPr>
          <p:cNvPr id="155" name="Group 154"/>
          <p:cNvGrpSpPr/>
          <p:nvPr/>
        </p:nvGrpSpPr>
        <p:grpSpPr>
          <a:xfrm>
            <a:off x="10135558" y="2315430"/>
            <a:ext cx="1920591" cy="958352"/>
            <a:chOff x="8508022" y="2061983"/>
            <a:chExt cx="1920591" cy="958352"/>
          </a:xfrm>
        </p:grpSpPr>
        <p:sp>
          <p:nvSpPr>
            <p:cNvPr id="156" name="TextBox 155"/>
            <p:cNvSpPr txBox="1"/>
            <p:nvPr/>
          </p:nvSpPr>
          <p:spPr>
            <a:xfrm>
              <a:off x="8508022" y="2061983"/>
              <a:ext cx="16385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>
                  <a:solidFill>
                    <a:schemeClr val="tx2"/>
                  </a:solidFill>
                  <a:latin typeface="+mj-lt"/>
                </a:rPr>
                <a:t>E-Mail Option</a:t>
              </a:r>
            </a:p>
          </p:txBody>
        </p:sp>
        <p:sp>
          <p:nvSpPr>
            <p:cNvPr id="157" name="Rectangle 156"/>
            <p:cNvSpPr/>
            <p:nvPr/>
          </p:nvSpPr>
          <p:spPr>
            <a:xfrm>
              <a:off x="8508023" y="2374004"/>
              <a:ext cx="192059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200">
                  <a:solidFill>
                    <a:schemeClr val="tx2"/>
                  </a:solidFill>
                </a:rPr>
                <a:t>Lorem ipsum dolor sit consectetur adipiscing elit khanh xam. </a:t>
              </a:r>
            </a:p>
          </p:txBody>
        </p:sp>
      </p:grpSp>
      <p:grpSp>
        <p:nvGrpSpPr>
          <p:cNvPr id="158" name="Group 157"/>
          <p:cNvGrpSpPr/>
          <p:nvPr/>
        </p:nvGrpSpPr>
        <p:grpSpPr>
          <a:xfrm>
            <a:off x="7665872" y="3581714"/>
            <a:ext cx="1920591" cy="958352"/>
            <a:chOff x="8508022" y="2061983"/>
            <a:chExt cx="1920591" cy="958352"/>
          </a:xfrm>
        </p:grpSpPr>
        <p:sp>
          <p:nvSpPr>
            <p:cNvPr id="159" name="TextBox 158"/>
            <p:cNvSpPr txBox="1"/>
            <p:nvPr/>
          </p:nvSpPr>
          <p:spPr>
            <a:xfrm>
              <a:off x="8508022" y="2061983"/>
              <a:ext cx="12779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>
                  <a:solidFill>
                    <a:schemeClr val="accent5"/>
                  </a:solidFill>
                  <a:latin typeface="+mj-lt"/>
                </a:rPr>
                <a:t>Caculation</a:t>
              </a:r>
            </a:p>
          </p:txBody>
        </p:sp>
        <p:sp>
          <p:nvSpPr>
            <p:cNvPr id="160" name="Rectangle 159"/>
            <p:cNvSpPr/>
            <p:nvPr/>
          </p:nvSpPr>
          <p:spPr>
            <a:xfrm>
              <a:off x="8508023" y="2374004"/>
              <a:ext cx="192059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200">
                  <a:solidFill>
                    <a:schemeClr val="tx2"/>
                  </a:solidFill>
                </a:rPr>
                <a:t>Lorem ipsum dolor sit consectetur adipiscing elit khanh xam. </a:t>
              </a:r>
            </a:p>
          </p:txBody>
        </p:sp>
      </p:grpSp>
      <p:grpSp>
        <p:nvGrpSpPr>
          <p:cNvPr id="161" name="Group 160"/>
          <p:cNvGrpSpPr/>
          <p:nvPr/>
        </p:nvGrpSpPr>
        <p:grpSpPr>
          <a:xfrm>
            <a:off x="7244662" y="2426116"/>
            <a:ext cx="345065" cy="344036"/>
            <a:chOff x="2138511" y="2464802"/>
            <a:chExt cx="354012" cy="352956"/>
          </a:xfrm>
          <a:solidFill>
            <a:schemeClr val="accent3"/>
          </a:solidFill>
        </p:grpSpPr>
        <p:sp>
          <p:nvSpPr>
            <p:cNvPr id="162" name="Oval 161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3" name="Freeform 162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64" name="Group 163"/>
          <p:cNvGrpSpPr/>
          <p:nvPr/>
        </p:nvGrpSpPr>
        <p:grpSpPr>
          <a:xfrm>
            <a:off x="7245565" y="3701545"/>
            <a:ext cx="345065" cy="344036"/>
            <a:chOff x="2138511" y="2464802"/>
            <a:chExt cx="354012" cy="352956"/>
          </a:xfrm>
          <a:solidFill>
            <a:schemeClr val="accent5"/>
          </a:solidFill>
        </p:grpSpPr>
        <p:sp>
          <p:nvSpPr>
            <p:cNvPr id="165" name="Oval 164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6" name="Freeform 165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67" name="Group 166"/>
          <p:cNvGrpSpPr/>
          <p:nvPr/>
        </p:nvGrpSpPr>
        <p:grpSpPr>
          <a:xfrm>
            <a:off x="7245565" y="4976594"/>
            <a:ext cx="345065" cy="344036"/>
            <a:chOff x="2138511" y="2464802"/>
            <a:chExt cx="354012" cy="352956"/>
          </a:xfrm>
          <a:solidFill>
            <a:schemeClr val="accent4"/>
          </a:solidFill>
        </p:grpSpPr>
        <p:sp>
          <p:nvSpPr>
            <p:cNvPr id="168" name="Oval 167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9" name="Freeform 168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70" name="Group 169"/>
          <p:cNvGrpSpPr/>
          <p:nvPr/>
        </p:nvGrpSpPr>
        <p:grpSpPr>
          <a:xfrm>
            <a:off x="9727460" y="2426116"/>
            <a:ext cx="345065" cy="344036"/>
            <a:chOff x="2138511" y="2464802"/>
            <a:chExt cx="354012" cy="352956"/>
          </a:xfrm>
          <a:solidFill>
            <a:schemeClr val="tx2"/>
          </a:solidFill>
        </p:grpSpPr>
        <p:sp>
          <p:nvSpPr>
            <p:cNvPr id="171" name="Oval 170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2" name="Freeform 171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73" name="Group 172"/>
          <p:cNvGrpSpPr/>
          <p:nvPr/>
        </p:nvGrpSpPr>
        <p:grpSpPr>
          <a:xfrm>
            <a:off x="9728363" y="3701545"/>
            <a:ext cx="345065" cy="344036"/>
            <a:chOff x="2138511" y="2464802"/>
            <a:chExt cx="354012" cy="352956"/>
          </a:xfrm>
          <a:solidFill>
            <a:schemeClr val="accent1"/>
          </a:solidFill>
        </p:grpSpPr>
        <p:sp>
          <p:nvSpPr>
            <p:cNvPr id="174" name="Oval 173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5" name="Freeform 174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76" name="Group 175"/>
          <p:cNvGrpSpPr/>
          <p:nvPr/>
        </p:nvGrpSpPr>
        <p:grpSpPr>
          <a:xfrm>
            <a:off x="1977033" y="4405499"/>
            <a:ext cx="2791042" cy="2452501"/>
            <a:chOff x="1977033" y="4405499"/>
            <a:chExt cx="2791042" cy="2452501"/>
          </a:xfrm>
        </p:grpSpPr>
        <p:sp>
          <p:nvSpPr>
            <p:cNvPr id="177" name="Freeform 5"/>
            <p:cNvSpPr>
              <a:spLocks/>
            </p:cNvSpPr>
            <p:nvPr/>
          </p:nvSpPr>
          <p:spPr bwMode="auto">
            <a:xfrm>
              <a:off x="2998782" y="5300103"/>
              <a:ext cx="621933" cy="775119"/>
            </a:xfrm>
            <a:custGeom>
              <a:avLst/>
              <a:gdLst>
                <a:gd name="T0" fmla="*/ 0 w 268"/>
                <a:gd name="T1" fmla="*/ 334 h 334"/>
                <a:gd name="T2" fmla="*/ 234 w 268"/>
                <a:gd name="T3" fmla="*/ 230 h 334"/>
                <a:gd name="T4" fmla="*/ 213 w 268"/>
                <a:gd name="T5" fmla="*/ 0 h 334"/>
                <a:gd name="T6" fmla="*/ 7 w 268"/>
                <a:gd name="T7" fmla="*/ 32 h 334"/>
                <a:gd name="T8" fmla="*/ 0 w 268"/>
                <a:gd name="T9" fmla="*/ 334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" h="334">
                  <a:moveTo>
                    <a:pt x="0" y="334"/>
                  </a:moveTo>
                  <a:cubicBezTo>
                    <a:pt x="0" y="334"/>
                    <a:pt x="201" y="323"/>
                    <a:pt x="234" y="230"/>
                  </a:cubicBezTo>
                  <a:cubicBezTo>
                    <a:pt x="268" y="136"/>
                    <a:pt x="213" y="0"/>
                    <a:pt x="213" y="0"/>
                  </a:cubicBezTo>
                  <a:cubicBezTo>
                    <a:pt x="7" y="32"/>
                    <a:pt x="7" y="32"/>
                    <a:pt x="7" y="32"/>
                  </a:cubicBezTo>
                  <a:cubicBezTo>
                    <a:pt x="0" y="334"/>
                    <a:pt x="0" y="334"/>
                    <a:pt x="0" y="334"/>
                  </a:cubicBezTo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6"/>
            <p:cNvSpPr>
              <a:spLocks/>
            </p:cNvSpPr>
            <p:nvPr/>
          </p:nvSpPr>
          <p:spPr bwMode="auto">
            <a:xfrm>
              <a:off x="3110607" y="4405499"/>
              <a:ext cx="758269" cy="1476709"/>
            </a:xfrm>
            <a:custGeom>
              <a:avLst/>
              <a:gdLst>
                <a:gd name="T0" fmla="*/ 296 w 327"/>
                <a:gd name="T1" fmla="*/ 637 h 637"/>
                <a:gd name="T2" fmla="*/ 31 w 327"/>
                <a:gd name="T3" fmla="*/ 637 h 637"/>
                <a:gd name="T4" fmla="*/ 0 w 327"/>
                <a:gd name="T5" fmla="*/ 606 h 637"/>
                <a:gd name="T6" fmla="*/ 0 w 327"/>
                <a:gd name="T7" fmla="*/ 32 h 637"/>
                <a:gd name="T8" fmla="*/ 31 w 327"/>
                <a:gd name="T9" fmla="*/ 0 h 637"/>
                <a:gd name="T10" fmla="*/ 296 w 327"/>
                <a:gd name="T11" fmla="*/ 0 h 637"/>
                <a:gd name="T12" fmla="*/ 327 w 327"/>
                <a:gd name="T13" fmla="*/ 32 h 637"/>
                <a:gd name="T14" fmla="*/ 327 w 327"/>
                <a:gd name="T15" fmla="*/ 606 h 637"/>
                <a:gd name="T16" fmla="*/ 296 w 327"/>
                <a:gd name="T17" fmla="*/ 637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7" h="637">
                  <a:moveTo>
                    <a:pt x="296" y="637"/>
                  </a:moveTo>
                  <a:cubicBezTo>
                    <a:pt x="31" y="637"/>
                    <a:pt x="31" y="637"/>
                    <a:pt x="31" y="637"/>
                  </a:cubicBezTo>
                  <a:cubicBezTo>
                    <a:pt x="14" y="637"/>
                    <a:pt x="0" y="623"/>
                    <a:pt x="0" y="60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1" y="0"/>
                  </a:cubicBezTo>
                  <a:cubicBezTo>
                    <a:pt x="296" y="0"/>
                    <a:pt x="296" y="0"/>
                    <a:pt x="296" y="0"/>
                  </a:cubicBezTo>
                  <a:cubicBezTo>
                    <a:pt x="313" y="0"/>
                    <a:pt x="327" y="14"/>
                    <a:pt x="327" y="32"/>
                  </a:cubicBezTo>
                  <a:cubicBezTo>
                    <a:pt x="327" y="606"/>
                    <a:pt x="327" y="606"/>
                    <a:pt x="327" y="606"/>
                  </a:cubicBezTo>
                  <a:cubicBezTo>
                    <a:pt x="327" y="623"/>
                    <a:pt x="313" y="637"/>
                    <a:pt x="296" y="637"/>
                  </a:cubicBezTo>
                </a:path>
              </a:pathLst>
            </a:custGeom>
            <a:solidFill>
              <a:srgbClr val="8081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7"/>
            <p:cNvSpPr>
              <a:spLocks/>
            </p:cNvSpPr>
            <p:nvPr/>
          </p:nvSpPr>
          <p:spPr bwMode="auto">
            <a:xfrm>
              <a:off x="3121329" y="4417755"/>
              <a:ext cx="735290" cy="1453731"/>
            </a:xfrm>
            <a:custGeom>
              <a:avLst/>
              <a:gdLst>
                <a:gd name="T0" fmla="*/ 317 w 317"/>
                <a:gd name="T1" fmla="*/ 601 h 627"/>
                <a:gd name="T2" fmla="*/ 291 w 317"/>
                <a:gd name="T3" fmla="*/ 627 h 627"/>
                <a:gd name="T4" fmla="*/ 26 w 317"/>
                <a:gd name="T5" fmla="*/ 627 h 627"/>
                <a:gd name="T6" fmla="*/ 0 w 317"/>
                <a:gd name="T7" fmla="*/ 601 h 627"/>
                <a:gd name="T8" fmla="*/ 0 w 317"/>
                <a:gd name="T9" fmla="*/ 27 h 627"/>
                <a:gd name="T10" fmla="*/ 26 w 317"/>
                <a:gd name="T11" fmla="*/ 0 h 627"/>
                <a:gd name="T12" fmla="*/ 291 w 317"/>
                <a:gd name="T13" fmla="*/ 0 h 627"/>
                <a:gd name="T14" fmla="*/ 317 w 317"/>
                <a:gd name="T15" fmla="*/ 27 h 627"/>
                <a:gd name="T16" fmla="*/ 317 w 317"/>
                <a:gd name="T17" fmla="*/ 601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7" h="627">
                  <a:moveTo>
                    <a:pt x="317" y="601"/>
                  </a:moveTo>
                  <a:cubicBezTo>
                    <a:pt x="317" y="615"/>
                    <a:pt x="305" y="627"/>
                    <a:pt x="291" y="627"/>
                  </a:cubicBezTo>
                  <a:cubicBezTo>
                    <a:pt x="26" y="627"/>
                    <a:pt x="26" y="627"/>
                    <a:pt x="26" y="627"/>
                  </a:cubicBezTo>
                  <a:cubicBezTo>
                    <a:pt x="12" y="627"/>
                    <a:pt x="0" y="615"/>
                    <a:pt x="0" y="601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291" y="0"/>
                    <a:pt x="291" y="0"/>
                    <a:pt x="291" y="0"/>
                  </a:cubicBezTo>
                  <a:cubicBezTo>
                    <a:pt x="305" y="0"/>
                    <a:pt x="317" y="12"/>
                    <a:pt x="317" y="27"/>
                  </a:cubicBezTo>
                  <a:cubicBezTo>
                    <a:pt x="317" y="601"/>
                    <a:pt x="317" y="601"/>
                    <a:pt x="317" y="601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9"/>
            <p:cNvSpPr>
              <a:spLocks/>
            </p:cNvSpPr>
            <p:nvPr/>
          </p:nvSpPr>
          <p:spPr bwMode="auto">
            <a:xfrm>
              <a:off x="3377149" y="4469838"/>
              <a:ext cx="225183" cy="39828"/>
            </a:xfrm>
            <a:custGeom>
              <a:avLst/>
              <a:gdLst>
                <a:gd name="T0" fmla="*/ 8 w 97"/>
                <a:gd name="T1" fmla="*/ 17 h 17"/>
                <a:gd name="T2" fmla="*/ 0 w 97"/>
                <a:gd name="T3" fmla="*/ 8 h 17"/>
                <a:gd name="T4" fmla="*/ 8 w 97"/>
                <a:gd name="T5" fmla="*/ 0 h 17"/>
                <a:gd name="T6" fmla="*/ 89 w 97"/>
                <a:gd name="T7" fmla="*/ 0 h 17"/>
                <a:gd name="T8" fmla="*/ 97 w 97"/>
                <a:gd name="T9" fmla="*/ 8 h 17"/>
                <a:gd name="T10" fmla="*/ 89 w 97"/>
                <a:gd name="T11" fmla="*/ 17 h 17"/>
                <a:gd name="T12" fmla="*/ 8 w 97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17">
                  <a:moveTo>
                    <a:pt x="8" y="17"/>
                  </a:moveTo>
                  <a:cubicBezTo>
                    <a:pt x="4" y="17"/>
                    <a:pt x="0" y="13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3" y="0"/>
                    <a:pt x="97" y="4"/>
                    <a:pt x="97" y="8"/>
                  </a:cubicBezTo>
                  <a:cubicBezTo>
                    <a:pt x="97" y="13"/>
                    <a:pt x="93" y="17"/>
                    <a:pt x="89" y="17"/>
                  </a:cubicBezTo>
                  <a:cubicBezTo>
                    <a:pt x="8" y="17"/>
                    <a:pt x="8" y="17"/>
                    <a:pt x="8" y="17"/>
                  </a:cubicBezTo>
                </a:path>
              </a:pathLst>
            </a:custGeom>
            <a:solidFill>
              <a:srgbClr val="5458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29"/>
            <p:cNvSpPr>
              <a:spLocks/>
            </p:cNvSpPr>
            <p:nvPr/>
          </p:nvSpPr>
          <p:spPr bwMode="auto">
            <a:xfrm>
              <a:off x="2493269" y="4993732"/>
              <a:ext cx="776651" cy="1315864"/>
            </a:xfrm>
            <a:custGeom>
              <a:avLst/>
              <a:gdLst>
                <a:gd name="T0" fmla="*/ 327 w 335"/>
                <a:gd name="T1" fmla="*/ 0 h 567"/>
                <a:gd name="T2" fmla="*/ 323 w 335"/>
                <a:gd name="T3" fmla="*/ 1 h 567"/>
                <a:gd name="T4" fmla="*/ 191 w 335"/>
                <a:gd name="T5" fmla="*/ 62 h 567"/>
                <a:gd name="T6" fmla="*/ 159 w 335"/>
                <a:gd name="T7" fmla="*/ 106 h 567"/>
                <a:gd name="T8" fmla="*/ 159 w 335"/>
                <a:gd name="T9" fmla="*/ 106 h 567"/>
                <a:gd name="T10" fmla="*/ 149 w 335"/>
                <a:gd name="T11" fmla="*/ 173 h 567"/>
                <a:gd name="T12" fmla="*/ 112 w 335"/>
                <a:gd name="T13" fmla="*/ 337 h 567"/>
                <a:gd name="T14" fmla="*/ 0 w 335"/>
                <a:gd name="T15" fmla="*/ 518 h 567"/>
                <a:gd name="T16" fmla="*/ 15 w 335"/>
                <a:gd name="T17" fmla="*/ 567 h 567"/>
                <a:gd name="T18" fmla="*/ 29 w 335"/>
                <a:gd name="T19" fmla="*/ 567 h 567"/>
                <a:gd name="T20" fmla="*/ 16 w 335"/>
                <a:gd name="T21" fmla="*/ 526 h 567"/>
                <a:gd name="T22" fmla="*/ 128 w 335"/>
                <a:gd name="T23" fmla="*/ 345 h 567"/>
                <a:gd name="T24" fmla="*/ 165 w 335"/>
                <a:gd name="T25" fmla="*/ 181 h 567"/>
                <a:gd name="T26" fmla="*/ 175 w 335"/>
                <a:gd name="T27" fmla="*/ 114 h 567"/>
                <a:gd name="T28" fmla="*/ 175 w 335"/>
                <a:gd name="T29" fmla="*/ 114 h 567"/>
                <a:gd name="T30" fmla="*/ 207 w 335"/>
                <a:gd name="T31" fmla="*/ 70 h 567"/>
                <a:gd name="T32" fmla="*/ 335 w 335"/>
                <a:gd name="T33" fmla="*/ 11 h 567"/>
                <a:gd name="T34" fmla="*/ 333 w 335"/>
                <a:gd name="T35" fmla="*/ 6 h 567"/>
                <a:gd name="T36" fmla="*/ 333 w 335"/>
                <a:gd name="T37" fmla="*/ 6 h 567"/>
                <a:gd name="T38" fmla="*/ 327 w 335"/>
                <a:gd name="T39" fmla="*/ 0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35" h="567">
                  <a:moveTo>
                    <a:pt x="327" y="0"/>
                  </a:moveTo>
                  <a:cubicBezTo>
                    <a:pt x="326" y="0"/>
                    <a:pt x="325" y="1"/>
                    <a:pt x="323" y="1"/>
                  </a:cubicBezTo>
                  <a:cubicBezTo>
                    <a:pt x="191" y="62"/>
                    <a:pt x="191" y="62"/>
                    <a:pt x="191" y="62"/>
                  </a:cubicBezTo>
                  <a:cubicBezTo>
                    <a:pt x="173" y="70"/>
                    <a:pt x="161" y="88"/>
                    <a:pt x="159" y="106"/>
                  </a:cubicBezTo>
                  <a:cubicBezTo>
                    <a:pt x="159" y="106"/>
                    <a:pt x="159" y="106"/>
                    <a:pt x="159" y="106"/>
                  </a:cubicBezTo>
                  <a:cubicBezTo>
                    <a:pt x="149" y="173"/>
                    <a:pt x="149" y="173"/>
                    <a:pt x="149" y="173"/>
                  </a:cubicBezTo>
                  <a:cubicBezTo>
                    <a:pt x="140" y="225"/>
                    <a:pt x="126" y="300"/>
                    <a:pt x="112" y="337"/>
                  </a:cubicBezTo>
                  <a:cubicBezTo>
                    <a:pt x="93" y="387"/>
                    <a:pt x="52" y="443"/>
                    <a:pt x="0" y="518"/>
                  </a:cubicBezTo>
                  <a:cubicBezTo>
                    <a:pt x="15" y="567"/>
                    <a:pt x="15" y="567"/>
                    <a:pt x="15" y="567"/>
                  </a:cubicBezTo>
                  <a:cubicBezTo>
                    <a:pt x="29" y="567"/>
                    <a:pt x="29" y="567"/>
                    <a:pt x="29" y="567"/>
                  </a:cubicBezTo>
                  <a:cubicBezTo>
                    <a:pt x="16" y="526"/>
                    <a:pt x="16" y="526"/>
                    <a:pt x="16" y="526"/>
                  </a:cubicBezTo>
                  <a:cubicBezTo>
                    <a:pt x="68" y="451"/>
                    <a:pt x="109" y="395"/>
                    <a:pt x="128" y="345"/>
                  </a:cubicBezTo>
                  <a:cubicBezTo>
                    <a:pt x="142" y="308"/>
                    <a:pt x="156" y="233"/>
                    <a:pt x="165" y="181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7" y="96"/>
                    <a:pt x="189" y="78"/>
                    <a:pt x="207" y="70"/>
                  </a:cubicBezTo>
                  <a:cubicBezTo>
                    <a:pt x="335" y="11"/>
                    <a:pt x="335" y="11"/>
                    <a:pt x="335" y="11"/>
                  </a:cubicBezTo>
                  <a:cubicBezTo>
                    <a:pt x="334" y="9"/>
                    <a:pt x="334" y="7"/>
                    <a:pt x="333" y="6"/>
                  </a:cubicBezTo>
                  <a:cubicBezTo>
                    <a:pt x="333" y="6"/>
                    <a:pt x="333" y="6"/>
                    <a:pt x="333" y="6"/>
                  </a:cubicBezTo>
                  <a:cubicBezTo>
                    <a:pt x="332" y="2"/>
                    <a:pt x="330" y="0"/>
                    <a:pt x="327" y="0"/>
                  </a:cubicBezTo>
                </a:path>
              </a:pathLst>
            </a:custGeom>
            <a:solidFill>
              <a:srgbClr val="F0C4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42"/>
            <p:cNvSpPr>
              <a:spLocks noEditPoints="1"/>
            </p:cNvSpPr>
            <p:nvPr/>
          </p:nvSpPr>
          <p:spPr bwMode="auto">
            <a:xfrm>
              <a:off x="3577823" y="5932759"/>
              <a:ext cx="67401" cy="153185"/>
            </a:xfrm>
            <a:custGeom>
              <a:avLst/>
              <a:gdLst>
                <a:gd name="T0" fmla="*/ 21 w 29"/>
                <a:gd name="T1" fmla="*/ 44 h 66"/>
                <a:gd name="T2" fmla="*/ 29 w 29"/>
                <a:gd name="T3" fmla="*/ 66 h 66"/>
                <a:gd name="T4" fmla="*/ 21 w 29"/>
                <a:gd name="T5" fmla="*/ 44 h 66"/>
                <a:gd name="T6" fmla="*/ 21 w 29"/>
                <a:gd name="T7" fmla="*/ 43 h 66"/>
                <a:gd name="T8" fmla="*/ 21 w 29"/>
                <a:gd name="T9" fmla="*/ 43 h 66"/>
                <a:gd name="T10" fmla="*/ 21 w 29"/>
                <a:gd name="T11" fmla="*/ 43 h 66"/>
                <a:gd name="T12" fmla="*/ 21 w 29"/>
                <a:gd name="T13" fmla="*/ 43 h 66"/>
                <a:gd name="T14" fmla="*/ 21 w 29"/>
                <a:gd name="T15" fmla="*/ 43 h 66"/>
                <a:gd name="T16" fmla="*/ 21 w 29"/>
                <a:gd name="T17" fmla="*/ 43 h 66"/>
                <a:gd name="T18" fmla="*/ 0 w 29"/>
                <a:gd name="T19" fmla="*/ 0 h 66"/>
                <a:gd name="T20" fmla="*/ 0 w 29"/>
                <a:gd name="T21" fmla="*/ 0 h 66"/>
                <a:gd name="T22" fmla="*/ 7 w 29"/>
                <a:gd name="T23" fmla="*/ 14 h 66"/>
                <a:gd name="T24" fmla="*/ 0 w 29"/>
                <a:gd name="T2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" h="66">
                  <a:moveTo>
                    <a:pt x="21" y="44"/>
                  </a:moveTo>
                  <a:cubicBezTo>
                    <a:pt x="24" y="52"/>
                    <a:pt x="27" y="60"/>
                    <a:pt x="29" y="66"/>
                  </a:cubicBezTo>
                  <a:cubicBezTo>
                    <a:pt x="27" y="60"/>
                    <a:pt x="24" y="52"/>
                    <a:pt x="21" y="44"/>
                  </a:cubicBezTo>
                  <a:moveTo>
                    <a:pt x="21" y="43"/>
                  </a:move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moveTo>
                    <a:pt x="21" y="43"/>
                  </a:move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5"/>
                    <a:pt x="5" y="9"/>
                    <a:pt x="7" y="14"/>
                  </a:cubicBezTo>
                  <a:cubicBezTo>
                    <a:pt x="5" y="9"/>
                    <a:pt x="2" y="5"/>
                    <a:pt x="0" y="0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43"/>
            <p:cNvSpPr>
              <a:spLocks/>
            </p:cNvSpPr>
            <p:nvPr/>
          </p:nvSpPr>
          <p:spPr bwMode="auto">
            <a:xfrm>
              <a:off x="3358767" y="5470139"/>
              <a:ext cx="310967" cy="637252"/>
            </a:xfrm>
            <a:custGeom>
              <a:avLst/>
              <a:gdLst>
                <a:gd name="T0" fmla="*/ 1 w 134"/>
                <a:gd name="T1" fmla="*/ 0 h 275"/>
                <a:gd name="T2" fmla="*/ 0 w 134"/>
                <a:gd name="T3" fmla="*/ 10 h 275"/>
                <a:gd name="T4" fmla="*/ 0 w 134"/>
                <a:gd name="T5" fmla="*/ 10 h 275"/>
                <a:gd name="T6" fmla="*/ 0 w 134"/>
                <a:gd name="T7" fmla="*/ 10 h 275"/>
                <a:gd name="T8" fmla="*/ 0 w 134"/>
                <a:gd name="T9" fmla="*/ 10 h 275"/>
                <a:gd name="T10" fmla="*/ 0 w 134"/>
                <a:gd name="T11" fmla="*/ 10 h 275"/>
                <a:gd name="T12" fmla="*/ 0 w 134"/>
                <a:gd name="T13" fmla="*/ 11 h 275"/>
                <a:gd name="T14" fmla="*/ 0 w 134"/>
                <a:gd name="T15" fmla="*/ 11 h 275"/>
                <a:gd name="T16" fmla="*/ 0 w 134"/>
                <a:gd name="T17" fmla="*/ 11 h 275"/>
                <a:gd name="T18" fmla="*/ 0 w 134"/>
                <a:gd name="T19" fmla="*/ 11 h 275"/>
                <a:gd name="T20" fmla="*/ 11 w 134"/>
                <a:gd name="T21" fmla="*/ 39 h 275"/>
                <a:gd name="T22" fmla="*/ 11 w 134"/>
                <a:gd name="T23" fmla="*/ 39 h 275"/>
                <a:gd name="T24" fmla="*/ 70 w 134"/>
                <a:gd name="T25" fmla="*/ 156 h 275"/>
                <a:gd name="T26" fmla="*/ 71 w 134"/>
                <a:gd name="T27" fmla="*/ 158 h 275"/>
                <a:gd name="T28" fmla="*/ 71 w 134"/>
                <a:gd name="T29" fmla="*/ 158 h 275"/>
                <a:gd name="T30" fmla="*/ 80 w 134"/>
                <a:gd name="T31" fmla="*/ 173 h 275"/>
                <a:gd name="T32" fmla="*/ 83 w 134"/>
                <a:gd name="T33" fmla="*/ 178 h 275"/>
                <a:gd name="T34" fmla="*/ 83 w 134"/>
                <a:gd name="T35" fmla="*/ 179 h 275"/>
                <a:gd name="T36" fmla="*/ 95 w 134"/>
                <a:gd name="T37" fmla="*/ 200 h 275"/>
                <a:gd name="T38" fmla="*/ 102 w 134"/>
                <a:gd name="T39" fmla="*/ 214 h 275"/>
                <a:gd name="T40" fmla="*/ 116 w 134"/>
                <a:gd name="T41" fmla="*/ 243 h 275"/>
                <a:gd name="T42" fmla="*/ 116 w 134"/>
                <a:gd name="T43" fmla="*/ 243 h 275"/>
                <a:gd name="T44" fmla="*/ 116 w 134"/>
                <a:gd name="T45" fmla="*/ 243 h 275"/>
                <a:gd name="T46" fmla="*/ 116 w 134"/>
                <a:gd name="T47" fmla="*/ 243 h 275"/>
                <a:gd name="T48" fmla="*/ 116 w 134"/>
                <a:gd name="T49" fmla="*/ 244 h 275"/>
                <a:gd name="T50" fmla="*/ 124 w 134"/>
                <a:gd name="T51" fmla="*/ 266 h 275"/>
                <a:gd name="T52" fmla="*/ 124 w 134"/>
                <a:gd name="T53" fmla="*/ 266 h 275"/>
                <a:gd name="T54" fmla="*/ 127 w 134"/>
                <a:gd name="T55" fmla="*/ 274 h 275"/>
                <a:gd name="T56" fmla="*/ 131 w 134"/>
                <a:gd name="T57" fmla="*/ 275 h 275"/>
                <a:gd name="T58" fmla="*/ 123 w 134"/>
                <a:gd name="T59" fmla="*/ 245 h 275"/>
                <a:gd name="T60" fmla="*/ 69 w 134"/>
                <a:gd name="T61" fmla="*/ 135 h 275"/>
                <a:gd name="T62" fmla="*/ 9 w 134"/>
                <a:gd name="T63" fmla="*/ 18 h 275"/>
                <a:gd name="T64" fmla="*/ 1 w 134"/>
                <a:gd name="T65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275">
                  <a:moveTo>
                    <a:pt x="1" y="0"/>
                  </a:moveTo>
                  <a:cubicBezTo>
                    <a:pt x="0" y="3"/>
                    <a:pt x="0" y="6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8"/>
                    <a:pt x="4" y="28"/>
                    <a:pt x="11" y="39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31" y="74"/>
                    <a:pt x="56" y="131"/>
                    <a:pt x="70" y="156"/>
                  </a:cubicBezTo>
                  <a:cubicBezTo>
                    <a:pt x="71" y="157"/>
                    <a:pt x="71" y="157"/>
                    <a:pt x="71" y="158"/>
                  </a:cubicBezTo>
                  <a:cubicBezTo>
                    <a:pt x="71" y="158"/>
                    <a:pt x="71" y="158"/>
                    <a:pt x="71" y="158"/>
                  </a:cubicBezTo>
                  <a:cubicBezTo>
                    <a:pt x="74" y="162"/>
                    <a:pt x="77" y="167"/>
                    <a:pt x="80" y="173"/>
                  </a:cubicBezTo>
                  <a:cubicBezTo>
                    <a:pt x="81" y="175"/>
                    <a:pt x="82" y="176"/>
                    <a:pt x="83" y="178"/>
                  </a:cubicBezTo>
                  <a:cubicBezTo>
                    <a:pt x="83" y="178"/>
                    <a:pt x="83" y="179"/>
                    <a:pt x="83" y="179"/>
                  </a:cubicBezTo>
                  <a:cubicBezTo>
                    <a:pt x="90" y="191"/>
                    <a:pt x="95" y="199"/>
                    <a:pt x="95" y="200"/>
                  </a:cubicBezTo>
                  <a:cubicBezTo>
                    <a:pt x="97" y="205"/>
                    <a:pt x="100" y="209"/>
                    <a:pt x="102" y="214"/>
                  </a:cubicBezTo>
                  <a:cubicBezTo>
                    <a:pt x="107" y="224"/>
                    <a:pt x="112" y="234"/>
                    <a:pt x="116" y="243"/>
                  </a:cubicBezTo>
                  <a:cubicBezTo>
                    <a:pt x="116" y="243"/>
                    <a:pt x="116" y="243"/>
                    <a:pt x="116" y="243"/>
                  </a:cubicBezTo>
                  <a:cubicBezTo>
                    <a:pt x="116" y="243"/>
                    <a:pt x="116" y="243"/>
                    <a:pt x="116" y="243"/>
                  </a:cubicBezTo>
                  <a:cubicBezTo>
                    <a:pt x="116" y="243"/>
                    <a:pt x="116" y="243"/>
                    <a:pt x="116" y="243"/>
                  </a:cubicBezTo>
                  <a:cubicBezTo>
                    <a:pt x="116" y="243"/>
                    <a:pt x="116" y="243"/>
                    <a:pt x="116" y="244"/>
                  </a:cubicBezTo>
                  <a:cubicBezTo>
                    <a:pt x="119" y="252"/>
                    <a:pt x="122" y="260"/>
                    <a:pt x="124" y="266"/>
                  </a:cubicBezTo>
                  <a:cubicBezTo>
                    <a:pt x="124" y="266"/>
                    <a:pt x="124" y="266"/>
                    <a:pt x="124" y="266"/>
                  </a:cubicBezTo>
                  <a:cubicBezTo>
                    <a:pt x="125" y="269"/>
                    <a:pt x="126" y="272"/>
                    <a:pt x="127" y="274"/>
                  </a:cubicBezTo>
                  <a:cubicBezTo>
                    <a:pt x="129" y="275"/>
                    <a:pt x="130" y="275"/>
                    <a:pt x="131" y="275"/>
                  </a:cubicBezTo>
                  <a:cubicBezTo>
                    <a:pt x="134" y="275"/>
                    <a:pt x="130" y="269"/>
                    <a:pt x="123" y="245"/>
                  </a:cubicBezTo>
                  <a:cubicBezTo>
                    <a:pt x="113" y="213"/>
                    <a:pt x="84" y="160"/>
                    <a:pt x="69" y="135"/>
                  </a:cubicBezTo>
                  <a:cubicBezTo>
                    <a:pt x="54" y="110"/>
                    <a:pt x="30" y="53"/>
                    <a:pt x="9" y="18"/>
                  </a:cubicBezTo>
                  <a:cubicBezTo>
                    <a:pt x="5" y="12"/>
                    <a:pt x="2" y="5"/>
                    <a:pt x="1" y="0"/>
                  </a:cubicBezTo>
                </a:path>
              </a:pathLst>
            </a:custGeom>
            <a:solidFill>
              <a:srgbClr val="F0C4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44"/>
            <p:cNvSpPr>
              <a:spLocks/>
            </p:cNvSpPr>
            <p:nvPr/>
          </p:nvSpPr>
          <p:spPr bwMode="auto">
            <a:xfrm>
              <a:off x="3459869" y="611045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45"/>
            <p:cNvSpPr>
              <a:spLocks/>
            </p:cNvSpPr>
            <p:nvPr/>
          </p:nvSpPr>
          <p:spPr bwMode="auto">
            <a:xfrm>
              <a:off x="3450678" y="6058371"/>
              <a:ext cx="931368" cy="603552"/>
            </a:xfrm>
            <a:custGeom>
              <a:avLst/>
              <a:gdLst>
                <a:gd name="T0" fmla="*/ 3 w 401"/>
                <a:gd name="T1" fmla="*/ 0 h 260"/>
                <a:gd name="T2" fmla="*/ 4 w 401"/>
                <a:gd name="T3" fmla="*/ 22 h 260"/>
                <a:gd name="T4" fmla="*/ 4 w 401"/>
                <a:gd name="T5" fmla="*/ 22 h 260"/>
                <a:gd name="T6" fmla="*/ 5 w 401"/>
                <a:gd name="T7" fmla="*/ 22 h 260"/>
                <a:gd name="T8" fmla="*/ 44 w 401"/>
                <a:gd name="T9" fmla="*/ 91 h 260"/>
                <a:gd name="T10" fmla="*/ 117 w 401"/>
                <a:gd name="T11" fmla="*/ 140 h 260"/>
                <a:gd name="T12" fmla="*/ 231 w 401"/>
                <a:gd name="T13" fmla="*/ 201 h 260"/>
                <a:gd name="T14" fmla="*/ 274 w 401"/>
                <a:gd name="T15" fmla="*/ 260 h 260"/>
                <a:gd name="T16" fmla="*/ 324 w 401"/>
                <a:gd name="T17" fmla="*/ 257 h 260"/>
                <a:gd name="T18" fmla="*/ 401 w 401"/>
                <a:gd name="T19" fmla="*/ 198 h 260"/>
                <a:gd name="T20" fmla="*/ 396 w 401"/>
                <a:gd name="T21" fmla="*/ 192 h 260"/>
                <a:gd name="T22" fmla="*/ 340 w 401"/>
                <a:gd name="T23" fmla="*/ 235 h 260"/>
                <a:gd name="T24" fmla="*/ 273 w 401"/>
                <a:gd name="T25" fmla="*/ 239 h 260"/>
                <a:gd name="T26" fmla="*/ 230 w 401"/>
                <a:gd name="T27" fmla="*/ 180 h 260"/>
                <a:gd name="T28" fmla="*/ 115 w 401"/>
                <a:gd name="T29" fmla="*/ 119 h 260"/>
                <a:gd name="T30" fmla="*/ 43 w 401"/>
                <a:gd name="T31" fmla="*/ 70 h 260"/>
                <a:gd name="T32" fmla="*/ 3 w 401"/>
                <a:gd name="T33" fmla="*/ 1 h 260"/>
                <a:gd name="T34" fmla="*/ 3 w 401"/>
                <a:gd name="T35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1" h="260">
                  <a:moveTo>
                    <a:pt x="3" y="0"/>
                  </a:moveTo>
                  <a:cubicBezTo>
                    <a:pt x="0" y="7"/>
                    <a:pt x="0" y="14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5" y="22"/>
                  </a:cubicBezTo>
                  <a:cubicBezTo>
                    <a:pt x="17" y="43"/>
                    <a:pt x="37" y="78"/>
                    <a:pt x="44" y="91"/>
                  </a:cubicBezTo>
                  <a:cubicBezTo>
                    <a:pt x="51" y="104"/>
                    <a:pt x="84" y="129"/>
                    <a:pt x="117" y="140"/>
                  </a:cubicBezTo>
                  <a:cubicBezTo>
                    <a:pt x="149" y="151"/>
                    <a:pt x="208" y="174"/>
                    <a:pt x="231" y="201"/>
                  </a:cubicBezTo>
                  <a:cubicBezTo>
                    <a:pt x="239" y="211"/>
                    <a:pt x="256" y="234"/>
                    <a:pt x="274" y="260"/>
                  </a:cubicBezTo>
                  <a:cubicBezTo>
                    <a:pt x="324" y="257"/>
                    <a:pt x="324" y="257"/>
                    <a:pt x="324" y="257"/>
                  </a:cubicBezTo>
                  <a:cubicBezTo>
                    <a:pt x="401" y="198"/>
                    <a:pt x="401" y="198"/>
                    <a:pt x="401" y="198"/>
                  </a:cubicBezTo>
                  <a:cubicBezTo>
                    <a:pt x="399" y="196"/>
                    <a:pt x="397" y="194"/>
                    <a:pt x="396" y="192"/>
                  </a:cubicBezTo>
                  <a:cubicBezTo>
                    <a:pt x="340" y="235"/>
                    <a:pt x="340" y="235"/>
                    <a:pt x="340" y="235"/>
                  </a:cubicBezTo>
                  <a:cubicBezTo>
                    <a:pt x="273" y="239"/>
                    <a:pt x="273" y="239"/>
                    <a:pt x="273" y="239"/>
                  </a:cubicBezTo>
                  <a:cubicBezTo>
                    <a:pt x="254" y="213"/>
                    <a:pt x="238" y="190"/>
                    <a:pt x="230" y="180"/>
                  </a:cubicBezTo>
                  <a:cubicBezTo>
                    <a:pt x="207" y="153"/>
                    <a:pt x="148" y="131"/>
                    <a:pt x="115" y="119"/>
                  </a:cubicBezTo>
                  <a:cubicBezTo>
                    <a:pt x="83" y="108"/>
                    <a:pt x="50" y="83"/>
                    <a:pt x="43" y="70"/>
                  </a:cubicBezTo>
                  <a:cubicBezTo>
                    <a:pt x="36" y="57"/>
                    <a:pt x="15" y="23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</a:path>
              </a:pathLst>
            </a:custGeom>
            <a:solidFill>
              <a:srgbClr val="F0C4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46"/>
            <p:cNvSpPr>
              <a:spLocks/>
            </p:cNvSpPr>
            <p:nvPr/>
          </p:nvSpPr>
          <p:spPr bwMode="auto">
            <a:xfrm>
              <a:off x="4418811" y="6464313"/>
              <a:ext cx="22978" cy="35232"/>
            </a:xfrm>
            <a:custGeom>
              <a:avLst/>
              <a:gdLst>
                <a:gd name="T0" fmla="*/ 0 w 10"/>
                <a:gd name="T1" fmla="*/ 0 h 15"/>
                <a:gd name="T2" fmla="*/ 0 w 10"/>
                <a:gd name="T3" fmla="*/ 0 h 15"/>
                <a:gd name="T4" fmla="*/ 10 w 10"/>
                <a:gd name="T5" fmla="*/ 15 h 15"/>
                <a:gd name="T6" fmla="*/ 0 w 10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4"/>
                    <a:pt x="6" y="9"/>
                    <a:pt x="10" y="15"/>
                  </a:cubicBezTo>
                  <a:cubicBezTo>
                    <a:pt x="6" y="9"/>
                    <a:pt x="3" y="4"/>
                    <a:pt x="0" y="0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49"/>
            <p:cNvSpPr>
              <a:spLocks noEditPoints="1"/>
            </p:cNvSpPr>
            <p:nvPr/>
          </p:nvSpPr>
          <p:spPr bwMode="auto">
            <a:xfrm>
              <a:off x="3666670" y="5666216"/>
              <a:ext cx="35233" cy="3064"/>
            </a:xfrm>
            <a:custGeom>
              <a:avLst/>
              <a:gdLst>
                <a:gd name="T0" fmla="*/ 0 w 15"/>
                <a:gd name="T1" fmla="*/ 1 h 1"/>
                <a:gd name="T2" fmla="*/ 0 w 15"/>
                <a:gd name="T3" fmla="*/ 1 h 1"/>
                <a:gd name="T4" fmla="*/ 0 w 15"/>
                <a:gd name="T5" fmla="*/ 1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1 h 1"/>
                <a:gd name="T12" fmla="*/ 15 w 15"/>
                <a:gd name="T13" fmla="*/ 1 h 1"/>
                <a:gd name="T14" fmla="*/ 15 w 15"/>
                <a:gd name="T15" fmla="*/ 1 h 1"/>
                <a:gd name="T16" fmla="*/ 15 w 15"/>
                <a:gd name="T17" fmla="*/ 1 h 1"/>
                <a:gd name="T18" fmla="*/ 15 w 15"/>
                <a:gd name="T19" fmla="*/ 1 h 1"/>
                <a:gd name="T20" fmla="*/ 15 w 15"/>
                <a:gd name="T21" fmla="*/ 1 h 1"/>
                <a:gd name="T22" fmla="*/ 8 w 15"/>
                <a:gd name="T23" fmla="*/ 0 h 1"/>
                <a:gd name="T24" fmla="*/ 4 w 15"/>
                <a:gd name="T25" fmla="*/ 0 h 1"/>
                <a:gd name="T26" fmla="*/ 8 w 15"/>
                <a:gd name="T27" fmla="*/ 0 h 1"/>
                <a:gd name="T28" fmla="*/ 15 w 15"/>
                <a:gd name="T29" fmla="*/ 1 h 1"/>
                <a:gd name="T30" fmla="*/ 8 w 15"/>
                <a:gd name="T3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15" y="1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moveTo>
                    <a:pt x="15" y="1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10" y="0"/>
                    <a:pt x="12" y="0"/>
                    <a:pt x="15" y="1"/>
                  </a:cubicBezTo>
                  <a:cubicBezTo>
                    <a:pt x="12" y="0"/>
                    <a:pt x="10" y="0"/>
                    <a:pt x="8" y="0"/>
                  </a:cubicBezTo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50"/>
            <p:cNvSpPr>
              <a:spLocks/>
            </p:cNvSpPr>
            <p:nvPr/>
          </p:nvSpPr>
          <p:spPr bwMode="auto">
            <a:xfrm>
              <a:off x="3631437" y="5666216"/>
              <a:ext cx="99571" cy="67401"/>
            </a:xfrm>
            <a:custGeom>
              <a:avLst/>
              <a:gdLst>
                <a:gd name="T0" fmla="*/ 23 w 43"/>
                <a:gd name="T1" fmla="*/ 0 h 29"/>
                <a:gd name="T2" fmla="*/ 19 w 43"/>
                <a:gd name="T3" fmla="*/ 0 h 29"/>
                <a:gd name="T4" fmla="*/ 15 w 43"/>
                <a:gd name="T5" fmla="*/ 1 h 29"/>
                <a:gd name="T6" fmla="*/ 15 w 43"/>
                <a:gd name="T7" fmla="*/ 1 h 29"/>
                <a:gd name="T8" fmla="*/ 15 w 43"/>
                <a:gd name="T9" fmla="*/ 1 h 29"/>
                <a:gd name="T10" fmla="*/ 0 w 43"/>
                <a:gd name="T11" fmla="*/ 8 h 29"/>
                <a:gd name="T12" fmla="*/ 26 w 43"/>
                <a:gd name="T13" fmla="*/ 29 h 29"/>
                <a:gd name="T14" fmla="*/ 43 w 43"/>
                <a:gd name="T15" fmla="*/ 9 h 29"/>
                <a:gd name="T16" fmla="*/ 30 w 43"/>
                <a:gd name="T17" fmla="*/ 1 h 29"/>
                <a:gd name="T18" fmla="*/ 30 w 43"/>
                <a:gd name="T19" fmla="*/ 1 h 29"/>
                <a:gd name="T20" fmla="*/ 30 w 43"/>
                <a:gd name="T21" fmla="*/ 1 h 29"/>
                <a:gd name="T22" fmla="*/ 30 w 43"/>
                <a:gd name="T23" fmla="*/ 1 h 29"/>
                <a:gd name="T24" fmla="*/ 30 w 43"/>
                <a:gd name="T25" fmla="*/ 1 h 29"/>
                <a:gd name="T26" fmla="*/ 23 w 43"/>
                <a:gd name="T2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3" h="29">
                  <a:moveTo>
                    <a:pt x="23" y="0"/>
                  </a:moveTo>
                  <a:cubicBezTo>
                    <a:pt x="21" y="0"/>
                    <a:pt x="20" y="0"/>
                    <a:pt x="19" y="0"/>
                  </a:cubicBezTo>
                  <a:cubicBezTo>
                    <a:pt x="17" y="0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8" y="3"/>
                    <a:pt x="3" y="6"/>
                    <a:pt x="0" y="8"/>
                  </a:cubicBezTo>
                  <a:cubicBezTo>
                    <a:pt x="16" y="11"/>
                    <a:pt x="26" y="29"/>
                    <a:pt x="26" y="29"/>
                  </a:cubicBezTo>
                  <a:cubicBezTo>
                    <a:pt x="26" y="29"/>
                    <a:pt x="26" y="17"/>
                    <a:pt x="43" y="9"/>
                  </a:cubicBezTo>
                  <a:cubicBezTo>
                    <a:pt x="39" y="5"/>
                    <a:pt x="35" y="2"/>
                    <a:pt x="30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27" y="0"/>
                    <a:pt x="25" y="0"/>
                    <a:pt x="23" y="0"/>
                  </a:cubicBezTo>
                </a:path>
              </a:pathLst>
            </a:custGeom>
            <a:solidFill>
              <a:srgbClr val="FEDD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51"/>
            <p:cNvSpPr>
              <a:spLocks/>
            </p:cNvSpPr>
            <p:nvPr/>
          </p:nvSpPr>
          <p:spPr bwMode="auto">
            <a:xfrm>
              <a:off x="3856620" y="5673876"/>
              <a:ext cx="7660" cy="4595"/>
            </a:xfrm>
            <a:custGeom>
              <a:avLst/>
              <a:gdLst>
                <a:gd name="T0" fmla="*/ 0 w 3"/>
                <a:gd name="T1" fmla="*/ 0 h 2"/>
                <a:gd name="T2" fmla="*/ 0 w 3"/>
                <a:gd name="T3" fmla="*/ 0 h 2"/>
                <a:gd name="T4" fmla="*/ 3 w 3"/>
                <a:gd name="T5" fmla="*/ 2 h 2"/>
                <a:gd name="T6" fmla="*/ 0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1"/>
                    <a:pt x="3" y="2"/>
                  </a:cubicBezTo>
                  <a:cubicBezTo>
                    <a:pt x="2" y="1"/>
                    <a:pt x="1" y="0"/>
                    <a:pt x="0" y="0"/>
                  </a:cubicBezTo>
                </a:path>
              </a:pathLst>
            </a:custGeom>
            <a:solidFill>
              <a:srgbClr val="A6A7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52"/>
            <p:cNvSpPr>
              <a:spLocks/>
            </p:cNvSpPr>
            <p:nvPr/>
          </p:nvSpPr>
          <p:spPr bwMode="auto">
            <a:xfrm>
              <a:off x="3801473" y="5660089"/>
              <a:ext cx="55147" cy="13786"/>
            </a:xfrm>
            <a:custGeom>
              <a:avLst/>
              <a:gdLst>
                <a:gd name="T0" fmla="*/ 7 w 24"/>
                <a:gd name="T1" fmla="*/ 0 h 6"/>
                <a:gd name="T2" fmla="*/ 0 w 24"/>
                <a:gd name="T3" fmla="*/ 2 h 6"/>
                <a:gd name="T4" fmla="*/ 0 w 24"/>
                <a:gd name="T5" fmla="*/ 2 h 6"/>
                <a:gd name="T6" fmla="*/ 0 w 24"/>
                <a:gd name="T7" fmla="*/ 2 h 6"/>
                <a:gd name="T8" fmla="*/ 7 w 24"/>
                <a:gd name="T9" fmla="*/ 0 h 6"/>
                <a:gd name="T10" fmla="*/ 24 w 24"/>
                <a:gd name="T11" fmla="*/ 6 h 6"/>
                <a:gd name="T12" fmla="*/ 24 w 24"/>
                <a:gd name="T13" fmla="*/ 6 h 6"/>
                <a:gd name="T14" fmla="*/ 7 w 24"/>
                <a:gd name="T1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6">
                  <a:moveTo>
                    <a:pt x="7" y="0"/>
                  </a:moveTo>
                  <a:cubicBezTo>
                    <a:pt x="4" y="0"/>
                    <a:pt x="2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1"/>
                    <a:pt x="4" y="0"/>
                    <a:pt x="7" y="0"/>
                  </a:cubicBezTo>
                  <a:cubicBezTo>
                    <a:pt x="12" y="0"/>
                    <a:pt x="18" y="3"/>
                    <a:pt x="24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18" y="3"/>
                    <a:pt x="12" y="0"/>
                    <a:pt x="7" y="0"/>
                  </a:cubicBezTo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53"/>
            <p:cNvSpPr>
              <a:spLocks/>
            </p:cNvSpPr>
            <p:nvPr/>
          </p:nvSpPr>
          <p:spPr bwMode="auto">
            <a:xfrm>
              <a:off x="3868875" y="5681535"/>
              <a:ext cx="22978" cy="15318"/>
            </a:xfrm>
            <a:custGeom>
              <a:avLst/>
              <a:gdLst>
                <a:gd name="T0" fmla="*/ 0 w 10"/>
                <a:gd name="T1" fmla="*/ 0 h 7"/>
                <a:gd name="T2" fmla="*/ 0 w 10"/>
                <a:gd name="T3" fmla="*/ 0 h 7"/>
                <a:gd name="T4" fmla="*/ 10 w 10"/>
                <a:gd name="T5" fmla="*/ 7 h 7"/>
                <a:gd name="T6" fmla="*/ 10 w 10"/>
                <a:gd name="T7" fmla="*/ 7 h 7"/>
                <a:gd name="T8" fmla="*/ 0 w 10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2"/>
                    <a:pt x="7" y="5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7" y="5"/>
                    <a:pt x="4" y="2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54"/>
            <p:cNvSpPr>
              <a:spLocks/>
            </p:cNvSpPr>
            <p:nvPr/>
          </p:nvSpPr>
          <p:spPr bwMode="auto">
            <a:xfrm>
              <a:off x="3864279" y="5678471"/>
              <a:ext cx="4597" cy="3064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2 w 2"/>
                <a:gd name="T5" fmla="*/ 1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1" y="0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0"/>
                    <a:pt x="0" y="0"/>
                  </a:cubicBezTo>
                </a:path>
              </a:pathLst>
            </a:custGeom>
            <a:solidFill>
              <a:srgbClr val="A6A7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55"/>
            <p:cNvSpPr>
              <a:spLocks noEditPoints="1"/>
            </p:cNvSpPr>
            <p:nvPr/>
          </p:nvSpPr>
          <p:spPr bwMode="auto">
            <a:xfrm>
              <a:off x="3770837" y="5660089"/>
              <a:ext cx="143994" cy="81188"/>
            </a:xfrm>
            <a:custGeom>
              <a:avLst/>
              <a:gdLst>
                <a:gd name="T0" fmla="*/ 62 w 62"/>
                <a:gd name="T1" fmla="*/ 26 h 35"/>
                <a:gd name="T2" fmla="*/ 62 w 62"/>
                <a:gd name="T3" fmla="*/ 26 h 35"/>
                <a:gd name="T4" fmla="*/ 62 w 62"/>
                <a:gd name="T5" fmla="*/ 26 h 35"/>
                <a:gd name="T6" fmla="*/ 20 w 62"/>
                <a:gd name="T7" fmla="*/ 0 h 35"/>
                <a:gd name="T8" fmla="*/ 13 w 62"/>
                <a:gd name="T9" fmla="*/ 2 h 35"/>
                <a:gd name="T10" fmla="*/ 13 w 62"/>
                <a:gd name="T11" fmla="*/ 2 h 35"/>
                <a:gd name="T12" fmla="*/ 0 w 62"/>
                <a:gd name="T13" fmla="*/ 10 h 35"/>
                <a:gd name="T14" fmla="*/ 35 w 62"/>
                <a:gd name="T15" fmla="*/ 35 h 35"/>
                <a:gd name="T16" fmla="*/ 38 w 62"/>
                <a:gd name="T17" fmla="*/ 35 h 35"/>
                <a:gd name="T18" fmla="*/ 62 w 62"/>
                <a:gd name="T19" fmla="*/ 26 h 35"/>
                <a:gd name="T20" fmla="*/ 62 w 62"/>
                <a:gd name="T21" fmla="*/ 26 h 35"/>
                <a:gd name="T22" fmla="*/ 52 w 62"/>
                <a:gd name="T23" fmla="*/ 16 h 35"/>
                <a:gd name="T24" fmla="*/ 42 w 62"/>
                <a:gd name="T25" fmla="*/ 9 h 35"/>
                <a:gd name="T26" fmla="*/ 40 w 62"/>
                <a:gd name="T27" fmla="*/ 8 h 35"/>
                <a:gd name="T28" fmla="*/ 40 w 62"/>
                <a:gd name="T29" fmla="*/ 8 h 35"/>
                <a:gd name="T30" fmla="*/ 40 w 62"/>
                <a:gd name="T31" fmla="*/ 8 h 35"/>
                <a:gd name="T32" fmla="*/ 40 w 62"/>
                <a:gd name="T33" fmla="*/ 8 h 35"/>
                <a:gd name="T34" fmla="*/ 37 w 62"/>
                <a:gd name="T35" fmla="*/ 6 h 35"/>
                <a:gd name="T36" fmla="*/ 20 w 62"/>
                <a:gd name="T3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" h="35">
                  <a:moveTo>
                    <a:pt x="62" y="26"/>
                  </a:moveTo>
                  <a:cubicBezTo>
                    <a:pt x="62" y="26"/>
                    <a:pt x="62" y="26"/>
                    <a:pt x="62" y="26"/>
                  </a:cubicBezTo>
                  <a:cubicBezTo>
                    <a:pt x="62" y="26"/>
                    <a:pt x="62" y="26"/>
                    <a:pt x="62" y="26"/>
                  </a:cubicBezTo>
                  <a:moveTo>
                    <a:pt x="20" y="0"/>
                  </a:moveTo>
                  <a:cubicBezTo>
                    <a:pt x="17" y="0"/>
                    <a:pt x="15" y="1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7" y="4"/>
                    <a:pt x="3" y="7"/>
                    <a:pt x="0" y="10"/>
                  </a:cubicBezTo>
                  <a:cubicBezTo>
                    <a:pt x="17" y="14"/>
                    <a:pt x="35" y="35"/>
                    <a:pt x="35" y="35"/>
                  </a:cubicBezTo>
                  <a:cubicBezTo>
                    <a:pt x="35" y="35"/>
                    <a:pt x="36" y="35"/>
                    <a:pt x="38" y="35"/>
                  </a:cubicBezTo>
                  <a:cubicBezTo>
                    <a:pt x="42" y="35"/>
                    <a:pt x="50" y="34"/>
                    <a:pt x="62" y="26"/>
                  </a:cubicBezTo>
                  <a:cubicBezTo>
                    <a:pt x="62" y="26"/>
                    <a:pt x="62" y="26"/>
                    <a:pt x="62" y="2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49" y="14"/>
                    <a:pt x="46" y="11"/>
                    <a:pt x="42" y="9"/>
                  </a:cubicBezTo>
                  <a:cubicBezTo>
                    <a:pt x="42" y="9"/>
                    <a:pt x="41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9" y="7"/>
                    <a:pt x="38" y="6"/>
                    <a:pt x="37" y="6"/>
                  </a:cubicBezTo>
                  <a:cubicBezTo>
                    <a:pt x="31" y="3"/>
                    <a:pt x="25" y="0"/>
                    <a:pt x="20" y="0"/>
                  </a:cubicBezTo>
                </a:path>
              </a:pathLst>
            </a:custGeom>
            <a:solidFill>
              <a:srgbClr val="FEDD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56"/>
            <p:cNvSpPr>
              <a:spLocks/>
            </p:cNvSpPr>
            <p:nvPr/>
          </p:nvSpPr>
          <p:spPr bwMode="auto">
            <a:xfrm>
              <a:off x="3928616" y="5670813"/>
              <a:ext cx="490194" cy="833329"/>
            </a:xfrm>
            <a:custGeom>
              <a:avLst/>
              <a:gdLst>
                <a:gd name="T0" fmla="*/ 18 w 211"/>
                <a:gd name="T1" fmla="*/ 0 h 359"/>
                <a:gd name="T2" fmla="*/ 10 w 211"/>
                <a:gd name="T3" fmla="*/ 3 h 359"/>
                <a:gd name="T4" fmla="*/ 10 w 211"/>
                <a:gd name="T5" fmla="*/ 3 h 359"/>
                <a:gd name="T6" fmla="*/ 0 w 211"/>
                <a:gd name="T7" fmla="*/ 11 h 359"/>
                <a:gd name="T8" fmla="*/ 42 w 211"/>
                <a:gd name="T9" fmla="*/ 47 h 359"/>
                <a:gd name="T10" fmla="*/ 88 w 211"/>
                <a:gd name="T11" fmla="*/ 134 h 359"/>
                <a:gd name="T12" fmla="*/ 133 w 211"/>
                <a:gd name="T13" fmla="*/ 271 h 359"/>
                <a:gd name="T14" fmla="*/ 181 w 211"/>
                <a:gd name="T15" fmla="*/ 344 h 359"/>
                <a:gd name="T16" fmla="*/ 190 w 211"/>
                <a:gd name="T17" fmla="*/ 359 h 359"/>
                <a:gd name="T18" fmla="*/ 211 w 211"/>
                <a:gd name="T19" fmla="*/ 342 h 359"/>
                <a:gd name="T20" fmla="*/ 207 w 211"/>
                <a:gd name="T21" fmla="*/ 336 h 359"/>
                <a:gd name="T22" fmla="*/ 160 w 211"/>
                <a:gd name="T23" fmla="*/ 263 h 359"/>
                <a:gd name="T24" fmla="*/ 115 w 211"/>
                <a:gd name="T25" fmla="*/ 126 h 359"/>
                <a:gd name="T26" fmla="*/ 69 w 211"/>
                <a:gd name="T27" fmla="*/ 39 h 359"/>
                <a:gd name="T28" fmla="*/ 18 w 211"/>
                <a:gd name="T29" fmla="*/ 0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1" h="359">
                  <a:moveTo>
                    <a:pt x="18" y="0"/>
                  </a:moveTo>
                  <a:cubicBezTo>
                    <a:pt x="15" y="0"/>
                    <a:pt x="13" y="1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6" y="6"/>
                    <a:pt x="2" y="8"/>
                    <a:pt x="0" y="11"/>
                  </a:cubicBezTo>
                  <a:cubicBezTo>
                    <a:pt x="14" y="16"/>
                    <a:pt x="28" y="34"/>
                    <a:pt x="42" y="47"/>
                  </a:cubicBezTo>
                  <a:cubicBezTo>
                    <a:pt x="62" y="65"/>
                    <a:pt x="78" y="96"/>
                    <a:pt x="88" y="134"/>
                  </a:cubicBezTo>
                  <a:cubicBezTo>
                    <a:pt x="98" y="173"/>
                    <a:pt x="114" y="244"/>
                    <a:pt x="133" y="271"/>
                  </a:cubicBezTo>
                  <a:cubicBezTo>
                    <a:pt x="152" y="299"/>
                    <a:pt x="173" y="327"/>
                    <a:pt x="181" y="344"/>
                  </a:cubicBezTo>
                  <a:cubicBezTo>
                    <a:pt x="182" y="347"/>
                    <a:pt x="186" y="352"/>
                    <a:pt x="190" y="359"/>
                  </a:cubicBezTo>
                  <a:cubicBezTo>
                    <a:pt x="211" y="342"/>
                    <a:pt x="211" y="342"/>
                    <a:pt x="211" y="342"/>
                  </a:cubicBezTo>
                  <a:cubicBezTo>
                    <a:pt x="209" y="340"/>
                    <a:pt x="208" y="338"/>
                    <a:pt x="207" y="336"/>
                  </a:cubicBezTo>
                  <a:cubicBezTo>
                    <a:pt x="199" y="319"/>
                    <a:pt x="179" y="291"/>
                    <a:pt x="160" y="263"/>
                  </a:cubicBezTo>
                  <a:cubicBezTo>
                    <a:pt x="141" y="235"/>
                    <a:pt x="125" y="165"/>
                    <a:pt x="115" y="126"/>
                  </a:cubicBezTo>
                  <a:cubicBezTo>
                    <a:pt x="105" y="87"/>
                    <a:pt x="88" y="57"/>
                    <a:pt x="69" y="39"/>
                  </a:cubicBezTo>
                  <a:cubicBezTo>
                    <a:pt x="52" y="23"/>
                    <a:pt x="34" y="0"/>
                    <a:pt x="18" y="0"/>
                  </a:cubicBezTo>
                </a:path>
              </a:pathLst>
            </a:custGeom>
            <a:solidFill>
              <a:srgbClr val="FEDD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57"/>
            <p:cNvSpPr>
              <a:spLocks/>
            </p:cNvSpPr>
            <p:nvPr/>
          </p:nvSpPr>
          <p:spPr bwMode="auto">
            <a:xfrm>
              <a:off x="4202820" y="6652732"/>
              <a:ext cx="39828" cy="1532"/>
            </a:xfrm>
            <a:custGeom>
              <a:avLst/>
              <a:gdLst>
                <a:gd name="T0" fmla="*/ 26 w 26"/>
                <a:gd name="T1" fmla="*/ 0 h 1"/>
                <a:gd name="T2" fmla="*/ 0 w 26"/>
                <a:gd name="T3" fmla="*/ 1 h 1"/>
                <a:gd name="T4" fmla="*/ 0 w 26"/>
                <a:gd name="T5" fmla="*/ 1 h 1"/>
                <a:gd name="T6" fmla="*/ 26 w 2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1">
                  <a:moveTo>
                    <a:pt x="26" y="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58"/>
            <p:cNvSpPr>
              <a:spLocks/>
            </p:cNvSpPr>
            <p:nvPr/>
          </p:nvSpPr>
          <p:spPr bwMode="auto">
            <a:xfrm>
              <a:off x="4202820" y="6652732"/>
              <a:ext cx="39828" cy="1532"/>
            </a:xfrm>
            <a:custGeom>
              <a:avLst/>
              <a:gdLst>
                <a:gd name="T0" fmla="*/ 26 w 26"/>
                <a:gd name="T1" fmla="*/ 0 h 1"/>
                <a:gd name="T2" fmla="*/ 0 w 26"/>
                <a:gd name="T3" fmla="*/ 1 h 1"/>
                <a:gd name="T4" fmla="*/ 0 w 26"/>
                <a:gd name="T5" fmla="*/ 1 h 1"/>
                <a:gd name="T6" fmla="*/ 26 w 2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1">
                  <a:moveTo>
                    <a:pt x="26" y="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59"/>
            <p:cNvSpPr>
              <a:spLocks/>
            </p:cNvSpPr>
            <p:nvPr/>
          </p:nvSpPr>
          <p:spPr bwMode="auto">
            <a:xfrm>
              <a:off x="4202820" y="6464313"/>
              <a:ext cx="238970" cy="189950"/>
            </a:xfrm>
            <a:custGeom>
              <a:avLst/>
              <a:gdLst>
                <a:gd name="T0" fmla="*/ 93 w 103"/>
                <a:gd name="T1" fmla="*/ 0 h 82"/>
                <a:gd name="T2" fmla="*/ 72 w 103"/>
                <a:gd name="T3" fmla="*/ 17 h 82"/>
                <a:gd name="T4" fmla="*/ 77 w 103"/>
                <a:gd name="T5" fmla="*/ 23 h 82"/>
                <a:gd name="T6" fmla="*/ 0 w 103"/>
                <a:gd name="T7" fmla="*/ 82 h 82"/>
                <a:gd name="T8" fmla="*/ 17 w 103"/>
                <a:gd name="T9" fmla="*/ 81 h 82"/>
                <a:gd name="T10" fmla="*/ 103 w 103"/>
                <a:gd name="T11" fmla="*/ 15 h 82"/>
                <a:gd name="T12" fmla="*/ 93 w 103"/>
                <a:gd name="T13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82">
                  <a:moveTo>
                    <a:pt x="93" y="0"/>
                  </a:moveTo>
                  <a:cubicBezTo>
                    <a:pt x="72" y="17"/>
                    <a:pt x="72" y="17"/>
                    <a:pt x="72" y="17"/>
                  </a:cubicBezTo>
                  <a:cubicBezTo>
                    <a:pt x="73" y="19"/>
                    <a:pt x="75" y="21"/>
                    <a:pt x="77" y="23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03" y="15"/>
                    <a:pt x="103" y="15"/>
                    <a:pt x="103" y="15"/>
                  </a:cubicBezTo>
                  <a:cubicBezTo>
                    <a:pt x="99" y="9"/>
                    <a:pt x="96" y="4"/>
                    <a:pt x="93" y="0"/>
                  </a:cubicBezTo>
                </a:path>
              </a:pathLst>
            </a:custGeom>
            <a:solidFill>
              <a:srgbClr val="F5D6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62"/>
            <p:cNvSpPr>
              <a:spLocks/>
            </p:cNvSpPr>
            <p:nvPr/>
          </p:nvSpPr>
          <p:spPr bwMode="auto">
            <a:xfrm>
              <a:off x="4058826" y="6482696"/>
              <a:ext cx="709249" cy="375304"/>
            </a:xfrm>
            <a:custGeom>
              <a:avLst/>
              <a:gdLst>
                <a:gd name="T0" fmla="*/ 463 w 463"/>
                <a:gd name="T1" fmla="*/ 245 h 245"/>
                <a:gd name="T2" fmla="*/ 61 w 463"/>
                <a:gd name="T3" fmla="*/ 245 h 245"/>
                <a:gd name="T4" fmla="*/ 0 w 463"/>
                <a:gd name="T5" fmla="*/ 170 h 245"/>
                <a:gd name="T6" fmla="*/ 277 w 463"/>
                <a:gd name="T7" fmla="*/ 0 h 245"/>
                <a:gd name="T8" fmla="*/ 463 w 463"/>
                <a:gd name="T9" fmla="*/ 245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3" h="245">
                  <a:moveTo>
                    <a:pt x="463" y="245"/>
                  </a:moveTo>
                  <a:lnTo>
                    <a:pt x="61" y="245"/>
                  </a:lnTo>
                  <a:lnTo>
                    <a:pt x="0" y="170"/>
                  </a:lnTo>
                  <a:lnTo>
                    <a:pt x="277" y="0"/>
                  </a:lnTo>
                  <a:lnTo>
                    <a:pt x="463" y="245"/>
                  </a:lnTo>
                  <a:close/>
                </a:path>
              </a:pathLst>
            </a:custGeom>
            <a:solidFill>
              <a:srgbClr val="2F49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63"/>
            <p:cNvSpPr>
              <a:spLocks/>
            </p:cNvSpPr>
            <p:nvPr/>
          </p:nvSpPr>
          <p:spPr bwMode="auto">
            <a:xfrm>
              <a:off x="4058826" y="6671113"/>
              <a:ext cx="292584" cy="186887"/>
            </a:xfrm>
            <a:custGeom>
              <a:avLst/>
              <a:gdLst>
                <a:gd name="T0" fmla="*/ 76 w 191"/>
                <a:gd name="T1" fmla="*/ 0 h 122"/>
                <a:gd name="T2" fmla="*/ 0 w 191"/>
                <a:gd name="T3" fmla="*/ 47 h 122"/>
                <a:gd name="T4" fmla="*/ 61 w 191"/>
                <a:gd name="T5" fmla="*/ 122 h 122"/>
                <a:gd name="T6" fmla="*/ 191 w 191"/>
                <a:gd name="T7" fmla="*/ 122 h 122"/>
                <a:gd name="T8" fmla="*/ 76 w 191"/>
                <a:gd name="T9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1" h="122">
                  <a:moveTo>
                    <a:pt x="76" y="0"/>
                  </a:moveTo>
                  <a:lnTo>
                    <a:pt x="0" y="47"/>
                  </a:lnTo>
                  <a:lnTo>
                    <a:pt x="61" y="122"/>
                  </a:lnTo>
                  <a:lnTo>
                    <a:pt x="191" y="122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3D5D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64"/>
            <p:cNvSpPr>
              <a:spLocks/>
            </p:cNvSpPr>
            <p:nvPr/>
          </p:nvSpPr>
          <p:spPr bwMode="auto">
            <a:xfrm>
              <a:off x="3965381" y="6347893"/>
              <a:ext cx="592829" cy="445770"/>
            </a:xfrm>
            <a:custGeom>
              <a:avLst/>
              <a:gdLst>
                <a:gd name="T0" fmla="*/ 387 w 387"/>
                <a:gd name="T1" fmla="*/ 147 h 291"/>
                <a:gd name="T2" fmla="*/ 67 w 387"/>
                <a:gd name="T3" fmla="*/ 291 h 291"/>
                <a:gd name="T4" fmla="*/ 0 w 387"/>
                <a:gd name="T5" fmla="*/ 182 h 291"/>
                <a:gd name="T6" fmla="*/ 297 w 387"/>
                <a:gd name="T7" fmla="*/ 0 h 291"/>
                <a:gd name="T8" fmla="*/ 387 w 387"/>
                <a:gd name="T9" fmla="*/ 147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7" h="291">
                  <a:moveTo>
                    <a:pt x="387" y="147"/>
                  </a:moveTo>
                  <a:lnTo>
                    <a:pt x="67" y="291"/>
                  </a:lnTo>
                  <a:lnTo>
                    <a:pt x="0" y="182"/>
                  </a:lnTo>
                  <a:lnTo>
                    <a:pt x="297" y="0"/>
                  </a:lnTo>
                  <a:lnTo>
                    <a:pt x="387" y="147"/>
                  </a:lnTo>
                  <a:close/>
                </a:path>
              </a:pathLst>
            </a:custGeom>
            <a:solidFill>
              <a:srgbClr val="8DD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65"/>
            <p:cNvSpPr>
              <a:spLocks/>
            </p:cNvSpPr>
            <p:nvPr/>
          </p:nvSpPr>
          <p:spPr bwMode="auto">
            <a:xfrm>
              <a:off x="3965381" y="6559288"/>
              <a:ext cx="220588" cy="234373"/>
            </a:xfrm>
            <a:custGeom>
              <a:avLst/>
              <a:gdLst>
                <a:gd name="T0" fmla="*/ 72 w 144"/>
                <a:gd name="T1" fmla="*/ 0 h 153"/>
                <a:gd name="T2" fmla="*/ 0 w 144"/>
                <a:gd name="T3" fmla="*/ 44 h 153"/>
                <a:gd name="T4" fmla="*/ 67 w 144"/>
                <a:gd name="T5" fmla="*/ 153 h 153"/>
                <a:gd name="T6" fmla="*/ 144 w 144"/>
                <a:gd name="T7" fmla="*/ 118 h 153"/>
                <a:gd name="T8" fmla="*/ 72 w 144"/>
                <a:gd name="T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4" h="153">
                  <a:moveTo>
                    <a:pt x="72" y="0"/>
                  </a:moveTo>
                  <a:lnTo>
                    <a:pt x="0" y="44"/>
                  </a:lnTo>
                  <a:lnTo>
                    <a:pt x="67" y="153"/>
                  </a:lnTo>
                  <a:lnTo>
                    <a:pt x="144" y="118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A9E0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66"/>
            <p:cNvSpPr>
              <a:spLocks/>
            </p:cNvSpPr>
            <p:nvPr/>
          </p:nvSpPr>
          <p:spPr bwMode="auto">
            <a:xfrm>
              <a:off x="4035847" y="6643541"/>
              <a:ext cx="82721" cy="81188"/>
            </a:xfrm>
            <a:custGeom>
              <a:avLst/>
              <a:gdLst>
                <a:gd name="T0" fmla="*/ 31 w 36"/>
                <a:gd name="T1" fmla="*/ 9 h 35"/>
                <a:gd name="T2" fmla="*/ 26 w 36"/>
                <a:gd name="T3" fmla="*/ 31 h 35"/>
                <a:gd name="T4" fmla="*/ 5 w 36"/>
                <a:gd name="T5" fmla="*/ 25 h 35"/>
                <a:gd name="T6" fmla="*/ 10 w 36"/>
                <a:gd name="T7" fmla="*/ 4 h 35"/>
                <a:gd name="T8" fmla="*/ 31 w 36"/>
                <a:gd name="T9" fmla="*/ 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35">
                  <a:moveTo>
                    <a:pt x="31" y="9"/>
                  </a:moveTo>
                  <a:cubicBezTo>
                    <a:pt x="36" y="17"/>
                    <a:pt x="33" y="26"/>
                    <a:pt x="26" y="31"/>
                  </a:cubicBezTo>
                  <a:cubicBezTo>
                    <a:pt x="19" y="35"/>
                    <a:pt x="9" y="33"/>
                    <a:pt x="5" y="25"/>
                  </a:cubicBezTo>
                  <a:cubicBezTo>
                    <a:pt x="0" y="18"/>
                    <a:pt x="3" y="9"/>
                    <a:pt x="10" y="4"/>
                  </a:cubicBezTo>
                  <a:cubicBezTo>
                    <a:pt x="17" y="0"/>
                    <a:pt x="27" y="2"/>
                    <a:pt x="31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71"/>
            <p:cNvSpPr>
              <a:spLocks/>
            </p:cNvSpPr>
            <p:nvPr/>
          </p:nvSpPr>
          <p:spPr bwMode="auto">
            <a:xfrm>
              <a:off x="3401659" y="4405499"/>
              <a:ext cx="42892" cy="12255"/>
            </a:xfrm>
            <a:custGeom>
              <a:avLst/>
              <a:gdLst>
                <a:gd name="T0" fmla="*/ 14 w 18"/>
                <a:gd name="T1" fmla="*/ 0 h 5"/>
                <a:gd name="T2" fmla="*/ 0 w 18"/>
                <a:gd name="T3" fmla="*/ 0 h 5"/>
                <a:gd name="T4" fmla="*/ 4 w 18"/>
                <a:gd name="T5" fmla="*/ 5 h 5"/>
                <a:gd name="T6" fmla="*/ 18 w 18"/>
                <a:gd name="T7" fmla="*/ 5 h 5"/>
                <a:gd name="T8" fmla="*/ 14 w 18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5">
                  <a:moveTo>
                    <a:pt x="1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3" y="4"/>
                    <a:pt x="4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6" y="4"/>
                    <a:pt x="15" y="2"/>
                    <a:pt x="14" y="0"/>
                  </a:cubicBezTo>
                </a:path>
              </a:pathLst>
            </a:custGeom>
            <a:solidFill>
              <a:srgbClr val="7677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72"/>
            <p:cNvSpPr>
              <a:spLocks noEditPoints="1"/>
            </p:cNvSpPr>
            <p:nvPr/>
          </p:nvSpPr>
          <p:spPr bwMode="auto">
            <a:xfrm>
              <a:off x="3410850" y="4417755"/>
              <a:ext cx="84252" cy="147058"/>
            </a:xfrm>
            <a:custGeom>
              <a:avLst/>
              <a:gdLst>
                <a:gd name="T0" fmla="*/ 31 w 36"/>
                <a:gd name="T1" fmla="*/ 40 h 64"/>
                <a:gd name="T2" fmla="*/ 24 w 36"/>
                <a:gd name="T3" fmla="*/ 40 h 64"/>
                <a:gd name="T4" fmla="*/ 32 w 36"/>
                <a:gd name="T5" fmla="*/ 64 h 64"/>
                <a:gd name="T6" fmla="*/ 36 w 36"/>
                <a:gd name="T7" fmla="*/ 64 h 64"/>
                <a:gd name="T8" fmla="*/ 31 w 36"/>
                <a:gd name="T9" fmla="*/ 40 h 64"/>
                <a:gd name="T10" fmla="*/ 14 w 36"/>
                <a:gd name="T11" fmla="*/ 0 h 64"/>
                <a:gd name="T12" fmla="*/ 0 w 36"/>
                <a:gd name="T13" fmla="*/ 0 h 64"/>
                <a:gd name="T14" fmla="*/ 16 w 36"/>
                <a:gd name="T15" fmla="*/ 23 h 64"/>
                <a:gd name="T16" fmla="*/ 25 w 36"/>
                <a:gd name="T17" fmla="*/ 23 h 64"/>
                <a:gd name="T18" fmla="*/ 14 w 36"/>
                <a:gd name="T1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64">
                  <a:moveTo>
                    <a:pt x="31" y="40"/>
                  </a:moveTo>
                  <a:cubicBezTo>
                    <a:pt x="24" y="40"/>
                    <a:pt x="24" y="40"/>
                    <a:pt x="24" y="40"/>
                  </a:cubicBezTo>
                  <a:cubicBezTo>
                    <a:pt x="27" y="48"/>
                    <a:pt x="30" y="56"/>
                    <a:pt x="32" y="64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35" y="56"/>
                    <a:pt x="34" y="48"/>
                    <a:pt x="31" y="40"/>
                  </a:cubicBezTo>
                  <a:moveTo>
                    <a:pt x="1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8"/>
                    <a:pt x="11" y="15"/>
                    <a:pt x="16" y="23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2" y="15"/>
                    <a:pt x="18" y="8"/>
                    <a:pt x="14" y="0"/>
                  </a:cubicBezTo>
                </a:path>
              </a:pathLst>
            </a:custGeom>
            <a:solidFill>
              <a:srgbClr val="3737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05" name="Picture 7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76721" y="4554089"/>
              <a:ext cx="29106" cy="903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06" name="Freeform 74"/>
            <p:cNvSpPr>
              <a:spLocks/>
            </p:cNvSpPr>
            <p:nvPr/>
          </p:nvSpPr>
          <p:spPr bwMode="auto">
            <a:xfrm>
              <a:off x="3449147" y="4469838"/>
              <a:ext cx="33701" cy="39828"/>
            </a:xfrm>
            <a:custGeom>
              <a:avLst/>
              <a:gdLst>
                <a:gd name="T0" fmla="*/ 9 w 15"/>
                <a:gd name="T1" fmla="*/ 0 h 17"/>
                <a:gd name="T2" fmla="*/ 0 w 15"/>
                <a:gd name="T3" fmla="*/ 0 h 17"/>
                <a:gd name="T4" fmla="*/ 8 w 15"/>
                <a:gd name="T5" fmla="*/ 17 h 17"/>
                <a:gd name="T6" fmla="*/ 15 w 15"/>
                <a:gd name="T7" fmla="*/ 17 h 17"/>
                <a:gd name="T8" fmla="*/ 9 w 15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7">
                  <a:moveTo>
                    <a:pt x="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5"/>
                    <a:pt x="5" y="11"/>
                    <a:pt x="8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1"/>
                    <a:pt x="12" y="5"/>
                    <a:pt x="9" y="0"/>
                  </a:cubicBezTo>
                </a:path>
              </a:pathLst>
            </a:custGeom>
            <a:solidFill>
              <a:srgbClr val="6163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206"/>
            <p:cNvSpPr/>
            <p:nvPr/>
          </p:nvSpPr>
          <p:spPr>
            <a:xfrm>
              <a:off x="3158094" y="4554089"/>
              <a:ext cx="660230" cy="1113659"/>
            </a:xfrm>
            <a:custGeom>
              <a:avLst/>
              <a:gdLst>
                <a:gd name="connsiteX0" fmla="*/ 0 w 574968"/>
                <a:gd name="connsiteY0" fmla="*/ 0 h 969841"/>
                <a:gd name="connsiteX1" fmla="*/ 574968 w 574968"/>
                <a:gd name="connsiteY1" fmla="*/ 0 h 969841"/>
                <a:gd name="connsiteX2" fmla="*/ 574968 w 574968"/>
                <a:gd name="connsiteY2" fmla="*/ 969841 h 969841"/>
                <a:gd name="connsiteX3" fmla="*/ 0 w 574968"/>
                <a:gd name="connsiteY3" fmla="*/ 969841 h 96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4968" h="969841">
                  <a:moveTo>
                    <a:pt x="0" y="0"/>
                  </a:moveTo>
                  <a:lnTo>
                    <a:pt x="574968" y="0"/>
                  </a:lnTo>
                  <a:lnTo>
                    <a:pt x="574968" y="969841"/>
                  </a:lnTo>
                  <a:lnTo>
                    <a:pt x="0" y="969841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Freeform 10"/>
            <p:cNvSpPr>
              <a:spLocks/>
            </p:cNvSpPr>
            <p:nvPr/>
          </p:nvSpPr>
          <p:spPr bwMode="auto">
            <a:xfrm>
              <a:off x="3420041" y="5692258"/>
              <a:ext cx="137867" cy="136334"/>
            </a:xfrm>
            <a:custGeom>
              <a:avLst/>
              <a:gdLst>
                <a:gd name="T0" fmla="*/ 59 w 59"/>
                <a:gd name="T1" fmla="*/ 46 h 59"/>
                <a:gd name="T2" fmla="*/ 46 w 59"/>
                <a:gd name="T3" fmla="*/ 59 h 59"/>
                <a:gd name="T4" fmla="*/ 13 w 59"/>
                <a:gd name="T5" fmla="*/ 59 h 59"/>
                <a:gd name="T6" fmla="*/ 0 w 59"/>
                <a:gd name="T7" fmla="*/ 46 h 59"/>
                <a:gd name="T8" fmla="*/ 0 w 59"/>
                <a:gd name="T9" fmla="*/ 13 h 59"/>
                <a:gd name="T10" fmla="*/ 13 w 59"/>
                <a:gd name="T11" fmla="*/ 0 h 59"/>
                <a:gd name="T12" fmla="*/ 46 w 59"/>
                <a:gd name="T13" fmla="*/ 0 h 59"/>
                <a:gd name="T14" fmla="*/ 59 w 59"/>
                <a:gd name="T15" fmla="*/ 13 h 59"/>
                <a:gd name="T16" fmla="*/ 59 w 59"/>
                <a:gd name="T17" fmla="*/ 4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59">
                  <a:moveTo>
                    <a:pt x="59" y="46"/>
                  </a:moveTo>
                  <a:cubicBezTo>
                    <a:pt x="59" y="53"/>
                    <a:pt x="53" y="59"/>
                    <a:pt x="46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6" y="59"/>
                    <a:pt x="0" y="53"/>
                    <a:pt x="0" y="46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6"/>
                    <a:pt x="6" y="0"/>
                    <a:pt x="13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3" y="0"/>
                    <a:pt x="59" y="6"/>
                    <a:pt x="59" y="13"/>
                  </a:cubicBezTo>
                  <a:cubicBezTo>
                    <a:pt x="59" y="46"/>
                    <a:pt x="59" y="46"/>
                    <a:pt x="59" y="46"/>
                  </a:cubicBezTo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11"/>
            <p:cNvSpPr>
              <a:spLocks/>
            </p:cNvSpPr>
            <p:nvPr/>
          </p:nvSpPr>
          <p:spPr bwMode="auto">
            <a:xfrm>
              <a:off x="3432296" y="5704513"/>
              <a:ext cx="113357" cy="113357"/>
            </a:xfrm>
            <a:custGeom>
              <a:avLst/>
              <a:gdLst>
                <a:gd name="T0" fmla="*/ 8 w 49"/>
                <a:gd name="T1" fmla="*/ 0 h 49"/>
                <a:gd name="T2" fmla="*/ 0 w 49"/>
                <a:gd name="T3" fmla="*/ 8 h 49"/>
                <a:gd name="T4" fmla="*/ 0 w 49"/>
                <a:gd name="T5" fmla="*/ 41 h 49"/>
                <a:gd name="T6" fmla="*/ 8 w 49"/>
                <a:gd name="T7" fmla="*/ 49 h 49"/>
                <a:gd name="T8" fmla="*/ 41 w 49"/>
                <a:gd name="T9" fmla="*/ 49 h 49"/>
                <a:gd name="T10" fmla="*/ 49 w 49"/>
                <a:gd name="T11" fmla="*/ 41 h 49"/>
                <a:gd name="T12" fmla="*/ 49 w 49"/>
                <a:gd name="T13" fmla="*/ 8 h 49"/>
                <a:gd name="T14" fmla="*/ 41 w 49"/>
                <a:gd name="T15" fmla="*/ 0 h 49"/>
                <a:gd name="T16" fmla="*/ 8 w 49"/>
                <a:gd name="T17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49">
                  <a:moveTo>
                    <a:pt x="8" y="0"/>
                  </a:moveTo>
                  <a:cubicBezTo>
                    <a:pt x="4" y="0"/>
                    <a:pt x="0" y="4"/>
                    <a:pt x="0" y="8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5"/>
                    <a:pt x="4" y="49"/>
                    <a:pt x="8" y="49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45" y="49"/>
                    <a:pt x="49" y="45"/>
                    <a:pt x="49" y="41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9" y="4"/>
                    <a:pt x="45" y="0"/>
                    <a:pt x="41" y="0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10" name="Picture 38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48044" y="5486990"/>
              <a:ext cx="42892" cy="827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1" name="Freeform 39"/>
            <p:cNvSpPr>
              <a:spLocks/>
            </p:cNvSpPr>
            <p:nvPr/>
          </p:nvSpPr>
          <p:spPr bwMode="auto">
            <a:xfrm>
              <a:off x="3550249" y="5882208"/>
              <a:ext cx="0" cy="3064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40"/>
            <p:cNvSpPr>
              <a:spLocks/>
            </p:cNvSpPr>
            <p:nvPr/>
          </p:nvSpPr>
          <p:spPr bwMode="auto">
            <a:xfrm>
              <a:off x="3544122" y="5871484"/>
              <a:ext cx="6127" cy="10723"/>
            </a:xfrm>
            <a:custGeom>
              <a:avLst/>
              <a:gdLst>
                <a:gd name="T0" fmla="*/ 0 w 3"/>
                <a:gd name="T1" fmla="*/ 0 h 5"/>
                <a:gd name="T2" fmla="*/ 0 w 3"/>
                <a:gd name="T3" fmla="*/ 0 h 5"/>
                <a:gd name="T4" fmla="*/ 3 w 3"/>
                <a:gd name="T5" fmla="*/ 5 h 5"/>
                <a:gd name="T6" fmla="*/ 3 w 3"/>
                <a:gd name="T7" fmla="*/ 5 h 5"/>
                <a:gd name="T8" fmla="*/ 0 w 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2" y="4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3"/>
                    <a:pt x="1" y="2"/>
                    <a:pt x="0" y="0"/>
                  </a:cubicBezTo>
                </a:path>
              </a:pathLst>
            </a:custGeom>
            <a:solidFill>
              <a:srgbClr val="797A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41"/>
            <p:cNvSpPr>
              <a:spLocks/>
            </p:cNvSpPr>
            <p:nvPr/>
          </p:nvSpPr>
          <p:spPr bwMode="auto">
            <a:xfrm>
              <a:off x="3522676" y="5836253"/>
              <a:ext cx="21445" cy="35232"/>
            </a:xfrm>
            <a:custGeom>
              <a:avLst/>
              <a:gdLst>
                <a:gd name="T0" fmla="*/ 0 w 9"/>
                <a:gd name="T1" fmla="*/ 0 h 15"/>
                <a:gd name="T2" fmla="*/ 9 w 9"/>
                <a:gd name="T3" fmla="*/ 15 h 15"/>
                <a:gd name="T4" fmla="*/ 9 w 9"/>
                <a:gd name="T5" fmla="*/ 15 h 15"/>
                <a:gd name="T6" fmla="*/ 0 w 9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5">
                  <a:moveTo>
                    <a:pt x="0" y="0"/>
                  </a:moveTo>
                  <a:cubicBezTo>
                    <a:pt x="3" y="5"/>
                    <a:pt x="6" y="10"/>
                    <a:pt x="9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6" y="9"/>
                    <a:pt x="3" y="4"/>
                    <a:pt x="0" y="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47"/>
            <p:cNvSpPr>
              <a:spLocks noEditPoints="1"/>
            </p:cNvSpPr>
            <p:nvPr/>
          </p:nvSpPr>
          <p:spPr bwMode="auto">
            <a:xfrm>
              <a:off x="3580887" y="5961865"/>
              <a:ext cx="1532" cy="22977"/>
            </a:xfrm>
            <a:custGeom>
              <a:avLst/>
              <a:gdLst>
                <a:gd name="T0" fmla="*/ 0 w 1"/>
                <a:gd name="T1" fmla="*/ 6 h 10"/>
                <a:gd name="T2" fmla="*/ 0 w 1"/>
                <a:gd name="T3" fmla="*/ 10 h 10"/>
                <a:gd name="T4" fmla="*/ 0 w 1"/>
                <a:gd name="T5" fmla="*/ 10 h 10"/>
                <a:gd name="T6" fmla="*/ 0 w 1"/>
                <a:gd name="T7" fmla="*/ 6 h 10"/>
                <a:gd name="T8" fmla="*/ 0 w 1"/>
                <a:gd name="T9" fmla="*/ 0 h 10"/>
                <a:gd name="T10" fmla="*/ 0 w 1"/>
                <a:gd name="T11" fmla="*/ 6 h 10"/>
                <a:gd name="T12" fmla="*/ 0 w 1"/>
                <a:gd name="T13" fmla="*/ 0 h 10"/>
                <a:gd name="T14" fmla="*/ 0 w 1"/>
                <a:gd name="T15" fmla="*/ 0 h 10"/>
                <a:gd name="T16" fmla="*/ 0 w 1"/>
                <a:gd name="T17" fmla="*/ 0 h 10"/>
                <a:gd name="T18" fmla="*/ 0 w 1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" h="10">
                  <a:moveTo>
                    <a:pt x="0" y="6"/>
                  </a:moveTo>
                  <a:cubicBezTo>
                    <a:pt x="0" y="7"/>
                    <a:pt x="0" y="8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8"/>
                    <a:pt x="0" y="7"/>
                    <a:pt x="0" y="6"/>
                  </a:cubicBezTo>
                  <a:moveTo>
                    <a:pt x="0" y="0"/>
                  </a:moveTo>
                  <a:cubicBezTo>
                    <a:pt x="1" y="2"/>
                    <a:pt x="1" y="4"/>
                    <a:pt x="0" y="6"/>
                  </a:cubicBezTo>
                  <a:cubicBezTo>
                    <a:pt x="1" y="4"/>
                    <a:pt x="1" y="2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48"/>
            <p:cNvSpPr>
              <a:spLocks/>
            </p:cNvSpPr>
            <p:nvPr/>
          </p:nvSpPr>
          <p:spPr bwMode="auto">
            <a:xfrm>
              <a:off x="3576290" y="5948078"/>
              <a:ext cx="6127" cy="36765"/>
            </a:xfrm>
            <a:custGeom>
              <a:avLst/>
              <a:gdLst>
                <a:gd name="T0" fmla="*/ 0 w 3"/>
                <a:gd name="T1" fmla="*/ 0 h 16"/>
                <a:gd name="T2" fmla="*/ 2 w 3"/>
                <a:gd name="T3" fmla="*/ 16 h 16"/>
                <a:gd name="T4" fmla="*/ 2 w 3"/>
                <a:gd name="T5" fmla="*/ 12 h 16"/>
                <a:gd name="T6" fmla="*/ 2 w 3"/>
                <a:gd name="T7" fmla="*/ 12 h 16"/>
                <a:gd name="T8" fmla="*/ 2 w 3"/>
                <a:gd name="T9" fmla="*/ 12 h 16"/>
                <a:gd name="T10" fmla="*/ 2 w 3"/>
                <a:gd name="T11" fmla="*/ 6 h 16"/>
                <a:gd name="T12" fmla="*/ 2 w 3"/>
                <a:gd name="T13" fmla="*/ 6 h 16"/>
                <a:gd name="T14" fmla="*/ 2 w 3"/>
                <a:gd name="T15" fmla="*/ 6 h 16"/>
                <a:gd name="T16" fmla="*/ 0 w 3"/>
                <a:gd name="T1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16">
                  <a:moveTo>
                    <a:pt x="0" y="0"/>
                  </a:moveTo>
                  <a:cubicBezTo>
                    <a:pt x="0" y="5"/>
                    <a:pt x="1" y="11"/>
                    <a:pt x="2" y="16"/>
                  </a:cubicBezTo>
                  <a:cubicBezTo>
                    <a:pt x="2" y="14"/>
                    <a:pt x="2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3" y="10"/>
                    <a:pt x="3" y="8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4"/>
                    <a:pt x="1" y="3"/>
                    <a:pt x="0" y="0"/>
                  </a:cubicBezTo>
                </a:path>
              </a:pathLst>
            </a:custGeom>
            <a:solidFill>
              <a:srgbClr val="F0C4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auto">
            <a:xfrm>
              <a:off x="3355703" y="5421119"/>
              <a:ext cx="90380" cy="94975"/>
            </a:xfrm>
            <a:custGeom>
              <a:avLst/>
              <a:gdLst>
                <a:gd name="T0" fmla="*/ 14 w 39"/>
                <a:gd name="T1" fmla="*/ 4 h 41"/>
                <a:gd name="T2" fmla="*/ 5 w 39"/>
                <a:gd name="T3" fmla="*/ 22 h 41"/>
                <a:gd name="T4" fmla="*/ 29 w 39"/>
                <a:gd name="T5" fmla="*/ 37 h 41"/>
                <a:gd name="T6" fmla="*/ 32 w 39"/>
                <a:gd name="T7" fmla="*/ 13 h 41"/>
                <a:gd name="T8" fmla="*/ 14 w 39"/>
                <a:gd name="T9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1">
                  <a:moveTo>
                    <a:pt x="14" y="4"/>
                  </a:moveTo>
                  <a:cubicBezTo>
                    <a:pt x="7" y="8"/>
                    <a:pt x="0" y="14"/>
                    <a:pt x="5" y="22"/>
                  </a:cubicBezTo>
                  <a:cubicBezTo>
                    <a:pt x="10" y="30"/>
                    <a:pt x="21" y="41"/>
                    <a:pt x="29" y="37"/>
                  </a:cubicBezTo>
                  <a:cubicBezTo>
                    <a:pt x="38" y="33"/>
                    <a:pt x="39" y="23"/>
                    <a:pt x="32" y="13"/>
                  </a:cubicBezTo>
                  <a:cubicBezTo>
                    <a:pt x="25" y="3"/>
                    <a:pt x="21" y="0"/>
                    <a:pt x="14" y="4"/>
                  </a:cubicBezTo>
                  <a:close/>
                </a:path>
              </a:pathLst>
            </a:custGeom>
            <a:solidFill>
              <a:srgbClr val="FFE5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auto">
            <a:xfrm>
              <a:off x="3482848" y="5885272"/>
              <a:ext cx="24510" cy="73530"/>
            </a:xfrm>
            <a:custGeom>
              <a:avLst/>
              <a:gdLst>
                <a:gd name="T0" fmla="*/ 5 w 10"/>
                <a:gd name="T1" fmla="*/ 0 h 32"/>
                <a:gd name="T2" fmla="*/ 1 w 10"/>
                <a:gd name="T3" fmla="*/ 32 h 32"/>
                <a:gd name="T4" fmla="*/ 1 w 10"/>
                <a:gd name="T5" fmla="*/ 32 h 32"/>
                <a:gd name="T6" fmla="*/ 9 w 10"/>
                <a:gd name="T7" fmla="*/ 14 h 32"/>
                <a:gd name="T8" fmla="*/ 5 w 10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32">
                  <a:moveTo>
                    <a:pt x="5" y="0"/>
                  </a:moveTo>
                  <a:cubicBezTo>
                    <a:pt x="1" y="4"/>
                    <a:pt x="0" y="14"/>
                    <a:pt x="1" y="32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8" y="29"/>
                    <a:pt x="9" y="20"/>
                    <a:pt x="9" y="14"/>
                  </a:cubicBezTo>
                  <a:cubicBezTo>
                    <a:pt x="10" y="7"/>
                    <a:pt x="9" y="2"/>
                    <a:pt x="5" y="0"/>
                  </a:cubicBezTo>
                  <a:close/>
                </a:path>
              </a:pathLst>
            </a:custGeom>
            <a:solidFill>
              <a:srgbClr val="FFE5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12"/>
            <p:cNvSpPr>
              <a:spLocks/>
            </p:cNvSpPr>
            <p:nvPr/>
          </p:nvSpPr>
          <p:spPr bwMode="auto">
            <a:xfrm>
              <a:off x="3734072" y="5105558"/>
              <a:ext cx="378368" cy="338540"/>
            </a:xfrm>
            <a:custGeom>
              <a:avLst/>
              <a:gdLst>
                <a:gd name="T0" fmla="*/ 153 w 163"/>
                <a:gd name="T1" fmla="*/ 19 h 146"/>
                <a:gd name="T2" fmla="*/ 145 w 163"/>
                <a:gd name="T3" fmla="*/ 65 h 146"/>
                <a:gd name="T4" fmla="*/ 57 w 163"/>
                <a:gd name="T5" fmla="*/ 136 h 146"/>
                <a:gd name="T6" fmla="*/ 11 w 163"/>
                <a:gd name="T7" fmla="*/ 128 h 146"/>
                <a:gd name="T8" fmla="*/ 19 w 163"/>
                <a:gd name="T9" fmla="*/ 82 h 146"/>
                <a:gd name="T10" fmla="*/ 107 w 163"/>
                <a:gd name="T11" fmla="*/ 11 h 146"/>
                <a:gd name="T12" fmla="*/ 153 w 163"/>
                <a:gd name="T13" fmla="*/ 1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3" h="146">
                  <a:moveTo>
                    <a:pt x="153" y="19"/>
                  </a:moveTo>
                  <a:cubicBezTo>
                    <a:pt x="163" y="34"/>
                    <a:pt x="160" y="54"/>
                    <a:pt x="145" y="65"/>
                  </a:cubicBezTo>
                  <a:cubicBezTo>
                    <a:pt x="57" y="136"/>
                    <a:pt x="57" y="136"/>
                    <a:pt x="57" y="136"/>
                  </a:cubicBezTo>
                  <a:cubicBezTo>
                    <a:pt x="42" y="146"/>
                    <a:pt x="21" y="143"/>
                    <a:pt x="11" y="128"/>
                  </a:cubicBezTo>
                  <a:cubicBezTo>
                    <a:pt x="0" y="113"/>
                    <a:pt x="4" y="92"/>
                    <a:pt x="19" y="82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22" y="0"/>
                    <a:pt x="142" y="4"/>
                    <a:pt x="153" y="19"/>
                  </a:cubicBezTo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3"/>
            <p:cNvSpPr>
              <a:spLocks/>
            </p:cNvSpPr>
            <p:nvPr/>
          </p:nvSpPr>
          <p:spPr bwMode="auto">
            <a:xfrm>
              <a:off x="4084866" y="5145385"/>
              <a:ext cx="18382" cy="49019"/>
            </a:xfrm>
            <a:custGeom>
              <a:avLst/>
              <a:gdLst>
                <a:gd name="T0" fmla="*/ 0 w 8"/>
                <a:gd name="T1" fmla="*/ 0 h 21"/>
                <a:gd name="T2" fmla="*/ 2 w 8"/>
                <a:gd name="T3" fmla="*/ 2 h 21"/>
                <a:gd name="T4" fmla="*/ 8 w 8"/>
                <a:gd name="T5" fmla="*/ 21 h 21"/>
                <a:gd name="T6" fmla="*/ 2 w 8"/>
                <a:gd name="T7" fmla="*/ 2 h 21"/>
                <a:gd name="T8" fmla="*/ 0 w 8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1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6" y="7"/>
                    <a:pt x="8" y="14"/>
                    <a:pt x="8" y="21"/>
                  </a:cubicBezTo>
                  <a:cubicBezTo>
                    <a:pt x="8" y="14"/>
                    <a:pt x="6" y="7"/>
                    <a:pt x="2" y="2"/>
                  </a:cubicBezTo>
                  <a:cubicBezTo>
                    <a:pt x="1" y="1"/>
                    <a:pt x="1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4"/>
            <p:cNvSpPr>
              <a:spLocks/>
            </p:cNvSpPr>
            <p:nvPr/>
          </p:nvSpPr>
          <p:spPr bwMode="auto">
            <a:xfrm>
              <a:off x="3803005" y="5117812"/>
              <a:ext cx="300243" cy="317093"/>
            </a:xfrm>
            <a:custGeom>
              <a:avLst/>
              <a:gdLst>
                <a:gd name="T0" fmla="*/ 96 w 129"/>
                <a:gd name="T1" fmla="*/ 0 h 137"/>
                <a:gd name="T2" fmla="*/ 84 w 129"/>
                <a:gd name="T3" fmla="*/ 2 h 137"/>
                <a:gd name="T4" fmla="*/ 83 w 129"/>
                <a:gd name="T5" fmla="*/ 3 h 137"/>
                <a:gd name="T6" fmla="*/ 102 w 129"/>
                <a:gd name="T7" fmla="*/ 15 h 137"/>
                <a:gd name="T8" fmla="*/ 94 w 129"/>
                <a:gd name="T9" fmla="*/ 61 h 137"/>
                <a:gd name="T10" fmla="*/ 42 w 129"/>
                <a:gd name="T11" fmla="*/ 103 h 137"/>
                <a:gd name="T12" fmla="*/ 30 w 129"/>
                <a:gd name="T13" fmla="*/ 121 h 137"/>
                <a:gd name="T14" fmla="*/ 26 w 129"/>
                <a:gd name="T15" fmla="*/ 124 h 137"/>
                <a:gd name="T16" fmla="*/ 10 w 129"/>
                <a:gd name="T17" fmla="*/ 129 h 137"/>
                <a:gd name="T18" fmla="*/ 10 w 129"/>
                <a:gd name="T19" fmla="*/ 129 h 137"/>
                <a:gd name="T20" fmla="*/ 6 w 129"/>
                <a:gd name="T21" fmla="*/ 132 h 137"/>
                <a:gd name="T22" fmla="*/ 0 w 129"/>
                <a:gd name="T23" fmla="*/ 136 h 137"/>
                <a:gd name="T24" fmla="*/ 8 w 129"/>
                <a:gd name="T25" fmla="*/ 137 h 137"/>
                <a:gd name="T26" fmla="*/ 11 w 129"/>
                <a:gd name="T27" fmla="*/ 137 h 137"/>
                <a:gd name="T28" fmla="*/ 11 w 129"/>
                <a:gd name="T29" fmla="*/ 137 h 137"/>
                <a:gd name="T30" fmla="*/ 91 w 129"/>
                <a:gd name="T31" fmla="*/ 72 h 137"/>
                <a:gd name="T32" fmla="*/ 106 w 129"/>
                <a:gd name="T33" fmla="*/ 66 h 137"/>
                <a:gd name="T34" fmla="*/ 115 w 129"/>
                <a:gd name="T35" fmla="*/ 60 h 137"/>
                <a:gd name="T36" fmla="*/ 129 w 129"/>
                <a:gd name="T37" fmla="*/ 33 h 137"/>
                <a:gd name="T38" fmla="*/ 123 w 129"/>
                <a:gd name="T39" fmla="*/ 14 h 137"/>
                <a:gd name="T40" fmla="*/ 121 w 129"/>
                <a:gd name="T41" fmla="*/ 12 h 137"/>
                <a:gd name="T42" fmla="*/ 96 w 129"/>
                <a:gd name="T43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9" h="137">
                  <a:moveTo>
                    <a:pt x="96" y="0"/>
                  </a:moveTo>
                  <a:cubicBezTo>
                    <a:pt x="92" y="0"/>
                    <a:pt x="88" y="1"/>
                    <a:pt x="84" y="2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90" y="5"/>
                    <a:pt x="97" y="9"/>
                    <a:pt x="102" y="15"/>
                  </a:cubicBezTo>
                  <a:cubicBezTo>
                    <a:pt x="112" y="30"/>
                    <a:pt x="108" y="51"/>
                    <a:pt x="94" y="61"/>
                  </a:cubicBezTo>
                  <a:cubicBezTo>
                    <a:pt x="42" y="103"/>
                    <a:pt x="42" y="103"/>
                    <a:pt x="42" y="103"/>
                  </a:cubicBezTo>
                  <a:cubicBezTo>
                    <a:pt x="40" y="110"/>
                    <a:pt x="36" y="116"/>
                    <a:pt x="30" y="121"/>
                  </a:cubicBezTo>
                  <a:cubicBezTo>
                    <a:pt x="26" y="124"/>
                    <a:pt x="26" y="124"/>
                    <a:pt x="26" y="124"/>
                  </a:cubicBezTo>
                  <a:cubicBezTo>
                    <a:pt x="21" y="128"/>
                    <a:pt x="15" y="129"/>
                    <a:pt x="10" y="129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6" y="132"/>
                    <a:pt x="6" y="132"/>
                    <a:pt x="6" y="132"/>
                  </a:cubicBezTo>
                  <a:cubicBezTo>
                    <a:pt x="4" y="134"/>
                    <a:pt x="2" y="135"/>
                    <a:pt x="0" y="136"/>
                  </a:cubicBezTo>
                  <a:cubicBezTo>
                    <a:pt x="2" y="136"/>
                    <a:pt x="5" y="137"/>
                    <a:pt x="8" y="137"/>
                  </a:cubicBezTo>
                  <a:cubicBezTo>
                    <a:pt x="9" y="137"/>
                    <a:pt x="10" y="137"/>
                    <a:pt x="11" y="137"/>
                  </a:cubicBezTo>
                  <a:cubicBezTo>
                    <a:pt x="11" y="137"/>
                    <a:pt x="11" y="137"/>
                    <a:pt x="11" y="137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6" y="69"/>
                    <a:pt x="101" y="67"/>
                    <a:pt x="106" y="66"/>
                  </a:cubicBezTo>
                  <a:cubicBezTo>
                    <a:pt x="115" y="60"/>
                    <a:pt x="115" y="60"/>
                    <a:pt x="115" y="60"/>
                  </a:cubicBezTo>
                  <a:cubicBezTo>
                    <a:pt x="124" y="53"/>
                    <a:pt x="129" y="43"/>
                    <a:pt x="129" y="33"/>
                  </a:cubicBezTo>
                  <a:cubicBezTo>
                    <a:pt x="129" y="26"/>
                    <a:pt x="127" y="19"/>
                    <a:pt x="123" y="14"/>
                  </a:cubicBezTo>
                  <a:cubicBezTo>
                    <a:pt x="122" y="13"/>
                    <a:pt x="122" y="12"/>
                    <a:pt x="121" y="12"/>
                  </a:cubicBezTo>
                  <a:cubicBezTo>
                    <a:pt x="115" y="4"/>
                    <a:pt x="105" y="0"/>
                    <a:pt x="96" y="0"/>
                  </a:cubicBezTo>
                </a:path>
              </a:pathLst>
            </a:custGeom>
            <a:solidFill>
              <a:srgbClr val="FEDD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15"/>
            <p:cNvSpPr>
              <a:spLocks/>
            </p:cNvSpPr>
            <p:nvPr/>
          </p:nvSpPr>
          <p:spPr bwMode="auto">
            <a:xfrm>
              <a:off x="3752454" y="5270997"/>
              <a:ext cx="157782" cy="154717"/>
            </a:xfrm>
            <a:custGeom>
              <a:avLst/>
              <a:gdLst>
                <a:gd name="T0" fmla="*/ 59 w 68"/>
                <a:gd name="T1" fmla="*/ 16 h 67"/>
                <a:gd name="T2" fmla="*/ 52 w 68"/>
                <a:gd name="T3" fmla="*/ 55 h 67"/>
                <a:gd name="T4" fmla="*/ 48 w 68"/>
                <a:gd name="T5" fmla="*/ 58 h 67"/>
                <a:gd name="T6" fmla="*/ 9 w 68"/>
                <a:gd name="T7" fmla="*/ 51 h 67"/>
                <a:gd name="T8" fmla="*/ 15 w 68"/>
                <a:gd name="T9" fmla="*/ 12 h 67"/>
                <a:gd name="T10" fmla="*/ 20 w 68"/>
                <a:gd name="T11" fmla="*/ 9 h 67"/>
                <a:gd name="T12" fmla="*/ 59 w 68"/>
                <a:gd name="T13" fmla="*/ 1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67">
                  <a:moveTo>
                    <a:pt x="59" y="16"/>
                  </a:moveTo>
                  <a:cubicBezTo>
                    <a:pt x="68" y="28"/>
                    <a:pt x="65" y="46"/>
                    <a:pt x="52" y="55"/>
                  </a:cubicBezTo>
                  <a:cubicBezTo>
                    <a:pt x="48" y="58"/>
                    <a:pt x="48" y="58"/>
                    <a:pt x="48" y="58"/>
                  </a:cubicBezTo>
                  <a:cubicBezTo>
                    <a:pt x="35" y="67"/>
                    <a:pt x="18" y="64"/>
                    <a:pt x="9" y="51"/>
                  </a:cubicBezTo>
                  <a:cubicBezTo>
                    <a:pt x="0" y="39"/>
                    <a:pt x="3" y="21"/>
                    <a:pt x="15" y="12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33" y="0"/>
                    <a:pt x="50" y="3"/>
                    <a:pt x="59" y="16"/>
                  </a:cubicBezTo>
                </a:path>
              </a:pathLst>
            </a:custGeom>
            <a:solidFill>
              <a:srgbClr val="FFF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16"/>
            <p:cNvSpPr>
              <a:spLocks/>
            </p:cNvSpPr>
            <p:nvPr/>
          </p:nvSpPr>
          <p:spPr bwMode="auto">
            <a:xfrm>
              <a:off x="3789219" y="5261807"/>
              <a:ext cx="343135" cy="307903"/>
            </a:xfrm>
            <a:custGeom>
              <a:avLst/>
              <a:gdLst>
                <a:gd name="T0" fmla="*/ 139 w 148"/>
                <a:gd name="T1" fmla="*/ 17 h 133"/>
                <a:gd name="T2" fmla="*/ 132 w 148"/>
                <a:gd name="T3" fmla="*/ 59 h 133"/>
                <a:gd name="T4" fmla="*/ 52 w 148"/>
                <a:gd name="T5" fmla="*/ 123 h 133"/>
                <a:gd name="T6" fmla="*/ 10 w 148"/>
                <a:gd name="T7" fmla="*/ 116 h 133"/>
                <a:gd name="T8" fmla="*/ 17 w 148"/>
                <a:gd name="T9" fmla="*/ 75 h 133"/>
                <a:gd name="T10" fmla="*/ 97 w 148"/>
                <a:gd name="T11" fmla="*/ 10 h 133"/>
                <a:gd name="T12" fmla="*/ 139 w 148"/>
                <a:gd name="T13" fmla="*/ 17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8" h="133">
                  <a:moveTo>
                    <a:pt x="139" y="17"/>
                  </a:moveTo>
                  <a:cubicBezTo>
                    <a:pt x="148" y="31"/>
                    <a:pt x="145" y="49"/>
                    <a:pt x="132" y="59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38" y="133"/>
                    <a:pt x="19" y="130"/>
                    <a:pt x="10" y="116"/>
                  </a:cubicBezTo>
                  <a:cubicBezTo>
                    <a:pt x="0" y="103"/>
                    <a:pt x="4" y="84"/>
                    <a:pt x="17" y="75"/>
                  </a:cubicBezTo>
                  <a:cubicBezTo>
                    <a:pt x="97" y="10"/>
                    <a:pt x="97" y="10"/>
                    <a:pt x="97" y="10"/>
                  </a:cubicBezTo>
                  <a:cubicBezTo>
                    <a:pt x="111" y="0"/>
                    <a:pt x="129" y="4"/>
                    <a:pt x="139" y="17"/>
                  </a:cubicBezTo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7"/>
            <p:cNvSpPr>
              <a:spLocks noEditPoints="1"/>
            </p:cNvSpPr>
            <p:nvPr/>
          </p:nvSpPr>
          <p:spPr bwMode="auto">
            <a:xfrm>
              <a:off x="3891853" y="5289379"/>
              <a:ext cx="231310" cy="268074"/>
            </a:xfrm>
            <a:custGeom>
              <a:avLst/>
              <a:gdLst>
                <a:gd name="T0" fmla="*/ 8 w 100"/>
                <a:gd name="T1" fmla="*/ 111 h 116"/>
                <a:gd name="T2" fmla="*/ 0 w 100"/>
                <a:gd name="T3" fmla="*/ 116 h 116"/>
                <a:gd name="T4" fmla="*/ 8 w 100"/>
                <a:gd name="T5" fmla="*/ 111 h 116"/>
                <a:gd name="T6" fmla="*/ 91 w 100"/>
                <a:gd name="T7" fmla="*/ 0 h 116"/>
                <a:gd name="T8" fmla="*/ 95 w 100"/>
                <a:gd name="T9" fmla="*/ 5 h 116"/>
                <a:gd name="T10" fmla="*/ 100 w 100"/>
                <a:gd name="T11" fmla="*/ 22 h 116"/>
                <a:gd name="T12" fmla="*/ 95 w 100"/>
                <a:gd name="T13" fmla="*/ 5 h 116"/>
                <a:gd name="T14" fmla="*/ 91 w 100"/>
                <a:gd name="T15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0" h="116">
                  <a:moveTo>
                    <a:pt x="8" y="111"/>
                  </a:moveTo>
                  <a:cubicBezTo>
                    <a:pt x="5" y="113"/>
                    <a:pt x="2" y="115"/>
                    <a:pt x="0" y="116"/>
                  </a:cubicBezTo>
                  <a:cubicBezTo>
                    <a:pt x="2" y="115"/>
                    <a:pt x="5" y="113"/>
                    <a:pt x="8" y="111"/>
                  </a:cubicBezTo>
                  <a:moveTo>
                    <a:pt x="91" y="0"/>
                  </a:moveTo>
                  <a:cubicBezTo>
                    <a:pt x="92" y="2"/>
                    <a:pt x="94" y="3"/>
                    <a:pt x="95" y="5"/>
                  </a:cubicBezTo>
                  <a:cubicBezTo>
                    <a:pt x="99" y="10"/>
                    <a:pt x="100" y="16"/>
                    <a:pt x="100" y="22"/>
                  </a:cubicBezTo>
                  <a:cubicBezTo>
                    <a:pt x="100" y="16"/>
                    <a:pt x="99" y="10"/>
                    <a:pt x="95" y="5"/>
                  </a:cubicBezTo>
                  <a:cubicBezTo>
                    <a:pt x="94" y="3"/>
                    <a:pt x="92" y="2"/>
                    <a:pt x="9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18"/>
            <p:cNvSpPr>
              <a:spLocks/>
            </p:cNvSpPr>
            <p:nvPr/>
          </p:nvSpPr>
          <p:spPr bwMode="auto">
            <a:xfrm>
              <a:off x="3852024" y="5270997"/>
              <a:ext cx="271139" cy="289521"/>
            </a:xfrm>
            <a:custGeom>
              <a:avLst/>
              <a:gdLst>
                <a:gd name="T0" fmla="*/ 87 w 117"/>
                <a:gd name="T1" fmla="*/ 0 h 125"/>
                <a:gd name="T2" fmla="*/ 76 w 117"/>
                <a:gd name="T3" fmla="*/ 3 h 125"/>
                <a:gd name="T4" fmla="*/ 93 w 117"/>
                <a:gd name="T5" fmla="*/ 15 h 125"/>
                <a:gd name="T6" fmla="*/ 85 w 117"/>
                <a:gd name="T7" fmla="*/ 56 h 125"/>
                <a:gd name="T8" fmla="*/ 5 w 117"/>
                <a:gd name="T9" fmla="*/ 121 h 125"/>
                <a:gd name="T10" fmla="*/ 0 w 117"/>
                <a:gd name="T11" fmla="*/ 124 h 125"/>
                <a:gd name="T12" fmla="*/ 7 w 117"/>
                <a:gd name="T13" fmla="*/ 125 h 125"/>
                <a:gd name="T14" fmla="*/ 17 w 117"/>
                <a:gd name="T15" fmla="*/ 124 h 125"/>
                <a:gd name="T16" fmla="*/ 25 w 117"/>
                <a:gd name="T17" fmla="*/ 119 h 125"/>
                <a:gd name="T18" fmla="*/ 25 w 117"/>
                <a:gd name="T19" fmla="*/ 119 h 125"/>
                <a:gd name="T20" fmla="*/ 105 w 117"/>
                <a:gd name="T21" fmla="*/ 55 h 125"/>
                <a:gd name="T22" fmla="*/ 117 w 117"/>
                <a:gd name="T23" fmla="*/ 30 h 125"/>
                <a:gd name="T24" fmla="*/ 112 w 117"/>
                <a:gd name="T25" fmla="*/ 13 h 125"/>
                <a:gd name="T26" fmla="*/ 108 w 117"/>
                <a:gd name="T27" fmla="*/ 8 h 125"/>
                <a:gd name="T28" fmla="*/ 87 w 117"/>
                <a:gd name="T29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7" h="125">
                  <a:moveTo>
                    <a:pt x="87" y="0"/>
                  </a:moveTo>
                  <a:cubicBezTo>
                    <a:pt x="83" y="0"/>
                    <a:pt x="79" y="1"/>
                    <a:pt x="76" y="3"/>
                  </a:cubicBezTo>
                  <a:cubicBezTo>
                    <a:pt x="82" y="5"/>
                    <a:pt x="88" y="9"/>
                    <a:pt x="93" y="15"/>
                  </a:cubicBezTo>
                  <a:cubicBezTo>
                    <a:pt x="102" y="28"/>
                    <a:pt x="99" y="47"/>
                    <a:pt x="85" y="56"/>
                  </a:cubicBezTo>
                  <a:cubicBezTo>
                    <a:pt x="5" y="121"/>
                    <a:pt x="5" y="121"/>
                    <a:pt x="5" y="121"/>
                  </a:cubicBezTo>
                  <a:cubicBezTo>
                    <a:pt x="4" y="122"/>
                    <a:pt x="2" y="123"/>
                    <a:pt x="0" y="124"/>
                  </a:cubicBezTo>
                  <a:cubicBezTo>
                    <a:pt x="2" y="125"/>
                    <a:pt x="5" y="125"/>
                    <a:pt x="7" y="125"/>
                  </a:cubicBezTo>
                  <a:cubicBezTo>
                    <a:pt x="11" y="125"/>
                    <a:pt x="14" y="125"/>
                    <a:pt x="17" y="124"/>
                  </a:cubicBezTo>
                  <a:cubicBezTo>
                    <a:pt x="19" y="123"/>
                    <a:pt x="22" y="121"/>
                    <a:pt x="25" y="119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105" y="55"/>
                    <a:pt x="105" y="55"/>
                    <a:pt x="105" y="55"/>
                  </a:cubicBezTo>
                  <a:cubicBezTo>
                    <a:pt x="113" y="49"/>
                    <a:pt x="117" y="40"/>
                    <a:pt x="117" y="30"/>
                  </a:cubicBezTo>
                  <a:cubicBezTo>
                    <a:pt x="117" y="24"/>
                    <a:pt x="116" y="18"/>
                    <a:pt x="112" y="13"/>
                  </a:cubicBezTo>
                  <a:cubicBezTo>
                    <a:pt x="111" y="11"/>
                    <a:pt x="109" y="10"/>
                    <a:pt x="108" y="8"/>
                  </a:cubicBezTo>
                  <a:cubicBezTo>
                    <a:pt x="102" y="3"/>
                    <a:pt x="95" y="0"/>
                    <a:pt x="87" y="0"/>
                  </a:cubicBezTo>
                </a:path>
              </a:pathLst>
            </a:custGeom>
            <a:solidFill>
              <a:srgbClr val="FEDD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19"/>
            <p:cNvSpPr>
              <a:spLocks/>
            </p:cNvSpPr>
            <p:nvPr/>
          </p:nvSpPr>
          <p:spPr bwMode="auto">
            <a:xfrm>
              <a:off x="3806069" y="5411928"/>
              <a:ext cx="143994" cy="140931"/>
            </a:xfrm>
            <a:custGeom>
              <a:avLst/>
              <a:gdLst>
                <a:gd name="T0" fmla="*/ 54 w 62"/>
                <a:gd name="T1" fmla="*/ 14 h 61"/>
                <a:gd name="T2" fmla="*/ 54 w 62"/>
                <a:gd name="T3" fmla="*/ 14 h 61"/>
                <a:gd name="T4" fmla="*/ 48 w 62"/>
                <a:gd name="T5" fmla="*/ 49 h 61"/>
                <a:gd name="T6" fmla="*/ 44 w 62"/>
                <a:gd name="T7" fmla="*/ 52 h 61"/>
                <a:gd name="T8" fmla="*/ 8 w 62"/>
                <a:gd name="T9" fmla="*/ 46 h 61"/>
                <a:gd name="T10" fmla="*/ 14 w 62"/>
                <a:gd name="T11" fmla="*/ 11 h 61"/>
                <a:gd name="T12" fmla="*/ 18 w 62"/>
                <a:gd name="T13" fmla="*/ 8 h 61"/>
                <a:gd name="T14" fmla="*/ 54 w 62"/>
                <a:gd name="T15" fmla="*/ 1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2" h="61">
                  <a:moveTo>
                    <a:pt x="54" y="14"/>
                  </a:moveTo>
                  <a:cubicBezTo>
                    <a:pt x="54" y="14"/>
                    <a:pt x="54" y="14"/>
                    <a:pt x="54" y="14"/>
                  </a:cubicBezTo>
                  <a:cubicBezTo>
                    <a:pt x="62" y="25"/>
                    <a:pt x="59" y="41"/>
                    <a:pt x="48" y="49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32" y="61"/>
                    <a:pt x="16" y="58"/>
                    <a:pt x="8" y="46"/>
                  </a:cubicBezTo>
                  <a:cubicBezTo>
                    <a:pt x="0" y="35"/>
                    <a:pt x="3" y="19"/>
                    <a:pt x="14" y="11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30" y="0"/>
                    <a:pt x="46" y="3"/>
                    <a:pt x="54" y="14"/>
                  </a:cubicBezTo>
                  <a:close/>
                </a:path>
              </a:pathLst>
            </a:custGeom>
            <a:solidFill>
              <a:srgbClr val="FFF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20"/>
            <p:cNvSpPr>
              <a:spLocks/>
            </p:cNvSpPr>
            <p:nvPr/>
          </p:nvSpPr>
          <p:spPr bwMode="auto">
            <a:xfrm>
              <a:off x="3671265" y="4929394"/>
              <a:ext cx="424324" cy="373773"/>
            </a:xfrm>
            <a:custGeom>
              <a:avLst/>
              <a:gdLst>
                <a:gd name="T0" fmla="*/ 173 w 183"/>
                <a:gd name="T1" fmla="*/ 18 h 161"/>
                <a:gd name="T2" fmla="*/ 165 w 183"/>
                <a:gd name="T3" fmla="*/ 64 h 161"/>
                <a:gd name="T4" fmla="*/ 57 w 183"/>
                <a:gd name="T5" fmla="*/ 151 h 161"/>
                <a:gd name="T6" fmla="*/ 11 w 183"/>
                <a:gd name="T7" fmla="*/ 143 h 161"/>
                <a:gd name="T8" fmla="*/ 19 w 183"/>
                <a:gd name="T9" fmla="*/ 97 h 161"/>
                <a:gd name="T10" fmla="*/ 127 w 183"/>
                <a:gd name="T11" fmla="*/ 10 h 161"/>
                <a:gd name="T12" fmla="*/ 173 w 183"/>
                <a:gd name="T13" fmla="*/ 18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" h="161">
                  <a:moveTo>
                    <a:pt x="173" y="18"/>
                  </a:moveTo>
                  <a:cubicBezTo>
                    <a:pt x="183" y="33"/>
                    <a:pt x="179" y="53"/>
                    <a:pt x="165" y="64"/>
                  </a:cubicBezTo>
                  <a:cubicBezTo>
                    <a:pt x="57" y="151"/>
                    <a:pt x="57" y="151"/>
                    <a:pt x="57" y="151"/>
                  </a:cubicBezTo>
                  <a:cubicBezTo>
                    <a:pt x="42" y="161"/>
                    <a:pt x="21" y="158"/>
                    <a:pt x="11" y="143"/>
                  </a:cubicBezTo>
                  <a:cubicBezTo>
                    <a:pt x="0" y="128"/>
                    <a:pt x="4" y="108"/>
                    <a:pt x="19" y="97"/>
                  </a:cubicBezTo>
                  <a:cubicBezTo>
                    <a:pt x="127" y="10"/>
                    <a:pt x="127" y="10"/>
                    <a:pt x="127" y="10"/>
                  </a:cubicBezTo>
                  <a:cubicBezTo>
                    <a:pt x="141" y="0"/>
                    <a:pt x="162" y="3"/>
                    <a:pt x="173" y="18"/>
                  </a:cubicBezTo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21"/>
            <p:cNvSpPr>
              <a:spLocks/>
            </p:cNvSpPr>
            <p:nvPr/>
          </p:nvSpPr>
          <p:spPr bwMode="auto">
            <a:xfrm>
              <a:off x="4071080" y="4970754"/>
              <a:ext cx="15318" cy="44424"/>
            </a:xfrm>
            <a:custGeom>
              <a:avLst/>
              <a:gdLst>
                <a:gd name="T0" fmla="*/ 0 w 7"/>
                <a:gd name="T1" fmla="*/ 0 h 19"/>
                <a:gd name="T2" fmla="*/ 1 w 7"/>
                <a:gd name="T3" fmla="*/ 0 h 19"/>
                <a:gd name="T4" fmla="*/ 7 w 7"/>
                <a:gd name="T5" fmla="*/ 19 h 19"/>
                <a:gd name="T6" fmla="*/ 1 w 7"/>
                <a:gd name="T7" fmla="*/ 0 h 19"/>
                <a:gd name="T8" fmla="*/ 0 w 7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9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5" y="6"/>
                    <a:pt x="7" y="12"/>
                    <a:pt x="7" y="19"/>
                  </a:cubicBezTo>
                  <a:cubicBezTo>
                    <a:pt x="7" y="12"/>
                    <a:pt x="5" y="6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22"/>
            <p:cNvSpPr>
              <a:spLocks/>
            </p:cNvSpPr>
            <p:nvPr/>
          </p:nvSpPr>
          <p:spPr bwMode="auto">
            <a:xfrm>
              <a:off x="3740199" y="4938586"/>
              <a:ext cx="346199" cy="355390"/>
            </a:xfrm>
            <a:custGeom>
              <a:avLst/>
              <a:gdLst>
                <a:gd name="T0" fmla="*/ 116 w 149"/>
                <a:gd name="T1" fmla="*/ 0 h 153"/>
                <a:gd name="T2" fmla="*/ 103 w 149"/>
                <a:gd name="T3" fmla="*/ 2 h 153"/>
                <a:gd name="T4" fmla="*/ 103 w 149"/>
                <a:gd name="T5" fmla="*/ 3 h 153"/>
                <a:gd name="T6" fmla="*/ 121 w 149"/>
                <a:gd name="T7" fmla="*/ 16 h 153"/>
                <a:gd name="T8" fmla="*/ 114 w 149"/>
                <a:gd name="T9" fmla="*/ 62 h 153"/>
                <a:gd name="T10" fmla="*/ 6 w 149"/>
                <a:gd name="T11" fmla="*/ 149 h 153"/>
                <a:gd name="T12" fmla="*/ 0 w 149"/>
                <a:gd name="T13" fmla="*/ 152 h 153"/>
                <a:gd name="T14" fmla="*/ 8 w 149"/>
                <a:gd name="T15" fmla="*/ 153 h 153"/>
                <a:gd name="T16" fmla="*/ 27 w 149"/>
                <a:gd name="T17" fmla="*/ 147 h 153"/>
                <a:gd name="T18" fmla="*/ 135 w 149"/>
                <a:gd name="T19" fmla="*/ 60 h 153"/>
                <a:gd name="T20" fmla="*/ 149 w 149"/>
                <a:gd name="T21" fmla="*/ 33 h 153"/>
                <a:gd name="T22" fmla="*/ 143 w 149"/>
                <a:gd name="T23" fmla="*/ 14 h 153"/>
                <a:gd name="T24" fmla="*/ 142 w 149"/>
                <a:gd name="T25" fmla="*/ 14 h 153"/>
                <a:gd name="T26" fmla="*/ 116 w 149"/>
                <a:gd name="T2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9" h="153">
                  <a:moveTo>
                    <a:pt x="116" y="0"/>
                  </a:moveTo>
                  <a:cubicBezTo>
                    <a:pt x="112" y="0"/>
                    <a:pt x="107" y="1"/>
                    <a:pt x="103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10" y="5"/>
                    <a:pt x="117" y="9"/>
                    <a:pt x="121" y="16"/>
                  </a:cubicBezTo>
                  <a:cubicBezTo>
                    <a:pt x="132" y="30"/>
                    <a:pt x="128" y="51"/>
                    <a:pt x="114" y="62"/>
                  </a:cubicBezTo>
                  <a:cubicBezTo>
                    <a:pt x="6" y="149"/>
                    <a:pt x="6" y="149"/>
                    <a:pt x="6" y="149"/>
                  </a:cubicBezTo>
                  <a:cubicBezTo>
                    <a:pt x="4" y="150"/>
                    <a:pt x="2" y="151"/>
                    <a:pt x="0" y="152"/>
                  </a:cubicBezTo>
                  <a:cubicBezTo>
                    <a:pt x="2" y="153"/>
                    <a:pt x="5" y="153"/>
                    <a:pt x="8" y="153"/>
                  </a:cubicBezTo>
                  <a:cubicBezTo>
                    <a:pt x="15" y="153"/>
                    <a:pt x="21" y="151"/>
                    <a:pt x="27" y="147"/>
                  </a:cubicBezTo>
                  <a:cubicBezTo>
                    <a:pt x="135" y="60"/>
                    <a:pt x="135" y="60"/>
                    <a:pt x="135" y="60"/>
                  </a:cubicBezTo>
                  <a:cubicBezTo>
                    <a:pt x="144" y="54"/>
                    <a:pt x="149" y="43"/>
                    <a:pt x="149" y="33"/>
                  </a:cubicBezTo>
                  <a:cubicBezTo>
                    <a:pt x="149" y="26"/>
                    <a:pt x="147" y="20"/>
                    <a:pt x="143" y="14"/>
                  </a:cubicBezTo>
                  <a:cubicBezTo>
                    <a:pt x="142" y="14"/>
                    <a:pt x="142" y="14"/>
                    <a:pt x="142" y="14"/>
                  </a:cubicBezTo>
                  <a:cubicBezTo>
                    <a:pt x="136" y="5"/>
                    <a:pt x="126" y="0"/>
                    <a:pt x="116" y="0"/>
                  </a:cubicBezTo>
                </a:path>
              </a:pathLst>
            </a:custGeom>
            <a:solidFill>
              <a:srgbClr val="FEDD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23"/>
            <p:cNvSpPr>
              <a:spLocks/>
            </p:cNvSpPr>
            <p:nvPr/>
          </p:nvSpPr>
          <p:spPr bwMode="auto">
            <a:xfrm>
              <a:off x="3689648" y="5131600"/>
              <a:ext cx="157782" cy="153185"/>
            </a:xfrm>
            <a:custGeom>
              <a:avLst/>
              <a:gdLst>
                <a:gd name="T0" fmla="*/ 59 w 68"/>
                <a:gd name="T1" fmla="*/ 15 h 66"/>
                <a:gd name="T2" fmla="*/ 59 w 68"/>
                <a:gd name="T3" fmla="*/ 15 h 66"/>
                <a:gd name="T4" fmla="*/ 52 w 68"/>
                <a:gd name="T5" fmla="*/ 54 h 66"/>
                <a:gd name="T6" fmla="*/ 48 w 68"/>
                <a:gd name="T7" fmla="*/ 57 h 66"/>
                <a:gd name="T8" fmla="*/ 9 w 68"/>
                <a:gd name="T9" fmla="*/ 51 h 66"/>
                <a:gd name="T10" fmla="*/ 15 w 68"/>
                <a:gd name="T11" fmla="*/ 12 h 66"/>
                <a:gd name="T12" fmla="*/ 20 w 68"/>
                <a:gd name="T13" fmla="*/ 8 h 66"/>
                <a:gd name="T14" fmla="*/ 59 w 68"/>
                <a:gd name="T15" fmla="*/ 1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8" h="66">
                  <a:moveTo>
                    <a:pt x="59" y="15"/>
                  </a:moveTo>
                  <a:cubicBezTo>
                    <a:pt x="59" y="15"/>
                    <a:pt x="59" y="15"/>
                    <a:pt x="59" y="15"/>
                  </a:cubicBezTo>
                  <a:cubicBezTo>
                    <a:pt x="68" y="28"/>
                    <a:pt x="65" y="45"/>
                    <a:pt x="52" y="54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35" y="66"/>
                    <a:pt x="18" y="63"/>
                    <a:pt x="9" y="51"/>
                  </a:cubicBezTo>
                  <a:cubicBezTo>
                    <a:pt x="0" y="38"/>
                    <a:pt x="3" y="21"/>
                    <a:pt x="15" y="12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33" y="0"/>
                    <a:pt x="50" y="3"/>
                    <a:pt x="59" y="15"/>
                  </a:cubicBezTo>
                  <a:close/>
                </a:path>
              </a:pathLst>
            </a:custGeom>
            <a:solidFill>
              <a:srgbClr val="FFF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24"/>
            <p:cNvSpPr>
              <a:spLocks/>
            </p:cNvSpPr>
            <p:nvPr/>
          </p:nvSpPr>
          <p:spPr bwMode="auto">
            <a:xfrm>
              <a:off x="3657479" y="4785399"/>
              <a:ext cx="378368" cy="338540"/>
            </a:xfrm>
            <a:custGeom>
              <a:avLst/>
              <a:gdLst>
                <a:gd name="T0" fmla="*/ 153 w 163"/>
                <a:gd name="T1" fmla="*/ 18 h 146"/>
                <a:gd name="T2" fmla="*/ 145 w 163"/>
                <a:gd name="T3" fmla="*/ 64 h 146"/>
                <a:gd name="T4" fmla="*/ 57 w 163"/>
                <a:gd name="T5" fmla="*/ 135 h 146"/>
                <a:gd name="T6" fmla="*/ 11 w 163"/>
                <a:gd name="T7" fmla="*/ 127 h 146"/>
                <a:gd name="T8" fmla="*/ 19 w 163"/>
                <a:gd name="T9" fmla="*/ 81 h 146"/>
                <a:gd name="T10" fmla="*/ 107 w 163"/>
                <a:gd name="T11" fmla="*/ 10 h 146"/>
                <a:gd name="T12" fmla="*/ 153 w 163"/>
                <a:gd name="T13" fmla="*/ 1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3" h="146">
                  <a:moveTo>
                    <a:pt x="153" y="18"/>
                  </a:moveTo>
                  <a:cubicBezTo>
                    <a:pt x="163" y="33"/>
                    <a:pt x="159" y="54"/>
                    <a:pt x="145" y="64"/>
                  </a:cubicBezTo>
                  <a:cubicBezTo>
                    <a:pt x="57" y="135"/>
                    <a:pt x="57" y="135"/>
                    <a:pt x="57" y="135"/>
                  </a:cubicBezTo>
                  <a:cubicBezTo>
                    <a:pt x="42" y="146"/>
                    <a:pt x="21" y="142"/>
                    <a:pt x="11" y="127"/>
                  </a:cubicBezTo>
                  <a:cubicBezTo>
                    <a:pt x="0" y="113"/>
                    <a:pt x="4" y="92"/>
                    <a:pt x="19" y="8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21" y="0"/>
                    <a:pt x="142" y="3"/>
                    <a:pt x="153" y="18"/>
                  </a:cubicBezTo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25"/>
            <p:cNvSpPr>
              <a:spLocks/>
            </p:cNvSpPr>
            <p:nvPr/>
          </p:nvSpPr>
          <p:spPr bwMode="auto">
            <a:xfrm>
              <a:off x="4005210" y="4820632"/>
              <a:ext cx="21445" cy="50551"/>
            </a:xfrm>
            <a:custGeom>
              <a:avLst/>
              <a:gdLst>
                <a:gd name="T0" fmla="*/ 0 w 9"/>
                <a:gd name="T1" fmla="*/ 0 h 22"/>
                <a:gd name="T2" fmla="*/ 3 w 9"/>
                <a:gd name="T3" fmla="*/ 3 h 22"/>
                <a:gd name="T4" fmla="*/ 9 w 9"/>
                <a:gd name="T5" fmla="*/ 22 h 22"/>
                <a:gd name="T6" fmla="*/ 3 w 9"/>
                <a:gd name="T7" fmla="*/ 3 h 22"/>
                <a:gd name="T8" fmla="*/ 0 w 9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1" y="1"/>
                    <a:pt x="2" y="2"/>
                    <a:pt x="3" y="3"/>
                  </a:cubicBezTo>
                  <a:cubicBezTo>
                    <a:pt x="7" y="9"/>
                    <a:pt x="9" y="16"/>
                    <a:pt x="9" y="22"/>
                  </a:cubicBezTo>
                  <a:cubicBezTo>
                    <a:pt x="9" y="16"/>
                    <a:pt x="7" y="9"/>
                    <a:pt x="3" y="3"/>
                  </a:cubicBezTo>
                  <a:cubicBezTo>
                    <a:pt x="2" y="2"/>
                    <a:pt x="1" y="1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26"/>
            <p:cNvSpPr>
              <a:spLocks/>
            </p:cNvSpPr>
            <p:nvPr/>
          </p:nvSpPr>
          <p:spPr bwMode="auto">
            <a:xfrm>
              <a:off x="3726412" y="4794591"/>
              <a:ext cx="300243" cy="318626"/>
            </a:xfrm>
            <a:custGeom>
              <a:avLst/>
              <a:gdLst>
                <a:gd name="T0" fmla="*/ 96 w 129"/>
                <a:gd name="T1" fmla="*/ 0 h 137"/>
                <a:gd name="T2" fmla="*/ 83 w 129"/>
                <a:gd name="T3" fmla="*/ 3 h 137"/>
                <a:gd name="T4" fmla="*/ 101 w 129"/>
                <a:gd name="T5" fmla="*/ 16 h 137"/>
                <a:gd name="T6" fmla="*/ 94 w 129"/>
                <a:gd name="T7" fmla="*/ 62 h 137"/>
                <a:gd name="T8" fmla="*/ 6 w 129"/>
                <a:gd name="T9" fmla="*/ 133 h 137"/>
                <a:gd name="T10" fmla="*/ 0 w 129"/>
                <a:gd name="T11" fmla="*/ 136 h 137"/>
                <a:gd name="T12" fmla="*/ 8 w 129"/>
                <a:gd name="T13" fmla="*/ 137 h 137"/>
                <a:gd name="T14" fmla="*/ 27 w 129"/>
                <a:gd name="T15" fmla="*/ 131 h 137"/>
                <a:gd name="T16" fmla="*/ 115 w 129"/>
                <a:gd name="T17" fmla="*/ 60 h 137"/>
                <a:gd name="T18" fmla="*/ 129 w 129"/>
                <a:gd name="T19" fmla="*/ 33 h 137"/>
                <a:gd name="T20" fmla="*/ 123 w 129"/>
                <a:gd name="T21" fmla="*/ 14 h 137"/>
                <a:gd name="T22" fmla="*/ 120 w 129"/>
                <a:gd name="T23" fmla="*/ 11 h 137"/>
                <a:gd name="T24" fmla="*/ 96 w 129"/>
                <a:gd name="T25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137">
                  <a:moveTo>
                    <a:pt x="96" y="0"/>
                  </a:moveTo>
                  <a:cubicBezTo>
                    <a:pt x="91" y="0"/>
                    <a:pt x="87" y="1"/>
                    <a:pt x="83" y="3"/>
                  </a:cubicBezTo>
                  <a:cubicBezTo>
                    <a:pt x="90" y="5"/>
                    <a:pt x="97" y="9"/>
                    <a:pt x="101" y="16"/>
                  </a:cubicBezTo>
                  <a:cubicBezTo>
                    <a:pt x="112" y="31"/>
                    <a:pt x="108" y="51"/>
                    <a:pt x="94" y="62"/>
                  </a:cubicBezTo>
                  <a:cubicBezTo>
                    <a:pt x="6" y="133"/>
                    <a:pt x="6" y="133"/>
                    <a:pt x="6" y="133"/>
                  </a:cubicBezTo>
                  <a:cubicBezTo>
                    <a:pt x="4" y="134"/>
                    <a:pt x="2" y="135"/>
                    <a:pt x="0" y="136"/>
                  </a:cubicBezTo>
                  <a:cubicBezTo>
                    <a:pt x="2" y="137"/>
                    <a:pt x="5" y="137"/>
                    <a:pt x="8" y="137"/>
                  </a:cubicBezTo>
                  <a:cubicBezTo>
                    <a:pt x="14" y="137"/>
                    <a:pt x="21" y="135"/>
                    <a:pt x="27" y="131"/>
                  </a:cubicBezTo>
                  <a:cubicBezTo>
                    <a:pt x="115" y="60"/>
                    <a:pt x="115" y="60"/>
                    <a:pt x="115" y="60"/>
                  </a:cubicBezTo>
                  <a:cubicBezTo>
                    <a:pt x="124" y="54"/>
                    <a:pt x="129" y="44"/>
                    <a:pt x="129" y="33"/>
                  </a:cubicBezTo>
                  <a:cubicBezTo>
                    <a:pt x="129" y="27"/>
                    <a:pt x="127" y="20"/>
                    <a:pt x="123" y="14"/>
                  </a:cubicBezTo>
                  <a:cubicBezTo>
                    <a:pt x="122" y="13"/>
                    <a:pt x="121" y="12"/>
                    <a:pt x="120" y="11"/>
                  </a:cubicBezTo>
                  <a:cubicBezTo>
                    <a:pt x="113" y="4"/>
                    <a:pt x="105" y="0"/>
                    <a:pt x="96" y="0"/>
                  </a:cubicBezTo>
                </a:path>
              </a:pathLst>
            </a:custGeom>
            <a:solidFill>
              <a:srgbClr val="FEDD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27"/>
            <p:cNvSpPr>
              <a:spLocks/>
            </p:cNvSpPr>
            <p:nvPr/>
          </p:nvSpPr>
          <p:spPr bwMode="auto">
            <a:xfrm>
              <a:off x="3675862" y="4950840"/>
              <a:ext cx="157782" cy="153185"/>
            </a:xfrm>
            <a:custGeom>
              <a:avLst/>
              <a:gdLst>
                <a:gd name="T0" fmla="*/ 59 w 68"/>
                <a:gd name="T1" fmla="*/ 15 h 66"/>
                <a:gd name="T2" fmla="*/ 59 w 68"/>
                <a:gd name="T3" fmla="*/ 15 h 66"/>
                <a:gd name="T4" fmla="*/ 52 w 68"/>
                <a:gd name="T5" fmla="*/ 54 h 66"/>
                <a:gd name="T6" fmla="*/ 48 w 68"/>
                <a:gd name="T7" fmla="*/ 58 h 66"/>
                <a:gd name="T8" fmla="*/ 9 w 68"/>
                <a:gd name="T9" fmla="*/ 51 h 66"/>
                <a:gd name="T10" fmla="*/ 15 w 68"/>
                <a:gd name="T11" fmla="*/ 12 h 66"/>
                <a:gd name="T12" fmla="*/ 20 w 68"/>
                <a:gd name="T13" fmla="*/ 9 h 66"/>
                <a:gd name="T14" fmla="*/ 59 w 68"/>
                <a:gd name="T15" fmla="*/ 1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8" h="66">
                  <a:moveTo>
                    <a:pt x="59" y="15"/>
                  </a:moveTo>
                  <a:cubicBezTo>
                    <a:pt x="59" y="15"/>
                    <a:pt x="59" y="15"/>
                    <a:pt x="59" y="15"/>
                  </a:cubicBezTo>
                  <a:cubicBezTo>
                    <a:pt x="68" y="28"/>
                    <a:pt x="65" y="45"/>
                    <a:pt x="52" y="54"/>
                  </a:cubicBezTo>
                  <a:cubicBezTo>
                    <a:pt x="48" y="58"/>
                    <a:pt x="48" y="58"/>
                    <a:pt x="48" y="58"/>
                  </a:cubicBezTo>
                  <a:cubicBezTo>
                    <a:pt x="35" y="66"/>
                    <a:pt x="17" y="63"/>
                    <a:pt x="9" y="51"/>
                  </a:cubicBezTo>
                  <a:cubicBezTo>
                    <a:pt x="0" y="38"/>
                    <a:pt x="3" y="21"/>
                    <a:pt x="15" y="12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32" y="0"/>
                    <a:pt x="50" y="3"/>
                    <a:pt x="59" y="15"/>
                  </a:cubicBezTo>
                  <a:close/>
                </a:path>
              </a:pathLst>
            </a:custGeom>
            <a:solidFill>
              <a:srgbClr val="FFF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28"/>
            <p:cNvSpPr>
              <a:spLocks/>
            </p:cNvSpPr>
            <p:nvPr/>
          </p:nvSpPr>
          <p:spPr bwMode="auto">
            <a:xfrm>
              <a:off x="2493269" y="4992200"/>
              <a:ext cx="799629" cy="1317395"/>
            </a:xfrm>
            <a:custGeom>
              <a:avLst/>
              <a:gdLst>
                <a:gd name="T0" fmla="*/ 253 w 345"/>
                <a:gd name="T1" fmla="*/ 147 h 568"/>
                <a:gd name="T2" fmla="*/ 265 w 345"/>
                <a:gd name="T3" fmla="*/ 111 h 568"/>
                <a:gd name="T4" fmla="*/ 296 w 345"/>
                <a:gd name="T5" fmla="*/ 96 h 568"/>
                <a:gd name="T6" fmla="*/ 333 w 345"/>
                <a:gd name="T7" fmla="*/ 7 h 568"/>
                <a:gd name="T8" fmla="*/ 323 w 345"/>
                <a:gd name="T9" fmla="*/ 2 h 568"/>
                <a:gd name="T10" fmla="*/ 191 w 345"/>
                <a:gd name="T11" fmla="*/ 63 h 568"/>
                <a:gd name="T12" fmla="*/ 159 w 345"/>
                <a:gd name="T13" fmla="*/ 107 h 568"/>
                <a:gd name="T14" fmla="*/ 159 w 345"/>
                <a:gd name="T15" fmla="*/ 107 h 568"/>
                <a:gd name="T16" fmla="*/ 149 w 345"/>
                <a:gd name="T17" fmla="*/ 174 h 568"/>
                <a:gd name="T18" fmla="*/ 112 w 345"/>
                <a:gd name="T19" fmla="*/ 338 h 568"/>
                <a:gd name="T20" fmla="*/ 0 w 345"/>
                <a:gd name="T21" fmla="*/ 519 h 568"/>
                <a:gd name="T22" fmla="*/ 15 w 345"/>
                <a:gd name="T23" fmla="*/ 568 h 568"/>
                <a:gd name="T24" fmla="*/ 138 w 345"/>
                <a:gd name="T25" fmla="*/ 568 h 568"/>
                <a:gd name="T26" fmla="*/ 197 w 345"/>
                <a:gd name="T27" fmla="*/ 509 h 568"/>
                <a:gd name="T28" fmla="*/ 261 w 345"/>
                <a:gd name="T29" fmla="*/ 428 h 568"/>
                <a:gd name="T30" fmla="*/ 253 w 345"/>
                <a:gd name="T31" fmla="*/ 147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5" h="568">
                  <a:moveTo>
                    <a:pt x="253" y="147"/>
                  </a:moveTo>
                  <a:cubicBezTo>
                    <a:pt x="265" y="111"/>
                    <a:pt x="265" y="111"/>
                    <a:pt x="265" y="111"/>
                  </a:cubicBezTo>
                  <a:cubicBezTo>
                    <a:pt x="296" y="96"/>
                    <a:pt x="296" y="96"/>
                    <a:pt x="296" y="96"/>
                  </a:cubicBezTo>
                  <a:cubicBezTo>
                    <a:pt x="345" y="74"/>
                    <a:pt x="344" y="38"/>
                    <a:pt x="333" y="7"/>
                  </a:cubicBezTo>
                  <a:cubicBezTo>
                    <a:pt x="331" y="2"/>
                    <a:pt x="328" y="0"/>
                    <a:pt x="323" y="2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73" y="71"/>
                    <a:pt x="161" y="89"/>
                    <a:pt x="159" y="107"/>
                  </a:cubicBezTo>
                  <a:cubicBezTo>
                    <a:pt x="159" y="107"/>
                    <a:pt x="159" y="107"/>
                    <a:pt x="159" y="107"/>
                  </a:cubicBezTo>
                  <a:cubicBezTo>
                    <a:pt x="149" y="174"/>
                    <a:pt x="149" y="174"/>
                    <a:pt x="149" y="174"/>
                  </a:cubicBezTo>
                  <a:cubicBezTo>
                    <a:pt x="140" y="226"/>
                    <a:pt x="126" y="301"/>
                    <a:pt x="112" y="338"/>
                  </a:cubicBezTo>
                  <a:cubicBezTo>
                    <a:pt x="93" y="388"/>
                    <a:pt x="52" y="444"/>
                    <a:pt x="0" y="519"/>
                  </a:cubicBezTo>
                  <a:cubicBezTo>
                    <a:pt x="15" y="568"/>
                    <a:pt x="15" y="568"/>
                    <a:pt x="15" y="568"/>
                  </a:cubicBezTo>
                  <a:cubicBezTo>
                    <a:pt x="138" y="568"/>
                    <a:pt x="138" y="568"/>
                    <a:pt x="138" y="568"/>
                  </a:cubicBezTo>
                  <a:cubicBezTo>
                    <a:pt x="162" y="548"/>
                    <a:pt x="182" y="529"/>
                    <a:pt x="197" y="509"/>
                  </a:cubicBezTo>
                  <a:cubicBezTo>
                    <a:pt x="245" y="444"/>
                    <a:pt x="222" y="498"/>
                    <a:pt x="261" y="428"/>
                  </a:cubicBezTo>
                  <a:cubicBezTo>
                    <a:pt x="342" y="285"/>
                    <a:pt x="253" y="147"/>
                    <a:pt x="253" y="147"/>
                  </a:cubicBezTo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30"/>
            <p:cNvSpPr>
              <a:spLocks/>
            </p:cNvSpPr>
            <p:nvPr/>
          </p:nvSpPr>
          <p:spPr bwMode="auto">
            <a:xfrm>
              <a:off x="3125925" y="4989136"/>
              <a:ext cx="162376" cy="119484"/>
            </a:xfrm>
            <a:custGeom>
              <a:avLst/>
              <a:gdLst>
                <a:gd name="T0" fmla="*/ 68 w 70"/>
                <a:gd name="T1" fmla="*/ 5 h 51"/>
                <a:gd name="T2" fmla="*/ 60 w 70"/>
                <a:gd name="T3" fmla="*/ 2 h 51"/>
                <a:gd name="T4" fmla="*/ 0 w 70"/>
                <a:gd name="T5" fmla="*/ 30 h 51"/>
                <a:gd name="T6" fmla="*/ 65 w 70"/>
                <a:gd name="T7" fmla="*/ 22 h 51"/>
                <a:gd name="T8" fmla="*/ 68 w 70"/>
                <a:gd name="T9" fmla="*/ 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51">
                  <a:moveTo>
                    <a:pt x="68" y="5"/>
                  </a:moveTo>
                  <a:cubicBezTo>
                    <a:pt x="66" y="0"/>
                    <a:pt x="62" y="1"/>
                    <a:pt x="60" y="2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12" y="51"/>
                    <a:pt x="44" y="40"/>
                    <a:pt x="65" y="22"/>
                  </a:cubicBezTo>
                  <a:cubicBezTo>
                    <a:pt x="68" y="20"/>
                    <a:pt x="70" y="12"/>
                    <a:pt x="68" y="5"/>
                  </a:cubicBezTo>
                  <a:close/>
                </a:path>
              </a:pathLst>
            </a:custGeom>
            <a:solidFill>
              <a:srgbClr val="FFF2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31"/>
            <p:cNvSpPr>
              <a:spLocks/>
            </p:cNvSpPr>
            <p:nvPr/>
          </p:nvSpPr>
          <p:spPr bwMode="auto">
            <a:xfrm>
              <a:off x="1977033" y="5998630"/>
              <a:ext cx="1040130" cy="859370"/>
            </a:xfrm>
            <a:custGeom>
              <a:avLst/>
              <a:gdLst>
                <a:gd name="T0" fmla="*/ 0 w 679"/>
                <a:gd name="T1" fmla="*/ 561 h 561"/>
                <a:gd name="T2" fmla="*/ 400 w 679"/>
                <a:gd name="T3" fmla="*/ 561 h 561"/>
                <a:gd name="T4" fmla="*/ 679 w 679"/>
                <a:gd name="T5" fmla="*/ 169 h 561"/>
                <a:gd name="T6" fmla="*/ 402 w 679"/>
                <a:gd name="T7" fmla="*/ 0 h 561"/>
                <a:gd name="T8" fmla="*/ 0 w 679"/>
                <a:gd name="T9" fmla="*/ 56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9" h="561">
                  <a:moveTo>
                    <a:pt x="0" y="561"/>
                  </a:moveTo>
                  <a:lnTo>
                    <a:pt x="400" y="561"/>
                  </a:lnTo>
                  <a:lnTo>
                    <a:pt x="679" y="169"/>
                  </a:lnTo>
                  <a:lnTo>
                    <a:pt x="402" y="0"/>
                  </a:lnTo>
                  <a:lnTo>
                    <a:pt x="0" y="561"/>
                  </a:lnTo>
                  <a:close/>
                </a:path>
              </a:pathLst>
            </a:custGeom>
            <a:solidFill>
              <a:srgbClr val="2F49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32"/>
            <p:cNvSpPr>
              <a:spLocks/>
            </p:cNvSpPr>
            <p:nvPr/>
          </p:nvSpPr>
          <p:spPr bwMode="auto">
            <a:xfrm>
              <a:off x="2431995" y="6185515"/>
              <a:ext cx="585169" cy="672485"/>
            </a:xfrm>
            <a:custGeom>
              <a:avLst/>
              <a:gdLst>
                <a:gd name="T0" fmla="*/ 305 w 382"/>
                <a:gd name="T1" fmla="*/ 0 h 439"/>
                <a:gd name="T2" fmla="*/ 382 w 382"/>
                <a:gd name="T3" fmla="*/ 47 h 439"/>
                <a:gd name="T4" fmla="*/ 103 w 382"/>
                <a:gd name="T5" fmla="*/ 439 h 439"/>
                <a:gd name="T6" fmla="*/ 0 w 382"/>
                <a:gd name="T7" fmla="*/ 439 h 439"/>
                <a:gd name="T8" fmla="*/ 305 w 382"/>
                <a:gd name="T9" fmla="*/ 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2" h="439">
                  <a:moveTo>
                    <a:pt x="305" y="0"/>
                  </a:moveTo>
                  <a:lnTo>
                    <a:pt x="382" y="47"/>
                  </a:lnTo>
                  <a:lnTo>
                    <a:pt x="103" y="439"/>
                  </a:lnTo>
                  <a:lnTo>
                    <a:pt x="0" y="439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3D5D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33"/>
            <p:cNvSpPr>
              <a:spLocks/>
            </p:cNvSpPr>
            <p:nvPr/>
          </p:nvSpPr>
          <p:spPr bwMode="auto">
            <a:xfrm>
              <a:off x="2516246" y="5863826"/>
              <a:ext cx="594360" cy="445770"/>
            </a:xfrm>
            <a:custGeom>
              <a:avLst/>
              <a:gdLst>
                <a:gd name="T0" fmla="*/ 0 w 388"/>
                <a:gd name="T1" fmla="*/ 147 h 291"/>
                <a:gd name="T2" fmla="*/ 321 w 388"/>
                <a:gd name="T3" fmla="*/ 291 h 291"/>
                <a:gd name="T4" fmla="*/ 388 w 388"/>
                <a:gd name="T5" fmla="*/ 182 h 291"/>
                <a:gd name="T6" fmla="*/ 91 w 388"/>
                <a:gd name="T7" fmla="*/ 0 h 291"/>
                <a:gd name="T8" fmla="*/ 0 w 388"/>
                <a:gd name="T9" fmla="*/ 147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8" h="291">
                  <a:moveTo>
                    <a:pt x="0" y="147"/>
                  </a:moveTo>
                  <a:lnTo>
                    <a:pt x="321" y="291"/>
                  </a:lnTo>
                  <a:lnTo>
                    <a:pt x="388" y="182"/>
                  </a:lnTo>
                  <a:lnTo>
                    <a:pt x="91" y="0"/>
                  </a:lnTo>
                  <a:lnTo>
                    <a:pt x="0" y="147"/>
                  </a:lnTo>
                  <a:close/>
                </a:path>
              </a:pathLst>
            </a:custGeom>
            <a:solidFill>
              <a:srgbClr val="8DD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34"/>
            <p:cNvSpPr>
              <a:spLocks/>
            </p:cNvSpPr>
            <p:nvPr/>
          </p:nvSpPr>
          <p:spPr bwMode="auto">
            <a:xfrm>
              <a:off x="2890019" y="6075222"/>
              <a:ext cx="220588" cy="234373"/>
            </a:xfrm>
            <a:custGeom>
              <a:avLst/>
              <a:gdLst>
                <a:gd name="T0" fmla="*/ 71 w 144"/>
                <a:gd name="T1" fmla="*/ 0 h 153"/>
                <a:gd name="T2" fmla="*/ 144 w 144"/>
                <a:gd name="T3" fmla="*/ 44 h 153"/>
                <a:gd name="T4" fmla="*/ 77 w 144"/>
                <a:gd name="T5" fmla="*/ 153 h 153"/>
                <a:gd name="T6" fmla="*/ 0 w 144"/>
                <a:gd name="T7" fmla="*/ 118 h 153"/>
                <a:gd name="T8" fmla="*/ 71 w 144"/>
                <a:gd name="T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4" h="153">
                  <a:moveTo>
                    <a:pt x="71" y="0"/>
                  </a:moveTo>
                  <a:lnTo>
                    <a:pt x="144" y="44"/>
                  </a:lnTo>
                  <a:lnTo>
                    <a:pt x="77" y="153"/>
                  </a:lnTo>
                  <a:lnTo>
                    <a:pt x="0" y="118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A9E0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35"/>
            <p:cNvSpPr>
              <a:spLocks/>
            </p:cNvSpPr>
            <p:nvPr/>
          </p:nvSpPr>
          <p:spPr bwMode="auto">
            <a:xfrm>
              <a:off x="2957420" y="6157943"/>
              <a:ext cx="81189" cy="81188"/>
            </a:xfrm>
            <a:custGeom>
              <a:avLst/>
              <a:gdLst>
                <a:gd name="T0" fmla="*/ 4 w 35"/>
                <a:gd name="T1" fmla="*/ 9 h 35"/>
                <a:gd name="T2" fmla="*/ 10 w 35"/>
                <a:gd name="T3" fmla="*/ 31 h 35"/>
                <a:gd name="T4" fmla="*/ 31 w 35"/>
                <a:gd name="T5" fmla="*/ 26 h 35"/>
                <a:gd name="T6" fmla="*/ 26 w 35"/>
                <a:gd name="T7" fmla="*/ 4 h 35"/>
                <a:gd name="T8" fmla="*/ 4 w 35"/>
                <a:gd name="T9" fmla="*/ 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35">
                  <a:moveTo>
                    <a:pt x="4" y="9"/>
                  </a:moveTo>
                  <a:cubicBezTo>
                    <a:pt x="0" y="17"/>
                    <a:pt x="2" y="26"/>
                    <a:pt x="10" y="31"/>
                  </a:cubicBezTo>
                  <a:cubicBezTo>
                    <a:pt x="17" y="35"/>
                    <a:pt x="26" y="33"/>
                    <a:pt x="31" y="26"/>
                  </a:cubicBezTo>
                  <a:cubicBezTo>
                    <a:pt x="35" y="18"/>
                    <a:pt x="33" y="9"/>
                    <a:pt x="26" y="4"/>
                  </a:cubicBezTo>
                  <a:cubicBezTo>
                    <a:pt x="18" y="0"/>
                    <a:pt x="9" y="2"/>
                    <a:pt x="4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41" name="Group 240"/>
            <p:cNvGrpSpPr/>
            <p:nvPr/>
          </p:nvGrpSpPr>
          <p:grpSpPr>
            <a:xfrm>
              <a:off x="3220599" y="5274543"/>
              <a:ext cx="345065" cy="344036"/>
              <a:chOff x="2138511" y="2464802"/>
              <a:chExt cx="354012" cy="352956"/>
            </a:xfrm>
            <a:solidFill>
              <a:schemeClr val="tx2"/>
            </a:solidFill>
          </p:grpSpPr>
          <p:sp>
            <p:nvSpPr>
              <p:cNvPr id="243" name="Oval 242"/>
              <p:cNvSpPr>
                <a:spLocks noChangeArrowheads="1"/>
              </p:cNvSpPr>
              <p:nvPr/>
            </p:nvSpPr>
            <p:spPr bwMode="auto">
              <a:xfrm>
                <a:off x="2229830" y="2555417"/>
                <a:ext cx="171376" cy="17172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44" name="Freeform 243"/>
              <p:cNvSpPr>
                <a:spLocks noEditPoints="1"/>
              </p:cNvSpPr>
              <p:nvPr/>
            </p:nvSpPr>
            <p:spPr bwMode="auto">
              <a:xfrm>
                <a:off x="2138511" y="2464802"/>
                <a:ext cx="354012" cy="352956"/>
              </a:xfrm>
              <a:custGeom>
                <a:avLst/>
                <a:gdLst>
                  <a:gd name="T0" fmla="*/ 212 w 423"/>
                  <a:gd name="T1" fmla="*/ 0 h 424"/>
                  <a:gd name="T2" fmla="*/ 0 w 423"/>
                  <a:gd name="T3" fmla="*/ 212 h 424"/>
                  <a:gd name="T4" fmla="*/ 212 w 423"/>
                  <a:gd name="T5" fmla="*/ 424 h 424"/>
                  <a:gd name="T6" fmla="*/ 423 w 423"/>
                  <a:gd name="T7" fmla="*/ 212 h 424"/>
                  <a:gd name="T8" fmla="*/ 212 w 423"/>
                  <a:gd name="T9" fmla="*/ 0 h 424"/>
                  <a:gd name="T10" fmla="*/ 212 w 423"/>
                  <a:gd name="T11" fmla="*/ 386 h 424"/>
                  <a:gd name="T12" fmla="*/ 38 w 423"/>
                  <a:gd name="T13" fmla="*/ 212 h 424"/>
                  <a:gd name="T14" fmla="*/ 212 w 423"/>
                  <a:gd name="T15" fmla="*/ 38 h 424"/>
                  <a:gd name="T16" fmla="*/ 386 w 423"/>
                  <a:gd name="T17" fmla="*/ 212 h 424"/>
                  <a:gd name="T18" fmla="*/ 212 w 423"/>
                  <a:gd name="T19" fmla="*/ 386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23" h="424">
                    <a:moveTo>
                      <a:pt x="212" y="0"/>
                    </a:moveTo>
                    <a:cubicBezTo>
                      <a:pt x="95" y="0"/>
                      <a:pt x="0" y="95"/>
                      <a:pt x="0" y="212"/>
                    </a:cubicBezTo>
                    <a:cubicBezTo>
                      <a:pt x="0" y="329"/>
                      <a:pt x="95" y="424"/>
                      <a:pt x="212" y="424"/>
                    </a:cubicBezTo>
                    <a:cubicBezTo>
                      <a:pt x="329" y="424"/>
                      <a:pt x="423" y="329"/>
                      <a:pt x="423" y="212"/>
                    </a:cubicBezTo>
                    <a:cubicBezTo>
                      <a:pt x="423" y="95"/>
                      <a:pt x="329" y="0"/>
                      <a:pt x="212" y="0"/>
                    </a:cubicBezTo>
                    <a:close/>
                    <a:moveTo>
                      <a:pt x="212" y="386"/>
                    </a:moveTo>
                    <a:cubicBezTo>
                      <a:pt x="116" y="386"/>
                      <a:pt x="38" y="308"/>
                      <a:pt x="38" y="212"/>
                    </a:cubicBezTo>
                    <a:cubicBezTo>
                      <a:pt x="38" y="116"/>
                      <a:pt x="116" y="38"/>
                      <a:pt x="212" y="38"/>
                    </a:cubicBezTo>
                    <a:cubicBezTo>
                      <a:pt x="308" y="38"/>
                      <a:pt x="386" y="116"/>
                      <a:pt x="386" y="212"/>
                    </a:cubicBezTo>
                    <a:cubicBezTo>
                      <a:pt x="386" y="308"/>
                      <a:pt x="308" y="386"/>
                      <a:pt x="212" y="3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242" name="Freeform 37"/>
            <p:cNvSpPr>
              <a:spLocks/>
            </p:cNvSpPr>
            <p:nvPr/>
          </p:nvSpPr>
          <p:spPr bwMode="auto">
            <a:xfrm>
              <a:off x="3334257" y="5418056"/>
              <a:ext cx="1107532" cy="1243867"/>
            </a:xfrm>
            <a:custGeom>
              <a:avLst/>
              <a:gdLst>
                <a:gd name="T0" fmla="*/ 477 w 477"/>
                <a:gd name="T1" fmla="*/ 466 h 536"/>
                <a:gd name="T2" fmla="*/ 463 w 477"/>
                <a:gd name="T3" fmla="*/ 445 h 536"/>
                <a:gd name="T4" fmla="*/ 416 w 477"/>
                <a:gd name="T5" fmla="*/ 372 h 536"/>
                <a:gd name="T6" fmla="*/ 371 w 477"/>
                <a:gd name="T7" fmla="*/ 235 h 536"/>
                <a:gd name="T8" fmla="*/ 325 w 477"/>
                <a:gd name="T9" fmla="*/ 148 h 536"/>
                <a:gd name="T10" fmla="*/ 266 w 477"/>
                <a:gd name="T11" fmla="*/ 112 h 536"/>
                <a:gd name="T12" fmla="*/ 250 w 477"/>
                <a:gd name="T13" fmla="*/ 130 h 536"/>
                <a:gd name="T14" fmla="*/ 201 w 477"/>
                <a:gd name="T15" fmla="*/ 106 h 536"/>
                <a:gd name="T16" fmla="*/ 181 w 477"/>
                <a:gd name="T17" fmla="*/ 128 h 536"/>
                <a:gd name="T18" fmla="*/ 143 w 477"/>
                <a:gd name="T19" fmla="*/ 108 h 536"/>
                <a:gd name="T20" fmla="*/ 121 w 477"/>
                <a:gd name="T21" fmla="*/ 126 h 536"/>
                <a:gd name="T22" fmla="*/ 64 w 477"/>
                <a:gd name="T23" fmla="*/ 40 h 536"/>
                <a:gd name="T24" fmla="*/ 26 w 477"/>
                <a:gd name="T25" fmla="*/ 5 h 536"/>
                <a:gd name="T26" fmla="*/ 21 w 477"/>
                <a:gd name="T27" fmla="*/ 61 h 536"/>
                <a:gd name="T28" fmla="*/ 80 w 477"/>
                <a:gd name="T29" fmla="*/ 178 h 536"/>
                <a:gd name="T30" fmla="*/ 134 w 477"/>
                <a:gd name="T31" fmla="*/ 288 h 536"/>
                <a:gd name="T32" fmla="*/ 136 w 477"/>
                <a:gd name="T33" fmla="*/ 316 h 536"/>
                <a:gd name="T34" fmla="*/ 115 w 477"/>
                <a:gd name="T35" fmla="*/ 282 h 536"/>
                <a:gd name="T36" fmla="*/ 106 w 477"/>
                <a:gd name="T37" fmla="*/ 240 h 536"/>
                <a:gd name="T38" fmla="*/ 77 w 477"/>
                <a:gd name="T39" fmla="*/ 199 h 536"/>
                <a:gd name="T40" fmla="*/ 65 w 477"/>
                <a:gd name="T41" fmla="*/ 233 h 536"/>
                <a:gd name="T42" fmla="*/ 55 w 477"/>
                <a:gd name="T43" fmla="*/ 298 h 536"/>
                <a:gd name="T44" fmla="*/ 94 w 477"/>
                <a:gd name="T45" fmla="*/ 367 h 536"/>
                <a:gd name="T46" fmla="*/ 167 w 477"/>
                <a:gd name="T47" fmla="*/ 416 h 536"/>
                <a:gd name="T48" fmla="*/ 281 w 477"/>
                <a:gd name="T49" fmla="*/ 477 h 536"/>
                <a:gd name="T50" fmla="*/ 324 w 477"/>
                <a:gd name="T51" fmla="*/ 536 h 536"/>
                <a:gd name="T52" fmla="*/ 391 w 477"/>
                <a:gd name="T53" fmla="*/ 532 h 536"/>
                <a:gd name="T54" fmla="*/ 477 w 477"/>
                <a:gd name="T55" fmla="*/ 466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77" h="536">
                  <a:moveTo>
                    <a:pt x="477" y="466"/>
                  </a:moveTo>
                  <a:cubicBezTo>
                    <a:pt x="470" y="456"/>
                    <a:pt x="465" y="449"/>
                    <a:pt x="463" y="445"/>
                  </a:cubicBezTo>
                  <a:cubicBezTo>
                    <a:pt x="455" y="428"/>
                    <a:pt x="435" y="400"/>
                    <a:pt x="416" y="372"/>
                  </a:cubicBezTo>
                  <a:cubicBezTo>
                    <a:pt x="397" y="344"/>
                    <a:pt x="381" y="274"/>
                    <a:pt x="371" y="235"/>
                  </a:cubicBezTo>
                  <a:cubicBezTo>
                    <a:pt x="361" y="196"/>
                    <a:pt x="344" y="166"/>
                    <a:pt x="325" y="148"/>
                  </a:cubicBezTo>
                  <a:cubicBezTo>
                    <a:pt x="305" y="129"/>
                    <a:pt x="283" y="101"/>
                    <a:pt x="266" y="112"/>
                  </a:cubicBezTo>
                  <a:cubicBezTo>
                    <a:pt x="249" y="123"/>
                    <a:pt x="250" y="130"/>
                    <a:pt x="250" y="130"/>
                  </a:cubicBezTo>
                  <a:cubicBezTo>
                    <a:pt x="250" y="130"/>
                    <a:pt x="221" y="98"/>
                    <a:pt x="201" y="106"/>
                  </a:cubicBezTo>
                  <a:cubicBezTo>
                    <a:pt x="181" y="113"/>
                    <a:pt x="181" y="128"/>
                    <a:pt x="181" y="128"/>
                  </a:cubicBezTo>
                  <a:cubicBezTo>
                    <a:pt x="181" y="128"/>
                    <a:pt x="165" y="101"/>
                    <a:pt x="143" y="108"/>
                  </a:cubicBezTo>
                  <a:cubicBezTo>
                    <a:pt x="121" y="115"/>
                    <a:pt x="121" y="126"/>
                    <a:pt x="121" y="126"/>
                  </a:cubicBezTo>
                  <a:cubicBezTo>
                    <a:pt x="121" y="126"/>
                    <a:pt x="80" y="67"/>
                    <a:pt x="64" y="40"/>
                  </a:cubicBezTo>
                  <a:cubicBezTo>
                    <a:pt x="48" y="13"/>
                    <a:pt x="38" y="0"/>
                    <a:pt x="26" y="5"/>
                  </a:cubicBezTo>
                  <a:cubicBezTo>
                    <a:pt x="13" y="10"/>
                    <a:pt x="0" y="27"/>
                    <a:pt x="21" y="61"/>
                  </a:cubicBezTo>
                  <a:cubicBezTo>
                    <a:pt x="41" y="96"/>
                    <a:pt x="66" y="153"/>
                    <a:pt x="80" y="178"/>
                  </a:cubicBezTo>
                  <a:cubicBezTo>
                    <a:pt x="95" y="203"/>
                    <a:pt x="125" y="256"/>
                    <a:pt x="134" y="288"/>
                  </a:cubicBezTo>
                  <a:cubicBezTo>
                    <a:pt x="144" y="321"/>
                    <a:pt x="147" y="320"/>
                    <a:pt x="136" y="316"/>
                  </a:cubicBezTo>
                  <a:cubicBezTo>
                    <a:pt x="126" y="312"/>
                    <a:pt x="124" y="290"/>
                    <a:pt x="115" y="282"/>
                  </a:cubicBezTo>
                  <a:cubicBezTo>
                    <a:pt x="107" y="274"/>
                    <a:pt x="104" y="251"/>
                    <a:pt x="106" y="240"/>
                  </a:cubicBezTo>
                  <a:cubicBezTo>
                    <a:pt x="109" y="229"/>
                    <a:pt x="89" y="201"/>
                    <a:pt x="77" y="199"/>
                  </a:cubicBezTo>
                  <a:cubicBezTo>
                    <a:pt x="66" y="197"/>
                    <a:pt x="64" y="206"/>
                    <a:pt x="65" y="233"/>
                  </a:cubicBezTo>
                  <a:cubicBezTo>
                    <a:pt x="66" y="260"/>
                    <a:pt x="42" y="277"/>
                    <a:pt x="55" y="298"/>
                  </a:cubicBezTo>
                  <a:cubicBezTo>
                    <a:pt x="67" y="319"/>
                    <a:pt x="87" y="354"/>
                    <a:pt x="94" y="367"/>
                  </a:cubicBezTo>
                  <a:cubicBezTo>
                    <a:pt x="101" y="380"/>
                    <a:pt x="134" y="405"/>
                    <a:pt x="167" y="416"/>
                  </a:cubicBezTo>
                  <a:cubicBezTo>
                    <a:pt x="199" y="427"/>
                    <a:pt x="258" y="450"/>
                    <a:pt x="281" y="477"/>
                  </a:cubicBezTo>
                  <a:cubicBezTo>
                    <a:pt x="289" y="487"/>
                    <a:pt x="306" y="510"/>
                    <a:pt x="324" y="536"/>
                  </a:cubicBezTo>
                  <a:cubicBezTo>
                    <a:pt x="391" y="532"/>
                    <a:pt x="391" y="532"/>
                    <a:pt x="391" y="532"/>
                  </a:cubicBezTo>
                  <a:cubicBezTo>
                    <a:pt x="477" y="466"/>
                    <a:pt x="477" y="466"/>
                    <a:pt x="477" y="466"/>
                  </a:cubicBezTo>
                </a:path>
              </a:pathLst>
            </a:custGeom>
            <a:solidFill>
              <a:srgbClr val="FDC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75880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1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250"/>
                            </p:stCondLst>
                            <p:childTnLst>
                              <p:par>
                                <p:cTn id="37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1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750"/>
                            </p:stCondLst>
                            <p:childTnLst>
                              <p:par>
                                <p:cTn id="4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1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80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500"/>
                            </p:stCondLst>
                            <p:childTnLst>
                              <p:par>
                                <p:cTn id="53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90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9500"/>
                            </p:stCondLst>
                            <p:childTnLst>
                              <p:par>
                                <p:cTn id="6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0"/>
                            </p:stCondLst>
                            <p:childTnLst>
                              <p:par>
                                <p:cTn id="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500"/>
                            </p:stCondLst>
                            <p:childTnLst>
                              <p:par>
                                <p:cTn id="7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4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1000"/>
                            </p:stCondLst>
                            <p:childTnLst>
                              <p:par>
                                <p:cTn id="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1500"/>
                            </p:stCondLst>
                            <p:childTnLst>
                              <p:par>
                                <p:cTn id="8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2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2500"/>
                            </p:stCondLst>
                            <p:childTnLst>
                              <p:par>
                                <p:cTn id="8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2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982243" y="2783783"/>
            <a:ext cx="4227513" cy="2136775"/>
            <a:chOff x="6453515" y="4722813"/>
            <a:chExt cx="4227513" cy="2136775"/>
          </a:xfrm>
        </p:grpSpPr>
        <p:sp>
          <p:nvSpPr>
            <p:cNvPr id="4" name="Rectangle 5"/>
            <p:cNvSpPr>
              <a:spLocks noChangeArrowheads="1"/>
            </p:cNvSpPr>
            <p:nvPr/>
          </p:nvSpPr>
          <p:spPr bwMode="auto">
            <a:xfrm>
              <a:off x="6683702" y="6292851"/>
              <a:ext cx="220663" cy="565150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Rectangle 6"/>
            <p:cNvSpPr>
              <a:spLocks noChangeArrowheads="1"/>
            </p:cNvSpPr>
            <p:nvPr/>
          </p:nvSpPr>
          <p:spPr bwMode="auto">
            <a:xfrm>
              <a:off x="7174240" y="5978526"/>
              <a:ext cx="165100" cy="879475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Rectangle 7"/>
            <p:cNvSpPr>
              <a:spLocks noChangeArrowheads="1"/>
            </p:cNvSpPr>
            <p:nvPr/>
          </p:nvSpPr>
          <p:spPr bwMode="auto">
            <a:xfrm>
              <a:off x="10168265" y="6292851"/>
              <a:ext cx="220663" cy="565150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Rectangle 8"/>
            <p:cNvSpPr>
              <a:spLocks noChangeArrowheads="1"/>
            </p:cNvSpPr>
            <p:nvPr/>
          </p:nvSpPr>
          <p:spPr bwMode="auto">
            <a:xfrm>
              <a:off x="9734877" y="5978526"/>
              <a:ext cx="165100" cy="879475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9"/>
            <p:cNvSpPr>
              <a:spLocks/>
            </p:cNvSpPr>
            <p:nvPr/>
          </p:nvSpPr>
          <p:spPr bwMode="auto">
            <a:xfrm>
              <a:off x="6453515" y="5932488"/>
              <a:ext cx="4227513" cy="373063"/>
            </a:xfrm>
            <a:custGeom>
              <a:avLst/>
              <a:gdLst>
                <a:gd name="T0" fmla="*/ 2268 w 2663"/>
                <a:gd name="T1" fmla="*/ 0 h 235"/>
                <a:gd name="T2" fmla="*/ 1331 w 2663"/>
                <a:gd name="T3" fmla="*/ 0 h 235"/>
                <a:gd name="T4" fmla="*/ 395 w 2663"/>
                <a:gd name="T5" fmla="*/ 0 h 235"/>
                <a:gd name="T6" fmla="*/ 0 w 2663"/>
                <a:gd name="T7" fmla="*/ 235 h 235"/>
                <a:gd name="T8" fmla="*/ 1331 w 2663"/>
                <a:gd name="T9" fmla="*/ 235 h 235"/>
                <a:gd name="T10" fmla="*/ 2663 w 2663"/>
                <a:gd name="T11" fmla="*/ 235 h 235"/>
                <a:gd name="T12" fmla="*/ 2268 w 2663"/>
                <a:gd name="T13" fmla="*/ 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3" h="235">
                  <a:moveTo>
                    <a:pt x="2268" y="0"/>
                  </a:moveTo>
                  <a:lnTo>
                    <a:pt x="1331" y="0"/>
                  </a:lnTo>
                  <a:lnTo>
                    <a:pt x="395" y="0"/>
                  </a:lnTo>
                  <a:lnTo>
                    <a:pt x="0" y="235"/>
                  </a:lnTo>
                  <a:lnTo>
                    <a:pt x="1331" y="235"/>
                  </a:lnTo>
                  <a:lnTo>
                    <a:pt x="2663" y="235"/>
                  </a:lnTo>
                  <a:lnTo>
                    <a:pt x="2268" y="0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Rectangle 10"/>
            <p:cNvSpPr>
              <a:spLocks noChangeArrowheads="1"/>
            </p:cNvSpPr>
            <p:nvPr/>
          </p:nvSpPr>
          <p:spPr bwMode="auto">
            <a:xfrm>
              <a:off x="6458277" y="6302376"/>
              <a:ext cx="4217988" cy="68263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1"/>
            <p:cNvSpPr>
              <a:spLocks/>
            </p:cNvSpPr>
            <p:nvPr/>
          </p:nvSpPr>
          <p:spPr bwMode="auto">
            <a:xfrm>
              <a:off x="7552065" y="5634038"/>
              <a:ext cx="2057400" cy="701675"/>
            </a:xfrm>
            <a:custGeom>
              <a:avLst/>
              <a:gdLst>
                <a:gd name="T0" fmla="*/ 993 w 1194"/>
                <a:gd name="T1" fmla="*/ 132 h 407"/>
                <a:gd name="T2" fmla="*/ 887 w 1194"/>
                <a:gd name="T3" fmla="*/ 41 h 407"/>
                <a:gd name="T4" fmla="*/ 871 w 1194"/>
                <a:gd name="T5" fmla="*/ 30 h 407"/>
                <a:gd name="T6" fmla="*/ 708 w 1194"/>
                <a:gd name="T7" fmla="*/ 0 h 407"/>
                <a:gd name="T8" fmla="*/ 599 w 1194"/>
                <a:gd name="T9" fmla="*/ 26 h 407"/>
                <a:gd name="T10" fmla="*/ 597 w 1194"/>
                <a:gd name="T11" fmla="*/ 26 h 407"/>
                <a:gd name="T12" fmla="*/ 595 w 1194"/>
                <a:gd name="T13" fmla="*/ 26 h 407"/>
                <a:gd name="T14" fmla="*/ 486 w 1194"/>
                <a:gd name="T15" fmla="*/ 0 h 407"/>
                <a:gd name="T16" fmla="*/ 323 w 1194"/>
                <a:gd name="T17" fmla="*/ 30 h 407"/>
                <a:gd name="T18" fmla="*/ 307 w 1194"/>
                <a:gd name="T19" fmla="*/ 41 h 407"/>
                <a:gd name="T20" fmla="*/ 201 w 1194"/>
                <a:gd name="T21" fmla="*/ 132 h 407"/>
                <a:gd name="T22" fmla="*/ 0 w 1194"/>
                <a:gd name="T23" fmla="*/ 322 h 407"/>
                <a:gd name="T24" fmla="*/ 40 w 1194"/>
                <a:gd name="T25" fmla="*/ 399 h 407"/>
                <a:gd name="T26" fmla="*/ 272 w 1194"/>
                <a:gd name="T27" fmla="*/ 314 h 407"/>
                <a:gd name="T28" fmla="*/ 597 w 1194"/>
                <a:gd name="T29" fmla="*/ 314 h 407"/>
                <a:gd name="T30" fmla="*/ 922 w 1194"/>
                <a:gd name="T31" fmla="*/ 314 h 407"/>
                <a:gd name="T32" fmla="*/ 1154 w 1194"/>
                <a:gd name="T33" fmla="*/ 399 h 407"/>
                <a:gd name="T34" fmla="*/ 1194 w 1194"/>
                <a:gd name="T35" fmla="*/ 322 h 407"/>
                <a:gd name="T36" fmla="*/ 993 w 1194"/>
                <a:gd name="T37" fmla="*/ 132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94" h="407">
                  <a:moveTo>
                    <a:pt x="993" y="132"/>
                  </a:moveTo>
                  <a:cubicBezTo>
                    <a:pt x="958" y="78"/>
                    <a:pt x="887" y="41"/>
                    <a:pt x="887" y="41"/>
                  </a:cubicBezTo>
                  <a:cubicBezTo>
                    <a:pt x="884" y="35"/>
                    <a:pt x="878" y="31"/>
                    <a:pt x="871" y="30"/>
                  </a:cubicBezTo>
                  <a:cubicBezTo>
                    <a:pt x="708" y="0"/>
                    <a:pt x="708" y="0"/>
                    <a:pt x="708" y="0"/>
                  </a:cubicBezTo>
                  <a:cubicBezTo>
                    <a:pt x="679" y="16"/>
                    <a:pt x="641" y="26"/>
                    <a:pt x="599" y="26"/>
                  </a:cubicBezTo>
                  <a:cubicBezTo>
                    <a:pt x="598" y="26"/>
                    <a:pt x="598" y="26"/>
                    <a:pt x="597" y="26"/>
                  </a:cubicBezTo>
                  <a:cubicBezTo>
                    <a:pt x="596" y="26"/>
                    <a:pt x="596" y="26"/>
                    <a:pt x="595" y="26"/>
                  </a:cubicBezTo>
                  <a:cubicBezTo>
                    <a:pt x="553" y="26"/>
                    <a:pt x="515" y="16"/>
                    <a:pt x="486" y="0"/>
                  </a:cubicBezTo>
                  <a:cubicBezTo>
                    <a:pt x="323" y="30"/>
                    <a:pt x="323" y="30"/>
                    <a:pt x="323" y="30"/>
                  </a:cubicBezTo>
                  <a:cubicBezTo>
                    <a:pt x="316" y="31"/>
                    <a:pt x="310" y="35"/>
                    <a:pt x="307" y="41"/>
                  </a:cubicBezTo>
                  <a:cubicBezTo>
                    <a:pt x="307" y="41"/>
                    <a:pt x="236" y="78"/>
                    <a:pt x="201" y="132"/>
                  </a:cubicBezTo>
                  <a:cubicBezTo>
                    <a:pt x="0" y="322"/>
                    <a:pt x="0" y="322"/>
                    <a:pt x="0" y="322"/>
                  </a:cubicBezTo>
                  <a:cubicBezTo>
                    <a:pt x="0" y="322"/>
                    <a:pt x="0" y="391"/>
                    <a:pt x="40" y="399"/>
                  </a:cubicBezTo>
                  <a:cubicBezTo>
                    <a:pt x="80" y="407"/>
                    <a:pt x="272" y="314"/>
                    <a:pt x="272" y="314"/>
                  </a:cubicBezTo>
                  <a:cubicBezTo>
                    <a:pt x="597" y="314"/>
                    <a:pt x="597" y="314"/>
                    <a:pt x="597" y="314"/>
                  </a:cubicBezTo>
                  <a:cubicBezTo>
                    <a:pt x="922" y="314"/>
                    <a:pt x="922" y="314"/>
                    <a:pt x="922" y="314"/>
                  </a:cubicBezTo>
                  <a:cubicBezTo>
                    <a:pt x="922" y="314"/>
                    <a:pt x="1114" y="407"/>
                    <a:pt x="1154" y="399"/>
                  </a:cubicBezTo>
                  <a:cubicBezTo>
                    <a:pt x="1194" y="391"/>
                    <a:pt x="1194" y="322"/>
                    <a:pt x="1194" y="322"/>
                  </a:cubicBezTo>
                  <a:lnTo>
                    <a:pt x="993" y="132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2"/>
            <p:cNvSpPr>
              <a:spLocks/>
            </p:cNvSpPr>
            <p:nvPr/>
          </p:nvSpPr>
          <p:spPr bwMode="auto">
            <a:xfrm>
              <a:off x="8402965" y="5443538"/>
              <a:ext cx="349250" cy="188913"/>
            </a:xfrm>
            <a:custGeom>
              <a:avLst/>
              <a:gdLst>
                <a:gd name="T0" fmla="*/ 196 w 202"/>
                <a:gd name="T1" fmla="*/ 0 h 109"/>
                <a:gd name="T2" fmla="*/ 101 w 202"/>
                <a:gd name="T3" fmla="*/ 19 h 109"/>
                <a:gd name="T4" fmla="*/ 9 w 202"/>
                <a:gd name="T5" fmla="*/ 0 h 109"/>
                <a:gd name="T6" fmla="*/ 0 w 202"/>
                <a:gd name="T7" fmla="*/ 75 h 109"/>
                <a:gd name="T8" fmla="*/ 101 w 202"/>
                <a:gd name="T9" fmla="*/ 98 h 109"/>
                <a:gd name="T10" fmla="*/ 202 w 202"/>
                <a:gd name="T11" fmla="*/ 75 h 109"/>
                <a:gd name="T12" fmla="*/ 196 w 202"/>
                <a:gd name="T13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2" h="109">
                  <a:moveTo>
                    <a:pt x="196" y="0"/>
                  </a:moveTo>
                  <a:cubicBezTo>
                    <a:pt x="101" y="19"/>
                    <a:pt x="101" y="19"/>
                    <a:pt x="101" y="19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17" y="109"/>
                    <a:pt x="101" y="98"/>
                    <a:pt x="101" y="98"/>
                  </a:cubicBezTo>
                  <a:cubicBezTo>
                    <a:pt x="101" y="98"/>
                    <a:pt x="186" y="109"/>
                    <a:pt x="202" y="75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rgbClr val="FDD9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3"/>
            <p:cNvSpPr>
              <a:spLocks/>
            </p:cNvSpPr>
            <p:nvPr/>
          </p:nvSpPr>
          <p:spPr bwMode="auto">
            <a:xfrm>
              <a:off x="8342640" y="5573713"/>
              <a:ext cx="471488" cy="134938"/>
            </a:xfrm>
            <a:custGeom>
              <a:avLst/>
              <a:gdLst>
                <a:gd name="T0" fmla="*/ 237 w 273"/>
                <a:gd name="T1" fmla="*/ 0 h 78"/>
                <a:gd name="T2" fmla="*/ 136 w 273"/>
                <a:gd name="T3" fmla="*/ 10 h 78"/>
                <a:gd name="T4" fmla="*/ 35 w 273"/>
                <a:gd name="T5" fmla="*/ 0 h 78"/>
                <a:gd name="T6" fmla="*/ 0 w 273"/>
                <a:gd name="T7" fmla="*/ 40 h 78"/>
                <a:gd name="T8" fmla="*/ 136 w 273"/>
                <a:gd name="T9" fmla="*/ 76 h 78"/>
                <a:gd name="T10" fmla="*/ 273 w 273"/>
                <a:gd name="T11" fmla="*/ 40 h 78"/>
                <a:gd name="T12" fmla="*/ 237 w 273"/>
                <a:gd name="T13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" h="78">
                  <a:moveTo>
                    <a:pt x="237" y="0"/>
                  </a:moveTo>
                  <a:cubicBezTo>
                    <a:pt x="237" y="0"/>
                    <a:pt x="206" y="10"/>
                    <a:pt x="136" y="10"/>
                  </a:cubicBezTo>
                  <a:cubicBezTo>
                    <a:pt x="66" y="10"/>
                    <a:pt x="35" y="0"/>
                    <a:pt x="35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38" y="78"/>
                    <a:pt x="136" y="76"/>
                    <a:pt x="136" y="76"/>
                  </a:cubicBezTo>
                  <a:cubicBezTo>
                    <a:pt x="136" y="76"/>
                    <a:pt x="235" y="78"/>
                    <a:pt x="273" y="40"/>
                  </a:cubicBezTo>
                  <a:lnTo>
                    <a:pt x="237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4"/>
            <p:cNvSpPr>
              <a:spLocks/>
            </p:cNvSpPr>
            <p:nvPr/>
          </p:nvSpPr>
          <p:spPr bwMode="auto">
            <a:xfrm>
              <a:off x="8248977" y="5175251"/>
              <a:ext cx="146050" cy="255588"/>
            </a:xfrm>
            <a:custGeom>
              <a:avLst/>
              <a:gdLst>
                <a:gd name="T0" fmla="*/ 45 w 84"/>
                <a:gd name="T1" fmla="*/ 29 h 148"/>
                <a:gd name="T2" fmla="*/ 23 w 84"/>
                <a:gd name="T3" fmla="*/ 74 h 148"/>
                <a:gd name="T4" fmla="*/ 84 w 84"/>
                <a:gd name="T5" fmla="*/ 84 h 148"/>
                <a:gd name="T6" fmla="*/ 45 w 84"/>
                <a:gd name="T7" fmla="*/ 29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148">
                  <a:moveTo>
                    <a:pt x="45" y="29"/>
                  </a:moveTo>
                  <a:cubicBezTo>
                    <a:pt x="45" y="29"/>
                    <a:pt x="0" y="0"/>
                    <a:pt x="23" y="74"/>
                  </a:cubicBezTo>
                  <a:cubicBezTo>
                    <a:pt x="46" y="148"/>
                    <a:pt x="84" y="84"/>
                    <a:pt x="84" y="84"/>
                  </a:cubicBezTo>
                  <a:lnTo>
                    <a:pt x="45" y="29"/>
                  </a:lnTo>
                  <a:close/>
                </a:path>
              </a:pathLst>
            </a:custGeom>
            <a:solidFill>
              <a:srgbClr val="FDD9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5"/>
            <p:cNvSpPr>
              <a:spLocks/>
            </p:cNvSpPr>
            <p:nvPr/>
          </p:nvSpPr>
          <p:spPr bwMode="auto">
            <a:xfrm>
              <a:off x="8782377" y="5175251"/>
              <a:ext cx="146050" cy="255588"/>
            </a:xfrm>
            <a:custGeom>
              <a:avLst/>
              <a:gdLst>
                <a:gd name="T0" fmla="*/ 39 w 85"/>
                <a:gd name="T1" fmla="*/ 29 h 148"/>
                <a:gd name="T2" fmla="*/ 61 w 85"/>
                <a:gd name="T3" fmla="*/ 74 h 148"/>
                <a:gd name="T4" fmla="*/ 0 w 85"/>
                <a:gd name="T5" fmla="*/ 84 h 148"/>
                <a:gd name="T6" fmla="*/ 39 w 85"/>
                <a:gd name="T7" fmla="*/ 29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5" h="148">
                  <a:moveTo>
                    <a:pt x="39" y="29"/>
                  </a:moveTo>
                  <a:cubicBezTo>
                    <a:pt x="39" y="29"/>
                    <a:pt x="85" y="0"/>
                    <a:pt x="61" y="74"/>
                  </a:cubicBezTo>
                  <a:cubicBezTo>
                    <a:pt x="38" y="148"/>
                    <a:pt x="0" y="84"/>
                    <a:pt x="0" y="84"/>
                  </a:cubicBezTo>
                  <a:lnTo>
                    <a:pt x="39" y="29"/>
                  </a:lnTo>
                  <a:close/>
                </a:path>
              </a:pathLst>
            </a:custGeom>
            <a:solidFill>
              <a:srgbClr val="FDD9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6"/>
            <p:cNvSpPr>
              <a:spLocks/>
            </p:cNvSpPr>
            <p:nvPr/>
          </p:nvSpPr>
          <p:spPr bwMode="auto">
            <a:xfrm>
              <a:off x="8244215" y="4722813"/>
              <a:ext cx="747713" cy="788988"/>
            </a:xfrm>
            <a:custGeom>
              <a:avLst/>
              <a:gdLst>
                <a:gd name="T0" fmla="*/ 235 w 433"/>
                <a:gd name="T1" fmla="*/ 16 h 457"/>
                <a:gd name="T2" fmla="*/ 139 w 433"/>
                <a:gd name="T3" fmla="*/ 38 h 457"/>
                <a:gd name="T4" fmla="*/ 41 w 433"/>
                <a:gd name="T5" fmla="*/ 114 h 457"/>
                <a:gd name="T6" fmla="*/ 67 w 433"/>
                <a:gd name="T7" fmla="*/ 402 h 457"/>
                <a:gd name="T8" fmla="*/ 196 w 433"/>
                <a:gd name="T9" fmla="*/ 457 h 457"/>
                <a:gd name="T10" fmla="*/ 317 w 433"/>
                <a:gd name="T11" fmla="*/ 415 h 457"/>
                <a:gd name="T12" fmla="*/ 366 w 433"/>
                <a:gd name="T13" fmla="*/ 279 h 457"/>
                <a:gd name="T14" fmla="*/ 235 w 433"/>
                <a:gd name="T15" fmla="*/ 16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3" h="457">
                  <a:moveTo>
                    <a:pt x="235" y="16"/>
                  </a:moveTo>
                  <a:cubicBezTo>
                    <a:pt x="235" y="16"/>
                    <a:pt x="187" y="0"/>
                    <a:pt x="139" y="38"/>
                  </a:cubicBezTo>
                  <a:cubicBezTo>
                    <a:pt x="112" y="59"/>
                    <a:pt x="82" y="33"/>
                    <a:pt x="41" y="114"/>
                  </a:cubicBezTo>
                  <a:cubicBezTo>
                    <a:pt x="0" y="196"/>
                    <a:pt x="52" y="373"/>
                    <a:pt x="67" y="402"/>
                  </a:cubicBezTo>
                  <a:cubicBezTo>
                    <a:pt x="81" y="431"/>
                    <a:pt x="196" y="457"/>
                    <a:pt x="196" y="457"/>
                  </a:cubicBezTo>
                  <a:cubicBezTo>
                    <a:pt x="196" y="457"/>
                    <a:pt x="307" y="430"/>
                    <a:pt x="317" y="415"/>
                  </a:cubicBezTo>
                  <a:cubicBezTo>
                    <a:pt x="328" y="399"/>
                    <a:pt x="364" y="295"/>
                    <a:pt x="366" y="279"/>
                  </a:cubicBezTo>
                  <a:cubicBezTo>
                    <a:pt x="368" y="262"/>
                    <a:pt x="433" y="40"/>
                    <a:pt x="235" y="16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7"/>
            <p:cNvSpPr>
              <a:spLocks/>
            </p:cNvSpPr>
            <p:nvPr/>
          </p:nvSpPr>
          <p:spPr bwMode="auto">
            <a:xfrm>
              <a:off x="8006090" y="6056313"/>
              <a:ext cx="1154113" cy="803275"/>
            </a:xfrm>
            <a:custGeom>
              <a:avLst/>
              <a:gdLst>
                <a:gd name="T0" fmla="*/ 669 w 669"/>
                <a:gd name="T1" fmla="*/ 466 h 466"/>
                <a:gd name="T2" fmla="*/ 0 w 669"/>
                <a:gd name="T3" fmla="*/ 466 h 466"/>
                <a:gd name="T4" fmla="*/ 0 w 669"/>
                <a:gd name="T5" fmla="*/ 80 h 466"/>
                <a:gd name="T6" fmla="*/ 80 w 669"/>
                <a:gd name="T7" fmla="*/ 0 h 466"/>
                <a:gd name="T8" fmla="*/ 589 w 669"/>
                <a:gd name="T9" fmla="*/ 0 h 466"/>
                <a:gd name="T10" fmla="*/ 669 w 669"/>
                <a:gd name="T11" fmla="*/ 80 h 466"/>
                <a:gd name="T12" fmla="*/ 669 w 669"/>
                <a:gd name="T13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9" h="466">
                  <a:moveTo>
                    <a:pt x="669" y="466"/>
                  </a:moveTo>
                  <a:cubicBezTo>
                    <a:pt x="0" y="466"/>
                    <a:pt x="0" y="466"/>
                    <a:pt x="0" y="466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36"/>
                    <a:pt x="36" y="0"/>
                    <a:pt x="80" y="0"/>
                  </a:cubicBezTo>
                  <a:cubicBezTo>
                    <a:pt x="589" y="0"/>
                    <a:pt x="589" y="0"/>
                    <a:pt x="589" y="0"/>
                  </a:cubicBezTo>
                  <a:cubicBezTo>
                    <a:pt x="633" y="0"/>
                    <a:pt x="669" y="36"/>
                    <a:pt x="669" y="80"/>
                  </a:cubicBezTo>
                  <a:lnTo>
                    <a:pt x="669" y="4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auto">
            <a:xfrm>
              <a:off x="8241040" y="6218238"/>
              <a:ext cx="684213" cy="635000"/>
            </a:xfrm>
            <a:custGeom>
              <a:avLst/>
              <a:gdLst>
                <a:gd name="T0" fmla="*/ 397 w 397"/>
                <a:gd name="T1" fmla="*/ 368 h 368"/>
                <a:gd name="T2" fmla="*/ 0 w 397"/>
                <a:gd name="T3" fmla="*/ 368 h 368"/>
                <a:gd name="T4" fmla="*/ 0 w 397"/>
                <a:gd name="T5" fmla="*/ 33 h 368"/>
                <a:gd name="T6" fmla="*/ 32 w 397"/>
                <a:gd name="T7" fmla="*/ 0 h 368"/>
                <a:gd name="T8" fmla="*/ 365 w 397"/>
                <a:gd name="T9" fmla="*/ 0 h 368"/>
                <a:gd name="T10" fmla="*/ 397 w 397"/>
                <a:gd name="T11" fmla="*/ 33 h 368"/>
                <a:gd name="T12" fmla="*/ 397 w 397"/>
                <a:gd name="T13" fmla="*/ 368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7" h="368">
                  <a:moveTo>
                    <a:pt x="397" y="368"/>
                  </a:moveTo>
                  <a:cubicBezTo>
                    <a:pt x="0" y="368"/>
                    <a:pt x="0" y="368"/>
                    <a:pt x="0" y="368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15"/>
                    <a:pt x="14" y="0"/>
                    <a:pt x="32" y="0"/>
                  </a:cubicBezTo>
                  <a:cubicBezTo>
                    <a:pt x="365" y="0"/>
                    <a:pt x="365" y="0"/>
                    <a:pt x="365" y="0"/>
                  </a:cubicBezTo>
                  <a:cubicBezTo>
                    <a:pt x="383" y="0"/>
                    <a:pt x="397" y="15"/>
                    <a:pt x="397" y="33"/>
                  </a:cubicBezTo>
                  <a:lnTo>
                    <a:pt x="397" y="36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94"/>
            <p:cNvSpPr>
              <a:spLocks/>
            </p:cNvSpPr>
            <p:nvPr/>
          </p:nvSpPr>
          <p:spPr bwMode="auto">
            <a:xfrm>
              <a:off x="6950402" y="6151563"/>
              <a:ext cx="96838" cy="42863"/>
            </a:xfrm>
            <a:custGeom>
              <a:avLst/>
              <a:gdLst>
                <a:gd name="T0" fmla="*/ 59 w 61"/>
                <a:gd name="T1" fmla="*/ 0 h 27"/>
                <a:gd name="T2" fmla="*/ 61 w 61"/>
                <a:gd name="T3" fmla="*/ 5 h 27"/>
                <a:gd name="T4" fmla="*/ 2 w 61"/>
                <a:gd name="T5" fmla="*/ 27 h 27"/>
                <a:gd name="T6" fmla="*/ 0 w 61"/>
                <a:gd name="T7" fmla="*/ 23 h 27"/>
                <a:gd name="T8" fmla="*/ 59 w 61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7">
                  <a:moveTo>
                    <a:pt x="59" y="0"/>
                  </a:moveTo>
                  <a:lnTo>
                    <a:pt x="61" y="5"/>
                  </a:lnTo>
                  <a:lnTo>
                    <a:pt x="2" y="27"/>
                  </a:lnTo>
                  <a:lnTo>
                    <a:pt x="0" y="23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4C50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95"/>
            <p:cNvSpPr>
              <a:spLocks/>
            </p:cNvSpPr>
            <p:nvPr/>
          </p:nvSpPr>
          <p:spPr bwMode="auto">
            <a:xfrm>
              <a:off x="6945640" y="6142038"/>
              <a:ext cx="98425" cy="46038"/>
            </a:xfrm>
            <a:custGeom>
              <a:avLst/>
              <a:gdLst>
                <a:gd name="T0" fmla="*/ 62 w 62"/>
                <a:gd name="T1" fmla="*/ 6 h 29"/>
                <a:gd name="T2" fmla="*/ 61 w 62"/>
                <a:gd name="T3" fmla="*/ 0 h 29"/>
                <a:gd name="T4" fmla="*/ 0 w 62"/>
                <a:gd name="T5" fmla="*/ 23 h 29"/>
                <a:gd name="T6" fmla="*/ 3 w 62"/>
                <a:gd name="T7" fmla="*/ 29 h 29"/>
                <a:gd name="T8" fmla="*/ 62 w 62"/>
                <a:gd name="T9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29">
                  <a:moveTo>
                    <a:pt x="62" y="6"/>
                  </a:moveTo>
                  <a:lnTo>
                    <a:pt x="61" y="0"/>
                  </a:lnTo>
                  <a:lnTo>
                    <a:pt x="0" y="23"/>
                  </a:lnTo>
                  <a:lnTo>
                    <a:pt x="3" y="29"/>
                  </a:lnTo>
                  <a:lnTo>
                    <a:pt x="62" y="6"/>
                  </a:lnTo>
                  <a:close/>
                </a:path>
              </a:pathLst>
            </a:custGeom>
            <a:solidFill>
              <a:srgbClr val="6266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96"/>
            <p:cNvSpPr>
              <a:spLocks/>
            </p:cNvSpPr>
            <p:nvPr/>
          </p:nvSpPr>
          <p:spPr bwMode="auto">
            <a:xfrm>
              <a:off x="6944052" y="6135688"/>
              <a:ext cx="98425" cy="42863"/>
            </a:xfrm>
            <a:custGeom>
              <a:avLst/>
              <a:gdLst>
                <a:gd name="T0" fmla="*/ 60 w 62"/>
                <a:gd name="T1" fmla="*/ 0 h 27"/>
                <a:gd name="T2" fmla="*/ 62 w 62"/>
                <a:gd name="T3" fmla="*/ 4 h 27"/>
                <a:gd name="T4" fmla="*/ 1 w 62"/>
                <a:gd name="T5" fmla="*/ 27 h 27"/>
                <a:gd name="T6" fmla="*/ 0 w 62"/>
                <a:gd name="T7" fmla="*/ 22 h 27"/>
                <a:gd name="T8" fmla="*/ 60 w 62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27">
                  <a:moveTo>
                    <a:pt x="60" y="0"/>
                  </a:moveTo>
                  <a:lnTo>
                    <a:pt x="62" y="4"/>
                  </a:lnTo>
                  <a:lnTo>
                    <a:pt x="1" y="27"/>
                  </a:lnTo>
                  <a:lnTo>
                    <a:pt x="0" y="2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4C50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97"/>
            <p:cNvSpPr>
              <a:spLocks/>
            </p:cNvSpPr>
            <p:nvPr/>
          </p:nvSpPr>
          <p:spPr bwMode="auto">
            <a:xfrm>
              <a:off x="6950402" y="6151563"/>
              <a:ext cx="96838" cy="42863"/>
            </a:xfrm>
            <a:custGeom>
              <a:avLst/>
              <a:gdLst>
                <a:gd name="T0" fmla="*/ 59 w 61"/>
                <a:gd name="T1" fmla="*/ 0 h 27"/>
                <a:gd name="T2" fmla="*/ 61 w 61"/>
                <a:gd name="T3" fmla="*/ 5 h 27"/>
                <a:gd name="T4" fmla="*/ 2 w 61"/>
                <a:gd name="T5" fmla="*/ 27 h 27"/>
                <a:gd name="T6" fmla="*/ 0 w 61"/>
                <a:gd name="T7" fmla="*/ 23 h 27"/>
                <a:gd name="T8" fmla="*/ 59 w 61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7">
                  <a:moveTo>
                    <a:pt x="59" y="0"/>
                  </a:moveTo>
                  <a:lnTo>
                    <a:pt x="61" y="5"/>
                  </a:lnTo>
                  <a:lnTo>
                    <a:pt x="2" y="27"/>
                  </a:lnTo>
                  <a:lnTo>
                    <a:pt x="0" y="23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D8A3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98"/>
            <p:cNvSpPr>
              <a:spLocks/>
            </p:cNvSpPr>
            <p:nvPr/>
          </p:nvSpPr>
          <p:spPr bwMode="auto">
            <a:xfrm>
              <a:off x="6945640" y="6142038"/>
              <a:ext cx="98425" cy="46038"/>
            </a:xfrm>
            <a:custGeom>
              <a:avLst/>
              <a:gdLst>
                <a:gd name="T0" fmla="*/ 62 w 62"/>
                <a:gd name="T1" fmla="*/ 6 h 29"/>
                <a:gd name="T2" fmla="*/ 61 w 62"/>
                <a:gd name="T3" fmla="*/ 0 h 29"/>
                <a:gd name="T4" fmla="*/ 0 w 62"/>
                <a:gd name="T5" fmla="*/ 23 h 29"/>
                <a:gd name="T6" fmla="*/ 3 w 62"/>
                <a:gd name="T7" fmla="*/ 29 h 29"/>
                <a:gd name="T8" fmla="*/ 62 w 62"/>
                <a:gd name="T9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29">
                  <a:moveTo>
                    <a:pt x="62" y="6"/>
                  </a:moveTo>
                  <a:lnTo>
                    <a:pt x="61" y="0"/>
                  </a:lnTo>
                  <a:lnTo>
                    <a:pt x="0" y="23"/>
                  </a:lnTo>
                  <a:lnTo>
                    <a:pt x="3" y="29"/>
                  </a:lnTo>
                  <a:lnTo>
                    <a:pt x="62" y="6"/>
                  </a:lnTo>
                  <a:close/>
                </a:path>
              </a:pathLst>
            </a:custGeom>
            <a:solidFill>
              <a:srgbClr val="EDBE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99"/>
            <p:cNvSpPr>
              <a:spLocks/>
            </p:cNvSpPr>
            <p:nvPr/>
          </p:nvSpPr>
          <p:spPr bwMode="auto">
            <a:xfrm>
              <a:off x="6944052" y="6135688"/>
              <a:ext cx="98425" cy="42863"/>
            </a:xfrm>
            <a:custGeom>
              <a:avLst/>
              <a:gdLst>
                <a:gd name="T0" fmla="*/ 60 w 62"/>
                <a:gd name="T1" fmla="*/ 0 h 27"/>
                <a:gd name="T2" fmla="*/ 62 w 62"/>
                <a:gd name="T3" fmla="*/ 4 h 27"/>
                <a:gd name="T4" fmla="*/ 1 w 62"/>
                <a:gd name="T5" fmla="*/ 27 h 27"/>
                <a:gd name="T6" fmla="*/ 0 w 62"/>
                <a:gd name="T7" fmla="*/ 22 h 27"/>
                <a:gd name="T8" fmla="*/ 60 w 62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27">
                  <a:moveTo>
                    <a:pt x="60" y="0"/>
                  </a:moveTo>
                  <a:lnTo>
                    <a:pt x="62" y="4"/>
                  </a:lnTo>
                  <a:lnTo>
                    <a:pt x="1" y="27"/>
                  </a:lnTo>
                  <a:lnTo>
                    <a:pt x="0" y="2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D8A3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300"/>
            <p:cNvSpPr>
              <a:spLocks/>
            </p:cNvSpPr>
            <p:nvPr/>
          </p:nvSpPr>
          <p:spPr bwMode="auto">
            <a:xfrm>
              <a:off x="7037715" y="6135688"/>
              <a:ext cx="23813" cy="23813"/>
            </a:xfrm>
            <a:custGeom>
              <a:avLst/>
              <a:gdLst>
                <a:gd name="T0" fmla="*/ 6 w 15"/>
                <a:gd name="T1" fmla="*/ 15 h 15"/>
                <a:gd name="T2" fmla="*/ 6 w 15"/>
                <a:gd name="T3" fmla="*/ 15 h 15"/>
                <a:gd name="T4" fmla="*/ 15 w 15"/>
                <a:gd name="T5" fmla="*/ 3 h 15"/>
                <a:gd name="T6" fmla="*/ 1 w 15"/>
                <a:gd name="T7" fmla="*/ 0 h 15"/>
                <a:gd name="T8" fmla="*/ 0 w 15"/>
                <a:gd name="T9" fmla="*/ 0 h 15"/>
                <a:gd name="T10" fmla="*/ 6 w 15"/>
                <a:gd name="T1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5">
                  <a:moveTo>
                    <a:pt x="6" y="15"/>
                  </a:moveTo>
                  <a:lnTo>
                    <a:pt x="6" y="15"/>
                  </a:lnTo>
                  <a:lnTo>
                    <a:pt x="15" y="3"/>
                  </a:lnTo>
                  <a:lnTo>
                    <a:pt x="1" y="0"/>
                  </a:lnTo>
                  <a:lnTo>
                    <a:pt x="0" y="0"/>
                  </a:lnTo>
                  <a:lnTo>
                    <a:pt x="6" y="15"/>
                  </a:lnTo>
                  <a:close/>
                </a:path>
              </a:pathLst>
            </a:custGeom>
            <a:solidFill>
              <a:srgbClr val="E9D0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301"/>
            <p:cNvSpPr>
              <a:spLocks/>
            </p:cNvSpPr>
            <p:nvPr/>
          </p:nvSpPr>
          <p:spPr bwMode="auto">
            <a:xfrm>
              <a:off x="6934527" y="6170613"/>
              <a:ext cx="20638" cy="26988"/>
            </a:xfrm>
            <a:custGeom>
              <a:avLst/>
              <a:gdLst>
                <a:gd name="T0" fmla="*/ 2 w 12"/>
                <a:gd name="T1" fmla="*/ 10 h 16"/>
                <a:gd name="T2" fmla="*/ 2 w 12"/>
                <a:gd name="T3" fmla="*/ 10 h 16"/>
                <a:gd name="T4" fmla="*/ 12 w 12"/>
                <a:gd name="T5" fmla="*/ 14 h 16"/>
                <a:gd name="T6" fmla="*/ 12 w 12"/>
                <a:gd name="T7" fmla="*/ 14 h 16"/>
                <a:gd name="T8" fmla="*/ 7 w 12"/>
                <a:gd name="T9" fmla="*/ 0 h 16"/>
                <a:gd name="T10" fmla="*/ 6 w 12"/>
                <a:gd name="T11" fmla="*/ 0 h 16"/>
                <a:gd name="T12" fmla="*/ 2 w 12"/>
                <a:gd name="T13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6">
                  <a:moveTo>
                    <a:pt x="2" y="10"/>
                  </a:moveTo>
                  <a:cubicBezTo>
                    <a:pt x="2" y="10"/>
                    <a:pt x="2" y="10"/>
                    <a:pt x="2" y="10"/>
                  </a:cubicBezTo>
                  <a:cubicBezTo>
                    <a:pt x="3" y="14"/>
                    <a:pt x="8" y="16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2"/>
                    <a:pt x="0" y="6"/>
                    <a:pt x="2" y="10"/>
                  </a:cubicBezTo>
                  <a:close/>
                </a:path>
              </a:pathLst>
            </a:custGeom>
            <a:solidFill>
              <a:srgbClr val="EE70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302"/>
            <p:cNvSpPr>
              <a:spLocks/>
            </p:cNvSpPr>
            <p:nvPr/>
          </p:nvSpPr>
          <p:spPr bwMode="auto">
            <a:xfrm>
              <a:off x="7058352" y="6138863"/>
              <a:ext cx="3175" cy="4763"/>
            </a:xfrm>
            <a:custGeom>
              <a:avLst/>
              <a:gdLst>
                <a:gd name="T0" fmla="*/ 1 w 2"/>
                <a:gd name="T1" fmla="*/ 3 h 3"/>
                <a:gd name="T2" fmla="*/ 2 w 2"/>
                <a:gd name="T3" fmla="*/ 1 h 3"/>
                <a:gd name="T4" fmla="*/ 0 w 2"/>
                <a:gd name="T5" fmla="*/ 0 h 3"/>
                <a:gd name="T6" fmla="*/ 1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1" y="3"/>
                  </a:moveTo>
                  <a:lnTo>
                    <a:pt x="2" y="1"/>
                  </a:lnTo>
                  <a:lnTo>
                    <a:pt x="0" y="0"/>
                  </a:lnTo>
                  <a:lnTo>
                    <a:pt x="1" y="3"/>
                  </a:lnTo>
                  <a:close/>
                </a:path>
              </a:pathLst>
            </a:custGeom>
            <a:solidFill>
              <a:srgbClr val="4C50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303"/>
            <p:cNvSpPr>
              <a:spLocks/>
            </p:cNvSpPr>
            <p:nvPr/>
          </p:nvSpPr>
          <p:spPr bwMode="auto">
            <a:xfrm>
              <a:off x="9807902" y="5861051"/>
              <a:ext cx="254000" cy="239713"/>
            </a:xfrm>
            <a:custGeom>
              <a:avLst/>
              <a:gdLst>
                <a:gd name="T0" fmla="*/ 123 w 147"/>
                <a:gd name="T1" fmla="*/ 25 h 139"/>
                <a:gd name="T2" fmla="*/ 109 w 147"/>
                <a:gd name="T3" fmla="*/ 25 h 139"/>
                <a:gd name="T4" fmla="*/ 109 w 147"/>
                <a:gd name="T5" fmla="*/ 0 h 139"/>
                <a:gd name="T6" fmla="*/ 0 w 147"/>
                <a:gd name="T7" fmla="*/ 0 h 139"/>
                <a:gd name="T8" fmla="*/ 0 w 147"/>
                <a:gd name="T9" fmla="*/ 97 h 139"/>
                <a:gd name="T10" fmla="*/ 42 w 147"/>
                <a:gd name="T11" fmla="*/ 139 h 139"/>
                <a:gd name="T12" fmla="*/ 67 w 147"/>
                <a:gd name="T13" fmla="*/ 139 h 139"/>
                <a:gd name="T14" fmla="*/ 109 w 147"/>
                <a:gd name="T15" fmla="*/ 97 h 139"/>
                <a:gd name="T16" fmla="*/ 109 w 147"/>
                <a:gd name="T17" fmla="*/ 74 h 139"/>
                <a:gd name="T18" fmla="*/ 123 w 147"/>
                <a:gd name="T19" fmla="*/ 74 h 139"/>
                <a:gd name="T20" fmla="*/ 147 w 147"/>
                <a:gd name="T21" fmla="*/ 50 h 139"/>
                <a:gd name="T22" fmla="*/ 147 w 147"/>
                <a:gd name="T23" fmla="*/ 49 h 139"/>
                <a:gd name="T24" fmla="*/ 123 w 147"/>
                <a:gd name="T25" fmla="*/ 25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139">
                  <a:moveTo>
                    <a:pt x="123" y="25"/>
                  </a:moveTo>
                  <a:cubicBezTo>
                    <a:pt x="109" y="25"/>
                    <a:pt x="109" y="25"/>
                    <a:pt x="109" y="25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20"/>
                    <a:pt x="19" y="139"/>
                    <a:pt x="42" y="139"/>
                  </a:cubicBezTo>
                  <a:cubicBezTo>
                    <a:pt x="67" y="139"/>
                    <a:pt x="67" y="139"/>
                    <a:pt x="67" y="139"/>
                  </a:cubicBezTo>
                  <a:cubicBezTo>
                    <a:pt x="91" y="139"/>
                    <a:pt x="109" y="120"/>
                    <a:pt x="109" y="97"/>
                  </a:cubicBezTo>
                  <a:cubicBezTo>
                    <a:pt x="109" y="74"/>
                    <a:pt x="109" y="74"/>
                    <a:pt x="109" y="74"/>
                  </a:cubicBezTo>
                  <a:cubicBezTo>
                    <a:pt x="123" y="74"/>
                    <a:pt x="123" y="74"/>
                    <a:pt x="123" y="74"/>
                  </a:cubicBezTo>
                  <a:cubicBezTo>
                    <a:pt x="136" y="74"/>
                    <a:pt x="147" y="63"/>
                    <a:pt x="147" y="50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36"/>
                    <a:pt x="136" y="25"/>
                    <a:pt x="123" y="25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304"/>
            <p:cNvSpPr>
              <a:spLocks/>
            </p:cNvSpPr>
            <p:nvPr/>
          </p:nvSpPr>
          <p:spPr bwMode="auto">
            <a:xfrm>
              <a:off x="7167890" y="6015038"/>
              <a:ext cx="374650" cy="115888"/>
            </a:xfrm>
            <a:custGeom>
              <a:avLst/>
              <a:gdLst>
                <a:gd name="T0" fmla="*/ 108 w 236"/>
                <a:gd name="T1" fmla="*/ 0 h 73"/>
                <a:gd name="T2" fmla="*/ 0 w 236"/>
                <a:gd name="T3" fmla="*/ 73 h 73"/>
                <a:gd name="T4" fmla="*/ 147 w 236"/>
                <a:gd name="T5" fmla="*/ 73 h 73"/>
                <a:gd name="T6" fmla="*/ 236 w 236"/>
                <a:gd name="T7" fmla="*/ 0 h 73"/>
                <a:gd name="T8" fmla="*/ 108 w 236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6" h="73">
                  <a:moveTo>
                    <a:pt x="108" y="0"/>
                  </a:moveTo>
                  <a:lnTo>
                    <a:pt x="0" y="73"/>
                  </a:lnTo>
                  <a:lnTo>
                    <a:pt x="147" y="73"/>
                  </a:lnTo>
                  <a:lnTo>
                    <a:pt x="236" y="0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305"/>
            <p:cNvSpPr>
              <a:spLocks/>
            </p:cNvSpPr>
            <p:nvPr/>
          </p:nvSpPr>
          <p:spPr bwMode="auto">
            <a:xfrm>
              <a:off x="7183765" y="6030913"/>
              <a:ext cx="381000" cy="120650"/>
            </a:xfrm>
            <a:custGeom>
              <a:avLst/>
              <a:gdLst>
                <a:gd name="T0" fmla="*/ 113 w 240"/>
                <a:gd name="T1" fmla="*/ 0 h 76"/>
                <a:gd name="T2" fmla="*/ 0 w 240"/>
                <a:gd name="T3" fmla="*/ 63 h 76"/>
                <a:gd name="T4" fmla="*/ 146 w 240"/>
                <a:gd name="T5" fmla="*/ 76 h 76"/>
                <a:gd name="T6" fmla="*/ 240 w 240"/>
                <a:gd name="T7" fmla="*/ 11 h 76"/>
                <a:gd name="T8" fmla="*/ 113 w 240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0" h="76">
                  <a:moveTo>
                    <a:pt x="113" y="0"/>
                  </a:moveTo>
                  <a:lnTo>
                    <a:pt x="0" y="63"/>
                  </a:lnTo>
                  <a:lnTo>
                    <a:pt x="146" y="76"/>
                  </a:lnTo>
                  <a:lnTo>
                    <a:pt x="240" y="11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0" name="Rectangle 29"/>
          <p:cNvSpPr/>
          <p:nvPr/>
        </p:nvSpPr>
        <p:spPr>
          <a:xfrm>
            <a:off x="0" y="4920558"/>
            <a:ext cx="12192000" cy="10477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3251078" y="1718375"/>
            <a:ext cx="1357793" cy="1053929"/>
            <a:chOff x="3251078" y="1718375"/>
            <a:chExt cx="1357793" cy="1053929"/>
          </a:xfrm>
        </p:grpSpPr>
        <p:grpSp>
          <p:nvGrpSpPr>
            <p:cNvPr id="32" name="Group 31"/>
            <p:cNvGrpSpPr/>
            <p:nvPr/>
          </p:nvGrpSpPr>
          <p:grpSpPr>
            <a:xfrm>
              <a:off x="3251078" y="1718375"/>
              <a:ext cx="1357793" cy="1053929"/>
              <a:chOff x="7831465" y="3410649"/>
              <a:chExt cx="1347788" cy="1046163"/>
            </a:xfrm>
          </p:grpSpPr>
          <p:sp>
            <p:nvSpPr>
              <p:cNvPr id="35" name="Freeform 99"/>
              <p:cNvSpPr>
                <a:spLocks/>
              </p:cNvSpPr>
              <p:nvPr/>
            </p:nvSpPr>
            <p:spPr bwMode="auto">
              <a:xfrm>
                <a:off x="7850515" y="3432874"/>
                <a:ext cx="1309688" cy="968375"/>
              </a:xfrm>
              <a:custGeom>
                <a:avLst/>
                <a:gdLst>
                  <a:gd name="T0" fmla="*/ 736 w 760"/>
                  <a:gd name="T1" fmla="*/ 562 h 562"/>
                  <a:gd name="T2" fmla="*/ 24 w 760"/>
                  <a:gd name="T3" fmla="*/ 562 h 562"/>
                  <a:gd name="T4" fmla="*/ 0 w 760"/>
                  <a:gd name="T5" fmla="*/ 537 h 562"/>
                  <a:gd name="T6" fmla="*/ 0 w 760"/>
                  <a:gd name="T7" fmla="*/ 24 h 562"/>
                  <a:gd name="T8" fmla="*/ 24 w 760"/>
                  <a:gd name="T9" fmla="*/ 0 h 562"/>
                  <a:gd name="T10" fmla="*/ 736 w 760"/>
                  <a:gd name="T11" fmla="*/ 0 h 562"/>
                  <a:gd name="T12" fmla="*/ 760 w 760"/>
                  <a:gd name="T13" fmla="*/ 24 h 562"/>
                  <a:gd name="T14" fmla="*/ 760 w 760"/>
                  <a:gd name="T15" fmla="*/ 537 h 562"/>
                  <a:gd name="T16" fmla="*/ 736 w 760"/>
                  <a:gd name="T17" fmla="*/ 562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0" h="562">
                    <a:moveTo>
                      <a:pt x="736" y="562"/>
                    </a:moveTo>
                    <a:cubicBezTo>
                      <a:pt x="24" y="562"/>
                      <a:pt x="24" y="562"/>
                      <a:pt x="24" y="562"/>
                    </a:cubicBezTo>
                    <a:cubicBezTo>
                      <a:pt x="11" y="562"/>
                      <a:pt x="0" y="551"/>
                      <a:pt x="0" y="537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736" y="0"/>
                      <a:pt x="736" y="0"/>
                      <a:pt x="736" y="0"/>
                    </a:cubicBezTo>
                    <a:cubicBezTo>
                      <a:pt x="749" y="0"/>
                      <a:pt x="760" y="11"/>
                      <a:pt x="760" y="24"/>
                    </a:cubicBezTo>
                    <a:cubicBezTo>
                      <a:pt x="760" y="537"/>
                      <a:pt x="760" y="537"/>
                      <a:pt x="760" y="537"/>
                    </a:cubicBezTo>
                    <a:cubicBezTo>
                      <a:pt x="760" y="551"/>
                      <a:pt x="749" y="562"/>
                      <a:pt x="736" y="56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100"/>
              <p:cNvSpPr>
                <a:spLocks noEditPoints="1"/>
              </p:cNvSpPr>
              <p:nvPr/>
            </p:nvSpPr>
            <p:spPr bwMode="auto">
              <a:xfrm>
                <a:off x="7831465" y="3410649"/>
                <a:ext cx="1347788" cy="1046163"/>
              </a:xfrm>
              <a:custGeom>
                <a:avLst/>
                <a:gdLst>
                  <a:gd name="T0" fmla="*/ 763 w 782"/>
                  <a:gd name="T1" fmla="*/ 0 h 607"/>
                  <a:gd name="T2" fmla="*/ 19 w 782"/>
                  <a:gd name="T3" fmla="*/ 0 h 607"/>
                  <a:gd name="T4" fmla="*/ 0 w 782"/>
                  <a:gd name="T5" fmla="*/ 23 h 607"/>
                  <a:gd name="T6" fmla="*/ 0 w 782"/>
                  <a:gd name="T7" fmla="*/ 564 h 607"/>
                  <a:gd name="T8" fmla="*/ 19 w 782"/>
                  <a:gd name="T9" fmla="*/ 588 h 607"/>
                  <a:gd name="T10" fmla="*/ 304 w 782"/>
                  <a:gd name="T11" fmla="*/ 588 h 607"/>
                  <a:gd name="T12" fmla="*/ 336 w 782"/>
                  <a:gd name="T13" fmla="*/ 607 h 607"/>
                  <a:gd name="T14" fmla="*/ 391 w 782"/>
                  <a:gd name="T15" fmla="*/ 607 h 607"/>
                  <a:gd name="T16" fmla="*/ 446 w 782"/>
                  <a:gd name="T17" fmla="*/ 607 h 607"/>
                  <a:gd name="T18" fmla="*/ 478 w 782"/>
                  <a:gd name="T19" fmla="*/ 588 h 607"/>
                  <a:gd name="T20" fmla="*/ 763 w 782"/>
                  <a:gd name="T21" fmla="*/ 588 h 607"/>
                  <a:gd name="T22" fmla="*/ 782 w 782"/>
                  <a:gd name="T23" fmla="*/ 564 h 607"/>
                  <a:gd name="T24" fmla="*/ 782 w 782"/>
                  <a:gd name="T25" fmla="*/ 23 h 607"/>
                  <a:gd name="T26" fmla="*/ 763 w 782"/>
                  <a:gd name="T27" fmla="*/ 0 h 607"/>
                  <a:gd name="T28" fmla="*/ 761 w 782"/>
                  <a:gd name="T29" fmla="*/ 562 h 607"/>
                  <a:gd name="T30" fmla="*/ 21 w 782"/>
                  <a:gd name="T31" fmla="*/ 562 h 607"/>
                  <a:gd name="T32" fmla="*/ 21 w 782"/>
                  <a:gd name="T33" fmla="*/ 25 h 607"/>
                  <a:gd name="T34" fmla="*/ 761 w 782"/>
                  <a:gd name="T35" fmla="*/ 25 h 607"/>
                  <a:gd name="T36" fmla="*/ 761 w 782"/>
                  <a:gd name="T37" fmla="*/ 562 h 6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82" h="607">
                    <a:moveTo>
                      <a:pt x="763" y="0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0" y="10"/>
                      <a:pt x="0" y="23"/>
                    </a:cubicBezTo>
                    <a:cubicBezTo>
                      <a:pt x="0" y="564"/>
                      <a:pt x="0" y="564"/>
                      <a:pt x="0" y="564"/>
                    </a:cubicBezTo>
                    <a:cubicBezTo>
                      <a:pt x="0" y="577"/>
                      <a:pt x="9" y="588"/>
                      <a:pt x="19" y="588"/>
                    </a:cubicBezTo>
                    <a:cubicBezTo>
                      <a:pt x="304" y="588"/>
                      <a:pt x="304" y="588"/>
                      <a:pt x="304" y="588"/>
                    </a:cubicBezTo>
                    <a:cubicBezTo>
                      <a:pt x="308" y="593"/>
                      <a:pt x="322" y="607"/>
                      <a:pt x="336" y="607"/>
                    </a:cubicBezTo>
                    <a:cubicBezTo>
                      <a:pt x="353" y="607"/>
                      <a:pt x="391" y="607"/>
                      <a:pt x="391" y="607"/>
                    </a:cubicBezTo>
                    <a:cubicBezTo>
                      <a:pt x="391" y="607"/>
                      <a:pt x="429" y="607"/>
                      <a:pt x="446" y="607"/>
                    </a:cubicBezTo>
                    <a:cubicBezTo>
                      <a:pt x="460" y="607"/>
                      <a:pt x="474" y="593"/>
                      <a:pt x="478" y="588"/>
                    </a:cubicBezTo>
                    <a:cubicBezTo>
                      <a:pt x="763" y="588"/>
                      <a:pt x="763" y="588"/>
                      <a:pt x="763" y="588"/>
                    </a:cubicBezTo>
                    <a:cubicBezTo>
                      <a:pt x="773" y="588"/>
                      <a:pt x="782" y="577"/>
                      <a:pt x="782" y="564"/>
                    </a:cubicBezTo>
                    <a:cubicBezTo>
                      <a:pt x="782" y="23"/>
                      <a:pt x="782" y="23"/>
                      <a:pt x="782" y="23"/>
                    </a:cubicBezTo>
                    <a:cubicBezTo>
                      <a:pt x="782" y="10"/>
                      <a:pt x="773" y="0"/>
                      <a:pt x="763" y="0"/>
                    </a:cubicBezTo>
                    <a:close/>
                    <a:moveTo>
                      <a:pt x="761" y="562"/>
                    </a:moveTo>
                    <a:cubicBezTo>
                      <a:pt x="21" y="562"/>
                      <a:pt x="21" y="562"/>
                      <a:pt x="21" y="562"/>
                    </a:cubicBezTo>
                    <a:cubicBezTo>
                      <a:pt x="21" y="25"/>
                      <a:pt x="21" y="25"/>
                      <a:pt x="21" y="25"/>
                    </a:cubicBezTo>
                    <a:cubicBezTo>
                      <a:pt x="761" y="25"/>
                      <a:pt x="761" y="25"/>
                      <a:pt x="761" y="25"/>
                    </a:cubicBezTo>
                    <a:lnTo>
                      <a:pt x="761" y="562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101"/>
              <p:cNvSpPr>
                <a:spLocks/>
              </p:cNvSpPr>
              <p:nvPr/>
            </p:nvSpPr>
            <p:spPr bwMode="auto">
              <a:xfrm>
                <a:off x="8422015" y="4409187"/>
                <a:ext cx="165100" cy="15875"/>
              </a:xfrm>
              <a:custGeom>
                <a:avLst/>
                <a:gdLst>
                  <a:gd name="T0" fmla="*/ 92 w 96"/>
                  <a:gd name="T1" fmla="*/ 10 h 10"/>
                  <a:gd name="T2" fmla="*/ 4 w 96"/>
                  <a:gd name="T3" fmla="*/ 10 h 10"/>
                  <a:gd name="T4" fmla="*/ 0 w 96"/>
                  <a:gd name="T5" fmla="*/ 5 h 10"/>
                  <a:gd name="T6" fmla="*/ 4 w 96"/>
                  <a:gd name="T7" fmla="*/ 0 h 10"/>
                  <a:gd name="T8" fmla="*/ 92 w 96"/>
                  <a:gd name="T9" fmla="*/ 0 h 10"/>
                  <a:gd name="T10" fmla="*/ 96 w 96"/>
                  <a:gd name="T11" fmla="*/ 5 h 10"/>
                  <a:gd name="T12" fmla="*/ 92 w 96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0">
                    <a:moveTo>
                      <a:pt x="92" y="10"/>
                    </a:moveTo>
                    <a:cubicBezTo>
                      <a:pt x="4" y="10"/>
                      <a:pt x="4" y="10"/>
                      <a:pt x="4" y="10"/>
                    </a:cubicBezTo>
                    <a:cubicBezTo>
                      <a:pt x="2" y="10"/>
                      <a:pt x="0" y="7"/>
                      <a:pt x="0" y="5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4" y="0"/>
                      <a:pt x="96" y="2"/>
                      <a:pt x="96" y="5"/>
                    </a:cubicBezTo>
                    <a:cubicBezTo>
                      <a:pt x="96" y="7"/>
                      <a:pt x="94" y="10"/>
                      <a:pt x="92" y="10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33" name="Freeform 32"/>
            <p:cNvSpPr>
              <a:spLocks noEditPoints="1"/>
            </p:cNvSpPr>
            <p:nvPr/>
          </p:nvSpPr>
          <p:spPr bwMode="auto">
            <a:xfrm>
              <a:off x="3706650" y="1876013"/>
              <a:ext cx="442688" cy="452578"/>
            </a:xfrm>
            <a:custGeom>
              <a:avLst/>
              <a:gdLst>
                <a:gd name="T0" fmla="*/ 46 w 91"/>
                <a:gd name="T1" fmla="*/ 0 h 91"/>
                <a:gd name="T2" fmla="*/ 78 w 91"/>
                <a:gd name="T3" fmla="*/ 14 h 91"/>
                <a:gd name="T4" fmla="*/ 91 w 91"/>
                <a:gd name="T5" fmla="*/ 46 h 91"/>
                <a:gd name="T6" fmla="*/ 78 w 91"/>
                <a:gd name="T7" fmla="*/ 78 h 91"/>
                <a:gd name="T8" fmla="*/ 46 w 91"/>
                <a:gd name="T9" fmla="*/ 91 h 91"/>
                <a:gd name="T10" fmla="*/ 13 w 91"/>
                <a:gd name="T11" fmla="*/ 78 h 91"/>
                <a:gd name="T12" fmla="*/ 0 w 91"/>
                <a:gd name="T13" fmla="*/ 46 h 91"/>
                <a:gd name="T14" fmla="*/ 13 w 91"/>
                <a:gd name="T15" fmla="*/ 14 h 91"/>
                <a:gd name="T16" fmla="*/ 46 w 91"/>
                <a:gd name="T17" fmla="*/ 0 h 91"/>
                <a:gd name="T18" fmla="*/ 63 w 91"/>
                <a:gd name="T19" fmla="*/ 51 h 91"/>
                <a:gd name="T20" fmla="*/ 64 w 91"/>
                <a:gd name="T21" fmla="*/ 41 h 91"/>
                <a:gd name="T22" fmla="*/ 52 w 91"/>
                <a:gd name="T23" fmla="*/ 34 h 91"/>
                <a:gd name="T24" fmla="*/ 41 w 91"/>
                <a:gd name="T25" fmla="*/ 27 h 91"/>
                <a:gd name="T26" fmla="*/ 32 w 91"/>
                <a:gd name="T27" fmla="*/ 32 h 91"/>
                <a:gd name="T28" fmla="*/ 32 w 91"/>
                <a:gd name="T29" fmla="*/ 46 h 91"/>
                <a:gd name="T30" fmla="*/ 32 w 91"/>
                <a:gd name="T31" fmla="*/ 59 h 91"/>
                <a:gd name="T32" fmla="*/ 40 w 91"/>
                <a:gd name="T33" fmla="*/ 65 h 91"/>
                <a:gd name="T34" fmla="*/ 52 w 91"/>
                <a:gd name="T35" fmla="*/ 58 h 91"/>
                <a:gd name="T36" fmla="*/ 63 w 91"/>
                <a:gd name="T37" fmla="*/ 51 h 91"/>
                <a:gd name="T38" fmla="*/ 66 w 91"/>
                <a:gd name="T39" fmla="*/ 25 h 91"/>
                <a:gd name="T40" fmla="*/ 46 w 91"/>
                <a:gd name="T41" fmla="*/ 16 h 91"/>
                <a:gd name="T42" fmla="*/ 25 w 91"/>
                <a:gd name="T43" fmla="*/ 25 h 91"/>
                <a:gd name="T44" fmla="*/ 16 w 91"/>
                <a:gd name="T45" fmla="*/ 46 h 91"/>
                <a:gd name="T46" fmla="*/ 25 w 91"/>
                <a:gd name="T47" fmla="*/ 67 h 91"/>
                <a:gd name="T48" fmla="*/ 46 w 91"/>
                <a:gd name="T49" fmla="*/ 75 h 91"/>
                <a:gd name="T50" fmla="*/ 66 w 91"/>
                <a:gd name="T51" fmla="*/ 67 h 91"/>
                <a:gd name="T52" fmla="*/ 75 w 91"/>
                <a:gd name="T53" fmla="*/ 46 h 91"/>
                <a:gd name="T54" fmla="*/ 66 w 91"/>
                <a:gd name="T55" fmla="*/ 2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1" h="91">
                  <a:moveTo>
                    <a:pt x="46" y="0"/>
                  </a:moveTo>
                  <a:cubicBezTo>
                    <a:pt x="58" y="0"/>
                    <a:pt x="70" y="5"/>
                    <a:pt x="78" y="14"/>
                  </a:cubicBezTo>
                  <a:cubicBezTo>
                    <a:pt x="86" y="22"/>
                    <a:pt x="91" y="33"/>
                    <a:pt x="91" y="46"/>
                  </a:cubicBezTo>
                  <a:cubicBezTo>
                    <a:pt x="91" y="58"/>
                    <a:pt x="86" y="70"/>
                    <a:pt x="78" y="78"/>
                  </a:cubicBezTo>
                  <a:cubicBezTo>
                    <a:pt x="70" y="86"/>
                    <a:pt x="58" y="91"/>
                    <a:pt x="46" y="91"/>
                  </a:cubicBezTo>
                  <a:cubicBezTo>
                    <a:pt x="33" y="91"/>
                    <a:pt x="22" y="86"/>
                    <a:pt x="13" y="78"/>
                  </a:cubicBezTo>
                  <a:cubicBezTo>
                    <a:pt x="5" y="70"/>
                    <a:pt x="0" y="58"/>
                    <a:pt x="0" y="46"/>
                  </a:cubicBezTo>
                  <a:cubicBezTo>
                    <a:pt x="0" y="33"/>
                    <a:pt x="5" y="22"/>
                    <a:pt x="13" y="14"/>
                  </a:cubicBezTo>
                  <a:cubicBezTo>
                    <a:pt x="22" y="5"/>
                    <a:pt x="33" y="0"/>
                    <a:pt x="46" y="0"/>
                  </a:cubicBezTo>
                  <a:close/>
                  <a:moveTo>
                    <a:pt x="63" y="51"/>
                  </a:moveTo>
                  <a:cubicBezTo>
                    <a:pt x="68" y="48"/>
                    <a:pt x="69" y="44"/>
                    <a:pt x="64" y="41"/>
                  </a:cubicBezTo>
                  <a:cubicBezTo>
                    <a:pt x="60" y="39"/>
                    <a:pt x="56" y="36"/>
                    <a:pt x="52" y="34"/>
                  </a:cubicBezTo>
                  <a:cubicBezTo>
                    <a:pt x="48" y="32"/>
                    <a:pt x="44" y="30"/>
                    <a:pt x="41" y="27"/>
                  </a:cubicBezTo>
                  <a:cubicBezTo>
                    <a:pt x="36" y="25"/>
                    <a:pt x="32" y="26"/>
                    <a:pt x="32" y="32"/>
                  </a:cubicBezTo>
                  <a:cubicBezTo>
                    <a:pt x="32" y="36"/>
                    <a:pt x="32" y="41"/>
                    <a:pt x="32" y="46"/>
                  </a:cubicBezTo>
                  <a:cubicBezTo>
                    <a:pt x="32" y="50"/>
                    <a:pt x="32" y="55"/>
                    <a:pt x="32" y="59"/>
                  </a:cubicBezTo>
                  <a:cubicBezTo>
                    <a:pt x="32" y="64"/>
                    <a:pt x="35" y="67"/>
                    <a:pt x="40" y="65"/>
                  </a:cubicBezTo>
                  <a:cubicBezTo>
                    <a:pt x="44" y="62"/>
                    <a:pt x="48" y="60"/>
                    <a:pt x="52" y="58"/>
                  </a:cubicBezTo>
                  <a:cubicBezTo>
                    <a:pt x="56" y="55"/>
                    <a:pt x="60" y="53"/>
                    <a:pt x="63" y="51"/>
                  </a:cubicBezTo>
                  <a:close/>
                  <a:moveTo>
                    <a:pt x="66" y="25"/>
                  </a:moveTo>
                  <a:cubicBezTo>
                    <a:pt x="61" y="20"/>
                    <a:pt x="54" y="16"/>
                    <a:pt x="46" y="16"/>
                  </a:cubicBezTo>
                  <a:cubicBezTo>
                    <a:pt x="38" y="16"/>
                    <a:pt x="30" y="20"/>
                    <a:pt x="25" y="25"/>
                  </a:cubicBezTo>
                  <a:cubicBezTo>
                    <a:pt x="20" y="30"/>
                    <a:pt x="16" y="38"/>
                    <a:pt x="16" y="46"/>
                  </a:cubicBezTo>
                  <a:cubicBezTo>
                    <a:pt x="16" y="54"/>
                    <a:pt x="20" y="61"/>
                    <a:pt x="25" y="67"/>
                  </a:cubicBezTo>
                  <a:cubicBezTo>
                    <a:pt x="30" y="72"/>
                    <a:pt x="38" y="75"/>
                    <a:pt x="46" y="75"/>
                  </a:cubicBezTo>
                  <a:cubicBezTo>
                    <a:pt x="54" y="75"/>
                    <a:pt x="61" y="72"/>
                    <a:pt x="66" y="67"/>
                  </a:cubicBezTo>
                  <a:cubicBezTo>
                    <a:pt x="72" y="61"/>
                    <a:pt x="75" y="54"/>
                    <a:pt x="75" y="46"/>
                  </a:cubicBezTo>
                  <a:cubicBezTo>
                    <a:pt x="75" y="38"/>
                    <a:pt x="72" y="30"/>
                    <a:pt x="66" y="2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555937" y="2371452"/>
              <a:ext cx="7441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>
                  <a:solidFill>
                    <a:schemeClr val="bg1"/>
                  </a:solidFill>
                  <a:latin typeface="+mj-lt"/>
                </a:rPr>
                <a:t>VIDEO</a:t>
              </a: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4696714" y="1718375"/>
            <a:ext cx="1359391" cy="1053929"/>
            <a:chOff x="4696714" y="1718375"/>
            <a:chExt cx="1359391" cy="1053929"/>
          </a:xfrm>
        </p:grpSpPr>
        <p:grpSp>
          <p:nvGrpSpPr>
            <p:cNvPr id="39" name="Group 38"/>
            <p:cNvGrpSpPr/>
            <p:nvPr/>
          </p:nvGrpSpPr>
          <p:grpSpPr>
            <a:xfrm>
              <a:off x="4696714" y="1718375"/>
              <a:ext cx="1359391" cy="1053929"/>
              <a:chOff x="9304665" y="3410649"/>
              <a:chExt cx="1349375" cy="1046163"/>
            </a:xfrm>
          </p:grpSpPr>
          <p:sp>
            <p:nvSpPr>
              <p:cNvPr id="42" name="Freeform 242"/>
              <p:cNvSpPr>
                <a:spLocks/>
              </p:cNvSpPr>
              <p:nvPr/>
            </p:nvSpPr>
            <p:spPr bwMode="auto">
              <a:xfrm>
                <a:off x="9323715" y="3432874"/>
                <a:ext cx="1312863" cy="968375"/>
              </a:xfrm>
              <a:custGeom>
                <a:avLst/>
                <a:gdLst>
                  <a:gd name="T0" fmla="*/ 736 w 761"/>
                  <a:gd name="T1" fmla="*/ 562 h 562"/>
                  <a:gd name="T2" fmla="*/ 25 w 761"/>
                  <a:gd name="T3" fmla="*/ 562 h 562"/>
                  <a:gd name="T4" fmla="*/ 0 w 761"/>
                  <a:gd name="T5" fmla="*/ 537 h 562"/>
                  <a:gd name="T6" fmla="*/ 0 w 761"/>
                  <a:gd name="T7" fmla="*/ 24 h 562"/>
                  <a:gd name="T8" fmla="*/ 25 w 761"/>
                  <a:gd name="T9" fmla="*/ 0 h 562"/>
                  <a:gd name="T10" fmla="*/ 736 w 761"/>
                  <a:gd name="T11" fmla="*/ 0 h 562"/>
                  <a:gd name="T12" fmla="*/ 761 w 761"/>
                  <a:gd name="T13" fmla="*/ 24 h 562"/>
                  <a:gd name="T14" fmla="*/ 761 w 761"/>
                  <a:gd name="T15" fmla="*/ 537 h 562"/>
                  <a:gd name="T16" fmla="*/ 736 w 761"/>
                  <a:gd name="T17" fmla="*/ 562 h 5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1" h="562">
                    <a:moveTo>
                      <a:pt x="736" y="562"/>
                    </a:moveTo>
                    <a:cubicBezTo>
                      <a:pt x="25" y="562"/>
                      <a:pt x="25" y="562"/>
                      <a:pt x="25" y="562"/>
                    </a:cubicBezTo>
                    <a:cubicBezTo>
                      <a:pt x="11" y="562"/>
                      <a:pt x="0" y="551"/>
                      <a:pt x="0" y="537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5" y="0"/>
                    </a:cubicBezTo>
                    <a:cubicBezTo>
                      <a:pt x="736" y="0"/>
                      <a:pt x="736" y="0"/>
                      <a:pt x="736" y="0"/>
                    </a:cubicBezTo>
                    <a:cubicBezTo>
                      <a:pt x="750" y="0"/>
                      <a:pt x="761" y="11"/>
                      <a:pt x="761" y="24"/>
                    </a:cubicBezTo>
                    <a:cubicBezTo>
                      <a:pt x="761" y="537"/>
                      <a:pt x="761" y="537"/>
                      <a:pt x="761" y="537"/>
                    </a:cubicBezTo>
                    <a:cubicBezTo>
                      <a:pt x="761" y="551"/>
                      <a:pt x="750" y="562"/>
                      <a:pt x="736" y="56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243"/>
              <p:cNvSpPr>
                <a:spLocks noEditPoints="1"/>
              </p:cNvSpPr>
              <p:nvPr/>
            </p:nvSpPr>
            <p:spPr bwMode="auto">
              <a:xfrm>
                <a:off x="9304665" y="3410649"/>
                <a:ext cx="1349375" cy="1046163"/>
              </a:xfrm>
              <a:custGeom>
                <a:avLst/>
                <a:gdLst>
                  <a:gd name="T0" fmla="*/ 763 w 782"/>
                  <a:gd name="T1" fmla="*/ 0 h 607"/>
                  <a:gd name="T2" fmla="*/ 20 w 782"/>
                  <a:gd name="T3" fmla="*/ 0 h 607"/>
                  <a:gd name="T4" fmla="*/ 0 w 782"/>
                  <a:gd name="T5" fmla="*/ 23 h 607"/>
                  <a:gd name="T6" fmla="*/ 0 w 782"/>
                  <a:gd name="T7" fmla="*/ 564 h 607"/>
                  <a:gd name="T8" fmla="*/ 20 w 782"/>
                  <a:gd name="T9" fmla="*/ 588 h 607"/>
                  <a:gd name="T10" fmla="*/ 304 w 782"/>
                  <a:gd name="T11" fmla="*/ 588 h 607"/>
                  <a:gd name="T12" fmla="*/ 336 w 782"/>
                  <a:gd name="T13" fmla="*/ 607 h 607"/>
                  <a:gd name="T14" fmla="*/ 391 w 782"/>
                  <a:gd name="T15" fmla="*/ 607 h 607"/>
                  <a:gd name="T16" fmla="*/ 446 w 782"/>
                  <a:gd name="T17" fmla="*/ 607 h 607"/>
                  <a:gd name="T18" fmla="*/ 478 w 782"/>
                  <a:gd name="T19" fmla="*/ 588 h 607"/>
                  <a:gd name="T20" fmla="*/ 763 w 782"/>
                  <a:gd name="T21" fmla="*/ 588 h 607"/>
                  <a:gd name="T22" fmla="*/ 782 w 782"/>
                  <a:gd name="T23" fmla="*/ 564 h 607"/>
                  <a:gd name="T24" fmla="*/ 782 w 782"/>
                  <a:gd name="T25" fmla="*/ 23 h 607"/>
                  <a:gd name="T26" fmla="*/ 763 w 782"/>
                  <a:gd name="T27" fmla="*/ 0 h 607"/>
                  <a:gd name="T28" fmla="*/ 761 w 782"/>
                  <a:gd name="T29" fmla="*/ 562 h 607"/>
                  <a:gd name="T30" fmla="*/ 22 w 782"/>
                  <a:gd name="T31" fmla="*/ 562 h 607"/>
                  <a:gd name="T32" fmla="*/ 22 w 782"/>
                  <a:gd name="T33" fmla="*/ 25 h 607"/>
                  <a:gd name="T34" fmla="*/ 761 w 782"/>
                  <a:gd name="T35" fmla="*/ 25 h 607"/>
                  <a:gd name="T36" fmla="*/ 761 w 782"/>
                  <a:gd name="T37" fmla="*/ 562 h 6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82" h="607">
                    <a:moveTo>
                      <a:pt x="763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10"/>
                      <a:pt x="0" y="23"/>
                    </a:cubicBezTo>
                    <a:cubicBezTo>
                      <a:pt x="0" y="564"/>
                      <a:pt x="0" y="564"/>
                      <a:pt x="0" y="564"/>
                    </a:cubicBezTo>
                    <a:cubicBezTo>
                      <a:pt x="0" y="577"/>
                      <a:pt x="9" y="588"/>
                      <a:pt x="20" y="588"/>
                    </a:cubicBezTo>
                    <a:cubicBezTo>
                      <a:pt x="304" y="588"/>
                      <a:pt x="304" y="588"/>
                      <a:pt x="304" y="588"/>
                    </a:cubicBezTo>
                    <a:cubicBezTo>
                      <a:pt x="309" y="593"/>
                      <a:pt x="323" y="607"/>
                      <a:pt x="336" y="607"/>
                    </a:cubicBezTo>
                    <a:cubicBezTo>
                      <a:pt x="353" y="607"/>
                      <a:pt x="391" y="607"/>
                      <a:pt x="391" y="607"/>
                    </a:cubicBezTo>
                    <a:cubicBezTo>
                      <a:pt x="391" y="607"/>
                      <a:pt x="429" y="607"/>
                      <a:pt x="446" y="607"/>
                    </a:cubicBezTo>
                    <a:cubicBezTo>
                      <a:pt x="460" y="607"/>
                      <a:pt x="474" y="593"/>
                      <a:pt x="478" y="588"/>
                    </a:cubicBezTo>
                    <a:cubicBezTo>
                      <a:pt x="763" y="588"/>
                      <a:pt x="763" y="588"/>
                      <a:pt x="763" y="588"/>
                    </a:cubicBezTo>
                    <a:cubicBezTo>
                      <a:pt x="774" y="588"/>
                      <a:pt x="782" y="577"/>
                      <a:pt x="782" y="564"/>
                    </a:cubicBezTo>
                    <a:cubicBezTo>
                      <a:pt x="782" y="23"/>
                      <a:pt x="782" y="23"/>
                      <a:pt x="782" y="23"/>
                    </a:cubicBezTo>
                    <a:cubicBezTo>
                      <a:pt x="782" y="10"/>
                      <a:pt x="774" y="0"/>
                      <a:pt x="763" y="0"/>
                    </a:cubicBezTo>
                    <a:close/>
                    <a:moveTo>
                      <a:pt x="761" y="562"/>
                    </a:moveTo>
                    <a:cubicBezTo>
                      <a:pt x="22" y="562"/>
                      <a:pt x="22" y="562"/>
                      <a:pt x="22" y="562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761" y="25"/>
                      <a:pt x="761" y="25"/>
                      <a:pt x="761" y="25"/>
                    </a:cubicBezTo>
                    <a:lnTo>
                      <a:pt x="761" y="562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244"/>
              <p:cNvSpPr>
                <a:spLocks/>
              </p:cNvSpPr>
              <p:nvPr/>
            </p:nvSpPr>
            <p:spPr bwMode="auto">
              <a:xfrm>
                <a:off x="9896802" y="4409187"/>
                <a:ext cx="166688" cy="15875"/>
              </a:xfrm>
              <a:custGeom>
                <a:avLst/>
                <a:gdLst>
                  <a:gd name="T0" fmla="*/ 92 w 97"/>
                  <a:gd name="T1" fmla="*/ 10 h 10"/>
                  <a:gd name="T2" fmla="*/ 5 w 97"/>
                  <a:gd name="T3" fmla="*/ 10 h 10"/>
                  <a:gd name="T4" fmla="*/ 0 w 97"/>
                  <a:gd name="T5" fmla="*/ 5 h 10"/>
                  <a:gd name="T6" fmla="*/ 5 w 97"/>
                  <a:gd name="T7" fmla="*/ 0 h 10"/>
                  <a:gd name="T8" fmla="*/ 92 w 97"/>
                  <a:gd name="T9" fmla="*/ 0 h 10"/>
                  <a:gd name="T10" fmla="*/ 97 w 97"/>
                  <a:gd name="T11" fmla="*/ 5 h 10"/>
                  <a:gd name="T12" fmla="*/ 92 w 97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10">
                    <a:moveTo>
                      <a:pt x="92" y="10"/>
                    </a:moveTo>
                    <a:cubicBezTo>
                      <a:pt x="5" y="10"/>
                      <a:pt x="5" y="10"/>
                      <a:pt x="5" y="10"/>
                    </a:cubicBezTo>
                    <a:cubicBezTo>
                      <a:pt x="2" y="10"/>
                      <a:pt x="0" y="7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5" y="0"/>
                      <a:pt x="97" y="2"/>
                      <a:pt x="97" y="5"/>
                    </a:cubicBezTo>
                    <a:cubicBezTo>
                      <a:pt x="97" y="7"/>
                      <a:pt x="95" y="10"/>
                      <a:pt x="92" y="10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0" name="Freeform 39"/>
            <p:cNvSpPr>
              <a:spLocks noEditPoints="1"/>
            </p:cNvSpPr>
            <p:nvPr/>
          </p:nvSpPr>
          <p:spPr bwMode="auto">
            <a:xfrm>
              <a:off x="5135148" y="1921784"/>
              <a:ext cx="482521" cy="398840"/>
            </a:xfrm>
            <a:custGeom>
              <a:avLst/>
              <a:gdLst>
                <a:gd name="T0" fmla="*/ 86 w 109"/>
                <a:gd name="T1" fmla="*/ 88 h 88"/>
                <a:gd name="T2" fmla="*/ 84 w 109"/>
                <a:gd name="T3" fmla="*/ 44 h 88"/>
                <a:gd name="T4" fmla="*/ 80 w 109"/>
                <a:gd name="T5" fmla="*/ 71 h 88"/>
                <a:gd name="T6" fmla="*/ 109 w 109"/>
                <a:gd name="T7" fmla="*/ 0 h 88"/>
                <a:gd name="T8" fmla="*/ 92 w 109"/>
                <a:gd name="T9" fmla="*/ 33 h 88"/>
                <a:gd name="T10" fmla="*/ 80 w 109"/>
                <a:gd name="T11" fmla="*/ 25 h 88"/>
                <a:gd name="T12" fmla="*/ 67 w 109"/>
                <a:gd name="T13" fmla="*/ 68 h 88"/>
                <a:gd name="T14" fmla="*/ 37 w 109"/>
                <a:gd name="T15" fmla="*/ 73 h 88"/>
                <a:gd name="T16" fmla="*/ 19 w 109"/>
                <a:gd name="T17" fmla="*/ 63 h 88"/>
                <a:gd name="T18" fmla="*/ 0 w 109"/>
                <a:gd name="T19" fmla="*/ 56 h 88"/>
                <a:gd name="T20" fmla="*/ 25 w 109"/>
                <a:gd name="T21" fmla="*/ 48 h 88"/>
                <a:gd name="T22" fmla="*/ 30 w 109"/>
                <a:gd name="T23" fmla="*/ 57 h 88"/>
                <a:gd name="T24" fmla="*/ 44 w 109"/>
                <a:gd name="T25" fmla="*/ 29 h 88"/>
                <a:gd name="T26" fmla="*/ 66 w 109"/>
                <a:gd name="T27" fmla="*/ 50 h 88"/>
                <a:gd name="T28" fmla="*/ 68 w 109"/>
                <a:gd name="T29" fmla="*/ 18 h 88"/>
                <a:gd name="T30" fmla="*/ 78 w 109"/>
                <a:gd name="T31" fmla="*/ 12 h 88"/>
                <a:gd name="T32" fmla="*/ 90 w 109"/>
                <a:gd name="T33" fmla="*/ 1 h 88"/>
                <a:gd name="T34" fmla="*/ 22 w 109"/>
                <a:gd name="T35" fmla="*/ 88 h 88"/>
                <a:gd name="T36" fmla="*/ 29 w 109"/>
                <a:gd name="T37" fmla="*/ 80 h 88"/>
                <a:gd name="T38" fmla="*/ 22 w 109"/>
                <a:gd name="T39" fmla="*/ 79 h 88"/>
                <a:gd name="T40" fmla="*/ 11 w 109"/>
                <a:gd name="T41" fmla="*/ 88 h 88"/>
                <a:gd name="T42" fmla="*/ 17 w 109"/>
                <a:gd name="T43" fmla="*/ 71 h 88"/>
                <a:gd name="T44" fmla="*/ 11 w 109"/>
                <a:gd name="T45" fmla="*/ 73 h 88"/>
                <a:gd name="T46" fmla="*/ 34 w 109"/>
                <a:gd name="T47" fmla="*/ 88 h 88"/>
                <a:gd name="T48" fmla="*/ 40 w 109"/>
                <a:gd name="T49" fmla="*/ 79 h 88"/>
                <a:gd name="T50" fmla="*/ 34 w 109"/>
                <a:gd name="T51" fmla="*/ 80 h 88"/>
                <a:gd name="T52" fmla="*/ 45 w 109"/>
                <a:gd name="T53" fmla="*/ 88 h 88"/>
                <a:gd name="T54" fmla="*/ 52 w 109"/>
                <a:gd name="T55" fmla="*/ 63 h 88"/>
                <a:gd name="T56" fmla="*/ 45 w 109"/>
                <a:gd name="T57" fmla="*/ 69 h 88"/>
                <a:gd name="T58" fmla="*/ 57 w 109"/>
                <a:gd name="T59" fmla="*/ 88 h 88"/>
                <a:gd name="T60" fmla="*/ 63 w 109"/>
                <a:gd name="T61" fmla="*/ 73 h 88"/>
                <a:gd name="T62" fmla="*/ 57 w 109"/>
                <a:gd name="T63" fmla="*/ 88 h 88"/>
                <a:gd name="T64" fmla="*/ 75 w 109"/>
                <a:gd name="T65" fmla="*/ 88 h 88"/>
                <a:gd name="T66" fmla="*/ 68 w 109"/>
                <a:gd name="T67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9" h="88">
                  <a:moveTo>
                    <a:pt x="80" y="88"/>
                  </a:moveTo>
                  <a:cubicBezTo>
                    <a:pt x="86" y="88"/>
                    <a:pt x="86" y="88"/>
                    <a:pt x="86" y="88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4" y="44"/>
                    <a:pt x="84" y="44"/>
                    <a:pt x="84" y="44"/>
                  </a:cubicBezTo>
                  <a:cubicBezTo>
                    <a:pt x="82" y="70"/>
                    <a:pt x="82" y="70"/>
                    <a:pt x="82" y="70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88"/>
                    <a:pt x="80" y="88"/>
                    <a:pt x="80" y="88"/>
                  </a:cubicBezTo>
                  <a:close/>
                  <a:moveTo>
                    <a:pt x="109" y="0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92" y="33"/>
                    <a:pt x="92" y="33"/>
                    <a:pt x="92" y="33"/>
                  </a:cubicBezTo>
                  <a:cubicBezTo>
                    <a:pt x="84" y="22"/>
                    <a:pt x="84" y="22"/>
                    <a:pt x="84" y="22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77" y="64"/>
                    <a:pt x="77" y="64"/>
                    <a:pt x="77" y="64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26" y="73"/>
                    <a:pt x="26" y="73"/>
                    <a:pt x="26" y="73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66" y="50"/>
                    <a:pt x="66" y="50"/>
                    <a:pt x="66" y="50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90" y="1"/>
                    <a:pt x="90" y="1"/>
                    <a:pt x="90" y="1"/>
                  </a:cubicBezTo>
                  <a:cubicBezTo>
                    <a:pt x="109" y="0"/>
                    <a:pt x="109" y="0"/>
                    <a:pt x="109" y="0"/>
                  </a:cubicBezTo>
                  <a:close/>
                  <a:moveTo>
                    <a:pt x="22" y="88"/>
                  </a:moveTo>
                  <a:cubicBezTo>
                    <a:pt x="24" y="88"/>
                    <a:pt x="27" y="88"/>
                    <a:pt x="29" y="88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23" y="81"/>
                    <a:pt x="23" y="81"/>
                    <a:pt x="23" y="81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22" y="88"/>
                    <a:pt x="22" y="88"/>
                    <a:pt x="22" y="88"/>
                  </a:cubicBezTo>
                  <a:close/>
                  <a:moveTo>
                    <a:pt x="11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1" y="88"/>
                    <a:pt x="11" y="88"/>
                    <a:pt x="11" y="88"/>
                  </a:cubicBezTo>
                  <a:close/>
                  <a:moveTo>
                    <a:pt x="34" y="88"/>
                  </a:moveTo>
                  <a:cubicBezTo>
                    <a:pt x="36" y="88"/>
                    <a:pt x="38" y="88"/>
                    <a:pt x="40" y="88"/>
                  </a:cubicBezTo>
                  <a:cubicBezTo>
                    <a:pt x="40" y="79"/>
                    <a:pt x="40" y="79"/>
                    <a:pt x="40" y="79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34" y="80"/>
                    <a:pt x="34" y="80"/>
                    <a:pt x="34" y="80"/>
                  </a:cubicBezTo>
                  <a:cubicBezTo>
                    <a:pt x="34" y="88"/>
                    <a:pt x="34" y="88"/>
                    <a:pt x="34" y="88"/>
                  </a:cubicBezTo>
                  <a:close/>
                  <a:moveTo>
                    <a:pt x="45" y="88"/>
                  </a:moveTo>
                  <a:cubicBezTo>
                    <a:pt x="47" y="88"/>
                    <a:pt x="50" y="88"/>
                    <a:pt x="52" y="88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45" y="69"/>
                    <a:pt x="45" y="69"/>
                    <a:pt x="45" y="69"/>
                  </a:cubicBezTo>
                  <a:cubicBezTo>
                    <a:pt x="45" y="88"/>
                    <a:pt x="45" y="88"/>
                    <a:pt x="45" y="88"/>
                  </a:cubicBezTo>
                  <a:close/>
                  <a:moveTo>
                    <a:pt x="57" y="88"/>
                  </a:moveTo>
                  <a:cubicBezTo>
                    <a:pt x="59" y="88"/>
                    <a:pt x="61" y="88"/>
                    <a:pt x="63" y="88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57" y="67"/>
                    <a:pt x="57" y="67"/>
                    <a:pt x="57" y="67"/>
                  </a:cubicBezTo>
                  <a:cubicBezTo>
                    <a:pt x="57" y="88"/>
                    <a:pt x="57" y="88"/>
                    <a:pt x="57" y="88"/>
                  </a:cubicBezTo>
                  <a:close/>
                  <a:moveTo>
                    <a:pt x="68" y="88"/>
                  </a:moveTo>
                  <a:cubicBezTo>
                    <a:pt x="70" y="88"/>
                    <a:pt x="73" y="88"/>
                    <a:pt x="75" y="88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68" y="75"/>
                    <a:pt x="68" y="75"/>
                    <a:pt x="68" y="75"/>
                  </a:cubicBezTo>
                  <a:lnTo>
                    <a:pt x="68" y="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074870" y="2369403"/>
              <a:ext cx="6142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>
                  <a:solidFill>
                    <a:schemeClr val="bg1"/>
                  </a:solidFill>
                  <a:latin typeface="+mj-lt"/>
                </a:rPr>
                <a:t>IDEA</a:t>
              </a: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6145519" y="1713173"/>
            <a:ext cx="1357793" cy="1053929"/>
            <a:chOff x="6145519" y="1713173"/>
            <a:chExt cx="1357793" cy="1053929"/>
          </a:xfrm>
        </p:grpSpPr>
        <p:grpSp>
          <p:nvGrpSpPr>
            <p:cNvPr id="46" name="Group 45"/>
            <p:cNvGrpSpPr/>
            <p:nvPr/>
          </p:nvGrpSpPr>
          <p:grpSpPr>
            <a:xfrm>
              <a:off x="6145519" y="1713173"/>
              <a:ext cx="1357793" cy="1053929"/>
              <a:chOff x="6356677" y="2154238"/>
              <a:chExt cx="1347788" cy="1046163"/>
            </a:xfrm>
          </p:grpSpPr>
          <p:sp>
            <p:nvSpPr>
              <p:cNvPr id="49" name="Freeform 19"/>
              <p:cNvSpPr>
                <a:spLocks/>
              </p:cNvSpPr>
              <p:nvPr/>
            </p:nvSpPr>
            <p:spPr bwMode="auto">
              <a:xfrm>
                <a:off x="6374140" y="2176463"/>
                <a:ext cx="1311275" cy="969963"/>
              </a:xfrm>
              <a:custGeom>
                <a:avLst/>
                <a:gdLst>
                  <a:gd name="T0" fmla="*/ 736 w 761"/>
                  <a:gd name="T1" fmla="*/ 563 h 563"/>
                  <a:gd name="T2" fmla="*/ 25 w 761"/>
                  <a:gd name="T3" fmla="*/ 563 h 563"/>
                  <a:gd name="T4" fmla="*/ 0 w 761"/>
                  <a:gd name="T5" fmla="*/ 538 h 563"/>
                  <a:gd name="T6" fmla="*/ 0 w 761"/>
                  <a:gd name="T7" fmla="*/ 25 h 563"/>
                  <a:gd name="T8" fmla="*/ 25 w 761"/>
                  <a:gd name="T9" fmla="*/ 0 h 563"/>
                  <a:gd name="T10" fmla="*/ 736 w 761"/>
                  <a:gd name="T11" fmla="*/ 0 h 563"/>
                  <a:gd name="T12" fmla="*/ 761 w 761"/>
                  <a:gd name="T13" fmla="*/ 25 h 563"/>
                  <a:gd name="T14" fmla="*/ 761 w 761"/>
                  <a:gd name="T15" fmla="*/ 538 h 563"/>
                  <a:gd name="T16" fmla="*/ 736 w 761"/>
                  <a:gd name="T17" fmla="*/ 563 h 5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1" h="563">
                    <a:moveTo>
                      <a:pt x="736" y="563"/>
                    </a:moveTo>
                    <a:cubicBezTo>
                      <a:pt x="25" y="563"/>
                      <a:pt x="25" y="563"/>
                      <a:pt x="25" y="563"/>
                    </a:cubicBezTo>
                    <a:cubicBezTo>
                      <a:pt x="12" y="563"/>
                      <a:pt x="0" y="552"/>
                      <a:pt x="0" y="538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11"/>
                      <a:pt x="12" y="0"/>
                      <a:pt x="25" y="0"/>
                    </a:cubicBezTo>
                    <a:cubicBezTo>
                      <a:pt x="736" y="0"/>
                      <a:pt x="736" y="0"/>
                      <a:pt x="736" y="0"/>
                    </a:cubicBezTo>
                    <a:cubicBezTo>
                      <a:pt x="750" y="0"/>
                      <a:pt x="761" y="11"/>
                      <a:pt x="761" y="25"/>
                    </a:cubicBezTo>
                    <a:cubicBezTo>
                      <a:pt x="761" y="538"/>
                      <a:pt x="761" y="538"/>
                      <a:pt x="761" y="538"/>
                    </a:cubicBezTo>
                    <a:cubicBezTo>
                      <a:pt x="761" y="552"/>
                      <a:pt x="750" y="563"/>
                      <a:pt x="736" y="56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" name="Freeform 20"/>
              <p:cNvSpPr>
                <a:spLocks noEditPoints="1"/>
              </p:cNvSpPr>
              <p:nvPr/>
            </p:nvSpPr>
            <p:spPr bwMode="auto">
              <a:xfrm>
                <a:off x="6356677" y="2154238"/>
                <a:ext cx="1347788" cy="1046163"/>
              </a:xfrm>
              <a:custGeom>
                <a:avLst/>
                <a:gdLst>
                  <a:gd name="T0" fmla="*/ 762 w 782"/>
                  <a:gd name="T1" fmla="*/ 0 h 607"/>
                  <a:gd name="T2" fmla="*/ 19 w 782"/>
                  <a:gd name="T3" fmla="*/ 0 h 607"/>
                  <a:gd name="T4" fmla="*/ 0 w 782"/>
                  <a:gd name="T5" fmla="*/ 24 h 607"/>
                  <a:gd name="T6" fmla="*/ 0 w 782"/>
                  <a:gd name="T7" fmla="*/ 565 h 607"/>
                  <a:gd name="T8" fmla="*/ 19 w 782"/>
                  <a:gd name="T9" fmla="*/ 589 h 607"/>
                  <a:gd name="T10" fmla="*/ 304 w 782"/>
                  <a:gd name="T11" fmla="*/ 589 h 607"/>
                  <a:gd name="T12" fmla="*/ 336 w 782"/>
                  <a:gd name="T13" fmla="*/ 607 h 607"/>
                  <a:gd name="T14" fmla="*/ 391 w 782"/>
                  <a:gd name="T15" fmla="*/ 607 h 607"/>
                  <a:gd name="T16" fmla="*/ 446 w 782"/>
                  <a:gd name="T17" fmla="*/ 607 h 607"/>
                  <a:gd name="T18" fmla="*/ 478 w 782"/>
                  <a:gd name="T19" fmla="*/ 589 h 607"/>
                  <a:gd name="T20" fmla="*/ 762 w 782"/>
                  <a:gd name="T21" fmla="*/ 589 h 607"/>
                  <a:gd name="T22" fmla="*/ 782 w 782"/>
                  <a:gd name="T23" fmla="*/ 565 h 607"/>
                  <a:gd name="T24" fmla="*/ 782 w 782"/>
                  <a:gd name="T25" fmla="*/ 24 h 607"/>
                  <a:gd name="T26" fmla="*/ 762 w 782"/>
                  <a:gd name="T27" fmla="*/ 0 h 607"/>
                  <a:gd name="T28" fmla="*/ 760 w 782"/>
                  <a:gd name="T29" fmla="*/ 563 h 607"/>
                  <a:gd name="T30" fmla="*/ 21 w 782"/>
                  <a:gd name="T31" fmla="*/ 563 h 607"/>
                  <a:gd name="T32" fmla="*/ 21 w 782"/>
                  <a:gd name="T33" fmla="*/ 26 h 607"/>
                  <a:gd name="T34" fmla="*/ 760 w 782"/>
                  <a:gd name="T35" fmla="*/ 26 h 607"/>
                  <a:gd name="T36" fmla="*/ 760 w 782"/>
                  <a:gd name="T37" fmla="*/ 563 h 6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82" h="607">
                    <a:moveTo>
                      <a:pt x="762" y="0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8" y="0"/>
                      <a:pt x="0" y="11"/>
                      <a:pt x="0" y="24"/>
                    </a:cubicBezTo>
                    <a:cubicBezTo>
                      <a:pt x="0" y="565"/>
                      <a:pt x="0" y="565"/>
                      <a:pt x="0" y="565"/>
                    </a:cubicBezTo>
                    <a:cubicBezTo>
                      <a:pt x="0" y="578"/>
                      <a:pt x="8" y="589"/>
                      <a:pt x="19" y="589"/>
                    </a:cubicBezTo>
                    <a:cubicBezTo>
                      <a:pt x="304" y="589"/>
                      <a:pt x="304" y="589"/>
                      <a:pt x="304" y="589"/>
                    </a:cubicBezTo>
                    <a:cubicBezTo>
                      <a:pt x="308" y="594"/>
                      <a:pt x="322" y="607"/>
                      <a:pt x="336" y="607"/>
                    </a:cubicBezTo>
                    <a:cubicBezTo>
                      <a:pt x="353" y="607"/>
                      <a:pt x="391" y="607"/>
                      <a:pt x="391" y="607"/>
                    </a:cubicBezTo>
                    <a:cubicBezTo>
                      <a:pt x="391" y="607"/>
                      <a:pt x="429" y="607"/>
                      <a:pt x="446" y="607"/>
                    </a:cubicBezTo>
                    <a:cubicBezTo>
                      <a:pt x="459" y="607"/>
                      <a:pt x="473" y="594"/>
                      <a:pt x="478" y="589"/>
                    </a:cubicBezTo>
                    <a:cubicBezTo>
                      <a:pt x="762" y="589"/>
                      <a:pt x="762" y="589"/>
                      <a:pt x="762" y="589"/>
                    </a:cubicBezTo>
                    <a:cubicBezTo>
                      <a:pt x="773" y="589"/>
                      <a:pt x="782" y="578"/>
                      <a:pt x="782" y="565"/>
                    </a:cubicBezTo>
                    <a:cubicBezTo>
                      <a:pt x="782" y="24"/>
                      <a:pt x="782" y="24"/>
                      <a:pt x="782" y="24"/>
                    </a:cubicBezTo>
                    <a:cubicBezTo>
                      <a:pt x="782" y="11"/>
                      <a:pt x="773" y="0"/>
                      <a:pt x="762" y="0"/>
                    </a:cubicBezTo>
                    <a:close/>
                    <a:moveTo>
                      <a:pt x="760" y="563"/>
                    </a:moveTo>
                    <a:cubicBezTo>
                      <a:pt x="21" y="563"/>
                      <a:pt x="21" y="563"/>
                      <a:pt x="21" y="563"/>
                    </a:cubicBezTo>
                    <a:cubicBezTo>
                      <a:pt x="21" y="26"/>
                      <a:pt x="21" y="26"/>
                      <a:pt x="21" y="26"/>
                    </a:cubicBezTo>
                    <a:cubicBezTo>
                      <a:pt x="760" y="26"/>
                      <a:pt x="760" y="26"/>
                      <a:pt x="760" y="26"/>
                    </a:cubicBezTo>
                    <a:lnTo>
                      <a:pt x="760" y="56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Freeform 21"/>
              <p:cNvSpPr>
                <a:spLocks/>
              </p:cNvSpPr>
              <p:nvPr/>
            </p:nvSpPr>
            <p:spPr bwMode="auto">
              <a:xfrm>
                <a:off x="6945640" y="3154363"/>
                <a:ext cx="168275" cy="15875"/>
              </a:xfrm>
              <a:custGeom>
                <a:avLst/>
                <a:gdLst>
                  <a:gd name="T0" fmla="*/ 92 w 97"/>
                  <a:gd name="T1" fmla="*/ 9 h 9"/>
                  <a:gd name="T2" fmla="*/ 5 w 97"/>
                  <a:gd name="T3" fmla="*/ 9 h 9"/>
                  <a:gd name="T4" fmla="*/ 0 w 97"/>
                  <a:gd name="T5" fmla="*/ 4 h 9"/>
                  <a:gd name="T6" fmla="*/ 5 w 97"/>
                  <a:gd name="T7" fmla="*/ 0 h 9"/>
                  <a:gd name="T8" fmla="*/ 92 w 97"/>
                  <a:gd name="T9" fmla="*/ 0 h 9"/>
                  <a:gd name="T10" fmla="*/ 97 w 97"/>
                  <a:gd name="T11" fmla="*/ 4 h 9"/>
                  <a:gd name="T12" fmla="*/ 92 w 97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7" h="9">
                    <a:moveTo>
                      <a:pt x="92" y="9"/>
                    </a:moveTo>
                    <a:cubicBezTo>
                      <a:pt x="5" y="9"/>
                      <a:pt x="5" y="9"/>
                      <a:pt x="5" y="9"/>
                    </a:cubicBezTo>
                    <a:cubicBezTo>
                      <a:pt x="2" y="9"/>
                      <a:pt x="0" y="7"/>
                      <a:pt x="0" y="4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5" y="0"/>
                      <a:pt x="97" y="2"/>
                      <a:pt x="97" y="4"/>
                    </a:cubicBezTo>
                    <a:cubicBezTo>
                      <a:pt x="97" y="7"/>
                      <a:pt x="95" y="9"/>
                      <a:pt x="92" y="9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7" name="Freeform 46"/>
            <p:cNvSpPr>
              <a:spLocks noEditPoints="1"/>
            </p:cNvSpPr>
            <p:nvPr/>
          </p:nvSpPr>
          <p:spPr bwMode="auto">
            <a:xfrm>
              <a:off x="6622502" y="1887466"/>
              <a:ext cx="394230" cy="428227"/>
            </a:xfrm>
            <a:custGeom>
              <a:avLst/>
              <a:gdLst>
                <a:gd name="T0" fmla="*/ 75 w 89"/>
                <a:gd name="T1" fmla="*/ 22 h 95"/>
                <a:gd name="T2" fmla="*/ 89 w 89"/>
                <a:gd name="T3" fmla="*/ 53 h 95"/>
                <a:gd name="T4" fmla="*/ 78 w 89"/>
                <a:gd name="T5" fmla="*/ 80 h 95"/>
                <a:gd name="T6" fmla="*/ 47 w 89"/>
                <a:gd name="T7" fmla="*/ 53 h 95"/>
                <a:gd name="T8" fmla="*/ 75 w 89"/>
                <a:gd name="T9" fmla="*/ 22 h 95"/>
                <a:gd name="T10" fmla="*/ 76 w 89"/>
                <a:gd name="T11" fmla="*/ 83 h 95"/>
                <a:gd name="T12" fmla="*/ 69 w 89"/>
                <a:gd name="T13" fmla="*/ 88 h 95"/>
                <a:gd name="T14" fmla="*/ 74 w 89"/>
                <a:gd name="T15" fmla="*/ 81 h 95"/>
                <a:gd name="T16" fmla="*/ 76 w 89"/>
                <a:gd name="T17" fmla="*/ 83 h 95"/>
                <a:gd name="T18" fmla="*/ 64 w 89"/>
                <a:gd name="T19" fmla="*/ 92 h 95"/>
                <a:gd name="T20" fmla="*/ 72 w 89"/>
                <a:gd name="T21" fmla="*/ 79 h 95"/>
                <a:gd name="T22" fmla="*/ 70 w 89"/>
                <a:gd name="T23" fmla="*/ 77 h 95"/>
                <a:gd name="T24" fmla="*/ 60 w 89"/>
                <a:gd name="T25" fmla="*/ 94 h 95"/>
                <a:gd name="T26" fmla="*/ 64 w 89"/>
                <a:gd name="T27" fmla="*/ 92 h 95"/>
                <a:gd name="T28" fmla="*/ 58 w 89"/>
                <a:gd name="T29" fmla="*/ 91 h 95"/>
                <a:gd name="T30" fmla="*/ 67 w 89"/>
                <a:gd name="T31" fmla="*/ 75 h 95"/>
                <a:gd name="T32" fmla="*/ 65 w 89"/>
                <a:gd name="T33" fmla="*/ 74 h 95"/>
                <a:gd name="T34" fmla="*/ 57 w 89"/>
                <a:gd name="T35" fmla="*/ 88 h 95"/>
                <a:gd name="T36" fmla="*/ 58 w 89"/>
                <a:gd name="T37" fmla="*/ 91 h 95"/>
                <a:gd name="T38" fmla="*/ 56 w 89"/>
                <a:gd name="T39" fmla="*/ 84 h 95"/>
                <a:gd name="T40" fmla="*/ 63 w 89"/>
                <a:gd name="T41" fmla="*/ 72 h 95"/>
                <a:gd name="T42" fmla="*/ 61 w 89"/>
                <a:gd name="T43" fmla="*/ 70 h 95"/>
                <a:gd name="T44" fmla="*/ 55 w 89"/>
                <a:gd name="T45" fmla="*/ 81 h 95"/>
                <a:gd name="T46" fmla="*/ 56 w 89"/>
                <a:gd name="T47" fmla="*/ 84 h 95"/>
                <a:gd name="T48" fmla="*/ 53 w 89"/>
                <a:gd name="T49" fmla="*/ 78 h 95"/>
                <a:gd name="T50" fmla="*/ 59 w 89"/>
                <a:gd name="T51" fmla="*/ 68 h 95"/>
                <a:gd name="T52" fmla="*/ 57 w 89"/>
                <a:gd name="T53" fmla="*/ 66 h 95"/>
                <a:gd name="T54" fmla="*/ 52 w 89"/>
                <a:gd name="T55" fmla="*/ 75 h 95"/>
                <a:gd name="T56" fmla="*/ 53 w 89"/>
                <a:gd name="T57" fmla="*/ 78 h 95"/>
                <a:gd name="T58" fmla="*/ 51 w 89"/>
                <a:gd name="T59" fmla="*/ 71 h 95"/>
                <a:gd name="T60" fmla="*/ 55 w 89"/>
                <a:gd name="T61" fmla="*/ 64 h 95"/>
                <a:gd name="T62" fmla="*/ 53 w 89"/>
                <a:gd name="T63" fmla="*/ 62 h 95"/>
                <a:gd name="T64" fmla="*/ 50 w 89"/>
                <a:gd name="T65" fmla="*/ 68 h 95"/>
                <a:gd name="T66" fmla="*/ 51 w 89"/>
                <a:gd name="T67" fmla="*/ 71 h 95"/>
                <a:gd name="T68" fmla="*/ 48 w 89"/>
                <a:gd name="T69" fmla="*/ 65 h 95"/>
                <a:gd name="T70" fmla="*/ 51 w 89"/>
                <a:gd name="T71" fmla="*/ 61 h 95"/>
                <a:gd name="T72" fmla="*/ 49 w 89"/>
                <a:gd name="T73" fmla="*/ 59 h 95"/>
                <a:gd name="T74" fmla="*/ 47 w 89"/>
                <a:gd name="T75" fmla="*/ 61 h 95"/>
                <a:gd name="T76" fmla="*/ 48 w 89"/>
                <a:gd name="T77" fmla="*/ 65 h 95"/>
                <a:gd name="T78" fmla="*/ 46 w 89"/>
                <a:gd name="T79" fmla="*/ 58 h 95"/>
                <a:gd name="T80" fmla="*/ 45 w 89"/>
                <a:gd name="T81" fmla="*/ 55 h 95"/>
                <a:gd name="T82" fmla="*/ 47 w 89"/>
                <a:gd name="T83" fmla="*/ 57 h 95"/>
                <a:gd name="T84" fmla="*/ 46 w 89"/>
                <a:gd name="T85" fmla="*/ 58 h 95"/>
                <a:gd name="T86" fmla="*/ 59 w 89"/>
                <a:gd name="T87" fmla="*/ 17 h 95"/>
                <a:gd name="T88" fmla="*/ 41 w 89"/>
                <a:gd name="T89" fmla="*/ 54 h 95"/>
                <a:gd name="T90" fmla="*/ 36 w 89"/>
                <a:gd name="T91" fmla="*/ 13 h 95"/>
                <a:gd name="T92" fmla="*/ 0 w 89"/>
                <a:gd name="T93" fmla="*/ 54 h 95"/>
                <a:gd name="T94" fmla="*/ 41 w 89"/>
                <a:gd name="T95" fmla="*/ 95 h 95"/>
                <a:gd name="T96" fmla="*/ 55 w 89"/>
                <a:gd name="T97" fmla="*/ 93 h 95"/>
                <a:gd name="T98" fmla="*/ 41 w 89"/>
                <a:gd name="T99" fmla="*/ 54 h 95"/>
                <a:gd name="T100" fmla="*/ 68 w 89"/>
                <a:gd name="T101" fmla="*/ 23 h 95"/>
                <a:gd name="T102" fmla="*/ 59 w 89"/>
                <a:gd name="T103" fmla="*/ 17 h 95"/>
                <a:gd name="T104" fmla="*/ 43 w 89"/>
                <a:gd name="T105" fmla="*/ 0 h 95"/>
                <a:gd name="T106" fmla="*/ 38 w 89"/>
                <a:gd name="T107" fmla="*/ 0 h 95"/>
                <a:gd name="T108" fmla="*/ 43 w 89"/>
                <a:gd name="T109" fmla="*/ 41 h 95"/>
                <a:gd name="T110" fmla="*/ 61 w 89"/>
                <a:gd name="T111" fmla="*/ 4 h 95"/>
                <a:gd name="T112" fmla="*/ 43 w 89"/>
                <a:gd name="T11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95">
                  <a:moveTo>
                    <a:pt x="75" y="22"/>
                  </a:moveTo>
                  <a:cubicBezTo>
                    <a:pt x="83" y="29"/>
                    <a:pt x="89" y="40"/>
                    <a:pt x="89" y="53"/>
                  </a:cubicBezTo>
                  <a:cubicBezTo>
                    <a:pt x="89" y="63"/>
                    <a:pt x="85" y="73"/>
                    <a:pt x="78" y="80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75" y="22"/>
                    <a:pt x="75" y="22"/>
                    <a:pt x="75" y="22"/>
                  </a:cubicBezTo>
                  <a:close/>
                  <a:moveTo>
                    <a:pt x="76" y="83"/>
                  </a:moveTo>
                  <a:cubicBezTo>
                    <a:pt x="74" y="85"/>
                    <a:pt x="72" y="87"/>
                    <a:pt x="69" y="88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6" y="83"/>
                    <a:pt x="76" y="83"/>
                    <a:pt x="76" y="83"/>
                  </a:cubicBezTo>
                  <a:close/>
                  <a:moveTo>
                    <a:pt x="64" y="92"/>
                  </a:moveTo>
                  <a:cubicBezTo>
                    <a:pt x="72" y="79"/>
                    <a:pt x="72" y="79"/>
                    <a:pt x="72" y="79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0" y="94"/>
                    <a:pt x="60" y="94"/>
                    <a:pt x="60" y="94"/>
                  </a:cubicBezTo>
                  <a:cubicBezTo>
                    <a:pt x="61" y="93"/>
                    <a:pt x="63" y="92"/>
                    <a:pt x="64" y="92"/>
                  </a:cubicBezTo>
                  <a:close/>
                  <a:moveTo>
                    <a:pt x="58" y="91"/>
                  </a:moveTo>
                  <a:cubicBezTo>
                    <a:pt x="67" y="75"/>
                    <a:pt x="67" y="75"/>
                    <a:pt x="67" y="75"/>
                  </a:cubicBezTo>
                  <a:cubicBezTo>
                    <a:pt x="65" y="74"/>
                    <a:pt x="65" y="74"/>
                    <a:pt x="65" y="74"/>
                  </a:cubicBezTo>
                  <a:cubicBezTo>
                    <a:pt x="57" y="88"/>
                    <a:pt x="57" y="88"/>
                    <a:pt x="57" y="88"/>
                  </a:cubicBezTo>
                  <a:cubicBezTo>
                    <a:pt x="58" y="91"/>
                    <a:pt x="58" y="91"/>
                    <a:pt x="58" y="91"/>
                  </a:cubicBezTo>
                  <a:close/>
                  <a:moveTo>
                    <a:pt x="56" y="84"/>
                  </a:moveTo>
                  <a:cubicBezTo>
                    <a:pt x="63" y="72"/>
                    <a:pt x="63" y="72"/>
                    <a:pt x="63" y="72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55" y="81"/>
                    <a:pt x="55" y="81"/>
                    <a:pt x="55" y="81"/>
                  </a:cubicBezTo>
                  <a:cubicBezTo>
                    <a:pt x="56" y="84"/>
                    <a:pt x="56" y="84"/>
                    <a:pt x="56" y="84"/>
                  </a:cubicBezTo>
                  <a:close/>
                  <a:moveTo>
                    <a:pt x="53" y="78"/>
                  </a:moveTo>
                  <a:cubicBezTo>
                    <a:pt x="59" y="68"/>
                    <a:pt x="59" y="68"/>
                    <a:pt x="59" y="68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53" y="78"/>
                    <a:pt x="53" y="78"/>
                    <a:pt x="53" y="78"/>
                  </a:cubicBezTo>
                  <a:close/>
                  <a:moveTo>
                    <a:pt x="51" y="71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3" y="62"/>
                    <a:pt x="53" y="62"/>
                    <a:pt x="53" y="62"/>
                  </a:cubicBezTo>
                  <a:cubicBezTo>
                    <a:pt x="50" y="68"/>
                    <a:pt x="50" y="68"/>
                    <a:pt x="50" y="68"/>
                  </a:cubicBezTo>
                  <a:cubicBezTo>
                    <a:pt x="51" y="71"/>
                    <a:pt x="51" y="71"/>
                    <a:pt x="51" y="71"/>
                  </a:cubicBezTo>
                  <a:close/>
                  <a:moveTo>
                    <a:pt x="48" y="65"/>
                  </a:moveTo>
                  <a:cubicBezTo>
                    <a:pt x="51" y="61"/>
                    <a:pt x="51" y="61"/>
                    <a:pt x="51" y="61"/>
                  </a:cubicBezTo>
                  <a:cubicBezTo>
                    <a:pt x="49" y="59"/>
                    <a:pt x="49" y="59"/>
                    <a:pt x="49" y="59"/>
                  </a:cubicBezTo>
                  <a:cubicBezTo>
                    <a:pt x="47" y="61"/>
                    <a:pt x="47" y="61"/>
                    <a:pt x="47" y="61"/>
                  </a:cubicBezTo>
                  <a:cubicBezTo>
                    <a:pt x="48" y="65"/>
                    <a:pt x="48" y="65"/>
                    <a:pt x="48" y="65"/>
                  </a:cubicBezTo>
                  <a:close/>
                  <a:moveTo>
                    <a:pt x="46" y="58"/>
                  </a:moveTo>
                  <a:cubicBezTo>
                    <a:pt x="45" y="55"/>
                    <a:pt x="45" y="55"/>
                    <a:pt x="45" y="55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6" y="58"/>
                    <a:pt x="46" y="58"/>
                    <a:pt x="46" y="58"/>
                  </a:cubicBezTo>
                  <a:close/>
                  <a:moveTo>
                    <a:pt x="59" y="17"/>
                  </a:moveTo>
                  <a:cubicBezTo>
                    <a:pt x="41" y="54"/>
                    <a:pt x="41" y="54"/>
                    <a:pt x="41" y="54"/>
                  </a:cubicBezTo>
                  <a:cubicBezTo>
                    <a:pt x="41" y="54"/>
                    <a:pt x="38" y="28"/>
                    <a:pt x="36" y="13"/>
                  </a:cubicBezTo>
                  <a:cubicBezTo>
                    <a:pt x="16" y="15"/>
                    <a:pt x="0" y="33"/>
                    <a:pt x="0" y="54"/>
                  </a:cubicBezTo>
                  <a:cubicBezTo>
                    <a:pt x="0" y="77"/>
                    <a:pt x="18" y="95"/>
                    <a:pt x="41" y="95"/>
                  </a:cubicBezTo>
                  <a:cubicBezTo>
                    <a:pt x="46" y="95"/>
                    <a:pt x="51" y="94"/>
                    <a:pt x="55" y="93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68" y="23"/>
                    <a:pt x="68" y="23"/>
                    <a:pt x="68" y="23"/>
                  </a:cubicBezTo>
                  <a:cubicBezTo>
                    <a:pt x="66" y="20"/>
                    <a:pt x="63" y="18"/>
                    <a:pt x="59" y="17"/>
                  </a:cubicBezTo>
                  <a:close/>
                  <a:moveTo>
                    <a:pt x="43" y="0"/>
                  </a:moveTo>
                  <a:cubicBezTo>
                    <a:pt x="41" y="0"/>
                    <a:pt x="40" y="0"/>
                    <a:pt x="38" y="0"/>
                  </a:cubicBezTo>
                  <a:cubicBezTo>
                    <a:pt x="40" y="15"/>
                    <a:pt x="43" y="41"/>
                    <a:pt x="43" y="41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56" y="1"/>
                    <a:pt x="49" y="0"/>
                    <a:pt x="4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350375" y="2366555"/>
              <a:ext cx="9444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>
                  <a:solidFill>
                    <a:schemeClr val="bg1"/>
                  </a:solidFill>
                  <a:latin typeface="+mj-lt"/>
                </a:rPr>
                <a:t>SEARCH</a:t>
              </a: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7592754" y="1713173"/>
            <a:ext cx="1357793" cy="1053929"/>
            <a:chOff x="7592754" y="1713173"/>
            <a:chExt cx="1357793" cy="1053929"/>
          </a:xfrm>
        </p:grpSpPr>
        <p:grpSp>
          <p:nvGrpSpPr>
            <p:cNvPr id="53" name="Group 52"/>
            <p:cNvGrpSpPr/>
            <p:nvPr/>
          </p:nvGrpSpPr>
          <p:grpSpPr>
            <a:xfrm>
              <a:off x="7592754" y="1713173"/>
              <a:ext cx="1357793" cy="1053929"/>
              <a:chOff x="7831465" y="2154238"/>
              <a:chExt cx="1347788" cy="1046163"/>
            </a:xfrm>
          </p:grpSpPr>
          <p:sp>
            <p:nvSpPr>
              <p:cNvPr id="56" name="Freeform 28"/>
              <p:cNvSpPr>
                <a:spLocks/>
              </p:cNvSpPr>
              <p:nvPr/>
            </p:nvSpPr>
            <p:spPr bwMode="auto">
              <a:xfrm>
                <a:off x="7850515" y="2176463"/>
                <a:ext cx="1309688" cy="969963"/>
              </a:xfrm>
              <a:custGeom>
                <a:avLst/>
                <a:gdLst>
                  <a:gd name="T0" fmla="*/ 736 w 760"/>
                  <a:gd name="T1" fmla="*/ 563 h 563"/>
                  <a:gd name="T2" fmla="*/ 24 w 760"/>
                  <a:gd name="T3" fmla="*/ 563 h 563"/>
                  <a:gd name="T4" fmla="*/ 0 w 760"/>
                  <a:gd name="T5" fmla="*/ 538 h 563"/>
                  <a:gd name="T6" fmla="*/ 0 w 760"/>
                  <a:gd name="T7" fmla="*/ 25 h 563"/>
                  <a:gd name="T8" fmla="*/ 24 w 760"/>
                  <a:gd name="T9" fmla="*/ 0 h 563"/>
                  <a:gd name="T10" fmla="*/ 736 w 760"/>
                  <a:gd name="T11" fmla="*/ 0 h 563"/>
                  <a:gd name="T12" fmla="*/ 760 w 760"/>
                  <a:gd name="T13" fmla="*/ 25 h 563"/>
                  <a:gd name="T14" fmla="*/ 760 w 760"/>
                  <a:gd name="T15" fmla="*/ 538 h 563"/>
                  <a:gd name="T16" fmla="*/ 736 w 760"/>
                  <a:gd name="T17" fmla="*/ 563 h 5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60" h="563">
                    <a:moveTo>
                      <a:pt x="736" y="563"/>
                    </a:moveTo>
                    <a:cubicBezTo>
                      <a:pt x="24" y="563"/>
                      <a:pt x="24" y="563"/>
                      <a:pt x="24" y="563"/>
                    </a:cubicBezTo>
                    <a:cubicBezTo>
                      <a:pt x="11" y="563"/>
                      <a:pt x="0" y="552"/>
                      <a:pt x="0" y="538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736" y="0"/>
                      <a:pt x="736" y="0"/>
                      <a:pt x="736" y="0"/>
                    </a:cubicBezTo>
                    <a:cubicBezTo>
                      <a:pt x="749" y="0"/>
                      <a:pt x="760" y="11"/>
                      <a:pt x="760" y="25"/>
                    </a:cubicBezTo>
                    <a:cubicBezTo>
                      <a:pt x="760" y="538"/>
                      <a:pt x="760" y="538"/>
                      <a:pt x="760" y="538"/>
                    </a:cubicBezTo>
                    <a:cubicBezTo>
                      <a:pt x="760" y="552"/>
                      <a:pt x="749" y="563"/>
                      <a:pt x="736" y="563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Freeform 29"/>
              <p:cNvSpPr>
                <a:spLocks noEditPoints="1"/>
              </p:cNvSpPr>
              <p:nvPr/>
            </p:nvSpPr>
            <p:spPr bwMode="auto">
              <a:xfrm>
                <a:off x="7831465" y="2154238"/>
                <a:ext cx="1347788" cy="1046163"/>
              </a:xfrm>
              <a:custGeom>
                <a:avLst/>
                <a:gdLst>
                  <a:gd name="T0" fmla="*/ 763 w 782"/>
                  <a:gd name="T1" fmla="*/ 0 h 607"/>
                  <a:gd name="T2" fmla="*/ 19 w 782"/>
                  <a:gd name="T3" fmla="*/ 0 h 607"/>
                  <a:gd name="T4" fmla="*/ 0 w 782"/>
                  <a:gd name="T5" fmla="*/ 24 h 607"/>
                  <a:gd name="T6" fmla="*/ 0 w 782"/>
                  <a:gd name="T7" fmla="*/ 565 h 607"/>
                  <a:gd name="T8" fmla="*/ 19 w 782"/>
                  <a:gd name="T9" fmla="*/ 589 h 607"/>
                  <a:gd name="T10" fmla="*/ 304 w 782"/>
                  <a:gd name="T11" fmla="*/ 589 h 607"/>
                  <a:gd name="T12" fmla="*/ 336 w 782"/>
                  <a:gd name="T13" fmla="*/ 607 h 607"/>
                  <a:gd name="T14" fmla="*/ 391 w 782"/>
                  <a:gd name="T15" fmla="*/ 607 h 607"/>
                  <a:gd name="T16" fmla="*/ 446 w 782"/>
                  <a:gd name="T17" fmla="*/ 607 h 607"/>
                  <a:gd name="T18" fmla="*/ 478 w 782"/>
                  <a:gd name="T19" fmla="*/ 589 h 607"/>
                  <a:gd name="T20" fmla="*/ 763 w 782"/>
                  <a:gd name="T21" fmla="*/ 589 h 607"/>
                  <a:gd name="T22" fmla="*/ 782 w 782"/>
                  <a:gd name="T23" fmla="*/ 565 h 607"/>
                  <a:gd name="T24" fmla="*/ 782 w 782"/>
                  <a:gd name="T25" fmla="*/ 24 h 607"/>
                  <a:gd name="T26" fmla="*/ 763 w 782"/>
                  <a:gd name="T27" fmla="*/ 0 h 607"/>
                  <a:gd name="T28" fmla="*/ 761 w 782"/>
                  <a:gd name="T29" fmla="*/ 563 h 607"/>
                  <a:gd name="T30" fmla="*/ 21 w 782"/>
                  <a:gd name="T31" fmla="*/ 563 h 607"/>
                  <a:gd name="T32" fmla="*/ 21 w 782"/>
                  <a:gd name="T33" fmla="*/ 26 h 607"/>
                  <a:gd name="T34" fmla="*/ 761 w 782"/>
                  <a:gd name="T35" fmla="*/ 26 h 607"/>
                  <a:gd name="T36" fmla="*/ 761 w 782"/>
                  <a:gd name="T37" fmla="*/ 563 h 6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82" h="607">
                    <a:moveTo>
                      <a:pt x="763" y="0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9" y="0"/>
                      <a:pt x="0" y="11"/>
                      <a:pt x="0" y="24"/>
                    </a:cubicBezTo>
                    <a:cubicBezTo>
                      <a:pt x="0" y="565"/>
                      <a:pt x="0" y="565"/>
                      <a:pt x="0" y="565"/>
                    </a:cubicBezTo>
                    <a:cubicBezTo>
                      <a:pt x="0" y="578"/>
                      <a:pt x="9" y="589"/>
                      <a:pt x="19" y="589"/>
                    </a:cubicBezTo>
                    <a:cubicBezTo>
                      <a:pt x="304" y="589"/>
                      <a:pt x="304" y="589"/>
                      <a:pt x="304" y="589"/>
                    </a:cubicBezTo>
                    <a:cubicBezTo>
                      <a:pt x="308" y="594"/>
                      <a:pt x="322" y="607"/>
                      <a:pt x="336" y="607"/>
                    </a:cubicBezTo>
                    <a:cubicBezTo>
                      <a:pt x="353" y="607"/>
                      <a:pt x="391" y="607"/>
                      <a:pt x="391" y="607"/>
                    </a:cubicBezTo>
                    <a:cubicBezTo>
                      <a:pt x="391" y="607"/>
                      <a:pt x="429" y="607"/>
                      <a:pt x="446" y="607"/>
                    </a:cubicBezTo>
                    <a:cubicBezTo>
                      <a:pt x="460" y="607"/>
                      <a:pt x="474" y="594"/>
                      <a:pt x="478" y="589"/>
                    </a:cubicBezTo>
                    <a:cubicBezTo>
                      <a:pt x="763" y="589"/>
                      <a:pt x="763" y="589"/>
                      <a:pt x="763" y="589"/>
                    </a:cubicBezTo>
                    <a:cubicBezTo>
                      <a:pt x="773" y="589"/>
                      <a:pt x="782" y="578"/>
                      <a:pt x="782" y="565"/>
                    </a:cubicBezTo>
                    <a:cubicBezTo>
                      <a:pt x="782" y="24"/>
                      <a:pt x="782" y="24"/>
                      <a:pt x="782" y="24"/>
                    </a:cubicBezTo>
                    <a:cubicBezTo>
                      <a:pt x="782" y="11"/>
                      <a:pt x="773" y="0"/>
                      <a:pt x="763" y="0"/>
                    </a:cubicBezTo>
                    <a:close/>
                    <a:moveTo>
                      <a:pt x="761" y="563"/>
                    </a:moveTo>
                    <a:cubicBezTo>
                      <a:pt x="21" y="563"/>
                      <a:pt x="21" y="563"/>
                      <a:pt x="21" y="563"/>
                    </a:cubicBezTo>
                    <a:cubicBezTo>
                      <a:pt x="21" y="26"/>
                      <a:pt x="21" y="26"/>
                      <a:pt x="21" y="26"/>
                    </a:cubicBezTo>
                    <a:cubicBezTo>
                      <a:pt x="761" y="26"/>
                      <a:pt x="761" y="26"/>
                      <a:pt x="761" y="26"/>
                    </a:cubicBezTo>
                    <a:lnTo>
                      <a:pt x="761" y="56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" name="Freeform 30"/>
              <p:cNvSpPr>
                <a:spLocks/>
              </p:cNvSpPr>
              <p:nvPr/>
            </p:nvSpPr>
            <p:spPr bwMode="auto">
              <a:xfrm>
                <a:off x="8422015" y="3154363"/>
                <a:ext cx="165100" cy="15875"/>
              </a:xfrm>
              <a:custGeom>
                <a:avLst/>
                <a:gdLst>
                  <a:gd name="T0" fmla="*/ 92 w 96"/>
                  <a:gd name="T1" fmla="*/ 9 h 9"/>
                  <a:gd name="T2" fmla="*/ 4 w 96"/>
                  <a:gd name="T3" fmla="*/ 9 h 9"/>
                  <a:gd name="T4" fmla="*/ 0 w 96"/>
                  <a:gd name="T5" fmla="*/ 4 h 9"/>
                  <a:gd name="T6" fmla="*/ 4 w 96"/>
                  <a:gd name="T7" fmla="*/ 0 h 9"/>
                  <a:gd name="T8" fmla="*/ 92 w 96"/>
                  <a:gd name="T9" fmla="*/ 0 h 9"/>
                  <a:gd name="T10" fmla="*/ 96 w 96"/>
                  <a:gd name="T11" fmla="*/ 4 h 9"/>
                  <a:gd name="T12" fmla="*/ 92 w 96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9">
                    <a:moveTo>
                      <a:pt x="92" y="9"/>
                    </a:moveTo>
                    <a:cubicBezTo>
                      <a:pt x="4" y="9"/>
                      <a:pt x="4" y="9"/>
                      <a:pt x="4" y="9"/>
                    </a:cubicBezTo>
                    <a:cubicBezTo>
                      <a:pt x="2" y="9"/>
                      <a:pt x="0" y="7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4" y="0"/>
                      <a:pt x="96" y="2"/>
                      <a:pt x="96" y="4"/>
                    </a:cubicBezTo>
                    <a:cubicBezTo>
                      <a:pt x="96" y="7"/>
                      <a:pt x="94" y="9"/>
                      <a:pt x="92" y="9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4" name="Freeform 53"/>
            <p:cNvSpPr>
              <a:spLocks noEditPoints="1"/>
            </p:cNvSpPr>
            <p:nvPr/>
          </p:nvSpPr>
          <p:spPr bwMode="auto">
            <a:xfrm rot="20818637">
              <a:off x="8062443" y="1905537"/>
              <a:ext cx="416815" cy="365253"/>
            </a:xfrm>
            <a:custGeom>
              <a:avLst/>
              <a:gdLst>
                <a:gd name="T0" fmla="*/ 4 w 94"/>
                <a:gd name="T1" fmla="*/ 19 h 81"/>
                <a:gd name="T2" fmla="*/ 46 w 94"/>
                <a:gd name="T3" fmla="*/ 19 h 81"/>
                <a:gd name="T4" fmla="*/ 50 w 94"/>
                <a:gd name="T5" fmla="*/ 16 h 81"/>
                <a:gd name="T6" fmla="*/ 73 w 94"/>
                <a:gd name="T7" fmla="*/ 0 h 81"/>
                <a:gd name="T8" fmla="*/ 73 w 94"/>
                <a:gd name="T9" fmla="*/ 33 h 81"/>
                <a:gd name="T10" fmla="*/ 73 w 94"/>
                <a:gd name="T11" fmla="*/ 66 h 81"/>
                <a:gd name="T12" fmla="*/ 50 w 94"/>
                <a:gd name="T13" fmla="*/ 49 h 81"/>
                <a:gd name="T14" fmla="*/ 46 w 94"/>
                <a:gd name="T15" fmla="*/ 47 h 81"/>
                <a:gd name="T16" fmla="*/ 33 w 94"/>
                <a:gd name="T17" fmla="*/ 47 h 81"/>
                <a:gd name="T18" fmla="*/ 40 w 94"/>
                <a:gd name="T19" fmla="*/ 70 h 81"/>
                <a:gd name="T20" fmla="*/ 45 w 94"/>
                <a:gd name="T21" fmla="*/ 70 h 81"/>
                <a:gd name="T22" fmla="*/ 45 w 94"/>
                <a:gd name="T23" fmla="*/ 81 h 81"/>
                <a:gd name="T24" fmla="*/ 43 w 94"/>
                <a:gd name="T25" fmla="*/ 81 h 81"/>
                <a:gd name="T26" fmla="*/ 21 w 94"/>
                <a:gd name="T27" fmla="*/ 81 h 81"/>
                <a:gd name="T28" fmla="*/ 11 w 94"/>
                <a:gd name="T29" fmla="*/ 47 h 81"/>
                <a:gd name="T30" fmla="*/ 4 w 94"/>
                <a:gd name="T31" fmla="*/ 47 h 81"/>
                <a:gd name="T32" fmla="*/ 4 w 94"/>
                <a:gd name="T33" fmla="*/ 19 h 81"/>
                <a:gd name="T34" fmla="*/ 87 w 94"/>
                <a:gd name="T35" fmla="*/ 23 h 81"/>
                <a:gd name="T36" fmla="*/ 94 w 94"/>
                <a:gd name="T37" fmla="*/ 33 h 81"/>
                <a:gd name="T38" fmla="*/ 87 w 94"/>
                <a:gd name="T39" fmla="*/ 43 h 81"/>
                <a:gd name="T40" fmla="*/ 87 w 94"/>
                <a:gd name="T41" fmla="*/ 66 h 81"/>
                <a:gd name="T42" fmla="*/ 78 w 94"/>
                <a:gd name="T43" fmla="*/ 66 h 81"/>
                <a:gd name="T44" fmla="*/ 78 w 94"/>
                <a:gd name="T45" fmla="*/ 0 h 81"/>
                <a:gd name="T46" fmla="*/ 87 w 94"/>
                <a:gd name="T47" fmla="*/ 0 h 81"/>
                <a:gd name="T48" fmla="*/ 87 w 94"/>
                <a:gd name="T49" fmla="*/ 23 h 81"/>
                <a:gd name="T50" fmla="*/ 46 w 94"/>
                <a:gd name="T51" fmla="*/ 49 h 81"/>
                <a:gd name="T52" fmla="*/ 37 w 94"/>
                <a:gd name="T53" fmla="*/ 49 h 81"/>
                <a:gd name="T54" fmla="*/ 40 w 94"/>
                <a:gd name="T55" fmla="*/ 61 h 81"/>
                <a:gd name="T56" fmla="*/ 43 w 94"/>
                <a:gd name="T57" fmla="*/ 61 h 81"/>
                <a:gd name="T58" fmla="*/ 43 w 94"/>
                <a:gd name="T59" fmla="*/ 57 h 81"/>
                <a:gd name="T60" fmla="*/ 46 w 94"/>
                <a:gd name="T61" fmla="*/ 4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4" h="81">
                  <a:moveTo>
                    <a:pt x="4" y="19"/>
                  </a:moveTo>
                  <a:cubicBezTo>
                    <a:pt x="46" y="19"/>
                    <a:pt x="46" y="19"/>
                    <a:pt x="46" y="19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0" y="37"/>
                    <a:pt x="0" y="28"/>
                    <a:pt x="4" y="19"/>
                  </a:cubicBezTo>
                  <a:close/>
                  <a:moveTo>
                    <a:pt x="87" y="23"/>
                  </a:moveTo>
                  <a:cubicBezTo>
                    <a:pt x="91" y="24"/>
                    <a:pt x="94" y="28"/>
                    <a:pt x="94" y="33"/>
                  </a:cubicBezTo>
                  <a:cubicBezTo>
                    <a:pt x="94" y="38"/>
                    <a:pt x="91" y="42"/>
                    <a:pt x="87" y="43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7" y="23"/>
                    <a:pt x="87" y="23"/>
                    <a:pt x="87" y="23"/>
                  </a:cubicBezTo>
                  <a:close/>
                  <a:moveTo>
                    <a:pt x="46" y="49"/>
                  </a:moveTo>
                  <a:cubicBezTo>
                    <a:pt x="37" y="49"/>
                    <a:pt x="37" y="49"/>
                    <a:pt x="37" y="49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57"/>
                    <a:pt x="43" y="57"/>
                    <a:pt x="43" y="57"/>
                  </a:cubicBezTo>
                  <a:lnTo>
                    <a:pt x="46" y="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7889178" y="2375166"/>
              <a:ext cx="7633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>
                  <a:solidFill>
                    <a:schemeClr val="bg1"/>
                  </a:solidFill>
                  <a:latin typeface="+mj-lt"/>
                </a:rPr>
                <a:t>GROW</a:t>
              </a: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2526743" y="1987331"/>
            <a:ext cx="277647" cy="276819"/>
            <a:chOff x="2138511" y="2464802"/>
            <a:chExt cx="354012" cy="352956"/>
          </a:xfrm>
          <a:solidFill>
            <a:schemeClr val="accent1"/>
          </a:solidFill>
        </p:grpSpPr>
        <p:sp>
          <p:nvSpPr>
            <p:cNvPr id="60" name="Oval 59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1" name="Freeform 60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62" name="TextBox 61"/>
          <p:cNvSpPr txBox="1"/>
          <p:nvPr/>
        </p:nvSpPr>
        <p:spPr>
          <a:xfrm>
            <a:off x="1046052" y="1905551"/>
            <a:ext cx="14350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Video Options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48116" y="2162864"/>
            <a:ext cx="2032945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am consectetur adipiscing teda</a:t>
            </a:r>
          </a:p>
          <a:p>
            <a:pPr algn="r">
              <a:lnSpc>
                <a:spcPct val="120000"/>
              </a:lnSpc>
            </a:pPr>
            <a:r>
              <a:rPr lang="pt-BR" sz="1200">
                <a:solidFill>
                  <a:schemeClr val="tx2"/>
                </a:solidFill>
                <a:cs typeface="Lato Light"/>
              </a:rPr>
              <a:t>consectetur adipiscing teda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grpSp>
        <p:nvGrpSpPr>
          <p:cNvPr id="64" name="Group 63"/>
          <p:cNvGrpSpPr/>
          <p:nvPr/>
        </p:nvGrpSpPr>
        <p:grpSpPr>
          <a:xfrm>
            <a:off x="2526743" y="3449933"/>
            <a:ext cx="277647" cy="276819"/>
            <a:chOff x="2138511" y="2464802"/>
            <a:chExt cx="354012" cy="352956"/>
          </a:xfrm>
          <a:solidFill>
            <a:schemeClr val="accent3"/>
          </a:solidFill>
        </p:grpSpPr>
        <p:sp>
          <p:nvSpPr>
            <p:cNvPr id="65" name="Oval 64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6" name="Freeform 65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67" name="TextBox 66"/>
          <p:cNvSpPr txBox="1"/>
          <p:nvPr/>
        </p:nvSpPr>
        <p:spPr>
          <a:xfrm>
            <a:off x="1183911" y="3368153"/>
            <a:ext cx="12971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Idea Options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448116" y="3625466"/>
            <a:ext cx="2032945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am consectetur adipiscing teda</a:t>
            </a:r>
          </a:p>
          <a:p>
            <a:pPr algn="r">
              <a:lnSpc>
                <a:spcPct val="120000"/>
              </a:lnSpc>
            </a:pPr>
            <a:r>
              <a:rPr lang="pt-BR" sz="1200">
                <a:solidFill>
                  <a:schemeClr val="tx2"/>
                </a:solidFill>
                <a:cs typeface="Lato Light"/>
              </a:rPr>
              <a:t>consectetur adipiscing teda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grpSp>
        <p:nvGrpSpPr>
          <p:cNvPr id="69" name="Group 68"/>
          <p:cNvGrpSpPr/>
          <p:nvPr/>
        </p:nvGrpSpPr>
        <p:grpSpPr>
          <a:xfrm>
            <a:off x="9426267" y="1986305"/>
            <a:ext cx="277647" cy="276819"/>
            <a:chOff x="2138511" y="2464802"/>
            <a:chExt cx="354012" cy="352956"/>
          </a:xfrm>
          <a:solidFill>
            <a:schemeClr val="accent4"/>
          </a:solidFill>
        </p:grpSpPr>
        <p:sp>
          <p:nvSpPr>
            <p:cNvPr id="70" name="Oval 69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1" name="Freeform 70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72" name="TextBox 71"/>
          <p:cNvSpPr txBox="1"/>
          <p:nvPr/>
        </p:nvSpPr>
        <p:spPr>
          <a:xfrm>
            <a:off x="9701313" y="1904525"/>
            <a:ext cx="15167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Search Options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9701312" y="2161838"/>
            <a:ext cx="2032945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am consectetur adipiscing teda</a:t>
            </a:r>
          </a:p>
          <a:p>
            <a:pPr>
              <a:lnSpc>
                <a:spcPct val="120000"/>
              </a:lnSpc>
            </a:pPr>
            <a:r>
              <a:rPr lang="pt-BR" sz="1200">
                <a:solidFill>
                  <a:schemeClr val="tx2"/>
                </a:solidFill>
                <a:cs typeface="Lato Light"/>
              </a:rPr>
              <a:t>consectetur adipiscing teda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grpSp>
        <p:nvGrpSpPr>
          <p:cNvPr id="74" name="Group 73"/>
          <p:cNvGrpSpPr/>
          <p:nvPr/>
        </p:nvGrpSpPr>
        <p:grpSpPr>
          <a:xfrm>
            <a:off x="9426267" y="3445138"/>
            <a:ext cx="277647" cy="276819"/>
            <a:chOff x="2138511" y="2464802"/>
            <a:chExt cx="354012" cy="352956"/>
          </a:xfrm>
          <a:solidFill>
            <a:schemeClr val="accent5"/>
          </a:solidFill>
        </p:grpSpPr>
        <p:sp>
          <p:nvSpPr>
            <p:cNvPr id="75" name="Oval 74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6" name="Freeform 75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77" name="TextBox 76"/>
          <p:cNvSpPr txBox="1"/>
          <p:nvPr/>
        </p:nvSpPr>
        <p:spPr>
          <a:xfrm>
            <a:off x="9701313" y="3363358"/>
            <a:ext cx="14141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Grow Options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9701312" y="3620671"/>
            <a:ext cx="2032945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am consectetur adipiscing teda</a:t>
            </a:r>
          </a:p>
          <a:p>
            <a:pPr>
              <a:lnSpc>
                <a:spcPct val="120000"/>
              </a:lnSpc>
            </a:pPr>
            <a:r>
              <a:rPr lang="pt-BR" sz="1200">
                <a:solidFill>
                  <a:schemeClr val="tx2"/>
                </a:solidFill>
                <a:cs typeface="Lato Light"/>
              </a:rPr>
              <a:t>consectetur adipiscing teda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4588214" y="5241576"/>
            <a:ext cx="30155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>
                <a:solidFill>
                  <a:schemeClr val="tx2">
                    <a:lumMod val="75000"/>
                  </a:schemeClr>
                </a:solidFill>
              </a:rPr>
              <a:t>Training Marketing Online</a:t>
            </a:r>
          </a:p>
        </p:txBody>
      </p:sp>
      <p:sp>
        <p:nvSpPr>
          <p:cNvPr id="80" name="Rectangle 79"/>
          <p:cNvSpPr/>
          <p:nvPr/>
        </p:nvSpPr>
        <p:spPr>
          <a:xfrm>
            <a:off x="819150" y="5678537"/>
            <a:ext cx="105537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>
                <a:solidFill>
                  <a:schemeClr val="tx2"/>
                </a:solidFill>
              </a:rPr>
              <a:t>Fusce a metus leo. Ut dapibus est quis arcu faucibus sagittis. Duis dapibus ac nulla vitae vestibulum. Phasellus sem neque, viverra a is snow ipsum quis, fermentum iaculis risus. Suspendisse tempus neque sit amet ex finibus vulputate. Phasellus ac convallis ex, vitae.</a:t>
            </a:r>
          </a:p>
        </p:txBody>
      </p:sp>
    </p:spTree>
    <p:extLst>
      <p:ext uri="{BB962C8B-B14F-4D97-AF65-F5344CB8AC3E}">
        <p14:creationId xmlns:p14="http://schemas.microsoft.com/office/powerpoint/2010/main" val="2341334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500"/>
                            </p:stCondLst>
                            <p:childTnLst>
                              <p:par>
                                <p:cTn id="7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0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62" grpId="0"/>
      <p:bldP spid="63" grpId="0"/>
      <p:bldP spid="67" grpId="0"/>
      <p:bldP spid="68" grpId="0"/>
      <p:bldP spid="72" grpId="0"/>
      <p:bldP spid="73" grpId="0"/>
      <p:bldP spid="77" grpId="0"/>
      <p:bldP spid="78" grpId="0"/>
      <p:bldP spid="79" grpId="0"/>
      <p:bldP spid="8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-829422" y="1636067"/>
            <a:ext cx="13850844" cy="5311270"/>
            <a:chOff x="-829422" y="1636067"/>
            <a:chExt cx="13850844" cy="5311270"/>
          </a:xfrm>
        </p:grpSpPr>
        <p:sp>
          <p:nvSpPr>
            <p:cNvPr id="4" name="Freeform 5"/>
            <p:cNvSpPr>
              <a:spLocks/>
            </p:cNvSpPr>
            <p:nvPr/>
          </p:nvSpPr>
          <p:spPr bwMode="auto">
            <a:xfrm>
              <a:off x="-829422" y="5383690"/>
              <a:ext cx="13850844" cy="1563647"/>
            </a:xfrm>
            <a:custGeom>
              <a:avLst/>
              <a:gdLst>
                <a:gd name="T0" fmla="*/ 0 w 3768"/>
                <a:gd name="T1" fmla="*/ 106 h 396"/>
                <a:gd name="T2" fmla="*/ 631 w 3768"/>
                <a:gd name="T3" fmla="*/ 60 h 396"/>
                <a:gd name="T4" fmla="*/ 1306 w 3768"/>
                <a:gd name="T5" fmla="*/ 108 h 396"/>
                <a:gd name="T6" fmla="*/ 2604 w 3768"/>
                <a:gd name="T7" fmla="*/ 60 h 396"/>
                <a:gd name="T8" fmla="*/ 3232 w 3768"/>
                <a:gd name="T9" fmla="*/ 4 h 396"/>
                <a:gd name="T10" fmla="*/ 3616 w 3768"/>
                <a:gd name="T11" fmla="*/ 52 h 396"/>
                <a:gd name="T12" fmla="*/ 3559 w 3768"/>
                <a:gd name="T13" fmla="*/ 376 h 396"/>
                <a:gd name="T14" fmla="*/ 100 w 3768"/>
                <a:gd name="T15" fmla="*/ 396 h 396"/>
                <a:gd name="T16" fmla="*/ 0 w 3768"/>
                <a:gd name="T17" fmla="*/ 106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68" h="396">
                  <a:moveTo>
                    <a:pt x="0" y="106"/>
                  </a:moveTo>
                  <a:cubicBezTo>
                    <a:pt x="0" y="106"/>
                    <a:pt x="434" y="60"/>
                    <a:pt x="631" y="60"/>
                  </a:cubicBezTo>
                  <a:cubicBezTo>
                    <a:pt x="896" y="60"/>
                    <a:pt x="1119" y="130"/>
                    <a:pt x="1306" y="108"/>
                  </a:cubicBezTo>
                  <a:cubicBezTo>
                    <a:pt x="1715" y="59"/>
                    <a:pt x="2604" y="60"/>
                    <a:pt x="2604" y="60"/>
                  </a:cubicBezTo>
                  <a:cubicBezTo>
                    <a:pt x="2604" y="60"/>
                    <a:pt x="2966" y="0"/>
                    <a:pt x="3232" y="4"/>
                  </a:cubicBezTo>
                  <a:cubicBezTo>
                    <a:pt x="3329" y="6"/>
                    <a:pt x="3572" y="30"/>
                    <a:pt x="3616" y="52"/>
                  </a:cubicBezTo>
                  <a:cubicBezTo>
                    <a:pt x="3768" y="128"/>
                    <a:pt x="3559" y="376"/>
                    <a:pt x="3559" y="376"/>
                  </a:cubicBezTo>
                  <a:cubicBezTo>
                    <a:pt x="100" y="396"/>
                    <a:pt x="100" y="396"/>
                    <a:pt x="100" y="396"/>
                  </a:cubicBezTo>
                  <a:lnTo>
                    <a:pt x="0" y="10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7"/>
            <p:cNvSpPr>
              <a:spLocks/>
            </p:cNvSpPr>
            <p:nvPr/>
          </p:nvSpPr>
          <p:spPr bwMode="auto">
            <a:xfrm>
              <a:off x="6660356" y="3691880"/>
              <a:ext cx="5767387" cy="3184525"/>
            </a:xfrm>
            <a:custGeom>
              <a:avLst/>
              <a:gdLst>
                <a:gd name="T0" fmla="*/ 3624 w 3624"/>
                <a:gd name="T1" fmla="*/ 1338 h 2001"/>
                <a:gd name="T2" fmla="*/ 3068 w 3624"/>
                <a:gd name="T3" fmla="*/ 1301 h 2001"/>
                <a:gd name="T4" fmla="*/ 2311 w 3624"/>
                <a:gd name="T5" fmla="*/ 436 h 2001"/>
                <a:gd name="T6" fmla="*/ 1379 w 3624"/>
                <a:gd name="T7" fmla="*/ 9 h 2001"/>
                <a:gd name="T8" fmla="*/ 1356 w 3624"/>
                <a:gd name="T9" fmla="*/ 205 h 2001"/>
                <a:gd name="T10" fmla="*/ 1556 w 3624"/>
                <a:gd name="T11" fmla="*/ 564 h 2001"/>
                <a:gd name="T12" fmla="*/ 1907 w 3624"/>
                <a:gd name="T13" fmla="*/ 869 h 2001"/>
                <a:gd name="T14" fmla="*/ 1436 w 3624"/>
                <a:gd name="T15" fmla="*/ 1407 h 2001"/>
                <a:gd name="T16" fmla="*/ 0 w 3624"/>
                <a:gd name="T17" fmla="*/ 1976 h 2001"/>
                <a:gd name="T18" fmla="*/ 3413 w 3624"/>
                <a:gd name="T19" fmla="*/ 2001 h 2001"/>
                <a:gd name="T20" fmla="*/ 3624 w 3624"/>
                <a:gd name="T21" fmla="*/ 1338 h 2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24" h="2001">
                  <a:moveTo>
                    <a:pt x="3624" y="1338"/>
                  </a:moveTo>
                  <a:cubicBezTo>
                    <a:pt x="3624" y="1338"/>
                    <a:pt x="3274" y="1478"/>
                    <a:pt x="3068" y="1301"/>
                  </a:cubicBezTo>
                  <a:cubicBezTo>
                    <a:pt x="2861" y="1124"/>
                    <a:pt x="2591" y="687"/>
                    <a:pt x="2311" y="436"/>
                  </a:cubicBezTo>
                  <a:cubicBezTo>
                    <a:pt x="2050" y="203"/>
                    <a:pt x="1634" y="0"/>
                    <a:pt x="1379" y="9"/>
                  </a:cubicBezTo>
                  <a:cubicBezTo>
                    <a:pt x="1239" y="14"/>
                    <a:pt x="1344" y="146"/>
                    <a:pt x="1356" y="205"/>
                  </a:cubicBezTo>
                  <a:cubicBezTo>
                    <a:pt x="1367" y="264"/>
                    <a:pt x="1500" y="520"/>
                    <a:pt x="1556" y="564"/>
                  </a:cubicBezTo>
                  <a:cubicBezTo>
                    <a:pt x="1613" y="609"/>
                    <a:pt x="1841" y="727"/>
                    <a:pt x="1907" y="869"/>
                  </a:cubicBezTo>
                  <a:cubicBezTo>
                    <a:pt x="1972" y="1012"/>
                    <a:pt x="1896" y="1309"/>
                    <a:pt x="1436" y="1407"/>
                  </a:cubicBezTo>
                  <a:cubicBezTo>
                    <a:pt x="976" y="1505"/>
                    <a:pt x="290" y="1681"/>
                    <a:pt x="0" y="1976"/>
                  </a:cubicBezTo>
                  <a:cubicBezTo>
                    <a:pt x="3413" y="2001"/>
                    <a:pt x="3413" y="2001"/>
                    <a:pt x="3413" y="2001"/>
                  </a:cubicBezTo>
                  <a:lnTo>
                    <a:pt x="3624" y="133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8"/>
            <p:cNvSpPr>
              <a:spLocks/>
            </p:cNvSpPr>
            <p:nvPr/>
          </p:nvSpPr>
          <p:spPr bwMode="auto">
            <a:xfrm>
              <a:off x="8181975" y="3287067"/>
              <a:ext cx="1627187" cy="1973263"/>
            </a:xfrm>
            <a:custGeom>
              <a:avLst/>
              <a:gdLst>
                <a:gd name="T0" fmla="*/ 1012 w 1022"/>
                <a:gd name="T1" fmla="*/ 1227 h 1240"/>
                <a:gd name="T2" fmla="*/ 977 w 1022"/>
                <a:gd name="T3" fmla="*/ 1114 h 1240"/>
                <a:gd name="T4" fmla="*/ 946 w 1022"/>
                <a:gd name="T5" fmla="*/ 1040 h 1240"/>
                <a:gd name="T6" fmla="*/ 889 w 1022"/>
                <a:gd name="T7" fmla="*/ 986 h 1240"/>
                <a:gd name="T8" fmla="*/ 792 w 1022"/>
                <a:gd name="T9" fmla="*/ 940 h 1240"/>
                <a:gd name="T10" fmla="*/ 714 w 1022"/>
                <a:gd name="T11" fmla="*/ 855 h 1240"/>
                <a:gd name="T12" fmla="*/ 635 w 1022"/>
                <a:gd name="T13" fmla="*/ 819 h 1240"/>
                <a:gd name="T14" fmla="*/ 664 w 1022"/>
                <a:gd name="T15" fmla="*/ 718 h 1240"/>
                <a:gd name="T16" fmla="*/ 512 w 1022"/>
                <a:gd name="T17" fmla="*/ 614 h 1240"/>
                <a:gd name="T18" fmla="*/ 512 w 1022"/>
                <a:gd name="T19" fmla="*/ 496 h 1240"/>
                <a:gd name="T20" fmla="*/ 441 w 1022"/>
                <a:gd name="T21" fmla="*/ 420 h 1240"/>
                <a:gd name="T22" fmla="*/ 440 w 1022"/>
                <a:gd name="T23" fmla="*/ 361 h 1240"/>
                <a:gd name="T24" fmla="*/ 440 w 1022"/>
                <a:gd name="T25" fmla="*/ 339 h 1240"/>
                <a:gd name="T26" fmla="*/ 451 w 1022"/>
                <a:gd name="T27" fmla="*/ 306 h 1240"/>
                <a:gd name="T28" fmla="*/ 412 w 1022"/>
                <a:gd name="T29" fmla="*/ 260 h 1240"/>
                <a:gd name="T30" fmla="*/ 261 w 1022"/>
                <a:gd name="T31" fmla="*/ 7 h 1240"/>
                <a:gd name="T32" fmla="*/ 283 w 1022"/>
                <a:gd name="T33" fmla="*/ 162 h 1240"/>
                <a:gd name="T34" fmla="*/ 364 w 1022"/>
                <a:gd name="T35" fmla="*/ 262 h 1240"/>
                <a:gd name="T36" fmla="*/ 211 w 1022"/>
                <a:gd name="T37" fmla="*/ 142 h 1240"/>
                <a:gd name="T38" fmla="*/ 248 w 1022"/>
                <a:gd name="T39" fmla="*/ 244 h 1240"/>
                <a:gd name="T40" fmla="*/ 285 w 1022"/>
                <a:gd name="T41" fmla="*/ 284 h 1240"/>
                <a:gd name="T42" fmla="*/ 148 w 1022"/>
                <a:gd name="T43" fmla="*/ 241 h 1240"/>
                <a:gd name="T44" fmla="*/ 25 w 1022"/>
                <a:gd name="T45" fmla="*/ 332 h 1240"/>
                <a:gd name="T46" fmla="*/ 187 w 1022"/>
                <a:gd name="T47" fmla="*/ 380 h 1240"/>
                <a:gd name="T48" fmla="*/ 293 w 1022"/>
                <a:gd name="T49" fmla="*/ 428 h 1240"/>
                <a:gd name="T50" fmla="*/ 218 w 1022"/>
                <a:gd name="T51" fmla="*/ 467 h 1240"/>
                <a:gd name="T52" fmla="*/ 232 w 1022"/>
                <a:gd name="T53" fmla="*/ 544 h 1240"/>
                <a:gd name="T54" fmla="*/ 353 w 1022"/>
                <a:gd name="T55" fmla="*/ 549 h 1240"/>
                <a:gd name="T56" fmla="*/ 364 w 1022"/>
                <a:gd name="T57" fmla="*/ 625 h 1240"/>
                <a:gd name="T58" fmla="*/ 364 w 1022"/>
                <a:gd name="T59" fmla="*/ 705 h 1240"/>
                <a:gd name="T60" fmla="*/ 460 w 1022"/>
                <a:gd name="T61" fmla="*/ 723 h 1240"/>
                <a:gd name="T62" fmla="*/ 526 w 1022"/>
                <a:gd name="T63" fmla="*/ 809 h 1240"/>
                <a:gd name="T64" fmla="*/ 621 w 1022"/>
                <a:gd name="T65" fmla="*/ 855 h 1240"/>
                <a:gd name="T66" fmla="*/ 684 w 1022"/>
                <a:gd name="T67" fmla="*/ 967 h 1240"/>
                <a:gd name="T68" fmla="*/ 791 w 1022"/>
                <a:gd name="T69" fmla="*/ 977 h 1240"/>
                <a:gd name="T70" fmla="*/ 819 w 1022"/>
                <a:gd name="T71" fmla="*/ 1029 h 1240"/>
                <a:gd name="T72" fmla="*/ 843 w 1022"/>
                <a:gd name="T73" fmla="*/ 1068 h 1240"/>
                <a:gd name="T74" fmla="*/ 923 w 1022"/>
                <a:gd name="T75" fmla="*/ 1094 h 1240"/>
                <a:gd name="T76" fmla="*/ 950 w 1022"/>
                <a:gd name="T77" fmla="*/ 1147 h 1240"/>
                <a:gd name="T78" fmla="*/ 1012 w 1022"/>
                <a:gd name="T79" fmla="*/ 1227 h 1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22" h="1240">
                  <a:moveTo>
                    <a:pt x="1012" y="1227"/>
                  </a:moveTo>
                  <a:cubicBezTo>
                    <a:pt x="1022" y="1222"/>
                    <a:pt x="1014" y="1134"/>
                    <a:pt x="977" y="1114"/>
                  </a:cubicBezTo>
                  <a:cubicBezTo>
                    <a:pt x="939" y="1093"/>
                    <a:pt x="982" y="1057"/>
                    <a:pt x="946" y="1040"/>
                  </a:cubicBezTo>
                  <a:cubicBezTo>
                    <a:pt x="910" y="1023"/>
                    <a:pt x="895" y="1020"/>
                    <a:pt x="889" y="986"/>
                  </a:cubicBezTo>
                  <a:cubicBezTo>
                    <a:pt x="883" y="951"/>
                    <a:pt x="847" y="957"/>
                    <a:pt x="792" y="940"/>
                  </a:cubicBezTo>
                  <a:cubicBezTo>
                    <a:pt x="736" y="924"/>
                    <a:pt x="726" y="878"/>
                    <a:pt x="714" y="855"/>
                  </a:cubicBezTo>
                  <a:cubicBezTo>
                    <a:pt x="701" y="833"/>
                    <a:pt x="640" y="855"/>
                    <a:pt x="635" y="819"/>
                  </a:cubicBezTo>
                  <a:cubicBezTo>
                    <a:pt x="630" y="782"/>
                    <a:pt x="696" y="755"/>
                    <a:pt x="664" y="718"/>
                  </a:cubicBezTo>
                  <a:cubicBezTo>
                    <a:pt x="632" y="681"/>
                    <a:pt x="542" y="666"/>
                    <a:pt x="512" y="614"/>
                  </a:cubicBezTo>
                  <a:cubicBezTo>
                    <a:pt x="482" y="563"/>
                    <a:pt x="542" y="528"/>
                    <a:pt x="512" y="496"/>
                  </a:cubicBezTo>
                  <a:cubicBezTo>
                    <a:pt x="482" y="464"/>
                    <a:pt x="436" y="447"/>
                    <a:pt x="441" y="420"/>
                  </a:cubicBezTo>
                  <a:cubicBezTo>
                    <a:pt x="446" y="393"/>
                    <a:pt x="469" y="369"/>
                    <a:pt x="440" y="361"/>
                  </a:cubicBezTo>
                  <a:cubicBezTo>
                    <a:pt x="411" y="354"/>
                    <a:pt x="430" y="342"/>
                    <a:pt x="440" y="339"/>
                  </a:cubicBezTo>
                  <a:cubicBezTo>
                    <a:pt x="450" y="336"/>
                    <a:pt x="462" y="329"/>
                    <a:pt x="451" y="306"/>
                  </a:cubicBezTo>
                  <a:cubicBezTo>
                    <a:pt x="441" y="284"/>
                    <a:pt x="429" y="307"/>
                    <a:pt x="412" y="260"/>
                  </a:cubicBezTo>
                  <a:cubicBezTo>
                    <a:pt x="395" y="214"/>
                    <a:pt x="316" y="0"/>
                    <a:pt x="261" y="7"/>
                  </a:cubicBezTo>
                  <a:cubicBezTo>
                    <a:pt x="206" y="14"/>
                    <a:pt x="241" y="121"/>
                    <a:pt x="283" y="162"/>
                  </a:cubicBezTo>
                  <a:cubicBezTo>
                    <a:pt x="325" y="203"/>
                    <a:pt x="393" y="269"/>
                    <a:pt x="364" y="262"/>
                  </a:cubicBezTo>
                  <a:cubicBezTo>
                    <a:pt x="336" y="254"/>
                    <a:pt x="244" y="129"/>
                    <a:pt x="211" y="142"/>
                  </a:cubicBezTo>
                  <a:cubicBezTo>
                    <a:pt x="178" y="156"/>
                    <a:pt x="196" y="233"/>
                    <a:pt x="248" y="244"/>
                  </a:cubicBezTo>
                  <a:cubicBezTo>
                    <a:pt x="299" y="255"/>
                    <a:pt x="315" y="281"/>
                    <a:pt x="285" y="284"/>
                  </a:cubicBezTo>
                  <a:cubicBezTo>
                    <a:pt x="254" y="286"/>
                    <a:pt x="192" y="263"/>
                    <a:pt x="148" y="241"/>
                  </a:cubicBezTo>
                  <a:cubicBezTo>
                    <a:pt x="104" y="219"/>
                    <a:pt x="0" y="252"/>
                    <a:pt x="25" y="332"/>
                  </a:cubicBezTo>
                  <a:cubicBezTo>
                    <a:pt x="50" y="412"/>
                    <a:pt x="151" y="392"/>
                    <a:pt x="187" y="380"/>
                  </a:cubicBezTo>
                  <a:cubicBezTo>
                    <a:pt x="224" y="367"/>
                    <a:pt x="293" y="391"/>
                    <a:pt x="293" y="428"/>
                  </a:cubicBezTo>
                  <a:cubicBezTo>
                    <a:pt x="293" y="464"/>
                    <a:pt x="244" y="447"/>
                    <a:pt x="218" y="467"/>
                  </a:cubicBezTo>
                  <a:cubicBezTo>
                    <a:pt x="192" y="487"/>
                    <a:pt x="191" y="539"/>
                    <a:pt x="232" y="544"/>
                  </a:cubicBezTo>
                  <a:cubicBezTo>
                    <a:pt x="272" y="549"/>
                    <a:pt x="323" y="521"/>
                    <a:pt x="353" y="549"/>
                  </a:cubicBezTo>
                  <a:cubicBezTo>
                    <a:pt x="384" y="578"/>
                    <a:pt x="384" y="600"/>
                    <a:pt x="364" y="625"/>
                  </a:cubicBezTo>
                  <a:cubicBezTo>
                    <a:pt x="345" y="651"/>
                    <a:pt x="337" y="698"/>
                    <a:pt x="364" y="705"/>
                  </a:cubicBezTo>
                  <a:cubicBezTo>
                    <a:pt x="392" y="713"/>
                    <a:pt x="443" y="692"/>
                    <a:pt x="460" y="723"/>
                  </a:cubicBezTo>
                  <a:cubicBezTo>
                    <a:pt x="478" y="753"/>
                    <a:pt x="476" y="791"/>
                    <a:pt x="526" y="809"/>
                  </a:cubicBezTo>
                  <a:cubicBezTo>
                    <a:pt x="575" y="826"/>
                    <a:pt x="599" y="821"/>
                    <a:pt x="621" y="855"/>
                  </a:cubicBezTo>
                  <a:cubicBezTo>
                    <a:pt x="644" y="890"/>
                    <a:pt x="635" y="961"/>
                    <a:pt x="684" y="967"/>
                  </a:cubicBezTo>
                  <a:cubicBezTo>
                    <a:pt x="733" y="973"/>
                    <a:pt x="765" y="961"/>
                    <a:pt x="791" y="977"/>
                  </a:cubicBezTo>
                  <a:cubicBezTo>
                    <a:pt x="817" y="993"/>
                    <a:pt x="826" y="1008"/>
                    <a:pt x="819" y="1029"/>
                  </a:cubicBezTo>
                  <a:cubicBezTo>
                    <a:pt x="812" y="1050"/>
                    <a:pt x="816" y="1066"/>
                    <a:pt x="843" y="1068"/>
                  </a:cubicBezTo>
                  <a:cubicBezTo>
                    <a:pt x="870" y="1071"/>
                    <a:pt x="911" y="1072"/>
                    <a:pt x="923" y="1094"/>
                  </a:cubicBezTo>
                  <a:cubicBezTo>
                    <a:pt x="935" y="1116"/>
                    <a:pt x="926" y="1128"/>
                    <a:pt x="950" y="1147"/>
                  </a:cubicBezTo>
                  <a:cubicBezTo>
                    <a:pt x="973" y="1165"/>
                    <a:pt x="983" y="1240"/>
                    <a:pt x="1012" y="1227"/>
                  </a:cubicBezTo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9"/>
            <p:cNvSpPr>
              <a:spLocks/>
            </p:cNvSpPr>
            <p:nvPr/>
          </p:nvSpPr>
          <p:spPr bwMode="auto">
            <a:xfrm>
              <a:off x="8196262" y="3466455"/>
              <a:ext cx="234950" cy="152400"/>
            </a:xfrm>
            <a:custGeom>
              <a:avLst/>
              <a:gdLst>
                <a:gd name="T0" fmla="*/ 104 w 147"/>
                <a:gd name="T1" fmla="*/ 48 h 96"/>
                <a:gd name="T2" fmla="*/ 35 w 147"/>
                <a:gd name="T3" fmla="*/ 48 h 96"/>
                <a:gd name="T4" fmla="*/ 104 w 147"/>
                <a:gd name="T5" fmla="*/ 4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7" h="96">
                  <a:moveTo>
                    <a:pt x="104" y="48"/>
                  </a:moveTo>
                  <a:cubicBezTo>
                    <a:pt x="73" y="15"/>
                    <a:pt x="0" y="0"/>
                    <a:pt x="35" y="48"/>
                  </a:cubicBezTo>
                  <a:cubicBezTo>
                    <a:pt x="70" y="96"/>
                    <a:pt x="147" y="93"/>
                    <a:pt x="104" y="4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0"/>
            <p:cNvSpPr>
              <a:spLocks/>
            </p:cNvSpPr>
            <p:nvPr/>
          </p:nvSpPr>
          <p:spPr bwMode="auto">
            <a:xfrm>
              <a:off x="8432800" y="3315642"/>
              <a:ext cx="106362" cy="127000"/>
            </a:xfrm>
            <a:custGeom>
              <a:avLst/>
              <a:gdLst>
                <a:gd name="T0" fmla="*/ 67 w 67"/>
                <a:gd name="T1" fmla="*/ 80 h 80"/>
                <a:gd name="T2" fmla="*/ 24 w 67"/>
                <a:gd name="T3" fmla="*/ 13 h 80"/>
                <a:gd name="T4" fmla="*/ 67 w 67"/>
                <a:gd name="T5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7" h="80">
                  <a:moveTo>
                    <a:pt x="67" y="80"/>
                  </a:moveTo>
                  <a:cubicBezTo>
                    <a:pt x="67" y="80"/>
                    <a:pt x="48" y="0"/>
                    <a:pt x="24" y="13"/>
                  </a:cubicBezTo>
                  <a:cubicBezTo>
                    <a:pt x="0" y="27"/>
                    <a:pt x="48" y="72"/>
                    <a:pt x="67" y="8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auto">
            <a:xfrm>
              <a:off x="8069262" y="3056880"/>
              <a:ext cx="350837" cy="263525"/>
            </a:xfrm>
            <a:custGeom>
              <a:avLst/>
              <a:gdLst>
                <a:gd name="T0" fmla="*/ 220 w 220"/>
                <a:gd name="T1" fmla="*/ 152 h 165"/>
                <a:gd name="T2" fmla="*/ 120 w 220"/>
                <a:gd name="T3" fmla="*/ 41 h 165"/>
                <a:gd name="T4" fmla="*/ 62 w 220"/>
                <a:gd name="T5" fmla="*/ 83 h 165"/>
                <a:gd name="T6" fmla="*/ 220 w 220"/>
                <a:gd name="T7" fmla="*/ 152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0" h="165">
                  <a:moveTo>
                    <a:pt x="220" y="152"/>
                  </a:moveTo>
                  <a:cubicBezTo>
                    <a:pt x="220" y="152"/>
                    <a:pt x="150" y="82"/>
                    <a:pt x="120" y="41"/>
                  </a:cubicBezTo>
                  <a:cubicBezTo>
                    <a:pt x="91" y="0"/>
                    <a:pt x="0" y="0"/>
                    <a:pt x="62" y="83"/>
                  </a:cubicBezTo>
                  <a:cubicBezTo>
                    <a:pt x="123" y="165"/>
                    <a:pt x="215" y="165"/>
                    <a:pt x="220" y="15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3"/>
            <p:cNvSpPr>
              <a:spLocks/>
            </p:cNvSpPr>
            <p:nvPr/>
          </p:nvSpPr>
          <p:spPr bwMode="auto">
            <a:xfrm>
              <a:off x="8147050" y="2712392"/>
              <a:ext cx="239712" cy="246063"/>
            </a:xfrm>
            <a:custGeom>
              <a:avLst/>
              <a:gdLst>
                <a:gd name="T0" fmla="*/ 122 w 151"/>
                <a:gd name="T1" fmla="*/ 129 h 155"/>
                <a:gd name="T2" fmla="*/ 47 w 151"/>
                <a:gd name="T3" fmla="*/ 24 h 155"/>
                <a:gd name="T4" fmla="*/ 122 w 151"/>
                <a:gd name="T5" fmla="*/ 129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155">
                  <a:moveTo>
                    <a:pt x="122" y="129"/>
                  </a:moveTo>
                  <a:cubicBezTo>
                    <a:pt x="151" y="155"/>
                    <a:pt x="93" y="0"/>
                    <a:pt x="47" y="24"/>
                  </a:cubicBezTo>
                  <a:cubicBezTo>
                    <a:pt x="0" y="47"/>
                    <a:pt x="92" y="104"/>
                    <a:pt x="122" y="12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4"/>
            <p:cNvSpPr>
              <a:spLocks/>
            </p:cNvSpPr>
            <p:nvPr/>
          </p:nvSpPr>
          <p:spPr bwMode="auto">
            <a:xfrm>
              <a:off x="7740650" y="3852217"/>
              <a:ext cx="539750" cy="141288"/>
            </a:xfrm>
            <a:custGeom>
              <a:avLst/>
              <a:gdLst>
                <a:gd name="T0" fmla="*/ 281 w 339"/>
                <a:gd name="T1" fmla="*/ 83 h 88"/>
                <a:gd name="T2" fmla="*/ 56 w 339"/>
                <a:gd name="T3" fmla="*/ 30 h 88"/>
                <a:gd name="T4" fmla="*/ 281 w 339"/>
                <a:gd name="T5" fmla="*/ 8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9" h="88">
                  <a:moveTo>
                    <a:pt x="281" y="83"/>
                  </a:moveTo>
                  <a:cubicBezTo>
                    <a:pt x="339" y="88"/>
                    <a:pt x="113" y="0"/>
                    <a:pt x="56" y="30"/>
                  </a:cubicBezTo>
                  <a:cubicBezTo>
                    <a:pt x="0" y="59"/>
                    <a:pt x="214" y="78"/>
                    <a:pt x="281" y="8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5"/>
            <p:cNvSpPr>
              <a:spLocks/>
            </p:cNvSpPr>
            <p:nvPr/>
          </p:nvSpPr>
          <p:spPr bwMode="auto">
            <a:xfrm>
              <a:off x="7956550" y="3683942"/>
              <a:ext cx="153987" cy="79375"/>
            </a:xfrm>
            <a:custGeom>
              <a:avLst/>
              <a:gdLst>
                <a:gd name="T0" fmla="*/ 48 w 97"/>
                <a:gd name="T1" fmla="*/ 9 h 50"/>
                <a:gd name="T2" fmla="*/ 48 w 97"/>
                <a:gd name="T3" fmla="*/ 49 h 50"/>
                <a:gd name="T4" fmla="*/ 48 w 97"/>
                <a:gd name="T5" fmla="*/ 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7" h="50">
                  <a:moveTo>
                    <a:pt x="48" y="9"/>
                  </a:moveTo>
                  <a:cubicBezTo>
                    <a:pt x="6" y="0"/>
                    <a:pt x="0" y="48"/>
                    <a:pt x="48" y="49"/>
                  </a:cubicBezTo>
                  <a:cubicBezTo>
                    <a:pt x="97" y="50"/>
                    <a:pt x="91" y="18"/>
                    <a:pt x="48" y="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auto">
            <a:xfrm>
              <a:off x="8248650" y="3418830"/>
              <a:ext cx="57150" cy="60325"/>
            </a:xfrm>
            <a:custGeom>
              <a:avLst/>
              <a:gdLst>
                <a:gd name="T0" fmla="*/ 16 w 36"/>
                <a:gd name="T1" fmla="*/ 10 h 38"/>
                <a:gd name="T2" fmla="*/ 16 w 36"/>
                <a:gd name="T3" fmla="*/ 29 h 38"/>
                <a:gd name="T4" fmla="*/ 16 w 36"/>
                <a:gd name="T5" fmla="*/ 1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38">
                  <a:moveTo>
                    <a:pt x="16" y="10"/>
                  </a:moveTo>
                  <a:cubicBezTo>
                    <a:pt x="4" y="0"/>
                    <a:pt x="0" y="19"/>
                    <a:pt x="16" y="29"/>
                  </a:cubicBezTo>
                  <a:cubicBezTo>
                    <a:pt x="32" y="38"/>
                    <a:pt x="36" y="25"/>
                    <a:pt x="16" y="1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auto">
            <a:xfrm>
              <a:off x="8778875" y="3496617"/>
              <a:ext cx="180975" cy="307975"/>
            </a:xfrm>
            <a:custGeom>
              <a:avLst/>
              <a:gdLst>
                <a:gd name="T0" fmla="*/ 114 w 114"/>
                <a:gd name="T1" fmla="*/ 194 h 194"/>
                <a:gd name="T2" fmla="*/ 50 w 114"/>
                <a:gd name="T3" fmla="*/ 109 h 194"/>
                <a:gd name="T4" fmla="*/ 8 w 114"/>
                <a:gd name="T5" fmla="*/ 42 h 194"/>
                <a:gd name="T6" fmla="*/ 114 w 114"/>
                <a:gd name="T7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" h="194">
                  <a:moveTo>
                    <a:pt x="114" y="194"/>
                  </a:moveTo>
                  <a:cubicBezTo>
                    <a:pt x="114" y="194"/>
                    <a:pt x="68" y="191"/>
                    <a:pt x="50" y="109"/>
                  </a:cubicBezTo>
                  <a:cubicBezTo>
                    <a:pt x="33" y="28"/>
                    <a:pt x="0" y="0"/>
                    <a:pt x="8" y="42"/>
                  </a:cubicBezTo>
                  <a:cubicBezTo>
                    <a:pt x="16" y="84"/>
                    <a:pt x="24" y="171"/>
                    <a:pt x="114" y="19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auto">
            <a:xfrm>
              <a:off x="8774112" y="3312467"/>
              <a:ext cx="84137" cy="168275"/>
            </a:xfrm>
            <a:custGeom>
              <a:avLst/>
              <a:gdLst>
                <a:gd name="T0" fmla="*/ 35 w 53"/>
                <a:gd name="T1" fmla="*/ 48 h 106"/>
                <a:gd name="T2" fmla="*/ 6 w 53"/>
                <a:gd name="T3" fmla="*/ 74 h 106"/>
                <a:gd name="T4" fmla="*/ 35 w 53"/>
                <a:gd name="T5" fmla="*/ 4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106">
                  <a:moveTo>
                    <a:pt x="35" y="48"/>
                  </a:moveTo>
                  <a:cubicBezTo>
                    <a:pt x="8" y="0"/>
                    <a:pt x="0" y="43"/>
                    <a:pt x="6" y="74"/>
                  </a:cubicBezTo>
                  <a:cubicBezTo>
                    <a:pt x="12" y="106"/>
                    <a:pt x="53" y="79"/>
                    <a:pt x="35" y="4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auto">
            <a:xfrm>
              <a:off x="8626475" y="3177530"/>
              <a:ext cx="69850" cy="133350"/>
            </a:xfrm>
            <a:custGeom>
              <a:avLst/>
              <a:gdLst>
                <a:gd name="T0" fmla="*/ 37 w 44"/>
                <a:gd name="T1" fmla="*/ 51 h 83"/>
                <a:gd name="T2" fmla="*/ 5 w 44"/>
                <a:gd name="T3" fmla="*/ 32 h 83"/>
                <a:gd name="T4" fmla="*/ 37 w 44"/>
                <a:gd name="T5" fmla="*/ 5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83">
                  <a:moveTo>
                    <a:pt x="37" y="51"/>
                  </a:moveTo>
                  <a:cubicBezTo>
                    <a:pt x="44" y="19"/>
                    <a:pt x="0" y="0"/>
                    <a:pt x="5" y="32"/>
                  </a:cubicBezTo>
                  <a:cubicBezTo>
                    <a:pt x="9" y="64"/>
                    <a:pt x="31" y="83"/>
                    <a:pt x="37" y="5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auto">
            <a:xfrm>
              <a:off x="8723312" y="3069580"/>
              <a:ext cx="61912" cy="231775"/>
            </a:xfrm>
            <a:custGeom>
              <a:avLst/>
              <a:gdLst>
                <a:gd name="T0" fmla="*/ 36 w 39"/>
                <a:gd name="T1" fmla="*/ 123 h 145"/>
                <a:gd name="T2" fmla="*/ 17 w 39"/>
                <a:gd name="T3" fmla="*/ 15 h 145"/>
                <a:gd name="T4" fmla="*/ 17 w 39"/>
                <a:gd name="T5" fmla="*/ 78 h 145"/>
                <a:gd name="T6" fmla="*/ 36 w 39"/>
                <a:gd name="T7" fmla="*/ 123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45">
                  <a:moveTo>
                    <a:pt x="36" y="123"/>
                  </a:moveTo>
                  <a:cubicBezTo>
                    <a:pt x="31" y="87"/>
                    <a:pt x="34" y="30"/>
                    <a:pt x="17" y="15"/>
                  </a:cubicBezTo>
                  <a:cubicBezTo>
                    <a:pt x="0" y="0"/>
                    <a:pt x="15" y="52"/>
                    <a:pt x="17" y="78"/>
                  </a:cubicBezTo>
                  <a:cubicBezTo>
                    <a:pt x="19" y="104"/>
                    <a:pt x="39" y="145"/>
                    <a:pt x="36" y="12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auto">
            <a:xfrm>
              <a:off x="6303346" y="4198292"/>
              <a:ext cx="2327275" cy="900113"/>
            </a:xfrm>
            <a:custGeom>
              <a:avLst/>
              <a:gdLst>
                <a:gd name="T0" fmla="*/ 196 w 1462"/>
                <a:gd name="T1" fmla="*/ 320 h 566"/>
                <a:gd name="T2" fmla="*/ 2 w 1462"/>
                <a:gd name="T3" fmla="*/ 219 h 566"/>
                <a:gd name="T4" fmla="*/ 217 w 1462"/>
                <a:gd name="T5" fmla="*/ 178 h 566"/>
                <a:gd name="T6" fmla="*/ 436 w 1462"/>
                <a:gd name="T7" fmla="*/ 59 h 566"/>
                <a:gd name="T8" fmla="*/ 627 w 1462"/>
                <a:gd name="T9" fmla="*/ 191 h 566"/>
                <a:gd name="T10" fmla="*/ 746 w 1462"/>
                <a:gd name="T11" fmla="*/ 191 h 566"/>
                <a:gd name="T12" fmla="*/ 966 w 1462"/>
                <a:gd name="T13" fmla="*/ 8 h 566"/>
                <a:gd name="T14" fmla="*/ 1152 w 1462"/>
                <a:gd name="T15" fmla="*/ 232 h 566"/>
                <a:gd name="T16" fmla="*/ 1283 w 1462"/>
                <a:gd name="T17" fmla="*/ 237 h 566"/>
                <a:gd name="T18" fmla="*/ 1451 w 1462"/>
                <a:gd name="T19" fmla="*/ 274 h 566"/>
                <a:gd name="T20" fmla="*/ 1216 w 1462"/>
                <a:gd name="T21" fmla="*/ 346 h 566"/>
                <a:gd name="T22" fmla="*/ 927 w 1462"/>
                <a:gd name="T23" fmla="*/ 457 h 566"/>
                <a:gd name="T24" fmla="*/ 635 w 1462"/>
                <a:gd name="T25" fmla="*/ 393 h 566"/>
                <a:gd name="T26" fmla="*/ 196 w 1462"/>
                <a:gd name="T27" fmla="*/ 320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62" h="566">
                  <a:moveTo>
                    <a:pt x="196" y="320"/>
                  </a:moveTo>
                  <a:cubicBezTo>
                    <a:pt x="196" y="320"/>
                    <a:pt x="5" y="354"/>
                    <a:pt x="2" y="219"/>
                  </a:cubicBezTo>
                  <a:cubicBezTo>
                    <a:pt x="0" y="85"/>
                    <a:pt x="217" y="178"/>
                    <a:pt x="217" y="178"/>
                  </a:cubicBezTo>
                  <a:cubicBezTo>
                    <a:pt x="217" y="178"/>
                    <a:pt x="286" y="46"/>
                    <a:pt x="436" y="59"/>
                  </a:cubicBezTo>
                  <a:cubicBezTo>
                    <a:pt x="586" y="72"/>
                    <a:pt x="627" y="191"/>
                    <a:pt x="627" y="191"/>
                  </a:cubicBezTo>
                  <a:cubicBezTo>
                    <a:pt x="627" y="191"/>
                    <a:pt x="694" y="129"/>
                    <a:pt x="746" y="191"/>
                  </a:cubicBezTo>
                  <a:cubicBezTo>
                    <a:pt x="746" y="191"/>
                    <a:pt x="785" y="0"/>
                    <a:pt x="966" y="8"/>
                  </a:cubicBezTo>
                  <a:cubicBezTo>
                    <a:pt x="1147" y="15"/>
                    <a:pt x="1157" y="196"/>
                    <a:pt x="1152" y="232"/>
                  </a:cubicBezTo>
                  <a:cubicBezTo>
                    <a:pt x="1152" y="232"/>
                    <a:pt x="1234" y="150"/>
                    <a:pt x="1283" y="237"/>
                  </a:cubicBezTo>
                  <a:cubicBezTo>
                    <a:pt x="1283" y="237"/>
                    <a:pt x="1441" y="194"/>
                    <a:pt x="1451" y="274"/>
                  </a:cubicBezTo>
                  <a:cubicBezTo>
                    <a:pt x="1462" y="354"/>
                    <a:pt x="1216" y="346"/>
                    <a:pt x="1216" y="346"/>
                  </a:cubicBezTo>
                  <a:cubicBezTo>
                    <a:pt x="1216" y="346"/>
                    <a:pt x="1141" y="460"/>
                    <a:pt x="927" y="457"/>
                  </a:cubicBezTo>
                  <a:cubicBezTo>
                    <a:pt x="713" y="454"/>
                    <a:pt x="635" y="393"/>
                    <a:pt x="635" y="393"/>
                  </a:cubicBezTo>
                  <a:cubicBezTo>
                    <a:pt x="635" y="393"/>
                    <a:pt x="328" y="566"/>
                    <a:pt x="196" y="320"/>
                  </a:cubicBezTo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auto">
            <a:xfrm>
              <a:off x="10674350" y="2221855"/>
              <a:ext cx="1173162" cy="463550"/>
            </a:xfrm>
            <a:custGeom>
              <a:avLst/>
              <a:gdLst>
                <a:gd name="T0" fmla="*/ 608 w 737"/>
                <a:gd name="T1" fmla="*/ 147 h 291"/>
                <a:gd name="T2" fmla="*/ 502 w 737"/>
                <a:gd name="T3" fmla="*/ 4 h 291"/>
                <a:gd name="T4" fmla="*/ 342 w 737"/>
                <a:gd name="T5" fmla="*/ 121 h 291"/>
                <a:gd name="T6" fmla="*/ 227 w 737"/>
                <a:gd name="T7" fmla="*/ 51 h 291"/>
                <a:gd name="T8" fmla="*/ 123 w 737"/>
                <a:gd name="T9" fmla="*/ 147 h 291"/>
                <a:gd name="T10" fmla="*/ 70 w 737"/>
                <a:gd name="T11" fmla="*/ 164 h 291"/>
                <a:gd name="T12" fmla="*/ 88 w 737"/>
                <a:gd name="T13" fmla="*/ 205 h 291"/>
                <a:gd name="T14" fmla="*/ 2 w 737"/>
                <a:gd name="T15" fmla="*/ 221 h 291"/>
                <a:gd name="T16" fmla="*/ 99 w 737"/>
                <a:gd name="T17" fmla="*/ 221 h 291"/>
                <a:gd name="T18" fmla="*/ 219 w 737"/>
                <a:gd name="T19" fmla="*/ 199 h 291"/>
                <a:gd name="T20" fmla="*/ 547 w 737"/>
                <a:gd name="T21" fmla="*/ 186 h 291"/>
                <a:gd name="T22" fmla="*/ 718 w 737"/>
                <a:gd name="T23" fmla="*/ 180 h 291"/>
                <a:gd name="T24" fmla="*/ 655 w 737"/>
                <a:gd name="T25" fmla="*/ 168 h 291"/>
                <a:gd name="T26" fmla="*/ 608 w 737"/>
                <a:gd name="T27" fmla="*/ 147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7" h="291">
                  <a:moveTo>
                    <a:pt x="608" y="147"/>
                  </a:moveTo>
                  <a:cubicBezTo>
                    <a:pt x="608" y="147"/>
                    <a:pt x="624" y="8"/>
                    <a:pt x="502" y="4"/>
                  </a:cubicBezTo>
                  <a:cubicBezTo>
                    <a:pt x="381" y="0"/>
                    <a:pt x="342" y="121"/>
                    <a:pt x="342" y="121"/>
                  </a:cubicBezTo>
                  <a:cubicBezTo>
                    <a:pt x="342" y="121"/>
                    <a:pt x="336" y="39"/>
                    <a:pt x="227" y="51"/>
                  </a:cubicBezTo>
                  <a:cubicBezTo>
                    <a:pt x="117" y="62"/>
                    <a:pt x="123" y="147"/>
                    <a:pt x="123" y="147"/>
                  </a:cubicBezTo>
                  <a:cubicBezTo>
                    <a:pt x="123" y="147"/>
                    <a:pt x="86" y="137"/>
                    <a:pt x="70" y="164"/>
                  </a:cubicBezTo>
                  <a:cubicBezTo>
                    <a:pt x="54" y="192"/>
                    <a:pt x="88" y="205"/>
                    <a:pt x="88" y="205"/>
                  </a:cubicBezTo>
                  <a:cubicBezTo>
                    <a:pt x="88" y="205"/>
                    <a:pt x="4" y="182"/>
                    <a:pt x="2" y="221"/>
                  </a:cubicBezTo>
                  <a:cubicBezTo>
                    <a:pt x="0" y="260"/>
                    <a:pt x="99" y="221"/>
                    <a:pt x="99" y="221"/>
                  </a:cubicBezTo>
                  <a:cubicBezTo>
                    <a:pt x="99" y="221"/>
                    <a:pt x="166" y="264"/>
                    <a:pt x="219" y="199"/>
                  </a:cubicBezTo>
                  <a:cubicBezTo>
                    <a:pt x="219" y="199"/>
                    <a:pt x="391" y="291"/>
                    <a:pt x="547" y="186"/>
                  </a:cubicBezTo>
                  <a:cubicBezTo>
                    <a:pt x="547" y="186"/>
                    <a:pt x="679" y="244"/>
                    <a:pt x="718" y="180"/>
                  </a:cubicBezTo>
                  <a:cubicBezTo>
                    <a:pt x="737" y="147"/>
                    <a:pt x="655" y="168"/>
                    <a:pt x="655" y="168"/>
                  </a:cubicBezTo>
                  <a:cubicBezTo>
                    <a:pt x="655" y="168"/>
                    <a:pt x="669" y="109"/>
                    <a:pt x="608" y="147"/>
                  </a:cubicBezTo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auto">
            <a:xfrm>
              <a:off x="8888412" y="3750617"/>
              <a:ext cx="1843087" cy="1111250"/>
            </a:xfrm>
            <a:custGeom>
              <a:avLst/>
              <a:gdLst>
                <a:gd name="T0" fmla="*/ 28 w 1158"/>
                <a:gd name="T1" fmla="*/ 0 h 698"/>
                <a:gd name="T2" fmla="*/ 22 w 1158"/>
                <a:gd name="T3" fmla="*/ 43 h 698"/>
                <a:gd name="T4" fmla="*/ 382 w 1158"/>
                <a:gd name="T5" fmla="*/ 379 h 698"/>
                <a:gd name="T6" fmla="*/ 1088 w 1158"/>
                <a:gd name="T7" fmla="*/ 695 h 698"/>
                <a:gd name="T8" fmla="*/ 919 w 1158"/>
                <a:gd name="T9" fmla="*/ 456 h 698"/>
                <a:gd name="T10" fmla="*/ 28 w 1158"/>
                <a:gd name="T11" fmla="*/ 0 h 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58" h="698">
                  <a:moveTo>
                    <a:pt x="28" y="0"/>
                  </a:moveTo>
                  <a:cubicBezTo>
                    <a:pt x="28" y="0"/>
                    <a:pt x="0" y="6"/>
                    <a:pt x="22" y="43"/>
                  </a:cubicBezTo>
                  <a:cubicBezTo>
                    <a:pt x="44" y="80"/>
                    <a:pt x="270" y="310"/>
                    <a:pt x="382" y="379"/>
                  </a:cubicBezTo>
                  <a:cubicBezTo>
                    <a:pt x="495" y="448"/>
                    <a:pt x="998" y="698"/>
                    <a:pt x="1088" y="695"/>
                  </a:cubicBezTo>
                  <a:cubicBezTo>
                    <a:pt x="1158" y="693"/>
                    <a:pt x="996" y="507"/>
                    <a:pt x="919" y="456"/>
                  </a:cubicBezTo>
                  <a:cubicBezTo>
                    <a:pt x="841" y="406"/>
                    <a:pt x="138" y="21"/>
                    <a:pt x="28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auto">
            <a:xfrm>
              <a:off x="8750300" y="2661592"/>
              <a:ext cx="2743200" cy="1360488"/>
            </a:xfrm>
            <a:custGeom>
              <a:avLst/>
              <a:gdLst>
                <a:gd name="T0" fmla="*/ 0 w 1728"/>
                <a:gd name="T1" fmla="*/ 0 h 857"/>
                <a:gd name="T2" fmla="*/ 904 w 1728"/>
                <a:gd name="T3" fmla="*/ 403 h 857"/>
                <a:gd name="T4" fmla="*/ 1728 w 1728"/>
                <a:gd name="T5" fmla="*/ 857 h 857"/>
                <a:gd name="T6" fmla="*/ 818 w 1728"/>
                <a:gd name="T7" fmla="*/ 628 h 857"/>
                <a:gd name="T8" fmla="*/ 0 w 1728"/>
                <a:gd name="T9" fmla="*/ 0 h 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8" h="857">
                  <a:moveTo>
                    <a:pt x="0" y="0"/>
                  </a:moveTo>
                  <a:lnTo>
                    <a:pt x="904" y="403"/>
                  </a:lnTo>
                  <a:lnTo>
                    <a:pt x="1728" y="857"/>
                  </a:lnTo>
                  <a:lnTo>
                    <a:pt x="818" y="6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auto">
            <a:xfrm>
              <a:off x="8761412" y="2340917"/>
              <a:ext cx="820737" cy="776288"/>
            </a:xfrm>
            <a:custGeom>
              <a:avLst/>
              <a:gdLst>
                <a:gd name="T0" fmla="*/ 362 w 516"/>
                <a:gd name="T1" fmla="*/ 398 h 488"/>
                <a:gd name="T2" fmla="*/ 182 w 516"/>
                <a:gd name="T3" fmla="*/ 59 h 488"/>
                <a:gd name="T4" fmla="*/ 0 w 516"/>
                <a:gd name="T5" fmla="*/ 159 h 488"/>
                <a:gd name="T6" fmla="*/ 46 w 516"/>
                <a:gd name="T7" fmla="*/ 199 h 488"/>
                <a:gd name="T8" fmla="*/ 162 w 516"/>
                <a:gd name="T9" fmla="*/ 102 h 488"/>
                <a:gd name="T10" fmla="*/ 328 w 516"/>
                <a:gd name="T11" fmla="*/ 423 h 488"/>
                <a:gd name="T12" fmla="*/ 362 w 516"/>
                <a:gd name="T13" fmla="*/ 39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6" h="488">
                  <a:moveTo>
                    <a:pt x="362" y="398"/>
                  </a:moveTo>
                  <a:cubicBezTo>
                    <a:pt x="362" y="398"/>
                    <a:pt x="312" y="118"/>
                    <a:pt x="182" y="59"/>
                  </a:cubicBezTo>
                  <a:cubicBezTo>
                    <a:pt x="53" y="0"/>
                    <a:pt x="0" y="159"/>
                    <a:pt x="0" y="159"/>
                  </a:cubicBezTo>
                  <a:cubicBezTo>
                    <a:pt x="0" y="159"/>
                    <a:pt x="25" y="195"/>
                    <a:pt x="46" y="199"/>
                  </a:cubicBezTo>
                  <a:cubicBezTo>
                    <a:pt x="46" y="199"/>
                    <a:pt x="89" y="61"/>
                    <a:pt x="162" y="102"/>
                  </a:cubicBezTo>
                  <a:cubicBezTo>
                    <a:pt x="264" y="159"/>
                    <a:pt x="250" y="356"/>
                    <a:pt x="328" y="423"/>
                  </a:cubicBezTo>
                  <a:cubicBezTo>
                    <a:pt x="403" y="488"/>
                    <a:pt x="516" y="465"/>
                    <a:pt x="362" y="398"/>
                  </a:cubicBezTo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auto">
            <a:xfrm>
              <a:off x="8518525" y="2407592"/>
              <a:ext cx="327025" cy="300038"/>
            </a:xfrm>
            <a:custGeom>
              <a:avLst/>
              <a:gdLst>
                <a:gd name="T0" fmla="*/ 173 w 206"/>
                <a:gd name="T1" fmla="*/ 113 h 188"/>
                <a:gd name="T2" fmla="*/ 110 w 206"/>
                <a:gd name="T3" fmla="*/ 84 h 188"/>
                <a:gd name="T4" fmla="*/ 62 w 206"/>
                <a:gd name="T5" fmla="*/ 0 h 188"/>
                <a:gd name="T6" fmla="*/ 5 w 206"/>
                <a:gd name="T7" fmla="*/ 50 h 188"/>
                <a:gd name="T8" fmla="*/ 119 w 206"/>
                <a:gd name="T9" fmla="*/ 145 h 188"/>
                <a:gd name="T10" fmla="*/ 145 w 206"/>
                <a:gd name="T11" fmla="*/ 146 h 188"/>
                <a:gd name="T12" fmla="*/ 158 w 206"/>
                <a:gd name="T13" fmla="*/ 168 h 188"/>
                <a:gd name="T14" fmla="*/ 199 w 206"/>
                <a:gd name="T15" fmla="*/ 186 h 188"/>
                <a:gd name="T16" fmla="*/ 206 w 206"/>
                <a:gd name="T17" fmla="*/ 140 h 188"/>
                <a:gd name="T18" fmla="*/ 173 w 206"/>
                <a:gd name="T19" fmla="*/ 113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6" h="188">
                  <a:moveTo>
                    <a:pt x="173" y="113"/>
                  </a:moveTo>
                  <a:cubicBezTo>
                    <a:pt x="173" y="113"/>
                    <a:pt x="128" y="104"/>
                    <a:pt x="110" y="84"/>
                  </a:cubicBezTo>
                  <a:cubicBezTo>
                    <a:pt x="93" y="64"/>
                    <a:pt x="62" y="0"/>
                    <a:pt x="62" y="0"/>
                  </a:cubicBezTo>
                  <a:cubicBezTo>
                    <a:pt x="62" y="0"/>
                    <a:pt x="0" y="6"/>
                    <a:pt x="5" y="50"/>
                  </a:cubicBezTo>
                  <a:cubicBezTo>
                    <a:pt x="5" y="50"/>
                    <a:pt x="40" y="120"/>
                    <a:pt x="119" y="145"/>
                  </a:cubicBezTo>
                  <a:cubicBezTo>
                    <a:pt x="145" y="146"/>
                    <a:pt x="145" y="146"/>
                    <a:pt x="145" y="146"/>
                  </a:cubicBezTo>
                  <a:cubicBezTo>
                    <a:pt x="145" y="146"/>
                    <a:pt x="149" y="159"/>
                    <a:pt x="158" y="168"/>
                  </a:cubicBezTo>
                  <a:cubicBezTo>
                    <a:pt x="167" y="178"/>
                    <a:pt x="192" y="184"/>
                    <a:pt x="199" y="186"/>
                  </a:cubicBezTo>
                  <a:cubicBezTo>
                    <a:pt x="205" y="188"/>
                    <a:pt x="206" y="140"/>
                    <a:pt x="206" y="140"/>
                  </a:cubicBezTo>
                  <a:lnTo>
                    <a:pt x="173" y="113"/>
                  </a:lnTo>
                  <a:close/>
                </a:path>
              </a:pathLst>
            </a:custGeom>
            <a:solidFill>
              <a:srgbClr val="382B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auto">
            <a:xfrm>
              <a:off x="9280525" y="2891780"/>
              <a:ext cx="411162" cy="792163"/>
            </a:xfrm>
            <a:custGeom>
              <a:avLst/>
              <a:gdLst>
                <a:gd name="T0" fmla="*/ 156 w 258"/>
                <a:gd name="T1" fmla="*/ 97 h 498"/>
                <a:gd name="T2" fmla="*/ 258 w 258"/>
                <a:gd name="T3" fmla="*/ 476 h 498"/>
                <a:gd name="T4" fmla="*/ 191 w 258"/>
                <a:gd name="T5" fmla="*/ 498 h 498"/>
                <a:gd name="T6" fmla="*/ 131 w 258"/>
                <a:gd name="T7" fmla="*/ 176 h 498"/>
                <a:gd name="T8" fmla="*/ 18 w 258"/>
                <a:gd name="T9" fmla="*/ 81 h 498"/>
                <a:gd name="T10" fmla="*/ 79 w 258"/>
                <a:gd name="T11" fmla="*/ 21 h 498"/>
                <a:gd name="T12" fmla="*/ 156 w 258"/>
                <a:gd name="T13" fmla="*/ 97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8" h="498">
                  <a:moveTo>
                    <a:pt x="156" y="97"/>
                  </a:moveTo>
                  <a:cubicBezTo>
                    <a:pt x="156" y="97"/>
                    <a:pt x="202" y="368"/>
                    <a:pt x="258" y="476"/>
                  </a:cubicBezTo>
                  <a:cubicBezTo>
                    <a:pt x="191" y="498"/>
                    <a:pt x="191" y="498"/>
                    <a:pt x="191" y="498"/>
                  </a:cubicBezTo>
                  <a:cubicBezTo>
                    <a:pt x="191" y="498"/>
                    <a:pt x="148" y="247"/>
                    <a:pt x="131" y="176"/>
                  </a:cubicBezTo>
                  <a:cubicBezTo>
                    <a:pt x="114" y="105"/>
                    <a:pt x="37" y="118"/>
                    <a:pt x="18" y="81"/>
                  </a:cubicBezTo>
                  <a:cubicBezTo>
                    <a:pt x="0" y="43"/>
                    <a:pt x="27" y="0"/>
                    <a:pt x="79" y="21"/>
                  </a:cubicBezTo>
                  <a:cubicBezTo>
                    <a:pt x="131" y="41"/>
                    <a:pt x="156" y="97"/>
                    <a:pt x="156" y="97"/>
                  </a:cubicBezTo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auto">
            <a:xfrm>
              <a:off x="8978900" y="2096442"/>
              <a:ext cx="615950" cy="519113"/>
            </a:xfrm>
            <a:custGeom>
              <a:avLst/>
              <a:gdLst>
                <a:gd name="T0" fmla="*/ 355 w 387"/>
                <a:gd name="T1" fmla="*/ 228 h 326"/>
                <a:gd name="T2" fmla="*/ 148 w 387"/>
                <a:gd name="T3" fmla="*/ 223 h 326"/>
                <a:gd name="T4" fmla="*/ 78 w 387"/>
                <a:gd name="T5" fmla="*/ 8 h 326"/>
                <a:gd name="T6" fmla="*/ 25 w 387"/>
                <a:gd name="T7" fmla="*/ 7 h 326"/>
                <a:gd name="T8" fmla="*/ 121 w 387"/>
                <a:gd name="T9" fmla="*/ 245 h 326"/>
                <a:gd name="T10" fmla="*/ 340 w 387"/>
                <a:gd name="T11" fmla="*/ 256 h 326"/>
                <a:gd name="T12" fmla="*/ 355 w 387"/>
                <a:gd name="T13" fmla="*/ 228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7" h="326">
                  <a:moveTo>
                    <a:pt x="355" y="228"/>
                  </a:moveTo>
                  <a:cubicBezTo>
                    <a:pt x="355" y="228"/>
                    <a:pt x="234" y="308"/>
                    <a:pt x="148" y="223"/>
                  </a:cubicBezTo>
                  <a:cubicBezTo>
                    <a:pt x="62" y="138"/>
                    <a:pt x="79" y="70"/>
                    <a:pt x="78" y="8"/>
                  </a:cubicBezTo>
                  <a:cubicBezTo>
                    <a:pt x="78" y="8"/>
                    <a:pt x="57" y="0"/>
                    <a:pt x="25" y="7"/>
                  </a:cubicBezTo>
                  <a:cubicBezTo>
                    <a:pt x="25" y="7"/>
                    <a:pt x="0" y="164"/>
                    <a:pt x="121" y="245"/>
                  </a:cubicBezTo>
                  <a:cubicBezTo>
                    <a:pt x="242" y="326"/>
                    <a:pt x="316" y="264"/>
                    <a:pt x="340" y="256"/>
                  </a:cubicBezTo>
                  <a:cubicBezTo>
                    <a:pt x="364" y="248"/>
                    <a:pt x="387" y="212"/>
                    <a:pt x="355" y="228"/>
                  </a:cubicBezTo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auto">
            <a:xfrm>
              <a:off x="9634537" y="2436167"/>
              <a:ext cx="455612" cy="506413"/>
            </a:xfrm>
            <a:custGeom>
              <a:avLst/>
              <a:gdLst>
                <a:gd name="T0" fmla="*/ 48 w 286"/>
                <a:gd name="T1" fmla="*/ 3 h 318"/>
                <a:gd name="T2" fmla="*/ 265 w 286"/>
                <a:gd name="T3" fmla="*/ 157 h 318"/>
                <a:gd name="T4" fmla="*/ 32 w 286"/>
                <a:gd name="T5" fmla="*/ 318 h 318"/>
                <a:gd name="T6" fmla="*/ 26 w 286"/>
                <a:gd name="T7" fmla="*/ 256 h 318"/>
                <a:gd name="T8" fmla="*/ 226 w 286"/>
                <a:gd name="T9" fmla="*/ 169 h 318"/>
                <a:gd name="T10" fmla="*/ 45 w 286"/>
                <a:gd name="T11" fmla="*/ 47 h 318"/>
                <a:gd name="T12" fmla="*/ 48 w 286"/>
                <a:gd name="T13" fmla="*/ 3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6" h="318">
                  <a:moveTo>
                    <a:pt x="48" y="3"/>
                  </a:moveTo>
                  <a:cubicBezTo>
                    <a:pt x="54" y="4"/>
                    <a:pt x="244" y="47"/>
                    <a:pt x="265" y="157"/>
                  </a:cubicBezTo>
                  <a:cubicBezTo>
                    <a:pt x="286" y="267"/>
                    <a:pt x="85" y="318"/>
                    <a:pt x="32" y="318"/>
                  </a:cubicBezTo>
                  <a:cubicBezTo>
                    <a:pt x="32" y="318"/>
                    <a:pt x="0" y="274"/>
                    <a:pt x="26" y="256"/>
                  </a:cubicBezTo>
                  <a:cubicBezTo>
                    <a:pt x="26" y="256"/>
                    <a:pt x="232" y="257"/>
                    <a:pt x="226" y="169"/>
                  </a:cubicBezTo>
                  <a:cubicBezTo>
                    <a:pt x="221" y="92"/>
                    <a:pt x="80" y="49"/>
                    <a:pt x="45" y="47"/>
                  </a:cubicBezTo>
                  <a:cubicBezTo>
                    <a:pt x="10" y="44"/>
                    <a:pt x="20" y="0"/>
                    <a:pt x="48" y="3"/>
                  </a:cubicBezTo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auto">
            <a:xfrm>
              <a:off x="9271000" y="2436167"/>
              <a:ext cx="509587" cy="687388"/>
            </a:xfrm>
            <a:custGeom>
              <a:avLst/>
              <a:gdLst>
                <a:gd name="T0" fmla="*/ 149 w 320"/>
                <a:gd name="T1" fmla="*/ 33 h 432"/>
                <a:gd name="T2" fmla="*/ 96 w 320"/>
                <a:gd name="T3" fmla="*/ 174 h 432"/>
                <a:gd name="T4" fmla="*/ 22 w 320"/>
                <a:gd name="T5" fmla="*/ 253 h 432"/>
                <a:gd name="T6" fmla="*/ 6 w 320"/>
                <a:gd name="T7" fmla="*/ 327 h 432"/>
                <a:gd name="T8" fmla="*/ 33 w 320"/>
                <a:gd name="T9" fmla="*/ 317 h 432"/>
                <a:gd name="T10" fmla="*/ 35 w 320"/>
                <a:gd name="T11" fmla="*/ 341 h 432"/>
                <a:gd name="T12" fmla="*/ 196 w 320"/>
                <a:gd name="T13" fmla="*/ 432 h 432"/>
                <a:gd name="T14" fmla="*/ 196 w 320"/>
                <a:gd name="T15" fmla="*/ 394 h 432"/>
                <a:gd name="T16" fmla="*/ 296 w 320"/>
                <a:gd name="T17" fmla="*/ 172 h 432"/>
                <a:gd name="T18" fmla="*/ 277 w 320"/>
                <a:gd name="T19" fmla="*/ 3 h 432"/>
                <a:gd name="T20" fmla="*/ 149 w 320"/>
                <a:gd name="T21" fmla="*/ 33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0" h="432">
                  <a:moveTo>
                    <a:pt x="149" y="33"/>
                  </a:moveTo>
                  <a:cubicBezTo>
                    <a:pt x="149" y="33"/>
                    <a:pt x="112" y="134"/>
                    <a:pt x="96" y="174"/>
                  </a:cubicBezTo>
                  <a:cubicBezTo>
                    <a:pt x="81" y="214"/>
                    <a:pt x="49" y="244"/>
                    <a:pt x="22" y="253"/>
                  </a:cubicBezTo>
                  <a:cubicBezTo>
                    <a:pt x="22" y="253"/>
                    <a:pt x="0" y="321"/>
                    <a:pt x="6" y="327"/>
                  </a:cubicBezTo>
                  <a:cubicBezTo>
                    <a:pt x="33" y="317"/>
                    <a:pt x="33" y="317"/>
                    <a:pt x="33" y="317"/>
                  </a:cubicBezTo>
                  <a:cubicBezTo>
                    <a:pt x="35" y="341"/>
                    <a:pt x="35" y="341"/>
                    <a:pt x="35" y="341"/>
                  </a:cubicBezTo>
                  <a:cubicBezTo>
                    <a:pt x="35" y="341"/>
                    <a:pt x="133" y="412"/>
                    <a:pt x="196" y="432"/>
                  </a:cubicBezTo>
                  <a:cubicBezTo>
                    <a:pt x="196" y="432"/>
                    <a:pt x="184" y="415"/>
                    <a:pt x="196" y="394"/>
                  </a:cubicBezTo>
                  <a:cubicBezTo>
                    <a:pt x="225" y="342"/>
                    <a:pt x="280" y="241"/>
                    <a:pt x="296" y="172"/>
                  </a:cubicBezTo>
                  <a:cubicBezTo>
                    <a:pt x="320" y="76"/>
                    <a:pt x="302" y="7"/>
                    <a:pt x="277" y="3"/>
                  </a:cubicBezTo>
                  <a:cubicBezTo>
                    <a:pt x="253" y="0"/>
                    <a:pt x="149" y="33"/>
                    <a:pt x="149" y="33"/>
                  </a:cubicBezTo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auto">
            <a:xfrm>
              <a:off x="9555162" y="2372667"/>
              <a:ext cx="84137" cy="160338"/>
            </a:xfrm>
            <a:custGeom>
              <a:avLst/>
              <a:gdLst>
                <a:gd name="T0" fmla="*/ 3 w 53"/>
                <a:gd name="T1" fmla="*/ 10 h 101"/>
                <a:gd name="T2" fmla="*/ 6 w 53"/>
                <a:gd name="T3" fmla="*/ 78 h 101"/>
                <a:gd name="T4" fmla="*/ 43 w 53"/>
                <a:gd name="T5" fmla="*/ 84 h 101"/>
                <a:gd name="T6" fmla="*/ 42 w 53"/>
                <a:gd name="T7" fmla="*/ 3 h 101"/>
                <a:gd name="T8" fmla="*/ 3 w 53"/>
                <a:gd name="T9" fmla="*/ 1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101">
                  <a:moveTo>
                    <a:pt x="3" y="10"/>
                  </a:moveTo>
                  <a:cubicBezTo>
                    <a:pt x="3" y="10"/>
                    <a:pt x="13" y="61"/>
                    <a:pt x="6" y="78"/>
                  </a:cubicBezTo>
                  <a:cubicBezTo>
                    <a:pt x="0" y="95"/>
                    <a:pt x="34" y="101"/>
                    <a:pt x="43" y="84"/>
                  </a:cubicBezTo>
                  <a:cubicBezTo>
                    <a:pt x="53" y="67"/>
                    <a:pt x="41" y="6"/>
                    <a:pt x="42" y="3"/>
                  </a:cubicBezTo>
                  <a:cubicBezTo>
                    <a:pt x="44" y="0"/>
                    <a:pt x="3" y="10"/>
                    <a:pt x="3" y="10"/>
                  </a:cubicBezTo>
                </a:path>
              </a:pathLst>
            </a:custGeom>
            <a:solidFill>
              <a:srgbClr val="FF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auto">
            <a:xfrm>
              <a:off x="9423400" y="2437755"/>
              <a:ext cx="228600" cy="369888"/>
            </a:xfrm>
            <a:custGeom>
              <a:avLst/>
              <a:gdLst>
                <a:gd name="T0" fmla="*/ 103 w 144"/>
                <a:gd name="T1" fmla="*/ 13 h 232"/>
                <a:gd name="T2" fmla="*/ 95 w 144"/>
                <a:gd name="T3" fmla="*/ 46 h 232"/>
                <a:gd name="T4" fmla="*/ 92 w 144"/>
                <a:gd name="T5" fmla="*/ 19 h 232"/>
                <a:gd name="T6" fmla="*/ 67 w 144"/>
                <a:gd name="T7" fmla="*/ 50 h 232"/>
                <a:gd name="T8" fmla="*/ 0 w 144"/>
                <a:gd name="T9" fmla="*/ 232 h 232"/>
                <a:gd name="T10" fmla="*/ 138 w 144"/>
                <a:gd name="T11" fmla="*/ 50 h 232"/>
                <a:gd name="T12" fmla="*/ 128 w 144"/>
                <a:gd name="T13" fmla="*/ 19 h 232"/>
                <a:gd name="T14" fmla="*/ 103 w 144"/>
                <a:gd name="T15" fmla="*/ 13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4" h="232">
                  <a:moveTo>
                    <a:pt x="103" y="13"/>
                  </a:moveTo>
                  <a:cubicBezTo>
                    <a:pt x="95" y="46"/>
                    <a:pt x="95" y="46"/>
                    <a:pt x="95" y="46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67" y="50"/>
                    <a:pt x="67" y="50"/>
                    <a:pt x="67" y="50"/>
                  </a:cubicBezTo>
                  <a:cubicBezTo>
                    <a:pt x="67" y="50"/>
                    <a:pt x="24" y="197"/>
                    <a:pt x="0" y="232"/>
                  </a:cubicBezTo>
                  <a:cubicBezTo>
                    <a:pt x="0" y="232"/>
                    <a:pt x="144" y="99"/>
                    <a:pt x="138" y="50"/>
                  </a:cubicBezTo>
                  <a:cubicBezTo>
                    <a:pt x="133" y="0"/>
                    <a:pt x="128" y="19"/>
                    <a:pt x="128" y="19"/>
                  </a:cubicBezTo>
                  <a:lnTo>
                    <a:pt x="103" y="13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auto">
            <a:xfrm>
              <a:off x="9377362" y="2461567"/>
              <a:ext cx="179387" cy="406400"/>
            </a:xfrm>
            <a:custGeom>
              <a:avLst/>
              <a:gdLst>
                <a:gd name="T0" fmla="*/ 105 w 113"/>
                <a:gd name="T1" fmla="*/ 16 h 255"/>
                <a:gd name="T2" fmla="*/ 59 w 113"/>
                <a:gd name="T3" fmla="*/ 37 h 255"/>
                <a:gd name="T4" fmla="*/ 70 w 113"/>
                <a:gd name="T5" fmla="*/ 98 h 255"/>
                <a:gd name="T6" fmla="*/ 19 w 113"/>
                <a:gd name="T7" fmla="*/ 122 h 255"/>
                <a:gd name="T8" fmla="*/ 0 w 113"/>
                <a:gd name="T9" fmla="*/ 255 h 255"/>
                <a:gd name="T10" fmla="*/ 110 w 113"/>
                <a:gd name="T11" fmla="*/ 7 h 255"/>
                <a:gd name="T12" fmla="*/ 105 w 113"/>
                <a:gd name="T13" fmla="*/ 16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255">
                  <a:moveTo>
                    <a:pt x="105" y="16"/>
                  </a:moveTo>
                  <a:cubicBezTo>
                    <a:pt x="105" y="16"/>
                    <a:pt x="75" y="34"/>
                    <a:pt x="59" y="37"/>
                  </a:cubicBezTo>
                  <a:cubicBezTo>
                    <a:pt x="70" y="98"/>
                    <a:pt x="70" y="98"/>
                    <a:pt x="70" y="98"/>
                  </a:cubicBezTo>
                  <a:cubicBezTo>
                    <a:pt x="70" y="98"/>
                    <a:pt x="34" y="113"/>
                    <a:pt x="19" y="122"/>
                  </a:cubicBezTo>
                  <a:cubicBezTo>
                    <a:pt x="19" y="122"/>
                    <a:pt x="24" y="216"/>
                    <a:pt x="0" y="255"/>
                  </a:cubicBezTo>
                  <a:cubicBezTo>
                    <a:pt x="0" y="255"/>
                    <a:pt x="60" y="208"/>
                    <a:pt x="110" y="7"/>
                  </a:cubicBezTo>
                  <a:cubicBezTo>
                    <a:pt x="113" y="0"/>
                    <a:pt x="105" y="16"/>
                    <a:pt x="105" y="16"/>
                  </a:cubicBezTo>
                </a:path>
              </a:pathLst>
            </a:custGeom>
            <a:solidFill>
              <a:srgbClr val="676B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auto">
            <a:xfrm>
              <a:off x="9377362" y="2475855"/>
              <a:ext cx="333375" cy="392113"/>
            </a:xfrm>
            <a:custGeom>
              <a:avLst/>
              <a:gdLst>
                <a:gd name="T0" fmla="*/ 164 w 209"/>
                <a:gd name="T1" fmla="*/ 0 h 246"/>
                <a:gd name="T2" fmla="*/ 209 w 209"/>
                <a:gd name="T3" fmla="*/ 43 h 246"/>
                <a:gd name="T4" fmla="*/ 134 w 209"/>
                <a:gd name="T5" fmla="*/ 102 h 246"/>
                <a:gd name="T6" fmla="*/ 171 w 209"/>
                <a:gd name="T7" fmla="*/ 172 h 246"/>
                <a:gd name="T8" fmla="*/ 0 w 209"/>
                <a:gd name="T9" fmla="*/ 246 h 246"/>
                <a:gd name="T10" fmla="*/ 50 w 209"/>
                <a:gd name="T11" fmla="*/ 188 h 246"/>
                <a:gd name="T12" fmla="*/ 164 w 209"/>
                <a:gd name="T13" fmla="*/ 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9" h="246">
                  <a:moveTo>
                    <a:pt x="164" y="0"/>
                  </a:moveTo>
                  <a:cubicBezTo>
                    <a:pt x="164" y="0"/>
                    <a:pt x="182" y="21"/>
                    <a:pt x="209" y="43"/>
                  </a:cubicBezTo>
                  <a:cubicBezTo>
                    <a:pt x="209" y="43"/>
                    <a:pt x="148" y="94"/>
                    <a:pt x="134" y="102"/>
                  </a:cubicBezTo>
                  <a:cubicBezTo>
                    <a:pt x="134" y="102"/>
                    <a:pt x="173" y="148"/>
                    <a:pt x="171" y="172"/>
                  </a:cubicBezTo>
                  <a:cubicBezTo>
                    <a:pt x="171" y="172"/>
                    <a:pt x="23" y="228"/>
                    <a:pt x="0" y="246"/>
                  </a:cubicBezTo>
                  <a:cubicBezTo>
                    <a:pt x="0" y="246"/>
                    <a:pt x="22" y="216"/>
                    <a:pt x="50" y="188"/>
                  </a:cubicBezTo>
                  <a:cubicBezTo>
                    <a:pt x="78" y="160"/>
                    <a:pt x="179" y="63"/>
                    <a:pt x="164" y="0"/>
                  </a:cubicBezTo>
                </a:path>
              </a:pathLst>
            </a:custGeom>
            <a:solidFill>
              <a:srgbClr val="676B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auto">
            <a:xfrm>
              <a:off x="9548812" y="2496492"/>
              <a:ext cx="52387" cy="57150"/>
            </a:xfrm>
            <a:custGeom>
              <a:avLst/>
              <a:gdLst>
                <a:gd name="T0" fmla="*/ 29 w 33"/>
                <a:gd name="T1" fmla="*/ 7 h 36"/>
                <a:gd name="T2" fmla="*/ 10 w 33"/>
                <a:gd name="T3" fmla="*/ 4 h 36"/>
                <a:gd name="T4" fmla="*/ 0 w 33"/>
                <a:gd name="T5" fmla="*/ 24 h 36"/>
                <a:gd name="T6" fmla="*/ 27 w 33"/>
                <a:gd name="T7" fmla="*/ 33 h 36"/>
                <a:gd name="T8" fmla="*/ 29 w 33"/>
                <a:gd name="T9" fmla="*/ 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6">
                  <a:moveTo>
                    <a:pt x="29" y="7"/>
                  </a:moveTo>
                  <a:cubicBezTo>
                    <a:pt x="29" y="7"/>
                    <a:pt x="16" y="0"/>
                    <a:pt x="10" y="4"/>
                  </a:cubicBezTo>
                  <a:cubicBezTo>
                    <a:pt x="10" y="4"/>
                    <a:pt x="0" y="20"/>
                    <a:pt x="0" y="24"/>
                  </a:cubicBezTo>
                  <a:cubicBezTo>
                    <a:pt x="0" y="29"/>
                    <a:pt x="20" y="36"/>
                    <a:pt x="27" y="33"/>
                  </a:cubicBezTo>
                  <a:cubicBezTo>
                    <a:pt x="33" y="30"/>
                    <a:pt x="29" y="7"/>
                    <a:pt x="29" y="7"/>
                  </a:cubicBezTo>
                </a:path>
              </a:pathLst>
            </a:custGeom>
            <a:solidFill>
              <a:srgbClr val="1414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auto">
            <a:xfrm>
              <a:off x="9544050" y="2364730"/>
              <a:ext cx="758825" cy="303213"/>
            </a:xfrm>
            <a:custGeom>
              <a:avLst/>
              <a:gdLst>
                <a:gd name="T0" fmla="*/ 24 w 477"/>
                <a:gd name="T1" fmla="*/ 106 h 190"/>
                <a:gd name="T2" fmla="*/ 36 w 477"/>
                <a:gd name="T3" fmla="*/ 140 h 190"/>
                <a:gd name="T4" fmla="*/ 178 w 477"/>
                <a:gd name="T5" fmla="*/ 83 h 190"/>
                <a:gd name="T6" fmla="*/ 399 w 477"/>
                <a:gd name="T7" fmla="*/ 30 h 190"/>
                <a:gd name="T8" fmla="*/ 477 w 477"/>
                <a:gd name="T9" fmla="*/ 104 h 190"/>
                <a:gd name="T10" fmla="*/ 390 w 477"/>
                <a:gd name="T11" fmla="*/ 140 h 190"/>
                <a:gd name="T12" fmla="*/ 216 w 477"/>
                <a:gd name="T13" fmla="*/ 129 h 190"/>
                <a:gd name="T14" fmla="*/ 69 w 477"/>
                <a:gd name="T15" fmla="*/ 184 h 190"/>
                <a:gd name="T16" fmla="*/ 10 w 477"/>
                <a:gd name="T17" fmla="*/ 108 h 190"/>
                <a:gd name="T18" fmla="*/ 24 w 477"/>
                <a:gd name="T19" fmla="*/ 106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7" h="190">
                  <a:moveTo>
                    <a:pt x="24" y="106"/>
                  </a:moveTo>
                  <a:cubicBezTo>
                    <a:pt x="24" y="106"/>
                    <a:pt x="20" y="130"/>
                    <a:pt x="36" y="140"/>
                  </a:cubicBezTo>
                  <a:cubicBezTo>
                    <a:pt x="53" y="150"/>
                    <a:pt x="124" y="145"/>
                    <a:pt x="178" y="83"/>
                  </a:cubicBezTo>
                  <a:cubicBezTo>
                    <a:pt x="251" y="0"/>
                    <a:pt x="376" y="26"/>
                    <a:pt x="399" y="30"/>
                  </a:cubicBezTo>
                  <a:cubicBezTo>
                    <a:pt x="442" y="60"/>
                    <a:pt x="464" y="92"/>
                    <a:pt x="477" y="104"/>
                  </a:cubicBezTo>
                  <a:cubicBezTo>
                    <a:pt x="477" y="104"/>
                    <a:pt x="401" y="129"/>
                    <a:pt x="390" y="140"/>
                  </a:cubicBezTo>
                  <a:cubicBezTo>
                    <a:pt x="390" y="140"/>
                    <a:pt x="266" y="75"/>
                    <a:pt x="216" y="129"/>
                  </a:cubicBezTo>
                  <a:cubicBezTo>
                    <a:pt x="167" y="182"/>
                    <a:pt x="90" y="190"/>
                    <a:pt x="69" y="184"/>
                  </a:cubicBezTo>
                  <a:cubicBezTo>
                    <a:pt x="47" y="179"/>
                    <a:pt x="0" y="164"/>
                    <a:pt x="10" y="108"/>
                  </a:cubicBezTo>
                  <a:lnTo>
                    <a:pt x="24" y="106"/>
                  </a:ln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auto">
            <a:xfrm>
              <a:off x="9528175" y="2445692"/>
              <a:ext cx="44450" cy="50800"/>
            </a:xfrm>
            <a:custGeom>
              <a:avLst/>
              <a:gdLst>
                <a:gd name="T0" fmla="*/ 28 w 28"/>
                <a:gd name="T1" fmla="*/ 3 h 32"/>
                <a:gd name="T2" fmla="*/ 12 w 28"/>
                <a:gd name="T3" fmla="*/ 0 h 32"/>
                <a:gd name="T4" fmla="*/ 0 w 28"/>
                <a:gd name="T5" fmla="*/ 32 h 32"/>
                <a:gd name="T6" fmla="*/ 21 w 28"/>
                <a:gd name="T7" fmla="*/ 31 h 32"/>
                <a:gd name="T8" fmla="*/ 28 w 28"/>
                <a:gd name="T9" fmla="*/ 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2">
                  <a:moveTo>
                    <a:pt x="28" y="3"/>
                  </a:moveTo>
                  <a:cubicBezTo>
                    <a:pt x="28" y="3"/>
                    <a:pt x="23" y="0"/>
                    <a:pt x="12" y="0"/>
                  </a:cubicBezTo>
                  <a:cubicBezTo>
                    <a:pt x="12" y="0"/>
                    <a:pt x="6" y="22"/>
                    <a:pt x="0" y="32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1" y="31"/>
                    <a:pt x="28" y="12"/>
                    <a:pt x="28" y="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auto">
            <a:xfrm>
              <a:off x="9586912" y="2420292"/>
              <a:ext cx="61912" cy="82550"/>
            </a:xfrm>
            <a:custGeom>
              <a:avLst/>
              <a:gdLst>
                <a:gd name="T0" fmla="*/ 27 w 39"/>
                <a:gd name="T1" fmla="*/ 0 h 52"/>
                <a:gd name="T2" fmla="*/ 0 w 39"/>
                <a:gd name="T3" fmla="*/ 24 h 52"/>
                <a:gd name="T4" fmla="*/ 19 w 39"/>
                <a:gd name="T5" fmla="*/ 52 h 52"/>
                <a:gd name="T6" fmla="*/ 39 w 39"/>
                <a:gd name="T7" fmla="*/ 18 h 52"/>
                <a:gd name="T8" fmla="*/ 27 w 39"/>
                <a:gd name="T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52">
                  <a:moveTo>
                    <a:pt x="27" y="0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17" y="48"/>
                    <a:pt x="19" y="52"/>
                  </a:cubicBezTo>
                  <a:cubicBezTo>
                    <a:pt x="19" y="52"/>
                    <a:pt x="35" y="30"/>
                    <a:pt x="39" y="18"/>
                  </a:cubicBezTo>
                  <a:lnTo>
                    <a:pt x="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auto">
            <a:xfrm>
              <a:off x="9299575" y="2833042"/>
              <a:ext cx="200025" cy="247650"/>
            </a:xfrm>
            <a:custGeom>
              <a:avLst/>
              <a:gdLst>
                <a:gd name="T0" fmla="*/ 13 w 126"/>
                <a:gd name="T1" fmla="*/ 0 h 156"/>
                <a:gd name="T2" fmla="*/ 5 w 126"/>
                <a:gd name="T3" fmla="*/ 56 h 156"/>
                <a:gd name="T4" fmla="*/ 17 w 126"/>
                <a:gd name="T5" fmla="*/ 59 h 156"/>
                <a:gd name="T6" fmla="*/ 15 w 126"/>
                <a:gd name="T7" fmla="*/ 70 h 156"/>
                <a:gd name="T8" fmla="*/ 126 w 126"/>
                <a:gd name="T9" fmla="*/ 156 h 156"/>
                <a:gd name="T10" fmla="*/ 7 w 126"/>
                <a:gd name="T11" fmla="*/ 80 h 156"/>
                <a:gd name="T12" fmla="*/ 10 w 126"/>
                <a:gd name="T13" fmla="*/ 65 h 156"/>
                <a:gd name="T14" fmla="*/ 0 w 126"/>
                <a:gd name="T15" fmla="*/ 60 h 156"/>
                <a:gd name="T16" fmla="*/ 13 w 126"/>
                <a:gd name="T17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6" h="156">
                  <a:moveTo>
                    <a:pt x="13" y="0"/>
                  </a:moveTo>
                  <a:cubicBezTo>
                    <a:pt x="5" y="56"/>
                    <a:pt x="5" y="56"/>
                    <a:pt x="5" y="56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5" y="70"/>
                    <a:pt x="15" y="70"/>
                    <a:pt x="15" y="70"/>
                  </a:cubicBezTo>
                  <a:cubicBezTo>
                    <a:pt x="15" y="70"/>
                    <a:pt x="85" y="139"/>
                    <a:pt x="126" y="156"/>
                  </a:cubicBezTo>
                  <a:cubicBezTo>
                    <a:pt x="126" y="156"/>
                    <a:pt x="81" y="133"/>
                    <a:pt x="7" y="80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5"/>
                    <a:pt x="3" y="60"/>
                    <a:pt x="0" y="60"/>
                  </a:cubicBezTo>
                  <a:cubicBezTo>
                    <a:pt x="0" y="60"/>
                    <a:pt x="2" y="18"/>
                    <a:pt x="13" y="0"/>
                  </a:cubicBezTo>
                </a:path>
              </a:pathLst>
            </a:custGeom>
            <a:solidFill>
              <a:srgbClr val="232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auto">
            <a:xfrm>
              <a:off x="9344025" y="2856855"/>
              <a:ext cx="23812" cy="26988"/>
            </a:xfrm>
            <a:custGeom>
              <a:avLst/>
              <a:gdLst>
                <a:gd name="T0" fmla="*/ 3 w 15"/>
                <a:gd name="T1" fmla="*/ 15 h 17"/>
                <a:gd name="T2" fmla="*/ 12 w 15"/>
                <a:gd name="T3" fmla="*/ 12 h 17"/>
                <a:gd name="T4" fmla="*/ 12 w 15"/>
                <a:gd name="T5" fmla="*/ 2 h 17"/>
                <a:gd name="T6" fmla="*/ 3 w 15"/>
                <a:gd name="T7" fmla="*/ 5 h 17"/>
                <a:gd name="T8" fmla="*/ 3 w 15"/>
                <a:gd name="T9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7">
                  <a:moveTo>
                    <a:pt x="3" y="15"/>
                  </a:moveTo>
                  <a:cubicBezTo>
                    <a:pt x="5" y="17"/>
                    <a:pt x="10" y="15"/>
                    <a:pt x="12" y="12"/>
                  </a:cubicBezTo>
                  <a:cubicBezTo>
                    <a:pt x="15" y="8"/>
                    <a:pt x="15" y="4"/>
                    <a:pt x="12" y="2"/>
                  </a:cubicBezTo>
                  <a:cubicBezTo>
                    <a:pt x="10" y="0"/>
                    <a:pt x="6" y="2"/>
                    <a:pt x="3" y="5"/>
                  </a:cubicBezTo>
                  <a:cubicBezTo>
                    <a:pt x="1" y="9"/>
                    <a:pt x="0" y="13"/>
                    <a:pt x="3" y="15"/>
                  </a:cubicBezTo>
                </a:path>
              </a:pathLst>
            </a:custGeom>
            <a:solidFill>
              <a:srgbClr val="232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auto">
            <a:xfrm>
              <a:off x="9321800" y="2882255"/>
              <a:ext cx="25400" cy="25400"/>
            </a:xfrm>
            <a:custGeom>
              <a:avLst/>
              <a:gdLst>
                <a:gd name="T0" fmla="*/ 3 w 16"/>
                <a:gd name="T1" fmla="*/ 14 h 16"/>
                <a:gd name="T2" fmla="*/ 12 w 16"/>
                <a:gd name="T3" fmla="*/ 12 h 16"/>
                <a:gd name="T4" fmla="*/ 14 w 16"/>
                <a:gd name="T5" fmla="*/ 3 h 16"/>
                <a:gd name="T6" fmla="*/ 4 w 16"/>
                <a:gd name="T7" fmla="*/ 4 h 16"/>
                <a:gd name="T8" fmla="*/ 3 w 16"/>
                <a:gd name="T9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3" y="14"/>
                  </a:moveTo>
                  <a:cubicBezTo>
                    <a:pt x="5" y="16"/>
                    <a:pt x="9" y="15"/>
                    <a:pt x="12" y="12"/>
                  </a:cubicBezTo>
                  <a:cubicBezTo>
                    <a:pt x="15" y="9"/>
                    <a:pt x="16" y="5"/>
                    <a:pt x="14" y="3"/>
                  </a:cubicBezTo>
                  <a:cubicBezTo>
                    <a:pt x="12" y="0"/>
                    <a:pt x="8" y="1"/>
                    <a:pt x="4" y="4"/>
                  </a:cubicBezTo>
                  <a:cubicBezTo>
                    <a:pt x="1" y="8"/>
                    <a:pt x="0" y="12"/>
                    <a:pt x="3" y="14"/>
                  </a:cubicBezTo>
                </a:path>
              </a:pathLst>
            </a:custGeom>
            <a:solidFill>
              <a:srgbClr val="232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auto">
            <a:xfrm>
              <a:off x="9334500" y="2867967"/>
              <a:ext cx="42862" cy="53975"/>
            </a:xfrm>
            <a:custGeom>
              <a:avLst/>
              <a:gdLst>
                <a:gd name="T0" fmla="*/ 27 w 27"/>
                <a:gd name="T1" fmla="*/ 0 h 34"/>
                <a:gd name="T2" fmla="*/ 0 w 27"/>
                <a:gd name="T3" fmla="*/ 34 h 34"/>
                <a:gd name="T4" fmla="*/ 27 w 27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34">
                  <a:moveTo>
                    <a:pt x="27" y="0"/>
                  </a:moveTo>
                  <a:cubicBezTo>
                    <a:pt x="27" y="0"/>
                    <a:pt x="6" y="28"/>
                    <a:pt x="0" y="34"/>
                  </a:cubicBezTo>
                  <a:cubicBezTo>
                    <a:pt x="0" y="34"/>
                    <a:pt x="18" y="9"/>
                    <a:pt x="27" y="0"/>
                  </a:cubicBezTo>
                </a:path>
              </a:pathLst>
            </a:custGeom>
            <a:solidFill>
              <a:srgbClr val="232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auto">
            <a:xfrm>
              <a:off x="9520237" y="2777480"/>
              <a:ext cx="195262" cy="176213"/>
            </a:xfrm>
            <a:custGeom>
              <a:avLst/>
              <a:gdLst>
                <a:gd name="T0" fmla="*/ 107 w 122"/>
                <a:gd name="T1" fmla="*/ 46 h 111"/>
                <a:gd name="T2" fmla="*/ 68 w 122"/>
                <a:gd name="T3" fmla="*/ 8 h 111"/>
                <a:gd name="T4" fmla="*/ 45 w 122"/>
                <a:gd name="T5" fmla="*/ 12 h 111"/>
                <a:gd name="T6" fmla="*/ 70 w 122"/>
                <a:gd name="T7" fmla="*/ 48 h 111"/>
                <a:gd name="T8" fmla="*/ 36 w 122"/>
                <a:gd name="T9" fmla="*/ 34 h 111"/>
                <a:gd name="T10" fmla="*/ 6 w 122"/>
                <a:gd name="T11" fmla="*/ 45 h 111"/>
                <a:gd name="T12" fmla="*/ 41 w 122"/>
                <a:gd name="T13" fmla="*/ 63 h 111"/>
                <a:gd name="T14" fmla="*/ 58 w 122"/>
                <a:gd name="T15" fmla="*/ 75 h 111"/>
                <a:gd name="T16" fmla="*/ 13 w 122"/>
                <a:gd name="T17" fmla="*/ 74 h 111"/>
                <a:gd name="T18" fmla="*/ 19 w 122"/>
                <a:gd name="T19" fmla="*/ 96 h 111"/>
                <a:gd name="T20" fmla="*/ 60 w 122"/>
                <a:gd name="T21" fmla="*/ 101 h 111"/>
                <a:gd name="T22" fmla="*/ 105 w 122"/>
                <a:gd name="T23" fmla="*/ 103 h 111"/>
                <a:gd name="T24" fmla="*/ 107 w 122"/>
                <a:gd name="T25" fmla="*/ 4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2" h="111">
                  <a:moveTo>
                    <a:pt x="107" y="46"/>
                  </a:moveTo>
                  <a:cubicBezTo>
                    <a:pt x="107" y="46"/>
                    <a:pt x="86" y="15"/>
                    <a:pt x="68" y="8"/>
                  </a:cubicBezTo>
                  <a:cubicBezTo>
                    <a:pt x="50" y="0"/>
                    <a:pt x="40" y="3"/>
                    <a:pt x="45" y="12"/>
                  </a:cubicBezTo>
                  <a:cubicBezTo>
                    <a:pt x="51" y="22"/>
                    <a:pt x="69" y="37"/>
                    <a:pt x="70" y="48"/>
                  </a:cubicBezTo>
                  <a:cubicBezTo>
                    <a:pt x="70" y="48"/>
                    <a:pt x="54" y="37"/>
                    <a:pt x="36" y="34"/>
                  </a:cubicBezTo>
                  <a:cubicBezTo>
                    <a:pt x="19" y="31"/>
                    <a:pt x="6" y="37"/>
                    <a:pt x="6" y="45"/>
                  </a:cubicBezTo>
                  <a:cubicBezTo>
                    <a:pt x="7" y="53"/>
                    <a:pt x="31" y="59"/>
                    <a:pt x="41" y="63"/>
                  </a:cubicBezTo>
                  <a:cubicBezTo>
                    <a:pt x="51" y="66"/>
                    <a:pt x="58" y="75"/>
                    <a:pt x="58" y="75"/>
                  </a:cubicBezTo>
                  <a:cubicBezTo>
                    <a:pt x="58" y="75"/>
                    <a:pt x="27" y="62"/>
                    <a:pt x="13" y="74"/>
                  </a:cubicBezTo>
                  <a:cubicBezTo>
                    <a:pt x="0" y="85"/>
                    <a:pt x="8" y="96"/>
                    <a:pt x="19" y="96"/>
                  </a:cubicBezTo>
                  <a:cubicBezTo>
                    <a:pt x="31" y="95"/>
                    <a:pt x="53" y="99"/>
                    <a:pt x="60" y="101"/>
                  </a:cubicBezTo>
                  <a:cubicBezTo>
                    <a:pt x="68" y="103"/>
                    <a:pt x="97" y="111"/>
                    <a:pt x="105" y="103"/>
                  </a:cubicBezTo>
                  <a:cubicBezTo>
                    <a:pt x="113" y="95"/>
                    <a:pt x="122" y="57"/>
                    <a:pt x="107" y="46"/>
                  </a:cubicBezTo>
                </a:path>
              </a:pathLst>
            </a:custGeom>
            <a:solidFill>
              <a:srgbClr val="FF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auto">
            <a:xfrm>
              <a:off x="9350375" y="1883717"/>
              <a:ext cx="465137" cy="531813"/>
            </a:xfrm>
            <a:custGeom>
              <a:avLst/>
              <a:gdLst>
                <a:gd name="T0" fmla="*/ 122 w 292"/>
                <a:gd name="T1" fmla="*/ 12 h 334"/>
                <a:gd name="T2" fmla="*/ 7 w 292"/>
                <a:gd name="T3" fmla="*/ 279 h 334"/>
                <a:gd name="T4" fmla="*/ 162 w 292"/>
                <a:gd name="T5" fmla="*/ 329 h 334"/>
                <a:gd name="T6" fmla="*/ 270 w 292"/>
                <a:gd name="T7" fmla="*/ 202 h 334"/>
                <a:gd name="T8" fmla="*/ 268 w 292"/>
                <a:gd name="T9" fmla="*/ 13 h 334"/>
                <a:gd name="T10" fmla="*/ 122 w 292"/>
                <a:gd name="T11" fmla="*/ 12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2" h="334">
                  <a:moveTo>
                    <a:pt x="122" y="12"/>
                  </a:moveTo>
                  <a:cubicBezTo>
                    <a:pt x="122" y="12"/>
                    <a:pt x="0" y="262"/>
                    <a:pt x="7" y="279"/>
                  </a:cubicBezTo>
                  <a:cubicBezTo>
                    <a:pt x="14" y="296"/>
                    <a:pt x="145" y="334"/>
                    <a:pt x="162" y="329"/>
                  </a:cubicBezTo>
                  <a:cubicBezTo>
                    <a:pt x="179" y="324"/>
                    <a:pt x="248" y="245"/>
                    <a:pt x="270" y="202"/>
                  </a:cubicBezTo>
                  <a:cubicBezTo>
                    <a:pt x="292" y="159"/>
                    <a:pt x="289" y="26"/>
                    <a:pt x="268" y="13"/>
                  </a:cubicBezTo>
                  <a:cubicBezTo>
                    <a:pt x="248" y="0"/>
                    <a:pt x="122" y="12"/>
                    <a:pt x="122" y="12"/>
                  </a:cubicBezTo>
                </a:path>
              </a:pathLst>
            </a:custGeom>
            <a:solidFill>
              <a:srgbClr val="FF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auto">
            <a:xfrm>
              <a:off x="9445625" y="1675755"/>
              <a:ext cx="600075" cy="711200"/>
            </a:xfrm>
            <a:custGeom>
              <a:avLst/>
              <a:gdLst>
                <a:gd name="T0" fmla="*/ 76 w 377"/>
                <a:gd name="T1" fmla="*/ 163 h 447"/>
                <a:gd name="T2" fmla="*/ 4 w 377"/>
                <a:gd name="T3" fmla="*/ 124 h 447"/>
                <a:gd name="T4" fmla="*/ 41 w 377"/>
                <a:gd name="T5" fmla="*/ 125 h 447"/>
                <a:gd name="T6" fmla="*/ 60 w 377"/>
                <a:gd name="T7" fmla="*/ 24 h 447"/>
                <a:gd name="T8" fmla="*/ 132 w 377"/>
                <a:gd name="T9" fmla="*/ 26 h 447"/>
                <a:gd name="T10" fmla="*/ 114 w 377"/>
                <a:gd name="T11" fmla="*/ 59 h 447"/>
                <a:gd name="T12" fmla="*/ 230 w 377"/>
                <a:gd name="T13" fmla="*/ 61 h 447"/>
                <a:gd name="T14" fmla="*/ 199 w 377"/>
                <a:gd name="T15" fmla="*/ 90 h 447"/>
                <a:gd name="T16" fmla="*/ 301 w 377"/>
                <a:gd name="T17" fmla="*/ 151 h 447"/>
                <a:gd name="T18" fmla="*/ 362 w 377"/>
                <a:gd name="T19" fmla="*/ 161 h 447"/>
                <a:gd name="T20" fmla="*/ 343 w 377"/>
                <a:gd name="T21" fmla="*/ 178 h 447"/>
                <a:gd name="T22" fmla="*/ 361 w 377"/>
                <a:gd name="T23" fmla="*/ 222 h 447"/>
                <a:gd name="T24" fmla="*/ 310 w 377"/>
                <a:gd name="T25" fmla="*/ 208 h 447"/>
                <a:gd name="T26" fmla="*/ 217 w 377"/>
                <a:gd name="T27" fmla="*/ 357 h 447"/>
                <a:gd name="T28" fmla="*/ 240 w 377"/>
                <a:gd name="T29" fmla="*/ 421 h 447"/>
                <a:gd name="T30" fmla="*/ 207 w 377"/>
                <a:gd name="T31" fmla="*/ 397 h 447"/>
                <a:gd name="T32" fmla="*/ 204 w 377"/>
                <a:gd name="T33" fmla="*/ 445 h 447"/>
                <a:gd name="T34" fmla="*/ 164 w 377"/>
                <a:gd name="T35" fmla="*/ 399 h 447"/>
                <a:gd name="T36" fmla="*/ 210 w 377"/>
                <a:gd name="T37" fmla="*/ 333 h 447"/>
                <a:gd name="T38" fmla="*/ 212 w 377"/>
                <a:gd name="T39" fmla="*/ 199 h 447"/>
                <a:gd name="T40" fmla="*/ 137 w 377"/>
                <a:gd name="T41" fmla="*/ 201 h 447"/>
                <a:gd name="T42" fmla="*/ 161 w 377"/>
                <a:gd name="T43" fmla="*/ 181 h 447"/>
                <a:gd name="T44" fmla="*/ 62 w 377"/>
                <a:gd name="T45" fmla="*/ 185 h 447"/>
                <a:gd name="T46" fmla="*/ 76 w 377"/>
                <a:gd name="T47" fmla="*/ 163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77" h="447">
                  <a:moveTo>
                    <a:pt x="76" y="163"/>
                  </a:moveTo>
                  <a:cubicBezTo>
                    <a:pt x="76" y="163"/>
                    <a:pt x="9" y="167"/>
                    <a:pt x="4" y="124"/>
                  </a:cubicBezTo>
                  <a:cubicBezTo>
                    <a:pt x="0" y="82"/>
                    <a:pt x="41" y="125"/>
                    <a:pt x="41" y="125"/>
                  </a:cubicBezTo>
                  <a:cubicBezTo>
                    <a:pt x="41" y="125"/>
                    <a:pt x="22" y="48"/>
                    <a:pt x="60" y="24"/>
                  </a:cubicBezTo>
                  <a:cubicBezTo>
                    <a:pt x="99" y="0"/>
                    <a:pt x="128" y="14"/>
                    <a:pt x="132" y="26"/>
                  </a:cubicBezTo>
                  <a:cubicBezTo>
                    <a:pt x="136" y="37"/>
                    <a:pt x="114" y="59"/>
                    <a:pt x="114" y="59"/>
                  </a:cubicBezTo>
                  <a:cubicBezTo>
                    <a:pt x="114" y="59"/>
                    <a:pt x="217" y="29"/>
                    <a:pt x="230" y="61"/>
                  </a:cubicBezTo>
                  <a:cubicBezTo>
                    <a:pt x="243" y="92"/>
                    <a:pt x="199" y="90"/>
                    <a:pt x="199" y="90"/>
                  </a:cubicBezTo>
                  <a:cubicBezTo>
                    <a:pt x="199" y="90"/>
                    <a:pt x="278" y="97"/>
                    <a:pt x="301" y="151"/>
                  </a:cubicBezTo>
                  <a:cubicBezTo>
                    <a:pt x="301" y="151"/>
                    <a:pt x="358" y="144"/>
                    <a:pt x="362" y="161"/>
                  </a:cubicBezTo>
                  <a:cubicBezTo>
                    <a:pt x="366" y="178"/>
                    <a:pt x="343" y="178"/>
                    <a:pt x="343" y="178"/>
                  </a:cubicBezTo>
                  <a:cubicBezTo>
                    <a:pt x="343" y="178"/>
                    <a:pt x="377" y="212"/>
                    <a:pt x="361" y="222"/>
                  </a:cubicBezTo>
                  <a:cubicBezTo>
                    <a:pt x="344" y="233"/>
                    <a:pt x="310" y="208"/>
                    <a:pt x="310" y="208"/>
                  </a:cubicBezTo>
                  <a:cubicBezTo>
                    <a:pt x="310" y="208"/>
                    <a:pt x="285" y="322"/>
                    <a:pt x="217" y="357"/>
                  </a:cubicBezTo>
                  <a:cubicBezTo>
                    <a:pt x="217" y="357"/>
                    <a:pt x="257" y="410"/>
                    <a:pt x="240" y="421"/>
                  </a:cubicBezTo>
                  <a:cubicBezTo>
                    <a:pt x="223" y="431"/>
                    <a:pt x="207" y="397"/>
                    <a:pt x="207" y="397"/>
                  </a:cubicBezTo>
                  <a:cubicBezTo>
                    <a:pt x="207" y="397"/>
                    <a:pt x="225" y="443"/>
                    <a:pt x="204" y="445"/>
                  </a:cubicBezTo>
                  <a:cubicBezTo>
                    <a:pt x="183" y="447"/>
                    <a:pt x="159" y="416"/>
                    <a:pt x="164" y="399"/>
                  </a:cubicBezTo>
                  <a:cubicBezTo>
                    <a:pt x="168" y="383"/>
                    <a:pt x="210" y="333"/>
                    <a:pt x="210" y="333"/>
                  </a:cubicBezTo>
                  <a:cubicBezTo>
                    <a:pt x="210" y="333"/>
                    <a:pt x="154" y="282"/>
                    <a:pt x="212" y="199"/>
                  </a:cubicBezTo>
                  <a:cubicBezTo>
                    <a:pt x="212" y="199"/>
                    <a:pt x="145" y="216"/>
                    <a:pt x="137" y="201"/>
                  </a:cubicBezTo>
                  <a:cubicBezTo>
                    <a:pt x="129" y="185"/>
                    <a:pt x="161" y="181"/>
                    <a:pt x="161" y="181"/>
                  </a:cubicBezTo>
                  <a:cubicBezTo>
                    <a:pt x="161" y="181"/>
                    <a:pt x="74" y="198"/>
                    <a:pt x="62" y="185"/>
                  </a:cubicBezTo>
                  <a:cubicBezTo>
                    <a:pt x="49" y="172"/>
                    <a:pt x="76" y="163"/>
                    <a:pt x="76" y="163"/>
                  </a:cubicBezTo>
                </a:path>
              </a:pathLst>
            </a:custGeom>
            <a:solidFill>
              <a:srgbClr val="725C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auto">
            <a:xfrm>
              <a:off x="9705975" y="2166292"/>
              <a:ext cx="180975" cy="184150"/>
            </a:xfrm>
            <a:custGeom>
              <a:avLst/>
              <a:gdLst>
                <a:gd name="T0" fmla="*/ 27 w 114"/>
                <a:gd name="T1" fmla="*/ 37 h 116"/>
                <a:gd name="T2" fmla="*/ 78 w 114"/>
                <a:gd name="T3" fmla="*/ 12 h 116"/>
                <a:gd name="T4" fmla="*/ 97 w 114"/>
                <a:gd name="T5" fmla="*/ 81 h 116"/>
                <a:gd name="T6" fmla="*/ 31 w 114"/>
                <a:gd name="T7" fmla="*/ 95 h 116"/>
                <a:gd name="T8" fmla="*/ 27 w 114"/>
                <a:gd name="T9" fmla="*/ 3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116">
                  <a:moveTo>
                    <a:pt x="27" y="37"/>
                  </a:moveTo>
                  <a:cubicBezTo>
                    <a:pt x="27" y="37"/>
                    <a:pt x="59" y="0"/>
                    <a:pt x="78" y="12"/>
                  </a:cubicBezTo>
                  <a:cubicBezTo>
                    <a:pt x="98" y="24"/>
                    <a:pt x="114" y="61"/>
                    <a:pt x="97" y="81"/>
                  </a:cubicBezTo>
                  <a:cubicBezTo>
                    <a:pt x="81" y="101"/>
                    <a:pt x="63" y="116"/>
                    <a:pt x="31" y="95"/>
                  </a:cubicBezTo>
                  <a:cubicBezTo>
                    <a:pt x="0" y="73"/>
                    <a:pt x="27" y="37"/>
                    <a:pt x="27" y="37"/>
                  </a:cubicBezTo>
                </a:path>
              </a:pathLst>
            </a:custGeom>
            <a:solidFill>
              <a:srgbClr val="FF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auto">
            <a:xfrm>
              <a:off x="9467850" y="2059930"/>
              <a:ext cx="111125" cy="95250"/>
            </a:xfrm>
            <a:custGeom>
              <a:avLst/>
              <a:gdLst>
                <a:gd name="T0" fmla="*/ 70 w 70"/>
                <a:gd name="T1" fmla="*/ 0 h 60"/>
                <a:gd name="T2" fmla="*/ 44 w 70"/>
                <a:gd name="T3" fmla="*/ 40 h 60"/>
                <a:gd name="T4" fmla="*/ 16 w 70"/>
                <a:gd name="T5" fmla="*/ 28 h 60"/>
                <a:gd name="T6" fmla="*/ 33 w 70"/>
                <a:gd name="T7" fmla="*/ 60 h 60"/>
                <a:gd name="T8" fmla="*/ 5 w 70"/>
                <a:gd name="T9" fmla="*/ 33 h 60"/>
                <a:gd name="T10" fmla="*/ 37 w 70"/>
                <a:gd name="T11" fmla="*/ 25 h 60"/>
                <a:gd name="T12" fmla="*/ 70 w 70"/>
                <a:gd name="T1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60">
                  <a:moveTo>
                    <a:pt x="70" y="0"/>
                  </a:moveTo>
                  <a:cubicBezTo>
                    <a:pt x="70" y="0"/>
                    <a:pt x="52" y="43"/>
                    <a:pt x="44" y="40"/>
                  </a:cubicBezTo>
                  <a:cubicBezTo>
                    <a:pt x="37" y="36"/>
                    <a:pt x="26" y="21"/>
                    <a:pt x="16" y="28"/>
                  </a:cubicBezTo>
                  <a:cubicBezTo>
                    <a:pt x="6" y="36"/>
                    <a:pt x="11" y="53"/>
                    <a:pt x="33" y="60"/>
                  </a:cubicBezTo>
                  <a:cubicBezTo>
                    <a:pt x="33" y="60"/>
                    <a:pt x="0" y="54"/>
                    <a:pt x="5" y="33"/>
                  </a:cubicBezTo>
                  <a:cubicBezTo>
                    <a:pt x="9" y="12"/>
                    <a:pt x="31" y="18"/>
                    <a:pt x="37" y="25"/>
                  </a:cubicBezTo>
                  <a:cubicBezTo>
                    <a:pt x="43" y="31"/>
                    <a:pt x="57" y="22"/>
                    <a:pt x="70" y="0"/>
                  </a:cubicBezTo>
                </a:path>
              </a:pathLst>
            </a:custGeom>
            <a:solidFill>
              <a:srgbClr val="CB8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auto">
            <a:xfrm>
              <a:off x="9610725" y="2082155"/>
              <a:ext cx="82550" cy="50800"/>
            </a:xfrm>
            <a:custGeom>
              <a:avLst/>
              <a:gdLst>
                <a:gd name="T0" fmla="*/ 0 w 51"/>
                <a:gd name="T1" fmla="*/ 0 h 32"/>
                <a:gd name="T2" fmla="*/ 51 w 51"/>
                <a:gd name="T3" fmla="*/ 5 h 32"/>
                <a:gd name="T4" fmla="*/ 17 w 51"/>
                <a:gd name="T5" fmla="*/ 9 h 32"/>
                <a:gd name="T6" fmla="*/ 43 w 51"/>
                <a:gd name="T7" fmla="*/ 32 h 32"/>
                <a:gd name="T8" fmla="*/ 0 w 51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32">
                  <a:moveTo>
                    <a:pt x="0" y="0"/>
                  </a:moveTo>
                  <a:cubicBezTo>
                    <a:pt x="0" y="0"/>
                    <a:pt x="42" y="0"/>
                    <a:pt x="51" y="5"/>
                  </a:cubicBezTo>
                  <a:cubicBezTo>
                    <a:pt x="51" y="5"/>
                    <a:pt x="26" y="7"/>
                    <a:pt x="17" y="9"/>
                  </a:cubicBezTo>
                  <a:cubicBezTo>
                    <a:pt x="17" y="9"/>
                    <a:pt x="42" y="24"/>
                    <a:pt x="43" y="32"/>
                  </a:cubicBezTo>
                  <a:cubicBezTo>
                    <a:pt x="43" y="32"/>
                    <a:pt x="7" y="18"/>
                    <a:pt x="0" y="0"/>
                  </a:cubicBezTo>
                </a:path>
              </a:pathLst>
            </a:custGeom>
            <a:solidFill>
              <a:srgbClr val="190F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auto">
            <a:xfrm>
              <a:off x="9620250" y="2005955"/>
              <a:ext cx="74612" cy="42863"/>
            </a:xfrm>
            <a:custGeom>
              <a:avLst/>
              <a:gdLst>
                <a:gd name="T0" fmla="*/ 0 w 46"/>
                <a:gd name="T1" fmla="*/ 27 h 27"/>
                <a:gd name="T2" fmla="*/ 46 w 46"/>
                <a:gd name="T3" fmla="*/ 21 h 27"/>
                <a:gd name="T4" fmla="*/ 0 w 46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7">
                  <a:moveTo>
                    <a:pt x="0" y="27"/>
                  </a:moveTo>
                  <a:cubicBezTo>
                    <a:pt x="0" y="27"/>
                    <a:pt x="22" y="0"/>
                    <a:pt x="46" y="21"/>
                  </a:cubicBezTo>
                  <a:cubicBezTo>
                    <a:pt x="46" y="21"/>
                    <a:pt x="20" y="20"/>
                    <a:pt x="0" y="27"/>
                  </a:cubicBezTo>
                </a:path>
              </a:pathLst>
            </a:custGeom>
            <a:solidFill>
              <a:srgbClr val="513F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auto">
            <a:xfrm>
              <a:off x="9529762" y="1961505"/>
              <a:ext cx="50800" cy="33338"/>
            </a:xfrm>
            <a:custGeom>
              <a:avLst/>
              <a:gdLst>
                <a:gd name="T0" fmla="*/ 0 w 32"/>
                <a:gd name="T1" fmla="*/ 10 h 20"/>
                <a:gd name="T2" fmla="*/ 32 w 32"/>
                <a:gd name="T3" fmla="*/ 20 h 20"/>
                <a:gd name="T4" fmla="*/ 0 w 32"/>
                <a:gd name="T5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20">
                  <a:moveTo>
                    <a:pt x="0" y="10"/>
                  </a:moveTo>
                  <a:cubicBezTo>
                    <a:pt x="0" y="10"/>
                    <a:pt x="28" y="0"/>
                    <a:pt x="32" y="20"/>
                  </a:cubicBezTo>
                  <a:cubicBezTo>
                    <a:pt x="32" y="20"/>
                    <a:pt x="13" y="11"/>
                    <a:pt x="0" y="10"/>
                  </a:cubicBezTo>
                </a:path>
              </a:pathLst>
            </a:custGeom>
            <a:solidFill>
              <a:srgbClr val="513F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auto">
            <a:xfrm>
              <a:off x="9459912" y="2209155"/>
              <a:ext cx="217487" cy="152400"/>
            </a:xfrm>
            <a:custGeom>
              <a:avLst/>
              <a:gdLst>
                <a:gd name="T0" fmla="*/ 0 w 137"/>
                <a:gd name="T1" fmla="*/ 0 h 96"/>
                <a:gd name="T2" fmla="*/ 38 w 137"/>
                <a:gd name="T3" fmla="*/ 96 h 96"/>
                <a:gd name="T4" fmla="*/ 118 w 137"/>
                <a:gd name="T5" fmla="*/ 38 h 96"/>
                <a:gd name="T6" fmla="*/ 137 w 137"/>
                <a:gd name="T7" fmla="*/ 3 h 96"/>
                <a:gd name="T8" fmla="*/ 0 w 137"/>
                <a:gd name="T9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" h="96">
                  <a:moveTo>
                    <a:pt x="0" y="0"/>
                  </a:moveTo>
                  <a:cubicBezTo>
                    <a:pt x="0" y="0"/>
                    <a:pt x="5" y="78"/>
                    <a:pt x="38" y="96"/>
                  </a:cubicBezTo>
                  <a:cubicBezTo>
                    <a:pt x="45" y="48"/>
                    <a:pt x="97" y="39"/>
                    <a:pt x="118" y="38"/>
                  </a:cubicBezTo>
                  <a:cubicBezTo>
                    <a:pt x="129" y="19"/>
                    <a:pt x="137" y="3"/>
                    <a:pt x="137" y="3"/>
                  </a:cubicBezTo>
                  <a:cubicBezTo>
                    <a:pt x="106" y="7"/>
                    <a:pt x="0" y="0"/>
                    <a:pt x="0" y="0"/>
                  </a:cubicBezTo>
                </a:path>
              </a:pathLst>
            </a:custGeom>
            <a:solidFill>
              <a:srgbClr val="7534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auto">
            <a:xfrm>
              <a:off x="9520237" y="2269480"/>
              <a:ext cx="127000" cy="103188"/>
            </a:xfrm>
            <a:custGeom>
              <a:avLst/>
              <a:gdLst>
                <a:gd name="T0" fmla="*/ 0 w 80"/>
                <a:gd name="T1" fmla="*/ 58 h 65"/>
                <a:gd name="T2" fmla="*/ 9 w 80"/>
                <a:gd name="T3" fmla="*/ 61 h 65"/>
                <a:gd name="T4" fmla="*/ 80 w 80"/>
                <a:gd name="T5" fmla="*/ 0 h 65"/>
                <a:gd name="T6" fmla="*/ 0 w 80"/>
                <a:gd name="T7" fmla="*/ 5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" h="65">
                  <a:moveTo>
                    <a:pt x="0" y="58"/>
                  </a:moveTo>
                  <a:cubicBezTo>
                    <a:pt x="3" y="59"/>
                    <a:pt x="6" y="60"/>
                    <a:pt x="9" y="61"/>
                  </a:cubicBezTo>
                  <a:cubicBezTo>
                    <a:pt x="35" y="65"/>
                    <a:pt x="62" y="29"/>
                    <a:pt x="80" y="0"/>
                  </a:cubicBezTo>
                  <a:cubicBezTo>
                    <a:pt x="59" y="1"/>
                    <a:pt x="7" y="10"/>
                    <a:pt x="0" y="58"/>
                  </a:cubicBezTo>
                </a:path>
              </a:pathLst>
            </a:custGeom>
            <a:solidFill>
              <a:srgbClr val="EDA6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auto">
            <a:xfrm>
              <a:off x="8970962" y="1985317"/>
              <a:ext cx="136525" cy="125413"/>
            </a:xfrm>
            <a:custGeom>
              <a:avLst/>
              <a:gdLst>
                <a:gd name="T0" fmla="*/ 33 w 85"/>
                <a:gd name="T1" fmla="*/ 79 h 79"/>
                <a:gd name="T2" fmla="*/ 2 w 85"/>
                <a:gd name="T3" fmla="*/ 16 h 79"/>
                <a:gd name="T4" fmla="*/ 68 w 85"/>
                <a:gd name="T5" fmla="*/ 15 h 79"/>
                <a:gd name="T6" fmla="*/ 71 w 85"/>
                <a:gd name="T7" fmla="*/ 79 h 79"/>
                <a:gd name="T8" fmla="*/ 33 w 85"/>
                <a:gd name="T9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79">
                  <a:moveTo>
                    <a:pt x="33" y="79"/>
                  </a:moveTo>
                  <a:cubicBezTo>
                    <a:pt x="33" y="79"/>
                    <a:pt x="3" y="32"/>
                    <a:pt x="2" y="16"/>
                  </a:cubicBezTo>
                  <a:cubicBezTo>
                    <a:pt x="0" y="0"/>
                    <a:pt x="52" y="4"/>
                    <a:pt x="68" y="15"/>
                  </a:cubicBezTo>
                  <a:cubicBezTo>
                    <a:pt x="85" y="27"/>
                    <a:pt x="71" y="79"/>
                    <a:pt x="71" y="79"/>
                  </a:cubicBezTo>
                  <a:cubicBezTo>
                    <a:pt x="71" y="79"/>
                    <a:pt x="55" y="73"/>
                    <a:pt x="33" y="79"/>
                  </a:cubicBezTo>
                </a:path>
              </a:pathLst>
            </a:custGeom>
            <a:solidFill>
              <a:srgbClr val="FF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auto">
            <a:xfrm>
              <a:off x="8588375" y="1775767"/>
              <a:ext cx="425450" cy="306388"/>
            </a:xfrm>
            <a:custGeom>
              <a:avLst/>
              <a:gdLst>
                <a:gd name="T0" fmla="*/ 26 w 268"/>
                <a:gd name="T1" fmla="*/ 0 h 193"/>
                <a:gd name="T2" fmla="*/ 268 w 268"/>
                <a:gd name="T3" fmla="*/ 58 h 193"/>
                <a:gd name="T4" fmla="*/ 237 w 268"/>
                <a:gd name="T5" fmla="*/ 193 h 193"/>
                <a:gd name="T6" fmla="*/ 0 w 268"/>
                <a:gd name="T7" fmla="*/ 166 h 193"/>
                <a:gd name="T8" fmla="*/ 26 w 268"/>
                <a:gd name="T9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" h="193">
                  <a:moveTo>
                    <a:pt x="26" y="0"/>
                  </a:moveTo>
                  <a:lnTo>
                    <a:pt x="268" y="58"/>
                  </a:lnTo>
                  <a:lnTo>
                    <a:pt x="237" y="193"/>
                  </a:lnTo>
                  <a:lnTo>
                    <a:pt x="0" y="166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C6A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auto">
            <a:xfrm>
              <a:off x="8640762" y="1812280"/>
              <a:ext cx="327025" cy="176213"/>
            </a:xfrm>
            <a:custGeom>
              <a:avLst/>
              <a:gdLst>
                <a:gd name="T0" fmla="*/ 17 w 206"/>
                <a:gd name="T1" fmla="*/ 0 h 111"/>
                <a:gd name="T2" fmla="*/ 206 w 206"/>
                <a:gd name="T3" fmla="*/ 36 h 111"/>
                <a:gd name="T4" fmla="*/ 196 w 206"/>
                <a:gd name="T5" fmla="*/ 111 h 111"/>
                <a:gd name="T6" fmla="*/ 0 w 206"/>
                <a:gd name="T7" fmla="*/ 86 h 111"/>
                <a:gd name="T8" fmla="*/ 17 w 206"/>
                <a:gd name="T9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6" h="111">
                  <a:moveTo>
                    <a:pt x="17" y="0"/>
                  </a:moveTo>
                  <a:lnTo>
                    <a:pt x="206" y="36"/>
                  </a:lnTo>
                  <a:lnTo>
                    <a:pt x="196" y="111"/>
                  </a:lnTo>
                  <a:lnTo>
                    <a:pt x="0" y="86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7C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auto">
            <a:xfrm>
              <a:off x="9242425" y="2018655"/>
              <a:ext cx="231775" cy="65088"/>
            </a:xfrm>
            <a:custGeom>
              <a:avLst/>
              <a:gdLst>
                <a:gd name="T0" fmla="*/ 0 w 146"/>
                <a:gd name="T1" fmla="*/ 2 h 41"/>
                <a:gd name="T2" fmla="*/ 141 w 146"/>
                <a:gd name="T3" fmla="*/ 0 h 41"/>
                <a:gd name="T4" fmla="*/ 146 w 146"/>
                <a:gd name="T5" fmla="*/ 37 h 41"/>
                <a:gd name="T6" fmla="*/ 15 w 146"/>
                <a:gd name="T7" fmla="*/ 41 h 41"/>
                <a:gd name="T8" fmla="*/ 0 w 146"/>
                <a:gd name="T9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41">
                  <a:moveTo>
                    <a:pt x="0" y="2"/>
                  </a:moveTo>
                  <a:lnTo>
                    <a:pt x="141" y="0"/>
                  </a:lnTo>
                  <a:lnTo>
                    <a:pt x="146" y="37"/>
                  </a:lnTo>
                  <a:lnTo>
                    <a:pt x="15" y="41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6A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auto">
            <a:xfrm>
              <a:off x="9272587" y="2029767"/>
              <a:ext cx="198437" cy="28575"/>
            </a:xfrm>
            <a:custGeom>
              <a:avLst/>
              <a:gdLst>
                <a:gd name="T0" fmla="*/ 0 w 125"/>
                <a:gd name="T1" fmla="*/ 0 h 18"/>
                <a:gd name="T2" fmla="*/ 123 w 125"/>
                <a:gd name="T3" fmla="*/ 1 h 18"/>
                <a:gd name="T4" fmla="*/ 125 w 125"/>
                <a:gd name="T5" fmla="*/ 14 h 18"/>
                <a:gd name="T6" fmla="*/ 0 w 125"/>
                <a:gd name="T7" fmla="*/ 18 h 18"/>
                <a:gd name="T8" fmla="*/ 0 w 12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8">
                  <a:moveTo>
                    <a:pt x="0" y="0"/>
                  </a:moveTo>
                  <a:lnTo>
                    <a:pt x="123" y="1"/>
                  </a:lnTo>
                  <a:lnTo>
                    <a:pt x="125" y="14"/>
                  </a:lnTo>
                  <a:lnTo>
                    <a:pt x="0" y="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7C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auto">
            <a:xfrm>
              <a:off x="9451975" y="2001192"/>
              <a:ext cx="98425" cy="82550"/>
            </a:xfrm>
            <a:custGeom>
              <a:avLst/>
              <a:gdLst>
                <a:gd name="T0" fmla="*/ 0 w 62"/>
                <a:gd name="T1" fmla="*/ 10 h 52"/>
                <a:gd name="T2" fmla="*/ 41 w 62"/>
                <a:gd name="T3" fmla="*/ 0 h 52"/>
                <a:gd name="T4" fmla="*/ 51 w 62"/>
                <a:gd name="T5" fmla="*/ 50 h 52"/>
                <a:gd name="T6" fmla="*/ 7 w 62"/>
                <a:gd name="T7" fmla="*/ 52 h 52"/>
                <a:gd name="T8" fmla="*/ 0 w 62"/>
                <a:gd name="T9" fmla="*/ 1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2">
                  <a:moveTo>
                    <a:pt x="0" y="1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41" y="0"/>
                    <a:pt x="62" y="23"/>
                    <a:pt x="51" y="50"/>
                  </a:cubicBezTo>
                  <a:cubicBezTo>
                    <a:pt x="7" y="52"/>
                    <a:pt x="7" y="52"/>
                    <a:pt x="7" y="52"/>
                  </a:cubicBezTo>
                  <a:lnTo>
                    <a:pt x="0" y="10"/>
                  </a:lnTo>
                  <a:close/>
                </a:path>
              </a:pathLst>
            </a:custGeom>
            <a:solidFill>
              <a:srgbClr val="876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auto">
            <a:xfrm>
              <a:off x="8937625" y="1907530"/>
              <a:ext cx="366712" cy="215900"/>
            </a:xfrm>
            <a:custGeom>
              <a:avLst/>
              <a:gdLst>
                <a:gd name="T0" fmla="*/ 22 w 231"/>
                <a:gd name="T1" fmla="*/ 0 h 136"/>
                <a:gd name="T2" fmla="*/ 231 w 231"/>
                <a:gd name="T3" fmla="*/ 58 h 136"/>
                <a:gd name="T4" fmla="*/ 207 w 231"/>
                <a:gd name="T5" fmla="*/ 136 h 136"/>
                <a:gd name="T6" fmla="*/ 0 w 231"/>
                <a:gd name="T7" fmla="*/ 88 h 136"/>
                <a:gd name="T8" fmla="*/ 22 w 231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1" h="136">
                  <a:moveTo>
                    <a:pt x="22" y="0"/>
                  </a:moveTo>
                  <a:lnTo>
                    <a:pt x="231" y="58"/>
                  </a:lnTo>
                  <a:lnTo>
                    <a:pt x="207" y="136"/>
                  </a:lnTo>
                  <a:lnTo>
                    <a:pt x="0" y="88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C6A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auto">
            <a:xfrm>
              <a:off x="8994775" y="1928167"/>
              <a:ext cx="290512" cy="146050"/>
            </a:xfrm>
            <a:custGeom>
              <a:avLst/>
              <a:gdLst>
                <a:gd name="T0" fmla="*/ 9 w 183"/>
                <a:gd name="T1" fmla="*/ 0 h 92"/>
                <a:gd name="T2" fmla="*/ 183 w 183"/>
                <a:gd name="T3" fmla="*/ 50 h 92"/>
                <a:gd name="T4" fmla="*/ 171 w 183"/>
                <a:gd name="T5" fmla="*/ 92 h 92"/>
                <a:gd name="T6" fmla="*/ 0 w 183"/>
                <a:gd name="T7" fmla="*/ 51 h 92"/>
                <a:gd name="T8" fmla="*/ 9 w 183"/>
                <a:gd name="T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92">
                  <a:moveTo>
                    <a:pt x="9" y="0"/>
                  </a:moveTo>
                  <a:lnTo>
                    <a:pt x="183" y="50"/>
                  </a:lnTo>
                  <a:lnTo>
                    <a:pt x="171" y="92"/>
                  </a:lnTo>
                  <a:lnTo>
                    <a:pt x="0" y="51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7C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62"/>
            <p:cNvSpPr>
              <a:spLocks/>
            </p:cNvSpPr>
            <p:nvPr/>
          </p:nvSpPr>
          <p:spPr bwMode="auto">
            <a:xfrm>
              <a:off x="9059862" y="1966267"/>
              <a:ext cx="125412" cy="141288"/>
            </a:xfrm>
            <a:custGeom>
              <a:avLst/>
              <a:gdLst>
                <a:gd name="T0" fmla="*/ 18 w 79"/>
                <a:gd name="T1" fmla="*/ 89 h 89"/>
                <a:gd name="T2" fmla="*/ 71 w 79"/>
                <a:gd name="T3" fmla="*/ 60 h 89"/>
                <a:gd name="T4" fmla="*/ 73 w 79"/>
                <a:gd name="T5" fmla="*/ 6 h 89"/>
                <a:gd name="T6" fmla="*/ 49 w 79"/>
                <a:gd name="T7" fmla="*/ 42 h 89"/>
                <a:gd name="T8" fmla="*/ 3 w 79"/>
                <a:gd name="T9" fmla="*/ 58 h 89"/>
                <a:gd name="T10" fmla="*/ 18 w 79"/>
                <a:gd name="T11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9" h="89">
                  <a:moveTo>
                    <a:pt x="18" y="89"/>
                  </a:moveTo>
                  <a:cubicBezTo>
                    <a:pt x="18" y="89"/>
                    <a:pt x="64" y="72"/>
                    <a:pt x="71" y="60"/>
                  </a:cubicBezTo>
                  <a:cubicBezTo>
                    <a:pt x="78" y="48"/>
                    <a:pt x="79" y="11"/>
                    <a:pt x="73" y="6"/>
                  </a:cubicBezTo>
                  <a:cubicBezTo>
                    <a:pt x="66" y="0"/>
                    <a:pt x="47" y="9"/>
                    <a:pt x="49" y="42"/>
                  </a:cubicBezTo>
                  <a:cubicBezTo>
                    <a:pt x="49" y="42"/>
                    <a:pt x="5" y="38"/>
                    <a:pt x="3" y="58"/>
                  </a:cubicBezTo>
                  <a:cubicBezTo>
                    <a:pt x="0" y="79"/>
                    <a:pt x="7" y="82"/>
                    <a:pt x="18" y="89"/>
                  </a:cubicBezTo>
                </a:path>
              </a:pathLst>
            </a:custGeom>
            <a:solidFill>
              <a:srgbClr val="FF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auto">
            <a:xfrm>
              <a:off x="8296275" y="1636067"/>
              <a:ext cx="379412" cy="449263"/>
            </a:xfrm>
            <a:custGeom>
              <a:avLst/>
              <a:gdLst>
                <a:gd name="T0" fmla="*/ 58 w 238"/>
                <a:gd name="T1" fmla="*/ 0 h 282"/>
                <a:gd name="T2" fmla="*/ 238 w 238"/>
                <a:gd name="T3" fmla="*/ 52 h 282"/>
                <a:gd name="T4" fmla="*/ 180 w 238"/>
                <a:gd name="T5" fmla="*/ 282 h 282"/>
                <a:gd name="T6" fmla="*/ 0 w 238"/>
                <a:gd name="T7" fmla="*/ 257 h 282"/>
                <a:gd name="T8" fmla="*/ 58 w 238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8" h="282">
                  <a:moveTo>
                    <a:pt x="58" y="0"/>
                  </a:moveTo>
                  <a:cubicBezTo>
                    <a:pt x="238" y="52"/>
                    <a:pt x="238" y="52"/>
                    <a:pt x="238" y="52"/>
                  </a:cubicBezTo>
                  <a:cubicBezTo>
                    <a:pt x="180" y="282"/>
                    <a:pt x="180" y="282"/>
                    <a:pt x="180" y="282"/>
                  </a:cubicBezTo>
                  <a:cubicBezTo>
                    <a:pt x="0" y="257"/>
                    <a:pt x="0" y="257"/>
                    <a:pt x="0" y="257"/>
                  </a:cubicBezTo>
                  <a:cubicBezTo>
                    <a:pt x="0" y="257"/>
                    <a:pt x="54" y="22"/>
                    <a:pt x="58" y="0"/>
                  </a:cubicBezTo>
                </a:path>
              </a:pathLst>
            </a:custGeom>
            <a:solidFill>
              <a:srgbClr val="C6A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auto">
            <a:xfrm>
              <a:off x="8355012" y="1683692"/>
              <a:ext cx="292100" cy="265113"/>
            </a:xfrm>
            <a:custGeom>
              <a:avLst/>
              <a:gdLst>
                <a:gd name="T0" fmla="*/ 40 w 183"/>
                <a:gd name="T1" fmla="*/ 0 h 167"/>
                <a:gd name="T2" fmla="*/ 183 w 183"/>
                <a:gd name="T3" fmla="*/ 35 h 167"/>
                <a:gd name="T4" fmla="*/ 151 w 183"/>
                <a:gd name="T5" fmla="*/ 167 h 167"/>
                <a:gd name="T6" fmla="*/ 0 w 183"/>
                <a:gd name="T7" fmla="*/ 135 h 167"/>
                <a:gd name="T8" fmla="*/ 40 w 183"/>
                <a:gd name="T9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167">
                  <a:moveTo>
                    <a:pt x="40" y="0"/>
                  </a:moveTo>
                  <a:cubicBezTo>
                    <a:pt x="183" y="35"/>
                    <a:pt x="183" y="35"/>
                    <a:pt x="183" y="35"/>
                  </a:cubicBezTo>
                  <a:cubicBezTo>
                    <a:pt x="151" y="167"/>
                    <a:pt x="151" y="167"/>
                    <a:pt x="151" y="167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35"/>
                    <a:pt x="38" y="12"/>
                    <a:pt x="40" y="0"/>
                  </a:cubicBezTo>
                </a:path>
              </a:pathLst>
            </a:custGeom>
            <a:solidFill>
              <a:srgbClr val="F7C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auto">
            <a:xfrm>
              <a:off x="10918825" y="3518842"/>
              <a:ext cx="187325" cy="144463"/>
            </a:xfrm>
            <a:custGeom>
              <a:avLst/>
              <a:gdLst>
                <a:gd name="T0" fmla="*/ 10 w 117"/>
                <a:gd name="T1" fmla="*/ 42 h 91"/>
                <a:gd name="T2" fmla="*/ 83 w 117"/>
                <a:gd name="T3" fmla="*/ 4 h 91"/>
                <a:gd name="T4" fmla="*/ 104 w 117"/>
                <a:gd name="T5" fmla="*/ 10 h 91"/>
                <a:gd name="T6" fmla="*/ 113 w 117"/>
                <a:gd name="T7" fmla="*/ 27 h 91"/>
                <a:gd name="T8" fmla="*/ 107 w 117"/>
                <a:gd name="T9" fmla="*/ 48 h 91"/>
                <a:gd name="T10" fmla="*/ 106 w 117"/>
                <a:gd name="T11" fmla="*/ 48 h 91"/>
                <a:gd name="T12" fmla="*/ 104 w 117"/>
                <a:gd name="T13" fmla="*/ 40 h 91"/>
                <a:gd name="T14" fmla="*/ 96 w 117"/>
                <a:gd name="T15" fmla="*/ 25 h 91"/>
                <a:gd name="T16" fmla="*/ 79 w 117"/>
                <a:gd name="T17" fmla="*/ 18 h 91"/>
                <a:gd name="T18" fmla="*/ 25 w 117"/>
                <a:gd name="T19" fmla="*/ 47 h 91"/>
                <a:gd name="T20" fmla="*/ 21 w 117"/>
                <a:gd name="T21" fmla="*/ 65 h 91"/>
                <a:gd name="T22" fmla="*/ 29 w 117"/>
                <a:gd name="T23" fmla="*/ 80 h 91"/>
                <a:gd name="T24" fmla="*/ 35 w 117"/>
                <a:gd name="T25" fmla="*/ 86 h 91"/>
                <a:gd name="T26" fmla="*/ 34 w 117"/>
                <a:gd name="T27" fmla="*/ 87 h 91"/>
                <a:gd name="T28" fmla="*/ 13 w 117"/>
                <a:gd name="T29" fmla="*/ 80 h 91"/>
                <a:gd name="T30" fmla="*/ 4 w 117"/>
                <a:gd name="T31" fmla="*/ 63 h 91"/>
                <a:gd name="T32" fmla="*/ 10 w 117"/>
                <a:gd name="T33" fmla="*/ 42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7" h="91">
                  <a:moveTo>
                    <a:pt x="10" y="42"/>
                  </a:moveTo>
                  <a:cubicBezTo>
                    <a:pt x="83" y="4"/>
                    <a:pt x="83" y="4"/>
                    <a:pt x="83" y="4"/>
                  </a:cubicBezTo>
                  <a:cubicBezTo>
                    <a:pt x="90" y="0"/>
                    <a:pt x="100" y="2"/>
                    <a:pt x="104" y="10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17" y="35"/>
                    <a:pt x="114" y="44"/>
                    <a:pt x="107" y="48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06" y="46"/>
                    <a:pt x="105" y="43"/>
                    <a:pt x="104" y="40"/>
                  </a:cubicBezTo>
                  <a:cubicBezTo>
                    <a:pt x="96" y="25"/>
                    <a:pt x="96" y="25"/>
                    <a:pt x="96" y="25"/>
                  </a:cubicBezTo>
                  <a:cubicBezTo>
                    <a:pt x="92" y="18"/>
                    <a:pt x="85" y="15"/>
                    <a:pt x="79" y="18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19" y="50"/>
                    <a:pt x="17" y="58"/>
                    <a:pt x="21" y="65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30" y="83"/>
                    <a:pt x="32" y="85"/>
                    <a:pt x="35" y="86"/>
                  </a:cubicBezTo>
                  <a:cubicBezTo>
                    <a:pt x="34" y="87"/>
                    <a:pt x="34" y="87"/>
                    <a:pt x="34" y="87"/>
                  </a:cubicBezTo>
                  <a:cubicBezTo>
                    <a:pt x="26" y="91"/>
                    <a:pt x="17" y="88"/>
                    <a:pt x="13" y="80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0" y="56"/>
                    <a:pt x="3" y="46"/>
                    <a:pt x="10" y="42"/>
                  </a:cubicBezTo>
                </a:path>
              </a:pathLst>
            </a:custGeom>
            <a:solidFill>
              <a:srgbClr val="1F2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auto">
            <a:xfrm>
              <a:off x="10931525" y="3510905"/>
              <a:ext cx="187325" cy="144463"/>
            </a:xfrm>
            <a:custGeom>
              <a:avLst/>
              <a:gdLst>
                <a:gd name="T0" fmla="*/ 11 w 117"/>
                <a:gd name="T1" fmla="*/ 43 h 91"/>
                <a:gd name="T2" fmla="*/ 83 w 117"/>
                <a:gd name="T3" fmla="*/ 4 h 91"/>
                <a:gd name="T4" fmla="*/ 104 w 117"/>
                <a:gd name="T5" fmla="*/ 11 h 91"/>
                <a:gd name="T6" fmla="*/ 113 w 117"/>
                <a:gd name="T7" fmla="*/ 28 h 91"/>
                <a:gd name="T8" fmla="*/ 107 w 117"/>
                <a:gd name="T9" fmla="*/ 49 h 91"/>
                <a:gd name="T10" fmla="*/ 106 w 117"/>
                <a:gd name="T11" fmla="*/ 49 h 91"/>
                <a:gd name="T12" fmla="*/ 104 w 117"/>
                <a:gd name="T13" fmla="*/ 41 h 91"/>
                <a:gd name="T14" fmla="*/ 96 w 117"/>
                <a:gd name="T15" fmla="*/ 26 h 91"/>
                <a:gd name="T16" fmla="*/ 79 w 117"/>
                <a:gd name="T17" fmla="*/ 19 h 91"/>
                <a:gd name="T18" fmla="*/ 25 w 117"/>
                <a:gd name="T19" fmla="*/ 48 h 91"/>
                <a:gd name="T20" fmla="*/ 21 w 117"/>
                <a:gd name="T21" fmla="*/ 66 h 91"/>
                <a:gd name="T22" fmla="*/ 29 w 117"/>
                <a:gd name="T23" fmla="*/ 81 h 91"/>
                <a:gd name="T24" fmla="*/ 35 w 117"/>
                <a:gd name="T25" fmla="*/ 87 h 91"/>
                <a:gd name="T26" fmla="*/ 34 w 117"/>
                <a:gd name="T27" fmla="*/ 87 h 91"/>
                <a:gd name="T28" fmla="*/ 13 w 117"/>
                <a:gd name="T29" fmla="*/ 81 h 91"/>
                <a:gd name="T30" fmla="*/ 4 w 117"/>
                <a:gd name="T31" fmla="*/ 64 h 91"/>
                <a:gd name="T32" fmla="*/ 11 w 117"/>
                <a:gd name="T33" fmla="*/ 43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7" h="91">
                  <a:moveTo>
                    <a:pt x="11" y="43"/>
                  </a:moveTo>
                  <a:cubicBezTo>
                    <a:pt x="83" y="4"/>
                    <a:pt x="83" y="4"/>
                    <a:pt x="83" y="4"/>
                  </a:cubicBezTo>
                  <a:cubicBezTo>
                    <a:pt x="91" y="0"/>
                    <a:pt x="100" y="3"/>
                    <a:pt x="104" y="11"/>
                  </a:cubicBezTo>
                  <a:cubicBezTo>
                    <a:pt x="113" y="28"/>
                    <a:pt x="113" y="28"/>
                    <a:pt x="113" y="28"/>
                  </a:cubicBezTo>
                  <a:cubicBezTo>
                    <a:pt x="117" y="35"/>
                    <a:pt x="114" y="45"/>
                    <a:pt x="107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6"/>
                    <a:pt x="106" y="43"/>
                    <a:pt x="104" y="41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3" y="19"/>
                    <a:pt x="85" y="16"/>
                    <a:pt x="79" y="19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19" y="51"/>
                    <a:pt x="17" y="59"/>
                    <a:pt x="21" y="66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30" y="83"/>
                    <a:pt x="32" y="86"/>
                    <a:pt x="35" y="87"/>
                  </a:cubicBezTo>
                  <a:cubicBezTo>
                    <a:pt x="34" y="87"/>
                    <a:pt x="34" y="87"/>
                    <a:pt x="34" y="87"/>
                  </a:cubicBezTo>
                  <a:cubicBezTo>
                    <a:pt x="27" y="91"/>
                    <a:pt x="17" y="88"/>
                    <a:pt x="13" y="81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0" y="56"/>
                    <a:pt x="3" y="47"/>
                    <a:pt x="11" y="43"/>
                  </a:cubicBezTo>
                </a:path>
              </a:pathLst>
            </a:custGeom>
            <a:solidFill>
              <a:srgbClr val="31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auto">
            <a:xfrm>
              <a:off x="10728325" y="3499792"/>
              <a:ext cx="695325" cy="639763"/>
            </a:xfrm>
            <a:custGeom>
              <a:avLst/>
              <a:gdLst>
                <a:gd name="T0" fmla="*/ 118 w 437"/>
                <a:gd name="T1" fmla="*/ 392 h 402"/>
                <a:gd name="T2" fmla="*/ 139 w 437"/>
                <a:gd name="T3" fmla="*/ 398 h 402"/>
                <a:gd name="T4" fmla="*/ 427 w 437"/>
                <a:gd name="T5" fmla="*/ 245 h 402"/>
                <a:gd name="T6" fmla="*/ 433 w 437"/>
                <a:gd name="T7" fmla="*/ 224 h 402"/>
                <a:gd name="T8" fmla="*/ 320 w 437"/>
                <a:gd name="T9" fmla="*/ 11 h 402"/>
                <a:gd name="T10" fmla="*/ 299 w 437"/>
                <a:gd name="T11" fmla="*/ 4 h 402"/>
                <a:gd name="T12" fmla="*/ 11 w 437"/>
                <a:gd name="T13" fmla="*/ 157 h 402"/>
                <a:gd name="T14" fmla="*/ 4 w 437"/>
                <a:gd name="T15" fmla="*/ 178 h 402"/>
                <a:gd name="T16" fmla="*/ 118 w 437"/>
                <a:gd name="T17" fmla="*/ 392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402">
                  <a:moveTo>
                    <a:pt x="118" y="392"/>
                  </a:moveTo>
                  <a:cubicBezTo>
                    <a:pt x="122" y="399"/>
                    <a:pt x="131" y="402"/>
                    <a:pt x="139" y="398"/>
                  </a:cubicBezTo>
                  <a:cubicBezTo>
                    <a:pt x="427" y="245"/>
                    <a:pt x="427" y="245"/>
                    <a:pt x="427" y="245"/>
                  </a:cubicBezTo>
                  <a:cubicBezTo>
                    <a:pt x="434" y="241"/>
                    <a:pt x="437" y="232"/>
                    <a:pt x="433" y="224"/>
                  </a:cubicBezTo>
                  <a:cubicBezTo>
                    <a:pt x="320" y="11"/>
                    <a:pt x="320" y="11"/>
                    <a:pt x="320" y="11"/>
                  </a:cubicBezTo>
                  <a:cubicBezTo>
                    <a:pt x="316" y="3"/>
                    <a:pt x="306" y="0"/>
                    <a:pt x="299" y="4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3" y="161"/>
                    <a:pt x="0" y="171"/>
                    <a:pt x="4" y="178"/>
                  </a:cubicBezTo>
                  <a:lnTo>
                    <a:pt x="118" y="392"/>
                  </a:lnTo>
                  <a:close/>
                </a:path>
              </a:pathLst>
            </a:custGeom>
            <a:solidFill>
              <a:srgbClr val="1F2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auto">
            <a:xfrm>
              <a:off x="10761662" y="3499792"/>
              <a:ext cx="661987" cy="622300"/>
            </a:xfrm>
            <a:custGeom>
              <a:avLst/>
              <a:gdLst>
                <a:gd name="T0" fmla="*/ 118 w 416"/>
                <a:gd name="T1" fmla="*/ 381 h 391"/>
                <a:gd name="T2" fmla="*/ 138 w 416"/>
                <a:gd name="T3" fmla="*/ 388 h 391"/>
                <a:gd name="T4" fmla="*/ 407 w 416"/>
                <a:gd name="T5" fmla="*/ 245 h 391"/>
                <a:gd name="T6" fmla="*/ 412 w 416"/>
                <a:gd name="T7" fmla="*/ 224 h 391"/>
                <a:gd name="T8" fmla="*/ 299 w 416"/>
                <a:gd name="T9" fmla="*/ 11 h 391"/>
                <a:gd name="T10" fmla="*/ 279 w 416"/>
                <a:gd name="T11" fmla="*/ 4 h 391"/>
                <a:gd name="T12" fmla="*/ 10 w 416"/>
                <a:gd name="T13" fmla="*/ 147 h 391"/>
                <a:gd name="T14" fmla="*/ 4 w 416"/>
                <a:gd name="T15" fmla="*/ 167 h 391"/>
                <a:gd name="T16" fmla="*/ 118 w 416"/>
                <a:gd name="T17" fmla="*/ 38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6" h="391">
                  <a:moveTo>
                    <a:pt x="118" y="381"/>
                  </a:moveTo>
                  <a:cubicBezTo>
                    <a:pt x="122" y="388"/>
                    <a:pt x="131" y="391"/>
                    <a:pt x="138" y="388"/>
                  </a:cubicBezTo>
                  <a:cubicBezTo>
                    <a:pt x="407" y="245"/>
                    <a:pt x="407" y="245"/>
                    <a:pt x="407" y="245"/>
                  </a:cubicBezTo>
                  <a:cubicBezTo>
                    <a:pt x="414" y="241"/>
                    <a:pt x="416" y="232"/>
                    <a:pt x="412" y="224"/>
                  </a:cubicBezTo>
                  <a:cubicBezTo>
                    <a:pt x="299" y="11"/>
                    <a:pt x="299" y="11"/>
                    <a:pt x="299" y="11"/>
                  </a:cubicBezTo>
                  <a:cubicBezTo>
                    <a:pt x="295" y="3"/>
                    <a:pt x="286" y="0"/>
                    <a:pt x="279" y="4"/>
                  </a:cubicBezTo>
                  <a:cubicBezTo>
                    <a:pt x="10" y="147"/>
                    <a:pt x="10" y="147"/>
                    <a:pt x="10" y="147"/>
                  </a:cubicBezTo>
                  <a:cubicBezTo>
                    <a:pt x="3" y="150"/>
                    <a:pt x="0" y="160"/>
                    <a:pt x="4" y="167"/>
                  </a:cubicBezTo>
                  <a:lnTo>
                    <a:pt x="118" y="381"/>
                  </a:lnTo>
                  <a:close/>
                </a:path>
              </a:pathLst>
            </a:custGeom>
            <a:solidFill>
              <a:srgbClr val="1F2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auto">
            <a:xfrm>
              <a:off x="10761662" y="3499792"/>
              <a:ext cx="661987" cy="622300"/>
            </a:xfrm>
            <a:custGeom>
              <a:avLst/>
              <a:gdLst>
                <a:gd name="T0" fmla="*/ 118 w 416"/>
                <a:gd name="T1" fmla="*/ 381 h 391"/>
                <a:gd name="T2" fmla="*/ 138 w 416"/>
                <a:gd name="T3" fmla="*/ 388 h 391"/>
                <a:gd name="T4" fmla="*/ 407 w 416"/>
                <a:gd name="T5" fmla="*/ 245 h 391"/>
                <a:gd name="T6" fmla="*/ 412 w 416"/>
                <a:gd name="T7" fmla="*/ 224 h 391"/>
                <a:gd name="T8" fmla="*/ 299 w 416"/>
                <a:gd name="T9" fmla="*/ 11 h 391"/>
                <a:gd name="T10" fmla="*/ 279 w 416"/>
                <a:gd name="T11" fmla="*/ 4 h 391"/>
                <a:gd name="T12" fmla="*/ 10 w 416"/>
                <a:gd name="T13" fmla="*/ 147 h 391"/>
                <a:gd name="T14" fmla="*/ 4 w 416"/>
                <a:gd name="T15" fmla="*/ 167 h 391"/>
                <a:gd name="T16" fmla="*/ 118 w 416"/>
                <a:gd name="T17" fmla="*/ 38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6" h="391">
                  <a:moveTo>
                    <a:pt x="118" y="381"/>
                  </a:moveTo>
                  <a:cubicBezTo>
                    <a:pt x="122" y="388"/>
                    <a:pt x="131" y="391"/>
                    <a:pt x="138" y="388"/>
                  </a:cubicBezTo>
                  <a:cubicBezTo>
                    <a:pt x="407" y="245"/>
                    <a:pt x="407" y="245"/>
                    <a:pt x="407" y="245"/>
                  </a:cubicBezTo>
                  <a:cubicBezTo>
                    <a:pt x="414" y="241"/>
                    <a:pt x="416" y="232"/>
                    <a:pt x="412" y="224"/>
                  </a:cubicBezTo>
                  <a:cubicBezTo>
                    <a:pt x="299" y="11"/>
                    <a:pt x="299" y="11"/>
                    <a:pt x="299" y="11"/>
                  </a:cubicBezTo>
                  <a:cubicBezTo>
                    <a:pt x="295" y="3"/>
                    <a:pt x="286" y="0"/>
                    <a:pt x="279" y="4"/>
                  </a:cubicBezTo>
                  <a:cubicBezTo>
                    <a:pt x="10" y="147"/>
                    <a:pt x="10" y="147"/>
                    <a:pt x="10" y="147"/>
                  </a:cubicBezTo>
                  <a:cubicBezTo>
                    <a:pt x="3" y="150"/>
                    <a:pt x="0" y="160"/>
                    <a:pt x="4" y="167"/>
                  </a:cubicBezTo>
                  <a:lnTo>
                    <a:pt x="118" y="381"/>
                  </a:lnTo>
                  <a:close/>
                </a:path>
              </a:pathLst>
            </a:custGeom>
            <a:noFill/>
            <a:ln w="6350" cap="flat">
              <a:solidFill>
                <a:srgbClr val="65727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auto">
            <a:xfrm>
              <a:off x="10804525" y="3475980"/>
              <a:ext cx="666750" cy="623888"/>
            </a:xfrm>
            <a:custGeom>
              <a:avLst/>
              <a:gdLst>
                <a:gd name="T0" fmla="*/ 118 w 419"/>
                <a:gd name="T1" fmla="*/ 381 h 392"/>
                <a:gd name="T2" fmla="*/ 138 w 419"/>
                <a:gd name="T3" fmla="*/ 388 h 392"/>
                <a:gd name="T4" fmla="*/ 409 w 419"/>
                <a:gd name="T5" fmla="*/ 244 h 392"/>
                <a:gd name="T6" fmla="*/ 415 w 419"/>
                <a:gd name="T7" fmla="*/ 224 h 392"/>
                <a:gd name="T8" fmla="*/ 301 w 419"/>
                <a:gd name="T9" fmla="*/ 10 h 392"/>
                <a:gd name="T10" fmla="*/ 281 w 419"/>
                <a:gd name="T11" fmla="*/ 3 h 392"/>
                <a:gd name="T12" fmla="*/ 10 w 419"/>
                <a:gd name="T13" fmla="*/ 147 h 392"/>
                <a:gd name="T14" fmla="*/ 4 w 419"/>
                <a:gd name="T15" fmla="*/ 168 h 392"/>
                <a:gd name="T16" fmla="*/ 118 w 419"/>
                <a:gd name="T17" fmla="*/ 381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392">
                  <a:moveTo>
                    <a:pt x="118" y="381"/>
                  </a:moveTo>
                  <a:cubicBezTo>
                    <a:pt x="122" y="389"/>
                    <a:pt x="131" y="392"/>
                    <a:pt x="138" y="388"/>
                  </a:cubicBezTo>
                  <a:cubicBezTo>
                    <a:pt x="409" y="244"/>
                    <a:pt x="409" y="244"/>
                    <a:pt x="409" y="244"/>
                  </a:cubicBezTo>
                  <a:cubicBezTo>
                    <a:pt x="416" y="240"/>
                    <a:pt x="419" y="231"/>
                    <a:pt x="415" y="224"/>
                  </a:cubicBezTo>
                  <a:cubicBezTo>
                    <a:pt x="301" y="10"/>
                    <a:pt x="301" y="10"/>
                    <a:pt x="301" y="10"/>
                  </a:cubicBezTo>
                  <a:cubicBezTo>
                    <a:pt x="297" y="3"/>
                    <a:pt x="288" y="0"/>
                    <a:pt x="281" y="3"/>
                  </a:cubicBezTo>
                  <a:cubicBezTo>
                    <a:pt x="10" y="147"/>
                    <a:pt x="10" y="147"/>
                    <a:pt x="10" y="147"/>
                  </a:cubicBezTo>
                  <a:cubicBezTo>
                    <a:pt x="3" y="151"/>
                    <a:pt x="0" y="160"/>
                    <a:pt x="4" y="168"/>
                  </a:cubicBezTo>
                  <a:lnTo>
                    <a:pt x="118" y="381"/>
                  </a:lnTo>
                  <a:close/>
                </a:path>
              </a:pathLst>
            </a:custGeom>
            <a:solidFill>
              <a:srgbClr val="31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auto">
            <a:xfrm>
              <a:off x="10852150" y="3506142"/>
              <a:ext cx="588962" cy="554038"/>
            </a:xfrm>
            <a:custGeom>
              <a:avLst/>
              <a:gdLst>
                <a:gd name="T0" fmla="*/ 105 w 370"/>
                <a:gd name="T1" fmla="*/ 339 h 348"/>
                <a:gd name="T2" fmla="*/ 123 w 370"/>
                <a:gd name="T3" fmla="*/ 345 h 348"/>
                <a:gd name="T4" fmla="*/ 361 w 370"/>
                <a:gd name="T5" fmla="*/ 218 h 348"/>
                <a:gd name="T6" fmla="*/ 366 w 370"/>
                <a:gd name="T7" fmla="*/ 200 h 348"/>
                <a:gd name="T8" fmla="*/ 265 w 370"/>
                <a:gd name="T9" fmla="*/ 9 h 348"/>
                <a:gd name="T10" fmla="*/ 247 w 370"/>
                <a:gd name="T11" fmla="*/ 3 h 348"/>
                <a:gd name="T12" fmla="*/ 8 w 370"/>
                <a:gd name="T13" fmla="*/ 130 h 348"/>
                <a:gd name="T14" fmla="*/ 3 w 370"/>
                <a:gd name="T15" fmla="*/ 148 h 348"/>
                <a:gd name="T16" fmla="*/ 105 w 370"/>
                <a:gd name="T17" fmla="*/ 339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0" h="348">
                  <a:moveTo>
                    <a:pt x="105" y="339"/>
                  </a:moveTo>
                  <a:cubicBezTo>
                    <a:pt x="108" y="345"/>
                    <a:pt x="116" y="348"/>
                    <a:pt x="123" y="345"/>
                  </a:cubicBezTo>
                  <a:cubicBezTo>
                    <a:pt x="361" y="218"/>
                    <a:pt x="361" y="218"/>
                    <a:pt x="361" y="218"/>
                  </a:cubicBezTo>
                  <a:cubicBezTo>
                    <a:pt x="368" y="214"/>
                    <a:pt x="370" y="206"/>
                    <a:pt x="366" y="200"/>
                  </a:cubicBezTo>
                  <a:cubicBezTo>
                    <a:pt x="265" y="9"/>
                    <a:pt x="265" y="9"/>
                    <a:pt x="265" y="9"/>
                  </a:cubicBezTo>
                  <a:cubicBezTo>
                    <a:pt x="262" y="2"/>
                    <a:pt x="254" y="0"/>
                    <a:pt x="247" y="3"/>
                  </a:cubicBezTo>
                  <a:cubicBezTo>
                    <a:pt x="8" y="130"/>
                    <a:pt x="8" y="130"/>
                    <a:pt x="8" y="130"/>
                  </a:cubicBezTo>
                  <a:cubicBezTo>
                    <a:pt x="2" y="133"/>
                    <a:pt x="0" y="141"/>
                    <a:pt x="3" y="148"/>
                  </a:cubicBezTo>
                  <a:lnTo>
                    <a:pt x="105" y="339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auto">
            <a:xfrm>
              <a:off x="9456737" y="2563167"/>
              <a:ext cx="1020762" cy="1506538"/>
            </a:xfrm>
            <a:custGeom>
              <a:avLst/>
              <a:gdLst>
                <a:gd name="T0" fmla="*/ 0 w 641"/>
                <a:gd name="T1" fmla="*/ 565 h 946"/>
                <a:gd name="T2" fmla="*/ 641 w 641"/>
                <a:gd name="T3" fmla="*/ 0 h 946"/>
                <a:gd name="T4" fmla="*/ 271 w 641"/>
                <a:gd name="T5" fmla="*/ 946 h 946"/>
                <a:gd name="T6" fmla="*/ 0 w 641"/>
                <a:gd name="T7" fmla="*/ 565 h 9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1" h="946">
                  <a:moveTo>
                    <a:pt x="0" y="565"/>
                  </a:moveTo>
                  <a:cubicBezTo>
                    <a:pt x="0" y="565"/>
                    <a:pt x="606" y="18"/>
                    <a:pt x="641" y="0"/>
                  </a:cubicBezTo>
                  <a:cubicBezTo>
                    <a:pt x="271" y="946"/>
                    <a:pt x="271" y="946"/>
                    <a:pt x="271" y="946"/>
                  </a:cubicBezTo>
                  <a:lnTo>
                    <a:pt x="0" y="565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auto">
            <a:xfrm>
              <a:off x="9888537" y="2563167"/>
              <a:ext cx="731837" cy="1492250"/>
            </a:xfrm>
            <a:custGeom>
              <a:avLst/>
              <a:gdLst>
                <a:gd name="T0" fmla="*/ 461 w 461"/>
                <a:gd name="T1" fmla="*/ 922 h 940"/>
                <a:gd name="T2" fmla="*/ 371 w 461"/>
                <a:gd name="T3" fmla="*/ 0 h 940"/>
                <a:gd name="T4" fmla="*/ 0 w 461"/>
                <a:gd name="T5" fmla="*/ 940 h 940"/>
                <a:gd name="T6" fmla="*/ 461 w 461"/>
                <a:gd name="T7" fmla="*/ 922 h 9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1" h="940">
                  <a:moveTo>
                    <a:pt x="461" y="922"/>
                  </a:moveTo>
                  <a:lnTo>
                    <a:pt x="371" y="0"/>
                  </a:lnTo>
                  <a:lnTo>
                    <a:pt x="0" y="940"/>
                  </a:lnTo>
                  <a:lnTo>
                    <a:pt x="461" y="922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auto">
            <a:xfrm>
              <a:off x="8750300" y="2661592"/>
              <a:ext cx="1398587" cy="1422400"/>
            </a:xfrm>
            <a:custGeom>
              <a:avLst/>
              <a:gdLst>
                <a:gd name="T0" fmla="*/ 0 w 879"/>
                <a:gd name="T1" fmla="*/ 0 h 894"/>
                <a:gd name="T2" fmla="*/ 879 w 879"/>
                <a:gd name="T3" fmla="*/ 548 h 894"/>
                <a:gd name="T4" fmla="*/ 357 w 879"/>
                <a:gd name="T5" fmla="*/ 894 h 894"/>
                <a:gd name="T6" fmla="*/ 109 w 879"/>
                <a:gd name="T7" fmla="*/ 708 h 894"/>
                <a:gd name="T8" fmla="*/ 0 w 879"/>
                <a:gd name="T9" fmla="*/ 0 h 8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9" h="894">
                  <a:moveTo>
                    <a:pt x="0" y="0"/>
                  </a:moveTo>
                  <a:cubicBezTo>
                    <a:pt x="879" y="548"/>
                    <a:pt x="879" y="548"/>
                    <a:pt x="879" y="548"/>
                  </a:cubicBezTo>
                  <a:cubicBezTo>
                    <a:pt x="357" y="894"/>
                    <a:pt x="357" y="894"/>
                    <a:pt x="357" y="894"/>
                  </a:cubicBezTo>
                  <a:cubicBezTo>
                    <a:pt x="357" y="894"/>
                    <a:pt x="122" y="718"/>
                    <a:pt x="109" y="708"/>
                  </a:cubicBezTo>
                  <a:cubicBezTo>
                    <a:pt x="95" y="697"/>
                    <a:pt x="0" y="0"/>
                    <a:pt x="0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auto">
            <a:xfrm>
              <a:off x="9318625" y="3533130"/>
              <a:ext cx="830262" cy="884238"/>
            </a:xfrm>
            <a:custGeom>
              <a:avLst/>
              <a:gdLst>
                <a:gd name="T0" fmla="*/ 416 w 522"/>
                <a:gd name="T1" fmla="*/ 554 h 556"/>
                <a:gd name="T2" fmla="*/ 522 w 522"/>
                <a:gd name="T3" fmla="*/ 0 h 556"/>
                <a:gd name="T4" fmla="*/ 0 w 522"/>
                <a:gd name="T5" fmla="*/ 346 h 556"/>
                <a:gd name="T6" fmla="*/ 416 w 522"/>
                <a:gd name="T7" fmla="*/ 554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2" h="556">
                  <a:moveTo>
                    <a:pt x="416" y="554"/>
                  </a:moveTo>
                  <a:cubicBezTo>
                    <a:pt x="427" y="553"/>
                    <a:pt x="522" y="0"/>
                    <a:pt x="522" y="0"/>
                  </a:cubicBezTo>
                  <a:cubicBezTo>
                    <a:pt x="0" y="346"/>
                    <a:pt x="0" y="346"/>
                    <a:pt x="0" y="346"/>
                  </a:cubicBezTo>
                  <a:cubicBezTo>
                    <a:pt x="0" y="346"/>
                    <a:pt x="397" y="556"/>
                    <a:pt x="416" y="554"/>
                  </a:cubicBezTo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auto">
            <a:xfrm>
              <a:off x="9980612" y="3533130"/>
              <a:ext cx="1512887" cy="1036638"/>
            </a:xfrm>
            <a:custGeom>
              <a:avLst/>
              <a:gdLst>
                <a:gd name="T0" fmla="*/ 953 w 953"/>
                <a:gd name="T1" fmla="*/ 308 h 653"/>
                <a:gd name="T2" fmla="*/ 106 w 953"/>
                <a:gd name="T3" fmla="*/ 0 h 653"/>
                <a:gd name="T4" fmla="*/ 0 w 953"/>
                <a:gd name="T5" fmla="*/ 555 h 653"/>
                <a:gd name="T6" fmla="*/ 250 w 953"/>
                <a:gd name="T7" fmla="*/ 653 h 653"/>
                <a:gd name="T8" fmla="*/ 953 w 953"/>
                <a:gd name="T9" fmla="*/ 308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3" h="653">
                  <a:moveTo>
                    <a:pt x="953" y="308"/>
                  </a:moveTo>
                  <a:lnTo>
                    <a:pt x="106" y="0"/>
                  </a:lnTo>
                  <a:lnTo>
                    <a:pt x="0" y="555"/>
                  </a:lnTo>
                  <a:lnTo>
                    <a:pt x="250" y="653"/>
                  </a:lnTo>
                  <a:lnTo>
                    <a:pt x="953" y="308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auto">
            <a:xfrm>
              <a:off x="8883650" y="3753792"/>
              <a:ext cx="1570037" cy="836613"/>
            </a:xfrm>
            <a:custGeom>
              <a:avLst/>
              <a:gdLst>
                <a:gd name="T0" fmla="*/ 960 w 986"/>
                <a:gd name="T1" fmla="*/ 501 h 525"/>
                <a:gd name="T2" fmla="*/ 938 w 986"/>
                <a:gd name="T3" fmla="*/ 512 h 525"/>
                <a:gd name="T4" fmla="*/ 759 w 986"/>
                <a:gd name="T5" fmla="*/ 462 h 525"/>
                <a:gd name="T6" fmla="*/ 631 w 986"/>
                <a:gd name="T7" fmla="*/ 430 h 525"/>
                <a:gd name="T8" fmla="*/ 490 w 986"/>
                <a:gd name="T9" fmla="*/ 349 h 525"/>
                <a:gd name="T10" fmla="*/ 277 w 986"/>
                <a:gd name="T11" fmla="*/ 240 h 525"/>
                <a:gd name="T12" fmla="*/ 127 w 986"/>
                <a:gd name="T13" fmla="*/ 115 h 525"/>
                <a:gd name="T14" fmla="*/ 26 w 986"/>
                <a:gd name="T15" fmla="*/ 31 h 525"/>
                <a:gd name="T16" fmla="*/ 48 w 986"/>
                <a:gd name="T17" fmla="*/ 21 h 525"/>
                <a:gd name="T18" fmla="*/ 189 w 986"/>
                <a:gd name="T19" fmla="*/ 115 h 525"/>
                <a:gd name="T20" fmla="*/ 279 w 986"/>
                <a:gd name="T21" fmla="*/ 168 h 525"/>
                <a:gd name="T22" fmla="*/ 393 w 986"/>
                <a:gd name="T23" fmla="*/ 240 h 525"/>
                <a:gd name="T24" fmla="*/ 575 w 986"/>
                <a:gd name="T25" fmla="*/ 349 h 525"/>
                <a:gd name="T26" fmla="*/ 680 w 986"/>
                <a:gd name="T27" fmla="*/ 398 h 525"/>
                <a:gd name="T28" fmla="*/ 960 w 986"/>
                <a:gd name="T29" fmla="*/ 501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86" h="525">
                  <a:moveTo>
                    <a:pt x="960" y="501"/>
                  </a:moveTo>
                  <a:cubicBezTo>
                    <a:pt x="986" y="513"/>
                    <a:pt x="971" y="525"/>
                    <a:pt x="938" y="512"/>
                  </a:cubicBezTo>
                  <a:cubicBezTo>
                    <a:pt x="913" y="502"/>
                    <a:pt x="807" y="478"/>
                    <a:pt x="759" y="462"/>
                  </a:cubicBezTo>
                  <a:cubicBezTo>
                    <a:pt x="711" y="446"/>
                    <a:pt x="679" y="454"/>
                    <a:pt x="631" y="430"/>
                  </a:cubicBezTo>
                  <a:cubicBezTo>
                    <a:pt x="583" y="406"/>
                    <a:pt x="530" y="367"/>
                    <a:pt x="490" y="349"/>
                  </a:cubicBezTo>
                  <a:cubicBezTo>
                    <a:pt x="450" y="332"/>
                    <a:pt x="342" y="285"/>
                    <a:pt x="277" y="240"/>
                  </a:cubicBezTo>
                  <a:cubicBezTo>
                    <a:pt x="212" y="196"/>
                    <a:pt x="167" y="118"/>
                    <a:pt x="127" y="115"/>
                  </a:cubicBezTo>
                  <a:cubicBezTo>
                    <a:pt x="87" y="113"/>
                    <a:pt x="59" y="55"/>
                    <a:pt x="26" y="31"/>
                  </a:cubicBezTo>
                  <a:cubicBezTo>
                    <a:pt x="0" y="12"/>
                    <a:pt x="16" y="0"/>
                    <a:pt x="48" y="21"/>
                  </a:cubicBezTo>
                  <a:cubicBezTo>
                    <a:pt x="79" y="41"/>
                    <a:pt x="165" y="115"/>
                    <a:pt x="189" y="115"/>
                  </a:cubicBezTo>
                  <a:cubicBezTo>
                    <a:pt x="212" y="116"/>
                    <a:pt x="261" y="154"/>
                    <a:pt x="279" y="168"/>
                  </a:cubicBezTo>
                  <a:cubicBezTo>
                    <a:pt x="298" y="182"/>
                    <a:pt x="347" y="223"/>
                    <a:pt x="393" y="240"/>
                  </a:cubicBezTo>
                  <a:cubicBezTo>
                    <a:pt x="439" y="257"/>
                    <a:pt x="553" y="340"/>
                    <a:pt x="575" y="349"/>
                  </a:cubicBezTo>
                  <a:cubicBezTo>
                    <a:pt x="596" y="358"/>
                    <a:pt x="642" y="402"/>
                    <a:pt x="680" y="398"/>
                  </a:cubicBezTo>
                  <a:cubicBezTo>
                    <a:pt x="719" y="395"/>
                    <a:pt x="923" y="484"/>
                    <a:pt x="960" y="501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4" name="Freeform 78"/>
          <p:cNvSpPr>
            <a:spLocks/>
          </p:cNvSpPr>
          <p:nvPr/>
        </p:nvSpPr>
        <p:spPr bwMode="auto">
          <a:xfrm>
            <a:off x="9131300" y="5950892"/>
            <a:ext cx="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5" name="Freeform 79"/>
          <p:cNvSpPr>
            <a:spLocks/>
          </p:cNvSpPr>
          <p:nvPr/>
        </p:nvSpPr>
        <p:spPr bwMode="auto">
          <a:xfrm>
            <a:off x="9131300" y="5952480"/>
            <a:ext cx="0" cy="4763"/>
          </a:xfrm>
          <a:custGeom>
            <a:avLst/>
            <a:gdLst>
              <a:gd name="T0" fmla="*/ 3 h 3"/>
              <a:gd name="T1" fmla="*/ 3 h 3"/>
              <a:gd name="T2" fmla="*/ 0 h 3"/>
              <a:gd name="T3" fmla="*/ 3 h 3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</a:cxnLst>
            <a:rect l="0" t="0" r="r" b="b"/>
            <a:pathLst>
              <a:path h="3">
                <a:moveTo>
                  <a:pt x="0" y="3"/>
                </a:moveTo>
                <a:cubicBezTo>
                  <a:pt x="0" y="3"/>
                  <a:pt x="0" y="3"/>
                  <a:pt x="0" y="3"/>
                </a:cubicBezTo>
                <a:cubicBezTo>
                  <a:pt x="0" y="2"/>
                  <a:pt x="0" y="1"/>
                  <a:pt x="0" y="0"/>
                </a:cubicBezTo>
                <a:cubicBezTo>
                  <a:pt x="0" y="1"/>
                  <a:pt x="0" y="2"/>
                  <a:pt x="0" y="3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6" name="Freeform 80"/>
          <p:cNvSpPr>
            <a:spLocks/>
          </p:cNvSpPr>
          <p:nvPr/>
        </p:nvSpPr>
        <p:spPr bwMode="auto">
          <a:xfrm>
            <a:off x="9137650" y="5971530"/>
            <a:ext cx="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1379973" y="1715389"/>
            <a:ext cx="4715927" cy="28416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/>
          <p:cNvSpPr/>
          <p:nvPr/>
        </p:nvSpPr>
        <p:spPr>
          <a:xfrm>
            <a:off x="1379973" y="2206720"/>
            <a:ext cx="4715927" cy="28416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1379588" y="2698051"/>
            <a:ext cx="4715927" cy="28416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/>
          <p:cNvSpPr/>
          <p:nvPr/>
        </p:nvSpPr>
        <p:spPr>
          <a:xfrm>
            <a:off x="1376414" y="3185428"/>
            <a:ext cx="4715927" cy="28416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3215153" y="1718682"/>
            <a:ext cx="2877188" cy="2758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/>
        </p:nvSpPr>
        <p:spPr>
          <a:xfrm>
            <a:off x="2781251" y="2206720"/>
            <a:ext cx="3311090" cy="28416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2174859" y="2703089"/>
            <a:ext cx="3917482" cy="2841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/>
          <p:cNvSpPr/>
          <p:nvPr/>
        </p:nvSpPr>
        <p:spPr>
          <a:xfrm>
            <a:off x="3791903" y="3188721"/>
            <a:ext cx="2300437" cy="27773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/>
          <p:cNvSpPr txBox="1"/>
          <p:nvPr/>
        </p:nvSpPr>
        <p:spPr>
          <a:xfrm>
            <a:off x="5006190" y="1667480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Option 1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5036111" y="2162775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Option 2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5034630" y="2670147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Option 3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5032562" y="3142843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Option 4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671132" y="1649276"/>
            <a:ext cx="6976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>
                <a:solidFill>
                  <a:schemeClr val="accent1"/>
                </a:solidFill>
                <a:latin typeface="+mj-lt"/>
              </a:rPr>
              <a:t>68%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671132" y="2148746"/>
            <a:ext cx="6976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>
                <a:solidFill>
                  <a:schemeClr val="accent3"/>
                </a:solidFill>
                <a:latin typeface="+mj-lt"/>
              </a:rPr>
              <a:t>79%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669161" y="2655993"/>
            <a:ext cx="6976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>
                <a:solidFill>
                  <a:schemeClr val="accent3"/>
                </a:solidFill>
                <a:latin typeface="+mj-lt"/>
              </a:rPr>
              <a:t>86%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665987" y="3131569"/>
            <a:ext cx="6976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>
                <a:solidFill>
                  <a:schemeClr val="accent5"/>
                </a:solidFill>
                <a:latin typeface="+mj-lt"/>
              </a:rPr>
              <a:t>39%</a:t>
            </a:r>
          </a:p>
        </p:txBody>
      </p:sp>
      <p:sp>
        <p:nvSpPr>
          <p:cNvPr id="93" name="Freeform 526"/>
          <p:cNvSpPr>
            <a:spLocks noChangeAspect="1" noChangeArrowheads="1"/>
          </p:cNvSpPr>
          <p:nvPr/>
        </p:nvSpPr>
        <p:spPr bwMode="auto">
          <a:xfrm rot="20345156">
            <a:off x="3582779" y="3694242"/>
            <a:ext cx="511397" cy="662956"/>
          </a:xfrm>
          <a:custGeom>
            <a:avLst/>
            <a:gdLst>
              <a:gd name="T0" fmla="*/ 719 w 1222"/>
              <a:gd name="T1" fmla="*/ 1338 h 1581"/>
              <a:gd name="T2" fmla="*/ 686 w 1222"/>
              <a:gd name="T3" fmla="*/ 1221 h 1581"/>
              <a:gd name="T4" fmla="*/ 686 w 1222"/>
              <a:gd name="T5" fmla="*/ 359 h 1581"/>
              <a:gd name="T6" fmla="*/ 719 w 1222"/>
              <a:gd name="T7" fmla="*/ 243 h 1581"/>
              <a:gd name="T8" fmla="*/ 17 w 1222"/>
              <a:gd name="T9" fmla="*/ 460 h 1581"/>
              <a:gd name="T10" fmla="*/ 0 w 1222"/>
              <a:gd name="T11" fmla="*/ 794 h 1581"/>
              <a:gd name="T12" fmla="*/ 17 w 1222"/>
              <a:gd name="T13" fmla="*/ 1120 h 1581"/>
              <a:gd name="T14" fmla="*/ 502 w 1222"/>
              <a:gd name="T15" fmla="*/ 1530 h 1581"/>
              <a:gd name="T16" fmla="*/ 493 w 1222"/>
              <a:gd name="T17" fmla="*/ 1112 h 1581"/>
              <a:gd name="T18" fmla="*/ 284 w 1222"/>
              <a:gd name="T19" fmla="*/ 1120 h 1581"/>
              <a:gd name="T20" fmla="*/ 284 w 1222"/>
              <a:gd name="T21" fmla="*/ 794 h 1581"/>
              <a:gd name="T22" fmla="*/ 284 w 1222"/>
              <a:gd name="T23" fmla="*/ 460 h 1581"/>
              <a:gd name="T24" fmla="*/ 493 w 1222"/>
              <a:gd name="T25" fmla="*/ 468 h 1581"/>
              <a:gd name="T26" fmla="*/ 502 w 1222"/>
              <a:gd name="T27" fmla="*/ 58 h 1581"/>
              <a:gd name="T28" fmla="*/ 17 w 1222"/>
              <a:gd name="T29" fmla="*/ 460 h 1581"/>
              <a:gd name="T30" fmla="*/ 602 w 1222"/>
              <a:gd name="T31" fmla="*/ 911 h 1581"/>
              <a:gd name="T32" fmla="*/ 493 w 1222"/>
              <a:gd name="T33" fmla="*/ 861 h 1581"/>
              <a:gd name="T34" fmla="*/ 543 w 1222"/>
              <a:gd name="T35" fmla="*/ 828 h 1581"/>
              <a:gd name="T36" fmla="*/ 610 w 1222"/>
              <a:gd name="T37" fmla="*/ 778 h 1581"/>
              <a:gd name="T38" fmla="*/ 627 w 1222"/>
              <a:gd name="T39" fmla="*/ 660 h 1581"/>
              <a:gd name="T40" fmla="*/ 476 w 1222"/>
              <a:gd name="T41" fmla="*/ 677 h 1581"/>
              <a:gd name="T42" fmla="*/ 510 w 1222"/>
              <a:gd name="T43" fmla="*/ 736 h 1581"/>
              <a:gd name="T44" fmla="*/ 560 w 1222"/>
              <a:gd name="T45" fmla="*/ 677 h 1581"/>
              <a:gd name="T46" fmla="*/ 585 w 1222"/>
              <a:gd name="T47" fmla="*/ 719 h 1581"/>
              <a:gd name="T48" fmla="*/ 502 w 1222"/>
              <a:gd name="T49" fmla="*/ 803 h 1581"/>
              <a:gd name="T50" fmla="*/ 410 w 1222"/>
              <a:gd name="T51" fmla="*/ 911 h 1581"/>
              <a:gd name="T52" fmla="*/ 819 w 1222"/>
              <a:gd name="T53" fmla="*/ 811 h 1581"/>
              <a:gd name="T54" fmla="*/ 794 w 1222"/>
              <a:gd name="T55" fmla="*/ 635 h 1581"/>
              <a:gd name="T56" fmla="*/ 644 w 1222"/>
              <a:gd name="T57" fmla="*/ 853 h 1581"/>
              <a:gd name="T58" fmla="*/ 744 w 1222"/>
              <a:gd name="T59" fmla="*/ 911 h 1581"/>
              <a:gd name="T60" fmla="*/ 803 w 1222"/>
              <a:gd name="T61" fmla="*/ 853 h 1581"/>
              <a:gd name="T62" fmla="*/ 844 w 1222"/>
              <a:gd name="T63" fmla="*/ 811 h 1581"/>
              <a:gd name="T64" fmla="*/ 786 w 1222"/>
              <a:gd name="T65" fmla="*/ 686 h 1581"/>
              <a:gd name="T66" fmla="*/ 694 w 1222"/>
              <a:gd name="T67" fmla="*/ 811 h 1581"/>
              <a:gd name="T68" fmla="*/ 694 w 1222"/>
              <a:gd name="T69" fmla="*/ 811 h 1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222" h="1581">
                <a:moveTo>
                  <a:pt x="1221" y="794"/>
                </a:moveTo>
                <a:cubicBezTo>
                  <a:pt x="1221" y="1079"/>
                  <a:pt x="995" y="1313"/>
                  <a:pt x="719" y="1338"/>
                </a:cubicBezTo>
                <a:cubicBezTo>
                  <a:pt x="719" y="1329"/>
                  <a:pt x="711" y="1313"/>
                  <a:pt x="711" y="1296"/>
                </a:cubicBezTo>
                <a:cubicBezTo>
                  <a:pt x="711" y="1296"/>
                  <a:pt x="702" y="1262"/>
                  <a:pt x="686" y="1221"/>
                </a:cubicBezTo>
                <a:cubicBezTo>
                  <a:pt x="911" y="1212"/>
                  <a:pt x="1095" y="1028"/>
                  <a:pt x="1095" y="794"/>
                </a:cubicBezTo>
                <a:cubicBezTo>
                  <a:pt x="1095" y="560"/>
                  <a:pt x="911" y="368"/>
                  <a:pt x="686" y="359"/>
                </a:cubicBezTo>
                <a:cubicBezTo>
                  <a:pt x="702" y="326"/>
                  <a:pt x="711" y="293"/>
                  <a:pt x="711" y="284"/>
                </a:cubicBezTo>
                <a:cubicBezTo>
                  <a:pt x="711" y="276"/>
                  <a:pt x="719" y="259"/>
                  <a:pt x="719" y="243"/>
                </a:cubicBezTo>
                <a:cubicBezTo>
                  <a:pt x="995" y="267"/>
                  <a:pt x="1221" y="510"/>
                  <a:pt x="1221" y="794"/>
                </a:cubicBezTo>
                <a:close/>
                <a:moveTo>
                  <a:pt x="17" y="460"/>
                </a:moveTo>
                <a:cubicBezTo>
                  <a:pt x="8" y="568"/>
                  <a:pt x="0" y="677"/>
                  <a:pt x="0" y="786"/>
                </a:cubicBezTo>
                <a:lnTo>
                  <a:pt x="0" y="794"/>
                </a:lnTo>
                <a:lnTo>
                  <a:pt x="0" y="803"/>
                </a:lnTo>
                <a:cubicBezTo>
                  <a:pt x="0" y="911"/>
                  <a:pt x="8" y="1012"/>
                  <a:pt x="17" y="1120"/>
                </a:cubicBezTo>
                <a:cubicBezTo>
                  <a:pt x="42" y="1396"/>
                  <a:pt x="259" y="1580"/>
                  <a:pt x="468" y="1538"/>
                </a:cubicBezTo>
                <a:cubicBezTo>
                  <a:pt x="485" y="1530"/>
                  <a:pt x="493" y="1530"/>
                  <a:pt x="502" y="1530"/>
                </a:cubicBezTo>
                <a:cubicBezTo>
                  <a:pt x="552" y="1505"/>
                  <a:pt x="594" y="1471"/>
                  <a:pt x="644" y="1438"/>
                </a:cubicBezTo>
                <a:cubicBezTo>
                  <a:pt x="702" y="1396"/>
                  <a:pt x="569" y="1070"/>
                  <a:pt x="493" y="1112"/>
                </a:cubicBezTo>
                <a:cubicBezTo>
                  <a:pt x="460" y="1129"/>
                  <a:pt x="376" y="1196"/>
                  <a:pt x="343" y="1196"/>
                </a:cubicBezTo>
                <a:cubicBezTo>
                  <a:pt x="309" y="1204"/>
                  <a:pt x="293" y="1162"/>
                  <a:pt x="284" y="1120"/>
                </a:cubicBezTo>
                <a:cubicBezTo>
                  <a:pt x="276" y="1028"/>
                  <a:pt x="284" y="903"/>
                  <a:pt x="284" y="803"/>
                </a:cubicBezTo>
                <a:cubicBezTo>
                  <a:pt x="284" y="794"/>
                  <a:pt x="284" y="794"/>
                  <a:pt x="284" y="794"/>
                </a:cubicBezTo>
                <a:cubicBezTo>
                  <a:pt x="284" y="786"/>
                  <a:pt x="284" y="786"/>
                  <a:pt x="284" y="786"/>
                </a:cubicBezTo>
                <a:cubicBezTo>
                  <a:pt x="284" y="677"/>
                  <a:pt x="276" y="560"/>
                  <a:pt x="284" y="460"/>
                </a:cubicBezTo>
                <a:cubicBezTo>
                  <a:pt x="293" y="426"/>
                  <a:pt x="309" y="385"/>
                  <a:pt x="343" y="385"/>
                </a:cubicBezTo>
                <a:cubicBezTo>
                  <a:pt x="376" y="393"/>
                  <a:pt x="460" y="452"/>
                  <a:pt x="493" y="468"/>
                </a:cubicBezTo>
                <a:cubicBezTo>
                  <a:pt x="569" y="510"/>
                  <a:pt x="702" y="184"/>
                  <a:pt x="644" y="142"/>
                </a:cubicBezTo>
                <a:cubicBezTo>
                  <a:pt x="594" y="117"/>
                  <a:pt x="552" y="75"/>
                  <a:pt x="502" y="58"/>
                </a:cubicBezTo>
                <a:cubicBezTo>
                  <a:pt x="493" y="50"/>
                  <a:pt x="485" y="50"/>
                  <a:pt x="468" y="50"/>
                </a:cubicBezTo>
                <a:cubicBezTo>
                  <a:pt x="259" y="0"/>
                  <a:pt x="42" y="184"/>
                  <a:pt x="17" y="460"/>
                </a:cubicBezTo>
                <a:close/>
                <a:moveTo>
                  <a:pt x="410" y="911"/>
                </a:moveTo>
                <a:cubicBezTo>
                  <a:pt x="602" y="911"/>
                  <a:pt x="602" y="911"/>
                  <a:pt x="602" y="911"/>
                </a:cubicBezTo>
                <a:cubicBezTo>
                  <a:pt x="610" y="861"/>
                  <a:pt x="610" y="861"/>
                  <a:pt x="610" y="861"/>
                </a:cubicBezTo>
                <a:cubicBezTo>
                  <a:pt x="493" y="861"/>
                  <a:pt x="493" y="861"/>
                  <a:pt x="493" y="861"/>
                </a:cubicBezTo>
                <a:cubicBezTo>
                  <a:pt x="493" y="861"/>
                  <a:pt x="502" y="853"/>
                  <a:pt x="510" y="853"/>
                </a:cubicBezTo>
                <a:cubicBezTo>
                  <a:pt x="510" y="845"/>
                  <a:pt x="527" y="836"/>
                  <a:pt x="543" y="828"/>
                </a:cubicBezTo>
                <a:cubicBezTo>
                  <a:pt x="569" y="811"/>
                  <a:pt x="569" y="811"/>
                  <a:pt x="569" y="811"/>
                </a:cubicBezTo>
                <a:cubicBezTo>
                  <a:pt x="585" y="803"/>
                  <a:pt x="602" y="786"/>
                  <a:pt x="610" y="778"/>
                </a:cubicBezTo>
                <a:cubicBezTo>
                  <a:pt x="627" y="761"/>
                  <a:pt x="635" y="744"/>
                  <a:pt x="644" y="719"/>
                </a:cubicBezTo>
                <a:cubicBezTo>
                  <a:pt x="652" y="694"/>
                  <a:pt x="644" y="677"/>
                  <a:pt x="627" y="660"/>
                </a:cubicBezTo>
                <a:cubicBezTo>
                  <a:pt x="619" y="644"/>
                  <a:pt x="594" y="635"/>
                  <a:pt x="569" y="635"/>
                </a:cubicBezTo>
                <a:cubicBezTo>
                  <a:pt x="527" y="635"/>
                  <a:pt x="502" y="644"/>
                  <a:pt x="476" y="677"/>
                </a:cubicBezTo>
                <a:cubicBezTo>
                  <a:pt x="468" y="686"/>
                  <a:pt x="460" y="711"/>
                  <a:pt x="452" y="736"/>
                </a:cubicBezTo>
                <a:cubicBezTo>
                  <a:pt x="510" y="736"/>
                  <a:pt x="510" y="736"/>
                  <a:pt x="510" y="736"/>
                </a:cubicBezTo>
                <a:cubicBezTo>
                  <a:pt x="510" y="719"/>
                  <a:pt x="518" y="702"/>
                  <a:pt x="518" y="694"/>
                </a:cubicBezTo>
                <a:cubicBezTo>
                  <a:pt x="527" y="686"/>
                  <a:pt x="543" y="677"/>
                  <a:pt x="560" y="677"/>
                </a:cubicBezTo>
                <a:cubicBezTo>
                  <a:pt x="569" y="677"/>
                  <a:pt x="577" y="686"/>
                  <a:pt x="585" y="694"/>
                </a:cubicBezTo>
                <a:cubicBezTo>
                  <a:pt x="585" y="702"/>
                  <a:pt x="594" y="711"/>
                  <a:pt x="585" y="719"/>
                </a:cubicBezTo>
                <a:cubicBezTo>
                  <a:pt x="585" y="736"/>
                  <a:pt x="577" y="744"/>
                  <a:pt x="560" y="761"/>
                </a:cubicBezTo>
                <a:cubicBezTo>
                  <a:pt x="552" y="769"/>
                  <a:pt x="535" y="778"/>
                  <a:pt x="502" y="803"/>
                </a:cubicBezTo>
                <a:cubicBezTo>
                  <a:pt x="468" y="819"/>
                  <a:pt x="452" y="836"/>
                  <a:pt x="435" y="861"/>
                </a:cubicBezTo>
                <a:cubicBezTo>
                  <a:pt x="426" y="878"/>
                  <a:pt x="418" y="895"/>
                  <a:pt x="410" y="911"/>
                </a:cubicBezTo>
                <a:close/>
                <a:moveTo>
                  <a:pt x="844" y="811"/>
                </a:moveTo>
                <a:cubicBezTo>
                  <a:pt x="819" y="811"/>
                  <a:pt x="819" y="811"/>
                  <a:pt x="819" y="811"/>
                </a:cubicBezTo>
                <a:cubicBezTo>
                  <a:pt x="853" y="635"/>
                  <a:pt x="853" y="635"/>
                  <a:pt x="853" y="635"/>
                </a:cubicBezTo>
                <a:cubicBezTo>
                  <a:pt x="794" y="635"/>
                  <a:pt x="794" y="635"/>
                  <a:pt x="794" y="635"/>
                </a:cubicBezTo>
                <a:cubicBezTo>
                  <a:pt x="652" y="803"/>
                  <a:pt x="652" y="803"/>
                  <a:pt x="652" y="803"/>
                </a:cubicBezTo>
                <a:cubicBezTo>
                  <a:pt x="644" y="853"/>
                  <a:pt x="644" y="853"/>
                  <a:pt x="644" y="853"/>
                </a:cubicBezTo>
                <a:cubicBezTo>
                  <a:pt x="753" y="853"/>
                  <a:pt x="753" y="853"/>
                  <a:pt x="753" y="853"/>
                </a:cubicBezTo>
                <a:cubicBezTo>
                  <a:pt x="744" y="911"/>
                  <a:pt x="744" y="911"/>
                  <a:pt x="744" y="911"/>
                </a:cubicBezTo>
                <a:cubicBezTo>
                  <a:pt x="794" y="911"/>
                  <a:pt x="794" y="911"/>
                  <a:pt x="794" y="911"/>
                </a:cubicBezTo>
                <a:cubicBezTo>
                  <a:pt x="803" y="853"/>
                  <a:pt x="803" y="853"/>
                  <a:pt x="803" y="853"/>
                </a:cubicBezTo>
                <a:cubicBezTo>
                  <a:pt x="836" y="853"/>
                  <a:pt x="836" y="853"/>
                  <a:pt x="836" y="853"/>
                </a:cubicBezTo>
                <a:lnTo>
                  <a:pt x="844" y="811"/>
                </a:lnTo>
                <a:close/>
                <a:moveTo>
                  <a:pt x="694" y="811"/>
                </a:moveTo>
                <a:cubicBezTo>
                  <a:pt x="786" y="686"/>
                  <a:pt x="786" y="686"/>
                  <a:pt x="786" y="686"/>
                </a:cubicBezTo>
                <a:cubicBezTo>
                  <a:pt x="761" y="811"/>
                  <a:pt x="761" y="811"/>
                  <a:pt x="761" y="811"/>
                </a:cubicBezTo>
                <a:lnTo>
                  <a:pt x="694" y="811"/>
                </a:lnTo>
                <a:close/>
                <a:moveTo>
                  <a:pt x="694" y="811"/>
                </a:moveTo>
                <a:lnTo>
                  <a:pt x="694" y="81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lIns="243785" tIns="121892" rIns="243785" bIns="121892" anchor="ctr"/>
          <a:lstStyle/>
          <a:p>
            <a:pPr>
              <a:defRPr/>
            </a:pPr>
            <a:endParaRPr lang="en-US" sz="2400" dirty="0">
              <a:ea typeface="SimSun" charset="0"/>
            </a:endParaRPr>
          </a:p>
        </p:txBody>
      </p:sp>
      <p:sp>
        <p:nvSpPr>
          <p:cNvPr id="94" name="Freeform 106"/>
          <p:cNvSpPr>
            <a:spLocks noChangeAspect="1" noChangeArrowheads="1"/>
          </p:cNvSpPr>
          <p:nvPr/>
        </p:nvSpPr>
        <p:spPr bwMode="auto">
          <a:xfrm>
            <a:off x="737215" y="3758048"/>
            <a:ext cx="555172" cy="480467"/>
          </a:xfrm>
          <a:custGeom>
            <a:avLst/>
            <a:gdLst>
              <a:gd name="T0" fmla="*/ 502 w 1013"/>
              <a:gd name="T1" fmla="*/ 0 h 879"/>
              <a:gd name="T2" fmla="*/ 0 w 1013"/>
              <a:gd name="T3" fmla="*/ 351 h 879"/>
              <a:gd name="T4" fmla="*/ 193 w 1013"/>
              <a:gd name="T5" fmla="*/ 636 h 879"/>
              <a:gd name="T6" fmla="*/ 92 w 1013"/>
              <a:gd name="T7" fmla="*/ 862 h 879"/>
              <a:gd name="T8" fmla="*/ 92 w 1013"/>
              <a:gd name="T9" fmla="*/ 878 h 879"/>
              <a:gd name="T10" fmla="*/ 101 w 1013"/>
              <a:gd name="T11" fmla="*/ 878 h 879"/>
              <a:gd name="T12" fmla="*/ 109 w 1013"/>
              <a:gd name="T13" fmla="*/ 878 h 879"/>
              <a:gd name="T14" fmla="*/ 485 w 1013"/>
              <a:gd name="T15" fmla="*/ 711 h 879"/>
              <a:gd name="T16" fmla="*/ 502 w 1013"/>
              <a:gd name="T17" fmla="*/ 711 h 879"/>
              <a:gd name="T18" fmla="*/ 1012 w 1013"/>
              <a:gd name="T19" fmla="*/ 351 h 879"/>
              <a:gd name="T20" fmla="*/ 502 w 1013"/>
              <a:gd name="T21" fmla="*/ 0 h 879"/>
              <a:gd name="T22" fmla="*/ 502 w 1013"/>
              <a:gd name="T23" fmla="*/ 0 h 879"/>
              <a:gd name="T24" fmla="*/ 502 w 1013"/>
              <a:gd name="T25" fmla="*/ 0 h 8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13" h="879">
                <a:moveTo>
                  <a:pt x="502" y="0"/>
                </a:moveTo>
                <a:cubicBezTo>
                  <a:pt x="226" y="0"/>
                  <a:pt x="0" y="159"/>
                  <a:pt x="0" y="351"/>
                </a:cubicBezTo>
                <a:cubicBezTo>
                  <a:pt x="0" y="469"/>
                  <a:pt x="67" y="569"/>
                  <a:pt x="193" y="636"/>
                </a:cubicBezTo>
                <a:cubicBezTo>
                  <a:pt x="176" y="711"/>
                  <a:pt x="142" y="811"/>
                  <a:pt x="92" y="862"/>
                </a:cubicBezTo>
                <a:cubicBezTo>
                  <a:pt x="92" y="870"/>
                  <a:pt x="92" y="870"/>
                  <a:pt x="92" y="878"/>
                </a:cubicBezTo>
                <a:lnTo>
                  <a:pt x="101" y="878"/>
                </a:lnTo>
                <a:lnTo>
                  <a:pt x="109" y="878"/>
                </a:lnTo>
                <a:cubicBezTo>
                  <a:pt x="118" y="878"/>
                  <a:pt x="335" y="862"/>
                  <a:pt x="485" y="711"/>
                </a:cubicBezTo>
                <a:cubicBezTo>
                  <a:pt x="485" y="711"/>
                  <a:pt x="494" y="711"/>
                  <a:pt x="502" y="711"/>
                </a:cubicBezTo>
                <a:cubicBezTo>
                  <a:pt x="786" y="711"/>
                  <a:pt x="1012" y="552"/>
                  <a:pt x="1012" y="351"/>
                </a:cubicBezTo>
                <a:cubicBezTo>
                  <a:pt x="1012" y="159"/>
                  <a:pt x="786" y="0"/>
                  <a:pt x="502" y="0"/>
                </a:cubicBezTo>
                <a:close/>
                <a:moveTo>
                  <a:pt x="502" y="0"/>
                </a:moveTo>
                <a:lnTo>
                  <a:pt x="5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lIns="243785" tIns="121892" rIns="243785" bIns="121892" anchor="ctr"/>
          <a:lstStyle/>
          <a:p>
            <a:pPr>
              <a:defRPr/>
            </a:pPr>
            <a:endParaRPr lang="en-US" sz="2400" dirty="0"/>
          </a:p>
        </p:txBody>
      </p:sp>
      <p:sp>
        <p:nvSpPr>
          <p:cNvPr id="95" name="Freeform 237"/>
          <p:cNvSpPr>
            <a:spLocks noChangeAspect="1" noChangeArrowheads="1"/>
          </p:cNvSpPr>
          <p:nvPr/>
        </p:nvSpPr>
        <p:spPr bwMode="auto">
          <a:xfrm>
            <a:off x="3582779" y="4847984"/>
            <a:ext cx="513189" cy="376998"/>
          </a:xfrm>
          <a:custGeom>
            <a:avLst/>
            <a:gdLst>
              <a:gd name="T0" fmla="*/ 586 w 1347"/>
              <a:gd name="T1" fmla="*/ 602 h 987"/>
              <a:gd name="T2" fmla="*/ 502 w 1347"/>
              <a:gd name="T3" fmla="*/ 535 h 987"/>
              <a:gd name="T4" fmla="*/ 42 w 1347"/>
              <a:gd name="T5" fmla="*/ 117 h 987"/>
              <a:gd name="T6" fmla="*/ 17 w 1347"/>
              <a:gd name="T7" fmla="*/ 33 h 987"/>
              <a:gd name="T8" fmla="*/ 92 w 1347"/>
              <a:gd name="T9" fmla="*/ 0 h 987"/>
              <a:gd name="T10" fmla="*/ 1255 w 1347"/>
              <a:gd name="T11" fmla="*/ 0 h 987"/>
              <a:gd name="T12" fmla="*/ 1330 w 1347"/>
              <a:gd name="T13" fmla="*/ 41 h 987"/>
              <a:gd name="T14" fmla="*/ 1305 w 1347"/>
              <a:gd name="T15" fmla="*/ 125 h 987"/>
              <a:gd name="T16" fmla="*/ 803 w 1347"/>
              <a:gd name="T17" fmla="*/ 576 h 987"/>
              <a:gd name="T18" fmla="*/ 586 w 1347"/>
              <a:gd name="T19" fmla="*/ 602 h 987"/>
              <a:gd name="T20" fmla="*/ 92 w 1347"/>
              <a:gd name="T21" fmla="*/ 986 h 987"/>
              <a:gd name="T22" fmla="*/ 0 w 1347"/>
              <a:gd name="T23" fmla="*/ 894 h 987"/>
              <a:gd name="T24" fmla="*/ 0 w 1347"/>
              <a:gd name="T25" fmla="*/ 225 h 987"/>
              <a:gd name="T26" fmla="*/ 42 w 1347"/>
              <a:gd name="T27" fmla="*/ 217 h 987"/>
              <a:gd name="T28" fmla="*/ 234 w 1347"/>
              <a:gd name="T29" fmla="*/ 409 h 987"/>
              <a:gd name="T30" fmla="*/ 251 w 1347"/>
              <a:gd name="T31" fmla="*/ 493 h 987"/>
              <a:gd name="T32" fmla="*/ 109 w 1347"/>
              <a:gd name="T33" fmla="*/ 827 h 987"/>
              <a:gd name="T34" fmla="*/ 126 w 1347"/>
              <a:gd name="T35" fmla="*/ 827 h 987"/>
              <a:gd name="T36" fmla="*/ 318 w 1347"/>
              <a:gd name="T37" fmla="*/ 576 h 987"/>
              <a:gd name="T38" fmla="*/ 393 w 1347"/>
              <a:gd name="T39" fmla="*/ 568 h 987"/>
              <a:gd name="T40" fmla="*/ 477 w 1347"/>
              <a:gd name="T41" fmla="*/ 643 h 987"/>
              <a:gd name="T42" fmla="*/ 569 w 1347"/>
              <a:gd name="T43" fmla="*/ 694 h 987"/>
              <a:gd name="T44" fmla="*/ 820 w 1347"/>
              <a:gd name="T45" fmla="*/ 677 h 987"/>
              <a:gd name="T46" fmla="*/ 945 w 1347"/>
              <a:gd name="T47" fmla="*/ 568 h 987"/>
              <a:gd name="T48" fmla="*/ 1020 w 1347"/>
              <a:gd name="T49" fmla="*/ 576 h 987"/>
              <a:gd name="T50" fmla="*/ 1229 w 1347"/>
              <a:gd name="T51" fmla="*/ 853 h 987"/>
              <a:gd name="T52" fmla="*/ 1238 w 1347"/>
              <a:gd name="T53" fmla="*/ 844 h 987"/>
              <a:gd name="T54" fmla="*/ 1096 w 1347"/>
              <a:gd name="T55" fmla="*/ 493 h 987"/>
              <a:gd name="T56" fmla="*/ 1112 w 1347"/>
              <a:gd name="T57" fmla="*/ 409 h 987"/>
              <a:gd name="T58" fmla="*/ 1313 w 1347"/>
              <a:gd name="T59" fmla="*/ 217 h 987"/>
              <a:gd name="T60" fmla="*/ 1346 w 1347"/>
              <a:gd name="T61" fmla="*/ 225 h 987"/>
              <a:gd name="T62" fmla="*/ 1346 w 1347"/>
              <a:gd name="T63" fmla="*/ 903 h 987"/>
              <a:gd name="T64" fmla="*/ 1246 w 1347"/>
              <a:gd name="T65" fmla="*/ 986 h 987"/>
              <a:gd name="T66" fmla="*/ 92 w 1347"/>
              <a:gd name="T67" fmla="*/ 986 h 987"/>
              <a:gd name="T68" fmla="*/ 92 w 1347"/>
              <a:gd name="T69" fmla="*/ 986 h 987"/>
              <a:gd name="T70" fmla="*/ 92 w 1347"/>
              <a:gd name="T71" fmla="*/ 986 h 9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347" h="987">
                <a:moveTo>
                  <a:pt x="586" y="602"/>
                </a:moveTo>
                <a:cubicBezTo>
                  <a:pt x="561" y="585"/>
                  <a:pt x="519" y="560"/>
                  <a:pt x="502" y="535"/>
                </a:cubicBezTo>
                <a:cubicBezTo>
                  <a:pt x="42" y="117"/>
                  <a:pt x="42" y="117"/>
                  <a:pt x="42" y="117"/>
                </a:cubicBezTo>
                <a:cubicBezTo>
                  <a:pt x="26" y="100"/>
                  <a:pt x="9" y="58"/>
                  <a:pt x="17" y="33"/>
                </a:cubicBezTo>
                <a:cubicBezTo>
                  <a:pt x="34" y="17"/>
                  <a:pt x="51" y="0"/>
                  <a:pt x="92" y="0"/>
                </a:cubicBezTo>
                <a:cubicBezTo>
                  <a:pt x="1255" y="0"/>
                  <a:pt x="1255" y="0"/>
                  <a:pt x="1255" y="0"/>
                </a:cubicBezTo>
                <a:cubicBezTo>
                  <a:pt x="1255" y="0"/>
                  <a:pt x="1305" y="0"/>
                  <a:pt x="1330" y="41"/>
                </a:cubicBezTo>
                <a:cubicBezTo>
                  <a:pt x="1346" y="67"/>
                  <a:pt x="1330" y="108"/>
                  <a:pt x="1305" y="125"/>
                </a:cubicBezTo>
                <a:cubicBezTo>
                  <a:pt x="803" y="576"/>
                  <a:pt x="803" y="576"/>
                  <a:pt x="803" y="576"/>
                </a:cubicBezTo>
                <a:cubicBezTo>
                  <a:pt x="803" y="576"/>
                  <a:pt x="711" y="652"/>
                  <a:pt x="586" y="602"/>
                </a:cubicBezTo>
                <a:close/>
                <a:moveTo>
                  <a:pt x="92" y="986"/>
                </a:moveTo>
                <a:cubicBezTo>
                  <a:pt x="92" y="986"/>
                  <a:pt x="0" y="978"/>
                  <a:pt x="0" y="894"/>
                </a:cubicBezTo>
                <a:cubicBezTo>
                  <a:pt x="0" y="225"/>
                  <a:pt x="0" y="225"/>
                  <a:pt x="0" y="225"/>
                </a:cubicBezTo>
                <a:cubicBezTo>
                  <a:pt x="0" y="200"/>
                  <a:pt x="17" y="192"/>
                  <a:pt x="42" y="217"/>
                </a:cubicBezTo>
                <a:cubicBezTo>
                  <a:pt x="234" y="409"/>
                  <a:pt x="234" y="409"/>
                  <a:pt x="234" y="409"/>
                </a:cubicBezTo>
                <a:cubicBezTo>
                  <a:pt x="260" y="426"/>
                  <a:pt x="268" y="468"/>
                  <a:pt x="251" y="493"/>
                </a:cubicBezTo>
                <a:cubicBezTo>
                  <a:pt x="109" y="827"/>
                  <a:pt x="109" y="827"/>
                  <a:pt x="109" y="827"/>
                </a:cubicBezTo>
                <a:cubicBezTo>
                  <a:pt x="101" y="853"/>
                  <a:pt x="109" y="853"/>
                  <a:pt x="126" y="827"/>
                </a:cubicBezTo>
                <a:cubicBezTo>
                  <a:pt x="318" y="576"/>
                  <a:pt x="318" y="576"/>
                  <a:pt x="318" y="576"/>
                </a:cubicBezTo>
                <a:cubicBezTo>
                  <a:pt x="343" y="552"/>
                  <a:pt x="368" y="552"/>
                  <a:pt x="393" y="568"/>
                </a:cubicBezTo>
                <a:cubicBezTo>
                  <a:pt x="477" y="643"/>
                  <a:pt x="477" y="643"/>
                  <a:pt x="477" y="643"/>
                </a:cubicBezTo>
                <a:cubicBezTo>
                  <a:pt x="502" y="660"/>
                  <a:pt x="544" y="685"/>
                  <a:pt x="569" y="694"/>
                </a:cubicBezTo>
                <a:cubicBezTo>
                  <a:pt x="636" y="710"/>
                  <a:pt x="744" y="735"/>
                  <a:pt x="820" y="677"/>
                </a:cubicBezTo>
                <a:cubicBezTo>
                  <a:pt x="945" y="568"/>
                  <a:pt x="945" y="568"/>
                  <a:pt x="945" y="568"/>
                </a:cubicBezTo>
                <a:cubicBezTo>
                  <a:pt x="970" y="552"/>
                  <a:pt x="1004" y="552"/>
                  <a:pt x="1020" y="576"/>
                </a:cubicBezTo>
                <a:cubicBezTo>
                  <a:pt x="1229" y="853"/>
                  <a:pt x="1229" y="853"/>
                  <a:pt x="1229" y="853"/>
                </a:cubicBezTo>
                <a:cubicBezTo>
                  <a:pt x="1246" y="877"/>
                  <a:pt x="1246" y="869"/>
                  <a:pt x="1238" y="844"/>
                </a:cubicBezTo>
                <a:cubicBezTo>
                  <a:pt x="1096" y="493"/>
                  <a:pt x="1096" y="493"/>
                  <a:pt x="1096" y="493"/>
                </a:cubicBezTo>
                <a:cubicBezTo>
                  <a:pt x="1079" y="468"/>
                  <a:pt x="1087" y="434"/>
                  <a:pt x="1112" y="409"/>
                </a:cubicBezTo>
                <a:cubicBezTo>
                  <a:pt x="1313" y="217"/>
                  <a:pt x="1313" y="217"/>
                  <a:pt x="1313" y="217"/>
                </a:cubicBezTo>
                <a:cubicBezTo>
                  <a:pt x="1330" y="192"/>
                  <a:pt x="1346" y="200"/>
                  <a:pt x="1346" y="225"/>
                </a:cubicBezTo>
                <a:cubicBezTo>
                  <a:pt x="1346" y="903"/>
                  <a:pt x="1346" y="903"/>
                  <a:pt x="1346" y="903"/>
                </a:cubicBezTo>
                <a:cubicBezTo>
                  <a:pt x="1346" y="903"/>
                  <a:pt x="1338" y="986"/>
                  <a:pt x="1246" y="986"/>
                </a:cubicBezTo>
                <a:cubicBezTo>
                  <a:pt x="92" y="986"/>
                  <a:pt x="92" y="986"/>
                  <a:pt x="92" y="986"/>
                </a:cubicBezTo>
                <a:close/>
                <a:moveTo>
                  <a:pt x="92" y="986"/>
                </a:moveTo>
                <a:lnTo>
                  <a:pt x="92" y="98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lIns="121893" tIns="60946" rIns="121893" bIns="60946" anchor="ctr"/>
          <a:lstStyle/>
          <a:p>
            <a:pPr>
              <a:defRPr/>
            </a:pPr>
            <a:endParaRPr lang="en-US" sz="1050" dirty="0">
              <a:ea typeface="SimSun" charset="0"/>
            </a:endParaRPr>
          </a:p>
        </p:txBody>
      </p:sp>
      <p:sp>
        <p:nvSpPr>
          <p:cNvPr id="96" name="Freeform 290"/>
          <p:cNvSpPr>
            <a:spLocks noChangeAspect="1" noChangeArrowheads="1"/>
          </p:cNvSpPr>
          <p:nvPr/>
        </p:nvSpPr>
        <p:spPr bwMode="auto">
          <a:xfrm>
            <a:off x="701498" y="4828742"/>
            <a:ext cx="626606" cy="485329"/>
          </a:xfrm>
          <a:custGeom>
            <a:avLst/>
            <a:gdLst>
              <a:gd name="T0" fmla="*/ 995 w 996"/>
              <a:gd name="T1" fmla="*/ 409 h 770"/>
              <a:gd name="T2" fmla="*/ 836 w 996"/>
              <a:gd name="T3" fmla="*/ 409 h 770"/>
              <a:gd name="T4" fmla="*/ 543 w 996"/>
              <a:gd name="T5" fmla="*/ 192 h 770"/>
              <a:gd name="T6" fmla="*/ 384 w 996"/>
              <a:gd name="T7" fmla="*/ 275 h 770"/>
              <a:gd name="T8" fmla="*/ 360 w 996"/>
              <a:gd name="T9" fmla="*/ 158 h 770"/>
              <a:gd name="T10" fmla="*/ 702 w 996"/>
              <a:gd name="T11" fmla="*/ 33 h 770"/>
              <a:gd name="T12" fmla="*/ 836 w 996"/>
              <a:gd name="T13" fmla="*/ 133 h 770"/>
              <a:gd name="T14" fmla="*/ 334 w 996"/>
              <a:gd name="T15" fmla="*/ 626 h 770"/>
              <a:gd name="T16" fmla="*/ 276 w 996"/>
              <a:gd name="T17" fmla="*/ 551 h 770"/>
              <a:gd name="T18" fmla="*/ 209 w 996"/>
              <a:gd name="T19" fmla="*/ 484 h 770"/>
              <a:gd name="T20" fmla="*/ 109 w 996"/>
              <a:gd name="T21" fmla="*/ 434 h 770"/>
              <a:gd name="T22" fmla="*/ 159 w 996"/>
              <a:gd name="T23" fmla="*/ 535 h 770"/>
              <a:gd name="T24" fmla="*/ 226 w 996"/>
              <a:gd name="T25" fmla="*/ 602 h 770"/>
              <a:gd name="T26" fmla="*/ 293 w 996"/>
              <a:gd name="T27" fmla="*/ 668 h 770"/>
              <a:gd name="T28" fmla="*/ 393 w 996"/>
              <a:gd name="T29" fmla="*/ 727 h 770"/>
              <a:gd name="T30" fmla="*/ 334 w 996"/>
              <a:gd name="T31" fmla="*/ 626 h 770"/>
              <a:gd name="T32" fmla="*/ 594 w 996"/>
              <a:gd name="T33" fmla="*/ 267 h 770"/>
              <a:gd name="T34" fmla="*/ 443 w 996"/>
              <a:gd name="T35" fmla="*/ 301 h 770"/>
              <a:gd name="T36" fmla="*/ 284 w 996"/>
              <a:gd name="T37" fmla="*/ 217 h 770"/>
              <a:gd name="T38" fmla="*/ 460 w 996"/>
              <a:gd name="T39" fmla="*/ 50 h 770"/>
              <a:gd name="T40" fmla="*/ 184 w 996"/>
              <a:gd name="T41" fmla="*/ 100 h 770"/>
              <a:gd name="T42" fmla="*/ 0 w 996"/>
              <a:gd name="T43" fmla="*/ 66 h 770"/>
              <a:gd name="T44" fmla="*/ 50 w 996"/>
              <a:gd name="T45" fmla="*/ 443 h 770"/>
              <a:gd name="T46" fmla="*/ 234 w 996"/>
              <a:gd name="T47" fmla="*/ 392 h 770"/>
              <a:gd name="T48" fmla="*/ 293 w 996"/>
              <a:gd name="T49" fmla="*/ 468 h 770"/>
              <a:gd name="T50" fmla="*/ 360 w 996"/>
              <a:gd name="T51" fmla="*/ 535 h 770"/>
              <a:gd name="T52" fmla="*/ 426 w 996"/>
              <a:gd name="T53" fmla="*/ 610 h 770"/>
              <a:gd name="T54" fmla="*/ 477 w 996"/>
              <a:gd name="T55" fmla="*/ 727 h 770"/>
              <a:gd name="T56" fmla="*/ 543 w 996"/>
              <a:gd name="T57" fmla="*/ 660 h 770"/>
              <a:gd name="T58" fmla="*/ 485 w 996"/>
              <a:gd name="T59" fmla="*/ 585 h 770"/>
              <a:gd name="T60" fmla="*/ 569 w 996"/>
              <a:gd name="T61" fmla="*/ 668 h 770"/>
              <a:gd name="T62" fmla="*/ 627 w 996"/>
              <a:gd name="T63" fmla="*/ 602 h 770"/>
              <a:gd name="T64" fmla="*/ 652 w 996"/>
              <a:gd name="T65" fmla="*/ 610 h 770"/>
              <a:gd name="T66" fmla="*/ 719 w 996"/>
              <a:gd name="T67" fmla="*/ 543 h 770"/>
              <a:gd name="T68" fmla="*/ 727 w 996"/>
              <a:gd name="T69" fmla="*/ 526 h 770"/>
              <a:gd name="T70" fmla="*/ 786 w 996"/>
              <a:gd name="T71" fmla="*/ 535 h 770"/>
              <a:gd name="T72" fmla="*/ 786 w 996"/>
              <a:gd name="T73" fmla="*/ 468 h 7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96" h="770">
                <a:moveTo>
                  <a:pt x="995" y="100"/>
                </a:moveTo>
                <a:cubicBezTo>
                  <a:pt x="995" y="409"/>
                  <a:pt x="995" y="409"/>
                  <a:pt x="995" y="409"/>
                </a:cubicBezTo>
                <a:cubicBezTo>
                  <a:pt x="995" y="409"/>
                  <a:pt x="928" y="426"/>
                  <a:pt x="920" y="426"/>
                </a:cubicBezTo>
                <a:cubicBezTo>
                  <a:pt x="903" y="426"/>
                  <a:pt x="861" y="443"/>
                  <a:pt x="836" y="409"/>
                </a:cubicBezTo>
                <a:cubicBezTo>
                  <a:pt x="786" y="367"/>
                  <a:pt x="619" y="192"/>
                  <a:pt x="619" y="192"/>
                </a:cubicBezTo>
                <a:cubicBezTo>
                  <a:pt x="619" y="192"/>
                  <a:pt x="594" y="167"/>
                  <a:pt x="543" y="192"/>
                </a:cubicBezTo>
                <a:cubicBezTo>
                  <a:pt x="502" y="217"/>
                  <a:pt x="443" y="250"/>
                  <a:pt x="418" y="259"/>
                </a:cubicBezTo>
                <a:cubicBezTo>
                  <a:pt x="410" y="267"/>
                  <a:pt x="393" y="275"/>
                  <a:pt x="384" y="275"/>
                </a:cubicBezTo>
                <a:cubicBezTo>
                  <a:pt x="351" y="275"/>
                  <a:pt x="326" y="242"/>
                  <a:pt x="326" y="209"/>
                </a:cubicBezTo>
                <a:cubicBezTo>
                  <a:pt x="326" y="183"/>
                  <a:pt x="343" y="167"/>
                  <a:pt x="360" y="158"/>
                </a:cubicBezTo>
                <a:cubicBezTo>
                  <a:pt x="426" y="116"/>
                  <a:pt x="552" y="50"/>
                  <a:pt x="602" y="16"/>
                </a:cubicBezTo>
                <a:cubicBezTo>
                  <a:pt x="635" y="0"/>
                  <a:pt x="652" y="0"/>
                  <a:pt x="702" y="33"/>
                </a:cubicBezTo>
                <a:cubicBezTo>
                  <a:pt x="752" y="83"/>
                  <a:pt x="803" y="125"/>
                  <a:pt x="803" y="125"/>
                </a:cubicBezTo>
                <a:cubicBezTo>
                  <a:pt x="803" y="125"/>
                  <a:pt x="819" y="133"/>
                  <a:pt x="836" y="133"/>
                </a:cubicBezTo>
                <a:cubicBezTo>
                  <a:pt x="878" y="125"/>
                  <a:pt x="995" y="100"/>
                  <a:pt x="995" y="100"/>
                </a:cubicBezTo>
                <a:close/>
                <a:moveTo>
                  <a:pt x="334" y="626"/>
                </a:moveTo>
                <a:cubicBezTo>
                  <a:pt x="343" y="610"/>
                  <a:pt x="343" y="585"/>
                  <a:pt x="326" y="568"/>
                </a:cubicBezTo>
                <a:cubicBezTo>
                  <a:pt x="309" y="551"/>
                  <a:pt x="293" y="551"/>
                  <a:pt x="276" y="551"/>
                </a:cubicBezTo>
                <a:cubicBezTo>
                  <a:pt x="276" y="535"/>
                  <a:pt x="276" y="510"/>
                  <a:pt x="259" y="501"/>
                </a:cubicBezTo>
                <a:cubicBezTo>
                  <a:pt x="251" y="484"/>
                  <a:pt x="226" y="476"/>
                  <a:pt x="209" y="484"/>
                </a:cubicBezTo>
                <a:cubicBezTo>
                  <a:pt x="217" y="468"/>
                  <a:pt x="209" y="443"/>
                  <a:pt x="201" y="426"/>
                </a:cubicBezTo>
                <a:cubicBezTo>
                  <a:pt x="176" y="401"/>
                  <a:pt x="134" y="409"/>
                  <a:pt x="109" y="434"/>
                </a:cubicBezTo>
                <a:cubicBezTo>
                  <a:pt x="92" y="451"/>
                  <a:pt x="75" y="501"/>
                  <a:pt x="92" y="526"/>
                </a:cubicBezTo>
                <a:cubicBezTo>
                  <a:pt x="117" y="551"/>
                  <a:pt x="142" y="535"/>
                  <a:pt x="159" y="535"/>
                </a:cubicBezTo>
                <a:cubicBezTo>
                  <a:pt x="159" y="551"/>
                  <a:pt x="142" y="568"/>
                  <a:pt x="159" y="593"/>
                </a:cubicBezTo>
                <a:cubicBezTo>
                  <a:pt x="176" y="618"/>
                  <a:pt x="209" y="602"/>
                  <a:pt x="226" y="602"/>
                </a:cubicBezTo>
                <a:cubicBezTo>
                  <a:pt x="217" y="618"/>
                  <a:pt x="201" y="643"/>
                  <a:pt x="226" y="668"/>
                </a:cubicBezTo>
                <a:cubicBezTo>
                  <a:pt x="242" y="685"/>
                  <a:pt x="276" y="677"/>
                  <a:pt x="293" y="668"/>
                </a:cubicBezTo>
                <a:cubicBezTo>
                  <a:pt x="284" y="693"/>
                  <a:pt x="268" y="710"/>
                  <a:pt x="293" y="744"/>
                </a:cubicBezTo>
                <a:cubicBezTo>
                  <a:pt x="318" y="769"/>
                  <a:pt x="368" y="752"/>
                  <a:pt x="393" y="727"/>
                </a:cubicBezTo>
                <a:cubicBezTo>
                  <a:pt x="418" y="702"/>
                  <a:pt x="418" y="668"/>
                  <a:pt x="393" y="643"/>
                </a:cubicBezTo>
                <a:cubicBezTo>
                  <a:pt x="376" y="626"/>
                  <a:pt x="360" y="626"/>
                  <a:pt x="334" y="626"/>
                </a:cubicBezTo>
                <a:close/>
                <a:moveTo>
                  <a:pt x="786" y="468"/>
                </a:moveTo>
                <a:cubicBezTo>
                  <a:pt x="610" y="284"/>
                  <a:pt x="694" y="367"/>
                  <a:pt x="594" y="267"/>
                </a:cubicBezTo>
                <a:cubicBezTo>
                  <a:pt x="594" y="267"/>
                  <a:pt x="569" y="234"/>
                  <a:pt x="527" y="259"/>
                </a:cubicBezTo>
                <a:cubicBezTo>
                  <a:pt x="502" y="267"/>
                  <a:pt x="468" y="284"/>
                  <a:pt x="443" y="301"/>
                </a:cubicBezTo>
                <a:cubicBezTo>
                  <a:pt x="418" y="309"/>
                  <a:pt x="393" y="317"/>
                  <a:pt x="384" y="317"/>
                </a:cubicBezTo>
                <a:cubicBezTo>
                  <a:pt x="326" y="317"/>
                  <a:pt x="284" y="267"/>
                  <a:pt x="284" y="217"/>
                </a:cubicBezTo>
                <a:cubicBezTo>
                  <a:pt x="284" y="175"/>
                  <a:pt x="301" y="142"/>
                  <a:pt x="334" y="125"/>
                </a:cubicBezTo>
                <a:cubicBezTo>
                  <a:pt x="368" y="100"/>
                  <a:pt x="460" y="50"/>
                  <a:pt x="460" y="50"/>
                </a:cubicBezTo>
                <a:cubicBezTo>
                  <a:pt x="460" y="50"/>
                  <a:pt x="435" y="8"/>
                  <a:pt x="376" y="8"/>
                </a:cubicBezTo>
                <a:cubicBezTo>
                  <a:pt x="309" y="8"/>
                  <a:pt x="184" y="100"/>
                  <a:pt x="184" y="100"/>
                </a:cubicBezTo>
                <a:cubicBezTo>
                  <a:pt x="184" y="100"/>
                  <a:pt x="150" y="116"/>
                  <a:pt x="100" y="100"/>
                </a:cubicBezTo>
                <a:cubicBezTo>
                  <a:pt x="0" y="66"/>
                  <a:pt x="0" y="66"/>
                  <a:pt x="0" y="66"/>
                </a:cubicBezTo>
                <a:cubicBezTo>
                  <a:pt x="0" y="426"/>
                  <a:pt x="0" y="426"/>
                  <a:pt x="0" y="426"/>
                </a:cubicBezTo>
                <a:cubicBezTo>
                  <a:pt x="0" y="426"/>
                  <a:pt x="25" y="434"/>
                  <a:pt x="50" y="443"/>
                </a:cubicBezTo>
                <a:cubicBezTo>
                  <a:pt x="59" y="426"/>
                  <a:pt x="67" y="409"/>
                  <a:pt x="83" y="392"/>
                </a:cubicBezTo>
                <a:cubicBezTo>
                  <a:pt x="125" y="351"/>
                  <a:pt x="192" y="351"/>
                  <a:pt x="234" y="392"/>
                </a:cubicBezTo>
                <a:cubicBezTo>
                  <a:pt x="242" y="409"/>
                  <a:pt x="251" y="417"/>
                  <a:pt x="251" y="434"/>
                </a:cubicBezTo>
                <a:cubicBezTo>
                  <a:pt x="268" y="443"/>
                  <a:pt x="284" y="451"/>
                  <a:pt x="293" y="468"/>
                </a:cubicBezTo>
                <a:cubicBezTo>
                  <a:pt x="309" y="476"/>
                  <a:pt x="318" y="493"/>
                  <a:pt x="318" y="510"/>
                </a:cubicBezTo>
                <a:cubicBezTo>
                  <a:pt x="334" y="510"/>
                  <a:pt x="351" y="518"/>
                  <a:pt x="360" y="535"/>
                </a:cubicBezTo>
                <a:cubicBezTo>
                  <a:pt x="376" y="551"/>
                  <a:pt x="384" y="568"/>
                  <a:pt x="384" y="585"/>
                </a:cubicBezTo>
                <a:cubicBezTo>
                  <a:pt x="401" y="585"/>
                  <a:pt x="418" y="593"/>
                  <a:pt x="426" y="610"/>
                </a:cubicBezTo>
                <a:cubicBezTo>
                  <a:pt x="451" y="635"/>
                  <a:pt x="460" y="668"/>
                  <a:pt x="451" y="702"/>
                </a:cubicBezTo>
                <a:cubicBezTo>
                  <a:pt x="460" y="702"/>
                  <a:pt x="468" y="718"/>
                  <a:pt x="477" y="727"/>
                </a:cubicBezTo>
                <a:cubicBezTo>
                  <a:pt x="493" y="744"/>
                  <a:pt x="527" y="744"/>
                  <a:pt x="543" y="727"/>
                </a:cubicBezTo>
                <a:cubicBezTo>
                  <a:pt x="560" y="710"/>
                  <a:pt x="560" y="677"/>
                  <a:pt x="543" y="660"/>
                </a:cubicBezTo>
                <a:lnTo>
                  <a:pt x="535" y="660"/>
                </a:lnTo>
                <a:cubicBezTo>
                  <a:pt x="485" y="602"/>
                  <a:pt x="477" y="593"/>
                  <a:pt x="485" y="585"/>
                </a:cubicBezTo>
                <a:cubicBezTo>
                  <a:pt x="493" y="585"/>
                  <a:pt x="502" y="593"/>
                  <a:pt x="560" y="660"/>
                </a:cubicBezTo>
                <a:cubicBezTo>
                  <a:pt x="569" y="668"/>
                  <a:pt x="569" y="668"/>
                  <a:pt x="569" y="668"/>
                </a:cubicBezTo>
                <a:cubicBezTo>
                  <a:pt x="585" y="685"/>
                  <a:pt x="610" y="685"/>
                  <a:pt x="627" y="668"/>
                </a:cubicBezTo>
                <a:cubicBezTo>
                  <a:pt x="644" y="652"/>
                  <a:pt x="644" y="618"/>
                  <a:pt x="627" y="602"/>
                </a:cubicBezTo>
                <a:cubicBezTo>
                  <a:pt x="569" y="535"/>
                  <a:pt x="560" y="526"/>
                  <a:pt x="560" y="518"/>
                </a:cubicBezTo>
                <a:cubicBezTo>
                  <a:pt x="569" y="518"/>
                  <a:pt x="594" y="551"/>
                  <a:pt x="652" y="610"/>
                </a:cubicBezTo>
                <a:cubicBezTo>
                  <a:pt x="669" y="626"/>
                  <a:pt x="702" y="626"/>
                  <a:pt x="719" y="610"/>
                </a:cubicBezTo>
                <a:cubicBezTo>
                  <a:pt x="727" y="593"/>
                  <a:pt x="736" y="568"/>
                  <a:pt x="719" y="543"/>
                </a:cubicBezTo>
                <a:cubicBezTo>
                  <a:pt x="644" y="468"/>
                  <a:pt x="644" y="468"/>
                  <a:pt x="652" y="459"/>
                </a:cubicBezTo>
                <a:lnTo>
                  <a:pt x="727" y="526"/>
                </a:lnTo>
                <a:cubicBezTo>
                  <a:pt x="727" y="535"/>
                  <a:pt x="727" y="535"/>
                  <a:pt x="727" y="535"/>
                </a:cubicBezTo>
                <a:cubicBezTo>
                  <a:pt x="744" y="551"/>
                  <a:pt x="769" y="551"/>
                  <a:pt x="786" y="535"/>
                </a:cubicBezTo>
                <a:cubicBezTo>
                  <a:pt x="803" y="510"/>
                  <a:pt x="803" y="484"/>
                  <a:pt x="786" y="468"/>
                </a:cubicBezTo>
                <a:close/>
                <a:moveTo>
                  <a:pt x="786" y="468"/>
                </a:moveTo>
                <a:lnTo>
                  <a:pt x="786" y="46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lIns="182843" tIns="91422" rIns="182843" bIns="91422" anchor="ctr"/>
          <a:lstStyle/>
          <a:p>
            <a:pPr>
              <a:defRPr/>
            </a:pPr>
            <a:endParaRPr lang="en-US" sz="2400" dirty="0">
              <a:ea typeface="SimSun" charset="0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1354153" y="3752462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Message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1354152" y="4021650"/>
            <a:ext cx="203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>
                    <a:lumMod val="75000"/>
                  </a:schemeClr>
                </a:solidFill>
                <a:cs typeface="Lato Light"/>
              </a:rPr>
              <a:t>Lorem ipsum dolor sit amet, </a:t>
            </a:r>
            <a:r>
              <a:rPr lang="pt-BR" sz="1200">
                <a:solidFill>
                  <a:schemeClr val="tx2">
                    <a:lumMod val="75000"/>
                  </a:schemeClr>
                </a:solidFill>
                <a:cs typeface="Lato Light"/>
              </a:rPr>
              <a:t>consectetur adipiscing teda.</a:t>
            </a:r>
            <a:endParaRPr lang="en-US" sz="1200" b="1" dirty="0">
              <a:solidFill>
                <a:schemeClr val="tx2">
                  <a:lumMod val="75000"/>
                </a:schemeClr>
              </a:solidFill>
              <a:cs typeface="Lato Light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4133083" y="3752462"/>
            <a:ext cx="8755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Support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4133082" y="4021650"/>
            <a:ext cx="203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>
                    <a:lumMod val="75000"/>
                  </a:schemeClr>
                </a:solidFill>
                <a:cs typeface="Lato Light"/>
              </a:rPr>
              <a:t>Lorem ipsum dolor sit amet, </a:t>
            </a:r>
            <a:r>
              <a:rPr lang="pt-BR" sz="1200">
                <a:solidFill>
                  <a:schemeClr val="tx2">
                    <a:lumMod val="75000"/>
                  </a:schemeClr>
                </a:solidFill>
                <a:cs typeface="Lato Light"/>
              </a:rPr>
              <a:t>consectetur adipiscing teda.</a:t>
            </a:r>
            <a:endParaRPr lang="en-US" sz="1200" b="1" dirty="0">
              <a:solidFill>
                <a:schemeClr val="tx2">
                  <a:lumMod val="75000"/>
                </a:schemeClr>
              </a:solidFill>
              <a:cs typeface="Lato Light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4133083" y="4759215"/>
            <a:ext cx="13452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Check E-Mail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4133082" y="5028403"/>
            <a:ext cx="203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>
                    <a:lumMod val="75000"/>
                  </a:schemeClr>
                </a:solidFill>
                <a:cs typeface="Lato Light"/>
              </a:rPr>
              <a:t>Lorem ipsum dolor sit amet, </a:t>
            </a:r>
            <a:r>
              <a:rPr lang="pt-BR" sz="1200">
                <a:solidFill>
                  <a:schemeClr val="tx2">
                    <a:lumMod val="75000"/>
                  </a:schemeClr>
                </a:solidFill>
                <a:cs typeface="Lato Light"/>
              </a:rPr>
              <a:t>consectetur adipiscing teda.</a:t>
            </a:r>
            <a:endParaRPr lang="en-US" sz="1200" b="1" dirty="0">
              <a:solidFill>
                <a:schemeClr val="tx2">
                  <a:lumMod val="75000"/>
                </a:schemeClr>
              </a:solidFill>
              <a:cs typeface="Lato Light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1354153" y="4759215"/>
            <a:ext cx="11031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Copperate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354152" y="5028403"/>
            <a:ext cx="203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>
                    <a:lumMod val="75000"/>
                  </a:schemeClr>
                </a:solidFill>
                <a:cs typeface="Lato Light"/>
              </a:rPr>
              <a:t>Lorem ipsum dolor sit amet, </a:t>
            </a:r>
            <a:r>
              <a:rPr lang="pt-BR" sz="1200">
                <a:solidFill>
                  <a:schemeClr val="tx2">
                    <a:lumMod val="75000"/>
                  </a:schemeClr>
                </a:solidFill>
                <a:cs typeface="Lato Light"/>
              </a:rPr>
              <a:t>consectetur adipiscing teda.</a:t>
            </a:r>
            <a:endParaRPr lang="en-US" sz="1200" b="1" dirty="0">
              <a:solidFill>
                <a:schemeClr val="tx2">
                  <a:lumMod val="75000"/>
                </a:schemeClr>
              </a:solidFill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20518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90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95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/>
      <p:bldP spid="86" grpId="0"/>
      <p:bldP spid="87" grpId="0"/>
      <p:bldP spid="88" grpId="0"/>
      <p:bldP spid="89" grpId="0"/>
      <p:bldP spid="90" grpId="0"/>
      <p:bldP spid="91" grpId="0"/>
      <p:bldP spid="92" grpId="0"/>
      <p:bldP spid="93" grpId="0" animBg="1"/>
      <p:bldP spid="94" grpId="0" animBg="1"/>
      <p:bldP spid="95" grpId="0" animBg="1"/>
      <p:bldP spid="96" grpId="0" animBg="1"/>
      <p:bldP spid="97" grpId="0"/>
      <p:bldP spid="98" grpId="0"/>
      <p:bldP spid="99" grpId="0"/>
      <p:bldP spid="100" grpId="0"/>
      <p:bldP spid="101" grpId="0"/>
      <p:bldP spid="102" grpId="0"/>
      <p:bldP spid="103" grpId="0"/>
      <p:bldP spid="10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1915181"/>
            <a:ext cx="5852474" cy="4334857"/>
            <a:chOff x="0" y="1915181"/>
            <a:chExt cx="5852474" cy="4334857"/>
          </a:xfrm>
        </p:grpSpPr>
        <p:grpSp>
          <p:nvGrpSpPr>
            <p:cNvPr id="4" name="Group 3"/>
            <p:cNvGrpSpPr/>
            <p:nvPr/>
          </p:nvGrpSpPr>
          <p:grpSpPr>
            <a:xfrm>
              <a:off x="0" y="1915181"/>
              <a:ext cx="5852474" cy="4334857"/>
              <a:chOff x="0" y="1873846"/>
              <a:chExt cx="5852474" cy="4334857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0" y="1873846"/>
                <a:ext cx="5852474" cy="4334857"/>
                <a:chOff x="0" y="1912346"/>
                <a:chExt cx="5852474" cy="4334857"/>
              </a:xfrm>
            </p:grpSpPr>
            <p:sp>
              <p:nvSpPr>
                <p:cNvPr id="12" name="Freeform 6"/>
                <p:cNvSpPr>
                  <a:spLocks/>
                </p:cNvSpPr>
                <p:nvPr/>
              </p:nvSpPr>
              <p:spPr bwMode="auto">
                <a:xfrm rot="5400000">
                  <a:off x="2474173" y="2526213"/>
                  <a:ext cx="671346" cy="606969"/>
                </a:xfrm>
                <a:custGeom>
                  <a:avLst/>
                  <a:gdLst>
                    <a:gd name="T0" fmla="*/ 287 w 287"/>
                    <a:gd name="T1" fmla="*/ 0 h 260"/>
                    <a:gd name="T2" fmla="*/ 150 w 287"/>
                    <a:gd name="T3" fmla="*/ 148 h 260"/>
                    <a:gd name="T4" fmla="*/ 150 w 287"/>
                    <a:gd name="T5" fmla="*/ 260 h 260"/>
                    <a:gd name="T6" fmla="*/ 0 w 287"/>
                    <a:gd name="T7" fmla="*/ 260 h 260"/>
                    <a:gd name="T8" fmla="*/ 0 w 287"/>
                    <a:gd name="T9" fmla="*/ 67 h 260"/>
                    <a:gd name="T10" fmla="*/ 287 w 287"/>
                    <a:gd name="T11" fmla="*/ 0 h 2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87" h="260">
                      <a:moveTo>
                        <a:pt x="287" y="0"/>
                      </a:moveTo>
                      <a:cubicBezTo>
                        <a:pt x="287" y="0"/>
                        <a:pt x="265" y="66"/>
                        <a:pt x="150" y="148"/>
                      </a:cubicBezTo>
                      <a:cubicBezTo>
                        <a:pt x="150" y="260"/>
                        <a:pt x="150" y="260"/>
                        <a:pt x="150" y="260"/>
                      </a:cubicBezTo>
                      <a:cubicBezTo>
                        <a:pt x="0" y="260"/>
                        <a:pt x="0" y="260"/>
                        <a:pt x="0" y="260"/>
                      </a:cubicBezTo>
                      <a:cubicBezTo>
                        <a:pt x="0" y="67"/>
                        <a:pt x="0" y="67"/>
                        <a:pt x="0" y="67"/>
                      </a:cubicBezTo>
                      <a:lnTo>
                        <a:pt x="287" y="0"/>
                      </a:lnTo>
                      <a:close/>
                    </a:path>
                  </a:pathLst>
                </a:custGeom>
                <a:solidFill>
                  <a:srgbClr val="F89D7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0960" tIns="30480" rIns="60960" bIns="304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grpSp>
              <p:nvGrpSpPr>
                <p:cNvPr id="13" name="Group 12"/>
                <p:cNvGrpSpPr/>
                <p:nvPr/>
              </p:nvGrpSpPr>
              <p:grpSpPr>
                <a:xfrm>
                  <a:off x="1186811" y="2718191"/>
                  <a:ext cx="4665663" cy="3529012"/>
                  <a:chOff x="3749676" y="1790725"/>
                  <a:chExt cx="4665663" cy="3529012"/>
                </a:xfrm>
              </p:grpSpPr>
              <p:pic>
                <p:nvPicPr>
                  <p:cNvPr id="20" name="Picture 19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749676" y="4880000"/>
                    <a:ext cx="4665663" cy="439737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</p:pic>
              <p:sp>
                <p:nvSpPr>
                  <p:cNvPr id="21" name="Freeform 20"/>
                  <p:cNvSpPr>
                    <a:spLocks noEditPoints="1"/>
                  </p:cNvSpPr>
                  <p:nvPr/>
                </p:nvSpPr>
                <p:spPr bwMode="auto">
                  <a:xfrm>
                    <a:off x="5173663" y="1790725"/>
                    <a:ext cx="1819275" cy="1144587"/>
                  </a:xfrm>
                  <a:custGeom>
                    <a:avLst/>
                    <a:gdLst>
                      <a:gd name="T0" fmla="*/ 612 w 720"/>
                      <a:gd name="T1" fmla="*/ 0 h 452"/>
                      <a:gd name="T2" fmla="*/ 108 w 720"/>
                      <a:gd name="T3" fmla="*/ 0 h 452"/>
                      <a:gd name="T4" fmla="*/ 0 w 720"/>
                      <a:gd name="T5" fmla="*/ 111 h 452"/>
                      <a:gd name="T6" fmla="*/ 0 w 720"/>
                      <a:gd name="T7" fmla="*/ 340 h 452"/>
                      <a:gd name="T8" fmla="*/ 108 w 720"/>
                      <a:gd name="T9" fmla="*/ 452 h 452"/>
                      <a:gd name="T10" fmla="*/ 612 w 720"/>
                      <a:gd name="T11" fmla="*/ 452 h 452"/>
                      <a:gd name="T12" fmla="*/ 720 w 720"/>
                      <a:gd name="T13" fmla="*/ 340 h 452"/>
                      <a:gd name="T14" fmla="*/ 720 w 720"/>
                      <a:gd name="T15" fmla="*/ 111 h 452"/>
                      <a:gd name="T16" fmla="*/ 612 w 720"/>
                      <a:gd name="T17" fmla="*/ 0 h 452"/>
                      <a:gd name="T18" fmla="*/ 623 w 720"/>
                      <a:gd name="T19" fmla="*/ 356 h 452"/>
                      <a:gd name="T20" fmla="*/ 544 w 720"/>
                      <a:gd name="T21" fmla="*/ 438 h 452"/>
                      <a:gd name="T22" fmla="*/ 176 w 720"/>
                      <a:gd name="T23" fmla="*/ 438 h 452"/>
                      <a:gd name="T24" fmla="*/ 97 w 720"/>
                      <a:gd name="T25" fmla="*/ 356 h 452"/>
                      <a:gd name="T26" fmla="*/ 97 w 720"/>
                      <a:gd name="T27" fmla="*/ 189 h 452"/>
                      <a:gd name="T28" fmla="*/ 176 w 720"/>
                      <a:gd name="T29" fmla="*/ 107 h 452"/>
                      <a:gd name="T30" fmla="*/ 544 w 720"/>
                      <a:gd name="T31" fmla="*/ 107 h 452"/>
                      <a:gd name="T32" fmla="*/ 623 w 720"/>
                      <a:gd name="T33" fmla="*/ 189 h 452"/>
                      <a:gd name="T34" fmla="*/ 623 w 720"/>
                      <a:gd name="T35" fmla="*/ 356 h 4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720" h="452">
                        <a:moveTo>
                          <a:pt x="612" y="0"/>
                        </a:moveTo>
                        <a:cubicBezTo>
                          <a:pt x="108" y="0"/>
                          <a:pt x="108" y="0"/>
                          <a:pt x="108" y="0"/>
                        </a:cubicBezTo>
                        <a:cubicBezTo>
                          <a:pt x="49" y="0"/>
                          <a:pt x="0" y="50"/>
                          <a:pt x="0" y="111"/>
                        </a:cubicBezTo>
                        <a:cubicBezTo>
                          <a:pt x="0" y="340"/>
                          <a:pt x="0" y="340"/>
                          <a:pt x="0" y="340"/>
                        </a:cubicBezTo>
                        <a:cubicBezTo>
                          <a:pt x="0" y="402"/>
                          <a:pt x="49" y="452"/>
                          <a:pt x="108" y="452"/>
                        </a:cubicBezTo>
                        <a:cubicBezTo>
                          <a:pt x="612" y="452"/>
                          <a:pt x="612" y="452"/>
                          <a:pt x="612" y="452"/>
                        </a:cubicBezTo>
                        <a:cubicBezTo>
                          <a:pt x="671" y="452"/>
                          <a:pt x="720" y="402"/>
                          <a:pt x="720" y="340"/>
                        </a:cubicBezTo>
                        <a:cubicBezTo>
                          <a:pt x="720" y="111"/>
                          <a:pt x="720" y="111"/>
                          <a:pt x="720" y="111"/>
                        </a:cubicBezTo>
                        <a:cubicBezTo>
                          <a:pt x="720" y="50"/>
                          <a:pt x="671" y="0"/>
                          <a:pt x="612" y="0"/>
                        </a:cubicBezTo>
                        <a:close/>
                        <a:moveTo>
                          <a:pt x="623" y="356"/>
                        </a:moveTo>
                        <a:cubicBezTo>
                          <a:pt x="623" y="401"/>
                          <a:pt x="588" y="438"/>
                          <a:pt x="544" y="438"/>
                        </a:cubicBezTo>
                        <a:cubicBezTo>
                          <a:pt x="176" y="438"/>
                          <a:pt x="176" y="438"/>
                          <a:pt x="176" y="438"/>
                        </a:cubicBezTo>
                        <a:cubicBezTo>
                          <a:pt x="132" y="438"/>
                          <a:pt x="97" y="401"/>
                          <a:pt x="97" y="356"/>
                        </a:cubicBezTo>
                        <a:cubicBezTo>
                          <a:pt x="97" y="189"/>
                          <a:pt x="97" y="189"/>
                          <a:pt x="97" y="189"/>
                        </a:cubicBezTo>
                        <a:cubicBezTo>
                          <a:pt x="97" y="144"/>
                          <a:pt x="132" y="107"/>
                          <a:pt x="176" y="107"/>
                        </a:cubicBezTo>
                        <a:cubicBezTo>
                          <a:pt x="544" y="107"/>
                          <a:pt x="544" y="107"/>
                          <a:pt x="544" y="107"/>
                        </a:cubicBezTo>
                        <a:cubicBezTo>
                          <a:pt x="588" y="107"/>
                          <a:pt x="623" y="144"/>
                          <a:pt x="623" y="189"/>
                        </a:cubicBezTo>
                        <a:lnTo>
                          <a:pt x="623" y="356"/>
                        </a:lnTo>
                        <a:close/>
                      </a:path>
                    </a:pathLst>
                  </a:custGeom>
                  <a:solidFill>
                    <a:schemeClr val="tx2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en-US">
                      <a:latin typeface="Myriad Pro" panose="020B0503030403020204" pitchFamily="34" charset="0"/>
                    </a:endParaRPr>
                  </a:p>
                </p:txBody>
              </p:sp>
              <p:sp>
                <p:nvSpPr>
                  <p:cNvPr id="22" name="Freeform 21"/>
                  <p:cNvSpPr>
                    <a:spLocks/>
                  </p:cNvSpPr>
                  <p:nvPr/>
                </p:nvSpPr>
                <p:spPr bwMode="auto">
                  <a:xfrm>
                    <a:off x="6083301" y="2481287"/>
                    <a:ext cx="1757363" cy="1238250"/>
                  </a:xfrm>
                  <a:custGeom>
                    <a:avLst/>
                    <a:gdLst>
                      <a:gd name="T0" fmla="*/ 1107 w 1107"/>
                      <a:gd name="T1" fmla="*/ 780 h 780"/>
                      <a:gd name="T2" fmla="*/ 0 w 1107"/>
                      <a:gd name="T3" fmla="*/ 0 h 780"/>
                      <a:gd name="T4" fmla="*/ 0 w 1107"/>
                      <a:gd name="T5" fmla="*/ 780 h 780"/>
                      <a:gd name="T6" fmla="*/ 1107 w 1107"/>
                      <a:gd name="T7" fmla="*/ 780 h 78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107" h="780">
                        <a:moveTo>
                          <a:pt x="1107" y="780"/>
                        </a:moveTo>
                        <a:lnTo>
                          <a:pt x="0" y="0"/>
                        </a:lnTo>
                        <a:lnTo>
                          <a:pt x="0" y="780"/>
                        </a:lnTo>
                        <a:lnTo>
                          <a:pt x="1107" y="780"/>
                        </a:lnTo>
                        <a:close/>
                      </a:path>
                    </a:pathLst>
                  </a:custGeom>
                  <a:solidFill>
                    <a:srgbClr val="72A00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en-US">
                      <a:latin typeface="Myriad Pro" panose="020B0503030403020204" pitchFamily="34" charset="0"/>
                    </a:endParaRPr>
                  </a:p>
                </p:txBody>
              </p:sp>
              <p:sp>
                <p:nvSpPr>
                  <p:cNvPr id="23" name="Freeform 22"/>
                  <p:cNvSpPr>
                    <a:spLocks/>
                  </p:cNvSpPr>
                  <p:nvPr/>
                </p:nvSpPr>
                <p:spPr bwMode="auto">
                  <a:xfrm>
                    <a:off x="6083301" y="2481287"/>
                    <a:ext cx="1757363" cy="1238250"/>
                  </a:xfrm>
                  <a:custGeom>
                    <a:avLst/>
                    <a:gdLst>
                      <a:gd name="T0" fmla="*/ 695 w 695"/>
                      <a:gd name="T1" fmla="*/ 489 h 489"/>
                      <a:gd name="T2" fmla="*/ 695 w 695"/>
                      <a:gd name="T3" fmla="*/ 93 h 489"/>
                      <a:gd name="T4" fmla="*/ 605 w 695"/>
                      <a:gd name="T5" fmla="*/ 0 h 489"/>
                      <a:gd name="T6" fmla="*/ 0 w 695"/>
                      <a:gd name="T7" fmla="*/ 0 h 489"/>
                      <a:gd name="T8" fmla="*/ 0 w 695"/>
                      <a:gd name="T9" fmla="*/ 489 h 489"/>
                      <a:gd name="T10" fmla="*/ 695 w 695"/>
                      <a:gd name="T11" fmla="*/ 489 h 4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95" h="489">
                        <a:moveTo>
                          <a:pt x="695" y="489"/>
                        </a:moveTo>
                        <a:cubicBezTo>
                          <a:pt x="695" y="93"/>
                          <a:pt x="695" y="93"/>
                          <a:pt x="695" y="93"/>
                        </a:cubicBezTo>
                        <a:cubicBezTo>
                          <a:pt x="695" y="42"/>
                          <a:pt x="655" y="0"/>
                          <a:pt x="605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489"/>
                          <a:pt x="0" y="489"/>
                          <a:pt x="0" y="489"/>
                        </a:cubicBezTo>
                        <a:lnTo>
                          <a:pt x="695" y="489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en-US">
                      <a:latin typeface="Myriad Pro" panose="020B0503030403020204" pitchFamily="34" charset="0"/>
                    </a:endParaRPr>
                  </a:p>
                </p:txBody>
              </p:sp>
              <p:sp>
                <p:nvSpPr>
                  <p:cNvPr id="24" name="Freeform 23"/>
                  <p:cNvSpPr>
                    <a:spLocks/>
                  </p:cNvSpPr>
                  <p:nvPr/>
                </p:nvSpPr>
                <p:spPr bwMode="auto">
                  <a:xfrm>
                    <a:off x="4325938" y="2481287"/>
                    <a:ext cx="1757363" cy="1238250"/>
                  </a:xfrm>
                  <a:custGeom>
                    <a:avLst/>
                    <a:gdLst>
                      <a:gd name="T0" fmla="*/ 695 w 695"/>
                      <a:gd name="T1" fmla="*/ 0 h 489"/>
                      <a:gd name="T2" fmla="*/ 90 w 695"/>
                      <a:gd name="T3" fmla="*/ 0 h 489"/>
                      <a:gd name="T4" fmla="*/ 0 w 695"/>
                      <a:gd name="T5" fmla="*/ 93 h 489"/>
                      <a:gd name="T6" fmla="*/ 0 w 695"/>
                      <a:gd name="T7" fmla="*/ 489 h 489"/>
                      <a:gd name="T8" fmla="*/ 695 w 695"/>
                      <a:gd name="T9" fmla="*/ 489 h 489"/>
                      <a:gd name="T10" fmla="*/ 695 w 695"/>
                      <a:gd name="T11" fmla="*/ 0 h 48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95" h="489">
                        <a:moveTo>
                          <a:pt x="695" y="0"/>
                        </a:moveTo>
                        <a:cubicBezTo>
                          <a:pt x="90" y="0"/>
                          <a:pt x="90" y="0"/>
                          <a:pt x="90" y="0"/>
                        </a:cubicBezTo>
                        <a:cubicBezTo>
                          <a:pt x="40" y="0"/>
                          <a:pt x="0" y="42"/>
                          <a:pt x="0" y="93"/>
                        </a:cubicBezTo>
                        <a:cubicBezTo>
                          <a:pt x="0" y="489"/>
                          <a:pt x="0" y="489"/>
                          <a:pt x="0" y="489"/>
                        </a:cubicBezTo>
                        <a:cubicBezTo>
                          <a:pt x="695" y="489"/>
                          <a:pt x="695" y="489"/>
                          <a:pt x="695" y="489"/>
                        </a:cubicBezTo>
                        <a:lnTo>
                          <a:pt x="695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en-US">
                      <a:latin typeface="Myriad Pro" panose="020B0503030403020204" pitchFamily="34" charset="0"/>
                    </a:endParaRPr>
                  </a:p>
                </p:txBody>
              </p:sp>
              <p:sp>
                <p:nvSpPr>
                  <p:cNvPr id="25" name="Freeform 24"/>
                  <p:cNvSpPr>
                    <a:spLocks/>
                  </p:cNvSpPr>
                  <p:nvPr/>
                </p:nvSpPr>
                <p:spPr bwMode="auto">
                  <a:xfrm>
                    <a:off x="6083301" y="3719537"/>
                    <a:ext cx="1757363" cy="1304925"/>
                  </a:xfrm>
                  <a:custGeom>
                    <a:avLst/>
                    <a:gdLst>
                      <a:gd name="T0" fmla="*/ 0 w 695"/>
                      <a:gd name="T1" fmla="*/ 0 h 516"/>
                      <a:gd name="T2" fmla="*/ 0 w 695"/>
                      <a:gd name="T3" fmla="*/ 516 h 516"/>
                      <a:gd name="T4" fmla="*/ 605 w 695"/>
                      <a:gd name="T5" fmla="*/ 516 h 516"/>
                      <a:gd name="T6" fmla="*/ 695 w 695"/>
                      <a:gd name="T7" fmla="*/ 423 h 516"/>
                      <a:gd name="T8" fmla="*/ 695 w 695"/>
                      <a:gd name="T9" fmla="*/ 0 h 516"/>
                      <a:gd name="T10" fmla="*/ 0 w 695"/>
                      <a:gd name="T11" fmla="*/ 0 h 5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95" h="516">
                        <a:moveTo>
                          <a:pt x="0" y="0"/>
                        </a:moveTo>
                        <a:cubicBezTo>
                          <a:pt x="0" y="516"/>
                          <a:pt x="0" y="516"/>
                          <a:pt x="0" y="516"/>
                        </a:cubicBezTo>
                        <a:cubicBezTo>
                          <a:pt x="605" y="516"/>
                          <a:pt x="605" y="516"/>
                          <a:pt x="605" y="516"/>
                        </a:cubicBezTo>
                        <a:cubicBezTo>
                          <a:pt x="655" y="516"/>
                          <a:pt x="695" y="474"/>
                          <a:pt x="695" y="423"/>
                        </a:cubicBezTo>
                        <a:cubicBezTo>
                          <a:pt x="695" y="0"/>
                          <a:pt x="695" y="0"/>
                          <a:pt x="695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en-US">
                      <a:latin typeface="Myriad Pro" panose="020B0503030403020204" pitchFamily="34" charset="0"/>
                    </a:endParaRPr>
                  </a:p>
                </p:txBody>
              </p:sp>
              <p:sp>
                <p:nvSpPr>
                  <p:cNvPr id="26" name="Freeform 25"/>
                  <p:cNvSpPr>
                    <a:spLocks/>
                  </p:cNvSpPr>
                  <p:nvPr/>
                </p:nvSpPr>
                <p:spPr bwMode="auto">
                  <a:xfrm>
                    <a:off x="4325938" y="3719537"/>
                    <a:ext cx="1757363" cy="1304925"/>
                  </a:xfrm>
                  <a:custGeom>
                    <a:avLst/>
                    <a:gdLst>
                      <a:gd name="T0" fmla="*/ 0 w 695"/>
                      <a:gd name="T1" fmla="*/ 0 h 516"/>
                      <a:gd name="T2" fmla="*/ 0 w 695"/>
                      <a:gd name="T3" fmla="*/ 423 h 516"/>
                      <a:gd name="T4" fmla="*/ 90 w 695"/>
                      <a:gd name="T5" fmla="*/ 516 h 516"/>
                      <a:gd name="T6" fmla="*/ 695 w 695"/>
                      <a:gd name="T7" fmla="*/ 516 h 516"/>
                      <a:gd name="T8" fmla="*/ 695 w 695"/>
                      <a:gd name="T9" fmla="*/ 0 h 516"/>
                      <a:gd name="T10" fmla="*/ 0 w 695"/>
                      <a:gd name="T11" fmla="*/ 0 h 5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95" h="516">
                        <a:moveTo>
                          <a:pt x="0" y="0"/>
                        </a:moveTo>
                        <a:cubicBezTo>
                          <a:pt x="0" y="423"/>
                          <a:pt x="0" y="423"/>
                          <a:pt x="0" y="423"/>
                        </a:cubicBezTo>
                        <a:cubicBezTo>
                          <a:pt x="0" y="474"/>
                          <a:pt x="40" y="516"/>
                          <a:pt x="90" y="516"/>
                        </a:cubicBezTo>
                        <a:cubicBezTo>
                          <a:pt x="695" y="516"/>
                          <a:pt x="695" y="516"/>
                          <a:pt x="695" y="516"/>
                        </a:cubicBezTo>
                        <a:cubicBezTo>
                          <a:pt x="695" y="0"/>
                          <a:pt x="695" y="0"/>
                          <a:pt x="695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en-US">
                      <a:latin typeface="Myriad Pro" panose="020B0503030403020204" pitchFamily="34" charset="0"/>
                    </a:endParaRPr>
                  </a:p>
                </p:txBody>
              </p:sp>
              <p:sp>
                <p:nvSpPr>
                  <p:cNvPr id="27" name="Oval 26"/>
                  <p:cNvSpPr>
                    <a:spLocks noChangeArrowheads="1"/>
                  </p:cNvSpPr>
                  <p:nvPr/>
                </p:nvSpPr>
                <p:spPr bwMode="auto">
                  <a:xfrm>
                    <a:off x="5737226" y="4129112"/>
                    <a:ext cx="469900" cy="488950"/>
                  </a:xfrm>
                  <a:prstGeom prst="ellipse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en-US">
                      <a:latin typeface="Myriad Pro" panose="020B0503030403020204" pitchFamily="34" charset="0"/>
                    </a:endParaRPr>
                  </a:p>
                </p:txBody>
              </p:sp>
              <p:sp>
                <p:nvSpPr>
                  <p:cNvPr id="28" name="Oval 27"/>
                  <p:cNvSpPr>
                    <a:spLocks noChangeArrowheads="1"/>
                  </p:cNvSpPr>
                  <p:nvPr/>
                </p:nvSpPr>
                <p:spPr bwMode="auto">
                  <a:xfrm>
                    <a:off x="5956301" y="2867050"/>
                    <a:ext cx="471488" cy="487362"/>
                  </a:xfrm>
                  <a:prstGeom prst="ellipse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en-US">
                      <a:latin typeface="Myriad Pro" panose="020B0503030403020204" pitchFamily="34" charset="0"/>
                    </a:endParaRPr>
                  </a:p>
                </p:txBody>
              </p:sp>
              <p:sp>
                <p:nvSpPr>
                  <p:cNvPr id="29" name="Oval 28"/>
                  <p:cNvSpPr>
                    <a:spLocks noChangeArrowheads="1"/>
                  </p:cNvSpPr>
                  <p:nvPr/>
                </p:nvSpPr>
                <p:spPr bwMode="auto">
                  <a:xfrm>
                    <a:off x="6738938" y="3610000"/>
                    <a:ext cx="469900" cy="485775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en-US">
                      <a:latin typeface="Myriad Pro" panose="020B0503030403020204" pitchFamily="34" charset="0"/>
                    </a:endParaRPr>
                  </a:p>
                </p:txBody>
              </p:sp>
              <p:sp>
                <p:nvSpPr>
                  <p:cNvPr id="30" name="Oval 29"/>
                  <p:cNvSpPr>
                    <a:spLocks noChangeArrowheads="1"/>
                  </p:cNvSpPr>
                  <p:nvPr/>
                </p:nvSpPr>
                <p:spPr bwMode="auto">
                  <a:xfrm>
                    <a:off x="4957763" y="3348062"/>
                    <a:ext cx="469900" cy="487362"/>
                  </a:xfrm>
                  <a:prstGeom prst="ellipse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endParaRPr lang="en-US">
                      <a:latin typeface="Myriad Pro" panose="020B0503030403020204" pitchFamily="34" charset="0"/>
                    </a:endParaRPr>
                  </a:p>
                </p:txBody>
              </p:sp>
            </p:grpSp>
            <p:sp>
              <p:nvSpPr>
                <p:cNvPr id="14" name="Freeform 133"/>
                <p:cNvSpPr>
                  <a:spLocks/>
                </p:cNvSpPr>
                <p:nvPr/>
              </p:nvSpPr>
              <p:spPr bwMode="auto">
                <a:xfrm rot="16200000">
                  <a:off x="3022448" y="1982387"/>
                  <a:ext cx="994391" cy="1150880"/>
                </a:xfrm>
                <a:custGeom>
                  <a:avLst/>
                  <a:gdLst>
                    <a:gd name="T0" fmla="*/ 8 w 186"/>
                    <a:gd name="T1" fmla="*/ 12 h 144"/>
                    <a:gd name="T2" fmla="*/ 0 w 186"/>
                    <a:gd name="T3" fmla="*/ 116 h 144"/>
                    <a:gd name="T4" fmla="*/ 4 w 186"/>
                    <a:gd name="T5" fmla="*/ 142 h 144"/>
                    <a:gd name="T6" fmla="*/ 176 w 186"/>
                    <a:gd name="T7" fmla="*/ 144 h 144"/>
                    <a:gd name="T8" fmla="*/ 186 w 186"/>
                    <a:gd name="T9" fmla="*/ 124 h 144"/>
                    <a:gd name="T10" fmla="*/ 168 w 186"/>
                    <a:gd name="T11" fmla="*/ 0 h 144"/>
                    <a:gd name="T12" fmla="*/ 8 w 186"/>
                    <a:gd name="T13" fmla="*/ 12 h 144"/>
                    <a:gd name="connsiteX0" fmla="*/ 430 w 10000"/>
                    <a:gd name="connsiteY0" fmla="*/ 833 h 9861"/>
                    <a:gd name="connsiteX1" fmla="*/ 0 w 10000"/>
                    <a:gd name="connsiteY1" fmla="*/ 8056 h 9861"/>
                    <a:gd name="connsiteX2" fmla="*/ 215 w 10000"/>
                    <a:gd name="connsiteY2" fmla="*/ 9861 h 9861"/>
                    <a:gd name="connsiteX3" fmla="*/ 10000 w 10000"/>
                    <a:gd name="connsiteY3" fmla="*/ 8611 h 9861"/>
                    <a:gd name="connsiteX4" fmla="*/ 9032 w 10000"/>
                    <a:gd name="connsiteY4" fmla="*/ 0 h 9861"/>
                    <a:gd name="connsiteX5" fmla="*/ 430 w 10000"/>
                    <a:gd name="connsiteY5" fmla="*/ 833 h 9861"/>
                    <a:gd name="connsiteX0" fmla="*/ 430 w 10000"/>
                    <a:gd name="connsiteY0" fmla="*/ 845 h 10000"/>
                    <a:gd name="connsiteX1" fmla="*/ 0 w 10000"/>
                    <a:gd name="connsiteY1" fmla="*/ 8170 h 10000"/>
                    <a:gd name="connsiteX2" fmla="*/ 215 w 10000"/>
                    <a:gd name="connsiteY2" fmla="*/ 10000 h 10000"/>
                    <a:gd name="connsiteX3" fmla="*/ 10000 w 10000"/>
                    <a:gd name="connsiteY3" fmla="*/ 8732 h 10000"/>
                    <a:gd name="connsiteX4" fmla="*/ 9032 w 10000"/>
                    <a:gd name="connsiteY4" fmla="*/ 0 h 10000"/>
                    <a:gd name="connsiteX5" fmla="*/ 430 w 10000"/>
                    <a:gd name="connsiteY5" fmla="*/ 845 h 10000"/>
                    <a:gd name="connsiteX0" fmla="*/ 430 w 10070"/>
                    <a:gd name="connsiteY0" fmla="*/ 845 h 10000"/>
                    <a:gd name="connsiteX1" fmla="*/ 0 w 10070"/>
                    <a:gd name="connsiteY1" fmla="*/ 8170 h 10000"/>
                    <a:gd name="connsiteX2" fmla="*/ 215 w 10070"/>
                    <a:gd name="connsiteY2" fmla="*/ 10000 h 10000"/>
                    <a:gd name="connsiteX3" fmla="*/ 10000 w 10070"/>
                    <a:gd name="connsiteY3" fmla="*/ 8732 h 10000"/>
                    <a:gd name="connsiteX4" fmla="*/ 9032 w 10070"/>
                    <a:gd name="connsiteY4" fmla="*/ 0 h 10000"/>
                    <a:gd name="connsiteX5" fmla="*/ 430 w 10070"/>
                    <a:gd name="connsiteY5" fmla="*/ 845 h 10000"/>
                    <a:gd name="connsiteX0" fmla="*/ 430 w 10199"/>
                    <a:gd name="connsiteY0" fmla="*/ 845 h 10000"/>
                    <a:gd name="connsiteX1" fmla="*/ 0 w 10199"/>
                    <a:gd name="connsiteY1" fmla="*/ 8170 h 10000"/>
                    <a:gd name="connsiteX2" fmla="*/ 215 w 10199"/>
                    <a:gd name="connsiteY2" fmla="*/ 10000 h 10000"/>
                    <a:gd name="connsiteX3" fmla="*/ 10000 w 10199"/>
                    <a:gd name="connsiteY3" fmla="*/ 8732 h 10000"/>
                    <a:gd name="connsiteX4" fmla="*/ 9032 w 10199"/>
                    <a:gd name="connsiteY4" fmla="*/ 0 h 10000"/>
                    <a:gd name="connsiteX5" fmla="*/ 430 w 10199"/>
                    <a:gd name="connsiteY5" fmla="*/ 845 h 10000"/>
                    <a:gd name="connsiteX0" fmla="*/ 430 w 10134"/>
                    <a:gd name="connsiteY0" fmla="*/ 1264 h 10419"/>
                    <a:gd name="connsiteX1" fmla="*/ 0 w 10134"/>
                    <a:gd name="connsiteY1" fmla="*/ 8589 h 10419"/>
                    <a:gd name="connsiteX2" fmla="*/ 215 w 10134"/>
                    <a:gd name="connsiteY2" fmla="*/ 10419 h 10419"/>
                    <a:gd name="connsiteX3" fmla="*/ 10000 w 10134"/>
                    <a:gd name="connsiteY3" fmla="*/ 9151 h 10419"/>
                    <a:gd name="connsiteX4" fmla="*/ 8130 w 10134"/>
                    <a:gd name="connsiteY4" fmla="*/ 0 h 10419"/>
                    <a:gd name="connsiteX5" fmla="*/ 430 w 10134"/>
                    <a:gd name="connsiteY5" fmla="*/ 1264 h 10419"/>
                    <a:gd name="connsiteX0" fmla="*/ 430 w 9351"/>
                    <a:gd name="connsiteY0" fmla="*/ 1264 h 10419"/>
                    <a:gd name="connsiteX1" fmla="*/ 0 w 9351"/>
                    <a:gd name="connsiteY1" fmla="*/ 8589 h 10419"/>
                    <a:gd name="connsiteX2" fmla="*/ 215 w 9351"/>
                    <a:gd name="connsiteY2" fmla="*/ 10419 h 10419"/>
                    <a:gd name="connsiteX3" fmla="*/ 9158 w 9351"/>
                    <a:gd name="connsiteY3" fmla="*/ 9104 h 10419"/>
                    <a:gd name="connsiteX4" fmla="*/ 8130 w 9351"/>
                    <a:gd name="connsiteY4" fmla="*/ 0 h 10419"/>
                    <a:gd name="connsiteX5" fmla="*/ 430 w 9351"/>
                    <a:gd name="connsiteY5" fmla="*/ 1264 h 10419"/>
                    <a:gd name="connsiteX0" fmla="*/ 460 w 10366"/>
                    <a:gd name="connsiteY0" fmla="*/ 1213 h 10000"/>
                    <a:gd name="connsiteX1" fmla="*/ 0 w 10366"/>
                    <a:gd name="connsiteY1" fmla="*/ 8244 h 10000"/>
                    <a:gd name="connsiteX2" fmla="*/ 230 w 10366"/>
                    <a:gd name="connsiteY2" fmla="*/ 10000 h 10000"/>
                    <a:gd name="connsiteX3" fmla="*/ 9794 w 10366"/>
                    <a:gd name="connsiteY3" fmla="*/ 8738 h 10000"/>
                    <a:gd name="connsiteX4" fmla="*/ 8694 w 10366"/>
                    <a:gd name="connsiteY4" fmla="*/ 0 h 10000"/>
                    <a:gd name="connsiteX5" fmla="*/ 460 w 10366"/>
                    <a:gd name="connsiteY5" fmla="*/ 1213 h 10000"/>
                    <a:gd name="connsiteX0" fmla="*/ 4732 w 14638"/>
                    <a:gd name="connsiteY0" fmla="*/ 1213 h 10805"/>
                    <a:gd name="connsiteX1" fmla="*/ 4272 w 14638"/>
                    <a:gd name="connsiteY1" fmla="*/ 8244 h 10805"/>
                    <a:gd name="connsiteX2" fmla="*/ 0 w 14638"/>
                    <a:gd name="connsiteY2" fmla="*/ 10805 h 10805"/>
                    <a:gd name="connsiteX3" fmla="*/ 14066 w 14638"/>
                    <a:gd name="connsiteY3" fmla="*/ 8738 h 10805"/>
                    <a:gd name="connsiteX4" fmla="*/ 12966 w 14638"/>
                    <a:gd name="connsiteY4" fmla="*/ 0 h 10805"/>
                    <a:gd name="connsiteX5" fmla="*/ 4732 w 14638"/>
                    <a:gd name="connsiteY5" fmla="*/ 1213 h 10805"/>
                    <a:gd name="connsiteX0" fmla="*/ 4732 w 13831"/>
                    <a:gd name="connsiteY0" fmla="*/ 1213 h 10805"/>
                    <a:gd name="connsiteX1" fmla="*/ 4272 w 13831"/>
                    <a:gd name="connsiteY1" fmla="*/ 8244 h 10805"/>
                    <a:gd name="connsiteX2" fmla="*/ 0 w 13831"/>
                    <a:gd name="connsiteY2" fmla="*/ 10805 h 10805"/>
                    <a:gd name="connsiteX3" fmla="*/ 13037 w 13831"/>
                    <a:gd name="connsiteY3" fmla="*/ 6771 h 10805"/>
                    <a:gd name="connsiteX4" fmla="*/ 12966 w 13831"/>
                    <a:gd name="connsiteY4" fmla="*/ 0 h 10805"/>
                    <a:gd name="connsiteX5" fmla="*/ 4732 w 13831"/>
                    <a:gd name="connsiteY5" fmla="*/ 1213 h 10805"/>
                    <a:gd name="connsiteX0" fmla="*/ 4732 w 13428"/>
                    <a:gd name="connsiteY0" fmla="*/ 1213 h 10805"/>
                    <a:gd name="connsiteX1" fmla="*/ 4272 w 13428"/>
                    <a:gd name="connsiteY1" fmla="*/ 8244 h 10805"/>
                    <a:gd name="connsiteX2" fmla="*/ 0 w 13428"/>
                    <a:gd name="connsiteY2" fmla="*/ 10805 h 10805"/>
                    <a:gd name="connsiteX3" fmla="*/ 12394 w 13428"/>
                    <a:gd name="connsiteY3" fmla="*/ 8291 h 10805"/>
                    <a:gd name="connsiteX4" fmla="*/ 12966 w 13428"/>
                    <a:gd name="connsiteY4" fmla="*/ 0 h 10805"/>
                    <a:gd name="connsiteX5" fmla="*/ 4732 w 13428"/>
                    <a:gd name="connsiteY5" fmla="*/ 1213 h 108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428" h="10805">
                      <a:moveTo>
                        <a:pt x="4732" y="1213"/>
                      </a:moveTo>
                      <a:cubicBezTo>
                        <a:pt x="4579" y="3557"/>
                        <a:pt x="4425" y="5900"/>
                        <a:pt x="4272" y="8244"/>
                      </a:cubicBezTo>
                      <a:cubicBezTo>
                        <a:pt x="4349" y="8829"/>
                        <a:pt x="-77" y="10220"/>
                        <a:pt x="0" y="10805"/>
                      </a:cubicBezTo>
                      <a:cubicBezTo>
                        <a:pt x="3488" y="10399"/>
                        <a:pt x="5625" y="10172"/>
                        <a:pt x="12394" y="8291"/>
                      </a:cubicBezTo>
                      <a:cubicBezTo>
                        <a:pt x="14042" y="7019"/>
                        <a:pt x="13312" y="2793"/>
                        <a:pt x="12966" y="0"/>
                      </a:cubicBezTo>
                      <a:lnTo>
                        <a:pt x="4732" y="1213"/>
                      </a:lnTo>
                      <a:close/>
                    </a:path>
                  </a:pathLst>
                </a:custGeom>
                <a:solidFill>
                  <a:srgbClr val="FDD6BC"/>
                </a:solidFill>
                <a:ln>
                  <a:noFill/>
                </a:ln>
              </p:spPr>
              <p:txBody>
                <a:bodyPr vert="horz" wrap="square" lIns="45720" tIns="22860" rIns="45720" bIns="2286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AU" sz="900"/>
                </a:p>
              </p:txBody>
            </p:sp>
            <p:sp>
              <p:nvSpPr>
                <p:cNvPr id="15" name="Freeform 13"/>
                <p:cNvSpPr>
                  <a:spLocks/>
                </p:cNvSpPr>
                <p:nvPr/>
              </p:nvSpPr>
              <p:spPr bwMode="auto">
                <a:xfrm rot="5400000">
                  <a:off x="2713282" y="1705424"/>
                  <a:ext cx="942642" cy="1356485"/>
                </a:xfrm>
                <a:custGeom>
                  <a:avLst/>
                  <a:gdLst>
                    <a:gd name="T0" fmla="*/ 364 w 403"/>
                    <a:gd name="T1" fmla="*/ 50 h 581"/>
                    <a:gd name="T2" fmla="*/ 268 w 403"/>
                    <a:gd name="T3" fmla="*/ 7 h 581"/>
                    <a:gd name="T4" fmla="*/ 206 w 403"/>
                    <a:gd name="T5" fmla="*/ 4 h 581"/>
                    <a:gd name="T6" fmla="*/ 105 w 403"/>
                    <a:gd name="T7" fmla="*/ 4 h 581"/>
                    <a:gd name="T8" fmla="*/ 63 w 403"/>
                    <a:gd name="T9" fmla="*/ 4 h 581"/>
                    <a:gd name="T10" fmla="*/ 0 w 403"/>
                    <a:gd name="T11" fmla="*/ 60 h 581"/>
                    <a:gd name="T12" fmla="*/ 0 w 403"/>
                    <a:gd name="T13" fmla="*/ 103 h 581"/>
                    <a:gd name="T14" fmla="*/ 0 w 403"/>
                    <a:gd name="T15" fmla="*/ 405 h 581"/>
                    <a:gd name="T16" fmla="*/ 93 w 403"/>
                    <a:gd name="T17" fmla="*/ 508 h 581"/>
                    <a:gd name="T18" fmla="*/ 93 w 403"/>
                    <a:gd name="T19" fmla="*/ 581 h 581"/>
                    <a:gd name="T20" fmla="*/ 258 w 403"/>
                    <a:gd name="T21" fmla="*/ 581 h 581"/>
                    <a:gd name="T22" fmla="*/ 258 w 403"/>
                    <a:gd name="T23" fmla="*/ 448 h 581"/>
                    <a:gd name="T24" fmla="*/ 258 w 403"/>
                    <a:gd name="T25" fmla="*/ 415 h 581"/>
                    <a:gd name="T26" fmla="*/ 141 w 403"/>
                    <a:gd name="T27" fmla="*/ 111 h 581"/>
                    <a:gd name="T28" fmla="*/ 237 w 403"/>
                    <a:gd name="T29" fmla="*/ 113 h 581"/>
                    <a:gd name="T30" fmla="*/ 319 w 403"/>
                    <a:gd name="T31" fmla="*/ 149 h 581"/>
                    <a:gd name="T32" fmla="*/ 391 w 403"/>
                    <a:gd name="T33" fmla="*/ 122 h 581"/>
                    <a:gd name="T34" fmla="*/ 364 w 403"/>
                    <a:gd name="T35" fmla="*/ 50 h 5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403" h="581">
                      <a:moveTo>
                        <a:pt x="364" y="50"/>
                      </a:moveTo>
                      <a:cubicBezTo>
                        <a:pt x="268" y="7"/>
                        <a:pt x="268" y="7"/>
                        <a:pt x="268" y="7"/>
                      </a:cubicBezTo>
                      <a:cubicBezTo>
                        <a:pt x="254" y="0"/>
                        <a:pt x="213" y="4"/>
                        <a:pt x="206" y="4"/>
                      </a:cubicBezTo>
                      <a:cubicBezTo>
                        <a:pt x="105" y="4"/>
                        <a:pt x="105" y="4"/>
                        <a:pt x="105" y="4"/>
                      </a:cubicBezTo>
                      <a:cubicBezTo>
                        <a:pt x="63" y="4"/>
                        <a:pt x="63" y="4"/>
                        <a:pt x="63" y="4"/>
                      </a:cubicBezTo>
                      <a:cubicBezTo>
                        <a:pt x="31" y="4"/>
                        <a:pt x="0" y="27"/>
                        <a:pt x="0" y="60"/>
                      </a:cubicBezTo>
                      <a:cubicBezTo>
                        <a:pt x="0" y="103"/>
                        <a:pt x="0" y="103"/>
                        <a:pt x="0" y="103"/>
                      </a:cubicBezTo>
                      <a:cubicBezTo>
                        <a:pt x="0" y="405"/>
                        <a:pt x="0" y="405"/>
                        <a:pt x="0" y="405"/>
                      </a:cubicBezTo>
                      <a:cubicBezTo>
                        <a:pt x="0" y="459"/>
                        <a:pt x="42" y="503"/>
                        <a:pt x="93" y="508"/>
                      </a:cubicBezTo>
                      <a:cubicBezTo>
                        <a:pt x="93" y="581"/>
                        <a:pt x="93" y="581"/>
                        <a:pt x="93" y="581"/>
                      </a:cubicBezTo>
                      <a:cubicBezTo>
                        <a:pt x="258" y="581"/>
                        <a:pt x="258" y="581"/>
                        <a:pt x="258" y="581"/>
                      </a:cubicBezTo>
                      <a:cubicBezTo>
                        <a:pt x="258" y="448"/>
                        <a:pt x="258" y="448"/>
                        <a:pt x="258" y="448"/>
                      </a:cubicBezTo>
                      <a:cubicBezTo>
                        <a:pt x="258" y="415"/>
                        <a:pt x="258" y="415"/>
                        <a:pt x="258" y="415"/>
                      </a:cubicBezTo>
                      <a:cubicBezTo>
                        <a:pt x="258" y="228"/>
                        <a:pt x="141" y="111"/>
                        <a:pt x="141" y="111"/>
                      </a:cubicBezTo>
                      <a:cubicBezTo>
                        <a:pt x="141" y="111"/>
                        <a:pt x="213" y="111"/>
                        <a:pt x="237" y="113"/>
                      </a:cubicBezTo>
                      <a:cubicBezTo>
                        <a:pt x="261" y="116"/>
                        <a:pt x="319" y="149"/>
                        <a:pt x="319" y="149"/>
                      </a:cubicBezTo>
                      <a:cubicBezTo>
                        <a:pt x="346" y="162"/>
                        <a:pt x="379" y="150"/>
                        <a:pt x="391" y="122"/>
                      </a:cubicBezTo>
                      <a:cubicBezTo>
                        <a:pt x="403" y="95"/>
                        <a:pt x="392" y="62"/>
                        <a:pt x="364" y="50"/>
                      </a:cubicBezTo>
                      <a:close/>
                    </a:path>
                  </a:pathLst>
                </a:custGeom>
                <a:solidFill>
                  <a:srgbClr val="FBBB9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0960" tIns="30480" rIns="60960" bIns="304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6" name="Rectangle 8"/>
                <p:cNvSpPr>
                  <a:spLocks noChangeArrowheads="1"/>
                </p:cNvSpPr>
                <p:nvPr/>
              </p:nvSpPr>
              <p:spPr bwMode="auto">
                <a:xfrm rot="5400000">
                  <a:off x="839335" y="1233952"/>
                  <a:ext cx="848379" cy="2527049"/>
                </a:xfrm>
                <a:prstGeom prst="rect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60960" tIns="30480" rIns="60960" bIns="304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7" name="Rectangle 9"/>
                <p:cNvSpPr>
                  <a:spLocks noChangeArrowheads="1"/>
                </p:cNvSpPr>
                <p:nvPr/>
              </p:nvSpPr>
              <p:spPr bwMode="auto">
                <a:xfrm rot="5400000">
                  <a:off x="1060051" y="1454667"/>
                  <a:ext cx="406947" cy="2527049"/>
                </a:xfrm>
                <a:prstGeom prst="rect">
                  <a:avLst/>
                </a:prstGeom>
                <a:solidFill>
                  <a:schemeClr val="tx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60960" tIns="30480" rIns="60960" bIns="304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8" name="Freeform 10"/>
                <p:cNvSpPr>
                  <a:spLocks/>
                </p:cNvSpPr>
                <p:nvPr/>
              </p:nvSpPr>
              <p:spPr bwMode="auto">
                <a:xfrm rot="5400000">
                  <a:off x="3563238" y="2598635"/>
                  <a:ext cx="717328" cy="475920"/>
                </a:xfrm>
                <a:custGeom>
                  <a:avLst/>
                  <a:gdLst>
                    <a:gd name="T0" fmla="*/ 81 w 307"/>
                    <a:gd name="T1" fmla="*/ 193 h 203"/>
                    <a:gd name="T2" fmla="*/ 265 w 307"/>
                    <a:gd name="T3" fmla="*/ 113 h 203"/>
                    <a:gd name="T4" fmla="*/ 297 w 307"/>
                    <a:gd name="T5" fmla="*/ 43 h 203"/>
                    <a:gd name="T6" fmla="*/ 226 w 307"/>
                    <a:gd name="T7" fmla="*/ 11 h 203"/>
                    <a:gd name="T8" fmla="*/ 43 w 307"/>
                    <a:gd name="T9" fmla="*/ 91 h 203"/>
                    <a:gd name="T10" fmla="*/ 11 w 307"/>
                    <a:gd name="T11" fmla="*/ 161 h 203"/>
                    <a:gd name="T12" fmla="*/ 81 w 307"/>
                    <a:gd name="T13" fmla="*/ 193 h 2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07" h="203">
                      <a:moveTo>
                        <a:pt x="81" y="193"/>
                      </a:moveTo>
                      <a:cubicBezTo>
                        <a:pt x="265" y="113"/>
                        <a:pt x="265" y="113"/>
                        <a:pt x="265" y="113"/>
                      </a:cubicBezTo>
                      <a:cubicBezTo>
                        <a:pt x="293" y="103"/>
                        <a:pt x="307" y="72"/>
                        <a:pt x="297" y="43"/>
                      </a:cubicBezTo>
                      <a:cubicBezTo>
                        <a:pt x="286" y="15"/>
                        <a:pt x="255" y="0"/>
                        <a:pt x="226" y="11"/>
                      </a:cubicBezTo>
                      <a:cubicBezTo>
                        <a:pt x="43" y="91"/>
                        <a:pt x="43" y="91"/>
                        <a:pt x="43" y="91"/>
                      </a:cubicBezTo>
                      <a:cubicBezTo>
                        <a:pt x="15" y="101"/>
                        <a:pt x="0" y="132"/>
                        <a:pt x="11" y="161"/>
                      </a:cubicBezTo>
                      <a:cubicBezTo>
                        <a:pt x="21" y="189"/>
                        <a:pt x="53" y="203"/>
                        <a:pt x="81" y="193"/>
                      </a:cubicBezTo>
                      <a:close/>
                    </a:path>
                  </a:pathLst>
                </a:custGeom>
                <a:solidFill>
                  <a:srgbClr val="F89D7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0960" tIns="30480" rIns="60960" bIns="304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  <p:sp>
              <p:nvSpPr>
                <p:cNvPr id="19" name="Freeform 11"/>
                <p:cNvSpPr>
                  <a:spLocks/>
                </p:cNvSpPr>
                <p:nvPr/>
              </p:nvSpPr>
              <p:spPr bwMode="auto">
                <a:xfrm rot="5400000">
                  <a:off x="3000672" y="2344583"/>
                  <a:ext cx="726525" cy="1025410"/>
                </a:xfrm>
                <a:custGeom>
                  <a:avLst/>
                  <a:gdLst>
                    <a:gd name="T0" fmla="*/ 230 w 311"/>
                    <a:gd name="T1" fmla="*/ 245 h 439"/>
                    <a:gd name="T2" fmla="*/ 268 w 311"/>
                    <a:gd name="T3" fmla="*/ 229 h 439"/>
                    <a:gd name="T4" fmla="*/ 300 w 311"/>
                    <a:gd name="T5" fmla="*/ 159 h 439"/>
                    <a:gd name="T6" fmla="*/ 237 w 311"/>
                    <a:gd name="T7" fmla="*/ 125 h 439"/>
                    <a:gd name="T8" fmla="*/ 265 w 311"/>
                    <a:gd name="T9" fmla="*/ 113 h 439"/>
                    <a:gd name="T10" fmla="*/ 297 w 311"/>
                    <a:gd name="T11" fmla="*/ 42 h 439"/>
                    <a:gd name="T12" fmla="*/ 227 w 311"/>
                    <a:gd name="T13" fmla="*/ 10 h 439"/>
                    <a:gd name="T14" fmla="*/ 43 w 311"/>
                    <a:gd name="T15" fmla="*/ 90 h 439"/>
                    <a:gd name="T16" fmla="*/ 11 w 311"/>
                    <a:gd name="T17" fmla="*/ 160 h 439"/>
                    <a:gd name="T18" fmla="*/ 74 w 311"/>
                    <a:gd name="T19" fmla="*/ 194 h 439"/>
                    <a:gd name="T20" fmla="*/ 46 w 311"/>
                    <a:gd name="T21" fmla="*/ 206 h 439"/>
                    <a:gd name="T22" fmla="*/ 14 w 311"/>
                    <a:gd name="T23" fmla="*/ 276 h 439"/>
                    <a:gd name="T24" fmla="*/ 83 w 311"/>
                    <a:gd name="T25" fmla="*/ 309 h 439"/>
                    <a:gd name="T26" fmla="*/ 43 w 311"/>
                    <a:gd name="T27" fmla="*/ 326 h 439"/>
                    <a:gd name="T28" fmla="*/ 11 w 311"/>
                    <a:gd name="T29" fmla="*/ 396 h 439"/>
                    <a:gd name="T30" fmla="*/ 81 w 311"/>
                    <a:gd name="T31" fmla="*/ 428 h 439"/>
                    <a:gd name="T32" fmla="*/ 265 w 311"/>
                    <a:gd name="T33" fmla="*/ 349 h 439"/>
                    <a:gd name="T34" fmla="*/ 297 w 311"/>
                    <a:gd name="T35" fmla="*/ 279 h 439"/>
                    <a:gd name="T36" fmla="*/ 230 w 311"/>
                    <a:gd name="T37" fmla="*/ 245 h 4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11" h="439">
                      <a:moveTo>
                        <a:pt x="230" y="245"/>
                      </a:moveTo>
                      <a:cubicBezTo>
                        <a:pt x="268" y="229"/>
                        <a:pt x="268" y="229"/>
                        <a:pt x="268" y="229"/>
                      </a:cubicBezTo>
                      <a:cubicBezTo>
                        <a:pt x="296" y="219"/>
                        <a:pt x="311" y="187"/>
                        <a:pt x="300" y="159"/>
                      </a:cubicBezTo>
                      <a:cubicBezTo>
                        <a:pt x="291" y="133"/>
                        <a:pt x="263" y="119"/>
                        <a:pt x="237" y="125"/>
                      </a:cubicBezTo>
                      <a:cubicBezTo>
                        <a:pt x="265" y="113"/>
                        <a:pt x="265" y="113"/>
                        <a:pt x="265" y="113"/>
                      </a:cubicBezTo>
                      <a:cubicBezTo>
                        <a:pt x="293" y="102"/>
                        <a:pt x="307" y="71"/>
                        <a:pt x="297" y="42"/>
                      </a:cubicBezTo>
                      <a:cubicBezTo>
                        <a:pt x="286" y="14"/>
                        <a:pt x="255" y="0"/>
                        <a:pt x="227" y="10"/>
                      </a:cubicBezTo>
                      <a:cubicBezTo>
                        <a:pt x="43" y="90"/>
                        <a:pt x="43" y="90"/>
                        <a:pt x="43" y="90"/>
                      </a:cubicBezTo>
                      <a:cubicBezTo>
                        <a:pt x="14" y="100"/>
                        <a:pt x="0" y="132"/>
                        <a:pt x="11" y="160"/>
                      </a:cubicBezTo>
                      <a:cubicBezTo>
                        <a:pt x="21" y="186"/>
                        <a:pt x="48" y="200"/>
                        <a:pt x="74" y="194"/>
                      </a:cubicBezTo>
                      <a:cubicBezTo>
                        <a:pt x="46" y="206"/>
                        <a:pt x="46" y="206"/>
                        <a:pt x="46" y="206"/>
                      </a:cubicBezTo>
                      <a:cubicBezTo>
                        <a:pt x="18" y="217"/>
                        <a:pt x="4" y="248"/>
                        <a:pt x="14" y="276"/>
                      </a:cubicBezTo>
                      <a:cubicBezTo>
                        <a:pt x="25" y="304"/>
                        <a:pt x="55" y="319"/>
                        <a:pt x="83" y="309"/>
                      </a:cubicBezTo>
                      <a:cubicBezTo>
                        <a:pt x="43" y="326"/>
                        <a:pt x="43" y="326"/>
                        <a:pt x="43" y="326"/>
                      </a:cubicBezTo>
                      <a:cubicBezTo>
                        <a:pt x="14" y="337"/>
                        <a:pt x="0" y="368"/>
                        <a:pt x="11" y="396"/>
                      </a:cubicBezTo>
                      <a:cubicBezTo>
                        <a:pt x="21" y="425"/>
                        <a:pt x="53" y="439"/>
                        <a:pt x="81" y="428"/>
                      </a:cubicBezTo>
                      <a:cubicBezTo>
                        <a:pt x="265" y="349"/>
                        <a:pt x="265" y="349"/>
                        <a:pt x="265" y="349"/>
                      </a:cubicBezTo>
                      <a:cubicBezTo>
                        <a:pt x="293" y="339"/>
                        <a:pt x="307" y="307"/>
                        <a:pt x="297" y="279"/>
                      </a:cubicBezTo>
                      <a:cubicBezTo>
                        <a:pt x="287" y="252"/>
                        <a:pt x="257" y="237"/>
                        <a:pt x="230" y="245"/>
                      </a:cubicBezTo>
                      <a:close/>
                    </a:path>
                  </a:pathLst>
                </a:custGeom>
                <a:solidFill>
                  <a:srgbClr val="F89D7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0960" tIns="30480" rIns="60960" bIns="3048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200"/>
                </a:p>
              </p:txBody>
            </p:sp>
          </p:grpSp>
          <p:sp>
            <p:nvSpPr>
              <p:cNvPr id="10" name="Oval 9"/>
              <p:cNvSpPr/>
              <p:nvPr/>
            </p:nvSpPr>
            <p:spPr>
              <a:xfrm>
                <a:off x="2448688" y="3238089"/>
                <a:ext cx="554398" cy="55439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4038755" y="3243638"/>
                <a:ext cx="554398" cy="554398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" name="Freeform 237"/>
            <p:cNvSpPr>
              <a:spLocks noChangeAspect="1" noChangeArrowheads="1"/>
            </p:cNvSpPr>
            <p:nvPr/>
          </p:nvSpPr>
          <p:spPr bwMode="auto">
            <a:xfrm>
              <a:off x="4158224" y="5128396"/>
              <a:ext cx="489207" cy="359381"/>
            </a:xfrm>
            <a:custGeom>
              <a:avLst/>
              <a:gdLst>
                <a:gd name="T0" fmla="*/ 586 w 1347"/>
                <a:gd name="T1" fmla="*/ 602 h 987"/>
                <a:gd name="T2" fmla="*/ 502 w 1347"/>
                <a:gd name="T3" fmla="*/ 535 h 987"/>
                <a:gd name="T4" fmla="*/ 42 w 1347"/>
                <a:gd name="T5" fmla="*/ 117 h 987"/>
                <a:gd name="T6" fmla="*/ 17 w 1347"/>
                <a:gd name="T7" fmla="*/ 33 h 987"/>
                <a:gd name="T8" fmla="*/ 92 w 1347"/>
                <a:gd name="T9" fmla="*/ 0 h 987"/>
                <a:gd name="T10" fmla="*/ 1255 w 1347"/>
                <a:gd name="T11" fmla="*/ 0 h 987"/>
                <a:gd name="T12" fmla="*/ 1330 w 1347"/>
                <a:gd name="T13" fmla="*/ 41 h 987"/>
                <a:gd name="T14" fmla="*/ 1305 w 1347"/>
                <a:gd name="T15" fmla="*/ 125 h 987"/>
                <a:gd name="T16" fmla="*/ 803 w 1347"/>
                <a:gd name="T17" fmla="*/ 576 h 987"/>
                <a:gd name="T18" fmla="*/ 586 w 1347"/>
                <a:gd name="T19" fmla="*/ 602 h 987"/>
                <a:gd name="T20" fmla="*/ 92 w 1347"/>
                <a:gd name="T21" fmla="*/ 986 h 987"/>
                <a:gd name="T22" fmla="*/ 0 w 1347"/>
                <a:gd name="T23" fmla="*/ 894 h 987"/>
                <a:gd name="T24" fmla="*/ 0 w 1347"/>
                <a:gd name="T25" fmla="*/ 225 h 987"/>
                <a:gd name="T26" fmla="*/ 42 w 1347"/>
                <a:gd name="T27" fmla="*/ 217 h 987"/>
                <a:gd name="T28" fmla="*/ 234 w 1347"/>
                <a:gd name="T29" fmla="*/ 409 h 987"/>
                <a:gd name="T30" fmla="*/ 251 w 1347"/>
                <a:gd name="T31" fmla="*/ 493 h 987"/>
                <a:gd name="T32" fmla="*/ 109 w 1347"/>
                <a:gd name="T33" fmla="*/ 827 h 987"/>
                <a:gd name="T34" fmla="*/ 126 w 1347"/>
                <a:gd name="T35" fmla="*/ 827 h 987"/>
                <a:gd name="T36" fmla="*/ 318 w 1347"/>
                <a:gd name="T37" fmla="*/ 576 h 987"/>
                <a:gd name="T38" fmla="*/ 393 w 1347"/>
                <a:gd name="T39" fmla="*/ 568 h 987"/>
                <a:gd name="T40" fmla="*/ 477 w 1347"/>
                <a:gd name="T41" fmla="*/ 643 h 987"/>
                <a:gd name="T42" fmla="*/ 569 w 1347"/>
                <a:gd name="T43" fmla="*/ 694 h 987"/>
                <a:gd name="T44" fmla="*/ 820 w 1347"/>
                <a:gd name="T45" fmla="*/ 677 h 987"/>
                <a:gd name="T46" fmla="*/ 945 w 1347"/>
                <a:gd name="T47" fmla="*/ 568 h 987"/>
                <a:gd name="T48" fmla="*/ 1020 w 1347"/>
                <a:gd name="T49" fmla="*/ 576 h 987"/>
                <a:gd name="T50" fmla="*/ 1229 w 1347"/>
                <a:gd name="T51" fmla="*/ 853 h 987"/>
                <a:gd name="T52" fmla="*/ 1238 w 1347"/>
                <a:gd name="T53" fmla="*/ 844 h 987"/>
                <a:gd name="T54" fmla="*/ 1096 w 1347"/>
                <a:gd name="T55" fmla="*/ 493 h 987"/>
                <a:gd name="T56" fmla="*/ 1112 w 1347"/>
                <a:gd name="T57" fmla="*/ 409 h 987"/>
                <a:gd name="T58" fmla="*/ 1313 w 1347"/>
                <a:gd name="T59" fmla="*/ 217 h 987"/>
                <a:gd name="T60" fmla="*/ 1346 w 1347"/>
                <a:gd name="T61" fmla="*/ 225 h 987"/>
                <a:gd name="T62" fmla="*/ 1346 w 1347"/>
                <a:gd name="T63" fmla="*/ 903 h 987"/>
                <a:gd name="T64" fmla="*/ 1246 w 1347"/>
                <a:gd name="T65" fmla="*/ 986 h 987"/>
                <a:gd name="T66" fmla="*/ 92 w 1347"/>
                <a:gd name="T67" fmla="*/ 986 h 987"/>
                <a:gd name="T68" fmla="*/ 92 w 1347"/>
                <a:gd name="T69" fmla="*/ 986 h 987"/>
                <a:gd name="T70" fmla="*/ 92 w 1347"/>
                <a:gd name="T71" fmla="*/ 986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47" h="987">
                  <a:moveTo>
                    <a:pt x="586" y="602"/>
                  </a:moveTo>
                  <a:cubicBezTo>
                    <a:pt x="561" y="585"/>
                    <a:pt x="519" y="560"/>
                    <a:pt x="502" y="535"/>
                  </a:cubicBezTo>
                  <a:cubicBezTo>
                    <a:pt x="42" y="117"/>
                    <a:pt x="42" y="117"/>
                    <a:pt x="42" y="117"/>
                  </a:cubicBezTo>
                  <a:cubicBezTo>
                    <a:pt x="26" y="100"/>
                    <a:pt x="9" y="58"/>
                    <a:pt x="17" y="33"/>
                  </a:cubicBezTo>
                  <a:cubicBezTo>
                    <a:pt x="34" y="17"/>
                    <a:pt x="51" y="0"/>
                    <a:pt x="92" y="0"/>
                  </a:cubicBezTo>
                  <a:cubicBezTo>
                    <a:pt x="1255" y="0"/>
                    <a:pt x="1255" y="0"/>
                    <a:pt x="1255" y="0"/>
                  </a:cubicBezTo>
                  <a:cubicBezTo>
                    <a:pt x="1255" y="0"/>
                    <a:pt x="1305" y="0"/>
                    <a:pt x="1330" y="41"/>
                  </a:cubicBezTo>
                  <a:cubicBezTo>
                    <a:pt x="1346" y="67"/>
                    <a:pt x="1330" y="108"/>
                    <a:pt x="1305" y="125"/>
                  </a:cubicBezTo>
                  <a:cubicBezTo>
                    <a:pt x="803" y="576"/>
                    <a:pt x="803" y="576"/>
                    <a:pt x="803" y="576"/>
                  </a:cubicBezTo>
                  <a:cubicBezTo>
                    <a:pt x="803" y="576"/>
                    <a:pt x="711" y="652"/>
                    <a:pt x="586" y="602"/>
                  </a:cubicBezTo>
                  <a:close/>
                  <a:moveTo>
                    <a:pt x="92" y="986"/>
                  </a:moveTo>
                  <a:cubicBezTo>
                    <a:pt x="92" y="986"/>
                    <a:pt x="0" y="978"/>
                    <a:pt x="0" y="894"/>
                  </a:cubicBezTo>
                  <a:cubicBezTo>
                    <a:pt x="0" y="225"/>
                    <a:pt x="0" y="225"/>
                    <a:pt x="0" y="225"/>
                  </a:cubicBezTo>
                  <a:cubicBezTo>
                    <a:pt x="0" y="200"/>
                    <a:pt x="17" y="192"/>
                    <a:pt x="42" y="217"/>
                  </a:cubicBezTo>
                  <a:cubicBezTo>
                    <a:pt x="234" y="409"/>
                    <a:pt x="234" y="409"/>
                    <a:pt x="234" y="409"/>
                  </a:cubicBezTo>
                  <a:cubicBezTo>
                    <a:pt x="260" y="426"/>
                    <a:pt x="268" y="468"/>
                    <a:pt x="251" y="493"/>
                  </a:cubicBezTo>
                  <a:cubicBezTo>
                    <a:pt x="109" y="827"/>
                    <a:pt x="109" y="827"/>
                    <a:pt x="109" y="827"/>
                  </a:cubicBezTo>
                  <a:cubicBezTo>
                    <a:pt x="101" y="853"/>
                    <a:pt x="109" y="853"/>
                    <a:pt x="126" y="827"/>
                  </a:cubicBezTo>
                  <a:cubicBezTo>
                    <a:pt x="318" y="576"/>
                    <a:pt x="318" y="576"/>
                    <a:pt x="318" y="576"/>
                  </a:cubicBezTo>
                  <a:cubicBezTo>
                    <a:pt x="343" y="552"/>
                    <a:pt x="368" y="552"/>
                    <a:pt x="393" y="568"/>
                  </a:cubicBezTo>
                  <a:cubicBezTo>
                    <a:pt x="477" y="643"/>
                    <a:pt x="477" y="643"/>
                    <a:pt x="477" y="643"/>
                  </a:cubicBezTo>
                  <a:cubicBezTo>
                    <a:pt x="502" y="660"/>
                    <a:pt x="544" y="685"/>
                    <a:pt x="569" y="694"/>
                  </a:cubicBezTo>
                  <a:cubicBezTo>
                    <a:pt x="636" y="710"/>
                    <a:pt x="744" y="735"/>
                    <a:pt x="820" y="677"/>
                  </a:cubicBezTo>
                  <a:cubicBezTo>
                    <a:pt x="945" y="568"/>
                    <a:pt x="945" y="568"/>
                    <a:pt x="945" y="568"/>
                  </a:cubicBezTo>
                  <a:cubicBezTo>
                    <a:pt x="970" y="552"/>
                    <a:pt x="1004" y="552"/>
                    <a:pt x="1020" y="576"/>
                  </a:cubicBezTo>
                  <a:cubicBezTo>
                    <a:pt x="1229" y="853"/>
                    <a:pt x="1229" y="853"/>
                    <a:pt x="1229" y="853"/>
                  </a:cubicBezTo>
                  <a:cubicBezTo>
                    <a:pt x="1246" y="877"/>
                    <a:pt x="1246" y="869"/>
                    <a:pt x="1238" y="844"/>
                  </a:cubicBezTo>
                  <a:cubicBezTo>
                    <a:pt x="1096" y="493"/>
                    <a:pt x="1096" y="493"/>
                    <a:pt x="1096" y="493"/>
                  </a:cubicBezTo>
                  <a:cubicBezTo>
                    <a:pt x="1079" y="468"/>
                    <a:pt x="1087" y="434"/>
                    <a:pt x="1112" y="409"/>
                  </a:cubicBezTo>
                  <a:cubicBezTo>
                    <a:pt x="1313" y="217"/>
                    <a:pt x="1313" y="217"/>
                    <a:pt x="1313" y="217"/>
                  </a:cubicBezTo>
                  <a:cubicBezTo>
                    <a:pt x="1330" y="192"/>
                    <a:pt x="1346" y="200"/>
                    <a:pt x="1346" y="225"/>
                  </a:cubicBezTo>
                  <a:cubicBezTo>
                    <a:pt x="1346" y="903"/>
                    <a:pt x="1346" y="903"/>
                    <a:pt x="1346" y="903"/>
                  </a:cubicBezTo>
                  <a:cubicBezTo>
                    <a:pt x="1346" y="903"/>
                    <a:pt x="1338" y="986"/>
                    <a:pt x="1246" y="986"/>
                  </a:cubicBezTo>
                  <a:cubicBezTo>
                    <a:pt x="92" y="986"/>
                    <a:pt x="92" y="986"/>
                    <a:pt x="92" y="986"/>
                  </a:cubicBezTo>
                  <a:close/>
                  <a:moveTo>
                    <a:pt x="92" y="986"/>
                  </a:moveTo>
                  <a:lnTo>
                    <a:pt x="92" y="98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21893" tIns="60946" rIns="121893" bIns="60946" anchor="ctr"/>
            <a:lstStyle/>
            <a:p>
              <a:pPr>
                <a:defRPr/>
              </a:pPr>
              <a:endParaRPr lang="en-US" sz="1050" dirty="0">
                <a:ea typeface="SimSun" charset="0"/>
              </a:endParaRPr>
            </a:p>
          </p:txBody>
        </p:sp>
        <p:sp>
          <p:nvSpPr>
            <p:cNvPr id="6" name="Freeform 5"/>
            <p:cNvSpPr>
              <a:spLocks noChangeAspect="1" noChangeArrowheads="1"/>
            </p:cNvSpPr>
            <p:nvPr/>
          </p:nvSpPr>
          <p:spPr bwMode="auto">
            <a:xfrm>
              <a:off x="2380635" y="3661350"/>
              <a:ext cx="529797" cy="468526"/>
            </a:xfrm>
            <a:custGeom>
              <a:avLst/>
              <a:gdLst>
                <a:gd name="connsiteX0" fmla="*/ 358785 w 512434"/>
                <a:gd name="connsiteY0" fmla="*/ 409158 h 453171"/>
                <a:gd name="connsiteX1" fmla="*/ 345300 w 512434"/>
                <a:gd name="connsiteY1" fmla="*/ 425866 h 453171"/>
                <a:gd name="connsiteX2" fmla="*/ 358785 w 512434"/>
                <a:gd name="connsiteY2" fmla="*/ 439722 h 453171"/>
                <a:gd name="connsiteX3" fmla="*/ 372270 w 512434"/>
                <a:gd name="connsiteY3" fmla="*/ 425866 h 453171"/>
                <a:gd name="connsiteX4" fmla="*/ 358785 w 512434"/>
                <a:gd name="connsiteY4" fmla="*/ 409158 h 453171"/>
                <a:gd name="connsiteX5" fmla="*/ 151153 w 512434"/>
                <a:gd name="connsiteY5" fmla="*/ 300585 h 453171"/>
                <a:gd name="connsiteX6" fmla="*/ 195731 w 512434"/>
                <a:gd name="connsiteY6" fmla="*/ 300585 h 453171"/>
                <a:gd name="connsiteX7" fmla="*/ 195731 w 512434"/>
                <a:gd name="connsiteY7" fmla="*/ 345175 h 453171"/>
                <a:gd name="connsiteX8" fmla="*/ 151153 w 512434"/>
                <a:gd name="connsiteY8" fmla="*/ 345175 h 453171"/>
                <a:gd name="connsiteX9" fmla="*/ 71978 w 512434"/>
                <a:gd name="connsiteY9" fmla="*/ 300585 h 453171"/>
                <a:gd name="connsiteX10" fmla="*/ 120152 w 512434"/>
                <a:gd name="connsiteY10" fmla="*/ 300585 h 453171"/>
                <a:gd name="connsiteX11" fmla="*/ 120152 w 512434"/>
                <a:gd name="connsiteY11" fmla="*/ 345175 h 453171"/>
                <a:gd name="connsiteX12" fmla="*/ 71978 w 512434"/>
                <a:gd name="connsiteY12" fmla="*/ 345175 h 453171"/>
                <a:gd name="connsiteX13" fmla="*/ 481786 w 512434"/>
                <a:gd name="connsiteY13" fmla="*/ 286492 h 453171"/>
                <a:gd name="connsiteX14" fmla="*/ 468300 w 512434"/>
                <a:gd name="connsiteY14" fmla="*/ 299940 h 453171"/>
                <a:gd name="connsiteX15" fmla="*/ 481786 w 512434"/>
                <a:gd name="connsiteY15" fmla="*/ 313389 h 453171"/>
                <a:gd name="connsiteX16" fmla="*/ 498948 w 512434"/>
                <a:gd name="connsiteY16" fmla="*/ 299940 h 453171"/>
                <a:gd name="connsiteX17" fmla="*/ 481786 w 512434"/>
                <a:gd name="connsiteY17" fmla="*/ 286492 h 453171"/>
                <a:gd name="connsiteX18" fmla="*/ 235785 w 512434"/>
                <a:gd name="connsiteY18" fmla="*/ 286492 h 453171"/>
                <a:gd name="connsiteX19" fmla="*/ 222300 w 512434"/>
                <a:gd name="connsiteY19" fmla="*/ 299940 h 453171"/>
                <a:gd name="connsiteX20" fmla="*/ 235785 w 512434"/>
                <a:gd name="connsiteY20" fmla="*/ 313389 h 453171"/>
                <a:gd name="connsiteX21" fmla="*/ 249270 w 512434"/>
                <a:gd name="connsiteY21" fmla="*/ 299940 h 453171"/>
                <a:gd name="connsiteX22" fmla="*/ 235785 w 512434"/>
                <a:gd name="connsiteY22" fmla="*/ 286492 h 453171"/>
                <a:gd name="connsiteX23" fmla="*/ 151153 w 512434"/>
                <a:gd name="connsiteY23" fmla="*/ 228588 h 453171"/>
                <a:gd name="connsiteX24" fmla="*/ 195731 w 512434"/>
                <a:gd name="connsiteY24" fmla="*/ 228588 h 453171"/>
                <a:gd name="connsiteX25" fmla="*/ 195731 w 512434"/>
                <a:gd name="connsiteY25" fmla="*/ 273178 h 453171"/>
                <a:gd name="connsiteX26" fmla="*/ 151153 w 512434"/>
                <a:gd name="connsiteY26" fmla="*/ 273178 h 453171"/>
                <a:gd name="connsiteX27" fmla="*/ 71978 w 512434"/>
                <a:gd name="connsiteY27" fmla="*/ 228588 h 453171"/>
                <a:gd name="connsiteX28" fmla="*/ 120152 w 512434"/>
                <a:gd name="connsiteY28" fmla="*/ 228588 h 453171"/>
                <a:gd name="connsiteX29" fmla="*/ 120152 w 512434"/>
                <a:gd name="connsiteY29" fmla="*/ 273178 h 453171"/>
                <a:gd name="connsiteX30" fmla="*/ 71978 w 512434"/>
                <a:gd name="connsiteY30" fmla="*/ 273178 h 453171"/>
                <a:gd name="connsiteX31" fmla="*/ 427028 w 512434"/>
                <a:gd name="connsiteY31" fmla="*/ 221695 h 453171"/>
                <a:gd name="connsiteX32" fmla="*/ 372270 w 512434"/>
                <a:gd name="connsiteY32" fmla="*/ 275896 h 453171"/>
                <a:gd name="connsiteX33" fmla="*/ 358785 w 512434"/>
                <a:gd name="connsiteY33" fmla="*/ 272636 h 453171"/>
                <a:gd name="connsiteX34" fmla="*/ 341622 w 512434"/>
                <a:gd name="connsiteY34" fmla="*/ 279564 h 453171"/>
                <a:gd name="connsiteX35" fmla="*/ 283596 w 512434"/>
                <a:gd name="connsiteY35" fmla="*/ 238404 h 453171"/>
                <a:gd name="connsiteX36" fmla="*/ 266433 w 512434"/>
                <a:gd name="connsiteY36" fmla="*/ 238404 h 453171"/>
                <a:gd name="connsiteX37" fmla="*/ 270111 w 512434"/>
                <a:gd name="connsiteY37" fmla="*/ 255520 h 453171"/>
                <a:gd name="connsiteX38" fmla="*/ 331406 w 512434"/>
                <a:gd name="connsiteY38" fmla="*/ 303200 h 453171"/>
                <a:gd name="connsiteX39" fmla="*/ 358785 w 512434"/>
                <a:gd name="connsiteY39" fmla="*/ 327245 h 453171"/>
                <a:gd name="connsiteX40" fmla="*/ 386164 w 512434"/>
                <a:gd name="connsiteY40" fmla="*/ 299940 h 453171"/>
                <a:gd name="connsiteX41" fmla="*/ 386164 w 512434"/>
                <a:gd name="connsiteY41" fmla="*/ 296680 h 453171"/>
                <a:gd name="connsiteX42" fmla="*/ 444191 w 512434"/>
                <a:gd name="connsiteY42" fmla="*/ 238404 h 453171"/>
                <a:gd name="connsiteX43" fmla="*/ 444191 w 512434"/>
                <a:gd name="connsiteY43" fmla="*/ 221695 h 453171"/>
                <a:gd name="connsiteX44" fmla="*/ 427028 w 512434"/>
                <a:gd name="connsiteY44" fmla="*/ 221695 h 453171"/>
                <a:gd name="connsiteX45" fmla="*/ 358785 w 512434"/>
                <a:gd name="connsiteY45" fmla="*/ 163826 h 453171"/>
                <a:gd name="connsiteX46" fmla="*/ 345300 w 512434"/>
                <a:gd name="connsiteY46" fmla="*/ 177274 h 453171"/>
                <a:gd name="connsiteX47" fmla="*/ 358785 w 512434"/>
                <a:gd name="connsiteY47" fmla="*/ 190723 h 453171"/>
                <a:gd name="connsiteX48" fmla="*/ 372270 w 512434"/>
                <a:gd name="connsiteY48" fmla="*/ 177274 h 453171"/>
                <a:gd name="connsiteX49" fmla="*/ 358785 w 512434"/>
                <a:gd name="connsiteY49" fmla="*/ 163826 h 453171"/>
                <a:gd name="connsiteX50" fmla="*/ 151153 w 512434"/>
                <a:gd name="connsiteY50" fmla="*/ 156592 h 453171"/>
                <a:gd name="connsiteX51" fmla="*/ 195731 w 512434"/>
                <a:gd name="connsiteY51" fmla="*/ 156592 h 453171"/>
                <a:gd name="connsiteX52" fmla="*/ 195731 w 512434"/>
                <a:gd name="connsiteY52" fmla="*/ 201182 h 453171"/>
                <a:gd name="connsiteX53" fmla="*/ 151153 w 512434"/>
                <a:gd name="connsiteY53" fmla="*/ 201182 h 453171"/>
                <a:gd name="connsiteX54" fmla="*/ 37595 w 512434"/>
                <a:gd name="connsiteY54" fmla="*/ 102289 h 453171"/>
                <a:gd name="connsiteX55" fmla="*/ 37595 w 512434"/>
                <a:gd name="connsiteY55" fmla="*/ 374925 h 453171"/>
                <a:gd name="connsiteX56" fmla="*/ 228838 w 512434"/>
                <a:gd name="connsiteY56" fmla="*/ 374925 h 453171"/>
                <a:gd name="connsiteX57" fmla="*/ 208406 w 512434"/>
                <a:gd name="connsiteY57" fmla="*/ 299940 h 453171"/>
                <a:gd name="connsiteX58" fmla="*/ 246001 w 512434"/>
                <a:gd name="connsiteY58" fmla="*/ 201318 h 453171"/>
                <a:gd name="connsiteX59" fmla="*/ 225569 w 512434"/>
                <a:gd name="connsiteY59" fmla="*/ 201318 h 453171"/>
                <a:gd name="connsiteX60" fmla="*/ 225569 w 512434"/>
                <a:gd name="connsiteY60" fmla="*/ 156898 h 453171"/>
                <a:gd name="connsiteX61" fmla="*/ 270111 w 512434"/>
                <a:gd name="connsiteY61" fmla="*/ 156898 h 453171"/>
                <a:gd name="connsiteX62" fmla="*/ 270111 w 512434"/>
                <a:gd name="connsiteY62" fmla="*/ 177274 h 453171"/>
                <a:gd name="connsiteX63" fmla="*/ 358785 w 512434"/>
                <a:gd name="connsiteY63" fmla="*/ 149970 h 453171"/>
                <a:gd name="connsiteX64" fmla="*/ 382895 w 512434"/>
                <a:gd name="connsiteY64" fmla="*/ 149970 h 453171"/>
                <a:gd name="connsiteX65" fmla="*/ 382895 w 512434"/>
                <a:gd name="connsiteY65" fmla="*/ 102289 h 453171"/>
                <a:gd name="connsiteX66" fmla="*/ 37595 w 512434"/>
                <a:gd name="connsiteY66" fmla="*/ 102289 h 453171"/>
                <a:gd name="connsiteX67" fmla="*/ 136894 w 512434"/>
                <a:gd name="connsiteY67" fmla="*/ 30564 h 453171"/>
                <a:gd name="connsiteX68" fmla="*/ 136894 w 512434"/>
                <a:gd name="connsiteY68" fmla="*/ 68057 h 453171"/>
                <a:gd name="connsiteX69" fmla="*/ 283596 w 512434"/>
                <a:gd name="connsiteY69" fmla="*/ 68057 h 453171"/>
                <a:gd name="connsiteX70" fmla="*/ 283596 w 512434"/>
                <a:gd name="connsiteY70" fmla="*/ 30564 h 453171"/>
                <a:gd name="connsiteX71" fmla="*/ 136894 w 512434"/>
                <a:gd name="connsiteY71" fmla="*/ 30564 h 453171"/>
                <a:gd name="connsiteX72" fmla="*/ 30648 w 512434"/>
                <a:gd name="connsiteY72" fmla="*/ 0 h 453171"/>
                <a:gd name="connsiteX73" fmla="*/ 389433 w 512434"/>
                <a:gd name="connsiteY73" fmla="*/ 0 h 453171"/>
                <a:gd name="connsiteX74" fmla="*/ 420490 w 512434"/>
                <a:gd name="connsiteY74" fmla="*/ 30564 h 453171"/>
                <a:gd name="connsiteX75" fmla="*/ 420490 w 512434"/>
                <a:gd name="connsiteY75" fmla="*/ 163826 h 453171"/>
                <a:gd name="connsiteX76" fmla="*/ 512434 w 512434"/>
                <a:gd name="connsiteY76" fmla="*/ 299940 h 453171"/>
                <a:gd name="connsiteX77" fmla="*/ 358785 w 512434"/>
                <a:gd name="connsiteY77" fmla="*/ 453171 h 453171"/>
                <a:gd name="connsiteX78" fmla="*/ 263164 w 512434"/>
                <a:gd name="connsiteY78" fmla="*/ 419346 h 453171"/>
                <a:gd name="connsiteX79" fmla="*/ 30648 w 512434"/>
                <a:gd name="connsiteY79" fmla="*/ 419346 h 453171"/>
                <a:gd name="connsiteX80" fmla="*/ 0 w 512434"/>
                <a:gd name="connsiteY80" fmla="*/ 388374 h 453171"/>
                <a:gd name="connsiteX81" fmla="*/ 0 w 512434"/>
                <a:gd name="connsiteY81" fmla="*/ 30564 h 453171"/>
                <a:gd name="connsiteX82" fmla="*/ 30648 w 512434"/>
                <a:gd name="connsiteY82" fmla="*/ 0 h 453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512434" h="453171">
                  <a:moveTo>
                    <a:pt x="358785" y="409158"/>
                  </a:moveTo>
                  <a:cubicBezTo>
                    <a:pt x="351838" y="409158"/>
                    <a:pt x="345300" y="415678"/>
                    <a:pt x="345300" y="425866"/>
                  </a:cubicBezTo>
                  <a:cubicBezTo>
                    <a:pt x="345300" y="432794"/>
                    <a:pt x="351838" y="439722"/>
                    <a:pt x="358785" y="439722"/>
                  </a:cubicBezTo>
                  <a:cubicBezTo>
                    <a:pt x="365732" y="439722"/>
                    <a:pt x="372270" y="432794"/>
                    <a:pt x="372270" y="425866"/>
                  </a:cubicBezTo>
                  <a:cubicBezTo>
                    <a:pt x="372270" y="415678"/>
                    <a:pt x="365732" y="409158"/>
                    <a:pt x="358785" y="409158"/>
                  </a:cubicBezTo>
                  <a:close/>
                  <a:moveTo>
                    <a:pt x="151153" y="300585"/>
                  </a:moveTo>
                  <a:lnTo>
                    <a:pt x="195731" y="300585"/>
                  </a:lnTo>
                  <a:lnTo>
                    <a:pt x="195731" y="345175"/>
                  </a:lnTo>
                  <a:lnTo>
                    <a:pt x="151153" y="345175"/>
                  </a:lnTo>
                  <a:close/>
                  <a:moveTo>
                    <a:pt x="71978" y="300585"/>
                  </a:moveTo>
                  <a:lnTo>
                    <a:pt x="120152" y="300585"/>
                  </a:lnTo>
                  <a:lnTo>
                    <a:pt x="120152" y="345175"/>
                  </a:lnTo>
                  <a:lnTo>
                    <a:pt x="71978" y="345175"/>
                  </a:lnTo>
                  <a:close/>
                  <a:moveTo>
                    <a:pt x="481786" y="286492"/>
                  </a:moveTo>
                  <a:cubicBezTo>
                    <a:pt x="474839" y="286492"/>
                    <a:pt x="468300" y="293012"/>
                    <a:pt x="468300" y="299940"/>
                  </a:cubicBezTo>
                  <a:cubicBezTo>
                    <a:pt x="468300" y="310128"/>
                    <a:pt x="474839" y="313389"/>
                    <a:pt x="481786" y="313389"/>
                  </a:cubicBezTo>
                  <a:cubicBezTo>
                    <a:pt x="492002" y="313389"/>
                    <a:pt x="498948" y="310128"/>
                    <a:pt x="498948" y="299940"/>
                  </a:cubicBezTo>
                  <a:cubicBezTo>
                    <a:pt x="498948" y="293012"/>
                    <a:pt x="492002" y="286492"/>
                    <a:pt x="481786" y="286492"/>
                  </a:cubicBezTo>
                  <a:close/>
                  <a:moveTo>
                    <a:pt x="235785" y="286492"/>
                  </a:moveTo>
                  <a:cubicBezTo>
                    <a:pt x="228838" y="286492"/>
                    <a:pt x="222300" y="293012"/>
                    <a:pt x="222300" y="299940"/>
                  </a:cubicBezTo>
                  <a:cubicBezTo>
                    <a:pt x="222300" y="310128"/>
                    <a:pt x="228838" y="313389"/>
                    <a:pt x="235785" y="313389"/>
                  </a:cubicBezTo>
                  <a:cubicBezTo>
                    <a:pt x="242732" y="313389"/>
                    <a:pt x="249270" y="310128"/>
                    <a:pt x="249270" y="299940"/>
                  </a:cubicBezTo>
                  <a:cubicBezTo>
                    <a:pt x="249270" y="293012"/>
                    <a:pt x="242732" y="286492"/>
                    <a:pt x="235785" y="286492"/>
                  </a:cubicBezTo>
                  <a:close/>
                  <a:moveTo>
                    <a:pt x="151153" y="228588"/>
                  </a:moveTo>
                  <a:lnTo>
                    <a:pt x="195731" y="228588"/>
                  </a:lnTo>
                  <a:lnTo>
                    <a:pt x="195731" y="273178"/>
                  </a:lnTo>
                  <a:lnTo>
                    <a:pt x="151153" y="273178"/>
                  </a:lnTo>
                  <a:close/>
                  <a:moveTo>
                    <a:pt x="71978" y="228588"/>
                  </a:moveTo>
                  <a:lnTo>
                    <a:pt x="120152" y="228588"/>
                  </a:lnTo>
                  <a:lnTo>
                    <a:pt x="120152" y="273178"/>
                  </a:lnTo>
                  <a:lnTo>
                    <a:pt x="71978" y="273178"/>
                  </a:lnTo>
                  <a:close/>
                  <a:moveTo>
                    <a:pt x="427028" y="221695"/>
                  </a:moveTo>
                  <a:cubicBezTo>
                    <a:pt x="427028" y="221695"/>
                    <a:pt x="427028" y="221695"/>
                    <a:pt x="372270" y="275896"/>
                  </a:cubicBezTo>
                  <a:cubicBezTo>
                    <a:pt x="369001" y="275896"/>
                    <a:pt x="365732" y="272636"/>
                    <a:pt x="358785" y="272636"/>
                  </a:cubicBezTo>
                  <a:cubicBezTo>
                    <a:pt x="351838" y="272636"/>
                    <a:pt x="345300" y="275896"/>
                    <a:pt x="341622" y="279564"/>
                  </a:cubicBezTo>
                  <a:cubicBezTo>
                    <a:pt x="341622" y="279564"/>
                    <a:pt x="341622" y="279564"/>
                    <a:pt x="283596" y="238404"/>
                  </a:cubicBezTo>
                  <a:cubicBezTo>
                    <a:pt x="280327" y="231883"/>
                    <a:pt x="270111" y="235143"/>
                    <a:pt x="266433" y="238404"/>
                  </a:cubicBezTo>
                  <a:cubicBezTo>
                    <a:pt x="263164" y="242071"/>
                    <a:pt x="266433" y="252260"/>
                    <a:pt x="270111" y="255520"/>
                  </a:cubicBezTo>
                  <a:cubicBezTo>
                    <a:pt x="270111" y="255520"/>
                    <a:pt x="270111" y="255520"/>
                    <a:pt x="331406" y="303200"/>
                  </a:cubicBezTo>
                  <a:cubicBezTo>
                    <a:pt x="331406" y="317056"/>
                    <a:pt x="345300" y="327245"/>
                    <a:pt x="358785" y="327245"/>
                  </a:cubicBezTo>
                  <a:cubicBezTo>
                    <a:pt x="375948" y="327245"/>
                    <a:pt x="386164" y="317056"/>
                    <a:pt x="386164" y="299940"/>
                  </a:cubicBezTo>
                  <a:lnTo>
                    <a:pt x="386164" y="296680"/>
                  </a:lnTo>
                  <a:cubicBezTo>
                    <a:pt x="386164" y="296680"/>
                    <a:pt x="386164" y="296680"/>
                    <a:pt x="444191" y="238404"/>
                  </a:cubicBezTo>
                  <a:cubicBezTo>
                    <a:pt x="447869" y="231883"/>
                    <a:pt x="451138" y="224955"/>
                    <a:pt x="444191" y="221695"/>
                  </a:cubicBezTo>
                  <a:cubicBezTo>
                    <a:pt x="440922" y="218027"/>
                    <a:pt x="433975" y="218027"/>
                    <a:pt x="427028" y="221695"/>
                  </a:cubicBezTo>
                  <a:close/>
                  <a:moveTo>
                    <a:pt x="358785" y="163826"/>
                  </a:moveTo>
                  <a:cubicBezTo>
                    <a:pt x="351838" y="163826"/>
                    <a:pt x="345300" y="170346"/>
                    <a:pt x="345300" y="177274"/>
                  </a:cubicBezTo>
                  <a:cubicBezTo>
                    <a:pt x="345300" y="184202"/>
                    <a:pt x="351838" y="190723"/>
                    <a:pt x="358785" y="190723"/>
                  </a:cubicBezTo>
                  <a:cubicBezTo>
                    <a:pt x="365732" y="190723"/>
                    <a:pt x="372270" y="184202"/>
                    <a:pt x="372270" y="177274"/>
                  </a:cubicBezTo>
                  <a:cubicBezTo>
                    <a:pt x="372270" y="170346"/>
                    <a:pt x="365732" y="163826"/>
                    <a:pt x="358785" y="163826"/>
                  </a:cubicBezTo>
                  <a:close/>
                  <a:moveTo>
                    <a:pt x="151153" y="156592"/>
                  </a:moveTo>
                  <a:lnTo>
                    <a:pt x="195731" y="156592"/>
                  </a:lnTo>
                  <a:lnTo>
                    <a:pt x="195731" y="201182"/>
                  </a:lnTo>
                  <a:lnTo>
                    <a:pt x="151153" y="201182"/>
                  </a:lnTo>
                  <a:close/>
                  <a:moveTo>
                    <a:pt x="37595" y="102289"/>
                  </a:moveTo>
                  <a:lnTo>
                    <a:pt x="37595" y="374925"/>
                  </a:lnTo>
                  <a:cubicBezTo>
                    <a:pt x="37595" y="374925"/>
                    <a:pt x="37595" y="374925"/>
                    <a:pt x="228838" y="374925"/>
                  </a:cubicBezTo>
                  <a:cubicBezTo>
                    <a:pt x="215353" y="354549"/>
                    <a:pt x="208406" y="327245"/>
                    <a:pt x="208406" y="299940"/>
                  </a:cubicBezTo>
                  <a:cubicBezTo>
                    <a:pt x="208406" y="262448"/>
                    <a:pt x="222300" y="228215"/>
                    <a:pt x="246001" y="201318"/>
                  </a:cubicBezTo>
                  <a:cubicBezTo>
                    <a:pt x="246001" y="201318"/>
                    <a:pt x="246001" y="201318"/>
                    <a:pt x="225569" y="201318"/>
                  </a:cubicBezTo>
                  <a:cubicBezTo>
                    <a:pt x="225569" y="201318"/>
                    <a:pt x="225569" y="201318"/>
                    <a:pt x="225569" y="156898"/>
                  </a:cubicBezTo>
                  <a:cubicBezTo>
                    <a:pt x="225569" y="156898"/>
                    <a:pt x="225569" y="156898"/>
                    <a:pt x="270111" y="156898"/>
                  </a:cubicBezTo>
                  <a:cubicBezTo>
                    <a:pt x="270111" y="156898"/>
                    <a:pt x="270111" y="156898"/>
                    <a:pt x="270111" y="177274"/>
                  </a:cubicBezTo>
                  <a:cubicBezTo>
                    <a:pt x="293812" y="160158"/>
                    <a:pt x="324868" y="149970"/>
                    <a:pt x="358785" y="149970"/>
                  </a:cubicBezTo>
                  <a:cubicBezTo>
                    <a:pt x="365732" y="149970"/>
                    <a:pt x="375948" y="149970"/>
                    <a:pt x="382895" y="149970"/>
                  </a:cubicBezTo>
                  <a:cubicBezTo>
                    <a:pt x="382895" y="149970"/>
                    <a:pt x="382895" y="149970"/>
                    <a:pt x="382895" y="102289"/>
                  </a:cubicBezTo>
                  <a:cubicBezTo>
                    <a:pt x="382895" y="102289"/>
                    <a:pt x="382895" y="102289"/>
                    <a:pt x="37595" y="102289"/>
                  </a:cubicBezTo>
                  <a:close/>
                  <a:moveTo>
                    <a:pt x="136894" y="30564"/>
                  </a:moveTo>
                  <a:lnTo>
                    <a:pt x="136894" y="68057"/>
                  </a:lnTo>
                  <a:cubicBezTo>
                    <a:pt x="136894" y="68057"/>
                    <a:pt x="136894" y="68057"/>
                    <a:pt x="283596" y="68057"/>
                  </a:cubicBezTo>
                  <a:cubicBezTo>
                    <a:pt x="283596" y="68057"/>
                    <a:pt x="283596" y="68057"/>
                    <a:pt x="283596" y="30564"/>
                  </a:cubicBezTo>
                  <a:cubicBezTo>
                    <a:pt x="283596" y="30564"/>
                    <a:pt x="283596" y="30564"/>
                    <a:pt x="136894" y="30564"/>
                  </a:cubicBezTo>
                  <a:close/>
                  <a:moveTo>
                    <a:pt x="30648" y="0"/>
                  </a:moveTo>
                  <a:cubicBezTo>
                    <a:pt x="30648" y="0"/>
                    <a:pt x="30648" y="0"/>
                    <a:pt x="389433" y="0"/>
                  </a:cubicBezTo>
                  <a:cubicBezTo>
                    <a:pt x="406596" y="0"/>
                    <a:pt x="420490" y="13856"/>
                    <a:pt x="420490" y="30564"/>
                  </a:cubicBezTo>
                  <a:cubicBezTo>
                    <a:pt x="420490" y="30564"/>
                    <a:pt x="420490" y="30564"/>
                    <a:pt x="420490" y="163826"/>
                  </a:cubicBezTo>
                  <a:cubicBezTo>
                    <a:pt x="474839" y="187463"/>
                    <a:pt x="512434" y="238404"/>
                    <a:pt x="512434" y="299940"/>
                  </a:cubicBezTo>
                  <a:cubicBezTo>
                    <a:pt x="512434" y="385113"/>
                    <a:pt x="444191" y="453171"/>
                    <a:pt x="358785" y="453171"/>
                  </a:cubicBezTo>
                  <a:cubicBezTo>
                    <a:pt x="324868" y="453171"/>
                    <a:pt x="290543" y="439722"/>
                    <a:pt x="263164" y="419346"/>
                  </a:cubicBezTo>
                  <a:cubicBezTo>
                    <a:pt x="263164" y="419346"/>
                    <a:pt x="263164" y="419346"/>
                    <a:pt x="30648" y="419346"/>
                  </a:cubicBezTo>
                  <a:cubicBezTo>
                    <a:pt x="13894" y="419346"/>
                    <a:pt x="0" y="405490"/>
                    <a:pt x="0" y="388374"/>
                  </a:cubicBezTo>
                  <a:cubicBezTo>
                    <a:pt x="0" y="388374"/>
                    <a:pt x="0" y="388374"/>
                    <a:pt x="0" y="30564"/>
                  </a:cubicBezTo>
                  <a:cubicBezTo>
                    <a:pt x="0" y="13856"/>
                    <a:pt x="13894" y="0"/>
                    <a:pt x="3064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pPr>
                <a:defRPr/>
              </a:pPr>
              <a:endParaRPr lang="en-US" sz="2400" dirty="0">
                <a:ea typeface="SimSun" charset="0"/>
              </a:endParaRPr>
            </a:p>
          </p:txBody>
        </p:sp>
        <p:sp>
          <p:nvSpPr>
            <p:cNvPr id="7" name="Freeform 6"/>
            <p:cNvSpPr>
              <a:spLocks noChangeAspect="1" noChangeArrowheads="1"/>
            </p:cNvSpPr>
            <p:nvPr/>
          </p:nvSpPr>
          <p:spPr bwMode="auto">
            <a:xfrm>
              <a:off x="4177275" y="3664806"/>
              <a:ext cx="451107" cy="539907"/>
            </a:xfrm>
            <a:custGeom>
              <a:avLst/>
              <a:gdLst>
                <a:gd name="connsiteX0" fmla="*/ 206367 w 449768"/>
                <a:gd name="connsiteY0" fmla="*/ 423375 h 538305"/>
                <a:gd name="connsiteX1" fmla="*/ 208536 w 449768"/>
                <a:gd name="connsiteY1" fmla="*/ 434347 h 538305"/>
                <a:gd name="connsiteX2" fmla="*/ 136133 w 449768"/>
                <a:gd name="connsiteY2" fmla="*/ 527584 h 538305"/>
                <a:gd name="connsiteX3" fmla="*/ 120760 w 449768"/>
                <a:gd name="connsiteY3" fmla="*/ 517169 h 538305"/>
                <a:gd name="connsiteX4" fmla="*/ 192667 w 449768"/>
                <a:gd name="connsiteY4" fmla="*/ 423933 h 538305"/>
                <a:gd name="connsiteX5" fmla="*/ 206367 w 449768"/>
                <a:gd name="connsiteY5" fmla="*/ 423375 h 538305"/>
                <a:gd name="connsiteX6" fmla="*/ 158371 w 449768"/>
                <a:gd name="connsiteY6" fmla="*/ 386315 h 538305"/>
                <a:gd name="connsiteX7" fmla="*/ 160292 w 449768"/>
                <a:gd name="connsiteY7" fmla="*/ 397002 h 538305"/>
                <a:gd name="connsiteX8" fmla="*/ 51725 w 449768"/>
                <a:gd name="connsiteY8" fmla="*/ 536376 h 538305"/>
                <a:gd name="connsiteX9" fmla="*/ 41315 w 449768"/>
                <a:gd name="connsiteY9" fmla="*/ 525997 h 538305"/>
                <a:gd name="connsiteX10" fmla="*/ 144924 w 449768"/>
                <a:gd name="connsiteY10" fmla="*/ 387118 h 538305"/>
                <a:gd name="connsiteX11" fmla="*/ 158371 w 449768"/>
                <a:gd name="connsiteY11" fmla="*/ 386315 h 538305"/>
                <a:gd name="connsiteX12" fmla="*/ 112005 w 449768"/>
                <a:gd name="connsiteY12" fmla="*/ 349971 h 538305"/>
                <a:gd name="connsiteX13" fmla="*/ 113740 w 449768"/>
                <a:gd name="connsiteY13" fmla="*/ 362927 h 538305"/>
                <a:gd name="connsiteX14" fmla="*/ 41338 w 449768"/>
                <a:gd name="connsiteY14" fmla="*/ 455221 h 538305"/>
                <a:gd name="connsiteX15" fmla="*/ 25965 w 449768"/>
                <a:gd name="connsiteY15" fmla="*/ 444857 h 538305"/>
                <a:gd name="connsiteX16" fmla="*/ 98367 w 449768"/>
                <a:gd name="connsiteY16" fmla="*/ 352562 h 538305"/>
                <a:gd name="connsiteX17" fmla="*/ 112005 w 449768"/>
                <a:gd name="connsiteY17" fmla="*/ 349971 h 538305"/>
                <a:gd name="connsiteX18" fmla="*/ 287508 w 449768"/>
                <a:gd name="connsiteY18" fmla="*/ 153269 h 538305"/>
                <a:gd name="connsiteX19" fmla="*/ 261020 w 449768"/>
                <a:gd name="connsiteY19" fmla="*/ 165441 h 538305"/>
                <a:gd name="connsiteX20" fmla="*/ 255548 w 449768"/>
                <a:gd name="connsiteY20" fmla="*/ 175874 h 538305"/>
                <a:gd name="connsiteX21" fmla="*/ 276441 w 449768"/>
                <a:gd name="connsiteY21" fmla="*/ 232511 h 538305"/>
                <a:gd name="connsiteX22" fmla="*/ 328174 w 449768"/>
                <a:gd name="connsiteY22" fmla="*/ 227543 h 538305"/>
                <a:gd name="connsiteX23" fmla="*/ 333645 w 449768"/>
                <a:gd name="connsiteY23" fmla="*/ 217110 h 538305"/>
                <a:gd name="connsiteX24" fmla="*/ 317727 w 449768"/>
                <a:gd name="connsiteY24" fmla="*/ 160472 h 538305"/>
                <a:gd name="connsiteX25" fmla="*/ 287508 w 449768"/>
                <a:gd name="connsiteY25" fmla="*/ 153269 h 538305"/>
                <a:gd name="connsiteX26" fmla="*/ 437111 w 449768"/>
                <a:gd name="connsiteY26" fmla="*/ 0 h 538305"/>
                <a:gd name="connsiteX27" fmla="*/ 442086 w 449768"/>
                <a:gd name="connsiteY27" fmla="*/ 0 h 538305"/>
                <a:gd name="connsiteX28" fmla="*/ 447557 w 449768"/>
                <a:gd name="connsiteY28" fmla="*/ 4968 h 538305"/>
                <a:gd name="connsiteX29" fmla="*/ 447557 w 449768"/>
                <a:gd name="connsiteY29" fmla="*/ 9937 h 538305"/>
                <a:gd name="connsiteX30" fmla="*/ 447557 w 449768"/>
                <a:gd name="connsiteY30" fmla="*/ 20370 h 538305"/>
                <a:gd name="connsiteX31" fmla="*/ 447557 w 449768"/>
                <a:gd name="connsiteY31" fmla="*/ 46204 h 538305"/>
                <a:gd name="connsiteX32" fmla="*/ 442086 w 449768"/>
                <a:gd name="connsiteY32" fmla="*/ 103338 h 538305"/>
                <a:gd name="connsiteX33" fmla="*/ 442086 w 449768"/>
                <a:gd name="connsiteY33" fmla="*/ 113771 h 538305"/>
                <a:gd name="connsiteX34" fmla="*/ 437111 w 449768"/>
                <a:gd name="connsiteY34" fmla="*/ 134141 h 538305"/>
                <a:gd name="connsiteX35" fmla="*/ 421194 w 449768"/>
                <a:gd name="connsiteY35" fmla="*/ 175874 h 538305"/>
                <a:gd name="connsiteX36" fmla="*/ 354040 w 449768"/>
                <a:gd name="connsiteY36" fmla="*/ 289645 h 538305"/>
                <a:gd name="connsiteX37" fmla="*/ 344091 w 449768"/>
                <a:gd name="connsiteY37" fmla="*/ 325913 h 538305"/>
                <a:gd name="connsiteX38" fmla="*/ 276441 w 449768"/>
                <a:gd name="connsiteY38" fmla="*/ 506754 h 538305"/>
                <a:gd name="connsiteX39" fmla="*/ 261020 w 449768"/>
                <a:gd name="connsiteY39" fmla="*/ 496321 h 538305"/>
                <a:gd name="connsiteX40" fmla="*/ 17278 w 449768"/>
                <a:gd name="connsiteY40" fmla="*/ 310511 h 538305"/>
                <a:gd name="connsiteX41" fmla="*/ 1858 w 449768"/>
                <a:gd name="connsiteY41" fmla="*/ 289645 h 538305"/>
                <a:gd name="connsiteX42" fmla="*/ 162528 w 449768"/>
                <a:gd name="connsiteY42" fmla="*/ 186307 h 538305"/>
                <a:gd name="connsiteX43" fmla="*/ 193369 w 449768"/>
                <a:gd name="connsiteY43" fmla="*/ 165441 h 538305"/>
                <a:gd name="connsiteX44" fmla="*/ 312753 w 449768"/>
                <a:gd name="connsiteY44" fmla="*/ 51669 h 538305"/>
                <a:gd name="connsiteX45" fmla="*/ 400799 w 449768"/>
                <a:gd name="connsiteY45" fmla="*/ 9937 h 538305"/>
                <a:gd name="connsiteX46" fmla="*/ 426665 w 449768"/>
                <a:gd name="connsiteY46" fmla="*/ 4968 h 538305"/>
                <a:gd name="connsiteX47" fmla="*/ 437111 w 449768"/>
                <a:gd name="connsiteY47" fmla="*/ 0 h 53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49768" h="538305">
                  <a:moveTo>
                    <a:pt x="206367" y="423375"/>
                  </a:moveTo>
                  <a:cubicBezTo>
                    <a:pt x="209652" y="425297"/>
                    <a:pt x="211016" y="429140"/>
                    <a:pt x="208536" y="434347"/>
                  </a:cubicBezTo>
                  <a:cubicBezTo>
                    <a:pt x="198122" y="460136"/>
                    <a:pt x="172335" y="506754"/>
                    <a:pt x="136133" y="527584"/>
                  </a:cubicBezTo>
                  <a:cubicBezTo>
                    <a:pt x="125719" y="532543"/>
                    <a:pt x="115305" y="527584"/>
                    <a:pt x="120760" y="517169"/>
                  </a:cubicBezTo>
                  <a:cubicBezTo>
                    <a:pt x="130678" y="491380"/>
                    <a:pt x="151507" y="450217"/>
                    <a:pt x="192667" y="423933"/>
                  </a:cubicBezTo>
                  <a:cubicBezTo>
                    <a:pt x="197874" y="421453"/>
                    <a:pt x="203081" y="421453"/>
                    <a:pt x="206367" y="423375"/>
                  </a:cubicBezTo>
                  <a:close/>
                  <a:moveTo>
                    <a:pt x="158371" y="386315"/>
                  </a:moveTo>
                  <a:cubicBezTo>
                    <a:pt x="161532" y="388230"/>
                    <a:pt x="162771" y="392060"/>
                    <a:pt x="160292" y="397002"/>
                  </a:cubicBezTo>
                  <a:cubicBezTo>
                    <a:pt x="144924" y="433081"/>
                    <a:pt x="113693" y="500297"/>
                    <a:pt x="51725" y="536376"/>
                  </a:cubicBezTo>
                  <a:cubicBezTo>
                    <a:pt x="41315" y="541318"/>
                    <a:pt x="36357" y="536376"/>
                    <a:pt x="41315" y="525997"/>
                  </a:cubicBezTo>
                  <a:cubicBezTo>
                    <a:pt x="51725" y="489918"/>
                    <a:pt x="82957" y="422702"/>
                    <a:pt x="144924" y="387118"/>
                  </a:cubicBezTo>
                  <a:cubicBezTo>
                    <a:pt x="150130" y="384399"/>
                    <a:pt x="155211" y="384399"/>
                    <a:pt x="158371" y="386315"/>
                  </a:cubicBezTo>
                  <a:close/>
                  <a:moveTo>
                    <a:pt x="112005" y="349971"/>
                  </a:moveTo>
                  <a:cubicBezTo>
                    <a:pt x="115228" y="352562"/>
                    <a:pt x="116468" y="357744"/>
                    <a:pt x="113740" y="362927"/>
                  </a:cubicBezTo>
                  <a:cubicBezTo>
                    <a:pt x="103326" y="388591"/>
                    <a:pt x="77539" y="429556"/>
                    <a:pt x="41338" y="455221"/>
                  </a:cubicBezTo>
                  <a:cubicBezTo>
                    <a:pt x="25965" y="460157"/>
                    <a:pt x="21006" y="455221"/>
                    <a:pt x="25965" y="444857"/>
                  </a:cubicBezTo>
                  <a:cubicBezTo>
                    <a:pt x="36379" y="419192"/>
                    <a:pt x="57207" y="378227"/>
                    <a:pt x="98367" y="352562"/>
                  </a:cubicBezTo>
                  <a:cubicBezTo>
                    <a:pt x="103574" y="347380"/>
                    <a:pt x="108781" y="347380"/>
                    <a:pt x="112005" y="349971"/>
                  </a:cubicBezTo>
                  <a:close/>
                  <a:moveTo>
                    <a:pt x="287508" y="153269"/>
                  </a:moveTo>
                  <a:cubicBezTo>
                    <a:pt x="277809" y="153890"/>
                    <a:pt x="268730" y="157740"/>
                    <a:pt x="261020" y="165441"/>
                  </a:cubicBezTo>
                  <a:cubicBezTo>
                    <a:pt x="261020" y="170409"/>
                    <a:pt x="261020" y="170409"/>
                    <a:pt x="255548" y="175874"/>
                  </a:cubicBezTo>
                  <a:cubicBezTo>
                    <a:pt x="245600" y="196243"/>
                    <a:pt x="250574" y="222575"/>
                    <a:pt x="276441" y="232511"/>
                  </a:cubicBezTo>
                  <a:cubicBezTo>
                    <a:pt x="291861" y="242944"/>
                    <a:pt x="317727" y="242944"/>
                    <a:pt x="328174" y="227543"/>
                  </a:cubicBezTo>
                  <a:cubicBezTo>
                    <a:pt x="333645" y="222575"/>
                    <a:pt x="333645" y="222575"/>
                    <a:pt x="333645" y="217110"/>
                  </a:cubicBezTo>
                  <a:cubicBezTo>
                    <a:pt x="349066" y="196243"/>
                    <a:pt x="338620" y="170409"/>
                    <a:pt x="317727" y="160472"/>
                  </a:cubicBezTo>
                  <a:cubicBezTo>
                    <a:pt x="307530" y="155256"/>
                    <a:pt x="297208" y="152648"/>
                    <a:pt x="287508" y="153269"/>
                  </a:cubicBezTo>
                  <a:close/>
                  <a:moveTo>
                    <a:pt x="437111" y="0"/>
                  </a:moveTo>
                  <a:lnTo>
                    <a:pt x="442086" y="0"/>
                  </a:lnTo>
                  <a:cubicBezTo>
                    <a:pt x="447557" y="0"/>
                    <a:pt x="452532" y="0"/>
                    <a:pt x="447557" y="4968"/>
                  </a:cubicBezTo>
                  <a:lnTo>
                    <a:pt x="447557" y="9937"/>
                  </a:lnTo>
                  <a:cubicBezTo>
                    <a:pt x="452532" y="15402"/>
                    <a:pt x="447557" y="15402"/>
                    <a:pt x="447557" y="20370"/>
                  </a:cubicBezTo>
                  <a:cubicBezTo>
                    <a:pt x="447557" y="25835"/>
                    <a:pt x="447557" y="36268"/>
                    <a:pt x="447557" y="46204"/>
                  </a:cubicBezTo>
                  <a:cubicBezTo>
                    <a:pt x="447557" y="62102"/>
                    <a:pt x="447557" y="82472"/>
                    <a:pt x="442086" y="103338"/>
                  </a:cubicBezTo>
                  <a:cubicBezTo>
                    <a:pt x="442086" y="108306"/>
                    <a:pt x="442086" y="108306"/>
                    <a:pt x="442086" y="113771"/>
                  </a:cubicBezTo>
                  <a:cubicBezTo>
                    <a:pt x="437111" y="124205"/>
                    <a:pt x="437111" y="129173"/>
                    <a:pt x="437111" y="134141"/>
                  </a:cubicBezTo>
                  <a:cubicBezTo>
                    <a:pt x="431640" y="150039"/>
                    <a:pt x="426665" y="165441"/>
                    <a:pt x="421194" y="175874"/>
                  </a:cubicBezTo>
                  <a:cubicBezTo>
                    <a:pt x="406271" y="212141"/>
                    <a:pt x="385378" y="248409"/>
                    <a:pt x="354040" y="289645"/>
                  </a:cubicBezTo>
                  <a:cubicBezTo>
                    <a:pt x="349066" y="294613"/>
                    <a:pt x="344091" y="315479"/>
                    <a:pt x="344091" y="325913"/>
                  </a:cubicBezTo>
                  <a:cubicBezTo>
                    <a:pt x="354040" y="367148"/>
                    <a:pt x="359512" y="460053"/>
                    <a:pt x="276441" y="506754"/>
                  </a:cubicBezTo>
                  <a:cubicBezTo>
                    <a:pt x="265994" y="517187"/>
                    <a:pt x="255548" y="512219"/>
                    <a:pt x="261020" y="496321"/>
                  </a:cubicBezTo>
                  <a:cubicBezTo>
                    <a:pt x="261020" y="439684"/>
                    <a:pt x="240128" y="305046"/>
                    <a:pt x="17278" y="310511"/>
                  </a:cubicBezTo>
                  <a:cubicBezTo>
                    <a:pt x="1858" y="310511"/>
                    <a:pt x="-3117" y="300078"/>
                    <a:pt x="1858" y="289645"/>
                  </a:cubicBezTo>
                  <a:cubicBezTo>
                    <a:pt x="17278" y="253377"/>
                    <a:pt x="59062" y="180842"/>
                    <a:pt x="162528" y="186307"/>
                  </a:cubicBezTo>
                  <a:cubicBezTo>
                    <a:pt x="172975" y="186307"/>
                    <a:pt x="188395" y="175874"/>
                    <a:pt x="193369" y="165441"/>
                  </a:cubicBezTo>
                  <a:cubicBezTo>
                    <a:pt x="214261" y="139606"/>
                    <a:pt x="250574" y="87937"/>
                    <a:pt x="312753" y="51669"/>
                  </a:cubicBezTo>
                  <a:cubicBezTo>
                    <a:pt x="349066" y="25835"/>
                    <a:pt x="379907" y="15402"/>
                    <a:pt x="400799" y="9937"/>
                  </a:cubicBezTo>
                  <a:cubicBezTo>
                    <a:pt x="416219" y="9937"/>
                    <a:pt x="426665" y="9937"/>
                    <a:pt x="426665" y="4968"/>
                  </a:cubicBezTo>
                  <a:cubicBezTo>
                    <a:pt x="431640" y="4968"/>
                    <a:pt x="431640" y="0"/>
                    <a:pt x="43711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pPr>
                <a:defRPr/>
              </a:pPr>
              <a:endParaRPr lang="en-US" sz="2400" dirty="0">
                <a:ea typeface="SimSun" charset="0"/>
              </a:endParaRPr>
            </a:p>
          </p:txBody>
        </p:sp>
        <p:sp>
          <p:nvSpPr>
            <p:cNvPr id="8" name="Freeform 16"/>
            <p:cNvSpPr>
              <a:spLocks noChangeAspect="1" noChangeArrowheads="1"/>
            </p:cNvSpPr>
            <p:nvPr/>
          </p:nvSpPr>
          <p:spPr bwMode="auto">
            <a:xfrm>
              <a:off x="2423959" y="4944745"/>
              <a:ext cx="411777" cy="646853"/>
            </a:xfrm>
            <a:custGeom>
              <a:avLst/>
              <a:gdLst>
                <a:gd name="T0" fmla="*/ 406 w 657"/>
                <a:gd name="T1" fmla="*/ 947 h 1032"/>
                <a:gd name="T2" fmla="*/ 333 w 657"/>
                <a:gd name="T3" fmla="*/ 1031 h 1032"/>
                <a:gd name="T4" fmla="*/ 250 w 657"/>
                <a:gd name="T5" fmla="*/ 947 h 1032"/>
                <a:gd name="T6" fmla="*/ 448 w 657"/>
                <a:gd name="T7" fmla="*/ 916 h 1032"/>
                <a:gd name="T8" fmla="*/ 198 w 657"/>
                <a:gd name="T9" fmla="*/ 833 h 1032"/>
                <a:gd name="T10" fmla="*/ 656 w 657"/>
                <a:gd name="T11" fmla="*/ 333 h 1032"/>
                <a:gd name="T12" fmla="*/ 562 w 657"/>
                <a:gd name="T13" fmla="*/ 562 h 1032"/>
                <a:gd name="T14" fmla="*/ 531 w 657"/>
                <a:gd name="T15" fmla="*/ 635 h 1032"/>
                <a:gd name="T16" fmla="*/ 500 w 657"/>
                <a:gd name="T17" fmla="*/ 708 h 1032"/>
                <a:gd name="T18" fmla="*/ 500 w 657"/>
                <a:gd name="T19" fmla="*/ 729 h 1032"/>
                <a:gd name="T20" fmla="*/ 166 w 657"/>
                <a:gd name="T21" fmla="*/ 791 h 1032"/>
                <a:gd name="T22" fmla="*/ 156 w 657"/>
                <a:gd name="T23" fmla="*/ 708 h 1032"/>
                <a:gd name="T24" fmla="*/ 135 w 657"/>
                <a:gd name="T25" fmla="*/ 635 h 1032"/>
                <a:gd name="T26" fmla="*/ 93 w 657"/>
                <a:gd name="T27" fmla="*/ 552 h 1032"/>
                <a:gd name="T28" fmla="*/ 0 w 657"/>
                <a:gd name="T29" fmla="*/ 333 h 1032"/>
                <a:gd name="T30" fmla="*/ 333 w 657"/>
                <a:gd name="T31" fmla="*/ 0 h 1032"/>
                <a:gd name="T32" fmla="*/ 656 w 657"/>
                <a:gd name="T33" fmla="*/ 333 h 1032"/>
                <a:gd name="T34" fmla="*/ 510 w 657"/>
                <a:gd name="T35" fmla="*/ 156 h 1032"/>
                <a:gd name="T36" fmla="*/ 156 w 657"/>
                <a:gd name="T37" fmla="*/ 156 h 1032"/>
                <a:gd name="T38" fmla="*/ 146 w 657"/>
                <a:gd name="T39" fmla="*/ 499 h 1032"/>
                <a:gd name="T40" fmla="*/ 166 w 657"/>
                <a:gd name="T41" fmla="*/ 541 h 1032"/>
                <a:gd name="T42" fmla="*/ 229 w 657"/>
                <a:gd name="T43" fmla="*/ 666 h 1032"/>
                <a:gd name="T44" fmla="*/ 427 w 657"/>
                <a:gd name="T45" fmla="*/ 718 h 1032"/>
                <a:gd name="T46" fmla="*/ 458 w 657"/>
                <a:gd name="T47" fmla="*/ 604 h 1032"/>
                <a:gd name="T48" fmla="*/ 510 w 657"/>
                <a:gd name="T49" fmla="*/ 520 h 1032"/>
                <a:gd name="T50" fmla="*/ 583 w 657"/>
                <a:gd name="T51" fmla="*/ 333 h 1032"/>
                <a:gd name="T52" fmla="*/ 354 w 657"/>
                <a:gd name="T53" fmla="*/ 354 h 1032"/>
                <a:gd name="T54" fmla="*/ 302 w 657"/>
                <a:gd name="T55" fmla="*/ 354 h 1032"/>
                <a:gd name="T56" fmla="*/ 239 w 657"/>
                <a:gd name="T57" fmla="*/ 354 h 1032"/>
                <a:gd name="T58" fmla="*/ 250 w 657"/>
                <a:gd name="T59" fmla="*/ 499 h 1032"/>
                <a:gd name="T60" fmla="*/ 302 w 657"/>
                <a:gd name="T61" fmla="*/ 499 h 1032"/>
                <a:gd name="T62" fmla="*/ 364 w 657"/>
                <a:gd name="T63" fmla="*/ 499 h 1032"/>
                <a:gd name="T64" fmla="*/ 416 w 657"/>
                <a:gd name="T65" fmla="*/ 499 h 1032"/>
                <a:gd name="T66" fmla="*/ 427 w 657"/>
                <a:gd name="T67" fmla="*/ 354 h 1032"/>
                <a:gd name="T68" fmla="*/ 385 w 657"/>
                <a:gd name="T69" fmla="*/ 416 h 1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57" h="1032">
                  <a:moveTo>
                    <a:pt x="250" y="947"/>
                  </a:moveTo>
                  <a:cubicBezTo>
                    <a:pt x="406" y="947"/>
                    <a:pt x="406" y="947"/>
                    <a:pt x="406" y="947"/>
                  </a:cubicBezTo>
                  <a:cubicBezTo>
                    <a:pt x="406" y="968"/>
                    <a:pt x="396" y="989"/>
                    <a:pt x="385" y="1010"/>
                  </a:cubicBezTo>
                  <a:cubicBezTo>
                    <a:pt x="364" y="1020"/>
                    <a:pt x="354" y="1031"/>
                    <a:pt x="333" y="1031"/>
                  </a:cubicBezTo>
                  <a:cubicBezTo>
                    <a:pt x="312" y="1031"/>
                    <a:pt x="291" y="1020"/>
                    <a:pt x="281" y="1010"/>
                  </a:cubicBezTo>
                  <a:cubicBezTo>
                    <a:pt x="260" y="989"/>
                    <a:pt x="250" y="968"/>
                    <a:pt x="250" y="947"/>
                  </a:cubicBezTo>
                  <a:close/>
                  <a:moveTo>
                    <a:pt x="208" y="916"/>
                  </a:moveTo>
                  <a:cubicBezTo>
                    <a:pt x="448" y="916"/>
                    <a:pt x="448" y="916"/>
                    <a:pt x="448" y="916"/>
                  </a:cubicBezTo>
                  <a:cubicBezTo>
                    <a:pt x="458" y="833"/>
                    <a:pt x="458" y="833"/>
                    <a:pt x="458" y="833"/>
                  </a:cubicBezTo>
                  <a:cubicBezTo>
                    <a:pt x="198" y="833"/>
                    <a:pt x="198" y="833"/>
                    <a:pt x="198" y="833"/>
                  </a:cubicBezTo>
                  <a:lnTo>
                    <a:pt x="208" y="916"/>
                  </a:lnTo>
                  <a:close/>
                  <a:moveTo>
                    <a:pt x="656" y="333"/>
                  </a:moveTo>
                  <a:cubicBezTo>
                    <a:pt x="656" y="416"/>
                    <a:pt x="625" y="489"/>
                    <a:pt x="573" y="552"/>
                  </a:cubicBezTo>
                  <a:lnTo>
                    <a:pt x="562" y="562"/>
                  </a:lnTo>
                  <a:cubicBezTo>
                    <a:pt x="562" y="562"/>
                    <a:pt x="562" y="572"/>
                    <a:pt x="552" y="572"/>
                  </a:cubicBezTo>
                  <a:cubicBezTo>
                    <a:pt x="541" y="593"/>
                    <a:pt x="541" y="614"/>
                    <a:pt x="531" y="635"/>
                  </a:cubicBezTo>
                  <a:cubicBezTo>
                    <a:pt x="521" y="656"/>
                    <a:pt x="510" y="677"/>
                    <a:pt x="510" y="697"/>
                  </a:cubicBezTo>
                  <a:cubicBezTo>
                    <a:pt x="500" y="697"/>
                    <a:pt x="500" y="697"/>
                    <a:pt x="500" y="708"/>
                  </a:cubicBezTo>
                  <a:lnTo>
                    <a:pt x="500" y="718"/>
                  </a:lnTo>
                  <a:cubicBezTo>
                    <a:pt x="500" y="729"/>
                    <a:pt x="500" y="729"/>
                    <a:pt x="500" y="729"/>
                  </a:cubicBezTo>
                  <a:cubicBezTo>
                    <a:pt x="500" y="791"/>
                    <a:pt x="500" y="791"/>
                    <a:pt x="500" y="791"/>
                  </a:cubicBezTo>
                  <a:cubicBezTo>
                    <a:pt x="166" y="791"/>
                    <a:pt x="166" y="791"/>
                    <a:pt x="166" y="791"/>
                  </a:cubicBezTo>
                  <a:cubicBezTo>
                    <a:pt x="166" y="729"/>
                    <a:pt x="166" y="729"/>
                    <a:pt x="166" y="729"/>
                  </a:cubicBezTo>
                  <a:cubicBezTo>
                    <a:pt x="166" y="718"/>
                    <a:pt x="156" y="718"/>
                    <a:pt x="156" y="708"/>
                  </a:cubicBezTo>
                  <a:lnTo>
                    <a:pt x="156" y="697"/>
                  </a:lnTo>
                  <a:cubicBezTo>
                    <a:pt x="146" y="677"/>
                    <a:pt x="146" y="656"/>
                    <a:pt x="135" y="635"/>
                  </a:cubicBezTo>
                  <a:cubicBezTo>
                    <a:pt x="125" y="614"/>
                    <a:pt x="114" y="593"/>
                    <a:pt x="104" y="572"/>
                  </a:cubicBezTo>
                  <a:cubicBezTo>
                    <a:pt x="93" y="562"/>
                    <a:pt x="93" y="562"/>
                    <a:pt x="93" y="552"/>
                  </a:cubicBezTo>
                  <a:lnTo>
                    <a:pt x="83" y="552"/>
                  </a:lnTo>
                  <a:cubicBezTo>
                    <a:pt x="31" y="489"/>
                    <a:pt x="0" y="416"/>
                    <a:pt x="0" y="333"/>
                  </a:cubicBezTo>
                  <a:cubicBezTo>
                    <a:pt x="0" y="239"/>
                    <a:pt x="31" y="166"/>
                    <a:pt x="104" y="104"/>
                  </a:cubicBezTo>
                  <a:cubicBezTo>
                    <a:pt x="166" y="31"/>
                    <a:pt x="239" y="0"/>
                    <a:pt x="333" y="0"/>
                  </a:cubicBezTo>
                  <a:cubicBezTo>
                    <a:pt x="416" y="0"/>
                    <a:pt x="500" y="31"/>
                    <a:pt x="562" y="104"/>
                  </a:cubicBezTo>
                  <a:cubicBezTo>
                    <a:pt x="625" y="166"/>
                    <a:pt x="656" y="239"/>
                    <a:pt x="656" y="333"/>
                  </a:cubicBezTo>
                  <a:close/>
                  <a:moveTo>
                    <a:pt x="583" y="333"/>
                  </a:moveTo>
                  <a:cubicBezTo>
                    <a:pt x="583" y="260"/>
                    <a:pt x="562" y="198"/>
                    <a:pt x="510" y="156"/>
                  </a:cubicBezTo>
                  <a:cubicBezTo>
                    <a:pt x="458" y="104"/>
                    <a:pt x="396" y="83"/>
                    <a:pt x="333" y="83"/>
                  </a:cubicBezTo>
                  <a:cubicBezTo>
                    <a:pt x="260" y="83"/>
                    <a:pt x="198" y="104"/>
                    <a:pt x="156" y="156"/>
                  </a:cubicBezTo>
                  <a:cubicBezTo>
                    <a:pt x="104" y="198"/>
                    <a:pt x="73" y="260"/>
                    <a:pt x="73" y="333"/>
                  </a:cubicBezTo>
                  <a:cubicBezTo>
                    <a:pt x="73" y="396"/>
                    <a:pt x="93" y="448"/>
                    <a:pt x="146" y="499"/>
                  </a:cubicBezTo>
                  <a:cubicBezTo>
                    <a:pt x="146" y="499"/>
                    <a:pt x="146" y="510"/>
                    <a:pt x="156" y="510"/>
                  </a:cubicBezTo>
                  <a:cubicBezTo>
                    <a:pt x="156" y="520"/>
                    <a:pt x="166" y="531"/>
                    <a:pt x="166" y="541"/>
                  </a:cubicBezTo>
                  <a:cubicBezTo>
                    <a:pt x="177" y="562"/>
                    <a:pt x="187" y="583"/>
                    <a:pt x="198" y="604"/>
                  </a:cubicBezTo>
                  <a:cubicBezTo>
                    <a:pt x="208" y="624"/>
                    <a:pt x="218" y="645"/>
                    <a:pt x="229" y="666"/>
                  </a:cubicBezTo>
                  <a:cubicBezTo>
                    <a:pt x="229" y="697"/>
                    <a:pt x="239" y="708"/>
                    <a:pt x="239" y="718"/>
                  </a:cubicBezTo>
                  <a:cubicBezTo>
                    <a:pt x="427" y="718"/>
                    <a:pt x="427" y="718"/>
                    <a:pt x="427" y="718"/>
                  </a:cubicBezTo>
                  <a:cubicBezTo>
                    <a:pt x="427" y="708"/>
                    <a:pt x="427" y="697"/>
                    <a:pt x="437" y="666"/>
                  </a:cubicBezTo>
                  <a:cubicBezTo>
                    <a:pt x="437" y="645"/>
                    <a:pt x="448" y="624"/>
                    <a:pt x="458" y="604"/>
                  </a:cubicBezTo>
                  <a:cubicBezTo>
                    <a:pt x="468" y="583"/>
                    <a:pt x="479" y="562"/>
                    <a:pt x="489" y="541"/>
                  </a:cubicBezTo>
                  <a:cubicBezTo>
                    <a:pt x="489" y="531"/>
                    <a:pt x="500" y="520"/>
                    <a:pt x="510" y="520"/>
                  </a:cubicBezTo>
                  <a:cubicBezTo>
                    <a:pt x="510" y="510"/>
                    <a:pt x="510" y="499"/>
                    <a:pt x="521" y="499"/>
                  </a:cubicBezTo>
                  <a:cubicBezTo>
                    <a:pt x="562" y="448"/>
                    <a:pt x="583" y="396"/>
                    <a:pt x="583" y="333"/>
                  </a:cubicBezTo>
                  <a:close/>
                  <a:moveTo>
                    <a:pt x="385" y="416"/>
                  </a:moveTo>
                  <a:cubicBezTo>
                    <a:pt x="354" y="354"/>
                    <a:pt x="354" y="354"/>
                    <a:pt x="354" y="354"/>
                  </a:cubicBezTo>
                  <a:cubicBezTo>
                    <a:pt x="333" y="302"/>
                    <a:pt x="333" y="302"/>
                    <a:pt x="333" y="302"/>
                  </a:cubicBezTo>
                  <a:cubicBezTo>
                    <a:pt x="302" y="354"/>
                    <a:pt x="302" y="354"/>
                    <a:pt x="302" y="354"/>
                  </a:cubicBezTo>
                  <a:cubicBezTo>
                    <a:pt x="271" y="416"/>
                    <a:pt x="271" y="416"/>
                    <a:pt x="271" y="416"/>
                  </a:cubicBezTo>
                  <a:cubicBezTo>
                    <a:pt x="239" y="354"/>
                    <a:pt x="239" y="354"/>
                    <a:pt x="239" y="354"/>
                  </a:cubicBezTo>
                  <a:cubicBezTo>
                    <a:pt x="187" y="385"/>
                    <a:pt x="187" y="385"/>
                    <a:pt x="187" y="385"/>
                  </a:cubicBezTo>
                  <a:cubicBezTo>
                    <a:pt x="250" y="499"/>
                    <a:pt x="250" y="499"/>
                    <a:pt x="250" y="499"/>
                  </a:cubicBezTo>
                  <a:cubicBezTo>
                    <a:pt x="271" y="552"/>
                    <a:pt x="271" y="552"/>
                    <a:pt x="271" y="552"/>
                  </a:cubicBezTo>
                  <a:cubicBezTo>
                    <a:pt x="302" y="499"/>
                    <a:pt x="302" y="499"/>
                    <a:pt x="302" y="499"/>
                  </a:cubicBezTo>
                  <a:cubicBezTo>
                    <a:pt x="333" y="437"/>
                    <a:pt x="333" y="437"/>
                    <a:pt x="333" y="437"/>
                  </a:cubicBezTo>
                  <a:cubicBezTo>
                    <a:pt x="364" y="499"/>
                    <a:pt x="364" y="499"/>
                    <a:pt x="364" y="499"/>
                  </a:cubicBezTo>
                  <a:cubicBezTo>
                    <a:pt x="385" y="552"/>
                    <a:pt x="385" y="552"/>
                    <a:pt x="385" y="552"/>
                  </a:cubicBezTo>
                  <a:cubicBezTo>
                    <a:pt x="416" y="499"/>
                    <a:pt x="416" y="499"/>
                    <a:pt x="416" y="499"/>
                  </a:cubicBezTo>
                  <a:cubicBezTo>
                    <a:pt x="479" y="385"/>
                    <a:pt x="479" y="385"/>
                    <a:pt x="479" y="385"/>
                  </a:cubicBezTo>
                  <a:cubicBezTo>
                    <a:pt x="427" y="354"/>
                    <a:pt x="427" y="354"/>
                    <a:pt x="427" y="354"/>
                  </a:cubicBezTo>
                  <a:lnTo>
                    <a:pt x="385" y="416"/>
                  </a:lnTo>
                  <a:close/>
                  <a:moveTo>
                    <a:pt x="385" y="416"/>
                  </a:moveTo>
                  <a:lnTo>
                    <a:pt x="385" y="4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82843" tIns="91422" rIns="182843" bIns="91422" anchor="ctr"/>
            <a:lstStyle/>
            <a:p>
              <a:pPr>
                <a:defRPr/>
              </a:pPr>
              <a:endParaRPr lang="en-US" sz="2400" dirty="0">
                <a:ea typeface="SimSun" charset="0"/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6592213" y="5122951"/>
            <a:ext cx="721894" cy="721894"/>
            <a:chOff x="6592213" y="5122951"/>
            <a:chExt cx="721894" cy="721894"/>
          </a:xfrm>
        </p:grpSpPr>
        <p:sp>
          <p:nvSpPr>
            <p:cNvPr id="32" name="Oval 31"/>
            <p:cNvSpPr/>
            <p:nvPr/>
          </p:nvSpPr>
          <p:spPr>
            <a:xfrm>
              <a:off x="6592213" y="5122951"/>
              <a:ext cx="721894" cy="72189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 237"/>
            <p:cNvSpPr>
              <a:spLocks noChangeAspect="1" noChangeArrowheads="1"/>
            </p:cNvSpPr>
            <p:nvPr/>
          </p:nvSpPr>
          <p:spPr bwMode="auto">
            <a:xfrm>
              <a:off x="6753914" y="5337529"/>
              <a:ext cx="398489" cy="292738"/>
            </a:xfrm>
            <a:custGeom>
              <a:avLst/>
              <a:gdLst>
                <a:gd name="T0" fmla="*/ 586 w 1347"/>
                <a:gd name="T1" fmla="*/ 602 h 987"/>
                <a:gd name="T2" fmla="*/ 502 w 1347"/>
                <a:gd name="T3" fmla="*/ 535 h 987"/>
                <a:gd name="T4" fmla="*/ 42 w 1347"/>
                <a:gd name="T5" fmla="*/ 117 h 987"/>
                <a:gd name="T6" fmla="*/ 17 w 1347"/>
                <a:gd name="T7" fmla="*/ 33 h 987"/>
                <a:gd name="T8" fmla="*/ 92 w 1347"/>
                <a:gd name="T9" fmla="*/ 0 h 987"/>
                <a:gd name="T10" fmla="*/ 1255 w 1347"/>
                <a:gd name="T11" fmla="*/ 0 h 987"/>
                <a:gd name="T12" fmla="*/ 1330 w 1347"/>
                <a:gd name="T13" fmla="*/ 41 h 987"/>
                <a:gd name="T14" fmla="*/ 1305 w 1347"/>
                <a:gd name="T15" fmla="*/ 125 h 987"/>
                <a:gd name="T16" fmla="*/ 803 w 1347"/>
                <a:gd name="T17" fmla="*/ 576 h 987"/>
                <a:gd name="T18" fmla="*/ 586 w 1347"/>
                <a:gd name="T19" fmla="*/ 602 h 987"/>
                <a:gd name="T20" fmla="*/ 92 w 1347"/>
                <a:gd name="T21" fmla="*/ 986 h 987"/>
                <a:gd name="T22" fmla="*/ 0 w 1347"/>
                <a:gd name="T23" fmla="*/ 894 h 987"/>
                <a:gd name="T24" fmla="*/ 0 w 1347"/>
                <a:gd name="T25" fmla="*/ 225 h 987"/>
                <a:gd name="T26" fmla="*/ 42 w 1347"/>
                <a:gd name="T27" fmla="*/ 217 h 987"/>
                <a:gd name="T28" fmla="*/ 234 w 1347"/>
                <a:gd name="T29" fmla="*/ 409 h 987"/>
                <a:gd name="T30" fmla="*/ 251 w 1347"/>
                <a:gd name="T31" fmla="*/ 493 h 987"/>
                <a:gd name="T32" fmla="*/ 109 w 1347"/>
                <a:gd name="T33" fmla="*/ 827 h 987"/>
                <a:gd name="T34" fmla="*/ 126 w 1347"/>
                <a:gd name="T35" fmla="*/ 827 h 987"/>
                <a:gd name="T36" fmla="*/ 318 w 1347"/>
                <a:gd name="T37" fmla="*/ 576 h 987"/>
                <a:gd name="T38" fmla="*/ 393 w 1347"/>
                <a:gd name="T39" fmla="*/ 568 h 987"/>
                <a:gd name="T40" fmla="*/ 477 w 1347"/>
                <a:gd name="T41" fmla="*/ 643 h 987"/>
                <a:gd name="T42" fmla="*/ 569 w 1347"/>
                <a:gd name="T43" fmla="*/ 694 h 987"/>
                <a:gd name="T44" fmla="*/ 820 w 1347"/>
                <a:gd name="T45" fmla="*/ 677 h 987"/>
                <a:gd name="T46" fmla="*/ 945 w 1347"/>
                <a:gd name="T47" fmla="*/ 568 h 987"/>
                <a:gd name="T48" fmla="*/ 1020 w 1347"/>
                <a:gd name="T49" fmla="*/ 576 h 987"/>
                <a:gd name="T50" fmla="*/ 1229 w 1347"/>
                <a:gd name="T51" fmla="*/ 853 h 987"/>
                <a:gd name="T52" fmla="*/ 1238 w 1347"/>
                <a:gd name="T53" fmla="*/ 844 h 987"/>
                <a:gd name="T54" fmla="*/ 1096 w 1347"/>
                <a:gd name="T55" fmla="*/ 493 h 987"/>
                <a:gd name="T56" fmla="*/ 1112 w 1347"/>
                <a:gd name="T57" fmla="*/ 409 h 987"/>
                <a:gd name="T58" fmla="*/ 1313 w 1347"/>
                <a:gd name="T59" fmla="*/ 217 h 987"/>
                <a:gd name="T60" fmla="*/ 1346 w 1347"/>
                <a:gd name="T61" fmla="*/ 225 h 987"/>
                <a:gd name="T62" fmla="*/ 1346 w 1347"/>
                <a:gd name="T63" fmla="*/ 903 h 987"/>
                <a:gd name="T64" fmla="*/ 1246 w 1347"/>
                <a:gd name="T65" fmla="*/ 986 h 987"/>
                <a:gd name="T66" fmla="*/ 92 w 1347"/>
                <a:gd name="T67" fmla="*/ 986 h 987"/>
                <a:gd name="T68" fmla="*/ 92 w 1347"/>
                <a:gd name="T69" fmla="*/ 986 h 987"/>
                <a:gd name="T70" fmla="*/ 92 w 1347"/>
                <a:gd name="T71" fmla="*/ 986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47" h="987">
                  <a:moveTo>
                    <a:pt x="586" y="602"/>
                  </a:moveTo>
                  <a:cubicBezTo>
                    <a:pt x="561" y="585"/>
                    <a:pt x="519" y="560"/>
                    <a:pt x="502" y="535"/>
                  </a:cubicBezTo>
                  <a:cubicBezTo>
                    <a:pt x="42" y="117"/>
                    <a:pt x="42" y="117"/>
                    <a:pt x="42" y="117"/>
                  </a:cubicBezTo>
                  <a:cubicBezTo>
                    <a:pt x="26" y="100"/>
                    <a:pt x="9" y="58"/>
                    <a:pt x="17" y="33"/>
                  </a:cubicBezTo>
                  <a:cubicBezTo>
                    <a:pt x="34" y="17"/>
                    <a:pt x="51" y="0"/>
                    <a:pt x="92" y="0"/>
                  </a:cubicBezTo>
                  <a:cubicBezTo>
                    <a:pt x="1255" y="0"/>
                    <a:pt x="1255" y="0"/>
                    <a:pt x="1255" y="0"/>
                  </a:cubicBezTo>
                  <a:cubicBezTo>
                    <a:pt x="1255" y="0"/>
                    <a:pt x="1305" y="0"/>
                    <a:pt x="1330" y="41"/>
                  </a:cubicBezTo>
                  <a:cubicBezTo>
                    <a:pt x="1346" y="67"/>
                    <a:pt x="1330" y="108"/>
                    <a:pt x="1305" y="125"/>
                  </a:cubicBezTo>
                  <a:cubicBezTo>
                    <a:pt x="803" y="576"/>
                    <a:pt x="803" y="576"/>
                    <a:pt x="803" y="576"/>
                  </a:cubicBezTo>
                  <a:cubicBezTo>
                    <a:pt x="803" y="576"/>
                    <a:pt x="711" y="652"/>
                    <a:pt x="586" y="602"/>
                  </a:cubicBezTo>
                  <a:close/>
                  <a:moveTo>
                    <a:pt x="92" y="986"/>
                  </a:moveTo>
                  <a:cubicBezTo>
                    <a:pt x="92" y="986"/>
                    <a:pt x="0" y="978"/>
                    <a:pt x="0" y="894"/>
                  </a:cubicBezTo>
                  <a:cubicBezTo>
                    <a:pt x="0" y="225"/>
                    <a:pt x="0" y="225"/>
                    <a:pt x="0" y="225"/>
                  </a:cubicBezTo>
                  <a:cubicBezTo>
                    <a:pt x="0" y="200"/>
                    <a:pt x="17" y="192"/>
                    <a:pt x="42" y="217"/>
                  </a:cubicBezTo>
                  <a:cubicBezTo>
                    <a:pt x="234" y="409"/>
                    <a:pt x="234" y="409"/>
                    <a:pt x="234" y="409"/>
                  </a:cubicBezTo>
                  <a:cubicBezTo>
                    <a:pt x="260" y="426"/>
                    <a:pt x="268" y="468"/>
                    <a:pt x="251" y="493"/>
                  </a:cubicBezTo>
                  <a:cubicBezTo>
                    <a:pt x="109" y="827"/>
                    <a:pt x="109" y="827"/>
                    <a:pt x="109" y="827"/>
                  </a:cubicBezTo>
                  <a:cubicBezTo>
                    <a:pt x="101" y="853"/>
                    <a:pt x="109" y="853"/>
                    <a:pt x="126" y="827"/>
                  </a:cubicBezTo>
                  <a:cubicBezTo>
                    <a:pt x="318" y="576"/>
                    <a:pt x="318" y="576"/>
                    <a:pt x="318" y="576"/>
                  </a:cubicBezTo>
                  <a:cubicBezTo>
                    <a:pt x="343" y="552"/>
                    <a:pt x="368" y="552"/>
                    <a:pt x="393" y="568"/>
                  </a:cubicBezTo>
                  <a:cubicBezTo>
                    <a:pt x="477" y="643"/>
                    <a:pt x="477" y="643"/>
                    <a:pt x="477" y="643"/>
                  </a:cubicBezTo>
                  <a:cubicBezTo>
                    <a:pt x="502" y="660"/>
                    <a:pt x="544" y="685"/>
                    <a:pt x="569" y="694"/>
                  </a:cubicBezTo>
                  <a:cubicBezTo>
                    <a:pt x="636" y="710"/>
                    <a:pt x="744" y="735"/>
                    <a:pt x="820" y="677"/>
                  </a:cubicBezTo>
                  <a:cubicBezTo>
                    <a:pt x="945" y="568"/>
                    <a:pt x="945" y="568"/>
                    <a:pt x="945" y="568"/>
                  </a:cubicBezTo>
                  <a:cubicBezTo>
                    <a:pt x="970" y="552"/>
                    <a:pt x="1004" y="552"/>
                    <a:pt x="1020" y="576"/>
                  </a:cubicBezTo>
                  <a:cubicBezTo>
                    <a:pt x="1229" y="853"/>
                    <a:pt x="1229" y="853"/>
                    <a:pt x="1229" y="853"/>
                  </a:cubicBezTo>
                  <a:cubicBezTo>
                    <a:pt x="1246" y="877"/>
                    <a:pt x="1246" y="869"/>
                    <a:pt x="1238" y="844"/>
                  </a:cubicBezTo>
                  <a:cubicBezTo>
                    <a:pt x="1096" y="493"/>
                    <a:pt x="1096" y="493"/>
                    <a:pt x="1096" y="493"/>
                  </a:cubicBezTo>
                  <a:cubicBezTo>
                    <a:pt x="1079" y="468"/>
                    <a:pt x="1087" y="434"/>
                    <a:pt x="1112" y="409"/>
                  </a:cubicBezTo>
                  <a:cubicBezTo>
                    <a:pt x="1313" y="217"/>
                    <a:pt x="1313" y="217"/>
                    <a:pt x="1313" y="217"/>
                  </a:cubicBezTo>
                  <a:cubicBezTo>
                    <a:pt x="1330" y="192"/>
                    <a:pt x="1346" y="200"/>
                    <a:pt x="1346" y="225"/>
                  </a:cubicBezTo>
                  <a:cubicBezTo>
                    <a:pt x="1346" y="903"/>
                    <a:pt x="1346" y="903"/>
                    <a:pt x="1346" y="903"/>
                  </a:cubicBezTo>
                  <a:cubicBezTo>
                    <a:pt x="1346" y="903"/>
                    <a:pt x="1338" y="986"/>
                    <a:pt x="1246" y="986"/>
                  </a:cubicBezTo>
                  <a:cubicBezTo>
                    <a:pt x="92" y="986"/>
                    <a:pt x="92" y="986"/>
                    <a:pt x="92" y="986"/>
                  </a:cubicBezTo>
                  <a:close/>
                  <a:moveTo>
                    <a:pt x="92" y="986"/>
                  </a:moveTo>
                  <a:lnTo>
                    <a:pt x="92" y="98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21893" tIns="60946" rIns="121893" bIns="60946" anchor="ctr"/>
            <a:lstStyle/>
            <a:p>
              <a:pPr>
                <a:defRPr/>
              </a:pPr>
              <a:endParaRPr lang="en-US" sz="1050" dirty="0">
                <a:ea typeface="SimSun" charset="0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6592213" y="1987058"/>
            <a:ext cx="721894" cy="721894"/>
            <a:chOff x="6592213" y="1987058"/>
            <a:chExt cx="721894" cy="721894"/>
          </a:xfrm>
        </p:grpSpPr>
        <p:sp>
          <p:nvSpPr>
            <p:cNvPr id="35" name="Oval 34"/>
            <p:cNvSpPr/>
            <p:nvPr/>
          </p:nvSpPr>
          <p:spPr>
            <a:xfrm>
              <a:off x="6592213" y="1987058"/>
              <a:ext cx="721894" cy="72189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 35"/>
            <p:cNvSpPr>
              <a:spLocks noChangeAspect="1" noChangeArrowheads="1"/>
            </p:cNvSpPr>
            <p:nvPr/>
          </p:nvSpPr>
          <p:spPr bwMode="auto">
            <a:xfrm>
              <a:off x="6766259" y="2157183"/>
              <a:ext cx="431552" cy="381643"/>
            </a:xfrm>
            <a:custGeom>
              <a:avLst/>
              <a:gdLst>
                <a:gd name="connsiteX0" fmla="*/ 358785 w 512434"/>
                <a:gd name="connsiteY0" fmla="*/ 409158 h 453171"/>
                <a:gd name="connsiteX1" fmla="*/ 345300 w 512434"/>
                <a:gd name="connsiteY1" fmla="*/ 425866 h 453171"/>
                <a:gd name="connsiteX2" fmla="*/ 358785 w 512434"/>
                <a:gd name="connsiteY2" fmla="*/ 439722 h 453171"/>
                <a:gd name="connsiteX3" fmla="*/ 372270 w 512434"/>
                <a:gd name="connsiteY3" fmla="*/ 425866 h 453171"/>
                <a:gd name="connsiteX4" fmla="*/ 358785 w 512434"/>
                <a:gd name="connsiteY4" fmla="*/ 409158 h 453171"/>
                <a:gd name="connsiteX5" fmla="*/ 151153 w 512434"/>
                <a:gd name="connsiteY5" fmla="*/ 300585 h 453171"/>
                <a:gd name="connsiteX6" fmla="*/ 195731 w 512434"/>
                <a:gd name="connsiteY6" fmla="*/ 300585 h 453171"/>
                <a:gd name="connsiteX7" fmla="*/ 195731 w 512434"/>
                <a:gd name="connsiteY7" fmla="*/ 345175 h 453171"/>
                <a:gd name="connsiteX8" fmla="*/ 151153 w 512434"/>
                <a:gd name="connsiteY8" fmla="*/ 345175 h 453171"/>
                <a:gd name="connsiteX9" fmla="*/ 71978 w 512434"/>
                <a:gd name="connsiteY9" fmla="*/ 300585 h 453171"/>
                <a:gd name="connsiteX10" fmla="*/ 120152 w 512434"/>
                <a:gd name="connsiteY10" fmla="*/ 300585 h 453171"/>
                <a:gd name="connsiteX11" fmla="*/ 120152 w 512434"/>
                <a:gd name="connsiteY11" fmla="*/ 345175 h 453171"/>
                <a:gd name="connsiteX12" fmla="*/ 71978 w 512434"/>
                <a:gd name="connsiteY12" fmla="*/ 345175 h 453171"/>
                <a:gd name="connsiteX13" fmla="*/ 481786 w 512434"/>
                <a:gd name="connsiteY13" fmla="*/ 286492 h 453171"/>
                <a:gd name="connsiteX14" fmla="*/ 468300 w 512434"/>
                <a:gd name="connsiteY14" fmla="*/ 299940 h 453171"/>
                <a:gd name="connsiteX15" fmla="*/ 481786 w 512434"/>
                <a:gd name="connsiteY15" fmla="*/ 313389 h 453171"/>
                <a:gd name="connsiteX16" fmla="*/ 498948 w 512434"/>
                <a:gd name="connsiteY16" fmla="*/ 299940 h 453171"/>
                <a:gd name="connsiteX17" fmla="*/ 481786 w 512434"/>
                <a:gd name="connsiteY17" fmla="*/ 286492 h 453171"/>
                <a:gd name="connsiteX18" fmla="*/ 235785 w 512434"/>
                <a:gd name="connsiteY18" fmla="*/ 286492 h 453171"/>
                <a:gd name="connsiteX19" fmla="*/ 222300 w 512434"/>
                <a:gd name="connsiteY19" fmla="*/ 299940 h 453171"/>
                <a:gd name="connsiteX20" fmla="*/ 235785 w 512434"/>
                <a:gd name="connsiteY20" fmla="*/ 313389 h 453171"/>
                <a:gd name="connsiteX21" fmla="*/ 249270 w 512434"/>
                <a:gd name="connsiteY21" fmla="*/ 299940 h 453171"/>
                <a:gd name="connsiteX22" fmla="*/ 235785 w 512434"/>
                <a:gd name="connsiteY22" fmla="*/ 286492 h 453171"/>
                <a:gd name="connsiteX23" fmla="*/ 151153 w 512434"/>
                <a:gd name="connsiteY23" fmla="*/ 228588 h 453171"/>
                <a:gd name="connsiteX24" fmla="*/ 195731 w 512434"/>
                <a:gd name="connsiteY24" fmla="*/ 228588 h 453171"/>
                <a:gd name="connsiteX25" fmla="*/ 195731 w 512434"/>
                <a:gd name="connsiteY25" fmla="*/ 273178 h 453171"/>
                <a:gd name="connsiteX26" fmla="*/ 151153 w 512434"/>
                <a:gd name="connsiteY26" fmla="*/ 273178 h 453171"/>
                <a:gd name="connsiteX27" fmla="*/ 71978 w 512434"/>
                <a:gd name="connsiteY27" fmla="*/ 228588 h 453171"/>
                <a:gd name="connsiteX28" fmla="*/ 120152 w 512434"/>
                <a:gd name="connsiteY28" fmla="*/ 228588 h 453171"/>
                <a:gd name="connsiteX29" fmla="*/ 120152 w 512434"/>
                <a:gd name="connsiteY29" fmla="*/ 273178 h 453171"/>
                <a:gd name="connsiteX30" fmla="*/ 71978 w 512434"/>
                <a:gd name="connsiteY30" fmla="*/ 273178 h 453171"/>
                <a:gd name="connsiteX31" fmla="*/ 427028 w 512434"/>
                <a:gd name="connsiteY31" fmla="*/ 221695 h 453171"/>
                <a:gd name="connsiteX32" fmla="*/ 372270 w 512434"/>
                <a:gd name="connsiteY32" fmla="*/ 275896 h 453171"/>
                <a:gd name="connsiteX33" fmla="*/ 358785 w 512434"/>
                <a:gd name="connsiteY33" fmla="*/ 272636 h 453171"/>
                <a:gd name="connsiteX34" fmla="*/ 341622 w 512434"/>
                <a:gd name="connsiteY34" fmla="*/ 279564 h 453171"/>
                <a:gd name="connsiteX35" fmla="*/ 283596 w 512434"/>
                <a:gd name="connsiteY35" fmla="*/ 238404 h 453171"/>
                <a:gd name="connsiteX36" fmla="*/ 266433 w 512434"/>
                <a:gd name="connsiteY36" fmla="*/ 238404 h 453171"/>
                <a:gd name="connsiteX37" fmla="*/ 270111 w 512434"/>
                <a:gd name="connsiteY37" fmla="*/ 255520 h 453171"/>
                <a:gd name="connsiteX38" fmla="*/ 331406 w 512434"/>
                <a:gd name="connsiteY38" fmla="*/ 303200 h 453171"/>
                <a:gd name="connsiteX39" fmla="*/ 358785 w 512434"/>
                <a:gd name="connsiteY39" fmla="*/ 327245 h 453171"/>
                <a:gd name="connsiteX40" fmla="*/ 386164 w 512434"/>
                <a:gd name="connsiteY40" fmla="*/ 299940 h 453171"/>
                <a:gd name="connsiteX41" fmla="*/ 386164 w 512434"/>
                <a:gd name="connsiteY41" fmla="*/ 296680 h 453171"/>
                <a:gd name="connsiteX42" fmla="*/ 444191 w 512434"/>
                <a:gd name="connsiteY42" fmla="*/ 238404 h 453171"/>
                <a:gd name="connsiteX43" fmla="*/ 444191 w 512434"/>
                <a:gd name="connsiteY43" fmla="*/ 221695 h 453171"/>
                <a:gd name="connsiteX44" fmla="*/ 427028 w 512434"/>
                <a:gd name="connsiteY44" fmla="*/ 221695 h 453171"/>
                <a:gd name="connsiteX45" fmla="*/ 358785 w 512434"/>
                <a:gd name="connsiteY45" fmla="*/ 163826 h 453171"/>
                <a:gd name="connsiteX46" fmla="*/ 345300 w 512434"/>
                <a:gd name="connsiteY46" fmla="*/ 177274 h 453171"/>
                <a:gd name="connsiteX47" fmla="*/ 358785 w 512434"/>
                <a:gd name="connsiteY47" fmla="*/ 190723 h 453171"/>
                <a:gd name="connsiteX48" fmla="*/ 372270 w 512434"/>
                <a:gd name="connsiteY48" fmla="*/ 177274 h 453171"/>
                <a:gd name="connsiteX49" fmla="*/ 358785 w 512434"/>
                <a:gd name="connsiteY49" fmla="*/ 163826 h 453171"/>
                <a:gd name="connsiteX50" fmla="*/ 151153 w 512434"/>
                <a:gd name="connsiteY50" fmla="*/ 156592 h 453171"/>
                <a:gd name="connsiteX51" fmla="*/ 195731 w 512434"/>
                <a:gd name="connsiteY51" fmla="*/ 156592 h 453171"/>
                <a:gd name="connsiteX52" fmla="*/ 195731 w 512434"/>
                <a:gd name="connsiteY52" fmla="*/ 201182 h 453171"/>
                <a:gd name="connsiteX53" fmla="*/ 151153 w 512434"/>
                <a:gd name="connsiteY53" fmla="*/ 201182 h 453171"/>
                <a:gd name="connsiteX54" fmla="*/ 37595 w 512434"/>
                <a:gd name="connsiteY54" fmla="*/ 102289 h 453171"/>
                <a:gd name="connsiteX55" fmla="*/ 37595 w 512434"/>
                <a:gd name="connsiteY55" fmla="*/ 374925 h 453171"/>
                <a:gd name="connsiteX56" fmla="*/ 228838 w 512434"/>
                <a:gd name="connsiteY56" fmla="*/ 374925 h 453171"/>
                <a:gd name="connsiteX57" fmla="*/ 208406 w 512434"/>
                <a:gd name="connsiteY57" fmla="*/ 299940 h 453171"/>
                <a:gd name="connsiteX58" fmla="*/ 246001 w 512434"/>
                <a:gd name="connsiteY58" fmla="*/ 201318 h 453171"/>
                <a:gd name="connsiteX59" fmla="*/ 225569 w 512434"/>
                <a:gd name="connsiteY59" fmla="*/ 201318 h 453171"/>
                <a:gd name="connsiteX60" fmla="*/ 225569 w 512434"/>
                <a:gd name="connsiteY60" fmla="*/ 156898 h 453171"/>
                <a:gd name="connsiteX61" fmla="*/ 270111 w 512434"/>
                <a:gd name="connsiteY61" fmla="*/ 156898 h 453171"/>
                <a:gd name="connsiteX62" fmla="*/ 270111 w 512434"/>
                <a:gd name="connsiteY62" fmla="*/ 177274 h 453171"/>
                <a:gd name="connsiteX63" fmla="*/ 358785 w 512434"/>
                <a:gd name="connsiteY63" fmla="*/ 149970 h 453171"/>
                <a:gd name="connsiteX64" fmla="*/ 382895 w 512434"/>
                <a:gd name="connsiteY64" fmla="*/ 149970 h 453171"/>
                <a:gd name="connsiteX65" fmla="*/ 382895 w 512434"/>
                <a:gd name="connsiteY65" fmla="*/ 102289 h 453171"/>
                <a:gd name="connsiteX66" fmla="*/ 37595 w 512434"/>
                <a:gd name="connsiteY66" fmla="*/ 102289 h 453171"/>
                <a:gd name="connsiteX67" fmla="*/ 136894 w 512434"/>
                <a:gd name="connsiteY67" fmla="*/ 30564 h 453171"/>
                <a:gd name="connsiteX68" fmla="*/ 136894 w 512434"/>
                <a:gd name="connsiteY68" fmla="*/ 68057 h 453171"/>
                <a:gd name="connsiteX69" fmla="*/ 283596 w 512434"/>
                <a:gd name="connsiteY69" fmla="*/ 68057 h 453171"/>
                <a:gd name="connsiteX70" fmla="*/ 283596 w 512434"/>
                <a:gd name="connsiteY70" fmla="*/ 30564 h 453171"/>
                <a:gd name="connsiteX71" fmla="*/ 136894 w 512434"/>
                <a:gd name="connsiteY71" fmla="*/ 30564 h 453171"/>
                <a:gd name="connsiteX72" fmla="*/ 30648 w 512434"/>
                <a:gd name="connsiteY72" fmla="*/ 0 h 453171"/>
                <a:gd name="connsiteX73" fmla="*/ 389433 w 512434"/>
                <a:gd name="connsiteY73" fmla="*/ 0 h 453171"/>
                <a:gd name="connsiteX74" fmla="*/ 420490 w 512434"/>
                <a:gd name="connsiteY74" fmla="*/ 30564 h 453171"/>
                <a:gd name="connsiteX75" fmla="*/ 420490 w 512434"/>
                <a:gd name="connsiteY75" fmla="*/ 163826 h 453171"/>
                <a:gd name="connsiteX76" fmla="*/ 512434 w 512434"/>
                <a:gd name="connsiteY76" fmla="*/ 299940 h 453171"/>
                <a:gd name="connsiteX77" fmla="*/ 358785 w 512434"/>
                <a:gd name="connsiteY77" fmla="*/ 453171 h 453171"/>
                <a:gd name="connsiteX78" fmla="*/ 263164 w 512434"/>
                <a:gd name="connsiteY78" fmla="*/ 419346 h 453171"/>
                <a:gd name="connsiteX79" fmla="*/ 30648 w 512434"/>
                <a:gd name="connsiteY79" fmla="*/ 419346 h 453171"/>
                <a:gd name="connsiteX80" fmla="*/ 0 w 512434"/>
                <a:gd name="connsiteY80" fmla="*/ 388374 h 453171"/>
                <a:gd name="connsiteX81" fmla="*/ 0 w 512434"/>
                <a:gd name="connsiteY81" fmla="*/ 30564 h 453171"/>
                <a:gd name="connsiteX82" fmla="*/ 30648 w 512434"/>
                <a:gd name="connsiteY82" fmla="*/ 0 h 453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512434" h="453171">
                  <a:moveTo>
                    <a:pt x="358785" y="409158"/>
                  </a:moveTo>
                  <a:cubicBezTo>
                    <a:pt x="351838" y="409158"/>
                    <a:pt x="345300" y="415678"/>
                    <a:pt x="345300" y="425866"/>
                  </a:cubicBezTo>
                  <a:cubicBezTo>
                    <a:pt x="345300" y="432794"/>
                    <a:pt x="351838" y="439722"/>
                    <a:pt x="358785" y="439722"/>
                  </a:cubicBezTo>
                  <a:cubicBezTo>
                    <a:pt x="365732" y="439722"/>
                    <a:pt x="372270" y="432794"/>
                    <a:pt x="372270" y="425866"/>
                  </a:cubicBezTo>
                  <a:cubicBezTo>
                    <a:pt x="372270" y="415678"/>
                    <a:pt x="365732" y="409158"/>
                    <a:pt x="358785" y="409158"/>
                  </a:cubicBezTo>
                  <a:close/>
                  <a:moveTo>
                    <a:pt x="151153" y="300585"/>
                  </a:moveTo>
                  <a:lnTo>
                    <a:pt x="195731" y="300585"/>
                  </a:lnTo>
                  <a:lnTo>
                    <a:pt x="195731" y="345175"/>
                  </a:lnTo>
                  <a:lnTo>
                    <a:pt x="151153" y="345175"/>
                  </a:lnTo>
                  <a:close/>
                  <a:moveTo>
                    <a:pt x="71978" y="300585"/>
                  </a:moveTo>
                  <a:lnTo>
                    <a:pt x="120152" y="300585"/>
                  </a:lnTo>
                  <a:lnTo>
                    <a:pt x="120152" y="345175"/>
                  </a:lnTo>
                  <a:lnTo>
                    <a:pt x="71978" y="345175"/>
                  </a:lnTo>
                  <a:close/>
                  <a:moveTo>
                    <a:pt x="481786" y="286492"/>
                  </a:moveTo>
                  <a:cubicBezTo>
                    <a:pt x="474839" y="286492"/>
                    <a:pt x="468300" y="293012"/>
                    <a:pt x="468300" y="299940"/>
                  </a:cubicBezTo>
                  <a:cubicBezTo>
                    <a:pt x="468300" y="310128"/>
                    <a:pt x="474839" y="313389"/>
                    <a:pt x="481786" y="313389"/>
                  </a:cubicBezTo>
                  <a:cubicBezTo>
                    <a:pt x="492002" y="313389"/>
                    <a:pt x="498948" y="310128"/>
                    <a:pt x="498948" y="299940"/>
                  </a:cubicBezTo>
                  <a:cubicBezTo>
                    <a:pt x="498948" y="293012"/>
                    <a:pt x="492002" y="286492"/>
                    <a:pt x="481786" y="286492"/>
                  </a:cubicBezTo>
                  <a:close/>
                  <a:moveTo>
                    <a:pt x="235785" y="286492"/>
                  </a:moveTo>
                  <a:cubicBezTo>
                    <a:pt x="228838" y="286492"/>
                    <a:pt x="222300" y="293012"/>
                    <a:pt x="222300" y="299940"/>
                  </a:cubicBezTo>
                  <a:cubicBezTo>
                    <a:pt x="222300" y="310128"/>
                    <a:pt x="228838" y="313389"/>
                    <a:pt x="235785" y="313389"/>
                  </a:cubicBezTo>
                  <a:cubicBezTo>
                    <a:pt x="242732" y="313389"/>
                    <a:pt x="249270" y="310128"/>
                    <a:pt x="249270" y="299940"/>
                  </a:cubicBezTo>
                  <a:cubicBezTo>
                    <a:pt x="249270" y="293012"/>
                    <a:pt x="242732" y="286492"/>
                    <a:pt x="235785" y="286492"/>
                  </a:cubicBezTo>
                  <a:close/>
                  <a:moveTo>
                    <a:pt x="151153" y="228588"/>
                  </a:moveTo>
                  <a:lnTo>
                    <a:pt x="195731" y="228588"/>
                  </a:lnTo>
                  <a:lnTo>
                    <a:pt x="195731" y="273178"/>
                  </a:lnTo>
                  <a:lnTo>
                    <a:pt x="151153" y="273178"/>
                  </a:lnTo>
                  <a:close/>
                  <a:moveTo>
                    <a:pt x="71978" y="228588"/>
                  </a:moveTo>
                  <a:lnTo>
                    <a:pt x="120152" y="228588"/>
                  </a:lnTo>
                  <a:lnTo>
                    <a:pt x="120152" y="273178"/>
                  </a:lnTo>
                  <a:lnTo>
                    <a:pt x="71978" y="273178"/>
                  </a:lnTo>
                  <a:close/>
                  <a:moveTo>
                    <a:pt x="427028" y="221695"/>
                  </a:moveTo>
                  <a:cubicBezTo>
                    <a:pt x="427028" y="221695"/>
                    <a:pt x="427028" y="221695"/>
                    <a:pt x="372270" y="275896"/>
                  </a:cubicBezTo>
                  <a:cubicBezTo>
                    <a:pt x="369001" y="275896"/>
                    <a:pt x="365732" y="272636"/>
                    <a:pt x="358785" y="272636"/>
                  </a:cubicBezTo>
                  <a:cubicBezTo>
                    <a:pt x="351838" y="272636"/>
                    <a:pt x="345300" y="275896"/>
                    <a:pt x="341622" y="279564"/>
                  </a:cubicBezTo>
                  <a:cubicBezTo>
                    <a:pt x="341622" y="279564"/>
                    <a:pt x="341622" y="279564"/>
                    <a:pt x="283596" y="238404"/>
                  </a:cubicBezTo>
                  <a:cubicBezTo>
                    <a:pt x="280327" y="231883"/>
                    <a:pt x="270111" y="235143"/>
                    <a:pt x="266433" y="238404"/>
                  </a:cubicBezTo>
                  <a:cubicBezTo>
                    <a:pt x="263164" y="242071"/>
                    <a:pt x="266433" y="252260"/>
                    <a:pt x="270111" y="255520"/>
                  </a:cubicBezTo>
                  <a:cubicBezTo>
                    <a:pt x="270111" y="255520"/>
                    <a:pt x="270111" y="255520"/>
                    <a:pt x="331406" y="303200"/>
                  </a:cubicBezTo>
                  <a:cubicBezTo>
                    <a:pt x="331406" y="317056"/>
                    <a:pt x="345300" y="327245"/>
                    <a:pt x="358785" y="327245"/>
                  </a:cubicBezTo>
                  <a:cubicBezTo>
                    <a:pt x="375948" y="327245"/>
                    <a:pt x="386164" y="317056"/>
                    <a:pt x="386164" y="299940"/>
                  </a:cubicBezTo>
                  <a:lnTo>
                    <a:pt x="386164" y="296680"/>
                  </a:lnTo>
                  <a:cubicBezTo>
                    <a:pt x="386164" y="296680"/>
                    <a:pt x="386164" y="296680"/>
                    <a:pt x="444191" y="238404"/>
                  </a:cubicBezTo>
                  <a:cubicBezTo>
                    <a:pt x="447869" y="231883"/>
                    <a:pt x="451138" y="224955"/>
                    <a:pt x="444191" y="221695"/>
                  </a:cubicBezTo>
                  <a:cubicBezTo>
                    <a:pt x="440922" y="218027"/>
                    <a:pt x="433975" y="218027"/>
                    <a:pt x="427028" y="221695"/>
                  </a:cubicBezTo>
                  <a:close/>
                  <a:moveTo>
                    <a:pt x="358785" y="163826"/>
                  </a:moveTo>
                  <a:cubicBezTo>
                    <a:pt x="351838" y="163826"/>
                    <a:pt x="345300" y="170346"/>
                    <a:pt x="345300" y="177274"/>
                  </a:cubicBezTo>
                  <a:cubicBezTo>
                    <a:pt x="345300" y="184202"/>
                    <a:pt x="351838" y="190723"/>
                    <a:pt x="358785" y="190723"/>
                  </a:cubicBezTo>
                  <a:cubicBezTo>
                    <a:pt x="365732" y="190723"/>
                    <a:pt x="372270" y="184202"/>
                    <a:pt x="372270" y="177274"/>
                  </a:cubicBezTo>
                  <a:cubicBezTo>
                    <a:pt x="372270" y="170346"/>
                    <a:pt x="365732" y="163826"/>
                    <a:pt x="358785" y="163826"/>
                  </a:cubicBezTo>
                  <a:close/>
                  <a:moveTo>
                    <a:pt x="151153" y="156592"/>
                  </a:moveTo>
                  <a:lnTo>
                    <a:pt x="195731" y="156592"/>
                  </a:lnTo>
                  <a:lnTo>
                    <a:pt x="195731" y="201182"/>
                  </a:lnTo>
                  <a:lnTo>
                    <a:pt x="151153" y="201182"/>
                  </a:lnTo>
                  <a:close/>
                  <a:moveTo>
                    <a:pt x="37595" y="102289"/>
                  </a:moveTo>
                  <a:lnTo>
                    <a:pt x="37595" y="374925"/>
                  </a:lnTo>
                  <a:cubicBezTo>
                    <a:pt x="37595" y="374925"/>
                    <a:pt x="37595" y="374925"/>
                    <a:pt x="228838" y="374925"/>
                  </a:cubicBezTo>
                  <a:cubicBezTo>
                    <a:pt x="215353" y="354549"/>
                    <a:pt x="208406" y="327245"/>
                    <a:pt x="208406" y="299940"/>
                  </a:cubicBezTo>
                  <a:cubicBezTo>
                    <a:pt x="208406" y="262448"/>
                    <a:pt x="222300" y="228215"/>
                    <a:pt x="246001" y="201318"/>
                  </a:cubicBezTo>
                  <a:cubicBezTo>
                    <a:pt x="246001" y="201318"/>
                    <a:pt x="246001" y="201318"/>
                    <a:pt x="225569" y="201318"/>
                  </a:cubicBezTo>
                  <a:cubicBezTo>
                    <a:pt x="225569" y="201318"/>
                    <a:pt x="225569" y="201318"/>
                    <a:pt x="225569" y="156898"/>
                  </a:cubicBezTo>
                  <a:cubicBezTo>
                    <a:pt x="225569" y="156898"/>
                    <a:pt x="225569" y="156898"/>
                    <a:pt x="270111" y="156898"/>
                  </a:cubicBezTo>
                  <a:cubicBezTo>
                    <a:pt x="270111" y="156898"/>
                    <a:pt x="270111" y="156898"/>
                    <a:pt x="270111" y="177274"/>
                  </a:cubicBezTo>
                  <a:cubicBezTo>
                    <a:pt x="293812" y="160158"/>
                    <a:pt x="324868" y="149970"/>
                    <a:pt x="358785" y="149970"/>
                  </a:cubicBezTo>
                  <a:cubicBezTo>
                    <a:pt x="365732" y="149970"/>
                    <a:pt x="375948" y="149970"/>
                    <a:pt x="382895" y="149970"/>
                  </a:cubicBezTo>
                  <a:cubicBezTo>
                    <a:pt x="382895" y="149970"/>
                    <a:pt x="382895" y="149970"/>
                    <a:pt x="382895" y="102289"/>
                  </a:cubicBezTo>
                  <a:cubicBezTo>
                    <a:pt x="382895" y="102289"/>
                    <a:pt x="382895" y="102289"/>
                    <a:pt x="37595" y="102289"/>
                  </a:cubicBezTo>
                  <a:close/>
                  <a:moveTo>
                    <a:pt x="136894" y="30564"/>
                  </a:moveTo>
                  <a:lnTo>
                    <a:pt x="136894" y="68057"/>
                  </a:lnTo>
                  <a:cubicBezTo>
                    <a:pt x="136894" y="68057"/>
                    <a:pt x="136894" y="68057"/>
                    <a:pt x="283596" y="68057"/>
                  </a:cubicBezTo>
                  <a:cubicBezTo>
                    <a:pt x="283596" y="68057"/>
                    <a:pt x="283596" y="68057"/>
                    <a:pt x="283596" y="30564"/>
                  </a:cubicBezTo>
                  <a:cubicBezTo>
                    <a:pt x="283596" y="30564"/>
                    <a:pt x="283596" y="30564"/>
                    <a:pt x="136894" y="30564"/>
                  </a:cubicBezTo>
                  <a:close/>
                  <a:moveTo>
                    <a:pt x="30648" y="0"/>
                  </a:moveTo>
                  <a:cubicBezTo>
                    <a:pt x="30648" y="0"/>
                    <a:pt x="30648" y="0"/>
                    <a:pt x="389433" y="0"/>
                  </a:cubicBezTo>
                  <a:cubicBezTo>
                    <a:pt x="406596" y="0"/>
                    <a:pt x="420490" y="13856"/>
                    <a:pt x="420490" y="30564"/>
                  </a:cubicBezTo>
                  <a:cubicBezTo>
                    <a:pt x="420490" y="30564"/>
                    <a:pt x="420490" y="30564"/>
                    <a:pt x="420490" y="163826"/>
                  </a:cubicBezTo>
                  <a:cubicBezTo>
                    <a:pt x="474839" y="187463"/>
                    <a:pt x="512434" y="238404"/>
                    <a:pt x="512434" y="299940"/>
                  </a:cubicBezTo>
                  <a:cubicBezTo>
                    <a:pt x="512434" y="385113"/>
                    <a:pt x="444191" y="453171"/>
                    <a:pt x="358785" y="453171"/>
                  </a:cubicBezTo>
                  <a:cubicBezTo>
                    <a:pt x="324868" y="453171"/>
                    <a:pt x="290543" y="439722"/>
                    <a:pt x="263164" y="419346"/>
                  </a:cubicBezTo>
                  <a:cubicBezTo>
                    <a:pt x="263164" y="419346"/>
                    <a:pt x="263164" y="419346"/>
                    <a:pt x="30648" y="419346"/>
                  </a:cubicBezTo>
                  <a:cubicBezTo>
                    <a:pt x="13894" y="419346"/>
                    <a:pt x="0" y="405490"/>
                    <a:pt x="0" y="388374"/>
                  </a:cubicBezTo>
                  <a:cubicBezTo>
                    <a:pt x="0" y="388374"/>
                    <a:pt x="0" y="388374"/>
                    <a:pt x="0" y="30564"/>
                  </a:cubicBezTo>
                  <a:cubicBezTo>
                    <a:pt x="0" y="13856"/>
                    <a:pt x="13894" y="0"/>
                    <a:pt x="3064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pPr>
                <a:defRPr/>
              </a:pPr>
              <a:endParaRPr lang="en-US" sz="2400" dirty="0">
                <a:ea typeface="SimSun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6592213" y="3033801"/>
            <a:ext cx="721894" cy="721894"/>
            <a:chOff x="6592213" y="3033801"/>
            <a:chExt cx="721894" cy="721894"/>
          </a:xfrm>
        </p:grpSpPr>
        <p:sp>
          <p:nvSpPr>
            <p:cNvPr id="38" name="Oval 37"/>
            <p:cNvSpPr/>
            <p:nvPr/>
          </p:nvSpPr>
          <p:spPr>
            <a:xfrm>
              <a:off x="6592213" y="3033801"/>
              <a:ext cx="721894" cy="72189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 38"/>
            <p:cNvSpPr>
              <a:spLocks noChangeAspect="1" noChangeArrowheads="1"/>
            </p:cNvSpPr>
            <p:nvPr/>
          </p:nvSpPr>
          <p:spPr bwMode="auto">
            <a:xfrm>
              <a:off x="6769433" y="3175733"/>
              <a:ext cx="367454" cy="439787"/>
            </a:xfrm>
            <a:custGeom>
              <a:avLst/>
              <a:gdLst>
                <a:gd name="connsiteX0" fmla="*/ 206367 w 449768"/>
                <a:gd name="connsiteY0" fmla="*/ 423375 h 538305"/>
                <a:gd name="connsiteX1" fmla="*/ 208536 w 449768"/>
                <a:gd name="connsiteY1" fmla="*/ 434347 h 538305"/>
                <a:gd name="connsiteX2" fmla="*/ 136133 w 449768"/>
                <a:gd name="connsiteY2" fmla="*/ 527584 h 538305"/>
                <a:gd name="connsiteX3" fmla="*/ 120760 w 449768"/>
                <a:gd name="connsiteY3" fmla="*/ 517169 h 538305"/>
                <a:gd name="connsiteX4" fmla="*/ 192667 w 449768"/>
                <a:gd name="connsiteY4" fmla="*/ 423933 h 538305"/>
                <a:gd name="connsiteX5" fmla="*/ 206367 w 449768"/>
                <a:gd name="connsiteY5" fmla="*/ 423375 h 538305"/>
                <a:gd name="connsiteX6" fmla="*/ 158371 w 449768"/>
                <a:gd name="connsiteY6" fmla="*/ 386315 h 538305"/>
                <a:gd name="connsiteX7" fmla="*/ 160292 w 449768"/>
                <a:gd name="connsiteY7" fmla="*/ 397002 h 538305"/>
                <a:gd name="connsiteX8" fmla="*/ 51725 w 449768"/>
                <a:gd name="connsiteY8" fmla="*/ 536376 h 538305"/>
                <a:gd name="connsiteX9" fmla="*/ 41315 w 449768"/>
                <a:gd name="connsiteY9" fmla="*/ 525997 h 538305"/>
                <a:gd name="connsiteX10" fmla="*/ 144924 w 449768"/>
                <a:gd name="connsiteY10" fmla="*/ 387118 h 538305"/>
                <a:gd name="connsiteX11" fmla="*/ 158371 w 449768"/>
                <a:gd name="connsiteY11" fmla="*/ 386315 h 538305"/>
                <a:gd name="connsiteX12" fmla="*/ 112005 w 449768"/>
                <a:gd name="connsiteY12" fmla="*/ 349971 h 538305"/>
                <a:gd name="connsiteX13" fmla="*/ 113740 w 449768"/>
                <a:gd name="connsiteY13" fmla="*/ 362927 h 538305"/>
                <a:gd name="connsiteX14" fmla="*/ 41338 w 449768"/>
                <a:gd name="connsiteY14" fmla="*/ 455221 h 538305"/>
                <a:gd name="connsiteX15" fmla="*/ 25965 w 449768"/>
                <a:gd name="connsiteY15" fmla="*/ 444857 h 538305"/>
                <a:gd name="connsiteX16" fmla="*/ 98367 w 449768"/>
                <a:gd name="connsiteY16" fmla="*/ 352562 h 538305"/>
                <a:gd name="connsiteX17" fmla="*/ 112005 w 449768"/>
                <a:gd name="connsiteY17" fmla="*/ 349971 h 538305"/>
                <a:gd name="connsiteX18" fmla="*/ 287508 w 449768"/>
                <a:gd name="connsiteY18" fmla="*/ 153269 h 538305"/>
                <a:gd name="connsiteX19" fmla="*/ 261020 w 449768"/>
                <a:gd name="connsiteY19" fmla="*/ 165441 h 538305"/>
                <a:gd name="connsiteX20" fmla="*/ 255548 w 449768"/>
                <a:gd name="connsiteY20" fmla="*/ 175874 h 538305"/>
                <a:gd name="connsiteX21" fmla="*/ 276441 w 449768"/>
                <a:gd name="connsiteY21" fmla="*/ 232511 h 538305"/>
                <a:gd name="connsiteX22" fmla="*/ 328174 w 449768"/>
                <a:gd name="connsiteY22" fmla="*/ 227543 h 538305"/>
                <a:gd name="connsiteX23" fmla="*/ 333645 w 449768"/>
                <a:gd name="connsiteY23" fmla="*/ 217110 h 538305"/>
                <a:gd name="connsiteX24" fmla="*/ 317727 w 449768"/>
                <a:gd name="connsiteY24" fmla="*/ 160472 h 538305"/>
                <a:gd name="connsiteX25" fmla="*/ 287508 w 449768"/>
                <a:gd name="connsiteY25" fmla="*/ 153269 h 538305"/>
                <a:gd name="connsiteX26" fmla="*/ 437111 w 449768"/>
                <a:gd name="connsiteY26" fmla="*/ 0 h 538305"/>
                <a:gd name="connsiteX27" fmla="*/ 442086 w 449768"/>
                <a:gd name="connsiteY27" fmla="*/ 0 h 538305"/>
                <a:gd name="connsiteX28" fmla="*/ 447557 w 449768"/>
                <a:gd name="connsiteY28" fmla="*/ 4968 h 538305"/>
                <a:gd name="connsiteX29" fmla="*/ 447557 w 449768"/>
                <a:gd name="connsiteY29" fmla="*/ 9937 h 538305"/>
                <a:gd name="connsiteX30" fmla="*/ 447557 w 449768"/>
                <a:gd name="connsiteY30" fmla="*/ 20370 h 538305"/>
                <a:gd name="connsiteX31" fmla="*/ 447557 w 449768"/>
                <a:gd name="connsiteY31" fmla="*/ 46204 h 538305"/>
                <a:gd name="connsiteX32" fmla="*/ 442086 w 449768"/>
                <a:gd name="connsiteY32" fmla="*/ 103338 h 538305"/>
                <a:gd name="connsiteX33" fmla="*/ 442086 w 449768"/>
                <a:gd name="connsiteY33" fmla="*/ 113771 h 538305"/>
                <a:gd name="connsiteX34" fmla="*/ 437111 w 449768"/>
                <a:gd name="connsiteY34" fmla="*/ 134141 h 538305"/>
                <a:gd name="connsiteX35" fmla="*/ 421194 w 449768"/>
                <a:gd name="connsiteY35" fmla="*/ 175874 h 538305"/>
                <a:gd name="connsiteX36" fmla="*/ 354040 w 449768"/>
                <a:gd name="connsiteY36" fmla="*/ 289645 h 538305"/>
                <a:gd name="connsiteX37" fmla="*/ 344091 w 449768"/>
                <a:gd name="connsiteY37" fmla="*/ 325913 h 538305"/>
                <a:gd name="connsiteX38" fmla="*/ 276441 w 449768"/>
                <a:gd name="connsiteY38" fmla="*/ 506754 h 538305"/>
                <a:gd name="connsiteX39" fmla="*/ 261020 w 449768"/>
                <a:gd name="connsiteY39" fmla="*/ 496321 h 538305"/>
                <a:gd name="connsiteX40" fmla="*/ 17278 w 449768"/>
                <a:gd name="connsiteY40" fmla="*/ 310511 h 538305"/>
                <a:gd name="connsiteX41" fmla="*/ 1858 w 449768"/>
                <a:gd name="connsiteY41" fmla="*/ 289645 h 538305"/>
                <a:gd name="connsiteX42" fmla="*/ 162528 w 449768"/>
                <a:gd name="connsiteY42" fmla="*/ 186307 h 538305"/>
                <a:gd name="connsiteX43" fmla="*/ 193369 w 449768"/>
                <a:gd name="connsiteY43" fmla="*/ 165441 h 538305"/>
                <a:gd name="connsiteX44" fmla="*/ 312753 w 449768"/>
                <a:gd name="connsiteY44" fmla="*/ 51669 h 538305"/>
                <a:gd name="connsiteX45" fmla="*/ 400799 w 449768"/>
                <a:gd name="connsiteY45" fmla="*/ 9937 h 538305"/>
                <a:gd name="connsiteX46" fmla="*/ 426665 w 449768"/>
                <a:gd name="connsiteY46" fmla="*/ 4968 h 538305"/>
                <a:gd name="connsiteX47" fmla="*/ 437111 w 449768"/>
                <a:gd name="connsiteY47" fmla="*/ 0 h 53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49768" h="538305">
                  <a:moveTo>
                    <a:pt x="206367" y="423375"/>
                  </a:moveTo>
                  <a:cubicBezTo>
                    <a:pt x="209652" y="425297"/>
                    <a:pt x="211016" y="429140"/>
                    <a:pt x="208536" y="434347"/>
                  </a:cubicBezTo>
                  <a:cubicBezTo>
                    <a:pt x="198122" y="460136"/>
                    <a:pt x="172335" y="506754"/>
                    <a:pt x="136133" y="527584"/>
                  </a:cubicBezTo>
                  <a:cubicBezTo>
                    <a:pt x="125719" y="532543"/>
                    <a:pt x="115305" y="527584"/>
                    <a:pt x="120760" y="517169"/>
                  </a:cubicBezTo>
                  <a:cubicBezTo>
                    <a:pt x="130678" y="491380"/>
                    <a:pt x="151507" y="450217"/>
                    <a:pt x="192667" y="423933"/>
                  </a:cubicBezTo>
                  <a:cubicBezTo>
                    <a:pt x="197874" y="421453"/>
                    <a:pt x="203081" y="421453"/>
                    <a:pt x="206367" y="423375"/>
                  </a:cubicBezTo>
                  <a:close/>
                  <a:moveTo>
                    <a:pt x="158371" y="386315"/>
                  </a:moveTo>
                  <a:cubicBezTo>
                    <a:pt x="161532" y="388230"/>
                    <a:pt x="162771" y="392060"/>
                    <a:pt x="160292" y="397002"/>
                  </a:cubicBezTo>
                  <a:cubicBezTo>
                    <a:pt x="144924" y="433081"/>
                    <a:pt x="113693" y="500297"/>
                    <a:pt x="51725" y="536376"/>
                  </a:cubicBezTo>
                  <a:cubicBezTo>
                    <a:pt x="41315" y="541318"/>
                    <a:pt x="36357" y="536376"/>
                    <a:pt x="41315" y="525997"/>
                  </a:cubicBezTo>
                  <a:cubicBezTo>
                    <a:pt x="51725" y="489918"/>
                    <a:pt x="82957" y="422702"/>
                    <a:pt x="144924" y="387118"/>
                  </a:cubicBezTo>
                  <a:cubicBezTo>
                    <a:pt x="150130" y="384399"/>
                    <a:pt x="155211" y="384399"/>
                    <a:pt x="158371" y="386315"/>
                  </a:cubicBezTo>
                  <a:close/>
                  <a:moveTo>
                    <a:pt x="112005" y="349971"/>
                  </a:moveTo>
                  <a:cubicBezTo>
                    <a:pt x="115228" y="352562"/>
                    <a:pt x="116468" y="357744"/>
                    <a:pt x="113740" y="362927"/>
                  </a:cubicBezTo>
                  <a:cubicBezTo>
                    <a:pt x="103326" y="388591"/>
                    <a:pt x="77539" y="429556"/>
                    <a:pt x="41338" y="455221"/>
                  </a:cubicBezTo>
                  <a:cubicBezTo>
                    <a:pt x="25965" y="460157"/>
                    <a:pt x="21006" y="455221"/>
                    <a:pt x="25965" y="444857"/>
                  </a:cubicBezTo>
                  <a:cubicBezTo>
                    <a:pt x="36379" y="419192"/>
                    <a:pt x="57207" y="378227"/>
                    <a:pt x="98367" y="352562"/>
                  </a:cubicBezTo>
                  <a:cubicBezTo>
                    <a:pt x="103574" y="347380"/>
                    <a:pt x="108781" y="347380"/>
                    <a:pt x="112005" y="349971"/>
                  </a:cubicBezTo>
                  <a:close/>
                  <a:moveTo>
                    <a:pt x="287508" y="153269"/>
                  </a:moveTo>
                  <a:cubicBezTo>
                    <a:pt x="277809" y="153890"/>
                    <a:pt x="268730" y="157740"/>
                    <a:pt x="261020" y="165441"/>
                  </a:cubicBezTo>
                  <a:cubicBezTo>
                    <a:pt x="261020" y="170409"/>
                    <a:pt x="261020" y="170409"/>
                    <a:pt x="255548" y="175874"/>
                  </a:cubicBezTo>
                  <a:cubicBezTo>
                    <a:pt x="245600" y="196243"/>
                    <a:pt x="250574" y="222575"/>
                    <a:pt x="276441" y="232511"/>
                  </a:cubicBezTo>
                  <a:cubicBezTo>
                    <a:pt x="291861" y="242944"/>
                    <a:pt x="317727" y="242944"/>
                    <a:pt x="328174" y="227543"/>
                  </a:cubicBezTo>
                  <a:cubicBezTo>
                    <a:pt x="333645" y="222575"/>
                    <a:pt x="333645" y="222575"/>
                    <a:pt x="333645" y="217110"/>
                  </a:cubicBezTo>
                  <a:cubicBezTo>
                    <a:pt x="349066" y="196243"/>
                    <a:pt x="338620" y="170409"/>
                    <a:pt x="317727" y="160472"/>
                  </a:cubicBezTo>
                  <a:cubicBezTo>
                    <a:pt x="307530" y="155256"/>
                    <a:pt x="297208" y="152648"/>
                    <a:pt x="287508" y="153269"/>
                  </a:cubicBezTo>
                  <a:close/>
                  <a:moveTo>
                    <a:pt x="437111" y="0"/>
                  </a:moveTo>
                  <a:lnTo>
                    <a:pt x="442086" y="0"/>
                  </a:lnTo>
                  <a:cubicBezTo>
                    <a:pt x="447557" y="0"/>
                    <a:pt x="452532" y="0"/>
                    <a:pt x="447557" y="4968"/>
                  </a:cubicBezTo>
                  <a:lnTo>
                    <a:pt x="447557" y="9937"/>
                  </a:lnTo>
                  <a:cubicBezTo>
                    <a:pt x="452532" y="15402"/>
                    <a:pt x="447557" y="15402"/>
                    <a:pt x="447557" y="20370"/>
                  </a:cubicBezTo>
                  <a:cubicBezTo>
                    <a:pt x="447557" y="25835"/>
                    <a:pt x="447557" y="36268"/>
                    <a:pt x="447557" y="46204"/>
                  </a:cubicBezTo>
                  <a:cubicBezTo>
                    <a:pt x="447557" y="62102"/>
                    <a:pt x="447557" y="82472"/>
                    <a:pt x="442086" y="103338"/>
                  </a:cubicBezTo>
                  <a:cubicBezTo>
                    <a:pt x="442086" y="108306"/>
                    <a:pt x="442086" y="108306"/>
                    <a:pt x="442086" y="113771"/>
                  </a:cubicBezTo>
                  <a:cubicBezTo>
                    <a:pt x="437111" y="124205"/>
                    <a:pt x="437111" y="129173"/>
                    <a:pt x="437111" y="134141"/>
                  </a:cubicBezTo>
                  <a:cubicBezTo>
                    <a:pt x="431640" y="150039"/>
                    <a:pt x="426665" y="165441"/>
                    <a:pt x="421194" y="175874"/>
                  </a:cubicBezTo>
                  <a:cubicBezTo>
                    <a:pt x="406271" y="212141"/>
                    <a:pt x="385378" y="248409"/>
                    <a:pt x="354040" y="289645"/>
                  </a:cubicBezTo>
                  <a:cubicBezTo>
                    <a:pt x="349066" y="294613"/>
                    <a:pt x="344091" y="315479"/>
                    <a:pt x="344091" y="325913"/>
                  </a:cubicBezTo>
                  <a:cubicBezTo>
                    <a:pt x="354040" y="367148"/>
                    <a:pt x="359512" y="460053"/>
                    <a:pt x="276441" y="506754"/>
                  </a:cubicBezTo>
                  <a:cubicBezTo>
                    <a:pt x="265994" y="517187"/>
                    <a:pt x="255548" y="512219"/>
                    <a:pt x="261020" y="496321"/>
                  </a:cubicBezTo>
                  <a:cubicBezTo>
                    <a:pt x="261020" y="439684"/>
                    <a:pt x="240128" y="305046"/>
                    <a:pt x="17278" y="310511"/>
                  </a:cubicBezTo>
                  <a:cubicBezTo>
                    <a:pt x="1858" y="310511"/>
                    <a:pt x="-3117" y="300078"/>
                    <a:pt x="1858" y="289645"/>
                  </a:cubicBezTo>
                  <a:cubicBezTo>
                    <a:pt x="17278" y="253377"/>
                    <a:pt x="59062" y="180842"/>
                    <a:pt x="162528" y="186307"/>
                  </a:cubicBezTo>
                  <a:cubicBezTo>
                    <a:pt x="172975" y="186307"/>
                    <a:pt x="188395" y="175874"/>
                    <a:pt x="193369" y="165441"/>
                  </a:cubicBezTo>
                  <a:cubicBezTo>
                    <a:pt x="214261" y="139606"/>
                    <a:pt x="250574" y="87937"/>
                    <a:pt x="312753" y="51669"/>
                  </a:cubicBezTo>
                  <a:cubicBezTo>
                    <a:pt x="349066" y="25835"/>
                    <a:pt x="379907" y="15402"/>
                    <a:pt x="400799" y="9937"/>
                  </a:cubicBezTo>
                  <a:cubicBezTo>
                    <a:pt x="416219" y="9937"/>
                    <a:pt x="426665" y="9937"/>
                    <a:pt x="426665" y="4968"/>
                  </a:cubicBezTo>
                  <a:cubicBezTo>
                    <a:pt x="431640" y="4968"/>
                    <a:pt x="431640" y="0"/>
                    <a:pt x="43711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pPr>
                <a:defRPr/>
              </a:pPr>
              <a:endParaRPr lang="en-US" sz="2400" dirty="0">
                <a:ea typeface="SimSun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6592213" y="4080544"/>
            <a:ext cx="721894" cy="721894"/>
            <a:chOff x="6592213" y="4080544"/>
            <a:chExt cx="721894" cy="721894"/>
          </a:xfrm>
        </p:grpSpPr>
        <p:sp>
          <p:nvSpPr>
            <p:cNvPr id="41" name="Oval 40"/>
            <p:cNvSpPr/>
            <p:nvPr/>
          </p:nvSpPr>
          <p:spPr>
            <a:xfrm>
              <a:off x="6592213" y="4080544"/>
              <a:ext cx="721894" cy="7218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 16"/>
            <p:cNvSpPr>
              <a:spLocks noChangeAspect="1" noChangeArrowheads="1"/>
            </p:cNvSpPr>
            <p:nvPr/>
          </p:nvSpPr>
          <p:spPr bwMode="auto">
            <a:xfrm>
              <a:off x="6785451" y="4181638"/>
              <a:ext cx="335417" cy="526900"/>
            </a:xfrm>
            <a:custGeom>
              <a:avLst/>
              <a:gdLst>
                <a:gd name="T0" fmla="*/ 406 w 657"/>
                <a:gd name="T1" fmla="*/ 947 h 1032"/>
                <a:gd name="T2" fmla="*/ 333 w 657"/>
                <a:gd name="T3" fmla="*/ 1031 h 1032"/>
                <a:gd name="T4" fmla="*/ 250 w 657"/>
                <a:gd name="T5" fmla="*/ 947 h 1032"/>
                <a:gd name="T6" fmla="*/ 448 w 657"/>
                <a:gd name="T7" fmla="*/ 916 h 1032"/>
                <a:gd name="T8" fmla="*/ 198 w 657"/>
                <a:gd name="T9" fmla="*/ 833 h 1032"/>
                <a:gd name="T10" fmla="*/ 656 w 657"/>
                <a:gd name="T11" fmla="*/ 333 h 1032"/>
                <a:gd name="T12" fmla="*/ 562 w 657"/>
                <a:gd name="T13" fmla="*/ 562 h 1032"/>
                <a:gd name="T14" fmla="*/ 531 w 657"/>
                <a:gd name="T15" fmla="*/ 635 h 1032"/>
                <a:gd name="T16" fmla="*/ 500 w 657"/>
                <a:gd name="T17" fmla="*/ 708 h 1032"/>
                <a:gd name="T18" fmla="*/ 500 w 657"/>
                <a:gd name="T19" fmla="*/ 729 h 1032"/>
                <a:gd name="T20" fmla="*/ 166 w 657"/>
                <a:gd name="T21" fmla="*/ 791 h 1032"/>
                <a:gd name="T22" fmla="*/ 156 w 657"/>
                <a:gd name="T23" fmla="*/ 708 h 1032"/>
                <a:gd name="T24" fmla="*/ 135 w 657"/>
                <a:gd name="T25" fmla="*/ 635 h 1032"/>
                <a:gd name="T26" fmla="*/ 93 w 657"/>
                <a:gd name="T27" fmla="*/ 552 h 1032"/>
                <a:gd name="T28" fmla="*/ 0 w 657"/>
                <a:gd name="T29" fmla="*/ 333 h 1032"/>
                <a:gd name="T30" fmla="*/ 333 w 657"/>
                <a:gd name="T31" fmla="*/ 0 h 1032"/>
                <a:gd name="T32" fmla="*/ 656 w 657"/>
                <a:gd name="T33" fmla="*/ 333 h 1032"/>
                <a:gd name="T34" fmla="*/ 510 w 657"/>
                <a:gd name="T35" fmla="*/ 156 h 1032"/>
                <a:gd name="T36" fmla="*/ 156 w 657"/>
                <a:gd name="T37" fmla="*/ 156 h 1032"/>
                <a:gd name="T38" fmla="*/ 146 w 657"/>
                <a:gd name="T39" fmla="*/ 499 h 1032"/>
                <a:gd name="T40" fmla="*/ 166 w 657"/>
                <a:gd name="T41" fmla="*/ 541 h 1032"/>
                <a:gd name="T42" fmla="*/ 229 w 657"/>
                <a:gd name="T43" fmla="*/ 666 h 1032"/>
                <a:gd name="T44" fmla="*/ 427 w 657"/>
                <a:gd name="T45" fmla="*/ 718 h 1032"/>
                <a:gd name="T46" fmla="*/ 458 w 657"/>
                <a:gd name="T47" fmla="*/ 604 h 1032"/>
                <a:gd name="T48" fmla="*/ 510 w 657"/>
                <a:gd name="T49" fmla="*/ 520 h 1032"/>
                <a:gd name="T50" fmla="*/ 583 w 657"/>
                <a:gd name="T51" fmla="*/ 333 h 1032"/>
                <a:gd name="T52" fmla="*/ 354 w 657"/>
                <a:gd name="T53" fmla="*/ 354 h 1032"/>
                <a:gd name="T54" fmla="*/ 302 w 657"/>
                <a:gd name="T55" fmla="*/ 354 h 1032"/>
                <a:gd name="T56" fmla="*/ 239 w 657"/>
                <a:gd name="T57" fmla="*/ 354 h 1032"/>
                <a:gd name="T58" fmla="*/ 250 w 657"/>
                <a:gd name="T59" fmla="*/ 499 h 1032"/>
                <a:gd name="T60" fmla="*/ 302 w 657"/>
                <a:gd name="T61" fmla="*/ 499 h 1032"/>
                <a:gd name="T62" fmla="*/ 364 w 657"/>
                <a:gd name="T63" fmla="*/ 499 h 1032"/>
                <a:gd name="T64" fmla="*/ 416 w 657"/>
                <a:gd name="T65" fmla="*/ 499 h 1032"/>
                <a:gd name="T66" fmla="*/ 427 w 657"/>
                <a:gd name="T67" fmla="*/ 354 h 1032"/>
                <a:gd name="T68" fmla="*/ 385 w 657"/>
                <a:gd name="T69" fmla="*/ 416 h 1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57" h="1032">
                  <a:moveTo>
                    <a:pt x="250" y="947"/>
                  </a:moveTo>
                  <a:cubicBezTo>
                    <a:pt x="406" y="947"/>
                    <a:pt x="406" y="947"/>
                    <a:pt x="406" y="947"/>
                  </a:cubicBezTo>
                  <a:cubicBezTo>
                    <a:pt x="406" y="968"/>
                    <a:pt x="396" y="989"/>
                    <a:pt x="385" y="1010"/>
                  </a:cubicBezTo>
                  <a:cubicBezTo>
                    <a:pt x="364" y="1020"/>
                    <a:pt x="354" y="1031"/>
                    <a:pt x="333" y="1031"/>
                  </a:cubicBezTo>
                  <a:cubicBezTo>
                    <a:pt x="312" y="1031"/>
                    <a:pt x="291" y="1020"/>
                    <a:pt x="281" y="1010"/>
                  </a:cubicBezTo>
                  <a:cubicBezTo>
                    <a:pt x="260" y="989"/>
                    <a:pt x="250" y="968"/>
                    <a:pt x="250" y="947"/>
                  </a:cubicBezTo>
                  <a:close/>
                  <a:moveTo>
                    <a:pt x="208" y="916"/>
                  </a:moveTo>
                  <a:cubicBezTo>
                    <a:pt x="448" y="916"/>
                    <a:pt x="448" y="916"/>
                    <a:pt x="448" y="916"/>
                  </a:cubicBezTo>
                  <a:cubicBezTo>
                    <a:pt x="458" y="833"/>
                    <a:pt x="458" y="833"/>
                    <a:pt x="458" y="833"/>
                  </a:cubicBezTo>
                  <a:cubicBezTo>
                    <a:pt x="198" y="833"/>
                    <a:pt x="198" y="833"/>
                    <a:pt x="198" y="833"/>
                  </a:cubicBezTo>
                  <a:lnTo>
                    <a:pt x="208" y="916"/>
                  </a:lnTo>
                  <a:close/>
                  <a:moveTo>
                    <a:pt x="656" y="333"/>
                  </a:moveTo>
                  <a:cubicBezTo>
                    <a:pt x="656" y="416"/>
                    <a:pt x="625" y="489"/>
                    <a:pt x="573" y="552"/>
                  </a:cubicBezTo>
                  <a:lnTo>
                    <a:pt x="562" y="562"/>
                  </a:lnTo>
                  <a:cubicBezTo>
                    <a:pt x="562" y="562"/>
                    <a:pt x="562" y="572"/>
                    <a:pt x="552" y="572"/>
                  </a:cubicBezTo>
                  <a:cubicBezTo>
                    <a:pt x="541" y="593"/>
                    <a:pt x="541" y="614"/>
                    <a:pt x="531" y="635"/>
                  </a:cubicBezTo>
                  <a:cubicBezTo>
                    <a:pt x="521" y="656"/>
                    <a:pt x="510" y="677"/>
                    <a:pt x="510" y="697"/>
                  </a:cubicBezTo>
                  <a:cubicBezTo>
                    <a:pt x="500" y="697"/>
                    <a:pt x="500" y="697"/>
                    <a:pt x="500" y="708"/>
                  </a:cubicBezTo>
                  <a:lnTo>
                    <a:pt x="500" y="718"/>
                  </a:lnTo>
                  <a:cubicBezTo>
                    <a:pt x="500" y="729"/>
                    <a:pt x="500" y="729"/>
                    <a:pt x="500" y="729"/>
                  </a:cubicBezTo>
                  <a:cubicBezTo>
                    <a:pt x="500" y="791"/>
                    <a:pt x="500" y="791"/>
                    <a:pt x="500" y="791"/>
                  </a:cubicBezTo>
                  <a:cubicBezTo>
                    <a:pt x="166" y="791"/>
                    <a:pt x="166" y="791"/>
                    <a:pt x="166" y="791"/>
                  </a:cubicBezTo>
                  <a:cubicBezTo>
                    <a:pt x="166" y="729"/>
                    <a:pt x="166" y="729"/>
                    <a:pt x="166" y="729"/>
                  </a:cubicBezTo>
                  <a:cubicBezTo>
                    <a:pt x="166" y="718"/>
                    <a:pt x="156" y="718"/>
                    <a:pt x="156" y="708"/>
                  </a:cubicBezTo>
                  <a:lnTo>
                    <a:pt x="156" y="697"/>
                  </a:lnTo>
                  <a:cubicBezTo>
                    <a:pt x="146" y="677"/>
                    <a:pt x="146" y="656"/>
                    <a:pt x="135" y="635"/>
                  </a:cubicBezTo>
                  <a:cubicBezTo>
                    <a:pt x="125" y="614"/>
                    <a:pt x="114" y="593"/>
                    <a:pt x="104" y="572"/>
                  </a:cubicBezTo>
                  <a:cubicBezTo>
                    <a:pt x="93" y="562"/>
                    <a:pt x="93" y="562"/>
                    <a:pt x="93" y="552"/>
                  </a:cubicBezTo>
                  <a:lnTo>
                    <a:pt x="83" y="552"/>
                  </a:lnTo>
                  <a:cubicBezTo>
                    <a:pt x="31" y="489"/>
                    <a:pt x="0" y="416"/>
                    <a:pt x="0" y="333"/>
                  </a:cubicBezTo>
                  <a:cubicBezTo>
                    <a:pt x="0" y="239"/>
                    <a:pt x="31" y="166"/>
                    <a:pt x="104" y="104"/>
                  </a:cubicBezTo>
                  <a:cubicBezTo>
                    <a:pt x="166" y="31"/>
                    <a:pt x="239" y="0"/>
                    <a:pt x="333" y="0"/>
                  </a:cubicBezTo>
                  <a:cubicBezTo>
                    <a:pt x="416" y="0"/>
                    <a:pt x="500" y="31"/>
                    <a:pt x="562" y="104"/>
                  </a:cubicBezTo>
                  <a:cubicBezTo>
                    <a:pt x="625" y="166"/>
                    <a:pt x="656" y="239"/>
                    <a:pt x="656" y="333"/>
                  </a:cubicBezTo>
                  <a:close/>
                  <a:moveTo>
                    <a:pt x="583" y="333"/>
                  </a:moveTo>
                  <a:cubicBezTo>
                    <a:pt x="583" y="260"/>
                    <a:pt x="562" y="198"/>
                    <a:pt x="510" y="156"/>
                  </a:cubicBezTo>
                  <a:cubicBezTo>
                    <a:pt x="458" y="104"/>
                    <a:pt x="396" y="83"/>
                    <a:pt x="333" y="83"/>
                  </a:cubicBezTo>
                  <a:cubicBezTo>
                    <a:pt x="260" y="83"/>
                    <a:pt x="198" y="104"/>
                    <a:pt x="156" y="156"/>
                  </a:cubicBezTo>
                  <a:cubicBezTo>
                    <a:pt x="104" y="198"/>
                    <a:pt x="73" y="260"/>
                    <a:pt x="73" y="333"/>
                  </a:cubicBezTo>
                  <a:cubicBezTo>
                    <a:pt x="73" y="396"/>
                    <a:pt x="93" y="448"/>
                    <a:pt x="146" y="499"/>
                  </a:cubicBezTo>
                  <a:cubicBezTo>
                    <a:pt x="146" y="499"/>
                    <a:pt x="146" y="510"/>
                    <a:pt x="156" y="510"/>
                  </a:cubicBezTo>
                  <a:cubicBezTo>
                    <a:pt x="156" y="520"/>
                    <a:pt x="166" y="531"/>
                    <a:pt x="166" y="541"/>
                  </a:cubicBezTo>
                  <a:cubicBezTo>
                    <a:pt x="177" y="562"/>
                    <a:pt x="187" y="583"/>
                    <a:pt x="198" y="604"/>
                  </a:cubicBezTo>
                  <a:cubicBezTo>
                    <a:pt x="208" y="624"/>
                    <a:pt x="218" y="645"/>
                    <a:pt x="229" y="666"/>
                  </a:cubicBezTo>
                  <a:cubicBezTo>
                    <a:pt x="229" y="697"/>
                    <a:pt x="239" y="708"/>
                    <a:pt x="239" y="718"/>
                  </a:cubicBezTo>
                  <a:cubicBezTo>
                    <a:pt x="427" y="718"/>
                    <a:pt x="427" y="718"/>
                    <a:pt x="427" y="718"/>
                  </a:cubicBezTo>
                  <a:cubicBezTo>
                    <a:pt x="427" y="708"/>
                    <a:pt x="427" y="697"/>
                    <a:pt x="437" y="666"/>
                  </a:cubicBezTo>
                  <a:cubicBezTo>
                    <a:pt x="437" y="645"/>
                    <a:pt x="448" y="624"/>
                    <a:pt x="458" y="604"/>
                  </a:cubicBezTo>
                  <a:cubicBezTo>
                    <a:pt x="468" y="583"/>
                    <a:pt x="479" y="562"/>
                    <a:pt x="489" y="541"/>
                  </a:cubicBezTo>
                  <a:cubicBezTo>
                    <a:pt x="489" y="531"/>
                    <a:pt x="500" y="520"/>
                    <a:pt x="510" y="520"/>
                  </a:cubicBezTo>
                  <a:cubicBezTo>
                    <a:pt x="510" y="510"/>
                    <a:pt x="510" y="499"/>
                    <a:pt x="521" y="499"/>
                  </a:cubicBezTo>
                  <a:cubicBezTo>
                    <a:pt x="562" y="448"/>
                    <a:pt x="583" y="396"/>
                    <a:pt x="583" y="333"/>
                  </a:cubicBezTo>
                  <a:close/>
                  <a:moveTo>
                    <a:pt x="385" y="416"/>
                  </a:moveTo>
                  <a:cubicBezTo>
                    <a:pt x="354" y="354"/>
                    <a:pt x="354" y="354"/>
                    <a:pt x="354" y="354"/>
                  </a:cubicBezTo>
                  <a:cubicBezTo>
                    <a:pt x="333" y="302"/>
                    <a:pt x="333" y="302"/>
                    <a:pt x="333" y="302"/>
                  </a:cubicBezTo>
                  <a:cubicBezTo>
                    <a:pt x="302" y="354"/>
                    <a:pt x="302" y="354"/>
                    <a:pt x="302" y="354"/>
                  </a:cubicBezTo>
                  <a:cubicBezTo>
                    <a:pt x="271" y="416"/>
                    <a:pt x="271" y="416"/>
                    <a:pt x="271" y="416"/>
                  </a:cubicBezTo>
                  <a:cubicBezTo>
                    <a:pt x="239" y="354"/>
                    <a:pt x="239" y="354"/>
                    <a:pt x="239" y="354"/>
                  </a:cubicBezTo>
                  <a:cubicBezTo>
                    <a:pt x="187" y="385"/>
                    <a:pt x="187" y="385"/>
                    <a:pt x="187" y="385"/>
                  </a:cubicBezTo>
                  <a:cubicBezTo>
                    <a:pt x="250" y="499"/>
                    <a:pt x="250" y="499"/>
                    <a:pt x="250" y="499"/>
                  </a:cubicBezTo>
                  <a:cubicBezTo>
                    <a:pt x="271" y="552"/>
                    <a:pt x="271" y="552"/>
                    <a:pt x="271" y="552"/>
                  </a:cubicBezTo>
                  <a:cubicBezTo>
                    <a:pt x="302" y="499"/>
                    <a:pt x="302" y="499"/>
                    <a:pt x="302" y="499"/>
                  </a:cubicBezTo>
                  <a:cubicBezTo>
                    <a:pt x="333" y="437"/>
                    <a:pt x="333" y="437"/>
                    <a:pt x="333" y="437"/>
                  </a:cubicBezTo>
                  <a:cubicBezTo>
                    <a:pt x="364" y="499"/>
                    <a:pt x="364" y="499"/>
                    <a:pt x="364" y="499"/>
                  </a:cubicBezTo>
                  <a:cubicBezTo>
                    <a:pt x="385" y="552"/>
                    <a:pt x="385" y="552"/>
                    <a:pt x="385" y="552"/>
                  </a:cubicBezTo>
                  <a:cubicBezTo>
                    <a:pt x="416" y="499"/>
                    <a:pt x="416" y="499"/>
                    <a:pt x="416" y="499"/>
                  </a:cubicBezTo>
                  <a:cubicBezTo>
                    <a:pt x="479" y="385"/>
                    <a:pt x="479" y="385"/>
                    <a:pt x="479" y="385"/>
                  </a:cubicBezTo>
                  <a:cubicBezTo>
                    <a:pt x="427" y="354"/>
                    <a:pt x="427" y="354"/>
                    <a:pt x="427" y="354"/>
                  </a:cubicBezTo>
                  <a:lnTo>
                    <a:pt x="385" y="416"/>
                  </a:lnTo>
                  <a:close/>
                  <a:moveTo>
                    <a:pt x="385" y="416"/>
                  </a:moveTo>
                  <a:lnTo>
                    <a:pt x="385" y="4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82843" tIns="91422" rIns="182843" bIns="91422" anchor="ctr"/>
            <a:lstStyle/>
            <a:p>
              <a:pPr>
                <a:defRPr/>
              </a:pPr>
              <a:endParaRPr lang="en-US" sz="2400" dirty="0">
                <a:ea typeface="SimSun" charset="0"/>
              </a:endParaRPr>
            </a:p>
          </p:txBody>
        </p:sp>
      </p:grpSp>
      <p:sp>
        <p:nvSpPr>
          <p:cNvPr id="43" name="Rectangle 42"/>
          <p:cNvSpPr/>
          <p:nvPr/>
        </p:nvSpPr>
        <p:spPr>
          <a:xfrm>
            <a:off x="7378182" y="2125568"/>
            <a:ext cx="44420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tx2"/>
                </a:solidFill>
              </a:rPr>
              <a:t>Lorem ipsum dolor sit amet</a:t>
            </a:r>
            <a:r>
              <a:rPr lang="en-US" sz="1200">
                <a:solidFill>
                  <a:schemeClr val="tx2"/>
                </a:solidFill>
              </a:rPr>
              <a:t>, consectetuer adipiscing elit, sed diam nonummy nibh euismod tincidunt ut laoreet dolore ma aliquam erat volutpat. Ut wisi enim ad minim veniam, 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371857" y="1871900"/>
            <a:ext cx="10599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Schedules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371857" y="3141977"/>
            <a:ext cx="44420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tx2"/>
                </a:solidFill>
              </a:rPr>
              <a:t>Lorem ipsum dolor sit amet</a:t>
            </a:r>
            <a:r>
              <a:rPr lang="en-US" sz="1200">
                <a:solidFill>
                  <a:schemeClr val="tx2"/>
                </a:solidFill>
              </a:rPr>
              <a:t>, consectetuer adipiscing elit, sed diam nonummy nibh euismod tincidunt ut laoreet dolore ma aliquam erat volutpat. Ut wisi enim ad minim veniam, 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7365532" y="2888309"/>
            <a:ext cx="784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Rocket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7378182" y="4182419"/>
            <a:ext cx="44420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tx2"/>
                </a:solidFill>
              </a:rPr>
              <a:t>Lorem ipsum dolor sit amet</a:t>
            </a:r>
            <a:r>
              <a:rPr lang="en-US" sz="1200">
                <a:solidFill>
                  <a:schemeClr val="tx2"/>
                </a:solidFill>
              </a:rPr>
              <a:t>, consectetuer adipiscing elit, sed diam nonummy nibh euismod tincidunt ut laoreet dolore ma aliquam erat volutpat. Ut wisi enim ad minim veniam, 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7371857" y="3928751"/>
            <a:ext cx="9941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The Idea 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7378182" y="5222861"/>
            <a:ext cx="44420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tx2"/>
                </a:solidFill>
              </a:rPr>
              <a:t>Lorem ipsum dolor sit amet</a:t>
            </a:r>
            <a:r>
              <a:rPr lang="en-US" sz="1200">
                <a:solidFill>
                  <a:schemeClr val="tx2"/>
                </a:solidFill>
              </a:rPr>
              <a:t>, consectetuer adipiscing elit, sed diam nonummy nibh euismod tincidunt ut laoreet dolore ma aliquam erat volutpat. Ut wisi enim ad minim veniam, 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7371857" y="4969193"/>
            <a:ext cx="7473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E-Mail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143101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5991615" y="1245488"/>
            <a:ext cx="6465584" cy="5547936"/>
            <a:chOff x="5991615" y="1245488"/>
            <a:chExt cx="6465584" cy="5547936"/>
          </a:xfrm>
        </p:grpSpPr>
        <p:sp>
          <p:nvSpPr>
            <p:cNvPr id="4" name="Freeform 7"/>
            <p:cNvSpPr>
              <a:spLocks/>
            </p:cNvSpPr>
            <p:nvPr/>
          </p:nvSpPr>
          <p:spPr bwMode="auto">
            <a:xfrm>
              <a:off x="6596453" y="4112513"/>
              <a:ext cx="2624138" cy="1096963"/>
            </a:xfrm>
            <a:custGeom>
              <a:avLst/>
              <a:gdLst>
                <a:gd name="T0" fmla="*/ 137 w 1653"/>
                <a:gd name="T1" fmla="*/ 1 h 691"/>
                <a:gd name="T2" fmla="*/ 188 w 1653"/>
                <a:gd name="T3" fmla="*/ 13 h 691"/>
                <a:gd name="T4" fmla="*/ 238 w 1653"/>
                <a:gd name="T5" fmla="*/ 35 h 691"/>
                <a:gd name="T6" fmla="*/ 264 w 1653"/>
                <a:gd name="T7" fmla="*/ 51 h 691"/>
                <a:gd name="T8" fmla="*/ 288 w 1653"/>
                <a:gd name="T9" fmla="*/ 61 h 691"/>
                <a:gd name="T10" fmla="*/ 325 w 1653"/>
                <a:gd name="T11" fmla="*/ 79 h 691"/>
                <a:gd name="T12" fmla="*/ 370 w 1653"/>
                <a:gd name="T13" fmla="*/ 103 h 691"/>
                <a:gd name="T14" fmla="*/ 416 w 1653"/>
                <a:gd name="T15" fmla="*/ 128 h 691"/>
                <a:gd name="T16" fmla="*/ 453 w 1653"/>
                <a:gd name="T17" fmla="*/ 154 h 691"/>
                <a:gd name="T18" fmla="*/ 475 w 1653"/>
                <a:gd name="T19" fmla="*/ 166 h 691"/>
                <a:gd name="T20" fmla="*/ 513 w 1653"/>
                <a:gd name="T21" fmla="*/ 172 h 691"/>
                <a:gd name="T22" fmla="*/ 571 w 1653"/>
                <a:gd name="T23" fmla="*/ 186 h 691"/>
                <a:gd name="T24" fmla="*/ 643 w 1653"/>
                <a:gd name="T25" fmla="*/ 205 h 691"/>
                <a:gd name="T26" fmla="*/ 720 w 1653"/>
                <a:gd name="T27" fmla="*/ 227 h 691"/>
                <a:gd name="T28" fmla="*/ 796 w 1653"/>
                <a:gd name="T29" fmla="*/ 251 h 691"/>
                <a:gd name="T30" fmla="*/ 863 w 1653"/>
                <a:gd name="T31" fmla="*/ 276 h 691"/>
                <a:gd name="T32" fmla="*/ 915 w 1653"/>
                <a:gd name="T33" fmla="*/ 298 h 691"/>
                <a:gd name="T34" fmla="*/ 946 w 1653"/>
                <a:gd name="T35" fmla="*/ 316 h 691"/>
                <a:gd name="T36" fmla="*/ 978 w 1653"/>
                <a:gd name="T37" fmla="*/ 312 h 691"/>
                <a:gd name="T38" fmla="*/ 1038 w 1653"/>
                <a:gd name="T39" fmla="*/ 311 h 691"/>
                <a:gd name="T40" fmla="*/ 1121 w 1653"/>
                <a:gd name="T41" fmla="*/ 311 h 691"/>
                <a:gd name="T42" fmla="*/ 1216 w 1653"/>
                <a:gd name="T43" fmla="*/ 312 h 691"/>
                <a:gd name="T44" fmla="*/ 1318 w 1653"/>
                <a:gd name="T45" fmla="*/ 315 h 691"/>
                <a:gd name="T46" fmla="*/ 1419 w 1653"/>
                <a:gd name="T47" fmla="*/ 319 h 691"/>
                <a:gd name="T48" fmla="*/ 1511 w 1653"/>
                <a:gd name="T49" fmla="*/ 322 h 691"/>
                <a:gd name="T50" fmla="*/ 1585 w 1653"/>
                <a:gd name="T51" fmla="*/ 324 h 691"/>
                <a:gd name="T52" fmla="*/ 1635 w 1653"/>
                <a:gd name="T53" fmla="*/ 326 h 691"/>
                <a:gd name="T54" fmla="*/ 1653 w 1653"/>
                <a:gd name="T55" fmla="*/ 327 h 691"/>
                <a:gd name="T56" fmla="*/ 1623 w 1653"/>
                <a:gd name="T57" fmla="*/ 690 h 691"/>
                <a:gd name="T58" fmla="*/ 1590 w 1653"/>
                <a:gd name="T59" fmla="*/ 687 h 691"/>
                <a:gd name="T60" fmla="*/ 1530 w 1653"/>
                <a:gd name="T61" fmla="*/ 680 h 691"/>
                <a:gd name="T62" fmla="*/ 1450 w 1653"/>
                <a:gd name="T63" fmla="*/ 672 h 691"/>
                <a:gd name="T64" fmla="*/ 1359 w 1653"/>
                <a:gd name="T65" fmla="*/ 663 h 691"/>
                <a:gd name="T66" fmla="*/ 1259 w 1653"/>
                <a:gd name="T67" fmla="*/ 653 h 691"/>
                <a:gd name="T68" fmla="*/ 1162 w 1653"/>
                <a:gd name="T69" fmla="*/ 642 h 691"/>
                <a:gd name="T70" fmla="*/ 1072 w 1653"/>
                <a:gd name="T71" fmla="*/ 633 h 691"/>
                <a:gd name="T72" fmla="*/ 995 w 1653"/>
                <a:gd name="T73" fmla="*/ 627 h 691"/>
                <a:gd name="T74" fmla="*/ 924 w 1653"/>
                <a:gd name="T75" fmla="*/ 616 h 691"/>
                <a:gd name="T76" fmla="*/ 857 w 1653"/>
                <a:gd name="T77" fmla="*/ 593 h 691"/>
                <a:gd name="T78" fmla="*/ 783 w 1653"/>
                <a:gd name="T79" fmla="*/ 565 h 691"/>
                <a:gd name="T80" fmla="*/ 694 w 1653"/>
                <a:gd name="T81" fmla="*/ 531 h 691"/>
                <a:gd name="T82" fmla="*/ 600 w 1653"/>
                <a:gd name="T83" fmla="*/ 494 h 691"/>
                <a:gd name="T84" fmla="*/ 510 w 1653"/>
                <a:gd name="T85" fmla="*/ 462 h 691"/>
                <a:gd name="T86" fmla="*/ 435 w 1653"/>
                <a:gd name="T87" fmla="*/ 433 h 691"/>
                <a:gd name="T88" fmla="*/ 374 w 1653"/>
                <a:gd name="T89" fmla="*/ 409 h 691"/>
                <a:gd name="T90" fmla="*/ 326 w 1653"/>
                <a:gd name="T91" fmla="*/ 377 h 691"/>
                <a:gd name="T92" fmla="*/ 271 w 1653"/>
                <a:gd name="T93" fmla="*/ 336 h 691"/>
                <a:gd name="T94" fmla="*/ 207 w 1653"/>
                <a:gd name="T95" fmla="*/ 289 h 691"/>
                <a:gd name="T96" fmla="*/ 139 w 1653"/>
                <a:gd name="T97" fmla="*/ 240 h 691"/>
                <a:gd name="T98" fmla="*/ 77 w 1653"/>
                <a:gd name="T99" fmla="*/ 196 h 691"/>
                <a:gd name="T100" fmla="*/ 29 w 1653"/>
                <a:gd name="T101" fmla="*/ 163 h 691"/>
                <a:gd name="T102" fmla="*/ 4 w 1653"/>
                <a:gd name="T103" fmla="*/ 133 h 691"/>
                <a:gd name="T104" fmla="*/ 3 w 1653"/>
                <a:gd name="T105" fmla="*/ 94 h 691"/>
                <a:gd name="T106" fmla="*/ 14 w 1653"/>
                <a:gd name="T107" fmla="*/ 70 h 691"/>
                <a:gd name="T108" fmla="*/ 25 w 1653"/>
                <a:gd name="T109" fmla="*/ 55 h 691"/>
                <a:gd name="T110" fmla="*/ 31 w 1653"/>
                <a:gd name="T111" fmla="*/ 45 h 691"/>
                <a:gd name="T112" fmla="*/ 67 w 1653"/>
                <a:gd name="T113" fmla="*/ 13 h 691"/>
                <a:gd name="T114" fmla="*/ 113 w 1653"/>
                <a:gd name="T115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53" h="691">
                  <a:moveTo>
                    <a:pt x="113" y="0"/>
                  </a:moveTo>
                  <a:lnTo>
                    <a:pt x="137" y="1"/>
                  </a:lnTo>
                  <a:lnTo>
                    <a:pt x="162" y="5"/>
                  </a:lnTo>
                  <a:lnTo>
                    <a:pt x="188" y="13"/>
                  </a:lnTo>
                  <a:lnTo>
                    <a:pt x="213" y="22"/>
                  </a:lnTo>
                  <a:lnTo>
                    <a:pt x="238" y="35"/>
                  </a:lnTo>
                  <a:lnTo>
                    <a:pt x="262" y="49"/>
                  </a:lnTo>
                  <a:lnTo>
                    <a:pt x="264" y="51"/>
                  </a:lnTo>
                  <a:lnTo>
                    <a:pt x="274" y="55"/>
                  </a:lnTo>
                  <a:lnTo>
                    <a:pt x="288" y="61"/>
                  </a:lnTo>
                  <a:lnTo>
                    <a:pt x="305" y="69"/>
                  </a:lnTo>
                  <a:lnTo>
                    <a:pt x="325" y="79"/>
                  </a:lnTo>
                  <a:lnTo>
                    <a:pt x="347" y="90"/>
                  </a:lnTo>
                  <a:lnTo>
                    <a:pt x="370" y="103"/>
                  </a:lnTo>
                  <a:lnTo>
                    <a:pt x="394" y="115"/>
                  </a:lnTo>
                  <a:lnTo>
                    <a:pt x="416" y="128"/>
                  </a:lnTo>
                  <a:lnTo>
                    <a:pt x="436" y="141"/>
                  </a:lnTo>
                  <a:lnTo>
                    <a:pt x="453" y="154"/>
                  </a:lnTo>
                  <a:lnTo>
                    <a:pt x="466" y="166"/>
                  </a:lnTo>
                  <a:lnTo>
                    <a:pt x="475" y="166"/>
                  </a:lnTo>
                  <a:lnTo>
                    <a:pt x="491" y="168"/>
                  </a:lnTo>
                  <a:lnTo>
                    <a:pt x="513" y="172"/>
                  </a:lnTo>
                  <a:lnTo>
                    <a:pt x="541" y="179"/>
                  </a:lnTo>
                  <a:lnTo>
                    <a:pt x="571" y="186"/>
                  </a:lnTo>
                  <a:lnTo>
                    <a:pt x="606" y="195"/>
                  </a:lnTo>
                  <a:lnTo>
                    <a:pt x="643" y="205"/>
                  </a:lnTo>
                  <a:lnTo>
                    <a:pt x="681" y="216"/>
                  </a:lnTo>
                  <a:lnTo>
                    <a:pt x="720" y="227"/>
                  </a:lnTo>
                  <a:lnTo>
                    <a:pt x="758" y="239"/>
                  </a:lnTo>
                  <a:lnTo>
                    <a:pt x="796" y="251"/>
                  </a:lnTo>
                  <a:lnTo>
                    <a:pt x="831" y="264"/>
                  </a:lnTo>
                  <a:lnTo>
                    <a:pt x="863" y="276"/>
                  </a:lnTo>
                  <a:lnTo>
                    <a:pt x="891" y="288"/>
                  </a:lnTo>
                  <a:lnTo>
                    <a:pt x="915" y="298"/>
                  </a:lnTo>
                  <a:lnTo>
                    <a:pt x="935" y="307"/>
                  </a:lnTo>
                  <a:lnTo>
                    <a:pt x="946" y="316"/>
                  </a:lnTo>
                  <a:lnTo>
                    <a:pt x="958" y="314"/>
                  </a:lnTo>
                  <a:lnTo>
                    <a:pt x="978" y="312"/>
                  </a:lnTo>
                  <a:lnTo>
                    <a:pt x="1004" y="311"/>
                  </a:lnTo>
                  <a:lnTo>
                    <a:pt x="1038" y="311"/>
                  </a:lnTo>
                  <a:lnTo>
                    <a:pt x="1077" y="311"/>
                  </a:lnTo>
                  <a:lnTo>
                    <a:pt x="1121" y="311"/>
                  </a:lnTo>
                  <a:lnTo>
                    <a:pt x="1166" y="312"/>
                  </a:lnTo>
                  <a:lnTo>
                    <a:pt x="1216" y="312"/>
                  </a:lnTo>
                  <a:lnTo>
                    <a:pt x="1267" y="314"/>
                  </a:lnTo>
                  <a:lnTo>
                    <a:pt x="1318" y="315"/>
                  </a:lnTo>
                  <a:lnTo>
                    <a:pt x="1369" y="316"/>
                  </a:lnTo>
                  <a:lnTo>
                    <a:pt x="1419" y="319"/>
                  </a:lnTo>
                  <a:lnTo>
                    <a:pt x="1466" y="320"/>
                  </a:lnTo>
                  <a:lnTo>
                    <a:pt x="1511" y="322"/>
                  </a:lnTo>
                  <a:lnTo>
                    <a:pt x="1550" y="323"/>
                  </a:lnTo>
                  <a:lnTo>
                    <a:pt x="1585" y="324"/>
                  </a:lnTo>
                  <a:lnTo>
                    <a:pt x="1614" y="326"/>
                  </a:lnTo>
                  <a:lnTo>
                    <a:pt x="1635" y="326"/>
                  </a:lnTo>
                  <a:lnTo>
                    <a:pt x="1649" y="327"/>
                  </a:lnTo>
                  <a:lnTo>
                    <a:pt x="1653" y="327"/>
                  </a:lnTo>
                  <a:lnTo>
                    <a:pt x="1627" y="691"/>
                  </a:lnTo>
                  <a:lnTo>
                    <a:pt x="1623" y="690"/>
                  </a:lnTo>
                  <a:lnTo>
                    <a:pt x="1610" y="688"/>
                  </a:lnTo>
                  <a:lnTo>
                    <a:pt x="1590" y="687"/>
                  </a:lnTo>
                  <a:lnTo>
                    <a:pt x="1563" y="684"/>
                  </a:lnTo>
                  <a:lnTo>
                    <a:pt x="1530" y="680"/>
                  </a:lnTo>
                  <a:lnTo>
                    <a:pt x="1492" y="676"/>
                  </a:lnTo>
                  <a:lnTo>
                    <a:pt x="1450" y="672"/>
                  </a:lnTo>
                  <a:lnTo>
                    <a:pt x="1406" y="667"/>
                  </a:lnTo>
                  <a:lnTo>
                    <a:pt x="1359" y="663"/>
                  </a:lnTo>
                  <a:lnTo>
                    <a:pt x="1309" y="658"/>
                  </a:lnTo>
                  <a:lnTo>
                    <a:pt x="1259" y="653"/>
                  </a:lnTo>
                  <a:lnTo>
                    <a:pt x="1211" y="648"/>
                  </a:lnTo>
                  <a:lnTo>
                    <a:pt x="1162" y="642"/>
                  </a:lnTo>
                  <a:lnTo>
                    <a:pt x="1115" y="638"/>
                  </a:lnTo>
                  <a:lnTo>
                    <a:pt x="1072" y="633"/>
                  </a:lnTo>
                  <a:lnTo>
                    <a:pt x="1032" y="629"/>
                  </a:lnTo>
                  <a:lnTo>
                    <a:pt x="995" y="627"/>
                  </a:lnTo>
                  <a:lnTo>
                    <a:pt x="965" y="623"/>
                  </a:lnTo>
                  <a:lnTo>
                    <a:pt x="924" y="616"/>
                  </a:lnTo>
                  <a:lnTo>
                    <a:pt x="886" y="604"/>
                  </a:lnTo>
                  <a:lnTo>
                    <a:pt x="857" y="593"/>
                  </a:lnTo>
                  <a:lnTo>
                    <a:pt x="822" y="580"/>
                  </a:lnTo>
                  <a:lnTo>
                    <a:pt x="783" y="565"/>
                  </a:lnTo>
                  <a:lnTo>
                    <a:pt x="740" y="548"/>
                  </a:lnTo>
                  <a:lnTo>
                    <a:pt x="694" y="531"/>
                  </a:lnTo>
                  <a:lnTo>
                    <a:pt x="647" y="513"/>
                  </a:lnTo>
                  <a:lnTo>
                    <a:pt x="600" y="494"/>
                  </a:lnTo>
                  <a:lnTo>
                    <a:pt x="554" y="477"/>
                  </a:lnTo>
                  <a:lnTo>
                    <a:pt x="510" y="462"/>
                  </a:lnTo>
                  <a:lnTo>
                    <a:pt x="470" y="446"/>
                  </a:lnTo>
                  <a:lnTo>
                    <a:pt x="435" y="433"/>
                  </a:lnTo>
                  <a:lnTo>
                    <a:pt x="404" y="422"/>
                  </a:lnTo>
                  <a:lnTo>
                    <a:pt x="374" y="409"/>
                  </a:lnTo>
                  <a:lnTo>
                    <a:pt x="347" y="391"/>
                  </a:lnTo>
                  <a:lnTo>
                    <a:pt x="326" y="377"/>
                  </a:lnTo>
                  <a:lnTo>
                    <a:pt x="301" y="357"/>
                  </a:lnTo>
                  <a:lnTo>
                    <a:pt x="271" y="336"/>
                  </a:lnTo>
                  <a:lnTo>
                    <a:pt x="240" y="312"/>
                  </a:lnTo>
                  <a:lnTo>
                    <a:pt x="207" y="289"/>
                  </a:lnTo>
                  <a:lnTo>
                    <a:pt x="173" y="264"/>
                  </a:lnTo>
                  <a:lnTo>
                    <a:pt x="139" y="240"/>
                  </a:lnTo>
                  <a:lnTo>
                    <a:pt x="107" y="217"/>
                  </a:lnTo>
                  <a:lnTo>
                    <a:pt x="77" y="196"/>
                  </a:lnTo>
                  <a:lnTo>
                    <a:pt x="51" y="178"/>
                  </a:lnTo>
                  <a:lnTo>
                    <a:pt x="29" y="163"/>
                  </a:lnTo>
                  <a:lnTo>
                    <a:pt x="13" y="150"/>
                  </a:lnTo>
                  <a:lnTo>
                    <a:pt x="4" y="133"/>
                  </a:lnTo>
                  <a:lnTo>
                    <a:pt x="0" y="114"/>
                  </a:lnTo>
                  <a:lnTo>
                    <a:pt x="3" y="94"/>
                  </a:lnTo>
                  <a:lnTo>
                    <a:pt x="10" y="76"/>
                  </a:lnTo>
                  <a:lnTo>
                    <a:pt x="14" y="70"/>
                  </a:lnTo>
                  <a:lnTo>
                    <a:pt x="20" y="62"/>
                  </a:lnTo>
                  <a:lnTo>
                    <a:pt x="25" y="55"/>
                  </a:lnTo>
                  <a:lnTo>
                    <a:pt x="30" y="48"/>
                  </a:lnTo>
                  <a:lnTo>
                    <a:pt x="31" y="45"/>
                  </a:lnTo>
                  <a:lnTo>
                    <a:pt x="47" y="26"/>
                  </a:lnTo>
                  <a:lnTo>
                    <a:pt x="67" y="13"/>
                  </a:lnTo>
                  <a:lnTo>
                    <a:pt x="89" y="4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A8A0A0"/>
            </a:solidFill>
            <a:ln w="0">
              <a:solidFill>
                <a:srgbClr val="A8A0A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8"/>
            <p:cNvSpPr>
              <a:spLocks/>
            </p:cNvSpPr>
            <p:nvPr/>
          </p:nvSpPr>
          <p:spPr bwMode="auto">
            <a:xfrm>
              <a:off x="6342553" y="4706038"/>
              <a:ext cx="2374900" cy="884238"/>
            </a:xfrm>
            <a:custGeom>
              <a:avLst/>
              <a:gdLst>
                <a:gd name="T0" fmla="*/ 171 w 1496"/>
                <a:gd name="T1" fmla="*/ 2 h 557"/>
                <a:gd name="T2" fmla="*/ 226 w 1496"/>
                <a:gd name="T3" fmla="*/ 16 h 557"/>
                <a:gd name="T4" fmla="*/ 279 w 1496"/>
                <a:gd name="T5" fmla="*/ 39 h 557"/>
                <a:gd name="T6" fmla="*/ 343 w 1496"/>
                <a:gd name="T7" fmla="*/ 69 h 557"/>
                <a:gd name="T8" fmla="*/ 411 w 1496"/>
                <a:gd name="T9" fmla="*/ 103 h 557"/>
                <a:gd name="T10" fmla="*/ 468 w 1496"/>
                <a:gd name="T11" fmla="*/ 140 h 557"/>
                <a:gd name="T12" fmla="*/ 501 w 1496"/>
                <a:gd name="T13" fmla="*/ 160 h 557"/>
                <a:gd name="T14" fmla="*/ 548 w 1496"/>
                <a:gd name="T15" fmla="*/ 167 h 557"/>
                <a:gd name="T16" fmla="*/ 614 w 1496"/>
                <a:gd name="T17" fmla="*/ 183 h 557"/>
                <a:gd name="T18" fmla="*/ 690 w 1496"/>
                <a:gd name="T19" fmla="*/ 204 h 557"/>
                <a:gd name="T20" fmla="*/ 768 w 1496"/>
                <a:gd name="T21" fmla="*/ 226 h 557"/>
                <a:gd name="T22" fmla="*/ 840 w 1496"/>
                <a:gd name="T23" fmla="*/ 247 h 557"/>
                <a:gd name="T24" fmla="*/ 896 w 1496"/>
                <a:gd name="T25" fmla="*/ 267 h 557"/>
                <a:gd name="T26" fmla="*/ 930 w 1496"/>
                <a:gd name="T27" fmla="*/ 281 h 557"/>
                <a:gd name="T28" fmla="*/ 966 w 1496"/>
                <a:gd name="T29" fmla="*/ 271 h 557"/>
                <a:gd name="T30" fmla="*/ 1026 w 1496"/>
                <a:gd name="T31" fmla="*/ 262 h 557"/>
                <a:gd name="T32" fmla="*/ 1102 w 1496"/>
                <a:gd name="T33" fmla="*/ 251 h 557"/>
                <a:gd name="T34" fmla="*/ 1187 w 1496"/>
                <a:gd name="T35" fmla="*/ 241 h 557"/>
                <a:gd name="T36" fmla="*/ 1273 w 1496"/>
                <a:gd name="T37" fmla="*/ 232 h 557"/>
                <a:gd name="T38" fmla="*/ 1355 w 1496"/>
                <a:gd name="T39" fmla="*/ 224 h 557"/>
                <a:gd name="T40" fmla="*/ 1421 w 1496"/>
                <a:gd name="T41" fmla="*/ 218 h 557"/>
                <a:gd name="T42" fmla="*/ 1467 w 1496"/>
                <a:gd name="T43" fmla="*/ 214 h 557"/>
                <a:gd name="T44" fmla="*/ 1483 w 1496"/>
                <a:gd name="T45" fmla="*/ 213 h 557"/>
                <a:gd name="T46" fmla="*/ 906 w 1496"/>
                <a:gd name="T47" fmla="*/ 557 h 557"/>
                <a:gd name="T48" fmla="*/ 395 w 1496"/>
                <a:gd name="T49" fmla="*/ 391 h 557"/>
                <a:gd name="T50" fmla="*/ 373 w 1496"/>
                <a:gd name="T51" fmla="*/ 377 h 557"/>
                <a:gd name="T52" fmla="*/ 334 w 1496"/>
                <a:gd name="T53" fmla="*/ 351 h 557"/>
                <a:gd name="T54" fmla="*/ 282 w 1496"/>
                <a:gd name="T55" fmla="*/ 318 h 557"/>
                <a:gd name="T56" fmla="*/ 224 w 1496"/>
                <a:gd name="T57" fmla="*/ 280 h 557"/>
                <a:gd name="T58" fmla="*/ 162 w 1496"/>
                <a:gd name="T59" fmla="*/ 241 h 557"/>
                <a:gd name="T60" fmla="*/ 103 w 1496"/>
                <a:gd name="T61" fmla="*/ 204 h 557"/>
                <a:gd name="T62" fmla="*/ 52 w 1496"/>
                <a:gd name="T63" fmla="*/ 173 h 557"/>
                <a:gd name="T64" fmla="*/ 17 w 1496"/>
                <a:gd name="T65" fmla="*/ 149 h 557"/>
                <a:gd name="T66" fmla="*/ 1 w 1496"/>
                <a:gd name="T67" fmla="*/ 119 h 557"/>
                <a:gd name="T68" fmla="*/ 2 w 1496"/>
                <a:gd name="T69" fmla="*/ 85 h 557"/>
                <a:gd name="T70" fmla="*/ 13 w 1496"/>
                <a:gd name="T71" fmla="*/ 67 h 557"/>
                <a:gd name="T72" fmla="*/ 17 w 1496"/>
                <a:gd name="T73" fmla="*/ 61 h 557"/>
                <a:gd name="T74" fmla="*/ 21 w 1496"/>
                <a:gd name="T75" fmla="*/ 56 h 557"/>
                <a:gd name="T76" fmla="*/ 23 w 1496"/>
                <a:gd name="T77" fmla="*/ 52 h 557"/>
                <a:gd name="T78" fmla="*/ 43 w 1496"/>
                <a:gd name="T79" fmla="*/ 31 h 557"/>
                <a:gd name="T80" fmla="*/ 89 w 1496"/>
                <a:gd name="T81" fmla="*/ 8 h 557"/>
                <a:gd name="T82" fmla="*/ 142 w 1496"/>
                <a:gd name="T83" fmla="*/ 0 h 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96" h="557">
                  <a:moveTo>
                    <a:pt x="142" y="0"/>
                  </a:moveTo>
                  <a:lnTo>
                    <a:pt x="171" y="2"/>
                  </a:lnTo>
                  <a:lnTo>
                    <a:pt x="199" y="8"/>
                  </a:lnTo>
                  <a:lnTo>
                    <a:pt x="226" y="16"/>
                  </a:lnTo>
                  <a:lnTo>
                    <a:pt x="252" y="27"/>
                  </a:lnTo>
                  <a:lnTo>
                    <a:pt x="279" y="39"/>
                  </a:lnTo>
                  <a:lnTo>
                    <a:pt x="309" y="53"/>
                  </a:lnTo>
                  <a:lnTo>
                    <a:pt x="343" y="69"/>
                  </a:lnTo>
                  <a:lnTo>
                    <a:pt x="377" y="86"/>
                  </a:lnTo>
                  <a:lnTo>
                    <a:pt x="411" y="103"/>
                  </a:lnTo>
                  <a:lnTo>
                    <a:pt x="442" y="122"/>
                  </a:lnTo>
                  <a:lnTo>
                    <a:pt x="468" y="140"/>
                  </a:lnTo>
                  <a:lnTo>
                    <a:pt x="488" y="158"/>
                  </a:lnTo>
                  <a:lnTo>
                    <a:pt x="501" y="160"/>
                  </a:lnTo>
                  <a:lnTo>
                    <a:pt x="522" y="162"/>
                  </a:lnTo>
                  <a:lnTo>
                    <a:pt x="548" y="167"/>
                  </a:lnTo>
                  <a:lnTo>
                    <a:pt x="578" y="175"/>
                  </a:lnTo>
                  <a:lnTo>
                    <a:pt x="614" y="183"/>
                  </a:lnTo>
                  <a:lnTo>
                    <a:pt x="650" y="194"/>
                  </a:lnTo>
                  <a:lnTo>
                    <a:pt x="690" y="204"/>
                  </a:lnTo>
                  <a:lnTo>
                    <a:pt x="729" y="214"/>
                  </a:lnTo>
                  <a:lnTo>
                    <a:pt x="768" y="226"/>
                  </a:lnTo>
                  <a:lnTo>
                    <a:pt x="805" y="237"/>
                  </a:lnTo>
                  <a:lnTo>
                    <a:pt x="840" y="247"/>
                  </a:lnTo>
                  <a:lnTo>
                    <a:pt x="870" y="258"/>
                  </a:lnTo>
                  <a:lnTo>
                    <a:pt x="896" y="267"/>
                  </a:lnTo>
                  <a:lnTo>
                    <a:pt x="917" y="275"/>
                  </a:lnTo>
                  <a:lnTo>
                    <a:pt x="930" y="281"/>
                  </a:lnTo>
                  <a:lnTo>
                    <a:pt x="945" y="276"/>
                  </a:lnTo>
                  <a:lnTo>
                    <a:pt x="966" y="271"/>
                  </a:lnTo>
                  <a:lnTo>
                    <a:pt x="993" y="267"/>
                  </a:lnTo>
                  <a:lnTo>
                    <a:pt x="1026" y="262"/>
                  </a:lnTo>
                  <a:lnTo>
                    <a:pt x="1063" y="256"/>
                  </a:lnTo>
                  <a:lnTo>
                    <a:pt x="1102" y="251"/>
                  </a:lnTo>
                  <a:lnTo>
                    <a:pt x="1144" y="246"/>
                  </a:lnTo>
                  <a:lnTo>
                    <a:pt x="1187" y="241"/>
                  </a:lnTo>
                  <a:lnTo>
                    <a:pt x="1232" y="237"/>
                  </a:lnTo>
                  <a:lnTo>
                    <a:pt x="1273" y="232"/>
                  </a:lnTo>
                  <a:lnTo>
                    <a:pt x="1315" y="228"/>
                  </a:lnTo>
                  <a:lnTo>
                    <a:pt x="1355" y="224"/>
                  </a:lnTo>
                  <a:lnTo>
                    <a:pt x="1390" y="221"/>
                  </a:lnTo>
                  <a:lnTo>
                    <a:pt x="1421" y="218"/>
                  </a:lnTo>
                  <a:lnTo>
                    <a:pt x="1448" y="216"/>
                  </a:lnTo>
                  <a:lnTo>
                    <a:pt x="1467" y="214"/>
                  </a:lnTo>
                  <a:lnTo>
                    <a:pt x="1479" y="213"/>
                  </a:lnTo>
                  <a:lnTo>
                    <a:pt x="1483" y="213"/>
                  </a:lnTo>
                  <a:lnTo>
                    <a:pt x="1496" y="518"/>
                  </a:lnTo>
                  <a:lnTo>
                    <a:pt x="906" y="557"/>
                  </a:lnTo>
                  <a:lnTo>
                    <a:pt x="399" y="393"/>
                  </a:lnTo>
                  <a:lnTo>
                    <a:pt x="395" y="391"/>
                  </a:lnTo>
                  <a:lnTo>
                    <a:pt x="387" y="386"/>
                  </a:lnTo>
                  <a:lnTo>
                    <a:pt x="373" y="377"/>
                  </a:lnTo>
                  <a:lnTo>
                    <a:pt x="356" y="365"/>
                  </a:lnTo>
                  <a:lnTo>
                    <a:pt x="334" y="351"/>
                  </a:lnTo>
                  <a:lnTo>
                    <a:pt x="309" y="335"/>
                  </a:lnTo>
                  <a:lnTo>
                    <a:pt x="282" y="318"/>
                  </a:lnTo>
                  <a:lnTo>
                    <a:pt x="254" y="298"/>
                  </a:lnTo>
                  <a:lnTo>
                    <a:pt x="224" y="280"/>
                  </a:lnTo>
                  <a:lnTo>
                    <a:pt x="192" y="260"/>
                  </a:lnTo>
                  <a:lnTo>
                    <a:pt x="162" y="241"/>
                  </a:lnTo>
                  <a:lnTo>
                    <a:pt x="132" y="221"/>
                  </a:lnTo>
                  <a:lnTo>
                    <a:pt x="103" y="204"/>
                  </a:lnTo>
                  <a:lnTo>
                    <a:pt x="76" y="187"/>
                  </a:lnTo>
                  <a:lnTo>
                    <a:pt x="52" y="173"/>
                  </a:lnTo>
                  <a:lnTo>
                    <a:pt x="31" y="161"/>
                  </a:lnTo>
                  <a:lnTo>
                    <a:pt x="17" y="149"/>
                  </a:lnTo>
                  <a:lnTo>
                    <a:pt x="6" y="135"/>
                  </a:lnTo>
                  <a:lnTo>
                    <a:pt x="1" y="119"/>
                  </a:lnTo>
                  <a:lnTo>
                    <a:pt x="0" y="102"/>
                  </a:lnTo>
                  <a:lnTo>
                    <a:pt x="2" y="85"/>
                  </a:lnTo>
                  <a:lnTo>
                    <a:pt x="11" y="68"/>
                  </a:lnTo>
                  <a:lnTo>
                    <a:pt x="13" y="67"/>
                  </a:lnTo>
                  <a:lnTo>
                    <a:pt x="15" y="64"/>
                  </a:lnTo>
                  <a:lnTo>
                    <a:pt x="17" y="61"/>
                  </a:lnTo>
                  <a:lnTo>
                    <a:pt x="19" y="59"/>
                  </a:lnTo>
                  <a:lnTo>
                    <a:pt x="21" y="56"/>
                  </a:lnTo>
                  <a:lnTo>
                    <a:pt x="22" y="53"/>
                  </a:lnTo>
                  <a:lnTo>
                    <a:pt x="23" y="52"/>
                  </a:lnTo>
                  <a:lnTo>
                    <a:pt x="25" y="51"/>
                  </a:lnTo>
                  <a:lnTo>
                    <a:pt x="43" y="31"/>
                  </a:lnTo>
                  <a:lnTo>
                    <a:pt x="64" y="17"/>
                  </a:lnTo>
                  <a:lnTo>
                    <a:pt x="89" y="8"/>
                  </a:lnTo>
                  <a:lnTo>
                    <a:pt x="115" y="1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C49E77"/>
            </a:solidFill>
            <a:ln w="0">
              <a:solidFill>
                <a:srgbClr val="C49E7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9"/>
            <p:cNvSpPr>
              <a:spLocks/>
            </p:cNvSpPr>
            <p:nvPr/>
          </p:nvSpPr>
          <p:spPr bwMode="auto">
            <a:xfrm>
              <a:off x="6899665" y="4976113"/>
              <a:ext cx="1930400" cy="1058863"/>
            </a:xfrm>
            <a:custGeom>
              <a:avLst/>
              <a:gdLst>
                <a:gd name="T0" fmla="*/ 121 w 1216"/>
                <a:gd name="T1" fmla="*/ 3 h 667"/>
                <a:gd name="T2" fmla="*/ 174 w 1216"/>
                <a:gd name="T3" fmla="*/ 26 h 667"/>
                <a:gd name="T4" fmla="*/ 219 w 1216"/>
                <a:gd name="T5" fmla="*/ 70 h 667"/>
                <a:gd name="T6" fmla="*/ 253 w 1216"/>
                <a:gd name="T7" fmla="*/ 125 h 667"/>
                <a:gd name="T8" fmla="*/ 660 w 1216"/>
                <a:gd name="T9" fmla="*/ 392 h 667"/>
                <a:gd name="T10" fmla="*/ 1216 w 1216"/>
                <a:gd name="T11" fmla="*/ 646 h 667"/>
                <a:gd name="T12" fmla="*/ 1199 w 1216"/>
                <a:gd name="T13" fmla="*/ 646 h 667"/>
                <a:gd name="T14" fmla="*/ 1151 w 1216"/>
                <a:gd name="T15" fmla="*/ 647 h 667"/>
                <a:gd name="T16" fmla="*/ 1080 w 1216"/>
                <a:gd name="T17" fmla="*/ 651 h 667"/>
                <a:gd name="T18" fmla="*/ 995 w 1216"/>
                <a:gd name="T19" fmla="*/ 653 h 667"/>
                <a:gd name="T20" fmla="*/ 903 w 1216"/>
                <a:gd name="T21" fmla="*/ 657 h 667"/>
                <a:gd name="T22" fmla="*/ 814 w 1216"/>
                <a:gd name="T23" fmla="*/ 660 h 667"/>
                <a:gd name="T24" fmla="*/ 733 w 1216"/>
                <a:gd name="T25" fmla="*/ 664 h 667"/>
                <a:gd name="T26" fmla="*/ 670 w 1216"/>
                <a:gd name="T27" fmla="*/ 667 h 667"/>
                <a:gd name="T28" fmla="*/ 618 w 1216"/>
                <a:gd name="T29" fmla="*/ 660 h 667"/>
                <a:gd name="T30" fmla="*/ 572 w 1216"/>
                <a:gd name="T31" fmla="*/ 643 h 667"/>
                <a:gd name="T32" fmla="*/ 520 w 1216"/>
                <a:gd name="T33" fmla="*/ 621 h 667"/>
                <a:gd name="T34" fmla="*/ 458 w 1216"/>
                <a:gd name="T35" fmla="*/ 595 h 667"/>
                <a:gd name="T36" fmla="*/ 393 w 1216"/>
                <a:gd name="T37" fmla="*/ 567 h 667"/>
                <a:gd name="T38" fmla="*/ 331 w 1216"/>
                <a:gd name="T39" fmla="*/ 541 h 667"/>
                <a:gd name="T40" fmla="*/ 280 w 1216"/>
                <a:gd name="T41" fmla="*/ 519 h 667"/>
                <a:gd name="T42" fmla="*/ 244 w 1216"/>
                <a:gd name="T43" fmla="*/ 504 h 667"/>
                <a:gd name="T44" fmla="*/ 230 w 1216"/>
                <a:gd name="T45" fmla="*/ 498 h 667"/>
                <a:gd name="T46" fmla="*/ 191 w 1216"/>
                <a:gd name="T47" fmla="*/ 473 h 667"/>
                <a:gd name="T48" fmla="*/ 166 w 1216"/>
                <a:gd name="T49" fmla="*/ 435 h 667"/>
                <a:gd name="T50" fmla="*/ 140 w 1216"/>
                <a:gd name="T51" fmla="*/ 384 h 667"/>
                <a:gd name="T52" fmla="*/ 110 w 1216"/>
                <a:gd name="T53" fmla="*/ 324 h 667"/>
                <a:gd name="T54" fmla="*/ 80 w 1216"/>
                <a:gd name="T55" fmla="*/ 259 h 667"/>
                <a:gd name="T56" fmla="*/ 51 w 1216"/>
                <a:gd name="T57" fmla="*/ 199 h 667"/>
                <a:gd name="T58" fmla="*/ 28 w 1216"/>
                <a:gd name="T59" fmla="*/ 148 h 667"/>
                <a:gd name="T60" fmla="*/ 12 w 1216"/>
                <a:gd name="T61" fmla="*/ 111 h 667"/>
                <a:gd name="T62" fmla="*/ 5 w 1216"/>
                <a:gd name="T63" fmla="*/ 98 h 667"/>
                <a:gd name="T64" fmla="*/ 0 w 1216"/>
                <a:gd name="T65" fmla="*/ 64 h 667"/>
                <a:gd name="T66" fmla="*/ 13 w 1216"/>
                <a:gd name="T67" fmla="*/ 33 h 667"/>
                <a:gd name="T68" fmla="*/ 42 w 1216"/>
                <a:gd name="T69" fmla="*/ 12 h 667"/>
                <a:gd name="T70" fmla="*/ 93 w 1216"/>
                <a:gd name="T71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16" h="667">
                  <a:moveTo>
                    <a:pt x="93" y="0"/>
                  </a:moveTo>
                  <a:lnTo>
                    <a:pt x="121" y="3"/>
                  </a:lnTo>
                  <a:lnTo>
                    <a:pt x="148" y="12"/>
                  </a:lnTo>
                  <a:lnTo>
                    <a:pt x="174" y="26"/>
                  </a:lnTo>
                  <a:lnTo>
                    <a:pt x="198" y="46"/>
                  </a:lnTo>
                  <a:lnTo>
                    <a:pt x="219" y="70"/>
                  </a:lnTo>
                  <a:lnTo>
                    <a:pt x="237" y="96"/>
                  </a:lnTo>
                  <a:lnTo>
                    <a:pt x="253" y="125"/>
                  </a:lnTo>
                  <a:lnTo>
                    <a:pt x="339" y="276"/>
                  </a:lnTo>
                  <a:lnTo>
                    <a:pt x="660" y="392"/>
                  </a:lnTo>
                  <a:lnTo>
                    <a:pt x="1186" y="286"/>
                  </a:lnTo>
                  <a:lnTo>
                    <a:pt x="1216" y="646"/>
                  </a:lnTo>
                  <a:lnTo>
                    <a:pt x="1212" y="646"/>
                  </a:lnTo>
                  <a:lnTo>
                    <a:pt x="1199" y="646"/>
                  </a:lnTo>
                  <a:lnTo>
                    <a:pt x="1178" y="647"/>
                  </a:lnTo>
                  <a:lnTo>
                    <a:pt x="1151" y="647"/>
                  </a:lnTo>
                  <a:lnTo>
                    <a:pt x="1118" y="648"/>
                  </a:lnTo>
                  <a:lnTo>
                    <a:pt x="1080" y="651"/>
                  </a:lnTo>
                  <a:lnTo>
                    <a:pt x="1039" y="652"/>
                  </a:lnTo>
                  <a:lnTo>
                    <a:pt x="995" y="653"/>
                  </a:lnTo>
                  <a:lnTo>
                    <a:pt x="949" y="655"/>
                  </a:lnTo>
                  <a:lnTo>
                    <a:pt x="903" y="657"/>
                  </a:lnTo>
                  <a:lnTo>
                    <a:pt x="858" y="659"/>
                  </a:lnTo>
                  <a:lnTo>
                    <a:pt x="814" y="660"/>
                  </a:lnTo>
                  <a:lnTo>
                    <a:pt x="772" y="663"/>
                  </a:lnTo>
                  <a:lnTo>
                    <a:pt x="733" y="664"/>
                  </a:lnTo>
                  <a:lnTo>
                    <a:pt x="699" y="665"/>
                  </a:lnTo>
                  <a:lnTo>
                    <a:pt x="670" y="667"/>
                  </a:lnTo>
                  <a:lnTo>
                    <a:pt x="644" y="665"/>
                  </a:lnTo>
                  <a:lnTo>
                    <a:pt x="618" y="660"/>
                  </a:lnTo>
                  <a:lnTo>
                    <a:pt x="592" y="651"/>
                  </a:lnTo>
                  <a:lnTo>
                    <a:pt x="572" y="643"/>
                  </a:lnTo>
                  <a:lnTo>
                    <a:pt x="547" y="632"/>
                  </a:lnTo>
                  <a:lnTo>
                    <a:pt x="520" y="621"/>
                  </a:lnTo>
                  <a:lnTo>
                    <a:pt x="490" y="608"/>
                  </a:lnTo>
                  <a:lnTo>
                    <a:pt x="458" y="595"/>
                  </a:lnTo>
                  <a:lnTo>
                    <a:pt x="426" y="581"/>
                  </a:lnTo>
                  <a:lnTo>
                    <a:pt x="393" y="567"/>
                  </a:lnTo>
                  <a:lnTo>
                    <a:pt x="361" y="554"/>
                  </a:lnTo>
                  <a:lnTo>
                    <a:pt x="331" y="541"/>
                  </a:lnTo>
                  <a:lnTo>
                    <a:pt x="304" y="529"/>
                  </a:lnTo>
                  <a:lnTo>
                    <a:pt x="280" y="519"/>
                  </a:lnTo>
                  <a:lnTo>
                    <a:pt x="259" y="511"/>
                  </a:lnTo>
                  <a:lnTo>
                    <a:pt x="244" y="504"/>
                  </a:lnTo>
                  <a:lnTo>
                    <a:pt x="234" y="500"/>
                  </a:lnTo>
                  <a:lnTo>
                    <a:pt x="230" y="498"/>
                  </a:lnTo>
                  <a:lnTo>
                    <a:pt x="210" y="487"/>
                  </a:lnTo>
                  <a:lnTo>
                    <a:pt x="191" y="473"/>
                  </a:lnTo>
                  <a:lnTo>
                    <a:pt x="177" y="454"/>
                  </a:lnTo>
                  <a:lnTo>
                    <a:pt x="166" y="435"/>
                  </a:lnTo>
                  <a:lnTo>
                    <a:pt x="153" y="411"/>
                  </a:lnTo>
                  <a:lnTo>
                    <a:pt x="140" y="384"/>
                  </a:lnTo>
                  <a:lnTo>
                    <a:pt x="126" y="355"/>
                  </a:lnTo>
                  <a:lnTo>
                    <a:pt x="110" y="324"/>
                  </a:lnTo>
                  <a:lnTo>
                    <a:pt x="96" y="292"/>
                  </a:lnTo>
                  <a:lnTo>
                    <a:pt x="80" y="259"/>
                  </a:lnTo>
                  <a:lnTo>
                    <a:pt x="66" y="229"/>
                  </a:lnTo>
                  <a:lnTo>
                    <a:pt x="51" y="199"/>
                  </a:lnTo>
                  <a:lnTo>
                    <a:pt x="39" y="172"/>
                  </a:lnTo>
                  <a:lnTo>
                    <a:pt x="28" y="148"/>
                  </a:lnTo>
                  <a:lnTo>
                    <a:pt x="18" y="127"/>
                  </a:lnTo>
                  <a:lnTo>
                    <a:pt x="12" y="111"/>
                  </a:lnTo>
                  <a:lnTo>
                    <a:pt x="7" y="102"/>
                  </a:lnTo>
                  <a:lnTo>
                    <a:pt x="5" y="98"/>
                  </a:lnTo>
                  <a:lnTo>
                    <a:pt x="0" y="81"/>
                  </a:lnTo>
                  <a:lnTo>
                    <a:pt x="0" y="64"/>
                  </a:lnTo>
                  <a:lnTo>
                    <a:pt x="4" y="47"/>
                  </a:lnTo>
                  <a:lnTo>
                    <a:pt x="13" y="33"/>
                  </a:lnTo>
                  <a:lnTo>
                    <a:pt x="26" y="21"/>
                  </a:lnTo>
                  <a:lnTo>
                    <a:pt x="42" y="12"/>
                  </a:lnTo>
                  <a:lnTo>
                    <a:pt x="63" y="5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D4A981"/>
            </a:solidFill>
            <a:ln w="0">
              <a:solidFill>
                <a:srgbClr val="D4A98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10"/>
            <p:cNvSpPr>
              <a:spLocks/>
            </p:cNvSpPr>
            <p:nvPr/>
          </p:nvSpPr>
          <p:spPr bwMode="auto">
            <a:xfrm>
              <a:off x="7945828" y="3663250"/>
              <a:ext cx="3749675" cy="2659063"/>
            </a:xfrm>
            <a:custGeom>
              <a:avLst/>
              <a:gdLst>
                <a:gd name="T0" fmla="*/ 193 w 2362"/>
                <a:gd name="T1" fmla="*/ 9 h 1675"/>
                <a:gd name="T2" fmla="*/ 278 w 2362"/>
                <a:gd name="T3" fmla="*/ 37 h 1675"/>
                <a:gd name="T4" fmla="*/ 408 w 2362"/>
                <a:gd name="T5" fmla="*/ 114 h 1675"/>
                <a:gd name="T6" fmla="*/ 519 w 2362"/>
                <a:gd name="T7" fmla="*/ 171 h 1675"/>
                <a:gd name="T8" fmla="*/ 648 w 2362"/>
                <a:gd name="T9" fmla="*/ 201 h 1675"/>
                <a:gd name="T10" fmla="*/ 809 w 2362"/>
                <a:gd name="T11" fmla="*/ 229 h 1675"/>
                <a:gd name="T12" fmla="*/ 934 w 2362"/>
                <a:gd name="T13" fmla="*/ 241 h 1675"/>
                <a:gd name="T14" fmla="*/ 1107 w 2362"/>
                <a:gd name="T15" fmla="*/ 283 h 1675"/>
                <a:gd name="T16" fmla="*/ 1303 w 2362"/>
                <a:gd name="T17" fmla="*/ 357 h 1675"/>
                <a:gd name="T18" fmla="*/ 1472 w 2362"/>
                <a:gd name="T19" fmla="*/ 440 h 1675"/>
                <a:gd name="T20" fmla="*/ 1584 w 2362"/>
                <a:gd name="T21" fmla="*/ 525 h 1675"/>
                <a:gd name="T22" fmla="*/ 1680 w 2362"/>
                <a:gd name="T23" fmla="*/ 631 h 1675"/>
                <a:gd name="T24" fmla="*/ 1743 w 2362"/>
                <a:gd name="T25" fmla="*/ 726 h 1675"/>
                <a:gd name="T26" fmla="*/ 1824 w 2362"/>
                <a:gd name="T27" fmla="*/ 821 h 1675"/>
                <a:gd name="T28" fmla="*/ 1933 w 2362"/>
                <a:gd name="T29" fmla="*/ 873 h 1675"/>
                <a:gd name="T30" fmla="*/ 1989 w 2362"/>
                <a:gd name="T31" fmla="*/ 889 h 1675"/>
                <a:gd name="T32" fmla="*/ 2112 w 2362"/>
                <a:gd name="T33" fmla="*/ 920 h 1675"/>
                <a:gd name="T34" fmla="*/ 2250 w 2362"/>
                <a:gd name="T35" fmla="*/ 955 h 1675"/>
                <a:gd name="T36" fmla="*/ 2347 w 2362"/>
                <a:gd name="T37" fmla="*/ 980 h 1675"/>
                <a:gd name="T38" fmla="*/ 2351 w 2362"/>
                <a:gd name="T39" fmla="*/ 1050 h 1675"/>
                <a:gd name="T40" fmla="*/ 2322 w 2362"/>
                <a:gd name="T41" fmla="*/ 1245 h 1675"/>
                <a:gd name="T42" fmla="*/ 2290 w 2362"/>
                <a:gd name="T43" fmla="*/ 1469 h 1675"/>
                <a:gd name="T44" fmla="*/ 2260 w 2362"/>
                <a:gd name="T45" fmla="*/ 1647 h 1675"/>
                <a:gd name="T46" fmla="*/ 2216 w 2362"/>
                <a:gd name="T47" fmla="*/ 1668 h 1675"/>
                <a:gd name="T48" fmla="*/ 2090 w 2362"/>
                <a:gd name="T49" fmla="*/ 1640 h 1675"/>
                <a:gd name="T50" fmla="*/ 1934 w 2362"/>
                <a:gd name="T51" fmla="*/ 1606 h 1675"/>
                <a:gd name="T52" fmla="*/ 1809 w 2362"/>
                <a:gd name="T53" fmla="*/ 1579 h 1675"/>
                <a:gd name="T54" fmla="*/ 1731 w 2362"/>
                <a:gd name="T55" fmla="*/ 1569 h 1675"/>
                <a:gd name="T56" fmla="*/ 1594 w 2362"/>
                <a:gd name="T57" fmla="*/ 1566 h 1675"/>
                <a:gd name="T58" fmla="*/ 1416 w 2362"/>
                <a:gd name="T59" fmla="*/ 1598 h 1675"/>
                <a:gd name="T60" fmla="*/ 1161 w 2362"/>
                <a:gd name="T61" fmla="*/ 1606 h 1675"/>
                <a:gd name="T62" fmla="*/ 887 w 2362"/>
                <a:gd name="T63" fmla="*/ 1586 h 1675"/>
                <a:gd name="T64" fmla="*/ 657 w 2362"/>
                <a:gd name="T65" fmla="*/ 1552 h 1675"/>
                <a:gd name="T66" fmla="*/ 539 w 2362"/>
                <a:gd name="T67" fmla="*/ 1520 h 1675"/>
                <a:gd name="T68" fmla="*/ 504 w 2362"/>
                <a:gd name="T69" fmla="*/ 1450 h 1675"/>
                <a:gd name="T70" fmla="*/ 455 w 2362"/>
                <a:gd name="T71" fmla="*/ 1291 h 1675"/>
                <a:gd name="T72" fmla="*/ 445 w 2362"/>
                <a:gd name="T73" fmla="*/ 1021 h 1675"/>
                <a:gd name="T74" fmla="*/ 488 w 2362"/>
                <a:gd name="T75" fmla="*/ 808 h 1675"/>
                <a:gd name="T76" fmla="*/ 576 w 2362"/>
                <a:gd name="T77" fmla="*/ 677 h 1675"/>
                <a:gd name="T78" fmla="*/ 668 w 2362"/>
                <a:gd name="T79" fmla="*/ 601 h 1675"/>
                <a:gd name="T80" fmla="*/ 696 w 2362"/>
                <a:gd name="T81" fmla="*/ 567 h 1675"/>
                <a:gd name="T82" fmla="*/ 579 w 2362"/>
                <a:gd name="T83" fmla="*/ 504 h 1675"/>
                <a:gd name="T84" fmla="*/ 451 w 2362"/>
                <a:gd name="T85" fmla="*/ 432 h 1675"/>
                <a:gd name="T86" fmla="*/ 358 w 2362"/>
                <a:gd name="T87" fmla="*/ 386 h 1675"/>
                <a:gd name="T88" fmla="*/ 238 w 2362"/>
                <a:gd name="T89" fmla="*/ 315 h 1675"/>
                <a:gd name="T90" fmla="*/ 127 w 2362"/>
                <a:gd name="T91" fmla="*/ 258 h 1675"/>
                <a:gd name="T92" fmla="*/ 28 w 2362"/>
                <a:gd name="T93" fmla="*/ 177 h 1675"/>
                <a:gd name="T94" fmla="*/ 5 w 2362"/>
                <a:gd name="T95" fmla="*/ 74 h 1675"/>
                <a:gd name="T96" fmla="*/ 65 w 2362"/>
                <a:gd name="T97" fmla="*/ 8 h 1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362" h="1675">
                  <a:moveTo>
                    <a:pt x="128" y="0"/>
                  </a:moveTo>
                  <a:lnTo>
                    <a:pt x="150" y="1"/>
                  </a:lnTo>
                  <a:lnTo>
                    <a:pt x="172" y="5"/>
                  </a:lnTo>
                  <a:lnTo>
                    <a:pt x="193" y="9"/>
                  </a:lnTo>
                  <a:lnTo>
                    <a:pt x="214" y="16"/>
                  </a:lnTo>
                  <a:lnTo>
                    <a:pt x="234" y="21"/>
                  </a:lnTo>
                  <a:lnTo>
                    <a:pt x="251" y="26"/>
                  </a:lnTo>
                  <a:lnTo>
                    <a:pt x="278" y="37"/>
                  </a:lnTo>
                  <a:lnTo>
                    <a:pt x="310" y="52"/>
                  </a:lnTo>
                  <a:lnTo>
                    <a:pt x="341" y="71"/>
                  </a:lnTo>
                  <a:lnTo>
                    <a:pt x="375" y="93"/>
                  </a:lnTo>
                  <a:lnTo>
                    <a:pt x="408" y="114"/>
                  </a:lnTo>
                  <a:lnTo>
                    <a:pt x="441" y="135"/>
                  </a:lnTo>
                  <a:lnTo>
                    <a:pt x="472" y="152"/>
                  </a:lnTo>
                  <a:lnTo>
                    <a:pt x="501" y="165"/>
                  </a:lnTo>
                  <a:lnTo>
                    <a:pt x="519" y="171"/>
                  </a:lnTo>
                  <a:lnTo>
                    <a:pt x="544" y="178"/>
                  </a:lnTo>
                  <a:lnTo>
                    <a:pt x="574" y="186"/>
                  </a:lnTo>
                  <a:lnTo>
                    <a:pt x="610" y="194"/>
                  </a:lnTo>
                  <a:lnTo>
                    <a:pt x="648" y="201"/>
                  </a:lnTo>
                  <a:lnTo>
                    <a:pt x="688" y="209"/>
                  </a:lnTo>
                  <a:lnTo>
                    <a:pt x="729" y="216"/>
                  </a:lnTo>
                  <a:lnTo>
                    <a:pt x="769" y="222"/>
                  </a:lnTo>
                  <a:lnTo>
                    <a:pt x="809" y="229"/>
                  </a:lnTo>
                  <a:lnTo>
                    <a:pt x="844" y="233"/>
                  </a:lnTo>
                  <a:lnTo>
                    <a:pt x="874" y="237"/>
                  </a:lnTo>
                  <a:lnTo>
                    <a:pt x="900" y="238"/>
                  </a:lnTo>
                  <a:lnTo>
                    <a:pt x="934" y="241"/>
                  </a:lnTo>
                  <a:lnTo>
                    <a:pt x="972" y="247"/>
                  </a:lnTo>
                  <a:lnTo>
                    <a:pt x="1014" y="256"/>
                  </a:lnTo>
                  <a:lnTo>
                    <a:pt x="1060" y="268"/>
                  </a:lnTo>
                  <a:lnTo>
                    <a:pt x="1107" y="283"/>
                  </a:lnTo>
                  <a:lnTo>
                    <a:pt x="1155" y="300"/>
                  </a:lnTo>
                  <a:lnTo>
                    <a:pt x="1205" y="318"/>
                  </a:lnTo>
                  <a:lnTo>
                    <a:pt x="1255" y="338"/>
                  </a:lnTo>
                  <a:lnTo>
                    <a:pt x="1303" y="357"/>
                  </a:lnTo>
                  <a:lnTo>
                    <a:pt x="1351" y="378"/>
                  </a:lnTo>
                  <a:lnTo>
                    <a:pt x="1395" y="399"/>
                  </a:lnTo>
                  <a:lnTo>
                    <a:pt x="1436" y="419"/>
                  </a:lnTo>
                  <a:lnTo>
                    <a:pt x="1472" y="440"/>
                  </a:lnTo>
                  <a:lnTo>
                    <a:pt x="1504" y="458"/>
                  </a:lnTo>
                  <a:lnTo>
                    <a:pt x="1530" y="475"/>
                  </a:lnTo>
                  <a:lnTo>
                    <a:pt x="1548" y="491"/>
                  </a:lnTo>
                  <a:lnTo>
                    <a:pt x="1584" y="525"/>
                  </a:lnTo>
                  <a:lnTo>
                    <a:pt x="1614" y="555"/>
                  </a:lnTo>
                  <a:lnTo>
                    <a:pt x="1639" y="582"/>
                  </a:lnTo>
                  <a:lnTo>
                    <a:pt x="1661" y="607"/>
                  </a:lnTo>
                  <a:lnTo>
                    <a:pt x="1680" y="631"/>
                  </a:lnTo>
                  <a:lnTo>
                    <a:pt x="1697" y="654"/>
                  </a:lnTo>
                  <a:lnTo>
                    <a:pt x="1713" y="677"/>
                  </a:lnTo>
                  <a:lnTo>
                    <a:pt x="1729" y="702"/>
                  </a:lnTo>
                  <a:lnTo>
                    <a:pt x="1743" y="726"/>
                  </a:lnTo>
                  <a:lnTo>
                    <a:pt x="1759" y="753"/>
                  </a:lnTo>
                  <a:lnTo>
                    <a:pt x="1780" y="781"/>
                  </a:lnTo>
                  <a:lnTo>
                    <a:pt x="1801" y="804"/>
                  </a:lnTo>
                  <a:lnTo>
                    <a:pt x="1824" y="821"/>
                  </a:lnTo>
                  <a:lnTo>
                    <a:pt x="1851" y="835"/>
                  </a:lnTo>
                  <a:lnTo>
                    <a:pt x="1877" y="847"/>
                  </a:lnTo>
                  <a:lnTo>
                    <a:pt x="1904" y="860"/>
                  </a:lnTo>
                  <a:lnTo>
                    <a:pt x="1933" y="873"/>
                  </a:lnTo>
                  <a:lnTo>
                    <a:pt x="1938" y="874"/>
                  </a:lnTo>
                  <a:lnTo>
                    <a:pt x="1949" y="878"/>
                  </a:lnTo>
                  <a:lnTo>
                    <a:pt x="1967" y="882"/>
                  </a:lnTo>
                  <a:lnTo>
                    <a:pt x="1989" y="889"/>
                  </a:lnTo>
                  <a:lnTo>
                    <a:pt x="2016" y="895"/>
                  </a:lnTo>
                  <a:lnTo>
                    <a:pt x="2046" y="903"/>
                  </a:lnTo>
                  <a:lnTo>
                    <a:pt x="2078" y="912"/>
                  </a:lnTo>
                  <a:lnTo>
                    <a:pt x="2112" y="920"/>
                  </a:lnTo>
                  <a:lnTo>
                    <a:pt x="2148" y="929"/>
                  </a:lnTo>
                  <a:lnTo>
                    <a:pt x="2183" y="938"/>
                  </a:lnTo>
                  <a:lnTo>
                    <a:pt x="2217" y="948"/>
                  </a:lnTo>
                  <a:lnTo>
                    <a:pt x="2250" y="955"/>
                  </a:lnTo>
                  <a:lnTo>
                    <a:pt x="2280" y="963"/>
                  </a:lnTo>
                  <a:lnTo>
                    <a:pt x="2306" y="970"/>
                  </a:lnTo>
                  <a:lnTo>
                    <a:pt x="2328" y="976"/>
                  </a:lnTo>
                  <a:lnTo>
                    <a:pt x="2347" y="980"/>
                  </a:lnTo>
                  <a:lnTo>
                    <a:pt x="2359" y="984"/>
                  </a:lnTo>
                  <a:lnTo>
                    <a:pt x="2362" y="986"/>
                  </a:lnTo>
                  <a:lnTo>
                    <a:pt x="2357" y="1013"/>
                  </a:lnTo>
                  <a:lnTo>
                    <a:pt x="2351" y="1050"/>
                  </a:lnTo>
                  <a:lnTo>
                    <a:pt x="2344" y="1092"/>
                  </a:lnTo>
                  <a:lnTo>
                    <a:pt x="2338" y="1139"/>
                  </a:lnTo>
                  <a:lnTo>
                    <a:pt x="2330" y="1190"/>
                  </a:lnTo>
                  <a:lnTo>
                    <a:pt x="2322" y="1245"/>
                  </a:lnTo>
                  <a:lnTo>
                    <a:pt x="2314" y="1301"/>
                  </a:lnTo>
                  <a:lnTo>
                    <a:pt x="2306" y="1357"/>
                  </a:lnTo>
                  <a:lnTo>
                    <a:pt x="2298" y="1414"/>
                  </a:lnTo>
                  <a:lnTo>
                    <a:pt x="2290" y="1469"/>
                  </a:lnTo>
                  <a:lnTo>
                    <a:pt x="2283" y="1521"/>
                  </a:lnTo>
                  <a:lnTo>
                    <a:pt x="2276" y="1568"/>
                  </a:lnTo>
                  <a:lnTo>
                    <a:pt x="2268" y="1611"/>
                  </a:lnTo>
                  <a:lnTo>
                    <a:pt x="2260" y="1647"/>
                  </a:lnTo>
                  <a:lnTo>
                    <a:pt x="2254" y="1675"/>
                  </a:lnTo>
                  <a:lnTo>
                    <a:pt x="2249" y="1674"/>
                  </a:lnTo>
                  <a:lnTo>
                    <a:pt x="2235" y="1672"/>
                  </a:lnTo>
                  <a:lnTo>
                    <a:pt x="2216" y="1668"/>
                  </a:lnTo>
                  <a:lnTo>
                    <a:pt x="2190" y="1662"/>
                  </a:lnTo>
                  <a:lnTo>
                    <a:pt x="2161" y="1656"/>
                  </a:lnTo>
                  <a:lnTo>
                    <a:pt x="2127" y="1648"/>
                  </a:lnTo>
                  <a:lnTo>
                    <a:pt x="2090" y="1640"/>
                  </a:lnTo>
                  <a:lnTo>
                    <a:pt x="2051" y="1632"/>
                  </a:lnTo>
                  <a:lnTo>
                    <a:pt x="2012" y="1623"/>
                  </a:lnTo>
                  <a:lnTo>
                    <a:pt x="1972" y="1614"/>
                  </a:lnTo>
                  <a:lnTo>
                    <a:pt x="1934" y="1606"/>
                  </a:lnTo>
                  <a:lnTo>
                    <a:pt x="1898" y="1598"/>
                  </a:lnTo>
                  <a:lnTo>
                    <a:pt x="1864" y="1590"/>
                  </a:lnTo>
                  <a:lnTo>
                    <a:pt x="1834" y="1584"/>
                  </a:lnTo>
                  <a:lnTo>
                    <a:pt x="1809" y="1579"/>
                  </a:lnTo>
                  <a:lnTo>
                    <a:pt x="1789" y="1575"/>
                  </a:lnTo>
                  <a:lnTo>
                    <a:pt x="1776" y="1572"/>
                  </a:lnTo>
                  <a:lnTo>
                    <a:pt x="1771" y="1571"/>
                  </a:lnTo>
                  <a:lnTo>
                    <a:pt x="1731" y="1569"/>
                  </a:lnTo>
                  <a:lnTo>
                    <a:pt x="1696" y="1567"/>
                  </a:lnTo>
                  <a:lnTo>
                    <a:pt x="1662" y="1566"/>
                  </a:lnTo>
                  <a:lnTo>
                    <a:pt x="1628" y="1564"/>
                  </a:lnTo>
                  <a:lnTo>
                    <a:pt x="1594" y="1566"/>
                  </a:lnTo>
                  <a:lnTo>
                    <a:pt x="1559" y="1571"/>
                  </a:lnTo>
                  <a:lnTo>
                    <a:pt x="1519" y="1580"/>
                  </a:lnTo>
                  <a:lnTo>
                    <a:pt x="1471" y="1590"/>
                  </a:lnTo>
                  <a:lnTo>
                    <a:pt x="1416" y="1598"/>
                  </a:lnTo>
                  <a:lnTo>
                    <a:pt x="1357" y="1603"/>
                  </a:lnTo>
                  <a:lnTo>
                    <a:pt x="1294" y="1607"/>
                  </a:lnTo>
                  <a:lnTo>
                    <a:pt x="1229" y="1607"/>
                  </a:lnTo>
                  <a:lnTo>
                    <a:pt x="1161" y="1606"/>
                  </a:lnTo>
                  <a:lnTo>
                    <a:pt x="1091" y="1603"/>
                  </a:lnTo>
                  <a:lnTo>
                    <a:pt x="1022" y="1600"/>
                  </a:lnTo>
                  <a:lnTo>
                    <a:pt x="954" y="1593"/>
                  </a:lnTo>
                  <a:lnTo>
                    <a:pt x="887" y="1586"/>
                  </a:lnTo>
                  <a:lnTo>
                    <a:pt x="824" y="1579"/>
                  </a:lnTo>
                  <a:lnTo>
                    <a:pt x="763" y="1569"/>
                  </a:lnTo>
                  <a:lnTo>
                    <a:pt x="708" y="1562"/>
                  </a:lnTo>
                  <a:lnTo>
                    <a:pt x="657" y="1552"/>
                  </a:lnTo>
                  <a:lnTo>
                    <a:pt x="614" y="1543"/>
                  </a:lnTo>
                  <a:lnTo>
                    <a:pt x="577" y="1534"/>
                  </a:lnTo>
                  <a:lnTo>
                    <a:pt x="548" y="1526"/>
                  </a:lnTo>
                  <a:lnTo>
                    <a:pt x="539" y="1520"/>
                  </a:lnTo>
                  <a:lnTo>
                    <a:pt x="530" y="1507"/>
                  </a:lnTo>
                  <a:lnTo>
                    <a:pt x="521" y="1488"/>
                  </a:lnTo>
                  <a:lnTo>
                    <a:pt x="511" y="1469"/>
                  </a:lnTo>
                  <a:lnTo>
                    <a:pt x="504" y="1450"/>
                  </a:lnTo>
                  <a:lnTo>
                    <a:pt x="497" y="1433"/>
                  </a:lnTo>
                  <a:lnTo>
                    <a:pt x="493" y="1420"/>
                  </a:lnTo>
                  <a:lnTo>
                    <a:pt x="471" y="1356"/>
                  </a:lnTo>
                  <a:lnTo>
                    <a:pt x="455" y="1291"/>
                  </a:lnTo>
                  <a:lnTo>
                    <a:pt x="445" y="1226"/>
                  </a:lnTo>
                  <a:lnTo>
                    <a:pt x="441" y="1160"/>
                  </a:lnTo>
                  <a:lnTo>
                    <a:pt x="441" y="1092"/>
                  </a:lnTo>
                  <a:lnTo>
                    <a:pt x="445" y="1021"/>
                  </a:lnTo>
                  <a:lnTo>
                    <a:pt x="451" y="946"/>
                  </a:lnTo>
                  <a:lnTo>
                    <a:pt x="459" y="897"/>
                  </a:lnTo>
                  <a:lnTo>
                    <a:pt x="472" y="851"/>
                  </a:lnTo>
                  <a:lnTo>
                    <a:pt x="488" y="808"/>
                  </a:lnTo>
                  <a:lnTo>
                    <a:pt x="507" y="770"/>
                  </a:lnTo>
                  <a:lnTo>
                    <a:pt x="528" y="736"/>
                  </a:lnTo>
                  <a:lnTo>
                    <a:pt x="552" y="704"/>
                  </a:lnTo>
                  <a:lnTo>
                    <a:pt x="576" y="677"/>
                  </a:lnTo>
                  <a:lnTo>
                    <a:pt x="600" y="653"/>
                  </a:lnTo>
                  <a:lnTo>
                    <a:pt x="624" y="632"/>
                  </a:lnTo>
                  <a:lnTo>
                    <a:pt x="648" y="615"/>
                  </a:lnTo>
                  <a:lnTo>
                    <a:pt x="668" y="601"/>
                  </a:lnTo>
                  <a:lnTo>
                    <a:pt x="688" y="589"/>
                  </a:lnTo>
                  <a:lnTo>
                    <a:pt x="704" y="581"/>
                  </a:lnTo>
                  <a:lnTo>
                    <a:pt x="716" y="576"/>
                  </a:lnTo>
                  <a:lnTo>
                    <a:pt x="696" y="567"/>
                  </a:lnTo>
                  <a:lnTo>
                    <a:pt x="671" y="555"/>
                  </a:lnTo>
                  <a:lnTo>
                    <a:pt x="644" y="539"/>
                  </a:lnTo>
                  <a:lnTo>
                    <a:pt x="612" y="522"/>
                  </a:lnTo>
                  <a:lnTo>
                    <a:pt x="579" y="504"/>
                  </a:lnTo>
                  <a:lnTo>
                    <a:pt x="545" y="484"/>
                  </a:lnTo>
                  <a:lnTo>
                    <a:pt x="513" y="466"/>
                  </a:lnTo>
                  <a:lnTo>
                    <a:pt x="480" y="448"/>
                  </a:lnTo>
                  <a:lnTo>
                    <a:pt x="451" y="432"/>
                  </a:lnTo>
                  <a:lnTo>
                    <a:pt x="425" y="419"/>
                  </a:lnTo>
                  <a:lnTo>
                    <a:pt x="404" y="408"/>
                  </a:lnTo>
                  <a:lnTo>
                    <a:pt x="383" y="399"/>
                  </a:lnTo>
                  <a:lnTo>
                    <a:pt x="358" y="386"/>
                  </a:lnTo>
                  <a:lnTo>
                    <a:pt x="331" y="370"/>
                  </a:lnTo>
                  <a:lnTo>
                    <a:pt x="301" y="352"/>
                  </a:lnTo>
                  <a:lnTo>
                    <a:pt x="269" y="334"/>
                  </a:lnTo>
                  <a:lnTo>
                    <a:pt x="238" y="315"/>
                  </a:lnTo>
                  <a:lnTo>
                    <a:pt x="208" y="298"/>
                  </a:lnTo>
                  <a:lnTo>
                    <a:pt x="179" y="284"/>
                  </a:lnTo>
                  <a:lnTo>
                    <a:pt x="154" y="272"/>
                  </a:lnTo>
                  <a:lnTo>
                    <a:pt x="127" y="258"/>
                  </a:lnTo>
                  <a:lnTo>
                    <a:pt x="99" y="241"/>
                  </a:lnTo>
                  <a:lnTo>
                    <a:pt x="73" y="221"/>
                  </a:lnTo>
                  <a:lnTo>
                    <a:pt x="49" y="200"/>
                  </a:lnTo>
                  <a:lnTo>
                    <a:pt x="28" y="177"/>
                  </a:lnTo>
                  <a:lnTo>
                    <a:pt x="13" y="152"/>
                  </a:lnTo>
                  <a:lnTo>
                    <a:pt x="3" y="127"/>
                  </a:lnTo>
                  <a:lnTo>
                    <a:pt x="0" y="101"/>
                  </a:lnTo>
                  <a:lnTo>
                    <a:pt x="5" y="74"/>
                  </a:lnTo>
                  <a:lnTo>
                    <a:pt x="17" y="51"/>
                  </a:lnTo>
                  <a:lnTo>
                    <a:pt x="30" y="33"/>
                  </a:lnTo>
                  <a:lnTo>
                    <a:pt x="47" y="18"/>
                  </a:lnTo>
                  <a:lnTo>
                    <a:pt x="65" y="8"/>
                  </a:lnTo>
                  <a:lnTo>
                    <a:pt x="85" y="2"/>
                  </a:lnTo>
                  <a:lnTo>
                    <a:pt x="107" y="0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E0B389"/>
            </a:solidFill>
            <a:ln w="0">
              <a:solidFill>
                <a:srgbClr val="E0B38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1"/>
            <p:cNvSpPr>
              <a:spLocks noEditPoints="1"/>
            </p:cNvSpPr>
            <p:nvPr/>
          </p:nvSpPr>
          <p:spPr bwMode="auto">
            <a:xfrm>
              <a:off x="10565203" y="4976113"/>
              <a:ext cx="357188" cy="1174750"/>
            </a:xfrm>
            <a:custGeom>
              <a:avLst/>
              <a:gdLst>
                <a:gd name="T0" fmla="*/ 0 w 225"/>
                <a:gd name="T1" fmla="*/ 739 h 740"/>
                <a:gd name="T2" fmla="*/ 46 w 225"/>
                <a:gd name="T3" fmla="*/ 740 h 740"/>
                <a:gd name="T4" fmla="*/ 46 w 225"/>
                <a:gd name="T5" fmla="*/ 740 h 740"/>
                <a:gd name="T6" fmla="*/ 0 w 225"/>
                <a:gd name="T7" fmla="*/ 739 h 740"/>
                <a:gd name="T8" fmla="*/ 186 w 225"/>
                <a:gd name="T9" fmla="*/ 0 h 740"/>
                <a:gd name="T10" fmla="*/ 225 w 225"/>
                <a:gd name="T11" fmla="*/ 20 h 740"/>
                <a:gd name="T12" fmla="*/ 225 w 225"/>
                <a:gd name="T13" fmla="*/ 20 h 740"/>
                <a:gd name="T14" fmla="*/ 185 w 225"/>
                <a:gd name="T15" fmla="*/ 0 h 740"/>
                <a:gd name="T16" fmla="*/ 186 w 225"/>
                <a:gd name="T17" fmla="*/ 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5" h="740">
                  <a:moveTo>
                    <a:pt x="0" y="739"/>
                  </a:moveTo>
                  <a:lnTo>
                    <a:pt x="46" y="740"/>
                  </a:lnTo>
                  <a:lnTo>
                    <a:pt x="46" y="740"/>
                  </a:lnTo>
                  <a:lnTo>
                    <a:pt x="0" y="739"/>
                  </a:lnTo>
                  <a:close/>
                  <a:moveTo>
                    <a:pt x="186" y="0"/>
                  </a:moveTo>
                  <a:lnTo>
                    <a:pt x="225" y="20"/>
                  </a:lnTo>
                  <a:lnTo>
                    <a:pt x="225" y="20"/>
                  </a:lnTo>
                  <a:lnTo>
                    <a:pt x="185" y="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6E5B52"/>
            </a:solidFill>
            <a:ln w="0">
              <a:solidFill>
                <a:srgbClr val="6E5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2"/>
            <p:cNvSpPr>
              <a:spLocks/>
            </p:cNvSpPr>
            <p:nvPr/>
          </p:nvSpPr>
          <p:spPr bwMode="auto">
            <a:xfrm>
              <a:off x="10563615" y="4976113"/>
              <a:ext cx="358775" cy="1174750"/>
            </a:xfrm>
            <a:custGeom>
              <a:avLst/>
              <a:gdLst>
                <a:gd name="T0" fmla="*/ 187 w 226"/>
                <a:gd name="T1" fmla="*/ 0 h 740"/>
                <a:gd name="T2" fmla="*/ 226 w 226"/>
                <a:gd name="T3" fmla="*/ 20 h 740"/>
                <a:gd name="T4" fmla="*/ 189 w 226"/>
                <a:gd name="T5" fmla="*/ 93 h 740"/>
                <a:gd name="T6" fmla="*/ 154 w 226"/>
                <a:gd name="T7" fmla="*/ 170 h 740"/>
                <a:gd name="T8" fmla="*/ 124 w 226"/>
                <a:gd name="T9" fmla="*/ 252 h 740"/>
                <a:gd name="T10" fmla="*/ 99 w 226"/>
                <a:gd name="T11" fmla="*/ 334 h 740"/>
                <a:gd name="T12" fmla="*/ 79 w 226"/>
                <a:gd name="T13" fmla="*/ 418 h 740"/>
                <a:gd name="T14" fmla="*/ 63 w 226"/>
                <a:gd name="T15" fmla="*/ 502 h 740"/>
                <a:gd name="T16" fmla="*/ 52 w 226"/>
                <a:gd name="T17" fmla="*/ 584 h 740"/>
                <a:gd name="T18" fmla="*/ 47 w 226"/>
                <a:gd name="T19" fmla="*/ 664 h 740"/>
                <a:gd name="T20" fmla="*/ 47 w 226"/>
                <a:gd name="T21" fmla="*/ 740 h 740"/>
                <a:gd name="T22" fmla="*/ 1 w 226"/>
                <a:gd name="T23" fmla="*/ 739 h 740"/>
                <a:gd name="T24" fmla="*/ 0 w 226"/>
                <a:gd name="T25" fmla="*/ 668 h 740"/>
                <a:gd name="T26" fmla="*/ 4 w 226"/>
                <a:gd name="T27" fmla="*/ 595 h 740"/>
                <a:gd name="T28" fmla="*/ 13 w 226"/>
                <a:gd name="T29" fmla="*/ 519 h 740"/>
                <a:gd name="T30" fmla="*/ 26 w 226"/>
                <a:gd name="T31" fmla="*/ 441 h 740"/>
                <a:gd name="T32" fmla="*/ 43 w 226"/>
                <a:gd name="T33" fmla="*/ 364 h 740"/>
                <a:gd name="T34" fmla="*/ 64 w 226"/>
                <a:gd name="T35" fmla="*/ 287 h 740"/>
                <a:gd name="T36" fmla="*/ 89 w 226"/>
                <a:gd name="T37" fmla="*/ 211 h 740"/>
                <a:gd name="T38" fmla="*/ 118 w 226"/>
                <a:gd name="T39" fmla="*/ 138 h 740"/>
                <a:gd name="T40" fmla="*/ 151 w 226"/>
                <a:gd name="T41" fmla="*/ 67 h 740"/>
                <a:gd name="T42" fmla="*/ 187 w 226"/>
                <a:gd name="T43" fmla="*/ 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26" h="740">
                  <a:moveTo>
                    <a:pt x="187" y="0"/>
                  </a:moveTo>
                  <a:lnTo>
                    <a:pt x="226" y="20"/>
                  </a:lnTo>
                  <a:lnTo>
                    <a:pt x="189" y="93"/>
                  </a:lnTo>
                  <a:lnTo>
                    <a:pt x="154" y="170"/>
                  </a:lnTo>
                  <a:lnTo>
                    <a:pt x="124" y="252"/>
                  </a:lnTo>
                  <a:lnTo>
                    <a:pt x="99" y="334"/>
                  </a:lnTo>
                  <a:lnTo>
                    <a:pt x="79" y="418"/>
                  </a:lnTo>
                  <a:lnTo>
                    <a:pt x="63" y="502"/>
                  </a:lnTo>
                  <a:lnTo>
                    <a:pt x="52" y="584"/>
                  </a:lnTo>
                  <a:lnTo>
                    <a:pt x="47" y="664"/>
                  </a:lnTo>
                  <a:lnTo>
                    <a:pt x="47" y="740"/>
                  </a:lnTo>
                  <a:lnTo>
                    <a:pt x="1" y="739"/>
                  </a:lnTo>
                  <a:lnTo>
                    <a:pt x="0" y="668"/>
                  </a:lnTo>
                  <a:lnTo>
                    <a:pt x="4" y="595"/>
                  </a:lnTo>
                  <a:lnTo>
                    <a:pt x="13" y="519"/>
                  </a:lnTo>
                  <a:lnTo>
                    <a:pt x="26" y="441"/>
                  </a:lnTo>
                  <a:lnTo>
                    <a:pt x="43" y="364"/>
                  </a:lnTo>
                  <a:lnTo>
                    <a:pt x="64" y="287"/>
                  </a:lnTo>
                  <a:lnTo>
                    <a:pt x="89" y="211"/>
                  </a:lnTo>
                  <a:lnTo>
                    <a:pt x="118" y="138"/>
                  </a:lnTo>
                  <a:lnTo>
                    <a:pt x="151" y="67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rgbClr val="CA9A75"/>
            </a:solidFill>
            <a:ln w="0">
              <a:solidFill>
                <a:srgbClr val="CA9A7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3"/>
            <p:cNvSpPr>
              <a:spLocks/>
            </p:cNvSpPr>
            <p:nvPr/>
          </p:nvSpPr>
          <p:spPr bwMode="auto">
            <a:xfrm>
              <a:off x="7442590" y="5228525"/>
              <a:ext cx="1433513" cy="862013"/>
            </a:xfrm>
            <a:custGeom>
              <a:avLst/>
              <a:gdLst>
                <a:gd name="T0" fmla="*/ 127 w 903"/>
                <a:gd name="T1" fmla="*/ 6 h 543"/>
                <a:gd name="T2" fmla="*/ 180 w 903"/>
                <a:gd name="T3" fmla="*/ 35 h 543"/>
                <a:gd name="T4" fmla="*/ 225 w 903"/>
                <a:gd name="T5" fmla="*/ 83 h 543"/>
                <a:gd name="T6" fmla="*/ 254 w 903"/>
                <a:gd name="T7" fmla="*/ 132 h 543"/>
                <a:gd name="T8" fmla="*/ 280 w 903"/>
                <a:gd name="T9" fmla="*/ 176 h 543"/>
                <a:gd name="T10" fmla="*/ 303 w 903"/>
                <a:gd name="T11" fmla="*/ 218 h 543"/>
                <a:gd name="T12" fmla="*/ 331 w 903"/>
                <a:gd name="T13" fmla="*/ 225 h 543"/>
                <a:gd name="T14" fmla="*/ 377 w 903"/>
                <a:gd name="T15" fmla="*/ 239 h 543"/>
                <a:gd name="T16" fmla="*/ 433 w 903"/>
                <a:gd name="T17" fmla="*/ 257 h 543"/>
                <a:gd name="T18" fmla="*/ 491 w 903"/>
                <a:gd name="T19" fmla="*/ 278 h 543"/>
                <a:gd name="T20" fmla="*/ 542 w 903"/>
                <a:gd name="T21" fmla="*/ 298 h 543"/>
                <a:gd name="T22" fmla="*/ 578 w 903"/>
                <a:gd name="T23" fmla="*/ 315 h 543"/>
                <a:gd name="T24" fmla="*/ 598 w 903"/>
                <a:gd name="T25" fmla="*/ 318 h 543"/>
                <a:gd name="T26" fmla="*/ 627 w 903"/>
                <a:gd name="T27" fmla="*/ 302 h 543"/>
                <a:gd name="T28" fmla="*/ 663 w 903"/>
                <a:gd name="T29" fmla="*/ 284 h 543"/>
                <a:gd name="T30" fmla="*/ 711 w 903"/>
                <a:gd name="T31" fmla="*/ 273 h 543"/>
                <a:gd name="T32" fmla="*/ 766 w 903"/>
                <a:gd name="T33" fmla="*/ 281 h 543"/>
                <a:gd name="T34" fmla="*/ 806 w 903"/>
                <a:gd name="T35" fmla="*/ 302 h 543"/>
                <a:gd name="T36" fmla="*/ 830 w 903"/>
                <a:gd name="T37" fmla="*/ 328 h 543"/>
                <a:gd name="T38" fmla="*/ 853 w 903"/>
                <a:gd name="T39" fmla="*/ 365 h 543"/>
                <a:gd name="T40" fmla="*/ 874 w 903"/>
                <a:gd name="T41" fmla="*/ 407 h 543"/>
                <a:gd name="T42" fmla="*/ 891 w 903"/>
                <a:gd name="T43" fmla="*/ 451 h 543"/>
                <a:gd name="T44" fmla="*/ 902 w 903"/>
                <a:gd name="T45" fmla="*/ 491 h 543"/>
                <a:gd name="T46" fmla="*/ 902 w 903"/>
                <a:gd name="T47" fmla="*/ 522 h 543"/>
                <a:gd name="T48" fmla="*/ 890 w 903"/>
                <a:gd name="T49" fmla="*/ 540 h 543"/>
                <a:gd name="T50" fmla="*/ 862 w 903"/>
                <a:gd name="T51" fmla="*/ 540 h 543"/>
                <a:gd name="T52" fmla="*/ 806 w 903"/>
                <a:gd name="T53" fmla="*/ 534 h 543"/>
                <a:gd name="T54" fmla="*/ 742 w 903"/>
                <a:gd name="T55" fmla="*/ 531 h 543"/>
                <a:gd name="T56" fmla="*/ 682 w 903"/>
                <a:gd name="T57" fmla="*/ 531 h 543"/>
                <a:gd name="T58" fmla="*/ 639 w 903"/>
                <a:gd name="T59" fmla="*/ 531 h 543"/>
                <a:gd name="T60" fmla="*/ 622 w 903"/>
                <a:gd name="T61" fmla="*/ 531 h 543"/>
                <a:gd name="T62" fmla="*/ 590 w 903"/>
                <a:gd name="T63" fmla="*/ 531 h 543"/>
                <a:gd name="T64" fmla="*/ 552 w 903"/>
                <a:gd name="T65" fmla="*/ 527 h 543"/>
                <a:gd name="T66" fmla="*/ 522 w 903"/>
                <a:gd name="T67" fmla="*/ 522 h 543"/>
                <a:gd name="T68" fmla="*/ 184 w 903"/>
                <a:gd name="T69" fmla="*/ 390 h 543"/>
                <a:gd name="T70" fmla="*/ 152 w 903"/>
                <a:gd name="T71" fmla="*/ 361 h 543"/>
                <a:gd name="T72" fmla="*/ 129 w 903"/>
                <a:gd name="T73" fmla="*/ 324 h 543"/>
                <a:gd name="T74" fmla="*/ 103 w 903"/>
                <a:gd name="T75" fmla="*/ 276 h 543"/>
                <a:gd name="T76" fmla="*/ 76 w 903"/>
                <a:gd name="T77" fmla="*/ 222 h 543"/>
                <a:gd name="T78" fmla="*/ 48 w 903"/>
                <a:gd name="T79" fmla="*/ 168 h 543"/>
                <a:gd name="T80" fmla="*/ 26 w 903"/>
                <a:gd name="T81" fmla="*/ 123 h 543"/>
                <a:gd name="T82" fmla="*/ 10 w 903"/>
                <a:gd name="T83" fmla="*/ 90 h 543"/>
                <a:gd name="T84" fmla="*/ 4 w 903"/>
                <a:gd name="T85" fmla="*/ 78 h 543"/>
                <a:gd name="T86" fmla="*/ 0 w 903"/>
                <a:gd name="T87" fmla="*/ 45 h 543"/>
                <a:gd name="T88" fmla="*/ 17 w 903"/>
                <a:gd name="T89" fmla="*/ 18 h 543"/>
                <a:gd name="T90" fmla="*/ 35 w 903"/>
                <a:gd name="T91" fmla="*/ 9 h 543"/>
                <a:gd name="T92" fmla="*/ 98 w 903"/>
                <a:gd name="T93" fmla="*/ 0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03" h="543">
                  <a:moveTo>
                    <a:pt x="98" y="0"/>
                  </a:moveTo>
                  <a:lnTo>
                    <a:pt x="127" y="6"/>
                  </a:lnTo>
                  <a:lnTo>
                    <a:pt x="154" y="18"/>
                  </a:lnTo>
                  <a:lnTo>
                    <a:pt x="180" y="35"/>
                  </a:lnTo>
                  <a:lnTo>
                    <a:pt x="204" y="57"/>
                  </a:lnTo>
                  <a:lnTo>
                    <a:pt x="225" y="83"/>
                  </a:lnTo>
                  <a:lnTo>
                    <a:pt x="243" y="112"/>
                  </a:lnTo>
                  <a:lnTo>
                    <a:pt x="254" y="132"/>
                  </a:lnTo>
                  <a:lnTo>
                    <a:pt x="267" y="154"/>
                  </a:lnTo>
                  <a:lnTo>
                    <a:pt x="280" y="176"/>
                  </a:lnTo>
                  <a:lnTo>
                    <a:pt x="293" y="199"/>
                  </a:lnTo>
                  <a:lnTo>
                    <a:pt x="303" y="218"/>
                  </a:lnTo>
                  <a:lnTo>
                    <a:pt x="314" y="221"/>
                  </a:lnTo>
                  <a:lnTo>
                    <a:pt x="331" y="225"/>
                  </a:lnTo>
                  <a:lnTo>
                    <a:pt x="352" y="231"/>
                  </a:lnTo>
                  <a:lnTo>
                    <a:pt x="377" y="239"/>
                  </a:lnTo>
                  <a:lnTo>
                    <a:pt x="404" y="248"/>
                  </a:lnTo>
                  <a:lnTo>
                    <a:pt x="433" y="257"/>
                  </a:lnTo>
                  <a:lnTo>
                    <a:pt x="462" y="268"/>
                  </a:lnTo>
                  <a:lnTo>
                    <a:pt x="491" y="278"/>
                  </a:lnTo>
                  <a:lnTo>
                    <a:pt x="517" y="289"/>
                  </a:lnTo>
                  <a:lnTo>
                    <a:pt x="542" y="298"/>
                  </a:lnTo>
                  <a:lnTo>
                    <a:pt x="563" y="307"/>
                  </a:lnTo>
                  <a:lnTo>
                    <a:pt x="578" y="315"/>
                  </a:lnTo>
                  <a:lnTo>
                    <a:pt x="589" y="322"/>
                  </a:lnTo>
                  <a:lnTo>
                    <a:pt x="598" y="318"/>
                  </a:lnTo>
                  <a:lnTo>
                    <a:pt x="611" y="310"/>
                  </a:lnTo>
                  <a:lnTo>
                    <a:pt x="627" y="302"/>
                  </a:lnTo>
                  <a:lnTo>
                    <a:pt x="644" y="292"/>
                  </a:lnTo>
                  <a:lnTo>
                    <a:pt x="663" y="284"/>
                  </a:lnTo>
                  <a:lnTo>
                    <a:pt x="686" y="277"/>
                  </a:lnTo>
                  <a:lnTo>
                    <a:pt x="711" y="273"/>
                  </a:lnTo>
                  <a:lnTo>
                    <a:pt x="737" y="275"/>
                  </a:lnTo>
                  <a:lnTo>
                    <a:pt x="766" y="281"/>
                  </a:lnTo>
                  <a:lnTo>
                    <a:pt x="796" y="294"/>
                  </a:lnTo>
                  <a:lnTo>
                    <a:pt x="806" y="302"/>
                  </a:lnTo>
                  <a:lnTo>
                    <a:pt x="818" y="312"/>
                  </a:lnTo>
                  <a:lnTo>
                    <a:pt x="830" y="328"/>
                  </a:lnTo>
                  <a:lnTo>
                    <a:pt x="841" y="345"/>
                  </a:lnTo>
                  <a:lnTo>
                    <a:pt x="853" y="365"/>
                  </a:lnTo>
                  <a:lnTo>
                    <a:pt x="864" y="386"/>
                  </a:lnTo>
                  <a:lnTo>
                    <a:pt x="874" y="407"/>
                  </a:lnTo>
                  <a:lnTo>
                    <a:pt x="883" y="429"/>
                  </a:lnTo>
                  <a:lnTo>
                    <a:pt x="891" y="451"/>
                  </a:lnTo>
                  <a:lnTo>
                    <a:pt x="898" y="471"/>
                  </a:lnTo>
                  <a:lnTo>
                    <a:pt x="902" y="491"/>
                  </a:lnTo>
                  <a:lnTo>
                    <a:pt x="903" y="508"/>
                  </a:lnTo>
                  <a:lnTo>
                    <a:pt x="902" y="522"/>
                  </a:lnTo>
                  <a:lnTo>
                    <a:pt x="898" y="534"/>
                  </a:lnTo>
                  <a:lnTo>
                    <a:pt x="890" y="540"/>
                  </a:lnTo>
                  <a:lnTo>
                    <a:pt x="878" y="543"/>
                  </a:lnTo>
                  <a:lnTo>
                    <a:pt x="862" y="540"/>
                  </a:lnTo>
                  <a:lnTo>
                    <a:pt x="836" y="536"/>
                  </a:lnTo>
                  <a:lnTo>
                    <a:pt x="806" y="534"/>
                  </a:lnTo>
                  <a:lnTo>
                    <a:pt x="773" y="532"/>
                  </a:lnTo>
                  <a:lnTo>
                    <a:pt x="742" y="531"/>
                  </a:lnTo>
                  <a:lnTo>
                    <a:pt x="711" y="531"/>
                  </a:lnTo>
                  <a:lnTo>
                    <a:pt x="682" y="531"/>
                  </a:lnTo>
                  <a:lnTo>
                    <a:pt x="657" y="531"/>
                  </a:lnTo>
                  <a:lnTo>
                    <a:pt x="639" y="531"/>
                  </a:lnTo>
                  <a:lnTo>
                    <a:pt x="625" y="531"/>
                  </a:lnTo>
                  <a:lnTo>
                    <a:pt x="622" y="531"/>
                  </a:lnTo>
                  <a:lnTo>
                    <a:pt x="608" y="531"/>
                  </a:lnTo>
                  <a:lnTo>
                    <a:pt x="590" y="531"/>
                  </a:lnTo>
                  <a:lnTo>
                    <a:pt x="571" y="530"/>
                  </a:lnTo>
                  <a:lnTo>
                    <a:pt x="552" y="527"/>
                  </a:lnTo>
                  <a:lnTo>
                    <a:pt x="535" y="525"/>
                  </a:lnTo>
                  <a:lnTo>
                    <a:pt x="522" y="522"/>
                  </a:lnTo>
                  <a:lnTo>
                    <a:pt x="204" y="400"/>
                  </a:lnTo>
                  <a:lnTo>
                    <a:pt x="184" y="390"/>
                  </a:lnTo>
                  <a:lnTo>
                    <a:pt x="166" y="378"/>
                  </a:lnTo>
                  <a:lnTo>
                    <a:pt x="152" y="361"/>
                  </a:lnTo>
                  <a:lnTo>
                    <a:pt x="141" y="345"/>
                  </a:lnTo>
                  <a:lnTo>
                    <a:pt x="129" y="324"/>
                  </a:lnTo>
                  <a:lnTo>
                    <a:pt x="118" y="301"/>
                  </a:lnTo>
                  <a:lnTo>
                    <a:pt x="103" y="276"/>
                  </a:lnTo>
                  <a:lnTo>
                    <a:pt x="89" y="250"/>
                  </a:lnTo>
                  <a:lnTo>
                    <a:pt x="76" y="222"/>
                  </a:lnTo>
                  <a:lnTo>
                    <a:pt x="61" y="195"/>
                  </a:lnTo>
                  <a:lnTo>
                    <a:pt x="48" y="168"/>
                  </a:lnTo>
                  <a:lnTo>
                    <a:pt x="36" y="144"/>
                  </a:lnTo>
                  <a:lnTo>
                    <a:pt x="26" y="123"/>
                  </a:lnTo>
                  <a:lnTo>
                    <a:pt x="17" y="104"/>
                  </a:lnTo>
                  <a:lnTo>
                    <a:pt x="10" y="90"/>
                  </a:lnTo>
                  <a:lnTo>
                    <a:pt x="6" y="81"/>
                  </a:lnTo>
                  <a:lnTo>
                    <a:pt x="4" y="78"/>
                  </a:lnTo>
                  <a:lnTo>
                    <a:pt x="0" y="62"/>
                  </a:lnTo>
                  <a:lnTo>
                    <a:pt x="0" y="45"/>
                  </a:lnTo>
                  <a:lnTo>
                    <a:pt x="6" y="31"/>
                  </a:lnTo>
                  <a:lnTo>
                    <a:pt x="17" y="18"/>
                  </a:lnTo>
                  <a:lnTo>
                    <a:pt x="31" y="10"/>
                  </a:lnTo>
                  <a:lnTo>
                    <a:pt x="35" y="9"/>
                  </a:lnTo>
                  <a:lnTo>
                    <a:pt x="67" y="1"/>
                  </a:lnTo>
                  <a:lnTo>
                    <a:pt x="98" y="0"/>
                  </a:lnTo>
                  <a:close/>
                </a:path>
              </a:pathLst>
            </a:custGeom>
            <a:solidFill>
              <a:srgbClr val="DBAF86"/>
            </a:solidFill>
            <a:ln w="0">
              <a:solidFill>
                <a:srgbClr val="DBAF8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4"/>
            <p:cNvSpPr>
              <a:spLocks/>
            </p:cNvSpPr>
            <p:nvPr/>
          </p:nvSpPr>
          <p:spPr bwMode="auto">
            <a:xfrm>
              <a:off x="9088828" y="4706238"/>
              <a:ext cx="1452563" cy="571500"/>
            </a:xfrm>
            <a:custGeom>
              <a:avLst/>
              <a:gdLst>
                <a:gd name="T0" fmla="*/ 2 w 915"/>
                <a:gd name="T1" fmla="*/ 0 h 360"/>
                <a:gd name="T2" fmla="*/ 6 w 915"/>
                <a:gd name="T3" fmla="*/ 5 h 360"/>
                <a:gd name="T4" fmla="*/ 11 w 915"/>
                <a:gd name="T5" fmla="*/ 14 h 360"/>
                <a:gd name="T6" fmla="*/ 15 w 915"/>
                <a:gd name="T7" fmla="*/ 20 h 360"/>
                <a:gd name="T8" fmla="*/ 27 w 915"/>
                <a:gd name="T9" fmla="*/ 34 h 360"/>
                <a:gd name="T10" fmla="*/ 44 w 915"/>
                <a:gd name="T11" fmla="*/ 48 h 360"/>
                <a:gd name="T12" fmla="*/ 64 w 915"/>
                <a:gd name="T13" fmla="*/ 65 h 360"/>
                <a:gd name="T14" fmla="*/ 116 w 915"/>
                <a:gd name="T15" fmla="*/ 102 h 360"/>
                <a:gd name="T16" fmla="*/ 183 w 915"/>
                <a:gd name="T17" fmla="*/ 137 h 360"/>
                <a:gd name="T18" fmla="*/ 239 w 915"/>
                <a:gd name="T19" fmla="*/ 164 h 360"/>
                <a:gd name="T20" fmla="*/ 301 w 915"/>
                <a:gd name="T21" fmla="*/ 189 h 360"/>
                <a:gd name="T22" fmla="*/ 432 w 915"/>
                <a:gd name="T23" fmla="*/ 236 h 360"/>
                <a:gd name="T24" fmla="*/ 521 w 915"/>
                <a:gd name="T25" fmla="*/ 262 h 360"/>
                <a:gd name="T26" fmla="*/ 649 w 915"/>
                <a:gd name="T27" fmla="*/ 296 h 360"/>
                <a:gd name="T28" fmla="*/ 727 w 915"/>
                <a:gd name="T29" fmla="*/ 317 h 360"/>
                <a:gd name="T30" fmla="*/ 794 w 915"/>
                <a:gd name="T31" fmla="*/ 333 h 360"/>
                <a:gd name="T32" fmla="*/ 850 w 915"/>
                <a:gd name="T33" fmla="*/ 346 h 360"/>
                <a:gd name="T34" fmla="*/ 882 w 915"/>
                <a:gd name="T35" fmla="*/ 351 h 360"/>
                <a:gd name="T36" fmla="*/ 898 w 915"/>
                <a:gd name="T37" fmla="*/ 352 h 360"/>
                <a:gd name="T38" fmla="*/ 908 w 915"/>
                <a:gd name="T39" fmla="*/ 353 h 360"/>
                <a:gd name="T40" fmla="*/ 915 w 915"/>
                <a:gd name="T41" fmla="*/ 353 h 360"/>
                <a:gd name="T42" fmla="*/ 915 w 915"/>
                <a:gd name="T43" fmla="*/ 356 h 360"/>
                <a:gd name="T44" fmla="*/ 912 w 915"/>
                <a:gd name="T45" fmla="*/ 357 h 360"/>
                <a:gd name="T46" fmla="*/ 904 w 915"/>
                <a:gd name="T47" fmla="*/ 359 h 360"/>
                <a:gd name="T48" fmla="*/ 890 w 915"/>
                <a:gd name="T49" fmla="*/ 360 h 360"/>
                <a:gd name="T50" fmla="*/ 871 w 915"/>
                <a:gd name="T51" fmla="*/ 360 h 360"/>
                <a:gd name="T52" fmla="*/ 822 w 915"/>
                <a:gd name="T53" fmla="*/ 359 h 360"/>
                <a:gd name="T54" fmla="*/ 758 w 915"/>
                <a:gd name="T55" fmla="*/ 351 h 360"/>
                <a:gd name="T56" fmla="*/ 682 w 915"/>
                <a:gd name="T57" fmla="*/ 336 h 360"/>
                <a:gd name="T58" fmla="*/ 599 w 915"/>
                <a:gd name="T59" fmla="*/ 317 h 360"/>
                <a:gd name="T60" fmla="*/ 424 w 915"/>
                <a:gd name="T61" fmla="*/ 259 h 360"/>
                <a:gd name="T62" fmla="*/ 293 w 915"/>
                <a:gd name="T63" fmla="*/ 208 h 360"/>
                <a:gd name="T64" fmla="*/ 233 w 915"/>
                <a:gd name="T65" fmla="*/ 181 h 360"/>
                <a:gd name="T66" fmla="*/ 176 w 915"/>
                <a:gd name="T67" fmla="*/ 151 h 360"/>
                <a:gd name="T68" fmla="*/ 111 w 915"/>
                <a:gd name="T69" fmla="*/ 111 h 360"/>
                <a:gd name="T70" fmla="*/ 58 w 915"/>
                <a:gd name="T71" fmla="*/ 72 h 360"/>
                <a:gd name="T72" fmla="*/ 39 w 915"/>
                <a:gd name="T73" fmla="*/ 54 h 360"/>
                <a:gd name="T74" fmla="*/ 23 w 915"/>
                <a:gd name="T75" fmla="*/ 37 h 360"/>
                <a:gd name="T76" fmla="*/ 13 w 915"/>
                <a:gd name="T77" fmla="*/ 22 h 360"/>
                <a:gd name="T78" fmla="*/ 7 w 915"/>
                <a:gd name="T79" fmla="*/ 16 h 360"/>
                <a:gd name="T80" fmla="*/ 2 w 915"/>
                <a:gd name="T81" fmla="*/ 7 h 360"/>
                <a:gd name="T82" fmla="*/ 0 w 915"/>
                <a:gd name="T83" fmla="*/ 1 h 360"/>
                <a:gd name="T84" fmla="*/ 2 w 915"/>
                <a:gd name="T85" fmla="*/ 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15" h="360">
                  <a:moveTo>
                    <a:pt x="2" y="0"/>
                  </a:moveTo>
                  <a:lnTo>
                    <a:pt x="2" y="0"/>
                  </a:lnTo>
                  <a:lnTo>
                    <a:pt x="3" y="1"/>
                  </a:lnTo>
                  <a:lnTo>
                    <a:pt x="6" y="5"/>
                  </a:lnTo>
                  <a:lnTo>
                    <a:pt x="9" y="9"/>
                  </a:lnTo>
                  <a:lnTo>
                    <a:pt x="11" y="14"/>
                  </a:lnTo>
                  <a:lnTo>
                    <a:pt x="14" y="17"/>
                  </a:lnTo>
                  <a:lnTo>
                    <a:pt x="15" y="20"/>
                  </a:lnTo>
                  <a:lnTo>
                    <a:pt x="22" y="26"/>
                  </a:lnTo>
                  <a:lnTo>
                    <a:pt x="27" y="34"/>
                  </a:lnTo>
                  <a:lnTo>
                    <a:pt x="35" y="41"/>
                  </a:lnTo>
                  <a:lnTo>
                    <a:pt x="44" y="48"/>
                  </a:lnTo>
                  <a:lnTo>
                    <a:pt x="53" y="58"/>
                  </a:lnTo>
                  <a:lnTo>
                    <a:pt x="64" y="65"/>
                  </a:lnTo>
                  <a:lnTo>
                    <a:pt x="89" y="84"/>
                  </a:lnTo>
                  <a:lnTo>
                    <a:pt x="116" y="102"/>
                  </a:lnTo>
                  <a:lnTo>
                    <a:pt x="147" y="119"/>
                  </a:lnTo>
                  <a:lnTo>
                    <a:pt x="183" y="137"/>
                  </a:lnTo>
                  <a:lnTo>
                    <a:pt x="219" y="154"/>
                  </a:lnTo>
                  <a:lnTo>
                    <a:pt x="239" y="164"/>
                  </a:lnTo>
                  <a:lnTo>
                    <a:pt x="260" y="173"/>
                  </a:lnTo>
                  <a:lnTo>
                    <a:pt x="301" y="189"/>
                  </a:lnTo>
                  <a:lnTo>
                    <a:pt x="344" y="206"/>
                  </a:lnTo>
                  <a:lnTo>
                    <a:pt x="432" y="236"/>
                  </a:lnTo>
                  <a:lnTo>
                    <a:pt x="476" y="249"/>
                  </a:lnTo>
                  <a:lnTo>
                    <a:pt x="521" y="262"/>
                  </a:lnTo>
                  <a:lnTo>
                    <a:pt x="608" y="285"/>
                  </a:lnTo>
                  <a:lnTo>
                    <a:pt x="649" y="296"/>
                  </a:lnTo>
                  <a:lnTo>
                    <a:pt x="689" y="306"/>
                  </a:lnTo>
                  <a:lnTo>
                    <a:pt x="727" y="317"/>
                  </a:lnTo>
                  <a:lnTo>
                    <a:pt x="763" y="325"/>
                  </a:lnTo>
                  <a:lnTo>
                    <a:pt x="794" y="333"/>
                  </a:lnTo>
                  <a:lnTo>
                    <a:pt x="824" y="339"/>
                  </a:lnTo>
                  <a:lnTo>
                    <a:pt x="850" y="346"/>
                  </a:lnTo>
                  <a:lnTo>
                    <a:pt x="873" y="350"/>
                  </a:lnTo>
                  <a:lnTo>
                    <a:pt x="882" y="351"/>
                  </a:lnTo>
                  <a:lnTo>
                    <a:pt x="890" y="352"/>
                  </a:lnTo>
                  <a:lnTo>
                    <a:pt x="898" y="352"/>
                  </a:lnTo>
                  <a:lnTo>
                    <a:pt x="903" y="353"/>
                  </a:lnTo>
                  <a:lnTo>
                    <a:pt x="908" y="353"/>
                  </a:lnTo>
                  <a:lnTo>
                    <a:pt x="912" y="353"/>
                  </a:lnTo>
                  <a:lnTo>
                    <a:pt x="915" y="353"/>
                  </a:lnTo>
                  <a:lnTo>
                    <a:pt x="915" y="353"/>
                  </a:lnTo>
                  <a:lnTo>
                    <a:pt x="915" y="356"/>
                  </a:lnTo>
                  <a:lnTo>
                    <a:pt x="915" y="356"/>
                  </a:lnTo>
                  <a:lnTo>
                    <a:pt x="912" y="357"/>
                  </a:lnTo>
                  <a:lnTo>
                    <a:pt x="909" y="357"/>
                  </a:lnTo>
                  <a:lnTo>
                    <a:pt x="904" y="359"/>
                  </a:lnTo>
                  <a:lnTo>
                    <a:pt x="898" y="359"/>
                  </a:lnTo>
                  <a:lnTo>
                    <a:pt x="890" y="360"/>
                  </a:lnTo>
                  <a:lnTo>
                    <a:pt x="882" y="360"/>
                  </a:lnTo>
                  <a:lnTo>
                    <a:pt x="871" y="360"/>
                  </a:lnTo>
                  <a:lnTo>
                    <a:pt x="848" y="360"/>
                  </a:lnTo>
                  <a:lnTo>
                    <a:pt x="822" y="359"/>
                  </a:lnTo>
                  <a:lnTo>
                    <a:pt x="790" y="355"/>
                  </a:lnTo>
                  <a:lnTo>
                    <a:pt x="758" y="351"/>
                  </a:lnTo>
                  <a:lnTo>
                    <a:pt x="721" y="344"/>
                  </a:lnTo>
                  <a:lnTo>
                    <a:pt x="682" y="336"/>
                  </a:lnTo>
                  <a:lnTo>
                    <a:pt x="641" y="329"/>
                  </a:lnTo>
                  <a:lnTo>
                    <a:pt x="599" y="317"/>
                  </a:lnTo>
                  <a:lnTo>
                    <a:pt x="511" y="291"/>
                  </a:lnTo>
                  <a:lnTo>
                    <a:pt x="424" y="259"/>
                  </a:lnTo>
                  <a:lnTo>
                    <a:pt x="335" y="226"/>
                  </a:lnTo>
                  <a:lnTo>
                    <a:pt x="293" y="208"/>
                  </a:lnTo>
                  <a:lnTo>
                    <a:pt x="252" y="190"/>
                  </a:lnTo>
                  <a:lnTo>
                    <a:pt x="233" y="181"/>
                  </a:lnTo>
                  <a:lnTo>
                    <a:pt x="213" y="170"/>
                  </a:lnTo>
                  <a:lnTo>
                    <a:pt x="176" y="151"/>
                  </a:lnTo>
                  <a:lnTo>
                    <a:pt x="141" y="131"/>
                  </a:lnTo>
                  <a:lnTo>
                    <a:pt x="111" y="111"/>
                  </a:lnTo>
                  <a:lnTo>
                    <a:pt x="82" y="92"/>
                  </a:lnTo>
                  <a:lnTo>
                    <a:pt x="58" y="72"/>
                  </a:lnTo>
                  <a:lnTo>
                    <a:pt x="48" y="63"/>
                  </a:lnTo>
                  <a:lnTo>
                    <a:pt x="39" y="54"/>
                  </a:lnTo>
                  <a:lnTo>
                    <a:pt x="31" y="46"/>
                  </a:lnTo>
                  <a:lnTo>
                    <a:pt x="23" y="37"/>
                  </a:lnTo>
                  <a:lnTo>
                    <a:pt x="18" y="29"/>
                  </a:lnTo>
                  <a:lnTo>
                    <a:pt x="13" y="22"/>
                  </a:lnTo>
                  <a:lnTo>
                    <a:pt x="10" y="20"/>
                  </a:lnTo>
                  <a:lnTo>
                    <a:pt x="7" y="16"/>
                  </a:lnTo>
                  <a:lnTo>
                    <a:pt x="5" y="10"/>
                  </a:lnTo>
                  <a:lnTo>
                    <a:pt x="2" y="7"/>
                  </a:lnTo>
                  <a:lnTo>
                    <a:pt x="1" y="4"/>
                  </a:lnTo>
                  <a:lnTo>
                    <a:pt x="0" y="1"/>
                  </a:lnTo>
                  <a:lnTo>
                    <a:pt x="0" y="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9F7A"/>
            </a:solidFill>
            <a:ln w="0">
              <a:solidFill>
                <a:srgbClr val="C79F7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5"/>
            <p:cNvSpPr>
              <a:spLocks/>
            </p:cNvSpPr>
            <p:nvPr/>
          </p:nvSpPr>
          <p:spPr bwMode="auto">
            <a:xfrm>
              <a:off x="8606228" y="5707950"/>
              <a:ext cx="168275" cy="301625"/>
            </a:xfrm>
            <a:custGeom>
              <a:avLst/>
              <a:gdLst>
                <a:gd name="T0" fmla="*/ 0 w 106"/>
                <a:gd name="T1" fmla="*/ 0 h 190"/>
                <a:gd name="T2" fmla="*/ 5 w 106"/>
                <a:gd name="T3" fmla="*/ 1 h 190"/>
                <a:gd name="T4" fmla="*/ 13 w 106"/>
                <a:gd name="T5" fmla="*/ 5 h 190"/>
                <a:gd name="T6" fmla="*/ 25 w 106"/>
                <a:gd name="T7" fmla="*/ 12 h 190"/>
                <a:gd name="T8" fmla="*/ 38 w 106"/>
                <a:gd name="T9" fmla="*/ 21 h 190"/>
                <a:gd name="T10" fmla="*/ 51 w 106"/>
                <a:gd name="T11" fmla="*/ 35 h 190"/>
                <a:gd name="T12" fmla="*/ 61 w 106"/>
                <a:gd name="T13" fmla="*/ 47 h 190"/>
                <a:gd name="T14" fmla="*/ 67 w 106"/>
                <a:gd name="T15" fmla="*/ 55 h 190"/>
                <a:gd name="T16" fmla="*/ 76 w 106"/>
                <a:gd name="T17" fmla="*/ 68 h 190"/>
                <a:gd name="T18" fmla="*/ 86 w 106"/>
                <a:gd name="T19" fmla="*/ 88 h 190"/>
                <a:gd name="T20" fmla="*/ 94 w 106"/>
                <a:gd name="T21" fmla="*/ 107 h 190"/>
                <a:gd name="T22" fmla="*/ 99 w 106"/>
                <a:gd name="T23" fmla="*/ 127 h 190"/>
                <a:gd name="T24" fmla="*/ 103 w 106"/>
                <a:gd name="T25" fmla="*/ 145 h 190"/>
                <a:gd name="T26" fmla="*/ 106 w 106"/>
                <a:gd name="T27" fmla="*/ 161 h 190"/>
                <a:gd name="T28" fmla="*/ 106 w 106"/>
                <a:gd name="T29" fmla="*/ 174 h 190"/>
                <a:gd name="T30" fmla="*/ 105 w 106"/>
                <a:gd name="T31" fmla="*/ 185 h 190"/>
                <a:gd name="T32" fmla="*/ 103 w 106"/>
                <a:gd name="T33" fmla="*/ 189 h 190"/>
                <a:gd name="T34" fmla="*/ 103 w 106"/>
                <a:gd name="T35" fmla="*/ 189 h 190"/>
                <a:gd name="T36" fmla="*/ 102 w 106"/>
                <a:gd name="T37" fmla="*/ 185 h 190"/>
                <a:gd name="T38" fmla="*/ 101 w 106"/>
                <a:gd name="T39" fmla="*/ 175 h 190"/>
                <a:gd name="T40" fmla="*/ 98 w 106"/>
                <a:gd name="T41" fmla="*/ 162 h 190"/>
                <a:gd name="T42" fmla="*/ 93 w 106"/>
                <a:gd name="T43" fmla="*/ 148 h 190"/>
                <a:gd name="T44" fmla="*/ 88 w 106"/>
                <a:gd name="T45" fmla="*/ 131 h 190"/>
                <a:gd name="T46" fmla="*/ 76 w 106"/>
                <a:gd name="T47" fmla="*/ 103 h 190"/>
                <a:gd name="T48" fmla="*/ 67 w 106"/>
                <a:gd name="T49" fmla="*/ 85 h 190"/>
                <a:gd name="T50" fmla="*/ 56 w 106"/>
                <a:gd name="T51" fmla="*/ 68 h 190"/>
                <a:gd name="T52" fmla="*/ 46 w 106"/>
                <a:gd name="T53" fmla="*/ 51 h 190"/>
                <a:gd name="T54" fmla="*/ 35 w 106"/>
                <a:gd name="T55" fmla="*/ 35 h 190"/>
                <a:gd name="T56" fmla="*/ 25 w 106"/>
                <a:gd name="T57" fmla="*/ 22 h 190"/>
                <a:gd name="T58" fmla="*/ 16 w 106"/>
                <a:gd name="T59" fmla="*/ 13 h 190"/>
                <a:gd name="T60" fmla="*/ 8 w 106"/>
                <a:gd name="T61" fmla="*/ 5 h 190"/>
                <a:gd name="T62" fmla="*/ 1 w 106"/>
                <a:gd name="T63" fmla="*/ 1 h 190"/>
                <a:gd name="T64" fmla="*/ 0 w 106"/>
                <a:gd name="T65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6" h="19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1"/>
                  </a:lnTo>
                  <a:lnTo>
                    <a:pt x="9" y="3"/>
                  </a:lnTo>
                  <a:lnTo>
                    <a:pt x="13" y="5"/>
                  </a:lnTo>
                  <a:lnTo>
                    <a:pt x="19" y="8"/>
                  </a:lnTo>
                  <a:lnTo>
                    <a:pt x="25" y="12"/>
                  </a:lnTo>
                  <a:lnTo>
                    <a:pt x="31" y="16"/>
                  </a:lnTo>
                  <a:lnTo>
                    <a:pt x="38" y="21"/>
                  </a:lnTo>
                  <a:lnTo>
                    <a:pt x="44" y="27"/>
                  </a:lnTo>
                  <a:lnTo>
                    <a:pt x="51" y="35"/>
                  </a:lnTo>
                  <a:lnTo>
                    <a:pt x="57" y="42"/>
                  </a:lnTo>
                  <a:lnTo>
                    <a:pt x="61" y="47"/>
                  </a:lnTo>
                  <a:lnTo>
                    <a:pt x="64" y="51"/>
                  </a:lnTo>
                  <a:lnTo>
                    <a:pt x="67" y="55"/>
                  </a:lnTo>
                  <a:lnTo>
                    <a:pt x="71" y="59"/>
                  </a:lnTo>
                  <a:lnTo>
                    <a:pt x="76" y="68"/>
                  </a:lnTo>
                  <a:lnTo>
                    <a:pt x="81" y="79"/>
                  </a:lnTo>
                  <a:lnTo>
                    <a:pt x="86" y="88"/>
                  </a:lnTo>
                  <a:lnTo>
                    <a:pt x="90" y="98"/>
                  </a:lnTo>
                  <a:lnTo>
                    <a:pt x="94" y="107"/>
                  </a:lnTo>
                  <a:lnTo>
                    <a:pt x="97" y="118"/>
                  </a:lnTo>
                  <a:lnTo>
                    <a:pt x="99" y="127"/>
                  </a:lnTo>
                  <a:lnTo>
                    <a:pt x="102" y="136"/>
                  </a:lnTo>
                  <a:lnTo>
                    <a:pt x="103" y="145"/>
                  </a:lnTo>
                  <a:lnTo>
                    <a:pt x="105" y="153"/>
                  </a:lnTo>
                  <a:lnTo>
                    <a:pt x="106" y="161"/>
                  </a:lnTo>
                  <a:lnTo>
                    <a:pt x="106" y="169"/>
                  </a:lnTo>
                  <a:lnTo>
                    <a:pt x="106" y="174"/>
                  </a:lnTo>
                  <a:lnTo>
                    <a:pt x="105" y="179"/>
                  </a:lnTo>
                  <a:lnTo>
                    <a:pt x="105" y="185"/>
                  </a:lnTo>
                  <a:lnTo>
                    <a:pt x="103" y="187"/>
                  </a:lnTo>
                  <a:lnTo>
                    <a:pt x="103" y="189"/>
                  </a:lnTo>
                  <a:lnTo>
                    <a:pt x="103" y="190"/>
                  </a:lnTo>
                  <a:lnTo>
                    <a:pt x="103" y="189"/>
                  </a:lnTo>
                  <a:lnTo>
                    <a:pt x="103" y="187"/>
                  </a:lnTo>
                  <a:lnTo>
                    <a:pt x="102" y="185"/>
                  </a:lnTo>
                  <a:lnTo>
                    <a:pt x="102" y="179"/>
                  </a:lnTo>
                  <a:lnTo>
                    <a:pt x="101" y="175"/>
                  </a:lnTo>
                  <a:lnTo>
                    <a:pt x="99" y="169"/>
                  </a:lnTo>
                  <a:lnTo>
                    <a:pt x="98" y="162"/>
                  </a:lnTo>
                  <a:lnTo>
                    <a:pt x="95" y="156"/>
                  </a:lnTo>
                  <a:lnTo>
                    <a:pt x="93" y="148"/>
                  </a:lnTo>
                  <a:lnTo>
                    <a:pt x="90" y="140"/>
                  </a:lnTo>
                  <a:lnTo>
                    <a:pt x="88" y="131"/>
                  </a:lnTo>
                  <a:lnTo>
                    <a:pt x="84" y="122"/>
                  </a:lnTo>
                  <a:lnTo>
                    <a:pt x="76" y="103"/>
                  </a:lnTo>
                  <a:lnTo>
                    <a:pt x="72" y="94"/>
                  </a:lnTo>
                  <a:lnTo>
                    <a:pt x="67" y="85"/>
                  </a:lnTo>
                  <a:lnTo>
                    <a:pt x="61" y="76"/>
                  </a:lnTo>
                  <a:lnTo>
                    <a:pt x="56" y="68"/>
                  </a:lnTo>
                  <a:lnTo>
                    <a:pt x="51" y="59"/>
                  </a:lnTo>
                  <a:lnTo>
                    <a:pt x="46" y="51"/>
                  </a:lnTo>
                  <a:lnTo>
                    <a:pt x="40" y="43"/>
                  </a:lnTo>
                  <a:lnTo>
                    <a:pt x="35" y="35"/>
                  </a:lnTo>
                  <a:lnTo>
                    <a:pt x="30" y="29"/>
                  </a:lnTo>
                  <a:lnTo>
                    <a:pt x="25" y="22"/>
                  </a:lnTo>
                  <a:lnTo>
                    <a:pt x="19" y="17"/>
                  </a:lnTo>
                  <a:lnTo>
                    <a:pt x="16" y="13"/>
                  </a:lnTo>
                  <a:lnTo>
                    <a:pt x="12" y="9"/>
                  </a:lnTo>
                  <a:lnTo>
                    <a:pt x="8" y="5"/>
                  </a:lnTo>
                  <a:lnTo>
                    <a:pt x="4" y="3"/>
                  </a:lnTo>
                  <a:lnTo>
                    <a:pt x="1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9F7A"/>
            </a:solidFill>
            <a:ln w="0">
              <a:solidFill>
                <a:srgbClr val="C79F7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6"/>
            <p:cNvSpPr>
              <a:spLocks/>
            </p:cNvSpPr>
            <p:nvPr/>
          </p:nvSpPr>
          <p:spPr bwMode="auto">
            <a:xfrm>
              <a:off x="9187253" y="4563363"/>
              <a:ext cx="482600" cy="80963"/>
            </a:xfrm>
            <a:custGeom>
              <a:avLst/>
              <a:gdLst>
                <a:gd name="T0" fmla="*/ 2 w 304"/>
                <a:gd name="T1" fmla="*/ 1 h 51"/>
                <a:gd name="T2" fmla="*/ 8 w 304"/>
                <a:gd name="T3" fmla="*/ 4 h 51"/>
                <a:gd name="T4" fmla="*/ 20 w 304"/>
                <a:gd name="T5" fmla="*/ 8 h 51"/>
                <a:gd name="T6" fmla="*/ 37 w 304"/>
                <a:gd name="T7" fmla="*/ 14 h 51"/>
                <a:gd name="T8" fmla="*/ 70 w 304"/>
                <a:gd name="T9" fmla="*/ 23 h 51"/>
                <a:gd name="T10" fmla="*/ 95 w 304"/>
                <a:gd name="T11" fmla="*/ 28 h 51"/>
                <a:gd name="T12" fmla="*/ 109 w 304"/>
                <a:gd name="T13" fmla="*/ 30 h 51"/>
                <a:gd name="T14" fmla="*/ 122 w 304"/>
                <a:gd name="T15" fmla="*/ 31 h 51"/>
                <a:gd name="T16" fmla="*/ 151 w 304"/>
                <a:gd name="T17" fmla="*/ 32 h 51"/>
                <a:gd name="T18" fmla="*/ 165 w 304"/>
                <a:gd name="T19" fmla="*/ 32 h 51"/>
                <a:gd name="T20" fmla="*/ 180 w 304"/>
                <a:gd name="T21" fmla="*/ 31 h 51"/>
                <a:gd name="T22" fmla="*/ 206 w 304"/>
                <a:gd name="T23" fmla="*/ 27 h 51"/>
                <a:gd name="T24" fmla="*/ 254 w 304"/>
                <a:gd name="T25" fmla="*/ 21 h 51"/>
                <a:gd name="T26" fmla="*/ 274 w 304"/>
                <a:gd name="T27" fmla="*/ 17 h 51"/>
                <a:gd name="T28" fmla="*/ 290 w 304"/>
                <a:gd name="T29" fmla="*/ 14 h 51"/>
                <a:gd name="T30" fmla="*/ 299 w 304"/>
                <a:gd name="T31" fmla="*/ 13 h 51"/>
                <a:gd name="T32" fmla="*/ 303 w 304"/>
                <a:gd name="T33" fmla="*/ 13 h 51"/>
                <a:gd name="T34" fmla="*/ 303 w 304"/>
                <a:gd name="T35" fmla="*/ 15 h 51"/>
                <a:gd name="T36" fmla="*/ 298 w 304"/>
                <a:gd name="T37" fmla="*/ 18 h 51"/>
                <a:gd name="T38" fmla="*/ 286 w 304"/>
                <a:gd name="T39" fmla="*/ 25 h 51"/>
                <a:gd name="T40" fmla="*/ 269 w 304"/>
                <a:gd name="T41" fmla="*/ 32 h 51"/>
                <a:gd name="T42" fmla="*/ 236 w 304"/>
                <a:gd name="T43" fmla="*/ 44 h 51"/>
                <a:gd name="T44" fmla="*/ 223 w 304"/>
                <a:gd name="T45" fmla="*/ 47 h 51"/>
                <a:gd name="T46" fmla="*/ 210 w 304"/>
                <a:gd name="T47" fmla="*/ 49 h 51"/>
                <a:gd name="T48" fmla="*/ 180 w 304"/>
                <a:gd name="T49" fmla="*/ 51 h 51"/>
                <a:gd name="T50" fmla="*/ 165 w 304"/>
                <a:gd name="T51" fmla="*/ 51 h 51"/>
                <a:gd name="T52" fmla="*/ 151 w 304"/>
                <a:gd name="T53" fmla="*/ 49 h 51"/>
                <a:gd name="T54" fmla="*/ 121 w 304"/>
                <a:gd name="T55" fmla="*/ 46 h 51"/>
                <a:gd name="T56" fmla="*/ 106 w 304"/>
                <a:gd name="T57" fmla="*/ 43 h 51"/>
                <a:gd name="T58" fmla="*/ 92 w 304"/>
                <a:gd name="T59" fmla="*/ 40 h 51"/>
                <a:gd name="T60" fmla="*/ 67 w 304"/>
                <a:gd name="T61" fmla="*/ 32 h 51"/>
                <a:gd name="T62" fmla="*/ 34 w 304"/>
                <a:gd name="T63" fmla="*/ 19 h 51"/>
                <a:gd name="T64" fmla="*/ 19 w 304"/>
                <a:gd name="T65" fmla="*/ 11 h 51"/>
                <a:gd name="T66" fmla="*/ 7 w 304"/>
                <a:gd name="T67" fmla="*/ 6 h 51"/>
                <a:gd name="T68" fmla="*/ 2 w 304"/>
                <a:gd name="T69" fmla="*/ 2 h 51"/>
                <a:gd name="T70" fmla="*/ 2 w 304"/>
                <a:gd name="T7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4" h="51">
                  <a:moveTo>
                    <a:pt x="2" y="0"/>
                  </a:moveTo>
                  <a:lnTo>
                    <a:pt x="2" y="1"/>
                  </a:lnTo>
                  <a:lnTo>
                    <a:pt x="4" y="1"/>
                  </a:lnTo>
                  <a:lnTo>
                    <a:pt x="8" y="4"/>
                  </a:lnTo>
                  <a:lnTo>
                    <a:pt x="13" y="5"/>
                  </a:lnTo>
                  <a:lnTo>
                    <a:pt x="20" y="8"/>
                  </a:lnTo>
                  <a:lnTo>
                    <a:pt x="28" y="10"/>
                  </a:lnTo>
                  <a:lnTo>
                    <a:pt x="37" y="14"/>
                  </a:lnTo>
                  <a:lnTo>
                    <a:pt x="48" y="17"/>
                  </a:lnTo>
                  <a:lnTo>
                    <a:pt x="70" y="23"/>
                  </a:lnTo>
                  <a:lnTo>
                    <a:pt x="82" y="26"/>
                  </a:lnTo>
                  <a:lnTo>
                    <a:pt x="95" y="28"/>
                  </a:lnTo>
                  <a:lnTo>
                    <a:pt x="102" y="28"/>
                  </a:lnTo>
                  <a:lnTo>
                    <a:pt x="109" y="30"/>
                  </a:lnTo>
                  <a:lnTo>
                    <a:pt x="116" y="31"/>
                  </a:lnTo>
                  <a:lnTo>
                    <a:pt x="122" y="31"/>
                  </a:lnTo>
                  <a:lnTo>
                    <a:pt x="137" y="32"/>
                  </a:lnTo>
                  <a:lnTo>
                    <a:pt x="151" y="32"/>
                  </a:lnTo>
                  <a:lnTo>
                    <a:pt x="159" y="32"/>
                  </a:lnTo>
                  <a:lnTo>
                    <a:pt x="165" y="32"/>
                  </a:lnTo>
                  <a:lnTo>
                    <a:pt x="172" y="31"/>
                  </a:lnTo>
                  <a:lnTo>
                    <a:pt x="180" y="31"/>
                  </a:lnTo>
                  <a:lnTo>
                    <a:pt x="193" y="30"/>
                  </a:lnTo>
                  <a:lnTo>
                    <a:pt x="206" y="27"/>
                  </a:lnTo>
                  <a:lnTo>
                    <a:pt x="232" y="23"/>
                  </a:lnTo>
                  <a:lnTo>
                    <a:pt x="254" y="21"/>
                  </a:lnTo>
                  <a:lnTo>
                    <a:pt x="265" y="18"/>
                  </a:lnTo>
                  <a:lnTo>
                    <a:pt x="274" y="17"/>
                  </a:lnTo>
                  <a:lnTo>
                    <a:pt x="282" y="15"/>
                  </a:lnTo>
                  <a:lnTo>
                    <a:pt x="290" y="14"/>
                  </a:lnTo>
                  <a:lnTo>
                    <a:pt x="295" y="13"/>
                  </a:lnTo>
                  <a:lnTo>
                    <a:pt x="299" y="13"/>
                  </a:lnTo>
                  <a:lnTo>
                    <a:pt x="301" y="13"/>
                  </a:lnTo>
                  <a:lnTo>
                    <a:pt x="303" y="13"/>
                  </a:lnTo>
                  <a:lnTo>
                    <a:pt x="304" y="14"/>
                  </a:lnTo>
                  <a:lnTo>
                    <a:pt x="303" y="15"/>
                  </a:lnTo>
                  <a:lnTo>
                    <a:pt x="300" y="17"/>
                  </a:lnTo>
                  <a:lnTo>
                    <a:pt x="298" y="18"/>
                  </a:lnTo>
                  <a:lnTo>
                    <a:pt x="292" y="22"/>
                  </a:lnTo>
                  <a:lnTo>
                    <a:pt x="286" y="25"/>
                  </a:lnTo>
                  <a:lnTo>
                    <a:pt x="278" y="28"/>
                  </a:lnTo>
                  <a:lnTo>
                    <a:pt x="269" y="32"/>
                  </a:lnTo>
                  <a:lnTo>
                    <a:pt x="260" y="36"/>
                  </a:lnTo>
                  <a:lnTo>
                    <a:pt x="236" y="44"/>
                  </a:lnTo>
                  <a:lnTo>
                    <a:pt x="229" y="46"/>
                  </a:lnTo>
                  <a:lnTo>
                    <a:pt x="223" y="47"/>
                  </a:lnTo>
                  <a:lnTo>
                    <a:pt x="216" y="48"/>
                  </a:lnTo>
                  <a:lnTo>
                    <a:pt x="210" y="49"/>
                  </a:lnTo>
                  <a:lnTo>
                    <a:pt x="195" y="51"/>
                  </a:lnTo>
                  <a:lnTo>
                    <a:pt x="180" y="51"/>
                  </a:lnTo>
                  <a:lnTo>
                    <a:pt x="173" y="51"/>
                  </a:lnTo>
                  <a:lnTo>
                    <a:pt x="165" y="51"/>
                  </a:lnTo>
                  <a:lnTo>
                    <a:pt x="157" y="51"/>
                  </a:lnTo>
                  <a:lnTo>
                    <a:pt x="151" y="49"/>
                  </a:lnTo>
                  <a:lnTo>
                    <a:pt x="135" y="48"/>
                  </a:lnTo>
                  <a:lnTo>
                    <a:pt x="121" y="46"/>
                  </a:lnTo>
                  <a:lnTo>
                    <a:pt x="113" y="44"/>
                  </a:lnTo>
                  <a:lnTo>
                    <a:pt x="106" y="43"/>
                  </a:lnTo>
                  <a:lnTo>
                    <a:pt x="100" y="42"/>
                  </a:lnTo>
                  <a:lnTo>
                    <a:pt x="92" y="40"/>
                  </a:lnTo>
                  <a:lnTo>
                    <a:pt x="79" y="36"/>
                  </a:lnTo>
                  <a:lnTo>
                    <a:pt x="67" y="32"/>
                  </a:lnTo>
                  <a:lnTo>
                    <a:pt x="45" y="25"/>
                  </a:lnTo>
                  <a:lnTo>
                    <a:pt x="34" y="19"/>
                  </a:lnTo>
                  <a:lnTo>
                    <a:pt x="27" y="15"/>
                  </a:lnTo>
                  <a:lnTo>
                    <a:pt x="19" y="11"/>
                  </a:lnTo>
                  <a:lnTo>
                    <a:pt x="12" y="9"/>
                  </a:lnTo>
                  <a:lnTo>
                    <a:pt x="7" y="6"/>
                  </a:lnTo>
                  <a:lnTo>
                    <a:pt x="3" y="4"/>
                  </a:lnTo>
                  <a:lnTo>
                    <a:pt x="2" y="2"/>
                  </a:ln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9F7A"/>
            </a:solidFill>
            <a:ln w="0">
              <a:solidFill>
                <a:srgbClr val="C79F7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7"/>
            <p:cNvSpPr>
              <a:spLocks/>
            </p:cNvSpPr>
            <p:nvPr/>
          </p:nvSpPr>
          <p:spPr bwMode="auto">
            <a:xfrm>
              <a:off x="8942778" y="5426963"/>
              <a:ext cx="1201738" cy="306388"/>
            </a:xfrm>
            <a:custGeom>
              <a:avLst/>
              <a:gdLst>
                <a:gd name="T0" fmla="*/ 543 w 757"/>
                <a:gd name="T1" fmla="*/ 2 h 193"/>
                <a:gd name="T2" fmla="*/ 609 w 757"/>
                <a:gd name="T3" fmla="*/ 11 h 193"/>
                <a:gd name="T4" fmla="*/ 665 w 757"/>
                <a:gd name="T5" fmla="*/ 24 h 193"/>
                <a:gd name="T6" fmla="*/ 708 w 757"/>
                <a:gd name="T7" fmla="*/ 40 h 193"/>
                <a:gd name="T8" fmla="*/ 738 w 757"/>
                <a:gd name="T9" fmla="*/ 54 h 193"/>
                <a:gd name="T10" fmla="*/ 751 w 757"/>
                <a:gd name="T11" fmla="*/ 60 h 193"/>
                <a:gd name="T12" fmla="*/ 757 w 757"/>
                <a:gd name="T13" fmla="*/ 63 h 193"/>
                <a:gd name="T14" fmla="*/ 755 w 757"/>
                <a:gd name="T15" fmla="*/ 64 h 193"/>
                <a:gd name="T16" fmla="*/ 754 w 757"/>
                <a:gd name="T17" fmla="*/ 64 h 193"/>
                <a:gd name="T18" fmla="*/ 747 w 757"/>
                <a:gd name="T19" fmla="*/ 62 h 193"/>
                <a:gd name="T20" fmla="*/ 723 w 757"/>
                <a:gd name="T21" fmla="*/ 54 h 193"/>
                <a:gd name="T22" fmla="*/ 685 w 757"/>
                <a:gd name="T23" fmla="*/ 45 h 193"/>
                <a:gd name="T24" fmla="*/ 635 w 757"/>
                <a:gd name="T25" fmla="*/ 34 h 193"/>
                <a:gd name="T26" fmla="*/ 590 w 757"/>
                <a:gd name="T27" fmla="*/ 28 h 193"/>
                <a:gd name="T28" fmla="*/ 542 w 757"/>
                <a:gd name="T29" fmla="*/ 24 h 193"/>
                <a:gd name="T30" fmla="*/ 472 w 757"/>
                <a:gd name="T31" fmla="*/ 23 h 193"/>
                <a:gd name="T32" fmla="*/ 399 w 757"/>
                <a:gd name="T33" fmla="*/ 26 h 193"/>
                <a:gd name="T34" fmla="*/ 325 w 757"/>
                <a:gd name="T35" fmla="*/ 37 h 193"/>
                <a:gd name="T36" fmla="*/ 253 w 757"/>
                <a:gd name="T37" fmla="*/ 54 h 193"/>
                <a:gd name="T38" fmla="*/ 187 w 757"/>
                <a:gd name="T39" fmla="*/ 78 h 193"/>
                <a:gd name="T40" fmla="*/ 141 w 757"/>
                <a:gd name="T41" fmla="*/ 97 h 193"/>
                <a:gd name="T42" fmla="*/ 102 w 757"/>
                <a:gd name="T43" fmla="*/ 118 h 193"/>
                <a:gd name="T44" fmla="*/ 68 w 757"/>
                <a:gd name="T45" fmla="*/ 139 h 193"/>
                <a:gd name="T46" fmla="*/ 42 w 757"/>
                <a:gd name="T47" fmla="*/ 159 h 193"/>
                <a:gd name="T48" fmla="*/ 20 w 757"/>
                <a:gd name="T49" fmla="*/ 176 h 193"/>
                <a:gd name="T50" fmla="*/ 8 w 757"/>
                <a:gd name="T51" fmla="*/ 186 h 193"/>
                <a:gd name="T52" fmla="*/ 3 w 757"/>
                <a:gd name="T53" fmla="*/ 191 h 193"/>
                <a:gd name="T54" fmla="*/ 1 w 757"/>
                <a:gd name="T55" fmla="*/ 193 h 193"/>
                <a:gd name="T56" fmla="*/ 0 w 757"/>
                <a:gd name="T57" fmla="*/ 190 h 193"/>
                <a:gd name="T58" fmla="*/ 4 w 757"/>
                <a:gd name="T59" fmla="*/ 187 h 193"/>
                <a:gd name="T60" fmla="*/ 9 w 757"/>
                <a:gd name="T61" fmla="*/ 181 h 193"/>
                <a:gd name="T62" fmla="*/ 20 w 757"/>
                <a:gd name="T63" fmla="*/ 172 h 193"/>
                <a:gd name="T64" fmla="*/ 39 w 757"/>
                <a:gd name="T65" fmla="*/ 155 h 193"/>
                <a:gd name="T66" fmla="*/ 65 w 757"/>
                <a:gd name="T67" fmla="*/ 134 h 193"/>
                <a:gd name="T68" fmla="*/ 98 w 757"/>
                <a:gd name="T69" fmla="*/ 112 h 193"/>
                <a:gd name="T70" fmla="*/ 137 w 757"/>
                <a:gd name="T71" fmla="*/ 88 h 193"/>
                <a:gd name="T72" fmla="*/ 182 w 757"/>
                <a:gd name="T73" fmla="*/ 67 h 193"/>
                <a:gd name="T74" fmla="*/ 249 w 757"/>
                <a:gd name="T75" fmla="*/ 41 h 193"/>
                <a:gd name="T76" fmla="*/ 321 w 757"/>
                <a:gd name="T77" fmla="*/ 21 h 193"/>
                <a:gd name="T78" fmla="*/ 408 w 757"/>
                <a:gd name="T79" fmla="*/ 6 h 193"/>
                <a:gd name="T80" fmla="*/ 508 w 757"/>
                <a:gd name="T81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57" h="193">
                  <a:moveTo>
                    <a:pt x="508" y="0"/>
                  </a:moveTo>
                  <a:lnTo>
                    <a:pt x="543" y="2"/>
                  </a:lnTo>
                  <a:lnTo>
                    <a:pt x="577" y="6"/>
                  </a:lnTo>
                  <a:lnTo>
                    <a:pt x="609" y="11"/>
                  </a:lnTo>
                  <a:lnTo>
                    <a:pt x="637" y="17"/>
                  </a:lnTo>
                  <a:lnTo>
                    <a:pt x="665" y="24"/>
                  </a:lnTo>
                  <a:lnTo>
                    <a:pt x="688" y="32"/>
                  </a:lnTo>
                  <a:lnTo>
                    <a:pt x="708" y="40"/>
                  </a:lnTo>
                  <a:lnTo>
                    <a:pt x="725" y="47"/>
                  </a:lnTo>
                  <a:lnTo>
                    <a:pt x="738" y="54"/>
                  </a:lnTo>
                  <a:lnTo>
                    <a:pt x="749" y="59"/>
                  </a:lnTo>
                  <a:lnTo>
                    <a:pt x="751" y="60"/>
                  </a:lnTo>
                  <a:lnTo>
                    <a:pt x="754" y="62"/>
                  </a:lnTo>
                  <a:lnTo>
                    <a:pt x="757" y="63"/>
                  </a:lnTo>
                  <a:lnTo>
                    <a:pt x="757" y="63"/>
                  </a:lnTo>
                  <a:lnTo>
                    <a:pt x="755" y="64"/>
                  </a:lnTo>
                  <a:lnTo>
                    <a:pt x="755" y="64"/>
                  </a:lnTo>
                  <a:lnTo>
                    <a:pt x="754" y="64"/>
                  </a:lnTo>
                  <a:lnTo>
                    <a:pt x="751" y="63"/>
                  </a:lnTo>
                  <a:lnTo>
                    <a:pt x="747" y="62"/>
                  </a:lnTo>
                  <a:lnTo>
                    <a:pt x="737" y="59"/>
                  </a:lnTo>
                  <a:lnTo>
                    <a:pt x="723" y="54"/>
                  </a:lnTo>
                  <a:lnTo>
                    <a:pt x="706" y="50"/>
                  </a:lnTo>
                  <a:lnTo>
                    <a:pt x="685" y="45"/>
                  </a:lnTo>
                  <a:lnTo>
                    <a:pt x="661" y="40"/>
                  </a:lnTo>
                  <a:lnTo>
                    <a:pt x="635" y="34"/>
                  </a:lnTo>
                  <a:lnTo>
                    <a:pt x="606" y="30"/>
                  </a:lnTo>
                  <a:lnTo>
                    <a:pt x="590" y="28"/>
                  </a:lnTo>
                  <a:lnTo>
                    <a:pt x="575" y="26"/>
                  </a:lnTo>
                  <a:lnTo>
                    <a:pt x="542" y="24"/>
                  </a:lnTo>
                  <a:lnTo>
                    <a:pt x="508" y="23"/>
                  </a:lnTo>
                  <a:lnTo>
                    <a:pt x="472" y="23"/>
                  </a:lnTo>
                  <a:lnTo>
                    <a:pt x="436" y="23"/>
                  </a:lnTo>
                  <a:lnTo>
                    <a:pt x="399" y="26"/>
                  </a:lnTo>
                  <a:lnTo>
                    <a:pt x="361" y="30"/>
                  </a:lnTo>
                  <a:lnTo>
                    <a:pt x="325" y="37"/>
                  </a:lnTo>
                  <a:lnTo>
                    <a:pt x="288" y="45"/>
                  </a:lnTo>
                  <a:lnTo>
                    <a:pt x="253" y="54"/>
                  </a:lnTo>
                  <a:lnTo>
                    <a:pt x="219" y="64"/>
                  </a:lnTo>
                  <a:lnTo>
                    <a:pt x="187" y="78"/>
                  </a:lnTo>
                  <a:lnTo>
                    <a:pt x="156" y="91"/>
                  </a:lnTo>
                  <a:lnTo>
                    <a:pt x="141" y="97"/>
                  </a:lnTo>
                  <a:lnTo>
                    <a:pt x="128" y="104"/>
                  </a:lnTo>
                  <a:lnTo>
                    <a:pt x="102" y="118"/>
                  </a:lnTo>
                  <a:lnTo>
                    <a:pt x="78" y="132"/>
                  </a:lnTo>
                  <a:lnTo>
                    <a:pt x="68" y="139"/>
                  </a:lnTo>
                  <a:lnTo>
                    <a:pt x="59" y="146"/>
                  </a:lnTo>
                  <a:lnTo>
                    <a:pt x="42" y="159"/>
                  </a:lnTo>
                  <a:lnTo>
                    <a:pt x="27" y="169"/>
                  </a:lnTo>
                  <a:lnTo>
                    <a:pt x="20" y="176"/>
                  </a:lnTo>
                  <a:lnTo>
                    <a:pt x="13" y="182"/>
                  </a:lnTo>
                  <a:lnTo>
                    <a:pt x="8" y="186"/>
                  </a:lnTo>
                  <a:lnTo>
                    <a:pt x="5" y="189"/>
                  </a:lnTo>
                  <a:lnTo>
                    <a:pt x="3" y="191"/>
                  </a:lnTo>
                  <a:lnTo>
                    <a:pt x="1" y="191"/>
                  </a:lnTo>
                  <a:lnTo>
                    <a:pt x="1" y="193"/>
                  </a:lnTo>
                  <a:lnTo>
                    <a:pt x="0" y="191"/>
                  </a:lnTo>
                  <a:lnTo>
                    <a:pt x="0" y="190"/>
                  </a:lnTo>
                  <a:lnTo>
                    <a:pt x="1" y="189"/>
                  </a:lnTo>
                  <a:lnTo>
                    <a:pt x="4" y="187"/>
                  </a:lnTo>
                  <a:lnTo>
                    <a:pt x="6" y="185"/>
                  </a:lnTo>
                  <a:lnTo>
                    <a:pt x="9" y="181"/>
                  </a:lnTo>
                  <a:lnTo>
                    <a:pt x="14" y="177"/>
                  </a:lnTo>
                  <a:lnTo>
                    <a:pt x="20" y="172"/>
                  </a:lnTo>
                  <a:lnTo>
                    <a:pt x="25" y="167"/>
                  </a:lnTo>
                  <a:lnTo>
                    <a:pt x="39" y="155"/>
                  </a:lnTo>
                  <a:lnTo>
                    <a:pt x="55" y="142"/>
                  </a:lnTo>
                  <a:lnTo>
                    <a:pt x="65" y="134"/>
                  </a:lnTo>
                  <a:lnTo>
                    <a:pt x="76" y="126"/>
                  </a:lnTo>
                  <a:lnTo>
                    <a:pt x="98" y="112"/>
                  </a:lnTo>
                  <a:lnTo>
                    <a:pt x="124" y="96"/>
                  </a:lnTo>
                  <a:lnTo>
                    <a:pt x="137" y="88"/>
                  </a:lnTo>
                  <a:lnTo>
                    <a:pt x="152" y="81"/>
                  </a:lnTo>
                  <a:lnTo>
                    <a:pt x="182" y="67"/>
                  </a:lnTo>
                  <a:lnTo>
                    <a:pt x="215" y="53"/>
                  </a:lnTo>
                  <a:lnTo>
                    <a:pt x="249" y="41"/>
                  </a:lnTo>
                  <a:lnTo>
                    <a:pt x="284" y="30"/>
                  </a:lnTo>
                  <a:lnTo>
                    <a:pt x="321" y="21"/>
                  </a:lnTo>
                  <a:lnTo>
                    <a:pt x="359" y="13"/>
                  </a:lnTo>
                  <a:lnTo>
                    <a:pt x="408" y="6"/>
                  </a:lnTo>
                  <a:lnTo>
                    <a:pt x="459" y="2"/>
                  </a:lnTo>
                  <a:lnTo>
                    <a:pt x="508" y="0"/>
                  </a:lnTo>
                  <a:close/>
                </a:path>
              </a:pathLst>
            </a:custGeom>
            <a:solidFill>
              <a:srgbClr val="C79F7A"/>
            </a:solidFill>
            <a:ln w="0">
              <a:solidFill>
                <a:srgbClr val="C79F7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8"/>
            <p:cNvSpPr>
              <a:spLocks noEditPoints="1"/>
            </p:cNvSpPr>
            <p:nvPr/>
          </p:nvSpPr>
          <p:spPr bwMode="auto">
            <a:xfrm>
              <a:off x="8936428" y="5168200"/>
              <a:ext cx="1541463" cy="965200"/>
            </a:xfrm>
            <a:custGeom>
              <a:avLst/>
              <a:gdLst>
                <a:gd name="T0" fmla="*/ 675 w 971"/>
                <a:gd name="T1" fmla="*/ 204 h 608"/>
                <a:gd name="T2" fmla="*/ 689 w 971"/>
                <a:gd name="T3" fmla="*/ 208 h 608"/>
                <a:gd name="T4" fmla="*/ 710 w 971"/>
                <a:gd name="T5" fmla="*/ 213 h 608"/>
                <a:gd name="T6" fmla="*/ 727 w 971"/>
                <a:gd name="T7" fmla="*/ 217 h 608"/>
                <a:gd name="T8" fmla="*/ 58 w 971"/>
                <a:gd name="T9" fmla="*/ 608 h 608"/>
                <a:gd name="T10" fmla="*/ 29 w 971"/>
                <a:gd name="T11" fmla="*/ 603 h 608"/>
                <a:gd name="T12" fmla="*/ 0 w 971"/>
                <a:gd name="T13" fmla="*/ 597 h 608"/>
                <a:gd name="T14" fmla="*/ 675 w 971"/>
                <a:gd name="T15" fmla="*/ 204 h 608"/>
                <a:gd name="T16" fmla="*/ 911 w 971"/>
                <a:gd name="T17" fmla="*/ 66 h 608"/>
                <a:gd name="T18" fmla="*/ 918 w 971"/>
                <a:gd name="T19" fmla="*/ 68 h 608"/>
                <a:gd name="T20" fmla="*/ 944 w 971"/>
                <a:gd name="T21" fmla="*/ 69 h 608"/>
                <a:gd name="T22" fmla="*/ 956 w 971"/>
                <a:gd name="T23" fmla="*/ 69 h 608"/>
                <a:gd name="T24" fmla="*/ 965 w 971"/>
                <a:gd name="T25" fmla="*/ 69 h 608"/>
                <a:gd name="T26" fmla="*/ 956 w 971"/>
                <a:gd name="T27" fmla="*/ 81 h 608"/>
                <a:gd name="T28" fmla="*/ 943 w 971"/>
                <a:gd name="T29" fmla="*/ 91 h 608"/>
                <a:gd name="T30" fmla="*/ 734 w 971"/>
                <a:gd name="T31" fmla="*/ 213 h 608"/>
                <a:gd name="T32" fmla="*/ 729 w 971"/>
                <a:gd name="T33" fmla="*/ 210 h 608"/>
                <a:gd name="T34" fmla="*/ 712 w 971"/>
                <a:gd name="T35" fmla="*/ 203 h 608"/>
                <a:gd name="T36" fmla="*/ 692 w 971"/>
                <a:gd name="T37" fmla="*/ 195 h 608"/>
                <a:gd name="T38" fmla="*/ 691 w 971"/>
                <a:gd name="T39" fmla="*/ 195 h 608"/>
                <a:gd name="T40" fmla="*/ 911 w 971"/>
                <a:gd name="T41" fmla="*/ 66 h 608"/>
                <a:gd name="T42" fmla="*/ 932 w 971"/>
                <a:gd name="T43" fmla="*/ 0 h 608"/>
                <a:gd name="T44" fmla="*/ 943 w 971"/>
                <a:gd name="T45" fmla="*/ 5 h 608"/>
                <a:gd name="T46" fmla="*/ 958 w 971"/>
                <a:gd name="T47" fmla="*/ 17 h 608"/>
                <a:gd name="T48" fmla="*/ 967 w 971"/>
                <a:gd name="T49" fmla="*/ 32 h 608"/>
                <a:gd name="T50" fmla="*/ 971 w 971"/>
                <a:gd name="T51" fmla="*/ 48 h 608"/>
                <a:gd name="T52" fmla="*/ 970 w 971"/>
                <a:gd name="T53" fmla="*/ 53 h 608"/>
                <a:gd name="T54" fmla="*/ 970 w 971"/>
                <a:gd name="T55" fmla="*/ 59 h 608"/>
                <a:gd name="T56" fmla="*/ 969 w 971"/>
                <a:gd name="T57" fmla="*/ 59 h 608"/>
                <a:gd name="T58" fmla="*/ 950 w 971"/>
                <a:gd name="T59" fmla="*/ 55 h 608"/>
                <a:gd name="T60" fmla="*/ 929 w 971"/>
                <a:gd name="T61" fmla="*/ 51 h 608"/>
                <a:gd name="T62" fmla="*/ 931 w 971"/>
                <a:gd name="T63" fmla="*/ 44 h 608"/>
                <a:gd name="T64" fmla="*/ 932 w 971"/>
                <a:gd name="T65" fmla="*/ 39 h 608"/>
                <a:gd name="T66" fmla="*/ 932 w 971"/>
                <a:gd name="T67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71" h="608">
                  <a:moveTo>
                    <a:pt x="675" y="204"/>
                  </a:moveTo>
                  <a:lnTo>
                    <a:pt x="689" y="208"/>
                  </a:lnTo>
                  <a:lnTo>
                    <a:pt x="710" y="213"/>
                  </a:lnTo>
                  <a:lnTo>
                    <a:pt x="727" y="217"/>
                  </a:lnTo>
                  <a:lnTo>
                    <a:pt x="58" y="608"/>
                  </a:lnTo>
                  <a:lnTo>
                    <a:pt x="29" y="603"/>
                  </a:lnTo>
                  <a:lnTo>
                    <a:pt x="0" y="597"/>
                  </a:lnTo>
                  <a:lnTo>
                    <a:pt x="675" y="204"/>
                  </a:lnTo>
                  <a:close/>
                  <a:moveTo>
                    <a:pt x="911" y="66"/>
                  </a:moveTo>
                  <a:lnTo>
                    <a:pt x="918" y="68"/>
                  </a:lnTo>
                  <a:lnTo>
                    <a:pt x="944" y="69"/>
                  </a:lnTo>
                  <a:lnTo>
                    <a:pt x="956" y="69"/>
                  </a:lnTo>
                  <a:lnTo>
                    <a:pt x="965" y="69"/>
                  </a:lnTo>
                  <a:lnTo>
                    <a:pt x="956" y="81"/>
                  </a:lnTo>
                  <a:lnTo>
                    <a:pt x="943" y="91"/>
                  </a:lnTo>
                  <a:lnTo>
                    <a:pt x="734" y="213"/>
                  </a:lnTo>
                  <a:lnTo>
                    <a:pt x="729" y="210"/>
                  </a:lnTo>
                  <a:lnTo>
                    <a:pt x="712" y="203"/>
                  </a:lnTo>
                  <a:lnTo>
                    <a:pt x="692" y="195"/>
                  </a:lnTo>
                  <a:lnTo>
                    <a:pt x="691" y="195"/>
                  </a:lnTo>
                  <a:lnTo>
                    <a:pt x="911" y="66"/>
                  </a:lnTo>
                  <a:close/>
                  <a:moveTo>
                    <a:pt x="932" y="0"/>
                  </a:moveTo>
                  <a:lnTo>
                    <a:pt x="943" y="5"/>
                  </a:lnTo>
                  <a:lnTo>
                    <a:pt x="958" y="17"/>
                  </a:lnTo>
                  <a:lnTo>
                    <a:pt x="967" y="32"/>
                  </a:lnTo>
                  <a:lnTo>
                    <a:pt x="971" y="48"/>
                  </a:lnTo>
                  <a:lnTo>
                    <a:pt x="970" y="53"/>
                  </a:lnTo>
                  <a:lnTo>
                    <a:pt x="970" y="59"/>
                  </a:lnTo>
                  <a:lnTo>
                    <a:pt x="969" y="59"/>
                  </a:lnTo>
                  <a:lnTo>
                    <a:pt x="950" y="55"/>
                  </a:lnTo>
                  <a:lnTo>
                    <a:pt x="929" y="51"/>
                  </a:lnTo>
                  <a:lnTo>
                    <a:pt x="931" y="44"/>
                  </a:lnTo>
                  <a:lnTo>
                    <a:pt x="932" y="39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rgbClr val="BF9875"/>
            </a:solidFill>
            <a:ln w="0">
              <a:solidFill>
                <a:srgbClr val="BF987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9"/>
            <p:cNvSpPr>
              <a:spLocks/>
            </p:cNvSpPr>
            <p:nvPr/>
          </p:nvSpPr>
          <p:spPr bwMode="auto">
            <a:xfrm>
              <a:off x="10382640" y="5249163"/>
              <a:ext cx="93663" cy="28575"/>
            </a:xfrm>
            <a:custGeom>
              <a:avLst/>
              <a:gdLst>
                <a:gd name="T0" fmla="*/ 18 w 59"/>
                <a:gd name="T1" fmla="*/ 0 h 18"/>
                <a:gd name="T2" fmla="*/ 39 w 59"/>
                <a:gd name="T3" fmla="*/ 4 h 18"/>
                <a:gd name="T4" fmla="*/ 58 w 59"/>
                <a:gd name="T5" fmla="*/ 8 h 18"/>
                <a:gd name="T6" fmla="*/ 59 w 59"/>
                <a:gd name="T7" fmla="*/ 8 h 18"/>
                <a:gd name="T8" fmla="*/ 56 w 59"/>
                <a:gd name="T9" fmla="*/ 13 h 18"/>
                <a:gd name="T10" fmla="*/ 54 w 59"/>
                <a:gd name="T11" fmla="*/ 18 h 18"/>
                <a:gd name="T12" fmla="*/ 45 w 59"/>
                <a:gd name="T13" fmla="*/ 18 h 18"/>
                <a:gd name="T14" fmla="*/ 33 w 59"/>
                <a:gd name="T15" fmla="*/ 18 h 18"/>
                <a:gd name="T16" fmla="*/ 7 w 59"/>
                <a:gd name="T17" fmla="*/ 17 h 18"/>
                <a:gd name="T18" fmla="*/ 0 w 59"/>
                <a:gd name="T19" fmla="*/ 15 h 18"/>
                <a:gd name="T20" fmla="*/ 1 w 59"/>
                <a:gd name="T21" fmla="*/ 15 h 18"/>
                <a:gd name="T22" fmla="*/ 9 w 59"/>
                <a:gd name="T23" fmla="*/ 10 h 18"/>
                <a:gd name="T24" fmla="*/ 15 w 59"/>
                <a:gd name="T25" fmla="*/ 5 h 18"/>
                <a:gd name="T26" fmla="*/ 18 w 59"/>
                <a:gd name="T2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18">
                  <a:moveTo>
                    <a:pt x="18" y="0"/>
                  </a:moveTo>
                  <a:lnTo>
                    <a:pt x="39" y="4"/>
                  </a:lnTo>
                  <a:lnTo>
                    <a:pt x="58" y="8"/>
                  </a:lnTo>
                  <a:lnTo>
                    <a:pt x="59" y="8"/>
                  </a:lnTo>
                  <a:lnTo>
                    <a:pt x="56" y="13"/>
                  </a:lnTo>
                  <a:lnTo>
                    <a:pt x="54" y="18"/>
                  </a:lnTo>
                  <a:lnTo>
                    <a:pt x="45" y="18"/>
                  </a:lnTo>
                  <a:lnTo>
                    <a:pt x="33" y="18"/>
                  </a:lnTo>
                  <a:lnTo>
                    <a:pt x="7" y="17"/>
                  </a:lnTo>
                  <a:lnTo>
                    <a:pt x="0" y="15"/>
                  </a:lnTo>
                  <a:lnTo>
                    <a:pt x="1" y="15"/>
                  </a:lnTo>
                  <a:lnTo>
                    <a:pt x="9" y="10"/>
                  </a:lnTo>
                  <a:lnTo>
                    <a:pt x="15" y="5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A98768"/>
            </a:solidFill>
            <a:ln w="0">
              <a:solidFill>
                <a:srgbClr val="A9876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20"/>
            <p:cNvSpPr>
              <a:spLocks/>
            </p:cNvSpPr>
            <p:nvPr/>
          </p:nvSpPr>
          <p:spPr bwMode="auto">
            <a:xfrm>
              <a:off x="10007990" y="5477763"/>
              <a:ext cx="93663" cy="34925"/>
            </a:xfrm>
            <a:custGeom>
              <a:avLst/>
              <a:gdLst>
                <a:gd name="T0" fmla="*/ 16 w 59"/>
                <a:gd name="T1" fmla="*/ 0 h 22"/>
                <a:gd name="T2" fmla="*/ 17 w 59"/>
                <a:gd name="T3" fmla="*/ 0 h 22"/>
                <a:gd name="T4" fmla="*/ 37 w 59"/>
                <a:gd name="T5" fmla="*/ 8 h 22"/>
                <a:gd name="T6" fmla="*/ 54 w 59"/>
                <a:gd name="T7" fmla="*/ 15 h 22"/>
                <a:gd name="T8" fmla="*/ 59 w 59"/>
                <a:gd name="T9" fmla="*/ 18 h 22"/>
                <a:gd name="T10" fmla="*/ 52 w 59"/>
                <a:gd name="T11" fmla="*/ 22 h 22"/>
                <a:gd name="T12" fmla="*/ 35 w 59"/>
                <a:gd name="T13" fmla="*/ 18 h 22"/>
                <a:gd name="T14" fmla="*/ 14 w 59"/>
                <a:gd name="T15" fmla="*/ 13 h 22"/>
                <a:gd name="T16" fmla="*/ 0 w 59"/>
                <a:gd name="T17" fmla="*/ 9 h 22"/>
                <a:gd name="T18" fmla="*/ 16 w 59"/>
                <a:gd name="T1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22">
                  <a:moveTo>
                    <a:pt x="16" y="0"/>
                  </a:moveTo>
                  <a:lnTo>
                    <a:pt x="17" y="0"/>
                  </a:lnTo>
                  <a:lnTo>
                    <a:pt x="37" y="8"/>
                  </a:lnTo>
                  <a:lnTo>
                    <a:pt x="54" y="15"/>
                  </a:lnTo>
                  <a:lnTo>
                    <a:pt x="59" y="18"/>
                  </a:lnTo>
                  <a:lnTo>
                    <a:pt x="52" y="22"/>
                  </a:lnTo>
                  <a:lnTo>
                    <a:pt x="35" y="18"/>
                  </a:lnTo>
                  <a:lnTo>
                    <a:pt x="14" y="13"/>
                  </a:lnTo>
                  <a:lnTo>
                    <a:pt x="0" y="9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A98768"/>
            </a:solidFill>
            <a:ln w="0">
              <a:solidFill>
                <a:srgbClr val="A9876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1"/>
            <p:cNvSpPr>
              <a:spLocks noEditPoints="1"/>
            </p:cNvSpPr>
            <p:nvPr/>
          </p:nvSpPr>
          <p:spPr bwMode="auto">
            <a:xfrm>
              <a:off x="9199953" y="5258688"/>
              <a:ext cx="477838" cy="280988"/>
            </a:xfrm>
            <a:custGeom>
              <a:avLst/>
              <a:gdLst>
                <a:gd name="T0" fmla="*/ 146 w 301"/>
                <a:gd name="T1" fmla="*/ 146 h 177"/>
                <a:gd name="T2" fmla="*/ 113 w 301"/>
                <a:gd name="T3" fmla="*/ 165 h 177"/>
                <a:gd name="T4" fmla="*/ 98 w 301"/>
                <a:gd name="T5" fmla="*/ 172 h 177"/>
                <a:gd name="T6" fmla="*/ 83 w 301"/>
                <a:gd name="T7" fmla="*/ 176 h 177"/>
                <a:gd name="T8" fmla="*/ 66 w 301"/>
                <a:gd name="T9" fmla="*/ 177 h 177"/>
                <a:gd name="T10" fmla="*/ 57 w 301"/>
                <a:gd name="T11" fmla="*/ 176 h 177"/>
                <a:gd name="T12" fmla="*/ 46 w 301"/>
                <a:gd name="T13" fmla="*/ 174 h 177"/>
                <a:gd name="T14" fmla="*/ 57 w 301"/>
                <a:gd name="T15" fmla="*/ 170 h 177"/>
                <a:gd name="T16" fmla="*/ 91 w 301"/>
                <a:gd name="T17" fmla="*/ 160 h 177"/>
                <a:gd name="T18" fmla="*/ 126 w 301"/>
                <a:gd name="T19" fmla="*/ 151 h 177"/>
                <a:gd name="T20" fmla="*/ 146 w 301"/>
                <a:gd name="T21" fmla="*/ 146 h 177"/>
                <a:gd name="T22" fmla="*/ 236 w 301"/>
                <a:gd name="T23" fmla="*/ 0 h 177"/>
                <a:gd name="T24" fmla="*/ 253 w 301"/>
                <a:gd name="T25" fmla="*/ 2 h 177"/>
                <a:gd name="T26" fmla="*/ 269 w 301"/>
                <a:gd name="T27" fmla="*/ 5 h 177"/>
                <a:gd name="T28" fmla="*/ 283 w 301"/>
                <a:gd name="T29" fmla="*/ 12 h 177"/>
                <a:gd name="T30" fmla="*/ 295 w 301"/>
                <a:gd name="T31" fmla="*/ 21 h 177"/>
                <a:gd name="T32" fmla="*/ 301 w 301"/>
                <a:gd name="T33" fmla="*/ 33 h 177"/>
                <a:gd name="T34" fmla="*/ 301 w 301"/>
                <a:gd name="T35" fmla="*/ 45 h 177"/>
                <a:gd name="T36" fmla="*/ 296 w 301"/>
                <a:gd name="T37" fmla="*/ 57 h 177"/>
                <a:gd name="T38" fmla="*/ 283 w 301"/>
                <a:gd name="T39" fmla="*/ 66 h 177"/>
                <a:gd name="T40" fmla="*/ 190 w 301"/>
                <a:gd name="T41" fmla="*/ 121 h 177"/>
                <a:gd name="T42" fmla="*/ 122 w 301"/>
                <a:gd name="T43" fmla="*/ 136 h 177"/>
                <a:gd name="T44" fmla="*/ 87 w 301"/>
                <a:gd name="T45" fmla="*/ 147 h 177"/>
                <a:gd name="T46" fmla="*/ 53 w 301"/>
                <a:gd name="T47" fmla="*/ 159 h 177"/>
                <a:gd name="T48" fmla="*/ 28 w 301"/>
                <a:gd name="T49" fmla="*/ 169 h 177"/>
                <a:gd name="T50" fmla="*/ 19 w 301"/>
                <a:gd name="T51" fmla="*/ 165 h 177"/>
                <a:gd name="T52" fmla="*/ 7 w 301"/>
                <a:gd name="T53" fmla="*/ 155 h 177"/>
                <a:gd name="T54" fmla="*/ 0 w 301"/>
                <a:gd name="T55" fmla="*/ 144 h 177"/>
                <a:gd name="T56" fmla="*/ 0 w 301"/>
                <a:gd name="T57" fmla="*/ 132 h 177"/>
                <a:gd name="T58" fmla="*/ 7 w 301"/>
                <a:gd name="T59" fmla="*/ 121 h 177"/>
                <a:gd name="T60" fmla="*/ 19 w 301"/>
                <a:gd name="T61" fmla="*/ 110 h 177"/>
                <a:gd name="T62" fmla="*/ 189 w 301"/>
                <a:gd name="T63" fmla="*/ 12 h 177"/>
                <a:gd name="T64" fmla="*/ 203 w 301"/>
                <a:gd name="T65" fmla="*/ 5 h 177"/>
                <a:gd name="T66" fmla="*/ 219 w 301"/>
                <a:gd name="T67" fmla="*/ 2 h 177"/>
                <a:gd name="T68" fmla="*/ 236 w 301"/>
                <a:gd name="T69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1" h="177">
                  <a:moveTo>
                    <a:pt x="146" y="146"/>
                  </a:moveTo>
                  <a:lnTo>
                    <a:pt x="113" y="165"/>
                  </a:lnTo>
                  <a:lnTo>
                    <a:pt x="98" y="172"/>
                  </a:lnTo>
                  <a:lnTo>
                    <a:pt x="83" y="176"/>
                  </a:lnTo>
                  <a:lnTo>
                    <a:pt x="66" y="177"/>
                  </a:lnTo>
                  <a:lnTo>
                    <a:pt x="57" y="176"/>
                  </a:lnTo>
                  <a:lnTo>
                    <a:pt x="46" y="174"/>
                  </a:lnTo>
                  <a:lnTo>
                    <a:pt x="57" y="170"/>
                  </a:lnTo>
                  <a:lnTo>
                    <a:pt x="91" y="160"/>
                  </a:lnTo>
                  <a:lnTo>
                    <a:pt x="126" y="151"/>
                  </a:lnTo>
                  <a:lnTo>
                    <a:pt x="146" y="146"/>
                  </a:lnTo>
                  <a:close/>
                  <a:moveTo>
                    <a:pt x="236" y="0"/>
                  </a:moveTo>
                  <a:lnTo>
                    <a:pt x="253" y="2"/>
                  </a:lnTo>
                  <a:lnTo>
                    <a:pt x="269" y="5"/>
                  </a:lnTo>
                  <a:lnTo>
                    <a:pt x="283" y="12"/>
                  </a:lnTo>
                  <a:lnTo>
                    <a:pt x="295" y="21"/>
                  </a:lnTo>
                  <a:lnTo>
                    <a:pt x="301" y="33"/>
                  </a:lnTo>
                  <a:lnTo>
                    <a:pt x="301" y="45"/>
                  </a:lnTo>
                  <a:lnTo>
                    <a:pt x="296" y="57"/>
                  </a:lnTo>
                  <a:lnTo>
                    <a:pt x="283" y="66"/>
                  </a:lnTo>
                  <a:lnTo>
                    <a:pt x="190" y="121"/>
                  </a:lnTo>
                  <a:lnTo>
                    <a:pt x="122" y="136"/>
                  </a:lnTo>
                  <a:lnTo>
                    <a:pt x="87" y="147"/>
                  </a:lnTo>
                  <a:lnTo>
                    <a:pt x="53" y="159"/>
                  </a:lnTo>
                  <a:lnTo>
                    <a:pt x="28" y="169"/>
                  </a:lnTo>
                  <a:lnTo>
                    <a:pt x="19" y="165"/>
                  </a:lnTo>
                  <a:lnTo>
                    <a:pt x="7" y="155"/>
                  </a:lnTo>
                  <a:lnTo>
                    <a:pt x="0" y="144"/>
                  </a:lnTo>
                  <a:lnTo>
                    <a:pt x="0" y="132"/>
                  </a:lnTo>
                  <a:lnTo>
                    <a:pt x="7" y="121"/>
                  </a:lnTo>
                  <a:lnTo>
                    <a:pt x="19" y="110"/>
                  </a:lnTo>
                  <a:lnTo>
                    <a:pt x="189" y="12"/>
                  </a:lnTo>
                  <a:lnTo>
                    <a:pt x="203" y="5"/>
                  </a:lnTo>
                  <a:lnTo>
                    <a:pt x="219" y="2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F9875"/>
            </a:solidFill>
            <a:ln w="0">
              <a:solidFill>
                <a:srgbClr val="BF987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Rectangle 22"/>
            <p:cNvSpPr>
              <a:spLocks noChangeArrowheads="1"/>
            </p:cNvSpPr>
            <p:nvPr/>
          </p:nvSpPr>
          <p:spPr bwMode="auto">
            <a:xfrm>
              <a:off x="8652265" y="6073075"/>
              <a:ext cx="3175" cy="1588"/>
            </a:xfrm>
            <a:prstGeom prst="rect">
              <a:avLst/>
            </a:prstGeom>
            <a:solidFill>
              <a:srgbClr val="685A52"/>
            </a:solidFill>
            <a:ln w="0">
              <a:solidFill>
                <a:srgbClr val="685A5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3"/>
            <p:cNvSpPr>
              <a:spLocks noEditPoints="1"/>
            </p:cNvSpPr>
            <p:nvPr/>
          </p:nvSpPr>
          <p:spPr bwMode="auto">
            <a:xfrm>
              <a:off x="6377378" y="4772913"/>
              <a:ext cx="1111250" cy="660400"/>
            </a:xfrm>
            <a:custGeom>
              <a:avLst/>
              <a:gdLst>
                <a:gd name="T0" fmla="*/ 643 w 700"/>
                <a:gd name="T1" fmla="*/ 363 h 416"/>
                <a:gd name="T2" fmla="*/ 685 w 700"/>
                <a:gd name="T3" fmla="*/ 386 h 416"/>
                <a:gd name="T4" fmla="*/ 692 w 700"/>
                <a:gd name="T5" fmla="*/ 399 h 416"/>
                <a:gd name="T6" fmla="*/ 700 w 700"/>
                <a:gd name="T7" fmla="*/ 416 h 416"/>
                <a:gd name="T8" fmla="*/ 680 w 700"/>
                <a:gd name="T9" fmla="*/ 408 h 416"/>
                <a:gd name="T10" fmla="*/ 666 w 700"/>
                <a:gd name="T11" fmla="*/ 400 h 416"/>
                <a:gd name="T12" fmla="*/ 643 w 700"/>
                <a:gd name="T13" fmla="*/ 363 h 416"/>
                <a:gd name="T14" fmla="*/ 16 w 700"/>
                <a:gd name="T15" fmla="*/ 0 h 416"/>
                <a:gd name="T16" fmla="*/ 332 w 700"/>
                <a:gd name="T17" fmla="*/ 182 h 416"/>
                <a:gd name="T18" fmla="*/ 329 w 700"/>
                <a:gd name="T19" fmla="*/ 194 h 416"/>
                <a:gd name="T20" fmla="*/ 329 w 700"/>
                <a:gd name="T21" fmla="*/ 207 h 416"/>
                <a:gd name="T22" fmla="*/ 0 w 700"/>
                <a:gd name="T23" fmla="*/ 17 h 416"/>
                <a:gd name="T24" fmla="*/ 8 w 700"/>
                <a:gd name="T25" fmla="*/ 8 h 416"/>
                <a:gd name="T26" fmla="*/ 16 w 700"/>
                <a:gd name="T27" fmla="*/ 0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0" h="416">
                  <a:moveTo>
                    <a:pt x="643" y="363"/>
                  </a:moveTo>
                  <a:lnTo>
                    <a:pt x="685" y="386"/>
                  </a:lnTo>
                  <a:lnTo>
                    <a:pt x="692" y="399"/>
                  </a:lnTo>
                  <a:lnTo>
                    <a:pt x="700" y="416"/>
                  </a:lnTo>
                  <a:lnTo>
                    <a:pt x="680" y="408"/>
                  </a:lnTo>
                  <a:lnTo>
                    <a:pt x="666" y="400"/>
                  </a:lnTo>
                  <a:lnTo>
                    <a:pt x="643" y="363"/>
                  </a:lnTo>
                  <a:close/>
                  <a:moveTo>
                    <a:pt x="16" y="0"/>
                  </a:moveTo>
                  <a:lnTo>
                    <a:pt x="332" y="182"/>
                  </a:lnTo>
                  <a:lnTo>
                    <a:pt x="329" y="194"/>
                  </a:lnTo>
                  <a:lnTo>
                    <a:pt x="329" y="207"/>
                  </a:lnTo>
                  <a:lnTo>
                    <a:pt x="0" y="17"/>
                  </a:lnTo>
                  <a:lnTo>
                    <a:pt x="8" y="8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A78665"/>
            </a:solidFill>
            <a:ln w="0">
              <a:solidFill>
                <a:srgbClr val="A7866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4"/>
            <p:cNvSpPr>
              <a:spLocks noEditPoints="1"/>
            </p:cNvSpPr>
            <p:nvPr/>
          </p:nvSpPr>
          <p:spPr bwMode="auto">
            <a:xfrm>
              <a:off x="6899665" y="5061838"/>
              <a:ext cx="593725" cy="382588"/>
            </a:xfrm>
            <a:custGeom>
              <a:avLst/>
              <a:gdLst>
                <a:gd name="T0" fmla="*/ 351 w 374"/>
                <a:gd name="T1" fmla="*/ 226 h 241"/>
                <a:gd name="T2" fmla="*/ 371 w 374"/>
                <a:gd name="T3" fmla="*/ 234 h 241"/>
                <a:gd name="T4" fmla="*/ 374 w 374"/>
                <a:gd name="T5" fmla="*/ 241 h 241"/>
                <a:gd name="T6" fmla="*/ 351 w 374"/>
                <a:gd name="T7" fmla="*/ 226 h 241"/>
                <a:gd name="T8" fmla="*/ 3 w 374"/>
                <a:gd name="T9" fmla="*/ 0 h 241"/>
                <a:gd name="T10" fmla="*/ 28 w 374"/>
                <a:gd name="T11" fmla="*/ 14 h 241"/>
                <a:gd name="T12" fmla="*/ 155 w 374"/>
                <a:gd name="T13" fmla="*/ 88 h 241"/>
                <a:gd name="T14" fmla="*/ 314 w 374"/>
                <a:gd name="T15" fmla="*/ 181 h 241"/>
                <a:gd name="T16" fmla="*/ 337 w 374"/>
                <a:gd name="T17" fmla="*/ 218 h 241"/>
                <a:gd name="T18" fmla="*/ 0 w 374"/>
                <a:gd name="T19" fmla="*/ 25 h 241"/>
                <a:gd name="T20" fmla="*/ 0 w 374"/>
                <a:gd name="T21" fmla="*/ 12 h 241"/>
                <a:gd name="T22" fmla="*/ 3 w 374"/>
                <a:gd name="T23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4" h="241">
                  <a:moveTo>
                    <a:pt x="351" y="226"/>
                  </a:moveTo>
                  <a:lnTo>
                    <a:pt x="371" y="234"/>
                  </a:lnTo>
                  <a:lnTo>
                    <a:pt x="374" y="241"/>
                  </a:lnTo>
                  <a:lnTo>
                    <a:pt x="351" y="226"/>
                  </a:lnTo>
                  <a:close/>
                  <a:moveTo>
                    <a:pt x="3" y="0"/>
                  </a:moveTo>
                  <a:lnTo>
                    <a:pt x="28" y="14"/>
                  </a:lnTo>
                  <a:lnTo>
                    <a:pt x="155" y="88"/>
                  </a:lnTo>
                  <a:lnTo>
                    <a:pt x="314" y="181"/>
                  </a:lnTo>
                  <a:lnTo>
                    <a:pt x="337" y="218"/>
                  </a:lnTo>
                  <a:lnTo>
                    <a:pt x="0" y="25"/>
                  </a:lnTo>
                  <a:lnTo>
                    <a:pt x="0" y="1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B4906E"/>
            </a:solidFill>
            <a:ln w="0">
              <a:solidFill>
                <a:srgbClr val="B4906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5"/>
            <p:cNvSpPr>
              <a:spLocks/>
            </p:cNvSpPr>
            <p:nvPr/>
          </p:nvSpPr>
          <p:spPr bwMode="auto">
            <a:xfrm>
              <a:off x="7464815" y="5385688"/>
              <a:ext cx="1190625" cy="687388"/>
            </a:xfrm>
            <a:custGeom>
              <a:avLst/>
              <a:gdLst>
                <a:gd name="T0" fmla="*/ 0 w 750"/>
                <a:gd name="T1" fmla="*/ 0 h 433"/>
                <a:gd name="T2" fmla="*/ 34 w 750"/>
                <a:gd name="T3" fmla="*/ 20 h 433"/>
                <a:gd name="T4" fmla="*/ 378 w 750"/>
                <a:gd name="T5" fmla="*/ 219 h 433"/>
                <a:gd name="T6" fmla="*/ 750 w 750"/>
                <a:gd name="T7" fmla="*/ 433 h 433"/>
                <a:gd name="T8" fmla="*/ 748 w 750"/>
                <a:gd name="T9" fmla="*/ 433 h 433"/>
                <a:gd name="T10" fmla="*/ 714 w 750"/>
                <a:gd name="T11" fmla="*/ 432 h 433"/>
                <a:gd name="T12" fmla="*/ 683 w 750"/>
                <a:gd name="T13" fmla="*/ 431 h 433"/>
                <a:gd name="T14" fmla="*/ 347 w 750"/>
                <a:gd name="T15" fmla="*/ 203 h 433"/>
                <a:gd name="T16" fmla="*/ 278 w 750"/>
                <a:gd name="T17" fmla="*/ 186 h 433"/>
                <a:gd name="T18" fmla="*/ 18 w 750"/>
                <a:gd name="T19" fmla="*/ 37 h 433"/>
                <a:gd name="T20" fmla="*/ 15 w 750"/>
                <a:gd name="T21" fmla="*/ 30 h 433"/>
                <a:gd name="T22" fmla="*/ 7 w 750"/>
                <a:gd name="T23" fmla="*/ 13 h 433"/>
                <a:gd name="T24" fmla="*/ 0 w 750"/>
                <a:gd name="T25" fmla="*/ 0 h 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0" h="433">
                  <a:moveTo>
                    <a:pt x="0" y="0"/>
                  </a:moveTo>
                  <a:lnTo>
                    <a:pt x="34" y="20"/>
                  </a:lnTo>
                  <a:lnTo>
                    <a:pt x="378" y="219"/>
                  </a:lnTo>
                  <a:lnTo>
                    <a:pt x="750" y="433"/>
                  </a:lnTo>
                  <a:lnTo>
                    <a:pt x="748" y="433"/>
                  </a:lnTo>
                  <a:lnTo>
                    <a:pt x="714" y="432"/>
                  </a:lnTo>
                  <a:lnTo>
                    <a:pt x="683" y="431"/>
                  </a:lnTo>
                  <a:lnTo>
                    <a:pt x="347" y="203"/>
                  </a:lnTo>
                  <a:lnTo>
                    <a:pt x="278" y="186"/>
                  </a:lnTo>
                  <a:lnTo>
                    <a:pt x="18" y="37"/>
                  </a:lnTo>
                  <a:lnTo>
                    <a:pt x="15" y="30"/>
                  </a:lnTo>
                  <a:lnTo>
                    <a:pt x="7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9572"/>
            </a:solidFill>
            <a:ln w="0">
              <a:solidFill>
                <a:srgbClr val="BA957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6"/>
            <p:cNvSpPr>
              <a:spLocks/>
            </p:cNvSpPr>
            <p:nvPr/>
          </p:nvSpPr>
          <p:spPr bwMode="auto">
            <a:xfrm>
              <a:off x="9244403" y="5450775"/>
              <a:ext cx="257175" cy="84138"/>
            </a:xfrm>
            <a:custGeom>
              <a:avLst/>
              <a:gdLst>
                <a:gd name="T0" fmla="*/ 162 w 162"/>
                <a:gd name="T1" fmla="*/ 0 h 53"/>
                <a:gd name="T2" fmla="*/ 118 w 162"/>
                <a:gd name="T3" fmla="*/ 25 h 53"/>
                <a:gd name="T4" fmla="*/ 98 w 162"/>
                <a:gd name="T5" fmla="*/ 30 h 53"/>
                <a:gd name="T6" fmla="*/ 63 w 162"/>
                <a:gd name="T7" fmla="*/ 39 h 53"/>
                <a:gd name="T8" fmla="*/ 29 w 162"/>
                <a:gd name="T9" fmla="*/ 49 h 53"/>
                <a:gd name="T10" fmla="*/ 18 w 162"/>
                <a:gd name="T11" fmla="*/ 53 h 53"/>
                <a:gd name="T12" fmla="*/ 9 w 162"/>
                <a:gd name="T13" fmla="*/ 52 h 53"/>
                <a:gd name="T14" fmla="*/ 0 w 162"/>
                <a:gd name="T15" fmla="*/ 48 h 53"/>
                <a:gd name="T16" fmla="*/ 25 w 162"/>
                <a:gd name="T17" fmla="*/ 38 h 53"/>
                <a:gd name="T18" fmla="*/ 59 w 162"/>
                <a:gd name="T19" fmla="*/ 26 h 53"/>
                <a:gd name="T20" fmla="*/ 94 w 162"/>
                <a:gd name="T21" fmla="*/ 15 h 53"/>
                <a:gd name="T22" fmla="*/ 162 w 162"/>
                <a:gd name="T2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2" h="53">
                  <a:moveTo>
                    <a:pt x="162" y="0"/>
                  </a:moveTo>
                  <a:lnTo>
                    <a:pt x="118" y="25"/>
                  </a:lnTo>
                  <a:lnTo>
                    <a:pt x="98" y="30"/>
                  </a:lnTo>
                  <a:lnTo>
                    <a:pt x="63" y="39"/>
                  </a:lnTo>
                  <a:lnTo>
                    <a:pt x="29" y="49"/>
                  </a:lnTo>
                  <a:lnTo>
                    <a:pt x="18" y="53"/>
                  </a:lnTo>
                  <a:lnTo>
                    <a:pt x="9" y="52"/>
                  </a:lnTo>
                  <a:lnTo>
                    <a:pt x="0" y="48"/>
                  </a:lnTo>
                  <a:lnTo>
                    <a:pt x="25" y="38"/>
                  </a:lnTo>
                  <a:lnTo>
                    <a:pt x="59" y="26"/>
                  </a:lnTo>
                  <a:lnTo>
                    <a:pt x="94" y="15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A98768"/>
            </a:solidFill>
            <a:ln w="0">
              <a:solidFill>
                <a:srgbClr val="A9876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7"/>
            <p:cNvSpPr>
              <a:spLocks/>
            </p:cNvSpPr>
            <p:nvPr/>
          </p:nvSpPr>
          <p:spPr bwMode="auto">
            <a:xfrm>
              <a:off x="5991615" y="4325238"/>
              <a:ext cx="4424363" cy="1824038"/>
            </a:xfrm>
            <a:custGeom>
              <a:avLst/>
              <a:gdLst>
                <a:gd name="T0" fmla="*/ 0 w 2787"/>
                <a:gd name="T1" fmla="*/ 0 h 1149"/>
                <a:gd name="T2" fmla="*/ 3 w 2787"/>
                <a:gd name="T3" fmla="*/ 10 h 1149"/>
                <a:gd name="T4" fmla="*/ 9 w 2787"/>
                <a:gd name="T5" fmla="*/ 20 h 1149"/>
                <a:gd name="T6" fmla="*/ 20 w 2787"/>
                <a:gd name="T7" fmla="*/ 28 h 1149"/>
                <a:gd name="T8" fmla="*/ 1742 w 2787"/>
                <a:gd name="T9" fmla="*/ 1023 h 1149"/>
                <a:gd name="T10" fmla="*/ 1761 w 2787"/>
                <a:gd name="T11" fmla="*/ 1029 h 1149"/>
                <a:gd name="T12" fmla="*/ 1780 w 2787"/>
                <a:gd name="T13" fmla="*/ 1033 h 1149"/>
                <a:gd name="T14" fmla="*/ 1800 w 2787"/>
                <a:gd name="T15" fmla="*/ 1033 h 1149"/>
                <a:gd name="T16" fmla="*/ 1820 w 2787"/>
                <a:gd name="T17" fmla="*/ 1029 h 1149"/>
                <a:gd name="T18" fmla="*/ 1837 w 2787"/>
                <a:gd name="T19" fmla="*/ 1023 h 1149"/>
                <a:gd name="T20" fmla="*/ 2767 w 2787"/>
                <a:gd name="T21" fmla="*/ 481 h 1149"/>
                <a:gd name="T22" fmla="*/ 2779 w 2787"/>
                <a:gd name="T23" fmla="*/ 473 h 1149"/>
                <a:gd name="T24" fmla="*/ 2786 w 2787"/>
                <a:gd name="T25" fmla="*/ 464 h 1149"/>
                <a:gd name="T26" fmla="*/ 2787 w 2787"/>
                <a:gd name="T27" fmla="*/ 455 h 1149"/>
                <a:gd name="T28" fmla="*/ 2787 w 2787"/>
                <a:gd name="T29" fmla="*/ 570 h 1149"/>
                <a:gd name="T30" fmla="*/ 2784 w 2787"/>
                <a:gd name="T31" fmla="*/ 579 h 1149"/>
                <a:gd name="T32" fmla="*/ 2778 w 2787"/>
                <a:gd name="T33" fmla="*/ 588 h 1149"/>
                <a:gd name="T34" fmla="*/ 2767 w 2787"/>
                <a:gd name="T35" fmla="*/ 597 h 1149"/>
                <a:gd name="T36" fmla="*/ 1837 w 2787"/>
                <a:gd name="T37" fmla="*/ 1138 h 1149"/>
                <a:gd name="T38" fmla="*/ 1820 w 2787"/>
                <a:gd name="T39" fmla="*/ 1146 h 1149"/>
                <a:gd name="T40" fmla="*/ 1800 w 2787"/>
                <a:gd name="T41" fmla="*/ 1149 h 1149"/>
                <a:gd name="T42" fmla="*/ 1779 w 2787"/>
                <a:gd name="T43" fmla="*/ 1149 h 1149"/>
                <a:gd name="T44" fmla="*/ 1759 w 2787"/>
                <a:gd name="T45" fmla="*/ 1146 h 1149"/>
                <a:gd name="T46" fmla="*/ 1742 w 2787"/>
                <a:gd name="T47" fmla="*/ 1138 h 1149"/>
                <a:gd name="T48" fmla="*/ 20 w 2787"/>
                <a:gd name="T49" fmla="*/ 143 h 1149"/>
                <a:gd name="T50" fmla="*/ 9 w 2787"/>
                <a:gd name="T51" fmla="*/ 135 h 1149"/>
                <a:gd name="T52" fmla="*/ 3 w 2787"/>
                <a:gd name="T53" fmla="*/ 126 h 1149"/>
                <a:gd name="T54" fmla="*/ 0 w 2787"/>
                <a:gd name="T55" fmla="*/ 116 h 1149"/>
                <a:gd name="T56" fmla="*/ 0 w 2787"/>
                <a:gd name="T57" fmla="*/ 0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787" h="1149">
                  <a:moveTo>
                    <a:pt x="0" y="0"/>
                  </a:moveTo>
                  <a:lnTo>
                    <a:pt x="3" y="10"/>
                  </a:lnTo>
                  <a:lnTo>
                    <a:pt x="9" y="20"/>
                  </a:lnTo>
                  <a:lnTo>
                    <a:pt x="20" y="28"/>
                  </a:lnTo>
                  <a:lnTo>
                    <a:pt x="1742" y="1023"/>
                  </a:lnTo>
                  <a:lnTo>
                    <a:pt x="1761" y="1029"/>
                  </a:lnTo>
                  <a:lnTo>
                    <a:pt x="1780" y="1033"/>
                  </a:lnTo>
                  <a:lnTo>
                    <a:pt x="1800" y="1033"/>
                  </a:lnTo>
                  <a:lnTo>
                    <a:pt x="1820" y="1029"/>
                  </a:lnTo>
                  <a:lnTo>
                    <a:pt x="1837" y="1023"/>
                  </a:lnTo>
                  <a:lnTo>
                    <a:pt x="2767" y="481"/>
                  </a:lnTo>
                  <a:lnTo>
                    <a:pt x="2779" y="473"/>
                  </a:lnTo>
                  <a:lnTo>
                    <a:pt x="2786" y="464"/>
                  </a:lnTo>
                  <a:lnTo>
                    <a:pt x="2787" y="455"/>
                  </a:lnTo>
                  <a:lnTo>
                    <a:pt x="2787" y="570"/>
                  </a:lnTo>
                  <a:lnTo>
                    <a:pt x="2784" y="579"/>
                  </a:lnTo>
                  <a:lnTo>
                    <a:pt x="2778" y="588"/>
                  </a:lnTo>
                  <a:lnTo>
                    <a:pt x="2767" y="597"/>
                  </a:lnTo>
                  <a:lnTo>
                    <a:pt x="1837" y="1138"/>
                  </a:lnTo>
                  <a:lnTo>
                    <a:pt x="1820" y="1146"/>
                  </a:lnTo>
                  <a:lnTo>
                    <a:pt x="1800" y="1149"/>
                  </a:lnTo>
                  <a:lnTo>
                    <a:pt x="1779" y="1149"/>
                  </a:lnTo>
                  <a:lnTo>
                    <a:pt x="1759" y="1146"/>
                  </a:lnTo>
                  <a:lnTo>
                    <a:pt x="1742" y="1138"/>
                  </a:lnTo>
                  <a:lnTo>
                    <a:pt x="20" y="143"/>
                  </a:lnTo>
                  <a:lnTo>
                    <a:pt x="9" y="135"/>
                  </a:lnTo>
                  <a:lnTo>
                    <a:pt x="3" y="126"/>
                  </a:lnTo>
                  <a:lnTo>
                    <a:pt x="0" y="1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0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8"/>
            <p:cNvSpPr>
              <a:spLocks/>
            </p:cNvSpPr>
            <p:nvPr/>
          </p:nvSpPr>
          <p:spPr bwMode="auto">
            <a:xfrm>
              <a:off x="7483865" y="5249163"/>
              <a:ext cx="581025" cy="484188"/>
            </a:xfrm>
            <a:custGeom>
              <a:avLst/>
              <a:gdLst>
                <a:gd name="T0" fmla="*/ 39 w 366"/>
                <a:gd name="T1" fmla="*/ 0 h 305"/>
                <a:gd name="T2" fmla="*/ 245 w 366"/>
                <a:gd name="T3" fmla="*/ 119 h 305"/>
                <a:gd name="T4" fmla="*/ 258 w 366"/>
                <a:gd name="T5" fmla="*/ 137 h 305"/>
                <a:gd name="T6" fmla="*/ 271 w 366"/>
                <a:gd name="T7" fmla="*/ 155 h 305"/>
                <a:gd name="T8" fmla="*/ 284 w 366"/>
                <a:gd name="T9" fmla="*/ 175 h 305"/>
                <a:gd name="T10" fmla="*/ 294 w 366"/>
                <a:gd name="T11" fmla="*/ 193 h 305"/>
                <a:gd name="T12" fmla="*/ 304 w 366"/>
                <a:gd name="T13" fmla="*/ 209 h 305"/>
                <a:gd name="T14" fmla="*/ 308 w 366"/>
                <a:gd name="T15" fmla="*/ 217 h 305"/>
                <a:gd name="T16" fmla="*/ 314 w 366"/>
                <a:gd name="T17" fmla="*/ 227 h 305"/>
                <a:gd name="T18" fmla="*/ 322 w 366"/>
                <a:gd name="T19" fmla="*/ 241 h 305"/>
                <a:gd name="T20" fmla="*/ 332 w 366"/>
                <a:gd name="T21" fmla="*/ 254 h 305"/>
                <a:gd name="T22" fmla="*/ 342 w 366"/>
                <a:gd name="T23" fmla="*/ 265 h 305"/>
                <a:gd name="T24" fmla="*/ 352 w 366"/>
                <a:gd name="T25" fmla="*/ 276 h 305"/>
                <a:gd name="T26" fmla="*/ 360 w 366"/>
                <a:gd name="T27" fmla="*/ 289 h 305"/>
                <a:gd name="T28" fmla="*/ 366 w 366"/>
                <a:gd name="T29" fmla="*/ 305 h 305"/>
                <a:gd name="T30" fmla="*/ 22 w 366"/>
                <a:gd name="T31" fmla="*/ 106 h 305"/>
                <a:gd name="T32" fmla="*/ 16 w 366"/>
                <a:gd name="T33" fmla="*/ 91 h 305"/>
                <a:gd name="T34" fmla="*/ 10 w 366"/>
                <a:gd name="T35" fmla="*/ 80 h 305"/>
                <a:gd name="T36" fmla="*/ 6 w 366"/>
                <a:gd name="T37" fmla="*/ 72 h 305"/>
                <a:gd name="T38" fmla="*/ 5 w 366"/>
                <a:gd name="T39" fmla="*/ 69 h 305"/>
                <a:gd name="T40" fmla="*/ 0 w 366"/>
                <a:gd name="T41" fmla="*/ 53 h 305"/>
                <a:gd name="T42" fmla="*/ 1 w 366"/>
                <a:gd name="T43" fmla="*/ 38 h 305"/>
                <a:gd name="T44" fmla="*/ 6 w 366"/>
                <a:gd name="T45" fmla="*/ 22 h 305"/>
                <a:gd name="T46" fmla="*/ 17 w 366"/>
                <a:gd name="T47" fmla="*/ 10 h 305"/>
                <a:gd name="T48" fmla="*/ 31 w 366"/>
                <a:gd name="T49" fmla="*/ 1 h 305"/>
                <a:gd name="T50" fmla="*/ 35 w 366"/>
                <a:gd name="T51" fmla="*/ 0 h 305"/>
                <a:gd name="T52" fmla="*/ 39 w 366"/>
                <a:gd name="T53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66" h="305">
                  <a:moveTo>
                    <a:pt x="39" y="0"/>
                  </a:moveTo>
                  <a:lnTo>
                    <a:pt x="245" y="119"/>
                  </a:lnTo>
                  <a:lnTo>
                    <a:pt x="258" y="137"/>
                  </a:lnTo>
                  <a:lnTo>
                    <a:pt x="271" y="155"/>
                  </a:lnTo>
                  <a:lnTo>
                    <a:pt x="284" y="175"/>
                  </a:lnTo>
                  <a:lnTo>
                    <a:pt x="294" y="193"/>
                  </a:lnTo>
                  <a:lnTo>
                    <a:pt x="304" y="209"/>
                  </a:lnTo>
                  <a:lnTo>
                    <a:pt x="308" y="217"/>
                  </a:lnTo>
                  <a:lnTo>
                    <a:pt x="314" y="227"/>
                  </a:lnTo>
                  <a:lnTo>
                    <a:pt x="322" y="241"/>
                  </a:lnTo>
                  <a:lnTo>
                    <a:pt x="332" y="254"/>
                  </a:lnTo>
                  <a:lnTo>
                    <a:pt x="342" y="265"/>
                  </a:lnTo>
                  <a:lnTo>
                    <a:pt x="352" y="276"/>
                  </a:lnTo>
                  <a:lnTo>
                    <a:pt x="360" y="289"/>
                  </a:lnTo>
                  <a:lnTo>
                    <a:pt x="366" y="305"/>
                  </a:lnTo>
                  <a:lnTo>
                    <a:pt x="22" y="106"/>
                  </a:lnTo>
                  <a:lnTo>
                    <a:pt x="16" y="91"/>
                  </a:lnTo>
                  <a:lnTo>
                    <a:pt x="10" y="80"/>
                  </a:lnTo>
                  <a:lnTo>
                    <a:pt x="6" y="72"/>
                  </a:lnTo>
                  <a:lnTo>
                    <a:pt x="5" y="69"/>
                  </a:lnTo>
                  <a:lnTo>
                    <a:pt x="0" y="53"/>
                  </a:lnTo>
                  <a:lnTo>
                    <a:pt x="1" y="38"/>
                  </a:lnTo>
                  <a:lnTo>
                    <a:pt x="6" y="22"/>
                  </a:lnTo>
                  <a:lnTo>
                    <a:pt x="17" y="10"/>
                  </a:lnTo>
                  <a:lnTo>
                    <a:pt x="31" y="1"/>
                  </a:lnTo>
                  <a:lnTo>
                    <a:pt x="35" y="0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C9C9C9"/>
            </a:solidFill>
            <a:ln w="0">
              <a:solidFill>
                <a:srgbClr val="C9C9C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9"/>
            <p:cNvSpPr>
              <a:spLocks/>
            </p:cNvSpPr>
            <p:nvPr/>
          </p:nvSpPr>
          <p:spPr bwMode="auto">
            <a:xfrm>
              <a:off x="6944115" y="4982463"/>
              <a:ext cx="512763" cy="398463"/>
            </a:xfrm>
            <a:custGeom>
              <a:avLst/>
              <a:gdLst>
                <a:gd name="T0" fmla="*/ 90 w 323"/>
                <a:gd name="T1" fmla="*/ 0 h 251"/>
                <a:gd name="T2" fmla="*/ 223 w 323"/>
                <a:gd name="T3" fmla="*/ 77 h 251"/>
                <a:gd name="T4" fmla="*/ 239 w 323"/>
                <a:gd name="T5" fmla="*/ 101 h 251"/>
                <a:gd name="T6" fmla="*/ 251 w 323"/>
                <a:gd name="T7" fmla="*/ 124 h 251"/>
                <a:gd name="T8" fmla="*/ 323 w 323"/>
                <a:gd name="T9" fmla="*/ 251 h 251"/>
                <a:gd name="T10" fmla="*/ 127 w 323"/>
                <a:gd name="T11" fmla="*/ 138 h 251"/>
                <a:gd name="T12" fmla="*/ 0 w 323"/>
                <a:gd name="T13" fmla="*/ 64 h 251"/>
                <a:gd name="T14" fmla="*/ 3 w 323"/>
                <a:gd name="T15" fmla="*/ 47 h 251"/>
                <a:gd name="T16" fmla="*/ 13 w 323"/>
                <a:gd name="T17" fmla="*/ 33 h 251"/>
                <a:gd name="T18" fmla="*/ 26 w 323"/>
                <a:gd name="T19" fmla="*/ 21 h 251"/>
                <a:gd name="T20" fmla="*/ 41 w 323"/>
                <a:gd name="T21" fmla="*/ 13 h 251"/>
                <a:gd name="T22" fmla="*/ 62 w 323"/>
                <a:gd name="T23" fmla="*/ 5 h 251"/>
                <a:gd name="T24" fmla="*/ 90 w 323"/>
                <a:gd name="T25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3" h="251">
                  <a:moveTo>
                    <a:pt x="90" y="0"/>
                  </a:moveTo>
                  <a:lnTo>
                    <a:pt x="223" y="77"/>
                  </a:lnTo>
                  <a:lnTo>
                    <a:pt x="239" y="101"/>
                  </a:lnTo>
                  <a:lnTo>
                    <a:pt x="251" y="124"/>
                  </a:lnTo>
                  <a:lnTo>
                    <a:pt x="323" y="251"/>
                  </a:lnTo>
                  <a:lnTo>
                    <a:pt x="127" y="138"/>
                  </a:lnTo>
                  <a:lnTo>
                    <a:pt x="0" y="64"/>
                  </a:lnTo>
                  <a:lnTo>
                    <a:pt x="3" y="47"/>
                  </a:lnTo>
                  <a:lnTo>
                    <a:pt x="13" y="33"/>
                  </a:lnTo>
                  <a:lnTo>
                    <a:pt x="26" y="21"/>
                  </a:lnTo>
                  <a:lnTo>
                    <a:pt x="41" y="13"/>
                  </a:lnTo>
                  <a:lnTo>
                    <a:pt x="62" y="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C9C9C9"/>
            </a:solidFill>
            <a:ln w="0">
              <a:solidFill>
                <a:srgbClr val="C9C9C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30"/>
            <p:cNvSpPr>
              <a:spLocks/>
            </p:cNvSpPr>
            <p:nvPr/>
          </p:nvSpPr>
          <p:spPr bwMode="auto">
            <a:xfrm>
              <a:off x="7242565" y="3693413"/>
              <a:ext cx="39688" cy="23813"/>
            </a:xfrm>
            <a:custGeom>
              <a:avLst/>
              <a:gdLst>
                <a:gd name="T0" fmla="*/ 12 w 25"/>
                <a:gd name="T1" fmla="*/ 0 h 15"/>
                <a:gd name="T2" fmla="*/ 17 w 25"/>
                <a:gd name="T3" fmla="*/ 0 h 15"/>
                <a:gd name="T4" fmla="*/ 21 w 25"/>
                <a:gd name="T5" fmla="*/ 2 h 15"/>
                <a:gd name="T6" fmla="*/ 24 w 25"/>
                <a:gd name="T7" fmla="*/ 4 h 15"/>
                <a:gd name="T8" fmla="*/ 25 w 25"/>
                <a:gd name="T9" fmla="*/ 7 h 15"/>
                <a:gd name="T10" fmla="*/ 24 w 25"/>
                <a:gd name="T11" fmla="*/ 10 h 15"/>
                <a:gd name="T12" fmla="*/ 21 w 25"/>
                <a:gd name="T13" fmla="*/ 12 h 15"/>
                <a:gd name="T14" fmla="*/ 17 w 25"/>
                <a:gd name="T15" fmla="*/ 14 h 15"/>
                <a:gd name="T16" fmla="*/ 12 w 25"/>
                <a:gd name="T17" fmla="*/ 15 h 15"/>
                <a:gd name="T18" fmla="*/ 8 w 25"/>
                <a:gd name="T19" fmla="*/ 14 h 15"/>
                <a:gd name="T20" fmla="*/ 4 w 25"/>
                <a:gd name="T21" fmla="*/ 12 h 15"/>
                <a:gd name="T22" fmla="*/ 0 w 25"/>
                <a:gd name="T23" fmla="*/ 10 h 15"/>
                <a:gd name="T24" fmla="*/ 0 w 25"/>
                <a:gd name="T25" fmla="*/ 7 h 15"/>
                <a:gd name="T26" fmla="*/ 0 w 25"/>
                <a:gd name="T27" fmla="*/ 4 h 15"/>
                <a:gd name="T28" fmla="*/ 4 w 25"/>
                <a:gd name="T29" fmla="*/ 2 h 15"/>
                <a:gd name="T30" fmla="*/ 8 w 25"/>
                <a:gd name="T31" fmla="*/ 0 h 15"/>
                <a:gd name="T32" fmla="*/ 12 w 25"/>
                <a:gd name="T3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15">
                  <a:moveTo>
                    <a:pt x="12" y="0"/>
                  </a:moveTo>
                  <a:lnTo>
                    <a:pt x="17" y="0"/>
                  </a:lnTo>
                  <a:lnTo>
                    <a:pt x="21" y="2"/>
                  </a:lnTo>
                  <a:lnTo>
                    <a:pt x="24" y="4"/>
                  </a:lnTo>
                  <a:lnTo>
                    <a:pt x="25" y="7"/>
                  </a:lnTo>
                  <a:lnTo>
                    <a:pt x="24" y="10"/>
                  </a:lnTo>
                  <a:lnTo>
                    <a:pt x="21" y="12"/>
                  </a:lnTo>
                  <a:lnTo>
                    <a:pt x="17" y="14"/>
                  </a:lnTo>
                  <a:lnTo>
                    <a:pt x="12" y="15"/>
                  </a:lnTo>
                  <a:lnTo>
                    <a:pt x="8" y="14"/>
                  </a:lnTo>
                  <a:lnTo>
                    <a:pt x="4" y="12"/>
                  </a:lnTo>
                  <a:lnTo>
                    <a:pt x="0" y="10"/>
                  </a:lnTo>
                  <a:lnTo>
                    <a:pt x="0" y="7"/>
                  </a:lnTo>
                  <a:lnTo>
                    <a:pt x="0" y="4"/>
                  </a:lnTo>
                  <a:lnTo>
                    <a:pt x="4" y="2"/>
                  </a:lnTo>
                  <a:lnTo>
                    <a:pt x="8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1F1F1F"/>
            </a:solidFill>
            <a:ln w="0">
              <a:solidFill>
                <a:srgbClr val="1F1F1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31"/>
            <p:cNvSpPr>
              <a:spLocks noEditPoints="1"/>
            </p:cNvSpPr>
            <p:nvPr/>
          </p:nvSpPr>
          <p:spPr bwMode="auto">
            <a:xfrm>
              <a:off x="5993203" y="3407663"/>
              <a:ext cx="4422775" cy="2557463"/>
            </a:xfrm>
            <a:custGeom>
              <a:avLst/>
              <a:gdLst>
                <a:gd name="T0" fmla="*/ 2226 w 2786"/>
                <a:gd name="T1" fmla="*/ 1170 h 1611"/>
                <a:gd name="T2" fmla="*/ 2039 w 2786"/>
                <a:gd name="T3" fmla="*/ 1276 h 1611"/>
                <a:gd name="T4" fmla="*/ 2020 w 2786"/>
                <a:gd name="T5" fmla="*/ 1298 h 1611"/>
                <a:gd name="T6" fmla="*/ 2027 w 2786"/>
                <a:gd name="T7" fmla="*/ 1321 h 1611"/>
                <a:gd name="T8" fmla="*/ 2057 w 2786"/>
                <a:gd name="T9" fmla="*/ 1338 h 1611"/>
                <a:gd name="T10" fmla="*/ 2096 w 2786"/>
                <a:gd name="T11" fmla="*/ 1342 h 1611"/>
                <a:gd name="T12" fmla="*/ 2133 w 2786"/>
                <a:gd name="T13" fmla="*/ 1331 h 1611"/>
                <a:gd name="T14" fmla="*/ 2316 w 2786"/>
                <a:gd name="T15" fmla="*/ 1223 h 1611"/>
                <a:gd name="T16" fmla="*/ 2321 w 2786"/>
                <a:gd name="T17" fmla="*/ 1199 h 1611"/>
                <a:gd name="T18" fmla="*/ 2303 w 2786"/>
                <a:gd name="T19" fmla="*/ 1178 h 1611"/>
                <a:gd name="T20" fmla="*/ 2266 w 2786"/>
                <a:gd name="T21" fmla="*/ 1168 h 1611"/>
                <a:gd name="T22" fmla="*/ 133 w 2786"/>
                <a:gd name="T23" fmla="*/ 548 h 1611"/>
                <a:gd name="T24" fmla="*/ 100 w 2786"/>
                <a:gd name="T25" fmla="*/ 556 h 1611"/>
                <a:gd name="T26" fmla="*/ 87 w 2786"/>
                <a:gd name="T27" fmla="*/ 575 h 1611"/>
                <a:gd name="T28" fmla="*/ 100 w 2786"/>
                <a:gd name="T29" fmla="*/ 593 h 1611"/>
                <a:gd name="T30" fmla="*/ 133 w 2786"/>
                <a:gd name="T31" fmla="*/ 601 h 1611"/>
                <a:gd name="T32" fmla="*/ 164 w 2786"/>
                <a:gd name="T33" fmla="*/ 593 h 1611"/>
                <a:gd name="T34" fmla="*/ 177 w 2786"/>
                <a:gd name="T35" fmla="*/ 575 h 1611"/>
                <a:gd name="T36" fmla="*/ 164 w 2786"/>
                <a:gd name="T37" fmla="*/ 556 h 1611"/>
                <a:gd name="T38" fmla="*/ 133 w 2786"/>
                <a:gd name="T39" fmla="*/ 548 h 1611"/>
                <a:gd name="T40" fmla="*/ 707 w 2786"/>
                <a:gd name="T41" fmla="*/ 220 h 1611"/>
                <a:gd name="T42" fmla="*/ 377 w 2786"/>
                <a:gd name="T43" fmla="*/ 414 h 1611"/>
                <a:gd name="T44" fmla="*/ 373 w 2786"/>
                <a:gd name="T45" fmla="*/ 420 h 1611"/>
                <a:gd name="T46" fmla="*/ 377 w 2786"/>
                <a:gd name="T47" fmla="*/ 427 h 1611"/>
                <a:gd name="T48" fmla="*/ 392 w 2786"/>
                <a:gd name="T49" fmla="*/ 434 h 1611"/>
                <a:gd name="T50" fmla="*/ 415 w 2786"/>
                <a:gd name="T51" fmla="*/ 431 h 1611"/>
                <a:gd name="T52" fmla="*/ 746 w 2786"/>
                <a:gd name="T53" fmla="*/ 237 h 1611"/>
                <a:gd name="T54" fmla="*/ 749 w 2786"/>
                <a:gd name="T55" fmla="*/ 230 h 1611"/>
                <a:gd name="T56" fmla="*/ 746 w 2786"/>
                <a:gd name="T57" fmla="*/ 224 h 1611"/>
                <a:gd name="T58" fmla="*/ 731 w 2786"/>
                <a:gd name="T59" fmla="*/ 217 h 1611"/>
                <a:gd name="T60" fmla="*/ 799 w 2786"/>
                <a:gd name="T61" fmla="*/ 180 h 1611"/>
                <a:gd name="T62" fmla="*/ 791 w 2786"/>
                <a:gd name="T63" fmla="*/ 182 h 1611"/>
                <a:gd name="T64" fmla="*/ 787 w 2786"/>
                <a:gd name="T65" fmla="*/ 187 h 1611"/>
                <a:gd name="T66" fmla="*/ 791 w 2786"/>
                <a:gd name="T67" fmla="*/ 192 h 1611"/>
                <a:gd name="T68" fmla="*/ 799 w 2786"/>
                <a:gd name="T69" fmla="*/ 195 h 1611"/>
                <a:gd name="T70" fmla="*/ 808 w 2786"/>
                <a:gd name="T71" fmla="*/ 192 h 1611"/>
                <a:gd name="T72" fmla="*/ 812 w 2786"/>
                <a:gd name="T73" fmla="*/ 187 h 1611"/>
                <a:gd name="T74" fmla="*/ 808 w 2786"/>
                <a:gd name="T75" fmla="*/ 182 h 1611"/>
                <a:gd name="T76" fmla="*/ 799 w 2786"/>
                <a:gd name="T77" fmla="*/ 180 h 1611"/>
                <a:gd name="T78" fmla="*/ 165 w 2786"/>
                <a:gd name="T79" fmla="*/ 628 h 1611"/>
                <a:gd name="T80" fmla="*/ 2544 w 2786"/>
                <a:gd name="T81" fmla="*/ 937 h 1611"/>
                <a:gd name="T82" fmla="*/ 1007 w 2786"/>
                <a:gd name="T83" fmla="*/ 0 h 1611"/>
                <a:gd name="T84" fmla="*/ 1044 w 2786"/>
                <a:gd name="T85" fmla="*/ 10 h 1611"/>
                <a:gd name="T86" fmla="*/ 2780 w 2786"/>
                <a:gd name="T87" fmla="*/ 1014 h 1611"/>
                <a:gd name="T88" fmla="*/ 2786 w 2786"/>
                <a:gd name="T89" fmla="*/ 1038 h 1611"/>
                <a:gd name="T90" fmla="*/ 2766 w 2786"/>
                <a:gd name="T91" fmla="*/ 1059 h 1611"/>
                <a:gd name="T92" fmla="*/ 1819 w 2786"/>
                <a:gd name="T93" fmla="*/ 1607 h 1611"/>
                <a:gd name="T94" fmla="*/ 1779 w 2786"/>
                <a:gd name="T95" fmla="*/ 1611 h 1611"/>
                <a:gd name="T96" fmla="*/ 1741 w 2786"/>
                <a:gd name="T97" fmla="*/ 1601 h 1611"/>
                <a:gd name="T98" fmla="*/ 7 w 2786"/>
                <a:gd name="T99" fmla="*/ 595 h 1611"/>
                <a:gd name="T100" fmla="*/ 0 w 2786"/>
                <a:gd name="T101" fmla="*/ 573 h 1611"/>
                <a:gd name="T102" fmla="*/ 19 w 2786"/>
                <a:gd name="T103" fmla="*/ 551 h 1611"/>
                <a:gd name="T104" fmla="*/ 968 w 2786"/>
                <a:gd name="T105" fmla="*/ 2 h 1611"/>
                <a:gd name="T106" fmla="*/ 1007 w 2786"/>
                <a:gd name="T107" fmla="*/ 0 h 1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786" h="1611">
                  <a:moveTo>
                    <a:pt x="2245" y="1168"/>
                  </a:moveTo>
                  <a:lnTo>
                    <a:pt x="2226" y="1170"/>
                  </a:lnTo>
                  <a:lnTo>
                    <a:pt x="2209" y="1178"/>
                  </a:lnTo>
                  <a:lnTo>
                    <a:pt x="2039" y="1276"/>
                  </a:lnTo>
                  <a:lnTo>
                    <a:pt x="2027" y="1287"/>
                  </a:lnTo>
                  <a:lnTo>
                    <a:pt x="2020" y="1298"/>
                  </a:lnTo>
                  <a:lnTo>
                    <a:pt x="2020" y="1310"/>
                  </a:lnTo>
                  <a:lnTo>
                    <a:pt x="2027" y="1321"/>
                  </a:lnTo>
                  <a:lnTo>
                    <a:pt x="2039" y="1331"/>
                  </a:lnTo>
                  <a:lnTo>
                    <a:pt x="2057" y="1338"/>
                  </a:lnTo>
                  <a:lnTo>
                    <a:pt x="2075" y="1342"/>
                  </a:lnTo>
                  <a:lnTo>
                    <a:pt x="2096" y="1342"/>
                  </a:lnTo>
                  <a:lnTo>
                    <a:pt x="2116" y="1338"/>
                  </a:lnTo>
                  <a:lnTo>
                    <a:pt x="2133" y="1331"/>
                  </a:lnTo>
                  <a:lnTo>
                    <a:pt x="2303" y="1232"/>
                  </a:lnTo>
                  <a:lnTo>
                    <a:pt x="2316" y="1223"/>
                  </a:lnTo>
                  <a:lnTo>
                    <a:pt x="2321" y="1211"/>
                  </a:lnTo>
                  <a:lnTo>
                    <a:pt x="2321" y="1199"/>
                  </a:lnTo>
                  <a:lnTo>
                    <a:pt x="2315" y="1187"/>
                  </a:lnTo>
                  <a:lnTo>
                    <a:pt x="2303" y="1178"/>
                  </a:lnTo>
                  <a:lnTo>
                    <a:pt x="2286" y="1170"/>
                  </a:lnTo>
                  <a:lnTo>
                    <a:pt x="2266" y="1168"/>
                  </a:lnTo>
                  <a:lnTo>
                    <a:pt x="2245" y="1168"/>
                  </a:lnTo>
                  <a:close/>
                  <a:moveTo>
                    <a:pt x="133" y="548"/>
                  </a:moveTo>
                  <a:lnTo>
                    <a:pt x="116" y="550"/>
                  </a:lnTo>
                  <a:lnTo>
                    <a:pt x="100" y="556"/>
                  </a:lnTo>
                  <a:lnTo>
                    <a:pt x="91" y="565"/>
                  </a:lnTo>
                  <a:lnTo>
                    <a:pt x="87" y="575"/>
                  </a:lnTo>
                  <a:lnTo>
                    <a:pt x="91" y="585"/>
                  </a:lnTo>
                  <a:lnTo>
                    <a:pt x="100" y="593"/>
                  </a:lnTo>
                  <a:lnTo>
                    <a:pt x="116" y="599"/>
                  </a:lnTo>
                  <a:lnTo>
                    <a:pt x="133" y="601"/>
                  </a:lnTo>
                  <a:lnTo>
                    <a:pt x="150" y="599"/>
                  </a:lnTo>
                  <a:lnTo>
                    <a:pt x="164" y="593"/>
                  </a:lnTo>
                  <a:lnTo>
                    <a:pt x="174" y="585"/>
                  </a:lnTo>
                  <a:lnTo>
                    <a:pt x="177" y="575"/>
                  </a:lnTo>
                  <a:lnTo>
                    <a:pt x="174" y="565"/>
                  </a:lnTo>
                  <a:lnTo>
                    <a:pt x="164" y="556"/>
                  </a:lnTo>
                  <a:lnTo>
                    <a:pt x="150" y="550"/>
                  </a:lnTo>
                  <a:lnTo>
                    <a:pt x="133" y="548"/>
                  </a:lnTo>
                  <a:close/>
                  <a:moveTo>
                    <a:pt x="719" y="217"/>
                  </a:moveTo>
                  <a:lnTo>
                    <a:pt x="707" y="220"/>
                  </a:lnTo>
                  <a:lnTo>
                    <a:pt x="381" y="410"/>
                  </a:lnTo>
                  <a:lnTo>
                    <a:pt x="377" y="414"/>
                  </a:lnTo>
                  <a:lnTo>
                    <a:pt x="375" y="416"/>
                  </a:lnTo>
                  <a:lnTo>
                    <a:pt x="373" y="420"/>
                  </a:lnTo>
                  <a:lnTo>
                    <a:pt x="375" y="424"/>
                  </a:lnTo>
                  <a:lnTo>
                    <a:pt x="377" y="427"/>
                  </a:lnTo>
                  <a:lnTo>
                    <a:pt x="381" y="431"/>
                  </a:lnTo>
                  <a:lnTo>
                    <a:pt x="392" y="434"/>
                  </a:lnTo>
                  <a:lnTo>
                    <a:pt x="405" y="434"/>
                  </a:lnTo>
                  <a:lnTo>
                    <a:pt x="415" y="431"/>
                  </a:lnTo>
                  <a:lnTo>
                    <a:pt x="743" y="241"/>
                  </a:lnTo>
                  <a:lnTo>
                    <a:pt x="746" y="237"/>
                  </a:lnTo>
                  <a:lnTo>
                    <a:pt x="749" y="234"/>
                  </a:lnTo>
                  <a:lnTo>
                    <a:pt x="749" y="230"/>
                  </a:lnTo>
                  <a:lnTo>
                    <a:pt x="749" y="226"/>
                  </a:lnTo>
                  <a:lnTo>
                    <a:pt x="746" y="224"/>
                  </a:lnTo>
                  <a:lnTo>
                    <a:pt x="743" y="220"/>
                  </a:lnTo>
                  <a:lnTo>
                    <a:pt x="731" y="217"/>
                  </a:lnTo>
                  <a:lnTo>
                    <a:pt x="719" y="217"/>
                  </a:lnTo>
                  <a:close/>
                  <a:moveTo>
                    <a:pt x="799" y="180"/>
                  </a:moveTo>
                  <a:lnTo>
                    <a:pt x="795" y="180"/>
                  </a:lnTo>
                  <a:lnTo>
                    <a:pt x="791" y="182"/>
                  </a:lnTo>
                  <a:lnTo>
                    <a:pt x="787" y="184"/>
                  </a:lnTo>
                  <a:lnTo>
                    <a:pt x="787" y="187"/>
                  </a:lnTo>
                  <a:lnTo>
                    <a:pt x="787" y="190"/>
                  </a:lnTo>
                  <a:lnTo>
                    <a:pt x="791" y="192"/>
                  </a:lnTo>
                  <a:lnTo>
                    <a:pt x="795" y="194"/>
                  </a:lnTo>
                  <a:lnTo>
                    <a:pt x="799" y="195"/>
                  </a:lnTo>
                  <a:lnTo>
                    <a:pt x="804" y="194"/>
                  </a:lnTo>
                  <a:lnTo>
                    <a:pt x="808" y="192"/>
                  </a:lnTo>
                  <a:lnTo>
                    <a:pt x="811" y="190"/>
                  </a:lnTo>
                  <a:lnTo>
                    <a:pt x="812" y="187"/>
                  </a:lnTo>
                  <a:lnTo>
                    <a:pt x="811" y="184"/>
                  </a:lnTo>
                  <a:lnTo>
                    <a:pt x="808" y="182"/>
                  </a:lnTo>
                  <a:lnTo>
                    <a:pt x="804" y="180"/>
                  </a:lnTo>
                  <a:lnTo>
                    <a:pt x="799" y="180"/>
                  </a:lnTo>
                  <a:close/>
                  <a:moveTo>
                    <a:pt x="1083" y="94"/>
                  </a:moveTo>
                  <a:lnTo>
                    <a:pt x="165" y="628"/>
                  </a:lnTo>
                  <a:lnTo>
                    <a:pt x="1625" y="1471"/>
                  </a:lnTo>
                  <a:lnTo>
                    <a:pt x="2544" y="937"/>
                  </a:lnTo>
                  <a:lnTo>
                    <a:pt x="1083" y="94"/>
                  </a:lnTo>
                  <a:close/>
                  <a:moveTo>
                    <a:pt x="1007" y="0"/>
                  </a:moveTo>
                  <a:lnTo>
                    <a:pt x="1027" y="2"/>
                  </a:lnTo>
                  <a:lnTo>
                    <a:pt x="1044" y="10"/>
                  </a:lnTo>
                  <a:lnTo>
                    <a:pt x="2766" y="1005"/>
                  </a:lnTo>
                  <a:lnTo>
                    <a:pt x="2780" y="1014"/>
                  </a:lnTo>
                  <a:lnTo>
                    <a:pt x="2786" y="1026"/>
                  </a:lnTo>
                  <a:lnTo>
                    <a:pt x="2786" y="1038"/>
                  </a:lnTo>
                  <a:lnTo>
                    <a:pt x="2780" y="1050"/>
                  </a:lnTo>
                  <a:lnTo>
                    <a:pt x="2766" y="1059"/>
                  </a:lnTo>
                  <a:lnTo>
                    <a:pt x="1836" y="1601"/>
                  </a:lnTo>
                  <a:lnTo>
                    <a:pt x="1819" y="1607"/>
                  </a:lnTo>
                  <a:lnTo>
                    <a:pt x="1799" y="1611"/>
                  </a:lnTo>
                  <a:lnTo>
                    <a:pt x="1779" y="1611"/>
                  </a:lnTo>
                  <a:lnTo>
                    <a:pt x="1760" y="1607"/>
                  </a:lnTo>
                  <a:lnTo>
                    <a:pt x="1741" y="1601"/>
                  </a:lnTo>
                  <a:lnTo>
                    <a:pt x="19" y="606"/>
                  </a:lnTo>
                  <a:lnTo>
                    <a:pt x="7" y="595"/>
                  </a:lnTo>
                  <a:lnTo>
                    <a:pt x="0" y="585"/>
                  </a:lnTo>
                  <a:lnTo>
                    <a:pt x="0" y="573"/>
                  </a:lnTo>
                  <a:lnTo>
                    <a:pt x="7" y="561"/>
                  </a:lnTo>
                  <a:lnTo>
                    <a:pt x="19" y="551"/>
                  </a:lnTo>
                  <a:lnTo>
                    <a:pt x="949" y="10"/>
                  </a:lnTo>
                  <a:lnTo>
                    <a:pt x="968" y="2"/>
                  </a:lnTo>
                  <a:lnTo>
                    <a:pt x="987" y="0"/>
                  </a:lnTo>
                  <a:lnTo>
                    <a:pt x="1007" y="0"/>
                  </a:lnTo>
                  <a:close/>
                </a:path>
              </a:pathLst>
            </a:custGeom>
            <a:solidFill>
              <a:srgbClr val="F0F0F0"/>
            </a:solidFill>
            <a:ln w="0">
              <a:solidFill>
                <a:srgbClr val="F0F0F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32"/>
            <p:cNvSpPr>
              <a:spLocks/>
            </p:cNvSpPr>
            <p:nvPr/>
          </p:nvSpPr>
          <p:spPr bwMode="auto">
            <a:xfrm>
              <a:off x="6585340" y="3752150"/>
              <a:ext cx="596900" cy="344488"/>
            </a:xfrm>
            <a:custGeom>
              <a:avLst/>
              <a:gdLst>
                <a:gd name="T0" fmla="*/ 358 w 376"/>
                <a:gd name="T1" fmla="*/ 0 h 217"/>
                <a:gd name="T2" fmla="*/ 370 w 376"/>
                <a:gd name="T3" fmla="*/ 3 h 217"/>
                <a:gd name="T4" fmla="*/ 373 w 376"/>
                <a:gd name="T5" fmla="*/ 7 h 217"/>
                <a:gd name="T6" fmla="*/ 376 w 376"/>
                <a:gd name="T7" fmla="*/ 9 h 217"/>
                <a:gd name="T8" fmla="*/ 376 w 376"/>
                <a:gd name="T9" fmla="*/ 13 h 217"/>
                <a:gd name="T10" fmla="*/ 376 w 376"/>
                <a:gd name="T11" fmla="*/ 17 h 217"/>
                <a:gd name="T12" fmla="*/ 373 w 376"/>
                <a:gd name="T13" fmla="*/ 20 h 217"/>
                <a:gd name="T14" fmla="*/ 370 w 376"/>
                <a:gd name="T15" fmla="*/ 24 h 217"/>
                <a:gd name="T16" fmla="*/ 42 w 376"/>
                <a:gd name="T17" fmla="*/ 214 h 217"/>
                <a:gd name="T18" fmla="*/ 32 w 376"/>
                <a:gd name="T19" fmla="*/ 217 h 217"/>
                <a:gd name="T20" fmla="*/ 19 w 376"/>
                <a:gd name="T21" fmla="*/ 217 h 217"/>
                <a:gd name="T22" fmla="*/ 8 w 376"/>
                <a:gd name="T23" fmla="*/ 214 h 217"/>
                <a:gd name="T24" fmla="*/ 4 w 376"/>
                <a:gd name="T25" fmla="*/ 210 h 217"/>
                <a:gd name="T26" fmla="*/ 2 w 376"/>
                <a:gd name="T27" fmla="*/ 207 h 217"/>
                <a:gd name="T28" fmla="*/ 0 w 376"/>
                <a:gd name="T29" fmla="*/ 203 h 217"/>
                <a:gd name="T30" fmla="*/ 2 w 376"/>
                <a:gd name="T31" fmla="*/ 199 h 217"/>
                <a:gd name="T32" fmla="*/ 4 w 376"/>
                <a:gd name="T33" fmla="*/ 197 h 217"/>
                <a:gd name="T34" fmla="*/ 8 w 376"/>
                <a:gd name="T35" fmla="*/ 193 h 217"/>
                <a:gd name="T36" fmla="*/ 334 w 376"/>
                <a:gd name="T37" fmla="*/ 3 h 217"/>
                <a:gd name="T38" fmla="*/ 346 w 376"/>
                <a:gd name="T39" fmla="*/ 0 h 217"/>
                <a:gd name="T40" fmla="*/ 358 w 376"/>
                <a:gd name="T41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6" h="217">
                  <a:moveTo>
                    <a:pt x="358" y="0"/>
                  </a:moveTo>
                  <a:lnTo>
                    <a:pt x="370" y="3"/>
                  </a:lnTo>
                  <a:lnTo>
                    <a:pt x="373" y="7"/>
                  </a:lnTo>
                  <a:lnTo>
                    <a:pt x="376" y="9"/>
                  </a:lnTo>
                  <a:lnTo>
                    <a:pt x="376" y="13"/>
                  </a:lnTo>
                  <a:lnTo>
                    <a:pt x="376" y="17"/>
                  </a:lnTo>
                  <a:lnTo>
                    <a:pt x="373" y="20"/>
                  </a:lnTo>
                  <a:lnTo>
                    <a:pt x="370" y="24"/>
                  </a:lnTo>
                  <a:lnTo>
                    <a:pt x="42" y="214"/>
                  </a:lnTo>
                  <a:lnTo>
                    <a:pt x="32" y="217"/>
                  </a:lnTo>
                  <a:lnTo>
                    <a:pt x="19" y="217"/>
                  </a:lnTo>
                  <a:lnTo>
                    <a:pt x="8" y="214"/>
                  </a:lnTo>
                  <a:lnTo>
                    <a:pt x="4" y="210"/>
                  </a:lnTo>
                  <a:lnTo>
                    <a:pt x="2" y="207"/>
                  </a:lnTo>
                  <a:lnTo>
                    <a:pt x="0" y="203"/>
                  </a:lnTo>
                  <a:lnTo>
                    <a:pt x="2" y="199"/>
                  </a:lnTo>
                  <a:lnTo>
                    <a:pt x="4" y="197"/>
                  </a:lnTo>
                  <a:lnTo>
                    <a:pt x="8" y="193"/>
                  </a:lnTo>
                  <a:lnTo>
                    <a:pt x="334" y="3"/>
                  </a:lnTo>
                  <a:lnTo>
                    <a:pt x="346" y="0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BFBFBF"/>
            </a:solidFill>
            <a:ln w="0">
              <a:solidFill>
                <a:srgbClr val="BFBF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33"/>
            <p:cNvSpPr>
              <a:spLocks/>
            </p:cNvSpPr>
            <p:nvPr/>
          </p:nvSpPr>
          <p:spPr bwMode="auto">
            <a:xfrm>
              <a:off x="6188465" y="4310950"/>
              <a:ext cx="30163" cy="17463"/>
            </a:xfrm>
            <a:custGeom>
              <a:avLst/>
              <a:gdLst>
                <a:gd name="T0" fmla="*/ 10 w 19"/>
                <a:gd name="T1" fmla="*/ 0 h 11"/>
                <a:gd name="T2" fmla="*/ 12 w 19"/>
                <a:gd name="T3" fmla="*/ 0 h 11"/>
                <a:gd name="T4" fmla="*/ 16 w 19"/>
                <a:gd name="T5" fmla="*/ 2 h 11"/>
                <a:gd name="T6" fmla="*/ 17 w 19"/>
                <a:gd name="T7" fmla="*/ 4 h 11"/>
                <a:gd name="T8" fmla="*/ 19 w 19"/>
                <a:gd name="T9" fmla="*/ 6 h 11"/>
                <a:gd name="T10" fmla="*/ 17 w 19"/>
                <a:gd name="T11" fmla="*/ 8 h 11"/>
                <a:gd name="T12" fmla="*/ 16 w 19"/>
                <a:gd name="T13" fmla="*/ 9 h 11"/>
                <a:gd name="T14" fmla="*/ 12 w 19"/>
                <a:gd name="T15" fmla="*/ 11 h 11"/>
                <a:gd name="T16" fmla="*/ 10 w 19"/>
                <a:gd name="T17" fmla="*/ 11 h 11"/>
                <a:gd name="T18" fmla="*/ 6 w 19"/>
                <a:gd name="T19" fmla="*/ 11 h 11"/>
                <a:gd name="T20" fmla="*/ 3 w 19"/>
                <a:gd name="T21" fmla="*/ 9 h 11"/>
                <a:gd name="T22" fmla="*/ 0 w 19"/>
                <a:gd name="T23" fmla="*/ 8 h 11"/>
                <a:gd name="T24" fmla="*/ 0 w 19"/>
                <a:gd name="T25" fmla="*/ 6 h 11"/>
                <a:gd name="T26" fmla="*/ 0 w 19"/>
                <a:gd name="T27" fmla="*/ 4 h 11"/>
                <a:gd name="T28" fmla="*/ 3 w 19"/>
                <a:gd name="T29" fmla="*/ 2 h 11"/>
                <a:gd name="T30" fmla="*/ 6 w 19"/>
                <a:gd name="T31" fmla="*/ 0 h 11"/>
                <a:gd name="T32" fmla="*/ 10 w 19"/>
                <a:gd name="T3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1">
                  <a:moveTo>
                    <a:pt x="10" y="0"/>
                  </a:moveTo>
                  <a:lnTo>
                    <a:pt x="12" y="0"/>
                  </a:lnTo>
                  <a:lnTo>
                    <a:pt x="16" y="2"/>
                  </a:lnTo>
                  <a:lnTo>
                    <a:pt x="17" y="4"/>
                  </a:lnTo>
                  <a:lnTo>
                    <a:pt x="19" y="6"/>
                  </a:lnTo>
                  <a:lnTo>
                    <a:pt x="17" y="8"/>
                  </a:lnTo>
                  <a:lnTo>
                    <a:pt x="16" y="9"/>
                  </a:lnTo>
                  <a:lnTo>
                    <a:pt x="12" y="11"/>
                  </a:lnTo>
                  <a:lnTo>
                    <a:pt x="10" y="11"/>
                  </a:lnTo>
                  <a:lnTo>
                    <a:pt x="6" y="11"/>
                  </a:lnTo>
                  <a:lnTo>
                    <a:pt x="3" y="9"/>
                  </a:lnTo>
                  <a:lnTo>
                    <a:pt x="0" y="8"/>
                  </a:lnTo>
                  <a:lnTo>
                    <a:pt x="0" y="6"/>
                  </a:lnTo>
                  <a:lnTo>
                    <a:pt x="0" y="4"/>
                  </a:lnTo>
                  <a:lnTo>
                    <a:pt x="3" y="2"/>
                  </a:lnTo>
                  <a:lnTo>
                    <a:pt x="6" y="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1F1F1F"/>
            </a:solidFill>
            <a:ln w="0">
              <a:solidFill>
                <a:srgbClr val="1F1F1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4"/>
            <p:cNvSpPr>
              <a:spLocks noEditPoints="1"/>
            </p:cNvSpPr>
            <p:nvPr/>
          </p:nvSpPr>
          <p:spPr bwMode="auto">
            <a:xfrm>
              <a:off x="6131315" y="4277613"/>
              <a:ext cx="142875" cy="84138"/>
            </a:xfrm>
            <a:custGeom>
              <a:avLst/>
              <a:gdLst>
                <a:gd name="T0" fmla="*/ 46 w 90"/>
                <a:gd name="T1" fmla="*/ 21 h 53"/>
                <a:gd name="T2" fmla="*/ 42 w 90"/>
                <a:gd name="T3" fmla="*/ 21 h 53"/>
                <a:gd name="T4" fmla="*/ 39 w 90"/>
                <a:gd name="T5" fmla="*/ 23 h 53"/>
                <a:gd name="T6" fmla="*/ 36 w 90"/>
                <a:gd name="T7" fmla="*/ 25 h 53"/>
                <a:gd name="T8" fmla="*/ 36 w 90"/>
                <a:gd name="T9" fmla="*/ 27 h 53"/>
                <a:gd name="T10" fmla="*/ 36 w 90"/>
                <a:gd name="T11" fmla="*/ 29 h 53"/>
                <a:gd name="T12" fmla="*/ 39 w 90"/>
                <a:gd name="T13" fmla="*/ 30 h 53"/>
                <a:gd name="T14" fmla="*/ 42 w 90"/>
                <a:gd name="T15" fmla="*/ 32 h 53"/>
                <a:gd name="T16" fmla="*/ 46 w 90"/>
                <a:gd name="T17" fmla="*/ 32 h 53"/>
                <a:gd name="T18" fmla="*/ 48 w 90"/>
                <a:gd name="T19" fmla="*/ 32 h 53"/>
                <a:gd name="T20" fmla="*/ 52 w 90"/>
                <a:gd name="T21" fmla="*/ 30 h 53"/>
                <a:gd name="T22" fmla="*/ 53 w 90"/>
                <a:gd name="T23" fmla="*/ 29 h 53"/>
                <a:gd name="T24" fmla="*/ 55 w 90"/>
                <a:gd name="T25" fmla="*/ 27 h 53"/>
                <a:gd name="T26" fmla="*/ 53 w 90"/>
                <a:gd name="T27" fmla="*/ 25 h 53"/>
                <a:gd name="T28" fmla="*/ 52 w 90"/>
                <a:gd name="T29" fmla="*/ 23 h 53"/>
                <a:gd name="T30" fmla="*/ 48 w 90"/>
                <a:gd name="T31" fmla="*/ 21 h 53"/>
                <a:gd name="T32" fmla="*/ 46 w 90"/>
                <a:gd name="T33" fmla="*/ 21 h 53"/>
                <a:gd name="T34" fmla="*/ 46 w 90"/>
                <a:gd name="T35" fmla="*/ 0 h 53"/>
                <a:gd name="T36" fmla="*/ 63 w 90"/>
                <a:gd name="T37" fmla="*/ 2 h 53"/>
                <a:gd name="T38" fmla="*/ 77 w 90"/>
                <a:gd name="T39" fmla="*/ 8 h 53"/>
                <a:gd name="T40" fmla="*/ 87 w 90"/>
                <a:gd name="T41" fmla="*/ 17 h 53"/>
                <a:gd name="T42" fmla="*/ 90 w 90"/>
                <a:gd name="T43" fmla="*/ 27 h 53"/>
                <a:gd name="T44" fmla="*/ 87 w 90"/>
                <a:gd name="T45" fmla="*/ 37 h 53"/>
                <a:gd name="T46" fmla="*/ 77 w 90"/>
                <a:gd name="T47" fmla="*/ 45 h 53"/>
                <a:gd name="T48" fmla="*/ 63 w 90"/>
                <a:gd name="T49" fmla="*/ 51 h 53"/>
                <a:gd name="T50" fmla="*/ 46 w 90"/>
                <a:gd name="T51" fmla="*/ 53 h 53"/>
                <a:gd name="T52" fmla="*/ 29 w 90"/>
                <a:gd name="T53" fmla="*/ 51 h 53"/>
                <a:gd name="T54" fmla="*/ 13 w 90"/>
                <a:gd name="T55" fmla="*/ 45 h 53"/>
                <a:gd name="T56" fmla="*/ 4 w 90"/>
                <a:gd name="T57" fmla="*/ 37 h 53"/>
                <a:gd name="T58" fmla="*/ 0 w 90"/>
                <a:gd name="T59" fmla="*/ 27 h 53"/>
                <a:gd name="T60" fmla="*/ 4 w 90"/>
                <a:gd name="T61" fmla="*/ 17 h 53"/>
                <a:gd name="T62" fmla="*/ 13 w 90"/>
                <a:gd name="T63" fmla="*/ 8 h 53"/>
                <a:gd name="T64" fmla="*/ 29 w 90"/>
                <a:gd name="T65" fmla="*/ 2 h 53"/>
                <a:gd name="T66" fmla="*/ 46 w 90"/>
                <a:gd name="T67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0" h="53">
                  <a:moveTo>
                    <a:pt x="46" y="21"/>
                  </a:moveTo>
                  <a:lnTo>
                    <a:pt x="42" y="21"/>
                  </a:lnTo>
                  <a:lnTo>
                    <a:pt x="39" y="23"/>
                  </a:lnTo>
                  <a:lnTo>
                    <a:pt x="36" y="25"/>
                  </a:lnTo>
                  <a:lnTo>
                    <a:pt x="36" y="27"/>
                  </a:lnTo>
                  <a:lnTo>
                    <a:pt x="36" y="29"/>
                  </a:lnTo>
                  <a:lnTo>
                    <a:pt x="39" y="30"/>
                  </a:lnTo>
                  <a:lnTo>
                    <a:pt x="42" y="32"/>
                  </a:lnTo>
                  <a:lnTo>
                    <a:pt x="46" y="32"/>
                  </a:lnTo>
                  <a:lnTo>
                    <a:pt x="48" y="32"/>
                  </a:lnTo>
                  <a:lnTo>
                    <a:pt x="52" y="30"/>
                  </a:lnTo>
                  <a:lnTo>
                    <a:pt x="53" y="29"/>
                  </a:lnTo>
                  <a:lnTo>
                    <a:pt x="55" y="27"/>
                  </a:lnTo>
                  <a:lnTo>
                    <a:pt x="53" y="25"/>
                  </a:lnTo>
                  <a:lnTo>
                    <a:pt x="52" y="23"/>
                  </a:lnTo>
                  <a:lnTo>
                    <a:pt x="48" y="21"/>
                  </a:lnTo>
                  <a:lnTo>
                    <a:pt x="46" y="21"/>
                  </a:lnTo>
                  <a:close/>
                  <a:moveTo>
                    <a:pt x="46" y="0"/>
                  </a:moveTo>
                  <a:lnTo>
                    <a:pt x="63" y="2"/>
                  </a:lnTo>
                  <a:lnTo>
                    <a:pt x="77" y="8"/>
                  </a:lnTo>
                  <a:lnTo>
                    <a:pt x="87" y="17"/>
                  </a:lnTo>
                  <a:lnTo>
                    <a:pt x="90" y="27"/>
                  </a:lnTo>
                  <a:lnTo>
                    <a:pt x="87" y="37"/>
                  </a:lnTo>
                  <a:lnTo>
                    <a:pt x="77" y="45"/>
                  </a:lnTo>
                  <a:lnTo>
                    <a:pt x="63" y="51"/>
                  </a:lnTo>
                  <a:lnTo>
                    <a:pt x="46" y="53"/>
                  </a:lnTo>
                  <a:lnTo>
                    <a:pt x="29" y="51"/>
                  </a:lnTo>
                  <a:lnTo>
                    <a:pt x="13" y="45"/>
                  </a:lnTo>
                  <a:lnTo>
                    <a:pt x="4" y="37"/>
                  </a:lnTo>
                  <a:lnTo>
                    <a:pt x="0" y="27"/>
                  </a:lnTo>
                  <a:lnTo>
                    <a:pt x="4" y="17"/>
                  </a:lnTo>
                  <a:lnTo>
                    <a:pt x="13" y="8"/>
                  </a:lnTo>
                  <a:lnTo>
                    <a:pt x="29" y="2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878787"/>
            </a:solidFill>
            <a:ln w="0">
              <a:solidFill>
                <a:srgbClr val="87878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5"/>
            <p:cNvSpPr>
              <a:spLocks noEditPoints="1"/>
            </p:cNvSpPr>
            <p:nvPr/>
          </p:nvSpPr>
          <p:spPr bwMode="auto">
            <a:xfrm>
              <a:off x="9199953" y="5261863"/>
              <a:ext cx="477838" cy="276225"/>
            </a:xfrm>
            <a:custGeom>
              <a:avLst/>
              <a:gdLst>
                <a:gd name="T0" fmla="*/ 236 w 301"/>
                <a:gd name="T1" fmla="*/ 10 h 174"/>
                <a:gd name="T2" fmla="*/ 219 w 301"/>
                <a:gd name="T3" fmla="*/ 13 h 174"/>
                <a:gd name="T4" fmla="*/ 203 w 301"/>
                <a:gd name="T5" fmla="*/ 18 h 174"/>
                <a:gd name="T6" fmla="*/ 33 w 301"/>
                <a:gd name="T7" fmla="*/ 117 h 174"/>
                <a:gd name="T8" fmla="*/ 22 w 301"/>
                <a:gd name="T9" fmla="*/ 125 h 174"/>
                <a:gd name="T10" fmla="*/ 20 w 301"/>
                <a:gd name="T11" fmla="*/ 136 h 174"/>
                <a:gd name="T12" fmla="*/ 22 w 301"/>
                <a:gd name="T13" fmla="*/ 146 h 174"/>
                <a:gd name="T14" fmla="*/ 33 w 301"/>
                <a:gd name="T15" fmla="*/ 155 h 174"/>
                <a:gd name="T16" fmla="*/ 49 w 301"/>
                <a:gd name="T17" fmla="*/ 161 h 174"/>
                <a:gd name="T18" fmla="*/ 66 w 301"/>
                <a:gd name="T19" fmla="*/ 163 h 174"/>
                <a:gd name="T20" fmla="*/ 83 w 301"/>
                <a:gd name="T21" fmla="*/ 161 h 174"/>
                <a:gd name="T22" fmla="*/ 98 w 301"/>
                <a:gd name="T23" fmla="*/ 155 h 174"/>
                <a:gd name="T24" fmla="*/ 269 w 301"/>
                <a:gd name="T25" fmla="*/ 56 h 174"/>
                <a:gd name="T26" fmla="*/ 279 w 301"/>
                <a:gd name="T27" fmla="*/ 47 h 174"/>
                <a:gd name="T28" fmla="*/ 282 w 301"/>
                <a:gd name="T29" fmla="*/ 38 h 174"/>
                <a:gd name="T30" fmla="*/ 279 w 301"/>
                <a:gd name="T31" fmla="*/ 27 h 174"/>
                <a:gd name="T32" fmla="*/ 269 w 301"/>
                <a:gd name="T33" fmla="*/ 18 h 174"/>
                <a:gd name="T34" fmla="*/ 253 w 301"/>
                <a:gd name="T35" fmla="*/ 13 h 174"/>
                <a:gd name="T36" fmla="*/ 236 w 301"/>
                <a:gd name="T37" fmla="*/ 10 h 174"/>
                <a:gd name="T38" fmla="*/ 225 w 301"/>
                <a:gd name="T39" fmla="*/ 0 h 174"/>
                <a:gd name="T40" fmla="*/ 246 w 301"/>
                <a:gd name="T41" fmla="*/ 0 h 174"/>
                <a:gd name="T42" fmla="*/ 266 w 301"/>
                <a:gd name="T43" fmla="*/ 2 h 174"/>
                <a:gd name="T44" fmla="*/ 283 w 301"/>
                <a:gd name="T45" fmla="*/ 10 h 174"/>
                <a:gd name="T46" fmla="*/ 295 w 301"/>
                <a:gd name="T47" fmla="*/ 19 h 174"/>
                <a:gd name="T48" fmla="*/ 301 w 301"/>
                <a:gd name="T49" fmla="*/ 31 h 174"/>
                <a:gd name="T50" fmla="*/ 301 w 301"/>
                <a:gd name="T51" fmla="*/ 43 h 174"/>
                <a:gd name="T52" fmla="*/ 296 w 301"/>
                <a:gd name="T53" fmla="*/ 55 h 174"/>
                <a:gd name="T54" fmla="*/ 283 w 301"/>
                <a:gd name="T55" fmla="*/ 64 h 174"/>
                <a:gd name="T56" fmla="*/ 113 w 301"/>
                <a:gd name="T57" fmla="*/ 163 h 174"/>
                <a:gd name="T58" fmla="*/ 96 w 301"/>
                <a:gd name="T59" fmla="*/ 170 h 174"/>
                <a:gd name="T60" fmla="*/ 76 w 301"/>
                <a:gd name="T61" fmla="*/ 174 h 174"/>
                <a:gd name="T62" fmla="*/ 55 w 301"/>
                <a:gd name="T63" fmla="*/ 174 h 174"/>
                <a:gd name="T64" fmla="*/ 37 w 301"/>
                <a:gd name="T65" fmla="*/ 170 h 174"/>
                <a:gd name="T66" fmla="*/ 19 w 301"/>
                <a:gd name="T67" fmla="*/ 163 h 174"/>
                <a:gd name="T68" fmla="*/ 7 w 301"/>
                <a:gd name="T69" fmla="*/ 153 h 174"/>
                <a:gd name="T70" fmla="*/ 0 w 301"/>
                <a:gd name="T71" fmla="*/ 142 h 174"/>
                <a:gd name="T72" fmla="*/ 0 w 301"/>
                <a:gd name="T73" fmla="*/ 130 h 174"/>
                <a:gd name="T74" fmla="*/ 7 w 301"/>
                <a:gd name="T75" fmla="*/ 119 h 174"/>
                <a:gd name="T76" fmla="*/ 19 w 301"/>
                <a:gd name="T77" fmla="*/ 108 h 174"/>
                <a:gd name="T78" fmla="*/ 189 w 301"/>
                <a:gd name="T79" fmla="*/ 10 h 174"/>
                <a:gd name="T80" fmla="*/ 206 w 301"/>
                <a:gd name="T81" fmla="*/ 2 h 174"/>
                <a:gd name="T82" fmla="*/ 225 w 301"/>
                <a:gd name="T83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01" h="174">
                  <a:moveTo>
                    <a:pt x="236" y="10"/>
                  </a:moveTo>
                  <a:lnTo>
                    <a:pt x="219" y="13"/>
                  </a:lnTo>
                  <a:lnTo>
                    <a:pt x="203" y="18"/>
                  </a:lnTo>
                  <a:lnTo>
                    <a:pt x="33" y="117"/>
                  </a:lnTo>
                  <a:lnTo>
                    <a:pt x="22" y="125"/>
                  </a:lnTo>
                  <a:lnTo>
                    <a:pt x="20" y="136"/>
                  </a:lnTo>
                  <a:lnTo>
                    <a:pt x="22" y="146"/>
                  </a:lnTo>
                  <a:lnTo>
                    <a:pt x="33" y="155"/>
                  </a:lnTo>
                  <a:lnTo>
                    <a:pt x="49" y="161"/>
                  </a:lnTo>
                  <a:lnTo>
                    <a:pt x="66" y="163"/>
                  </a:lnTo>
                  <a:lnTo>
                    <a:pt x="83" y="161"/>
                  </a:lnTo>
                  <a:lnTo>
                    <a:pt x="98" y="155"/>
                  </a:lnTo>
                  <a:lnTo>
                    <a:pt x="269" y="56"/>
                  </a:lnTo>
                  <a:lnTo>
                    <a:pt x="279" y="47"/>
                  </a:lnTo>
                  <a:lnTo>
                    <a:pt x="282" y="38"/>
                  </a:lnTo>
                  <a:lnTo>
                    <a:pt x="279" y="27"/>
                  </a:lnTo>
                  <a:lnTo>
                    <a:pt x="269" y="18"/>
                  </a:lnTo>
                  <a:lnTo>
                    <a:pt x="253" y="13"/>
                  </a:lnTo>
                  <a:lnTo>
                    <a:pt x="236" y="10"/>
                  </a:lnTo>
                  <a:close/>
                  <a:moveTo>
                    <a:pt x="225" y="0"/>
                  </a:moveTo>
                  <a:lnTo>
                    <a:pt x="246" y="0"/>
                  </a:lnTo>
                  <a:lnTo>
                    <a:pt x="266" y="2"/>
                  </a:lnTo>
                  <a:lnTo>
                    <a:pt x="283" y="10"/>
                  </a:lnTo>
                  <a:lnTo>
                    <a:pt x="295" y="19"/>
                  </a:lnTo>
                  <a:lnTo>
                    <a:pt x="301" y="31"/>
                  </a:lnTo>
                  <a:lnTo>
                    <a:pt x="301" y="43"/>
                  </a:lnTo>
                  <a:lnTo>
                    <a:pt x="296" y="55"/>
                  </a:lnTo>
                  <a:lnTo>
                    <a:pt x="283" y="64"/>
                  </a:lnTo>
                  <a:lnTo>
                    <a:pt x="113" y="163"/>
                  </a:lnTo>
                  <a:lnTo>
                    <a:pt x="96" y="170"/>
                  </a:lnTo>
                  <a:lnTo>
                    <a:pt x="76" y="174"/>
                  </a:lnTo>
                  <a:lnTo>
                    <a:pt x="55" y="174"/>
                  </a:lnTo>
                  <a:lnTo>
                    <a:pt x="37" y="170"/>
                  </a:lnTo>
                  <a:lnTo>
                    <a:pt x="19" y="163"/>
                  </a:lnTo>
                  <a:lnTo>
                    <a:pt x="7" y="153"/>
                  </a:lnTo>
                  <a:lnTo>
                    <a:pt x="0" y="142"/>
                  </a:lnTo>
                  <a:lnTo>
                    <a:pt x="0" y="130"/>
                  </a:lnTo>
                  <a:lnTo>
                    <a:pt x="7" y="119"/>
                  </a:lnTo>
                  <a:lnTo>
                    <a:pt x="19" y="108"/>
                  </a:lnTo>
                  <a:lnTo>
                    <a:pt x="189" y="10"/>
                  </a:lnTo>
                  <a:lnTo>
                    <a:pt x="206" y="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C9C9C9"/>
            </a:solidFill>
            <a:ln w="0">
              <a:solidFill>
                <a:srgbClr val="C9C9C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6"/>
            <p:cNvSpPr>
              <a:spLocks/>
            </p:cNvSpPr>
            <p:nvPr/>
          </p:nvSpPr>
          <p:spPr bwMode="auto">
            <a:xfrm>
              <a:off x="9231703" y="5277738"/>
              <a:ext cx="415925" cy="242888"/>
            </a:xfrm>
            <a:custGeom>
              <a:avLst/>
              <a:gdLst>
                <a:gd name="T0" fmla="*/ 216 w 262"/>
                <a:gd name="T1" fmla="*/ 0 h 153"/>
                <a:gd name="T2" fmla="*/ 233 w 262"/>
                <a:gd name="T3" fmla="*/ 3 h 153"/>
                <a:gd name="T4" fmla="*/ 249 w 262"/>
                <a:gd name="T5" fmla="*/ 8 h 153"/>
                <a:gd name="T6" fmla="*/ 259 w 262"/>
                <a:gd name="T7" fmla="*/ 17 h 153"/>
                <a:gd name="T8" fmla="*/ 262 w 262"/>
                <a:gd name="T9" fmla="*/ 28 h 153"/>
                <a:gd name="T10" fmla="*/ 259 w 262"/>
                <a:gd name="T11" fmla="*/ 37 h 153"/>
                <a:gd name="T12" fmla="*/ 249 w 262"/>
                <a:gd name="T13" fmla="*/ 46 h 153"/>
                <a:gd name="T14" fmla="*/ 78 w 262"/>
                <a:gd name="T15" fmla="*/ 145 h 153"/>
                <a:gd name="T16" fmla="*/ 63 w 262"/>
                <a:gd name="T17" fmla="*/ 151 h 153"/>
                <a:gd name="T18" fmla="*/ 46 w 262"/>
                <a:gd name="T19" fmla="*/ 153 h 153"/>
                <a:gd name="T20" fmla="*/ 29 w 262"/>
                <a:gd name="T21" fmla="*/ 151 h 153"/>
                <a:gd name="T22" fmla="*/ 13 w 262"/>
                <a:gd name="T23" fmla="*/ 145 h 153"/>
                <a:gd name="T24" fmla="*/ 2 w 262"/>
                <a:gd name="T25" fmla="*/ 136 h 153"/>
                <a:gd name="T26" fmla="*/ 0 w 262"/>
                <a:gd name="T27" fmla="*/ 126 h 153"/>
                <a:gd name="T28" fmla="*/ 2 w 262"/>
                <a:gd name="T29" fmla="*/ 115 h 153"/>
                <a:gd name="T30" fmla="*/ 13 w 262"/>
                <a:gd name="T31" fmla="*/ 107 h 153"/>
                <a:gd name="T32" fmla="*/ 183 w 262"/>
                <a:gd name="T33" fmla="*/ 8 h 153"/>
                <a:gd name="T34" fmla="*/ 199 w 262"/>
                <a:gd name="T35" fmla="*/ 3 h 153"/>
                <a:gd name="T36" fmla="*/ 216 w 262"/>
                <a:gd name="T3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2" h="153">
                  <a:moveTo>
                    <a:pt x="216" y="0"/>
                  </a:moveTo>
                  <a:lnTo>
                    <a:pt x="233" y="3"/>
                  </a:lnTo>
                  <a:lnTo>
                    <a:pt x="249" y="8"/>
                  </a:lnTo>
                  <a:lnTo>
                    <a:pt x="259" y="17"/>
                  </a:lnTo>
                  <a:lnTo>
                    <a:pt x="262" y="28"/>
                  </a:lnTo>
                  <a:lnTo>
                    <a:pt x="259" y="37"/>
                  </a:lnTo>
                  <a:lnTo>
                    <a:pt x="249" y="46"/>
                  </a:lnTo>
                  <a:lnTo>
                    <a:pt x="78" y="145"/>
                  </a:lnTo>
                  <a:lnTo>
                    <a:pt x="63" y="151"/>
                  </a:lnTo>
                  <a:lnTo>
                    <a:pt x="46" y="153"/>
                  </a:lnTo>
                  <a:lnTo>
                    <a:pt x="29" y="151"/>
                  </a:lnTo>
                  <a:lnTo>
                    <a:pt x="13" y="145"/>
                  </a:lnTo>
                  <a:lnTo>
                    <a:pt x="2" y="136"/>
                  </a:lnTo>
                  <a:lnTo>
                    <a:pt x="0" y="126"/>
                  </a:lnTo>
                  <a:lnTo>
                    <a:pt x="2" y="115"/>
                  </a:lnTo>
                  <a:lnTo>
                    <a:pt x="13" y="107"/>
                  </a:lnTo>
                  <a:lnTo>
                    <a:pt x="183" y="8"/>
                  </a:lnTo>
                  <a:lnTo>
                    <a:pt x="199" y="3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F5F5F5"/>
            </a:solidFill>
            <a:ln w="0">
              <a:solidFill>
                <a:srgbClr val="F5F5F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7"/>
            <p:cNvSpPr>
              <a:spLocks/>
            </p:cNvSpPr>
            <p:nvPr/>
          </p:nvSpPr>
          <p:spPr bwMode="auto">
            <a:xfrm>
              <a:off x="6255140" y="3556888"/>
              <a:ext cx="3776663" cy="2185988"/>
            </a:xfrm>
            <a:custGeom>
              <a:avLst/>
              <a:gdLst>
                <a:gd name="T0" fmla="*/ 918 w 2379"/>
                <a:gd name="T1" fmla="*/ 0 h 1377"/>
                <a:gd name="T2" fmla="*/ 2379 w 2379"/>
                <a:gd name="T3" fmla="*/ 843 h 1377"/>
                <a:gd name="T4" fmla="*/ 1460 w 2379"/>
                <a:gd name="T5" fmla="*/ 1377 h 1377"/>
                <a:gd name="T6" fmla="*/ 0 w 2379"/>
                <a:gd name="T7" fmla="*/ 534 h 1377"/>
                <a:gd name="T8" fmla="*/ 918 w 2379"/>
                <a:gd name="T9" fmla="*/ 0 h 1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79" h="1377">
                  <a:moveTo>
                    <a:pt x="918" y="0"/>
                  </a:moveTo>
                  <a:lnTo>
                    <a:pt x="2379" y="843"/>
                  </a:lnTo>
                  <a:lnTo>
                    <a:pt x="1460" y="1377"/>
                  </a:lnTo>
                  <a:lnTo>
                    <a:pt x="0" y="534"/>
                  </a:lnTo>
                  <a:lnTo>
                    <a:pt x="91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0">
              <a:solidFill>
                <a:srgbClr val="4BB9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8"/>
            <p:cNvSpPr>
              <a:spLocks/>
            </p:cNvSpPr>
            <p:nvPr/>
          </p:nvSpPr>
          <p:spPr bwMode="auto">
            <a:xfrm>
              <a:off x="7442590" y="5234875"/>
              <a:ext cx="604838" cy="735013"/>
            </a:xfrm>
            <a:custGeom>
              <a:avLst/>
              <a:gdLst>
                <a:gd name="T0" fmla="*/ 67 w 381"/>
                <a:gd name="T1" fmla="*/ 0 h 463"/>
                <a:gd name="T2" fmla="*/ 97 w 381"/>
                <a:gd name="T3" fmla="*/ 2 h 463"/>
                <a:gd name="T4" fmla="*/ 125 w 381"/>
                <a:gd name="T5" fmla="*/ 11 h 463"/>
                <a:gd name="T6" fmla="*/ 154 w 381"/>
                <a:gd name="T7" fmla="*/ 28 h 463"/>
                <a:gd name="T8" fmla="*/ 182 w 381"/>
                <a:gd name="T9" fmla="*/ 49 h 463"/>
                <a:gd name="T10" fmla="*/ 208 w 381"/>
                <a:gd name="T11" fmla="*/ 75 h 463"/>
                <a:gd name="T12" fmla="*/ 233 w 381"/>
                <a:gd name="T13" fmla="*/ 107 h 463"/>
                <a:gd name="T14" fmla="*/ 243 w 381"/>
                <a:gd name="T15" fmla="*/ 121 h 463"/>
                <a:gd name="T16" fmla="*/ 256 w 381"/>
                <a:gd name="T17" fmla="*/ 140 h 463"/>
                <a:gd name="T18" fmla="*/ 269 w 381"/>
                <a:gd name="T19" fmla="*/ 159 h 463"/>
                <a:gd name="T20" fmla="*/ 283 w 381"/>
                <a:gd name="T21" fmla="*/ 179 h 463"/>
                <a:gd name="T22" fmla="*/ 294 w 381"/>
                <a:gd name="T23" fmla="*/ 199 h 463"/>
                <a:gd name="T24" fmla="*/ 303 w 381"/>
                <a:gd name="T25" fmla="*/ 214 h 463"/>
                <a:gd name="T26" fmla="*/ 306 w 381"/>
                <a:gd name="T27" fmla="*/ 222 h 463"/>
                <a:gd name="T28" fmla="*/ 313 w 381"/>
                <a:gd name="T29" fmla="*/ 233 h 463"/>
                <a:gd name="T30" fmla="*/ 322 w 381"/>
                <a:gd name="T31" fmla="*/ 246 h 463"/>
                <a:gd name="T32" fmla="*/ 331 w 381"/>
                <a:gd name="T33" fmla="*/ 259 h 463"/>
                <a:gd name="T34" fmla="*/ 341 w 381"/>
                <a:gd name="T35" fmla="*/ 271 h 463"/>
                <a:gd name="T36" fmla="*/ 353 w 381"/>
                <a:gd name="T37" fmla="*/ 282 h 463"/>
                <a:gd name="T38" fmla="*/ 362 w 381"/>
                <a:gd name="T39" fmla="*/ 299 h 463"/>
                <a:gd name="T40" fmla="*/ 369 w 381"/>
                <a:gd name="T41" fmla="*/ 320 h 463"/>
                <a:gd name="T42" fmla="*/ 374 w 381"/>
                <a:gd name="T43" fmla="*/ 344 h 463"/>
                <a:gd name="T44" fmla="*/ 378 w 381"/>
                <a:gd name="T45" fmla="*/ 367 h 463"/>
                <a:gd name="T46" fmla="*/ 379 w 381"/>
                <a:gd name="T47" fmla="*/ 392 h 463"/>
                <a:gd name="T48" fmla="*/ 381 w 381"/>
                <a:gd name="T49" fmla="*/ 415 h 463"/>
                <a:gd name="T50" fmla="*/ 381 w 381"/>
                <a:gd name="T51" fmla="*/ 434 h 463"/>
                <a:gd name="T52" fmla="*/ 381 w 381"/>
                <a:gd name="T53" fmla="*/ 450 h 463"/>
                <a:gd name="T54" fmla="*/ 381 w 381"/>
                <a:gd name="T55" fmla="*/ 460 h 463"/>
                <a:gd name="T56" fmla="*/ 381 w 381"/>
                <a:gd name="T57" fmla="*/ 463 h 463"/>
                <a:gd name="T58" fmla="*/ 204 w 381"/>
                <a:gd name="T59" fmla="*/ 396 h 463"/>
                <a:gd name="T60" fmla="*/ 184 w 381"/>
                <a:gd name="T61" fmla="*/ 386 h 463"/>
                <a:gd name="T62" fmla="*/ 166 w 381"/>
                <a:gd name="T63" fmla="*/ 374 h 463"/>
                <a:gd name="T64" fmla="*/ 152 w 381"/>
                <a:gd name="T65" fmla="*/ 357 h 463"/>
                <a:gd name="T66" fmla="*/ 141 w 381"/>
                <a:gd name="T67" fmla="*/ 341 h 463"/>
                <a:gd name="T68" fmla="*/ 129 w 381"/>
                <a:gd name="T69" fmla="*/ 320 h 463"/>
                <a:gd name="T70" fmla="*/ 118 w 381"/>
                <a:gd name="T71" fmla="*/ 297 h 463"/>
                <a:gd name="T72" fmla="*/ 103 w 381"/>
                <a:gd name="T73" fmla="*/ 272 h 463"/>
                <a:gd name="T74" fmla="*/ 89 w 381"/>
                <a:gd name="T75" fmla="*/ 246 h 463"/>
                <a:gd name="T76" fmla="*/ 76 w 381"/>
                <a:gd name="T77" fmla="*/ 218 h 463"/>
                <a:gd name="T78" fmla="*/ 61 w 381"/>
                <a:gd name="T79" fmla="*/ 191 h 463"/>
                <a:gd name="T80" fmla="*/ 48 w 381"/>
                <a:gd name="T81" fmla="*/ 164 h 463"/>
                <a:gd name="T82" fmla="*/ 36 w 381"/>
                <a:gd name="T83" fmla="*/ 140 h 463"/>
                <a:gd name="T84" fmla="*/ 26 w 381"/>
                <a:gd name="T85" fmla="*/ 119 h 463"/>
                <a:gd name="T86" fmla="*/ 17 w 381"/>
                <a:gd name="T87" fmla="*/ 100 h 463"/>
                <a:gd name="T88" fmla="*/ 10 w 381"/>
                <a:gd name="T89" fmla="*/ 86 h 463"/>
                <a:gd name="T90" fmla="*/ 6 w 381"/>
                <a:gd name="T91" fmla="*/ 77 h 463"/>
                <a:gd name="T92" fmla="*/ 4 w 381"/>
                <a:gd name="T93" fmla="*/ 74 h 463"/>
                <a:gd name="T94" fmla="*/ 0 w 381"/>
                <a:gd name="T95" fmla="*/ 58 h 463"/>
                <a:gd name="T96" fmla="*/ 0 w 381"/>
                <a:gd name="T97" fmla="*/ 41 h 463"/>
                <a:gd name="T98" fmla="*/ 6 w 381"/>
                <a:gd name="T99" fmla="*/ 27 h 463"/>
                <a:gd name="T100" fmla="*/ 17 w 381"/>
                <a:gd name="T101" fmla="*/ 14 h 463"/>
                <a:gd name="T102" fmla="*/ 31 w 381"/>
                <a:gd name="T103" fmla="*/ 6 h 463"/>
                <a:gd name="T104" fmla="*/ 35 w 381"/>
                <a:gd name="T105" fmla="*/ 5 h 463"/>
                <a:gd name="T106" fmla="*/ 67 w 381"/>
                <a:gd name="T107" fmla="*/ 0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1" h="463">
                  <a:moveTo>
                    <a:pt x="67" y="0"/>
                  </a:moveTo>
                  <a:lnTo>
                    <a:pt x="97" y="2"/>
                  </a:lnTo>
                  <a:lnTo>
                    <a:pt x="125" y="11"/>
                  </a:lnTo>
                  <a:lnTo>
                    <a:pt x="154" y="28"/>
                  </a:lnTo>
                  <a:lnTo>
                    <a:pt x="182" y="49"/>
                  </a:lnTo>
                  <a:lnTo>
                    <a:pt x="208" y="75"/>
                  </a:lnTo>
                  <a:lnTo>
                    <a:pt x="233" y="107"/>
                  </a:lnTo>
                  <a:lnTo>
                    <a:pt x="243" y="121"/>
                  </a:lnTo>
                  <a:lnTo>
                    <a:pt x="256" y="140"/>
                  </a:lnTo>
                  <a:lnTo>
                    <a:pt x="269" y="159"/>
                  </a:lnTo>
                  <a:lnTo>
                    <a:pt x="283" y="179"/>
                  </a:lnTo>
                  <a:lnTo>
                    <a:pt x="294" y="199"/>
                  </a:lnTo>
                  <a:lnTo>
                    <a:pt x="303" y="214"/>
                  </a:lnTo>
                  <a:lnTo>
                    <a:pt x="306" y="222"/>
                  </a:lnTo>
                  <a:lnTo>
                    <a:pt x="313" y="233"/>
                  </a:lnTo>
                  <a:lnTo>
                    <a:pt x="322" y="246"/>
                  </a:lnTo>
                  <a:lnTo>
                    <a:pt x="331" y="259"/>
                  </a:lnTo>
                  <a:lnTo>
                    <a:pt x="341" y="271"/>
                  </a:lnTo>
                  <a:lnTo>
                    <a:pt x="353" y="282"/>
                  </a:lnTo>
                  <a:lnTo>
                    <a:pt x="362" y="299"/>
                  </a:lnTo>
                  <a:lnTo>
                    <a:pt x="369" y="320"/>
                  </a:lnTo>
                  <a:lnTo>
                    <a:pt x="374" y="344"/>
                  </a:lnTo>
                  <a:lnTo>
                    <a:pt x="378" y="367"/>
                  </a:lnTo>
                  <a:lnTo>
                    <a:pt x="379" y="392"/>
                  </a:lnTo>
                  <a:lnTo>
                    <a:pt x="381" y="415"/>
                  </a:lnTo>
                  <a:lnTo>
                    <a:pt x="381" y="434"/>
                  </a:lnTo>
                  <a:lnTo>
                    <a:pt x="381" y="450"/>
                  </a:lnTo>
                  <a:lnTo>
                    <a:pt x="381" y="460"/>
                  </a:lnTo>
                  <a:lnTo>
                    <a:pt x="381" y="463"/>
                  </a:lnTo>
                  <a:lnTo>
                    <a:pt x="204" y="396"/>
                  </a:lnTo>
                  <a:lnTo>
                    <a:pt x="184" y="386"/>
                  </a:lnTo>
                  <a:lnTo>
                    <a:pt x="166" y="374"/>
                  </a:lnTo>
                  <a:lnTo>
                    <a:pt x="152" y="357"/>
                  </a:lnTo>
                  <a:lnTo>
                    <a:pt x="141" y="341"/>
                  </a:lnTo>
                  <a:lnTo>
                    <a:pt x="129" y="320"/>
                  </a:lnTo>
                  <a:lnTo>
                    <a:pt x="118" y="297"/>
                  </a:lnTo>
                  <a:lnTo>
                    <a:pt x="103" y="272"/>
                  </a:lnTo>
                  <a:lnTo>
                    <a:pt x="89" y="246"/>
                  </a:lnTo>
                  <a:lnTo>
                    <a:pt x="76" y="218"/>
                  </a:lnTo>
                  <a:lnTo>
                    <a:pt x="61" y="191"/>
                  </a:lnTo>
                  <a:lnTo>
                    <a:pt x="48" y="164"/>
                  </a:lnTo>
                  <a:lnTo>
                    <a:pt x="36" y="140"/>
                  </a:lnTo>
                  <a:lnTo>
                    <a:pt x="26" y="119"/>
                  </a:lnTo>
                  <a:lnTo>
                    <a:pt x="17" y="100"/>
                  </a:lnTo>
                  <a:lnTo>
                    <a:pt x="10" y="86"/>
                  </a:lnTo>
                  <a:lnTo>
                    <a:pt x="6" y="77"/>
                  </a:lnTo>
                  <a:lnTo>
                    <a:pt x="4" y="74"/>
                  </a:lnTo>
                  <a:lnTo>
                    <a:pt x="0" y="58"/>
                  </a:lnTo>
                  <a:lnTo>
                    <a:pt x="0" y="41"/>
                  </a:lnTo>
                  <a:lnTo>
                    <a:pt x="6" y="27"/>
                  </a:lnTo>
                  <a:lnTo>
                    <a:pt x="17" y="14"/>
                  </a:lnTo>
                  <a:lnTo>
                    <a:pt x="31" y="6"/>
                  </a:lnTo>
                  <a:lnTo>
                    <a:pt x="35" y="5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0B389"/>
            </a:solidFill>
            <a:ln w="0">
              <a:solidFill>
                <a:srgbClr val="E0B38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9"/>
            <p:cNvSpPr>
              <a:spLocks/>
            </p:cNvSpPr>
            <p:nvPr/>
          </p:nvSpPr>
          <p:spPr bwMode="auto">
            <a:xfrm>
              <a:off x="6899665" y="4976113"/>
              <a:ext cx="577850" cy="881063"/>
            </a:xfrm>
            <a:custGeom>
              <a:avLst/>
              <a:gdLst>
                <a:gd name="T0" fmla="*/ 93 w 364"/>
                <a:gd name="T1" fmla="*/ 0 h 555"/>
                <a:gd name="T2" fmla="*/ 121 w 364"/>
                <a:gd name="T3" fmla="*/ 3 h 555"/>
                <a:gd name="T4" fmla="*/ 148 w 364"/>
                <a:gd name="T5" fmla="*/ 12 h 555"/>
                <a:gd name="T6" fmla="*/ 174 w 364"/>
                <a:gd name="T7" fmla="*/ 26 h 555"/>
                <a:gd name="T8" fmla="*/ 198 w 364"/>
                <a:gd name="T9" fmla="*/ 46 h 555"/>
                <a:gd name="T10" fmla="*/ 219 w 364"/>
                <a:gd name="T11" fmla="*/ 70 h 555"/>
                <a:gd name="T12" fmla="*/ 237 w 364"/>
                <a:gd name="T13" fmla="*/ 96 h 555"/>
                <a:gd name="T14" fmla="*/ 253 w 364"/>
                <a:gd name="T15" fmla="*/ 125 h 555"/>
                <a:gd name="T16" fmla="*/ 327 w 364"/>
                <a:gd name="T17" fmla="*/ 257 h 555"/>
                <a:gd name="T18" fmla="*/ 364 w 364"/>
                <a:gd name="T19" fmla="*/ 555 h 555"/>
                <a:gd name="T20" fmla="*/ 338 w 364"/>
                <a:gd name="T21" fmla="*/ 543 h 555"/>
                <a:gd name="T22" fmla="*/ 313 w 364"/>
                <a:gd name="T23" fmla="*/ 533 h 555"/>
                <a:gd name="T24" fmla="*/ 289 w 364"/>
                <a:gd name="T25" fmla="*/ 524 h 555"/>
                <a:gd name="T26" fmla="*/ 270 w 364"/>
                <a:gd name="T27" fmla="*/ 515 h 555"/>
                <a:gd name="T28" fmla="*/ 254 w 364"/>
                <a:gd name="T29" fmla="*/ 508 h 555"/>
                <a:gd name="T30" fmla="*/ 241 w 364"/>
                <a:gd name="T31" fmla="*/ 503 h 555"/>
                <a:gd name="T32" fmla="*/ 233 w 364"/>
                <a:gd name="T33" fmla="*/ 499 h 555"/>
                <a:gd name="T34" fmla="*/ 230 w 364"/>
                <a:gd name="T35" fmla="*/ 498 h 555"/>
                <a:gd name="T36" fmla="*/ 210 w 364"/>
                <a:gd name="T37" fmla="*/ 487 h 555"/>
                <a:gd name="T38" fmla="*/ 191 w 364"/>
                <a:gd name="T39" fmla="*/ 473 h 555"/>
                <a:gd name="T40" fmla="*/ 177 w 364"/>
                <a:gd name="T41" fmla="*/ 454 h 555"/>
                <a:gd name="T42" fmla="*/ 166 w 364"/>
                <a:gd name="T43" fmla="*/ 435 h 555"/>
                <a:gd name="T44" fmla="*/ 153 w 364"/>
                <a:gd name="T45" fmla="*/ 411 h 555"/>
                <a:gd name="T46" fmla="*/ 140 w 364"/>
                <a:gd name="T47" fmla="*/ 384 h 555"/>
                <a:gd name="T48" fmla="*/ 126 w 364"/>
                <a:gd name="T49" fmla="*/ 355 h 555"/>
                <a:gd name="T50" fmla="*/ 110 w 364"/>
                <a:gd name="T51" fmla="*/ 324 h 555"/>
                <a:gd name="T52" fmla="*/ 96 w 364"/>
                <a:gd name="T53" fmla="*/ 292 h 555"/>
                <a:gd name="T54" fmla="*/ 80 w 364"/>
                <a:gd name="T55" fmla="*/ 259 h 555"/>
                <a:gd name="T56" fmla="*/ 66 w 364"/>
                <a:gd name="T57" fmla="*/ 229 h 555"/>
                <a:gd name="T58" fmla="*/ 51 w 364"/>
                <a:gd name="T59" fmla="*/ 199 h 555"/>
                <a:gd name="T60" fmla="*/ 39 w 364"/>
                <a:gd name="T61" fmla="*/ 172 h 555"/>
                <a:gd name="T62" fmla="*/ 28 w 364"/>
                <a:gd name="T63" fmla="*/ 148 h 555"/>
                <a:gd name="T64" fmla="*/ 18 w 364"/>
                <a:gd name="T65" fmla="*/ 127 h 555"/>
                <a:gd name="T66" fmla="*/ 12 w 364"/>
                <a:gd name="T67" fmla="*/ 111 h 555"/>
                <a:gd name="T68" fmla="*/ 7 w 364"/>
                <a:gd name="T69" fmla="*/ 102 h 555"/>
                <a:gd name="T70" fmla="*/ 5 w 364"/>
                <a:gd name="T71" fmla="*/ 98 h 555"/>
                <a:gd name="T72" fmla="*/ 0 w 364"/>
                <a:gd name="T73" fmla="*/ 81 h 555"/>
                <a:gd name="T74" fmla="*/ 0 w 364"/>
                <a:gd name="T75" fmla="*/ 64 h 555"/>
                <a:gd name="T76" fmla="*/ 4 w 364"/>
                <a:gd name="T77" fmla="*/ 47 h 555"/>
                <a:gd name="T78" fmla="*/ 13 w 364"/>
                <a:gd name="T79" fmla="*/ 33 h 555"/>
                <a:gd name="T80" fmla="*/ 26 w 364"/>
                <a:gd name="T81" fmla="*/ 21 h 555"/>
                <a:gd name="T82" fmla="*/ 42 w 364"/>
                <a:gd name="T83" fmla="*/ 12 h 555"/>
                <a:gd name="T84" fmla="*/ 63 w 364"/>
                <a:gd name="T85" fmla="*/ 5 h 555"/>
                <a:gd name="T86" fmla="*/ 93 w 364"/>
                <a:gd name="T87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64" h="555">
                  <a:moveTo>
                    <a:pt x="93" y="0"/>
                  </a:moveTo>
                  <a:lnTo>
                    <a:pt x="121" y="3"/>
                  </a:lnTo>
                  <a:lnTo>
                    <a:pt x="148" y="12"/>
                  </a:lnTo>
                  <a:lnTo>
                    <a:pt x="174" y="26"/>
                  </a:lnTo>
                  <a:lnTo>
                    <a:pt x="198" y="46"/>
                  </a:lnTo>
                  <a:lnTo>
                    <a:pt x="219" y="70"/>
                  </a:lnTo>
                  <a:lnTo>
                    <a:pt x="237" y="96"/>
                  </a:lnTo>
                  <a:lnTo>
                    <a:pt x="253" y="125"/>
                  </a:lnTo>
                  <a:lnTo>
                    <a:pt x="327" y="257"/>
                  </a:lnTo>
                  <a:lnTo>
                    <a:pt x="364" y="555"/>
                  </a:lnTo>
                  <a:lnTo>
                    <a:pt x="338" y="543"/>
                  </a:lnTo>
                  <a:lnTo>
                    <a:pt x="313" y="533"/>
                  </a:lnTo>
                  <a:lnTo>
                    <a:pt x="289" y="524"/>
                  </a:lnTo>
                  <a:lnTo>
                    <a:pt x="270" y="515"/>
                  </a:lnTo>
                  <a:lnTo>
                    <a:pt x="254" y="508"/>
                  </a:lnTo>
                  <a:lnTo>
                    <a:pt x="241" y="503"/>
                  </a:lnTo>
                  <a:lnTo>
                    <a:pt x="233" y="499"/>
                  </a:lnTo>
                  <a:lnTo>
                    <a:pt x="230" y="498"/>
                  </a:lnTo>
                  <a:lnTo>
                    <a:pt x="210" y="487"/>
                  </a:lnTo>
                  <a:lnTo>
                    <a:pt x="191" y="473"/>
                  </a:lnTo>
                  <a:lnTo>
                    <a:pt x="177" y="454"/>
                  </a:lnTo>
                  <a:lnTo>
                    <a:pt x="166" y="435"/>
                  </a:lnTo>
                  <a:lnTo>
                    <a:pt x="153" y="411"/>
                  </a:lnTo>
                  <a:lnTo>
                    <a:pt x="140" y="384"/>
                  </a:lnTo>
                  <a:lnTo>
                    <a:pt x="126" y="355"/>
                  </a:lnTo>
                  <a:lnTo>
                    <a:pt x="110" y="324"/>
                  </a:lnTo>
                  <a:lnTo>
                    <a:pt x="96" y="292"/>
                  </a:lnTo>
                  <a:lnTo>
                    <a:pt x="80" y="259"/>
                  </a:lnTo>
                  <a:lnTo>
                    <a:pt x="66" y="229"/>
                  </a:lnTo>
                  <a:lnTo>
                    <a:pt x="51" y="199"/>
                  </a:lnTo>
                  <a:lnTo>
                    <a:pt x="39" y="172"/>
                  </a:lnTo>
                  <a:lnTo>
                    <a:pt x="28" y="148"/>
                  </a:lnTo>
                  <a:lnTo>
                    <a:pt x="18" y="127"/>
                  </a:lnTo>
                  <a:lnTo>
                    <a:pt x="12" y="111"/>
                  </a:lnTo>
                  <a:lnTo>
                    <a:pt x="7" y="102"/>
                  </a:lnTo>
                  <a:lnTo>
                    <a:pt x="5" y="98"/>
                  </a:lnTo>
                  <a:lnTo>
                    <a:pt x="0" y="81"/>
                  </a:lnTo>
                  <a:lnTo>
                    <a:pt x="0" y="64"/>
                  </a:lnTo>
                  <a:lnTo>
                    <a:pt x="4" y="47"/>
                  </a:lnTo>
                  <a:lnTo>
                    <a:pt x="13" y="33"/>
                  </a:lnTo>
                  <a:lnTo>
                    <a:pt x="26" y="21"/>
                  </a:lnTo>
                  <a:lnTo>
                    <a:pt x="42" y="12"/>
                  </a:lnTo>
                  <a:lnTo>
                    <a:pt x="63" y="5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CFA57E"/>
            </a:solidFill>
            <a:ln w="0">
              <a:solidFill>
                <a:srgbClr val="CFA57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40"/>
            <p:cNvSpPr>
              <a:spLocks/>
            </p:cNvSpPr>
            <p:nvPr/>
          </p:nvSpPr>
          <p:spPr bwMode="auto">
            <a:xfrm>
              <a:off x="7436240" y="5288850"/>
              <a:ext cx="149225" cy="230188"/>
            </a:xfrm>
            <a:custGeom>
              <a:avLst/>
              <a:gdLst>
                <a:gd name="T0" fmla="*/ 42 w 94"/>
                <a:gd name="T1" fmla="*/ 0 h 145"/>
                <a:gd name="T2" fmla="*/ 51 w 94"/>
                <a:gd name="T3" fmla="*/ 2 h 145"/>
                <a:gd name="T4" fmla="*/ 57 w 94"/>
                <a:gd name="T5" fmla="*/ 9 h 145"/>
                <a:gd name="T6" fmla="*/ 59 w 94"/>
                <a:gd name="T7" fmla="*/ 11 h 145"/>
                <a:gd name="T8" fmla="*/ 63 w 94"/>
                <a:gd name="T9" fmla="*/ 19 h 145"/>
                <a:gd name="T10" fmla="*/ 68 w 94"/>
                <a:gd name="T11" fmla="*/ 31 h 145"/>
                <a:gd name="T12" fmla="*/ 73 w 94"/>
                <a:gd name="T13" fmla="*/ 45 h 145"/>
                <a:gd name="T14" fmla="*/ 80 w 94"/>
                <a:gd name="T15" fmla="*/ 61 h 145"/>
                <a:gd name="T16" fmla="*/ 85 w 94"/>
                <a:gd name="T17" fmla="*/ 78 h 145"/>
                <a:gd name="T18" fmla="*/ 90 w 94"/>
                <a:gd name="T19" fmla="*/ 93 h 145"/>
                <a:gd name="T20" fmla="*/ 93 w 94"/>
                <a:gd name="T21" fmla="*/ 107 h 145"/>
                <a:gd name="T22" fmla="*/ 94 w 94"/>
                <a:gd name="T23" fmla="*/ 117 h 145"/>
                <a:gd name="T24" fmla="*/ 90 w 94"/>
                <a:gd name="T25" fmla="*/ 125 h 145"/>
                <a:gd name="T26" fmla="*/ 85 w 94"/>
                <a:gd name="T27" fmla="*/ 134 h 145"/>
                <a:gd name="T28" fmla="*/ 78 w 94"/>
                <a:gd name="T29" fmla="*/ 140 h 145"/>
                <a:gd name="T30" fmla="*/ 73 w 94"/>
                <a:gd name="T31" fmla="*/ 144 h 145"/>
                <a:gd name="T32" fmla="*/ 69 w 94"/>
                <a:gd name="T33" fmla="*/ 145 h 145"/>
                <a:gd name="T34" fmla="*/ 65 w 94"/>
                <a:gd name="T35" fmla="*/ 145 h 145"/>
                <a:gd name="T36" fmla="*/ 61 w 94"/>
                <a:gd name="T37" fmla="*/ 145 h 145"/>
                <a:gd name="T38" fmla="*/ 57 w 94"/>
                <a:gd name="T39" fmla="*/ 142 h 145"/>
                <a:gd name="T40" fmla="*/ 55 w 94"/>
                <a:gd name="T41" fmla="*/ 138 h 145"/>
                <a:gd name="T42" fmla="*/ 44 w 94"/>
                <a:gd name="T43" fmla="*/ 120 h 145"/>
                <a:gd name="T44" fmla="*/ 38 w 94"/>
                <a:gd name="T45" fmla="*/ 106 h 145"/>
                <a:gd name="T46" fmla="*/ 33 w 94"/>
                <a:gd name="T47" fmla="*/ 95 h 145"/>
                <a:gd name="T48" fmla="*/ 29 w 94"/>
                <a:gd name="T49" fmla="*/ 85 h 145"/>
                <a:gd name="T50" fmla="*/ 23 w 94"/>
                <a:gd name="T51" fmla="*/ 75 h 145"/>
                <a:gd name="T52" fmla="*/ 18 w 94"/>
                <a:gd name="T53" fmla="*/ 65 h 145"/>
                <a:gd name="T54" fmla="*/ 12 w 94"/>
                <a:gd name="T55" fmla="*/ 51 h 145"/>
                <a:gd name="T56" fmla="*/ 1 w 94"/>
                <a:gd name="T57" fmla="*/ 32 h 145"/>
                <a:gd name="T58" fmla="*/ 0 w 94"/>
                <a:gd name="T59" fmla="*/ 27 h 145"/>
                <a:gd name="T60" fmla="*/ 0 w 94"/>
                <a:gd name="T61" fmla="*/ 23 h 145"/>
                <a:gd name="T62" fmla="*/ 1 w 94"/>
                <a:gd name="T63" fmla="*/ 19 h 145"/>
                <a:gd name="T64" fmla="*/ 4 w 94"/>
                <a:gd name="T65" fmla="*/ 15 h 145"/>
                <a:gd name="T66" fmla="*/ 8 w 94"/>
                <a:gd name="T67" fmla="*/ 13 h 145"/>
                <a:gd name="T68" fmla="*/ 12 w 94"/>
                <a:gd name="T69" fmla="*/ 11 h 145"/>
                <a:gd name="T70" fmla="*/ 18 w 94"/>
                <a:gd name="T71" fmla="*/ 7 h 145"/>
                <a:gd name="T72" fmla="*/ 25 w 94"/>
                <a:gd name="T73" fmla="*/ 5 h 145"/>
                <a:gd name="T74" fmla="*/ 30 w 94"/>
                <a:gd name="T75" fmla="*/ 2 h 145"/>
                <a:gd name="T76" fmla="*/ 33 w 94"/>
                <a:gd name="T77" fmla="*/ 1 h 145"/>
                <a:gd name="T78" fmla="*/ 42 w 94"/>
                <a:gd name="T79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4" h="145">
                  <a:moveTo>
                    <a:pt x="42" y="0"/>
                  </a:moveTo>
                  <a:lnTo>
                    <a:pt x="51" y="2"/>
                  </a:lnTo>
                  <a:lnTo>
                    <a:pt x="57" y="9"/>
                  </a:lnTo>
                  <a:lnTo>
                    <a:pt x="59" y="11"/>
                  </a:lnTo>
                  <a:lnTo>
                    <a:pt x="63" y="19"/>
                  </a:lnTo>
                  <a:lnTo>
                    <a:pt x="68" y="31"/>
                  </a:lnTo>
                  <a:lnTo>
                    <a:pt x="73" y="45"/>
                  </a:lnTo>
                  <a:lnTo>
                    <a:pt x="80" y="61"/>
                  </a:lnTo>
                  <a:lnTo>
                    <a:pt x="85" y="78"/>
                  </a:lnTo>
                  <a:lnTo>
                    <a:pt x="90" y="93"/>
                  </a:lnTo>
                  <a:lnTo>
                    <a:pt x="93" y="107"/>
                  </a:lnTo>
                  <a:lnTo>
                    <a:pt x="94" y="117"/>
                  </a:lnTo>
                  <a:lnTo>
                    <a:pt x="90" y="125"/>
                  </a:lnTo>
                  <a:lnTo>
                    <a:pt x="85" y="134"/>
                  </a:lnTo>
                  <a:lnTo>
                    <a:pt x="78" y="140"/>
                  </a:lnTo>
                  <a:lnTo>
                    <a:pt x="73" y="144"/>
                  </a:lnTo>
                  <a:lnTo>
                    <a:pt x="69" y="145"/>
                  </a:lnTo>
                  <a:lnTo>
                    <a:pt x="65" y="145"/>
                  </a:lnTo>
                  <a:lnTo>
                    <a:pt x="61" y="145"/>
                  </a:lnTo>
                  <a:lnTo>
                    <a:pt x="57" y="142"/>
                  </a:lnTo>
                  <a:lnTo>
                    <a:pt x="55" y="138"/>
                  </a:lnTo>
                  <a:lnTo>
                    <a:pt x="44" y="120"/>
                  </a:lnTo>
                  <a:lnTo>
                    <a:pt x="38" y="106"/>
                  </a:lnTo>
                  <a:lnTo>
                    <a:pt x="33" y="95"/>
                  </a:lnTo>
                  <a:lnTo>
                    <a:pt x="29" y="85"/>
                  </a:lnTo>
                  <a:lnTo>
                    <a:pt x="23" y="75"/>
                  </a:lnTo>
                  <a:lnTo>
                    <a:pt x="18" y="65"/>
                  </a:lnTo>
                  <a:lnTo>
                    <a:pt x="12" y="51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0" y="23"/>
                  </a:lnTo>
                  <a:lnTo>
                    <a:pt x="1" y="19"/>
                  </a:lnTo>
                  <a:lnTo>
                    <a:pt x="4" y="15"/>
                  </a:lnTo>
                  <a:lnTo>
                    <a:pt x="8" y="13"/>
                  </a:lnTo>
                  <a:lnTo>
                    <a:pt x="12" y="11"/>
                  </a:lnTo>
                  <a:lnTo>
                    <a:pt x="18" y="7"/>
                  </a:lnTo>
                  <a:lnTo>
                    <a:pt x="25" y="5"/>
                  </a:lnTo>
                  <a:lnTo>
                    <a:pt x="30" y="2"/>
                  </a:lnTo>
                  <a:lnTo>
                    <a:pt x="33" y="1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F2D0BA"/>
            </a:solidFill>
            <a:ln w="0">
              <a:solidFill>
                <a:srgbClr val="F2D0B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41"/>
            <p:cNvSpPr>
              <a:spLocks/>
            </p:cNvSpPr>
            <p:nvPr/>
          </p:nvSpPr>
          <p:spPr bwMode="auto">
            <a:xfrm>
              <a:off x="6894903" y="5055488"/>
              <a:ext cx="153988" cy="268288"/>
            </a:xfrm>
            <a:custGeom>
              <a:avLst/>
              <a:gdLst>
                <a:gd name="T0" fmla="*/ 46 w 97"/>
                <a:gd name="T1" fmla="*/ 0 h 169"/>
                <a:gd name="T2" fmla="*/ 57 w 97"/>
                <a:gd name="T3" fmla="*/ 4 h 169"/>
                <a:gd name="T4" fmla="*/ 63 w 97"/>
                <a:gd name="T5" fmla="*/ 12 h 169"/>
                <a:gd name="T6" fmla="*/ 65 w 97"/>
                <a:gd name="T7" fmla="*/ 16 h 169"/>
                <a:gd name="T8" fmla="*/ 67 w 97"/>
                <a:gd name="T9" fmla="*/ 25 h 169"/>
                <a:gd name="T10" fmla="*/ 72 w 97"/>
                <a:gd name="T11" fmla="*/ 39 h 169"/>
                <a:gd name="T12" fmla="*/ 79 w 97"/>
                <a:gd name="T13" fmla="*/ 56 h 169"/>
                <a:gd name="T14" fmla="*/ 86 w 97"/>
                <a:gd name="T15" fmla="*/ 76 h 169"/>
                <a:gd name="T16" fmla="*/ 91 w 97"/>
                <a:gd name="T17" fmla="*/ 96 h 169"/>
                <a:gd name="T18" fmla="*/ 95 w 97"/>
                <a:gd name="T19" fmla="*/ 114 h 169"/>
                <a:gd name="T20" fmla="*/ 97 w 97"/>
                <a:gd name="T21" fmla="*/ 130 h 169"/>
                <a:gd name="T22" fmla="*/ 97 w 97"/>
                <a:gd name="T23" fmla="*/ 141 h 169"/>
                <a:gd name="T24" fmla="*/ 95 w 97"/>
                <a:gd name="T25" fmla="*/ 149 h 169"/>
                <a:gd name="T26" fmla="*/ 87 w 97"/>
                <a:gd name="T27" fmla="*/ 158 h 169"/>
                <a:gd name="T28" fmla="*/ 80 w 97"/>
                <a:gd name="T29" fmla="*/ 165 h 169"/>
                <a:gd name="T30" fmla="*/ 74 w 97"/>
                <a:gd name="T31" fmla="*/ 168 h 169"/>
                <a:gd name="T32" fmla="*/ 70 w 97"/>
                <a:gd name="T33" fmla="*/ 169 h 169"/>
                <a:gd name="T34" fmla="*/ 65 w 97"/>
                <a:gd name="T35" fmla="*/ 169 h 169"/>
                <a:gd name="T36" fmla="*/ 61 w 97"/>
                <a:gd name="T37" fmla="*/ 168 h 169"/>
                <a:gd name="T38" fmla="*/ 57 w 97"/>
                <a:gd name="T39" fmla="*/ 165 h 169"/>
                <a:gd name="T40" fmla="*/ 54 w 97"/>
                <a:gd name="T41" fmla="*/ 161 h 169"/>
                <a:gd name="T42" fmla="*/ 45 w 97"/>
                <a:gd name="T43" fmla="*/ 139 h 169"/>
                <a:gd name="T44" fmla="*/ 38 w 97"/>
                <a:gd name="T45" fmla="*/ 123 h 169"/>
                <a:gd name="T46" fmla="*/ 33 w 97"/>
                <a:gd name="T47" fmla="*/ 109 h 169"/>
                <a:gd name="T48" fmla="*/ 28 w 97"/>
                <a:gd name="T49" fmla="*/ 96 h 169"/>
                <a:gd name="T50" fmla="*/ 23 w 97"/>
                <a:gd name="T51" fmla="*/ 84 h 169"/>
                <a:gd name="T52" fmla="*/ 17 w 97"/>
                <a:gd name="T53" fmla="*/ 69 h 169"/>
                <a:gd name="T54" fmla="*/ 11 w 97"/>
                <a:gd name="T55" fmla="*/ 52 h 169"/>
                <a:gd name="T56" fmla="*/ 0 w 97"/>
                <a:gd name="T57" fmla="*/ 31 h 169"/>
                <a:gd name="T58" fmla="*/ 0 w 97"/>
                <a:gd name="T59" fmla="*/ 27 h 169"/>
                <a:gd name="T60" fmla="*/ 0 w 97"/>
                <a:gd name="T61" fmla="*/ 22 h 169"/>
                <a:gd name="T62" fmla="*/ 2 w 97"/>
                <a:gd name="T63" fmla="*/ 18 h 169"/>
                <a:gd name="T64" fmla="*/ 4 w 97"/>
                <a:gd name="T65" fmla="*/ 14 h 169"/>
                <a:gd name="T66" fmla="*/ 8 w 97"/>
                <a:gd name="T67" fmla="*/ 12 h 169"/>
                <a:gd name="T68" fmla="*/ 14 w 97"/>
                <a:gd name="T69" fmla="*/ 10 h 169"/>
                <a:gd name="T70" fmla="*/ 20 w 97"/>
                <a:gd name="T71" fmla="*/ 8 h 169"/>
                <a:gd name="T72" fmla="*/ 28 w 97"/>
                <a:gd name="T73" fmla="*/ 5 h 169"/>
                <a:gd name="T74" fmla="*/ 34 w 97"/>
                <a:gd name="T75" fmla="*/ 3 h 169"/>
                <a:gd name="T76" fmla="*/ 36 w 97"/>
                <a:gd name="T77" fmla="*/ 1 h 169"/>
                <a:gd name="T78" fmla="*/ 46 w 97"/>
                <a:gd name="T79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7" h="169">
                  <a:moveTo>
                    <a:pt x="46" y="0"/>
                  </a:moveTo>
                  <a:lnTo>
                    <a:pt x="57" y="4"/>
                  </a:lnTo>
                  <a:lnTo>
                    <a:pt x="63" y="12"/>
                  </a:lnTo>
                  <a:lnTo>
                    <a:pt x="65" y="16"/>
                  </a:lnTo>
                  <a:lnTo>
                    <a:pt x="67" y="25"/>
                  </a:lnTo>
                  <a:lnTo>
                    <a:pt x="72" y="39"/>
                  </a:lnTo>
                  <a:lnTo>
                    <a:pt x="79" y="56"/>
                  </a:lnTo>
                  <a:lnTo>
                    <a:pt x="86" y="76"/>
                  </a:lnTo>
                  <a:lnTo>
                    <a:pt x="91" y="96"/>
                  </a:lnTo>
                  <a:lnTo>
                    <a:pt x="95" y="114"/>
                  </a:lnTo>
                  <a:lnTo>
                    <a:pt x="97" y="130"/>
                  </a:lnTo>
                  <a:lnTo>
                    <a:pt x="97" y="141"/>
                  </a:lnTo>
                  <a:lnTo>
                    <a:pt x="95" y="149"/>
                  </a:lnTo>
                  <a:lnTo>
                    <a:pt x="87" y="158"/>
                  </a:lnTo>
                  <a:lnTo>
                    <a:pt x="80" y="165"/>
                  </a:lnTo>
                  <a:lnTo>
                    <a:pt x="74" y="168"/>
                  </a:lnTo>
                  <a:lnTo>
                    <a:pt x="70" y="169"/>
                  </a:lnTo>
                  <a:lnTo>
                    <a:pt x="65" y="169"/>
                  </a:lnTo>
                  <a:lnTo>
                    <a:pt x="61" y="168"/>
                  </a:lnTo>
                  <a:lnTo>
                    <a:pt x="57" y="165"/>
                  </a:lnTo>
                  <a:lnTo>
                    <a:pt x="54" y="161"/>
                  </a:lnTo>
                  <a:lnTo>
                    <a:pt x="45" y="139"/>
                  </a:lnTo>
                  <a:lnTo>
                    <a:pt x="38" y="123"/>
                  </a:lnTo>
                  <a:lnTo>
                    <a:pt x="33" y="109"/>
                  </a:lnTo>
                  <a:lnTo>
                    <a:pt x="28" y="96"/>
                  </a:lnTo>
                  <a:lnTo>
                    <a:pt x="23" y="84"/>
                  </a:lnTo>
                  <a:lnTo>
                    <a:pt x="17" y="69"/>
                  </a:lnTo>
                  <a:lnTo>
                    <a:pt x="11" y="52"/>
                  </a:lnTo>
                  <a:lnTo>
                    <a:pt x="0" y="31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2" y="18"/>
                  </a:lnTo>
                  <a:lnTo>
                    <a:pt x="4" y="14"/>
                  </a:lnTo>
                  <a:lnTo>
                    <a:pt x="8" y="12"/>
                  </a:lnTo>
                  <a:lnTo>
                    <a:pt x="14" y="10"/>
                  </a:lnTo>
                  <a:lnTo>
                    <a:pt x="20" y="8"/>
                  </a:lnTo>
                  <a:lnTo>
                    <a:pt x="28" y="5"/>
                  </a:lnTo>
                  <a:lnTo>
                    <a:pt x="34" y="3"/>
                  </a:lnTo>
                  <a:lnTo>
                    <a:pt x="36" y="1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E6C5AF"/>
            </a:solidFill>
            <a:ln w="0">
              <a:solidFill>
                <a:srgbClr val="E6C5A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42"/>
            <p:cNvSpPr>
              <a:spLocks/>
            </p:cNvSpPr>
            <p:nvPr/>
          </p:nvSpPr>
          <p:spPr bwMode="auto">
            <a:xfrm>
              <a:off x="6342453" y="4874513"/>
              <a:ext cx="234950" cy="219075"/>
            </a:xfrm>
            <a:custGeom>
              <a:avLst/>
              <a:gdLst>
                <a:gd name="T0" fmla="*/ 40 w 148"/>
                <a:gd name="T1" fmla="*/ 0 h 138"/>
                <a:gd name="T2" fmla="*/ 49 w 148"/>
                <a:gd name="T3" fmla="*/ 4 h 138"/>
                <a:gd name="T4" fmla="*/ 51 w 148"/>
                <a:gd name="T5" fmla="*/ 5 h 138"/>
                <a:gd name="T6" fmla="*/ 58 w 148"/>
                <a:gd name="T7" fmla="*/ 11 h 138"/>
                <a:gd name="T8" fmla="*/ 68 w 148"/>
                <a:gd name="T9" fmla="*/ 18 h 138"/>
                <a:gd name="T10" fmla="*/ 80 w 148"/>
                <a:gd name="T11" fmla="*/ 29 h 138"/>
                <a:gd name="T12" fmla="*/ 93 w 148"/>
                <a:gd name="T13" fmla="*/ 39 h 138"/>
                <a:gd name="T14" fmla="*/ 108 w 148"/>
                <a:gd name="T15" fmla="*/ 52 h 138"/>
                <a:gd name="T16" fmla="*/ 121 w 148"/>
                <a:gd name="T17" fmla="*/ 64 h 138"/>
                <a:gd name="T18" fmla="*/ 132 w 148"/>
                <a:gd name="T19" fmla="*/ 76 h 138"/>
                <a:gd name="T20" fmla="*/ 140 w 148"/>
                <a:gd name="T21" fmla="*/ 86 h 138"/>
                <a:gd name="T22" fmla="*/ 147 w 148"/>
                <a:gd name="T23" fmla="*/ 96 h 138"/>
                <a:gd name="T24" fmla="*/ 148 w 148"/>
                <a:gd name="T25" fmla="*/ 105 h 138"/>
                <a:gd name="T26" fmla="*/ 147 w 148"/>
                <a:gd name="T27" fmla="*/ 115 h 138"/>
                <a:gd name="T28" fmla="*/ 143 w 148"/>
                <a:gd name="T29" fmla="*/ 124 h 138"/>
                <a:gd name="T30" fmla="*/ 140 w 148"/>
                <a:gd name="T31" fmla="*/ 131 h 138"/>
                <a:gd name="T32" fmla="*/ 138 w 148"/>
                <a:gd name="T33" fmla="*/ 134 h 138"/>
                <a:gd name="T34" fmla="*/ 134 w 148"/>
                <a:gd name="T35" fmla="*/ 136 h 138"/>
                <a:gd name="T36" fmla="*/ 129 w 148"/>
                <a:gd name="T37" fmla="*/ 138 h 138"/>
                <a:gd name="T38" fmla="*/ 125 w 148"/>
                <a:gd name="T39" fmla="*/ 136 h 138"/>
                <a:gd name="T40" fmla="*/ 119 w 148"/>
                <a:gd name="T41" fmla="*/ 135 h 138"/>
                <a:gd name="T42" fmla="*/ 101 w 148"/>
                <a:gd name="T43" fmla="*/ 122 h 138"/>
                <a:gd name="T44" fmla="*/ 87 w 148"/>
                <a:gd name="T45" fmla="*/ 110 h 138"/>
                <a:gd name="T46" fmla="*/ 74 w 148"/>
                <a:gd name="T47" fmla="*/ 102 h 138"/>
                <a:gd name="T48" fmla="*/ 63 w 148"/>
                <a:gd name="T49" fmla="*/ 93 h 138"/>
                <a:gd name="T50" fmla="*/ 53 w 148"/>
                <a:gd name="T51" fmla="*/ 85 h 138"/>
                <a:gd name="T52" fmla="*/ 41 w 148"/>
                <a:gd name="T53" fmla="*/ 76 h 138"/>
                <a:gd name="T54" fmla="*/ 25 w 148"/>
                <a:gd name="T55" fmla="*/ 66 h 138"/>
                <a:gd name="T56" fmla="*/ 7 w 148"/>
                <a:gd name="T57" fmla="*/ 52 h 138"/>
                <a:gd name="T58" fmla="*/ 3 w 148"/>
                <a:gd name="T59" fmla="*/ 50 h 138"/>
                <a:gd name="T60" fmla="*/ 2 w 148"/>
                <a:gd name="T61" fmla="*/ 46 h 138"/>
                <a:gd name="T62" fmla="*/ 0 w 148"/>
                <a:gd name="T63" fmla="*/ 41 h 138"/>
                <a:gd name="T64" fmla="*/ 0 w 148"/>
                <a:gd name="T65" fmla="*/ 37 h 138"/>
                <a:gd name="T66" fmla="*/ 3 w 148"/>
                <a:gd name="T67" fmla="*/ 31 h 138"/>
                <a:gd name="T68" fmla="*/ 5 w 148"/>
                <a:gd name="T69" fmla="*/ 28 h 138"/>
                <a:gd name="T70" fmla="*/ 11 w 148"/>
                <a:gd name="T71" fmla="*/ 22 h 138"/>
                <a:gd name="T72" fmla="*/ 16 w 148"/>
                <a:gd name="T73" fmla="*/ 16 h 138"/>
                <a:gd name="T74" fmla="*/ 20 w 148"/>
                <a:gd name="T75" fmla="*/ 11 h 138"/>
                <a:gd name="T76" fmla="*/ 21 w 148"/>
                <a:gd name="T77" fmla="*/ 9 h 138"/>
                <a:gd name="T78" fmla="*/ 29 w 148"/>
                <a:gd name="T79" fmla="*/ 1 h 138"/>
                <a:gd name="T80" fmla="*/ 40 w 148"/>
                <a:gd name="T81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8" h="138">
                  <a:moveTo>
                    <a:pt x="40" y="0"/>
                  </a:moveTo>
                  <a:lnTo>
                    <a:pt x="49" y="4"/>
                  </a:lnTo>
                  <a:lnTo>
                    <a:pt x="51" y="5"/>
                  </a:lnTo>
                  <a:lnTo>
                    <a:pt x="58" y="11"/>
                  </a:lnTo>
                  <a:lnTo>
                    <a:pt x="68" y="18"/>
                  </a:lnTo>
                  <a:lnTo>
                    <a:pt x="80" y="29"/>
                  </a:lnTo>
                  <a:lnTo>
                    <a:pt x="93" y="39"/>
                  </a:lnTo>
                  <a:lnTo>
                    <a:pt x="108" y="52"/>
                  </a:lnTo>
                  <a:lnTo>
                    <a:pt x="121" y="64"/>
                  </a:lnTo>
                  <a:lnTo>
                    <a:pt x="132" y="76"/>
                  </a:lnTo>
                  <a:lnTo>
                    <a:pt x="140" y="86"/>
                  </a:lnTo>
                  <a:lnTo>
                    <a:pt x="147" y="96"/>
                  </a:lnTo>
                  <a:lnTo>
                    <a:pt x="148" y="105"/>
                  </a:lnTo>
                  <a:lnTo>
                    <a:pt x="147" y="115"/>
                  </a:lnTo>
                  <a:lnTo>
                    <a:pt x="143" y="124"/>
                  </a:lnTo>
                  <a:lnTo>
                    <a:pt x="140" y="131"/>
                  </a:lnTo>
                  <a:lnTo>
                    <a:pt x="138" y="134"/>
                  </a:lnTo>
                  <a:lnTo>
                    <a:pt x="134" y="136"/>
                  </a:lnTo>
                  <a:lnTo>
                    <a:pt x="129" y="138"/>
                  </a:lnTo>
                  <a:lnTo>
                    <a:pt x="125" y="136"/>
                  </a:lnTo>
                  <a:lnTo>
                    <a:pt x="119" y="135"/>
                  </a:lnTo>
                  <a:lnTo>
                    <a:pt x="101" y="122"/>
                  </a:lnTo>
                  <a:lnTo>
                    <a:pt x="87" y="110"/>
                  </a:lnTo>
                  <a:lnTo>
                    <a:pt x="74" y="102"/>
                  </a:lnTo>
                  <a:lnTo>
                    <a:pt x="63" y="93"/>
                  </a:lnTo>
                  <a:lnTo>
                    <a:pt x="53" y="85"/>
                  </a:lnTo>
                  <a:lnTo>
                    <a:pt x="41" y="76"/>
                  </a:lnTo>
                  <a:lnTo>
                    <a:pt x="25" y="66"/>
                  </a:lnTo>
                  <a:lnTo>
                    <a:pt x="7" y="52"/>
                  </a:lnTo>
                  <a:lnTo>
                    <a:pt x="3" y="50"/>
                  </a:lnTo>
                  <a:lnTo>
                    <a:pt x="2" y="46"/>
                  </a:lnTo>
                  <a:lnTo>
                    <a:pt x="0" y="41"/>
                  </a:lnTo>
                  <a:lnTo>
                    <a:pt x="0" y="37"/>
                  </a:lnTo>
                  <a:lnTo>
                    <a:pt x="3" y="31"/>
                  </a:lnTo>
                  <a:lnTo>
                    <a:pt x="5" y="28"/>
                  </a:lnTo>
                  <a:lnTo>
                    <a:pt x="11" y="22"/>
                  </a:lnTo>
                  <a:lnTo>
                    <a:pt x="16" y="16"/>
                  </a:lnTo>
                  <a:lnTo>
                    <a:pt x="20" y="11"/>
                  </a:lnTo>
                  <a:lnTo>
                    <a:pt x="21" y="9"/>
                  </a:lnTo>
                  <a:lnTo>
                    <a:pt x="29" y="1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E0C0AB"/>
            </a:solidFill>
            <a:ln w="0">
              <a:solidFill>
                <a:srgbClr val="E0C0A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43"/>
            <p:cNvSpPr>
              <a:spLocks/>
            </p:cNvSpPr>
            <p:nvPr/>
          </p:nvSpPr>
          <p:spPr bwMode="auto">
            <a:xfrm>
              <a:off x="10420740" y="5499988"/>
              <a:ext cx="276225" cy="566738"/>
            </a:xfrm>
            <a:custGeom>
              <a:avLst/>
              <a:gdLst>
                <a:gd name="T0" fmla="*/ 174 w 174"/>
                <a:gd name="T1" fmla="*/ 0 h 357"/>
                <a:gd name="T2" fmla="*/ 174 w 174"/>
                <a:gd name="T3" fmla="*/ 9 h 357"/>
                <a:gd name="T4" fmla="*/ 174 w 174"/>
                <a:gd name="T5" fmla="*/ 26 h 357"/>
                <a:gd name="T6" fmla="*/ 172 w 174"/>
                <a:gd name="T7" fmla="*/ 50 h 357"/>
                <a:gd name="T8" fmla="*/ 171 w 174"/>
                <a:gd name="T9" fmla="*/ 64 h 357"/>
                <a:gd name="T10" fmla="*/ 166 w 174"/>
                <a:gd name="T11" fmla="*/ 94 h 357"/>
                <a:gd name="T12" fmla="*/ 153 w 174"/>
                <a:gd name="T13" fmla="*/ 147 h 357"/>
                <a:gd name="T14" fmla="*/ 132 w 174"/>
                <a:gd name="T15" fmla="*/ 200 h 357"/>
                <a:gd name="T16" fmla="*/ 123 w 174"/>
                <a:gd name="T17" fmla="*/ 217 h 357"/>
                <a:gd name="T18" fmla="*/ 114 w 174"/>
                <a:gd name="T19" fmla="*/ 234 h 357"/>
                <a:gd name="T20" fmla="*/ 103 w 174"/>
                <a:gd name="T21" fmla="*/ 251 h 357"/>
                <a:gd name="T22" fmla="*/ 87 w 174"/>
                <a:gd name="T23" fmla="*/ 274 h 357"/>
                <a:gd name="T24" fmla="*/ 77 w 174"/>
                <a:gd name="T25" fmla="*/ 288 h 357"/>
                <a:gd name="T26" fmla="*/ 49 w 174"/>
                <a:gd name="T27" fmla="*/ 317 h 357"/>
                <a:gd name="T28" fmla="*/ 30 w 174"/>
                <a:gd name="T29" fmla="*/ 335 h 357"/>
                <a:gd name="T30" fmla="*/ 19 w 174"/>
                <a:gd name="T31" fmla="*/ 343 h 357"/>
                <a:gd name="T32" fmla="*/ 9 w 174"/>
                <a:gd name="T33" fmla="*/ 351 h 357"/>
                <a:gd name="T34" fmla="*/ 2 w 174"/>
                <a:gd name="T35" fmla="*/ 355 h 357"/>
                <a:gd name="T36" fmla="*/ 0 w 174"/>
                <a:gd name="T37" fmla="*/ 357 h 357"/>
                <a:gd name="T38" fmla="*/ 1 w 174"/>
                <a:gd name="T39" fmla="*/ 355 h 357"/>
                <a:gd name="T40" fmla="*/ 8 w 174"/>
                <a:gd name="T41" fmla="*/ 348 h 357"/>
                <a:gd name="T42" fmla="*/ 18 w 174"/>
                <a:gd name="T43" fmla="*/ 338 h 357"/>
                <a:gd name="T44" fmla="*/ 34 w 174"/>
                <a:gd name="T45" fmla="*/ 321 h 357"/>
                <a:gd name="T46" fmla="*/ 63 w 174"/>
                <a:gd name="T47" fmla="*/ 287 h 357"/>
                <a:gd name="T48" fmla="*/ 72 w 174"/>
                <a:gd name="T49" fmla="*/ 272 h 357"/>
                <a:gd name="T50" fmla="*/ 81 w 174"/>
                <a:gd name="T51" fmla="*/ 258 h 357"/>
                <a:gd name="T52" fmla="*/ 95 w 174"/>
                <a:gd name="T53" fmla="*/ 236 h 357"/>
                <a:gd name="T54" fmla="*/ 104 w 174"/>
                <a:gd name="T55" fmla="*/ 219 h 357"/>
                <a:gd name="T56" fmla="*/ 112 w 174"/>
                <a:gd name="T57" fmla="*/ 202 h 357"/>
                <a:gd name="T58" fmla="*/ 132 w 174"/>
                <a:gd name="T59" fmla="*/ 158 h 357"/>
                <a:gd name="T60" fmla="*/ 150 w 174"/>
                <a:gd name="T61" fmla="*/ 109 h 357"/>
                <a:gd name="T62" fmla="*/ 158 w 174"/>
                <a:gd name="T63" fmla="*/ 77 h 357"/>
                <a:gd name="T64" fmla="*/ 167 w 174"/>
                <a:gd name="T65" fmla="*/ 37 h 357"/>
                <a:gd name="T66" fmla="*/ 171 w 174"/>
                <a:gd name="T67" fmla="*/ 17 h 357"/>
                <a:gd name="T68" fmla="*/ 172 w 174"/>
                <a:gd name="T69" fmla="*/ 7 h 357"/>
                <a:gd name="T70" fmla="*/ 174 w 174"/>
                <a:gd name="T71" fmla="*/ 0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4" h="357">
                  <a:moveTo>
                    <a:pt x="174" y="0"/>
                  </a:moveTo>
                  <a:lnTo>
                    <a:pt x="174" y="0"/>
                  </a:lnTo>
                  <a:lnTo>
                    <a:pt x="174" y="4"/>
                  </a:lnTo>
                  <a:lnTo>
                    <a:pt x="174" y="9"/>
                  </a:lnTo>
                  <a:lnTo>
                    <a:pt x="174" y="17"/>
                  </a:lnTo>
                  <a:lnTo>
                    <a:pt x="174" y="26"/>
                  </a:lnTo>
                  <a:lnTo>
                    <a:pt x="172" y="38"/>
                  </a:lnTo>
                  <a:lnTo>
                    <a:pt x="172" y="50"/>
                  </a:lnTo>
                  <a:lnTo>
                    <a:pt x="171" y="56"/>
                  </a:lnTo>
                  <a:lnTo>
                    <a:pt x="171" y="64"/>
                  </a:lnTo>
                  <a:lnTo>
                    <a:pt x="169" y="79"/>
                  </a:lnTo>
                  <a:lnTo>
                    <a:pt x="166" y="94"/>
                  </a:lnTo>
                  <a:lnTo>
                    <a:pt x="158" y="128"/>
                  </a:lnTo>
                  <a:lnTo>
                    <a:pt x="153" y="147"/>
                  </a:lnTo>
                  <a:lnTo>
                    <a:pt x="146" y="165"/>
                  </a:lnTo>
                  <a:lnTo>
                    <a:pt x="132" y="200"/>
                  </a:lnTo>
                  <a:lnTo>
                    <a:pt x="127" y="210"/>
                  </a:lnTo>
                  <a:lnTo>
                    <a:pt x="123" y="217"/>
                  </a:lnTo>
                  <a:lnTo>
                    <a:pt x="119" y="227"/>
                  </a:lnTo>
                  <a:lnTo>
                    <a:pt x="114" y="234"/>
                  </a:lnTo>
                  <a:lnTo>
                    <a:pt x="108" y="244"/>
                  </a:lnTo>
                  <a:lnTo>
                    <a:pt x="103" y="251"/>
                  </a:lnTo>
                  <a:lnTo>
                    <a:pt x="93" y="266"/>
                  </a:lnTo>
                  <a:lnTo>
                    <a:pt x="87" y="274"/>
                  </a:lnTo>
                  <a:lnTo>
                    <a:pt x="82" y="280"/>
                  </a:lnTo>
                  <a:lnTo>
                    <a:pt x="77" y="288"/>
                  </a:lnTo>
                  <a:lnTo>
                    <a:pt x="72" y="295"/>
                  </a:lnTo>
                  <a:lnTo>
                    <a:pt x="49" y="317"/>
                  </a:lnTo>
                  <a:lnTo>
                    <a:pt x="40" y="326"/>
                  </a:lnTo>
                  <a:lnTo>
                    <a:pt x="30" y="335"/>
                  </a:lnTo>
                  <a:lnTo>
                    <a:pt x="25" y="339"/>
                  </a:lnTo>
                  <a:lnTo>
                    <a:pt x="19" y="343"/>
                  </a:lnTo>
                  <a:lnTo>
                    <a:pt x="14" y="347"/>
                  </a:lnTo>
                  <a:lnTo>
                    <a:pt x="9" y="351"/>
                  </a:lnTo>
                  <a:lnTo>
                    <a:pt x="5" y="354"/>
                  </a:lnTo>
                  <a:lnTo>
                    <a:pt x="2" y="355"/>
                  </a:lnTo>
                  <a:lnTo>
                    <a:pt x="0" y="356"/>
                  </a:lnTo>
                  <a:lnTo>
                    <a:pt x="0" y="357"/>
                  </a:lnTo>
                  <a:lnTo>
                    <a:pt x="0" y="356"/>
                  </a:lnTo>
                  <a:lnTo>
                    <a:pt x="1" y="355"/>
                  </a:lnTo>
                  <a:lnTo>
                    <a:pt x="4" y="352"/>
                  </a:lnTo>
                  <a:lnTo>
                    <a:pt x="8" y="348"/>
                  </a:lnTo>
                  <a:lnTo>
                    <a:pt x="11" y="344"/>
                  </a:lnTo>
                  <a:lnTo>
                    <a:pt x="18" y="338"/>
                  </a:lnTo>
                  <a:lnTo>
                    <a:pt x="26" y="330"/>
                  </a:lnTo>
                  <a:lnTo>
                    <a:pt x="34" y="321"/>
                  </a:lnTo>
                  <a:lnTo>
                    <a:pt x="43" y="310"/>
                  </a:lnTo>
                  <a:lnTo>
                    <a:pt x="63" y="287"/>
                  </a:lnTo>
                  <a:lnTo>
                    <a:pt x="66" y="280"/>
                  </a:lnTo>
                  <a:lnTo>
                    <a:pt x="72" y="272"/>
                  </a:lnTo>
                  <a:lnTo>
                    <a:pt x="77" y="266"/>
                  </a:lnTo>
                  <a:lnTo>
                    <a:pt x="81" y="258"/>
                  </a:lnTo>
                  <a:lnTo>
                    <a:pt x="91" y="244"/>
                  </a:lnTo>
                  <a:lnTo>
                    <a:pt x="95" y="236"/>
                  </a:lnTo>
                  <a:lnTo>
                    <a:pt x="100" y="227"/>
                  </a:lnTo>
                  <a:lnTo>
                    <a:pt x="104" y="219"/>
                  </a:lnTo>
                  <a:lnTo>
                    <a:pt x="108" y="211"/>
                  </a:lnTo>
                  <a:lnTo>
                    <a:pt x="112" y="202"/>
                  </a:lnTo>
                  <a:lnTo>
                    <a:pt x="117" y="194"/>
                  </a:lnTo>
                  <a:lnTo>
                    <a:pt x="132" y="158"/>
                  </a:lnTo>
                  <a:lnTo>
                    <a:pt x="145" y="124"/>
                  </a:lnTo>
                  <a:lnTo>
                    <a:pt x="150" y="109"/>
                  </a:lnTo>
                  <a:lnTo>
                    <a:pt x="154" y="92"/>
                  </a:lnTo>
                  <a:lnTo>
                    <a:pt x="158" y="77"/>
                  </a:lnTo>
                  <a:lnTo>
                    <a:pt x="162" y="63"/>
                  </a:lnTo>
                  <a:lnTo>
                    <a:pt x="167" y="37"/>
                  </a:lnTo>
                  <a:lnTo>
                    <a:pt x="169" y="26"/>
                  </a:lnTo>
                  <a:lnTo>
                    <a:pt x="171" y="17"/>
                  </a:lnTo>
                  <a:lnTo>
                    <a:pt x="171" y="11"/>
                  </a:lnTo>
                  <a:lnTo>
                    <a:pt x="172" y="7"/>
                  </a:lnTo>
                  <a:lnTo>
                    <a:pt x="172" y="3"/>
                  </a:lnTo>
                  <a:lnTo>
                    <a:pt x="174" y="0"/>
                  </a:lnTo>
                  <a:lnTo>
                    <a:pt x="174" y="0"/>
                  </a:lnTo>
                  <a:close/>
                </a:path>
              </a:pathLst>
            </a:custGeom>
            <a:solidFill>
              <a:srgbClr val="C79F7A"/>
            </a:solidFill>
            <a:ln w="0">
              <a:solidFill>
                <a:srgbClr val="C79F7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auto">
            <a:xfrm>
              <a:off x="10408273" y="4904675"/>
              <a:ext cx="147638" cy="144463"/>
            </a:xfrm>
            <a:custGeom>
              <a:avLst/>
              <a:gdLst>
                <a:gd name="T0" fmla="*/ 47 w 93"/>
                <a:gd name="T1" fmla="*/ 0 h 91"/>
                <a:gd name="T2" fmla="*/ 64 w 93"/>
                <a:gd name="T3" fmla="*/ 2 h 91"/>
                <a:gd name="T4" fmla="*/ 80 w 93"/>
                <a:gd name="T5" fmla="*/ 13 h 91"/>
                <a:gd name="T6" fmla="*/ 89 w 93"/>
                <a:gd name="T7" fmla="*/ 27 h 91"/>
                <a:gd name="T8" fmla="*/ 93 w 93"/>
                <a:gd name="T9" fmla="*/ 46 h 91"/>
                <a:gd name="T10" fmla="*/ 89 w 93"/>
                <a:gd name="T11" fmla="*/ 64 h 91"/>
                <a:gd name="T12" fmla="*/ 80 w 93"/>
                <a:gd name="T13" fmla="*/ 78 h 91"/>
                <a:gd name="T14" fmla="*/ 64 w 93"/>
                <a:gd name="T15" fmla="*/ 89 h 91"/>
                <a:gd name="T16" fmla="*/ 47 w 93"/>
                <a:gd name="T17" fmla="*/ 91 h 91"/>
                <a:gd name="T18" fmla="*/ 29 w 93"/>
                <a:gd name="T19" fmla="*/ 89 h 91"/>
                <a:gd name="T20" fmla="*/ 13 w 93"/>
                <a:gd name="T21" fmla="*/ 78 h 91"/>
                <a:gd name="T22" fmla="*/ 4 w 93"/>
                <a:gd name="T23" fmla="*/ 64 h 91"/>
                <a:gd name="T24" fmla="*/ 0 w 93"/>
                <a:gd name="T25" fmla="*/ 46 h 91"/>
                <a:gd name="T26" fmla="*/ 4 w 93"/>
                <a:gd name="T27" fmla="*/ 27 h 91"/>
                <a:gd name="T28" fmla="*/ 13 w 93"/>
                <a:gd name="T29" fmla="*/ 13 h 91"/>
                <a:gd name="T30" fmla="*/ 29 w 93"/>
                <a:gd name="T31" fmla="*/ 2 h 91"/>
                <a:gd name="T32" fmla="*/ 47 w 93"/>
                <a:gd name="T33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3" h="91">
                  <a:moveTo>
                    <a:pt x="47" y="0"/>
                  </a:moveTo>
                  <a:lnTo>
                    <a:pt x="64" y="2"/>
                  </a:lnTo>
                  <a:lnTo>
                    <a:pt x="80" y="13"/>
                  </a:lnTo>
                  <a:lnTo>
                    <a:pt x="89" y="27"/>
                  </a:lnTo>
                  <a:lnTo>
                    <a:pt x="93" y="46"/>
                  </a:lnTo>
                  <a:lnTo>
                    <a:pt x="89" y="64"/>
                  </a:lnTo>
                  <a:lnTo>
                    <a:pt x="80" y="78"/>
                  </a:lnTo>
                  <a:lnTo>
                    <a:pt x="64" y="89"/>
                  </a:lnTo>
                  <a:lnTo>
                    <a:pt x="47" y="91"/>
                  </a:lnTo>
                  <a:lnTo>
                    <a:pt x="29" y="89"/>
                  </a:lnTo>
                  <a:lnTo>
                    <a:pt x="13" y="78"/>
                  </a:lnTo>
                  <a:lnTo>
                    <a:pt x="4" y="64"/>
                  </a:lnTo>
                  <a:lnTo>
                    <a:pt x="0" y="46"/>
                  </a:lnTo>
                  <a:lnTo>
                    <a:pt x="4" y="27"/>
                  </a:lnTo>
                  <a:lnTo>
                    <a:pt x="13" y="13"/>
                  </a:lnTo>
                  <a:lnTo>
                    <a:pt x="29" y="2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B3B3B3"/>
            </a:solidFill>
            <a:ln w="0">
              <a:solidFill>
                <a:srgbClr val="B3B3B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47"/>
            <p:cNvSpPr>
              <a:spLocks/>
            </p:cNvSpPr>
            <p:nvPr/>
          </p:nvSpPr>
          <p:spPr bwMode="auto">
            <a:xfrm>
              <a:off x="10608065" y="4797226"/>
              <a:ext cx="876300" cy="1724025"/>
            </a:xfrm>
            <a:custGeom>
              <a:avLst/>
              <a:gdLst>
                <a:gd name="T0" fmla="*/ 259 w 552"/>
                <a:gd name="T1" fmla="*/ 0 h 1086"/>
                <a:gd name="T2" fmla="*/ 552 w 552"/>
                <a:gd name="T3" fmla="*/ 62 h 1086"/>
                <a:gd name="T4" fmla="*/ 552 w 552"/>
                <a:gd name="T5" fmla="*/ 1086 h 1086"/>
                <a:gd name="T6" fmla="*/ 1 w 552"/>
                <a:gd name="T7" fmla="*/ 966 h 1086"/>
                <a:gd name="T8" fmla="*/ 0 w 552"/>
                <a:gd name="T9" fmla="*/ 902 h 1086"/>
                <a:gd name="T10" fmla="*/ 2 w 552"/>
                <a:gd name="T11" fmla="*/ 832 h 1086"/>
                <a:gd name="T12" fmla="*/ 9 w 552"/>
                <a:gd name="T13" fmla="*/ 761 h 1086"/>
                <a:gd name="T14" fmla="*/ 18 w 552"/>
                <a:gd name="T15" fmla="*/ 687 h 1086"/>
                <a:gd name="T16" fmla="*/ 32 w 552"/>
                <a:gd name="T17" fmla="*/ 612 h 1086"/>
                <a:gd name="T18" fmla="*/ 48 w 552"/>
                <a:gd name="T19" fmla="*/ 536 h 1086"/>
                <a:gd name="T20" fmla="*/ 68 w 552"/>
                <a:gd name="T21" fmla="*/ 460 h 1086"/>
                <a:gd name="T22" fmla="*/ 90 w 552"/>
                <a:gd name="T23" fmla="*/ 386 h 1086"/>
                <a:gd name="T24" fmla="*/ 113 w 552"/>
                <a:gd name="T25" fmla="*/ 312 h 1086"/>
                <a:gd name="T26" fmla="*/ 140 w 552"/>
                <a:gd name="T27" fmla="*/ 240 h 1086"/>
                <a:gd name="T28" fmla="*/ 167 w 552"/>
                <a:gd name="T29" fmla="*/ 174 h 1086"/>
                <a:gd name="T30" fmla="*/ 183 w 552"/>
                <a:gd name="T31" fmla="*/ 163 h 1086"/>
                <a:gd name="T32" fmla="*/ 193 w 552"/>
                <a:gd name="T33" fmla="*/ 149 h 1086"/>
                <a:gd name="T34" fmla="*/ 197 w 552"/>
                <a:gd name="T35" fmla="*/ 131 h 1086"/>
                <a:gd name="T36" fmla="*/ 196 w 552"/>
                <a:gd name="T37" fmla="*/ 123 h 1086"/>
                <a:gd name="T38" fmla="*/ 195 w 552"/>
                <a:gd name="T39" fmla="*/ 116 h 1086"/>
                <a:gd name="T40" fmla="*/ 226 w 552"/>
                <a:gd name="T41" fmla="*/ 55 h 1086"/>
                <a:gd name="T42" fmla="*/ 259 w 552"/>
                <a:gd name="T43" fmla="*/ 0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52" h="1086">
                  <a:moveTo>
                    <a:pt x="259" y="0"/>
                  </a:moveTo>
                  <a:lnTo>
                    <a:pt x="552" y="62"/>
                  </a:lnTo>
                  <a:lnTo>
                    <a:pt x="552" y="1086"/>
                  </a:lnTo>
                  <a:lnTo>
                    <a:pt x="1" y="966"/>
                  </a:lnTo>
                  <a:lnTo>
                    <a:pt x="0" y="902"/>
                  </a:lnTo>
                  <a:lnTo>
                    <a:pt x="2" y="832"/>
                  </a:lnTo>
                  <a:lnTo>
                    <a:pt x="9" y="761"/>
                  </a:lnTo>
                  <a:lnTo>
                    <a:pt x="18" y="687"/>
                  </a:lnTo>
                  <a:lnTo>
                    <a:pt x="32" y="612"/>
                  </a:lnTo>
                  <a:lnTo>
                    <a:pt x="48" y="536"/>
                  </a:lnTo>
                  <a:lnTo>
                    <a:pt x="68" y="460"/>
                  </a:lnTo>
                  <a:lnTo>
                    <a:pt x="90" y="386"/>
                  </a:lnTo>
                  <a:lnTo>
                    <a:pt x="113" y="312"/>
                  </a:lnTo>
                  <a:lnTo>
                    <a:pt x="140" y="240"/>
                  </a:lnTo>
                  <a:lnTo>
                    <a:pt x="167" y="174"/>
                  </a:lnTo>
                  <a:lnTo>
                    <a:pt x="183" y="163"/>
                  </a:lnTo>
                  <a:lnTo>
                    <a:pt x="193" y="149"/>
                  </a:lnTo>
                  <a:lnTo>
                    <a:pt x="197" y="131"/>
                  </a:lnTo>
                  <a:lnTo>
                    <a:pt x="196" y="123"/>
                  </a:lnTo>
                  <a:lnTo>
                    <a:pt x="195" y="116"/>
                  </a:lnTo>
                  <a:lnTo>
                    <a:pt x="226" y="55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E6E6E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48"/>
            <p:cNvSpPr>
              <a:spLocks/>
            </p:cNvSpPr>
            <p:nvPr/>
          </p:nvSpPr>
          <p:spPr bwMode="auto">
            <a:xfrm>
              <a:off x="11095428" y="5069775"/>
              <a:ext cx="47625" cy="92075"/>
            </a:xfrm>
            <a:custGeom>
              <a:avLst/>
              <a:gdLst>
                <a:gd name="T0" fmla="*/ 28 w 30"/>
                <a:gd name="T1" fmla="*/ 0 h 58"/>
                <a:gd name="T2" fmla="*/ 29 w 30"/>
                <a:gd name="T3" fmla="*/ 7 h 58"/>
                <a:gd name="T4" fmla="*/ 30 w 30"/>
                <a:gd name="T5" fmla="*/ 15 h 58"/>
                <a:gd name="T6" fmla="*/ 26 w 30"/>
                <a:gd name="T7" fmla="*/ 33 h 58"/>
                <a:gd name="T8" fmla="*/ 16 w 30"/>
                <a:gd name="T9" fmla="*/ 47 h 58"/>
                <a:gd name="T10" fmla="*/ 0 w 30"/>
                <a:gd name="T11" fmla="*/ 58 h 58"/>
                <a:gd name="T12" fmla="*/ 28 w 30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58">
                  <a:moveTo>
                    <a:pt x="28" y="0"/>
                  </a:moveTo>
                  <a:lnTo>
                    <a:pt x="29" y="7"/>
                  </a:lnTo>
                  <a:lnTo>
                    <a:pt x="30" y="15"/>
                  </a:lnTo>
                  <a:lnTo>
                    <a:pt x="26" y="33"/>
                  </a:lnTo>
                  <a:lnTo>
                    <a:pt x="16" y="47"/>
                  </a:lnTo>
                  <a:lnTo>
                    <a:pt x="0" y="58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A1A1A1"/>
            </a:solidFill>
            <a:ln w="0">
              <a:solidFill>
                <a:srgbClr val="A1A1A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9"/>
            <p:cNvSpPr>
              <a:spLocks/>
            </p:cNvSpPr>
            <p:nvPr/>
          </p:nvSpPr>
          <p:spPr bwMode="auto">
            <a:xfrm>
              <a:off x="10669978" y="4698801"/>
              <a:ext cx="814388" cy="2035175"/>
            </a:xfrm>
            <a:custGeom>
              <a:avLst/>
              <a:gdLst>
                <a:gd name="T0" fmla="*/ 302 w 513"/>
                <a:gd name="T1" fmla="*/ 0 h 1282"/>
                <a:gd name="T2" fmla="*/ 513 w 513"/>
                <a:gd name="T3" fmla="*/ 45 h 1282"/>
                <a:gd name="T4" fmla="*/ 513 w 513"/>
                <a:gd name="T5" fmla="*/ 1282 h 1282"/>
                <a:gd name="T6" fmla="*/ 27 w 513"/>
                <a:gd name="T7" fmla="*/ 1176 h 1282"/>
                <a:gd name="T8" fmla="*/ 16 w 513"/>
                <a:gd name="T9" fmla="*/ 1131 h 1282"/>
                <a:gd name="T10" fmla="*/ 6 w 513"/>
                <a:gd name="T11" fmla="*/ 1081 h 1282"/>
                <a:gd name="T12" fmla="*/ 1 w 513"/>
                <a:gd name="T13" fmla="*/ 1028 h 1282"/>
                <a:gd name="T14" fmla="*/ 0 w 513"/>
                <a:gd name="T15" fmla="*/ 969 h 1282"/>
                <a:gd name="T16" fmla="*/ 1 w 513"/>
                <a:gd name="T17" fmla="*/ 909 h 1282"/>
                <a:gd name="T18" fmla="*/ 6 w 513"/>
                <a:gd name="T19" fmla="*/ 844 h 1282"/>
                <a:gd name="T20" fmla="*/ 14 w 513"/>
                <a:gd name="T21" fmla="*/ 778 h 1282"/>
                <a:gd name="T22" fmla="*/ 25 w 513"/>
                <a:gd name="T23" fmla="*/ 711 h 1282"/>
                <a:gd name="T24" fmla="*/ 38 w 513"/>
                <a:gd name="T25" fmla="*/ 643 h 1282"/>
                <a:gd name="T26" fmla="*/ 54 w 513"/>
                <a:gd name="T27" fmla="*/ 575 h 1282"/>
                <a:gd name="T28" fmla="*/ 72 w 513"/>
                <a:gd name="T29" fmla="*/ 507 h 1282"/>
                <a:gd name="T30" fmla="*/ 91 w 513"/>
                <a:gd name="T31" fmla="*/ 439 h 1282"/>
                <a:gd name="T32" fmla="*/ 114 w 513"/>
                <a:gd name="T33" fmla="*/ 373 h 1282"/>
                <a:gd name="T34" fmla="*/ 137 w 513"/>
                <a:gd name="T35" fmla="*/ 309 h 1282"/>
                <a:gd name="T36" fmla="*/ 162 w 513"/>
                <a:gd name="T37" fmla="*/ 247 h 1282"/>
                <a:gd name="T38" fmla="*/ 188 w 513"/>
                <a:gd name="T39" fmla="*/ 190 h 1282"/>
                <a:gd name="T40" fmla="*/ 216 w 513"/>
                <a:gd name="T41" fmla="*/ 135 h 1282"/>
                <a:gd name="T42" fmla="*/ 245 w 513"/>
                <a:gd name="T43" fmla="*/ 85 h 1282"/>
                <a:gd name="T44" fmla="*/ 273 w 513"/>
                <a:gd name="T45" fmla="*/ 41 h 1282"/>
                <a:gd name="T46" fmla="*/ 302 w 513"/>
                <a:gd name="T47" fmla="*/ 0 h 1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13" h="1282">
                  <a:moveTo>
                    <a:pt x="302" y="0"/>
                  </a:moveTo>
                  <a:lnTo>
                    <a:pt x="513" y="45"/>
                  </a:lnTo>
                  <a:lnTo>
                    <a:pt x="513" y="1282"/>
                  </a:lnTo>
                  <a:lnTo>
                    <a:pt x="27" y="1176"/>
                  </a:lnTo>
                  <a:lnTo>
                    <a:pt x="16" y="1131"/>
                  </a:lnTo>
                  <a:lnTo>
                    <a:pt x="6" y="1081"/>
                  </a:lnTo>
                  <a:lnTo>
                    <a:pt x="1" y="1028"/>
                  </a:lnTo>
                  <a:lnTo>
                    <a:pt x="0" y="969"/>
                  </a:lnTo>
                  <a:lnTo>
                    <a:pt x="1" y="909"/>
                  </a:lnTo>
                  <a:lnTo>
                    <a:pt x="6" y="844"/>
                  </a:lnTo>
                  <a:lnTo>
                    <a:pt x="14" y="778"/>
                  </a:lnTo>
                  <a:lnTo>
                    <a:pt x="25" y="711"/>
                  </a:lnTo>
                  <a:lnTo>
                    <a:pt x="38" y="643"/>
                  </a:lnTo>
                  <a:lnTo>
                    <a:pt x="54" y="575"/>
                  </a:lnTo>
                  <a:lnTo>
                    <a:pt x="72" y="507"/>
                  </a:lnTo>
                  <a:lnTo>
                    <a:pt x="91" y="439"/>
                  </a:lnTo>
                  <a:lnTo>
                    <a:pt x="114" y="373"/>
                  </a:lnTo>
                  <a:lnTo>
                    <a:pt x="137" y="309"/>
                  </a:lnTo>
                  <a:lnTo>
                    <a:pt x="162" y="247"/>
                  </a:lnTo>
                  <a:lnTo>
                    <a:pt x="188" y="190"/>
                  </a:lnTo>
                  <a:lnTo>
                    <a:pt x="216" y="135"/>
                  </a:lnTo>
                  <a:lnTo>
                    <a:pt x="245" y="85"/>
                  </a:lnTo>
                  <a:lnTo>
                    <a:pt x="273" y="41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0">
              <a:solidFill>
                <a:srgbClr val="4F4F4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53"/>
            <p:cNvSpPr>
              <a:spLocks/>
            </p:cNvSpPr>
            <p:nvPr/>
          </p:nvSpPr>
          <p:spPr bwMode="auto">
            <a:xfrm>
              <a:off x="6688528" y="4147438"/>
              <a:ext cx="9525" cy="6350"/>
            </a:xfrm>
            <a:custGeom>
              <a:avLst/>
              <a:gdLst>
                <a:gd name="T0" fmla="*/ 6 w 6"/>
                <a:gd name="T1" fmla="*/ 0 h 4"/>
                <a:gd name="T2" fmla="*/ 6 w 6"/>
                <a:gd name="T3" fmla="*/ 0 h 4"/>
                <a:gd name="T4" fmla="*/ 0 w 6"/>
                <a:gd name="T5" fmla="*/ 4 h 4"/>
                <a:gd name="T6" fmla="*/ 0 w 6"/>
                <a:gd name="T7" fmla="*/ 4 h 4"/>
                <a:gd name="T8" fmla="*/ 6 w 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6" y="0"/>
                  </a:moveTo>
                  <a:lnTo>
                    <a:pt x="6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989090"/>
            </a:solidFill>
            <a:ln w="0">
              <a:solidFill>
                <a:srgbClr val="98909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54"/>
            <p:cNvSpPr>
              <a:spLocks/>
            </p:cNvSpPr>
            <p:nvPr/>
          </p:nvSpPr>
          <p:spPr bwMode="auto">
            <a:xfrm>
              <a:off x="6685353" y="4139500"/>
              <a:ext cx="12700" cy="14288"/>
            </a:xfrm>
            <a:custGeom>
              <a:avLst/>
              <a:gdLst>
                <a:gd name="T0" fmla="*/ 0 w 8"/>
                <a:gd name="T1" fmla="*/ 0 h 9"/>
                <a:gd name="T2" fmla="*/ 8 w 8"/>
                <a:gd name="T3" fmla="*/ 5 h 9"/>
                <a:gd name="T4" fmla="*/ 2 w 8"/>
                <a:gd name="T5" fmla="*/ 9 h 9"/>
                <a:gd name="T6" fmla="*/ 0 w 8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0" y="0"/>
                  </a:moveTo>
                  <a:lnTo>
                    <a:pt x="8" y="5"/>
                  </a:lnTo>
                  <a:lnTo>
                    <a:pt x="2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D8D8"/>
            </a:solidFill>
            <a:ln w="0">
              <a:solidFill>
                <a:srgbClr val="D8D8D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55"/>
            <p:cNvSpPr>
              <a:spLocks noEditPoints="1"/>
            </p:cNvSpPr>
            <p:nvPr/>
          </p:nvSpPr>
          <p:spPr bwMode="auto">
            <a:xfrm>
              <a:off x="6664715" y="4118863"/>
              <a:ext cx="835025" cy="439738"/>
            </a:xfrm>
            <a:custGeom>
              <a:avLst/>
              <a:gdLst>
                <a:gd name="T0" fmla="*/ 152 w 526"/>
                <a:gd name="T1" fmla="*/ 263 h 277"/>
                <a:gd name="T2" fmla="*/ 152 w 526"/>
                <a:gd name="T3" fmla="*/ 263 h 277"/>
                <a:gd name="T4" fmla="*/ 98 w 526"/>
                <a:gd name="T5" fmla="*/ 252 h 277"/>
                <a:gd name="T6" fmla="*/ 131 w 526"/>
                <a:gd name="T7" fmla="*/ 256 h 277"/>
                <a:gd name="T8" fmla="*/ 98 w 526"/>
                <a:gd name="T9" fmla="*/ 252 h 277"/>
                <a:gd name="T10" fmla="*/ 97 w 526"/>
                <a:gd name="T11" fmla="*/ 252 h 277"/>
                <a:gd name="T12" fmla="*/ 9 w 526"/>
                <a:gd name="T13" fmla="*/ 208 h 277"/>
                <a:gd name="T14" fmla="*/ 12 w 526"/>
                <a:gd name="T15" fmla="*/ 209 h 277"/>
                <a:gd name="T16" fmla="*/ 9 w 526"/>
                <a:gd name="T17" fmla="*/ 208 h 277"/>
                <a:gd name="T18" fmla="*/ 42 w 526"/>
                <a:gd name="T19" fmla="*/ 154 h 277"/>
                <a:gd name="T20" fmla="*/ 22 w 526"/>
                <a:gd name="T21" fmla="*/ 193 h 277"/>
                <a:gd name="T22" fmla="*/ 0 w 526"/>
                <a:gd name="T23" fmla="*/ 200 h 277"/>
                <a:gd name="T24" fmla="*/ 20 w 526"/>
                <a:gd name="T25" fmla="*/ 158 h 277"/>
                <a:gd name="T26" fmla="*/ 479 w 526"/>
                <a:gd name="T27" fmla="*/ 130 h 277"/>
                <a:gd name="T28" fmla="*/ 479 w 526"/>
                <a:gd name="T29" fmla="*/ 175 h 277"/>
                <a:gd name="T30" fmla="*/ 469 w 526"/>
                <a:gd name="T31" fmla="*/ 212 h 277"/>
                <a:gd name="T32" fmla="*/ 344 w 526"/>
                <a:gd name="T33" fmla="*/ 268 h 277"/>
                <a:gd name="T34" fmla="*/ 253 w 526"/>
                <a:gd name="T35" fmla="*/ 277 h 277"/>
                <a:gd name="T36" fmla="*/ 186 w 526"/>
                <a:gd name="T37" fmla="*/ 268 h 277"/>
                <a:gd name="T38" fmla="*/ 173 w 526"/>
                <a:gd name="T39" fmla="*/ 261 h 277"/>
                <a:gd name="T40" fmla="*/ 126 w 526"/>
                <a:gd name="T41" fmla="*/ 246 h 277"/>
                <a:gd name="T42" fmla="*/ 90 w 526"/>
                <a:gd name="T43" fmla="*/ 244 h 277"/>
                <a:gd name="T44" fmla="*/ 35 w 526"/>
                <a:gd name="T45" fmla="*/ 225 h 277"/>
                <a:gd name="T46" fmla="*/ 12 w 526"/>
                <a:gd name="T47" fmla="*/ 209 h 277"/>
                <a:gd name="T48" fmla="*/ 55 w 526"/>
                <a:gd name="T49" fmla="*/ 183 h 277"/>
                <a:gd name="T50" fmla="*/ 73 w 526"/>
                <a:gd name="T51" fmla="*/ 180 h 277"/>
                <a:gd name="T52" fmla="*/ 111 w 526"/>
                <a:gd name="T53" fmla="*/ 200 h 277"/>
                <a:gd name="T54" fmla="*/ 179 w 526"/>
                <a:gd name="T55" fmla="*/ 219 h 277"/>
                <a:gd name="T56" fmla="*/ 251 w 526"/>
                <a:gd name="T57" fmla="*/ 226 h 277"/>
                <a:gd name="T58" fmla="*/ 325 w 526"/>
                <a:gd name="T59" fmla="*/ 219 h 277"/>
                <a:gd name="T60" fmla="*/ 392 w 526"/>
                <a:gd name="T61" fmla="*/ 200 h 277"/>
                <a:gd name="T62" fmla="*/ 447 w 526"/>
                <a:gd name="T63" fmla="*/ 168 h 277"/>
                <a:gd name="T64" fmla="*/ 479 w 526"/>
                <a:gd name="T65" fmla="*/ 130 h 277"/>
                <a:gd name="T66" fmla="*/ 34 w 526"/>
                <a:gd name="T67" fmla="*/ 125 h 277"/>
                <a:gd name="T68" fmla="*/ 34 w 526"/>
                <a:gd name="T69" fmla="*/ 125 h 277"/>
                <a:gd name="T70" fmla="*/ 21 w 526"/>
                <a:gd name="T71" fmla="*/ 18 h 277"/>
                <a:gd name="T72" fmla="*/ 21 w 526"/>
                <a:gd name="T73" fmla="*/ 26 h 277"/>
                <a:gd name="T74" fmla="*/ 15 w 526"/>
                <a:gd name="T75" fmla="*/ 22 h 277"/>
                <a:gd name="T76" fmla="*/ 507 w 526"/>
                <a:gd name="T77" fmla="*/ 0 h 277"/>
                <a:gd name="T78" fmla="*/ 526 w 526"/>
                <a:gd name="T79" fmla="*/ 20 h 277"/>
                <a:gd name="T80" fmla="*/ 507 w 526"/>
                <a:gd name="T81" fmla="*/ 31 h 277"/>
                <a:gd name="T82" fmla="*/ 495 w 526"/>
                <a:gd name="T83" fmla="*/ 44 h 277"/>
                <a:gd name="T84" fmla="*/ 495 w 526"/>
                <a:gd name="T85" fmla="*/ 44 h 277"/>
                <a:gd name="T86" fmla="*/ 486 w 526"/>
                <a:gd name="T87" fmla="*/ 35 h 277"/>
                <a:gd name="T88" fmla="*/ 488 w 526"/>
                <a:gd name="T89" fmla="*/ 13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26" h="277">
                  <a:moveTo>
                    <a:pt x="134" y="257"/>
                  </a:moveTo>
                  <a:lnTo>
                    <a:pt x="152" y="263"/>
                  </a:lnTo>
                  <a:lnTo>
                    <a:pt x="170" y="269"/>
                  </a:lnTo>
                  <a:lnTo>
                    <a:pt x="152" y="263"/>
                  </a:lnTo>
                  <a:lnTo>
                    <a:pt x="134" y="257"/>
                  </a:lnTo>
                  <a:close/>
                  <a:moveTo>
                    <a:pt x="98" y="252"/>
                  </a:moveTo>
                  <a:lnTo>
                    <a:pt x="115" y="254"/>
                  </a:lnTo>
                  <a:lnTo>
                    <a:pt x="131" y="256"/>
                  </a:lnTo>
                  <a:lnTo>
                    <a:pt x="115" y="254"/>
                  </a:lnTo>
                  <a:lnTo>
                    <a:pt x="98" y="252"/>
                  </a:lnTo>
                  <a:lnTo>
                    <a:pt x="97" y="252"/>
                  </a:lnTo>
                  <a:lnTo>
                    <a:pt x="97" y="252"/>
                  </a:lnTo>
                  <a:lnTo>
                    <a:pt x="98" y="252"/>
                  </a:lnTo>
                  <a:close/>
                  <a:moveTo>
                    <a:pt x="9" y="208"/>
                  </a:moveTo>
                  <a:lnTo>
                    <a:pt x="12" y="209"/>
                  </a:lnTo>
                  <a:lnTo>
                    <a:pt x="12" y="209"/>
                  </a:lnTo>
                  <a:lnTo>
                    <a:pt x="9" y="208"/>
                  </a:lnTo>
                  <a:lnTo>
                    <a:pt x="9" y="208"/>
                  </a:lnTo>
                  <a:close/>
                  <a:moveTo>
                    <a:pt x="24" y="132"/>
                  </a:moveTo>
                  <a:lnTo>
                    <a:pt x="42" y="154"/>
                  </a:lnTo>
                  <a:lnTo>
                    <a:pt x="33" y="175"/>
                  </a:lnTo>
                  <a:lnTo>
                    <a:pt x="22" y="193"/>
                  </a:lnTo>
                  <a:lnTo>
                    <a:pt x="9" y="208"/>
                  </a:lnTo>
                  <a:lnTo>
                    <a:pt x="0" y="200"/>
                  </a:lnTo>
                  <a:lnTo>
                    <a:pt x="11" y="182"/>
                  </a:lnTo>
                  <a:lnTo>
                    <a:pt x="20" y="158"/>
                  </a:lnTo>
                  <a:lnTo>
                    <a:pt x="24" y="132"/>
                  </a:lnTo>
                  <a:close/>
                  <a:moveTo>
                    <a:pt x="479" y="130"/>
                  </a:moveTo>
                  <a:lnTo>
                    <a:pt x="479" y="153"/>
                  </a:lnTo>
                  <a:lnTo>
                    <a:pt x="479" y="175"/>
                  </a:lnTo>
                  <a:lnTo>
                    <a:pt x="469" y="182"/>
                  </a:lnTo>
                  <a:lnTo>
                    <a:pt x="469" y="212"/>
                  </a:lnTo>
                  <a:lnTo>
                    <a:pt x="389" y="257"/>
                  </a:lnTo>
                  <a:lnTo>
                    <a:pt x="344" y="268"/>
                  </a:lnTo>
                  <a:lnTo>
                    <a:pt x="299" y="274"/>
                  </a:lnTo>
                  <a:lnTo>
                    <a:pt x="253" y="277"/>
                  </a:lnTo>
                  <a:lnTo>
                    <a:pt x="194" y="273"/>
                  </a:lnTo>
                  <a:lnTo>
                    <a:pt x="186" y="268"/>
                  </a:lnTo>
                  <a:lnTo>
                    <a:pt x="179" y="264"/>
                  </a:lnTo>
                  <a:lnTo>
                    <a:pt x="173" y="261"/>
                  </a:lnTo>
                  <a:lnTo>
                    <a:pt x="151" y="252"/>
                  </a:lnTo>
                  <a:lnTo>
                    <a:pt x="126" y="246"/>
                  </a:lnTo>
                  <a:lnTo>
                    <a:pt x="101" y="244"/>
                  </a:lnTo>
                  <a:lnTo>
                    <a:pt x="90" y="244"/>
                  </a:lnTo>
                  <a:lnTo>
                    <a:pt x="76" y="244"/>
                  </a:lnTo>
                  <a:lnTo>
                    <a:pt x="35" y="225"/>
                  </a:lnTo>
                  <a:lnTo>
                    <a:pt x="17" y="213"/>
                  </a:lnTo>
                  <a:lnTo>
                    <a:pt x="12" y="209"/>
                  </a:lnTo>
                  <a:lnTo>
                    <a:pt x="46" y="189"/>
                  </a:lnTo>
                  <a:lnTo>
                    <a:pt x="55" y="183"/>
                  </a:lnTo>
                  <a:lnTo>
                    <a:pt x="64" y="175"/>
                  </a:lnTo>
                  <a:lnTo>
                    <a:pt x="73" y="180"/>
                  </a:lnTo>
                  <a:lnTo>
                    <a:pt x="83" y="185"/>
                  </a:lnTo>
                  <a:lnTo>
                    <a:pt x="111" y="200"/>
                  </a:lnTo>
                  <a:lnTo>
                    <a:pt x="144" y="212"/>
                  </a:lnTo>
                  <a:lnTo>
                    <a:pt x="179" y="219"/>
                  </a:lnTo>
                  <a:lnTo>
                    <a:pt x="215" y="225"/>
                  </a:lnTo>
                  <a:lnTo>
                    <a:pt x="251" y="226"/>
                  </a:lnTo>
                  <a:lnTo>
                    <a:pt x="289" y="225"/>
                  </a:lnTo>
                  <a:lnTo>
                    <a:pt x="325" y="219"/>
                  </a:lnTo>
                  <a:lnTo>
                    <a:pt x="359" y="212"/>
                  </a:lnTo>
                  <a:lnTo>
                    <a:pt x="392" y="200"/>
                  </a:lnTo>
                  <a:lnTo>
                    <a:pt x="422" y="185"/>
                  </a:lnTo>
                  <a:lnTo>
                    <a:pt x="447" y="168"/>
                  </a:lnTo>
                  <a:lnTo>
                    <a:pt x="466" y="150"/>
                  </a:lnTo>
                  <a:lnTo>
                    <a:pt x="479" y="130"/>
                  </a:lnTo>
                  <a:close/>
                  <a:moveTo>
                    <a:pt x="26" y="112"/>
                  </a:moveTo>
                  <a:lnTo>
                    <a:pt x="34" y="125"/>
                  </a:lnTo>
                  <a:lnTo>
                    <a:pt x="46" y="137"/>
                  </a:lnTo>
                  <a:lnTo>
                    <a:pt x="34" y="125"/>
                  </a:lnTo>
                  <a:lnTo>
                    <a:pt x="26" y="112"/>
                  </a:lnTo>
                  <a:close/>
                  <a:moveTo>
                    <a:pt x="21" y="18"/>
                  </a:moveTo>
                  <a:lnTo>
                    <a:pt x="25" y="19"/>
                  </a:lnTo>
                  <a:lnTo>
                    <a:pt x="21" y="26"/>
                  </a:lnTo>
                  <a:lnTo>
                    <a:pt x="18" y="32"/>
                  </a:lnTo>
                  <a:lnTo>
                    <a:pt x="15" y="22"/>
                  </a:lnTo>
                  <a:lnTo>
                    <a:pt x="21" y="18"/>
                  </a:lnTo>
                  <a:close/>
                  <a:moveTo>
                    <a:pt x="507" y="0"/>
                  </a:moveTo>
                  <a:lnTo>
                    <a:pt x="517" y="10"/>
                  </a:lnTo>
                  <a:lnTo>
                    <a:pt x="526" y="20"/>
                  </a:lnTo>
                  <a:lnTo>
                    <a:pt x="513" y="27"/>
                  </a:lnTo>
                  <a:lnTo>
                    <a:pt x="507" y="31"/>
                  </a:lnTo>
                  <a:lnTo>
                    <a:pt x="502" y="38"/>
                  </a:lnTo>
                  <a:lnTo>
                    <a:pt x="495" y="44"/>
                  </a:lnTo>
                  <a:lnTo>
                    <a:pt x="495" y="44"/>
                  </a:lnTo>
                  <a:lnTo>
                    <a:pt x="495" y="44"/>
                  </a:lnTo>
                  <a:lnTo>
                    <a:pt x="490" y="52"/>
                  </a:lnTo>
                  <a:lnTo>
                    <a:pt x="486" y="35"/>
                  </a:lnTo>
                  <a:lnTo>
                    <a:pt x="478" y="19"/>
                  </a:lnTo>
                  <a:lnTo>
                    <a:pt x="488" y="13"/>
                  </a:lnTo>
                  <a:lnTo>
                    <a:pt x="507" y="0"/>
                  </a:lnTo>
                  <a:close/>
                </a:path>
              </a:pathLst>
            </a:custGeom>
            <a:solidFill>
              <a:srgbClr val="44A7BB"/>
            </a:solidFill>
            <a:ln w="0">
              <a:solidFill>
                <a:srgbClr val="44A7B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56"/>
            <p:cNvSpPr>
              <a:spLocks/>
            </p:cNvSpPr>
            <p:nvPr/>
          </p:nvSpPr>
          <p:spPr bwMode="auto">
            <a:xfrm>
              <a:off x="7409253" y="4396675"/>
              <a:ext cx="15875" cy="20638"/>
            </a:xfrm>
            <a:custGeom>
              <a:avLst/>
              <a:gdLst>
                <a:gd name="T0" fmla="*/ 10 w 10"/>
                <a:gd name="T1" fmla="*/ 0 h 13"/>
                <a:gd name="T2" fmla="*/ 10 w 10"/>
                <a:gd name="T3" fmla="*/ 13 h 13"/>
                <a:gd name="T4" fmla="*/ 0 w 10"/>
                <a:gd name="T5" fmla="*/ 7 h 13"/>
                <a:gd name="T6" fmla="*/ 10 w 10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3">
                  <a:moveTo>
                    <a:pt x="10" y="0"/>
                  </a:moveTo>
                  <a:lnTo>
                    <a:pt x="10" y="13"/>
                  </a:lnTo>
                  <a:lnTo>
                    <a:pt x="0" y="7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44A7BB"/>
            </a:solidFill>
            <a:ln w="0">
              <a:solidFill>
                <a:srgbClr val="44A7B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57"/>
            <p:cNvSpPr>
              <a:spLocks/>
            </p:cNvSpPr>
            <p:nvPr/>
          </p:nvSpPr>
          <p:spPr bwMode="auto">
            <a:xfrm>
              <a:off x="6683765" y="4222050"/>
              <a:ext cx="760413" cy="255588"/>
            </a:xfrm>
            <a:custGeom>
              <a:avLst/>
              <a:gdLst>
                <a:gd name="T0" fmla="*/ 0 w 479"/>
                <a:gd name="T1" fmla="*/ 0 h 161"/>
                <a:gd name="T2" fmla="*/ 3 w 479"/>
                <a:gd name="T3" fmla="*/ 21 h 161"/>
                <a:gd name="T4" fmla="*/ 10 w 479"/>
                <a:gd name="T5" fmla="*/ 42 h 161"/>
                <a:gd name="T6" fmla="*/ 25 w 479"/>
                <a:gd name="T7" fmla="*/ 63 h 161"/>
                <a:gd name="T8" fmla="*/ 44 w 479"/>
                <a:gd name="T9" fmla="*/ 81 h 161"/>
                <a:gd name="T10" fmla="*/ 71 w 479"/>
                <a:gd name="T11" fmla="*/ 98 h 161"/>
                <a:gd name="T12" fmla="*/ 103 w 479"/>
                <a:gd name="T13" fmla="*/ 115 h 161"/>
                <a:gd name="T14" fmla="*/ 140 w 479"/>
                <a:gd name="T15" fmla="*/ 127 h 161"/>
                <a:gd name="T16" fmla="*/ 179 w 479"/>
                <a:gd name="T17" fmla="*/ 135 h 161"/>
                <a:gd name="T18" fmla="*/ 220 w 479"/>
                <a:gd name="T19" fmla="*/ 139 h 161"/>
                <a:gd name="T20" fmla="*/ 260 w 479"/>
                <a:gd name="T21" fmla="*/ 139 h 161"/>
                <a:gd name="T22" fmla="*/ 301 w 479"/>
                <a:gd name="T23" fmla="*/ 135 h 161"/>
                <a:gd name="T24" fmla="*/ 340 w 479"/>
                <a:gd name="T25" fmla="*/ 127 h 161"/>
                <a:gd name="T26" fmla="*/ 377 w 479"/>
                <a:gd name="T27" fmla="*/ 115 h 161"/>
                <a:gd name="T28" fmla="*/ 410 w 479"/>
                <a:gd name="T29" fmla="*/ 98 h 161"/>
                <a:gd name="T30" fmla="*/ 435 w 479"/>
                <a:gd name="T31" fmla="*/ 81 h 161"/>
                <a:gd name="T32" fmla="*/ 454 w 479"/>
                <a:gd name="T33" fmla="*/ 63 h 161"/>
                <a:gd name="T34" fmla="*/ 469 w 479"/>
                <a:gd name="T35" fmla="*/ 43 h 161"/>
                <a:gd name="T36" fmla="*/ 476 w 479"/>
                <a:gd name="T37" fmla="*/ 22 h 161"/>
                <a:gd name="T38" fmla="*/ 479 w 479"/>
                <a:gd name="T39" fmla="*/ 1 h 161"/>
                <a:gd name="T40" fmla="*/ 479 w 479"/>
                <a:gd name="T41" fmla="*/ 24 h 161"/>
                <a:gd name="T42" fmla="*/ 476 w 479"/>
                <a:gd name="T43" fmla="*/ 45 h 161"/>
                <a:gd name="T44" fmla="*/ 469 w 479"/>
                <a:gd name="T45" fmla="*/ 65 h 161"/>
                <a:gd name="T46" fmla="*/ 454 w 479"/>
                <a:gd name="T47" fmla="*/ 85 h 161"/>
                <a:gd name="T48" fmla="*/ 435 w 479"/>
                <a:gd name="T49" fmla="*/ 103 h 161"/>
                <a:gd name="T50" fmla="*/ 410 w 479"/>
                <a:gd name="T51" fmla="*/ 120 h 161"/>
                <a:gd name="T52" fmla="*/ 377 w 479"/>
                <a:gd name="T53" fmla="*/ 137 h 161"/>
                <a:gd name="T54" fmla="*/ 340 w 479"/>
                <a:gd name="T55" fmla="*/ 149 h 161"/>
                <a:gd name="T56" fmla="*/ 301 w 479"/>
                <a:gd name="T57" fmla="*/ 157 h 161"/>
                <a:gd name="T58" fmla="*/ 260 w 479"/>
                <a:gd name="T59" fmla="*/ 161 h 161"/>
                <a:gd name="T60" fmla="*/ 220 w 479"/>
                <a:gd name="T61" fmla="*/ 161 h 161"/>
                <a:gd name="T62" fmla="*/ 179 w 479"/>
                <a:gd name="T63" fmla="*/ 157 h 161"/>
                <a:gd name="T64" fmla="*/ 140 w 479"/>
                <a:gd name="T65" fmla="*/ 149 h 161"/>
                <a:gd name="T66" fmla="*/ 103 w 479"/>
                <a:gd name="T67" fmla="*/ 137 h 161"/>
                <a:gd name="T68" fmla="*/ 71 w 479"/>
                <a:gd name="T69" fmla="*/ 120 h 161"/>
                <a:gd name="T70" fmla="*/ 44 w 479"/>
                <a:gd name="T71" fmla="*/ 103 h 161"/>
                <a:gd name="T72" fmla="*/ 25 w 479"/>
                <a:gd name="T73" fmla="*/ 84 h 161"/>
                <a:gd name="T74" fmla="*/ 10 w 479"/>
                <a:gd name="T75" fmla="*/ 64 h 161"/>
                <a:gd name="T76" fmla="*/ 3 w 479"/>
                <a:gd name="T77" fmla="*/ 43 h 161"/>
                <a:gd name="T78" fmla="*/ 0 w 479"/>
                <a:gd name="T79" fmla="*/ 22 h 161"/>
                <a:gd name="T80" fmla="*/ 0 w 479"/>
                <a:gd name="T81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79" h="161">
                  <a:moveTo>
                    <a:pt x="0" y="0"/>
                  </a:moveTo>
                  <a:lnTo>
                    <a:pt x="3" y="21"/>
                  </a:lnTo>
                  <a:lnTo>
                    <a:pt x="10" y="42"/>
                  </a:lnTo>
                  <a:lnTo>
                    <a:pt x="25" y="63"/>
                  </a:lnTo>
                  <a:lnTo>
                    <a:pt x="44" y="81"/>
                  </a:lnTo>
                  <a:lnTo>
                    <a:pt x="71" y="98"/>
                  </a:lnTo>
                  <a:lnTo>
                    <a:pt x="103" y="115"/>
                  </a:lnTo>
                  <a:lnTo>
                    <a:pt x="140" y="127"/>
                  </a:lnTo>
                  <a:lnTo>
                    <a:pt x="179" y="135"/>
                  </a:lnTo>
                  <a:lnTo>
                    <a:pt x="220" y="139"/>
                  </a:lnTo>
                  <a:lnTo>
                    <a:pt x="260" y="139"/>
                  </a:lnTo>
                  <a:lnTo>
                    <a:pt x="301" y="135"/>
                  </a:lnTo>
                  <a:lnTo>
                    <a:pt x="340" y="127"/>
                  </a:lnTo>
                  <a:lnTo>
                    <a:pt x="377" y="115"/>
                  </a:lnTo>
                  <a:lnTo>
                    <a:pt x="410" y="98"/>
                  </a:lnTo>
                  <a:lnTo>
                    <a:pt x="435" y="81"/>
                  </a:lnTo>
                  <a:lnTo>
                    <a:pt x="454" y="63"/>
                  </a:lnTo>
                  <a:lnTo>
                    <a:pt x="469" y="43"/>
                  </a:lnTo>
                  <a:lnTo>
                    <a:pt x="476" y="22"/>
                  </a:lnTo>
                  <a:lnTo>
                    <a:pt x="479" y="1"/>
                  </a:lnTo>
                  <a:lnTo>
                    <a:pt x="479" y="24"/>
                  </a:lnTo>
                  <a:lnTo>
                    <a:pt x="476" y="45"/>
                  </a:lnTo>
                  <a:lnTo>
                    <a:pt x="469" y="65"/>
                  </a:lnTo>
                  <a:lnTo>
                    <a:pt x="454" y="85"/>
                  </a:lnTo>
                  <a:lnTo>
                    <a:pt x="435" y="103"/>
                  </a:lnTo>
                  <a:lnTo>
                    <a:pt x="410" y="120"/>
                  </a:lnTo>
                  <a:lnTo>
                    <a:pt x="377" y="137"/>
                  </a:lnTo>
                  <a:lnTo>
                    <a:pt x="340" y="149"/>
                  </a:lnTo>
                  <a:lnTo>
                    <a:pt x="301" y="157"/>
                  </a:lnTo>
                  <a:lnTo>
                    <a:pt x="260" y="161"/>
                  </a:lnTo>
                  <a:lnTo>
                    <a:pt x="220" y="161"/>
                  </a:lnTo>
                  <a:lnTo>
                    <a:pt x="179" y="157"/>
                  </a:lnTo>
                  <a:lnTo>
                    <a:pt x="140" y="149"/>
                  </a:lnTo>
                  <a:lnTo>
                    <a:pt x="103" y="137"/>
                  </a:lnTo>
                  <a:lnTo>
                    <a:pt x="71" y="120"/>
                  </a:lnTo>
                  <a:lnTo>
                    <a:pt x="44" y="103"/>
                  </a:lnTo>
                  <a:lnTo>
                    <a:pt x="25" y="84"/>
                  </a:lnTo>
                  <a:lnTo>
                    <a:pt x="10" y="64"/>
                  </a:lnTo>
                  <a:lnTo>
                    <a:pt x="3" y="43"/>
                  </a:lnTo>
                  <a:lnTo>
                    <a:pt x="0" y="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34535"/>
            </a:solidFill>
            <a:ln w="0">
              <a:solidFill>
                <a:srgbClr val="43453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58"/>
            <p:cNvSpPr>
              <a:spLocks/>
            </p:cNvSpPr>
            <p:nvPr/>
          </p:nvSpPr>
          <p:spPr bwMode="auto">
            <a:xfrm>
              <a:off x="6683765" y="4001388"/>
              <a:ext cx="760413" cy="441325"/>
            </a:xfrm>
            <a:custGeom>
              <a:avLst/>
              <a:gdLst>
                <a:gd name="T0" fmla="*/ 259 w 479"/>
                <a:gd name="T1" fmla="*/ 0 h 278"/>
                <a:gd name="T2" fmla="*/ 300 w 479"/>
                <a:gd name="T3" fmla="*/ 4 h 278"/>
                <a:gd name="T4" fmla="*/ 339 w 479"/>
                <a:gd name="T5" fmla="*/ 13 h 278"/>
                <a:gd name="T6" fmla="*/ 376 w 479"/>
                <a:gd name="T7" fmla="*/ 25 h 278"/>
                <a:gd name="T8" fmla="*/ 408 w 479"/>
                <a:gd name="T9" fmla="*/ 41 h 278"/>
                <a:gd name="T10" fmla="*/ 436 w 479"/>
                <a:gd name="T11" fmla="*/ 60 h 278"/>
                <a:gd name="T12" fmla="*/ 457 w 479"/>
                <a:gd name="T13" fmla="*/ 81 h 278"/>
                <a:gd name="T14" fmla="*/ 471 w 479"/>
                <a:gd name="T15" fmla="*/ 104 h 278"/>
                <a:gd name="T16" fmla="*/ 479 w 479"/>
                <a:gd name="T17" fmla="*/ 127 h 278"/>
                <a:gd name="T18" fmla="*/ 479 w 479"/>
                <a:gd name="T19" fmla="*/ 151 h 278"/>
                <a:gd name="T20" fmla="*/ 471 w 479"/>
                <a:gd name="T21" fmla="*/ 174 h 278"/>
                <a:gd name="T22" fmla="*/ 458 w 479"/>
                <a:gd name="T23" fmla="*/ 197 h 278"/>
                <a:gd name="T24" fmla="*/ 437 w 479"/>
                <a:gd name="T25" fmla="*/ 219 h 278"/>
                <a:gd name="T26" fmla="*/ 410 w 479"/>
                <a:gd name="T27" fmla="*/ 237 h 278"/>
                <a:gd name="T28" fmla="*/ 377 w 479"/>
                <a:gd name="T29" fmla="*/ 254 h 278"/>
                <a:gd name="T30" fmla="*/ 340 w 479"/>
                <a:gd name="T31" fmla="*/ 266 h 278"/>
                <a:gd name="T32" fmla="*/ 301 w 479"/>
                <a:gd name="T33" fmla="*/ 274 h 278"/>
                <a:gd name="T34" fmla="*/ 260 w 479"/>
                <a:gd name="T35" fmla="*/ 278 h 278"/>
                <a:gd name="T36" fmla="*/ 220 w 479"/>
                <a:gd name="T37" fmla="*/ 278 h 278"/>
                <a:gd name="T38" fmla="*/ 179 w 479"/>
                <a:gd name="T39" fmla="*/ 274 h 278"/>
                <a:gd name="T40" fmla="*/ 140 w 479"/>
                <a:gd name="T41" fmla="*/ 266 h 278"/>
                <a:gd name="T42" fmla="*/ 103 w 479"/>
                <a:gd name="T43" fmla="*/ 254 h 278"/>
                <a:gd name="T44" fmla="*/ 71 w 479"/>
                <a:gd name="T45" fmla="*/ 237 h 278"/>
                <a:gd name="T46" fmla="*/ 42 w 479"/>
                <a:gd name="T47" fmla="*/ 219 h 278"/>
                <a:gd name="T48" fmla="*/ 21 w 479"/>
                <a:gd name="T49" fmla="*/ 197 h 278"/>
                <a:gd name="T50" fmla="*/ 8 w 479"/>
                <a:gd name="T51" fmla="*/ 174 h 278"/>
                <a:gd name="T52" fmla="*/ 0 w 479"/>
                <a:gd name="T53" fmla="*/ 151 h 278"/>
                <a:gd name="T54" fmla="*/ 0 w 479"/>
                <a:gd name="T55" fmla="*/ 127 h 278"/>
                <a:gd name="T56" fmla="*/ 6 w 479"/>
                <a:gd name="T57" fmla="*/ 104 h 278"/>
                <a:gd name="T58" fmla="*/ 21 w 479"/>
                <a:gd name="T59" fmla="*/ 81 h 278"/>
                <a:gd name="T60" fmla="*/ 42 w 479"/>
                <a:gd name="T61" fmla="*/ 60 h 278"/>
                <a:gd name="T62" fmla="*/ 69 w 479"/>
                <a:gd name="T63" fmla="*/ 41 h 278"/>
                <a:gd name="T64" fmla="*/ 102 w 479"/>
                <a:gd name="T65" fmla="*/ 25 h 278"/>
                <a:gd name="T66" fmla="*/ 139 w 479"/>
                <a:gd name="T67" fmla="*/ 13 h 278"/>
                <a:gd name="T68" fmla="*/ 178 w 479"/>
                <a:gd name="T69" fmla="*/ 4 h 278"/>
                <a:gd name="T70" fmla="*/ 219 w 479"/>
                <a:gd name="T71" fmla="*/ 0 h 278"/>
                <a:gd name="T72" fmla="*/ 259 w 479"/>
                <a:gd name="T73" fmla="*/ 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79" h="278">
                  <a:moveTo>
                    <a:pt x="259" y="0"/>
                  </a:moveTo>
                  <a:lnTo>
                    <a:pt x="300" y="4"/>
                  </a:lnTo>
                  <a:lnTo>
                    <a:pt x="339" y="13"/>
                  </a:lnTo>
                  <a:lnTo>
                    <a:pt x="376" y="25"/>
                  </a:lnTo>
                  <a:lnTo>
                    <a:pt x="408" y="41"/>
                  </a:lnTo>
                  <a:lnTo>
                    <a:pt x="436" y="60"/>
                  </a:lnTo>
                  <a:lnTo>
                    <a:pt x="457" y="81"/>
                  </a:lnTo>
                  <a:lnTo>
                    <a:pt x="471" y="104"/>
                  </a:lnTo>
                  <a:lnTo>
                    <a:pt x="479" y="127"/>
                  </a:lnTo>
                  <a:lnTo>
                    <a:pt x="479" y="151"/>
                  </a:lnTo>
                  <a:lnTo>
                    <a:pt x="471" y="174"/>
                  </a:lnTo>
                  <a:lnTo>
                    <a:pt x="458" y="197"/>
                  </a:lnTo>
                  <a:lnTo>
                    <a:pt x="437" y="219"/>
                  </a:lnTo>
                  <a:lnTo>
                    <a:pt x="410" y="237"/>
                  </a:lnTo>
                  <a:lnTo>
                    <a:pt x="377" y="254"/>
                  </a:lnTo>
                  <a:lnTo>
                    <a:pt x="340" y="266"/>
                  </a:lnTo>
                  <a:lnTo>
                    <a:pt x="301" y="274"/>
                  </a:lnTo>
                  <a:lnTo>
                    <a:pt x="260" y="278"/>
                  </a:lnTo>
                  <a:lnTo>
                    <a:pt x="220" y="278"/>
                  </a:lnTo>
                  <a:lnTo>
                    <a:pt x="179" y="274"/>
                  </a:lnTo>
                  <a:lnTo>
                    <a:pt x="140" y="266"/>
                  </a:lnTo>
                  <a:lnTo>
                    <a:pt x="103" y="254"/>
                  </a:lnTo>
                  <a:lnTo>
                    <a:pt x="71" y="237"/>
                  </a:lnTo>
                  <a:lnTo>
                    <a:pt x="42" y="219"/>
                  </a:lnTo>
                  <a:lnTo>
                    <a:pt x="21" y="197"/>
                  </a:lnTo>
                  <a:lnTo>
                    <a:pt x="8" y="174"/>
                  </a:lnTo>
                  <a:lnTo>
                    <a:pt x="0" y="151"/>
                  </a:lnTo>
                  <a:lnTo>
                    <a:pt x="0" y="127"/>
                  </a:lnTo>
                  <a:lnTo>
                    <a:pt x="6" y="104"/>
                  </a:lnTo>
                  <a:lnTo>
                    <a:pt x="21" y="81"/>
                  </a:lnTo>
                  <a:lnTo>
                    <a:pt x="42" y="60"/>
                  </a:lnTo>
                  <a:lnTo>
                    <a:pt x="69" y="41"/>
                  </a:lnTo>
                  <a:lnTo>
                    <a:pt x="102" y="25"/>
                  </a:lnTo>
                  <a:lnTo>
                    <a:pt x="139" y="13"/>
                  </a:lnTo>
                  <a:lnTo>
                    <a:pt x="178" y="4"/>
                  </a:lnTo>
                  <a:lnTo>
                    <a:pt x="219" y="0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rgbClr val="818267"/>
            </a:solidFill>
            <a:ln w="0">
              <a:solidFill>
                <a:srgbClr val="81826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59"/>
            <p:cNvSpPr>
              <a:spLocks/>
            </p:cNvSpPr>
            <p:nvPr/>
          </p:nvSpPr>
          <p:spPr bwMode="auto">
            <a:xfrm>
              <a:off x="6820290" y="4179188"/>
              <a:ext cx="549275" cy="182563"/>
            </a:xfrm>
            <a:custGeom>
              <a:avLst/>
              <a:gdLst>
                <a:gd name="T0" fmla="*/ 346 w 346"/>
                <a:gd name="T1" fmla="*/ 0 h 115"/>
                <a:gd name="T2" fmla="*/ 346 w 346"/>
                <a:gd name="T3" fmla="*/ 0 h 115"/>
                <a:gd name="T4" fmla="*/ 341 w 346"/>
                <a:gd name="T5" fmla="*/ 2 h 115"/>
                <a:gd name="T6" fmla="*/ 322 w 346"/>
                <a:gd name="T7" fmla="*/ 10 h 115"/>
                <a:gd name="T8" fmla="*/ 334 w 346"/>
                <a:gd name="T9" fmla="*/ 5 h 115"/>
                <a:gd name="T10" fmla="*/ 337 w 346"/>
                <a:gd name="T11" fmla="*/ 5 h 115"/>
                <a:gd name="T12" fmla="*/ 339 w 346"/>
                <a:gd name="T13" fmla="*/ 3 h 115"/>
                <a:gd name="T14" fmla="*/ 346 w 346"/>
                <a:gd name="T15" fmla="*/ 0 h 115"/>
                <a:gd name="T16" fmla="*/ 343 w 346"/>
                <a:gd name="T17" fmla="*/ 22 h 115"/>
                <a:gd name="T18" fmla="*/ 333 w 346"/>
                <a:gd name="T19" fmla="*/ 44 h 115"/>
                <a:gd name="T20" fmla="*/ 316 w 346"/>
                <a:gd name="T21" fmla="*/ 64 h 115"/>
                <a:gd name="T22" fmla="*/ 290 w 346"/>
                <a:gd name="T23" fmla="*/ 82 h 115"/>
                <a:gd name="T24" fmla="*/ 260 w 346"/>
                <a:gd name="T25" fmla="*/ 96 h 115"/>
                <a:gd name="T26" fmla="*/ 227 w 346"/>
                <a:gd name="T27" fmla="*/ 107 h 115"/>
                <a:gd name="T28" fmla="*/ 190 w 346"/>
                <a:gd name="T29" fmla="*/ 112 h 115"/>
                <a:gd name="T30" fmla="*/ 153 w 346"/>
                <a:gd name="T31" fmla="*/ 115 h 115"/>
                <a:gd name="T32" fmla="*/ 117 w 346"/>
                <a:gd name="T33" fmla="*/ 112 h 115"/>
                <a:gd name="T34" fmla="*/ 81 w 346"/>
                <a:gd name="T35" fmla="*/ 107 h 115"/>
                <a:gd name="T36" fmla="*/ 49 w 346"/>
                <a:gd name="T37" fmla="*/ 96 h 115"/>
                <a:gd name="T38" fmla="*/ 17 w 346"/>
                <a:gd name="T39" fmla="*/ 82 h 115"/>
                <a:gd name="T40" fmla="*/ 9 w 346"/>
                <a:gd name="T41" fmla="*/ 77 h 115"/>
                <a:gd name="T42" fmla="*/ 0 w 346"/>
                <a:gd name="T43" fmla="*/ 70 h 115"/>
                <a:gd name="T44" fmla="*/ 4 w 346"/>
                <a:gd name="T45" fmla="*/ 48 h 115"/>
                <a:gd name="T46" fmla="*/ 6 w 346"/>
                <a:gd name="T47" fmla="*/ 24 h 115"/>
                <a:gd name="T48" fmla="*/ 6 w 346"/>
                <a:gd name="T49" fmla="*/ 19 h 115"/>
                <a:gd name="T50" fmla="*/ 38 w 346"/>
                <a:gd name="T51" fmla="*/ 28 h 115"/>
                <a:gd name="T52" fmla="*/ 54 w 346"/>
                <a:gd name="T53" fmla="*/ 35 h 115"/>
                <a:gd name="T54" fmla="*/ 67 w 346"/>
                <a:gd name="T55" fmla="*/ 37 h 115"/>
                <a:gd name="T56" fmla="*/ 67 w 346"/>
                <a:gd name="T57" fmla="*/ 37 h 115"/>
                <a:gd name="T58" fmla="*/ 68 w 346"/>
                <a:gd name="T59" fmla="*/ 37 h 115"/>
                <a:gd name="T60" fmla="*/ 68 w 346"/>
                <a:gd name="T61" fmla="*/ 37 h 115"/>
                <a:gd name="T62" fmla="*/ 68 w 346"/>
                <a:gd name="T63" fmla="*/ 37 h 115"/>
                <a:gd name="T64" fmla="*/ 68 w 346"/>
                <a:gd name="T65" fmla="*/ 37 h 115"/>
                <a:gd name="T66" fmla="*/ 67 w 346"/>
                <a:gd name="T67" fmla="*/ 37 h 115"/>
                <a:gd name="T68" fmla="*/ 72 w 346"/>
                <a:gd name="T69" fmla="*/ 39 h 115"/>
                <a:gd name="T70" fmla="*/ 88 w 346"/>
                <a:gd name="T71" fmla="*/ 41 h 115"/>
                <a:gd name="T72" fmla="*/ 76 w 346"/>
                <a:gd name="T73" fmla="*/ 39 h 115"/>
                <a:gd name="T74" fmla="*/ 66 w 346"/>
                <a:gd name="T75" fmla="*/ 36 h 115"/>
                <a:gd name="T76" fmla="*/ 67 w 346"/>
                <a:gd name="T77" fmla="*/ 36 h 115"/>
                <a:gd name="T78" fmla="*/ 88 w 346"/>
                <a:gd name="T79" fmla="*/ 39 h 115"/>
                <a:gd name="T80" fmla="*/ 88 w 346"/>
                <a:gd name="T81" fmla="*/ 39 h 115"/>
                <a:gd name="T82" fmla="*/ 95 w 346"/>
                <a:gd name="T83" fmla="*/ 40 h 115"/>
                <a:gd name="T84" fmla="*/ 93 w 346"/>
                <a:gd name="T85" fmla="*/ 40 h 115"/>
                <a:gd name="T86" fmla="*/ 152 w 346"/>
                <a:gd name="T87" fmla="*/ 44 h 115"/>
                <a:gd name="T88" fmla="*/ 174 w 346"/>
                <a:gd name="T89" fmla="*/ 44 h 115"/>
                <a:gd name="T90" fmla="*/ 174 w 346"/>
                <a:gd name="T91" fmla="*/ 44 h 115"/>
                <a:gd name="T92" fmla="*/ 180 w 346"/>
                <a:gd name="T93" fmla="*/ 44 h 115"/>
                <a:gd name="T94" fmla="*/ 181 w 346"/>
                <a:gd name="T95" fmla="*/ 43 h 115"/>
                <a:gd name="T96" fmla="*/ 225 w 346"/>
                <a:gd name="T97" fmla="*/ 37 h 115"/>
                <a:gd name="T98" fmla="*/ 269 w 346"/>
                <a:gd name="T99" fmla="*/ 28 h 115"/>
                <a:gd name="T100" fmla="*/ 262 w 346"/>
                <a:gd name="T101" fmla="*/ 31 h 115"/>
                <a:gd name="T102" fmla="*/ 269 w 346"/>
                <a:gd name="T103" fmla="*/ 28 h 115"/>
                <a:gd name="T104" fmla="*/ 277 w 346"/>
                <a:gd name="T105" fmla="*/ 27 h 115"/>
                <a:gd name="T106" fmla="*/ 297 w 346"/>
                <a:gd name="T107" fmla="*/ 19 h 115"/>
                <a:gd name="T108" fmla="*/ 321 w 346"/>
                <a:gd name="T109" fmla="*/ 10 h 115"/>
                <a:gd name="T110" fmla="*/ 333 w 346"/>
                <a:gd name="T111" fmla="*/ 5 h 115"/>
                <a:gd name="T112" fmla="*/ 346 w 346"/>
                <a:gd name="T113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46" h="115">
                  <a:moveTo>
                    <a:pt x="346" y="0"/>
                  </a:moveTo>
                  <a:lnTo>
                    <a:pt x="346" y="0"/>
                  </a:lnTo>
                  <a:lnTo>
                    <a:pt x="341" y="2"/>
                  </a:lnTo>
                  <a:lnTo>
                    <a:pt x="322" y="10"/>
                  </a:lnTo>
                  <a:lnTo>
                    <a:pt x="334" y="5"/>
                  </a:lnTo>
                  <a:lnTo>
                    <a:pt x="337" y="5"/>
                  </a:lnTo>
                  <a:lnTo>
                    <a:pt x="339" y="3"/>
                  </a:lnTo>
                  <a:lnTo>
                    <a:pt x="346" y="0"/>
                  </a:lnTo>
                  <a:lnTo>
                    <a:pt x="343" y="22"/>
                  </a:lnTo>
                  <a:lnTo>
                    <a:pt x="333" y="44"/>
                  </a:lnTo>
                  <a:lnTo>
                    <a:pt x="316" y="64"/>
                  </a:lnTo>
                  <a:lnTo>
                    <a:pt x="290" y="82"/>
                  </a:lnTo>
                  <a:lnTo>
                    <a:pt x="260" y="96"/>
                  </a:lnTo>
                  <a:lnTo>
                    <a:pt x="227" y="107"/>
                  </a:lnTo>
                  <a:lnTo>
                    <a:pt x="190" y="112"/>
                  </a:lnTo>
                  <a:lnTo>
                    <a:pt x="153" y="115"/>
                  </a:lnTo>
                  <a:lnTo>
                    <a:pt x="117" y="112"/>
                  </a:lnTo>
                  <a:lnTo>
                    <a:pt x="81" y="107"/>
                  </a:lnTo>
                  <a:lnTo>
                    <a:pt x="49" y="96"/>
                  </a:lnTo>
                  <a:lnTo>
                    <a:pt x="17" y="82"/>
                  </a:lnTo>
                  <a:lnTo>
                    <a:pt x="9" y="77"/>
                  </a:lnTo>
                  <a:lnTo>
                    <a:pt x="0" y="70"/>
                  </a:lnTo>
                  <a:lnTo>
                    <a:pt x="4" y="48"/>
                  </a:lnTo>
                  <a:lnTo>
                    <a:pt x="6" y="24"/>
                  </a:lnTo>
                  <a:lnTo>
                    <a:pt x="6" y="19"/>
                  </a:lnTo>
                  <a:lnTo>
                    <a:pt x="38" y="28"/>
                  </a:lnTo>
                  <a:lnTo>
                    <a:pt x="54" y="35"/>
                  </a:lnTo>
                  <a:lnTo>
                    <a:pt x="67" y="37"/>
                  </a:lnTo>
                  <a:lnTo>
                    <a:pt x="67" y="37"/>
                  </a:lnTo>
                  <a:lnTo>
                    <a:pt x="68" y="37"/>
                  </a:lnTo>
                  <a:lnTo>
                    <a:pt x="68" y="37"/>
                  </a:lnTo>
                  <a:lnTo>
                    <a:pt x="68" y="37"/>
                  </a:lnTo>
                  <a:lnTo>
                    <a:pt x="68" y="37"/>
                  </a:lnTo>
                  <a:lnTo>
                    <a:pt x="67" y="37"/>
                  </a:lnTo>
                  <a:lnTo>
                    <a:pt x="72" y="39"/>
                  </a:lnTo>
                  <a:lnTo>
                    <a:pt x="88" y="41"/>
                  </a:lnTo>
                  <a:lnTo>
                    <a:pt x="76" y="39"/>
                  </a:lnTo>
                  <a:lnTo>
                    <a:pt x="66" y="36"/>
                  </a:lnTo>
                  <a:lnTo>
                    <a:pt x="67" y="36"/>
                  </a:lnTo>
                  <a:lnTo>
                    <a:pt x="88" y="39"/>
                  </a:lnTo>
                  <a:lnTo>
                    <a:pt x="88" y="39"/>
                  </a:lnTo>
                  <a:lnTo>
                    <a:pt x="95" y="40"/>
                  </a:lnTo>
                  <a:lnTo>
                    <a:pt x="93" y="40"/>
                  </a:lnTo>
                  <a:lnTo>
                    <a:pt x="152" y="44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80" y="44"/>
                  </a:lnTo>
                  <a:lnTo>
                    <a:pt x="181" y="43"/>
                  </a:lnTo>
                  <a:lnTo>
                    <a:pt x="225" y="37"/>
                  </a:lnTo>
                  <a:lnTo>
                    <a:pt x="269" y="28"/>
                  </a:lnTo>
                  <a:lnTo>
                    <a:pt x="262" y="31"/>
                  </a:lnTo>
                  <a:lnTo>
                    <a:pt x="269" y="28"/>
                  </a:lnTo>
                  <a:lnTo>
                    <a:pt x="277" y="27"/>
                  </a:lnTo>
                  <a:lnTo>
                    <a:pt x="297" y="19"/>
                  </a:lnTo>
                  <a:lnTo>
                    <a:pt x="321" y="10"/>
                  </a:lnTo>
                  <a:lnTo>
                    <a:pt x="333" y="5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74755D"/>
            </a:solidFill>
            <a:ln w="0">
              <a:solidFill>
                <a:srgbClr val="74755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63"/>
            <p:cNvSpPr>
              <a:spLocks/>
            </p:cNvSpPr>
            <p:nvPr/>
          </p:nvSpPr>
          <p:spPr bwMode="auto">
            <a:xfrm>
              <a:off x="6363090" y="2852038"/>
              <a:ext cx="1397000" cy="1397000"/>
            </a:xfrm>
            <a:custGeom>
              <a:avLst/>
              <a:gdLst>
                <a:gd name="T0" fmla="*/ 440 w 880"/>
                <a:gd name="T1" fmla="*/ 0 h 880"/>
                <a:gd name="T2" fmla="*/ 500 w 880"/>
                <a:gd name="T3" fmla="*/ 4 h 880"/>
                <a:gd name="T4" fmla="*/ 558 w 880"/>
                <a:gd name="T5" fmla="*/ 16 h 880"/>
                <a:gd name="T6" fmla="*/ 612 w 880"/>
                <a:gd name="T7" fmla="*/ 34 h 880"/>
                <a:gd name="T8" fmla="*/ 663 w 880"/>
                <a:gd name="T9" fmla="*/ 59 h 880"/>
                <a:gd name="T10" fmla="*/ 710 w 880"/>
                <a:gd name="T11" fmla="*/ 92 h 880"/>
                <a:gd name="T12" fmla="*/ 752 w 880"/>
                <a:gd name="T13" fmla="*/ 129 h 880"/>
                <a:gd name="T14" fmla="*/ 788 w 880"/>
                <a:gd name="T15" fmla="*/ 170 h 880"/>
                <a:gd name="T16" fmla="*/ 821 w 880"/>
                <a:gd name="T17" fmla="*/ 218 h 880"/>
                <a:gd name="T18" fmla="*/ 846 w 880"/>
                <a:gd name="T19" fmla="*/ 269 h 880"/>
                <a:gd name="T20" fmla="*/ 864 w 880"/>
                <a:gd name="T21" fmla="*/ 322 h 880"/>
                <a:gd name="T22" fmla="*/ 876 w 880"/>
                <a:gd name="T23" fmla="*/ 380 h 880"/>
                <a:gd name="T24" fmla="*/ 880 w 880"/>
                <a:gd name="T25" fmla="*/ 440 h 880"/>
                <a:gd name="T26" fmla="*/ 876 w 880"/>
                <a:gd name="T27" fmla="*/ 499 h 880"/>
                <a:gd name="T28" fmla="*/ 864 w 880"/>
                <a:gd name="T29" fmla="*/ 557 h 880"/>
                <a:gd name="T30" fmla="*/ 846 w 880"/>
                <a:gd name="T31" fmla="*/ 612 h 880"/>
                <a:gd name="T32" fmla="*/ 821 w 880"/>
                <a:gd name="T33" fmla="*/ 661 h 880"/>
                <a:gd name="T34" fmla="*/ 788 w 880"/>
                <a:gd name="T35" fmla="*/ 709 h 880"/>
                <a:gd name="T36" fmla="*/ 752 w 880"/>
                <a:gd name="T37" fmla="*/ 750 h 880"/>
                <a:gd name="T38" fmla="*/ 710 w 880"/>
                <a:gd name="T39" fmla="*/ 788 h 880"/>
                <a:gd name="T40" fmla="*/ 663 w 880"/>
                <a:gd name="T41" fmla="*/ 820 h 880"/>
                <a:gd name="T42" fmla="*/ 612 w 880"/>
                <a:gd name="T43" fmla="*/ 846 h 880"/>
                <a:gd name="T44" fmla="*/ 558 w 880"/>
                <a:gd name="T45" fmla="*/ 864 h 880"/>
                <a:gd name="T46" fmla="*/ 500 w 880"/>
                <a:gd name="T47" fmla="*/ 876 h 880"/>
                <a:gd name="T48" fmla="*/ 440 w 880"/>
                <a:gd name="T49" fmla="*/ 880 h 880"/>
                <a:gd name="T50" fmla="*/ 381 w 880"/>
                <a:gd name="T51" fmla="*/ 876 h 880"/>
                <a:gd name="T52" fmla="*/ 324 w 880"/>
                <a:gd name="T53" fmla="*/ 864 h 880"/>
                <a:gd name="T54" fmla="*/ 269 w 880"/>
                <a:gd name="T55" fmla="*/ 846 h 880"/>
                <a:gd name="T56" fmla="*/ 219 w 880"/>
                <a:gd name="T57" fmla="*/ 820 h 880"/>
                <a:gd name="T58" fmla="*/ 172 w 880"/>
                <a:gd name="T59" fmla="*/ 788 h 880"/>
                <a:gd name="T60" fmla="*/ 129 w 880"/>
                <a:gd name="T61" fmla="*/ 750 h 880"/>
                <a:gd name="T62" fmla="*/ 92 w 880"/>
                <a:gd name="T63" fmla="*/ 709 h 880"/>
                <a:gd name="T64" fmla="*/ 61 w 880"/>
                <a:gd name="T65" fmla="*/ 661 h 880"/>
                <a:gd name="T66" fmla="*/ 34 w 880"/>
                <a:gd name="T67" fmla="*/ 612 h 880"/>
                <a:gd name="T68" fmla="*/ 16 w 880"/>
                <a:gd name="T69" fmla="*/ 557 h 880"/>
                <a:gd name="T70" fmla="*/ 4 w 880"/>
                <a:gd name="T71" fmla="*/ 499 h 880"/>
                <a:gd name="T72" fmla="*/ 0 w 880"/>
                <a:gd name="T73" fmla="*/ 440 h 880"/>
                <a:gd name="T74" fmla="*/ 4 w 880"/>
                <a:gd name="T75" fmla="*/ 380 h 880"/>
                <a:gd name="T76" fmla="*/ 16 w 880"/>
                <a:gd name="T77" fmla="*/ 322 h 880"/>
                <a:gd name="T78" fmla="*/ 34 w 880"/>
                <a:gd name="T79" fmla="*/ 269 h 880"/>
                <a:gd name="T80" fmla="*/ 61 w 880"/>
                <a:gd name="T81" fmla="*/ 218 h 880"/>
                <a:gd name="T82" fmla="*/ 92 w 880"/>
                <a:gd name="T83" fmla="*/ 170 h 880"/>
                <a:gd name="T84" fmla="*/ 129 w 880"/>
                <a:gd name="T85" fmla="*/ 129 h 880"/>
                <a:gd name="T86" fmla="*/ 172 w 880"/>
                <a:gd name="T87" fmla="*/ 92 h 880"/>
                <a:gd name="T88" fmla="*/ 219 w 880"/>
                <a:gd name="T89" fmla="*/ 59 h 880"/>
                <a:gd name="T90" fmla="*/ 269 w 880"/>
                <a:gd name="T91" fmla="*/ 34 h 880"/>
                <a:gd name="T92" fmla="*/ 324 w 880"/>
                <a:gd name="T93" fmla="*/ 16 h 880"/>
                <a:gd name="T94" fmla="*/ 381 w 880"/>
                <a:gd name="T95" fmla="*/ 4 h 880"/>
                <a:gd name="T96" fmla="*/ 440 w 880"/>
                <a:gd name="T97" fmla="*/ 0 h 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880" h="880">
                  <a:moveTo>
                    <a:pt x="440" y="0"/>
                  </a:moveTo>
                  <a:lnTo>
                    <a:pt x="500" y="4"/>
                  </a:lnTo>
                  <a:lnTo>
                    <a:pt x="558" y="16"/>
                  </a:lnTo>
                  <a:lnTo>
                    <a:pt x="612" y="34"/>
                  </a:lnTo>
                  <a:lnTo>
                    <a:pt x="663" y="59"/>
                  </a:lnTo>
                  <a:lnTo>
                    <a:pt x="710" y="92"/>
                  </a:lnTo>
                  <a:lnTo>
                    <a:pt x="752" y="129"/>
                  </a:lnTo>
                  <a:lnTo>
                    <a:pt x="788" y="170"/>
                  </a:lnTo>
                  <a:lnTo>
                    <a:pt x="821" y="218"/>
                  </a:lnTo>
                  <a:lnTo>
                    <a:pt x="846" y="269"/>
                  </a:lnTo>
                  <a:lnTo>
                    <a:pt x="864" y="322"/>
                  </a:lnTo>
                  <a:lnTo>
                    <a:pt x="876" y="380"/>
                  </a:lnTo>
                  <a:lnTo>
                    <a:pt x="880" y="440"/>
                  </a:lnTo>
                  <a:lnTo>
                    <a:pt x="876" y="499"/>
                  </a:lnTo>
                  <a:lnTo>
                    <a:pt x="864" y="557"/>
                  </a:lnTo>
                  <a:lnTo>
                    <a:pt x="846" y="612"/>
                  </a:lnTo>
                  <a:lnTo>
                    <a:pt x="821" y="661"/>
                  </a:lnTo>
                  <a:lnTo>
                    <a:pt x="788" y="709"/>
                  </a:lnTo>
                  <a:lnTo>
                    <a:pt x="752" y="750"/>
                  </a:lnTo>
                  <a:lnTo>
                    <a:pt x="710" y="788"/>
                  </a:lnTo>
                  <a:lnTo>
                    <a:pt x="663" y="820"/>
                  </a:lnTo>
                  <a:lnTo>
                    <a:pt x="612" y="846"/>
                  </a:lnTo>
                  <a:lnTo>
                    <a:pt x="558" y="864"/>
                  </a:lnTo>
                  <a:lnTo>
                    <a:pt x="500" y="876"/>
                  </a:lnTo>
                  <a:lnTo>
                    <a:pt x="440" y="880"/>
                  </a:lnTo>
                  <a:lnTo>
                    <a:pt x="381" y="876"/>
                  </a:lnTo>
                  <a:lnTo>
                    <a:pt x="324" y="864"/>
                  </a:lnTo>
                  <a:lnTo>
                    <a:pt x="269" y="846"/>
                  </a:lnTo>
                  <a:lnTo>
                    <a:pt x="219" y="820"/>
                  </a:lnTo>
                  <a:lnTo>
                    <a:pt x="172" y="788"/>
                  </a:lnTo>
                  <a:lnTo>
                    <a:pt x="129" y="750"/>
                  </a:lnTo>
                  <a:lnTo>
                    <a:pt x="92" y="709"/>
                  </a:lnTo>
                  <a:lnTo>
                    <a:pt x="61" y="661"/>
                  </a:lnTo>
                  <a:lnTo>
                    <a:pt x="34" y="612"/>
                  </a:lnTo>
                  <a:lnTo>
                    <a:pt x="16" y="557"/>
                  </a:lnTo>
                  <a:lnTo>
                    <a:pt x="4" y="499"/>
                  </a:lnTo>
                  <a:lnTo>
                    <a:pt x="0" y="440"/>
                  </a:lnTo>
                  <a:lnTo>
                    <a:pt x="4" y="380"/>
                  </a:lnTo>
                  <a:lnTo>
                    <a:pt x="16" y="322"/>
                  </a:lnTo>
                  <a:lnTo>
                    <a:pt x="34" y="269"/>
                  </a:lnTo>
                  <a:lnTo>
                    <a:pt x="61" y="218"/>
                  </a:lnTo>
                  <a:lnTo>
                    <a:pt x="92" y="170"/>
                  </a:lnTo>
                  <a:lnTo>
                    <a:pt x="129" y="129"/>
                  </a:lnTo>
                  <a:lnTo>
                    <a:pt x="172" y="92"/>
                  </a:lnTo>
                  <a:lnTo>
                    <a:pt x="219" y="59"/>
                  </a:lnTo>
                  <a:lnTo>
                    <a:pt x="269" y="34"/>
                  </a:lnTo>
                  <a:lnTo>
                    <a:pt x="324" y="16"/>
                  </a:lnTo>
                  <a:lnTo>
                    <a:pt x="381" y="4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07BFE3"/>
            </a:solidFill>
            <a:ln w="0">
              <a:solidFill>
                <a:srgbClr val="07BFE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64"/>
            <p:cNvSpPr>
              <a:spLocks/>
            </p:cNvSpPr>
            <p:nvPr/>
          </p:nvSpPr>
          <p:spPr bwMode="auto">
            <a:xfrm>
              <a:off x="7337815" y="2904425"/>
              <a:ext cx="207963" cy="136525"/>
            </a:xfrm>
            <a:custGeom>
              <a:avLst/>
              <a:gdLst>
                <a:gd name="T0" fmla="*/ 0 w 131"/>
                <a:gd name="T1" fmla="*/ 0 h 86"/>
                <a:gd name="T2" fmla="*/ 2 w 131"/>
                <a:gd name="T3" fmla="*/ 1 h 86"/>
                <a:gd name="T4" fmla="*/ 3 w 131"/>
                <a:gd name="T5" fmla="*/ 1 h 86"/>
                <a:gd name="T6" fmla="*/ 13 w 131"/>
                <a:gd name="T7" fmla="*/ 7 h 86"/>
                <a:gd name="T8" fmla="*/ 23 w 131"/>
                <a:gd name="T9" fmla="*/ 11 h 86"/>
                <a:gd name="T10" fmla="*/ 23 w 131"/>
                <a:gd name="T11" fmla="*/ 11 h 86"/>
                <a:gd name="T12" fmla="*/ 30 w 131"/>
                <a:gd name="T13" fmla="*/ 14 h 86"/>
                <a:gd name="T14" fmla="*/ 28 w 131"/>
                <a:gd name="T15" fmla="*/ 14 h 86"/>
                <a:gd name="T16" fmla="*/ 28 w 131"/>
                <a:gd name="T17" fmla="*/ 13 h 86"/>
                <a:gd name="T18" fmla="*/ 26 w 131"/>
                <a:gd name="T19" fmla="*/ 13 h 86"/>
                <a:gd name="T20" fmla="*/ 26 w 131"/>
                <a:gd name="T21" fmla="*/ 13 h 86"/>
                <a:gd name="T22" fmla="*/ 34 w 131"/>
                <a:gd name="T23" fmla="*/ 17 h 86"/>
                <a:gd name="T24" fmla="*/ 42 w 131"/>
                <a:gd name="T25" fmla="*/ 21 h 86"/>
                <a:gd name="T26" fmla="*/ 37 w 131"/>
                <a:gd name="T27" fmla="*/ 18 h 86"/>
                <a:gd name="T28" fmla="*/ 32 w 131"/>
                <a:gd name="T29" fmla="*/ 16 h 86"/>
                <a:gd name="T30" fmla="*/ 33 w 131"/>
                <a:gd name="T31" fmla="*/ 16 h 86"/>
                <a:gd name="T32" fmla="*/ 21 w 131"/>
                <a:gd name="T33" fmla="*/ 12 h 86"/>
                <a:gd name="T34" fmla="*/ 29 w 131"/>
                <a:gd name="T35" fmla="*/ 14 h 86"/>
                <a:gd name="T36" fmla="*/ 40 w 131"/>
                <a:gd name="T37" fmla="*/ 20 h 86"/>
                <a:gd name="T38" fmla="*/ 54 w 131"/>
                <a:gd name="T39" fmla="*/ 28 h 86"/>
                <a:gd name="T40" fmla="*/ 45 w 131"/>
                <a:gd name="T41" fmla="*/ 22 h 86"/>
                <a:gd name="T42" fmla="*/ 55 w 131"/>
                <a:gd name="T43" fmla="*/ 29 h 86"/>
                <a:gd name="T44" fmla="*/ 70 w 131"/>
                <a:gd name="T45" fmla="*/ 38 h 86"/>
                <a:gd name="T46" fmla="*/ 81 w 131"/>
                <a:gd name="T47" fmla="*/ 46 h 86"/>
                <a:gd name="T48" fmla="*/ 92 w 131"/>
                <a:gd name="T49" fmla="*/ 52 h 86"/>
                <a:gd name="T50" fmla="*/ 100 w 131"/>
                <a:gd name="T51" fmla="*/ 60 h 86"/>
                <a:gd name="T52" fmla="*/ 110 w 131"/>
                <a:gd name="T53" fmla="*/ 68 h 86"/>
                <a:gd name="T54" fmla="*/ 122 w 131"/>
                <a:gd name="T55" fmla="*/ 77 h 86"/>
                <a:gd name="T56" fmla="*/ 126 w 131"/>
                <a:gd name="T57" fmla="*/ 81 h 86"/>
                <a:gd name="T58" fmla="*/ 131 w 131"/>
                <a:gd name="T59" fmla="*/ 86 h 86"/>
                <a:gd name="T60" fmla="*/ 92 w 131"/>
                <a:gd name="T61" fmla="*/ 55 h 86"/>
                <a:gd name="T62" fmla="*/ 49 w 131"/>
                <a:gd name="T63" fmla="*/ 30 h 86"/>
                <a:gd name="T64" fmla="*/ 47 w 131"/>
                <a:gd name="T65" fmla="*/ 28 h 86"/>
                <a:gd name="T66" fmla="*/ 47 w 131"/>
                <a:gd name="T67" fmla="*/ 26 h 86"/>
                <a:gd name="T68" fmla="*/ 47 w 131"/>
                <a:gd name="T69" fmla="*/ 26 h 86"/>
                <a:gd name="T70" fmla="*/ 47 w 131"/>
                <a:gd name="T71" fmla="*/ 26 h 86"/>
                <a:gd name="T72" fmla="*/ 45 w 131"/>
                <a:gd name="T73" fmla="*/ 24 h 86"/>
                <a:gd name="T74" fmla="*/ 42 w 131"/>
                <a:gd name="T75" fmla="*/ 24 h 86"/>
                <a:gd name="T76" fmla="*/ 41 w 131"/>
                <a:gd name="T77" fmla="*/ 22 h 86"/>
                <a:gd name="T78" fmla="*/ 38 w 131"/>
                <a:gd name="T79" fmla="*/ 21 h 86"/>
                <a:gd name="T80" fmla="*/ 32 w 131"/>
                <a:gd name="T81" fmla="*/ 18 h 86"/>
                <a:gd name="T82" fmla="*/ 23 w 131"/>
                <a:gd name="T83" fmla="*/ 14 h 86"/>
                <a:gd name="T84" fmla="*/ 16 w 131"/>
                <a:gd name="T85" fmla="*/ 11 h 86"/>
                <a:gd name="T86" fmla="*/ 12 w 131"/>
                <a:gd name="T87" fmla="*/ 9 h 86"/>
                <a:gd name="T88" fmla="*/ 15 w 131"/>
                <a:gd name="T89" fmla="*/ 9 h 86"/>
                <a:gd name="T90" fmla="*/ 16 w 131"/>
                <a:gd name="T91" fmla="*/ 9 h 86"/>
                <a:gd name="T92" fmla="*/ 8 w 131"/>
                <a:gd name="T93" fmla="*/ 5 h 86"/>
                <a:gd name="T94" fmla="*/ 12 w 131"/>
                <a:gd name="T95" fmla="*/ 7 h 86"/>
                <a:gd name="T96" fmla="*/ 17 w 131"/>
                <a:gd name="T97" fmla="*/ 8 h 86"/>
                <a:gd name="T98" fmla="*/ 9 w 131"/>
                <a:gd name="T99" fmla="*/ 5 h 86"/>
                <a:gd name="T100" fmla="*/ 0 w 131"/>
                <a:gd name="T101" fmla="*/ 1 h 86"/>
                <a:gd name="T102" fmla="*/ 0 w 131"/>
                <a:gd name="T103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1" h="86">
                  <a:moveTo>
                    <a:pt x="0" y="0"/>
                  </a:moveTo>
                  <a:lnTo>
                    <a:pt x="2" y="1"/>
                  </a:lnTo>
                  <a:lnTo>
                    <a:pt x="3" y="1"/>
                  </a:lnTo>
                  <a:lnTo>
                    <a:pt x="13" y="7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30" y="14"/>
                  </a:lnTo>
                  <a:lnTo>
                    <a:pt x="28" y="14"/>
                  </a:lnTo>
                  <a:lnTo>
                    <a:pt x="28" y="13"/>
                  </a:lnTo>
                  <a:lnTo>
                    <a:pt x="26" y="13"/>
                  </a:lnTo>
                  <a:lnTo>
                    <a:pt x="26" y="13"/>
                  </a:lnTo>
                  <a:lnTo>
                    <a:pt x="34" y="17"/>
                  </a:lnTo>
                  <a:lnTo>
                    <a:pt x="42" y="21"/>
                  </a:lnTo>
                  <a:lnTo>
                    <a:pt x="37" y="18"/>
                  </a:lnTo>
                  <a:lnTo>
                    <a:pt x="32" y="16"/>
                  </a:lnTo>
                  <a:lnTo>
                    <a:pt x="33" y="16"/>
                  </a:lnTo>
                  <a:lnTo>
                    <a:pt x="21" y="12"/>
                  </a:lnTo>
                  <a:lnTo>
                    <a:pt x="29" y="14"/>
                  </a:lnTo>
                  <a:lnTo>
                    <a:pt x="40" y="20"/>
                  </a:lnTo>
                  <a:lnTo>
                    <a:pt x="54" y="28"/>
                  </a:lnTo>
                  <a:lnTo>
                    <a:pt x="45" y="22"/>
                  </a:lnTo>
                  <a:lnTo>
                    <a:pt x="55" y="29"/>
                  </a:lnTo>
                  <a:lnTo>
                    <a:pt x="70" y="38"/>
                  </a:lnTo>
                  <a:lnTo>
                    <a:pt x="81" y="46"/>
                  </a:lnTo>
                  <a:lnTo>
                    <a:pt x="92" y="52"/>
                  </a:lnTo>
                  <a:lnTo>
                    <a:pt x="100" y="60"/>
                  </a:lnTo>
                  <a:lnTo>
                    <a:pt x="110" y="68"/>
                  </a:lnTo>
                  <a:lnTo>
                    <a:pt x="122" y="77"/>
                  </a:lnTo>
                  <a:lnTo>
                    <a:pt x="126" y="81"/>
                  </a:lnTo>
                  <a:lnTo>
                    <a:pt x="131" y="86"/>
                  </a:lnTo>
                  <a:lnTo>
                    <a:pt x="92" y="55"/>
                  </a:lnTo>
                  <a:lnTo>
                    <a:pt x="49" y="30"/>
                  </a:lnTo>
                  <a:lnTo>
                    <a:pt x="47" y="28"/>
                  </a:lnTo>
                  <a:lnTo>
                    <a:pt x="47" y="26"/>
                  </a:lnTo>
                  <a:lnTo>
                    <a:pt x="47" y="26"/>
                  </a:lnTo>
                  <a:lnTo>
                    <a:pt x="47" y="26"/>
                  </a:lnTo>
                  <a:lnTo>
                    <a:pt x="45" y="24"/>
                  </a:lnTo>
                  <a:lnTo>
                    <a:pt x="42" y="24"/>
                  </a:lnTo>
                  <a:lnTo>
                    <a:pt x="41" y="22"/>
                  </a:lnTo>
                  <a:lnTo>
                    <a:pt x="38" y="21"/>
                  </a:lnTo>
                  <a:lnTo>
                    <a:pt x="32" y="18"/>
                  </a:lnTo>
                  <a:lnTo>
                    <a:pt x="23" y="14"/>
                  </a:lnTo>
                  <a:lnTo>
                    <a:pt x="16" y="11"/>
                  </a:lnTo>
                  <a:lnTo>
                    <a:pt x="12" y="9"/>
                  </a:lnTo>
                  <a:lnTo>
                    <a:pt x="15" y="9"/>
                  </a:lnTo>
                  <a:lnTo>
                    <a:pt x="16" y="9"/>
                  </a:lnTo>
                  <a:lnTo>
                    <a:pt x="8" y="5"/>
                  </a:lnTo>
                  <a:lnTo>
                    <a:pt x="12" y="7"/>
                  </a:lnTo>
                  <a:lnTo>
                    <a:pt x="17" y="8"/>
                  </a:lnTo>
                  <a:lnTo>
                    <a:pt x="9" y="5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65"/>
            <p:cNvSpPr>
              <a:spLocks noEditPoints="1"/>
            </p:cNvSpPr>
            <p:nvPr/>
          </p:nvSpPr>
          <p:spPr bwMode="auto">
            <a:xfrm>
              <a:off x="6820290" y="2980625"/>
              <a:ext cx="23813" cy="12700"/>
            </a:xfrm>
            <a:custGeom>
              <a:avLst/>
              <a:gdLst>
                <a:gd name="T0" fmla="*/ 0 w 15"/>
                <a:gd name="T1" fmla="*/ 4 h 8"/>
                <a:gd name="T2" fmla="*/ 0 w 15"/>
                <a:gd name="T3" fmla="*/ 4 h 8"/>
                <a:gd name="T4" fmla="*/ 0 w 15"/>
                <a:gd name="T5" fmla="*/ 4 h 8"/>
                <a:gd name="T6" fmla="*/ 0 w 15"/>
                <a:gd name="T7" fmla="*/ 4 h 8"/>
                <a:gd name="T8" fmla="*/ 0 w 15"/>
                <a:gd name="T9" fmla="*/ 4 h 8"/>
                <a:gd name="T10" fmla="*/ 0 w 15"/>
                <a:gd name="T11" fmla="*/ 4 h 8"/>
                <a:gd name="T12" fmla="*/ 0 w 15"/>
                <a:gd name="T13" fmla="*/ 4 h 8"/>
                <a:gd name="T14" fmla="*/ 0 w 15"/>
                <a:gd name="T15" fmla="*/ 4 h 8"/>
                <a:gd name="T16" fmla="*/ 0 w 15"/>
                <a:gd name="T17" fmla="*/ 4 h 8"/>
                <a:gd name="T18" fmla="*/ 15 w 15"/>
                <a:gd name="T19" fmla="*/ 0 h 8"/>
                <a:gd name="T20" fmla="*/ 15 w 15"/>
                <a:gd name="T21" fmla="*/ 2 h 8"/>
                <a:gd name="T22" fmla="*/ 13 w 15"/>
                <a:gd name="T23" fmla="*/ 3 h 8"/>
                <a:gd name="T24" fmla="*/ 9 w 15"/>
                <a:gd name="T25" fmla="*/ 6 h 8"/>
                <a:gd name="T26" fmla="*/ 7 w 15"/>
                <a:gd name="T27" fmla="*/ 7 h 8"/>
                <a:gd name="T28" fmla="*/ 3 w 15"/>
                <a:gd name="T29" fmla="*/ 8 h 8"/>
                <a:gd name="T30" fmla="*/ 3 w 15"/>
                <a:gd name="T31" fmla="*/ 7 h 8"/>
                <a:gd name="T32" fmla="*/ 2 w 15"/>
                <a:gd name="T33" fmla="*/ 7 h 8"/>
                <a:gd name="T34" fmla="*/ 0 w 15"/>
                <a:gd name="T35" fmla="*/ 6 h 8"/>
                <a:gd name="T36" fmla="*/ 0 w 15"/>
                <a:gd name="T37" fmla="*/ 4 h 8"/>
                <a:gd name="T38" fmla="*/ 0 w 15"/>
                <a:gd name="T39" fmla="*/ 4 h 8"/>
                <a:gd name="T40" fmla="*/ 0 w 15"/>
                <a:gd name="T41" fmla="*/ 4 h 8"/>
                <a:gd name="T42" fmla="*/ 0 w 15"/>
                <a:gd name="T43" fmla="*/ 4 h 8"/>
                <a:gd name="T44" fmla="*/ 0 w 15"/>
                <a:gd name="T45" fmla="*/ 4 h 8"/>
                <a:gd name="T46" fmla="*/ 0 w 15"/>
                <a:gd name="T47" fmla="*/ 4 h 8"/>
                <a:gd name="T48" fmla="*/ 0 w 15"/>
                <a:gd name="T49" fmla="*/ 4 h 8"/>
                <a:gd name="T50" fmla="*/ 0 w 15"/>
                <a:gd name="T51" fmla="*/ 3 h 8"/>
                <a:gd name="T52" fmla="*/ 0 w 15"/>
                <a:gd name="T53" fmla="*/ 3 h 8"/>
                <a:gd name="T54" fmla="*/ 0 w 15"/>
                <a:gd name="T55" fmla="*/ 3 h 8"/>
                <a:gd name="T56" fmla="*/ 0 w 15"/>
                <a:gd name="T57" fmla="*/ 3 h 8"/>
                <a:gd name="T58" fmla="*/ 2 w 15"/>
                <a:gd name="T59" fmla="*/ 3 h 8"/>
                <a:gd name="T60" fmla="*/ 3 w 15"/>
                <a:gd name="T61" fmla="*/ 3 h 8"/>
                <a:gd name="T62" fmla="*/ 7 w 15"/>
                <a:gd name="T63" fmla="*/ 2 h 8"/>
                <a:gd name="T64" fmla="*/ 13 w 15"/>
                <a:gd name="T6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5" h="8">
                  <a:moveTo>
                    <a:pt x="0" y="4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  <a:moveTo>
                    <a:pt x="0" y="4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  <a:moveTo>
                    <a:pt x="13" y="0"/>
                  </a:moveTo>
                  <a:lnTo>
                    <a:pt x="15" y="0"/>
                  </a:lnTo>
                  <a:lnTo>
                    <a:pt x="15" y="0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3" y="3"/>
                  </a:lnTo>
                  <a:lnTo>
                    <a:pt x="12" y="4"/>
                  </a:lnTo>
                  <a:lnTo>
                    <a:pt x="9" y="6"/>
                  </a:lnTo>
                  <a:lnTo>
                    <a:pt x="8" y="6"/>
                  </a:lnTo>
                  <a:lnTo>
                    <a:pt x="7" y="7"/>
                  </a:lnTo>
                  <a:lnTo>
                    <a:pt x="4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7"/>
                  </a:lnTo>
                  <a:lnTo>
                    <a:pt x="3" y="7"/>
                  </a:lnTo>
                  <a:lnTo>
                    <a:pt x="2" y="7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7" y="2"/>
                  </a:lnTo>
                  <a:lnTo>
                    <a:pt x="11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66"/>
            <p:cNvSpPr>
              <a:spLocks noEditPoints="1"/>
            </p:cNvSpPr>
            <p:nvPr/>
          </p:nvSpPr>
          <p:spPr bwMode="auto">
            <a:xfrm>
              <a:off x="6831403" y="3172713"/>
              <a:ext cx="9525" cy="7938"/>
            </a:xfrm>
            <a:custGeom>
              <a:avLst/>
              <a:gdLst>
                <a:gd name="T0" fmla="*/ 2 w 6"/>
                <a:gd name="T1" fmla="*/ 0 h 5"/>
                <a:gd name="T2" fmla="*/ 1 w 6"/>
                <a:gd name="T3" fmla="*/ 0 h 5"/>
                <a:gd name="T4" fmla="*/ 2 w 6"/>
                <a:gd name="T5" fmla="*/ 0 h 5"/>
                <a:gd name="T6" fmla="*/ 2 w 6"/>
                <a:gd name="T7" fmla="*/ 0 h 5"/>
                <a:gd name="T8" fmla="*/ 2 w 6"/>
                <a:gd name="T9" fmla="*/ 0 h 5"/>
                <a:gd name="T10" fmla="*/ 2 w 6"/>
                <a:gd name="T11" fmla="*/ 0 h 5"/>
                <a:gd name="T12" fmla="*/ 4 w 6"/>
                <a:gd name="T13" fmla="*/ 0 h 5"/>
                <a:gd name="T14" fmla="*/ 4 w 6"/>
                <a:gd name="T15" fmla="*/ 0 h 5"/>
                <a:gd name="T16" fmla="*/ 5 w 6"/>
                <a:gd name="T17" fmla="*/ 1 h 5"/>
                <a:gd name="T18" fmla="*/ 6 w 6"/>
                <a:gd name="T19" fmla="*/ 1 h 5"/>
                <a:gd name="T20" fmla="*/ 6 w 6"/>
                <a:gd name="T21" fmla="*/ 3 h 5"/>
                <a:gd name="T22" fmla="*/ 5 w 6"/>
                <a:gd name="T23" fmla="*/ 4 h 5"/>
                <a:gd name="T24" fmla="*/ 5 w 6"/>
                <a:gd name="T25" fmla="*/ 4 h 5"/>
                <a:gd name="T26" fmla="*/ 4 w 6"/>
                <a:gd name="T27" fmla="*/ 5 h 5"/>
                <a:gd name="T28" fmla="*/ 1 w 6"/>
                <a:gd name="T29" fmla="*/ 5 h 5"/>
                <a:gd name="T30" fmla="*/ 0 w 6"/>
                <a:gd name="T31" fmla="*/ 4 h 5"/>
                <a:gd name="T32" fmla="*/ 0 w 6"/>
                <a:gd name="T33" fmla="*/ 4 h 5"/>
                <a:gd name="T34" fmla="*/ 0 w 6"/>
                <a:gd name="T35" fmla="*/ 1 h 5"/>
                <a:gd name="T36" fmla="*/ 1 w 6"/>
                <a:gd name="T37" fmla="*/ 0 h 5"/>
                <a:gd name="T38" fmla="*/ 1 w 6"/>
                <a:gd name="T39" fmla="*/ 0 h 5"/>
                <a:gd name="T40" fmla="*/ 1 w 6"/>
                <a:gd name="T41" fmla="*/ 0 h 5"/>
                <a:gd name="T42" fmla="*/ 1 w 6"/>
                <a:gd name="T43" fmla="*/ 0 h 5"/>
                <a:gd name="T44" fmla="*/ 2 w 6"/>
                <a:gd name="T45" fmla="*/ 0 h 5"/>
                <a:gd name="T46" fmla="*/ 2 w 6"/>
                <a:gd name="T4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" h="5">
                  <a:moveTo>
                    <a:pt x="2" y="0"/>
                  </a:moveTo>
                  <a:lnTo>
                    <a:pt x="1" y="0"/>
                  </a:lnTo>
                  <a:lnTo>
                    <a:pt x="2" y="0"/>
                  </a:lnTo>
                  <a:lnTo>
                    <a:pt x="2" y="0"/>
                  </a:lnTo>
                  <a:close/>
                  <a:moveTo>
                    <a:pt x="2" y="0"/>
                  </a:move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5" y="1"/>
                  </a:lnTo>
                  <a:lnTo>
                    <a:pt x="6" y="1"/>
                  </a:lnTo>
                  <a:lnTo>
                    <a:pt x="6" y="3"/>
                  </a:lnTo>
                  <a:lnTo>
                    <a:pt x="5" y="4"/>
                  </a:lnTo>
                  <a:lnTo>
                    <a:pt x="5" y="4"/>
                  </a:lnTo>
                  <a:lnTo>
                    <a:pt x="4" y="5"/>
                  </a:lnTo>
                  <a:lnTo>
                    <a:pt x="1" y="5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67"/>
            <p:cNvSpPr>
              <a:spLocks/>
            </p:cNvSpPr>
            <p:nvPr/>
          </p:nvSpPr>
          <p:spPr bwMode="auto">
            <a:xfrm>
              <a:off x="7223515" y="2866325"/>
              <a:ext cx="100013" cy="31750"/>
            </a:xfrm>
            <a:custGeom>
              <a:avLst/>
              <a:gdLst>
                <a:gd name="T0" fmla="*/ 0 w 63"/>
                <a:gd name="T1" fmla="*/ 0 h 20"/>
                <a:gd name="T2" fmla="*/ 2 w 63"/>
                <a:gd name="T3" fmla="*/ 0 h 20"/>
                <a:gd name="T4" fmla="*/ 8 w 63"/>
                <a:gd name="T5" fmla="*/ 3 h 20"/>
                <a:gd name="T6" fmla="*/ 15 w 63"/>
                <a:gd name="T7" fmla="*/ 4 h 20"/>
                <a:gd name="T8" fmla="*/ 24 w 63"/>
                <a:gd name="T9" fmla="*/ 7 h 20"/>
                <a:gd name="T10" fmla="*/ 37 w 63"/>
                <a:gd name="T11" fmla="*/ 11 h 20"/>
                <a:gd name="T12" fmla="*/ 63 w 63"/>
                <a:gd name="T13" fmla="*/ 20 h 20"/>
                <a:gd name="T14" fmla="*/ 58 w 63"/>
                <a:gd name="T15" fmla="*/ 19 h 20"/>
                <a:gd name="T16" fmla="*/ 50 w 63"/>
                <a:gd name="T17" fmla="*/ 16 h 20"/>
                <a:gd name="T18" fmla="*/ 41 w 63"/>
                <a:gd name="T19" fmla="*/ 14 h 20"/>
                <a:gd name="T20" fmla="*/ 26 w 63"/>
                <a:gd name="T21" fmla="*/ 8 h 20"/>
                <a:gd name="T22" fmla="*/ 8 w 63"/>
                <a:gd name="T23" fmla="*/ 3 h 20"/>
                <a:gd name="T24" fmla="*/ 11 w 63"/>
                <a:gd name="T25" fmla="*/ 3 h 20"/>
                <a:gd name="T26" fmla="*/ 0 w 63"/>
                <a:gd name="T2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3" h="20">
                  <a:moveTo>
                    <a:pt x="0" y="0"/>
                  </a:moveTo>
                  <a:lnTo>
                    <a:pt x="2" y="0"/>
                  </a:lnTo>
                  <a:lnTo>
                    <a:pt x="8" y="3"/>
                  </a:lnTo>
                  <a:lnTo>
                    <a:pt x="15" y="4"/>
                  </a:lnTo>
                  <a:lnTo>
                    <a:pt x="24" y="7"/>
                  </a:lnTo>
                  <a:lnTo>
                    <a:pt x="37" y="11"/>
                  </a:lnTo>
                  <a:lnTo>
                    <a:pt x="63" y="20"/>
                  </a:lnTo>
                  <a:lnTo>
                    <a:pt x="58" y="19"/>
                  </a:lnTo>
                  <a:lnTo>
                    <a:pt x="50" y="16"/>
                  </a:lnTo>
                  <a:lnTo>
                    <a:pt x="41" y="14"/>
                  </a:lnTo>
                  <a:lnTo>
                    <a:pt x="26" y="8"/>
                  </a:lnTo>
                  <a:lnTo>
                    <a:pt x="8" y="3"/>
                  </a:lnTo>
                  <a:lnTo>
                    <a:pt x="11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68"/>
            <p:cNvSpPr>
              <a:spLocks/>
            </p:cNvSpPr>
            <p:nvPr/>
          </p:nvSpPr>
          <p:spPr bwMode="auto">
            <a:xfrm>
              <a:off x="7342578" y="2906013"/>
              <a:ext cx="1588" cy="3175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lnTo>
                    <a:pt x="1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69"/>
            <p:cNvSpPr>
              <a:spLocks noEditPoints="1"/>
            </p:cNvSpPr>
            <p:nvPr/>
          </p:nvSpPr>
          <p:spPr bwMode="auto">
            <a:xfrm>
              <a:off x="6447228" y="2921888"/>
              <a:ext cx="758825" cy="1322388"/>
            </a:xfrm>
            <a:custGeom>
              <a:avLst/>
              <a:gdLst>
                <a:gd name="T0" fmla="*/ 230 w 478"/>
                <a:gd name="T1" fmla="*/ 44 h 833"/>
                <a:gd name="T2" fmla="*/ 195 w 478"/>
                <a:gd name="T3" fmla="*/ 5 h 833"/>
                <a:gd name="T4" fmla="*/ 169 w 478"/>
                <a:gd name="T5" fmla="*/ 40 h 833"/>
                <a:gd name="T6" fmla="*/ 176 w 478"/>
                <a:gd name="T7" fmla="*/ 56 h 833"/>
                <a:gd name="T8" fmla="*/ 201 w 478"/>
                <a:gd name="T9" fmla="*/ 41 h 833"/>
                <a:gd name="T10" fmla="*/ 214 w 478"/>
                <a:gd name="T11" fmla="*/ 40 h 833"/>
                <a:gd name="T12" fmla="*/ 230 w 478"/>
                <a:gd name="T13" fmla="*/ 43 h 833"/>
                <a:gd name="T14" fmla="*/ 233 w 478"/>
                <a:gd name="T15" fmla="*/ 49 h 833"/>
                <a:gd name="T16" fmla="*/ 229 w 478"/>
                <a:gd name="T17" fmla="*/ 61 h 833"/>
                <a:gd name="T18" fmla="*/ 225 w 478"/>
                <a:gd name="T19" fmla="*/ 68 h 833"/>
                <a:gd name="T20" fmla="*/ 191 w 478"/>
                <a:gd name="T21" fmla="*/ 94 h 833"/>
                <a:gd name="T22" fmla="*/ 222 w 478"/>
                <a:gd name="T23" fmla="*/ 94 h 833"/>
                <a:gd name="T24" fmla="*/ 243 w 478"/>
                <a:gd name="T25" fmla="*/ 108 h 833"/>
                <a:gd name="T26" fmla="*/ 244 w 478"/>
                <a:gd name="T27" fmla="*/ 102 h 833"/>
                <a:gd name="T28" fmla="*/ 298 w 478"/>
                <a:gd name="T29" fmla="*/ 95 h 833"/>
                <a:gd name="T30" fmla="*/ 334 w 478"/>
                <a:gd name="T31" fmla="*/ 153 h 833"/>
                <a:gd name="T32" fmla="*/ 316 w 478"/>
                <a:gd name="T33" fmla="*/ 172 h 833"/>
                <a:gd name="T34" fmla="*/ 271 w 478"/>
                <a:gd name="T35" fmla="*/ 138 h 833"/>
                <a:gd name="T36" fmla="*/ 276 w 478"/>
                <a:gd name="T37" fmla="*/ 128 h 833"/>
                <a:gd name="T38" fmla="*/ 256 w 478"/>
                <a:gd name="T39" fmla="*/ 130 h 833"/>
                <a:gd name="T40" fmla="*/ 238 w 478"/>
                <a:gd name="T41" fmla="*/ 144 h 833"/>
                <a:gd name="T42" fmla="*/ 197 w 478"/>
                <a:gd name="T43" fmla="*/ 141 h 833"/>
                <a:gd name="T44" fmla="*/ 214 w 478"/>
                <a:gd name="T45" fmla="*/ 205 h 833"/>
                <a:gd name="T46" fmla="*/ 226 w 478"/>
                <a:gd name="T47" fmla="*/ 208 h 833"/>
                <a:gd name="T48" fmla="*/ 256 w 478"/>
                <a:gd name="T49" fmla="*/ 161 h 833"/>
                <a:gd name="T50" fmla="*/ 301 w 478"/>
                <a:gd name="T51" fmla="*/ 189 h 833"/>
                <a:gd name="T52" fmla="*/ 334 w 478"/>
                <a:gd name="T53" fmla="*/ 217 h 833"/>
                <a:gd name="T54" fmla="*/ 343 w 478"/>
                <a:gd name="T55" fmla="*/ 256 h 833"/>
                <a:gd name="T56" fmla="*/ 357 w 478"/>
                <a:gd name="T57" fmla="*/ 281 h 833"/>
                <a:gd name="T58" fmla="*/ 337 w 478"/>
                <a:gd name="T59" fmla="*/ 250 h 833"/>
                <a:gd name="T60" fmla="*/ 307 w 478"/>
                <a:gd name="T61" fmla="*/ 264 h 833"/>
                <a:gd name="T62" fmla="*/ 284 w 478"/>
                <a:gd name="T63" fmla="*/ 259 h 833"/>
                <a:gd name="T64" fmla="*/ 303 w 478"/>
                <a:gd name="T65" fmla="*/ 284 h 833"/>
                <a:gd name="T66" fmla="*/ 297 w 478"/>
                <a:gd name="T67" fmla="*/ 299 h 833"/>
                <a:gd name="T68" fmla="*/ 251 w 478"/>
                <a:gd name="T69" fmla="*/ 315 h 833"/>
                <a:gd name="T70" fmla="*/ 213 w 478"/>
                <a:gd name="T71" fmla="*/ 331 h 833"/>
                <a:gd name="T72" fmla="*/ 159 w 478"/>
                <a:gd name="T73" fmla="*/ 383 h 833"/>
                <a:gd name="T74" fmla="*/ 94 w 478"/>
                <a:gd name="T75" fmla="*/ 367 h 833"/>
                <a:gd name="T76" fmla="*/ 70 w 478"/>
                <a:gd name="T77" fmla="*/ 439 h 833"/>
                <a:gd name="T78" fmla="*/ 121 w 478"/>
                <a:gd name="T79" fmla="*/ 480 h 833"/>
                <a:gd name="T80" fmla="*/ 163 w 478"/>
                <a:gd name="T81" fmla="*/ 544 h 833"/>
                <a:gd name="T82" fmla="*/ 209 w 478"/>
                <a:gd name="T83" fmla="*/ 531 h 833"/>
                <a:gd name="T84" fmla="*/ 260 w 478"/>
                <a:gd name="T85" fmla="*/ 551 h 833"/>
                <a:gd name="T86" fmla="*/ 307 w 478"/>
                <a:gd name="T87" fmla="*/ 585 h 833"/>
                <a:gd name="T88" fmla="*/ 354 w 478"/>
                <a:gd name="T89" fmla="*/ 606 h 833"/>
                <a:gd name="T90" fmla="*/ 377 w 478"/>
                <a:gd name="T91" fmla="*/ 638 h 833"/>
                <a:gd name="T92" fmla="*/ 454 w 478"/>
                <a:gd name="T93" fmla="*/ 662 h 833"/>
                <a:gd name="T94" fmla="*/ 458 w 478"/>
                <a:gd name="T95" fmla="*/ 705 h 833"/>
                <a:gd name="T96" fmla="*/ 425 w 478"/>
                <a:gd name="T97" fmla="*/ 756 h 833"/>
                <a:gd name="T98" fmla="*/ 364 w 478"/>
                <a:gd name="T99" fmla="*/ 790 h 833"/>
                <a:gd name="T100" fmla="*/ 324 w 478"/>
                <a:gd name="T101" fmla="*/ 801 h 833"/>
                <a:gd name="T102" fmla="*/ 306 w 478"/>
                <a:gd name="T103" fmla="*/ 815 h 833"/>
                <a:gd name="T104" fmla="*/ 311 w 478"/>
                <a:gd name="T105" fmla="*/ 831 h 833"/>
                <a:gd name="T106" fmla="*/ 263 w 478"/>
                <a:gd name="T107" fmla="*/ 811 h 833"/>
                <a:gd name="T108" fmla="*/ 246 w 478"/>
                <a:gd name="T109" fmla="*/ 768 h 833"/>
                <a:gd name="T110" fmla="*/ 201 w 478"/>
                <a:gd name="T111" fmla="*/ 709 h 833"/>
                <a:gd name="T112" fmla="*/ 155 w 478"/>
                <a:gd name="T113" fmla="*/ 594 h 833"/>
                <a:gd name="T114" fmla="*/ 104 w 478"/>
                <a:gd name="T115" fmla="*/ 511 h 833"/>
                <a:gd name="T116" fmla="*/ 31 w 478"/>
                <a:gd name="T117" fmla="*/ 443 h 833"/>
                <a:gd name="T118" fmla="*/ 23 w 478"/>
                <a:gd name="T119" fmla="*/ 202 h 833"/>
                <a:gd name="T120" fmla="*/ 68 w 478"/>
                <a:gd name="T121" fmla="*/ 126 h 833"/>
                <a:gd name="T122" fmla="*/ 110 w 478"/>
                <a:gd name="T123" fmla="*/ 58 h 833"/>
                <a:gd name="T124" fmla="*/ 167 w 478"/>
                <a:gd name="T125" fmla="*/ 13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78" h="833">
                  <a:moveTo>
                    <a:pt x="302" y="829"/>
                  </a:moveTo>
                  <a:lnTo>
                    <a:pt x="302" y="829"/>
                  </a:lnTo>
                  <a:lnTo>
                    <a:pt x="302" y="829"/>
                  </a:lnTo>
                  <a:lnTo>
                    <a:pt x="302" y="829"/>
                  </a:lnTo>
                  <a:close/>
                  <a:moveTo>
                    <a:pt x="22" y="205"/>
                  </a:moveTo>
                  <a:lnTo>
                    <a:pt x="22" y="205"/>
                  </a:lnTo>
                  <a:lnTo>
                    <a:pt x="22" y="205"/>
                  </a:lnTo>
                  <a:lnTo>
                    <a:pt x="22" y="205"/>
                  </a:lnTo>
                  <a:close/>
                  <a:moveTo>
                    <a:pt x="212" y="51"/>
                  </a:moveTo>
                  <a:lnTo>
                    <a:pt x="212" y="53"/>
                  </a:lnTo>
                  <a:lnTo>
                    <a:pt x="210" y="54"/>
                  </a:lnTo>
                  <a:lnTo>
                    <a:pt x="210" y="54"/>
                  </a:lnTo>
                  <a:lnTo>
                    <a:pt x="212" y="53"/>
                  </a:lnTo>
                  <a:lnTo>
                    <a:pt x="213" y="52"/>
                  </a:lnTo>
                  <a:lnTo>
                    <a:pt x="212" y="51"/>
                  </a:lnTo>
                  <a:close/>
                  <a:moveTo>
                    <a:pt x="230" y="44"/>
                  </a:moveTo>
                  <a:lnTo>
                    <a:pt x="230" y="44"/>
                  </a:lnTo>
                  <a:lnTo>
                    <a:pt x="230" y="44"/>
                  </a:lnTo>
                  <a:lnTo>
                    <a:pt x="230" y="44"/>
                  </a:lnTo>
                  <a:lnTo>
                    <a:pt x="230" y="44"/>
                  </a:lnTo>
                  <a:lnTo>
                    <a:pt x="230" y="44"/>
                  </a:lnTo>
                  <a:lnTo>
                    <a:pt x="230" y="44"/>
                  </a:lnTo>
                  <a:lnTo>
                    <a:pt x="230" y="44"/>
                  </a:lnTo>
                  <a:lnTo>
                    <a:pt x="230" y="44"/>
                  </a:lnTo>
                  <a:lnTo>
                    <a:pt x="230" y="44"/>
                  </a:lnTo>
                  <a:lnTo>
                    <a:pt x="230" y="44"/>
                  </a:lnTo>
                  <a:lnTo>
                    <a:pt x="230" y="44"/>
                  </a:lnTo>
                  <a:lnTo>
                    <a:pt x="230" y="44"/>
                  </a:lnTo>
                  <a:lnTo>
                    <a:pt x="230" y="44"/>
                  </a:lnTo>
                  <a:lnTo>
                    <a:pt x="230" y="44"/>
                  </a:lnTo>
                  <a:close/>
                  <a:moveTo>
                    <a:pt x="230" y="44"/>
                  </a:moveTo>
                  <a:lnTo>
                    <a:pt x="230" y="44"/>
                  </a:lnTo>
                  <a:lnTo>
                    <a:pt x="230" y="44"/>
                  </a:lnTo>
                  <a:lnTo>
                    <a:pt x="230" y="44"/>
                  </a:lnTo>
                  <a:lnTo>
                    <a:pt x="230" y="44"/>
                  </a:lnTo>
                  <a:lnTo>
                    <a:pt x="230" y="44"/>
                  </a:lnTo>
                  <a:close/>
                  <a:moveTo>
                    <a:pt x="196" y="0"/>
                  </a:moveTo>
                  <a:lnTo>
                    <a:pt x="195" y="1"/>
                  </a:lnTo>
                  <a:lnTo>
                    <a:pt x="195" y="2"/>
                  </a:lnTo>
                  <a:lnTo>
                    <a:pt x="195" y="5"/>
                  </a:lnTo>
                  <a:lnTo>
                    <a:pt x="196" y="3"/>
                  </a:lnTo>
                  <a:lnTo>
                    <a:pt x="197" y="3"/>
                  </a:lnTo>
                  <a:lnTo>
                    <a:pt x="192" y="7"/>
                  </a:lnTo>
                  <a:lnTo>
                    <a:pt x="188" y="11"/>
                  </a:lnTo>
                  <a:lnTo>
                    <a:pt x="184" y="14"/>
                  </a:lnTo>
                  <a:lnTo>
                    <a:pt x="182" y="18"/>
                  </a:lnTo>
                  <a:lnTo>
                    <a:pt x="179" y="20"/>
                  </a:lnTo>
                  <a:lnTo>
                    <a:pt x="178" y="22"/>
                  </a:lnTo>
                  <a:lnTo>
                    <a:pt x="178" y="22"/>
                  </a:lnTo>
                  <a:lnTo>
                    <a:pt x="179" y="24"/>
                  </a:lnTo>
                  <a:lnTo>
                    <a:pt x="179" y="26"/>
                  </a:lnTo>
                  <a:lnTo>
                    <a:pt x="178" y="27"/>
                  </a:lnTo>
                  <a:lnTo>
                    <a:pt x="175" y="28"/>
                  </a:lnTo>
                  <a:lnTo>
                    <a:pt x="172" y="31"/>
                  </a:lnTo>
                  <a:lnTo>
                    <a:pt x="170" y="34"/>
                  </a:lnTo>
                  <a:lnTo>
                    <a:pt x="167" y="37"/>
                  </a:lnTo>
                  <a:lnTo>
                    <a:pt x="165" y="39"/>
                  </a:lnTo>
                  <a:lnTo>
                    <a:pt x="163" y="41"/>
                  </a:lnTo>
                  <a:lnTo>
                    <a:pt x="167" y="40"/>
                  </a:lnTo>
                  <a:lnTo>
                    <a:pt x="169" y="40"/>
                  </a:lnTo>
                  <a:lnTo>
                    <a:pt x="170" y="40"/>
                  </a:lnTo>
                  <a:lnTo>
                    <a:pt x="171" y="40"/>
                  </a:lnTo>
                  <a:lnTo>
                    <a:pt x="171" y="40"/>
                  </a:lnTo>
                  <a:lnTo>
                    <a:pt x="170" y="43"/>
                  </a:lnTo>
                  <a:lnTo>
                    <a:pt x="170" y="44"/>
                  </a:lnTo>
                  <a:lnTo>
                    <a:pt x="170" y="44"/>
                  </a:lnTo>
                  <a:lnTo>
                    <a:pt x="170" y="45"/>
                  </a:lnTo>
                  <a:lnTo>
                    <a:pt x="172" y="45"/>
                  </a:lnTo>
                  <a:lnTo>
                    <a:pt x="175" y="47"/>
                  </a:lnTo>
                  <a:lnTo>
                    <a:pt x="174" y="48"/>
                  </a:lnTo>
                  <a:lnTo>
                    <a:pt x="174" y="49"/>
                  </a:lnTo>
                  <a:lnTo>
                    <a:pt x="175" y="49"/>
                  </a:lnTo>
                  <a:lnTo>
                    <a:pt x="176" y="49"/>
                  </a:lnTo>
                  <a:lnTo>
                    <a:pt x="175" y="51"/>
                  </a:lnTo>
                  <a:lnTo>
                    <a:pt x="174" y="52"/>
                  </a:lnTo>
                  <a:lnTo>
                    <a:pt x="172" y="53"/>
                  </a:lnTo>
                  <a:lnTo>
                    <a:pt x="172" y="53"/>
                  </a:lnTo>
                  <a:lnTo>
                    <a:pt x="172" y="53"/>
                  </a:lnTo>
                  <a:lnTo>
                    <a:pt x="175" y="54"/>
                  </a:lnTo>
                  <a:lnTo>
                    <a:pt x="176" y="56"/>
                  </a:lnTo>
                  <a:lnTo>
                    <a:pt x="176" y="57"/>
                  </a:lnTo>
                  <a:lnTo>
                    <a:pt x="176" y="60"/>
                  </a:lnTo>
                  <a:lnTo>
                    <a:pt x="176" y="61"/>
                  </a:lnTo>
                  <a:lnTo>
                    <a:pt x="176" y="64"/>
                  </a:lnTo>
                  <a:lnTo>
                    <a:pt x="176" y="66"/>
                  </a:lnTo>
                  <a:lnTo>
                    <a:pt x="176" y="69"/>
                  </a:lnTo>
                  <a:lnTo>
                    <a:pt x="176" y="72"/>
                  </a:lnTo>
                  <a:lnTo>
                    <a:pt x="191" y="56"/>
                  </a:lnTo>
                  <a:lnTo>
                    <a:pt x="188" y="57"/>
                  </a:lnTo>
                  <a:lnTo>
                    <a:pt x="186" y="57"/>
                  </a:lnTo>
                  <a:lnTo>
                    <a:pt x="184" y="57"/>
                  </a:lnTo>
                  <a:lnTo>
                    <a:pt x="183" y="57"/>
                  </a:lnTo>
                  <a:lnTo>
                    <a:pt x="182" y="56"/>
                  </a:lnTo>
                  <a:lnTo>
                    <a:pt x="182" y="53"/>
                  </a:lnTo>
                  <a:lnTo>
                    <a:pt x="183" y="52"/>
                  </a:lnTo>
                  <a:lnTo>
                    <a:pt x="184" y="49"/>
                  </a:lnTo>
                  <a:lnTo>
                    <a:pt x="184" y="48"/>
                  </a:lnTo>
                  <a:lnTo>
                    <a:pt x="188" y="45"/>
                  </a:lnTo>
                  <a:lnTo>
                    <a:pt x="195" y="43"/>
                  </a:lnTo>
                  <a:lnTo>
                    <a:pt x="201" y="41"/>
                  </a:lnTo>
                  <a:lnTo>
                    <a:pt x="207" y="40"/>
                  </a:lnTo>
                  <a:lnTo>
                    <a:pt x="207" y="43"/>
                  </a:lnTo>
                  <a:lnTo>
                    <a:pt x="208" y="44"/>
                  </a:lnTo>
                  <a:lnTo>
                    <a:pt x="209" y="45"/>
                  </a:lnTo>
                  <a:lnTo>
                    <a:pt x="210" y="47"/>
                  </a:lnTo>
                  <a:lnTo>
                    <a:pt x="214" y="47"/>
                  </a:lnTo>
                  <a:lnTo>
                    <a:pt x="213" y="48"/>
                  </a:lnTo>
                  <a:lnTo>
                    <a:pt x="214" y="48"/>
                  </a:lnTo>
                  <a:lnTo>
                    <a:pt x="216" y="47"/>
                  </a:lnTo>
                  <a:lnTo>
                    <a:pt x="216" y="47"/>
                  </a:lnTo>
                  <a:lnTo>
                    <a:pt x="214" y="47"/>
                  </a:lnTo>
                  <a:lnTo>
                    <a:pt x="216" y="45"/>
                  </a:lnTo>
                  <a:lnTo>
                    <a:pt x="217" y="44"/>
                  </a:lnTo>
                  <a:lnTo>
                    <a:pt x="220" y="43"/>
                  </a:lnTo>
                  <a:lnTo>
                    <a:pt x="220" y="43"/>
                  </a:lnTo>
                  <a:lnTo>
                    <a:pt x="220" y="41"/>
                  </a:lnTo>
                  <a:lnTo>
                    <a:pt x="220" y="41"/>
                  </a:lnTo>
                  <a:lnTo>
                    <a:pt x="218" y="41"/>
                  </a:lnTo>
                  <a:lnTo>
                    <a:pt x="217" y="41"/>
                  </a:lnTo>
                  <a:lnTo>
                    <a:pt x="214" y="40"/>
                  </a:lnTo>
                  <a:lnTo>
                    <a:pt x="213" y="40"/>
                  </a:lnTo>
                  <a:lnTo>
                    <a:pt x="213" y="39"/>
                  </a:lnTo>
                  <a:lnTo>
                    <a:pt x="213" y="39"/>
                  </a:lnTo>
                  <a:lnTo>
                    <a:pt x="214" y="37"/>
                  </a:lnTo>
                  <a:lnTo>
                    <a:pt x="216" y="36"/>
                  </a:lnTo>
                  <a:lnTo>
                    <a:pt x="217" y="36"/>
                  </a:lnTo>
                  <a:lnTo>
                    <a:pt x="221" y="35"/>
                  </a:lnTo>
                  <a:lnTo>
                    <a:pt x="224" y="35"/>
                  </a:lnTo>
                  <a:lnTo>
                    <a:pt x="225" y="34"/>
                  </a:lnTo>
                  <a:lnTo>
                    <a:pt x="226" y="34"/>
                  </a:lnTo>
                  <a:lnTo>
                    <a:pt x="229" y="34"/>
                  </a:lnTo>
                  <a:lnTo>
                    <a:pt x="231" y="35"/>
                  </a:lnTo>
                  <a:lnTo>
                    <a:pt x="234" y="35"/>
                  </a:lnTo>
                  <a:lnTo>
                    <a:pt x="234" y="36"/>
                  </a:lnTo>
                  <a:lnTo>
                    <a:pt x="233" y="37"/>
                  </a:lnTo>
                  <a:lnTo>
                    <a:pt x="231" y="39"/>
                  </a:lnTo>
                  <a:lnTo>
                    <a:pt x="230" y="40"/>
                  </a:lnTo>
                  <a:lnTo>
                    <a:pt x="229" y="41"/>
                  </a:lnTo>
                  <a:lnTo>
                    <a:pt x="230" y="44"/>
                  </a:lnTo>
                  <a:lnTo>
                    <a:pt x="230" y="43"/>
                  </a:lnTo>
                  <a:lnTo>
                    <a:pt x="230" y="43"/>
                  </a:lnTo>
                  <a:lnTo>
                    <a:pt x="230" y="43"/>
                  </a:lnTo>
                  <a:lnTo>
                    <a:pt x="230" y="43"/>
                  </a:lnTo>
                  <a:lnTo>
                    <a:pt x="230" y="44"/>
                  </a:lnTo>
                  <a:lnTo>
                    <a:pt x="230" y="44"/>
                  </a:lnTo>
                  <a:lnTo>
                    <a:pt x="230" y="44"/>
                  </a:lnTo>
                  <a:lnTo>
                    <a:pt x="230" y="44"/>
                  </a:lnTo>
                  <a:lnTo>
                    <a:pt x="230" y="44"/>
                  </a:lnTo>
                  <a:lnTo>
                    <a:pt x="230" y="44"/>
                  </a:lnTo>
                  <a:lnTo>
                    <a:pt x="230" y="44"/>
                  </a:lnTo>
                  <a:lnTo>
                    <a:pt x="230" y="44"/>
                  </a:lnTo>
                  <a:lnTo>
                    <a:pt x="230" y="45"/>
                  </a:lnTo>
                  <a:lnTo>
                    <a:pt x="230" y="45"/>
                  </a:lnTo>
                  <a:lnTo>
                    <a:pt x="229" y="47"/>
                  </a:lnTo>
                  <a:lnTo>
                    <a:pt x="229" y="48"/>
                  </a:lnTo>
                  <a:lnTo>
                    <a:pt x="227" y="49"/>
                  </a:lnTo>
                  <a:lnTo>
                    <a:pt x="227" y="49"/>
                  </a:lnTo>
                  <a:lnTo>
                    <a:pt x="229" y="49"/>
                  </a:lnTo>
                  <a:lnTo>
                    <a:pt x="230" y="49"/>
                  </a:lnTo>
                  <a:lnTo>
                    <a:pt x="233" y="49"/>
                  </a:lnTo>
                  <a:lnTo>
                    <a:pt x="234" y="48"/>
                  </a:lnTo>
                  <a:lnTo>
                    <a:pt x="237" y="48"/>
                  </a:lnTo>
                  <a:lnTo>
                    <a:pt x="238" y="48"/>
                  </a:lnTo>
                  <a:lnTo>
                    <a:pt x="238" y="49"/>
                  </a:lnTo>
                  <a:lnTo>
                    <a:pt x="238" y="49"/>
                  </a:lnTo>
                  <a:lnTo>
                    <a:pt x="237" y="51"/>
                  </a:lnTo>
                  <a:lnTo>
                    <a:pt x="237" y="52"/>
                  </a:lnTo>
                  <a:lnTo>
                    <a:pt x="237" y="53"/>
                  </a:lnTo>
                  <a:lnTo>
                    <a:pt x="237" y="53"/>
                  </a:lnTo>
                  <a:lnTo>
                    <a:pt x="238" y="53"/>
                  </a:lnTo>
                  <a:lnTo>
                    <a:pt x="239" y="53"/>
                  </a:lnTo>
                  <a:lnTo>
                    <a:pt x="241" y="53"/>
                  </a:lnTo>
                  <a:lnTo>
                    <a:pt x="241" y="53"/>
                  </a:lnTo>
                  <a:lnTo>
                    <a:pt x="241" y="53"/>
                  </a:lnTo>
                  <a:lnTo>
                    <a:pt x="241" y="53"/>
                  </a:lnTo>
                  <a:lnTo>
                    <a:pt x="239" y="54"/>
                  </a:lnTo>
                  <a:lnTo>
                    <a:pt x="238" y="56"/>
                  </a:lnTo>
                  <a:lnTo>
                    <a:pt x="235" y="57"/>
                  </a:lnTo>
                  <a:lnTo>
                    <a:pt x="231" y="60"/>
                  </a:lnTo>
                  <a:lnTo>
                    <a:pt x="229" y="61"/>
                  </a:lnTo>
                  <a:lnTo>
                    <a:pt x="226" y="62"/>
                  </a:lnTo>
                  <a:lnTo>
                    <a:pt x="225" y="64"/>
                  </a:lnTo>
                  <a:lnTo>
                    <a:pt x="224" y="64"/>
                  </a:lnTo>
                  <a:lnTo>
                    <a:pt x="222" y="64"/>
                  </a:lnTo>
                  <a:lnTo>
                    <a:pt x="222" y="62"/>
                  </a:lnTo>
                  <a:lnTo>
                    <a:pt x="222" y="62"/>
                  </a:lnTo>
                  <a:lnTo>
                    <a:pt x="220" y="62"/>
                  </a:lnTo>
                  <a:lnTo>
                    <a:pt x="218" y="62"/>
                  </a:lnTo>
                  <a:lnTo>
                    <a:pt x="216" y="61"/>
                  </a:lnTo>
                  <a:lnTo>
                    <a:pt x="214" y="60"/>
                  </a:lnTo>
                  <a:lnTo>
                    <a:pt x="216" y="62"/>
                  </a:lnTo>
                  <a:lnTo>
                    <a:pt x="214" y="64"/>
                  </a:lnTo>
                  <a:lnTo>
                    <a:pt x="214" y="65"/>
                  </a:lnTo>
                  <a:lnTo>
                    <a:pt x="217" y="64"/>
                  </a:lnTo>
                  <a:lnTo>
                    <a:pt x="218" y="62"/>
                  </a:lnTo>
                  <a:lnTo>
                    <a:pt x="221" y="62"/>
                  </a:lnTo>
                  <a:lnTo>
                    <a:pt x="222" y="64"/>
                  </a:lnTo>
                  <a:lnTo>
                    <a:pt x="222" y="66"/>
                  </a:lnTo>
                  <a:lnTo>
                    <a:pt x="224" y="66"/>
                  </a:lnTo>
                  <a:lnTo>
                    <a:pt x="225" y="68"/>
                  </a:lnTo>
                  <a:lnTo>
                    <a:pt x="224" y="69"/>
                  </a:lnTo>
                  <a:lnTo>
                    <a:pt x="221" y="72"/>
                  </a:lnTo>
                  <a:lnTo>
                    <a:pt x="218" y="73"/>
                  </a:lnTo>
                  <a:lnTo>
                    <a:pt x="216" y="74"/>
                  </a:lnTo>
                  <a:lnTo>
                    <a:pt x="213" y="77"/>
                  </a:lnTo>
                  <a:lnTo>
                    <a:pt x="213" y="79"/>
                  </a:lnTo>
                  <a:lnTo>
                    <a:pt x="213" y="82"/>
                  </a:lnTo>
                  <a:lnTo>
                    <a:pt x="214" y="85"/>
                  </a:lnTo>
                  <a:lnTo>
                    <a:pt x="214" y="86"/>
                  </a:lnTo>
                  <a:lnTo>
                    <a:pt x="213" y="87"/>
                  </a:lnTo>
                  <a:lnTo>
                    <a:pt x="209" y="90"/>
                  </a:lnTo>
                  <a:lnTo>
                    <a:pt x="207" y="92"/>
                  </a:lnTo>
                  <a:lnTo>
                    <a:pt x="204" y="92"/>
                  </a:lnTo>
                  <a:lnTo>
                    <a:pt x="203" y="92"/>
                  </a:lnTo>
                  <a:lnTo>
                    <a:pt x="201" y="91"/>
                  </a:lnTo>
                  <a:lnTo>
                    <a:pt x="200" y="91"/>
                  </a:lnTo>
                  <a:lnTo>
                    <a:pt x="197" y="90"/>
                  </a:lnTo>
                  <a:lnTo>
                    <a:pt x="195" y="90"/>
                  </a:lnTo>
                  <a:lnTo>
                    <a:pt x="193" y="91"/>
                  </a:lnTo>
                  <a:lnTo>
                    <a:pt x="191" y="94"/>
                  </a:lnTo>
                  <a:lnTo>
                    <a:pt x="192" y="95"/>
                  </a:lnTo>
                  <a:lnTo>
                    <a:pt x="195" y="96"/>
                  </a:lnTo>
                  <a:lnTo>
                    <a:pt x="197" y="98"/>
                  </a:lnTo>
                  <a:lnTo>
                    <a:pt x="200" y="100"/>
                  </a:lnTo>
                  <a:lnTo>
                    <a:pt x="203" y="102"/>
                  </a:lnTo>
                  <a:lnTo>
                    <a:pt x="205" y="102"/>
                  </a:lnTo>
                  <a:lnTo>
                    <a:pt x="205" y="103"/>
                  </a:lnTo>
                  <a:lnTo>
                    <a:pt x="208" y="103"/>
                  </a:lnTo>
                  <a:lnTo>
                    <a:pt x="209" y="102"/>
                  </a:lnTo>
                  <a:lnTo>
                    <a:pt x="212" y="100"/>
                  </a:lnTo>
                  <a:lnTo>
                    <a:pt x="213" y="98"/>
                  </a:lnTo>
                  <a:lnTo>
                    <a:pt x="214" y="96"/>
                  </a:lnTo>
                  <a:lnTo>
                    <a:pt x="217" y="94"/>
                  </a:lnTo>
                  <a:lnTo>
                    <a:pt x="218" y="94"/>
                  </a:lnTo>
                  <a:lnTo>
                    <a:pt x="221" y="94"/>
                  </a:lnTo>
                  <a:lnTo>
                    <a:pt x="221" y="94"/>
                  </a:lnTo>
                  <a:lnTo>
                    <a:pt x="221" y="94"/>
                  </a:lnTo>
                  <a:lnTo>
                    <a:pt x="221" y="94"/>
                  </a:lnTo>
                  <a:lnTo>
                    <a:pt x="221" y="94"/>
                  </a:lnTo>
                  <a:lnTo>
                    <a:pt x="222" y="94"/>
                  </a:lnTo>
                  <a:lnTo>
                    <a:pt x="222" y="94"/>
                  </a:lnTo>
                  <a:lnTo>
                    <a:pt x="220" y="99"/>
                  </a:lnTo>
                  <a:lnTo>
                    <a:pt x="216" y="103"/>
                  </a:lnTo>
                  <a:lnTo>
                    <a:pt x="212" y="107"/>
                  </a:lnTo>
                  <a:lnTo>
                    <a:pt x="213" y="108"/>
                  </a:lnTo>
                  <a:lnTo>
                    <a:pt x="221" y="103"/>
                  </a:lnTo>
                  <a:lnTo>
                    <a:pt x="226" y="96"/>
                  </a:lnTo>
                  <a:lnTo>
                    <a:pt x="231" y="90"/>
                  </a:lnTo>
                  <a:lnTo>
                    <a:pt x="241" y="86"/>
                  </a:lnTo>
                  <a:lnTo>
                    <a:pt x="241" y="90"/>
                  </a:lnTo>
                  <a:lnTo>
                    <a:pt x="241" y="92"/>
                  </a:lnTo>
                  <a:lnTo>
                    <a:pt x="239" y="96"/>
                  </a:lnTo>
                  <a:lnTo>
                    <a:pt x="238" y="99"/>
                  </a:lnTo>
                  <a:lnTo>
                    <a:pt x="237" y="103"/>
                  </a:lnTo>
                  <a:lnTo>
                    <a:pt x="237" y="106"/>
                  </a:lnTo>
                  <a:lnTo>
                    <a:pt x="238" y="107"/>
                  </a:lnTo>
                  <a:lnTo>
                    <a:pt x="239" y="107"/>
                  </a:lnTo>
                  <a:lnTo>
                    <a:pt x="241" y="106"/>
                  </a:lnTo>
                  <a:lnTo>
                    <a:pt x="243" y="107"/>
                  </a:lnTo>
                  <a:lnTo>
                    <a:pt x="243" y="108"/>
                  </a:lnTo>
                  <a:lnTo>
                    <a:pt x="243" y="109"/>
                  </a:lnTo>
                  <a:lnTo>
                    <a:pt x="242" y="111"/>
                  </a:lnTo>
                  <a:lnTo>
                    <a:pt x="241" y="112"/>
                  </a:lnTo>
                  <a:lnTo>
                    <a:pt x="239" y="116"/>
                  </a:lnTo>
                  <a:lnTo>
                    <a:pt x="241" y="117"/>
                  </a:lnTo>
                  <a:lnTo>
                    <a:pt x="244" y="115"/>
                  </a:lnTo>
                  <a:lnTo>
                    <a:pt x="248" y="112"/>
                  </a:lnTo>
                  <a:lnTo>
                    <a:pt x="250" y="111"/>
                  </a:lnTo>
                  <a:lnTo>
                    <a:pt x="252" y="109"/>
                  </a:lnTo>
                  <a:lnTo>
                    <a:pt x="252" y="109"/>
                  </a:lnTo>
                  <a:lnTo>
                    <a:pt x="254" y="108"/>
                  </a:lnTo>
                  <a:lnTo>
                    <a:pt x="254" y="108"/>
                  </a:lnTo>
                  <a:lnTo>
                    <a:pt x="254" y="108"/>
                  </a:lnTo>
                  <a:lnTo>
                    <a:pt x="254" y="107"/>
                  </a:lnTo>
                  <a:lnTo>
                    <a:pt x="252" y="106"/>
                  </a:lnTo>
                  <a:lnTo>
                    <a:pt x="251" y="104"/>
                  </a:lnTo>
                  <a:lnTo>
                    <a:pt x="250" y="104"/>
                  </a:lnTo>
                  <a:lnTo>
                    <a:pt x="247" y="103"/>
                  </a:lnTo>
                  <a:lnTo>
                    <a:pt x="246" y="103"/>
                  </a:lnTo>
                  <a:lnTo>
                    <a:pt x="244" y="102"/>
                  </a:lnTo>
                  <a:lnTo>
                    <a:pt x="244" y="99"/>
                  </a:lnTo>
                  <a:lnTo>
                    <a:pt x="247" y="92"/>
                  </a:lnTo>
                  <a:lnTo>
                    <a:pt x="252" y="87"/>
                  </a:lnTo>
                  <a:lnTo>
                    <a:pt x="259" y="83"/>
                  </a:lnTo>
                  <a:lnTo>
                    <a:pt x="264" y="83"/>
                  </a:lnTo>
                  <a:lnTo>
                    <a:pt x="269" y="85"/>
                  </a:lnTo>
                  <a:lnTo>
                    <a:pt x="268" y="89"/>
                  </a:lnTo>
                  <a:lnTo>
                    <a:pt x="265" y="91"/>
                  </a:lnTo>
                  <a:lnTo>
                    <a:pt x="264" y="94"/>
                  </a:lnTo>
                  <a:lnTo>
                    <a:pt x="262" y="96"/>
                  </a:lnTo>
                  <a:lnTo>
                    <a:pt x="264" y="96"/>
                  </a:lnTo>
                  <a:lnTo>
                    <a:pt x="265" y="96"/>
                  </a:lnTo>
                  <a:lnTo>
                    <a:pt x="267" y="95"/>
                  </a:lnTo>
                  <a:lnTo>
                    <a:pt x="268" y="94"/>
                  </a:lnTo>
                  <a:lnTo>
                    <a:pt x="273" y="90"/>
                  </a:lnTo>
                  <a:lnTo>
                    <a:pt x="280" y="90"/>
                  </a:lnTo>
                  <a:lnTo>
                    <a:pt x="288" y="90"/>
                  </a:lnTo>
                  <a:lnTo>
                    <a:pt x="293" y="92"/>
                  </a:lnTo>
                  <a:lnTo>
                    <a:pt x="294" y="92"/>
                  </a:lnTo>
                  <a:lnTo>
                    <a:pt x="298" y="95"/>
                  </a:lnTo>
                  <a:lnTo>
                    <a:pt x="299" y="98"/>
                  </a:lnTo>
                  <a:lnTo>
                    <a:pt x="301" y="102"/>
                  </a:lnTo>
                  <a:lnTo>
                    <a:pt x="302" y="104"/>
                  </a:lnTo>
                  <a:lnTo>
                    <a:pt x="305" y="107"/>
                  </a:lnTo>
                  <a:lnTo>
                    <a:pt x="307" y="109"/>
                  </a:lnTo>
                  <a:lnTo>
                    <a:pt x="311" y="111"/>
                  </a:lnTo>
                  <a:lnTo>
                    <a:pt x="314" y="112"/>
                  </a:lnTo>
                  <a:lnTo>
                    <a:pt x="318" y="115"/>
                  </a:lnTo>
                  <a:lnTo>
                    <a:pt x="319" y="117"/>
                  </a:lnTo>
                  <a:lnTo>
                    <a:pt x="320" y="120"/>
                  </a:lnTo>
                  <a:lnTo>
                    <a:pt x="320" y="123"/>
                  </a:lnTo>
                  <a:lnTo>
                    <a:pt x="319" y="125"/>
                  </a:lnTo>
                  <a:lnTo>
                    <a:pt x="319" y="128"/>
                  </a:lnTo>
                  <a:lnTo>
                    <a:pt x="319" y="132"/>
                  </a:lnTo>
                  <a:lnTo>
                    <a:pt x="326" y="136"/>
                  </a:lnTo>
                  <a:lnTo>
                    <a:pt x="334" y="141"/>
                  </a:lnTo>
                  <a:lnTo>
                    <a:pt x="340" y="145"/>
                  </a:lnTo>
                  <a:lnTo>
                    <a:pt x="339" y="147"/>
                  </a:lnTo>
                  <a:lnTo>
                    <a:pt x="336" y="150"/>
                  </a:lnTo>
                  <a:lnTo>
                    <a:pt x="334" y="153"/>
                  </a:lnTo>
                  <a:lnTo>
                    <a:pt x="331" y="154"/>
                  </a:lnTo>
                  <a:lnTo>
                    <a:pt x="328" y="155"/>
                  </a:lnTo>
                  <a:lnTo>
                    <a:pt x="327" y="155"/>
                  </a:lnTo>
                  <a:lnTo>
                    <a:pt x="323" y="155"/>
                  </a:lnTo>
                  <a:lnTo>
                    <a:pt x="322" y="154"/>
                  </a:lnTo>
                  <a:lnTo>
                    <a:pt x="319" y="153"/>
                  </a:lnTo>
                  <a:lnTo>
                    <a:pt x="318" y="150"/>
                  </a:lnTo>
                  <a:lnTo>
                    <a:pt x="316" y="149"/>
                  </a:lnTo>
                  <a:lnTo>
                    <a:pt x="314" y="147"/>
                  </a:lnTo>
                  <a:lnTo>
                    <a:pt x="313" y="147"/>
                  </a:lnTo>
                  <a:lnTo>
                    <a:pt x="313" y="149"/>
                  </a:lnTo>
                  <a:lnTo>
                    <a:pt x="313" y="151"/>
                  </a:lnTo>
                  <a:lnTo>
                    <a:pt x="313" y="153"/>
                  </a:lnTo>
                  <a:lnTo>
                    <a:pt x="315" y="155"/>
                  </a:lnTo>
                  <a:lnTo>
                    <a:pt x="318" y="159"/>
                  </a:lnTo>
                  <a:lnTo>
                    <a:pt x="319" y="162"/>
                  </a:lnTo>
                  <a:lnTo>
                    <a:pt x="319" y="166"/>
                  </a:lnTo>
                  <a:lnTo>
                    <a:pt x="319" y="168"/>
                  </a:lnTo>
                  <a:lnTo>
                    <a:pt x="318" y="171"/>
                  </a:lnTo>
                  <a:lnTo>
                    <a:pt x="316" y="172"/>
                  </a:lnTo>
                  <a:lnTo>
                    <a:pt x="316" y="174"/>
                  </a:lnTo>
                  <a:lnTo>
                    <a:pt x="315" y="174"/>
                  </a:lnTo>
                  <a:lnTo>
                    <a:pt x="314" y="171"/>
                  </a:lnTo>
                  <a:lnTo>
                    <a:pt x="313" y="170"/>
                  </a:lnTo>
                  <a:lnTo>
                    <a:pt x="310" y="167"/>
                  </a:lnTo>
                  <a:lnTo>
                    <a:pt x="309" y="168"/>
                  </a:lnTo>
                  <a:lnTo>
                    <a:pt x="306" y="170"/>
                  </a:lnTo>
                  <a:lnTo>
                    <a:pt x="303" y="171"/>
                  </a:lnTo>
                  <a:lnTo>
                    <a:pt x="301" y="171"/>
                  </a:lnTo>
                  <a:lnTo>
                    <a:pt x="282" y="158"/>
                  </a:lnTo>
                  <a:lnTo>
                    <a:pt x="276" y="154"/>
                  </a:lnTo>
                  <a:lnTo>
                    <a:pt x="268" y="153"/>
                  </a:lnTo>
                  <a:lnTo>
                    <a:pt x="260" y="150"/>
                  </a:lnTo>
                  <a:lnTo>
                    <a:pt x="260" y="146"/>
                  </a:lnTo>
                  <a:lnTo>
                    <a:pt x="262" y="144"/>
                  </a:lnTo>
                  <a:lnTo>
                    <a:pt x="264" y="141"/>
                  </a:lnTo>
                  <a:lnTo>
                    <a:pt x="265" y="140"/>
                  </a:lnTo>
                  <a:lnTo>
                    <a:pt x="267" y="138"/>
                  </a:lnTo>
                  <a:lnTo>
                    <a:pt x="268" y="138"/>
                  </a:lnTo>
                  <a:lnTo>
                    <a:pt x="271" y="138"/>
                  </a:lnTo>
                  <a:lnTo>
                    <a:pt x="272" y="138"/>
                  </a:lnTo>
                  <a:lnTo>
                    <a:pt x="273" y="140"/>
                  </a:lnTo>
                  <a:lnTo>
                    <a:pt x="276" y="141"/>
                  </a:lnTo>
                  <a:lnTo>
                    <a:pt x="279" y="141"/>
                  </a:lnTo>
                  <a:lnTo>
                    <a:pt x="281" y="140"/>
                  </a:lnTo>
                  <a:lnTo>
                    <a:pt x="284" y="138"/>
                  </a:lnTo>
                  <a:lnTo>
                    <a:pt x="286" y="136"/>
                  </a:lnTo>
                  <a:lnTo>
                    <a:pt x="289" y="134"/>
                  </a:lnTo>
                  <a:lnTo>
                    <a:pt x="292" y="133"/>
                  </a:lnTo>
                  <a:lnTo>
                    <a:pt x="293" y="130"/>
                  </a:lnTo>
                  <a:lnTo>
                    <a:pt x="292" y="129"/>
                  </a:lnTo>
                  <a:lnTo>
                    <a:pt x="289" y="128"/>
                  </a:lnTo>
                  <a:lnTo>
                    <a:pt x="285" y="130"/>
                  </a:lnTo>
                  <a:lnTo>
                    <a:pt x="282" y="133"/>
                  </a:lnTo>
                  <a:lnTo>
                    <a:pt x="280" y="133"/>
                  </a:lnTo>
                  <a:lnTo>
                    <a:pt x="279" y="134"/>
                  </a:lnTo>
                  <a:lnTo>
                    <a:pt x="276" y="133"/>
                  </a:lnTo>
                  <a:lnTo>
                    <a:pt x="273" y="132"/>
                  </a:lnTo>
                  <a:lnTo>
                    <a:pt x="275" y="129"/>
                  </a:lnTo>
                  <a:lnTo>
                    <a:pt x="276" y="128"/>
                  </a:lnTo>
                  <a:lnTo>
                    <a:pt x="279" y="126"/>
                  </a:lnTo>
                  <a:lnTo>
                    <a:pt x="280" y="124"/>
                  </a:lnTo>
                  <a:lnTo>
                    <a:pt x="282" y="123"/>
                  </a:lnTo>
                  <a:lnTo>
                    <a:pt x="282" y="120"/>
                  </a:lnTo>
                  <a:lnTo>
                    <a:pt x="282" y="119"/>
                  </a:lnTo>
                  <a:lnTo>
                    <a:pt x="281" y="119"/>
                  </a:lnTo>
                  <a:lnTo>
                    <a:pt x="280" y="119"/>
                  </a:lnTo>
                  <a:lnTo>
                    <a:pt x="279" y="119"/>
                  </a:lnTo>
                  <a:lnTo>
                    <a:pt x="279" y="115"/>
                  </a:lnTo>
                  <a:lnTo>
                    <a:pt x="275" y="116"/>
                  </a:lnTo>
                  <a:lnTo>
                    <a:pt x="271" y="115"/>
                  </a:lnTo>
                  <a:lnTo>
                    <a:pt x="268" y="115"/>
                  </a:lnTo>
                  <a:lnTo>
                    <a:pt x="265" y="116"/>
                  </a:lnTo>
                  <a:lnTo>
                    <a:pt x="263" y="117"/>
                  </a:lnTo>
                  <a:lnTo>
                    <a:pt x="263" y="120"/>
                  </a:lnTo>
                  <a:lnTo>
                    <a:pt x="263" y="123"/>
                  </a:lnTo>
                  <a:lnTo>
                    <a:pt x="263" y="125"/>
                  </a:lnTo>
                  <a:lnTo>
                    <a:pt x="262" y="128"/>
                  </a:lnTo>
                  <a:lnTo>
                    <a:pt x="259" y="129"/>
                  </a:lnTo>
                  <a:lnTo>
                    <a:pt x="256" y="130"/>
                  </a:lnTo>
                  <a:lnTo>
                    <a:pt x="251" y="130"/>
                  </a:lnTo>
                  <a:lnTo>
                    <a:pt x="246" y="130"/>
                  </a:lnTo>
                  <a:lnTo>
                    <a:pt x="246" y="130"/>
                  </a:lnTo>
                  <a:lnTo>
                    <a:pt x="247" y="133"/>
                  </a:lnTo>
                  <a:lnTo>
                    <a:pt x="248" y="136"/>
                  </a:lnTo>
                  <a:lnTo>
                    <a:pt x="250" y="138"/>
                  </a:lnTo>
                  <a:lnTo>
                    <a:pt x="251" y="141"/>
                  </a:lnTo>
                  <a:lnTo>
                    <a:pt x="251" y="144"/>
                  </a:lnTo>
                  <a:lnTo>
                    <a:pt x="252" y="146"/>
                  </a:lnTo>
                  <a:lnTo>
                    <a:pt x="252" y="147"/>
                  </a:lnTo>
                  <a:lnTo>
                    <a:pt x="250" y="150"/>
                  </a:lnTo>
                  <a:lnTo>
                    <a:pt x="247" y="151"/>
                  </a:lnTo>
                  <a:lnTo>
                    <a:pt x="244" y="153"/>
                  </a:lnTo>
                  <a:lnTo>
                    <a:pt x="243" y="153"/>
                  </a:lnTo>
                  <a:lnTo>
                    <a:pt x="242" y="151"/>
                  </a:lnTo>
                  <a:lnTo>
                    <a:pt x="242" y="150"/>
                  </a:lnTo>
                  <a:lnTo>
                    <a:pt x="242" y="147"/>
                  </a:lnTo>
                  <a:lnTo>
                    <a:pt x="242" y="145"/>
                  </a:lnTo>
                  <a:lnTo>
                    <a:pt x="242" y="144"/>
                  </a:lnTo>
                  <a:lnTo>
                    <a:pt x="238" y="144"/>
                  </a:lnTo>
                  <a:lnTo>
                    <a:pt x="235" y="145"/>
                  </a:lnTo>
                  <a:lnTo>
                    <a:pt x="231" y="146"/>
                  </a:lnTo>
                  <a:lnTo>
                    <a:pt x="229" y="146"/>
                  </a:lnTo>
                  <a:lnTo>
                    <a:pt x="225" y="145"/>
                  </a:lnTo>
                  <a:lnTo>
                    <a:pt x="226" y="142"/>
                  </a:lnTo>
                  <a:lnTo>
                    <a:pt x="227" y="141"/>
                  </a:lnTo>
                  <a:lnTo>
                    <a:pt x="229" y="140"/>
                  </a:lnTo>
                  <a:lnTo>
                    <a:pt x="230" y="138"/>
                  </a:lnTo>
                  <a:lnTo>
                    <a:pt x="230" y="136"/>
                  </a:lnTo>
                  <a:lnTo>
                    <a:pt x="229" y="134"/>
                  </a:lnTo>
                  <a:lnTo>
                    <a:pt x="226" y="137"/>
                  </a:lnTo>
                  <a:lnTo>
                    <a:pt x="225" y="140"/>
                  </a:lnTo>
                  <a:lnTo>
                    <a:pt x="222" y="141"/>
                  </a:lnTo>
                  <a:lnTo>
                    <a:pt x="221" y="141"/>
                  </a:lnTo>
                  <a:lnTo>
                    <a:pt x="220" y="140"/>
                  </a:lnTo>
                  <a:lnTo>
                    <a:pt x="218" y="138"/>
                  </a:lnTo>
                  <a:lnTo>
                    <a:pt x="217" y="137"/>
                  </a:lnTo>
                  <a:lnTo>
                    <a:pt x="212" y="137"/>
                  </a:lnTo>
                  <a:lnTo>
                    <a:pt x="205" y="137"/>
                  </a:lnTo>
                  <a:lnTo>
                    <a:pt x="197" y="141"/>
                  </a:lnTo>
                  <a:lnTo>
                    <a:pt x="191" y="146"/>
                  </a:lnTo>
                  <a:lnTo>
                    <a:pt x="184" y="157"/>
                  </a:lnTo>
                  <a:lnTo>
                    <a:pt x="179" y="171"/>
                  </a:lnTo>
                  <a:lnTo>
                    <a:pt x="182" y="172"/>
                  </a:lnTo>
                  <a:lnTo>
                    <a:pt x="183" y="172"/>
                  </a:lnTo>
                  <a:lnTo>
                    <a:pt x="186" y="174"/>
                  </a:lnTo>
                  <a:lnTo>
                    <a:pt x="188" y="176"/>
                  </a:lnTo>
                  <a:lnTo>
                    <a:pt x="191" y="179"/>
                  </a:lnTo>
                  <a:lnTo>
                    <a:pt x="193" y="183"/>
                  </a:lnTo>
                  <a:lnTo>
                    <a:pt x="196" y="185"/>
                  </a:lnTo>
                  <a:lnTo>
                    <a:pt x="199" y="188"/>
                  </a:lnTo>
                  <a:lnTo>
                    <a:pt x="203" y="189"/>
                  </a:lnTo>
                  <a:lnTo>
                    <a:pt x="205" y="189"/>
                  </a:lnTo>
                  <a:lnTo>
                    <a:pt x="208" y="189"/>
                  </a:lnTo>
                  <a:lnTo>
                    <a:pt x="212" y="191"/>
                  </a:lnTo>
                  <a:lnTo>
                    <a:pt x="214" y="192"/>
                  </a:lnTo>
                  <a:lnTo>
                    <a:pt x="216" y="196"/>
                  </a:lnTo>
                  <a:lnTo>
                    <a:pt x="216" y="198"/>
                  </a:lnTo>
                  <a:lnTo>
                    <a:pt x="216" y="201"/>
                  </a:lnTo>
                  <a:lnTo>
                    <a:pt x="214" y="205"/>
                  </a:lnTo>
                  <a:lnTo>
                    <a:pt x="213" y="208"/>
                  </a:lnTo>
                  <a:lnTo>
                    <a:pt x="213" y="210"/>
                  </a:lnTo>
                  <a:lnTo>
                    <a:pt x="213" y="210"/>
                  </a:lnTo>
                  <a:lnTo>
                    <a:pt x="213" y="210"/>
                  </a:lnTo>
                  <a:lnTo>
                    <a:pt x="213" y="210"/>
                  </a:lnTo>
                  <a:lnTo>
                    <a:pt x="214" y="210"/>
                  </a:lnTo>
                  <a:lnTo>
                    <a:pt x="216" y="209"/>
                  </a:lnTo>
                  <a:lnTo>
                    <a:pt x="218" y="209"/>
                  </a:lnTo>
                  <a:lnTo>
                    <a:pt x="217" y="213"/>
                  </a:lnTo>
                  <a:lnTo>
                    <a:pt x="216" y="216"/>
                  </a:lnTo>
                  <a:lnTo>
                    <a:pt x="214" y="219"/>
                  </a:lnTo>
                  <a:lnTo>
                    <a:pt x="213" y="223"/>
                  </a:lnTo>
                  <a:lnTo>
                    <a:pt x="216" y="225"/>
                  </a:lnTo>
                  <a:lnTo>
                    <a:pt x="218" y="225"/>
                  </a:lnTo>
                  <a:lnTo>
                    <a:pt x="220" y="225"/>
                  </a:lnTo>
                  <a:lnTo>
                    <a:pt x="221" y="223"/>
                  </a:lnTo>
                  <a:lnTo>
                    <a:pt x="222" y="223"/>
                  </a:lnTo>
                  <a:lnTo>
                    <a:pt x="222" y="222"/>
                  </a:lnTo>
                  <a:lnTo>
                    <a:pt x="225" y="216"/>
                  </a:lnTo>
                  <a:lnTo>
                    <a:pt x="226" y="208"/>
                  </a:lnTo>
                  <a:lnTo>
                    <a:pt x="227" y="200"/>
                  </a:lnTo>
                  <a:lnTo>
                    <a:pt x="227" y="198"/>
                  </a:lnTo>
                  <a:lnTo>
                    <a:pt x="229" y="197"/>
                  </a:lnTo>
                  <a:lnTo>
                    <a:pt x="230" y="198"/>
                  </a:lnTo>
                  <a:lnTo>
                    <a:pt x="231" y="200"/>
                  </a:lnTo>
                  <a:lnTo>
                    <a:pt x="233" y="201"/>
                  </a:lnTo>
                  <a:lnTo>
                    <a:pt x="235" y="202"/>
                  </a:lnTo>
                  <a:lnTo>
                    <a:pt x="237" y="202"/>
                  </a:lnTo>
                  <a:lnTo>
                    <a:pt x="239" y="201"/>
                  </a:lnTo>
                  <a:lnTo>
                    <a:pt x="242" y="198"/>
                  </a:lnTo>
                  <a:lnTo>
                    <a:pt x="243" y="197"/>
                  </a:lnTo>
                  <a:lnTo>
                    <a:pt x="246" y="195"/>
                  </a:lnTo>
                  <a:lnTo>
                    <a:pt x="246" y="192"/>
                  </a:lnTo>
                  <a:lnTo>
                    <a:pt x="244" y="189"/>
                  </a:lnTo>
                  <a:lnTo>
                    <a:pt x="244" y="187"/>
                  </a:lnTo>
                  <a:lnTo>
                    <a:pt x="243" y="184"/>
                  </a:lnTo>
                  <a:lnTo>
                    <a:pt x="242" y="181"/>
                  </a:lnTo>
                  <a:lnTo>
                    <a:pt x="242" y="179"/>
                  </a:lnTo>
                  <a:lnTo>
                    <a:pt x="255" y="162"/>
                  </a:lnTo>
                  <a:lnTo>
                    <a:pt x="256" y="161"/>
                  </a:lnTo>
                  <a:lnTo>
                    <a:pt x="259" y="159"/>
                  </a:lnTo>
                  <a:lnTo>
                    <a:pt x="267" y="159"/>
                  </a:lnTo>
                  <a:lnTo>
                    <a:pt x="275" y="162"/>
                  </a:lnTo>
                  <a:lnTo>
                    <a:pt x="282" y="167"/>
                  </a:lnTo>
                  <a:lnTo>
                    <a:pt x="293" y="176"/>
                  </a:lnTo>
                  <a:lnTo>
                    <a:pt x="293" y="178"/>
                  </a:lnTo>
                  <a:lnTo>
                    <a:pt x="292" y="179"/>
                  </a:lnTo>
                  <a:lnTo>
                    <a:pt x="292" y="180"/>
                  </a:lnTo>
                  <a:lnTo>
                    <a:pt x="289" y="181"/>
                  </a:lnTo>
                  <a:lnTo>
                    <a:pt x="288" y="183"/>
                  </a:lnTo>
                  <a:lnTo>
                    <a:pt x="286" y="184"/>
                  </a:lnTo>
                  <a:lnTo>
                    <a:pt x="286" y="185"/>
                  </a:lnTo>
                  <a:lnTo>
                    <a:pt x="286" y="187"/>
                  </a:lnTo>
                  <a:lnTo>
                    <a:pt x="286" y="188"/>
                  </a:lnTo>
                  <a:lnTo>
                    <a:pt x="289" y="189"/>
                  </a:lnTo>
                  <a:lnTo>
                    <a:pt x="293" y="192"/>
                  </a:lnTo>
                  <a:lnTo>
                    <a:pt x="296" y="192"/>
                  </a:lnTo>
                  <a:lnTo>
                    <a:pt x="297" y="192"/>
                  </a:lnTo>
                  <a:lnTo>
                    <a:pt x="298" y="191"/>
                  </a:lnTo>
                  <a:lnTo>
                    <a:pt x="301" y="189"/>
                  </a:lnTo>
                  <a:lnTo>
                    <a:pt x="303" y="187"/>
                  </a:lnTo>
                  <a:lnTo>
                    <a:pt x="307" y="184"/>
                  </a:lnTo>
                  <a:lnTo>
                    <a:pt x="309" y="181"/>
                  </a:lnTo>
                  <a:lnTo>
                    <a:pt x="311" y="181"/>
                  </a:lnTo>
                  <a:lnTo>
                    <a:pt x="313" y="181"/>
                  </a:lnTo>
                  <a:lnTo>
                    <a:pt x="314" y="184"/>
                  </a:lnTo>
                  <a:lnTo>
                    <a:pt x="315" y="187"/>
                  </a:lnTo>
                  <a:lnTo>
                    <a:pt x="318" y="192"/>
                  </a:lnTo>
                  <a:lnTo>
                    <a:pt x="319" y="197"/>
                  </a:lnTo>
                  <a:lnTo>
                    <a:pt x="320" y="201"/>
                  </a:lnTo>
                  <a:lnTo>
                    <a:pt x="322" y="204"/>
                  </a:lnTo>
                  <a:lnTo>
                    <a:pt x="322" y="206"/>
                  </a:lnTo>
                  <a:lnTo>
                    <a:pt x="322" y="209"/>
                  </a:lnTo>
                  <a:lnTo>
                    <a:pt x="322" y="213"/>
                  </a:lnTo>
                  <a:lnTo>
                    <a:pt x="323" y="214"/>
                  </a:lnTo>
                  <a:lnTo>
                    <a:pt x="324" y="216"/>
                  </a:lnTo>
                  <a:lnTo>
                    <a:pt x="327" y="216"/>
                  </a:lnTo>
                  <a:lnTo>
                    <a:pt x="330" y="217"/>
                  </a:lnTo>
                  <a:lnTo>
                    <a:pt x="332" y="217"/>
                  </a:lnTo>
                  <a:lnTo>
                    <a:pt x="334" y="217"/>
                  </a:lnTo>
                  <a:lnTo>
                    <a:pt x="335" y="217"/>
                  </a:lnTo>
                  <a:lnTo>
                    <a:pt x="335" y="218"/>
                  </a:lnTo>
                  <a:lnTo>
                    <a:pt x="336" y="219"/>
                  </a:lnTo>
                  <a:lnTo>
                    <a:pt x="339" y="222"/>
                  </a:lnTo>
                  <a:lnTo>
                    <a:pt x="340" y="226"/>
                  </a:lnTo>
                  <a:lnTo>
                    <a:pt x="343" y="230"/>
                  </a:lnTo>
                  <a:lnTo>
                    <a:pt x="344" y="231"/>
                  </a:lnTo>
                  <a:lnTo>
                    <a:pt x="347" y="233"/>
                  </a:lnTo>
                  <a:lnTo>
                    <a:pt x="348" y="234"/>
                  </a:lnTo>
                  <a:lnTo>
                    <a:pt x="349" y="235"/>
                  </a:lnTo>
                  <a:lnTo>
                    <a:pt x="351" y="236"/>
                  </a:lnTo>
                  <a:lnTo>
                    <a:pt x="351" y="238"/>
                  </a:lnTo>
                  <a:lnTo>
                    <a:pt x="352" y="238"/>
                  </a:lnTo>
                  <a:lnTo>
                    <a:pt x="351" y="239"/>
                  </a:lnTo>
                  <a:lnTo>
                    <a:pt x="351" y="240"/>
                  </a:lnTo>
                  <a:lnTo>
                    <a:pt x="349" y="243"/>
                  </a:lnTo>
                  <a:lnTo>
                    <a:pt x="348" y="246"/>
                  </a:lnTo>
                  <a:lnTo>
                    <a:pt x="345" y="250"/>
                  </a:lnTo>
                  <a:lnTo>
                    <a:pt x="343" y="253"/>
                  </a:lnTo>
                  <a:lnTo>
                    <a:pt x="343" y="256"/>
                  </a:lnTo>
                  <a:lnTo>
                    <a:pt x="343" y="257"/>
                  </a:lnTo>
                  <a:lnTo>
                    <a:pt x="344" y="259"/>
                  </a:lnTo>
                  <a:lnTo>
                    <a:pt x="347" y="260"/>
                  </a:lnTo>
                  <a:lnTo>
                    <a:pt x="348" y="260"/>
                  </a:lnTo>
                  <a:lnTo>
                    <a:pt x="351" y="260"/>
                  </a:lnTo>
                  <a:lnTo>
                    <a:pt x="353" y="260"/>
                  </a:lnTo>
                  <a:lnTo>
                    <a:pt x="354" y="261"/>
                  </a:lnTo>
                  <a:lnTo>
                    <a:pt x="354" y="261"/>
                  </a:lnTo>
                  <a:lnTo>
                    <a:pt x="356" y="263"/>
                  </a:lnTo>
                  <a:lnTo>
                    <a:pt x="356" y="263"/>
                  </a:lnTo>
                  <a:lnTo>
                    <a:pt x="357" y="264"/>
                  </a:lnTo>
                  <a:lnTo>
                    <a:pt x="357" y="267"/>
                  </a:lnTo>
                  <a:lnTo>
                    <a:pt x="358" y="269"/>
                  </a:lnTo>
                  <a:lnTo>
                    <a:pt x="361" y="274"/>
                  </a:lnTo>
                  <a:lnTo>
                    <a:pt x="361" y="276"/>
                  </a:lnTo>
                  <a:lnTo>
                    <a:pt x="361" y="278"/>
                  </a:lnTo>
                  <a:lnTo>
                    <a:pt x="361" y="280"/>
                  </a:lnTo>
                  <a:lnTo>
                    <a:pt x="360" y="281"/>
                  </a:lnTo>
                  <a:lnTo>
                    <a:pt x="358" y="281"/>
                  </a:lnTo>
                  <a:lnTo>
                    <a:pt x="357" y="281"/>
                  </a:lnTo>
                  <a:lnTo>
                    <a:pt x="354" y="280"/>
                  </a:lnTo>
                  <a:lnTo>
                    <a:pt x="353" y="278"/>
                  </a:lnTo>
                  <a:lnTo>
                    <a:pt x="351" y="278"/>
                  </a:lnTo>
                  <a:lnTo>
                    <a:pt x="349" y="280"/>
                  </a:lnTo>
                  <a:lnTo>
                    <a:pt x="348" y="280"/>
                  </a:lnTo>
                  <a:lnTo>
                    <a:pt x="347" y="280"/>
                  </a:lnTo>
                  <a:lnTo>
                    <a:pt x="344" y="280"/>
                  </a:lnTo>
                  <a:lnTo>
                    <a:pt x="343" y="278"/>
                  </a:lnTo>
                  <a:lnTo>
                    <a:pt x="341" y="277"/>
                  </a:lnTo>
                  <a:lnTo>
                    <a:pt x="339" y="277"/>
                  </a:lnTo>
                  <a:lnTo>
                    <a:pt x="336" y="277"/>
                  </a:lnTo>
                  <a:lnTo>
                    <a:pt x="335" y="277"/>
                  </a:lnTo>
                  <a:lnTo>
                    <a:pt x="327" y="276"/>
                  </a:lnTo>
                  <a:lnTo>
                    <a:pt x="323" y="276"/>
                  </a:lnTo>
                  <a:lnTo>
                    <a:pt x="323" y="272"/>
                  </a:lnTo>
                  <a:lnTo>
                    <a:pt x="328" y="265"/>
                  </a:lnTo>
                  <a:lnTo>
                    <a:pt x="336" y="255"/>
                  </a:lnTo>
                  <a:lnTo>
                    <a:pt x="337" y="253"/>
                  </a:lnTo>
                  <a:lnTo>
                    <a:pt x="337" y="251"/>
                  </a:lnTo>
                  <a:lnTo>
                    <a:pt x="337" y="250"/>
                  </a:lnTo>
                  <a:lnTo>
                    <a:pt x="336" y="248"/>
                  </a:lnTo>
                  <a:lnTo>
                    <a:pt x="335" y="248"/>
                  </a:lnTo>
                  <a:lnTo>
                    <a:pt x="334" y="250"/>
                  </a:lnTo>
                  <a:lnTo>
                    <a:pt x="331" y="252"/>
                  </a:lnTo>
                  <a:lnTo>
                    <a:pt x="330" y="253"/>
                  </a:lnTo>
                  <a:lnTo>
                    <a:pt x="328" y="253"/>
                  </a:lnTo>
                  <a:lnTo>
                    <a:pt x="327" y="253"/>
                  </a:lnTo>
                  <a:lnTo>
                    <a:pt x="324" y="253"/>
                  </a:lnTo>
                  <a:lnTo>
                    <a:pt x="322" y="252"/>
                  </a:lnTo>
                  <a:lnTo>
                    <a:pt x="320" y="252"/>
                  </a:lnTo>
                  <a:lnTo>
                    <a:pt x="319" y="252"/>
                  </a:lnTo>
                  <a:lnTo>
                    <a:pt x="315" y="253"/>
                  </a:lnTo>
                  <a:lnTo>
                    <a:pt x="314" y="255"/>
                  </a:lnTo>
                  <a:lnTo>
                    <a:pt x="313" y="256"/>
                  </a:lnTo>
                  <a:lnTo>
                    <a:pt x="311" y="257"/>
                  </a:lnTo>
                  <a:lnTo>
                    <a:pt x="311" y="259"/>
                  </a:lnTo>
                  <a:lnTo>
                    <a:pt x="311" y="260"/>
                  </a:lnTo>
                  <a:lnTo>
                    <a:pt x="310" y="261"/>
                  </a:lnTo>
                  <a:lnTo>
                    <a:pt x="309" y="263"/>
                  </a:lnTo>
                  <a:lnTo>
                    <a:pt x="307" y="264"/>
                  </a:lnTo>
                  <a:lnTo>
                    <a:pt x="303" y="264"/>
                  </a:lnTo>
                  <a:lnTo>
                    <a:pt x="299" y="264"/>
                  </a:lnTo>
                  <a:lnTo>
                    <a:pt x="298" y="261"/>
                  </a:lnTo>
                  <a:lnTo>
                    <a:pt x="298" y="260"/>
                  </a:lnTo>
                  <a:lnTo>
                    <a:pt x="298" y="257"/>
                  </a:lnTo>
                  <a:lnTo>
                    <a:pt x="298" y="255"/>
                  </a:lnTo>
                  <a:lnTo>
                    <a:pt x="296" y="253"/>
                  </a:lnTo>
                  <a:lnTo>
                    <a:pt x="289" y="252"/>
                  </a:lnTo>
                  <a:lnTo>
                    <a:pt x="281" y="251"/>
                  </a:lnTo>
                  <a:lnTo>
                    <a:pt x="273" y="252"/>
                  </a:lnTo>
                  <a:lnTo>
                    <a:pt x="267" y="256"/>
                  </a:lnTo>
                  <a:lnTo>
                    <a:pt x="263" y="263"/>
                  </a:lnTo>
                  <a:lnTo>
                    <a:pt x="263" y="263"/>
                  </a:lnTo>
                  <a:lnTo>
                    <a:pt x="264" y="263"/>
                  </a:lnTo>
                  <a:lnTo>
                    <a:pt x="264" y="263"/>
                  </a:lnTo>
                  <a:lnTo>
                    <a:pt x="267" y="263"/>
                  </a:lnTo>
                  <a:lnTo>
                    <a:pt x="269" y="261"/>
                  </a:lnTo>
                  <a:lnTo>
                    <a:pt x="272" y="261"/>
                  </a:lnTo>
                  <a:lnTo>
                    <a:pt x="277" y="260"/>
                  </a:lnTo>
                  <a:lnTo>
                    <a:pt x="284" y="259"/>
                  </a:lnTo>
                  <a:lnTo>
                    <a:pt x="288" y="259"/>
                  </a:lnTo>
                  <a:lnTo>
                    <a:pt x="290" y="260"/>
                  </a:lnTo>
                  <a:lnTo>
                    <a:pt x="292" y="260"/>
                  </a:lnTo>
                  <a:lnTo>
                    <a:pt x="293" y="261"/>
                  </a:lnTo>
                  <a:lnTo>
                    <a:pt x="294" y="261"/>
                  </a:lnTo>
                  <a:lnTo>
                    <a:pt x="294" y="265"/>
                  </a:lnTo>
                  <a:lnTo>
                    <a:pt x="294" y="268"/>
                  </a:lnTo>
                  <a:lnTo>
                    <a:pt x="294" y="270"/>
                  </a:lnTo>
                  <a:lnTo>
                    <a:pt x="293" y="274"/>
                  </a:lnTo>
                  <a:lnTo>
                    <a:pt x="293" y="277"/>
                  </a:lnTo>
                  <a:lnTo>
                    <a:pt x="296" y="277"/>
                  </a:lnTo>
                  <a:lnTo>
                    <a:pt x="298" y="276"/>
                  </a:lnTo>
                  <a:lnTo>
                    <a:pt x="299" y="276"/>
                  </a:lnTo>
                  <a:lnTo>
                    <a:pt x="302" y="274"/>
                  </a:lnTo>
                  <a:lnTo>
                    <a:pt x="303" y="277"/>
                  </a:lnTo>
                  <a:lnTo>
                    <a:pt x="303" y="278"/>
                  </a:lnTo>
                  <a:lnTo>
                    <a:pt x="303" y="280"/>
                  </a:lnTo>
                  <a:lnTo>
                    <a:pt x="302" y="282"/>
                  </a:lnTo>
                  <a:lnTo>
                    <a:pt x="303" y="284"/>
                  </a:lnTo>
                  <a:lnTo>
                    <a:pt x="303" y="284"/>
                  </a:lnTo>
                  <a:lnTo>
                    <a:pt x="305" y="285"/>
                  </a:lnTo>
                  <a:lnTo>
                    <a:pt x="307" y="284"/>
                  </a:lnTo>
                  <a:lnTo>
                    <a:pt x="307" y="282"/>
                  </a:lnTo>
                  <a:lnTo>
                    <a:pt x="309" y="281"/>
                  </a:lnTo>
                  <a:lnTo>
                    <a:pt x="310" y="280"/>
                  </a:lnTo>
                  <a:lnTo>
                    <a:pt x="311" y="280"/>
                  </a:lnTo>
                  <a:lnTo>
                    <a:pt x="313" y="278"/>
                  </a:lnTo>
                  <a:lnTo>
                    <a:pt x="314" y="278"/>
                  </a:lnTo>
                  <a:lnTo>
                    <a:pt x="315" y="280"/>
                  </a:lnTo>
                  <a:lnTo>
                    <a:pt x="315" y="280"/>
                  </a:lnTo>
                  <a:lnTo>
                    <a:pt x="316" y="281"/>
                  </a:lnTo>
                  <a:lnTo>
                    <a:pt x="316" y="282"/>
                  </a:lnTo>
                  <a:lnTo>
                    <a:pt x="318" y="285"/>
                  </a:lnTo>
                  <a:lnTo>
                    <a:pt x="319" y="289"/>
                  </a:lnTo>
                  <a:lnTo>
                    <a:pt x="319" y="291"/>
                  </a:lnTo>
                  <a:lnTo>
                    <a:pt x="318" y="294"/>
                  </a:lnTo>
                  <a:lnTo>
                    <a:pt x="316" y="295"/>
                  </a:lnTo>
                  <a:lnTo>
                    <a:pt x="314" y="297"/>
                  </a:lnTo>
                  <a:lnTo>
                    <a:pt x="306" y="298"/>
                  </a:lnTo>
                  <a:lnTo>
                    <a:pt x="297" y="299"/>
                  </a:lnTo>
                  <a:lnTo>
                    <a:pt x="288" y="302"/>
                  </a:lnTo>
                  <a:lnTo>
                    <a:pt x="280" y="303"/>
                  </a:lnTo>
                  <a:lnTo>
                    <a:pt x="275" y="302"/>
                  </a:lnTo>
                  <a:lnTo>
                    <a:pt x="273" y="299"/>
                  </a:lnTo>
                  <a:lnTo>
                    <a:pt x="273" y="297"/>
                  </a:lnTo>
                  <a:lnTo>
                    <a:pt x="275" y="294"/>
                  </a:lnTo>
                  <a:lnTo>
                    <a:pt x="275" y="290"/>
                  </a:lnTo>
                  <a:lnTo>
                    <a:pt x="272" y="290"/>
                  </a:lnTo>
                  <a:lnTo>
                    <a:pt x="265" y="293"/>
                  </a:lnTo>
                  <a:lnTo>
                    <a:pt x="256" y="293"/>
                  </a:lnTo>
                  <a:lnTo>
                    <a:pt x="250" y="297"/>
                  </a:lnTo>
                  <a:lnTo>
                    <a:pt x="250" y="297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50" y="301"/>
                  </a:lnTo>
                  <a:lnTo>
                    <a:pt x="250" y="303"/>
                  </a:lnTo>
                  <a:lnTo>
                    <a:pt x="251" y="307"/>
                  </a:lnTo>
                  <a:lnTo>
                    <a:pt x="251" y="312"/>
                  </a:lnTo>
                  <a:lnTo>
                    <a:pt x="251" y="314"/>
                  </a:lnTo>
                  <a:lnTo>
                    <a:pt x="251" y="315"/>
                  </a:lnTo>
                  <a:lnTo>
                    <a:pt x="251" y="315"/>
                  </a:lnTo>
                  <a:lnTo>
                    <a:pt x="247" y="316"/>
                  </a:lnTo>
                  <a:lnTo>
                    <a:pt x="244" y="316"/>
                  </a:lnTo>
                  <a:lnTo>
                    <a:pt x="242" y="315"/>
                  </a:lnTo>
                  <a:lnTo>
                    <a:pt x="239" y="314"/>
                  </a:lnTo>
                  <a:lnTo>
                    <a:pt x="235" y="312"/>
                  </a:lnTo>
                  <a:lnTo>
                    <a:pt x="233" y="312"/>
                  </a:lnTo>
                  <a:lnTo>
                    <a:pt x="230" y="312"/>
                  </a:lnTo>
                  <a:lnTo>
                    <a:pt x="227" y="312"/>
                  </a:lnTo>
                  <a:lnTo>
                    <a:pt x="226" y="315"/>
                  </a:lnTo>
                  <a:lnTo>
                    <a:pt x="225" y="316"/>
                  </a:lnTo>
                  <a:lnTo>
                    <a:pt x="224" y="319"/>
                  </a:lnTo>
                  <a:lnTo>
                    <a:pt x="222" y="320"/>
                  </a:lnTo>
                  <a:lnTo>
                    <a:pt x="220" y="320"/>
                  </a:lnTo>
                  <a:lnTo>
                    <a:pt x="218" y="322"/>
                  </a:lnTo>
                  <a:lnTo>
                    <a:pt x="217" y="323"/>
                  </a:lnTo>
                  <a:lnTo>
                    <a:pt x="216" y="325"/>
                  </a:lnTo>
                  <a:lnTo>
                    <a:pt x="216" y="328"/>
                  </a:lnTo>
                  <a:lnTo>
                    <a:pt x="214" y="329"/>
                  </a:lnTo>
                  <a:lnTo>
                    <a:pt x="213" y="331"/>
                  </a:lnTo>
                  <a:lnTo>
                    <a:pt x="212" y="332"/>
                  </a:lnTo>
                  <a:lnTo>
                    <a:pt x="212" y="332"/>
                  </a:lnTo>
                  <a:lnTo>
                    <a:pt x="210" y="332"/>
                  </a:lnTo>
                  <a:lnTo>
                    <a:pt x="208" y="332"/>
                  </a:lnTo>
                  <a:lnTo>
                    <a:pt x="205" y="331"/>
                  </a:lnTo>
                  <a:lnTo>
                    <a:pt x="204" y="333"/>
                  </a:lnTo>
                  <a:lnTo>
                    <a:pt x="203" y="335"/>
                  </a:lnTo>
                  <a:lnTo>
                    <a:pt x="203" y="336"/>
                  </a:lnTo>
                  <a:lnTo>
                    <a:pt x="204" y="339"/>
                  </a:lnTo>
                  <a:lnTo>
                    <a:pt x="205" y="341"/>
                  </a:lnTo>
                  <a:lnTo>
                    <a:pt x="205" y="344"/>
                  </a:lnTo>
                  <a:lnTo>
                    <a:pt x="207" y="346"/>
                  </a:lnTo>
                  <a:lnTo>
                    <a:pt x="205" y="348"/>
                  </a:lnTo>
                  <a:lnTo>
                    <a:pt x="166" y="369"/>
                  </a:lnTo>
                  <a:lnTo>
                    <a:pt x="162" y="371"/>
                  </a:lnTo>
                  <a:lnTo>
                    <a:pt x="161" y="374"/>
                  </a:lnTo>
                  <a:lnTo>
                    <a:pt x="159" y="375"/>
                  </a:lnTo>
                  <a:lnTo>
                    <a:pt x="159" y="378"/>
                  </a:lnTo>
                  <a:lnTo>
                    <a:pt x="159" y="380"/>
                  </a:lnTo>
                  <a:lnTo>
                    <a:pt x="159" y="383"/>
                  </a:lnTo>
                  <a:lnTo>
                    <a:pt x="162" y="395"/>
                  </a:lnTo>
                  <a:lnTo>
                    <a:pt x="162" y="405"/>
                  </a:lnTo>
                  <a:lnTo>
                    <a:pt x="161" y="414"/>
                  </a:lnTo>
                  <a:lnTo>
                    <a:pt x="157" y="418"/>
                  </a:lnTo>
                  <a:lnTo>
                    <a:pt x="152" y="416"/>
                  </a:lnTo>
                  <a:lnTo>
                    <a:pt x="148" y="408"/>
                  </a:lnTo>
                  <a:lnTo>
                    <a:pt x="144" y="397"/>
                  </a:lnTo>
                  <a:lnTo>
                    <a:pt x="142" y="391"/>
                  </a:lnTo>
                  <a:lnTo>
                    <a:pt x="141" y="387"/>
                  </a:lnTo>
                  <a:lnTo>
                    <a:pt x="138" y="380"/>
                  </a:lnTo>
                  <a:lnTo>
                    <a:pt x="132" y="373"/>
                  </a:lnTo>
                  <a:lnTo>
                    <a:pt x="124" y="370"/>
                  </a:lnTo>
                  <a:lnTo>
                    <a:pt x="119" y="370"/>
                  </a:lnTo>
                  <a:lnTo>
                    <a:pt x="115" y="371"/>
                  </a:lnTo>
                  <a:lnTo>
                    <a:pt x="110" y="373"/>
                  </a:lnTo>
                  <a:lnTo>
                    <a:pt x="104" y="373"/>
                  </a:lnTo>
                  <a:lnTo>
                    <a:pt x="102" y="373"/>
                  </a:lnTo>
                  <a:lnTo>
                    <a:pt x="99" y="371"/>
                  </a:lnTo>
                  <a:lnTo>
                    <a:pt x="97" y="370"/>
                  </a:lnTo>
                  <a:lnTo>
                    <a:pt x="94" y="367"/>
                  </a:lnTo>
                  <a:lnTo>
                    <a:pt x="93" y="363"/>
                  </a:lnTo>
                  <a:lnTo>
                    <a:pt x="90" y="362"/>
                  </a:lnTo>
                  <a:lnTo>
                    <a:pt x="87" y="360"/>
                  </a:lnTo>
                  <a:lnTo>
                    <a:pt x="83" y="358"/>
                  </a:lnTo>
                  <a:lnTo>
                    <a:pt x="81" y="360"/>
                  </a:lnTo>
                  <a:lnTo>
                    <a:pt x="78" y="361"/>
                  </a:lnTo>
                  <a:lnTo>
                    <a:pt x="74" y="362"/>
                  </a:lnTo>
                  <a:lnTo>
                    <a:pt x="73" y="365"/>
                  </a:lnTo>
                  <a:lnTo>
                    <a:pt x="70" y="366"/>
                  </a:lnTo>
                  <a:lnTo>
                    <a:pt x="66" y="366"/>
                  </a:lnTo>
                  <a:lnTo>
                    <a:pt x="64" y="366"/>
                  </a:lnTo>
                  <a:lnTo>
                    <a:pt x="60" y="373"/>
                  </a:lnTo>
                  <a:lnTo>
                    <a:pt x="57" y="383"/>
                  </a:lnTo>
                  <a:lnTo>
                    <a:pt x="55" y="396"/>
                  </a:lnTo>
                  <a:lnTo>
                    <a:pt x="53" y="408"/>
                  </a:lnTo>
                  <a:lnTo>
                    <a:pt x="53" y="417"/>
                  </a:lnTo>
                  <a:lnTo>
                    <a:pt x="56" y="426"/>
                  </a:lnTo>
                  <a:lnTo>
                    <a:pt x="59" y="432"/>
                  </a:lnTo>
                  <a:lnTo>
                    <a:pt x="63" y="435"/>
                  </a:lnTo>
                  <a:lnTo>
                    <a:pt x="70" y="439"/>
                  </a:lnTo>
                  <a:lnTo>
                    <a:pt x="82" y="442"/>
                  </a:lnTo>
                  <a:lnTo>
                    <a:pt x="83" y="439"/>
                  </a:lnTo>
                  <a:lnTo>
                    <a:pt x="83" y="437"/>
                  </a:lnTo>
                  <a:lnTo>
                    <a:pt x="85" y="434"/>
                  </a:lnTo>
                  <a:lnTo>
                    <a:pt x="85" y="432"/>
                  </a:lnTo>
                  <a:lnTo>
                    <a:pt x="85" y="429"/>
                  </a:lnTo>
                  <a:lnTo>
                    <a:pt x="87" y="428"/>
                  </a:lnTo>
                  <a:lnTo>
                    <a:pt x="90" y="426"/>
                  </a:lnTo>
                  <a:lnTo>
                    <a:pt x="94" y="426"/>
                  </a:lnTo>
                  <a:lnTo>
                    <a:pt x="99" y="426"/>
                  </a:lnTo>
                  <a:lnTo>
                    <a:pt x="104" y="428"/>
                  </a:lnTo>
                  <a:lnTo>
                    <a:pt x="108" y="432"/>
                  </a:lnTo>
                  <a:lnTo>
                    <a:pt x="111" y="437"/>
                  </a:lnTo>
                  <a:lnTo>
                    <a:pt x="111" y="445"/>
                  </a:lnTo>
                  <a:lnTo>
                    <a:pt x="107" y="456"/>
                  </a:lnTo>
                  <a:lnTo>
                    <a:pt x="99" y="472"/>
                  </a:lnTo>
                  <a:lnTo>
                    <a:pt x="103" y="476"/>
                  </a:lnTo>
                  <a:lnTo>
                    <a:pt x="108" y="479"/>
                  </a:lnTo>
                  <a:lnTo>
                    <a:pt x="115" y="479"/>
                  </a:lnTo>
                  <a:lnTo>
                    <a:pt x="121" y="480"/>
                  </a:lnTo>
                  <a:lnTo>
                    <a:pt x="127" y="484"/>
                  </a:lnTo>
                  <a:lnTo>
                    <a:pt x="129" y="496"/>
                  </a:lnTo>
                  <a:lnTo>
                    <a:pt x="128" y="507"/>
                  </a:lnTo>
                  <a:lnTo>
                    <a:pt x="127" y="519"/>
                  </a:lnTo>
                  <a:lnTo>
                    <a:pt x="129" y="530"/>
                  </a:lnTo>
                  <a:lnTo>
                    <a:pt x="131" y="534"/>
                  </a:lnTo>
                  <a:lnTo>
                    <a:pt x="133" y="536"/>
                  </a:lnTo>
                  <a:lnTo>
                    <a:pt x="135" y="538"/>
                  </a:lnTo>
                  <a:lnTo>
                    <a:pt x="136" y="539"/>
                  </a:lnTo>
                  <a:lnTo>
                    <a:pt x="137" y="539"/>
                  </a:lnTo>
                  <a:lnTo>
                    <a:pt x="138" y="539"/>
                  </a:lnTo>
                  <a:lnTo>
                    <a:pt x="141" y="538"/>
                  </a:lnTo>
                  <a:lnTo>
                    <a:pt x="146" y="538"/>
                  </a:lnTo>
                  <a:lnTo>
                    <a:pt x="152" y="535"/>
                  </a:lnTo>
                  <a:lnTo>
                    <a:pt x="154" y="535"/>
                  </a:lnTo>
                  <a:lnTo>
                    <a:pt x="157" y="536"/>
                  </a:lnTo>
                  <a:lnTo>
                    <a:pt x="159" y="538"/>
                  </a:lnTo>
                  <a:lnTo>
                    <a:pt x="161" y="540"/>
                  </a:lnTo>
                  <a:lnTo>
                    <a:pt x="162" y="541"/>
                  </a:lnTo>
                  <a:lnTo>
                    <a:pt x="163" y="544"/>
                  </a:lnTo>
                  <a:lnTo>
                    <a:pt x="166" y="547"/>
                  </a:lnTo>
                  <a:lnTo>
                    <a:pt x="167" y="548"/>
                  </a:lnTo>
                  <a:lnTo>
                    <a:pt x="171" y="549"/>
                  </a:lnTo>
                  <a:lnTo>
                    <a:pt x="174" y="549"/>
                  </a:lnTo>
                  <a:lnTo>
                    <a:pt x="175" y="548"/>
                  </a:lnTo>
                  <a:lnTo>
                    <a:pt x="178" y="547"/>
                  </a:lnTo>
                  <a:lnTo>
                    <a:pt x="179" y="544"/>
                  </a:lnTo>
                  <a:lnTo>
                    <a:pt x="182" y="541"/>
                  </a:lnTo>
                  <a:lnTo>
                    <a:pt x="183" y="539"/>
                  </a:lnTo>
                  <a:lnTo>
                    <a:pt x="186" y="536"/>
                  </a:lnTo>
                  <a:lnTo>
                    <a:pt x="187" y="535"/>
                  </a:lnTo>
                  <a:lnTo>
                    <a:pt x="191" y="532"/>
                  </a:lnTo>
                  <a:lnTo>
                    <a:pt x="193" y="532"/>
                  </a:lnTo>
                  <a:lnTo>
                    <a:pt x="197" y="531"/>
                  </a:lnTo>
                  <a:lnTo>
                    <a:pt x="199" y="530"/>
                  </a:lnTo>
                  <a:lnTo>
                    <a:pt x="201" y="528"/>
                  </a:lnTo>
                  <a:lnTo>
                    <a:pt x="204" y="528"/>
                  </a:lnTo>
                  <a:lnTo>
                    <a:pt x="207" y="528"/>
                  </a:lnTo>
                  <a:lnTo>
                    <a:pt x="208" y="528"/>
                  </a:lnTo>
                  <a:lnTo>
                    <a:pt x="209" y="531"/>
                  </a:lnTo>
                  <a:lnTo>
                    <a:pt x="210" y="534"/>
                  </a:lnTo>
                  <a:lnTo>
                    <a:pt x="208" y="538"/>
                  </a:lnTo>
                  <a:lnTo>
                    <a:pt x="207" y="543"/>
                  </a:lnTo>
                  <a:lnTo>
                    <a:pt x="205" y="547"/>
                  </a:lnTo>
                  <a:lnTo>
                    <a:pt x="207" y="549"/>
                  </a:lnTo>
                  <a:lnTo>
                    <a:pt x="207" y="552"/>
                  </a:lnTo>
                  <a:lnTo>
                    <a:pt x="208" y="553"/>
                  </a:lnTo>
                  <a:lnTo>
                    <a:pt x="212" y="548"/>
                  </a:lnTo>
                  <a:lnTo>
                    <a:pt x="214" y="544"/>
                  </a:lnTo>
                  <a:lnTo>
                    <a:pt x="217" y="541"/>
                  </a:lnTo>
                  <a:lnTo>
                    <a:pt x="218" y="539"/>
                  </a:lnTo>
                  <a:lnTo>
                    <a:pt x="220" y="538"/>
                  </a:lnTo>
                  <a:lnTo>
                    <a:pt x="221" y="536"/>
                  </a:lnTo>
                  <a:lnTo>
                    <a:pt x="221" y="536"/>
                  </a:lnTo>
                  <a:lnTo>
                    <a:pt x="222" y="536"/>
                  </a:lnTo>
                  <a:lnTo>
                    <a:pt x="224" y="536"/>
                  </a:lnTo>
                  <a:lnTo>
                    <a:pt x="250" y="551"/>
                  </a:lnTo>
                  <a:lnTo>
                    <a:pt x="251" y="553"/>
                  </a:lnTo>
                  <a:lnTo>
                    <a:pt x="254" y="555"/>
                  </a:lnTo>
                  <a:lnTo>
                    <a:pt x="260" y="551"/>
                  </a:lnTo>
                  <a:lnTo>
                    <a:pt x="268" y="552"/>
                  </a:lnTo>
                  <a:lnTo>
                    <a:pt x="275" y="555"/>
                  </a:lnTo>
                  <a:lnTo>
                    <a:pt x="281" y="557"/>
                  </a:lnTo>
                  <a:lnTo>
                    <a:pt x="281" y="556"/>
                  </a:lnTo>
                  <a:lnTo>
                    <a:pt x="282" y="556"/>
                  </a:lnTo>
                  <a:lnTo>
                    <a:pt x="282" y="555"/>
                  </a:lnTo>
                  <a:lnTo>
                    <a:pt x="284" y="553"/>
                  </a:lnTo>
                  <a:lnTo>
                    <a:pt x="285" y="551"/>
                  </a:lnTo>
                  <a:lnTo>
                    <a:pt x="288" y="549"/>
                  </a:lnTo>
                  <a:lnTo>
                    <a:pt x="289" y="551"/>
                  </a:lnTo>
                  <a:lnTo>
                    <a:pt x="289" y="552"/>
                  </a:lnTo>
                  <a:lnTo>
                    <a:pt x="289" y="553"/>
                  </a:lnTo>
                  <a:lnTo>
                    <a:pt x="289" y="555"/>
                  </a:lnTo>
                  <a:lnTo>
                    <a:pt x="288" y="557"/>
                  </a:lnTo>
                  <a:lnTo>
                    <a:pt x="286" y="561"/>
                  </a:lnTo>
                  <a:lnTo>
                    <a:pt x="284" y="566"/>
                  </a:lnTo>
                  <a:lnTo>
                    <a:pt x="286" y="569"/>
                  </a:lnTo>
                  <a:lnTo>
                    <a:pt x="293" y="573"/>
                  </a:lnTo>
                  <a:lnTo>
                    <a:pt x="299" y="578"/>
                  </a:lnTo>
                  <a:lnTo>
                    <a:pt x="307" y="585"/>
                  </a:lnTo>
                  <a:lnTo>
                    <a:pt x="313" y="589"/>
                  </a:lnTo>
                  <a:lnTo>
                    <a:pt x="315" y="590"/>
                  </a:lnTo>
                  <a:lnTo>
                    <a:pt x="319" y="590"/>
                  </a:lnTo>
                  <a:lnTo>
                    <a:pt x="323" y="589"/>
                  </a:lnTo>
                  <a:lnTo>
                    <a:pt x="327" y="587"/>
                  </a:lnTo>
                  <a:lnTo>
                    <a:pt x="330" y="587"/>
                  </a:lnTo>
                  <a:lnTo>
                    <a:pt x="331" y="589"/>
                  </a:lnTo>
                  <a:lnTo>
                    <a:pt x="332" y="589"/>
                  </a:lnTo>
                  <a:lnTo>
                    <a:pt x="335" y="590"/>
                  </a:lnTo>
                  <a:lnTo>
                    <a:pt x="337" y="591"/>
                  </a:lnTo>
                  <a:lnTo>
                    <a:pt x="341" y="594"/>
                  </a:lnTo>
                  <a:lnTo>
                    <a:pt x="345" y="596"/>
                  </a:lnTo>
                  <a:lnTo>
                    <a:pt x="347" y="599"/>
                  </a:lnTo>
                  <a:lnTo>
                    <a:pt x="349" y="600"/>
                  </a:lnTo>
                  <a:lnTo>
                    <a:pt x="351" y="602"/>
                  </a:lnTo>
                  <a:lnTo>
                    <a:pt x="351" y="602"/>
                  </a:lnTo>
                  <a:lnTo>
                    <a:pt x="352" y="603"/>
                  </a:lnTo>
                  <a:lnTo>
                    <a:pt x="352" y="604"/>
                  </a:lnTo>
                  <a:lnTo>
                    <a:pt x="353" y="604"/>
                  </a:lnTo>
                  <a:lnTo>
                    <a:pt x="354" y="606"/>
                  </a:lnTo>
                  <a:lnTo>
                    <a:pt x="356" y="608"/>
                  </a:lnTo>
                  <a:lnTo>
                    <a:pt x="357" y="611"/>
                  </a:lnTo>
                  <a:lnTo>
                    <a:pt x="360" y="615"/>
                  </a:lnTo>
                  <a:lnTo>
                    <a:pt x="362" y="617"/>
                  </a:lnTo>
                  <a:lnTo>
                    <a:pt x="365" y="619"/>
                  </a:lnTo>
                  <a:lnTo>
                    <a:pt x="368" y="620"/>
                  </a:lnTo>
                  <a:lnTo>
                    <a:pt x="369" y="621"/>
                  </a:lnTo>
                  <a:lnTo>
                    <a:pt x="370" y="624"/>
                  </a:lnTo>
                  <a:lnTo>
                    <a:pt x="371" y="625"/>
                  </a:lnTo>
                  <a:lnTo>
                    <a:pt x="371" y="627"/>
                  </a:lnTo>
                  <a:lnTo>
                    <a:pt x="370" y="629"/>
                  </a:lnTo>
                  <a:lnTo>
                    <a:pt x="369" y="630"/>
                  </a:lnTo>
                  <a:lnTo>
                    <a:pt x="366" y="633"/>
                  </a:lnTo>
                  <a:lnTo>
                    <a:pt x="361" y="637"/>
                  </a:lnTo>
                  <a:lnTo>
                    <a:pt x="366" y="636"/>
                  </a:lnTo>
                  <a:lnTo>
                    <a:pt x="370" y="634"/>
                  </a:lnTo>
                  <a:lnTo>
                    <a:pt x="373" y="634"/>
                  </a:lnTo>
                  <a:lnTo>
                    <a:pt x="374" y="634"/>
                  </a:lnTo>
                  <a:lnTo>
                    <a:pt x="375" y="636"/>
                  </a:lnTo>
                  <a:lnTo>
                    <a:pt x="377" y="638"/>
                  </a:lnTo>
                  <a:lnTo>
                    <a:pt x="378" y="640"/>
                  </a:lnTo>
                  <a:lnTo>
                    <a:pt x="378" y="642"/>
                  </a:lnTo>
                  <a:lnTo>
                    <a:pt x="379" y="641"/>
                  </a:lnTo>
                  <a:lnTo>
                    <a:pt x="382" y="641"/>
                  </a:lnTo>
                  <a:lnTo>
                    <a:pt x="385" y="640"/>
                  </a:lnTo>
                  <a:lnTo>
                    <a:pt x="388" y="640"/>
                  </a:lnTo>
                  <a:lnTo>
                    <a:pt x="394" y="641"/>
                  </a:lnTo>
                  <a:lnTo>
                    <a:pt x="403" y="645"/>
                  </a:lnTo>
                  <a:lnTo>
                    <a:pt x="411" y="649"/>
                  </a:lnTo>
                  <a:lnTo>
                    <a:pt x="419" y="653"/>
                  </a:lnTo>
                  <a:lnTo>
                    <a:pt x="428" y="654"/>
                  </a:lnTo>
                  <a:lnTo>
                    <a:pt x="432" y="653"/>
                  </a:lnTo>
                  <a:lnTo>
                    <a:pt x="436" y="653"/>
                  </a:lnTo>
                  <a:lnTo>
                    <a:pt x="437" y="653"/>
                  </a:lnTo>
                  <a:lnTo>
                    <a:pt x="438" y="653"/>
                  </a:lnTo>
                  <a:lnTo>
                    <a:pt x="440" y="654"/>
                  </a:lnTo>
                  <a:lnTo>
                    <a:pt x="443" y="655"/>
                  </a:lnTo>
                  <a:lnTo>
                    <a:pt x="447" y="657"/>
                  </a:lnTo>
                  <a:lnTo>
                    <a:pt x="450" y="659"/>
                  </a:lnTo>
                  <a:lnTo>
                    <a:pt x="454" y="662"/>
                  </a:lnTo>
                  <a:lnTo>
                    <a:pt x="458" y="663"/>
                  </a:lnTo>
                  <a:lnTo>
                    <a:pt x="463" y="665"/>
                  </a:lnTo>
                  <a:lnTo>
                    <a:pt x="468" y="666"/>
                  </a:lnTo>
                  <a:lnTo>
                    <a:pt x="471" y="667"/>
                  </a:lnTo>
                  <a:lnTo>
                    <a:pt x="474" y="668"/>
                  </a:lnTo>
                  <a:lnTo>
                    <a:pt x="476" y="671"/>
                  </a:lnTo>
                  <a:lnTo>
                    <a:pt x="478" y="674"/>
                  </a:lnTo>
                  <a:lnTo>
                    <a:pt x="478" y="678"/>
                  </a:lnTo>
                  <a:lnTo>
                    <a:pt x="478" y="679"/>
                  </a:lnTo>
                  <a:lnTo>
                    <a:pt x="478" y="680"/>
                  </a:lnTo>
                  <a:lnTo>
                    <a:pt x="476" y="680"/>
                  </a:lnTo>
                  <a:lnTo>
                    <a:pt x="476" y="682"/>
                  </a:lnTo>
                  <a:lnTo>
                    <a:pt x="476" y="682"/>
                  </a:lnTo>
                  <a:lnTo>
                    <a:pt x="476" y="683"/>
                  </a:lnTo>
                  <a:lnTo>
                    <a:pt x="475" y="685"/>
                  </a:lnTo>
                  <a:lnTo>
                    <a:pt x="474" y="688"/>
                  </a:lnTo>
                  <a:lnTo>
                    <a:pt x="472" y="692"/>
                  </a:lnTo>
                  <a:lnTo>
                    <a:pt x="471" y="695"/>
                  </a:lnTo>
                  <a:lnTo>
                    <a:pt x="470" y="696"/>
                  </a:lnTo>
                  <a:lnTo>
                    <a:pt x="458" y="705"/>
                  </a:lnTo>
                  <a:lnTo>
                    <a:pt x="446" y="714"/>
                  </a:lnTo>
                  <a:lnTo>
                    <a:pt x="445" y="716"/>
                  </a:lnTo>
                  <a:lnTo>
                    <a:pt x="445" y="717"/>
                  </a:lnTo>
                  <a:lnTo>
                    <a:pt x="443" y="720"/>
                  </a:lnTo>
                  <a:lnTo>
                    <a:pt x="442" y="722"/>
                  </a:lnTo>
                  <a:lnTo>
                    <a:pt x="442" y="725"/>
                  </a:lnTo>
                  <a:lnTo>
                    <a:pt x="442" y="727"/>
                  </a:lnTo>
                  <a:lnTo>
                    <a:pt x="442" y="730"/>
                  </a:lnTo>
                  <a:lnTo>
                    <a:pt x="441" y="733"/>
                  </a:lnTo>
                  <a:lnTo>
                    <a:pt x="440" y="737"/>
                  </a:lnTo>
                  <a:lnTo>
                    <a:pt x="438" y="740"/>
                  </a:lnTo>
                  <a:lnTo>
                    <a:pt x="437" y="743"/>
                  </a:lnTo>
                  <a:lnTo>
                    <a:pt x="437" y="744"/>
                  </a:lnTo>
                  <a:lnTo>
                    <a:pt x="436" y="746"/>
                  </a:lnTo>
                  <a:lnTo>
                    <a:pt x="436" y="746"/>
                  </a:lnTo>
                  <a:lnTo>
                    <a:pt x="434" y="747"/>
                  </a:lnTo>
                  <a:lnTo>
                    <a:pt x="433" y="748"/>
                  </a:lnTo>
                  <a:lnTo>
                    <a:pt x="429" y="751"/>
                  </a:lnTo>
                  <a:lnTo>
                    <a:pt x="425" y="755"/>
                  </a:lnTo>
                  <a:lnTo>
                    <a:pt x="425" y="756"/>
                  </a:lnTo>
                  <a:lnTo>
                    <a:pt x="424" y="757"/>
                  </a:lnTo>
                  <a:lnTo>
                    <a:pt x="423" y="760"/>
                  </a:lnTo>
                  <a:lnTo>
                    <a:pt x="421" y="761"/>
                  </a:lnTo>
                  <a:lnTo>
                    <a:pt x="420" y="761"/>
                  </a:lnTo>
                  <a:lnTo>
                    <a:pt x="417" y="763"/>
                  </a:lnTo>
                  <a:lnTo>
                    <a:pt x="413" y="763"/>
                  </a:lnTo>
                  <a:lnTo>
                    <a:pt x="408" y="763"/>
                  </a:lnTo>
                  <a:lnTo>
                    <a:pt x="398" y="765"/>
                  </a:lnTo>
                  <a:lnTo>
                    <a:pt x="387" y="768"/>
                  </a:lnTo>
                  <a:lnTo>
                    <a:pt x="378" y="771"/>
                  </a:lnTo>
                  <a:lnTo>
                    <a:pt x="375" y="774"/>
                  </a:lnTo>
                  <a:lnTo>
                    <a:pt x="377" y="778"/>
                  </a:lnTo>
                  <a:lnTo>
                    <a:pt x="377" y="780"/>
                  </a:lnTo>
                  <a:lnTo>
                    <a:pt x="377" y="781"/>
                  </a:lnTo>
                  <a:lnTo>
                    <a:pt x="377" y="781"/>
                  </a:lnTo>
                  <a:lnTo>
                    <a:pt x="377" y="782"/>
                  </a:lnTo>
                  <a:lnTo>
                    <a:pt x="373" y="785"/>
                  </a:lnTo>
                  <a:lnTo>
                    <a:pt x="369" y="786"/>
                  </a:lnTo>
                  <a:lnTo>
                    <a:pt x="365" y="789"/>
                  </a:lnTo>
                  <a:lnTo>
                    <a:pt x="364" y="790"/>
                  </a:lnTo>
                  <a:lnTo>
                    <a:pt x="361" y="790"/>
                  </a:lnTo>
                  <a:lnTo>
                    <a:pt x="358" y="792"/>
                  </a:lnTo>
                  <a:lnTo>
                    <a:pt x="358" y="792"/>
                  </a:lnTo>
                  <a:lnTo>
                    <a:pt x="358" y="793"/>
                  </a:lnTo>
                  <a:lnTo>
                    <a:pt x="357" y="794"/>
                  </a:lnTo>
                  <a:lnTo>
                    <a:pt x="357" y="795"/>
                  </a:lnTo>
                  <a:lnTo>
                    <a:pt x="356" y="797"/>
                  </a:lnTo>
                  <a:lnTo>
                    <a:pt x="354" y="798"/>
                  </a:lnTo>
                  <a:lnTo>
                    <a:pt x="352" y="799"/>
                  </a:lnTo>
                  <a:lnTo>
                    <a:pt x="349" y="801"/>
                  </a:lnTo>
                  <a:lnTo>
                    <a:pt x="348" y="801"/>
                  </a:lnTo>
                  <a:lnTo>
                    <a:pt x="347" y="802"/>
                  </a:lnTo>
                  <a:lnTo>
                    <a:pt x="344" y="803"/>
                  </a:lnTo>
                  <a:lnTo>
                    <a:pt x="340" y="803"/>
                  </a:lnTo>
                  <a:lnTo>
                    <a:pt x="335" y="803"/>
                  </a:lnTo>
                  <a:lnTo>
                    <a:pt x="330" y="802"/>
                  </a:lnTo>
                  <a:lnTo>
                    <a:pt x="328" y="802"/>
                  </a:lnTo>
                  <a:lnTo>
                    <a:pt x="327" y="802"/>
                  </a:lnTo>
                  <a:lnTo>
                    <a:pt x="326" y="801"/>
                  </a:lnTo>
                  <a:lnTo>
                    <a:pt x="324" y="801"/>
                  </a:lnTo>
                  <a:lnTo>
                    <a:pt x="326" y="801"/>
                  </a:lnTo>
                  <a:lnTo>
                    <a:pt x="327" y="802"/>
                  </a:lnTo>
                  <a:lnTo>
                    <a:pt x="328" y="802"/>
                  </a:lnTo>
                  <a:lnTo>
                    <a:pt x="330" y="803"/>
                  </a:lnTo>
                  <a:lnTo>
                    <a:pt x="331" y="809"/>
                  </a:lnTo>
                  <a:lnTo>
                    <a:pt x="327" y="810"/>
                  </a:lnTo>
                  <a:lnTo>
                    <a:pt x="324" y="811"/>
                  </a:lnTo>
                  <a:lnTo>
                    <a:pt x="323" y="811"/>
                  </a:lnTo>
                  <a:lnTo>
                    <a:pt x="322" y="812"/>
                  </a:lnTo>
                  <a:lnTo>
                    <a:pt x="320" y="812"/>
                  </a:lnTo>
                  <a:lnTo>
                    <a:pt x="320" y="812"/>
                  </a:lnTo>
                  <a:lnTo>
                    <a:pt x="315" y="811"/>
                  </a:lnTo>
                  <a:lnTo>
                    <a:pt x="311" y="811"/>
                  </a:lnTo>
                  <a:lnTo>
                    <a:pt x="309" y="811"/>
                  </a:lnTo>
                  <a:lnTo>
                    <a:pt x="307" y="811"/>
                  </a:lnTo>
                  <a:lnTo>
                    <a:pt x="307" y="811"/>
                  </a:lnTo>
                  <a:lnTo>
                    <a:pt x="307" y="811"/>
                  </a:lnTo>
                  <a:lnTo>
                    <a:pt x="309" y="814"/>
                  </a:lnTo>
                  <a:lnTo>
                    <a:pt x="310" y="815"/>
                  </a:lnTo>
                  <a:lnTo>
                    <a:pt x="306" y="815"/>
                  </a:lnTo>
                  <a:lnTo>
                    <a:pt x="302" y="814"/>
                  </a:lnTo>
                  <a:lnTo>
                    <a:pt x="299" y="814"/>
                  </a:lnTo>
                  <a:lnTo>
                    <a:pt x="297" y="814"/>
                  </a:lnTo>
                  <a:lnTo>
                    <a:pt x="301" y="815"/>
                  </a:lnTo>
                  <a:lnTo>
                    <a:pt x="306" y="816"/>
                  </a:lnTo>
                  <a:lnTo>
                    <a:pt x="306" y="818"/>
                  </a:lnTo>
                  <a:lnTo>
                    <a:pt x="303" y="819"/>
                  </a:lnTo>
                  <a:lnTo>
                    <a:pt x="301" y="820"/>
                  </a:lnTo>
                  <a:lnTo>
                    <a:pt x="299" y="820"/>
                  </a:lnTo>
                  <a:lnTo>
                    <a:pt x="298" y="822"/>
                  </a:lnTo>
                  <a:lnTo>
                    <a:pt x="298" y="822"/>
                  </a:lnTo>
                  <a:lnTo>
                    <a:pt x="298" y="823"/>
                  </a:lnTo>
                  <a:lnTo>
                    <a:pt x="301" y="823"/>
                  </a:lnTo>
                  <a:lnTo>
                    <a:pt x="303" y="824"/>
                  </a:lnTo>
                  <a:lnTo>
                    <a:pt x="307" y="826"/>
                  </a:lnTo>
                  <a:lnTo>
                    <a:pt x="306" y="827"/>
                  </a:lnTo>
                  <a:lnTo>
                    <a:pt x="305" y="827"/>
                  </a:lnTo>
                  <a:lnTo>
                    <a:pt x="303" y="827"/>
                  </a:lnTo>
                  <a:lnTo>
                    <a:pt x="301" y="828"/>
                  </a:lnTo>
                  <a:lnTo>
                    <a:pt x="311" y="831"/>
                  </a:lnTo>
                  <a:lnTo>
                    <a:pt x="323" y="833"/>
                  </a:lnTo>
                  <a:lnTo>
                    <a:pt x="307" y="831"/>
                  </a:lnTo>
                  <a:lnTo>
                    <a:pt x="302" y="829"/>
                  </a:lnTo>
                  <a:lnTo>
                    <a:pt x="303" y="829"/>
                  </a:lnTo>
                  <a:lnTo>
                    <a:pt x="303" y="829"/>
                  </a:lnTo>
                  <a:lnTo>
                    <a:pt x="303" y="829"/>
                  </a:lnTo>
                  <a:lnTo>
                    <a:pt x="303" y="829"/>
                  </a:lnTo>
                  <a:lnTo>
                    <a:pt x="302" y="829"/>
                  </a:lnTo>
                  <a:lnTo>
                    <a:pt x="302" y="829"/>
                  </a:lnTo>
                  <a:lnTo>
                    <a:pt x="289" y="827"/>
                  </a:lnTo>
                  <a:lnTo>
                    <a:pt x="272" y="820"/>
                  </a:lnTo>
                  <a:lnTo>
                    <a:pt x="272" y="820"/>
                  </a:lnTo>
                  <a:lnTo>
                    <a:pt x="269" y="819"/>
                  </a:lnTo>
                  <a:lnTo>
                    <a:pt x="268" y="818"/>
                  </a:lnTo>
                  <a:lnTo>
                    <a:pt x="265" y="816"/>
                  </a:lnTo>
                  <a:lnTo>
                    <a:pt x="264" y="816"/>
                  </a:lnTo>
                  <a:lnTo>
                    <a:pt x="263" y="815"/>
                  </a:lnTo>
                  <a:lnTo>
                    <a:pt x="263" y="814"/>
                  </a:lnTo>
                  <a:lnTo>
                    <a:pt x="263" y="812"/>
                  </a:lnTo>
                  <a:lnTo>
                    <a:pt x="263" y="811"/>
                  </a:lnTo>
                  <a:lnTo>
                    <a:pt x="260" y="809"/>
                  </a:lnTo>
                  <a:lnTo>
                    <a:pt x="259" y="807"/>
                  </a:lnTo>
                  <a:lnTo>
                    <a:pt x="256" y="806"/>
                  </a:lnTo>
                  <a:lnTo>
                    <a:pt x="252" y="802"/>
                  </a:lnTo>
                  <a:lnTo>
                    <a:pt x="251" y="801"/>
                  </a:lnTo>
                  <a:lnTo>
                    <a:pt x="250" y="799"/>
                  </a:lnTo>
                  <a:lnTo>
                    <a:pt x="248" y="798"/>
                  </a:lnTo>
                  <a:lnTo>
                    <a:pt x="248" y="797"/>
                  </a:lnTo>
                  <a:lnTo>
                    <a:pt x="248" y="797"/>
                  </a:lnTo>
                  <a:lnTo>
                    <a:pt x="247" y="782"/>
                  </a:lnTo>
                  <a:lnTo>
                    <a:pt x="246" y="781"/>
                  </a:lnTo>
                  <a:lnTo>
                    <a:pt x="244" y="780"/>
                  </a:lnTo>
                  <a:lnTo>
                    <a:pt x="243" y="777"/>
                  </a:lnTo>
                  <a:lnTo>
                    <a:pt x="242" y="776"/>
                  </a:lnTo>
                  <a:lnTo>
                    <a:pt x="243" y="774"/>
                  </a:lnTo>
                  <a:lnTo>
                    <a:pt x="243" y="773"/>
                  </a:lnTo>
                  <a:lnTo>
                    <a:pt x="242" y="772"/>
                  </a:lnTo>
                  <a:lnTo>
                    <a:pt x="242" y="771"/>
                  </a:lnTo>
                  <a:lnTo>
                    <a:pt x="244" y="769"/>
                  </a:lnTo>
                  <a:lnTo>
                    <a:pt x="246" y="768"/>
                  </a:lnTo>
                  <a:lnTo>
                    <a:pt x="246" y="768"/>
                  </a:lnTo>
                  <a:lnTo>
                    <a:pt x="246" y="768"/>
                  </a:lnTo>
                  <a:lnTo>
                    <a:pt x="244" y="764"/>
                  </a:lnTo>
                  <a:lnTo>
                    <a:pt x="243" y="760"/>
                  </a:lnTo>
                  <a:lnTo>
                    <a:pt x="241" y="757"/>
                  </a:lnTo>
                  <a:lnTo>
                    <a:pt x="239" y="754"/>
                  </a:lnTo>
                  <a:lnTo>
                    <a:pt x="239" y="748"/>
                  </a:lnTo>
                  <a:lnTo>
                    <a:pt x="238" y="742"/>
                  </a:lnTo>
                  <a:lnTo>
                    <a:pt x="237" y="737"/>
                  </a:lnTo>
                  <a:lnTo>
                    <a:pt x="237" y="734"/>
                  </a:lnTo>
                  <a:lnTo>
                    <a:pt x="235" y="733"/>
                  </a:lnTo>
                  <a:lnTo>
                    <a:pt x="235" y="731"/>
                  </a:lnTo>
                  <a:lnTo>
                    <a:pt x="234" y="730"/>
                  </a:lnTo>
                  <a:lnTo>
                    <a:pt x="231" y="727"/>
                  </a:lnTo>
                  <a:lnTo>
                    <a:pt x="229" y="725"/>
                  </a:lnTo>
                  <a:lnTo>
                    <a:pt x="230" y="723"/>
                  </a:lnTo>
                  <a:lnTo>
                    <a:pt x="227" y="722"/>
                  </a:lnTo>
                  <a:lnTo>
                    <a:pt x="220" y="720"/>
                  </a:lnTo>
                  <a:lnTo>
                    <a:pt x="212" y="714"/>
                  </a:lnTo>
                  <a:lnTo>
                    <a:pt x="201" y="709"/>
                  </a:lnTo>
                  <a:lnTo>
                    <a:pt x="193" y="704"/>
                  </a:lnTo>
                  <a:lnTo>
                    <a:pt x="188" y="699"/>
                  </a:lnTo>
                  <a:lnTo>
                    <a:pt x="187" y="696"/>
                  </a:lnTo>
                  <a:lnTo>
                    <a:pt x="182" y="689"/>
                  </a:lnTo>
                  <a:lnTo>
                    <a:pt x="176" y="680"/>
                  </a:lnTo>
                  <a:lnTo>
                    <a:pt x="170" y="670"/>
                  </a:lnTo>
                  <a:lnTo>
                    <a:pt x="165" y="661"/>
                  </a:lnTo>
                  <a:lnTo>
                    <a:pt x="161" y="654"/>
                  </a:lnTo>
                  <a:lnTo>
                    <a:pt x="159" y="651"/>
                  </a:lnTo>
                  <a:lnTo>
                    <a:pt x="161" y="651"/>
                  </a:lnTo>
                  <a:lnTo>
                    <a:pt x="152" y="641"/>
                  </a:lnTo>
                  <a:lnTo>
                    <a:pt x="148" y="632"/>
                  </a:lnTo>
                  <a:lnTo>
                    <a:pt x="145" y="625"/>
                  </a:lnTo>
                  <a:lnTo>
                    <a:pt x="144" y="617"/>
                  </a:lnTo>
                  <a:lnTo>
                    <a:pt x="145" y="606"/>
                  </a:lnTo>
                  <a:lnTo>
                    <a:pt x="145" y="602"/>
                  </a:lnTo>
                  <a:lnTo>
                    <a:pt x="148" y="599"/>
                  </a:lnTo>
                  <a:lnTo>
                    <a:pt x="149" y="596"/>
                  </a:lnTo>
                  <a:lnTo>
                    <a:pt x="153" y="595"/>
                  </a:lnTo>
                  <a:lnTo>
                    <a:pt x="155" y="594"/>
                  </a:lnTo>
                  <a:lnTo>
                    <a:pt x="159" y="593"/>
                  </a:lnTo>
                  <a:lnTo>
                    <a:pt x="162" y="590"/>
                  </a:lnTo>
                  <a:lnTo>
                    <a:pt x="163" y="587"/>
                  </a:lnTo>
                  <a:lnTo>
                    <a:pt x="166" y="578"/>
                  </a:lnTo>
                  <a:lnTo>
                    <a:pt x="165" y="568"/>
                  </a:lnTo>
                  <a:lnTo>
                    <a:pt x="161" y="558"/>
                  </a:lnTo>
                  <a:lnTo>
                    <a:pt x="157" y="552"/>
                  </a:lnTo>
                  <a:lnTo>
                    <a:pt x="154" y="548"/>
                  </a:lnTo>
                  <a:lnTo>
                    <a:pt x="153" y="547"/>
                  </a:lnTo>
                  <a:lnTo>
                    <a:pt x="152" y="548"/>
                  </a:lnTo>
                  <a:lnTo>
                    <a:pt x="149" y="549"/>
                  </a:lnTo>
                  <a:lnTo>
                    <a:pt x="148" y="551"/>
                  </a:lnTo>
                  <a:lnTo>
                    <a:pt x="145" y="552"/>
                  </a:lnTo>
                  <a:lnTo>
                    <a:pt x="144" y="553"/>
                  </a:lnTo>
                  <a:lnTo>
                    <a:pt x="141" y="555"/>
                  </a:lnTo>
                  <a:lnTo>
                    <a:pt x="140" y="553"/>
                  </a:lnTo>
                  <a:lnTo>
                    <a:pt x="124" y="539"/>
                  </a:lnTo>
                  <a:lnTo>
                    <a:pt x="114" y="527"/>
                  </a:lnTo>
                  <a:lnTo>
                    <a:pt x="107" y="518"/>
                  </a:lnTo>
                  <a:lnTo>
                    <a:pt x="104" y="511"/>
                  </a:lnTo>
                  <a:lnTo>
                    <a:pt x="103" y="507"/>
                  </a:lnTo>
                  <a:lnTo>
                    <a:pt x="102" y="504"/>
                  </a:lnTo>
                  <a:lnTo>
                    <a:pt x="100" y="500"/>
                  </a:lnTo>
                  <a:lnTo>
                    <a:pt x="98" y="497"/>
                  </a:lnTo>
                  <a:lnTo>
                    <a:pt x="91" y="492"/>
                  </a:lnTo>
                  <a:lnTo>
                    <a:pt x="83" y="486"/>
                  </a:lnTo>
                  <a:lnTo>
                    <a:pt x="77" y="481"/>
                  </a:lnTo>
                  <a:lnTo>
                    <a:pt x="72" y="475"/>
                  </a:lnTo>
                  <a:lnTo>
                    <a:pt x="68" y="466"/>
                  </a:lnTo>
                  <a:lnTo>
                    <a:pt x="63" y="459"/>
                  </a:lnTo>
                  <a:lnTo>
                    <a:pt x="60" y="458"/>
                  </a:lnTo>
                  <a:lnTo>
                    <a:pt x="57" y="458"/>
                  </a:lnTo>
                  <a:lnTo>
                    <a:pt x="56" y="459"/>
                  </a:lnTo>
                  <a:lnTo>
                    <a:pt x="53" y="460"/>
                  </a:lnTo>
                  <a:lnTo>
                    <a:pt x="51" y="462"/>
                  </a:lnTo>
                  <a:lnTo>
                    <a:pt x="47" y="458"/>
                  </a:lnTo>
                  <a:lnTo>
                    <a:pt x="43" y="454"/>
                  </a:lnTo>
                  <a:lnTo>
                    <a:pt x="39" y="451"/>
                  </a:lnTo>
                  <a:lnTo>
                    <a:pt x="34" y="447"/>
                  </a:lnTo>
                  <a:lnTo>
                    <a:pt x="31" y="443"/>
                  </a:lnTo>
                  <a:lnTo>
                    <a:pt x="15" y="405"/>
                  </a:lnTo>
                  <a:lnTo>
                    <a:pt x="11" y="378"/>
                  </a:lnTo>
                  <a:lnTo>
                    <a:pt x="10" y="350"/>
                  </a:lnTo>
                  <a:lnTo>
                    <a:pt x="11" y="323"/>
                  </a:lnTo>
                  <a:lnTo>
                    <a:pt x="10" y="295"/>
                  </a:lnTo>
                  <a:lnTo>
                    <a:pt x="9" y="297"/>
                  </a:lnTo>
                  <a:lnTo>
                    <a:pt x="6" y="295"/>
                  </a:lnTo>
                  <a:lnTo>
                    <a:pt x="4" y="294"/>
                  </a:lnTo>
                  <a:lnTo>
                    <a:pt x="2" y="293"/>
                  </a:lnTo>
                  <a:lnTo>
                    <a:pt x="1" y="290"/>
                  </a:lnTo>
                  <a:lnTo>
                    <a:pt x="0" y="282"/>
                  </a:lnTo>
                  <a:lnTo>
                    <a:pt x="1" y="269"/>
                  </a:lnTo>
                  <a:lnTo>
                    <a:pt x="5" y="252"/>
                  </a:lnTo>
                  <a:lnTo>
                    <a:pt x="9" y="235"/>
                  </a:lnTo>
                  <a:lnTo>
                    <a:pt x="15" y="218"/>
                  </a:lnTo>
                  <a:lnTo>
                    <a:pt x="22" y="205"/>
                  </a:lnTo>
                  <a:lnTo>
                    <a:pt x="22" y="205"/>
                  </a:lnTo>
                  <a:lnTo>
                    <a:pt x="22" y="205"/>
                  </a:lnTo>
                  <a:lnTo>
                    <a:pt x="23" y="204"/>
                  </a:lnTo>
                  <a:lnTo>
                    <a:pt x="23" y="202"/>
                  </a:lnTo>
                  <a:lnTo>
                    <a:pt x="25" y="201"/>
                  </a:lnTo>
                  <a:lnTo>
                    <a:pt x="25" y="201"/>
                  </a:lnTo>
                  <a:lnTo>
                    <a:pt x="23" y="202"/>
                  </a:lnTo>
                  <a:lnTo>
                    <a:pt x="22" y="204"/>
                  </a:lnTo>
                  <a:lnTo>
                    <a:pt x="34" y="187"/>
                  </a:lnTo>
                  <a:lnTo>
                    <a:pt x="42" y="175"/>
                  </a:lnTo>
                  <a:lnTo>
                    <a:pt x="47" y="167"/>
                  </a:lnTo>
                  <a:lnTo>
                    <a:pt x="51" y="162"/>
                  </a:lnTo>
                  <a:lnTo>
                    <a:pt x="52" y="159"/>
                  </a:lnTo>
                  <a:lnTo>
                    <a:pt x="52" y="158"/>
                  </a:lnTo>
                  <a:lnTo>
                    <a:pt x="53" y="157"/>
                  </a:lnTo>
                  <a:lnTo>
                    <a:pt x="56" y="147"/>
                  </a:lnTo>
                  <a:lnTo>
                    <a:pt x="59" y="141"/>
                  </a:lnTo>
                  <a:lnTo>
                    <a:pt x="63" y="134"/>
                  </a:lnTo>
                  <a:lnTo>
                    <a:pt x="68" y="126"/>
                  </a:lnTo>
                  <a:lnTo>
                    <a:pt x="77" y="116"/>
                  </a:lnTo>
                  <a:lnTo>
                    <a:pt x="73" y="120"/>
                  </a:lnTo>
                  <a:lnTo>
                    <a:pt x="70" y="123"/>
                  </a:lnTo>
                  <a:lnTo>
                    <a:pt x="69" y="125"/>
                  </a:lnTo>
                  <a:lnTo>
                    <a:pt x="68" y="126"/>
                  </a:lnTo>
                  <a:lnTo>
                    <a:pt x="66" y="126"/>
                  </a:lnTo>
                  <a:lnTo>
                    <a:pt x="66" y="128"/>
                  </a:lnTo>
                  <a:lnTo>
                    <a:pt x="65" y="128"/>
                  </a:lnTo>
                  <a:lnTo>
                    <a:pt x="64" y="128"/>
                  </a:lnTo>
                  <a:lnTo>
                    <a:pt x="66" y="123"/>
                  </a:lnTo>
                  <a:lnTo>
                    <a:pt x="69" y="119"/>
                  </a:lnTo>
                  <a:lnTo>
                    <a:pt x="72" y="115"/>
                  </a:lnTo>
                  <a:lnTo>
                    <a:pt x="74" y="112"/>
                  </a:lnTo>
                  <a:lnTo>
                    <a:pt x="77" y="109"/>
                  </a:lnTo>
                  <a:lnTo>
                    <a:pt x="86" y="100"/>
                  </a:lnTo>
                  <a:lnTo>
                    <a:pt x="94" y="90"/>
                  </a:lnTo>
                  <a:lnTo>
                    <a:pt x="103" y="77"/>
                  </a:lnTo>
                  <a:lnTo>
                    <a:pt x="110" y="66"/>
                  </a:lnTo>
                  <a:lnTo>
                    <a:pt x="115" y="58"/>
                  </a:lnTo>
                  <a:lnTo>
                    <a:pt x="116" y="56"/>
                  </a:lnTo>
                  <a:lnTo>
                    <a:pt x="115" y="57"/>
                  </a:lnTo>
                  <a:lnTo>
                    <a:pt x="114" y="57"/>
                  </a:lnTo>
                  <a:lnTo>
                    <a:pt x="112" y="58"/>
                  </a:lnTo>
                  <a:lnTo>
                    <a:pt x="111" y="58"/>
                  </a:lnTo>
                  <a:lnTo>
                    <a:pt x="110" y="58"/>
                  </a:lnTo>
                  <a:lnTo>
                    <a:pt x="115" y="53"/>
                  </a:lnTo>
                  <a:lnTo>
                    <a:pt x="120" y="48"/>
                  </a:lnTo>
                  <a:lnTo>
                    <a:pt x="118" y="51"/>
                  </a:lnTo>
                  <a:lnTo>
                    <a:pt x="115" y="53"/>
                  </a:lnTo>
                  <a:lnTo>
                    <a:pt x="112" y="56"/>
                  </a:lnTo>
                  <a:lnTo>
                    <a:pt x="108" y="57"/>
                  </a:lnTo>
                  <a:lnTo>
                    <a:pt x="106" y="60"/>
                  </a:lnTo>
                  <a:lnTo>
                    <a:pt x="102" y="60"/>
                  </a:lnTo>
                  <a:lnTo>
                    <a:pt x="107" y="54"/>
                  </a:lnTo>
                  <a:lnTo>
                    <a:pt x="103" y="58"/>
                  </a:lnTo>
                  <a:lnTo>
                    <a:pt x="103" y="57"/>
                  </a:lnTo>
                  <a:lnTo>
                    <a:pt x="104" y="57"/>
                  </a:lnTo>
                  <a:lnTo>
                    <a:pt x="104" y="56"/>
                  </a:lnTo>
                  <a:lnTo>
                    <a:pt x="106" y="54"/>
                  </a:lnTo>
                  <a:lnTo>
                    <a:pt x="107" y="54"/>
                  </a:lnTo>
                  <a:lnTo>
                    <a:pt x="110" y="52"/>
                  </a:lnTo>
                  <a:lnTo>
                    <a:pt x="129" y="37"/>
                  </a:lnTo>
                  <a:lnTo>
                    <a:pt x="145" y="27"/>
                  </a:lnTo>
                  <a:lnTo>
                    <a:pt x="157" y="18"/>
                  </a:lnTo>
                  <a:lnTo>
                    <a:pt x="167" y="13"/>
                  </a:lnTo>
                  <a:lnTo>
                    <a:pt x="175" y="7"/>
                  </a:lnTo>
                  <a:lnTo>
                    <a:pt x="182" y="5"/>
                  </a:lnTo>
                  <a:lnTo>
                    <a:pt x="178" y="7"/>
                  </a:lnTo>
                  <a:lnTo>
                    <a:pt x="172" y="10"/>
                  </a:lnTo>
                  <a:lnTo>
                    <a:pt x="169" y="14"/>
                  </a:lnTo>
                  <a:lnTo>
                    <a:pt x="182" y="6"/>
                  </a:lnTo>
                  <a:lnTo>
                    <a:pt x="190" y="2"/>
                  </a:lnTo>
                  <a:lnTo>
                    <a:pt x="195" y="1"/>
                  </a:lnTo>
                  <a:lnTo>
                    <a:pt x="196" y="0"/>
                  </a:lnTo>
                  <a:lnTo>
                    <a:pt x="196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70"/>
            <p:cNvSpPr>
              <a:spLocks/>
            </p:cNvSpPr>
            <p:nvPr/>
          </p:nvSpPr>
          <p:spPr bwMode="auto">
            <a:xfrm>
              <a:off x="7374328" y="2921888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1 w 3"/>
                <a:gd name="T3" fmla="*/ 1 h 2"/>
                <a:gd name="T4" fmla="*/ 2 w 3"/>
                <a:gd name="T5" fmla="*/ 1 h 2"/>
                <a:gd name="T6" fmla="*/ 3 w 3"/>
                <a:gd name="T7" fmla="*/ 2 h 2"/>
                <a:gd name="T8" fmla="*/ 3 w 3"/>
                <a:gd name="T9" fmla="*/ 2 h 2"/>
                <a:gd name="T10" fmla="*/ 3 w 3"/>
                <a:gd name="T11" fmla="*/ 2 h 2"/>
                <a:gd name="T12" fmla="*/ 0 w 3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1" y="1"/>
                  </a:lnTo>
                  <a:lnTo>
                    <a:pt x="2" y="1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Rectangle 75"/>
            <p:cNvSpPr>
              <a:spLocks noChangeArrowheads="1"/>
            </p:cNvSpPr>
            <p:nvPr/>
          </p:nvSpPr>
          <p:spPr bwMode="auto">
            <a:xfrm>
              <a:off x="6840928" y="3036188"/>
              <a:ext cx="1588" cy="1588"/>
            </a:xfrm>
            <a:prstGeom prst="rect">
              <a:avLst/>
            </a:pr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76"/>
            <p:cNvSpPr>
              <a:spLocks noEditPoints="1"/>
            </p:cNvSpPr>
            <p:nvPr/>
          </p:nvSpPr>
          <p:spPr bwMode="auto">
            <a:xfrm>
              <a:off x="7382265" y="2952050"/>
              <a:ext cx="382588" cy="935038"/>
            </a:xfrm>
            <a:custGeom>
              <a:avLst/>
              <a:gdLst>
                <a:gd name="T0" fmla="*/ 57 w 241"/>
                <a:gd name="T1" fmla="*/ 55 h 589"/>
                <a:gd name="T2" fmla="*/ 65 w 241"/>
                <a:gd name="T3" fmla="*/ 54 h 589"/>
                <a:gd name="T4" fmla="*/ 108 w 241"/>
                <a:gd name="T5" fmla="*/ 62 h 589"/>
                <a:gd name="T6" fmla="*/ 213 w 241"/>
                <a:gd name="T7" fmla="*/ 223 h 589"/>
                <a:gd name="T8" fmla="*/ 238 w 241"/>
                <a:gd name="T9" fmla="*/ 326 h 589"/>
                <a:gd name="T10" fmla="*/ 241 w 241"/>
                <a:gd name="T11" fmla="*/ 358 h 589"/>
                <a:gd name="T12" fmla="*/ 208 w 241"/>
                <a:gd name="T13" fmla="*/ 543 h 589"/>
                <a:gd name="T14" fmla="*/ 165 w 241"/>
                <a:gd name="T15" fmla="*/ 541 h 589"/>
                <a:gd name="T16" fmla="*/ 158 w 241"/>
                <a:gd name="T17" fmla="*/ 526 h 589"/>
                <a:gd name="T18" fmla="*/ 145 w 241"/>
                <a:gd name="T19" fmla="*/ 516 h 589"/>
                <a:gd name="T20" fmla="*/ 95 w 241"/>
                <a:gd name="T21" fmla="*/ 546 h 589"/>
                <a:gd name="T22" fmla="*/ 64 w 241"/>
                <a:gd name="T23" fmla="*/ 551 h 589"/>
                <a:gd name="T24" fmla="*/ 18 w 241"/>
                <a:gd name="T25" fmla="*/ 492 h 589"/>
                <a:gd name="T26" fmla="*/ 27 w 241"/>
                <a:gd name="T27" fmla="*/ 454 h 589"/>
                <a:gd name="T28" fmla="*/ 36 w 241"/>
                <a:gd name="T29" fmla="*/ 390 h 589"/>
                <a:gd name="T30" fmla="*/ 87 w 241"/>
                <a:gd name="T31" fmla="*/ 306 h 589"/>
                <a:gd name="T32" fmla="*/ 153 w 241"/>
                <a:gd name="T33" fmla="*/ 283 h 589"/>
                <a:gd name="T34" fmla="*/ 187 w 241"/>
                <a:gd name="T35" fmla="*/ 296 h 589"/>
                <a:gd name="T36" fmla="*/ 201 w 241"/>
                <a:gd name="T37" fmla="*/ 267 h 589"/>
                <a:gd name="T38" fmla="*/ 211 w 241"/>
                <a:gd name="T39" fmla="*/ 257 h 589"/>
                <a:gd name="T40" fmla="*/ 192 w 241"/>
                <a:gd name="T41" fmla="*/ 238 h 589"/>
                <a:gd name="T42" fmla="*/ 179 w 241"/>
                <a:gd name="T43" fmla="*/ 234 h 589"/>
                <a:gd name="T44" fmla="*/ 139 w 241"/>
                <a:gd name="T45" fmla="*/ 220 h 589"/>
                <a:gd name="T46" fmla="*/ 156 w 241"/>
                <a:gd name="T47" fmla="*/ 232 h 589"/>
                <a:gd name="T48" fmla="*/ 163 w 241"/>
                <a:gd name="T49" fmla="*/ 253 h 589"/>
                <a:gd name="T50" fmla="*/ 150 w 241"/>
                <a:gd name="T51" fmla="*/ 248 h 589"/>
                <a:gd name="T52" fmla="*/ 119 w 241"/>
                <a:gd name="T53" fmla="*/ 233 h 589"/>
                <a:gd name="T54" fmla="*/ 103 w 241"/>
                <a:gd name="T55" fmla="*/ 246 h 589"/>
                <a:gd name="T56" fmla="*/ 94 w 241"/>
                <a:gd name="T57" fmla="*/ 279 h 589"/>
                <a:gd name="T58" fmla="*/ 86 w 241"/>
                <a:gd name="T59" fmla="*/ 304 h 589"/>
                <a:gd name="T60" fmla="*/ 67 w 241"/>
                <a:gd name="T61" fmla="*/ 316 h 589"/>
                <a:gd name="T62" fmla="*/ 47 w 241"/>
                <a:gd name="T63" fmla="*/ 309 h 589"/>
                <a:gd name="T64" fmla="*/ 42 w 241"/>
                <a:gd name="T65" fmla="*/ 288 h 589"/>
                <a:gd name="T66" fmla="*/ 46 w 241"/>
                <a:gd name="T67" fmla="*/ 259 h 589"/>
                <a:gd name="T68" fmla="*/ 60 w 241"/>
                <a:gd name="T69" fmla="*/ 231 h 589"/>
                <a:gd name="T70" fmla="*/ 55 w 241"/>
                <a:gd name="T71" fmla="*/ 212 h 589"/>
                <a:gd name="T72" fmla="*/ 61 w 241"/>
                <a:gd name="T73" fmla="*/ 200 h 589"/>
                <a:gd name="T74" fmla="*/ 39 w 241"/>
                <a:gd name="T75" fmla="*/ 211 h 589"/>
                <a:gd name="T76" fmla="*/ 29 w 241"/>
                <a:gd name="T77" fmla="*/ 206 h 589"/>
                <a:gd name="T78" fmla="*/ 19 w 241"/>
                <a:gd name="T79" fmla="*/ 183 h 589"/>
                <a:gd name="T80" fmla="*/ 21 w 241"/>
                <a:gd name="T81" fmla="*/ 207 h 589"/>
                <a:gd name="T82" fmla="*/ 1 w 241"/>
                <a:gd name="T83" fmla="*/ 193 h 589"/>
                <a:gd name="T84" fmla="*/ 6 w 241"/>
                <a:gd name="T85" fmla="*/ 174 h 589"/>
                <a:gd name="T86" fmla="*/ 23 w 241"/>
                <a:gd name="T87" fmla="*/ 155 h 589"/>
                <a:gd name="T88" fmla="*/ 52 w 241"/>
                <a:gd name="T89" fmla="*/ 185 h 589"/>
                <a:gd name="T90" fmla="*/ 59 w 241"/>
                <a:gd name="T91" fmla="*/ 189 h 589"/>
                <a:gd name="T92" fmla="*/ 74 w 241"/>
                <a:gd name="T93" fmla="*/ 169 h 589"/>
                <a:gd name="T94" fmla="*/ 70 w 241"/>
                <a:gd name="T95" fmla="*/ 147 h 589"/>
                <a:gd name="T96" fmla="*/ 91 w 241"/>
                <a:gd name="T97" fmla="*/ 119 h 589"/>
                <a:gd name="T98" fmla="*/ 86 w 241"/>
                <a:gd name="T99" fmla="*/ 109 h 589"/>
                <a:gd name="T100" fmla="*/ 86 w 241"/>
                <a:gd name="T101" fmla="*/ 94 h 589"/>
                <a:gd name="T102" fmla="*/ 70 w 241"/>
                <a:gd name="T103" fmla="*/ 101 h 589"/>
                <a:gd name="T104" fmla="*/ 50 w 241"/>
                <a:gd name="T105" fmla="*/ 73 h 589"/>
                <a:gd name="T106" fmla="*/ 55 w 241"/>
                <a:gd name="T107" fmla="*/ 87 h 589"/>
                <a:gd name="T108" fmla="*/ 69 w 241"/>
                <a:gd name="T109" fmla="*/ 109 h 589"/>
                <a:gd name="T110" fmla="*/ 81 w 241"/>
                <a:gd name="T111" fmla="*/ 151 h 589"/>
                <a:gd name="T112" fmla="*/ 59 w 241"/>
                <a:gd name="T113" fmla="*/ 138 h 589"/>
                <a:gd name="T114" fmla="*/ 30 w 241"/>
                <a:gd name="T115" fmla="*/ 126 h 589"/>
                <a:gd name="T116" fmla="*/ 22 w 241"/>
                <a:gd name="T117" fmla="*/ 42 h 589"/>
                <a:gd name="T118" fmla="*/ 50 w 241"/>
                <a:gd name="T119" fmla="*/ 38 h 589"/>
                <a:gd name="T120" fmla="*/ 51 w 241"/>
                <a:gd name="T121" fmla="*/ 35 h 589"/>
                <a:gd name="T122" fmla="*/ 48 w 241"/>
                <a:gd name="T123" fmla="*/ 29 h 589"/>
                <a:gd name="T124" fmla="*/ 26 w 241"/>
                <a:gd name="T125" fmla="*/ 4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1" h="589">
                  <a:moveTo>
                    <a:pt x="57" y="46"/>
                  </a:moveTo>
                  <a:lnTo>
                    <a:pt x="59" y="49"/>
                  </a:lnTo>
                  <a:lnTo>
                    <a:pt x="60" y="50"/>
                  </a:lnTo>
                  <a:lnTo>
                    <a:pt x="60" y="53"/>
                  </a:lnTo>
                  <a:lnTo>
                    <a:pt x="61" y="53"/>
                  </a:lnTo>
                  <a:lnTo>
                    <a:pt x="60" y="54"/>
                  </a:lnTo>
                  <a:lnTo>
                    <a:pt x="60" y="55"/>
                  </a:lnTo>
                  <a:lnTo>
                    <a:pt x="59" y="55"/>
                  </a:lnTo>
                  <a:lnTo>
                    <a:pt x="59" y="55"/>
                  </a:lnTo>
                  <a:lnTo>
                    <a:pt x="57" y="55"/>
                  </a:lnTo>
                  <a:lnTo>
                    <a:pt x="60" y="56"/>
                  </a:lnTo>
                  <a:lnTo>
                    <a:pt x="63" y="56"/>
                  </a:lnTo>
                  <a:lnTo>
                    <a:pt x="63" y="58"/>
                  </a:lnTo>
                  <a:lnTo>
                    <a:pt x="64" y="58"/>
                  </a:lnTo>
                  <a:lnTo>
                    <a:pt x="64" y="56"/>
                  </a:lnTo>
                  <a:lnTo>
                    <a:pt x="64" y="56"/>
                  </a:lnTo>
                  <a:lnTo>
                    <a:pt x="64" y="55"/>
                  </a:lnTo>
                  <a:lnTo>
                    <a:pt x="64" y="55"/>
                  </a:lnTo>
                  <a:lnTo>
                    <a:pt x="65" y="54"/>
                  </a:lnTo>
                  <a:lnTo>
                    <a:pt x="65" y="54"/>
                  </a:lnTo>
                  <a:lnTo>
                    <a:pt x="64" y="51"/>
                  </a:lnTo>
                  <a:lnTo>
                    <a:pt x="61" y="49"/>
                  </a:lnTo>
                  <a:lnTo>
                    <a:pt x="60" y="47"/>
                  </a:lnTo>
                  <a:lnTo>
                    <a:pt x="57" y="46"/>
                  </a:lnTo>
                  <a:lnTo>
                    <a:pt x="57" y="46"/>
                  </a:lnTo>
                  <a:close/>
                  <a:moveTo>
                    <a:pt x="21" y="0"/>
                  </a:moveTo>
                  <a:lnTo>
                    <a:pt x="64" y="25"/>
                  </a:lnTo>
                  <a:lnTo>
                    <a:pt x="103" y="56"/>
                  </a:lnTo>
                  <a:lnTo>
                    <a:pt x="103" y="56"/>
                  </a:lnTo>
                  <a:lnTo>
                    <a:pt x="108" y="62"/>
                  </a:lnTo>
                  <a:lnTo>
                    <a:pt x="116" y="70"/>
                  </a:lnTo>
                  <a:lnTo>
                    <a:pt x="132" y="87"/>
                  </a:lnTo>
                  <a:lnTo>
                    <a:pt x="146" y="105"/>
                  </a:lnTo>
                  <a:lnTo>
                    <a:pt x="159" y="123"/>
                  </a:lnTo>
                  <a:lnTo>
                    <a:pt x="173" y="142"/>
                  </a:lnTo>
                  <a:lnTo>
                    <a:pt x="175" y="147"/>
                  </a:lnTo>
                  <a:lnTo>
                    <a:pt x="188" y="168"/>
                  </a:lnTo>
                  <a:lnTo>
                    <a:pt x="199" y="189"/>
                  </a:lnTo>
                  <a:lnTo>
                    <a:pt x="207" y="207"/>
                  </a:lnTo>
                  <a:lnTo>
                    <a:pt x="213" y="223"/>
                  </a:lnTo>
                  <a:lnTo>
                    <a:pt x="217" y="236"/>
                  </a:lnTo>
                  <a:lnTo>
                    <a:pt x="217" y="236"/>
                  </a:lnTo>
                  <a:lnTo>
                    <a:pt x="218" y="237"/>
                  </a:lnTo>
                  <a:lnTo>
                    <a:pt x="222" y="249"/>
                  </a:lnTo>
                  <a:lnTo>
                    <a:pt x="225" y="259"/>
                  </a:lnTo>
                  <a:lnTo>
                    <a:pt x="228" y="269"/>
                  </a:lnTo>
                  <a:lnTo>
                    <a:pt x="229" y="279"/>
                  </a:lnTo>
                  <a:lnTo>
                    <a:pt x="233" y="292"/>
                  </a:lnTo>
                  <a:lnTo>
                    <a:pt x="235" y="312"/>
                  </a:lnTo>
                  <a:lnTo>
                    <a:pt x="238" y="326"/>
                  </a:lnTo>
                  <a:lnTo>
                    <a:pt x="239" y="341"/>
                  </a:lnTo>
                  <a:lnTo>
                    <a:pt x="235" y="320"/>
                  </a:lnTo>
                  <a:lnTo>
                    <a:pt x="230" y="304"/>
                  </a:lnTo>
                  <a:lnTo>
                    <a:pt x="226" y="291"/>
                  </a:lnTo>
                  <a:lnTo>
                    <a:pt x="222" y="283"/>
                  </a:lnTo>
                  <a:lnTo>
                    <a:pt x="221" y="280"/>
                  </a:lnTo>
                  <a:lnTo>
                    <a:pt x="225" y="300"/>
                  </a:lnTo>
                  <a:lnTo>
                    <a:pt x="230" y="320"/>
                  </a:lnTo>
                  <a:lnTo>
                    <a:pt x="237" y="338"/>
                  </a:lnTo>
                  <a:lnTo>
                    <a:pt x="241" y="358"/>
                  </a:lnTo>
                  <a:lnTo>
                    <a:pt x="241" y="358"/>
                  </a:lnTo>
                  <a:lnTo>
                    <a:pt x="241" y="389"/>
                  </a:lnTo>
                  <a:lnTo>
                    <a:pt x="238" y="420"/>
                  </a:lnTo>
                  <a:lnTo>
                    <a:pt x="234" y="449"/>
                  </a:lnTo>
                  <a:lnTo>
                    <a:pt x="229" y="474"/>
                  </a:lnTo>
                  <a:lnTo>
                    <a:pt x="224" y="498"/>
                  </a:lnTo>
                  <a:lnTo>
                    <a:pt x="217" y="519"/>
                  </a:lnTo>
                  <a:lnTo>
                    <a:pt x="209" y="539"/>
                  </a:lnTo>
                  <a:lnTo>
                    <a:pt x="208" y="543"/>
                  </a:lnTo>
                  <a:lnTo>
                    <a:pt x="208" y="543"/>
                  </a:lnTo>
                  <a:lnTo>
                    <a:pt x="197" y="560"/>
                  </a:lnTo>
                  <a:lnTo>
                    <a:pt x="183" y="575"/>
                  </a:lnTo>
                  <a:lnTo>
                    <a:pt x="163" y="589"/>
                  </a:lnTo>
                  <a:lnTo>
                    <a:pt x="165" y="587"/>
                  </a:lnTo>
                  <a:lnTo>
                    <a:pt x="165" y="584"/>
                  </a:lnTo>
                  <a:lnTo>
                    <a:pt x="163" y="579"/>
                  </a:lnTo>
                  <a:lnTo>
                    <a:pt x="162" y="571"/>
                  </a:lnTo>
                  <a:lnTo>
                    <a:pt x="161" y="559"/>
                  </a:lnTo>
                  <a:lnTo>
                    <a:pt x="161" y="550"/>
                  </a:lnTo>
                  <a:lnTo>
                    <a:pt x="165" y="541"/>
                  </a:lnTo>
                  <a:lnTo>
                    <a:pt x="170" y="532"/>
                  </a:lnTo>
                  <a:lnTo>
                    <a:pt x="171" y="522"/>
                  </a:lnTo>
                  <a:lnTo>
                    <a:pt x="171" y="521"/>
                  </a:lnTo>
                  <a:lnTo>
                    <a:pt x="171" y="521"/>
                  </a:lnTo>
                  <a:lnTo>
                    <a:pt x="170" y="520"/>
                  </a:lnTo>
                  <a:lnTo>
                    <a:pt x="169" y="519"/>
                  </a:lnTo>
                  <a:lnTo>
                    <a:pt x="166" y="519"/>
                  </a:lnTo>
                  <a:lnTo>
                    <a:pt x="162" y="522"/>
                  </a:lnTo>
                  <a:lnTo>
                    <a:pt x="159" y="525"/>
                  </a:lnTo>
                  <a:lnTo>
                    <a:pt x="158" y="526"/>
                  </a:lnTo>
                  <a:lnTo>
                    <a:pt x="157" y="528"/>
                  </a:lnTo>
                  <a:lnTo>
                    <a:pt x="156" y="529"/>
                  </a:lnTo>
                  <a:lnTo>
                    <a:pt x="156" y="529"/>
                  </a:lnTo>
                  <a:lnTo>
                    <a:pt x="154" y="529"/>
                  </a:lnTo>
                  <a:lnTo>
                    <a:pt x="152" y="526"/>
                  </a:lnTo>
                  <a:lnTo>
                    <a:pt x="150" y="524"/>
                  </a:lnTo>
                  <a:lnTo>
                    <a:pt x="149" y="521"/>
                  </a:lnTo>
                  <a:lnTo>
                    <a:pt x="148" y="519"/>
                  </a:lnTo>
                  <a:lnTo>
                    <a:pt x="146" y="517"/>
                  </a:lnTo>
                  <a:lnTo>
                    <a:pt x="145" y="516"/>
                  </a:lnTo>
                  <a:lnTo>
                    <a:pt x="144" y="516"/>
                  </a:lnTo>
                  <a:lnTo>
                    <a:pt x="141" y="516"/>
                  </a:lnTo>
                  <a:lnTo>
                    <a:pt x="139" y="517"/>
                  </a:lnTo>
                  <a:lnTo>
                    <a:pt x="136" y="519"/>
                  </a:lnTo>
                  <a:lnTo>
                    <a:pt x="133" y="520"/>
                  </a:lnTo>
                  <a:lnTo>
                    <a:pt x="127" y="526"/>
                  </a:lnTo>
                  <a:lnTo>
                    <a:pt x="120" y="534"/>
                  </a:lnTo>
                  <a:lnTo>
                    <a:pt x="114" y="541"/>
                  </a:lnTo>
                  <a:lnTo>
                    <a:pt x="105" y="543"/>
                  </a:lnTo>
                  <a:lnTo>
                    <a:pt x="95" y="546"/>
                  </a:lnTo>
                  <a:lnTo>
                    <a:pt x="86" y="550"/>
                  </a:lnTo>
                  <a:lnTo>
                    <a:pt x="82" y="554"/>
                  </a:lnTo>
                  <a:lnTo>
                    <a:pt x="80" y="557"/>
                  </a:lnTo>
                  <a:lnTo>
                    <a:pt x="77" y="558"/>
                  </a:lnTo>
                  <a:lnTo>
                    <a:pt x="76" y="559"/>
                  </a:lnTo>
                  <a:lnTo>
                    <a:pt x="74" y="559"/>
                  </a:lnTo>
                  <a:lnTo>
                    <a:pt x="73" y="558"/>
                  </a:lnTo>
                  <a:lnTo>
                    <a:pt x="70" y="557"/>
                  </a:lnTo>
                  <a:lnTo>
                    <a:pt x="69" y="555"/>
                  </a:lnTo>
                  <a:lnTo>
                    <a:pt x="64" y="551"/>
                  </a:lnTo>
                  <a:lnTo>
                    <a:pt x="59" y="545"/>
                  </a:lnTo>
                  <a:lnTo>
                    <a:pt x="53" y="533"/>
                  </a:lnTo>
                  <a:lnTo>
                    <a:pt x="53" y="530"/>
                  </a:lnTo>
                  <a:lnTo>
                    <a:pt x="51" y="529"/>
                  </a:lnTo>
                  <a:lnTo>
                    <a:pt x="47" y="526"/>
                  </a:lnTo>
                  <a:lnTo>
                    <a:pt x="40" y="524"/>
                  </a:lnTo>
                  <a:lnTo>
                    <a:pt x="30" y="520"/>
                  </a:lnTo>
                  <a:lnTo>
                    <a:pt x="18" y="495"/>
                  </a:lnTo>
                  <a:lnTo>
                    <a:pt x="18" y="494"/>
                  </a:lnTo>
                  <a:lnTo>
                    <a:pt x="18" y="492"/>
                  </a:lnTo>
                  <a:lnTo>
                    <a:pt x="19" y="488"/>
                  </a:lnTo>
                  <a:lnTo>
                    <a:pt x="22" y="485"/>
                  </a:lnTo>
                  <a:lnTo>
                    <a:pt x="25" y="481"/>
                  </a:lnTo>
                  <a:lnTo>
                    <a:pt x="26" y="477"/>
                  </a:lnTo>
                  <a:lnTo>
                    <a:pt x="29" y="471"/>
                  </a:lnTo>
                  <a:lnTo>
                    <a:pt x="29" y="469"/>
                  </a:lnTo>
                  <a:lnTo>
                    <a:pt x="30" y="465"/>
                  </a:lnTo>
                  <a:lnTo>
                    <a:pt x="30" y="460"/>
                  </a:lnTo>
                  <a:lnTo>
                    <a:pt x="29" y="457"/>
                  </a:lnTo>
                  <a:lnTo>
                    <a:pt x="27" y="454"/>
                  </a:lnTo>
                  <a:lnTo>
                    <a:pt x="26" y="452"/>
                  </a:lnTo>
                  <a:lnTo>
                    <a:pt x="25" y="448"/>
                  </a:lnTo>
                  <a:lnTo>
                    <a:pt x="23" y="445"/>
                  </a:lnTo>
                  <a:lnTo>
                    <a:pt x="23" y="440"/>
                  </a:lnTo>
                  <a:lnTo>
                    <a:pt x="25" y="432"/>
                  </a:lnTo>
                  <a:lnTo>
                    <a:pt x="27" y="420"/>
                  </a:lnTo>
                  <a:lnTo>
                    <a:pt x="31" y="403"/>
                  </a:lnTo>
                  <a:lnTo>
                    <a:pt x="31" y="398"/>
                  </a:lnTo>
                  <a:lnTo>
                    <a:pt x="34" y="394"/>
                  </a:lnTo>
                  <a:lnTo>
                    <a:pt x="36" y="390"/>
                  </a:lnTo>
                  <a:lnTo>
                    <a:pt x="42" y="385"/>
                  </a:lnTo>
                  <a:lnTo>
                    <a:pt x="51" y="377"/>
                  </a:lnTo>
                  <a:lnTo>
                    <a:pt x="56" y="371"/>
                  </a:lnTo>
                  <a:lnTo>
                    <a:pt x="56" y="363"/>
                  </a:lnTo>
                  <a:lnTo>
                    <a:pt x="55" y="355"/>
                  </a:lnTo>
                  <a:lnTo>
                    <a:pt x="55" y="347"/>
                  </a:lnTo>
                  <a:lnTo>
                    <a:pt x="69" y="320"/>
                  </a:lnTo>
                  <a:lnTo>
                    <a:pt x="72" y="318"/>
                  </a:lnTo>
                  <a:lnTo>
                    <a:pt x="78" y="313"/>
                  </a:lnTo>
                  <a:lnTo>
                    <a:pt x="87" y="306"/>
                  </a:lnTo>
                  <a:lnTo>
                    <a:pt x="98" y="297"/>
                  </a:lnTo>
                  <a:lnTo>
                    <a:pt x="110" y="289"/>
                  </a:lnTo>
                  <a:lnTo>
                    <a:pt x="122" y="282"/>
                  </a:lnTo>
                  <a:lnTo>
                    <a:pt x="132" y="275"/>
                  </a:lnTo>
                  <a:lnTo>
                    <a:pt x="140" y="271"/>
                  </a:lnTo>
                  <a:lnTo>
                    <a:pt x="144" y="270"/>
                  </a:lnTo>
                  <a:lnTo>
                    <a:pt x="146" y="272"/>
                  </a:lnTo>
                  <a:lnTo>
                    <a:pt x="150" y="276"/>
                  </a:lnTo>
                  <a:lnTo>
                    <a:pt x="152" y="279"/>
                  </a:lnTo>
                  <a:lnTo>
                    <a:pt x="153" y="283"/>
                  </a:lnTo>
                  <a:lnTo>
                    <a:pt x="153" y="287"/>
                  </a:lnTo>
                  <a:lnTo>
                    <a:pt x="153" y="293"/>
                  </a:lnTo>
                  <a:lnTo>
                    <a:pt x="157" y="297"/>
                  </a:lnTo>
                  <a:lnTo>
                    <a:pt x="163" y="299"/>
                  </a:lnTo>
                  <a:lnTo>
                    <a:pt x="171" y="300"/>
                  </a:lnTo>
                  <a:lnTo>
                    <a:pt x="178" y="300"/>
                  </a:lnTo>
                  <a:lnTo>
                    <a:pt x="183" y="300"/>
                  </a:lnTo>
                  <a:lnTo>
                    <a:pt x="186" y="300"/>
                  </a:lnTo>
                  <a:lnTo>
                    <a:pt x="186" y="297"/>
                  </a:lnTo>
                  <a:lnTo>
                    <a:pt x="187" y="296"/>
                  </a:lnTo>
                  <a:lnTo>
                    <a:pt x="187" y="293"/>
                  </a:lnTo>
                  <a:lnTo>
                    <a:pt x="187" y="289"/>
                  </a:lnTo>
                  <a:lnTo>
                    <a:pt x="187" y="287"/>
                  </a:lnTo>
                  <a:lnTo>
                    <a:pt x="187" y="283"/>
                  </a:lnTo>
                  <a:lnTo>
                    <a:pt x="190" y="279"/>
                  </a:lnTo>
                  <a:lnTo>
                    <a:pt x="191" y="276"/>
                  </a:lnTo>
                  <a:lnTo>
                    <a:pt x="195" y="272"/>
                  </a:lnTo>
                  <a:lnTo>
                    <a:pt x="197" y="270"/>
                  </a:lnTo>
                  <a:lnTo>
                    <a:pt x="200" y="269"/>
                  </a:lnTo>
                  <a:lnTo>
                    <a:pt x="201" y="267"/>
                  </a:lnTo>
                  <a:lnTo>
                    <a:pt x="203" y="266"/>
                  </a:lnTo>
                  <a:lnTo>
                    <a:pt x="204" y="267"/>
                  </a:lnTo>
                  <a:lnTo>
                    <a:pt x="204" y="269"/>
                  </a:lnTo>
                  <a:lnTo>
                    <a:pt x="205" y="271"/>
                  </a:lnTo>
                  <a:lnTo>
                    <a:pt x="205" y="274"/>
                  </a:lnTo>
                  <a:lnTo>
                    <a:pt x="207" y="270"/>
                  </a:lnTo>
                  <a:lnTo>
                    <a:pt x="208" y="266"/>
                  </a:lnTo>
                  <a:lnTo>
                    <a:pt x="209" y="263"/>
                  </a:lnTo>
                  <a:lnTo>
                    <a:pt x="211" y="259"/>
                  </a:lnTo>
                  <a:lnTo>
                    <a:pt x="211" y="257"/>
                  </a:lnTo>
                  <a:lnTo>
                    <a:pt x="211" y="253"/>
                  </a:lnTo>
                  <a:lnTo>
                    <a:pt x="208" y="246"/>
                  </a:lnTo>
                  <a:lnTo>
                    <a:pt x="205" y="238"/>
                  </a:lnTo>
                  <a:lnTo>
                    <a:pt x="203" y="231"/>
                  </a:lnTo>
                  <a:lnTo>
                    <a:pt x="199" y="227"/>
                  </a:lnTo>
                  <a:lnTo>
                    <a:pt x="197" y="231"/>
                  </a:lnTo>
                  <a:lnTo>
                    <a:pt x="196" y="234"/>
                  </a:lnTo>
                  <a:lnTo>
                    <a:pt x="194" y="236"/>
                  </a:lnTo>
                  <a:lnTo>
                    <a:pt x="192" y="237"/>
                  </a:lnTo>
                  <a:lnTo>
                    <a:pt x="192" y="238"/>
                  </a:lnTo>
                  <a:lnTo>
                    <a:pt x="187" y="236"/>
                  </a:lnTo>
                  <a:lnTo>
                    <a:pt x="183" y="232"/>
                  </a:lnTo>
                  <a:lnTo>
                    <a:pt x="180" y="229"/>
                  </a:lnTo>
                  <a:lnTo>
                    <a:pt x="177" y="225"/>
                  </a:lnTo>
                  <a:lnTo>
                    <a:pt x="173" y="221"/>
                  </a:lnTo>
                  <a:lnTo>
                    <a:pt x="171" y="224"/>
                  </a:lnTo>
                  <a:lnTo>
                    <a:pt x="171" y="227"/>
                  </a:lnTo>
                  <a:lnTo>
                    <a:pt x="173" y="228"/>
                  </a:lnTo>
                  <a:lnTo>
                    <a:pt x="175" y="231"/>
                  </a:lnTo>
                  <a:lnTo>
                    <a:pt x="179" y="234"/>
                  </a:lnTo>
                  <a:lnTo>
                    <a:pt x="180" y="244"/>
                  </a:lnTo>
                  <a:lnTo>
                    <a:pt x="180" y="254"/>
                  </a:lnTo>
                  <a:lnTo>
                    <a:pt x="179" y="262"/>
                  </a:lnTo>
                  <a:lnTo>
                    <a:pt x="171" y="258"/>
                  </a:lnTo>
                  <a:lnTo>
                    <a:pt x="166" y="251"/>
                  </a:lnTo>
                  <a:lnTo>
                    <a:pt x="162" y="244"/>
                  </a:lnTo>
                  <a:lnTo>
                    <a:pt x="158" y="236"/>
                  </a:lnTo>
                  <a:lnTo>
                    <a:pt x="153" y="229"/>
                  </a:lnTo>
                  <a:lnTo>
                    <a:pt x="144" y="224"/>
                  </a:lnTo>
                  <a:lnTo>
                    <a:pt x="139" y="220"/>
                  </a:lnTo>
                  <a:lnTo>
                    <a:pt x="133" y="219"/>
                  </a:lnTo>
                  <a:lnTo>
                    <a:pt x="131" y="217"/>
                  </a:lnTo>
                  <a:lnTo>
                    <a:pt x="125" y="216"/>
                  </a:lnTo>
                  <a:lnTo>
                    <a:pt x="129" y="219"/>
                  </a:lnTo>
                  <a:lnTo>
                    <a:pt x="132" y="220"/>
                  </a:lnTo>
                  <a:lnTo>
                    <a:pt x="136" y="223"/>
                  </a:lnTo>
                  <a:lnTo>
                    <a:pt x="142" y="225"/>
                  </a:lnTo>
                  <a:lnTo>
                    <a:pt x="153" y="229"/>
                  </a:lnTo>
                  <a:lnTo>
                    <a:pt x="153" y="231"/>
                  </a:lnTo>
                  <a:lnTo>
                    <a:pt x="156" y="232"/>
                  </a:lnTo>
                  <a:lnTo>
                    <a:pt x="157" y="234"/>
                  </a:lnTo>
                  <a:lnTo>
                    <a:pt x="157" y="236"/>
                  </a:lnTo>
                  <a:lnTo>
                    <a:pt x="156" y="238"/>
                  </a:lnTo>
                  <a:lnTo>
                    <a:pt x="156" y="241"/>
                  </a:lnTo>
                  <a:lnTo>
                    <a:pt x="157" y="242"/>
                  </a:lnTo>
                  <a:lnTo>
                    <a:pt x="158" y="244"/>
                  </a:lnTo>
                  <a:lnTo>
                    <a:pt x="159" y="246"/>
                  </a:lnTo>
                  <a:lnTo>
                    <a:pt x="162" y="249"/>
                  </a:lnTo>
                  <a:lnTo>
                    <a:pt x="162" y="251"/>
                  </a:lnTo>
                  <a:lnTo>
                    <a:pt x="163" y="253"/>
                  </a:lnTo>
                  <a:lnTo>
                    <a:pt x="163" y="254"/>
                  </a:lnTo>
                  <a:lnTo>
                    <a:pt x="163" y="257"/>
                  </a:lnTo>
                  <a:lnTo>
                    <a:pt x="163" y="258"/>
                  </a:lnTo>
                  <a:lnTo>
                    <a:pt x="162" y="258"/>
                  </a:lnTo>
                  <a:lnTo>
                    <a:pt x="161" y="258"/>
                  </a:lnTo>
                  <a:lnTo>
                    <a:pt x="158" y="257"/>
                  </a:lnTo>
                  <a:lnTo>
                    <a:pt x="156" y="254"/>
                  </a:lnTo>
                  <a:lnTo>
                    <a:pt x="154" y="253"/>
                  </a:lnTo>
                  <a:lnTo>
                    <a:pt x="153" y="250"/>
                  </a:lnTo>
                  <a:lnTo>
                    <a:pt x="150" y="248"/>
                  </a:lnTo>
                  <a:lnTo>
                    <a:pt x="146" y="245"/>
                  </a:lnTo>
                  <a:lnTo>
                    <a:pt x="142" y="244"/>
                  </a:lnTo>
                  <a:lnTo>
                    <a:pt x="139" y="244"/>
                  </a:lnTo>
                  <a:lnTo>
                    <a:pt x="135" y="242"/>
                  </a:lnTo>
                  <a:lnTo>
                    <a:pt x="132" y="241"/>
                  </a:lnTo>
                  <a:lnTo>
                    <a:pt x="129" y="238"/>
                  </a:lnTo>
                  <a:lnTo>
                    <a:pt x="127" y="237"/>
                  </a:lnTo>
                  <a:lnTo>
                    <a:pt x="124" y="234"/>
                  </a:lnTo>
                  <a:lnTo>
                    <a:pt x="122" y="233"/>
                  </a:lnTo>
                  <a:lnTo>
                    <a:pt x="119" y="233"/>
                  </a:lnTo>
                  <a:lnTo>
                    <a:pt x="115" y="234"/>
                  </a:lnTo>
                  <a:lnTo>
                    <a:pt x="114" y="236"/>
                  </a:lnTo>
                  <a:lnTo>
                    <a:pt x="112" y="238"/>
                  </a:lnTo>
                  <a:lnTo>
                    <a:pt x="112" y="240"/>
                  </a:lnTo>
                  <a:lnTo>
                    <a:pt x="111" y="242"/>
                  </a:lnTo>
                  <a:lnTo>
                    <a:pt x="110" y="245"/>
                  </a:lnTo>
                  <a:lnTo>
                    <a:pt x="108" y="245"/>
                  </a:lnTo>
                  <a:lnTo>
                    <a:pt x="106" y="246"/>
                  </a:lnTo>
                  <a:lnTo>
                    <a:pt x="105" y="246"/>
                  </a:lnTo>
                  <a:lnTo>
                    <a:pt x="103" y="246"/>
                  </a:lnTo>
                  <a:lnTo>
                    <a:pt x="101" y="248"/>
                  </a:lnTo>
                  <a:lnTo>
                    <a:pt x="101" y="251"/>
                  </a:lnTo>
                  <a:lnTo>
                    <a:pt x="99" y="254"/>
                  </a:lnTo>
                  <a:lnTo>
                    <a:pt x="99" y="258"/>
                  </a:lnTo>
                  <a:lnTo>
                    <a:pt x="99" y="261"/>
                  </a:lnTo>
                  <a:lnTo>
                    <a:pt x="99" y="262"/>
                  </a:lnTo>
                  <a:lnTo>
                    <a:pt x="97" y="267"/>
                  </a:lnTo>
                  <a:lnTo>
                    <a:pt x="95" y="271"/>
                  </a:lnTo>
                  <a:lnTo>
                    <a:pt x="94" y="275"/>
                  </a:lnTo>
                  <a:lnTo>
                    <a:pt x="94" y="279"/>
                  </a:lnTo>
                  <a:lnTo>
                    <a:pt x="94" y="284"/>
                  </a:lnTo>
                  <a:lnTo>
                    <a:pt x="94" y="288"/>
                  </a:lnTo>
                  <a:lnTo>
                    <a:pt x="93" y="292"/>
                  </a:lnTo>
                  <a:lnTo>
                    <a:pt x="91" y="295"/>
                  </a:lnTo>
                  <a:lnTo>
                    <a:pt x="90" y="299"/>
                  </a:lnTo>
                  <a:lnTo>
                    <a:pt x="89" y="301"/>
                  </a:lnTo>
                  <a:lnTo>
                    <a:pt x="87" y="303"/>
                  </a:lnTo>
                  <a:lnTo>
                    <a:pt x="87" y="303"/>
                  </a:lnTo>
                  <a:lnTo>
                    <a:pt x="86" y="303"/>
                  </a:lnTo>
                  <a:lnTo>
                    <a:pt x="86" y="304"/>
                  </a:lnTo>
                  <a:lnTo>
                    <a:pt x="85" y="305"/>
                  </a:lnTo>
                  <a:lnTo>
                    <a:pt x="84" y="306"/>
                  </a:lnTo>
                  <a:lnTo>
                    <a:pt x="80" y="308"/>
                  </a:lnTo>
                  <a:lnTo>
                    <a:pt x="77" y="312"/>
                  </a:lnTo>
                  <a:lnTo>
                    <a:pt x="74" y="316"/>
                  </a:lnTo>
                  <a:lnTo>
                    <a:pt x="73" y="316"/>
                  </a:lnTo>
                  <a:lnTo>
                    <a:pt x="72" y="317"/>
                  </a:lnTo>
                  <a:lnTo>
                    <a:pt x="70" y="317"/>
                  </a:lnTo>
                  <a:lnTo>
                    <a:pt x="68" y="317"/>
                  </a:lnTo>
                  <a:lnTo>
                    <a:pt x="67" y="316"/>
                  </a:lnTo>
                  <a:lnTo>
                    <a:pt x="65" y="313"/>
                  </a:lnTo>
                  <a:lnTo>
                    <a:pt x="64" y="312"/>
                  </a:lnTo>
                  <a:lnTo>
                    <a:pt x="61" y="312"/>
                  </a:lnTo>
                  <a:lnTo>
                    <a:pt x="60" y="312"/>
                  </a:lnTo>
                  <a:lnTo>
                    <a:pt x="57" y="312"/>
                  </a:lnTo>
                  <a:lnTo>
                    <a:pt x="55" y="313"/>
                  </a:lnTo>
                  <a:lnTo>
                    <a:pt x="53" y="313"/>
                  </a:lnTo>
                  <a:lnTo>
                    <a:pt x="51" y="312"/>
                  </a:lnTo>
                  <a:lnTo>
                    <a:pt x="50" y="310"/>
                  </a:lnTo>
                  <a:lnTo>
                    <a:pt x="47" y="309"/>
                  </a:lnTo>
                  <a:lnTo>
                    <a:pt x="46" y="306"/>
                  </a:lnTo>
                  <a:lnTo>
                    <a:pt x="44" y="305"/>
                  </a:lnTo>
                  <a:lnTo>
                    <a:pt x="43" y="304"/>
                  </a:lnTo>
                  <a:lnTo>
                    <a:pt x="42" y="304"/>
                  </a:lnTo>
                  <a:lnTo>
                    <a:pt x="40" y="301"/>
                  </a:lnTo>
                  <a:lnTo>
                    <a:pt x="40" y="299"/>
                  </a:lnTo>
                  <a:lnTo>
                    <a:pt x="40" y="295"/>
                  </a:lnTo>
                  <a:lnTo>
                    <a:pt x="42" y="293"/>
                  </a:lnTo>
                  <a:lnTo>
                    <a:pt x="42" y="291"/>
                  </a:lnTo>
                  <a:lnTo>
                    <a:pt x="42" y="288"/>
                  </a:lnTo>
                  <a:lnTo>
                    <a:pt x="40" y="286"/>
                  </a:lnTo>
                  <a:lnTo>
                    <a:pt x="39" y="282"/>
                  </a:lnTo>
                  <a:lnTo>
                    <a:pt x="69" y="272"/>
                  </a:lnTo>
                  <a:lnTo>
                    <a:pt x="97" y="262"/>
                  </a:lnTo>
                  <a:lnTo>
                    <a:pt x="69" y="272"/>
                  </a:lnTo>
                  <a:lnTo>
                    <a:pt x="39" y="282"/>
                  </a:lnTo>
                  <a:lnTo>
                    <a:pt x="35" y="272"/>
                  </a:lnTo>
                  <a:lnTo>
                    <a:pt x="35" y="266"/>
                  </a:lnTo>
                  <a:lnTo>
                    <a:pt x="38" y="262"/>
                  </a:lnTo>
                  <a:lnTo>
                    <a:pt x="46" y="259"/>
                  </a:lnTo>
                  <a:lnTo>
                    <a:pt x="56" y="257"/>
                  </a:lnTo>
                  <a:lnTo>
                    <a:pt x="60" y="257"/>
                  </a:lnTo>
                  <a:lnTo>
                    <a:pt x="64" y="255"/>
                  </a:lnTo>
                  <a:lnTo>
                    <a:pt x="67" y="254"/>
                  </a:lnTo>
                  <a:lnTo>
                    <a:pt x="68" y="253"/>
                  </a:lnTo>
                  <a:lnTo>
                    <a:pt x="69" y="250"/>
                  </a:lnTo>
                  <a:lnTo>
                    <a:pt x="69" y="246"/>
                  </a:lnTo>
                  <a:lnTo>
                    <a:pt x="68" y="241"/>
                  </a:lnTo>
                  <a:lnTo>
                    <a:pt x="65" y="234"/>
                  </a:lnTo>
                  <a:lnTo>
                    <a:pt x="60" y="231"/>
                  </a:lnTo>
                  <a:lnTo>
                    <a:pt x="51" y="228"/>
                  </a:lnTo>
                  <a:lnTo>
                    <a:pt x="47" y="228"/>
                  </a:lnTo>
                  <a:lnTo>
                    <a:pt x="44" y="228"/>
                  </a:lnTo>
                  <a:lnTo>
                    <a:pt x="43" y="227"/>
                  </a:lnTo>
                  <a:lnTo>
                    <a:pt x="43" y="225"/>
                  </a:lnTo>
                  <a:lnTo>
                    <a:pt x="44" y="223"/>
                  </a:lnTo>
                  <a:lnTo>
                    <a:pt x="46" y="220"/>
                  </a:lnTo>
                  <a:lnTo>
                    <a:pt x="48" y="217"/>
                  </a:lnTo>
                  <a:lnTo>
                    <a:pt x="51" y="215"/>
                  </a:lnTo>
                  <a:lnTo>
                    <a:pt x="55" y="212"/>
                  </a:lnTo>
                  <a:lnTo>
                    <a:pt x="57" y="211"/>
                  </a:lnTo>
                  <a:lnTo>
                    <a:pt x="59" y="210"/>
                  </a:lnTo>
                  <a:lnTo>
                    <a:pt x="59" y="208"/>
                  </a:lnTo>
                  <a:lnTo>
                    <a:pt x="61" y="207"/>
                  </a:lnTo>
                  <a:lnTo>
                    <a:pt x="64" y="204"/>
                  </a:lnTo>
                  <a:lnTo>
                    <a:pt x="64" y="202"/>
                  </a:lnTo>
                  <a:lnTo>
                    <a:pt x="64" y="200"/>
                  </a:lnTo>
                  <a:lnTo>
                    <a:pt x="63" y="199"/>
                  </a:lnTo>
                  <a:lnTo>
                    <a:pt x="61" y="198"/>
                  </a:lnTo>
                  <a:lnTo>
                    <a:pt x="61" y="200"/>
                  </a:lnTo>
                  <a:lnTo>
                    <a:pt x="59" y="203"/>
                  </a:lnTo>
                  <a:lnTo>
                    <a:pt x="57" y="204"/>
                  </a:lnTo>
                  <a:lnTo>
                    <a:pt x="55" y="206"/>
                  </a:lnTo>
                  <a:lnTo>
                    <a:pt x="52" y="207"/>
                  </a:lnTo>
                  <a:lnTo>
                    <a:pt x="50" y="207"/>
                  </a:lnTo>
                  <a:lnTo>
                    <a:pt x="47" y="208"/>
                  </a:lnTo>
                  <a:lnTo>
                    <a:pt x="44" y="210"/>
                  </a:lnTo>
                  <a:lnTo>
                    <a:pt x="42" y="211"/>
                  </a:lnTo>
                  <a:lnTo>
                    <a:pt x="40" y="211"/>
                  </a:lnTo>
                  <a:lnTo>
                    <a:pt x="39" y="211"/>
                  </a:lnTo>
                  <a:lnTo>
                    <a:pt x="36" y="210"/>
                  </a:lnTo>
                  <a:lnTo>
                    <a:pt x="34" y="210"/>
                  </a:lnTo>
                  <a:lnTo>
                    <a:pt x="33" y="210"/>
                  </a:lnTo>
                  <a:lnTo>
                    <a:pt x="30" y="210"/>
                  </a:lnTo>
                  <a:lnTo>
                    <a:pt x="29" y="208"/>
                  </a:lnTo>
                  <a:lnTo>
                    <a:pt x="27" y="207"/>
                  </a:lnTo>
                  <a:lnTo>
                    <a:pt x="27" y="207"/>
                  </a:lnTo>
                  <a:lnTo>
                    <a:pt x="27" y="207"/>
                  </a:lnTo>
                  <a:lnTo>
                    <a:pt x="27" y="207"/>
                  </a:lnTo>
                  <a:lnTo>
                    <a:pt x="29" y="206"/>
                  </a:lnTo>
                  <a:lnTo>
                    <a:pt x="29" y="203"/>
                  </a:lnTo>
                  <a:lnTo>
                    <a:pt x="29" y="199"/>
                  </a:lnTo>
                  <a:lnTo>
                    <a:pt x="30" y="195"/>
                  </a:lnTo>
                  <a:lnTo>
                    <a:pt x="31" y="189"/>
                  </a:lnTo>
                  <a:lnTo>
                    <a:pt x="31" y="186"/>
                  </a:lnTo>
                  <a:lnTo>
                    <a:pt x="30" y="185"/>
                  </a:lnTo>
                  <a:lnTo>
                    <a:pt x="27" y="183"/>
                  </a:lnTo>
                  <a:lnTo>
                    <a:pt x="25" y="183"/>
                  </a:lnTo>
                  <a:lnTo>
                    <a:pt x="22" y="182"/>
                  </a:lnTo>
                  <a:lnTo>
                    <a:pt x="19" y="183"/>
                  </a:lnTo>
                  <a:lnTo>
                    <a:pt x="18" y="183"/>
                  </a:lnTo>
                  <a:lnTo>
                    <a:pt x="19" y="186"/>
                  </a:lnTo>
                  <a:lnTo>
                    <a:pt x="21" y="189"/>
                  </a:lnTo>
                  <a:lnTo>
                    <a:pt x="23" y="191"/>
                  </a:lnTo>
                  <a:lnTo>
                    <a:pt x="25" y="194"/>
                  </a:lnTo>
                  <a:lnTo>
                    <a:pt x="25" y="198"/>
                  </a:lnTo>
                  <a:lnTo>
                    <a:pt x="23" y="199"/>
                  </a:lnTo>
                  <a:lnTo>
                    <a:pt x="23" y="200"/>
                  </a:lnTo>
                  <a:lnTo>
                    <a:pt x="22" y="204"/>
                  </a:lnTo>
                  <a:lnTo>
                    <a:pt x="21" y="207"/>
                  </a:lnTo>
                  <a:lnTo>
                    <a:pt x="18" y="211"/>
                  </a:lnTo>
                  <a:lnTo>
                    <a:pt x="15" y="212"/>
                  </a:lnTo>
                  <a:lnTo>
                    <a:pt x="13" y="212"/>
                  </a:lnTo>
                  <a:lnTo>
                    <a:pt x="9" y="211"/>
                  </a:lnTo>
                  <a:lnTo>
                    <a:pt x="6" y="208"/>
                  </a:lnTo>
                  <a:lnTo>
                    <a:pt x="5" y="206"/>
                  </a:lnTo>
                  <a:lnTo>
                    <a:pt x="2" y="202"/>
                  </a:lnTo>
                  <a:lnTo>
                    <a:pt x="1" y="198"/>
                  </a:lnTo>
                  <a:lnTo>
                    <a:pt x="1" y="195"/>
                  </a:lnTo>
                  <a:lnTo>
                    <a:pt x="1" y="193"/>
                  </a:lnTo>
                  <a:lnTo>
                    <a:pt x="0" y="193"/>
                  </a:lnTo>
                  <a:lnTo>
                    <a:pt x="0" y="190"/>
                  </a:lnTo>
                  <a:lnTo>
                    <a:pt x="1" y="189"/>
                  </a:lnTo>
                  <a:lnTo>
                    <a:pt x="1" y="187"/>
                  </a:lnTo>
                  <a:lnTo>
                    <a:pt x="2" y="186"/>
                  </a:lnTo>
                  <a:lnTo>
                    <a:pt x="5" y="185"/>
                  </a:lnTo>
                  <a:lnTo>
                    <a:pt x="8" y="182"/>
                  </a:lnTo>
                  <a:lnTo>
                    <a:pt x="12" y="179"/>
                  </a:lnTo>
                  <a:lnTo>
                    <a:pt x="9" y="177"/>
                  </a:lnTo>
                  <a:lnTo>
                    <a:pt x="6" y="174"/>
                  </a:lnTo>
                  <a:lnTo>
                    <a:pt x="4" y="172"/>
                  </a:lnTo>
                  <a:lnTo>
                    <a:pt x="1" y="168"/>
                  </a:lnTo>
                  <a:lnTo>
                    <a:pt x="8" y="157"/>
                  </a:lnTo>
                  <a:lnTo>
                    <a:pt x="8" y="156"/>
                  </a:lnTo>
                  <a:lnTo>
                    <a:pt x="9" y="155"/>
                  </a:lnTo>
                  <a:lnTo>
                    <a:pt x="10" y="155"/>
                  </a:lnTo>
                  <a:lnTo>
                    <a:pt x="13" y="155"/>
                  </a:lnTo>
                  <a:lnTo>
                    <a:pt x="17" y="155"/>
                  </a:lnTo>
                  <a:lnTo>
                    <a:pt x="21" y="155"/>
                  </a:lnTo>
                  <a:lnTo>
                    <a:pt x="23" y="155"/>
                  </a:lnTo>
                  <a:lnTo>
                    <a:pt x="25" y="153"/>
                  </a:lnTo>
                  <a:lnTo>
                    <a:pt x="27" y="156"/>
                  </a:lnTo>
                  <a:lnTo>
                    <a:pt x="29" y="157"/>
                  </a:lnTo>
                  <a:lnTo>
                    <a:pt x="29" y="160"/>
                  </a:lnTo>
                  <a:lnTo>
                    <a:pt x="29" y="161"/>
                  </a:lnTo>
                  <a:lnTo>
                    <a:pt x="29" y="164"/>
                  </a:lnTo>
                  <a:lnTo>
                    <a:pt x="30" y="169"/>
                  </a:lnTo>
                  <a:lnTo>
                    <a:pt x="36" y="174"/>
                  </a:lnTo>
                  <a:lnTo>
                    <a:pt x="44" y="179"/>
                  </a:lnTo>
                  <a:lnTo>
                    <a:pt x="52" y="185"/>
                  </a:lnTo>
                  <a:lnTo>
                    <a:pt x="57" y="187"/>
                  </a:lnTo>
                  <a:lnTo>
                    <a:pt x="57" y="187"/>
                  </a:lnTo>
                  <a:lnTo>
                    <a:pt x="57" y="187"/>
                  </a:lnTo>
                  <a:lnTo>
                    <a:pt x="57" y="187"/>
                  </a:lnTo>
                  <a:lnTo>
                    <a:pt x="57" y="187"/>
                  </a:lnTo>
                  <a:lnTo>
                    <a:pt x="57" y="187"/>
                  </a:lnTo>
                  <a:lnTo>
                    <a:pt x="57" y="187"/>
                  </a:lnTo>
                  <a:lnTo>
                    <a:pt x="57" y="187"/>
                  </a:lnTo>
                  <a:lnTo>
                    <a:pt x="57" y="187"/>
                  </a:lnTo>
                  <a:lnTo>
                    <a:pt x="59" y="189"/>
                  </a:lnTo>
                  <a:lnTo>
                    <a:pt x="59" y="191"/>
                  </a:lnTo>
                  <a:lnTo>
                    <a:pt x="60" y="191"/>
                  </a:lnTo>
                  <a:lnTo>
                    <a:pt x="60" y="193"/>
                  </a:lnTo>
                  <a:lnTo>
                    <a:pt x="61" y="193"/>
                  </a:lnTo>
                  <a:lnTo>
                    <a:pt x="65" y="189"/>
                  </a:lnTo>
                  <a:lnTo>
                    <a:pt x="65" y="183"/>
                  </a:lnTo>
                  <a:lnTo>
                    <a:pt x="67" y="177"/>
                  </a:lnTo>
                  <a:lnTo>
                    <a:pt x="68" y="173"/>
                  </a:lnTo>
                  <a:lnTo>
                    <a:pt x="73" y="169"/>
                  </a:lnTo>
                  <a:lnTo>
                    <a:pt x="74" y="169"/>
                  </a:lnTo>
                  <a:lnTo>
                    <a:pt x="76" y="168"/>
                  </a:lnTo>
                  <a:lnTo>
                    <a:pt x="73" y="162"/>
                  </a:lnTo>
                  <a:lnTo>
                    <a:pt x="69" y="159"/>
                  </a:lnTo>
                  <a:lnTo>
                    <a:pt x="64" y="155"/>
                  </a:lnTo>
                  <a:lnTo>
                    <a:pt x="63" y="149"/>
                  </a:lnTo>
                  <a:lnTo>
                    <a:pt x="65" y="145"/>
                  </a:lnTo>
                  <a:lnTo>
                    <a:pt x="67" y="144"/>
                  </a:lnTo>
                  <a:lnTo>
                    <a:pt x="68" y="144"/>
                  </a:lnTo>
                  <a:lnTo>
                    <a:pt x="69" y="144"/>
                  </a:lnTo>
                  <a:lnTo>
                    <a:pt x="70" y="147"/>
                  </a:lnTo>
                  <a:lnTo>
                    <a:pt x="73" y="149"/>
                  </a:lnTo>
                  <a:lnTo>
                    <a:pt x="76" y="155"/>
                  </a:lnTo>
                  <a:lnTo>
                    <a:pt x="78" y="156"/>
                  </a:lnTo>
                  <a:lnTo>
                    <a:pt x="84" y="155"/>
                  </a:lnTo>
                  <a:lnTo>
                    <a:pt x="90" y="151"/>
                  </a:lnTo>
                  <a:lnTo>
                    <a:pt x="102" y="142"/>
                  </a:lnTo>
                  <a:lnTo>
                    <a:pt x="98" y="135"/>
                  </a:lnTo>
                  <a:lnTo>
                    <a:pt x="93" y="128"/>
                  </a:lnTo>
                  <a:lnTo>
                    <a:pt x="90" y="121"/>
                  </a:lnTo>
                  <a:lnTo>
                    <a:pt x="91" y="119"/>
                  </a:lnTo>
                  <a:lnTo>
                    <a:pt x="91" y="119"/>
                  </a:lnTo>
                  <a:lnTo>
                    <a:pt x="94" y="119"/>
                  </a:lnTo>
                  <a:lnTo>
                    <a:pt x="95" y="118"/>
                  </a:lnTo>
                  <a:lnTo>
                    <a:pt x="94" y="117"/>
                  </a:lnTo>
                  <a:lnTo>
                    <a:pt x="91" y="115"/>
                  </a:lnTo>
                  <a:lnTo>
                    <a:pt x="90" y="114"/>
                  </a:lnTo>
                  <a:lnTo>
                    <a:pt x="87" y="113"/>
                  </a:lnTo>
                  <a:lnTo>
                    <a:pt x="86" y="111"/>
                  </a:lnTo>
                  <a:lnTo>
                    <a:pt x="86" y="110"/>
                  </a:lnTo>
                  <a:lnTo>
                    <a:pt x="86" y="109"/>
                  </a:lnTo>
                  <a:lnTo>
                    <a:pt x="89" y="105"/>
                  </a:lnTo>
                  <a:lnTo>
                    <a:pt x="90" y="102"/>
                  </a:lnTo>
                  <a:lnTo>
                    <a:pt x="91" y="100"/>
                  </a:lnTo>
                  <a:lnTo>
                    <a:pt x="91" y="98"/>
                  </a:lnTo>
                  <a:lnTo>
                    <a:pt x="91" y="97"/>
                  </a:lnTo>
                  <a:lnTo>
                    <a:pt x="90" y="96"/>
                  </a:lnTo>
                  <a:lnTo>
                    <a:pt x="90" y="96"/>
                  </a:lnTo>
                  <a:lnTo>
                    <a:pt x="89" y="96"/>
                  </a:lnTo>
                  <a:lnTo>
                    <a:pt x="87" y="94"/>
                  </a:lnTo>
                  <a:lnTo>
                    <a:pt x="86" y="94"/>
                  </a:lnTo>
                  <a:lnTo>
                    <a:pt x="85" y="94"/>
                  </a:lnTo>
                  <a:lnTo>
                    <a:pt x="84" y="96"/>
                  </a:lnTo>
                  <a:lnTo>
                    <a:pt x="82" y="97"/>
                  </a:lnTo>
                  <a:lnTo>
                    <a:pt x="81" y="101"/>
                  </a:lnTo>
                  <a:lnTo>
                    <a:pt x="81" y="106"/>
                  </a:lnTo>
                  <a:lnTo>
                    <a:pt x="80" y="106"/>
                  </a:lnTo>
                  <a:lnTo>
                    <a:pt x="78" y="106"/>
                  </a:lnTo>
                  <a:lnTo>
                    <a:pt x="77" y="105"/>
                  </a:lnTo>
                  <a:lnTo>
                    <a:pt x="74" y="104"/>
                  </a:lnTo>
                  <a:lnTo>
                    <a:pt x="70" y="101"/>
                  </a:lnTo>
                  <a:lnTo>
                    <a:pt x="68" y="98"/>
                  </a:lnTo>
                  <a:lnTo>
                    <a:pt x="64" y="94"/>
                  </a:lnTo>
                  <a:lnTo>
                    <a:pt x="61" y="90"/>
                  </a:lnTo>
                  <a:lnTo>
                    <a:pt x="59" y="85"/>
                  </a:lnTo>
                  <a:lnTo>
                    <a:pt x="57" y="80"/>
                  </a:lnTo>
                  <a:lnTo>
                    <a:pt x="55" y="76"/>
                  </a:lnTo>
                  <a:lnTo>
                    <a:pt x="53" y="73"/>
                  </a:lnTo>
                  <a:lnTo>
                    <a:pt x="51" y="73"/>
                  </a:lnTo>
                  <a:lnTo>
                    <a:pt x="50" y="72"/>
                  </a:lnTo>
                  <a:lnTo>
                    <a:pt x="50" y="73"/>
                  </a:lnTo>
                  <a:lnTo>
                    <a:pt x="48" y="75"/>
                  </a:lnTo>
                  <a:lnTo>
                    <a:pt x="47" y="76"/>
                  </a:lnTo>
                  <a:lnTo>
                    <a:pt x="47" y="77"/>
                  </a:lnTo>
                  <a:lnTo>
                    <a:pt x="48" y="77"/>
                  </a:lnTo>
                  <a:lnTo>
                    <a:pt x="48" y="79"/>
                  </a:lnTo>
                  <a:lnTo>
                    <a:pt x="50" y="80"/>
                  </a:lnTo>
                  <a:lnTo>
                    <a:pt x="51" y="81"/>
                  </a:lnTo>
                  <a:lnTo>
                    <a:pt x="53" y="84"/>
                  </a:lnTo>
                  <a:lnTo>
                    <a:pt x="55" y="85"/>
                  </a:lnTo>
                  <a:lnTo>
                    <a:pt x="55" y="87"/>
                  </a:lnTo>
                  <a:lnTo>
                    <a:pt x="56" y="87"/>
                  </a:lnTo>
                  <a:lnTo>
                    <a:pt x="57" y="90"/>
                  </a:lnTo>
                  <a:lnTo>
                    <a:pt x="57" y="93"/>
                  </a:lnTo>
                  <a:lnTo>
                    <a:pt x="57" y="97"/>
                  </a:lnTo>
                  <a:lnTo>
                    <a:pt x="59" y="100"/>
                  </a:lnTo>
                  <a:lnTo>
                    <a:pt x="60" y="104"/>
                  </a:lnTo>
                  <a:lnTo>
                    <a:pt x="61" y="106"/>
                  </a:lnTo>
                  <a:lnTo>
                    <a:pt x="64" y="107"/>
                  </a:lnTo>
                  <a:lnTo>
                    <a:pt x="67" y="107"/>
                  </a:lnTo>
                  <a:lnTo>
                    <a:pt x="69" y="109"/>
                  </a:lnTo>
                  <a:lnTo>
                    <a:pt x="72" y="110"/>
                  </a:lnTo>
                  <a:lnTo>
                    <a:pt x="73" y="111"/>
                  </a:lnTo>
                  <a:lnTo>
                    <a:pt x="74" y="113"/>
                  </a:lnTo>
                  <a:lnTo>
                    <a:pt x="86" y="136"/>
                  </a:lnTo>
                  <a:lnTo>
                    <a:pt x="86" y="139"/>
                  </a:lnTo>
                  <a:lnTo>
                    <a:pt x="85" y="142"/>
                  </a:lnTo>
                  <a:lnTo>
                    <a:pt x="85" y="144"/>
                  </a:lnTo>
                  <a:lnTo>
                    <a:pt x="82" y="147"/>
                  </a:lnTo>
                  <a:lnTo>
                    <a:pt x="81" y="149"/>
                  </a:lnTo>
                  <a:lnTo>
                    <a:pt x="81" y="151"/>
                  </a:lnTo>
                  <a:lnTo>
                    <a:pt x="77" y="149"/>
                  </a:lnTo>
                  <a:lnTo>
                    <a:pt x="73" y="148"/>
                  </a:lnTo>
                  <a:lnTo>
                    <a:pt x="72" y="145"/>
                  </a:lnTo>
                  <a:lnTo>
                    <a:pt x="69" y="143"/>
                  </a:lnTo>
                  <a:lnTo>
                    <a:pt x="67" y="140"/>
                  </a:lnTo>
                  <a:lnTo>
                    <a:pt x="65" y="138"/>
                  </a:lnTo>
                  <a:lnTo>
                    <a:pt x="63" y="135"/>
                  </a:lnTo>
                  <a:lnTo>
                    <a:pt x="60" y="132"/>
                  </a:lnTo>
                  <a:lnTo>
                    <a:pt x="59" y="134"/>
                  </a:lnTo>
                  <a:lnTo>
                    <a:pt x="59" y="138"/>
                  </a:lnTo>
                  <a:lnTo>
                    <a:pt x="60" y="142"/>
                  </a:lnTo>
                  <a:lnTo>
                    <a:pt x="60" y="143"/>
                  </a:lnTo>
                  <a:lnTo>
                    <a:pt x="60" y="144"/>
                  </a:lnTo>
                  <a:lnTo>
                    <a:pt x="59" y="145"/>
                  </a:lnTo>
                  <a:lnTo>
                    <a:pt x="59" y="145"/>
                  </a:lnTo>
                  <a:lnTo>
                    <a:pt x="52" y="145"/>
                  </a:lnTo>
                  <a:lnTo>
                    <a:pt x="44" y="140"/>
                  </a:lnTo>
                  <a:lnTo>
                    <a:pt x="38" y="134"/>
                  </a:lnTo>
                  <a:lnTo>
                    <a:pt x="33" y="128"/>
                  </a:lnTo>
                  <a:lnTo>
                    <a:pt x="30" y="126"/>
                  </a:lnTo>
                  <a:lnTo>
                    <a:pt x="27" y="113"/>
                  </a:lnTo>
                  <a:lnTo>
                    <a:pt x="29" y="100"/>
                  </a:lnTo>
                  <a:lnTo>
                    <a:pt x="26" y="88"/>
                  </a:lnTo>
                  <a:lnTo>
                    <a:pt x="18" y="68"/>
                  </a:lnTo>
                  <a:lnTo>
                    <a:pt x="10" y="47"/>
                  </a:lnTo>
                  <a:lnTo>
                    <a:pt x="10" y="46"/>
                  </a:lnTo>
                  <a:lnTo>
                    <a:pt x="10" y="45"/>
                  </a:lnTo>
                  <a:lnTo>
                    <a:pt x="14" y="42"/>
                  </a:lnTo>
                  <a:lnTo>
                    <a:pt x="18" y="41"/>
                  </a:lnTo>
                  <a:lnTo>
                    <a:pt x="22" y="42"/>
                  </a:lnTo>
                  <a:lnTo>
                    <a:pt x="26" y="42"/>
                  </a:lnTo>
                  <a:lnTo>
                    <a:pt x="29" y="43"/>
                  </a:lnTo>
                  <a:lnTo>
                    <a:pt x="33" y="43"/>
                  </a:lnTo>
                  <a:lnTo>
                    <a:pt x="36" y="43"/>
                  </a:lnTo>
                  <a:lnTo>
                    <a:pt x="40" y="42"/>
                  </a:lnTo>
                  <a:lnTo>
                    <a:pt x="39" y="39"/>
                  </a:lnTo>
                  <a:lnTo>
                    <a:pt x="39" y="38"/>
                  </a:lnTo>
                  <a:lnTo>
                    <a:pt x="40" y="35"/>
                  </a:lnTo>
                  <a:lnTo>
                    <a:pt x="46" y="37"/>
                  </a:lnTo>
                  <a:lnTo>
                    <a:pt x="50" y="38"/>
                  </a:lnTo>
                  <a:lnTo>
                    <a:pt x="52" y="39"/>
                  </a:lnTo>
                  <a:lnTo>
                    <a:pt x="55" y="42"/>
                  </a:lnTo>
                  <a:lnTo>
                    <a:pt x="56" y="43"/>
                  </a:lnTo>
                  <a:lnTo>
                    <a:pt x="56" y="42"/>
                  </a:lnTo>
                  <a:lnTo>
                    <a:pt x="55" y="41"/>
                  </a:lnTo>
                  <a:lnTo>
                    <a:pt x="55" y="39"/>
                  </a:lnTo>
                  <a:lnTo>
                    <a:pt x="57" y="39"/>
                  </a:lnTo>
                  <a:lnTo>
                    <a:pt x="59" y="41"/>
                  </a:lnTo>
                  <a:lnTo>
                    <a:pt x="55" y="38"/>
                  </a:lnTo>
                  <a:lnTo>
                    <a:pt x="51" y="35"/>
                  </a:lnTo>
                  <a:lnTo>
                    <a:pt x="47" y="34"/>
                  </a:lnTo>
                  <a:lnTo>
                    <a:pt x="43" y="32"/>
                  </a:lnTo>
                  <a:lnTo>
                    <a:pt x="39" y="28"/>
                  </a:lnTo>
                  <a:lnTo>
                    <a:pt x="40" y="26"/>
                  </a:lnTo>
                  <a:lnTo>
                    <a:pt x="44" y="29"/>
                  </a:lnTo>
                  <a:lnTo>
                    <a:pt x="48" y="32"/>
                  </a:lnTo>
                  <a:lnTo>
                    <a:pt x="52" y="33"/>
                  </a:lnTo>
                  <a:lnTo>
                    <a:pt x="52" y="33"/>
                  </a:lnTo>
                  <a:lnTo>
                    <a:pt x="51" y="32"/>
                  </a:lnTo>
                  <a:lnTo>
                    <a:pt x="48" y="29"/>
                  </a:lnTo>
                  <a:lnTo>
                    <a:pt x="46" y="26"/>
                  </a:lnTo>
                  <a:lnTo>
                    <a:pt x="43" y="24"/>
                  </a:lnTo>
                  <a:lnTo>
                    <a:pt x="42" y="21"/>
                  </a:lnTo>
                  <a:lnTo>
                    <a:pt x="39" y="20"/>
                  </a:lnTo>
                  <a:lnTo>
                    <a:pt x="38" y="17"/>
                  </a:lnTo>
                  <a:lnTo>
                    <a:pt x="39" y="16"/>
                  </a:lnTo>
                  <a:lnTo>
                    <a:pt x="35" y="13"/>
                  </a:lnTo>
                  <a:lnTo>
                    <a:pt x="33" y="9"/>
                  </a:lnTo>
                  <a:lnTo>
                    <a:pt x="33" y="8"/>
                  </a:lnTo>
                  <a:lnTo>
                    <a:pt x="26" y="4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Rectangle 77"/>
            <p:cNvSpPr>
              <a:spLocks noChangeArrowheads="1"/>
            </p:cNvSpPr>
            <p:nvPr/>
          </p:nvSpPr>
          <p:spPr bwMode="auto">
            <a:xfrm>
              <a:off x="6840928" y="3036188"/>
              <a:ext cx="1588" cy="1588"/>
            </a:xfrm>
            <a:prstGeom prst="rect">
              <a:avLst/>
            </a:pr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78"/>
            <p:cNvSpPr>
              <a:spLocks/>
            </p:cNvSpPr>
            <p:nvPr/>
          </p:nvSpPr>
          <p:spPr bwMode="auto">
            <a:xfrm>
              <a:off x="6840928" y="3029838"/>
              <a:ext cx="12700" cy="9525"/>
            </a:xfrm>
            <a:custGeom>
              <a:avLst/>
              <a:gdLst>
                <a:gd name="T0" fmla="*/ 7 w 8"/>
                <a:gd name="T1" fmla="*/ 0 h 6"/>
                <a:gd name="T2" fmla="*/ 8 w 8"/>
                <a:gd name="T3" fmla="*/ 0 h 6"/>
                <a:gd name="T4" fmla="*/ 8 w 8"/>
                <a:gd name="T5" fmla="*/ 0 h 6"/>
                <a:gd name="T6" fmla="*/ 8 w 8"/>
                <a:gd name="T7" fmla="*/ 0 h 6"/>
                <a:gd name="T8" fmla="*/ 8 w 8"/>
                <a:gd name="T9" fmla="*/ 0 h 6"/>
                <a:gd name="T10" fmla="*/ 8 w 8"/>
                <a:gd name="T11" fmla="*/ 0 h 6"/>
                <a:gd name="T12" fmla="*/ 8 w 8"/>
                <a:gd name="T13" fmla="*/ 1 h 6"/>
                <a:gd name="T14" fmla="*/ 8 w 8"/>
                <a:gd name="T15" fmla="*/ 4 h 6"/>
                <a:gd name="T16" fmla="*/ 7 w 8"/>
                <a:gd name="T17" fmla="*/ 5 h 6"/>
                <a:gd name="T18" fmla="*/ 4 w 8"/>
                <a:gd name="T19" fmla="*/ 6 h 6"/>
                <a:gd name="T20" fmla="*/ 3 w 8"/>
                <a:gd name="T21" fmla="*/ 6 h 6"/>
                <a:gd name="T22" fmla="*/ 3 w 8"/>
                <a:gd name="T23" fmla="*/ 6 h 6"/>
                <a:gd name="T24" fmla="*/ 2 w 8"/>
                <a:gd name="T25" fmla="*/ 5 h 6"/>
                <a:gd name="T26" fmla="*/ 2 w 8"/>
                <a:gd name="T27" fmla="*/ 5 h 6"/>
                <a:gd name="T28" fmla="*/ 2 w 8"/>
                <a:gd name="T29" fmla="*/ 4 h 6"/>
                <a:gd name="T30" fmla="*/ 0 w 8"/>
                <a:gd name="T31" fmla="*/ 4 h 6"/>
                <a:gd name="T32" fmla="*/ 0 w 8"/>
                <a:gd name="T33" fmla="*/ 4 h 6"/>
                <a:gd name="T34" fmla="*/ 0 w 8"/>
                <a:gd name="T35" fmla="*/ 4 h 6"/>
                <a:gd name="T36" fmla="*/ 0 w 8"/>
                <a:gd name="T37" fmla="*/ 4 h 6"/>
                <a:gd name="T38" fmla="*/ 0 w 8"/>
                <a:gd name="T39" fmla="*/ 4 h 6"/>
                <a:gd name="T40" fmla="*/ 0 w 8"/>
                <a:gd name="T41" fmla="*/ 4 h 6"/>
                <a:gd name="T42" fmla="*/ 0 w 8"/>
                <a:gd name="T43" fmla="*/ 4 h 6"/>
                <a:gd name="T44" fmla="*/ 0 w 8"/>
                <a:gd name="T45" fmla="*/ 4 h 6"/>
                <a:gd name="T46" fmla="*/ 0 w 8"/>
                <a:gd name="T47" fmla="*/ 4 h 6"/>
                <a:gd name="T48" fmla="*/ 0 w 8"/>
                <a:gd name="T49" fmla="*/ 4 h 6"/>
                <a:gd name="T50" fmla="*/ 2 w 8"/>
                <a:gd name="T51" fmla="*/ 4 h 6"/>
                <a:gd name="T52" fmla="*/ 2 w 8"/>
                <a:gd name="T53" fmla="*/ 4 h 6"/>
                <a:gd name="T54" fmla="*/ 2 w 8"/>
                <a:gd name="T55" fmla="*/ 4 h 6"/>
                <a:gd name="T56" fmla="*/ 2 w 8"/>
                <a:gd name="T57" fmla="*/ 4 h 6"/>
                <a:gd name="T58" fmla="*/ 2 w 8"/>
                <a:gd name="T59" fmla="*/ 4 h 6"/>
                <a:gd name="T60" fmla="*/ 2 w 8"/>
                <a:gd name="T61" fmla="*/ 4 h 6"/>
                <a:gd name="T62" fmla="*/ 2 w 8"/>
                <a:gd name="T63" fmla="*/ 4 h 6"/>
                <a:gd name="T64" fmla="*/ 2 w 8"/>
                <a:gd name="T65" fmla="*/ 4 h 6"/>
                <a:gd name="T66" fmla="*/ 2 w 8"/>
                <a:gd name="T67" fmla="*/ 4 h 6"/>
                <a:gd name="T68" fmla="*/ 2 w 8"/>
                <a:gd name="T69" fmla="*/ 2 h 6"/>
                <a:gd name="T70" fmla="*/ 2 w 8"/>
                <a:gd name="T71" fmla="*/ 2 h 6"/>
                <a:gd name="T72" fmla="*/ 2 w 8"/>
                <a:gd name="T73" fmla="*/ 2 h 6"/>
                <a:gd name="T74" fmla="*/ 2 w 8"/>
                <a:gd name="T75" fmla="*/ 2 h 6"/>
                <a:gd name="T76" fmla="*/ 4 w 8"/>
                <a:gd name="T77" fmla="*/ 1 h 6"/>
                <a:gd name="T78" fmla="*/ 6 w 8"/>
                <a:gd name="T79" fmla="*/ 0 h 6"/>
                <a:gd name="T80" fmla="*/ 7 w 8"/>
                <a:gd name="T8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" h="6">
                  <a:moveTo>
                    <a:pt x="7" y="0"/>
                  </a:move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1"/>
                  </a:lnTo>
                  <a:lnTo>
                    <a:pt x="8" y="4"/>
                  </a:lnTo>
                  <a:lnTo>
                    <a:pt x="7" y="5"/>
                  </a:lnTo>
                  <a:lnTo>
                    <a:pt x="4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1"/>
                  </a:lnTo>
                  <a:lnTo>
                    <a:pt x="6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79"/>
            <p:cNvSpPr>
              <a:spLocks noEditPoints="1"/>
            </p:cNvSpPr>
            <p:nvPr/>
          </p:nvSpPr>
          <p:spPr bwMode="auto">
            <a:xfrm>
              <a:off x="6813940" y="3160013"/>
              <a:ext cx="12700" cy="7938"/>
            </a:xfrm>
            <a:custGeom>
              <a:avLst/>
              <a:gdLst>
                <a:gd name="T0" fmla="*/ 4 w 8"/>
                <a:gd name="T1" fmla="*/ 0 h 5"/>
                <a:gd name="T2" fmla="*/ 4 w 8"/>
                <a:gd name="T3" fmla="*/ 0 h 5"/>
                <a:gd name="T4" fmla="*/ 4 w 8"/>
                <a:gd name="T5" fmla="*/ 0 h 5"/>
                <a:gd name="T6" fmla="*/ 4 w 8"/>
                <a:gd name="T7" fmla="*/ 0 h 5"/>
                <a:gd name="T8" fmla="*/ 4 w 8"/>
                <a:gd name="T9" fmla="*/ 0 h 5"/>
                <a:gd name="T10" fmla="*/ 4 w 8"/>
                <a:gd name="T11" fmla="*/ 0 h 5"/>
                <a:gd name="T12" fmla="*/ 4 w 8"/>
                <a:gd name="T13" fmla="*/ 0 h 5"/>
                <a:gd name="T14" fmla="*/ 4 w 8"/>
                <a:gd name="T15" fmla="*/ 0 h 5"/>
                <a:gd name="T16" fmla="*/ 4 w 8"/>
                <a:gd name="T17" fmla="*/ 0 h 5"/>
                <a:gd name="T18" fmla="*/ 4 w 8"/>
                <a:gd name="T19" fmla="*/ 0 h 5"/>
                <a:gd name="T20" fmla="*/ 4 w 8"/>
                <a:gd name="T21" fmla="*/ 0 h 5"/>
                <a:gd name="T22" fmla="*/ 4 w 8"/>
                <a:gd name="T23" fmla="*/ 0 h 5"/>
                <a:gd name="T24" fmla="*/ 4 w 8"/>
                <a:gd name="T25" fmla="*/ 0 h 5"/>
                <a:gd name="T26" fmla="*/ 4 w 8"/>
                <a:gd name="T27" fmla="*/ 0 h 5"/>
                <a:gd name="T28" fmla="*/ 4 w 8"/>
                <a:gd name="T29" fmla="*/ 0 h 5"/>
                <a:gd name="T30" fmla="*/ 4 w 8"/>
                <a:gd name="T31" fmla="*/ 0 h 5"/>
                <a:gd name="T32" fmla="*/ 4 w 8"/>
                <a:gd name="T33" fmla="*/ 0 h 5"/>
                <a:gd name="T34" fmla="*/ 4 w 8"/>
                <a:gd name="T35" fmla="*/ 0 h 5"/>
                <a:gd name="T36" fmla="*/ 4 w 8"/>
                <a:gd name="T37" fmla="*/ 0 h 5"/>
                <a:gd name="T38" fmla="*/ 4 w 8"/>
                <a:gd name="T39" fmla="*/ 0 h 5"/>
                <a:gd name="T40" fmla="*/ 4 w 8"/>
                <a:gd name="T41" fmla="*/ 0 h 5"/>
                <a:gd name="T42" fmla="*/ 4 w 8"/>
                <a:gd name="T43" fmla="*/ 0 h 5"/>
                <a:gd name="T44" fmla="*/ 4 w 8"/>
                <a:gd name="T45" fmla="*/ 0 h 5"/>
                <a:gd name="T46" fmla="*/ 4 w 8"/>
                <a:gd name="T47" fmla="*/ 0 h 5"/>
                <a:gd name="T48" fmla="*/ 4 w 8"/>
                <a:gd name="T49" fmla="*/ 0 h 5"/>
                <a:gd name="T50" fmla="*/ 6 w 8"/>
                <a:gd name="T51" fmla="*/ 0 h 5"/>
                <a:gd name="T52" fmla="*/ 6 w 8"/>
                <a:gd name="T53" fmla="*/ 0 h 5"/>
                <a:gd name="T54" fmla="*/ 6 w 8"/>
                <a:gd name="T55" fmla="*/ 0 h 5"/>
                <a:gd name="T56" fmla="*/ 6 w 8"/>
                <a:gd name="T57" fmla="*/ 0 h 5"/>
                <a:gd name="T58" fmla="*/ 6 w 8"/>
                <a:gd name="T59" fmla="*/ 0 h 5"/>
                <a:gd name="T60" fmla="*/ 6 w 8"/>
                <a:gd name="T61" fmla="*/ 0 h 5"/>
                <a:gd name="T62" fmla="*/ 7 w 8"/>
                <a:gd name="T63" fmla="*/ 1 h 5"/>
                <a:gd name="T64" fmla="*/ 8 w 8"/>
                <a:gd name="T65" fmla="*/ 1 h 5"/>
                <a:gd name="T66" fmla="*/ 7 w 8"/>
                <a:gd name="T67" fmla="*/ 3 h 5"/>
                <a:gd name="T68" fmla="*/ 7 w 8"/>
                <a:gd name="T69" fmla="*/ 4 h 5"/>
                <a:gd name="T70" fmla="*/ 7 w 8"/>
                <a:gd name="T71" fmla="*/ 4 h 5"/>
                <a:gd name="T72" fmla="*/ 6 w 8"/>
                <a:gd name="T73" fmla="*/ 5 h 5"/>
                <a:gd name="T74" fmla="*/ 3 w 8"/>
                <a:gd name="T75" fmla="*/ 5 h 5"/>
                <a:gd name="T76" fmla="*/ 2 w 8"/>
                <a:gd name="T77" fmla="*/ 4 h 5"/>
                <a:gd name="T78" fmla="*/ 0 w 8"/>
                <a:gd name="T79" fmla="*/ 4 h 5"/>
                <a:gd name="T80" fmla="*/ 0 w 8"/>
                <a:gd name="T81" fmla="*/ 3 h 5"/>
                <a:gd name="T82" fmla="*/ 0 w 8"/>
                <a:gd name="T83" fmla="*/ 3 h 5"/>
                <a:gd name="T84" fmla="*/ 2 w 8"/>
                <a:gd name="T85" fmla="*/ 1 h 5"/>
                <a:gd name="T86" fmla="*/ 3 w 8"/>
                <a:gd name="T87" fmla="*/ 0 h 5"/>
                <a:gd name="T88" fmla="*/ 4 w 8"/>
                <a:gd name="T89" fmla="*/ 0 h 5"/>
                <a:gd name="T90" fmla="*/ 4 w 8"/>
                <a:gd name="T91" fmla="*/ 0 h 5"/>
                <a:gd name="T92" fmla="*/ 4 w 8"/>
                <a:gd name="T93" fmla="*/ 0 h 5"/>
                <a:gd name="T94" fmla="*/ 4 w 8"/>
                <a:gd name="T95" fmla="*/ 0 h 5"/>
                <a:gd name="T96" fmla="*/ 4 w 8"/>
                <a:gd name="T97" fmla="*/ 0 h 5"/>
                <a:gd name="T98" fmla="*/ 4 w 8"/>
                <a:gd name="T99" fmla="*/ 0 h 5"/>
                <a:gd name="T100" fmla="*/ 4 w 8"/>
                <a:gd name="T101" fmla="*/ 0 h 5"/>
                <a:gd name="T102" fmla="*/ 4 w 8"/>
                <a:gd name="T103" fmla="*/ 0 h 5"/>
                <a:gd name="T104" fmla="*/ 4 w 8"/>
                <a:gd name="T10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" h="5">
                  <a:moveTo>
                    <a:pt x="4" y="0"/>
                  </a:move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close/>
                  <a:moveTo>
                    <a:pt x="4" y="0"/>
                  </a:move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close/>
                  <a:moveTo>
                    <a:pt x="4" y="0"/>
                  </a:move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7" y="1"/>
                  </a:lnTo>
                  <a:lnTo>
                    <a:pt x="8" y="1"/>
                  </a:lnTo>
                  <a:lnTo>
                    <a:pt x="7" y="3"/>
                  </a:lnTo>
                  <a:lnTo>
                    <a:pt x="7" y="4"/>
                  </a:lnTo>
                  <a:lnTo>
                    <a:pt x="7" y="4"/>
                  </a:lnTo>
                  <a:lnTo>
                    <a:pt x="6" y="5"/>
                  </a:lnTo>
                  <a:lnTo>
                    <a:pt x="3" y="5"/>
                  </a:lnTo>
                  <a:lnTo>
                    <a:pt x="2" y="4"/>
                  </a:lnTo>
                  <a:lnTo>
                    <a:pt x="0" y="4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80"/>
            <p:cNvSpPr>
              <a:spLocks/>
            </p:cNvSpPr>
            <p:nvPr/>
          </p:nvSpPr>
          <p:spPr bwMode="auto">
            <a:xfrm>
              <a:off x="7323528" y="2898075"/>
              <a:ext cx="17463" cy="7938"/>
            </a:xfrm>
            <a:custGeom>
              <a:avLst/>
              <a:gdLst>
                <a:gd name="T0" fmla="*/ 0 w 11"/>
                <a:gd name="T1" fmla="*/ 0 h 5"/>
                <a:gd name="T2" fmla="*/ 5 w 11"/>
                <a:gd name="T3" fmla="*/ 3 h 5"/>
                <a:gd name="T4" fmla="*/ 11 w 11"/>
                <a:gd name="T5" fmla="*/ 5 h 5"/>
                <a:gd name="T6" fmla="*/ 0 w 11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5">
                  <a:moveTo>
                    <a:pt x="0" y="0"/>
                  </a:moveTo>
                  <a:lnTo>
                    <a:pt x="5" y="3"/>
                  </a:lnTo>
                  <a:lnTo>
                    <a:pt x="11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81"/>
            <p:cNvSpPr>
              <a:spLocks/>
            </p:cNvSpPr>
            <p:nvPr/>
          </p:nvSpPr>
          <p:spPr bwMode="auto">
            <a:xfrm>
              <a:off x="7209228" y="2864738"/>
              <a:ext cx="14288" cy="1588"/>
            </a:xfrm>
            <a:custGeom>
              <a:avLst/>
              <a:gdLst>
                <a:gd name="T0" fmla="*/ 0 w 9"/>
                <a:gd name="T1" fmla="*/ 0 h 1"/>
                <a:gd name="T2" fmla="*/ 5 w 9"/>
                <a:gd name="T3" fmla="*/ 0 h 1"/>
                <a:gd name="T4" fmla="*/ 9 w 9"/>
                <a:gd name="T5" fmla="*/ 1 h 1"/>
                <a:gd name="T6" fmla="*/ 5 w 9"/>
                <a:gd name="T7" fmla="*/ 0 h 1"/>
                <a:gd name="T8" fmla="*/ 0 w 9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">
                  <a:moveTo>
                    <a:pt x="0" y="0"/>
                  </a:moveTo>
                  <a:lnTo>
                    <a:pt x="5" y="0"/>
                  </a:lnTo>
                  <a:lnTo>
                    <a:pt x="9" y="1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82"/>
            <p:cNvSpPr>
              <a:spLocks/>
            </p:cNvSpPr>
            <p:nvPr/>
          </p:nvSpPr>
          <p:spPr bwMode="auto">
            <a:xfrm>
              <a:off x="7194940" y="2861563"/>
              <a:ext cx="12700" cy="1588"/>
            </a:xfrm>
            <a:custGeom>
              <a:avLst/>
              <a:gdLst>
                <a:gd name="T0" fmla="*/ 0 w 8"/>
                <a:gd name="T1" fmla="*/ 0 h 1"/>
                <a:gd name="T2" fmla="*/ 0 w 8"/>
                <a:gd name="T3" fmla="*/ 0 h 1"/>
                <a:gd name="T4" fmla="*/ 3 w 8"/>
                <a:gd name="T5" fmla="*/ 1 h 1"/>
                <a:gd name="T6" fmla="*/ 5 w 8"/>
                <a:gd name="T7" fmla="*/ 1 h 1"/>
                <a:gd name="T8" fmla="*/ 8 w 8"/>
                <a:gd name="T9" fmla="*/ 1 h 1"/>
                <a:gd name="T10" fmla="*/ 0 w 8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">
                  <a:moveTo>
                    <a:pt x="0" y="0"/>
                  </a:moveTo>
                  <a:lnTo>
                    <a:pt x="0" y="0"/>
                  </a:lnTo>
                  <a:lnTo>
                    <a:pt x="3" y="1"/>
                  </a:lnTo>
                  <a:lnTo>
                    <a:pt x="5" y="1"/>
                  </a:lnTo>
                  <a:lnTo>
                    <a:pt x="8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83"/>
            <p:cNvSpPr>
              <a:spLocks/>
            </p:cNvSpPr>
            <p:nvPr/>
          </p:nvSpPr>
          <p:spPr bwMode="auto">
            <a:xfrm>
              <a:off x="7207640" y="2863150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1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84"/>
            <p:cNvSpPr>
              <a:spLocks noEditPoints="1"/>
            </p:cNvSpPr>
            <p:nvPr/>
          </p:nvSpPr>
          <p:spPr bwMode="auto">
            <a:xfrm>
              <a:off x="7328290" y="2910775"/>
              <a:ext cx="100013" cy="58738"/>
            </a:xfrm>
            <a:custGeom>
              <a:avLst/>
              <a:gdLst>
                <a:gd name="T0" fmla="*/ 38 w 63"/>
                <a:gd name="T1" fmla="*/ 25 h 37"/>
                <a:gd name="T2" fmla="*/ 38 w 63"/>
                <a:gd name="T3" fmla="*/ 25 h 37"/>
                <a:gd name="T4" fmla="*/ 38 w 63"/>
                <a:gd name="T5" fmla="*/ 25 h 37"/>
                <a:gd name="T6" fmla="*/ 38 w 63"/>
                <a:gd name="T7" fmla="*/ 25 h 37"/>
                <a:gd name="T8" fmla="*/ 0 w 63"/>
                <a:gd name="T9" fmla="*/ 0 h 37"/>
                <a:gd name="T10" fmla="*/ 1 w 63"/>
                <a:gd name="T11" fmla="*/ 0 h 37"/>
                <a:gd name="T12" fmla="*/ 4 w 63"/>
                <a:gd name="T13" fmla="*/ 1 h 37"/>
                <a:gd name="T14" fmla="*/ 6 w 63"/>
                <a:gd name="T15" fmla="*/ 3 h 37"/>
                <a:gd name="T16" fmla="*/ 9 w 63"/>
                <a:gd name="T17" fmla="*/ 4 h 37"/>
                <a:gd name="T18" fmla="*/ 13 w 63"/>
                <a:gd name="T19" fmla="*/ 5 h 37"/>
                <a:gd name="T20" fmla="*/ 15 w 63"/>
                <a:gd name="T21" fmla="*/ 7 h 37"/>
                <a:gd name="T22" fmla="*/ 18 w 63"/>
                <a:gd name="T23" fmla="*/ 8 h 37"/>
                <a:gd name="T24" fmla="*/ 21 w 63"/>
                <a:gd name="T25" fmla="*/ 9 h 37"/>
                <a:gd name="T26" fmla="*/ 22 w 63"/>
                <a:gd name="T27" fmla="*/ 12 h 37"/>
                <a:gd name="T28" fmla="*/ 23 w 63"/>
                <a:gd name="T29" fmla="*/ 13 h 37"/>
                <a:gd name="T30" fmla="*/ 30 w 63"/>
                <a:gd name="T31" fmla="*/ 17 h 37"/>
                <a:gd name="T32" fmla="*/ 36 w 63"/>
                <a:gd name="T33" fmla="*/ 21 h 37"/>
                <a:gd name="T34" fmla="*/ 43 w 63"/>
                <a:gd name="T35" fmla="*/ 25 h 37"/>
                <a:gd name="T36" fmla="*/ 44 w 63"/>
                <a:gd name="T37" fmla="*/ 26 h 37"/>
                <a:gd name="T38" fmla="*/ 46 w 63"/>
                <a:gd name="T39" fmla="*/ 26 h 37"/>
                <a:gd name="T40" fmla="*/ 47 w 63"/>
                <a:gd name="T41" fmla="*/ 27 h 37"/>
                <a:gd name="T42" fmla="*/ 47 w 63"/>
                <a:gd name="T43" fmla="*/ 27 h 37"/>
                <a:gd name="T44" fmla="*/ 49 w 63"/>
                <a:gd name="T45" fmla="*/ 27 h 37"/>
                <a:gd name="T46" fmla="*/ 52 w 63"/>
                <a:gd name="T47" fmla="*/ 29 h 37"/>
                <a:gd name="T48" fmla="*/ 56 w 63"/>
                <a:gd name="T49" fmla="*/ 30 h 37"/>
                <a:gd name="T50" fmla="*/ 59 w 63"/>
                <a:gd name="T51" fmla="*/ 33 h 37"/>
                <a:gd name="T52" fmla="*/ 61 w 63"/>
                <a:gd name="T53" fmla="*/ 34 h 37"/>
                <a:gd name="T54" fmla="*/ 63 w 63"/>
                <a:gd name="T55" fmla="*/ 35 h 37"/>
                <a:gd name="T56" fmla="*/ 61 w 63"/>
                <a:gd name="T57" fmla="*/ 35 h 37"/>
                <a:gd name="T58" fmla="*/ 60 w 63"/>
                <a:gd name="T59" fmla="*/ 35 h 37"/>
                <a:gd name="T60" fmla="*/ 59 w 63"/>
                <a:gd name="T61" fmla="*/ 35 h 37"/>
                <a:gd name="T62" fmla="*/ 57 w 63"/>
                <a:gd name="T63" fmla="*/ 35 h 37"/>
                <a:gd name="T64" fmla="*/ 57 w 63"/>
                <a:gd name="T65" fmla="*/ 37 h 37"/>
                <a:gd name="T66" fmla="*/ 56 w 63"/>
                <a:gd name="T67" fmla="*/ 37 h 37"/>
                <a:gd name="T68" fmla="*/ 53 w 63"/>
                <a:gd name="T69" fmla="*/ 35 h 37"/>
                <a:gd name="T70" fmla="*/ 49 w 63"/>
                <a:gd name="T71" fmla="*/ 33 h 37"/>
                <a:gd name="T72" fmla="*/ 46 w 63"/>
                <a:gd name="T73" fmla="*/ 30 h 37"/>
                <a:gd name="T74" fmla="*/ 42 w 63"/>
                <a:gd name="T75" fmla="*/ 27 h 37"/>
                <a:gd name="T76" fmla="*/ 38 w 63"/>
                <a:gd name="T77" fmla="*/ 25 h 37"/>
                <a:gd name="T78" fmla="*/ 38 w 63"/>
                <a:gd name="T79" fmla="*/ 25 h 37"/>
                <a:gd name="T80" fmla="*/ 38 w 63"/>
                <a:gd name="T81" fmla="*/ 25 h 37"/>
                <a:gd name="T82" fmla="*/ 38 w 63"/>
                <a:gd name="T83" fmla="*/ 25 h 37"/>
                <a:gd name="T84" fmla="*/ 38 w 63"/>
                <a:gd name="T85" fmla="*/ 25 h 37"/>
                <a:gd name="T86" fmla="*/ 38 w 63"/>
                <a:gd name="T87" fmla="*/ 25 h 37"/>
                <a:gd name="T88" fmla="*/ 38 w 63"/>
                <a:gd name="T89" fmla="*/ 25 h 37"/>
                <a:gd name="T90" fmla="*/ 38 w 63"/>
                <a:gd name="T91" fmla="*/ 25 h 37"/>
                <a:gd name="T92" fmla="*/ 38 w 63"/>
                <a:gd name="T93" fmla="*/ 25 h 37"/>
                <a:gd name="T94" fmla="*/ 38 w 63"/>
                <a:gd name="T95" fmla="*/ 25 h 37"/>
                <a:gd name="T96" fmla="*/ 38 w 63"/>
                <a:gd name="T97" fmla="*/ 25 h 37"/>
                <a:gd name="T98" fmla="*/ 36 w 63"/>
                <a:gd name="T99" fmla="*/ 25 h 37"/>
                <a:gd name="T100" fmla="*/ 35 w 63"/>
                <a:gd name="T101" fmla="*/ 24 h 37"/>
                <a:gd name="T102" fmla="*/ 26 w 63"/>
                <a:gd name="T103" fmla="*/ 18 h 37"/>
                <a:gd name="T104" fmla="*/ 21 w 63"/>
                <a:gd name="T105" fmla="*/ 14 h 37"/>
                <a:gd name="T106" fmla="*/ 17 w 63"/>
                <a:gd name="T107" fmla="*/ 12 h 37"/>
                <a:gd name="T108" fmla="*/ 14 w 63"/>
                <a:gd name="T109" fmla="*/ 9 h 37"/>
                <a:gd name="T110" fmla="*/ 13 w 63"/>
                <a:gd name="T111" fmla="*/ 9 h 37"/>
                <a:gd name="T112" fmla="*/ 12 w 63"/>
                <a:gd name="T113" fmla="*/ 8 h 37"/>
                <a:gd name="T114" fmla="*/ 9 w 63"/>
                <a:gd name="T115" fmla="*/ 5 h 37"/>
                <a:gd name="T116" fmla="*/ 6 w 63"/>
                <a:gd name="T117" fmla="*/ 4 h 37"/>
                <a:gd name="T118" fmla="*/ 4 w 63"/>
                <a:gd name="T119" fmla="*/ 3 h 37"/>
                <a:gd name="T120" fmla="*/ 1 w 63"/>
                <a:gd name="T121" fmla="*/ 1 h 37"/>
                <a:gd name="T122" fmla="*/ 0 w 63"/>
                <a:gd name="T12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3" h="37">
                  <a:moveTo>
                    <a:pt x="38" y="25"/>
                  </a:moveTo>
                  <a:lnTo>
                    <a:pt x="38" y="25"/>
                  </a:lnTo>
                  <a:lnTo>
                    <a:pt x="38" y="25"/>
                  </a:lnTo>
                  <a:lnTo>
                    <a:pt x="38" y="25"/>
                  </a:lnTo>
                  <a:close/>
                  <a:moveTo>
                    <a:pt x="0" y="0"/>
                  </a:moveTo>
                  <a:lnTo>
                    <a:pt x="1" y="0"/>
                  </a:lnTo>
                  <a:lnTo>
                    <a:pt x="4" y="1"/>
                  </a:lnTo>
                  <a:lnTo>
                    <a:pt x="6" y="3"/>
                  </a:lnTo>
                  <a:lnTo>
                    <a:pt x="9" y="4"/>
                  </a:lnTo>
                  <a:lnTo>
                    <a:pt x="13" y="5"/>
                  </a:lnTo>
                  <a:lnTo>
                    <a:pt x="15" y="7"/>
                  </a:lnTo>
                  <a:lnTo>
                    <a:pt x="18" y="8"/>
                  </a:lnTo>
                  <a:lnTo>
                    <a:pt x="21" y="9"/>
                  </a:lnTo>
                  <a:lnTo>
                    <a:pt x="22" y="12"/>
                  </a:lnTo>
                  <a:lnTo>
                    <a:pt x="23" y="13"/>
                  </a:lnTo>
                  <a:lnTo>
                    <a:pt x="30" y="17"/>
                  </a:lnTo>
                  <a:lnTo>
                    <a:pt x="36" y="21"/>
                  </a:lnTo>
                  <a:lnTo>
                    <a:pt x="43" y="25"/>
                  </a:lnTo>
                  <a:lnTo>
                    <a:pt x="44" y="26"/>
                  </a:lnTo>
                  <a:lnTo>
                    <a:pt x="46" y="26"/>
                  </a:lnTo>
                  <a:lnTo>
                    <a:pt x="47" y="27"/>
                  </a:lnTo>
                  <a:lnTo>
                    <a:pt x="47" y="27"/>
                  </a:lnTo>
                  <a:lnTo>
                    <a:pt x="49" y="27"/>
                  </a:lnTo>
                  <a:lnTo>
                    <a:pt x="52" y="29"/>
                  </a:lnTo>
                  <a:lnTo>
                    <a:pt x="56" y="30"/>
                  </a:lnTo>
                  <a:lnTo>
                    <a:pt x="59" y="33"/>
                  </a:lnTo>
                  <a:lnTo>
                    <a:pt x="61" y="34"/>
                  </a:lnTo>
                  <a:lnTo>
                    <a:pt x="63" y="35"/>
                  </a:lnTo>
                  <a:lnTo>
                    <a:pt x="61" y="35"/>
                  </a:lnTo>
                  <a:lnTo>
                    <a:pt x="60" y="35"/>
                  </a:lnTo>
                  <a:lnTo>
                    <a:pt x="59" y="35"/>
                  </a:lnTo>
                  <a:lnTo>
                    <a:pt x="57" y="35"/>
                  </a:lnTo>
                  <a:lnTo>
                    <a:pt x="57" y="37"/>
                  </a:lnTo>
                  <a:lnTo>
                    <a:pt x="56" y="37"/>
                  </a:lnTo>
                  <a:lnTo>
                    <a:pt x="53" y="35"/>
                  </a:lnTo>
                  <a:lnTo>
                    <a:pt x="49" y="33"/>
                  </a:lnTo>
                  <a:lnTo>
                    <a:pt x="46" y="30"/>
                  </a:lnTo>
                  <a:lnTo>
                    <a:pt x="42" y="27"/>
                  </a:lnTo>
                  <a:lnTo>
                    <a:pt x="38" y="25"/>
                  </a:lnTo>
                  <a:lnTo>
                    <a:pt x="38" y="25"/>
                  </a:lnTo>
                  <a:lnTo>
                    <a:pt x="38" y="25"/>
                  </a:lnTo>
                  <a:lnTo>
                    <a:pt x="38" y="25"/>
                  </a:lnTo>
                  <a:lnTo>
                    <a:pt x="38" y="25"/>
                  </a:lnTo>
                  <a:lnTo>
                    <a:pt x="38" y="25"/>
                  </a:lnTo>
                  <a:lnTo>
                    <a:pt x="38" y="25"/>
                  </a:lnTo>
                  <a:lnTo>
                    <a:pt x="38" y="25"/>
                  </a:lnTo>
                  <a:lnTo>
                    <a:pt x="38" y="25"/>
                  </a:lnTo>
                  <a:lnTo>
                    <a:pt x="38" y="25"/>
                  </a:lnTo>
                  <a:lnTo>
                    <a:pt x="38" y="25"/>
                  </a:lnTo>
                  <a:lnTo>
                    <a:pt x="36" y="25"/>
                  </a:lnTo>
                  <a:lnTo>
                    <a:pt x="35" y="24"/>
                  </a:lnTo>
                  <a:lnTo>
                    <a:pt x="26" y="18"/>
                  </a:lnTo>
                  <a:lnTo>
                    <a:pt x="21" y="14"/>
                  </a:lnTo>
                  <a:lnTo>
                    <a:pt x="17" y="12"/>
                  </a:lnTo>
                  <a:lnTo>
                    <a:pt x="14" y="9"/>
                  </a:lnTo>
                  <a:lnTo>
                    <a:pt x="13" y="9"/>
                  </a:lnTo>
                  <a:lnTo>
                    <a:pt x="12" y="8"/>
                  </a:lnTo>
                  <a:lnTo>
                    <a:pt x="9" y="5"/>
                  </a:lnTo>
                  <a:lnTo>
                    <a:pt x="6" y="4"/>
                  </a:lnTo>
                  <a:lnTo>
                    <a:pt x="4" y="3"/>
                  </a:lnTo>
                  <a:lnTo>
                    <a:pt x="1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85"/>
            <p:cNvSpPr>
              <a:spLocks noEditPoints="1"/>
            </p:cNvSpPr>
            <p:nvPr/>
          </p:nvSpPr>
          <p:spPr bwMode="auto">
            <a:xfrm>
              <a:off x="7229865" y="3145725"/>
              <a:ext cx="65088" cy="39688"/>
            </a:xfrm>
            <a:custGeom>
              <a:avLst/>
              <a:gdLst>
                <a:gd name="T0" fmla="*/ 22 w 41"/>
                <a:gd name="T1" fmla="*/ 4 h 25"/>
                <a:gd name="T2" fmla="*/ 22 w 41"/>
                <a:gd name="T3" fmla="*/ 4 h 25"/>
                <a:gd name="T4" fmla="*/ 22 w 41"/>
                <a:gd name="T5" fmla="*/ 4 h 25"/>
                <a:gd name="T6" fmla="*/ 30 w 41"/>
                <a:gd name="T7" fmla="*/ 0 h 25"/>
                <a:gd name="T8" fmla="*/ 34 w 41"/>
                <a:gd name="T9" fmla="*/ 1 h 25"/>
                <a:gd name="T10" fmla="*/ 39 w 41"/>
                <a:gd name="T11" fmla="*/ 4 h 25"/>
                <a:gd name="T12" fmla="*/ 41 w 41"/>
                <a:gd name="T13" fmla="*/ 9 h 25"/>
                <a:gd name="T14" fmla="*/ 41 w 41"/>
                <a:gd name="T15" fmla="*/ 12 h 25"/>
                <a:gd name="T16" fmla="*/ 37 w 41"/>
                <a:gd name="T17" fmla="*/ 14 h 25"/>
                <a:gd name="T18" fmla="*/ 34 w 41"/>
                <a:gd name="T19" fmla="*/ 17 h 25"/>
                <a:gd name="T20" fmla="*/ 32 w 41"/>
                <a:gd name="T21" fmla="*/ 21 h 25"/>
                <a:gd name="T22" fmla="*/ 26 w 41"/>
                <a:gd name="T23" fmla="*/ 23 h 25"/>
                <a:gd name="T24" fmla="*/ 22 w 41"/>
                <a:gd name="T25" fmla="*/ 25 h 25"/>
                <a:gd name="T26" fmla="*/ 20 w 41"/>
                <a:gd name="T27" fmla="*/ 22 h 25"/>
                <a:gd name="T28" fmla="*/ 16 w 41"/>
                <a:gd name="T29" fmla="*/ 20 h 25"/>
                <a:gd name="T30" fmla="*/ 13 w 41"/>
                <a:gd name="T31" fmla="*/ 20 h 25"/>
                <a:gd name="T32" fmla="*/ 13 w 41"/>
                <a:gd name="T33" fmla="*/ 20 h 25"/>
                <a:gd name="T34" fmla="*/ 12 w 41"/>
                <a:gd name="T35" fmla="*/ 20 h 25"/>
                <a:gd name="T36" fmla="*/ 12 w 41"/>
                <a:gd name="T37" fmla="*/ 20 h 25"/>
                <a:gd name="T38" fmla="*/ 12 w 41"/>
                <a:gd name="T39" fmla="*/ 20 h 25"/>
                <a:gd name="T40" fmla="*/ 9 w 41"/>
                <a:gd name="T41" fmla="*/ 20 h 25"/>
                <a:gd name="T42" fmla="*/ 5 w 41"/>
                <a:gd name="T43" fmla="*/ 17 h 25"/>
                <a:gd name="T44" fmla="*/ 2 w 41"/>
                <a:gd name="T45" fmla="*/ 12 h 25"/>
                <a:gd name="T46" fmla="*/ 0 w 41"/>
                <a:gd name="T47" fmla="*/ 6 h 25"/>
                <a:gd name="T48" fmla="*/ 3 w 41"/>
                <a:gd name="T49" fmla="*/ 3 h 25"/>
                <a:gd name="T50" fmla="*/ 11 w 41"/>
                <a:gd name="T51" fmla="*/ 5 h 25"/>
                <a:gd name="T52" fmla="*/ 13 w 41"/>
                <a:gd name="T53" fmla="*/ 6 h 25"/>
                <a:gd name="T54" fmla="*/ 16 w 41"/>
                <a:gd name="T55" fmla="*/ 5 h 25"/>
                <a:gd name="T56" fmla="*/ 20 w 41"/>
                <a:gd name="T57" fmla="*/ 5 h 25"/>
                <a:gd name="T58" fmla="*/ 22 w 41"/>
                <a:gd name="T59" fmla="*/ 4 h 25"/>
                <a:gd name="T60" fmla="*/ 22 w 41"/>
                <a:gd name="T61" fmla="*/ 4 h 25"/>
                <a:gd name="T62" fmla="*/ 22 w 41"/>
                <a:gd name="T63" fmla="*/ 4 h 25"/>
                <a:gd name="T64" fmla="*/ 22 w 41"/>
                <a:gd name="T65" fmla="*/ 4 h 25"/>
                <a:gd name="T66" fmla="*/ 22 w 41"/>
                <a:gd name="T67" fmla="*/ 4 h 25"/>
                <a:gd name="T68" fmla="*/ 24 w 41"/>
                <a:gd name="T69" fmla="*/ 3 h 25"/>
                <a:gd name="T70" fmla="*/ 28 w 41"/>
                <a:gd name="T7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1" h="25">
                  <a:moveTo>
                    <a:pt x="22" y="4"/>
                  </a:move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close/>
                  <a:moveTo>
                    <a:pt x="30" y="0"/>
                  </a:moveTo>
                  <a:lnTo>
                    <a:pt x="32" y="0"/>
                  </a:lnTo>
                  <a:lnTo>
                    <a:pt x="34" y="1"/>
                  </a:lnTo>
                  <a:lnTo>
                    <a:pt x="37" y="1"/>
                  </a:lnTo>
                  <a:lnTo>
                    <a:pt x="39" y="4"/>
                  </a:lnTo>
                  <a:lnTo>
                    <a:pt x="41" y="6"/>
                  </a:lnTo>
                  <a:lnTo>
                    <a:pt x="41" y="9"/>
                  </a:lnTo>
                  <a:lnTo>
                    <a:pt x="41" y="10"/>
                  </a:lnTo>
                  <a:lnTo>
                    <a:pt x="41" y="12"/>
                  </a:lnTo>
                  <a:lnTo>
                    <a:pt x="39" y="13"/>
                  </a:lnTo>
                  <a:lnTo>
                    <a:pt x="37" y="14"/>
                  </a:lnTo>
                  <a:lnTo>
                    <a:pt x="36" y="16"/>
                  </a:lnTo>
                  <a:lnTo>
                    <a:pt x="34" y="17"/>
                  </a:lnTo>
                  <a:lnTo>
                    <a:pt x="33" y="20"/>
                  </a:lnTo>
                  <a:lnTo>
                    <a:pt x="32" y="21"/>
                  </a:lnTo>
                  <a:lnTo>
                    <a:pt x="29" y="22"/>
                  </a:lnTo>
                  <a:lnTo>
                    <a:pt x="26" y="23"/>
                  </a:lnTo>
                  <a:lnTo>
                    <a:pt x="25" y="25"/>
                  </a:lnTo>
                  <a:lnTo>
                    <a:pt x="22" y="25"/>
                  </a:lnTo>
                  <a:lnTo>
                    <a:pt x="21" y="23"/>
                  </a:lnTo>
                  <a:lnTo>
                    <a:pt x="20" y="22"/>
                  </a:lnTo>
                  <a:lnTo>
                    <a:pt x="19" y="21"/>
                  </a:lnTo>
                  <a:lnTo>
                    <a:pt x="16" y="20"/>
                  </a:lnTo>
                  <a:lnTo>
                    <a:pt x="15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1" y="20"/>
                  </a:lnTo>
                  <a:lnTo>
                    <a:pt x="9" y="20"/>
                  </a:lnTo>
                  <a:lnTo>
                    <a:pt x="8" y="18"/>
                  </a:lnTo>
                  <a:lnTo>
                    <a:pt x="5" y="17"/>
                  </a:lnTo>
                  <a:lnTo>
                    <a:pt x="3" y="14"/>
                  </a:lnTo>
                  <a:lnTo>
                    <a:pt x="2" y="12"/>
                  </a:lnTo>
                  <a:lnTo>
                    <a:pt x="0" y="9"/>
                  </a:lnTo>
                  <a:lnTo>
                    <a:pt x="0" y="6"/>
                  </a:lnTo>
                  <a:lnTo>
                    <a:pt x="2" y="4"/>
                  </a:lnTo>
                  <a:lnTo>
                    <a:pt x="3" y="3"/>
                  </a:lnTo>
                  <a:lnTo>
                    <a:pt x="7" y="4"/>
                  </a:lnTo>
                  <a:lnTo>
                    <a:pt x="11" y="5"/>
                  </a:lnTo>
                  <a:lnTo>
                    <a:pt x="12" y="5"/>
                  </a:lnTo>
                  <a:lnTo>
                    <a:pt x="13" y="6"/>
                  </a:lnTo>
                  <a:lnTo>
                    <a:pt x="15" y="6"/>
                  </a:lnTo>
                  <a:lnTo>
                    <a:pt x="16" y="5"/>
                  </a:lnTo>
                  <a:lnTo>
                    <a:pt x="19" y="5"/>
                  </a:lnTo>
                  <a:lnTo>
                    <a:pt x="20" y="5"/>
                  </a:lnTo>
                  <a:lnTo>
                    <a:pt x="21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4" y="3"/>
                  </a:lnTo>
                  <a:lnTo>
                    <a:pt x="25" y="1"/>
                  </a:lnTo>
                  <a:lnTo>
                    <a:pt x="28" y="0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86"/>
            <p:cNvSpPr>
              <a:spLocks noEditPoints="1"/>
            </p:cNvSpPr>
            <p:nvPr/>
          </p:nvSpPr>
          <p:spPr bwMode="auto">
            <a:xfrm>
              <a:off x="6958403" y="2959988"/>
              <a:ext cx="249238" cy="268288"/>
            </a:xfrm>
            <a:custGeom>
              <a:avLst/>
              <a:gdLst>
                <a:gd name="T0" fmla="*/ 46 w 157"/>
                <a:gd name="T1" fmla="*/ 96 h 169"/>
                <a:gd name="T2" fmla="*/ 97 w 157"/>
                <a:gd name="T3" fmla="*/ 10 h 169"/>
                <a:gd name="T4" fmla="*/ 91 w 157"/>
                <a:gd name="T5" fmla="*/ 2 h 169"/>
                <a:gd name="T6" fmla="*/ 99 w 157"/>
                <a:gd name="T7" fmla="*/ 8 h 169"/>
                <a:gd name="T8" fmla="*/ 110 w 157"/>
                <a:gd name="T9" fmla="*/ 8 h 169"/>
                <a:gd name="T10" fmla="*/ 127 w 157"/>
                <a:gd name="T11" fmla="*/ 29 h 169"/>
                <a:gd name="T12" fmla="*/ 131 w 157"/>
                <a:gd name="T13" fmla="*/ 21 h 169"/>
                <a:gd name="T14" fmla="*/ 136 w 157"/>
                <a:gd name="T15" fmla="*/ 20 h 169"/>
                <a:gd name="T16" fmla="*/ 142 w 157"/>
                <a:gd name="T17" fmla="*/ 37 h 169"/>
                <a:gd name="T18" fmla="*/ 149 w 157"/>
                <a:gd name="T19" fmla="*/ 58 h 169"/>
                <a:gd name="T20" fmla="*/ 156 w 157"/>
                <a:gd name="T21" fmla="*/ 74 h 169"/>
                <a:gd name="T22" fmla="*/ 153 w 157"/>
                <a:gd name="T23" fmla="*/ 79 h 169"/>
                <a:gd name="T24" fmla="*/ 146 w 157"/>
                <a:gd name="T25" fmla="*/ 80 h 169"/>
                <a:gd name="T26" fmla="*/ 154 w 157"/>
                <a:gd name="T27" fmla="*/ 93 h 169"/>
                <a:gd name="T28" fmla="*/ 153 w 157"/>
                <a:gd name="T29" fmla="*/ 102 h 169"/>
                <a:gd name="T30" fmla="*/ 152 w 157"/>
                <a:gd name="T31" fmla="*/ 106 h 169"/>
                <a:gd name="T32" fmla="*/ 129 w 157"/>
                <a:gd name="T33" fmla="*/ 116 h 169"/>
                <a:gd name="T34" fmla="*/ 119 w 157"/>
                <a:gd name="T35" fmla="*/ 122 h 169"/>
                <a:gd name="T36" fmla="*/ 114 w 157"/>
                <a:gd name="T37" fmla="*/ 131 h 169"/>
                <a:gd name="T38" fmla="*/ 106 w 157"/>
                <a:gd name="T39" fmla="*/ 130 h 169"/>
                <a:gd name="T40" fmla="*/ 98 w 157"/>
                <a:gd name="T41" fmla="*/ 135 h 169"/>
                <a:gd name="T42" fmla="*/ 94 w 157"/>
                <a:gd name="T43" fmla="*/ 142 h 169"/>
                <a:gd name="T44" fmla="*/ 90 w 157"/>
                <a:gd name="T45" fmla="*/ 150 h 169"/>
                <a:gd name="T46" fmla="*/ 86 w 157"/>
                <a:gd name="T47" fmla="*/ 154 h 169"/>
                <a:gd name="T48" fmla="*/ 82 w 157"/>
                <a:gd name="T49" fmla="*/ 168 h 169"/>
                <a:gd name="T50" fmla="*/ 73 w 157"/>
                <a:gd name="T51" fmla="*/ 169 h 169"/>
                <a:gd name="T52" fmla="*/ 72 w 157"/>
                <a:gd name="T53" fmla="*/ 163 h 169"/>
                <a:gd name="T54" fmla="*/ 63 w 157"/>
                <a:gd name="T55" fmla="*/ 163 h 169"/>
                <a:gd name="T56" fmla="*/ 49 w 157"/>
                <a:gd name="T57" fmla="*/ 150 h 169"/>
                <a:gd name="T58" fmla="*/ 48 w 157"/>
                <a:gd name="T59" fmla="*/ 146 h 169"/>
                <a:gd name="T60" fmla="*/ 43 w 157"/>
                <a:gd name="T61" fmla="*/ 131 h 169"/>
                <a:gd name="T62" fmla="*/ 40 w 157"/>
                <a:gd name="T63" fmla="*/ 121 h 169"/>
                <a:gd name="T64" fmla="*/ 44 w 157"/>
                <a:gd name="T65" fmla="*/ 112 h 169"/>
                <a:gd name="T66" fmla="*/ 40 w 157"/>
                <a:gd name="T67" fmla="*/ 102 h 169"/>
                <a:gd name="T68" fmla="*/ 38 w 157"/>
                <a:gd name="T69" fmla="*/ 99 h 169"/>
                <a:gd name="T70" fmla="*/ 39 w 157"/>
                <a:gd name="T71" fmla="*/ 89 h 169"/>
                <a:gd name="T72" fmla="*/ 38 w 157"/>
                <a:gd name="T73" fmla="*/ 74 h 169"/>
                <a:gd name="T74" fmla="*/ 26 w 157"/>
                <a:gd name="T75" fmla="*/ 67 h 169"/>
                <a:gd name="T76" fmla="*/ 18 w 157"/>
                <a:gd name="T77" fmla="*/ 65 h 169"/>
                <a:gd name="T78" fmla="*/ 14 w 157"/>
                <a:gd name="T79" fmla="*/ 63 h 169"/>
                <a:gd name="T80" fmla="*/ 13 w 157"/>
                <a:gd name="T81" fmla="*/ 62 h 169"/>
                <a:gd name="T82" fmla="*/ 5 w 157"/>
                <a:gd name="T83" fmla="*/ 65 h 169"/>
                <a:gd name="T84" fmla="*/ 5 w 157"/>
                <a:gd name="T85" fmla="*/ 57 h 169"/>
                <a:gd name="T86" fmla="*/ 1 w 157"/>
                <a:gd name="T87" fmla="*/ 51 h 169"/>
                <a:gd name="T88" fmla="*/ 10 w 157"/>
                <a:gd name="T89" fmla="*/ 50 h 169"/>
                <a:gd name="T90" fmla="*/ 21 w 157"/>
                <a:gd name="T91" fmla="*/ 42 h 169"/>
                <a:gd name="T92" fmla="*/ 27 w 157"/>
                <a:gd name="T93" fmla="*/ 40 h 169"/>
                <a:gd name="T94" fmla="*/ 36 w 157"/>
                <a:gd name="T95" fmla="*/ 32 h 169"/>
                <a:gd name="T96" fmla="*/ 42 w 157"/>
                <a:gd name="T97" fmla="*/ 27 h 169"/>
                <a:gd name="T98" fmla="*/ 52 w 157"/>
                <a:gd name="T99" fmla="*/ 23 h 169"/>
                <a:gd name="T100" fmla="*/ 61 w 157"/>
                <a:gd name="T101" fmla="*/ 27 h 169"/>
                <a:gd name="T102" fmla="*/ 65 w 157"/>
                <a:gd name="T103" fmla="*/ 17 h 169"/>
                <a:gd name="T104" fmla="*/ 68 w 157"/>
                <a:gd name="T105" fmla="*/ 13 h 169"/>
                <a:gd name="T106" fmla="*/ 76 w 157"/>
                <a:gd name="T107" fmla="*/ 10 h 169"/>
                <a:gd name="T108" fmla="*/ 85 w 157"/>
                <a:gd name="T109" fmla="*/ 2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57" h="169">
                  <a:moveTo>
                    <a:pt x="47" y="95"/>
                  </a:moveTo>
                  <a:lnTo>
                    <a:pt x="46" y="95"/>
                  </a:lnTo>
                  <a:lnTo>
                    <a:pt x="44" y="96"/>
                  </a:lnTo>
                  <a:lnTo>
                    <a:pt x="44" y="96"/>
                  </a:lnTo>
                  <a:lnTo>
                    <a:pt x="46" y="96"/>
                  </a:lnTo>
                  <a:lnTo>
                    <a:pt x="47" y="95"/>
                  </a:lnTo>
                  <a:lnTo>
                    <a:pt x="48" y="95"/>
                  </a:lnTo>
                  <a:lnTo>
                    <a:pt x="47" y="95"/>
                  </a:lnTo>
                  <a:close/>
                  <a:moveTo>
                    <a:pt x="97" y="10"/>
                  </a:moveTo>
                  <a:lnTo>
                    <a:pt x="97" y="10"/>
                  </a:lnTo>
                  <a:lnTo>
                    <a:pt x="97" y="10"/>
                  </a:lnTo>
                  <a:lnTo>
                    <a:pt x="97" y="10"/>
                  </a:lnTo>
                  <a:close/>
                  <a:moveTo>
                    <a:pt x="89" y="0"/>
                  </a:moveTo>
                  <a:lnTo>
                    <a:pt x="90" y="0"/>
                  </a:lnTo>
                  <a:lnTo>
                    <a:pt x="91" y="2"/>
                  </a:lnTo>
                  <a:lnTo>
                    <a:pt x="94" y="2"/>
                  </a:lnTo>
                  <a:lnTo>
                    <a:pt x="95" y="3"/>
                  </a:lnTo>
                  <a:lnTo>
                    <a:pt x="98" y="4"/>
                  </a:lnTo>
                  <a:lnTo>
                    <a:pt x="99" y="6"/>
                  </a:lnTo>
                  <a:lnTo>
                    <a:pt x="99" y="8"/>
                  </a:lnTo>
                  <a:lnTo>
                    <a:pt x="103" y="7"/>
                  </a:lnTo>
                  <a:lnTo>
                    <a:pt x="104" y="6"/>
                  </a:lnTo>
                  <a:lnTo>
                    <a:pt x="107" y="6"/>
                  </a:lnTo>
                  <a:lnTo>
                    <a:pt x="108" y="7"/>
                  </a:lnTo>
                  <a:lnTo>
                    <a:pt x="110" y="8"/>
                  </a:lnTo>
                  <a:lnTo>
                    <a:pt x="112" y="11"/>
                  </a:lnTo>
                  <a:lnTo>
                    <a:pt x="115" y="15"/>
                  </a:lnTo>
                  <a:lnTo>
                    <a:pt x="120" y="21"/>
                  </a:lnTo>
                  <a:lnTo>
                    <a:pt x="124" y="27"/>
                  </a:lnTo>
                  <a:lnTo>
                    <a:pt x="127" y="29"/>
                  </a:lnTo>
                  <a:lnTo>
                    <a:pt x="129" y="30"/>
                  </a:lnTo>
                  <a:lnTo>
                    <a:pt x="131" y="29"/>
                  </a:lnTo>
                  <a:lnTo>
                    <a:pt x="131" y="28"/>
                  </a:lnTo>
                  <a:lnTo>
                    <a:pt x="131" y="24"/>
                  </a:lnTo>
                  <a:lnTo>
                    <a:pt x="131" y="21"/>
                  </a:lnTo>
                  <a:lnTo>
                    <a:pt x="131" y="20"/>
                  </a:lnTo>
                  <a:lnTo>
                    <a:pt x="131" y="20"/>
                  </a:lnTo>
                  <a:lnTo>
                    <a:pt x="132" y="19"/>
                  </a:lnTo>
                  <a:lnTo>
                    <a:pt x="133" y="19"/>
                  </a:lnTo>
                  <a:lnTo>
                    <a:pt x="136" y="20"/>
                  </a:lnTo>
                  <a:lnTo>
                    <a:pt x="137" y="21"/>
                  </a:lnTo>
                  <a:lnTo>
                    <a:pt x="140" y="23"/>
                  </a:lnTo>
                  <a:lnTo>
                    <a:pt x="141" y="25"/>
                  </a:lnTo>
                  <a:lnTo>
                    <a:pt x="142" y="27"/>
                  </a:lnTo>
                  <a:lnTo>
                    <a:pt x="142" y="37"/>
                  </a:lnTo>
                  <a:lnTo>
                    <a:pt x="142" y="48"/>
                  </a:lnTo>
                  <a:lnTo>
                    <a:pt x="142" y="50"/>
                  </a:lnTo>
                  <a:lnTo>
                    <a:pt x="145" y="53"/>
                  </a:lnTo>
                  <a:lnTo>
                    <a:pt x="146" y="55"/>
                  </a:lnTo>
                  <a:lnTo>
                    <a:pt x="149" y="58"/>
                  </a:lnTo>
                  <a:lnTo>
                    <a:pt x="152" y="61"/>
                  </a:lnTo>
                  <a:lnTo>
                    <a:pt x="152" y="65"/>
                  </a:lnTo>
                  <a:lnTo>
                    <a:pt x="153" y="67"/>
                  </a:lnTo>
                  <a:lnTo>
                    <a:pt x="153" y="70"/>
                  </a:lnTo>
                  <a:lnTo>
                    <a:pt x="156" y="74"/>
                  </a:lnTo>
                  <a:lnTo>
                    <a:pt x="157" y="76"/>
                  </a:lnTo>
                  <a:lnTo>
                    <a:pt x="157" y="79"/>
                  </a:lnTo>
                  <a:lnTo>
                    <a:pt x="157" y="79"/>
                  </a:lnTo>
                  <a:lnTo>
                    <a:pt x="156" y="79"/>
                  </a:lnTo>
                  <a:lnTo>
                    <a:pt x="153" y="79"/>
                  </a:lnTo>
                  <a:lnTo>
                    <a:pt x="149" y="78"/>
                  </a:lnTo>
                  <a:lnTo>
                    <a:pt x="148" y="78"/>
                  </a:lnTo>
                  <a:lnTo>
                    <a:pt x="146" y="78"/>
                  </a:lnTo>
                  <a:lnTo>
                    <a:pt x="146" y="79"/>
                  </a:lnTo>
                  <a:lnTo>
                    <a:pt x="146" y="80"/>
                  </a:lnTo>
                  <a:lnTo>
                    <a:pt x="148" y="83"/>
                  </a:lnTo>
                  <a:lnTo>
                    <a:pt x="149" y="85"/>
                  </a:lnTo>
                  <a:lnTo>
                    <a:pt x="150" y="88"/>
                  </a:lnTo>
                  <a:lnTo>
                    <a:pt x="153" y="91"/>
                  </a:lnTo>
                  <a:lnTo>
                    <a:pt x="154" y="93"/>
                  </a:lnTo>
                  <a:lnTo>
                    <a:pt x="156" y="96"/>
                  </a:lnTo>
                  <a:lnTo>
                    <a:pt x="156" y="99"/>
                  </a:lnTo>
                  <a:lnTo>
                    <a:pt x="156" y="100"/>
                  </a:lnTo>
                  <a:lnTo>
                    <a:pt x="154" y="101"/>
                  </a:lnTo>
                  <a:lnTo>
                    <a:pt x="153" y="102"/>
                  </a:lnTo>
                  <a:lnTo>
                    <a:pt x="152" y="102"/>
                  </a:lnTo>
                  <a:lnTo>
                    <a:pt x="149" y="101"/>
                  </a:lnTo>
                  <a:lnTo>
                    <a:pt x="150" y="104"/>
                  </a:lnTo>
                  <a:lnTo>
                    <a:pt x="152" y="105"/>
                  </a:lnTo>
                  <a:lnTo>
                    <a:pt x="152" y="106"/>
                  </a:lnTo>
                  <a:lnTo>
                    <a:pt x="152" y="108"/>
                  </a:lnTo>
                  <a:lnTo>
                    <a:pt x="152" y="108"/>
                  </a:lnTo>
                  <a:lnTo>
                    <a:pt x="136" y="116"/>
                  </a:lnTo>
                  <a:lnTo>
                    <a:pt x="133" y="116"/>
                  </a:lnTo>
                  <a:lnTo>
                    <a:pt x="129" y="116"/>
                  </a:lnTo>
                  <a:lnTo>
                    <a:pt x="127" y="116"/>
                  </a:lnTo>
                  <a:lnTo>
                    <a:pt x="124" y="116"/>
                  </a:lnTo>
                  <a:lnTo>
                    <a:pt x="121" y="117"/>
                  </a:lnTo>
                  <a:lnTo>
                    <a:pt x="120" y="120"/>
                  </a:lnTo>
                  <a:lnTo>
                    <a:pt x="119" y="122"/>
                  </a:lnTo>
                  <a:lnTo>
                    <a:pt x="119" y="125"/>
                  </a:lnTo>
                  <a:lnTo>
                    <a:pt x="119" y="127"/>
                  </a:lnTo>
                  <a:lnTo>
                    <a:pt x="118" y="130"/>
                  </a:lnTo>
                  <a:lnTo>
                    <a:pt x="116" y="130"/>
                  </a:lnTo>
                  <a:lnTo>
                    <a:pt x="114" y="131"/>
                  </a:lnTo>
                  <a:lnTo>
                    <a:pt x="112" y="131"/>
                  </a:lnTo>
                  <a:lnTo>
                    <a:pt x="110" y="130"/>
                  </a:lnTo>
                  <a:lnTo>
                    <a:pt x="108" y="130"/>
                  </a:lnTo>
                  <a:lnTo>
                    <a:pt x="107" y="130"/>
                  </a:lnTo>
                  <a:lnTo>
                    <a:pt x="106" y="130"/>
                  </a:lnTo>
                  <a:lnTo>
                    <a:pt x="106" y="130"/>
                  </a:lnTo>
                  <a:lnTo>
                    <a:pt x="104" y="131"/>
                  </a:lnTo>
                  <a:lnTo>
                    <a:pt x="103" y="131"/>
                  </a:lnTo>
                  <a:lnTo>
                    <a:pt x="102" y="133"/>
                  </a:lnTo>
                  <a:lnTo>
                    <a:pt x="98" y="135"/>
                  </a:lnTo>
                  <a:lnTo>
                    <a:pt x="95" y="137"/>
                  </a:lnTo>
                  <a:lnTo>
                    <a:pt x="94" y="138"/>
                  </a:lnTo>
                  <a:lnTo>
                    <a:pt x="93" y="139"/>
                  </a:lnTo>
                  <a:lnTo>
                    <a:pt x="93" y="140"/>
                  </a:lnTo>
                  <a:lnTo>
                    <a:pt x="94" y="142"/>
                  </a:lnTo>
                  <a:lnTo>
                    <a:pt x="94" y="144"/>
                  </a:lnTo>
                  <a:lnTo>
                    <a:pt x="94" y="147"/>
                  </a:lnTo>
                  <a:lnTo>
                    <a:pt x="94" y="148"/>
                  </a:lnTo>
                  <a:lnTo>
                    <a:pt x="93" y="148"/>
                  </a:lnTo>
                  <a:lnTo>
                    <a:pt x="90" y="150"/>
                  </a:lnTo>
                  <a:lnTo>
                    <a:pt x="90" y="150"/>
                  </a:lnTo>
                  <a:lnTo>
                    <a:pt x="89" y="150"/>
                  </a:lnTo>
                  <a:lnTo>
                    <a:pt x="87" y="150"/>
                  </a:lnTo>
                  <a:lnTo>
                    <a:pt x="87" y="152"/>
                  </a:lnTo>
                  <a:lnTo>
                    <a:pt x="86" y="154"/>
                  </a:lnTo>
                  <a:lnTo>
                    <a:pt x="86" y="157"/>
                  </a:lnTo>
                  <a:lnTo>
                    <a:pt x="86" y="161"/>
                  </a:lnTo>
                  <a:lnTo>
                    <a:pt x="85" y="165"/>
                  </a:lnTo>
                  <a:lnTo>
                    <a:pt x="84" y="167"/>
                  </a:lnTo>
                  <a:lnTo>
                    <a:pt x="82" y="168"/>
                  </a:lnTo>
                  <a:lnTo>
                    <a:pt x="80" y="169"/>
                  </a:lnTo>
                  <a:lnTo>
                    <a:pt x="78" y="169"/>
                  </a:lnTo>
                  <a:lnTo>
                    <a:pt x="77" y="169"/>
                  </a:lnTo>
                  <a:lnTo>
                    <a:pt x="76" y="169"/>
                  </a:lnTo>
                  <a:lnTo>
                    <a:pt x="73" y="169"/>
                  </a:lnTo>
                  <a:lnTo>
                    <a:pt x="73" y="168"/>
                  </a:lnTo>
                  <a:lnTo>
                    <a:pt x="73" y="167"/>
                  </a:lnTo>
                  <a:lnTo>
                    <a:pt x="72" y="165"/>
                  </a:lnTo>
                  <a:lnTo>
                    <a:pt x="72" y="164"/>
                  </a:lnTo>
                  <a:lnTo>
                    <a:pt x="72" y="163"/>
                  </a:lnTo>
                  <a:lnTo>
                    <a:pt x="70" y="163"/>
                  </a:lnTo>
                  <a:lnTo>
                    <a:pt x="69" y="163"/>
                  </a:lnTo>
                  <a:lnTo>
                    <a:pt x="66" y="164"/>
                  </a:lnTo>
                  <a:lnTo>
                    <a:pt x="65" y="164"/>
                  </a:lnTo>
                  <a:lnTo>
                    <a:pt x="63" y="163"/>
                  </a:lnTo>
                  <a:lnTo>
                    <a:pt x="60" y="160"/>
                  </a:lnTo>
                  <a:lnTo>
                    <a:pt x="56" y="157"/>
                  </a:lnTo>
                  <a:lnTo>
                    <a:pt x="53" y="155"/>
                  </a:lnTo>
                  <a:lnTo>
                    <a:pt x="51" y="152"/>
                  </a:lnTo>
                  <a:lnTo>
                    <a:pt x="49" y="150"/>
                  </a:lnTo>
                  <a:lnTo>
                    <a:pt x="49" y="148"/>
                  </a:lnTo>
                  <a:lnTo>
                    <a:pt x="49" y="148"/>
                  </a:lnTo>
                  <a:lnTo>
                    <a:pt x="49" y="148"/>
                  </a:lnTo>
                  <a:lnTo>
                    <a:pt x="49" y="147"/>
                  </a:lnTo>
                  <a:lnTo>
                    <a:pt x="48" y="146"/>
                  </a:lnTo>
                  <a:lnTo>
                    <a:pt x="48" y="144"/>
                  </a:lnTo>
                  <a:lnTo>
                    <a:pt x="47" y="140"/>
                  </a:lnTo>
                  <a:lnTo>
                    <a:pt x="44" y="137"/>
                  </a:lnTo>
                  <a:lnTo>
                    <a:pt x="43" y="131"/>
                  </a:lnTo>
                  <a:lnTo>
                    <a:pt x="43" y="131"/>
                  </a:lnTo>
                  <a:lnTo>
                    <a:pt x="42" y="129"/>
                  </a:lnTo>
                  <a:lnTo>
                    <a:pt x="40" y="126"/>
                  </a:lnTo>
                  <a:lnTo>
                    <a:pt x="40" y="125"/>
                  </a:lnTo>
                  <a:lnTo>
                    <a:pt x="40" y="123"/>
                  </a:lnTo>
                  <a:lnTo>
                    <a:pt x="40" y="121"/>
                  </a:lnTo>
                  <a:lnTo>
                    <a:pt x="42" y="118"/>
                  </a:lnTo>
                  <a:lnTo>
                    <a:pt x="43" y="116"/>
                  </a:lnTo>
                  <a:lnTo>
                    <a:pt x="44" y="114"/>
                  </a:lnTo>
                  <a:lnTo>
                    <a:pt x="44" y="113"/>
                  </a:lnTo>
                  <a:lnTo>
                    <a:pt x="44" y="112"/>
                  </a:lnTo>
                  <a:lnTo>
                    <a:pt x="42" y="110"/>
                  </a:lnTo>
                  <a:lnTo>
                    <a:pt x="39" y="109"/>
                  </a:lnTo>
                  <a:lnTo>
                    <a:pt x="39" y="108"/>
                  </a:lnTo>
                  <a:lnTo>
                    <a:pt x="39" y="105"/>
                  </a:lnTo>
                  <a:lnTo>
                    <a:pt x="40" y="102"/>
                  </a:lnTo>
                  <a:lnTo>
                    <a:pt x="42" y="99"/>
                  </a:lnTo>
                  <a:lnTo>
                    <a:pt x="40" y="100"/>
                  </a:lnTo>
                  <a:lnTo>
                    <a:pt x="39" y="100"/>
                  </a:lnTo>
                  <a:lnTo>
                    <a:pt x="39" y="100"/>
                  </a:lnTo>
                  <a:lnTo>
                    <a:pt x="38" y="99"/>
                  </a:lnTo>
                  <a:lnTo>
                    <a:pt x="38" y="97"/>
                  </a:lnTo>
                  <a:lnTo>
                    <a:pt x="38" y="96"/>
                  </a:lnTo>
                  <a:lnTo>
                    <a:pt x="39" y="95"/>
                  </a:lnTo>
                  <a:lnTo>
                    <a:pt x="39" y="93"/>
                  </a:lnTo>
                  <a:lnTo>
                    <a:pt x="39" y="89"/>
                  </a:lnTo>
                  <a:lnTo>
                    <a:pt x="39" y="85"/>
                  </a:lnTo>
                  <a:lnTo>
                    <a:pt x="40" y="82"/>
                  </a:lnTo>
                  <a:lnTo>
                    <a:pt x="39" y="79"/>
                  </a:lnTo>
                  <a:lnTo>
                    <a:pt x="39" y="76"/>
                  </a:lnTo>
                  <a:lnTo>
                    <a:pt x="38" y="74"/>
                  </a:lnTo>
                  <a:lnTo>
                    <a:pt x="35" y="72"/>
                  </a:lnTo>
                  <a:lnTo>
                    <a:pt x="32" y="70"/>
                  </a:lnTo>
                  <a:lnTo>
                    <a:pt x="30" y="68"/>
                  </a:lnTo>
                  <a:lnTo>
                    <a:pt x="29" y="67"/>
                  </a:lnTo>
                  <a:lnTo>
                    <a:pt x="26" y="67"/>
                  </a:lnTo>
                  <a:lnTo>
                    <a:pt x="25" y="66"/>
                  </a:lnTo>
                  <a:lnTo>
                    <a:pt x="23" y="65"/>
                  </a:lnTo>
                  <a:lnTo>
                    <a:pt x="22" y="65"/>
                  </a:lnTo>
                  <a:lnTo>
                    <a:pt x="19" y="65"/>
                  </a:lnTo>
                  <a:lnTo>
                    <a:pt x="18" y="65"/>
                  </a:lnTo>
                  <a:lnTo>
                    <a:pt x="15" y="65"/>
                  </a:lnTo>
                  <a:lnTo>
                    <a:pt x="15" y="65"/>
                  </a:lnTo>
                  <a:lnTo>
                    <a:pt x="15" y="65"/>
                  </a:lnTo>
                  <a:lnTo>
                    <a:pt x="14" y="63"/>
                  </a:lnTo>
                  <a:lnTo>
                    <a:pt x="14" y="63"/>
                  </a:lnTo>
                  <a:lnTo>
                    <a:pt x="14" y="61"/>
                  </a:lnTo>
                  <a:lnTo>
                    <a:pt x="14" y="61"/>
                  </a:lnTo>
                  <a:lnTo>
                    <a:pt x="14" y="61"/>
                  </a:lnTo>
                  <a:lnTo>
                    <a:pt x="14" y="61"/>
                  </a:lnTo>
                  <a:lnTo>
                    <a:pt x="13" y="62"/>
                  </a:lnTo>
                  <a:lnTo>
                    <a:pt x="12" y="63"/>
                  </a:lnTo>
                  <a:lnTo>
                    <a:pt x="10" y="66"/>
                  </a:lnTo>
                  <a:lnTo>
                    <a:pt x="8" y="66"/>
                  </a:lnTo>
                  <a:lnTo>
                    <a:pt x="6" y="66"/>
                  </a:lnTo>
                  <a:lnTo>
                    <a:pt x="5" y="65"/>
                  </a:lnTo>
                  <a:lnTo>
                    <a:pt x="5" y="63"/>
                  </a:lnTo>
                  <a:lnTo>
                    <a:pt x="5" y="62"/>
                  </a:lnTo>
                  <a:lnTo>
                    <a:pt x="5" y="61"/>
                  </a:lnTo>
                  <a:lnTo>
                    <a:pt x="5" y="59"/>
                  </a:lnTo>
                  <a:lnTo>
                    <a:pt x="5" y="57"/>
                  </a:lnTo>
                  <a:lnTo>
                    <a:pt x="4" y="57"/>
                  </a:lnTo>
                  <a:lnTo>
                    <a:pt x="2" y="55"/>
                  </a:lnTo>
                  <a:lnTo>
                    <a:pt x="1" y="54"/>
                  </a:lnTo>
                  <a:lnTo>
                    <a:pt x="0" y="53"/>
                  </a:lnTo>
                  <a:lnTo>
                    <a:pt x="1" y="51"/>
                  </a:lnTo>
                  <a:lnTo>
                    <a:pt x="1" y="50"/>
                  </a:lnTo>
                  <a:lnTo>
                    <a:pt x="2" y="50"/>
                  </a:lnTo>
                  <a:lnTo>
                    <a:pt x="5" y="50"/>
                  </a:lnTo>
                  <a:lnTo>
                    <a:pt x="8" y="50"/>
                  </a:lnTo>
                  <a:lnTo>
                    <a:pt x="10" y="50"/>
                  </a:lnTo>
                  <a:lnTo>
                    <a:pt x="12" y="50"/>
                  </a:lnTo>
                  <a:lnTo>
                    <a:pt x="14" y="48"/>
                  </a:lnTo>
                  <a:lnTo>
                    <a:pt x="17" y="46"/>
                  </a:lnTo>
                  <a:lnTo>
                    <a:pt x="18" y="44"/>
                  </a:lnTo>
                  <a:lnTo>
                    <a:pt x="21" y="42"/>
                  </a:lnTo>
                  <a:lnTo>
                    <a:pt x="21" y="42"/>
                  </a:lnTo>
                  <a:lnTo>
                    <a:pt x="22" y="42"/>
                  </a:lnTo>
                  <a:lnTo>
                    <a:pt x="23" y="42"/>
                  </a:lnTo>
                  <a:lnTo>
                    <a:pt x="26" y="41"/>
                  </a:lnTo>
                  <a:lnTo>
                    <a:pt x="27" y="40"/>
                  </a:lnTo>
                  <a:lnTo>
                    <a:pt x="29" y="37"/>
                  </a:lnTo>
                  <a:lnTo>
                    <a:pt x="30" y="34"/>
                  </a:lnTo>
                  <a:lnTo>
                    <a:pt x="31" y="33"/>
                  </a:lnTo>
                  <a:lnTo>
                    <a:pt x="34" y="32"/>
                  </a:lnTo>
                  <a:lnTo>
                    <a:pt x="36" y="32"/>
                  </a:lnTo>
                  <a:lnTo>
                    <a:pt x="36" y="32"/>
                  </a:lnTo>
                  <a:lnTo>
                    <a:pt x="38" y="32"/>
                  </a:lnTo>
                  <a:lnTo>
                    <a:pt x="39" y="30"/>
                  </a:lnTo>
                  <a:lnTo>
                    <a:pt x="40" y="28"/>
                  </a:lnTo>
                  <a:lnTo>
                    <a:pt x="42" y="27"/>
                  </a:lnTo>
                  <a:lnTo>
                    <a:pt x="43" y="25"/>
                  </a:lnTo>
                  <a:lnTo>
                    <a:pt x="44" y="24"/>
                  </a:lnTo>
                  <a:lnTo>
                    <a:pt x="46" y="24"/>
                  </a:lnTo>
                  <a:lnTo>
                    <a:pt x="49" y="23"/>
                  </a:lnTo>
                  <a:lnTo>
                    <a:pt x="52" y="23"/>
                  </a:lnTo>
                  <a:lnTo>
                    <a:pt x="53" y="23"/>
                  </a:lnTo>
                  <a:lnTo>
                    <a:pt x="56" y="23"/>
                  </a:lnTo>
                  <a:lnTo>
                    <a:pt x="59" y="25"/>
                  </a:lnTo>
                  <a:lnTo>
                    <a:pt x="60" y="27"/>
                  </a:lnTo>
                  <a:lnTo>
                    <a:pt x="61" y="27"/>
                  </a:lnTo>
                  <a:lnTo>
                    <a:pt x="63" y="25"/>
                  </a:lnTo>
                  <a:lnTo>
                    <a:pt x="64" y="24"/>
                  </a:lnTo>
                  <a:lnTo>
                    <a:pt x="65" y="21"/>
                  </a:lnTo>
                  <a:lnTo>
                    <a:pt x="65" y="20"/>
                  </a:lnTo>
                  <a:lnTo>
                    <a:pt x="65" y="17"/>
                  </a:lnTo>
                  <a:lnTo>
                    <a:pt x="65" y="16"/>
                  </a:lnTo>
                  <a:lnTo>
                    <a:pt x="66" y="13"/>
                  </a:lnTo>
                  <a:lnTo>
                    <a:pt x="68" y="12"/>
                  </a:lnTo>
                  <a:lnTo>
                    <a:pt x="68" y="12"/>
                  </a:lnTo>
                  <a:lnTo>
                    <a:pt x="68" y="13"/>
                  </a:lnTo>
                  <a:lnTo>
                    <a:pt x="69" y="15"/>
                  </a:lnTo>
                  <a:lnTo>
                    <a:pt x="69" y="17"/>
                  </a:lnTo>
                  <a:lnTo>
                    <a:pt x="70" y="17"/>
                  </a:lnTo>
                  <a:lnTo>
                    <a:pt x="73" y="13"/>
                  </a:lnTo>
                  <a:lnTo>
                    <a:pt x="76" y="10"/>
                  </a:lnTo>
                  <a:lnTo>
                    <a:pt x="77" y="7"/>
                  </a:lnTo>
                  <a:lnTo>
                    <a:pt x="78" y="6"/>
                  </a:lnTo>
                  <a:lnTo>
                    <a:pt x="81" y="4"/>
                  </a:lnTo>
                  <a:lnTo>
                    <a:pt x="82" y="3"/>
                  </a:lnTo>
                  <a:lnTo>
                    <a:pt x="85" y="2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87"/>
            <p:cNvSpPr>
              <a:spLocks/>
            </p:cNvSpPr>
            <p:nvPr/>
          </p:nvSpPr>
          <p:spPr bwMode="auto">
            <a:xfrm>
              <a:off x="6712340" y="3591813"/>
              <a:ext cx="17463" cy="15875"/>
            </a:xfrm>
            <a:custGeom>
              <a:avLst/>
              <a:gdLst>
                <a:gd name="T0" fmla="*/ 5 w 11"/>
                <a:gd name="T1" fmla="*/ 0 h 10"/>
                <a:gd name="T2" fmla="*/ 7 w 11"/>
                <a:gd name="T3" fmla="*/ 0 h 10"/>
                <a:gd name="T4" fmla="*/ 7 w 11"/>
                <a:gd name="T5" fmla="*/ 2 h 10"/>
                <a:gd name="T6" fmla="*/ 8 w 11"/>
                <a:gd name="T7" fmla="*/ 2 h 10"/>
                <a:gd name="T8" fmla="*/ 7 w 11"/>
                <a:gd name="T9" fmla="*/ 2 h 10"/>
                <a:gd name="T10" fmla="*/ 7 w 11"/>
                <a:gd name="T11" fmla="*/ 2 h 10"/>
                <a:gd name="T12" fmla="*/ 8 w 11"/>
                <a:gd name="T13" fmla="*/ 2 h 10"/>
                <a:gd name="T14" fmla="*/ 8 w 11"/>
                <a:gd name="T15" fmla="*/ 2 h 10"/>
                <a:gd name="T16" fmla="*/ 8 w 11"/>
                <a:gd name="T17" fmla="*/ 2 h 10"/>
                <a:gd name="T18" fmla="*/ 8 w 11"/>
                <a:gd name="T19" fmla="*/ 2 h 10"/>
                <a:gd name="T20" fmla="*/ 8 w 11"/>
                <a:gd name="T21" fmla="*/ 2 h 10"/>
                <a:gd name="T22" fmla="*/ 8 w 11"/>
                <a:gd name="T23" fmla="*/ 2 h 10"/>
                <a:gd name="T24" fmla="*/ 8 w 11"/>
                <a:gd name="T25" fmla="*/ 2 h 10"/>
                <a:gd name="T26" fmla="*/ 8 w 11"/>
                <a:gd name="T27" fmla="*/ 2 h 10"/>
                <a:gd name="T28" fmla="*/ 8 w 11"/>
                <a:gd name="T29" fmla="*/ 2 h 10"/>
                <a:gd name="T30" fmla="*/ 8 w 11"/>
                <a:gd name="T31" fmla="*/ 2 h 10"/>
                <a:gd name="T32" fmla="*/ 8 w 11"/>
                <a:gd name="T33" fmla="*/ 2 h 10"/>
                <a:gd name="T34" fmla="*/ 8 w 11"/>
                <a:gd name="T35" fmla="*/ 2 h 10"/>
                <a:gd name="T36" fmla="*/ 7 w 11"/>
                <a:gd name="T37" fmla="*/ 2 h 10"/>
                <a:gd name="T38" fmla="*/ 7 w 11"/>
                <a:gd name="T39" fmla="*/ 2 h 10"/>
                <a:gd name="T40" fmla="*/ 7 w 11"/>
                <a:gd name="T41" fmla="*/ 2 h 10"/>
                <a:gd name="T42" fmla="*/ 7 w 11"/>
                <a:gd name="T43" fmla="*/ 2 h 10"/>
                <a:gd name="T44" fmla="*/ 7 w 11"/>
                <a:gd name="T45" fmla="*/ 2 h 10"/>
                <a:gd name="T46" fmla="*/ 7 w 11"/>
                <a:gd name="T47" fmla="*/ 2 h 10"/>
                <a:gd name="T48" fmla="*/ 7 w 11"/>
                <a:gd name="T49" fmla="*/ 2 h 10"/>
                <a:gd name="T50" fmla="*/ 7 w 11"/>
                <a:gd name="T51" fmla="*/ 2 h 10"/>
                <a:gd name="T52" fmla="*/ 7 w 11"/>
                <a:gd name="T53" fmla="*/ 2 h 10"/>
                <a:gd name="T54" fmla="*/ 7 w 11"/>
                <a:gd name="T55" fmla="*/ 2 h 10"/>
                <a:gd name="T56" fmla="*/ 7 w 11"/>
                <a:gd name="T57" fmla="*/ 2 h 10"/>
                <a:gd name="T58" fmla="*/ 7 w 11"/>
                <a:gd name="T59" fmla="*/ 2 h 10"/>
                <a:gd name="T60" fmla="*/ 8 w 11"/>
                <a:gd name="T61" fmla="*/ 2 h 10"/>
                <a:gd name="T62" fmla="*/ 8 w 11"/>
                <a:gd name="T63" fmla="*/ 2 h 10"/>
                <a:gd name="T64" fmla="*/ 8 w 11"/>
                <a:gd name="T65" fmla="*/ 2 h 10"/>
                <a:gd name="T66" fmla="*/ 8 w 11"/>
                <a:gd name="T67" fmla="*/ 2 h 10"/>
                <a:gd name="T68" fmla="*/ 9 w 11"/>
                <a:gd name="T69" fmla="*/ 4 h 10"/>
                <a:gd name="T70" fmla="*/ 11 w 11"/>
                <a:gd name="T71" fmla="*/ 6 h 10"/>
                <a:gd name="T72" fmla="*/ 11 w 11"/>
                <a:gd name="T73" fmla="*/ 7 h 10"/>
                <a:gd name="T74" fmla="*/ 9 w 11"/>
                <a:gd name="T75" fmla="*/ 8 h 10"/>
                <a:gd name="T76" fmla="*/ 8 w 11"/>
                <a:gd name="T77" fmla="*/ 10 h 10"/>
                <a:gd name="T78" fmla="*/ 5 w 11"/>
                <a:gd name="T79" fmla="*/ 10 h 10"/>
                <a:gd name="T80" fmla="*/ 4 w 11"/>
                <a:gd name="T81" fmla="*/ 8 h 10"/>
                <a:gd name="T82" fmla="*/ 2 w 11"/>
                <a:gd name="T83" fmla="*/ 7 h 10"/>
                <a:gd name="T84" fmla="*/ 0 w 11"/>
                <a:gd name="T85" fmla="*/ 6 h 10"/>
                <a:gd name="T86" fmla="*/ 0 w 11"/>
                <a:gd name="T87" fmla="*/ 4 h 10"/>
                <a:gd name="T88" fmla="*/ 2 w 11"/>
                <a:gd name="T89" fmla="*/ 2 h 10"/>
                <a:gd name="T90" fmla="*/ 3 w 11"/>
                <a:gd name="T91" fmla="*/ 2 h 10"/>
                <a:gd name="T92" fmla="*/ 5 w 11"/>
                <a:gd name="T9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1" h="10">
                  <a:moveTo>
                    <a:pt x="5" y="0"/>
                  </a:moveTo>
                  <a:lnTo>
                    <a:pt x="7" y="0"/>
                  </a:lnTo>
                  <a:lnTo>
                    <a:pt x="7" y="2"/>
                  </a:lnTo>
                  <a:lnTo>
                    <a:pt x="8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9" y="4"/>
                  </a:lnTo>
                  <a:lnTo>
                    <a:pt x="11" y="6"/>
                  </a:lnTo>
                  <a:lnTo>
                    <a:pt x="11" y="7"/>
                  </a:lnTo>
                  <a:lnTo>
                    <a:pt x="9" y="8"/>
                  </a:lnTo>
                  <a:lnTo>
                    <a:pt x="8" y="10"/>
                  </a:lnTo>
                  <a:lnTo>
                    <a:pt x="5" y="10"/>
                  </a:lnTo>
                  <a:lnTo>
                    <a:pt x="4" y="8"/>
                  </a:lnTo>
                  <a:lnTo>
                    <a:pt x="2" y="7"/>
                  </a:lnTo>
                  <a:lnTo>
                    <a:pt x="0" y="6"/>
                  </a:lnTo>
                  <a:lnTo>
                    <a:pt x="0" y="4"/>
                  </a:lnTo>
                  <a:lnTo>
                    <a:pt x="2" y="2"/>
                  </a:lnTo>
                  <a:lnTo>
                    <a:pt x="3" y="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88"/>
            <p:cNvSpPr>
              <a:spLocks/>
            </p:cNvSpPr>
            <p:nvPr/>
          </p:nvSpPr>
          <p:spPr bwMode="auto">
            <a:xfrm>
              <a:off x="6752028" y="3669600"/>
              <a:ext cx="65088" cy="33338"/>
            </a:xfrm>
            <a:custGeom>
              <a:avLst/>
              <a:gdLst>
                <a:gd name="T0" fmla="*/ 22 w 41"/>
                <a:gd name="T1" fmla="*/ 0 h 21"/>
                <a:gd name="T2" fmla="*/ 28 w 41"/>
                <a:gd name="T3" fmla="*/ 1 h 21"/>
                <a:gd name="T4" fmla="*/ 33 w 41"/>
                <a:gd name="T5" fmla="*/ 2 h 21"/>
                <a:gd name="T6" fmla="*/ 35 w 41"/>
                <a:gd name="T7" fmla="*/ 5 h 21"/>
                <a:gd name="T8" fmla="*/ 38 w 41"/>
                <a:gd name="T9" fmla="*/ 9 h 21"/>
                <a:gd name="T10" fmla="*/ 39 w 41"/>
                <a:gd name="T11" fmla="*/ 12 h 21"/>
                <a:gd name="T12" fmla="*/ 41 w 41"/>
                <a:gd name="T13" fmla="*/ 14 h 21"/>
                <a:gd name="T14" fmla="*/ 41 w 41"/>
                <a:gd name="T15" fmla="*/ 15 h 21"/>
                <a:gd name="T16" fmla="*/ 41 w 41"/>
                <a:gd name="T17" fmla="*/ 18 h 21"/>
                <a:gd name="T18" fmla="*/ 39 w 41"/>
                <a:gd name="T19" fmla="*/ 19 h 21"/>
                <a:gd name="T20" fmla="*/ 39 w 41"/>
                <a:gd name="T21" fmla="*/ 21 h 21"/>
                <a:gd name="T22" fmla="*/ 38 w 41"/>
                <a:gd name="T23" fmla="*/ 21 h 21"/>
                <a:gd name="T24" fmla="*/ 37 w 41"/>
                <a:gd name="T25" fmla="*/ 21 h 21"/>
                <a:gd name="T26" fmla="*/ 34 w 41"/>
                <a:gd name="T27" fmla="*/ 19 h 21"/>
                <a:gd name="T28" fmla="*/ 32 w 41"/>
                <a:gd name="T29" fmla="*/ 19 h 21"/>
                <a:gd name="T30" fmla="*/ 29 w 41"/>
                <a:gd name="T31" fmla="*/ 19 h 21"/>
                <a:gd name="T32" fmla="*/ 26 w 41"/>
                <a:gd name="T33" fmla="*/ 19 h 21"/>
                <a:gd name="T34" fmla="*/ 26 w 41"/>
                <a:gd name="T35" fmla="*/ 19 h 21"/>
                <a:gd name="T36" fmla="*/ 25 w 41"/>
                <a:gd name="T37" fmla="*/ 19 h 21"/>
                <a:gd name="T38" fmla="*/ 24 w 41"/>
                <a:gd name="T39" fmla="*/ 18 h 21"/>
                <a:gd name="T40" fmla="*/ 22 w 41"/>
                <a:gd name="T41" fmla="*/ 18 h 21"/>
                <a:gd name="T42" fmla="*/ 21 w 41"/>
                <a:gd name="T43" fmla="*/ 17 h 21"/>
                <a:gd name="T44" fmla="*/ 18 w 41"/>
                <a:gd name="T45" fmla="*/ 15 h 21"/>
                <a:gd name="T46" fmla="*/ 13 w 41"/>
                <a:gd name="T47" fmla="*/ 14 h 21"/>
                <a:gd name="T48" fmla="*/ 11 w 41"/>
                <a:gd name="T49" fmla="*/ 12 h 21"/>
                <a:gd name="T50" fmla="*/ 7 w 41"/>
                <a:gd name="T51" fmla="*/ 10 h 21"/>
                <a:gd name="T52" fmla="*/ 5 w 41"/>
                <a:gd name="T53" fmla="*/ 10 h 21"/>
                <a:gd name="T54" fmla="*/ 4 w 41"/>
                <a:gd name="T55" fmla="*/ 9 h 21"/>
                <a:gd name="T56" fmla="*/ 3 w 41"/>
                <a:gd name="T57" fmla="*/ 10 h 21"/>
                <a:gd name="T58" fmla="*/ 3 w 41"/>
                <a:gd name="T59" fmla="*/ 10 h 21"/>
                <a:gd name="T60" fmla="*/ 3 w 41"/>
                <a:gd name="T61" fmla="*/ 10 h 21"/>
                <a:gd name="T62" fmla="*/ 1 w 41"/>
                <a:gd name="T63" fmla="*/ 10 h 21"/>
                <a:gd name="T64" fmla="*/ 0 w 41"/>
                <a:gd name="T65" fmla="*/ 10 h 21"/>
                <a:gd name="T66" fmla="*/ 0 w 41"/>
                <a:gd name="T67" fmla="*/ 9 h 21"/>
                <a:gd name="T68" fmla="*/ 0 w 41"/>
                <a:gd name="T69" fmla="*/ 9 h 21"/>
                <a:gd name="T70" fmla="*/ 0 w 41"/>
                <a:gd name="T71" fmla="*/ 9 h 21"/>
                <a:gd name="T72" fmla="*/ 0 w 41"/>
                <a:gd name="T73" fmla="*/ 9 h 21"/>
                <a:gd name="T74" fmla="*/ 0 w 41"/>
                <a:gd name="T75" fmla="*/ 9 h 21"/>
                <a:gd name="T76" fmla="*/ 0 w 41"/>
                <a:gd name="T77" fmla="*/ 9 h 21"/>
                <a:gd name="T78" fmla="*/ 0 w 41"/>
                <a:gd name="T79" fmla="*/ 9 h 21"/>
                <a:gd name="T80" fmla="*/ 0 w 41"/>
                <a:gd name="T81" fmla="*/ 9 h 21"/>
                <a:gd name="T82" fmla="*/ 0 w 41"/>
                <a:gd name="T83" fmla="*/ 9 h 21"/>
                <a:gd name="T84" fmla="*/ 0 w 41"/>
                <a:gd name="T85" fmla="*/ 9 h 21"/>
                <a:gd name="T86" fmla="*/ 1 w 41"/>
                <a:gd name="T87" fmla="*/ 6 h 21"/>
                <a:gd name="T88" fmla="*/ 5 w 41"/>
                <a:gd name="T89" fmla="*/ 2 h 21"/>
                <a:gd name="T90" fmla="*/ 12 w 41"/>
                <a:gd name="T91" fmla="*/ 0 h 21"/>
                <a:gd name="T92" fmla="*/ 22 w 41"/>
                <a:gd name="T9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1" h="21">
                  <a:moveTo>
                    <a:pt x="22" y="0"/>
                  </a:moveTo>
                  <a:lnTo>
                    <a:pt x="28" y="1"/>
                  </a:lnTo>
                  <a:lnTo>
                    <a:pt x="33" y="2"/>
                  </a:lnTo>
                  <a:lnTo>
                    <a:pt x="35" y="5"/>
                  </a:lnTo>
                  <a:lnTo>
                    <a:pt x="38" y="9"/>
                  </a:lnTo>
                  <a:lnTo>
                    <a:pt x="39" y="12"/>
                  </a:lnTo>
                  <a:lnTo>
                    <a:pt x="41" y="14"/>
                  </a:lnTo>
                  <a:lnTo>
                    <a:pt x="41" y="15"/>
                  </a:lnTo>
                  <a:lnTo>
                    <a:pt x="41" y="18"/>
                  </a:lnTo>
                  <a:lnTo>
                    <a:pt x="39" y="19"/>
                  </a:lnTo>
                  <a:lnTo>
                    <a:pt x="39" y="21"/>
                  </a:lnTo>
                  <a:lnTo>
                    <a:pt x="38" y="21"/>
                  </a:lnTo>
                  <a:lnTo>
                    <a:pt x="37" y="21"/>
                  </a:lnTo>
                  <a:lnTo>
                    <a:pt x="34" y="19"/>
                  </a:lnTo>
                  <a:lnTo>
                    <a:pt x="32" y="19"/>
                  </a:lnTo>
                  <a:lnTo>
                    <a:pt x="29" y="19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5" y="19"/>
                  </a:lnTo>
                  <a:lnTo>
                    <a:pt x="24" y="18"/>
                  </a:lnTo>
                  <a:lnTo>
                    <a:pt x="22" y="18"/>
                  </a:lnTo>
                  <a:lnTo>
                    <a:pt x="21" y="17"/>
                  </a:lnTo>
                  <a:lnTo>
                    <a:pt x="18" y="15"/>
                  </a:lnTo>
                  <a:lnTo>
                    <a:pt x="13" y="14"/>
                  </a:lnTo>
                  <a:lnTo>
                    <a:pt x="11" y="12"/>
                  </a:lnTo>
                  <a:lnTo>
                    <a:pt x="7" y="10"/>
                  </a:lnTo>
                  <a:lnTo>
                    <a:pt x="5" y="10"/>
                  </a:lnTo>
                  <a:lnTo>
                    <a:pt x="4" y="9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1" y="10"/>
                  </a:lnTo>
                  <a:lnTo>
                    <a:pt x="0" y="10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1" y="6"/>
                  </a:lnTo>
                  <a:lnTo>
                    <a:pt x="5" y="2"/>
                  </a:lnTo>
                  <a:lnTo>
                    <a:pt x="12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Rectangle 89"/>
            <p:cNvSpPr>
              <a:spLocks noChangeArrowheads="1"/>
            </p:cNvSpPr>
            <p:nvPr/>
          </p:nvSpPr>
          <p:spPr bwMode="auto">
            <a:xfrm>
              <a:off x="6832990" y="3709288"/>
              <a:ext cx="1588" cy="1588"/>
            </a:xfrm>
            <a:prstGeom prst="rect">
              <a:avLst/>
            </a:pr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90"/>
            <p:cNvSpPr>
              <a:spLocks/>
            </p:cNvSpPr>
            <p:nvPr/>
          </p:nvSpPr>
          <p:spPr bwMode="auto">
            <a:xfrm>
              <a:off x="6832990" y="3691825"/>
              <a:ext cx="19050" cy="20638"/>
            </a:xfrm>
            <a:custGeom>
              <a:avLst/>
              <a:gdLst>
                <a:gd name="T0" fmla="*/ 4 w 12"/>
                <a:gd name="T1" fmla="*/ 0 h 13"/>
                <a:gd name="T2" fmla="*/ 8 w 12"/>
                <a:gd name="T3" fmla="*/ 1 h 13"/>
                <a:gd name="T4" fmla="*/ 11 w 12"/>
                <a:gd name="T5" fmla="*/ 4 h 13"/>
                <a:gd name="T6" fmla="*/ 12 w 12"/>
                <a:gd name="T7" fmla="*/ 7 h 13"/>
                <a:gd name="T8" fmla="*/ 12 w 12"/>
                <a:gd name="T9" fmla="*/ 11 h 13"/>
                <a:gd name="T10" fmla="*/ 11 w 12"/>
                <a:gd name="T11" fmla="*/ 12 h 13"/>
                <a:gd name="T12" fmla="*/ 11 w 12"/>
                <a:gd name="T13" fmla="*/ 13 h 13"/>
                <a:gd name="T14" fmla="*/ 8 w 12"/>
                <a:gd name="T15" fmla="*/ 13 h 13"/>
                <a:gd name="T16" fmla="*/ 7 w 12"/>
                <a:gd name="T17" fmla="*/ 13 h 13"/>
                <a:gd name="T18" fmla="*/ 5 w 12"/>
                <a:gd name="T19" fmla="*/ 13 h 13"/>
                <a:gd name="T20" fmla="*/ 4 w 12"/>
                <a:gd name="T21" fmla="*/ 12 h 13"/>
                <a:gd name="T22" fmla="*/ 1 w 12"/>
                <a:gd name="T23" fmla="*/ 12 h 13"/>
                <a:gd name="T24" fmla="*/ 0 w 12"/>
                <a:gd name="T25" fmla="*/ 11 h 13"/>
                <a:gd name="T26" fmla="*/ 0 w 12"/>
                <a:gd name="T27" fmla="*/ 11 h 13"/>
                <a:gd name="T28" fmla="*/ 0 w 12"/>
                <a:gd name="T29" fmla="*/ 11 h 13"/>
                <a:gd name="T30" fmla="*/ 0 w 12"/>
                <a:gd name="T31" fmla="*/ 11 h 13"/>
                <a:gd name="T32" fmla="*/ 0 w 12"/>
                <a:gd name="T33" fmla="*/ 5 h 13"/>
                <a:gd name="T34" fmla="*/ 0 w 12"/>
                <a:gd name="T35" fmla="*/ 5 h 13"/>
                <a:gd name="T36" fmla="*/ 0 w 12"/>
                <a:gd name="T37" fmla="*/ 3 h 13"/>
                <a:gd name="T38" fmla="*/ 1 w 12"/>
                <a:gd name="T39" fmla="*/ 1 h 13"/>
                <a:gd name="T40" fmla="*/ 4 w 12"/>
                <a:gd name="T4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" h="13">
                  <a:moveTo>
                    <a:pt x="4" y="0"/>
                  </a:moveTo>
                  <a:lnTo>
                    <a:pt x="8" y="1"/>
                  </a:lnTo>
                  <a:lnTo>
                    <a:pt x="11" y="4"/>
                  </a:lnTo>
                  <a:lnTo>
                    <a:pt x="12" y="7"/>
                  </a:lnTo>
                  <a:lnTo>
                    <a:pt x="12" y="11"/>
                  </a:lnTo>
                  <a:lnTo>
                    <a:pt x="11" y="12"/>
                  </a:lnTo>
                  <a:lnTo>
                    <a:pt x="11" y="13"/>
                  </a:lnTo>
                  <a:lnTo>
                    <a:pt x="8" y="13"/>
                  </a:lnTo>
                  <a:lnTo>
                    <a:pt x="7" y="13"/>
                  </a:lnTo>
                  <a:lnTo>
                    <a:pt x="5" y="13"/>
                  </a:lnTo>
                  <a:lnTo>
                    <a:pt x="4" y="12"/>
                  </a:lnTo>
                  <a:lnTo>
                    <a:pt x="1" y="12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1" y="1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91"/>
            <p:cNvSpPr>
              <a:spLocks/>
            </p:cNvSpPr>
            <p:nvPr/>
          </p:nvSpPr>
          <p:spPr bwMode="auto">
            <a:xfrm>
              <a:off x="7529903" y="3814063"/>
              <a:ext cx="182563" cy="260350"/>
            </a:xfrm>
            <a:custGeom>
              <a:avLst/>
              <a:gdLst>
                <a:gd name="T0" fmla="*/ 115 w 115"/>
                <a:gd name="T1" fmla="*/ 0 h 164"/>
                <a:gd name="T2" fmla="*/ 104 w 115"/>
                <a:gd name="T3" fmla="*/ 25 h 164"/>
                <a:gd name="T4" fmla="*/ 98 w 115"/>
                <a:gd name="T5" fmla="*/ 37 h 164"/>
                <a:gd name="T6" fmla="*/ 93 w 115"/>
                <a:gd name="T7" fmla="*/ 49 h 164"/>
                <a:gd name="T8" fmla="*/ 86 w 115"/>
                <a:gd name="T9" fmla="*/ 59 h 164"/>
                <a:gd name="T10" fmla="*/ 77 w 115"/>
                <a:gd name="T11" fmla="*/ 72 h 164"/>
                <a:gd name="T12" fmla="*/ 66 w 115"/>
                <a:gd name="T13" fmla="*/ 89 h 164"/>
                <a:gd name="T14" fmla="*/ 57 w 115"/>
                <a:gd name="T15" fmla="*/ 101 h 164"/>
                <a:gd name="T16" fmla="*/ 51 w 115"/>
                <a:gd name="T17" fmla="*/ 109 h 164"/>
                <a:gd name="T18" fmla="*/ 44 w 115"/>
                <a:gd name="T19" fmla="*/ 117 h 164"/>
                <a:gd name="T20" fmla="*/ 38 w 115"/>
                <a:gd name="T21" fmla="*/ 126 h 164"/>
                <a:gd name="T22" fmla="*/ 29 w 115"/>
                <a:gd name="T23" fmla="*/ 135 h 164"/>
                <a:gd name="T24" fmla="*/ 17 w 115"/>
                <a:gd name="T25" fmla="*/ 148 h 164"/>
                <a:gd name="T26" fmla="*/ 12 w 115"/>
                <a:gd name="T27" fmla="*/ 154 h 164"/>
                <a:gd name="T28" fmla="*/ 5 w 115"/>
                <a:gd name="T29" fmla="*/ 159 h 164"/>
                <a:gd name="T30" fmla="*/ 0 w 115"/>
                <a:gd name="T31" fmla="*/ 164 h 164"/>
                <a:gd name="T32" fmla="*/ 9 w 115"/>
                <a:gd name="T33" fmla="*/ 155 h 164"/>
                <a:gd name="T34" fmla="*/ 17 w 115"/>
                <a:gd name="T35" fmla="*/ 146 h 164"/>
                <a:gd name="T36" fmla="*/ 23 w 115"/>
                <a:gd name="T37" fmla="*/ 138 h 164"/>
                <a:gd name="T38" fmla="*/ 27 w 115"/>
                <a:gd name="T39" fmla="*/ 134 h 164"/>
                <a:gd name="T40" fmla="*/ 29 w 115"/>
                <a:gd name="T41" fmla="*/ 131 h 164"/>
                <a:gd name="T42" fmla="*/ 35 w 115"/>
                <a:gd name="T43" fmla="*/ 118 h 164"/>
                <a:gd name="T44" fmla="*/ 40 w 115"/>
                <a:gd name="T45" fmla="*/ 104 h 164"/>
                <a:gd name="T46" fmla="*/ 52 w 115"/>
                <a:gd name="T47" fmla="*/ 87 h 164"/>
                <a:gd name="T48" fmla="*/ 64 w 115"/>
                <a:gd name="T49" fmla="*/ 68 h 164"/>
                <a:gd name="T50" fmla="*/ 68 w 115"/>
                <a:gd name="T51" fmla="*/ 58 h 164"/>
                <a:gd name="T52" fmla="*/ 70 w 115"/>
                <a:gd name="T53" fmla="*/ 48 h 164"/>
                <a:gd name="T54" fmla="*/ 90 w 115"/>
                <a:gd name="T55" fmla="*/ 33 h 164"/>
                <a:gd name="T56" fmla="*/ 104 w 115"/>
                <a:gd name="T57" fmla="*/ 17 h 164"/>
                <a:gd name="T58" fmla="*/ 115 w 115"/>
                <a:gd name="T59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5" h="164">
                  <a:moveTo>
                    <a:pt x="115" y="0"/>
                  </a:moveTo>
                  <a:lnTo>
                    <a:pt x="104" y="25"/>
                  </a:lnTo>
                  <a:lnTo>
                    <a:pt x="98" y="37"/>
                  </a:lnTo>
                  <a:lnTo>
                    <a:pt x="93" y="49"/>
                  </a:lnTo>
                  <a:lnTo>
                    <a:pt x="86" y="59"/>
                  </a:lnTo>
                  <a:lnTo>
                    <a:pt x="77" y="72"/>
                  </a:lnTo>
                  <a:lnTo>
                    <a:pt x="66" y="89"/>
                  </a:lnTo>
                  <a:lnTo>
                    <a:pt x="57" y="101"/>
                  </a:lnTo>
                  <a:lnTo>
                    <a:pt x="51" y="109"/>
                  </a:lnTo>
                  <a:lnTo>
                    <a:pt x="44" y="117"/>
                  </a:lnTo>
                  <a:lnTo>
                    <a:pt x="38" y="126"/>
                  </a:lnTo>
                  <a:lnTo>
                    <a:pt x="29" y="135"/>
                  </a:lnTo>
                  <a:lnTo>
                    <a:pt x="17" y="148"/>
                  </a:lnTo>
                  <a:lnTo>
                    <a:pt x="12" y="154"/>
                  </a:lnTo>
                  <a:lnTo>
                    <a:pt x="5" y="159"/>
                  </a:lnTo>
                  <a:lnTo>
                    <a:pt x="0" y="164"/>
                  </a:lnTo>
                  <a:lnTo>
                    <a:pt x="9" y="155"/>
                  </a:lnTo>
                  <a:lnTo>
                    <a:pt x="17" y="146"/>
                  </a:lnTo>
                  <a:lnTo>
                    <a:pt x="23" y="138"/>
                  </a:lnTo>
                  <a:lnTo>
                    <a:pt x="27" y="134"/>
                  </a:lnTo>
                  <a:lnTo>
                    <a:pt x="29" y="131"/>
                  </a:lnTo>
                  <a:lnTo>
                    <a:pt x="35" y="118"/>
                  </a:lnTo>
                  <a:lnTo>
                    <a:pt x="40" y="104"/>
                  </a:lnTo>
                  <a:lnTo>
                    <a:pt x="52" y="87"/>
                  </a:lnTo>
                  <a:lnTo>
                    <a:pt x="64" y="68"/>
                  </a:lnTo>
                  <a:lnTo>
                    <a:pt x="68" y="58"/>
                  </a:lnTo>
                  <a:lnTo>
                    <a:pt x="70" y="48"/>
                  </a:lnTo>
                  <a:lnTo>
                    <a:pt x="90" y="33"/>
                  </a:lnTo>
                  <a:lnTo>
                    <a:pt x="104" y="17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92"/>
            <p:cNvSpPr>
              <a:spLocks/>
            </p:cNvSpPr>
            <p:nvPr/>
          </p:nvSpPr>
          <p:spPr bwMode="auto">
            <a:xfrm>
              <a:off x="6705990" y="3679125"/>
              <a:ext cx="17463" cy="19050"/>
            </a:xfrm>
            <a:custGeom>
              <a:avLst/>
              <a:gdLst>
                <a:gd name="T0" fmla="*/ 4 w 11"/>
                <a:gd name="T1" fmla="*/ 0 h 12"/>
                <a:gd name="T2" fmla="*/ 7 w 11"/>
                <a:gd name="T3" fmla="*/ 0 h 12"/>
                <a:gd name="T4" fmla="*/ 9 w 11"/>
                <a:gd name="T5" fmla="*/ 2 h 12"/>
                <a:gd name="T6" fmla="*/ 11 w 11"/>
                <a:gd name="T7" fmla="*/ 4 h 12"/>
                <a:gd name="T8" fmla="*/ 11 w 11"/>
                <a:gd name="T9" fmla="*/ 6 h 12"/>
                <a:gd name="T10" fmla="*/ 11 w 11"/>
                <a:gd name="T11" fmla="*/ 6 h 12"/>
                <a:gd name="T12" fmla="*/ 11 w 11"/>
                <a:gd name="T13" fmla="*/ 7 h 12"/>
                <a:gd name="T14" fmla="*/ 11 w 11"/>
                <a:gd name="T15" fmla="*/ 7 h 12"/>
                <a:gd name="T16" fmla="*/ 11 w 11"/>
                <a:gd name="T17" fmla="*/ 7 h 12"/>
                <a:gd name="T18" fmla="*/ 11 w 11"/>
                <a:gd name="T19" fmla="*/ 7 h 12"/>
                <a:gd name="T20" fmla="*/ 11 w 11"/>
                <a:gd name="T21" fmla="*/ 8 h 12"/>
                <a:gd name="T22" fmla="*/ 11 w 11"/>
                <a:gd name="T23" fmla="*/ 9 h 12"/>
                <a:gd name="T24" fmla="*/ 9 w 11"/>
                <a:gd name="T25" fmla="*/ 11 h 12"/>
                <a:gd name="T26" fmla="*/ 8 w 11"/>
                <a:gd name="T27" fmla="*/ 12 h 12"/>
                <a:gd name="T28" fmla="*/ 7 w 11"/>
                <a:gd name="T29" fmla="*/ 12 h 12"/>
                <a:gd name="T30" fmla="*/ 6 w 11"/>
                <a:gd name="T31" fmla="*/ 12 h 12"/>
                <a:gd name="T32" fmla="*/ 4 w 11"/>
                <a:gd name="T33" fmla="*/ 12 h 12"/>
                <a:gd name="T34" fmla="*/ 2 w 11"/>
                <a:gd name="T35" fmla="*/ 12 h 12"/>
                <a:gd name="T36" fmla="*/ 0 w 11"/>
                <a:gd name="T37" fmla="*/ 11 h 12"/>
                <a:gd name="T38" fmla="*/ 0 w 11"/>
                <a:gd name="T39" fmla="*/ 9 h 12"/>
                <a:gd name="T40" fmla="*/ 0 w 11"/>
                <a:gd name="T41" fmla="*/ 7 h 12"/>
                <a:gd name="T42" fmla="*/ 0 w 11"/>
                <a:gd name="T43" fmla="*/ 4 h 12"/>
                <a:gd name="T44" fmla="*/ 2 w 11"/>
                <a:gd name="T45" fmla="*/ 3 h 12"/>
                <a:gd name="T46" fmla="*/ 2 w 11"/>
                <a:gd name="T47" fmla="*/ 2 h 12"/>
                <a:gd name="T48" fmla="*/ 4 w 11"/>
                <a:gd name="T4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" h="12">
                  <a:moveTo>
                    <a:pt x="4" y="0"/>
                  </a:moveTo>
                  <a:lnTo>
                    <a:pt x="7" y="0"/>
                  </a:lnTo>
                  <a:lnTo>
                    <a:pt x="9" y="2"/>
                  </a:lnTo>
                  <a:lnTo>
                    <a:pt x="11" y="4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8"/>
                  </a:lnTo>
                  <a:lnTo>
                    <a:pt x="11" y="9"/>
                  </a:lnTo>
                  <a:lnTo>
                    <a:pt x="9" y="11"/>
                  </a:lnTo>
                  <a:lnTo>
                    <a:pt x="8" y="12"/>
                  </a:lnTo>
                  <a:lnTo>
                    <a:pt x="7" y="12"/>
                  </a:lnTo>
                  <a:lnTo>
                    <a:pt x="6" y="12"/>
                  </a:lnTo>
                  <a:lnTo>
                    <a:pt x="4" y="12"/>
                  </a:lnTo>
                  <a:lnTo>
                    <a:pt x="2" y="12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4"/>
                  </a:lnTo>
                  <a:lnTo>
                    <a:pt x="2" y="3"/>
                  </a:lnTo>
                  <a:lnTo>
                    <a:pt x="2" y="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93"/>
            <p:cNvSpPr>
              <a:spLocks/>
            </p:cNvSpPr>
            <p:nvPr/>
          </p:nvSpPr>
          <p:spPr bwMode="auto">
            <a:xfrm>
              <a:off x="6648840" y="3602925"/>
              <a:ext cx="95250" cy="58738"/>
            </a:xfrm>
            <a:custGeom>
              <a:avLst/>
              <a:gdLst>
                <a:gd name="T0" fmla="*/ 6 w 60"/>
                <a:gd name="T1" fmla="*/ 0 h 37"/>
                <a:gd name="T2" fmla="*/ 9 w 60"/>
                <a:gd name="T3" fmla="*/ 0 h 37"/>
                <a:gd name="T4" fmla="*/ 13 w 60"/>
                <a:gd name="T5" fmla="*/ 0 h 37"/>
                <a:gd name="T6" fmla="*/ 17 w 60"/>
                <a:gd name="T7" fmla="*/ 1 h 37"/>
                <a:gd name="T8" fmla="*/ 19 w 60"/>
                <a:gd name="T9" fmla="*/ 1 h 37"/>
                <a:gd name="T10" fmla="*/ 21 w 60"/>
                <a:gd name="T11" fmla="*/ 1 h 37"/>
                <a:gd name="T12" fmla="*/ 23 w 60"/>
                <a:gd name="T13" fmla="*/ 3 h 37"/>
                <a:gd name="T14" fmla="*/ 26 w 60"/>
                <a:gd name="T15" fmla="*/ 4 h 37"/>
                <a:gd name="T16" fmla="*/ 30 w 60"/>
                <a:gd name="T17" fmla="*/ 5 h 37"/>
                <a:gd name="T18" fmla="*/ 32 w 60"/>
                <a:gd name="T19" fmla="*/ 8 h 37"/>
                <a:gd name="T20" fmla="*/ 35 w 60"/>
                <a:gd name="T21" fmla="*/ 10 h 37"/>
                <a:gd name="T22" fmla="*/ 38 w 60"/>
                <a:gd name="T23" fmla="*/ 14 h 37"/>
                <a:gd name="T24" fmla="*/ 40 w 60"/>
                <a:gd name="T25" fmla="*/ 17 h 37"/>
                <a:gd name="T26" fmla="*/ 44 w 60"/>
                <a:gd name="T27" fmla="*/ 20 h 37"/>
                <a:gd name="T28" fmla="*/ 49 w 60"/>
                <a:gd name="T29" fmla="*/ 22 h 37"/>
                <a:gd name="T30" fmla="*/ 53 w 60"/>
                <a:gd name="T31" fmla="*/ 25 h 37"/>
                <a:gd name="T32" fmla="*/ 57 w 60"/>
                <a:gd name="T33" fmla="*/ 27 h 37"/>
                <a:gd name="T34" fmla="*/ 60 w 60"/>
                <a:gd name="T35" fmla="*/ 31 h 37"/>
                <a:gd name="T36" fmla="*/ 60 w 60"/>
                <a:gd name="T37" fmla="*/ 34 h 37"/>
                <a:gd name="T38" fmla="*/ 60 w 60"/>
                <a:gd name="T39" fmla="*/ 35 h 37"/>
                <a:gd name="T40" fmla="*/ 59 w 60"/>
                <a:gd name="T41" fmla="*/ 37 h 37"/>
                <a:gd name="T42" fmla="*/ 53 w 60"/>
                <a:gd name="T43" fmla="*/ 37 h 37"/>
                <a:gd name="T44" fmla="*/ 45 w 60"/>
                <a:gd name="T45" fmla="*/ 33 h 37"/>
                <a:gd name="T46" fmla="*/ 36 w 60"/>
                <a:gd name="T47" fmla="*/ 23 h 37"/>
                <a:gd name="T48" fmla="*/ 34 w 60"/>
                <a:gd name="T49" fmla="*/ 20 h 37"/>
                <a:gd name="T50" fmla="*/ 31 w 60"/>
                <a:gd name="T51" fmla="*/ 17 h 37"/>
                <a:gd name="T52" fmla="*/ 27 w 60"/>
                <a:gd name="T53" fmla="*/ 14 h 37"/>
                <a:gd name="T54" fmla="*/ 25 w 60"/>
                <a:gd name="T55" fmla="*/ 13 h 37"/>
                <a:gd name="T56" fmla="*/ 22 w 60"/>
                <a:gd name="T57" fmla="*/ 12 h 37"/>
                <a:gd name="T58" fmla="*/ 18 w 60"/>
                <a:gd name="T59" fmla="*/ 12 h 37"/>
                <a:gd name="T60" fmla="*/ 14 w 60"/>
                <a:gd name="T61" fmla="*/ 10 h 37"/>
                <a:gd name="T62" fmla="*/ 9 w 60"/>
                <a:gd name="T63" fmla="*/ 9 h 37"/>
                <a:gd name="T64" fmla="*/ 5 w 60"/>
                <a:gd name="T65" fmla="*/ 9 h 37"/>
                <a:gd name="T66" fmla="*/ 2 w 60"/>
                <a:gd name="T67" fmla="*/ 8 h 37"/>
                <a:gd name="T68" fmla="*/ 1 w 60"/>
                <a:gd name="T69" fmla="*/ 8 h 37"/>
                <a:gd name="T70" fmla="*/ 1 w 60"/>
                <a:gd name="T71" fmla="*/ 6 h 37"/>
                <a:gd name="T72" fmla="*/ 0 w 60"/>
                <a:gd name="T73" fmla="*/ 5 h 37"/>
                <a:gd name="T74" fmla="*/ 0 w 60"/>
                <a:gd name="T75" fmla="*/ 5 h 37"/>
                <a:gd name="T76" fmla="*/ 0 w 60"/>
                <a:gd name="T77" fmla="*/ 5 h 37"/>
                <a:gd name="T78" fmla="*/ 0 w 60"/>
                <a:gd name="T79" fmla="*/ 5 h 37"/>
                <a:gd name="T80" fmla="*/ 0 w 60"/>
                <a:gd name="T81" fmla="*/ 5 h 37"/>
                <a:gd name="T82" fmla="*/ 0 w 60"/>
                <a:gd name="T83" fmla="*/ 5 h 37"/>
                <a:gd name="T84" fmla="*/ 0 w 60"/>
                <a:gd name="T85" fmla="*/ 5 h 37"/>
                <a:gd name="T86" fmla="*/ 0 w 60"/>
                <a:gd name="T87" fmla="*/ 5 h 37"/>
                <a:gd name="T88" fmla="*/ 0 w 60"/>
                <a:gd name="T89" fmla="*/ 5 h 37"/>
                <a:gd name="T90" fmla="*/ 0 w 60"/>
                <a:gd name="T91" fmla="*/ 5 h 37"/>
                <a:gd name="T92" fmla="*/ 0 w 60"/>
                <a:gd name="T93" fmla="*/ 5 h 37"/>
                <a:gd name="T94" fmla="*/ 0 w 60"/>
                <a:gd name="T95" fmla="*/ 5 h 37"/>
                <a:gd name="T96" fmla="*/ 0 w 60"/>
                <a:gd name="T97" fmla="*/ 5 h 37"/>
                <a:gd name="T98" fmla="*/ 0 w 60"/>
                <a:gd name="T99" fmla="*/ 5 h 37"/>
                <a:gd name="T100" fmla="*/ 0 w 60"/>
                <a:gd name="T101" fmla="*/ 5 h 37"/>
                <a:gd name="T102" fmla="*/ 0 w 60"/>
                <a:gd name="T103" fmla="*/ 5 h 37"/>
                <a:gd name="T104" fmla="*/ 0 w 60"/>
                <a:gd name="T105" fmla="*/ 5 h 37"/>
                <a:gd name="T106" fmla="*/ 0 w 60"/>
                <a:gd name="T107" fmla="*/ 5 h 37"/>
                <a:gd name="T108" fmla="*/ 0 w 60"/>
                <a:gd name="T109" fmla="*/ 5 h 37"/>
                <a:gd name="T110" fmla="*/ 0 w 60"/>
                <a:gd name="T111" fmla="*/ 5 h 37"/>
                <a:gd name="T112" fmla="*/ 1 w 60"/>
                <a:gd name="T113" fmla="*/ 3 h 37"/>
                <a:gd name="T114" fmla="*/ 1 w 60"/>
                <a:gd name="T115" fmla="*/ 1 h 37"/>
                <a:gd name="T116" fmla="*/ 2 w 60"/>
                <a:gd name="T117" fmla="*/ 0 h 37"/>
                <a:gd name="T118" fmla="*/ 4 w 60"/>
                <a:gd name="T119" fmla="*/ 0 h 37"/>
                <a:gd name="T120" fmla="*/ 6 w 60"/>
                <a:gd name="T121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0" h="37">
                  <a:moveTo>
                    <a:pt x="6" y="0"/>
                  </a:moveTo>
                  <a:lnTo>
                    <a:pt x="9" y="0"/>
                  </a:lnTo>
                  <a:lnTo>
                    <a:pt x="13" y="0"/>
                  </a:lnTo>
                  <a:lnTo>
                    <a:pt x="17" y="1"/>
                  </a:lnTo>
                  <a:lnTo>
                    <a:pt x="19" y="1"/>
                  </a:lnTo>
                  <a:lnTo>
                    <a:pt x="21" y="1"/>
                  </a:lnTo>
                  <a:lnTo>
                    <a:pt x="23" y="3"/>
                  </a:lnTo>
                  <a:lnTo>
                    <a:pt x="26" y="4"/>
                  </a:lnTo>
                  <a:lnTo>
                    <a:pt x="30" y="5"/>
                  </a:lnTo>
                  <a:lnTo>
                    <a:pt x="32" y="8"/>
                  </a:lnTo>
                  <a:lnTo>
                    <a:pt x="35" y="10"/>
                  </a:lnTo>
                  <a:lnTo>
                    <a:pt x="38" y="14"/>
                  </a:lnTo>
                  <a:lnTo>
                    <a:pt x="40" y="17"/>
                  </a:lnTo>
                  <a:lnTo>
                    <a:pt x="44" y="20"/>
                  </a:lnTo>
                  <a:lnTo>
                    <a:pt x="49" y="22"/>
                  </a:lnTo>
                  <a:lnTo>
                    <a:pt x="53" y="25"/>
                  </a:lnTo>
                  <a:lnTo>
                    <a:pt x="57" y="27"/>
                  </a:lnTo>
                  <a:lnTo>
                    <a:pt x="60" y="31"/>
                  </a:lnTo>
                  <a:lnTo>
                    <a:pt x="60" y="34"/>
                  </a:lnTo>
                  <a:lnTo>
                    <a:pt x="60" y="35"/>
                  </a:lnTo>
                  <a:lnTo>
                    <a:pt x="59" y="37"/>
                  </a:lnTo>
                  <a:lnTo>
                    <a:pt x="53" y="37"/>
                  </a:lnTo>
                  <a:lnTo>
                    <a:pt x="45" y="33"/>
                  </a:lnTo>
                  <a:lnTo>
                    <a:pt x="36" y="23"/>
                  </a:lnTo>
                  <a:lnTo>
                    <a:pt x="34" y="20"/>
                  </a:lnTo>
                  <a:lnTo>
                    <a:pt x="31" y="17"/>
                  </a:lnTo>
                  <a:lnTo>
                    <a:pt x="27" y="14"/>
                  </a:lnTo>
                  <a:lnTo>
                    <a:pt x="25" y="13"/>
                  </a:lnTo>
                  <a:lnTo>
                    <a:pt x="22" y="12"/>
                  </a:lnTo>
                  <a:lnTo>
                    <a:pt x="18" y="12"/>
                  </a:lnTo>
                  <a:lnTo>
                    <a:pt x="14" y="10"/>
                  </a:lnTo>
                  <a:lnTo>
                    <a:pt x="9" y="9"/>
                  </a:lnTo>
                  <a:lnTo>
                    <a:pt x="5" y="9"/>
                  </a:lnTo>
                  <a:lnTo>
                    <a:pt x="2" y="8"/>
                  </a:lnTo>
                  <a:lnTo>
                    <a:pt x="1" y="8"/>
                  </a:lnTo>
                  <a:lnTo>
                    <a:pt x="1" y="6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3"/>
                  </a:lnTo>
                  <a:lnTo>
                    <a:pt x="1" y="1"/>
                  </a:lnTo>
                  <a:lnTo>
                    <a:pt x="2" y="0"/>
                  </a:lnTo>
                  <a:lnTo>
                    <a:pt x="4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Rectangle 94"/>
            <p:cNvSpPr>
              <a:spLocks noChangeArrowheads="1"/>
            </p:cNvSpPr>
            <p:nvPr/>
          </p:nvSpPr>
          <p:spPr bwMode="auto">
            <a:xfrm>
              <a:off x="6648840" y="3610863"/>
              <a:ext cx="1588" cy="1588"/>
            </a:xfrm>
            <a:prstGeom prst="rect">
              <a:avLst/>
            </a:pr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95"/>
            <p:cNvSpPr>
              <a:spLocks/>
            </p:cNvSpPr>
            <p:nvPr/>
          </p:nvSpPr>
          <p:spPr bwMode="auto">
            <a:xfrm>
              <a:off x="6971103" y="4196650"/>
              <a:ext cx="6350" cy="9525"/>
            </a:xfrm>
            <a:custGeom>
              <a:avLst/>
              <a:gdLst>
                <a:gd name="T0" fmla="*/ 0 w 4"/>
                <a:gd name="T1" fmla="*/ 0 h 6"/>
                <a:gd name="T2" fmla="*/ 2 w 4"/>
                <a:gd name="T3" fmla="*/ 2 h 6"/>
                <a:gd name="T4" fmla="*/ 2 w 4"/>
                <a:gd name="T5" fmla="*/ 3 h 6"/>
                <a:gd name="T6" fmla="*/ 4 w 4"/>
                <a:gd name="T7" fmla="*/ 3 h 6"/>
                <a:gd name="T8" fmla="*/ 4 w 4"/>
                <a:gd name="T9" fmla="*/ 3 h 6"/>
                <a:gd name="T10" fmla="*/ 2 w 4"/>
                <a:gd name="T11" fmla="*/ 4 h 6"/>
                <a:gd name="T12" fmla="*/ 1 w 4"/>
                <a:gd name="T13" fmla="*/ 6 h 6"/>
                <a:gd name="T14" fmla="*/ 0 w 4"/>
                <a:gd name="T1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6">
                  <a:moveTo>
                    <a:pt x="0" y="0"/>
                  </a:moveTo>
                  <a:lnTo>
                    <a:pt x="2" y="2"/>
                  </a:lnTo>
                  <a:lnTo>
                    <a:pt x="2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2" y="4"/>
                  </a:lnTo>
                  <a:lnTo>
                    <a:pt x="1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FEB52"/>
            </a:solidFill>
            <a:ln w="0">
              <a:solidFill>
                <a:srgbClr val="8FEB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96"/>
            <p:cNvSpPr>
              <a:spLocks/>
            </p:cNvSpPr>
            <p:nvPr/>
          </p:nvSpPr>
          <p:spPr bwMode="auto">
            <a:xfrm>
              <a:off x="7021903" y="2959988"/>
              <a:ext cx="41275" cy="20638"/>
            </a:xfrm>
            <a:custGeom>
              <a:avLst/>
              <a:gdLst>
                <a:gd name="T0" fmla="*/ 2 w 26"/>
                <a:gd name="T1" fmla="*/ 0 h 13"/>
                <a:gd name="T2" fmla="*/ 26 w 26"/>
                <a:gd name="T3" fmla="*/ 13 h 13"/>
                <a:gd name="T4" fmla="*/ 26 w 26"/>
                <a:gd name="T5" fmla="*/ 13 h 13"/>
                <a:gd name="T6" fmla="*/ 0 w 26"/>
                <a:gd name="T7" fmla="*/ 2 h 13"/>
                <a:gd name="T8" fmla="*/ 2 w 26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3">
                  <a:moveTo>
                    <a:pt x="2" y="0"/>
                  </a:moveTo>
                  <a:lnTo>
                    <a:pt x="26" y="13"/>
                  </a:lnTo>
                  <a:lnTo>
                    <a:pt x="26" y="13"/>
                  </a:ln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97"/>
            <p:cNvSpPr>
              <a:spLocks/>
            </p:cNvSpPr>
            <p:nvPr/>
          </p:nvSpPr>
          <p:spPr bwMode="auto">
            <a:xfrm>
              <a:off x="7063178" y="2980625"/>
              <a:ext cx="3175" cy="0"/>
            </a:xfrm>
            <a:custGeom>
              <a:avLst/>
              <a:gdLst>
                <a:gd name="T0" fmla="*/ 0 w 2"/>
                <a:gd name="T1" fmla="*/ 2 w 2"/>
                <a:gd name="T2" fmla="*/ 0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98"/>
            <p:cNvSpPr>
              <a:spLocks/>
            </p:cNvSpPr>
            <p:nvPr/>
          </p:nvSpPr>
          <p:spPr bwMode="auto">
            <a:xfrm>
              <a:off x="6671065" y="2953638"/>
              <a:ext cx="33338" cy="19050"/>
            </a:xfrm>
            <a:custGeom>
              <a:avLst/>
              <a:gdLst>
                <a:gd name="T0" fmla="*/ 21 w 21"/>
                <a:gd name="T1" fmla="*/ 0 h 12"/>
                <a:gd name="T2" fmla="*/ 16 w 21"/>
                <a:gd name="T3" fmla="*/ 3 h 12"/>
                <a:gd name="T4" fmla="*/ 0 w 21"/>
                <a:gd name="T5" fmla="*/ 12 h 12"/>
                <a:gd name="T6" fmla="*/ 4 w 21"/>
                <a:gd name="T7" fmla="*/ 10 h 12"/>
                <a:gd name="T8" fmla="*/ 12 w 21"/>
                <a:gd name="T9" fmla="*/ 4 h 12"/>
                <a:gd name="T10" fmla="*/ 21 w 21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2">
                  <a:moveTo>
                    <a:pt x="21" y="0"/>
                  </a:moveTo>
                  <a:lnTo>
                    <a:pt x="16" y="3"/>
                  </a:lnTo>
                  <a:lnTo>
                    <a:pt x="0" y="12"/>
                  </a:lnTo>
                  <a:lnTo>
                    <a:pt x="4" y="10"/>
                  </a:lnTo>
                  <a:lnTo>
                    <a:pt x="12" y="4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99"/>
            <p:cNvSpPr>
              <a:spLocks noEditPoints="1"/>
            </p:cNvSpPr>
            <p:nvPr/>
          </p:nvSpPr>
          <p:spPr bwMode="auto">
            <a:xfrm>
              <a:off x="6745678" y="2921888"/>
              <a:ext cx="266700" cy="34925"/>
            </a:xfrm>
            <a:custGeom>
              <a:avLst/>
              <a:gdLst>
                <a:gd name="T0" fmla="*/ 68 w 168"/>
                <a:gd name="T1" fmla="*/ 0 h 22"/>
                <a:gd name="T2" fmla="*/ 100 w 168"/>
                <a:gd name="T3" fmla="*/ 3 h 22"/>
                <a:gd name="T4" fmla="*/ 134 w 168"/>
                <a:gd name="T5" fmla="*/ 10 h 22"/>
                <a:gd name="T6" fmla="*/ 168 w 168"/>
                <a:gd name="T7" fmla="*/ 22 h 22"/>
                <a:gd name="T8" fmla="*/ 166 w 168"/>
                <a:gd name="T9" fmla="*/ 22 h 22"/>
                <a:gd name="T10" fmla="*/ 131 w 168"/>
                <a:gd name="T11" fmla="*/ 11 h 22"/>
                <a:gd name="T12" fmla="*/ 98 w 168"/>
                <a:gd name="T13" fmla="*/ 5 h 22"/>
                <a:gd name="T14" fmla="*/ 66 w 168"/>
                <a:gd name="T15" fmla="*/ 2 h 22"/>
                <a:gd name="T16" fmla="*/ 68 w 168"/>
                <a:gd name="T17" fmla="*/ 0 h 22"/>
                <a:gd name="T18" fmla="*/ 60 w 168"/>
                <a:gd name="T19" fmla="*/ 0 h 22"/>
                <a:gd name="T20" fmla="*/ 62 w 168"/>
                <a:gd name="T21" fmla="*/ 0 h 22"/>
                <a:gd name="T22" fmla="*/ 59 w 168"/>
                <a:gd name="T23" fmla="*/ 2 h 22"/>
                <a:gd name="T24" fmla="*/ 29 w 168"/>
                <a:gd name="T25" fmla="*/ 3 h 22"/>
                <a:gd name="T26" fmla="*/ 0 w 168"/>
                <a:gd name="T27" fmla="*/ 10 h 22"/>
                <a:gd name="T28" fmla="*/ 4 w 168"/>
                <a:gd name="T29" fmla="*/ 7 h 22"/>
                <a:gd name="T30" fmla="*/ 32 w 168"/>
                <a:gd name="T31" fmla="*/ 2 h 22"/>
                <a:gd name="T32" fmla="*/ 60 w 168"/>
                <a:gd name="T3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8" h="22">
                  <a:moveTo>
                    <a:pt x="68" y="0"/>
                  </a:moveTo>
                  <a:lnTo>
                    <a:pt x="100" y="3"/>
                  </a:lnTo>
                  <a:lnTo>
                    <a:pt x="134" y="10"/>
                  </a:lnTo>
                  <a:lnTo>
                    <a:pt x="168" y="22"/>
                  </a:lnTo>
                  <a:lnTo>
                    <a:pt x="166" y="22"/>
                  </a:lnTo>
                  <a:lnTo>
                    <a:pt x="131" y="11"/>
                  </a:lnTo>
                  <a:lnTo>
                    <a:pt x="98" y="5"/>
                  </a:lnTo>
                  <a:lnTo>
                    <a:pt x="66" y="2"/>
                  </a:lnTo>
                  <a:lnTo>
                    <a:pt x="68" y="0"/>
                  </a:lnTo>
                  <a:close/>
                  <a:moveTo>
                    <a:pt x="60" y="0"/>
                  </a:moveTo>
                  <a:lnTo>
                    <a:pt x="62" y="0"/>
                  </a:lnTo>
                  <a:lnTo>
                    <a:pt x="59" y="2"/>
                  </a:lnTo>
                  <a:lnTo>
                    <a:pt x="29" y="3"/>
                  </a:lnTo>
                  <a:lnTo>
                    <a:pt x="0" y="10"/>
                  </a:lnTo>
                  <a:lnTo>
                    <a:pt x="4" y="7"/>
                  </a:lnTo>
                  <a:lnTo>
                    <a:pt x="32" y="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00"/>
            <p:cNvSpPr>
              <a:spLocks/>
            </p:cNvSpPr>
            <p:nvPr/>
          </p:nvSpPr>
          <p:spPr bwMode="auto">
            <a:xfrm>
              <a:off x="6704403" y="2933000"/>
              <a:ext cx="47625" cy="20638"/>
            </a:xfrm>
            <a:custGeom>
              <a:avLst/>
              <a:gdLst>
                <a:gd name="T0" fmla="*/ 30 w 30"/>
                <a:gd name="T1" fmla="*/ 0 h 13"/>
                <a:gd name="T2" fmla="*/ 26 w 30"/>
                <a:gd name="T3" fmla="*/ 3 h 13"/>
                <a:gd name="T4" fmla="*/ 0 w 30"/>
                <a:gd name="T5" fmla="*/ 13 h 13"/>
                <a:gd name="T6" fmla="*/ 5 w 30"/>
                <a:gd name="T7" fmla="*/ 10 h 13"/>
                <a:gd name="T8" fmla="*/ 30 w 30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3">
                  <a:moveTo>
                    <a:pt x="30" y="0"/>
                  </a:moveTo>
                  <a:lnTo>
                    <a:pt x="26" y="3"/>
                  </a:lnTo>
                  <a:lnTo>
                    <a:pt x="0" y="13"/>
                  </a:lnTo>
                  <a:lnTo>
                    <a:pt x="5" y="10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01"/>
            <p:cNvSpPr>
              <a:spLocks noEditPoints="1"/>
            </p:cNvSpPr>
            <p:nvPr/>
          </p:nvSpPr>
          <p:spPr bwMode="auto">
            <a:xfrm>
              <a:off x="6482153" y="3036188"/>
              <a:ext cx="134938" cy="130175"/>
            </a:xfrm>
            <a:custGeom>
              <a:avLst/>
              <a:gdLst>
                <a:gd name="T0" fmla="*/ 5 w 85"/>
                <a:gd name="T1" fmla="*/ 73 h 82"/>
                <a:gd name="T2" fmla="*/ 3 w 85"/>
                <a:gd name="T3" fmla="*/ 77 h 82"/>
                <a:gd name="T4" fmla="*/ 0 w 85"/>
                <a:gd name="T5" fmla="*/ 82 h 82"/>
                <a:gd name="T6" fmla="*/ 3 w 85"/>
                <a:gd name="T7" fmla="*/ 77 h 82"/>
                <a:gd name="T8" fmla="*/ 5 w 85"/>
                <a:gd name="T9" fmla="*/ 73 h 82"/>
                <a:gd name="T10" fmla="*/ 85 w 85"/>
                <a:gd name="T11" fmla="*/ 0 h 82"/>
                <a:gd name="T12" fmla="*/ 82 w 85"/>
                <a:gd name="T13" fmla="*/ 3 h 82"/>
                <a:gd name="T14" fmla="*/ 54 w 85"/>
                <a:gd name="T15" fmla="*/ 23 h 82"/>
                <a:gd name="T16" fmla="*/ 29 w 85"/>
                <a:gd name="T17" fmla="*/ 45 h 82"/>
                <a:gd name="T18" fmla="*/ 6 w 85"/>
                <a:gd name="T19" fmla="*/ 72 h 82"/>
                <a:gd name="T20" fmla="*/ 10 w 85"/>
                <a:gd name="T21" fmla="*/ 66 h 82"/>
                <a:gd name="T22" fmla="*/ 31 w 85"/>
                <a:gd name="T23" fmla="*/ 41 h 82"/>
                <a:gd name="T24" fmla="*/ 58 w 85"/>
                <a:gd name="T25" fmla="*/ 19 h 82"/>
                <a:gd name="T26" fmla="*/ 85 w 85"/>
                <a:gd name="T27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5" h="82">
                  <a:moveTo>
                    <a:pt x="5" y="73"/>
                  </a:moveTo>
                  <a:lnTo>
                    <a:pt x="3" y="77"/>
                  </a:lnTo>
                  <a:lnTo>
                    <a:pt x="0" y="82"/>
                  </a:lnTo>
                  <a:lnTo>
                    <a:pt x="3" y="77"/>
                  </a:lnTo>
                  <a:lnTo>
                    <a:pt x="5" y="73"/>
                  </a:lnTo>
                  <a:close/>
                  <a:moveTo>
                    <a:pt x="85" y="0"/>
                  </a:moveTo>
                  <a:lnTo>
                    <a:pt x="82" y="3"/>
                  </a:lnTo>
                  <a:lnTo>
                    <a:pt x="54" y="23"/>
                  </a:lnTo>
                  <a:lnTo>
                    <a:pt x="29" y="45"/>
                  </a:lnTo>
                  <a:lnTo>
                    <a:pt x="6" y="72"/>
                  </a:lnTo>
                  <a:lnTo>
                    <a:pt x="10" y="66"/>
                  </a:lnTo>
                  <a:lnTo>
                    <a:pt x="31" y="41"/>
                  </a:lnTo>
                  <a:lnTo>
                    <a:pt x="58" y="19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102"/>
            <p:cNvSpPr>
              <a:spLocks/>
            </p:cNvSpPr>
            <p:nvPr/>
          </p:nvSpPr>
          <p:spPr bwMode="auto">
            <a:xfrm>
              <a:off x="6612328" y="3036188"/>
              <a:ext cx="4763" cy="4763"/>
            </a:xfrm>
            <a:custGeom>
              <a:avLst/>
              <a:gdLst>
                <a:gd name="T0" fmla="*/ 3 w 3"/>
                <a:gd name="T1" fmla="*/ 0 h 3"/>
                <a:gd name="T2" fmla="*/ 0 w 3"/>
                <a:gd name="T3" fmla="*/ 2 h 3"/>
                <a:gd name="T4" fmla="*/ 0 w 3"/>
                <a:gd name="T5" fmla="*/ 3 h 3"/>
                <a:gd name="T6" fmla="*/ 3 w 3"/>
                <a:gd name="T7" fmla="*/ 0 h 3"/>
                <a:gd name="T8" fmla="*/ 3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lnTo>
                    <a:pt x="0" y="2"/>
                  </a:lnTo>
                  <a:lnTo>
                    <a:pt x="0" y="3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03"/>
            <p:cNvSpPr>
              <a:spLocks/>
            </p:cNvSpPr>
            <p:nvPr/>
          </p:nvSpPr>
          <p:spPr bwMode="auto">
            <a:xfrm>
              <a:off x="6717103" y="2971100"/>
              <a:ext cx="74613" cy="22225"/>
            </a:xfrm>
            <a:custGeom>
              <a:avLst/>
              <a:gdLst>
                <a:gd name="T0" fmla="*/ 47 w 47"/>
                <a:gd name="T1" fmla="*/ 0 h 14"/>
                <a:gd name="T2" fmla="*/ 46 w 47"/>
                <a:gd name="T3" fmla="*/ 3 h 14"/>
                <a:gd name="T4" fmla="*/ 0 w 47"/>
                <a:gd name="T5" fmla="*/ 14 h 14"/>
                <a:gd name="T6" fmla="*/ 0 w 47"/>
                <a:gd name="T7" fmla="*/ 14 h 14"/>
                <a:gd name="T8" fmla="*/ 0 w 47"/>
                <a:gd name="T9" fmla="*/ 13 h 14"/>
                <a:gd name="T10" fmla="*/ 0 w 47"/>
                <a:gd name="T11" fmla="*/ 13 h 14"/>
                <a:gd name="T12" fmla="*/ 0 w 47"/>
                <a:gd name="T13" fmla="*/ 12 h 14"/>
                <a:gd name="T14" fmla="*/ 47 w 47"/>
                <a:gd name="T1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14">
                  <a:moveTo>
                    <a:pt x="47" y="0"/>
                  </a:moveTo>
                  <a:lnTo>
                    <a:pt x="46" y="3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04"/>
            <p:cNvSpPr>
              <a:spLocks/>
            </p:cNvSpPr>
            <p:nvPr/>
          </p:nvSpPr>
          <p:spPr bwMode="auto">
            <a:xfrm>
              <a:off x="6625028" y="2990150"/>
              <a:ext cx="92075" cy="42863"/>
            </a:xfrm>
            <a:custGeom>
              <a:avLst/>
              <a:gdLst>
                <a:gd name="T0" fmla="*/ 58 w 58"/>
                <a:gd name="T1" fmla="*/ 0 h 27"/>
                <a:gd name="T2" fmla="*/ 58 w 58"/>
                <a:gd name="T3" fmla="*/ 1 h 27"/>
                <a:gd name="T4" fmla="*/ 58 w 58"/>
                <a:gd name="T5" fmla="*/ 1 h 27"/>
                <a:gd name="T6" fmla="*/ 58 w 58"/>
                <a:gd name="T7" fmla="*/ 2 h 27"/>
                <a:gd name="T8" fmla="*/ 58 w 58"/>
                <a:gd name="T9" fmla="*/ 2 h 27"/>
                <a:gd name="T10" fmla="*/ 28 w 58"/>
                <a:gd name="T11" fmla="*/ 14 h 27"/>
                <a:gd name="T12" fmla="*/ 0 w 58"/>
                <a:gd name="T13" fmla="*/ 27 h 27"/>
                <a:gd name="T14" fmla="*/ 3 w 58"/>
                <a:gd name="T15" fmla="*/ 25 h 27"/>
                <a:gd name="T16" fmla="*/ 29 w 58"/>
                <a:gd name="T17" fmla="*/ 10 h 27"/>
                <a:gd name="T18" fmla="*/ 58 w 58"/>
                <a:gd name="T1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27">
                  <a:moveTo>
                    <a:pt x="58" y="0"/>
                  </a:moveTo>
                  <a:lnTo>
                    <a:pt x="58" y="1"/>
                  </a:lnTo>
                  <a:lnTo>
                    <a:pt x="58" y="1"/>
                  </a:lnTo>
                  <a:lnTo>
                    <a:pt x="58" y="2"/>
                  </a:lnTo>
                  <a:lnTo>
                    <a:pt x="58" y="2"/>
                  </a:lnTo>
                  <a:lnTo>
                    <a:pt x="28" y="14"/>
                  </a:lnTo>
                  <a:lnTo>
                    <a:pt x="0" y="27"/>
                  </a:lnTo>
                  <a:lnTo>
                    <a:pt x="3" y="25"/>
                  </a:lnTo>
                  <a:lnTo>
                    <a:pt x="29" y="10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105"/>
            <p:cNvSpPr>
              <a:spLocks/>
            </p:cNvSpPr>
            <p:nvPr/>
          </p:nvSpPr>
          <p:spPr bwMode="auto">
            <a:xfrm>
              <a:off x="7013965" y="2971100"/>
              <a:ext cx="49213" cy="9525"/>
            </a:xfrm>
            <a:custGeom>
              <a:avLst/>
              <a:gdLst>
                <a:gd name="T0" fmla="*/ 0 w 31"/>
                <a:gd name="T1" fmla="*/ 0 h 6"/>
                <a:gd name="T2" fmla="*/ 31 w 31"/>
                <a:gd name="T3" fmla="*/ 6 h 6"/>
                <a:gd name="T4" fmla="*/ 31 w 31"/>
                <a:gd name="T5" fmla="*/ 6 h 6"/>
                <a:gd name="T6" fmla="*/ 0 w 31"/>
                <a:gd name="T7" fmla="*/ 0 h 6"/>
                <a:gd name="T8" fmla="*/ 0 w 3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6">
                  <a:moveTo>
                    <a:pt x="0" y="0"/>
                  </a:moveTo>
                  <a:lnTo>
                    <a:pt x="31" y="6"/>
                  </a:lnTo>
                  <a:lnTo>
                    <a:pt x="31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06"/>
            <p:cNvSpPr>
              <a:spLocks/>
            </p:cNvSpPr>
            <p:nvPr/>
          </p:nvSpPr>
          <p:spPr bwMode="auto">
            <a:xfrm>
              <a:off x="7063178" y="2980625"/>
              <a:ext cx="3175" cy="0"/>
            </a:xfrm>
            <a:custGeom>
              <a:avLst/>
              <a:gdLst>
                <a:gd name="T0" fmla="*/ 0 w 2"/>
                <a:gd name="T1" fmla="*/ 2 w 2"/>
                <a:gd name="T2" fmla="*/ 0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07"/>
            <p:cNvSpPr>
              <a:spLocks/>
            </p:cNvSpPr>
            <p:nvPr/>
          </p:nvSpPr>
          <p:spPr bwMode="auto">
            <a:xfrm>
              <a:off x="6802828" y="2959988"/>
              <a:ext cx="195263" cy="12700"/>
            </a:xfrm>
            <a:custGeom>
              <a:avLst/>
              <a:gdLst>
                <a:gd name="T0" fmla="*/ 61 w 123"/>
                <a:gd name="T1" fmla="*/ 0 h 8"/>
                <a:gd name="T2" fmla="*/ 91 w 123"/>
                <a:gd name="T3" fmla="*/ 2 h 8"/>
                <a:gd name="T4" fmla="*/ 123 w 123"/>
                <a:gd name="T5" fmla="*/ 6 h 8"/>
                <a:gd name="T6" fmla="*/ 123 w 123"/>
                <a:gd name="T7" fmla="*/ 6 h 8"/>
                <a:gd name="T8" fmla="*/ 66 w 123"/>
                <a:gd name="T9" fmla="*/ 3 h 8"/>
                <a:gd name="T10" fmla="*/ 32 w 123"/>
                <a:gd name="T11" fmla="*/ 4 h 8"/>
                <a:gd name="T12" fmla="*/ 0 w 123"/>
                <a:gd name="T13" fmla="*/ 8 h 8"/>
                <a:gd name="T14" fmla="*/ 1 w 123"/>
                <a:gd name="T15" fmla="*/ 6 h 8"/>
                <a:gd name="T16" fmla="*/ 31 w 123"/>
                <a:gd name="T17" fmla="*/ 2 h 8"/>
                <a:gd name="T18" fmla="*/ 61 w 123"/>
                <a:gd name="T1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3" h="8">
                  <a:moveTo>
                    <a:pt x="61" y="0"/>
                  </a:moveTo>
                  <a:lnTo>
                    <a:pt x="91" y="2"/>
                  </a:lnTo>
                  <a:lnTo>
                    <a:pt x="123" y="6"/>
                  </a:lnTo>
                  <a:lnTo>
                    <a:pt x="123" y="6"/>
                  </a:lnTo>
                  <a:lnTo>
                    <a:pt x="66" y="3"/>
                  </a:lnTo>
                  <a:lnTo>
                    <a:pt x="32" y="4"/>
                  </a:lnTo>
                  <a:lnTo>
                    <a:pt x="0" y="8"/>
                  </a:lnTo>
                  <a:lnTo>
                    <a:pt x="1" y="6"/>
                  </a:lnTo>
                  <a:lnTo>
                    <a:pt x="31" y="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08"/>
            <p:cNvSpPr>
              <a:spLocks noEditPoints="1"/>
            </p:cNvSpPr>
            <p:nvPr/>
          </p:nvSpPr>
          <p:spPr bwMode="auto">
            <a:xfrm>
              <a:off x="6366265" y="3167950"/>
              <a:ext cx="165100" cy="360363"/>
            </a:xfrm>
            <a:custGeom>
              <a:avLst/>
              <a:gdLst>
                <a:gd name="T0" fmla="*/ 6 w 104"/>
                <a:gd name="T1" fmla="*/ 173 h 227"/>
                <a:gd name="T2" fmla="*/ 5 w 104"/>
                <a:gd name="T3" fmla="*/ 178 h 227"/>
                <a:gd name="T4" fmla="*/ 2 w 104"/>
                <a:gd name="T5" fmla="*/ 202 h 227"/>
                <a:gd name="T6" fmla="*/ 0 w 104"/>
                <a:gd name="T7" fmla="*/ 227 h 227"/>
                <a:gd name="T8" fmla="*/ 1 w 104"/>
                <a:gd name="T9" fmla="*/ 208 h 227"/>
                <a:gd name="T10" fmla="*/ 6 w 104"/>
                <a:gd name="T11" fmla="*/ 173 h 227"/>
                <a:gd name="T12" fmla="*/ 52 w 104"/>
                <a:gd name="T13" fmla="*/ 62 h 227"/>
                <a:gd name="T14" fmla="*/ 52 w 104"/>
                <a:gd name="T15" fmla="*/ 67 h 227"/>
                <a:gd name="T16" fmla="*/ 32 w 104"/>
                <a:gd name="T17" fmla="*/ 100 h 227"/>
                <a:gd name="T18" fmla="*/ 18 w 104"/>
                <a:gd name="T19" fmla="*/ 134 h 227"/>
                <a:gd name="T20" fmla="*/ 7 w 104"/>
                <a:gd name="T21" fmla="*/ 170 h 227"/>
                <a:gd name="T22" fmla="*/ 7 w 104"/>
                <a:gd name="T23" fmla="*/ 164 h 227"/>
                <a:gd name="T24" fmla="*/ 18 w 104"/>
                <a:gd name="T25" fmla="*/ 129 h 227"/>
                <a:gd name="T26" fmla="*/ 32 w 104"/>
                <a:gd name="T27" fmla="*/ 95 h 227"/>
                <a:gd name="T28" fmla="*/ 52 w 104"/>
                <a:gd name="T29" fmla="*/ 62 h 227"/>
                <a:gd name="T30" fmla="*/ 104 w 104"/>
                <a:gd name="T31" fmla="*/ 0 h 227"/>
                <a:gd name="T32" fmla="*/ 104 w 104"/>
                <a:gd name="T33" fmla="*/ 2 h 227"/>
                <a:gd name="T34" fmla="*/ 104 w 104"/>
                <a:gd name="T35" fmla="*/ 3 h 227"/>
                <a:gd name="T36" fmla="*/ 103 w 104"/>
                <a:gd name="T37" fmla="*/ 3 h 227"/>
                <a:gd name="T38" fmla="*/ 103 w 104"/>
                <a:gd name="T39" fmla="*/ 4 h 227"/>
                <a:gd name="T40" fmla="*/ 102 w 104"/>
                <a:gd name="T41" fmla="*/ 7 h 227"/>
                <a:gd name="T42" fmla="*/ 99 w 104"/>
                <a:gd name="T43" fmla="*/ 9 h 227"/>
                <a:gd name="T44" fmla="*/ 77 w 104"/>
                <a:gd name="T45" fmla="*/ 34 h 227"/>
                <a:gd name="T46" fmla="*/ 56 w 104"/>
                <a:gd name="T47" fmla="*/ 61 h 227"/>
                <a:gd name="T48" fmla="*/ 57 w 104"/>
                <a:gd name="T49" fmla="*/ 55 h 227"/>
                <a:gd name="T50" fmla="*/ 79 w 104"/>
                <a:gd name="T51" fmla="*/ 26 h 227"/>
                <a:gd name="T52" fmla="*/ 104 w 104"/>
                <a:gd name="T53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04" h="227">
                  <a:moveTo>
                    <a:pt x="6" y="173"/>
                  </a:moveTo>
                  <a:lnTo>
                    <a:pt x="5" y="178"/>
                  </a:lnTo>
                  <a:lnTo>
                    <a:pt x="2" y="202"/>
                  </a:lnTo>
                  <a:lnTo>
                    <a:pt x="0" y="227"/>
                  </a:lnTo>
                  <a:lnTo>
                    <a:pt x="1" y="208"/>
                  </a:lnTo>
                  <a:lnTo>
                    <a:pt x="6" y="173"/>
                  </a:lnTo>
                  <a:close/>
                  <a:moveTo>
                    <a:pt x="52" y="62"/>
                  </a:moveTo>
                  <a:lnTo>
                    <a:pt x="52" y="67"/>
                  </a:lnTo>
                  <a:lnTo>
                    <a:pt x="32" y="100"/>
                  </a:lnTo>
                  <a:lnTo>
                    <a:pt x="18" y="134"/>
                  </a:lnTo>
                  <a:lnTo>
                    <a:pt x="7" y="170"/>
                  </a:lnTo>
                  <a:lnTo>
                    <a:pt x="7" y="164"/>
                  </a:lnTo>
                  <a:lnTo>
                    <a:pt x="18" y="129"/>
                  </a:lnTo>
                  <a:lnTo>
                    <a:pt x="32" y="95"/>
                  </a:lnTo>
                  <a:lnTo>
                    <a:pt x="52" y="62"/>
                  </a:lnTo>
                  <a:close/>
                  <a:moveTo>
                    <a:pt x="104" y="0"/>
                  </a:moveTo>
                  <a:lnTo>
                    <a:pt x="104" y="2"/>
                  </a:lnTo>
                  <a:lnTo>
                    <a:pt x="104" y="3"/>
                  </a:lnTo>
                  <a:lnTo>
                    <a:pt x="103" y="3"/>
                  </a:lnTo>
                  <a:lnTo>
                    <a:pt x="103" y="4"/>
                  </a:lnTo>
                  <a:lnTo>
                    <a:pt x="102" y="7"/>
                  </a:lnTo>
                  <a:lnTo>
                    <a:pt x="99" y="9"/>
                  </a:lnTo>
                  <a:lnTo>
                    <a:pt x="77" y="34"/>
                  </a:lnTo>
                  <a:lnTo>
                    <a:pt x="56" y="61"/>
                  </a:lnTo>
                  <a:lnTo>
                    <a:pt x="57" y="55"/>
                  </a:lnTo>
                  <a:lnTo>
                    <a:pt x="79" y="26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09"/>
            <p:cNvSpPr>
              <a:spLocks noEditPoints="1"/>
            </p:cNvSpPr>
            <p:nvPr/>
          </p:nvSpPr>
          <p:spPr bwMode="auto">
            <a:xfrm>
              <a:off x="6523428" y="3026663"/>
              <a:ext cx="247650" cy="155575"/>
            </a:xfrm>
            <a:custGeom>
              <a:avLst/>
              <a:gdLst>
                <a:gd name="T0" fmla="*/ 38 w 156"/>
                <a:gd name="T1" fmla="*/ 62 h 98"/>
                <a:gd name="T2" fmla="*/ 38 w 156"/>
                <a:gd name="T3" fmla="*/ 66 h 98"/>
                <a:gd name="T4" fmla="*/ 0 w 156"/>
                <a:gd name="T5" fmla="*/ 98 h 98"/>
                <a:gd name="T6" fmla="*/ 3 w 156"/>
                <a:gd name="T7" fmla="*/ 96 h 98"/>
                <a:gd name="T8" fmla="*/ 4 w 156"/>
                <a:gd name="T9" fmla="*/ 93 h 98"/>
                <a:gd name="T10" fmla="*/ 4 w 156"/>
                <a:gd name="T11" fmla="*/ 92 h 98"/>
                <a:gd name="T12" fmla="*/ 5 w 156"/>
                <a:gd name="T13" fmla="*/ 92 h 98"/>
                <a:gd name="T14" fmla="*/ 5 w 156"/>
                <a:gd name="T15" fmla="*/ 91 h 98"/>
                <a:gd name="T16" fmla="*/ 5 w 156"/>
                <a:gd name="T17" fmla="*/ 89 h 98"/>
                <a:gd name="T18" fmla="*/ 38 w 156"/>
                <a:gd name="T19" fmla="*/ 62 h 98"/>
                <a:gd name="T20" fmla="*/ 156 w 156"/>
                <a:gd name="T21" fmla="*/ 0 h 98"/>
                <a:gd name="T22" fmla="*/ 156 w 156"/>
                <a:gd name="T23" fmla="*/ 3 h 98"/>
                <a:gd name="T24" fmla="*/ 117 w 156"/>
                <a:gd name="T25" fmla="*/ 19 h 98"/>
                <a:gd name="T26" fmla="*/ 80 w 156"/>
                <a:gd name="T27" fmla="*/ 38 h 98"/>
                <a:gd name="T28" fmla="*/ 46 w 156"/>
                <a:gd name="T29" fmla="*/ 60 h 98"/>
                <a:gd name="T30" fmla="*/ 46 w 156"/>
                <a:gd name="T31" fmla="*/ 57 h 98"/>
                <a:gd name="T32" fmla="*/ 80 w 156"/>
                <a:gd name="T33" fmla="*/ 34 h 98"/>
                <a:gd name="T34" fmla="*/ 117 w 156"/>
                <a:gd name="T35" fmla="*/ 16 h 98"/>
                <a:gd name="T36" fmla="*/ 156 w 156"/>
                <a:gd name="T37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6" h="98">
                  <a:moveTo>
                    <a:pt x="38" y="62"/>
                  </a:moveTo>
                  <a:lnTo>
                    <a:pt x="38" y="66"/>
                  </a:lnTo>
                  <a:lnTo>
                    <a:pt x="0" y="98"/>
                  </a:lnTo>
                  <a:lnTo>
                    <a:pt x="3" y="96"/>
                  </a:lnTo>
                  <a:lnTo>
                    <a:pt x="4" y="93"/>
                  </a:lnTo>
                  <a:lnTo>
                    <a:pt x="4" y="92"/>
                  </a:lnTo>
                  <a:lnTo>
                    <a:pt x="5" y="92"/>
                  </a:lnTo>
                  <a:lnTo>
                    <a:pt x="5" y="91"/>
                  </a:lnTo>
                  <a:lnTo>
                    <a:pt x="5" y="89"/>
                  </a:lnTo>
                  <a:lnTo>
                    <a:pt x="38" y="62"/>
                  </a:lnTo>
                  <a:close/>
                  <a:moveTo>
                    <a:pt x="156" y="0"/>
                  </a:moveTo>
                  <a:lnTo>
                    <a:pt x="156" y="3"/>
                  </a:lnTo>
                  <a:lnTo>
                    <a:pt x="117" y="19"/>
                  </a:lnTo>
                  <a:lnTo>
                    <a:pt x="80" y="38"/>
                  </a:lnTo>
                  <a:lnTo>
                    <a:pt x="46" y="60"/>
                  </a:lnTo>
                  <a:lnTo>
                    <a:pt x="46" y="57"/>
                  </a:lnTo>
                  <a:lnTo>
                    <a:pt x="80" y="34"/>
                  </a:lnTo>
                  <a:lnTo>
                    <a:pt x="117" y="16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10"/>
            <p:cNvSpPr>
              <a:spLocks noEditPoints="1"/>
            </p:cNvSpPr>
            <p:nvPr/>
          </p:nvSpPr>
          <p:spPr bwMode="auto">
            <a:xfrm>
              <a:off x="6786953" y="2980625"/>
              <a:ext cx="206375" cy="44450"/>
            </a:xfrm>
            <a:custGeom>
              <a:avLst/>
              <a:gdLst>
                <a:gd name="T0" fmla="*/ 3 w 130"/>
                <a:gd name="T1" fmla="*/ 24 h 28"/>
                <a:gd name="T2" fmla="*/ 4 w 130"/>
                <a:gd name="T3" fmla="*/ 25 h 28"/>
                <a:gd name="T4" fmla="*/ 4 w 130"/>
                <a:gd name="T5" fmla="*/ 25 h 28"/>
                <a:gd name="T6" fmla="*/ 6 w 130"/>
                <a:gd name="T7" fmla="*/ 25 h 28"/>
                <a:gd name="T8" fmla="*/ 7 w 130"/>
                <a:gd name="T9" fmla="*/ 25 h 28"/>
                <a:gd name="T10" fmla="*/ 8 w 130"/>
                <a:gd name="T11" fmla="*/ 25 h 28"/>
                <a:gd name="T12" fmla="*/ 6 w 130"/>
                <a:gd name="T13" fmla="*/ 25 h 28"/>
                <a:gd name="T14" fmla="*/ 6 w 130"/>
                <a:gd name="T15" fmla="*/ 25 h 28"/>
                <a:gd name="T16" fmla="*/ 4 w 130"/>
                <a:gd name="T17" fmla="*/ 27 h 28"/>
                <a:gd name="T18" fmla="*/ 2 w 130"/>
                <a:gd name="T19" fmla="*/ 27 h 28"/>
                <a:gd name="T20" fmla="*/ 0 w 130"/>
                <a:gd name="T21" fmla="*/ 28 h 28"/>
                <a:gd name="T22" fmla="*/ 2 w 130"/>
                <a:gd name="T23" fmla="*/ 25 h 28"/>
                <a:gd name="T24" fmla="*/ 2 w 130"/>
                <a:gd name="T25" fmla="*/ 25 h 28"/>
                <a:gd name="T26" fmla="*/ 3 w 130"/>
                <a:gd name="T27" fmla="*/ 24 h 28"/>
                <a:gd name="T28" fmla="*/ 41 w 130"/>
                <a:gd name="T29" fmla="*/ 14 h 28"/>
                <a:gd name="T30" fmla="*/ 41 w 130"/>
                <a:gd name="T31" fmla="*/ 15 h 28"/>
                <a:gd name="T32" fmla="*/ 40 w 130"/>
                <a:gd name="T33" fmla="*/ 16 h 28"/>
                <a:gd name="T34" fmla="*/ 30 w 130"/>
                <a:gd name="T35" fmla="*/ 19 h 28"/>
                <a:gd name="T36" fmla="*/ 30 w 130"/>
                <a:gd name="T37" fmla="*/ 19 h 28"/>
                <a:gd name="T38" fmla="*/ 29 w 130"/>
                <a:gd name="T39" fmla="*/ 17 h 28"/>
                <a:gd name="T40" fmla="*/ 28 w 130"/>
                <a:gd name="T41" fmla="*/ 17 h 28"/>
                <a:gd name="T42" fmla="*/ 27 w 130"/>
                <a:gd name="T43" fmla="*/ 19 h 28"/>
                <a:gd name="T44" fmla="*/ 25 w 130"/>
                <a:gd name="T45" fmla="*/ 20 h 28"/>
                <a:gd name="T46" fmla="*/ 24 w 130"/>
                <a:gd name="T47" fmla="*/ 20 h 28"/>
                <a:gd name="T48" fmla="*/ 20 w 130"/>
                <a:gd name="T49" fmla="*/ 21 h 28"/>
                <a:gd name="T50" fmla="*/ 21 w 130"/>
                <a:gd name="T51" fmla="*/ 20 h 28"/>
                <a:gd name="T52" fmla="*/ 24 w 130"/>
                <a:gd name="T53" fmla="*/ 19 h 28"/>
                <a:gd name="T54" fmla="*/ 25 w 130"/>
                <a:gd name="T55" fmla="*/ 17 h 28"/>
                <a:gd name="T56" fmla="*/ 41 w 130"/>
                <a:gd name="T57" fmla="*/ 14 h 28"/>
                <a:gd name="T58" fmla="*/ 130 w 130"/>
                <a:gd name="T59" fmla="*/ 0 h 28"/>
                <a:gd name="T60" fmla="*/ 130 w 130"/>
                <a:gd name="T61" fmla="*/ 2 h 28"/>
                <a:gd name="T62" fmla="*/ 88 w 130"/>
                <a:gd name="T63" fmla="*/ 6 h 28"/>
                <a:gd name="T64" fmla="*/ 49 w 130"/>
                <a:gd name="T65" fmla="*/ 14 h 28"/>
                <a:gd name="T66" fmla="*/ 50 w 130"/>
                <a:gd name="T67" fmla="*/ 12 h 28"/>
                <a:gd name="T68" fmla="*/ 89 w 130"/>
                <a:gd name="T69" fmla="*/ 4 h 28"/>
                <a:gd name="T70" fmla="*/ 130 w 130"/>
                <a:gd name="T7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0" h="28">
                  <a:moveTo>
                    <a:pt x="3" y="24"/>
                  </a:moveTo>
                  <a:lnTo>
                    <a:pt x="4" y="25"/>
                  </a:lnTo>
                  <a:lnTo>
                    <a:pt x="4" y="25"/>
                  </a:lnTo>
                  <a:lnTo>
                    <a:pt x="6" y="25"/>
                  </a:lnTo>
                  <a:lnTo>
                    <a:pt x="7" y="25"/>
                  </a:lnTo>
                  <a:lnTo>
                    <a:pt x="8" y="25"/>
                  </a:lnTo>
                  <a:lnTo>
                    <a:pt x="6" y="25"/>
                  </a:lnTo>
                  <a:lnTo>
                    <a:pt x="6" y="25"/>
                  </a:lnTo>
                  <a:lnTo>
                    <a:pt x="4" y="27"/>
                  </a:lnTo>
                  <a:lnTo>
                    <a:pt x="2" y="27"/>
                  </a:lnTo>
                  <a:lnTo>
                    <a:pt x="0" y="28"/>
                  </a:lnTo>
                  <a:lnTo>
                    <a:pt x="2" y="25"/>
                  </a:lnTo>
                  <a:lnTo>
                    <a:pt x="2" y="25"/>
                  </a:lnTo>
                  <a:lnTo>
                    <a:pt x="3" y="24"/>
                  </a:lnTo>
                  <a:close/>
                  <a:moveTo>
                    <a:pt x="41" y="14"/>
                  </a:moveTo>
                  <a:lnTo>
                    <a:pt x="41" y="15"/>
                  </a:lnTo>
                  <a:lnTo>
                    <a:pt x="40" y="16"/>
                  </a:lnTo>
                  <a:lnTo>
                    <a:pt x="30" y="19"/>
                  </a:lnTo>
                  <a:lnTo>
                    <a:pt x="30" y="19"/>
                  </a:lnTo>
                  <a:lnTo>
                    <a:pt x="29" y="17"/>
                  </a:lnTo>
                  <a:lnTo>
                    <a:pt x="28" y="17"/>
                  </a:lnTo>
                  <a:lnTo>
                    <a:pt x="27" y="19"/>
                  </a:lnTo>
                  <a:lnTo>
                    <a:pt x="25" y="20"/>
                  </a:lnTo>
                  <a:lnTo>
                    <a:pt x="24" y="20"/>
                  </a:lnTo>
                  <a:lnTo>
                    <a:pt x="20" y="21"/>
                  </a:lnTo>
                  <a:lnTo>
                    <a:pt x="21" y="20"/>
                  </a:lnTo>
                  <a:lnTo>
                    <a:pt x="24" y="19"/>
                  </a:lnTo>
                  <a:lnTo>
                    <a:pt x="25" y="17"/>
                  </a:lnTo>
                  <a:lnTo>
                    <a:pt x="41" y="14"/>
                  </a:lnTo>
                  <a:close/>
                  <a:moveTo>
                    <a:pt x="130" y="0"/>
                  </a:moveTo>
                  <a:lnTo>
                    <a:pt x="130" y="2"/>
                  </a:lnTo>
                  <a:lnTo>
                    <a:pt x="88" y="6"/>
                  </a:lnTo>
                  <a:lnTo>
                    <a:pt x="49" y="14"/>
                  </a:lnTo>
                  <a:lnTo>
                    <a:pt x="50" y="12"/>
                  </a:lnTo>
                  <a:lnTo>
                    <a:pt x="89" y="4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11"/>
            <p:cNvSpPr>
              <a:spLocks noEditPoints="1"/>
            </p:cNvSpPr>
            <p:nvPr/>
          </p:nvSpPr>
          <p:spPr bwMode="auto">
            <a:xfrm>
              <a:off x="6785365" y="3007613"/>
              <a:ext cx="41275" cy="17463"/>
            </a:xfrm>
            <a:custGeom>
              <a:avLst/>
              <a:gdLst>
                <a:gd name="T0" fmla="*/ 7 w 26"/>
                <a:gd name="T1" fmla="*/ 8 h 11"/>
                <a:gd name="T2" fmla="*/ 7 w 26"/>
                <a:gd name="T3" fmla="*/ 8 h 11"/>
                <a:gd name="T4" fmla="*/ 3 w 26"/>
                <a:gd name="T5" fmla="*/ 10 h 11"/>
                <a:gd name="T6" fmla="*/ 5 w 26"/>
                <a:gd name="T7" fmla="*/ 10 h 11"/>
                <a:gd name="T8" fmla="*/ 7 w 26"/>
                <a:gd name="T9" fmla="*/ 8 h 11"/>
                <a:gd name="T10" fmla="*/ 3 w 26"/>
                <a:gd name="T11" fmla="*/ 8 h 11"/>
                <a:gd name="T12" fmla="*/ 3 w 26"/>
                <a:gd name="T13" fmla="*/ 8 h 11"/>
                <a:gd name="T14" fmla="*/ 1 w 26"/>
                <a:gd name="T15" fmla="*/ 11 h 11"/>
                <a:gd name="T16" fmla="*/ 0 w 26"/>
                <a:gd name="T17" fmla="*/ 11 h 11"/>
                <a:gd name="T18" fmla="*/ 0 w 26"/>
                <a:gd name="T19" fmla="*/ 8 h 11"/>
                <a:gd name="T20" fmla="*/ 3 w 26"/>
                <a:gd name="T21" fmla="*/ 8 h 11"/>
                <a:gd name="T22" fmla="*/ 26 w 26"/>
                <a:gd name="T23" fmla="*/ 0 h 11"/>
                <a:gd name="T24" fmla="*/ 25 w 26"/>
                <a:gd name="T25" fmla="*/ 2 h 11"/>
                <a:gd name="T26" fmla="*/ 22 w 26"/>
                <a:gd name="T27" fmla="*/ 3 h 11"/>
                <a:gd name="T28" fmla="*/ 21 w 26"/>
                <a:gd name="T29" fmla="*/ 4 h 11"/>
                <a:gd name="T30" fmla="*/ 9 w 26"/>
                <a:gd name="T31" fmla="*/ 8 h 11"/>
                <a:gd name="T32" fmla="*/ 8 w 26"/>
                <a:gd name="T33" fmla="*/ 8 h 11"/>
                <a:gd name="T34" fmla="*/ 7 w 26"/>
                <a:gd name="T35" fmla="*/ 8 h 11"/>
                <a:gd name="T36" fmla="*/ 5 w 26"/>
                <a:gd name="T37" fmla="*/ 8 h 11"/>
                <a:gd name="T38" fmla="*/ 5 w 26"/>
                <a:gd name="T39" fmla="*/ 8 h 11"/>
                <a:gd name="T40" fmla="*/ 4 w 26"/>
                <a:gd name="T41" fmla="*/ 7 h 11"/>
                <a:gd name="T42" fmla="*/ 26 w 26"/>
                <a:gd name="T4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" h="11">
                  <a:moveTo>
                    <a:pt x="7" y="8"/>
                  </a:moveTo>
                  <a:lnTo>
                    <a:pt x="7" y="8"/>
                  </a:lnTo>
                  <a:lnTo>
                    <a:pt x="3" y="10"/>
                  </a:lnTo>
                  <a:lnTo>
                    <a:pt x="5" y="10"/>
                  </a:lnTo>
                  <a:lnTo>
                    <a:pt x="7" y="8"/>
                  </a:lnTo>
                  <a:close/>
                  <a:moveTo>
                    <a:pt x="3" y="8"/>
                  </a:moveTo>
                  <a:lnTo>
                    <a:pt x="3" y="8"/>
                  </a:lnTo>
                  <a:lnTo>
                    <a:pt x="1" y="11"/>
                  </a:lnTo>
                  <a:lnTo>
                    <a:pt x="0" y="11"/>
                  </a:lnTo>
                  <a:lnTo>
                    <a:pt x="0" y="8"/>
                  </a:lnTo>
                  <a:lnTo>
                    <a:pt x="3" y="8"/>
                  </a:lnTo>
                  <a:close/>
                  <a:moveTo>
                    <a:pt x="26" y="0"/>
                  </a:moveTo>
                  <a:lnTo>
                    <a:pt x="25" y="2"/>
                  </a:lnTo>
                  <a:lnTo>
                    <a:pt x="22" y="3"/>
                  </a:lnTo>
                  <a:lnTo>
                    <a:pt x="21" y="4"/>
                  </a:lnTo>
                  <a:lnTo>
                    <a:pt x="9" y="8"/>
                  </a:lnTo>
                  <a:lnTo>
                    <a:pt x="8" y="8"/>
                  </a:lnTo>
                  <a:lnTo>
                    <a:pt x="7" y="8"/>
                  </a:lnTo>
                  <a:lnTo>
                    <a:pt x="5" y="8"/>
                  </a:lnTo>
                  <a:lnTo>
                    <a:pt x="5" y="8"/>
                  </a:lnTo>
                  <a:lnTo>
                    <a:pt x="4" y="7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12"/>
            <p:cNvSpPr>
              <a:spLocks noEditPoints="1"/>
            </p:cNvSpPr>
            <p:nvPr/>
          </p:nvSpPr>
          <p:spPr bwMode="auto">
            <a:xfrm>
              <a:off x="7009203" y="2980625"/>
              <a:ext cx="53975" cy="0"/>
            </a:xfrm>
            <a:custGeom>
              <a:avLst/>
              <a:gdLst>
                <a:gd name="T0" fmla="*/ 15 w 34"/>
                <a:gd name="T1" fmla="*/ 0 w 34"/>
                <a:gd name="T2" fmla="*/ 0 w 34"/>
                <a:gd name="T3" fmla="*/ 15 w 34"/>
                <a:gd name="T4" fmla="*/ 28 w 34"/>
                <a:gd name="T5" fmla="*/ 34 w 34"/>
                <a:gd name="T6" fmla="*/ 34 w 34"/>
                <a:gd name="T7" fmla="*/ 15 w 34"/>
                <a:gd name="T8" fmla="*/ 28 w 3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</a:cxnLst>
              <a:rect l="0" t="0" r="r" b="b"/>
              <a:pathLst>
                <a:path w="34">
                  <a:moveTo>
                    <a:pt x="1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5" y="0"/>
                  </a:lnTo>
                  <a:close/>
                  <a:moveTo>
                    <a:pt x="28" y="0"/>
                  </a:moveTo>
                  <a:lnTo>
                    <a:pt x="34" y="0"/>
                  </a:lnTo>
                  <a:lnTo>
                    <a:pt x="34" y="0"/>
                  </a:lnTo>
                  <a:lnTo>
                    <a:pt x="15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13"/>
            <p:cNvSpPr>
              <a:spLocks/>
            </p:cNvSpPr>
            <p:nvPr/>
          </p:nvSpPr>
          <p:spPr bwMode="auto">
            <a:xfrm>
              <a:off x="7063178" y="2980625"/>
              <a:ext cx="3175" cy="0"/>
            </a:xfrm>
            <a:custGeom>
              <a:avLst/>
              <a:gdLst>
                <a:gd name="T0" fmla="*/ 0 w 2"/>
                <a:gd name="T1" fmla="*/ 2 w 2"/>
                <a:gd name="T2" fmla="*/ 0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14"/>
            <p:cNvSpPr>
              <a:spLocks noEditPoints="1"/>
            </p:cNvSpPr>
            <p:nvPr/>
          </p:nvSpPr>
          <p:spPr bwMode="auto">
            <a:xfrm>
              <a:off x="6394840" y="3401313"/>
              <a:ext cx="69850" cy="347663"/>
            </a:xfrm>
            <a:custGeom>
              <a:avLst/>
              <a:gdLst>
                <a:gd name="T0" fmla="*/ 1 w 44"/>
                <a:gd name="T1" fmla="*/ 192 h 219"/>
                <a:gd name="T2" fmla="*/ 4 w 44"/>
                <a:gd name="T3" fmla="*/ 194 h 219"/>
                <a:gd name="T4" fmla="*/ 7 w 44"/>
                <a:gd name="T5" fmla="*/ 219 h 219"/>
                <a:gd name="T6" fmla="*/ 4 w 44"/>
                <a:gd name="T7" fmla="*/ 217 h 219"/>
                <a:gd name="T8" fmla="*/ 1 w 44"/>
                <a:gd name="T9" fmla="*/ 192 h 219"/>
                <a:gd name="T10" fmla="*/ 5 w 44"/>
                <a:gd name="T11" fmla="*/ 109 h 219"/>
                <a:gd name="T12" fmla="*/ 8 w 44"/>
                <a:gd name="T13" fmla="*/ 114 h 219"/>
                <a:gd name="T14" fmla="*/ 4 w 44"/>
                <a:gd name="T15" fmla="*/ 147 h 219"/>
                <a:gd name="T16" fmla="*/ 0 w 44"/>
                <a:gd name="T17" fmla="*/ 147 h 219"/>
                <a:gd name="T18" fmla="*/ 5 w 44"/>
                <a:gd name="T19" fmla="*/ 109 h 219"/>
                <a:gd name="T20" fmla="*/ 43 w 44"/>
                <a:gd name="T21" fmla="*/ 0 h 219"/>
                <a:gd name="T22" fmla="*/ 44 w 44"/>
                <a:gd name="T23" fmla="*/ 10 h 219"/>
                <a:gd name="T24" fmla="*/ 24 w 44"/>
                <a:gd name="T25" fmla="*/ 58 h 219"/>
                <a:gd name="T26" fmla="*/ 10 w 44"/>
                <a:gd name="T27" fmla="*/ 106 h 219"/>
                <a:gd name="T28" fmla="*/ 7 w 44"/>
                <a:gd name="T29" fmla="*/ 99 h 219"/>
                <a:gd name="T30" fmla="*/ 22 w 44"/>
                <a:gd name="T31" fmla="*/ 50 h 219"/>
                <a:gd name="T32" fmla="*/ 43 w 44"/>
                <a:gd name="T33" fmla="*/ 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4" h="219">
                  <a:moveTo>
                    <a:pt x="1" y="192"/>
                  </a:moveTo>
                  <a:lnTo>
                    <a:pt x="4" y="194"/>
                  </a:lnTo>
                  <a:lnTo>
                    <a:pt x="7" y="219"/>
                  </a:lnTo>
                  <a:lnTo>
                    <a:pt x="4" y="217"/>
                  </a:lnTo>
                  <a:lnTo>
                    <a:pt x="1" y="192"/>
                  </a:lnTo>
                  <a:close/>
                  <a:moveTo>
                    <a:pt x="5" y="109"/>
                  </a:moveTo>
                  <a:lnTo>
                    <a:pt x="8" y="114"/>
                  </a:lnTo>
                  <a:lnTo>
                    <a:pt x="4" y="147"/>
                  </a:lnTo>
                  <a:lnTo>
                    <a:pt x="0" y="147"/>
                  </a:lnTo>
                  <a:lnTo>
                    <a:pt x="5" y="109"/>
                  </a:lnTo>
                  <a:close/>
                  <a:moveTo>
                    <a:pt x="43" y="0"/>
                  </a:moveTo>
                  <a:lnTo>
                    <a:pt x="44" y="10"/>
                  </a:lnTo>
                  <a:lnTo>
                    <a:pt x="24" y="58"/>
                  </a:lnTo>
                  <a:lnTo>
                    <a:pt x="10" y="106"/>
                  </a:lnTo>
                  <a:lnTo>
                    <a:pt x="7" y="99"/>
                  </a:lnTo>
                  <a:lnTo>
                    <a:pt x="22" y="50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15"/>
            <p:cNvSpPr>
              <a:spLocks noEditPoints="1"/>
            </p:cNvSpPr>
            <p:nvPr/>
          </p:nvSpPr>
          <p:spPr bwMode="auto">
            <a:xfrm>
              <a:off x="6463103" y="3083813"/>
              <a:ext cx="322263" cy="333375"/>
            </a:xfrm>
            <a:custGeom>
              <a:avLst/>
              <a:gdLst>
                <a:gd name="T0" fmla="*/ 7 w 203"/>
                <a:gd name="T1" fmla="*/ 189 h 210"/>
                <a:gd name="T2" fmla="*/ 9 w 203"/>
                <a:gd name="T3" fmla="*/ 195 h 210"/>
                <a:gd name="T4" fmla="*/ 1 w 203"/>
                <a:gd name="T5" fmla="*/ 210 h 210"/>
                <a:gd name="T6" fmla="*/ 0 w 203"/>
                <a:gd name="T7" fmla="*/ 200 h 210"/>
                <a:gd name="T8" fmla="*/ 7 w 203"/>
                <a:gd name="T9" fmla="*/ 189 h 210"/>
                <a:gd name="T10" fmla="*/ 89 w 203"/>
                <a:gd name="T11" fmla="*/ 83 h 210"/>
                <a:gd name="T12" fmla="*/ 92 w 203"/>
                <a:gd name="T13" fmla="*/ 87 h 210"/>
                <a:gd name="T14" fmla="*/ 62 w 203"/>
                <a:gd name="T15" fmla="*/ 119 h 210"/>
                <a:gd name="T16" fmla="*/ 37 w 203"/>
                <a:gd name="T17" fmla="*/ 151 h 210"/>
                <a:gd name="T18" fmla="*/ 15 w 203"/>
                <a:gd name="T19" fmla="*/ 187 h 210"/>
                <a:gd name="T20" fmla="*/ 11 w 203"/>
                <a:gd name="T21" fmla="*/ 182 h 210"/>
                <a:gd name="T22" fmla="*/ 34 w 203"/>
                <a:gd name="T23" fmla="*/ 148 h 210"/>
                <a:gd name="T24" fmla="*/ 60 w 203"/>
                <a:gd name="T25" fmla="*/ 115 h 210"/>
                <a:gd name="T26" fmla="*/ 89 w 203"/>
                <a:gd name="T27" fmla="*/ 83 h 210"/>
                <a:gd name="T28" fmla="*/ 202 w 203"/>
                <a:gd name="T29" fmla="*/ 0 h 210"/>
                <a:gd name="T30" fmla="*/ 203 w 203"/>
                <a:gd name="T31" fmla="*/ 2 h 210"/>
                <a:gd name="T32" fmla="*/ 165 w 203"/>
                <a:gd name="T33" fmla="*/ 26 h 210"/>
                <a:gd name="T34" fmla="*/ 131 w 203"/>
                <a:gd name="T35" fmla="*/ 52 h 210"/>
                <a:gd name="T36" fmla="*/ 98 w 203"/>
                <a:gd name="T37" fmla="*/ 81 h 210"/>
                <a:gd name="T38" fmla="*/ 96 w 203"/>
                <a:gd name="T39" fmla="*/ 77 h 210"/>
                <a:gd name="T40" fmla="*/ 128 w 203"/>
                <a:gd name="T41" fmla="*/ 48 h 210"/>
                <a:gd name="T42" fmla="*/ 164 w 203"/>
                <a:gd name="T43" fmla="*/ 23 h 210"/>
                <a:gd name="T44" fmla="*/ 202 w 203"/>
                <a:gd name="T45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3" h="210">
                  <a:moveTo>
                    <a:pt x="7" y="189"/>
                  </a:moveTo>
                  <a:lnTo>
                    <a:pt x="9" y="195"/>
                  </a:lnTo>
                  <a:lnTo>
                    <a:pt x="1" y="210"/>
                  </a:lnTo>
                  <a:lnTo>
                    <a:pt x="0" y="200"/>
                  </a:lnTo>
                  <a:lnTo>
                    <a:pt x="7" y="189"/>
                  </a:lnTo>
                  <a:close/>
                  <a:moveTo>
                    <a:pt x="89" y="83"/>
                  </a:moveTo>
                  <a:lnTo>
                    <a:pt x="92" y="87"/>
                  </a:lnTo>
                  <a:lnTo>
                    <a:pt x="62" y="119"/>
                  </a:lnTo>
                  <a:lnTo>
                    <a:pt x="37" y="151"/>
                  </a:lnTo>
                  <a:lnTo>
                    <a:pt x="15" y="187"/>
                  </a:lnTo>
                  <a:lnTo>
                    <a:pt x="11" y="182"/>
                  </a:lnTo>
                  <a:lnTo>
                    <a:pt x="34" y="148"/>
                  </a:lnTo>
                  <a:lnTo>
                    <a:pt x="60" y="115"/>
                  </a:lnTo>
                  <a:lnTo>
                    <a:pt x="89" y="83"/>
                  </a:lnTo>
                  <a:close/>
                  <a:moveTo>
                    <a:pt x="202" y="0"/>
                  </a:moveTo>
                  <a:lnTo>
                    <a:pt x="203" y="2"/>
                  </a:lnTo>
                  <a:lnTo>
                    <a:pt x="165" y="26"/>
                  </a:lnTo>
                  <a:lnTo>
                    <a:pt x="131" y="52"/>
                  </a:lnTo>
                  <a:lnTo>
                    <a:pt x="98" y="81"/>
                  </a:lnTo>
                  <a:lnTo>
                    <a:pt x="96" y="77"/>
                  </a:lnTo>
                  <a:lnTo>
                    <a:pt x="128" y="48"/>
                  </a:lnTo>
                  <a:lnTo>
                    <a:pt x="164" y="23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16"/>
            <p:cNvSpPr>
              <a:spLocks noEditPoints="1"/>
            </p:cNvSpPr>
            <p:nvPr/>
          </p:nvSpPr>
          <p:spPr bwMode="auto">
            <a:xfrm>
              <a:off x="6798065" y="2996500"/>
              <a:ext cx="200025" cy="82550"/>
            </a:xfrm>
            <a:custGeom>
              <a:avLst/>
              <a:gdLst>
                <a:gd name="T0" fmla="*/ 8 w 126"/>
                <a:gd name="T1" fmla="*/ 44 h 52"/>
                <a:gd name="T2" fmla="*/ 4 w 126"/>
                <a:gd name="T3" fmla="*/ 49 h 52"/>
                <a:gd name="T4" fmla="*/ 0 w 126"/>
                <a:gd name="T5" fmla="*/ 52 h 52"/>
                <a:gd name="T6" fmla="*/ 0 w 126"/>
                <a:gd name="T7" fmla="*/ 49 h 52"/>
                <a:gd name="T8" fmla="*/ 0 w 126"/>
                <a:gd name="T9" fmla="*/ 49 h 52"/>
                <a:gd name="T10" fmla="*/ 8 w 126"/>
                <a:gd name="T11" fmla="*/ 44 h 52"/>
                <a:gd name="T12" fmla="*/ 22 w 126"/>
                <a:gd name="T13" fmla="*/ 38 h 52"/>
                <a:gd name="T14" fmla="*/ 23 w 126"/>
                <a:gd name="T15" fmla="*/ 38 h 52"/>
                <a:gd name="T16" fmla="*/ 25 w 126"/>
                <a:gd name="T17" fmla="*/ 39 h 52"/>
                <a:gd name="T18" fmla="*/ 20 w 126"/>
                <a:gd name="T19" fmla="*/ 42 h 52"/>
                <a:gd name="T20" fmla="*/ 20 w 126"/>
                <a:gd name="T21" fmla="*/ 39 h 52"/>
                <a:gd name="T22" fmla="*/ 22 w 126"/>
                <a:gd name="T23" fmla="*/ 38 h 52"/>
                <a:gd name="T24" fmla="*/ 41 w 126"/>
                <a:gd name="T25" fmla="*/ 30 h 52"/>
                <a:gd name="T26" fmla="*/ 41 w 126"/>
                <a:gd name="T27" fmla="*/ 30 h 52"/>
                <a:gd name="T28" fmla="*/ 41 w 126"/>
                <a:gd name="T29" fmla="*/ 30 h 52"/>
                <a:gd name="T30" fmla="*/ 41 w 126"/>
                <a:gd name="T31" fmla="*/ 31 h 52"/>
                <a:gd name="T32" fmla="*/ 31 w 126"/>
                <a:gd name="T33" fmla="*/ 35 h 52"/>
                <a:gd name="T34" fmla="*/ 33 w 126"/>
                <a:gd name="T35" fmla="*/ 34 h 52"/>
                <a:gd name="T36" fmla="*/ 33 w 126"/>
                <a:gd name="T37" fmla="*/ 34 h 52"/>
                <a:gd name="T38" fmla="*/ 33 w 126"/>
                <a:gd name="T39" fmla="*/ 32 h 52"/>
                <a:gd name="T40" fmla="*/ 41 w 126"/>
                <a:gd name="T41" fmla="*/ 30 h 52"/>
                <a:gd name="T42" fmla="*/ 124 w 126"/>
                <a:gd name="T43" fmla="*/ 0 h 52"/>
                <a:gd name="T44" fmla="*/ 126 w 126"/>
                <a:gd name="T45" fmla="*/ 1 h 52"/>
                <a:gd name="T46" fmla="*/ 86 w 126"/>
                <a:gd name="T47" fmla="*/ 13 h 52"/>
                <a:gd name="T48" fmla="*/ 50 w 126"/>
                <a:gd name="T49" fmla="*/ 27 h 52"/>
                <a:gd name="T50" fmla="*/ 48 w 126"/>
                <a:gd name="T51" fmla="*/ 26 h 52"/>
                <a:gd name="T52" fmla="*/ 86 w 126"/>
                <a:gd name="T53" fmla="*/ 11 h 52"/>
                <a:gd name="T54" fmla="*/ 124 w 126"/>
                <a:gd name="T55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6" h="52">
                  <a:moveTo>
                    <a:pt x="8" y="44"/>
                  </a:moveTo>
                  <a:lnTo>
                    <a:pt x="4" y="49"/>
                  </a:lnTo>
                  <a:lnTo>
                    <a:pt x="0" y="52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8" y="44"/>
                  </a:lnTo>
                  <a:close/>
                  <a:moveTo>
                    <a:pt x="22" y="38"/>
                  </a:moveTo>
                  <a:lnTo>
                    <a:pt x="23" y="38"/>
                  </a:lnTo>
                  <a:lnTo>
                    <a:pt x="25" y="39"/>
                  </a:lnTo>
                  <a:lnTo>
                    <a:pt x="20" y="42"/>
                  </a:lnTo>
                  <a:lnTo>
                    <a:pt x="20" y="39"/>
                  </a:lnTo>
                  <a:lnTo>
                    <a:pt x="22" y="38"/>
                  </a:lnTo>
                  <a:close/>
                  <a:moveTo>
                    <a:pt x="41" y="30"/>
                  </a:moveTo>
                  <a:lnTo>
                    <a:pt x="41" y="30"/>
                  </a:lnTo>
                  <a:lnTo>
                    <a:pt x="41" y="30"/>
                  </a:lnTo>
                  <a:lnTo>
                    <a:pt x="41" y="31"/>
                  </a:lnTo>
                  <a:lnTo>
                    <a:pt x="31" y="35"/>
                  </a:lnTo>
                  <a:lnTo>
                    <a:pt x="33" y="34"/>
                  </a:lnTo>
                  <a:lnTo>
                    <a:pt x="33" y="34"/>
                  </a:lnTo>
                  <a:lnTo>
                    <a:pt x="33" y="32"/>
                  </a:lnTo>
                  <a:lnTo>
                    <a:pt x="41" y="30"/>
                  </a:lnTo>
                  <a:close/>
                  <a:moveTo>
                    <a:pt x="124" y="0"/>
                  </a:moveTo>
                  <a:lnTo>
                    <a:pt x="126" y="1"/>
                  </a:lnTo>
                  <a:lnTo>
                    <a:pt x="86" y="13"/>
                  </a:lnTo>
                  <a:lnTo>
                    <a:pt x="50" y="27"/>
                  </a:lnTo>
                  <a:lnTo>
                    <a:pt x="48" y="26"/>
                  </a:lnTo>
                  <a:lnTo>
                    <a:pt x="86" y="1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17"/>
            <p:cNvSpPr>
              <a:spLocks noEditPoints="1"/>
            </p:cNvSpPr>
            <p:nvPr/>
          </p:nvSpPr>
          <p:spPr bwMode="auto">
            <a:xfrm>
              <a:off x="6796478" y="3058413"/>
              <a:ext cx="33338" cy="15875"/>
            </a:xfrm>
            <a:custGeom>
              <a:avLst/>
              <a:gdLst>
                <a:gd name="T0" fmla="*/ 1 w 21"/>
                <a:gd name="T1" fmla="*/ 10 h 10"/>
                <a:gd name="T2" fmla="*/ 1 w 21"/>
                <a:gd name="T3" fmla="*/ 10 h 10"/>
                <a:gd name="T4" fmla="*/ 0 w 21"/>
                <a:gd name="T5" fmla="*/ 10 h 10"/>
                <a:gd name="T6" fmla="*/ 1 w 21"/>
                <a:gd name="T7" fmla="*/ 10 h 10"/>
                <a:gd name="T8" fmla="*/ 21 w 21"/>
                <a:gd name="T9" fmla="*/ 0 h 10"/>
                <a:gd name="T10" fmla="*/ 21 w 21"/>
                <a:gd name="T11" fmla="*/ 3 h 10"/>
                <a:gd name="T12" fmla="*/ 5 w 21"/>
                <a:gd name="T13" fmla="*/ 10 h 10"/>
                <a:gd name="T14" fmla="*/ 9 w 21"/>
                <a:gd name="T15" fmla="*/ 5 h 10"/>
                <a:gd name="T16" fmla="*/ 21 w 21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">
                  <a:moveTo>
                    <a:pt x="1" y="10"/>
                  </a:moveTo>
                  <a:lnTo>
                    <a:pt x="1" y="10"/>
                  </a:lnTo>
                  <a:lnTo>
                    <a:pt x="0" y="10"/>
                  </a:lnTo>
                  <a:lnTo>
                    <a:pt x="1" y="10"/>
                  </a:lnTo>
                  <a:close/>
                  <a:moveTo>
                    <a:pt x="21" y="0"/>
                  </a:moveTo>
                  <a:lnTo>
                    <a:pt x="21" y="3"/>
                  </a:lnTo>
                  <a:lnTo>
                    <a:pt x="5" y="10"/>
                  </a:lnTo>
                  <a:lnTo>
                    <a:pt x="9" y="5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18"/>
            <p:cNvSpPr>
              <a:spLocks noEditPoints="1"/>
            </p:cNvSpPr>
            <p:nvPr/>
          </p:nvSpPr>
          <p:spPr bwMode="auto">
            <a:xfrm>
              <a:off x="7012378" y="2980625"/>
              <a:ext cx="50800" cy="12700"/>
            </a:xfrm>
            <a:custGeom>
              <a:avLst/>
              <a:gdLst>
                <a:gd name="T0" fmla="*/ 15 w 32"/>
                <a:gd name="T1" fmla="*/ 4 h 8"/>
                <a:gd name="T2" fmla="*/ 0 w 32"/>
                <a:gd name="T3" fmla="*/ 8 h 8"/>
                <a:gd name="T4" fmla="*/ 0 w 32"/>
                <a:gd name="T5" fmla="*/ 7 h 8"/>
                <a:gd name="T6" fmla="*/ 15 w 32"/>
                <a:gd name="T7" fmla="*/ 4 h 8"/>
                <a:gd name="T8" fmla="*/ 32 w 32"/>
                <a:gd name="T9" fmla="*/ 0 h 8"/>
                <a:gd name="T10" fmla="*/ 32 w 32"/>
                <a:gd name="T11" fmla="*/ 0 h 8"/>
                <a:gd name="T12" fmla="*/ 15 w 32"/>
                <a:gd name="T13" fmla="*/ 4 h 8"/>
                <a:gd name="T14" fmla="*/ 32 w 32"/>
                <a:gd name="T1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8">
                  <a:moveTo>
                    <a:pt x="15" y="4"/>
                  </a:moveTo>
                  <a:lnTo>
                    <a:pt x="0" y="8"/>
                  </a:lnTo>
                  <a:lnTo>
                    <a:pt x="0" y="7"/>
                  </a:lnTo>
                  <a:lnTo>
                    <a:pt x="15" y="4"/>
                  </a:lnTo>
                  <a:close/>
                  <a:moveTo>
                    <a:pt x="32" y="0"/>
                  </a:moveTo>
                  <a:lnTo>
                    <a:pt x="32" y="0"/>
                  </a:lnTo>
                  <a:lnTo>
                    <a:pt x="15" y="4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Rectangle 119"/>
            <p:cNvSpPr>
              <a:spLocks noChangeArrowheads="1"/>
            </p:cNvSpPr>
            <p:nvPr/>
          </p:nvSpPr>
          <p:spPr bwMode="auto">
            <a:xfrm>
              <a:off x="7063178" y="2980625"/>
              <a:ext cx="3175" cy="1588"/>
            </a:xfrm>
            <a:prstGeom prst="rect">
              <a:avLst/>
            </a:pr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20"/>
            <p:cNvSpPr>
              <a:spLocks noEditPoints="1"/>
            </p:cNvSpPr>
            <p:nvPr/>
          </p:nvSpPr>
          <p:spPr bwMode="auto">
            <a:xfrm>
              <a:off x="6501203" y="3494975"/>
              <a:ext cx="74613" cy="341313"/>
            </a:xfrm>
            <a:custGeom>
              <a:avLst/>
              <a:gdLst>
                <a:gd name="T0" fmla="*/ 0 w 47"/>
                <a:gd name="T1" fmla="*/ 175 h 215"/>
                <a:gd name="T2" fmla="*/ 6 w 47"/>
                <a:gd name="T3" fmla="*/ 182 h 215"/>
                <a:gd name="T4" fmla="*/ 6 w 47"/>
                <a:gd name="T5" fmla="*/ 190 h 215"/>
                <a:gd name="T6" fmla="*/ 6 w 47"/>
                <a:gd name="T7" fmla="*/ 215 h 215"/>
                <a:gd name="T8" fmla="*/ 0 w 47"/>
                <a:gd name="T9" fmla="*/ 208 h 215"/>
                <a:gd name="T10" fmla="*/ 0 w 47"/>
                <a:gd name="T11" fmla="*/ 184 h 215"/>
                <a:gd name="T12" fmla="*/ 0 w 47"/>
                <a:gd name="T13" fmla="*/ 175 h 215"/>
                <a:gd name="T14" fmla="*/ 10 w 47"/>
                <a:gd name="T15" fmla="*/ 94 h 215"/>
                <a:gd name="T16" fmla="*/ 15 w 47"/>
                <a:gd name="T17" fmla="*/ 99 h 215"/>
                <a:gd name="T18" fmla="*/ 13 w 47"/>
                <a:gd name="T19" fmla="*/ 116 h 215"/>
                <a:gd name="T20" fmla="*/ 9 w 47"/>
                <a:gd name="T21" fmla="*/ 114 h 215"/>
                <a:gd name="T22" fmla="*/ 6 w 47"/>
                <a:gd name="T23" fmla="*/ 112 h 215"/>
                <a:gd name="T24" fmla="*/ 10 w 47"/>
                <a:gd name="T25" fmla="*/ 94 h 215"/>
                <a:gd name="T26" fmla="*/ 43 w 47"/>
                <a:gd name="T27" fmla="*/ 0 h 215"/>
                <a:gd name="T28" fmla="*/ 47 w 47"/>
                <a:gd name="T29" fmla="*/ 4 h 215"/>
                <a:gd name="T30" fmla="*/ 23 w 47"/>
                <a:gd name="T31" fmla="*/ 69 h 215"/>
                <a:gd name="T32" fmla="*/ 22 w 47"/>
                <a:gd name="T33" fmla="*/ 67 h 215"/>
                <a:gd name="T34" fmla="*/ 21 w 47"/>
                <a:gd name="T35" fmla="*/ 61 h 215"/>
                <a:gd name="T36" fmla="*/ 19 w 47"/>
                <a:gd name="T37" fmla="*/ 56 h 215"/>
                <a:gd name="T38" fmla="*/ 39 w 47"/>
                <a:gd name="T39" fmla="*/ 2 h 215"/>
                <a:gd name="T40" fmla="*/ 40 w 47"/>
                <a:gd name="T41" fmla="*/ 1 h 215"/>
                <a:gd name="T42" fmla="*/ 43 w 47"/>
                <a:gd name="T43" fmla="*/ 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7" h="215">
                  <a:moveTo>
                    <a:pt x="0" y="175"/>
                  </a:moveTo>
                  <a:lnTo>
                    <a:pt x="6" y="182"/>
                  </a:lnTo>
                  <a:lnTo>
                    <a:pt x="6" y="190"/>
                  </a:lnTo>
                  <a:lnTo>
                    <a:pt x="6" y="215"/>
                  </a:lnTo>
                  <a:lnTo>
                    <a:pt x="0" y="208"/>
                  </a:lnTo>
                  <a:lnTo>
                    <a:pt x="0" y="184"/>
                  </a:lnTo>
                  <a:lnTo>
                    <a:pt x="0" y="175"/>
                  </a:lnTo>
                  <a:close/>
                  <a:moveTo>
                    <a:pt x="10" y="94"/>
                  </a:moveTo>
                  <a:lnTo>
                    <a:pt x="15" y="99"/>
                  </a:lnTo>
                  <a:lnTo>
                    <a:pt x="13" y="116"/>
                  </a:lnTo>
                  <a:lnTo>
                    <a:pt x="9" y="114"/>
                  </a:lnTo>
                  <a:lnTo>
                    <a:pt x="6" y="112"/>
                  </a:lnTo>
                  <a:lnTo>
                    <a:pt x="10" y="94"/>
                  </a:lnTo>
                  <a:close/>
                  <a:moveTo>
                    <a:pt x="43" y="0"/>
                  </a:moveTo>
                  <a:lnTo>
                    <a:pt x="47" y="4"/>
                  </a:lnTo>
                  <a:lnTo>
                    <a:pt x="23" y="69"/>
                  </a:lnTo>
                  <a:lnTo>
                    <a:pt x="22" y="67"/>
                  </a:lnTo>
                  <a:lnTo>
                    <a:pt x="21" y="61"/>
                  </a:lnTo>
                  <a:lnTo>
                    <a:pt x="19" y="56"/>
                  </a:lnTo>
                  <a:lnTo>
                    <a:pt x="39" y="2"/>
                  </a:lnTo>
                  <a:lnTo>
                    <a:pt x="40" y="1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21"/>
            <p:cNvSpPr>
              <a:spLocks noEditPoints="1"/>
            </p:cNvSpPr>
            <p:nvPr/>
          </p:nvSpPr>
          <p:spPr bwMode="auto">
            <a:xfrm>
              <a:off x="6517078" y="3301300"/>
              <a:ext cx="166688" cy="350838"/>
            </a:xfrm>
            <a:custGeom>
              <a:avLst/>
              <a:gdLst>
                <a:gd name="T0" fmla="*/ 9 w 105"/>
                <a:gd name="T1" fmla="*/ 178 h 221"/>
                <a:gd name="T2" fmla="*/ 11 w 105"/>
                <a:gd name="T3" fmla="*/ 183 h 221"/>
                <a:gd name="T4" fmla="*/ 12 w 105"/>
                <a:gd name="T5" fmla="*/ 189 h 221"/>
                <a:gd name="T6" fmla="*/ 13 w 105"/>
                <a:gd name="T7" fmla="*/ 191 h 221"/>
                <a:gd name="T8" fmla="*/ 5 w 105"/>
                <a:gd name="T9" fmla="*/ 221 h 221"/>
                <a:gd name="T10" fmla="*/ 0 w 105"/>
                <a:gd name="T11" fmla="*/ 216 h 221"/>
                <a:gd name="T12" fmla="*/ 9 w 105"/>
                <a:gd name="T13" fmla="*/ 178 h 221"/>
                <a:gd name="T14" fmla="*/ 32 w 105"/>
                <a:gd name="T15" fmla="*/ 121 h 221"/>
                <a:gd name="T16" fmla="*/ 33 w 105"/>
                <a:gd name="T17" fmla="*/ 122 h 221"/>
                <a:gd name="T18" fmla="*/ 30 w 105"/>
                <a:gd name="T19" fmla="*/ 123 h 221"/>
                <a:gd name="T20" fmla="*/ 29 w 105"/>
                <a:gd name="T21" fmla="*/ 124 h 221"/>
                <a:gd name="T22" fmla="*/ 32 w 105"/>
                <a:gd name="T23" fmla="*/ 121 h 221"/>
                <a:gd name="T24" fmla="*/ 101 w 105"/>
                <a:gd name="T25" fmla="*/ 0 h 221"/>
                <a:gd name="T26" fmla="*/ 105 w 105"/>
                <a:gd name="T27" fmla="*/ 3 h 221"/>
                <a:gd name="T28" fmla="*/ 70 w 105"/>
                <a:gd name="T29" fmla="*/ 59 h 221"/>
                <a:gd name="T30" fmla="*/ 41 w 105"/>
                <a:gd name="T31" fmla="*/ 117 h 221"/>
                <a:gd name="T32" fmla="*/ 36 w 105"/>
                <a:gd name="T33" fmla="*/ 113 h 221"/>
                <a:gd name="T34" fmla="*/ 64 w 105"/>
                <a:gd name="T35" fmla="*/ 55 h 221"/>
                <a:gd name="T36" fmla="*/ 101 w 105"/>
                <a:gd name="T37" fmla="*/ 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5" h="221">
                  <a:moveTo>
                    <a:pt x="9" y="178"/>
                  </a:moveTo>
                  <a:lnTo>
                    <a:pt x="11" y="183"/>
                  </a:lnTo>
                  <a:lnTo>
                    <a:pt x="12" y="189"/>
                  </a:lnTo>
                  <a:lnTo>
                    <a:pt x="13" y="191"/>
                  </a:lnTo>
                  <a:lnTo>
                    <a:pt x="5" y="221"/>
                  </a:lnTo>
                  <a:lnTo>
                    <a:pt x="0" y="216"/>
                  </a:lnTo>
                  <a:lnTo>
                    <a:pt x="9" y="178"/>
                  </a:lnTo>
                  <a:close/>
                  <a:moveTo>
                    <a:pt x="32" y="121"/>
                  </a:moveTo>
                  <a:lnTo>
                    <a:pt x="33" y="122"/>
                  </a:lnTo>
                  <a:lnTo>
                    <a:pt x="30" y="123"/>
                  </a:lnTo>
                  <a:lnTo>
                    <a:pt x="29" y="124"/>
                  </a:lnTo>
                  <a:lnTo>
                    <a:pt x="32" y="121"/>
                  </a:lnTo>
                  <a:close/>
                  <a:moveTo>
                    <a:pt x="101" y="0"/>
                  </a:moveTo>
                  <a:lnTo>
                    <a:pt x="105" y="3"/>
                  </a:lnTo>
                  <a:lnTo>
                    <a:pt x="70" y="59"/>
                  </a:lnTo>
                  <a:lnTo>
                    <a:pt x="41" y="117"/>
                  </a:lnTo>
                  <a:lnTo>
                    <a:pt x="36" y="113"/>
                  </a:lnTo>
                  <a:lnTo>
                    <a:pt x="64" y="55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22"/>
            <p:cNvSpPr>
              <a:spLocks/>
            </p:cNvSpPr>
            <p:nvPr/>
          </p:nvSpPr>
          <p:spPr bwMode="auto">
            <a:xfrm>
              <a:off x="6752028" y="3153663"/>
              <a:ext cx="61913" cy="60325"/>
            </a:xfrm>
            <a:custGeom>
              <a:avLst/>
              <a:gdLst>
                <a:gd name="T0" fmla="*/ 35 w 39"/>
                <a:gd name="T1" fmla="*/ 0 h 38"/>
                <a:gd name="T2" fmla="*/ 38 w 39"/>
                <a:gd name="T3" fmla="*/ 0 h 38"/>
                <a:gd name="T4" fmla="*/ 39 w 39"/>
                <a:gd name="T5" fmla="*/ 0 h 38"/>
                <a:gd name="T6" fmla="*/ 3 w 39"/>
                <a:gd name="T7" fmla="*/ 38 h 38"/>
                <a:gd name="T8" fmla="*/ 0 w 39"/>
                <a:gd name="T9" fmla="*/ 34 h 38"/>
                <a:gd name="T10" fmla="*/ 35 w 39"/>
                <a:gd name="T1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38">
                  <a:moveTo>
                    <a:pt x="35" y="0"/>
                  </a:moveTo>
                  <a:lnTo>
                    <a:pt x="38" y="0"/>
                  </a:lnTo>
                  <a:lnTo>
                    <a:pt x="39" y="0"/>
                  </a:lnTo>
                  <a:lnTo>
                    <a:pt x="3" y="38"/>
                  </a:lnTo>
                  <a:lnTo>
                    <a:pt x="0" y="34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23"/>
            <p:cNvSpPr>
              <a:spLocks noEditPoints="1"/>
            </p:cNvSpPr>
            <p:nvPr/>
          </p:nvSpPr>
          <p:spPr bwMode="auto">
            <a:xfrm>
              <a:off x="6685353" y="3134613"/>
              <a:ext cx="146050" cy="158750"/>
            </a:xfrm>
            <a:custGeom>
              <a:avLst/>
              <a:gdLst>
                <a:gd name="T0" fmla="*/ 42 w 92"/>
                <a:gd name="T1" fmla="*/ 46 h 100"/>
                <a:gd name="T2" fmla="*/ 45 w 92"/>
                <a:gd name="T3" fmla="*/ 50 h 100"/>
                <a:gd name="T4" fmla="*/ 5 w 92"/>
                <a:gd name="T5" fmla="*/ 100 h 100"/>
                <a:gd name="T6" fmla="*/ 0 w 92"/>
                <a:gd name="T7" fmla="*/ 97 h 100"/>
                <a:gd name="T8" fmla="*/ 42 w 92"/>
                <a:gd name="T9" fmla="*/ 46 h 100"/>
                <a:gd name="T10" fmla="*/ 89 w 92"/>
                <a:gd name="T11" fmla="*/ 0 h 100"/>
                <a:gd name="T12" fmla="*/ 92 w 92"/>
                <a:gd name="T13" fmla="*/ 2 h 100"/>
                <a:gd name="T14" fmla="*/ 81 w 92"/>
                <a:gd name="T15" fmla="*/ 12 h 100"/>
                <a:gd name="T16" fmla="*/ 80 w 92"/>
                <a:gd name="T17" fmla="*/ 12 h 100"/>
                <a:gd name="T18" fmla="*/ 77 w 92"/>
                <a:gd name="T19" fmla="*/ 12 h 100"/>
                <a:gd name="T20" fmla="*/ 89 w 92"/>
                <a:gd name="T21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100">
                  <a:moveTo>
                    <a:pt x="42" y="46"/>
                  </a:moveTo>
                  <a:lnTo>
                    <a:pt x="45" y="50"/>
                  </a:lnTo>
                  <a:lnTo>
                    <a:pt x="5" y="100"/>
                  </a:lnTo>
                  <a:lnTo>
                    <a:pt x="0" y="97"/>
                  </a:lnTo>
                  <a:lnTo>
                    <a:pt x="42" y="46"/>
                  </a:lnTo>
                  <a:close/>
                  <a:moveTo>
                    <a:pt x="89" y="0"/>
                  </a:moveTo>
                  <a:lnTo>
                    <a:pt x="92" y="2"/>
                  </a:lnTo>
                  <a:lnTo>
                    <a:pt x="81" y="12"/>
                  </a:lnTo>
                  <a:lnTo>
                    <a:pt x="80" y="12"/>
                  </a:lnTo>
                  <a:lnTo>
                    <a:pt x="77" y="12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24"/>
            <p:cNvSpPr>
              <a:spLocks noEditPoints="1"/>
            </p:cNvSpPr>
            <p:nvPr/>
          </p:nvSpPr>
          <p:spPr bwMode="auto">
            <a:xfrm>
              <a:off x="6864740" y="3007613"/>
              <a:ext cx="142875" cy="100013"/>
            </a:xfrm>
            <a:custGeom>
              <a:avLst/>
              <a:gdLst>
                <a:gd name="T0" fmla="*/ 2 w 90"/>
                <a:gd name="T1" fmla="*/ 62 h 63"/>
                <a:gd name="T2" fmla="*/ 0 w 90"/>
                <a:gd name="T3" fmla="*/ 63 h 63"/>
                <a:gd name="T4" fmla="*/ 0 w 90"/>
                <a:gd name="T5" fmla="*/ 63 h 63"/>
                <a:gd name="T6" fmla="*/ 2 w 90"/>
                <a:gd name="T7" fmla="*/ 62 h 63"/>
                <a:gd name="T8" fmla="*/ 90 w 90"/>
                <a:gd name="T9" fmla="*/ 0 h 63"/>
                <a:gd name="T10" fmla="*/ 90 w 90"/>
                <a:gd name="T11" fmla="*/ 2 h 63"/>
                <a:gd name="T12" fmla="*/ 60 w 90"/>
                <a:gd name="T13" fmla="*/ 19 h 63"/>
                <a:gd name="T14" fmla="*/ 31 w 90"/>
                <a:gd name="T15" fmla="*/ 38 h 63"/>
                <a:gd name="T16" fmla="*/ 31 w 90"/>
                <a:gd name="T17" fmla="*/ 38 h 63"/>
                <a:gd name="T18" fmla="*/ 31 w 90"/>
                <a:gd name="T19" fmla="*/ 38 h 63"/>
                <a:gd name="T20" fmla="*/ 30 w 90"/>
                <a:gd name="T21" fmla="*/ 38 h 63"/>
                <a:gd name="T22" fmla="*/ 59 w 90"/>
                <a:gd name="T23" fmla="*/ 19 h 63"/>
                <a:gd name="T24" fmla="*/ 90 w 90"/>
                <a:gd name="T25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0" h="63">
                  <a:moveTo>
                    <a:pt x="2" y="62"/>
                  </a:moveTo>
                  <a:lnTo>
                    <a:pt x="0" y="63"/>
                  </a:lnTo>
                  <a:lnTo>
                    <a:pt x="0" y="63"/>
                  </a:lnTo>
                  <a:lnTo>
                    <a:pt x="2" y="62"/>
                  </a:lnTo>
                  <a:close/>
                  <a:moveTo>
                    <a:pt x="90" y="0"/>
                  </a:moveTo>
                  <a:lnTo>
                    <a:pt x="90" y="2"/>
                  </a:lnTo>
                  <a:lnTo>
                    <a:pt x="60" y="19"/>
                  </a:lnTo>
                  <a:lnTo>
                    <a:pt x="31" y="38"/>
                  </a:lnTo>
                  <a:lnTo>
                    <a:pt x="31" y="38"/>
                  </a:lnTo>
                  <a:lnTo>
                    <a:pt x="31" y="38"/>
                  </a:lnTo>
                  <a:lnTo>
                    <a:pt x="30" y="38"/>
                  </a:lnTo>
                  <a:lnTo>
                    <a:pt x="59" y="1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25"/>
            <p:cNvSpPr>
              <a:spLocks/>
            </p:cNvSpPr>
            <p:nvPr/>
          </p:nvSpPr>
          <p:spPr bwMode="auto">
            <a:xfrm>
              <a:off x="6839340" y="3067938"/>
              <a:ext cx="74613" cy="58738"/>
            </a:xfrm>
            <a:custGeom>
              <a:avLst/>
              <a:gdLst>
                <a:gd name="T0" fmla="*/ 46 w 47"/>
                <a:gd name="T1" fmla="*/ 0 h 37"/>
                <a:gd name="T2" fmla="*/ 47 w 47"/>
                <a:gd name="T3" fmla="*/ 0 h 37"/>
                <a:gd name="T4" fmla="*/ 47 w 47"/>
                <a:gd name="T5" fmla="*/ 0 h 37"/>
                <a:gd name="T6" fmla="*/ 47 w 47"/>
                <a:gd name="T7" fmla="*/ 0 h 37"/>
                <a:gd name="T8" fmla="*/ 18 w 47"/>
                <a:gd name="T9" fmla="*/ 24 h 37"/>
                <a:gd name="T10" fmla="*/ 16 w 47"/>
                <a:gd name="T11" fmla="*/ 25 h 37"/>
                <a:gd name="T12" fmla="*/ 16 w 47"/>
                <a:gd name="T13" fmla="*/ 25 h 37"/>
                <a:gd name="T14" fmla="*/ 3 w 47"/>
                <a:gd name="T15" fmla="*/ 37 h 37"/>
                <a:gd name="T16" fmla="*/ 0 w 47"/>
                <a:gd name="T17" fmla="*/ 36 h 37"/>
                <a:gd name="T18" fmla="*/ 46 w 47"/>
                <a:gd name="T1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37">
                  <a:moveTo>
                    <a:pt x="46" y="0"/>
                  </a:moveTo>
                  <a:lnTo>
                    <a:pt x="47" y="0"/>
                  </a:lnTo>
                  <a:lnTo>
                    <a:pt x="47" y="0"/>
                  </a:lnTo>
                  <a:lnTo>
                    <a:pt x="47" y="0"/>
                  </a:lnTo>
                  <a:lnTo>
                    <a:pt x="18" y="24"/>
                  </a:lnTo>
                  <a:lnTo>
                    <a:pt x="16" y="25"/>
                  </a:lnTo>
                  <a:lnTo>
                    <a:pt x="16" y="25"/>
                  </a:lnTo>
                  <a:lnTo>
                    <a:pt x="3" y="37"/>
                  </a:lnTo>
                  <a:lnTo>
                    <a:pt x="0" y="36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26"/>
            <p:cNvSpPr>
              <a:spLocks/>
            </p:cNvSpPr>
            <p:nvPr/>
          </p:nvSpPr>
          <p:spPr bwMode="auto">
            <a:xfrm>
              <a:off x="7020315" y="2990150"/>
              <a:ext cx="25400" cy="12700"/>
            </a:xfrm>
            <a:custGeom>
              <a:avLst/>
              <a:gdLst>
                <a:gd name="T0" fmla="*/ 16 w 16"/>
                <a:gd name="T1" fmla="*/ 0 h 8"/>
                <a:gd name="T2" fmla="*/ 8 w 16"/>
                <a:gd name="T3" fmla="*/ 5 h 8"/>
                <a:gd name="T4" fmla="*/ 5 w 16"/>
                <a:gd name="T5" fmla="*/ 5 h 8"/>
                <a:gd name="T6" fmla="*/ 4 w 16"/>
                <a:gd name="T7" fmla="*/ 6 h 8"/>
                <a:gd name="T8" fmla="*/ 4 w 16"/>
                <a:gd name="T9" fmla="*/ 6 h 8"/>
                <a:gd name="T10" fmla="*/ 1 w 16"/>
                <a:gd name="T11" fmla="*/ 8 h 8"/>
                <a:gd name="T12" fmla="*/ 0 w 16"/>
                <a:gd name="T13" fmla="*/ 8 h 8"/>
                <a:gd name="T14" fmla="*/ 16 w 16"/>
                <a:gd name="T1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8">
                  <a:moveTo>
                    <a:pt x="16" y="0"/>
                  </a:moveTo>
                  <a:lnTo>
                    <a:pt x="8" y="5"/>
                  </a:lnTo>
                  <a:lnTo>
                    <a:pt x="5" y="5"/>
                  </a:lnTo>
                  <a:lnTo>
                    <a:pt x="4" y="6"/>
                  </a:lnTo>
                  <a:lnTo>
                    <a:pt x="4" y="6"/>
                  </a:lnTo>
                  <a:lnTo>
                    <a:pt x="1" y="8"/>
                  </a:lnTo>
                  <a:lnTo>
                    <a:pt x="0" y="8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27"/>
            <p:cNvSpPr>
              <a:spLocks/>
            </p:cNvSpPr>
            <p:nvPr/>
          </p:nvSpPr>
          <p:spPr bwMode="auto">
            <a:xfrm>
              <a:off x="7026665" y="2998088"/>
              <a:ext cx="6350" cy="1588"/>
            </a:xfrm>
            <a:custGeom>
              <a:avLst/>
              <a:gdLst>
                <a:gd name="T0" fmla="*/ 4 w 4"/>
                <a:gd name="T1" fmla="*/ 0 h 1"/>
                <a:gd name="T2" fmla="*/ 0 w 4"/>
                <a:gd name="T3" fmla="*/ 1 h 1"/>
                <a:gd name="T4" fmla="*/ 0 w 4"/>
                <a:gd name="T5" fmla="*/ 1 h 1"/>
                <a:gd name="T6" fmla="*/ 1 w 4"/>
                <a:gd name="T7" fmla="*/ 0 h 1"/>
                <a:gd name="T8" fmla="*/ 4 w 4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28"/>
            <p:cNvSpPr>
              <a:spLocks/>
            </p:cNvSpPr>
            <p:nvPr/>
          </p:nvSpPr>
          <p:spPr bwMode="auto">
            <a:xfrm>
              <a:off x="7045715" y="2980625"/>
              <a:ext cx="17463" cy="9525"/>
            </a:xfrm>
            <a:custGeom>
              <a:avLst/>
              <a:gdLst>
                <a:gd name="T0" fmla="*/ 11 w 11"/>
                <a:gd name="T1" fmla="*/ 0 h 6"/>
                <a:gd name="T2" fmla="*/ 11 w 11"/>
                <a:gd name="T3" fmla="*/ 0 h 6"/>
                <a:gd name="T4" fmla="*/ 0 w 11"/>
                <a:gd name="T5" fmla="*/ 6 h 6"/>
                <a:gd name="T6" fmla="*/ 11 w 11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6">
                  <a:moveTo>
                    <a:pt x="11" y="0"/>
                  </a:moveTo>
                  <a:lnTo>
                    <a:pt x="11" y="0"/>
                  </a:lnTo>
                  <a:lnTo>
                    <a:pt x="0" y="6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Rectangle 129"/>
            <p:cNvSpPr>
              <a:spLocks noChangeArrowheads="1"/>
            </p:cNvSpPr>
            <p:nvPr/>
          </p:nvSpPr>
          <p:spPr bwMode="auto">
            <a:xfrm>
              <a:off x="7063178" y="2980625"/>
              <a:ext cx="3175" cy="1588"/>
            </a:xfrm>
            <a:prstGeom prst="rect">
              <a:avLst/>
            </a:pr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130"/>
            <p:cNvSpPr>
              <a:spLocks noEditPoints="1"/>
            </p:cNvSpPr>
            <p:nvPr/>
          </p:nvSpPr>
          <p:spPr bwMode="auto">
            <a:xfrm>
              <a:off x="6679003" y="3793425"/>
              <a:ext cx="39688" cy="319088"/>
            </a:xfrm>
            <a:custGeom>
              <a:avLst/>
              <a:gdLst>
                <a:gd name="T0" fmla="*/ 8 w 25"/>
                <a:gd name="T1" fmla="*/ 153 h 201"/>
                <a:gd name="T2" fmla="*/ 25 w 25"/>
                <a:gd name="T3" fmla="*/ 201 h 201"/>
                <a:gd name="T4" fmla="*/ 16 w 25"/>
                <a:gd name="T5" fmla="*/ 180 h 201"/>
                <a:gd name="T6" fmla="*/ 8 w 25"/>
                <a:gd name="T7" fmla="*/ 153 h 201"/>
                <a:gd name="T8" fmla="*/ 3 w 25"/>
                <a:gd name="T9" fmla="*/ 0 h 201"/>
                <a:gd name="T10" fmla="*/ 11 w 25"/>
                <a:gd name="T11" fmla="*/ 3 h 201"/>
                <a:gd name="T12" fmla="*/ 8 w 25"/>
                <a:gd name="T13" fmla="*/ 29 h 201"/>
                <a:gd name="T14" fmla="*/ 0 w 25"/>
                <a:gd name="T15" fmla="*/ 19 h 201"/>
                <a:gd name="T16" fmla="*/ 2 w 25"/>
                <a:gd name="T17" fmla="*/ 2 h 201"/>
                <a:gd name="T18" fmla="*/ 2 w 25"/>
                <a:gd name="T19" fmla="*/ 2 h 201"/>
                <a:gd name="T20" fmla="*/ 3 w 25"/>
                <a:gd name="T21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201">
                  <a:moveTo>
                    <a:pt x="8" y="153"/>
                  </a:moveTo>
                  <a:lnTo>
                    <a:pt x="25" y="201"/>
                  </a:lnTo>
                  <a:lnTo>
                    <a:pt x="16" y="180"/>
                  </a:lnTo>
                  <a:lnTo>
                    <a:pt x="8" y="153"/>
                  </a:lnTo>
                  <a:close/>
                  <a:moveTo>
                    <a:pt x="3" y="0"/>
                  </a:moveTo>
                  <a:lnTo>
                    <a:pt x="11" y="3"/>
                  </a:lnTo>
                  <a:lnTo>
                    <a:pt x="8" y="29"/>
                  </a:lnTo>
                  <a:lnTo>
                    <a:pt x="0" y="19"/>
                  </a:lnTo>
                  <a:lnTo>
                    <a:pt x="2" y="2"/>
                  </a:lnTo>
                  <a:lnTo>
                    <a:pt x="2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31"/>
            <p:cNvSpPr>
              <a:spLocks/>
            </p:cNvSpPr>
            <p:nvPr/>
          </p:nvSpPr>
          <p:spPr bwMode="auto">
            <a:xfrm>
              <a:off x="6682178" y="3791838"/>
              <a:ext cx="1588" cy="4763"/>
            </a:xfrm>
            <a:custGeom>
              <a:avLst/>
              <a:gdLst>
                <a:gd name="T0" fmla="*/ 0 w 1"/>
                <a:gd name="T1" fmla="*/ 0 h 3"/>
                <a:gd name="T2" fmla="*/ 1 w 1"/>
                <a:gd name="T3" fmla="*/ 1 h 3"/>
                <a:gd name="T4" fmla="*/ 0 w 1"/>
                <a:gd name="T5" fmla="*/ 3 h 3"/>
                <a:gd name="T6" fmla="*/ 0 w 1"/>
                <a:gd name="T7" fmla="*/ 3 h 3"/>
                <a:gd name="T8" fmla="*/ 0 w 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lnTo>
                    <a:pt x="1" y="1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32"/>
            <p:cNvSpPr>
              <a:spLocks/>
            </p:cNvSpPr>
            <p:nvPr/>
          </p:nvSpPr>
          <p:spPr bwMode="auto">
            <a:xfrm>
              <a:off x="6683765" y="3639438"/>
              <a:ext cx="34925" cy="133350"/>
            </a:xfrm>
            <a:custGeom>
              <a:avLst/>
              <a:gdLst>
                <a:gd name="T0" fmla="*/ 14 w 22"/>
                <a:gd name="T1" fmla="*/ 0 h 84"/>
                <a:gd name="T2" fmla="*/ 14 w 22"/>
                <a:gd name="T3" fmla="*/ 0 h 84"/>
                <a:gd name="T4" fmla="*/ 18 w 22"/>
                <a:gd name="T5" fmla="*/ 6 h 84"/>
                <a:gd name="T6" fmla="*/ 22 w 22"/>
                <a:gd name="T7" fmla="*/ 8 h 84"/>
                <a:gd name="T8" fmla="*/ 18 w 22"/>
                <a:gd name="T9" fmla="*/ 25 h 84"/>
                <a:gd name="T10" fmla="*/ 17 w 22"/>
                <a:gd name="T11" fmla="*/ 27 h 84"/>
                <a:gd name="T12" fmla="*/ 16 w 22"/>
                <a:gd name="T13" fmla="*/ 28 h 84"/>
                <a:gd name="T14" fmla="*/ 14 w 22"/>
                <a:gd name="T15" fmla="*/ 29 h 84"/>
                <a:gd name="T16" fmla="*/ 14 w 22"/>
                <a:gd name="T17" fmla="*/ 32 h 84"/>
                <a:gd name="T18" fmla="*/ 14 w 22"/>
                <a:gd name="T19" fmla="*/ 34 h 84"/>
                <a:gd name="T20" fmla="*/ 14 w 22"/>
                <a:gd name="T21" fmla="*/ 36 h 84"/>
                <a:gd name="T22" fmla="*/ 16 w 22"/>
                <a:gd name="T23" fmla="*/ 37 h 84"/>
                <a:gd name="T24" fmla="*/ 9 w 22"/>
                <a:gd name="T25" fmla="*/ 84 h 84"/>
                <a:gd name="T26" fmla="*/ 6 w 22"/>
                <a:gd name="T27" fmla="*/ 83 h 84"/>
                <a:gd name="T28" fmla="*/ 5 w 22"/>
                <a:gd name="T29" fmla="*/ 83 h 84"/>
                <a:gd name="T30" fmla="*/ 3 w 22"/>
                <a:gd name="T31" fmla="*/ 83 h 84"/>
                <a:gd name="T32" fmla="*/ 0 w 22"/>
                <a:gd name="T33" fmla="*/ 84 h 84"/>
                <a:gd name="T34" fmla="*/ 6 w 22"/>
                <a:gd name="T35" fmla="*/ 42 h 84"/>
                <a:gd name="T36" fmla="*/ 14 w 22"/>
                <a:gd name="T37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" h="84">
                  <a:moveTo>
                    <a:pt x="14" y="0"/>
                  </a:moveTo>
                  <a:lnTo>
                    <a:pt x="14" y="0"/>
                  </a:lnTo>
                  <a:lnTo>
                    <a:pt x="18" y="6"/>
                  </a:lnTo>
                  <a:lnTo>
                    <a:pt x="22" y="8"/>
                  </a:lnTo>
                  <a:lnTo>
                    <a:pt x="18" y="25"/>
                  </a:lnTo>
                  <a:lnTo>
                    <a:pt x="17" y="27"/>
                  </a:lnTo>
                  <a:lnTo>
                    <a:pt x="16" y="28"/>
                  </a:lnTo>
                  <a:lnTo>
                    <a:pt x="14" y="29"/>
                  </a:lnTo>
                  <a:lnTo>
                    <a:pt x="14" y="32"/>
                  </a:lnTo>
                  <a:lnTo>
                    <a:pt x="14" y="34"/>
                  </a:lnTo>
                  <a:lnTo>
                    <a:pt x="14" y="36"/>
                  </a:lnTo>
                  <a:lnTo>
                    <a:pt x="16" y="37"/>
                  </a:lnTo>
                  <a:lnTo>
                    <a:pt x="9" y="84"/>
                  </a:lnTo>
                  <a:lnTo>
                    <a:pt x="6" y="83"/>
                  </a:lnTo>
                  <a:lnTo>
                    <a:pt x="5" y="83"/>
                  </a:lnTo>
                  <a:lnTo>
                    <a:pt x="3" y="83"/>
                  </a:lnTo>
                  <a:lnTo>
                    <a:pt x="0" y="84"/>
                  </a:lnTo>
                  <a:lnTo>
                    <a:pt x="6" y="42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33"/>
            <p:cNvSpPr>
              <a:spLocks/>
            </p:cNvSpPr>
            <p:nvPr/>
          </p:nvSpPr>
          <p:spPr bwMode="auto">
            <a:xfrm>
              <a:off x="6683765" y="3771200"/>
              <a:ext cx="14288" cy="12700"/>
            </a:xfrm>
            <a:custGeom>
              <a:avLst/>
              <a:gdLst>
                <a:gd name="T0" fmla="*/ 5 w 9"/>
                <a:gd name="T1" fmla="*/ 0 h 8"/>
                <a:gd name="T2" fmla="*/ 6 w 9"/>
                <a:gd name="T3" fmla="*/ 0 h 8"/>
                <a:gd name="T4" fmla="*/ 9 w 9"/>
                <a:gd name="T5" fmla="*/ 1 h 8"/>
                <a:gd name="T6" fmla="*/ 8 w 9"/>
                <a:gd name="T7" fmla="*/ 8 h 8"/>
                <a:gd name="T8" fmla="*/ 0 w 9"/>
                <a:gd name="T9" fmla="*/ 4 h 8"/>
                <a:gd name="T10" fmla="*/ 0 w 9"/>
                <a:gd name="T11" fmla="*/ 1 h 8"/>
                <a:gd name="T12" fmla="*/ 3 w 9"/>
                <a:gd name="T13" fmla="*/ 0 h 8"/>
                <a:gd name="T14" fmla="*/ 5 w 9"/>
                <a:gd name="T1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8">
                  <a:moveTo>
                    <a:pt x="5" y="0"/>
                  </a:moveTo>
                  <a:lnTo>
                    <a:pt x="6" y="0"/>
                  </a:lnTo>
                  <a:lnTo>
                    <a:pt x="9" y="1"/>
                  </a:lnTo>
                  <a:lnTo>
                    <a:pt x="8" y="8"/>
                  </a:lnTo>
                  <a:lnTo>
                    <a:pt x="0" y="4"/>
                  </a:lnTo>
                  <a:lnTo>
                    <a:pt x="0" y="1"/>
                  </a:lnTo>
                  <a:lnTo>
                    <a:pt x="3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34"/>
            <p:cNvSpPr>
              <a:spLocks noEditPoints="1"/>
            </p:cNvSpPr>
            <p:nvPr/>
          </p:nvSpPr>
          <p:spPr bwMode="auto">
            <a:xfrm>
              <a:off x="6710753" y="3579113"/>
              <a:ext cx="25400" cy="57150"/>
            </a:xfrm>
            <a:custGeom>
              <a:avLst/>
              <a:gdLst>
                <a:gd name="T0" fmla="*/ 9 w 16"/>
                <a:gd name="T1" fmla="*/ 10 h 36"/>
                <a:gd name="T2" fmla="*/ 9 w 16"/>
                <a:gd name="T3" fmla="*/ 10 h 36"/>
                <a:gd name="T4" fmla="*/ 9 w 16"/>
                <a:gd name="T5" fmla="*/ 10 h 36"/>
                <a:gd name="T6" fmla="*/ 9 w 16"/>
                <a:gd name="T7" fmla="*/ 10 h 36"/>
                <a:gd name="T8" fmla="*/ 8 w 16"/>
                <a:gd name="T9" fmla="*/ 10 h 36"/>
                <a:gd name="T10" fmla="*/ 8 w 16"/>
                <a:gd name="T11" fmla="*/ 10 h 36"/>
                <a:gd name="T12" fmla="*/ 8 w 16"/>
                <a:gd name="T13" fmla="*/ 10 h 36"/>
                <a:gd name="T14" fmla="*/ 8 w 16"/>
                <a:gd name="T15" fmla="*/ 10 h 36"/>
                <a:gd name="T16" fmla="*/ 8 w 16"/>
                <a:gd name="T17" fmla="*/ 10 h 36"/>
                <a:gd name="T18" fmla="*/ 8 w 16"/>
                <a:gd name="T19" fmla="*/ 10 h 36"/>
                <a:gd name="T20" fmla="*/ 8 w 16"/>
                <a:gd name="T21" fmla="*/ 10 h 36"/>
                <a:gd name="T22" fmla="*/ 9 w 16"/>
                <a:gd name="T23" fmla="*/ 10 h 36"/>
                <a:gd name="T24" fmla="*/ 9 w 16"/>
                <a:gd name="T25" fmla="*/ 10 h 36"/>
                <a:gd name="T26" fmla="*/ 9 w 16"/>
                <a:gd name="T27" fmla="*/ 10 h 36"/>
                <a:gd name="T28" fmla="*/ 9 w 16"/>
                <a:gd name="T29" fmla="*/ 10 h 36"/>
                <a:gd name="T30" fmla="*/ 8 w 16"/>
                <a:gd name="T31" fmla="*/ 10 h 36"/>
                <a:gd name="T32" fmla="*/ 8 w 16"/>
                <a:gd name="T33" fmla="*/ 10 h 36"/>
                <a:gd name="T34" fmla="*/ 8 w 16"/>
                <a:gd name="T35" fmla="*/ 10 h 36"/>
                <a:gd name="T36" fmla="*/ 8 w 16"/>
                <a:gd name="T37" fmla="*/ 10 h 36"/>
                <a:gd name="T38" fmla="*/ 8 w 16"/>
                <a:gd name="T39" fmla="*/ 10 h 36"/>
                <a:gd name="T40" fmla="*/ 8 w 16"/>
                <a:gd name="T41" fmla="*/ 10 h 36"/>
                <a:gd name="T42" fmla="*/ 8 w 16"/>
                <a:gd name="T43" fmla="*/ 10 h 36"/>
                <a:gd name="T44" fmla="*/ 8 w 16"/>
                <a:gd name="T45" fmla="*/ 0 h 36"/>
                <a:gd name="T46" fmla="*/ 16 w 16"/>
                <a:gd name="T47" fmla="*/ 3 h 36"/>
                <a:gd name="T48" fmla="*/ 8 w 16"/>
                <a:gd name="T49" fmla="*/ 36 h 36"/>
                <a:gd name="T50" fmla="*/ 4 w 16"/>
                <a:gd name="T51" fmla="*/ 35 h 36"/>
                <a:gd name="T52" fmla="*/ 1 w 16"/>
                <a:gd name="T53" fmla="*/ 32 h 36"/>
                <a:gd name="T54" fmla="*/ 0 w 16"/>
                <a:gd name="T55" fmla="*/ 29 h 36"/>
                <a:gd name="T56" fmla="*/ 4 w 16"/>
                <a:gd name="T57" fmla="*/ 16 h 36"/>
                <a:gd name="T58" fmla="*/ 5 w 16"/>
                <a:gd name="T59" fmla="*/ 18 h 36"/>
                <a:gd name="T60" fmla="*/ 8 w 16"/>
                <a:gd name="T61" fmla="*/ 18 h 36"/>
                <a:gd name="T62" fmla="*/ 9 w 16"/>
                <a:gd name="T63" fmla="*/ 18 h 36"/>
                <a:gd name="T64" fmla="*/ 10 w 16"/>
                <a:gd name="T65" fmla="*/ 16 h 36"/>
                <a:gd name="T66" fmla="*/ 12 w 16"/>
                <a:gd name="T67" fmla="*/ 15 h 36"/>
                <a:gd name="T68" fmla="*/ 12 w 16"/>
                <a:gd name="T69" fmla="*/ 14 h 36"/>
                <a:gd name="T70" fmla="*/ 10 w 16"/>
                <a:gd name="T71" fmla="*/ 12 h 36"/>
                <a:gd name="T72" fmla="*/ 9 w 16"/>
                <a:gd name="T73" fmla="*/ 10 h 36"/>
                <a:gd name="T74" fmla="*/ 9 w 16"/>
                <a:gd name="T75" fmla="*/ 10 h 36"/>
                <a:gd name="T76" fmla="*/ 9 w 16"/>
                <a:gd name="T77" fmla="*/ 10 h 36"/>
                <a:gd name="T78" fmla="*/ 9 w 16"/>
                <a:gd name="T79" fmla="*/ 10 h 36"/>
                <a:gd name="T80" fmla="*/ 9 w 16"/>
                <a:gd name="T81" fmla="*/ 10 h 36"/>
                <a:gd name="T82" fmla="*/ 9 w 16"/>
                <a:gd name="T83" fmla="*/ 10 h 36"/>
                <a:gd name="T84" fmla="*/ 9 w 16"/>
                <a:gd name="T85" fmla="*/ 10 h 36"/>
                <a:gd name="T86" fmla="*/ 9 w 16"/>
                <a:gd name="T87" fmla="*/ 10 h 36"/>
                <a:gd name="T88" fmla="*/ 9 w 16"/>
                <a:gd name="T89" fmla="*/ 10 h 36"/>
                <a:gd name="T90" fmla="*/ 8 w 16"/>
                <a:gd name="T91" fmla="*/ 10 h 36"/>
                <a:gd name="T92" fmla="*/ 8 w 16"/>
                <a:gd name="T93" fmla="*/ 10 h 36"/>
                <a:gd name="T94" fmla="*/ 9 w 16"/>
                <a:gd name="T95" fmla="*/ 10 h 36"/>
                <a:gd name="T96" fmla="*/ 8 w 16"/>
                <a:gd name="T97" fmla="*/ 10 h 36"/>
                <a:gd name="T98" fmla="*/ 8 w 16"/>
                <a:gd name="T99" fmla="*/ 8 h 36"/>
                <a:gd name="T100" fmla="*/ 6 w 16"/>
                <a:gd name="T101" fmla="*/ 8 h 36"/>
                <a:gd name="T102" fmla="*/ 5 w 16"/>
                <a:gd name="T103" fmla="*/ 8 h 36"/>
                <a:gd name="T104" fmla="*/ 8 w 16"/>
                <a:gd name="T10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6" h="36">
                  <a:moveTo>
                    <a:pt x="9" y="10"/>
                  </a:moveTo>
                  <a:lnTo>
                    <a:pt x="9" y="10"/>
                  </a:lnTo>
                  <a:lnTo>
                    <a:pt x="9" y="10"/>
                  </a:lnTo>
                  <a:lnTo>
                    <a:pt x="9" y="10"/>
                  </a:lnTo>
                  <a:close/>
                  <a:moveTo>
                    <a:pt x="8" y="10"/>
                  </a:moveTo>
                  <a:lnTo>
                    <a:pt x="8" y="1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8" y="10"/>
                  </a:lnTo>
                  <a:close/>
                  <a:moveTo>
                    <a:pt x="8" y="10"/>
                  </a:moveTo>
                  <a:lnTo>
                    <a:pt x="9" y="10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8" y="10"/>
                  </a:lnTo>
                  <a:close/>
                  <a:moveTo>
                    <a:pt x="8" y="0"/>
                  </a:moveTo>
                  <a:lnTo>
                    <a:pt x="16" y="3"/>
                  </a:lnTo>
                  <a:lnTo>
                    <a:pt x="8" y="36"/>
                  </a:lnTo>
                  <a:lnTo>
                    <a:pt x="4" y="35"/>
                  </a:lnTo>
                  <a:lnTo>
                    <a:pt x="1" y="32"/>
                  </a:lnTo>
                  <a:lnTo>
                    <a:pt x="0" y="29"/>
                  </a:lnTo>
                  <a:lnTo>
                    <a:pt x="4" y="16"/>
                  </a:lnTo>
                  <a:lnTo>
                    <a:pt x="5" y="18"/>
                  </a:lnTo>
                  <a:lnTo>
                    <a:pt x="8" y="18"/>
                  </a:lnTo>
                  <a:lnTo>
                    <a:pt x="9" y="18"/>
                  </a:lnTo>
                  <a:lnTo>
                    <a:pt x="10" y="16"/>
                  </a:lnTo>
                  <a:lnTo>
                    <a:pt x="12" y="15"/>
                  </a:lnTo>
                  <a:lnTo>
                    <a:pt x="12" y="14"/>
                  </a:lnTo>
                  <a:lnTo>
                    <a:pt x="10" y="12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9" y="10"/>
                  </a:lnTo>
                  <a:lnTo>
                    <a:pt x="8" y="10"/>
                  </a:lnTo>
                  <a:lnTo>
                    <a:pt x="8" y="8"/>
                  </a:lnTo>
                  <a:lnTo>
                    <a:pt x="6" y="8"/>
                  </a:lnTo>
                  <a:lnTo>
                    <a:pt x="5" y="8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35"/>
            <p:cNvSpPr>
              <a:spLocks/>
            </p:cNvSpPr>
            <p:nvPr/>
          </p:nvSpPr>
          <p:spPr bwMode="auto">
            <a:xfrm>
              <a:off x="6717103" y="3591813"/>
              <a:ext cx="12700" cy="15875"/>
            </a:xfrm>
            <a:custGeom>
              <a:avLst/>
              <a:gdLst>
                <a:gd name="T0" fmla="*/ 2 w 8"/>
                <a:gd name="T1" fmla="*/ 0 h 10"/>
                <a:gd name="T2" fmla="*/ 4 w 8"/>
                <a:gd name="T3" fmla="*/ 0 h 10"/>
                <a:gd name="T4" fmla="*/ 4 w 8"/>
                <a:gd name="T5" fmla="*/ 2 h 10"/>
                <a:gd name="T6" fmla="*/ 5 w 8"/>
                <a:gd name="T7" fmla="*/ 2 h 10"/>
                <a:gd name="T8" fmla="*/ 4 w 8"/>
                <a:gd name="T9" fmla="*/ 2 h 10"/>
                <a:gd name="T10" fmla="*/ 4 w 8"/>
                <a:gd name="T11" fmla="*/ 2 h 10"/>
                <a:gd name="T12" fmla="*/ 5 w 8"/>
                <a:gd name="T13" fmla="*/ 2 h 10"/>
                <a:gd name="T14" fmla="*/ 5 w 8"/>
                <a:gd name="T15" fmla="*/ 2 h 10"/>
                <a:gd name="T16" fmla="*/ 5 w 8"/>
                <a:gd name="T17" fmla="*/ 2 h 10"/>
                <a:gd name="T18" fmla="*/ 5 w 8"/>
                <a:gd name="T19" fmla="*/ 2 h 10"/>
                <a:gd name="T20" fmla="*/ 5 w 8"/>
                <a:gd name="T21" fmla="*/ 2 h 10"/>
                <a:gd name="T22" fmla="*/ 5 w 8"/>
                <a:gd name="T23" fmla="*/ 2 h 10"/>
                <a:gd name="T24" fmla="*/ 5 w 8"/>
                <a:gd name="T25" fmla="*/ 2 h 10"/>
                <a:gd name="T26" fmla="*/ 5 w 8"/>
                <a:gd name="T27" fmla="*/ 2 h 10"/>
                <a:gd name="T28" fmla="*/ 5 w 8"/>
                <a:gd name="T29" fmla="*/ 2 h 10"/>
                <a:gd name="T30" fmla="*/ 5 w 8"/>
                <a:gd name="T31" fmla="*/ 2 h 10"/>
                <a:gd name="T32" fmla="*/ 5 w 8"/>
                <a:gd name="T33" fmla="*/ 2 h 10"/>
                <a:gd name="T34" fmla="*/ 5 w 8"/>
                <a:gd name="T35" fmla="*/ 2 h 10"/>
                <a:gd name="T36" fmla="*/ 4 w 8"/>
                <a:gd name="T37" fmla="*/ 2 h 10"/>
                <a:gd name="T38" fmla="*/ 4 w 8"/>
                <a:gd name="T39" fmla="*/ 2 h 10"/>
                <a:gd name="T40" fmla="*/ 4 w 8"/>
                <a:gd name="T41" fmla="*/ 2 h 10"/>
                <a:gd name="T42" fmla="*/ 4 w 8"/>
                <a:gd name="T43" fmla="*/ 2 h 10"/>
                <a:gd name="T44" fmla="*/ 4 w 8"/>
                <a:gd name="T45" fmla="*/ 2 h 10"/>
                <a:gd name="T46" fmla="*/ 4 w 8"/>
                <a:gd name="T47" fmla="*/ 2 h 10"/>
                <a:gd name="T48" fmla="*/ 4 w 8"/>
                <a:gd name="T49" fmla="*/ 2 h 10"/>
                <a:gd name="T50" fmla="*/ 4 w 8"/>
                <a:gd name="T51" fmla="*/ 2 h 10"/>
                <a:gd name="T52" fmla="*/ 4 w 8"/>
                <a:gd name="T53" fmla="*/ 2 h 10"/>
                <a:gd name="T54" fmla="*/ 4 w 8"/>
                <a:gd name="T55" fmla="*/ 2 h 10"/>
                <a:gd name="T56" fmla="*/ 4 w 8"/>
                <a:gd name="T57" fmla="*/ 2 h 10"/>
                <a:gd name="T58" fmla="*/ 4 w 8"/>
                <a:gd name="T59" fmla="*/ 2 h 10"/>
                <a:gd name="T60" fmla="*/ 5 w 8"/>
                <a:gd name="T61" fmla="*/ 2 h 10"/>
                <a:gd name="T62" fmla="*/ 5 w 8"/>
                <a:gd name="T63" fmla="*/ 2 h 10"/>
                <a:gd name="T64" fmla="*/ 5 w 8"/>
                <a:gd name="T65" fmla="*/ 2 h 10"/>
                <a:gd name="T66" fmla="*/ 5 w 8"/>
                <a:gd name="T67" fmla="*/ 2 h 10"/>
                <a:gd name="T68" fmla="*/ 6 w 8"/>
                <a:gd name="T69" fmla="*/ 4 h 10"/>
                <a:gd name="T70" fmla="*/ 8 w 8"/>
                <a:gd name="T71" fmla="*/ 6 h 10"/>
                <a:gd name="T72" fmla="*/ 8 w 8"/>
                <a:gd name="T73" fmla="*/ 7 h 10"/>
                <a:gd name="T74" fmla="*/ 6 w 8"/>
                <a:gd name="T75" fmla="*/ 8 h 10"/>
                <a:gd name="T76" fmla="*/ 5 w 8"/>
                <a:gd name="T77" fmla="*/ 10 h 10"/>
                <a:gd name="T78" fmla="*/ 4 w 8"/>
                <a:gd name="T79" fmla="*/ 10 h 10"/>
                <a:gd name="T80" fmla="*/ 1 w 8"/>
                <a:gd name="T81" fmla="*/ 10 h 10"/>
                <a:gd name="T82" fmla="*/ 0 w 8"/>
                <a:gd name="T83" fmla="*/ 8 h 10"/>
                <a:gd name="T84" fmla="*/ 1 w 8"/>
                <a:gd name="T85" fmla="*/ 0 h 10"/>
                <a:gd name="T86" fmla="*/ 2 w 8"/>
                <a:gd name="T8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" h="10">
                  <a:moveTo>
                    <a:pt x="2" y="0"/>
                  </a:moveTo>
                  <a:lnTo>
                    <a:pt x="4" y="0"/>
                  </a:lnTo>
                  <a:lnTo>
                    <a:pt x="4" y="2"/>
                  </a:lnTo>
                  <a:lnTo>
                    <a:pt x="5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6" y="4"/>
                  </a:lnTo>
                  <a:lnTo>
                    <a:pt x="8" y="6"/>
                  </a:lnTo>
                  <a:lnTo>
                    <a:pt x="8" y="7"/>
                  </a:lnTo>
                  <a:lnTo>
                    <a:pt x="6" y="8"/>
                  </a:lnTo>
                  <a:lnTo>
                    <a:pt x="5" y="10"/>
                  </a:lnTo>
                  <a:lnTo>
                    <a:pt x="4" y="10"/>
                  </a:lnTo>
                  <a:lnTo>
                    <a:pt x="1" y="10"/>
                  </a:lnTo>
                  <a:lnTo>
                    <a:pt x="0" y="8"/>
                  </a:lnTo>
                  <a:lnTo>
                    <a:pt x="1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36"/>
            <p:cNvSpPr>
              <a:spLocks/>
            </p:cNvSpPr>
            <p:nvPr/>
          </p:nvSpPr>
          <p:spPr bwMode="auto">
            <a:xfrm>
              <a:off x="6705990" y="3679125"/>
              <a:ext cx="6350" cy="19050"/>
            </a:xfrm>
            <a:custGeom>
              <a:avLst/>
              <a:gdLst>
                <a:gd name="T0" fmla="*/ 4 w 4"/>
                <a:gd name="T1" fmla="*/ 0 h 12"/>
                <a:gd name="T2" fmla="*/ 2 w 4"/>
                <a:gd name="T3" fmla="*/ 12 h 12"/>
                <a:gd name="T4" fmla="*/ 0 w 4"/>
                <a:gd name="T5" fmla="*/ 11 h 12"/>
                <a:gd name="T6" fmla="*/ 0 w 4"/>
                <a:gd name="T7" fmla="*/ 9 h 12"/>
                <a:gd name="T8" fmla="*/ 0 w 4"/>
                <a:gd name="T9" fmla="*/ 7 h 12"/>
                <a:gd name="T10" fmla="*/ 0 w 4"/>
                <a:gd name="T11" fmla="*/ 4 h 12"/>
                <a:gd name="T12" fmla="*/ 2 w 4"/>
                <a:gd name="T13" fmla="*/ 3 h 12"/>
                <a:gd name="T14" fmla="*/ 3 w 4"/>
                <a:gd name="T15" fmla="*/ 2 h 12"/>
                <a:gd name="T16" fmla="*/ 4 w 4"/>
                <a:gd name="T1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12">
                  <a:moveTo>
                    <a:pt x="4" y="0"/>
                  </a:moveTo>
                  <a:lnTo>
                    <a:pt x="2" y="12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4"/>
                  </a:lnTo>
                  <a:lnTo>
                    <a:pt x="2" y="3"/>
                  </a:lnTo>
                  <a:lnTo>
                    <a:pt x="3" y="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37"/>
            <p:cNvSpPr>
              <a:spLocks/>
            </p:cNvSpPr>
            <p:nvPr/>
          </p:nvSpPr>
          <p:spPr bwMode="auto">
            <a:xfrm>
              <a:off x="6705990" y="3625150"/>
              <a:ext cx="17463" cy="26988"/>
            </a:xfrm>
            <a:custGeom>
              <a:avLst/>
              <a:gdLst>
                <a:gd name="T0" fmla="*/ 3 w 11"/>
                <a:gd name="T1" fmla="*/ 0 h 17"/>
                <a:gd name="T2" fmla="*/ 4 w 11"/>
                <a:gd name="T3" fmla="*/ 3 h 17"/>
                <a:gd name="T4" fmla="*/ 7 w 11"/>
                <a:gd name="T5" fmla="*/ 6 h 17"/>
                <a:gd name="T6" fmla="*/ 11 w 11"/>
                <a:gd name="T7" fmla="*/ 7 h 17"/>
                <a:gd name="T8" fmla="*/ 8 w 11"/>
                <a:gd name="T9" fmla="*/ 17 h 17"/>
                <a:gd name="T10" fmla="*/ 4 w 11"/>
                <a:gd name="T11" fmla="*/ 15 h 17"/>
                <a:gd name="T12" fmla="*/ 0 w 11"/>
                <a:gd name="T13" fmla="*/ 9 h 17"/>
                <a:gd name="T14" fmla="*/ 0 w 11"/>
                <a:gd name="T15" fmla="*/ 9 h 17"/>
                <a:gd name="T16" fmla="*/ 3 w 11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7">
                  <a:moveTo>
                    <a:pt x="3" y="0"/>
                  </a:moveTo>
                  <a:lnTo>
                    <a:pt x="4" y="3"/>
                  </a:lnTo>
                  <a:lnTo>
                    <a:pt x="7" y="6"/>
                  </a:lnTo>
                  <a:lnTo>
                    <a:pt x="11" y="7"/>
                  </a:lnTo>
                  <a:lnTo>
                    <a:pt x="8" y="17"/>
                  </a:lnTo>
                  <a:lnTo>
                    <a:pt x="4" y="15"/>
                  </a:lnTo>
                  <a:lnTo>
                    <a:pt x="0" y="9"/>
                  </a:lnTo>
                  <a:lnTo>
                    <a:pt x="0" y="9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38"/>
            <p:cNvSpPr>
              <a:spLocks noEditPoints="1"/>
            </p:cNvSpPr>
            <p:nvPr/>
          </p:nvSpPr>
          <p:spPr bwMode="auto">
            <a:xfrm>
              <a:off x="6726628" y="3447350"/>
              <a:ext cx="50800" cy="122238"/>
            </a:xfrm>
            <a:custGeom>
              <a:avLst/>
              <a:gdLst>
                <a:gd name="T0" fmla="*/ 27 w 32"/>
                <a:gd name="T1" fmla="*/ 18 h 77"/>
                <a:gd name="T2" fmla="*/ 8 w 32"/>
                <a:gd name="T3" fmla="*/ 77 h 77"/>
                <a:gd name="T4" fmla="*/ 0 w 32"/>
                <a:gd name="T5" fmla="*/ 74 h 77"/>
                <a:gd name="T6" fmla="*/ 16 w 32"/>
                <a:gd name="T7" fmla="*/ 23 h 77"/>
                <a:gd name="T8" fmla="*/ 27 w 32"/>
                <a:gd name="T9" fmla="*/ 18 h 77"/>
                <a:gd name="T10" fmla="*/ 29 w 32"/>
                <a:gd name="T11" fmla="*/ 0 h 77"/>
                <a:gd name="T12" fmla="*/ 32 w 32"/>
                <a:gd name="T13" fmla="*/ 1 h 77"/>
                <a:gd name="T14" fmla="*/ 29 w 32"/>
                <a:gd name="T15" fmla="*/ 10 h 77"/>
                <a:gd name="T16" fmla="*/ 28 w 32"/>
                <a:gd name="T17" fmla="*/ 8 h 77"/>
                <a:gd name="T18" fmla="*/ 27 w 32"/>
                <a:gd name="T19" fmla="*/ 5 h 77"/>
                <a:gd name="T20" fmla="*/ 27 w 32"/>
                <a:gd name="T21" fmla="*/ 4 h 77"/>
                <a:gd name="T22" fmla="*/ 28 w 32"/>
                <a:gd name="T23" fmla="*/ 2 h 77"/>
                <a:gd name="T24" fmla="*/ 29 w 32"/>
                <a:gd name="T25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77">
                  <a:moveTo>
                    <a:pt x="27" y="18"/>
                  </a:moveTo>
                  <a:lnTo>
                    <a:pt x="8" y="77"/>
                  </a:lnTo>
                  <a:lnTo>
                    <a:pt x="0" y="74"/>
                  </a:lnTo>
                  <a:lnTo>
                    <a:pt x="16" y="23"/>
                  </a:lnTo>
                  <a:lnTo>
                    <a:pt x="27" y="18"/>
                  </a:lnTo>
                  <a:close/>
                  <a:moveTo>
                    <a:pt x="29" y="0"/>
                  </a:moveTo>
                  <a:lnTo>
                    <a:pt x="32" y="1"/>
                  </a:lnTo>
                  <a:lnTo>
                    <a:pt x="29" y="10"/>
                  </a:lnTo>
                  <a:lnTo>
                    <a:pt x="28" y="8"/>
                  </a:lnTo>
                  <a:lnTo>
                    <a:pt x="27" y="5"/>
                  </a:lnTo>
                  <a:lnTo>
                    <a:pt x="27" y="4"/>
                  </a:lnTo>
                  <a:lnTo>
                    <a:pt x="28" y="2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39"/>
            <p:cNvSpPr>
              <a:spLocks/>
            </p:cNvSpPr>
            <p:nvPr/>
          </p:nvSpPr>
          <p:spPr bwMode="auto">
            <a:xfrm>
              <a:off x="6752028" y="3367975"/>
              <a:ext cx="55563" cy="115888"/>
            </a:xfrm>
            <a:custGeom>
              <a:avLst/>
              <a:gdLst>
                <a:gd name="T0" fmla="*/ 29 w 35"/>
                <a:gd name="T1" fmla="*/ 0 h 73"/>
                <a:gd name="T2" fmla="*/ 35 w 35"/>
                <a:gd name="T3" fmla="*/ 3 h 73"/>
                <a:gd name="T4" fmla="*/ 16 w 35"/>
                <a:gd name="T5" fmla="*/ 51 h 73"/>
                <a:gd name="T6" fmla="*/ 13 w 35"/>
                <a:gd name="T7" fmla="*/ 50 h 73"/>
                <a:gd name="T8" fmla="*/ 12 w 35"/>
                <a:gd name="T9" fmla="*/ 52 h 73"/>
                <a:gd name="T10" fmla="*/ 11 w 35"/>
                <a:gd name="T11" fmla="*/ 54 h 73"/>
                <a:gd name="T12" fmla="*/ 11 w 35"/>
                <a:gd name="T13" fmla="*/ 55 h 73"/>
                <a:gd name="T14" fmla="*/ 12 w 35"/>
                <a:gd name="T15" fmla="*/ 58 h 73"/>
                <a:gd name="T16" fmla="*/ 13 w 35"/>
                <a:gd name="T17" fmla="*/ 60 h 73"/>
                <a:gd name="T18" fmla="*/ 11 w 35"/>
                <a:gd name="T19" fmla="*/ 68 h 73"/>
                <a:gd name="T20" fmla="*/ 0 w 35"/>
                <a:gd name="T21" fmla="*/ 73 h 73"/>
                <a:gd name="T22" fmla="*/ 29 w 35"/>
                <a:gd name="T23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73">
                  <a:moveTo>
                    <a:pt x="29" y="0"/>
                  </a:moveTo>
                  <a:lnTo>
                    <a:pt x="35" y="3"/>
                  </a:lnTo>
                  <a:lnTo>
                    <a:pt x="16" y="51"/>
                  </a:lnTo>
                  <a:lnTo>
                    <a:pt x="13" y="50"/>
                  </a:lnTo>
                  <a:lnTo>
                    <a:pt x="12" y="52"/>
                  </a:lnTo>
                  <a:lnTo>
                    <a:pt x="11" y="54"/>
                  </a:lnTo>
                  <a:lnTo>
                    <a:pt x="11" y="55"/>
                  </a:lnTo>
                  <a:lnTo>
                    <a:pt x="12" y="58"/>
                  </a:lnTo>
                  <a:lnTo>
                    <a:pt x="13" y="60"/>
                  </a:lnTo>
                  <a:lnTo>
                    <a:pt x="11" y="68"/>
                  </a:lnTo>
                  <a:lnTo>
                    <a:pt x="0" y="73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40"/>
            <p:cNvSpPr>
              <a:spLocks/>
            </p:cNvSpPr>
            <p:nvPr/>
          </p:nvSpPr>
          <p:spPr bwMode="auto">
            <a:xfrm>
              <a:off x="6894903" y="3177475"/>
              <a:ext cx="12700" cy="14288"/>
            </a:xfrm>
            <a:custGeom>
              <a:avLst/>
              <a:gdLst>
                <a:gd name="T0" fmla="*/ 4 w 8"/>
                <a:gd name="T1" fmla="*/ 0 h 9"/>
                <a:gd name="T2" fmla="*/ 4 w 8"/>
                <a:gd name="T3" fmla="*/ 0 h 9"/>
                <a:gd name="T4" fmla="*/ 8 w 8"/>
                <a:gd name="T5" fmla="*/ 1 h 9"/>
                <a:gd name="T6" fmla="*/ 3 w 8"/>
                <a:gd name="T7" fmla="*/ 9 h 9"/>
                <a:gd name="T8" fmla="*/ 0 w 8"/>
                <a:gd name="T9" fmla="*/ 6 h 9"/>
                <a:gd name="T10" fmla="*/ 4 w 8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9">
                  <a:moveTo>
                    <a:pt x="4" y="0"/>
                  </a:moveTo>
                  <a:lnTo>
                    <a:pt x="4" y="0"/>
                  </a:lnTo>
                  <a:lnTo>
                    <a:pt x="8" y="1"/>
                  </a:lnTo>
                  <a:lnTo>
                    <a:pt x="3" y="9"/>
                  </a:lnTo>
                  <a:lnTo>
                    <a:pt x="0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41"/>
            <p:cNvSpPr>
              <a:spLocks noEditPoints="1"/>
            </p:cNvSpPr>
            <p:nvPr/>
          </p:nvSpPr>
          <p:spPr bwMode="auto">
            <a:xfrm>
              <a:off x="6804415" y="3177475"/>
              <a:ext cx="103188" cy="179388"/>
            </a:xfrm>
            <a:custGeom>
              <a:avLst/>
              <a:gdLst>
                <a:gd name="T0" fmla="*/ 57 w 65"/>
                <a:gd name="T1" fmla="*/ 6 h 113"/>
                <a:gd name="T2" fmla="*/ 60 w 65"/>
                <a:gd name="T3" fmla="*/ 9 h 113"/>
                <a:gd name="T4" fmla="*/ 31 w 65"/>
                <a:gd name="T5" fmla="*/ 60 h 113"/>
                <a:gd name="T6" fmla="*/ 6 w 65"/>
                <a:gd name="T7" fmla="*/ 113 h 113"/>
                <a:gd name="T8" fmla="*/ 0 w 65"/>
                <a:gd name="T9" fmla="*/ 112 h 113"/>
                <a:gd name="T10" fmla="*/ 27 w 65"/>
                <a:gd name="T11" fmla="*/ 57 h 113"/>
                <a:gd name="T12" fmla="*/ 57 w 65"/>
                <a:gd name="T13" fmla="*/ 6 h 113"/>
                <a:gd name="T14" fmla="*/ 61 w 65"/>
                <a:gd name="T15" fmla="*/ 0 h 113"/>
                <a:gd name="T16" fmla="*/ 65 w 65"/>
                <a:gd name="T17" fmla="*/ 1 h 113"/>
                <a:gd name="T18" fmla="*/ 65 w 65"/>
                <a:gd name="T19" fmla="*/ 1 h 113"/>
                <a:gd name="T20" fmla="*/ 61 w 65"/>
                <a:gd name="T21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5" h="113">
                  <a:moveTo>
                    <a:pt x="57" y="6"/>
                  </a:moveTo>
                  <a:lnTo>
                    <a:pt x="60" y="9"/>
                  </a:lnTo>
                  <a:lnTo>
                    <a:pt x="31" y="60"/>
                  </a:lnTo>
                  <a:lnTo>
                    <a:pt x="6" y="113"/>
                  </a:lnTo>
                  <a:lnTo>
                    <a:pt x="0" y="112"/>
                  </a:lnTo>
                  <a:lnTo>
                    <a:pt x="27" y="57"/>
                  </a:lnTo>
                  <a:lnTo>
                    <a:pt x="57" y="6"/>
                  </a:lnTo>
                  <a:close/>
                  <a:moveTo>
                    <a:pt x="61" y="0"/>
                  </a:moveTo>
                  <a:lnTo>
                    <a:pt x="65" y="1"/>
                  </a:lnTo>
                  <a:lnTo>
                    <a:pt x="65" y="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42"/>
            <p:cNvSpPr>
              <a:spLocks/>
            </p:cNvSpPr>
            <p:nvPr/>
          </p:nvSpPr>
          <p:spPr bwMode="auto">
            <a:xfrm>
              <a:off x="6952053" y="3063175"/>
              <a:ext cx="36513" cy="44450"/>
            </a:xfrm>
            <a:custGeom>
              <a:avLst/>
              <a:gdLst>
                <a:gd name="T0" fmla="*/ 23 w 23"/>
                <a:gd name="T1" fmla="*/ 0 h 28"/>
                <a:gd name="T2" fmla="*/ 2 w 23"/>
                <a:gd name="T3" fmla="*/ 28 h 28"/>
                <a:gd name="T4" fmla="*/ 1 w 23"/>
                <a:gd name="T5" fmla="*/ 28 h 28"/>
                <a:gd name="T6" fmla="*/ 0 w 23"/>
                <a:gd name="T7" fmla="*/ 26 h 28"/>
                <a:gd name="T8" fmla="*/ 21 w 23"/>
                <a:gd name="T9" fmla="*/ 0 h 28"/>
                <a:gd name="T10" fmla="*/ 21 w 23"/>
                <a:gd name="T11" fmla="*/ 0 h 28"/>
                <a:gd name="T12" fmla="*/ 23 w 23"/>
                <a:gd name="T13" fmla="*/ 0 h 28"/>
                <a:gd name="T14" fmla="*/ 23 w 23"/>
                <a:gd name="T1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8">
                  <a:moveTo>
                    <a:pt x="23" y="0"/>
                  </a:moveTo>
                  <a:lnTo>
                    <a:pt x="2" y="28"/>
                  </a:lnTo>
                  <a:lnTo>
                    <a:pt x="1" y="28"/>
                  </a:lnTo>
                  <a:lnTo>
                    <a:pt x="0" y="26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3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43"/>
            <p:cNvSpPr>
              <a:spLocks/>
            </p:cNvSpPr>
            <p:nvPr/>
          </p:nvSpPr>
          <p:spPr bwMode="auto">
            <a:xfrm>
              <a:off x="6910778" y="3104450"/>
              <a:ext cx="44450" cy="61913"/>
            </a:xfrm>
            <a:custGeom>
              <a:avLst/>
              <a:gdLst>
                <a:gd name="T0" fmla="*/ 26 w 28"/>
                <a:gd name="T1" fmla="*/ 0 h 39"/>
                <a:gd name="T2" fmla="*/ 27 w 28"/>
                <a:gd name="T3" fmla="*/ 2 h 39"/>
                <a:gd name="T4" fmla="*/ 28 w 28"/>
                <a:gd name="T5" fmla="*/ 2 h 39"/>
                <a:gd name="T6" fmla="*/ 4 w 28"/>
                <a:gd name="T7" fmla="*/ 39 h 39"/>
                <a:gd name="T8" fmla="*/ 0 w 28"/>
                <a:gd name="T9" fmla="*/ 38 h 39"/>
                <a:gd name="T10" fmla="*/ 26 w 28"/>
                <a:gd name="T1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39">
                  <a:moveTo>
                    <a:pt x="26" y="0"/>
                  </a:moveTo>
                  <a:lnTo>
                    <a:pt x="27" y="2"/>
                  </a:lnTo>
                  <a:lnTo>
                    <a:pt x="28" y="2"/>
                  </a:lnTo>
                  <a:lnTo>
                    <a:pt x="4" y="39"/>
                  </a:lnTo>
                  <a:lnTo>
                    <a:pt x="0" y="3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44"/>
            <p:cNvSpPr>
              <a:spLocks/>
            </p:cNvSpPr>
            <p:nvPr/>
          </p:nvSpPr>
          <p:spPr bwMode="auto">
            <a:xfrm>
              <a:off x="6985390" y="3018725"/>
              <a:ext cx="41275" cy="44450"/>
            </a:xfrm>
            <a:custGeom>
              <a:avLst/>
              <a:gdLst>
                <a:gd name="T0" fmla="*/ 26 w 26"/>
                <a:gd name="T1" fmla="*/ 0 h 28"/>
                <a:gd name="T2" fmla="*/ 26 w 26"/>
                <a:gd name="T3" fmla="*/ 0 h 28"/>
                <a:gd name="T4" fmla="*/ 2 w 26"/>
                <a:gd name="T5" fmla="*/ 28 h 28"/>
                <a:gd name="T6" fmla="*/ 2 w 26"/>
                <a:gd name="T7" fmla="*/ 28 h 28"/>
                <a:gd name="T8" fmla="*/ 0 w 26"/>
                <a:gd name="T9" fmla="*/ 28 h 28"/>
                <a:gd name="T10" fmla="*/ 0 w 26"/>
                <a:gd name="T11" fmla="*/ 28 h 28"/>
                <a:gd name="T12" fmla="*/ 26 w 26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8">
                  <a:moveTo>
                    <a:pt x="26" y="0"/>
                  </a:moveTo>
                  <a:lnTo>
                    <a:pt x="26" y="0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45"/>
            <p:cNvSpPr>
              <a:spLocks/>
            </p:cNvSpPr>
            <p:nvPr/>
          </p:nvSpPr>
          <p:spPr bwMode="auto">
            <a:xfrm>
              <a:off x="7047303" y="2983800"/>
              <a:ext cx="14288" cy="14288"/>
            </a:xfrm>
            <a:custGeom>
              <a:avLst/>
              <a:gdLst>
                <a:gd name="T0" fmla="*/ 9 w 9"/>
                <a:gd name="T1" fmla="*/ 0 h 9"/>
                <a:gd name="T2" fmla="*/ 9 w 9"/>
                <a:gd name="T3" fmla="*/ 1 h 9"/>
                <a:gd name="T4" fmla="*/ 0 w 9"/>
                <a:gd name="T5" fmla="*/ 9 h 9"/>
                <a:gd name="T6" fmla="*/ 0 w 9"/>
                <a:gd name="T7" fmla="*/ 9 h 9"/>
                <a:gd name="T8" fmla="*/ 9 w 9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0"/>
                  </a:moveTo>
                  <a:lnTo>
                    <a:pt x="9" y="1"/>
                  </a:lnTo>
                  <a:lnTo>
                    <a:pt x="0" y="9"/>
                  </a:lnTo>
                  <a:lnTo>
                    <a:pt x="0" y="9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46"/>
            <p:cNvSpPr>
              <a:spLocks noEditPoints="1"/>
            </p:cNvSpPr>
            <p:nvPr/>
          </p:nvSpPr>
          <p:spPr bwMode="auto">
            <a:xfrm>
              <a:off x="7034603" y="2980625"/>
              <a:ext cx="31750" cy="30163"/>
            </a:xfrm>
            <a:custGeom>
              <a:avLst/>
              <a:gdLst>
                <a:gd name="T0" fmla="*/ 8 w 20"/>
                <a:gd name="T1" fmla="*/ 11 h 19"/>
                <a:gd name="T2" fmla="*/ 8 w 20"/>
                <a:gd name="T3" fmla="*/ 11 h 19"/>
                <a:gd name="T4" fmla="*/ 0 w 20"/>
                <a:gd name="T5" fmla="*/ 19 h 19"/>
                <a:gd name="T6" fmla="*/ 0 w 20"/>
                <a:gd name="T7" fmla="*/ 19 h 19"/>
                <a:gd name="T8" fmla="*/ 8 w 20"/>
                <a:gd name="T9" fmla="*/ 11 h 19"/>
                <a:gd name="T10" fmla="*/ 20 w 20"/>
                <a:gd name="T11" fmla="*/ 0 h 19"/>
                <a:gd name="T12" fmla="*/ 17 w 20"/>
                <a:gd name="T13" fmla="*/ 3 h 19"/>
                <a:gd name="T14" fmla="*/ 17 w 20"/>
                <a:gd name="T15" fmla="*/ 2 h 19"/>
                <a:gd name="T16" fmla="*/ 20 w 20"/>
                <a:gd name="T1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19">
                  <a:moveTo>
                    <a:pt x="8" y="11"/>
                  </a:moveTo>
                  <a:lnTo>
                    <a:pt x="8" y="11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8" y="11"/>
                  </a:lnTo>
                  <a:close/>
                  <a:moveTo>
                    <a:pt x="20" y="0"/>
                  </a:moveTo>
                  <a:lnTo>
                    <a:pt x="17" y="3"/>
                  </a:lnTo>
                  <a:lnTo>
                    <a:pt x="17" y="2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47"/>
            <p:cNvSpPr>
              <a:spLocks/>
            </p:cNvSpPr>
            <p:nvPr/>
          </p:nvSpPr>
          <p:spPr bwMode="auto">
            <a:xfrm>
              <a:off x="6959990" y="4241100"/>
              <a:ext cx="11113" cy="1588"/>
            </a:xfrm>
            <a:custGeom>
              <a:avLst/>
              <a:gdLst>
                <a:gd name="T0" fmla="*/ 0 w 7"/>
                <a:gd name="T1" fmla="*/ 0 h 1"/>
                <a:gd name="T2" fmla="*/ 5 w 7"/>
                <a:gd name="T3" fmla="*/ 1 h 1"/>
                <a:gd name="T4" fmla="*/ 7 w 7"/>
                <a:gd name="T5" fmla="*/ 1 h 1"/>
                <a:gd name="T6" fmla="*/ 0 w 7"/>
                <a:gd name="T7" fmla="*/ 0 h 1"/>
                <a:gd name="T8" fmla="*/ 0 w 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">
                  <a:moveTo>
                    <a:pt x="0" y="0"/>
                  </a:moveTo>
                  <a:lnTo>
                    <a:pt x="5" y="1"/>
                  </a:lnTo>
                  <a:lnTo>
                    <a:pt x="7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CAC9E"/>
            </a:solidFill>
            <a:ln w="0">
              <a:solidFill>
                <a:srgbClr val="ACAC9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48"/>
            <p:cNvSpPr>
              <a:spLocks noEditPoints="1"/>
            </p:cNvSpPr>
            <p:nvPr/>
          </p:nvSpPr>
          <p:spPr bwMode="auto">
            <a:xfrm>
              <a:off x="6928240" y="4209350"/>
              <a:ext cx="39688" cy="33338"/>
            </a:xfrm>
            <a:custGeom>
              <a:avLst/>
              <a:gdLst>
                <a:gd name="T0" fmla="*/ 12 w 25"/>
                <a:gd name="T1" fmla="*/ 17 h 21"/>
                <a:gd name="T2" fmla="*/ 19 w 25"/>
                <a:gd name="T3" fmla="*/ 17 h 21"/>
                <a:gd name="T4" fmla="*/ 21 w 25"/>
                <a:gd name="T5" fmla="*/ 20 h 21"/>
                <a:gd name="T6" fmla="*/ 25 w 25"/>
                <a:gd name="T7" fmla="*/ 21 h 21"/>
                <a:gd name="T8" fmla="*/ 20 w 25"/>
                <a:gd name="T9" fmla="*/ 20 h 21"/>
                <a:gd name="T10" fmla="*/ 16 w 25"/>
                <a:gd name="T11" fmla="*/ 18 h 21"/>
                <a:gd name="T12" fmla="*/ 12 w 25"/>
                <a:gd name="T13" fmla="*/ 17 h 21"/>
                <a:gd name="T14" fmla="*/ 6 w 25"/>
                <a:gd name="T15" fmla="*/ 0 h 21"/>
                <a:gd name="T16" fmla="*/ 7 w 25"/>
                <a:gd name="T17" fmla="*/ 0 h 21"/>
                <a:gd name="T18" fmla="*/ 10 w 25"/>
                <a:gd name="T19" fmla="*/ 7 h 21"/>
                <a:gd name="T20" fmla="*/ 13 w 25"/>
                <a:gd name="T21" fmla="*/ 12 h 21"/>
                <a:gd name="T22" fmla="*/ 16 w 25"/>
                <a:gd name="T23" fmla="*/ 16 h 21"/>
                <a:gd name="T24" fmla="*/ 10 w 25"/>
                <a:gd name="T25" fmla="*/ 15 h 21"/>
                <a:gd name="T26" fmla="*/ 6 w 25"/>
                <a:gd name="T27" fmla="*/ 12 h 21"/>
                <a:gd name="T28" fmla="*/ 3 w 25"/>
                <a:gd name="T29" fmla="*/ 7 h 21"/>
                <a:gd name="T30" fmla="*/ 3 w 25"/>
                <a:gd name="T31" fmla="*/ 5 h 21"/>
                <a:gd name="T32" fmla="*/ 2 w 25"/>
                <a:gd name="T33" fmla="*/ 5 h 21"/>
                <a:gd name="T34" fmla="*/ 0 w 25"/>
                <a:gd name="T35" fmla="*/ 4 h 21"/>
                <a:gd name="T36" fmla="*/ 4 w 25"/>
                <a:gd name="T37" fmla="*/ 4 h 21"/>
                <a:gd name="T38" fmla="*/ 7 w 25"/>
                <a:gd name="T39" fmla="*/ 4 h 21"/>
                <a:gd name="T40" fmla="*/ 6 w 25"/>
                <a:gd name="T41" fmla="*/ 3 h 21"/>
                <a:gd name="T42" fmla="*/ 4 w 25"/>
                <a:gd name="T43" fmla="*/ 0 h 21"/>
                <a:gd name="T44" fmla="*/ 4 w 25"/>
                <a:gd name="T45" fmla="*/ 0 h 21"/>
                <a:gd name="T46" fmla="*/ 6 w 25"/>
                <a:gd name="T4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" h="21">
                  <a:moveTo>
                    <a:pt x="12" y="17"/>
                  </a:moveTo>
                  <a:lnTo>
                    <a:pt x="19" y="17"/>
                  </a:lnTo>
                  <a:lnTo>
                    <a:pt x="21" y="20"/>
                  </a:lnTo>
                  <a:lnTo>
                    <a:pt x="25" y="21"/>
                  </a:lnTo>
                  <a:lnTo>
                    <a:pt x="20" y="20"/>
                  </a:lnTo>
                  <a:lnTo>
                    <a:pt x="16" y="18"/>
                  </a:lnTo>
                  <a:lnTo>
                    <a:pt x="12" y="17"/>
                  </a:lnTo>
                  <a:close/>
                  <a:moveTo>
                    <a:pt x="6" y="0"/>
                  </a:moveTo>
                  <a:lnTo>
                    <a:pt x="7" y="0"/>
                  </a:lnTo>
                  <a:lnTo>
                    <a:pt x="10" y="7"/>
                  </a:lnTo>
                  <a:lnTo>
                    <a:pt x="13" y="12"/>
                  </a:lnTo>
                  <a:lnTo>
                    <a:pt x="16" y="16"/>
                  </a:lnTo>
                  <a:lnTo>
                    <a:pt x="10" y="15"/>
                  </a:lnTo>
                  <a:lnTo>
                    <a:pt x="6" y="12"/>
                  </a:lnTo>
                  <a:lnTo>
                    <a:pt x="3" y="7"/>
                  </a:lnTo>
                  <a:lnTo>
                    <a:pt x="3" y="5"/>
                  </a:lnTo>
                  <a:lnTo>
                    <a:pt x="2" y="5"/>
                  </a:lnTo>
                  <a:lnTo>
                    <a:pt x="0" y="4"/>
                  </a:lnTo>
                  <a:lnTo>
                    <a:pt x="4" y="4"/>
                  </a:lnTo>
                  <a:lnTo>
                    <a:pt x="7" y="4"/>
                  </a:lnTo>
                  <a:lnTo>
                    <a:pt x="6" y="3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49"/>
            <p:cNvSpPr>
              <a:spLocks noEditPoints="1"/>
            </p:cNvSpPr>
            <p:nvPr/>
          </p:nvSpPr>
          <p:spPr bwMode="auto">
            <a:xfrm>
              <a:off x="6891728" y="3847400"/>
              <a:ext cx="47625" cy="373063"/>
            </a:xfrm>
            <a:custGeom>
              <a:avLst/>
              <a:gdLst>
                <a:gd name="T0" fmla="*/ 25 w 30"/>
                <a:gd name="T1" fmla="*/ 233 h 235"/>
                <a:gd name="T2" fmla="*/ 26 w 30"/>
                <a:gd name="T3" fmla="*/ 233 h 235"/>
                <a:gd name="T4" fmla="*/ 26 w 30"/>
                <a:gd name="T5" fmla="*/ 235 h 235"/>
                <a:gd name="T6" fmla="*/ 25 w 30"/>
                <a:gd name="T7" fmla="*/ 233 h 235"/>
                <a:gd name="T8" fmla="*/ 13 w 30"/>
                <a:gd name="T9" fmla="*/ 203 h 235"/>
                <a:gd name="T10" fmla="*/ 22 w 30"/>
                <a:gd name="T11" fmla="*/ 205 h 235"/>
                <a:gd name="T12" fmla="*/ 30 w 30"/>
                <a:gd name="T13" fmla="*/ 228 h 235"/>
                <a:gd name="T14" fmla="*/ 29 w 30"/>
                <a:gd name="T15" fmla="*/ 228 h 235"/>
                <a:gd name="T16" fmla="*/ 27 w 30"/>
                <a:gd name="T17" fmla="*/ 228 h 235"/>
                <a:gd name="T18" fmla="*/ 27 w 30"/>
                <a:gd name="T19" fmla="*/ 228 h 235"/>
                <a:gd name="T20" fmla="*/ 29 w 30"/>
                <a:gd name="T21" fmla="*/ 231 h 235"/>
                <a:gd name="T22" fmla="*/ 30 w 30"/>
                <a:gd name="T23" fmla="*/ 232 h 235"/>
                <a:gd name="T24" fmla="*/ 27 w 30"/>
                <a:gd name="T25" fmla="*/ 232 h 235"/>
                <a:gd name="T26" fmla="*/ 23 w 30"/>
                <a:gd name="T27" fmla="*/ 232 h 235"/>
                <a:gd name="T28" fmla="*/ 18 w 30"/>
                <a:gd name="T29" fmla="*/ 219 h 235"/>
                <a:gd name="T30" fmla="*/ 13 w 30"/>
                <a:gd name="T31" fmla="*/ 203 h 235"/>
                <a:gd name="T32" fmla="*/ 1 w 30"/>
                <a:gd name="T33" fmla="*/ 121 h 235"/>
                <a:gd name="T34" fmla="*/ 12 w 30"/>
                <a:gd name="T35" fmla="*/ 122 h 235"/>
                <a:gd name="T36" fmla="*/ 13 w 30"/>
                <a:gd name="T37" fmla="*/ 152 h 235"/>
                <a:gd name="T38" fmla="*/ 17 w 30"/>
                <a:gd name="T39" fmla="*/ 178 h 235"/>
                <a:gd name="T40" fmla="*/ 21 w 30"/>
                <a:gd name="T41" fmla="*/ 201 h 235"/>
                <a:gd name="T42" fmla="*/ 12 w 30"/>
                <a:gd name="T43" fmla="*/ 199 h 235"/>
                <a:gd name="T44" fmla="*/ 8 w 30"/>
                <a:gd name="T45" fmla="*/ 177 h 235"/>
                <a:gd name="T46" fmla="*/ 4 w 30"/>
                <a:gd name="T47" fmla="*/ 151 h 235"/>
                <a:gd name="T48" fmla="*/ 1 w 30"/>
                <a:gd name="T49" fmla="*/ 121 h 235"/>
                <a:gd name="T50" fmla="*/ 1 w 30"/>
                <a:gd name="T51" fmla="*/ 0 h 235"/>
                <a:gd name="T52" fmla="*/ 10 w 30"/>
                <a:gd name="T53" fmla="*/ 2 h 235"/>
                <a:gd name="T54" fmla="*/ 9 w 30"/>
                <a:gd name="T55" fmla="*/ 62 h 235"/>
                <a:gd name="T56" fmla="*/ 10 w 30"/>
                <a:gd name="T57" fmla="*/ 89 h 235"/>
                <a:gd name="T58" fmla="*/ 10 w 30"/>
                <a:gd name="T59" fmla="*/ 116 h 235"/>
                <a:gd name="T60" fmla="*/ 1 w 30"/>
                <a:gd name="T61" fmla="*/ 113 h 235"/>
                <a:gd name="T62" fmla="*/ 0 w 30"/>
                <a:gd name="T63" fmla="*/ 88 h 235"/>
                <a:gd name="T64" fmla="*/ 0 w 30"/>
                <a:gd name="T65" fmla="*/ 59 h 235"/>
                <a:gd name="T66" fmla="*/ 1 w 30"/>
                <a:gd name="T67" fmla="*/ 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235">
                  <a:moveTo>
                    <a:pt x="25" y="233"/>
                  </a:moveTo>
                  <a:lnTo>
                    <a:pt x="26" y="233"/>
                  </a:lnTo>
                  <a:lnTo>
                    <a:pt x="26" y="235"/>
                  </a:lnTo>
                  <a:lnTo>
                    <a:pt x="25" y="233"/>
                  </a:lnTo>
                  <a:close/>
                  <a:moveTo>
                    <a:pt x="13" y="203"/>
                  </a:moveTo>
                  <a:lnTo>
                    <a:pt x="22" y="205"/>
                  </a:lnTo>
                  <a:lnTo>
                    <a:pt x="30" y="228"/>
                  </a:lnTo>
                  <a:lnTo>
                    <a:pt x="29" y="228"/>
                  </a:lnTo>
                  <a:lnTo>
                    <a:pt x="27" y="228"/>
                  </a:lnTo>
                  <a:lnTo>
                    <a:pt x="27" y="228"/>
                  </a:lnTo>
                  <a:lnTo>
                    <a:pt x="29" y="231"/>
                  </a:lnTo>
                  <a:lnTo>
                    <a:pt x="30" y="232"/>
                  </a:lnTo>
                  <a:lnTo>
                    <a:pt x="27" y="232"/>
                  </a:lnTo>
                  <a:lnTo>
                    <a:pt x="23" y="232"/>
                  </a:lnTo>
                  <a:lnTo>
                    <a:pt x="18" y="219"/>
                  </a:lnTo>
                  <a:lnTo>
                    <a:pt x="13" y="203"/>
                  </a:lnTo>
                  <a:close/>
                  <a:moveTo>
                    <a:pt x="1" y="121"/>
                  </a:moveTo>
                  <a:lnTo>
                    <a:pt x="12" y="122"/>
                  </a:lnTo>
                  <a:lnTo>
                    <a:pt x="13" y="152"/>
                  </a:lnTo>
                  <a:lnTo>
                    <a:pt x="17" y="178"/>
                  </a:lnTo>
                  <a:lnTo>
                    <a:pt x="21" y="201"/>
                  </a:lnTo>
                  <a:lnTo>
                    <a:pt x="12" y="199"/>
                  </a:lnTo>
                  <a:lnTo>
                    <a:pt x="8" y="177"/>
                  </a:lnTo>
                  <a:lnTo>
                    <a:pt x="4" y="151"/>
                  </a:lnTo>
                  <a:lnTo>
                    <a:pt x="1" y="121"/>
                  </a:lnTo>
                  <a:close/>
                  <a:moveTo>
                    <a:pt x="1" y="0"/>
                  </a:moveTo>
                  <a:lnTo>
                    <a:pt x="10" y="2"/>
                  </a:lnTo>
                  <a:lnTo>
                    <a:pt x="9" y="62"/>
                  </a:lnTo>
                  <a:lnTo>
                    <a:pt x="10" y="89"/>
                  </a:lnTo>
                  <a:lnTo>
                    <a:pt x="10" y="116"/>
                  </a:lnTo>
                  <a:lnTo>
                    <a:pt x="1" y="113"/>
                  </a:lnTo>
                  <a:lnTo>
                    <a:pt x="0" y="88"/>
                  </a:lnTo>
                  <a:lnTo>
                    <a:pt x="0" y="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50"/>
            <p:cNvSpPr>
              <a:spLocks/>
            </p:cNvSpPr>
            <p:nvPr/>
          </p:nvSpPr>
          <p:spPr bwMode="auto">
            <a:xfrm>
              <a:off x="6894903" y="3629913"/>
              <a:ext cx="31750" cy="201613"/>
            </a:xfrm>
            <a:custGeom>
              <a:avLst/>
              <a:gdLst>
                <a:gd name="T0" fmla="*/ 11 w 20"/>
                <a:gd name="T1" fmla="*/ 0 h 127"/>
                <a:gd name="T2" fmla="*/ 20 w 20"/>
                <a:gd name="T3" fmla="*/ 1 h 127"/>
                <a:gd name="T4" fmla="*/ 14 w 20"/>
                <a:gd name="T5" fmla="*/ 64 h 127"/>
                <a:gd name="T6" fmla="*/ 10 w 20"/>
                <a:gd name="T7" fmla="*/ 127 h 127"/>
                <a:gd name="T8" fmla="*/ 7 w 20"/>
                <a:gd name="T9" fmla="*/ 124 h 127"/>
                <a:gd name="T10" fmla="*/ 4 w 20"/>
                <a:gd name="T11" fmla="*/ 123 h 127"/>
                <a:gd name="T12" fmla="*/ 3 w 20"/>
                <a:gd name="T13" fmla="*/ 122 h 127"/>
                <a:gd name="T14" fmla="*/ 2 w 20"/>
                <a:gd name="T15" fmla="*/ 120 h 127"/>
                <a:gd name="T16" fmla="*/ 4 w 20"/>
                <a:gd name="T17" fmla="*/ 115 h 127"/>
                <a:gd name="T18" fmla="*/ 6 w 20"/>
                <a:gd name="T19" fmla="*/ 111 h 127"/>
                <a:gd name="T20" fmla="*/ 7 w 20"/>
                <a:gd name="T21" fmla="*/ 109 h 127"/>
                <a:gd name="T22" fmla="*/ 7 w 20"/>
                <a:gd name="T23" fmla="*/ 107 h 127"/>
                <a:gd name="T24" fmla="*/ 7 w 20"/>
                <a:gd name="T25" fmla="*/ 106 h 127"/>
                <a:gd name="T26" fmla="*/ 7 w 20"/>
                <a:gd name="T27" fmla="*/ 105 h 127"/>
                <a:gd name="T28" fmla="*/ 6 w 20"/>
                <a:gd name="T29" fmla="*/ 103 h 127"/>
                <a:gd name="T30" fmla="*/ 3 w 20"/>
                <a:gd name="T31" fmla="*/ 105 h 127"/>
                <a:gd name="T32" fmla="*/ 2 w 20"/>
                <a:gd name="T33" fmla="*/ 107 h 127"/>
                <a:gd name="T34" fmla="*/ 0 w 20"/>
                <a:gd name="T35" fmla="*/ 109 h 127"/>
                <a:gd name="T36" fmla="*/ 4 w 20"/>
                <a:gd name="T37" fmla="*/ 55 h 127"/>
                <a:gd name="T38" fmla="*/ 11 w 20"/>
                <a:gd name="T39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" h="127">
                  <a:moveTo>
                    <a:pt x="11" y="0"/>
                  </a:moveTo>
                  <a:lnTo>
                    <a:pt x="20" y="1"/>
                  </a:lnTo>
                  <a:lnTo>
                    <a:pt x="14" y="64"/>
                  </a:lnTo>
                  <a:lnTo>
                    <a:pt x="10" y="127"/>
                  </a:lnTo>
                  <a:lnTo>
                    <a:pt x="7" y="124"/>
                  </a:lnTo>
                  <a:lnTo>
                    <a:pt x="4" y="123"/>
                  </a:lnTo>
                  <a:lnTo>
                    <a:pt x="3" y="122"/>
                  </a:lnTo>
                  <a:lnTo>
                    <a:pt x="2" y="120"/>
                  </a:lnTo>
                  <a:lnTo>
                    <a:pt x="4" y="115"/>
                  </a:lnTo>
                  <a:lnTo>
                    <a:pt x="6" y="111"/>
                  </a:lnTo>
                  <a:lnTo>
                    <a:pt x="7" y="109"/>
                  </a:lnTo>
                  <a:lnTo>
                    <a:pt x="7" y="107"/>
                  </a:lnTo>
                  <a:lnTo>
                    <a:pt x="7" y="106"/>
                  </a:lnTo>
                  <a:lnTo>
                    <a:pt x="7" y="105"/>
                  </a:lnTo>
                  <a:lnTo>
                    <a:pt x="6" y="103"/>
                  </a:lnTo>
                  <a:lnTo>
                    <a:pt x="3" y="105"/>
                  </a:lnTo>
                  <a:lnTo>
                    <a:pt x="2" y="107"/>
                  </a:lnTo>
                  <a:lnTo>
                    <a:pt x="0" y="109"/>
                  </a:lnTo>
                  <a:lnTo>
                    <a:pt x="4" y="55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51"/>
            <p:cNvSpPr>
              <a:spLocks/>
            </p:cNvSpPr>
            <p:nvPr/>
          </p:nvSpPr>
          <p:spPr bwMode="auto">
            <a:xfrm>
              <a:off x="6893315" y="3793425"/>
              <a:ext cx="17463" cy="42863"/>
            </a:xfrm>
            <a:custGeom>
              <a:avLst/>
              <a:gdLst>
                <a:gd name="T0" fmla="*/ 7 w 11"/>
                <a:gd name="T1" fmla="*/ 0 h 27"/>
                <a:gd name="T2" fmla="*/ 8 w 11"/>
                <a:gd name="T3" fmla="*/ 2 h 27"/>
                <a:gd name="T4" fmla="*/ 8 w 11"/>
                <a:gd name="T5" fmla="*/ 3 h 27"/>
                <a:gd name="T6" fmla="*/ 8 w 11"/>
                <a:gd name="T7" fmla="*/ 4 h 27"/>
                <a:gd name="T8" fmla="*/ 8 w 11"/>
                <a:gd name="T9" fmla="*/ 6 h 27"/>
                <a:gd name="T10" fmla="*/ 7 w 11"/>
                <a:gd name="T11" fmla="*/ 8 h 27"/>
                <a:gd name="T12" fmla="*/ 5 w 11"/>
                <a:gd name="T13" fmla="*/ 12 h 27"/>
                <a:gd name="T14" fmla="*/ 3 w 11"/>
                <a:gd name="T15" fmla="*/ 17 h 27"/>
                <a:gd name="T16" fmla="*/ 4 w 11"/>
                <a:gd name="T17" fmla="*/ 19 h 27"/>
                <a:gd name="T18" fmla="*/ 5 w 11"/>
                <a:gd name="T19" fmla="*/ 20 h 27"/>
                <a:gd name="T20" fmla="*/ 8 w 11"/>
                <a:gd name="T21" fmla="*/ 21 h 27"/>
                <a:gd name="T22" fmla="*/ 11 w 11"/>
                <a:gd name="T23" fmla="*/ 24 h 27"/>
                <a:gd name="T24" fmla="*/ 11 w 11"/>
                <a:gd name="T25" fmla="*/ 27 h 27"/>
                <a:gd name="T26" fmla="*/ 0 w 11"/>
                <a:gd name="T27" fmla="*/ 25 h 27"/>
                <a:gd name="T28" fmla="*/ 1 w 11"/>
                <a:gd name="T29" fmla="*/ 6 h 27"/>
                <a:gd name="T30" fmla="*/ 3 w 11"/>
                <a:gd name="T31" fmla="*/ 4 h 27"/>
                <a:gd name="T32" fmla="*/ 4 w 11"/>
                <a:gd name="T33" fmla="*/ 2 h 27"/>
                <a:gd name="T34" fmla="*/ 7 w 11"/>
                <a:gd name="T3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27">
                  <a:moveTo>
                    <a:pt x="7" y="0"/>
                  </a:moveTo>
                  <a:lnTo>
                    <a:pt x="8" y="2"/>
                  </a:lnTo>
                  <a:lnTo>
                    <a:pt x="8" y="3"/>
                  </a:lnTo>
                  <a:lnTo>
                    <a:pt x="8" y="4"/>
                  </a:lnTo>
                  <a:lnTo>
                    <a:pt x="8" y="6"/>
                  </a:lnTo>
                  <a:lnTo>
                    <a:pt x="7" y="8"/>
                  </a:lnTo>
                  <a:lnTo>
                    <a:pt x="5" y="12"/>
                  </a:lnTo>
                  <a:lnTo>
                    <a:pt x="3" y="17"/>
                  </a:lnTo>
                  <a:lnTo>
                    <a:pt x="4" y="19"/>
                  </a:lnTo>
                  <a:lnTo>
                    <a:pt x="5" y="20"/>
                  </a:lnTo>
                  <a:lnTo>
                    <a:pt x="8" y="21"/>
                  </a:lnTo>
                  <a:lnTo>
                    <a:pt x="11" y="24"/>
                  </a:lnTo>
                  <a:lnTo>
                    <a:pt x="11" y="27"/>
                  </a:lnTo>
                  <a:lnTo>
                    <a:pt x="0" y="25"/>
                  </a:lnTo>
                  <a:lnTo>
                    <a:pt x="1" y="6"/>
                  </a:lnTo>
                  <a:lnTo>
                    <a:pt x="3" y="4"/>
                  </a:lnTo>
                  <a:lnTo>
                    <a:pt x="4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52"/>
            <p:cNvSpPr>
              <a:spLocks noEditPoints="1"/>
            </p:cNvSpPr>
            <p:nvPr/>
          </p:nvSpPr>
          <p:spPr bwMode="auto">
            <a:xfrm>
              <a:off x="6913953" y="3199700"/>
              <a:ext cx="85725" cy="415925"/>
            </a:xfrm>
            <a:custGeom>
              <a:avLst/>
              <a:gdLst>
                <a:gd name="T0" fmla="*/ 20 w 54"/>
                <a:gd name="T1" fmla="*/ 131 h 262"/>
                <a:gd name="T2" fmla="*/ 28 w 54"/>
                <a:gd name="T3" fmla="*/ 132 h 262"/>
                <a:gd name="T4" fmla="*/ 17 w 54"/>
                <a:gd name="T5" fmla="*/ 196 h 262"/>
                <a:gd name="T6" fmla="*/ 8 w 54"/>
                <a:gd name="T7" fmla="*/ 262 h 262"/>
                <a:gd name="T8" fmla="*/ 0 w 54"/>
                <a:gd name="T9" fmla="*/ 260 h 262"/>
                <a:gd name="T10" fmla="*/ 9 w 54"/>
                <a:gd name="T11" fmla="*/ 195 h 262"/>
                <a:gd name="T12" fmla="*/ 20 w 54"/>
                <a:gd name="T13" fmla="*/ 131 h 262"/>
                <a:gd name="T14" fmla="*/ 37 w 54"/>
                <a:gd name="T15" fmla="*/ 77 h 262"/>
                <a:gd name="T16" fmla="*/ 34 w 54"/>
                <a:gd name="T17" fmla="*/ 89 h 262"/>
                <a:gd name="T18" fmla="*/ 32 w 54"/>
                <a:gd name="T19" fmla="*/ 93 h 262"/>
                <a:gd name="T20" fmla="*/ 30 w 54"/>
                <a:gd name="T21" fmla="*/ 95 h 262"/>
                <a:gd name="T22" fmla="*/ 29 w 54"/>
                <a:gd name="T23" fmla="*/ 98 h 262"/>
                <a:gd name="T24" fmla="*/ 29 w 54"/>
                <a:gd name="T25" fmla="*/ 99 h 262"/>
                <a:gd name="T26" fmla="*/ 30 w 54"/>
                <a:gd name="T27" fmla="*/ 101 h 262"/>
                <a:gd name="T28" fmla="*/ 33 w 54"/>
                <a:gd name="T29" fmla="*/ 101 h 262"/>
                <a:gd name="T30" fmla="*/ 29 w 54"/>
                <a:gd name="T31" fmla="*/ 122 h 262"/>
                <a:gd name="T32" fmla="*/ 22 w 54"/>
                <a:gd name="T33" fmla="*/ 122 h 262"/>
                <a:gd name="T34" fmla="*/ 22 w 54"/>
                <a:gd name="T35" fmla="*/ 120 h 262"/>
                <a:gd name="T36" fmla="*/ 24 w 54"/>
                <a:gd name="T37" fmla="*/ 119 h 262"/>
                <a:gd name="T38" fmla="*/ 25 w 54"/>
                <a:gd name="T39" fmla="*/ 116 h 262"/>
                <a:gd name="T40" fmla="*/ 25 w 54"/>
                <a:gd name="T41" fmla="*/ 114 h 262"/>
                <a:gd name="T42" fmla="*/ 24 w 54"/>
                <a:gd name="T43" fmla="*/ 111 h 262"/>
                <a:gd name="T44" fmla="*/ 30 w 54"/>
                <a:gd name="T45" fmla="*/ 78 h 262"/>
                <a:gd name="T46" fmla="*/ 33 w 54"/>
                <a:gd name="T47" fmla="*/ 78 h 262"/>
                <a:gd name="T48" fmla="*/ 34 w 54"/>
                <a:gd name="T49" fmla="*/ 78 h 262"/>
                <a:gd name="T50" fmla="*/ 36 w 54"/>
                <a:gd name="T51" fmla="*/ 78 h 262"/>
                <a:gd name="T52" fmla="*/ 37 w 54"/>
                <a:gd name="T53" fmla="*/ 77 h 262"/>
                <a:gd name="T54" fmla="*/ 50 w 54"/>
                <a:gd name="T55" fmla="*/ 0 h 262"/>
                <a:gd name="T56" fmla="*/ 54 w 54"/>
                <a:gd name="T57" fmla="*/ 1 h 262"/>
                <a:gd name="T58" fmla="*/ 43 w 54"/>
                <a:gd name="T59" fmla="*/ 46 h 262"/>
                <a:gd name="T60" fmla="*/ 42 w 54"/>
                <a:gd name="T61" fmla="*/ 44 h 262"/>
                <a:gd name="T62" fmla="*/ 41 w 54"/>
                <a:gd name="T63" fmla="*/ 42 h 262"/>
                <a:gd name="T64" fmla="*/ 40 w 54"/>
                <a:gd name="T65" fmla="*/ 42 h 262"/>
                <a:gd name="T66" fmla="*/ 50 w 54"/>
                <a:gd name="T67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4" h="262">
                  <a:moveTo>
                    <a:pt x="20" y="131"/>
                  </a:moveTo>
                  <a:lnTo>
                    <a:pt x="28" y="132"/>
                  </a:lnTo>
                  <a:lnTo>
                    <a:pt x="17" y="196"/>
                  </a:lnTo>
                  <a:lnTo>
                    <a:pt x="8" y="262"/>
                  </a:lnTo>
                  <a:lnTo>
                    <a:pt x="0" y="260"/>
                  </a:lnTo>
                  <a:lnTo>
                    <a:pt x="9" y="195"/>
                  </a:lnTo>
                  <a:lnTo>
                    <a:pt x="20" y="131"/>
                  </a:lnTo>
                  <a:close/>
                  <a:moveTo>
                    <a:pt x="37" y="77"/>
                  </a:moveTo>
                  <a:lnTo>
                    <a:pt x="34" y="89"/>
                  </a:lnTo>
                  <a:lnTo>
                    <a:pt x="32" y="93"/>
                  </a:lnTo>
                  <a:lnTo>
                    <a:pt x="30" y="95"/>
                  </a:lnTo>
                  <a:lnTo>
                    <a:pt x="29" y="98"/>
                  </a:lnTo>
                  <a:lnTo>
                    <a:pt x="29" y="99"/>
                  </a:lnTo>
                  <a:lnTo>
                    <a:pt x="30" y="101"/>
                  </a:lnTo>
                  <a:lnTo>
                    <a:pt x="33" y="101"/>
                  </a:lnTo>
                  <a:lnTo>
                    <a:pt x="29" y="122"/>
                  </a:lnTo>
                  <a:lnTo>
                    <a:pt x="22" y="122"/>
                  </a:lnTo>
                  <a:lnTo>
                    <a:pt x="22" y="120"/>
                  </a:lnTo>
                  <a:lnTo>
                    <a:pt x="24" y="119"/>
                  </a:lnTo>
                  <a:lnTo>
                    <a:pt x="25" y="116"/>
                  </a:lnTo>
                  <a:lnTo>
                    <a:pt x="25" y="114"/>
                  </a:lnTo>
                  <a:lnTo>
                    <a:pt x="24" y="111"/>
                  </a:lnTo>
                  <a:lnTo>
                    <a:pt x="30" y="78"/>
                  </a:lnTo>
                  <a:lnTo>
                    <a:pt x="33" y="78"/>
                  </a:lnTo>
                  <a:lnTo>
                    <a:pt x="34" y="78"/>
                  </a:lnTo>
                  <a:lnTo>
                    <a:pt x="36" y="78"/>
                  </a:lnTo>
                  <a:lnTo>
                    <a:pt x="37" y="77"/>
                  </a:lnTo>
                  <a:close/>
                  <a:moveTo>
                    <a:pt x="50" y="0"/>
                  </a:moveTo>
                  <a:lnTo>
                    <a:pt x="54" y="1"/>
                  </a:lnTo>
                  <a:lnTo>
                    <a:pt x="43" y="46"/>
                  </a:lnTo>
                  <a:lnTo>
                    <a:pt x="42" y="44"/>
                  </a:lnTo>
                  <a:lnTo>
                    <a:pt x="41" y="42"/>
                  </a:lnTo>
                  <a:lnTo>
                    <a:pt x="40" y="42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153"/>
            <p:cNvSpPr>
              <a:spLocks noEditPoints="1"/>
            </p:cNvSpPr>
            <p:nvPr/>
          </p:nvSpPr>
          <p:spPr bwMode="auto">
            <a:xfrm>
              <a:off x="6948878" y="3266375"/>
              <a:ext cx="33338" cy="123825"/>
            </a:xfrm>
            <a:custGeom>
              <a:avLst/>
              <a:gdLst>
                <a:gd name="T0" fmla="*/ 2 w 21"/>
                <a:gd name="T1" fmla="*/ 69 h 78"/>
                <a:gd name="T2" fmla="*/ 3 w 21"/>
                <a:gd name="T3" fmla="*/ 72 h 78"/>
                <a:gd name="T4" fmla="*/ 3 w 21"/>
                <a:gd name="T5" fmla="*/ 74 h 78"/>
                <a:gd name="T6" fmla="*/ 2 w 21"/>
                <a:gd name="T7" fmla="*/ 77 h 78"/>
                <a:gd name="T8" fmla="*/ 0 w 21"/>
                <a:gd name="T9" fmla="*/ 78 h 78"/>
                <a:gd name="T10" fmla="*/ 2 w 21"/>
                <a:gd name="T11" fmla="*/ 69 h 78"/>
                <a:gd name="T12" fmla="*/ 12 w 21"/>
                <a:gd name="T13" fmla="*/ 47 h 78"/>
                <a:gd name="T14" fmla="*/ 11 w 21"/>
                <a:gd name="T15" fmla="*/ 59 h 78"/>
                <a:gd name="T16" fmla="*/ 8 w 21"/>
                <a:gd name="T17" fmla="*/ 59 h 78"/>
                <a:gd name="T18" fmla="*/ 7 w 21"/>
                <a:gd name="T19" fmla="*/ 57 h 78"/>
                <a:gd name="T20" fmla="*/ 7 w 21"/>
                <a:gd name="T21" fmla="*/ 56 h 78"/>
                <a:gd name="T22" fmla="*/ 8 w 21"/>
                <a:gd name="T23" fmla="*/ 53 h 78"/>
                <a:gd name="T24" fmla="*/ 10 w 21"/>
                <a:gd name="T25" fmla="*/ 51 h 78"/>
                <a:gd name="T26" fmla="*/ 12 w 21"/>
                <a:gd name="T27" fmla="*/ 47 h 78"/>
                <a:gd name="T28" fmla="*/ 18 w 21"/>
                <a:gd name="T29" fmla="*/ 0 h 78"/>
                <a:gd name="T30" fmla="*/ 19 w 21"/>
                <a:gd name="T31" fmla="*/ 0 h 78"/>
                <a:gd name="T32" fmla="*/ 20 w 21"/>
                <a:gd name="T33" fmla="*/ 2 h 78"/>
                <a:gd name="T34" fmla="*/ 21 w 21"/>
                <a:gd name="T35" fmla="*/ 4 h 78"/>
                <a:gd name="T36" fmla="*/ 15 w 21"/>
                <a:gd name="T37" fmla="*/ 35 h 78"/>
                <a:gd name="T38" fmla="*/ 14 w 21"/>
                <a:gd name="T39" fmla="*/ 36 h 78"/>
                <a:gd name="T40" fmla="*/ 12 w 21"/>
                <a:gd name="T41" fmla="*/ 36 h 78"/>
                <a:gd name="T42" fmla="*/ 11 w 21"/>
                <a:gd name="T43" fmla="*/ 36 h 78"/>
                <a:gd name="T44" fmla="*/ 8 w 21"/>
                <a:gd name="T45" fmla="*/ 36 h 78"/>
                <a:gd name="T46" fmla="*/ 18 w 21"/>
                <a:gd name="T4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1" h="78">
                  <a:moveTo>
                    <a:pt x="2" y="69"/>
                  </a:moveTo>
                  <a:lnTo>
                    <a:pt x="3" y="72"/>
                  </a:lnTo>
                  <a:lnTo>
                    <a:pt x="3" y="74"/>
                  </a:lnTo>
                  <a:lnTo>
                    <a:pt x="2" y="77"/>
                  </a:lnTo>
                  <a:lnTo>
                    <a:pt x="0" y="78"/>
                  </a:lnTo>
                  <a:lnTo>
                    <a:pt x="2" y="69"/>
                  </a:lnTo>
                  <a:close/>
                  <a:moveTo>
                    <a:pt x="12" y="47"/>
                  </a:moveTo>
                  <a:lnTo>
                    <a:pt x="11" y="59"/>
                  </a:lnTo>
                  <a:lnTo>
                    <a:pt x="8" y="59"/>
                  </a:lnTo>
                  <a:lnTo>
                    <a:pt x="7" y="57"/>
                  </a:lnTo>
                  <a:lnTo>
                    <a:pt x="7" y="56"/>
                  </a:lnTo>
                  <a:lnTo>
                    <a:pt x="8" y="53"/>
                  </a:lnTo>
                  <a:lnTo>
                    <a:pt x="10" y="51"/>
                  </a:lnTo>
                  <a:lnTo>
                    <a:pt x="12" y="47"/>
                  </a:lnTo>
                  <a:close/>
                  <a:moveTo>
                    <a:pt x="18" y="0"/>
                  </a:moveTo>
                  <a:lnTo>
                    <a:pt x="19" y="0"/>
                  </a:lnTo>
                  <a:lnTo>
                    <a:pt x="20" y="2"/>
                  </a:lnTo>
                  <a:lnTo>
                    <a:pt x="21" y="4"/>
                  </a:lnTo>
                  <a:lnTo>
                    <a:pt x="15" y="35"/>
                  </a:lnTo>
                  <a:lnTo>
                    <a:pt x="14" y="36"/>
                  </a:lnTo>
                  <a:lnTo>
                    <a:pt x="12" y="36"/>
                  </a:lnTo>
                  <a:lnTo>
                    <a:pt x="11" y="36"/>
                  </a:lnTo>
                  <a:lnTo>
                    <a:pt x="8" y="36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54"/>
            <p:cNvSpPr>
              <a:spLocks/>
            </p:cNvSpPr>
            <p:nvPr/>
          </p:nvSpPr>
          <p:spPr bwMode="auto">
            <a:xfrm>
              <a:off x="6994915" y="3104450"/>
              <a:ext cx="25400" cy="82550"/>
            </a:xfrm>
            <a:custGeom>
              <a:avLst/>
              <a:gdLst>
                <a:gd name="T0" fmla="*/ 16 w 16"/>
                <a:gd name="T1" fmla="*/ 0 h 52"/>
                <a:gd name="T2" fmla="*/ 16 w 16"/>
                <a:gd name="T3" fmla="*/ 2 h 52"/>
                <a:gd name="T4" fmla="*/ 16 w 16"/>
                <a:gd name="T5" fmla="*/ 4 h 52"/>
                <a:gd name="T6" fmla="*/ 15 w 16"/>
                <a:gd name="T7" fmla="*/ 5 h 52"/>
                <a:gd name="T8" fmla="*/ 15 w 16"/>
                <a:gd name="T9" fmla="*/ 6 h 52"/>
                <a:gd name="T10" fmla="*/ 15 w 16"/>
                <a:gd name="T11" fmla="*/ 8 h 52"/>
                <a:gd name="T12" fmla="*/ 16 w 16"/>
                <a:gd name="T13" fmla="*/ 9 h 52"/>
                <a:gd name="T14" fmla="*/ 16 w 16"/>
                <a:gd name="T15" fmla="*/ 9 h 52"/>
                <a:gd name="T16" fmla="*/ 4 w 16"/>
                <a:gd name="T17" fmla="*/ 52 h 52"/>
                <a:gd name="T18" fmla="*/ 0 w 16"/>
                <a:gd name="T19" fmla="*/ 52 h 52"/>
                <a:gd name="T20" fmla="*/ 16 w 16"/>
                <a:gd name="T21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52">
                  <a:moveTo>
                    <a:pt x="16" y="0"/>
                  </a:moveTo>
                  <a:lnTo>
                    <a:pt x="16" y="2"/>
                  </a:lnTo>
                  <a:lnTo>
                    <a:pt x="16" y="4"/>
                  </a:lnTo>
                  <a:lnTo>
                    <a:pt x="15" y="5"/>
                  </a:lnTo>
                  <a:lnTo>
                    <a:pt x="15" y="6"/>
                  </a:lnTo>
                  <a:lnTo>
                    <a:pt x="15" y="8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4" y="52"/>
                  </a:lnTo>
                  <a:lnTo>
                    <a:pt x="0" y="52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55"/>
            <p:cNvSpPr>
              <a:spLocks/>
            </p:cNvSpPr>
            <p:nvPr/>
          </p:nvSpPr>
          <p:spPr bwMode="auto">
            <a:xfrm>
              <a:off x="7018728" y="3025075"/>
              <a:ext cx="30163" cy="93663"/>
            </a:xfrm>
            <a:custGeom>
              <a:avLst/>
              <a:gdLst>
                <a:gd name="T0" fmla="*/ 18 w 19"/>
                <a:gd name="T1" fmla="*/ 0 h 59"/>
                <a:gd name="T2" fmla="*/ 19 w 19"/>
                <a:gd name="T3" fmla="*/ 0 h 59"/>
                <a:gd name="T4" fmla="*/ 10 w 19"/>
                <a:gd name="T5" fmla="*/ 29 h 59"/>
                <a:gd name="T6" fmla="*/ 1 w 19"/>
                <a:gd name="T7" fmla="*/ 59 h 59"/>
                <a:gd name="T8" fmla="*/ 1 w 19"/>
                <a:gd name="T9" fmla="*/ 59 h 59"/>
                <a:gd name="T10" fmla="*/ 0 w 19"/>
                <a:gd name="T11" fmla="*/ 58 h 59"/>
                <a:gd name="T12" fmla="*/ 0 w 19"/>
                <a:gd name="T13" fmla="*/ 56 h 59"/>
                <a:gd name="T14" fmla="*/ 0 w 19"/>
                <a:gd name="T15" fmla="*/ 55 h 59"/>
                <a:gd name="T16" fmla="*/ 1 w 19"/>
                <a:gd name="T17" fmla="*/ 54 h 59"/>
                <a:gd name="T18" fmla="*/ 1 w 19"/>
                <a:gd name="T19" fmla="*/ 52 h 59"/>
                <a:gd name="T20" fmla="*/ 1 w 19"/>
                <a:gd name="T21" fmla="*/ 50 h 59"/>
                <a:gd name="T22" fmla="*/ 18 w 19"/>
                <a:gd name="T2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59">
                  <a:moveTo>
                    <a:pt x="18" y="0"/>
                  </a:moveTo>
                  <a:lnTo>
                    <a:pt x="19" y="0"/>
                  </a:lnTo>
                  <a:lnTo>
                    <a:pt x="10" y="29"/>
                  </a:lnTo>
                  <a:lnTo>
                    <a:pt x="1" y="59"/>
                  </a:lnTo>
                  <a:lnTo>
                    <a:pt x="1" y="59"/>
                  </a:lnTo>
                  <a:lnTo>
                    <a:pt x="0" y="58"/>
                  </a:lnTo>
                  <a:lnTo>
                    <a:pt x="0" y="56"/>
                  </a:lnTo>
                  <a:lnTo>
                    <a:pt x="0" y="55"/>
                  </a:lnTo>
                  <a:lnTo>
                    <a:pt x="1" y="54"/>
                  </a:lnTo>
                  <a:lnTo>
                    <a:pt x="1" y="52"/>
                  </a:lnTo>
                  <a:lnTo>
                    <a:pt x="1" y="5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56"/>
            <p:cNvSpPr>
              <a:spLocks/>
            </p:cNvSpPr>
            <p:nvPr/>
          </p:nvSpPr>
          <p:spPr bwMode="auto">
            <a:xfrm>
              <a:off x="7058415" y="2991738"/>
              <a:ext cx="3175" cy="7938"/>
            </a:xfrm>
            <a:custGeom>
              <a:avLst/>
              <a:gdLst>
                <a:gd name="T0" fmla="*/ 2 w 2"/>
                <a:gd name="T1" fmla="*/ 0 h 5"/>
                <a:gd name="T2" fmla="*/ 2 w 2"/>
                <a:gd name="T3" fmla="*/ 1 h 5"/>
                <a:gd name="T4" fmla="*/ 1 w 2"/>
                <a:gd name="T5" fmla="*/ 5 h 5"/>
                <a:gd name="T6" fmla="*/ 0 w 2"/>
                <a:gd name="T7" fmla="*/ 5 h 5"/>
                <a:gd name="T8" fmla="*/ 2 w 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lnTo>
                    <a:pt x="2" y="1"/>
                  </a:lnTo>
                  <a:lnTo>
                    <a:pt x="1" y="5"/>
                  </a:lnTo>
                  <a:lnTo>
                    <a:pt x="0" y="5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57"/>
            <p:cNvSpPr>
              <a:spLocks noEditPoints="1"/>
            </p:cNvSpPr>
            <p:nvPr/>
          </p:nvSpPr>
          <p:spPr bwMode="auto">
            <a:xfrm>
              <a:off x="7052065" y="2980625"/>
              <a:ext cx="14288" cy="33338"/>
            </a:xfrm>
            <a:custGeom>
              <a:avLst/>
              <a:gdLst>
                <a:gd name="T0" fmla="*/ 5 w 9"/>
                <a:gd name="T1" fmla="*/ 12 h 21"/>
                <a:gd name="T2" fmla="*/ 1 w 9"/>
                <a:gd name="T3" fmla="*/ 21 h 21"/>
                <a:gd name="T4" fmla="*/ 0 w 9"/>
                <a:gd name="T5" fmla="*/ 21 h 21"/>
                <a:gd name="T6" fmla="*/ 4 w 9"/>
                <a:gd name="T7" fmla="*/ 12 h 21"/>
                <a:gd name="T8" fmla="*/ 5 w 9"/>
                <a:gd name="T9" fmla="*/ 12 h 21"/>
                <a:gd name="T10" fmla="*/ 9 w 9"/>
                <a:gd name="T11" fmla="*/ 0 h 21"/>
                <a:gd name="T12" fmla="*/ 6 w 9"/>
                <a:gd name="T13" fmla="*/ 8 h 21"/>
                <a:gd name="T14" fmla="*/ 6 w 9"/>
                <a:gd name="T15" fmla="*/ 7 h 21"/>
                <a:gd name="T16" fmla="*/ 9 w 9"/>
                <a:gd name="T1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21">
                  <a:moveTo>
                    <a:pt x="5" y="12"/>
                  </a:moveTo>
                  <a:lnTo>
                    <a:pt x="1" y="21"/>
                  </a:lnTo>
                  <a:lnTo>
                    <a:pt x="0" y="21"/>
                  </a:lnTo>
                  <a:lnTo>
                    <a:pt x="4" y="12"/>
                  </a:lnTo>
                  <a:lnTo>
                    <a:pt x="5" y="12"/>
                  </a:lnTo>
                  <a:close/>
                  <a:moveTo>
                    <a:pt x="9" y="0"/>
                  </a:moveTo>
                  <a:lnTo>
                    <a:pt x="6" y="8"/>
                  </a:lnTo>
                  <a:lnTo>
                    <a:pt x="6" y="7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58"/>
            <p:cNvSpPr>
              <a:spLocks/>
            </p:cNvSpPr>
            <p:nvPr/>
          </p:nvSpPr>
          <p:spPr bwMode="auto">
            <a:xfrm>
              <a:off x="7096515" y="4247450"/>
              <a:ext cx="11113" cy="1588"/>
            </a:xfrm>
            <a:custGeom>
              <a:avLst/>
              <a:gdLst>
                <a:gd name="T0" fmla="*/ 7 w 7"/>
                <a:gd name="T1" fmla="*/ 0 h 1"/>
                <a:gd name="T2" fmla="*/ 6 w 7"/>
                <a:gd name="T3" fmla="*/ 1 h 1"/>
                <a:gd name="T4" fmla="*/ 0 w 7"/>
                <a:gd name="T5" fmla="*/ 1 h 1"/>
                <a:gd name="T6" fmla="*/ 0 w 7"/>
                <a:gd name="T7" fmla="*/ 1 h 1"/>
                <a:gd name="T8" fmla="*/ 7 w 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">
                  <a:moveTo>
                    <a:pt x="7" y="0"/>
                  </a:moveTo>
                  <a:lnTo>
                    <a:pt x="6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ACAC9E"/>
            </a:solidFill>
            <a:ln w="0">
              <a:solidFill>
                <a:srgbClr val="ACAC9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59"/>
            <p:cNvSpPr>
              <a:spLocks noEditPoints="1"/>
            </p:cNvSpPr>
            <p:nvPr/>
          </p:nvSpPr>
          <p:spPr bwMode="auto">
            <a:xfrm>
              <a:off x="7096515" y="4112513"/>
              <a:ext cx="36513" cy="136525"/>
            </a:xfrm>
            <a:custGeom>
              <a:avLst/>
              <a:gdLst>
                <a:gd name="T0" fmla="*/ 10 w 23"/>
                <a:gd name="T1" fmla="*/ 82 h 86"/>
                <a:gd name="T2" fmla="*/ 8 w 23"/>
                <a:gd name="T3" fmla="*/ 83 h 86"/>
                <a:gd name="T4" fmla="*/ 7 w 23"/>
                <a:gd name="T5" fmla="*/ 85 h 86"/>
                <a:gd name="T6" fmla="*/ 0 w 23"/>
                <a:gd name="T7" fmla="*/ 86 h 86"/>
                <a:gd name="T8" fmla="*/ 2 w 23"/>
                <a:gd name="T9" fmla="*/ 85 h 86"/>
                <a:gd name="T10" fmla="*/ 3 w 23"/>
                <a:gd name="T11" fmla="*/ 82 h 86"/>
                <a:gd name="T12" fmla="*/ 10 w 23"/>
                <a:gd name="T13" fmla="*/ 82 h 86"/>
                <a:gd name="T14" fmla="*/ 20 w 23"/>
                <a:gd name="T15" fmla="*/ 43 h 86"/>
                <a:gd name="T16" fmla="*/ 16 w 23"/>
                <a:gd name="T17" fmla="*/ 66 h 86"/>
                <a:gd name="T18" fmla="*/ 11 w 23"/>
                <a:gd name="T19" fmla="*/ 81 h 86"/>
                <a:gd name="T20" fmla="*/ 4 w 23"/>
                <a:gd name="T21" fmla="*/ 81 h 86"/>
                <a:gd name="T22" fmla="*/ 7 w 23"/>
                <a:gd name="T23" fmla="*/ 66 h 86"/>
                <a:gd name="T24" fmla="*/ 11 w 23"/>
                <a:gd name="T25" fmla="*/ 43 h 86"/>
                <a:gd name="T26" fmla="*/ 20 w 23"/>
                <a:gd name="T27" fmla="*/ 43 h 86"/>
                <a:gd name="T28" fmla="*/ 23 w 23"/>
                <a:gd name="T29" fmla="*/ 0 h 86"/>
                <a:gd name="T30" fmla="*/ 21 w 23"/>
                <a:gd name="T31" fmla="*/ 21 h 86"/>
                <a:gd name="T32" fmla="*/ 20 w 23"/>
                <a:gd name="T33" fmla="*/ 39 h 86"/>
                <a:gd name="T34" fmla="*/ 11 w 23"/>
                <a:gd name="T35" fmla="*/ 39 h 86"/>
                <a:gd name="T36" fmla="*/ 14 w 23"/>
                <a:gd name="T37" fmla="*/ 10 h 86"/>
                <a:gd name="T38" fmla="*/ 15 w 23"/>
                <a:gd name="T39" fmla="*/ 9 h 86"/>
                <a:gd name="T40" fmla="*/ 15 w 23"/>
                <a:gd name="T41" fmla="*/ 6 h 86"/>
                <a:gd name="T42" fmla="*/ 16 w 23"/>
                <a:gd name="T43" fmla="*/ 5 h 86"/>
                <a:gd name="T44" fmla="*/ 20 w 23"/>
                <a:gd name="T45" fmla="*/ 2 h 86"/>
                <a:gd name="T46" fmla="*/ 23 w 23"/>
                <a:gd name="T47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3" h="86">
                  <a:moveTo>
                    <a:pt x="10" y="82"/>
                  </a:moveTo>
                  <a:lnTo>
                    <a:pt x="8" y="83"/>
                  </a:lnTo>
                  <a:lnTo>
                    <a:pt x="7" y="85"/>
                  </a:lnTo>
                  <a:lnTo>
                    <a:pt x="0" y="86"/>
                  </a:lnTo>
                  <a:lnTo>
                    <a:pt x="2" y="85"/>
                  </a:lnTo>
                  <a:lnTo>
                    <a:pt x="3" y="82"/>
                  </a:lnTo>
                  <a:lnTo>
                    <a:pt x="10" y="82"/>
                  </a:lnTo>
                  <a:close/>
                  <a:moveTo>
                    <a:pt x="20" y="43"/>
                  </a:moveTo>
                  <a:lnTo>
                    <a:pt x="16" y="66"/>
                  </a:lnTo>
                  <a:lnTo>
                    <a:pt x="11" y="81"/>
                  </a:lnTo>
                  <a:lnTo>
                    <a:pt x="4" y="81"/>
                  </a:lnTo>
                  <a:lnTo>
                    <a:pt x="7" y="66"/>
                  </a:lnTo>
                  <a:lnTo>
                    <a:pt x="11" y="43"/>
                  </a:lnTo>
                  <a:lnTo>
                    <a:pt x="20" y="43"/>
                  </a:lnTo>
                  <a:close/>
                  <a:moveTo>
                    <a:pt x="23" y="0"/>
                  </a:moveTo>
                  <a:lnTo>
                    <a:pt x="21" y="21"/>
                  </a:lnTo>
                  <a:lnTo>
                    <a:pt x="20" y="39"/>
                  </a:lnTo>
                  <a:lnTo>
                    <a:pt x="11" y="39"/>
                  </a:lnTo>
                  <a:lnTo>
                    <a:pt x="14" y="10"/>
                  </a:lnTo>
                  <a:lnTo>
                    <a:pt x="15" y="9"/>
                  </a:lnTo>
                  <a:lnTo>
                    <a:pt x="15" y="6"/>
                  </a:lnTo>
                  <a:lnTo>
                    <a:pt x="16" y="5"/>
                  </a:lnTo>
                  <a:lnTo>
                    <a:pt x="20" y="2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60"/>
            <p:cNvSpPr>
              <a:spLocks/>
            </p:cNvSpPr>
            <p:nvPr/>
          </p:nvSpPr>
          <p:spPr bwMode="auto">
            <a:xfrm>
              <a:off x="7118740" y="4049013"/>
              <a:ext cx="17463" cy="79375"/>
            </a:xfrm>
            <a:custGeom>
              <a:avLst/>
              <a:gdLst>
                <a:gd name="T0" fmla="*/ 11 w 11"/>
                <a:gd name="T1" fmla="*/ 0 h 50"/>
                <a:gd name="T2" fmla="*/ 9 w 11"/>
                <a:gd name="T3" fmla="*/ 40 h 50"/>
                <a:gd name="T4" fmla="*/ 6 w 11"/>
                <a:gd name="T5" fmla="*/ 42 h 50"/>
                <a:gd name="T6" fmla="*/ 2 w 11"/>
                <a:gd name="T7" fmla="*/ 45 h 50"/>
                <a:gd name="T8" fmla="*/ 1 w 11"/>
                <a:gd name="T9" fmla="*/ 46 h 50"/>
                <a:gd name="T10" fmla="*/ 1 w 11"/>
                <a:gd name="T11" fmla="*/ 49 h 50"/>
                <a:gd name="T12" fmla="*/ 0 w 11"/>
                <a:gd name="T13" fmla="*/ 50 h 50"/>
                <a:gd name="T14" fmla="*/ 0 w 11"/>
                <a:gd name="T15" fmla="*/ 28 h 50"/>
                <a:gd name="T16" fmla="*/ 1 w 11"/>
                <a:gd name="T17" fmla="*/ 2 h 50"/>
                <a:gd name="T18" fmla="*/ 11 w 11"/>
                <a:gd name="T1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50">
                  <a:moveTo>
                    <a:pt x="11" y="0"/>
                  </a:moveTo>
                  <a:lnTo>
                    <a:pt x="9" y="40"/>
                  </a:lnTo>
                  <a:lnTo>
                    <a:pt x="6" y="42"/>
                  </a:lnTo>
                  <a:lnTo>
                    <a:pt x="2" y="45"/>
                  </a:lnTo>
                  <a:lnTo>
                    <a:pt x="1" y="46"/>
                  </a:lnTo>
                  <a:lnTo>
                    <a:pt x="1" y="49"/>
                  </a:lnTo>
                  <a:lnTo>
                    <a:pt x="0" y="50"/>
                  </a:lnTo>
                  <a:lnTo>
                    <a:pt x="0" y="28"/>
                  </a:lnTo>
                  <a:lnTo>
                    <a:pt x="1" y="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61"/>
            <p:cNvSpPr>
              <a:spLocks/>
            </p:cNvSpPr>
            <p:nvPr/>
          </p:nvSpPr>
          <p:spPr bwMode="auto">
            <a:xfrm>
              <a:off x="7120328" y="3858513"/>
              <a:ext cx="15875" cy="101600"/>
            </a:xfrm>
            <a:custGeom>
              <a:avLst/>
              <a:gdLst>
                <a:gd name="T0" fmla="*/ 10 w 10"/>
                <a:gd name="T1" fmla="*/ 0 h 64"/>
                <a:gd name="T2" fmla="*/ 10 w 10"/>
                <a:gd name="T3" fmla="*/ 60 h 64"/>
                <a:gd name="T4" fmla="*/ 10 w 10"/>
                <a:gd name="T5" fmla="*/ 63 h 64"/>
                <a:gd name="T6" fmla="*/ 8 w 10"/>
                <a:gd name="T7" fmla="*/ 63 h 64"/>
                <a:gd name="T8" fmla="*/ 4 w 10"/>
                <a:gd name="T9" fmla="*/ 64 h 64"/>
                <a:gd name="T10" fmla="*/ 1 w 10"/>
                <a:gd name="T11" fmla="*/ 64 h 64"/>
                <a:gd name="T12" fmla="*/ 1 w 10"/>
                <a:gd name="T13" fmla="*/ 64 h 64"/>
                <a:gd name="T14" fmla="*/ 1 w 10"/>
                <a:gd name="T15" fmla="*/ 60 h 64"/>
                <a:gd name="T16" fmla="*/ 0 w 10"/>
                <a:gd name="T17" fmla="*/ 0 h 64"/>
                <a:gd name="T18" fmla="*/ 10 w 10"/>
                <a:gd name="T1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64">
                  <a:moveTo>
                    <a:pt x="10" y="0"/>
                  </a:moveTo>
                  <a:lnTo>
                    <a:pt x="10" y="60"/>
                  </a:lnTo>
                  <a:lnTo>
                    <a:pt x="10" y="63"/>
                  </a:lnTo>
                  <a:lnTo>
                    <a:pt x="8" y="63"/>
                  </a:lnTo>
                  <a:lnTo>
                    <a:pt x="4" y="64"/>
                  </a:lnTo>
                  <a:lnTo>
                    <a:pt x="1" y="64"/>
                  </a:lnTo>
                  <a:lnTo>
                    <a:pt x="1" y="64"/>
                  </a:lnTo>
                  <a:lnTo>
                    <a:pt x="1" y="60"/>
                  </a:lnTo>
                  <a:lnTo>
                    <a:pt x="0" y="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62"/>
            <p:cNvSpPr>
              <a:spLocks/>
            </p:cNvSpPr>
            <p:nvPr/>
          </p:nvSpPr>
          <p:spPr bwMode="auto">
            <a:xfrm>
              <a:off x="7120328" y="3958525"/>
              <a:ext cx="15875" cy="80963"/>
            </a:xfrm>
            <a:custGeom>
              <a:avLst/>
              <a:gdLst>
                <a:gd name="T0" fmla="*/ 10 w 10"/>
                <a:gd name="T1" fmla="*/ 0 h 51"/>
                <a:gd name="T2" fmla="*/ 10 w 10"/>
                <a:gd name="T3" fmla="*/ 51 h 51"/>
                <a:gd name="T4" fmla="*/ 0 w 10"/>
                <a:gd name="T5" fmla="*/ 51 h 51"/>
                <a:gd name="T6" fmla="*/ 1 w 10"/>
                <a:gd name="T7" fmla="*/ 1 h 51"/>
                <a:gd name="T8" fmla="*/ 1 w 10"/>
                <a:gd name="T9" fmla="*/ 1 h 51"/>
                <a:gd name="T10" fmla="*/ 4 w 10"/>
                <a:gd name="T11" fmla="*/ 1 h 51"/>
                <a:gd name="T12" fmla="*/ 8 w 10"/>
                <a:gd name="T13" fmla="*/ 0 h 51"/>
                <a:gd name="T14" fmla="*/ 10 w 10"/>
                <a:gd name="T15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51">
                  <a:moveTo>
                    <a:pt x="10" y="0"/>
                  </a:moveTo>
                  <a:lnTo>
                    <a:pt x="10" y="51"/>
                  </a:lnTo>
                  <a:lnTo>
                    <a:pt x="0" y="5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" y="1"/>
                  </a:lnTo>
                  <a:lnTo>
                    <a:pt x="8" y="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63"/>
            <p:cNvSpPr>
              <a:spLocks noEditPoints="1"/>
            </p:cNvSpPr>
            <p:nvPr/>
          </p:nvSpPr>
          <p:spPr bwMode="auto">
            <a:xfrm>
              <a:off x="7091753" y="3204463"/>
              <a:ext cx="44450" cy="639763"/>
            </a:xfrm>
            <a:custGeom>
              <a:avLst/>
              <a:gdLst>
                <a:gd name="T0" fmla="*/ 24 w 28"/>
                <a:gd name="T1" fmla="*/ 273 h 403"/>
                <a:gd name="T2" fmla="*/ 27 w 28"/>
                <a:gd name="T3" fmla="*/ 339 h 403"/>
                <a:gd name="T4" fmla="*/ 28 w 28"/>
                <a:gd name="T5" fmla="*/ 403 h 403"/>
                <a:gd name="T6" fmla="*/ 18 w 28"/>
                <a:gd name="T7" fmla="*/ 403 h 403"/>
                <a:gd name="T8" fmla="*/ 17 w 28"/>
                <a:gd name="T9" fmla="*/ 340 h 403"/>
                <a:gd name="T10" fmla="*/ 15 w 28"/>
                <a:gd name="T11" fmla="*/ 274 h 403"/>
                <a:gd name="T12" fmla="*/ 24 w 28"/>
                <a:gd name="T13" fmla="*/ 273 h 403"/>
                <a:gd name="T14" fmla="*/ 15 w 28"/>
                <a:gd name="T15" fmla="*/ 133 h 403"/>
                <a:gd name="T16" fmla="*/ 23 w 28"/>
                <a:gd name="T17" fmla="*/ 264 h 403"/>
                <a:gd name="T18" fmla="*/ 15 w 28"/>
                <a:gd name="T19" fmla="*/ 264 h 403"/>
                <a:gd name="T20" fmla="*/ 9 w 28"/>
                <a:gd name="T21" fmla="*/ 133 h 403"/>
                <a:gd name="T22" fmla="*/ 15 w 28"/>
                <a:gd name="T23" fmla="*/ 133 h 403"/>
                <a:gd name="T24" fmla="*/ 3 w 28"/>
                <a:gd name="T25" fmla="*/ 0 h 403"/>
                <a:gd name="T26" fmla="*/ 9 w 28"/>
                <a:gd name="T27" fmla="*/ 60 h 403"/>
                <a:gd name="T28" fmla="*/ 14 w 28"/>
                <a:gd name="T29" fmla="*/ 123 h 403"/>
                <a:gd name="T30" fmla="*/ 7 w 28"/>
                <a:gd name="T31" fmla="*/ 123 h 403"/>
                <a:gd name="T32" fmla="*/ 3 w 28"/>
                <a:gd name="T33" fmla="*/ 66 h 403"/>
                <a:gd name="T34" fmla="*/ 0 w 28"/>
                <a:gd name="T35" fmla="*/ 13 h 403"/>
                <a:gd name="T36" fmla="*/ 1 w 28"/>
                <a:gd name="T37" fmla="*/ 11 h 403"/>
                <a:gd name="T38" fmla="*/ 2 w 28"/>
                <a:gd name="T39" fmla="*/ 7 h 403"/>
                <a:gd name="T40" fmla="*/ 2 w 28"/>
                <a:gd name="T41" fmla="*/ 3 h 403"/>
                <a:gd name="T42" fmla="*/ 2 w 28"/>
                <a:gd name="T43" fmla="*/ 0 h 403"/>
                <a:gd name="T44" fmla="*/ 3 w 28"/>
                <a:gd name="T45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403">
                  <a:moveTo>
                    <a:pt x="24" y="273"/>
                  </a:moveTo>
                  <a:lnTo>
                    <a:pt x="27" y="339"/>
                  </a:lnTo>
                  <a:lnTo>
                    <a:pt x="28" y="403"/>
                  </a:lnTo>
                  <a:lnTo>
                    <a:pt x="18" y="403"/>
                  </a:lnTo>
                  <a:lnTo>
                    <a:pt x="17" y="340"/>
                  </a:lnTo>
                  <a:lnTo>
                    <a:pt x="15" y="274"/>
                  </a:lnTo>
                  <a:lnTo>
                    <a:pt x="24" y="273"/>
                  </a:lnTo>
                  <a:close/>
                  <a:moveTo>
                    <a:pt x="15" y="133"/>
                  </a:moveTo>
                  <a:lnTo>
                    <a:pt x="23" y="264"/>
                  </a:lnTo>
                  <a:lnTo>
                    <a:pt x="15" y="264"/>
                  </a:lnTo>
                  <a:lnTo>
                    <a:pt x="9" y="133"/>
                  </a:lnTo>
                  <a:lnTo>
                    <a:pt x="15" y="133"/>
                  </a:lnTo>
                  <a:close/>
                  <a:moveTo>
                    <a:pt x="3" y="0"/>
                  </a:moveTo>
                  <a:lnTo>
                    <a:pt x="9" y="60"/>
                  </a:lnTo>
                  <a:lnTo>
                    <a:pt x="14" y="123"/>
                  </a:lnTo>
                  <a:lnTo>
                    <a:pt x="7" y="123"/>
                  </a:lnTo>
                  <a:lnTo>
                    <a:pt x="3" y="66"/>
                  </a:lnTo>
                  <a:lnTo>
                    <a:pt x="0" y="13"/>
                  </a:lnTo>
                  <a:lnTo>
                    <a:pt x="1" y="11"/>
                  </a:lnTo>
                  <a:lnTo>
                    <a:pt x="2" y="7"/>
                  </a:lnTo>
                  <a:lnTo>
                    <a:pt x="2" y="3"/>
                  </a:lnTo>
                  <a:lnTo>
                    <a:pt x="2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64"/>
            <p:cNvSpPr>
              <a:spLocks noEditPoints="1"/>
            </p:cNvSpPr>
            <p:nvPr/>
          </p:nvSpPr>
          <p:spPr bwMode="auto">
            <a:xfrm>
              <a:off x="7066353" y="2980625"/>
              <a:ext cx="28575" cy="244475"/>
            </a:xfrm>
            <a:custGeom>
              <a:avLst/>
              <a:gdLst>
                <a:gd name="T0" fmla="*/ 18 w 18"/>
                <a:gd name="T1" fmla="*/ 141 h 154"/>
                <a:gd name="T2" fmla="*/ 18 w 18"/>
                <a:gd name="T3" fmla="*/ 144 h 154"/>
                <a:gd name="T4" fmla="*/ 18 w 18"/>
                <a:gd name="T5" fmla="*/ 148 h 154"/>
                <a:gd name="T6" fmla="*/ 17 w 18"/>
                <a:gd name="T7" fmla="*/ 152 h 154"/>
                <a:gd name="T8" fmla="*/ 16 w 18"/>
                <a:gd name="T9" fmla="*/ 154 h 154"/>
                <a:gd name="T10" fmla="*/ 14 w 18"/>
                <a:gd name="T11" fmla="*/ 141 h 154"/>
                <a:gd name="T12" fmla="*/ 18 w 18"/>
                <a:gd name="T13" fmla="*/ 141 h 154"/>
                <a:gd name="T14" fmla="*/ 5 w 18"/>
                <a:gd name="T15" fmla="*/ 28 h 154"/>
                <a:gd name="T16" fmla="*/ 12 w 18"/>
                <a:gd name="T17" fmla="*/ 78 h 154"/>
                <a:gd name="T18" fmla="*/ 18 w 18"/>
                <a:gd name="T19" fmla="*/ 133 h 154"/>
                <a:gd name="T20" fmla="*/ 14 w 18"/>
                <a:gd name="T21" fmla="*/ 133 h 154"/>
                <a:gd name="T22" fmla="*/ 9 w 18"/>
                <a:gd name="T23" fmla="*/ 78 h 154"/>
                <a:gd name="T24" fmla="*/ 4 w 18"/>
                <a:gd name="T25" fmla="*/ 29 h 154"/>
                <a:gd name="T26" fmla="*/ 5 w 18"/>
                <a:gd name="T27" fmla="*/ 28 h 154"/>
                <a:gd name="T28" fmla="*/ 0 w 18"/>
                <a:gd name="T29" fmla="*/ 0 h 154"/>
                <a:gd name="T30" fmla="*/ 4 w 18"/>
                <a:gd name="T31" fmla="*/ 21 h 154"/>
                <a:gd name="T32" fmla="*/ 2 w 18"/>
                <a:gd name="T33" fmla="*/ 21 h 154"/>
                <a:gd name="T34" fmla="*/ 0 w 18"/>
                <a:gd name="T35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" h="154">
                  <a:moveTo>
                    <a:pt x="18" y="141"/>
                  </a:moveTo>
                  <a:lnTo>
                    <a:pt x="18" y="144"/>
                  </a:lnTo>
                  <a:lnTo>
                    <a:pt x="18" y="148"/>
                  </a:lnTo>
                  <a:lnTo>
                    <a:pt x="17" y="152"/>
                  </a:lnTo>
                  <a:lnTo>
                    <a:pt x="16" y="154"/>
                  </a:lnTo>
                  <a:lnTo>
                    <a:pt x="14" y="141"/>
                  </a:lnTo>
                  <a:lnTo>
                    <a:pt x="18" y="141"/>
                  </a:lnTo>
                  <a:close/>
                  <a:moveTo>
                    <a:pt x="5" y="28"/>
                  </a:moveTo>
                  <a:lnTo>
                    <a:pt x="12" y="78"/>
                  </a:lnTo>
                  <a:lnTo>
                    <a:pt x="18" y="133"/>
                  </a:lnTo>
                  <a:lnTo>
                    <a:pt x="14" y="133"/>
                  </a:lnTo>
                  <a:lnTo>
                    <a:pt x="9" y="78"/>
                  </a:lnTo>
                  <a:lnTo>
                    <a:pt x="4" y="29"/>
                  </a:lnTo>
                  <a:lnTo>
                    <a:pt x="5" y="28"/>
                  </a:lnTo>
                  <a:close/>
                  <a:moveTo>
                    <a:pt x="0" y="0"/>
                  </a:moveTo>
                  <a:lnTo>
                    <a:pt x="4" y="21"/>
                  </a:lnTo>
                  <a:lnTo>
                    <a:pt x="2" y="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65"/>
            <p:cNvSpPr>
              <a:spLocks/>
            </p:cNvSpPr>
            <p:nvPr/>
          </p:nvSpPr>
          <p:spPr bwMode="auto">
            <a:xfrm>
              <a:off x="7236215" y="4222050"/>
              <a:ext cx="23813" cy="6350"/>
            </a:xfrm>
            <a:custGeom>
              <a:avLst/>
              <a:gdLst>
                <a:gd name="T0" fmla="*/ 15 w 15"/>
                <a:gd name="T1" fmla="*/ 0 h 4"/>
                <a:gd name="T2" fmla="*/ 7 w 15"/>
                <a:gd name="T3" fmla="*/ 1 h 4"/>
                <a:gd name="T4" fmla="*/ 0 w 15"/>
                <a:gd name="T5" fmla="*/ 4 h 4"/>
                <a:gd name="T6" fmla="*/ 7 w 15"/>
                <a:gd name="T7" fmla="*/ 1 h 4"/>
                <a:gd name="T8" fmla="*/ 15 w 1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4">
                  <a:moveTo>
                    <a:pt x="15" y="0"/>
                  </a:moveTo>
                  <a:lnTo>
                    <a:pt x="7" y="1"/>
                  </a:lnTo>
                  <a:lnTo>
                    <a:pt x="0" y="4"/>
                  </a:lnTo>
                  <a:lnTo>
                    <a:pt x="7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ACAC9E"/>
            </a:solidFill>
            <a:ln w="0">
              <a:solidFill>
                <a:srgbClr val="ACAC9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66"/>
            <p:cNvSpPr>
              <a:spLocks noEditPoints="1"/>
            </p:cNvSpPr>
            <p:nvPr/>
          </p:nvSpPr>
          <p:spPr bwMode="auto">
            <a:xfrm>
              <a:off x="7163190" y="3144138"/>
              <a:ext cx="198438" cy="1079500"/>
            </a:xfrm>
            <a:custGeom>
              <a:avLst/>
              <a:gdLst>
                <a:gd name="T0" fmla="*/ 61 w 125"/>
                <a:gd name="T1" fmla="*/ 679 h 680"/>
                <a:gd name="T2" fmla="*/ 57 w 125"/>
                <a:gd name="T3" fmla="*/ 679 h 680"/>
                <a:gd name="T4" fmla="*/ 101 w 125"/>
                <a:gd name="T5" fmla="*/ 633 h 680"/>
                <a:gd name="T6" fmla="*/ 79 w 125"/>
                <a:gd name="T7" fmla="*/ 666 h 680"/>
                <a:gd name="T8" fmla="*/ 59 w 125"/>
                <a:gd name="T9" fmla="*/ 676 h 680"/>
                <a:gd name="T10" fmla="*/ 83 w 125"/>
                <a:gd name="T11" fmla="*/ 653 h 680"/>
                <a:gd name="T12" fmla="*/ 101 w 125"/>
                <a:gd name="T13" fmla="*/ 633 h 680"/>
                <a:gd name="T14" fmla="*/ 117 w 125"/>
                <a:gd name="T15" fmla="*/ 585 h 680"/>
                <a:gd name="T16" fmla="*/ 113 w 125"/>
                <a:gd name="T17" fmla="*/ 586 h 680"/>
                <a:gd name="T18" fmla="*/ 113 w 125"/>
                <a:gd name="T19" fmla="*/ 597 h 680"/>
                <a:gd name="T20" fmla="*/ 102 w 125"/>
                <a:gd name="T21" fmla="*/ 628 h 680"/>
                <a:gd name="T22" fmla="*/ 102 w 125"/>
                <a:gd name="T23" fmla="*/ 608 h 680"/>
                <a:gd name="T24" fmla="*/ 113 w 125"/>
                <a:gd name="T25" fmla="*/ 551 h 680"/>
                <a:gd name="T26" fmla="*/ 116 w 125"/>
                <a:gd name="T27" fmla="*/ 464 h 680"/>
                <a:gd name="T28" fmla="*/ 125 w 125"/>
                <a:gd name="T29" fmla="*/ 487 h 680"/>
                <a:gd name="T30" fmla="*/ 122 w 125"/>
                <a:gd name="T31" fmla="*/ 542 h 680"/>
                <a:gd name="T32" fmla="*/ 116 w 125"/>
                <a:gd name="T33" fmla="*/ 518 h 680"/>
                <a:gd name="T34" fmla="*/ 116 w 125"/>
                <a:gd name="T35" fmla="*/ 464 h 680"/>
                <a:gd name="T36" fmla="*/ 125 w 125"/>
                <a:gd name="T37" fmla="*/ 446 h 680"/>
                <a:gd name="T38" fmla="*/ 114 w 125"/>
                <a:gd name="T39" fmla="*/ 430 h 680"/>
                <a:gd name="T40" fmla="*/ 104 w 125"/>
                <a:gd name="T41" fmla="*/ 292 h 680"/>
                <a:gd name="T42" fmla="*/ 122 w 125"/>
                <a:gd name="T43" fmla="*/ 418 h 680"/>
                <a:gd name="T44" fmla="*/ 106 w 125"/>
                <a:gd name="T45" fmla="*/ 358 h 680"/>
                <a:gd name="T46" fmla="*/ 104 w 125"/>
                <a:gd name="T47" fmla="*/ 292 h 680"/>
                <a:gd name="T48" fmla="*/ 87 w 125"/>
                <a:gd name="T49" fmla="*/ 218 h 680"/>
                <a:gd name="T50" fmla="*/ 93 w 125"/>
                <a:gd name="T51" fmla="*/ 284 h 680"/>
                <a:gd name="T52" fmla="*/ 61 w 125"/>
                <a:gd name="T53" fmla="*/ 157 h 680"/>
                <a:gd name="T54" fmla="*/ 17 w 125"/>
                <a:gd name="T55" fmla="*/ 28 h 680"/>
                <a:gd name="T56" fmla="*/ 64 w 125"/>
                <a:gd name="T57" fmla="*/ 146 h 680"/>
                <a:gd name="T58" fmla="*/ 37 w 125"/>
                <a:gd name="T59" fmla="*/ 86 h 680"/>
                <a:gd name="T60" fmla="*/ 17 w 125"/>
                <a:gd name="T61" fmla="*/ 28 h 680"/>
                <a:gd name="T62" fmla="*/ 0 w 125"/>
                <a:gd name="T63" fmla="*/ 0 h 680"/>
                <a:gd name="T64" fmla="*/ 4 w 125"/>
                <a:gd name="T65" fmla="*/ 0 h 680"/>
                <a:gd name="T66" fmla="*/ 9 w 125"/>
                <a:gd name="T67" fmla="*/ 22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5" h="680">
                  <a:moveTo>
                    <a:pt x="63" y="676"/>
                  </a:moveTo>
                  <a:lnTo>
                    <a:pt x="61" y="679"/>
                  </a:lnTo>
                  <a:lnTo>
                    <a:pt x="53" y="680"/>
                  </a:lnTo>
                  <a:lnTo>
                    <a:pt x="57" y="679"/>
                  </a:lnTo>
                  <a:lnTo>
                    <a:pt x="63" y="676"/>
                  </a:lnTo>
                  <a:close/>
                  <a:moveTo>
                    <a:pt x="101" y="633"/>
                  </a:moveTo>
                  <a:lnTo>
                    <a:pt x="91" y="652"/>
                  </a:lnTo>
                  <a:lnTo>
                    <a:pt x="79" y="666"/>
                  </a:lnTo>
                  <a:lnTo>
                    <a:pt x="66" y="675"/>
                  </a:lnTo>
                  <a:lnTo>
                    <a:pt x="59" y="676"/>
                  </a:lnTo>
                  <a:lnTo>
                    <a:pt x="72" y="667"/>
                  </a:lnTo>
                  <a:lnTo>
                    <a:pt x="83" y="653"/>
                  </a:lnTo>
                  <a:lnTo>
                    <a:pt x="92" y="636"/>
                  </a:lnTo>
                  <a:lnTo>
                    <a:pt x="101" y="633"/>
                  </a:lnTo>
                  <a:close/>
                  <a:moveTo>
                    <a:pt x="122" y="548"/>
                  </a:moveTo>
                  <a:lnTo>
                    <a:pt x="117" y="585"/>
                  </a:lnTo>
                  <a:lnTo>
                    <a:pt x="114" y="586"/>
                  </a:lnTo>
                  <a:lnTo>
                    <a:pt x="113" y="586"/>
                  </a:lnTo>
                  <a:lnTo>
                    <a:pt x="113" y="587"/>
                  </a:lnTo>
                  <a:lnTo>
                    <a:pt x="113" y="597"/>
                  </a:lnTo>
                  <a:lnTo>
                    <a:pt x="113" y="597"/>
                  </a:lnTo>
                  <a:lnTo>
                    <a:pt x="102" y="628"/>
                  </a:lnTo>
                  <a:lnTo>
                    <a:pt x="95" y="631"/>
                  </a:lnTo>
                  <a:lnTo>
                    <a:pt x="102" y="608"/>
                  </a:lnTo>
                  <a:lnTo>
                    <a:pt x="108" y="581"/>
                  </a:lnTo>
                  <a:lnTo>
                    <a:pt x="113" y="551"/>
                  </a:lnTo>
                  <a:lnTo>
                    <a:pt x="122" y="548"/>
                  </a:lnTo>
                  <a:close/>
                  <a:moveTo>
                    <a:pt x="116" y="464"/>
                  </a:moveTo>
                  <a:lnTo>
                    <a:pt x="125" y="471"/>
                  </a:lnTo>
                  <a:lnTo>
                    <a:pt x="125" y="487"/>
                  </a:lnTo>
                  <a:lnTo>
                    <a:pt x="125" y="515"/>
                  </a:lnTo>
                  <a:lnTo>
                    <a:pt x="122" y="542"/>
                  </a:lnTo>
                  <a:lnTo>
                    <a:pt x="113" y="543"/>
                  </a:lnTo>
                  <a:lnTo>
                    <a:pt x="116" y="518"/>
                  </a:lnTo>
                  <a:lnTo>
                    <a:pt x="116" y="489"/>
                  </a:lnTo>
                  <a:lnTo>
                    <a:pt x="116" y="464"/>
                  </a:lnTo>
                  <a:close/>
                  <a:moveTo>
                    <a:pt x="123" y="428"/>
                  </a:moveTo>
                  <a:lnTo>
                    <a:pt x="125" y="446"/>
                  </a:lnTo>
                  <a:lnTo>
                    <a:pt x="116" y="453"/>
                  </a:lnTo>
                  <a:lnTo>
                    <a:pt x="114" y="430"/>
                  </a:lnTo>
                  <a:lnTo>
                    <a:pt x="123" y="428"/>
                  </a:lnTo>
                  <a:close/>
                  <a:moveTo>
                    <a:pt x="104" y="292"/>
                  </a:moveTo>
                  <a:lnTo>
                    <a:pt x="116" y="356"/>
                  </a:lnTo>
                  <a:lnTo>
                    <a:pt x="122" y="418"/>
                  </a:lnTo>
                  <a:lnTo>
                    <a:pt x="113" y="421"/>
                  </a:lnTo>
                  <a:lnTo>
                    <a:pt x="106" y="358"/>
                  </a:lnTo>
                  <a:lnTo>
                    <a:pt x="96" y="294"/>
                  </a:lnTo>
                  <a:lnTo>
                    <a:pt x="104" y="292"/>
                  </a:lnTo>
                  <a:close/>
                  <a:moveTo>
                    <a:pt x="67" y="155"/>
                  </a:moveTo>
                  <a:lnTo>
                    <a:pt x="87" y="218"/>
                  </a:lnTo>
                  <a:lnTo>
                    <a:pt x="101" y="282"/>
                  </a:lnTo>
                  <a:lnTo>
                    <a:pt x="93" y="284"/>
                  </a:lnTo>
                  <a:lnTo>
                    <a:pt x="79" y="220"/>
                  </a:lnTo>
                  <a:lnTo>
                    <a:pt x="61" y="157"/>
                  </a:lnTo>
                  <a:lnTo>
                    <a:pt x="67" y="155"/>
                  </a:lnTo>
                  <a:close/>
                  <a:moveTo>
                    <a:pt x="17" y="28"/>
                  </a:moveTo>
                  <a:lnTo>
                    <a:pt x="42" y="85"/>
                  </a:lnTo>
                  <a:lnTo>
                    <a:pt x="64" y="146"/>
                  </a:lnTo>
                  <a:lnTo>
                    <a:pt x="58" y="148"/>
                  </a:lnTo>
                  <a:lnTo>
                    <a:pt x="37" y="86"/>
                  </a:lnTo>
                  <a:lnTo>
                    <a:pt x="13" y="30"/>
                  </a:lnTo>
                  <a:lnTo>
                    <a:pt x="17" y="28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4" y="0"/>
                  </a:lnTo>
                  <a:lnTo>
                    <a:pt x="13" y="21"/>
                  </a:lnTo>
                  <a:lnTo>
                    <a:pt x="9" y="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67"/>
            <p:cNvSpPr>
              <a:spLocks/>
            </p:cNvSpPr>
            <p:nvPr/>
          </p:nvSpPr>
          <p:spPr bwMode="auto">
            <a:xfrm>
              <a:off x="7094928" y="3023488"/>
              <a:ext cx="74613" cy="120650"/>
            </a:xfrm>
            <a:custGeom>
              <a:avLst/>
              <a:gdLst>
                <a:gd name="T0" fmla="*/ 1 w 47"/>
                <a:gd name="T1" fmla="*/ 0 h 76"/>
                <a:gd name="T2" fmla="*/ 25 w 47"/>
                <a:gd name="T3" fmla="*/ 35 h 76"/>
                <a:gd name="T4" fmla="*/ 47 w 47"/>
                <a:gd name="T5" fmla="*/ 76 h 76"/>
                <a:gd name="T6" fmla="*/ 46 w 47"/>
                <a:gd name="T7" fmla="*/ 76 h 76"/>
                <a:gd name="T8" fmla="*/ 43 w 47"/>
                <a:gd name="T9" fmla="*/ 76 h 76"/>
                <a:gd name="T10" fmla="*/ 43 w 47"/>
                <a:gd name="T11" fmla="*/ 76 h 76"/>
                <a:gd name="T12" fmla="*/ 22 w 47"/>
                <a:gd name="T13" fmla="*/ 36 h 76"/>
                <a:gd name="T14" fmla="*/ 0 w 47"/>
                <a:gd name="T15" fmla="*/ 0 h 76"/>
                <a:gd name="T16" fmla="*/ 1 w 47"/>
                <a:gd name="T1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76">
                  <a:moveTo>
                    <a:pt x="1" y="0"/>
                  </a:moveTo>
                  <a:lnTo>
                    <a:pt x="25" y="35"/>
                  </a:lnTo>
                  <a:lnTo>
                    <a:pt x="47" y="76"/>
                  </a:lnTo>
                  <a:lnTo>
                    <a:pt x="46" y="76"/>
                  </a:lnTo>
                  <a:lnTo>
                    <a:pt x="43" y="76"/>
                  </a:lnTo>
                  <a:lnTo>
                    <a:pt x="43" y="76"/>
                  </a:lnTo>
                  <a:lnTo>
                    <a:pt x="22" y="36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68"/>
            <p:cNvSpPr>
              <a:spLocks/>
            </p:cNvSpPr>
            <p:nvPr/>
          </p:nvSpPr>
          <p:spPr bwMode="auto">
            <a:xfrm>
              <a:off x="7067940" y="2983800"/>
              <a:ext cx="1588" cy="3175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1 w 1"/>
                <a:gd name="T5" fmla="*/ 2 h 2"/>
                <a:gd name="T6" fmla="*/ 0 w 1"/>
                <a:gd name="T7" fmla="*/ 0 h 2"/>
                <a:gd name="T8" fmla="*/ 0 w 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lnTo>
                    <a:pt x="1" y="2"/>
                  </a:lnTo>
                  <a:lnTo>
                    <a:pt x="1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69"/>
            <p:cNvSpPr>
              <a:spLocks noEditPoints="1"/>
            </p:cNvSpPr>
            <p:nvPr/>
          </p:nvSpPr>
          <p:spPr bwMode="auto">
            <a:xfrm>
              <a:off x="7066353" y="2980625"/>
              <a:ext cx="22225" cy="31750"/>
            </a:xfrm>
            <a:custGeom>
              <a:avLst/>
              <a:gdLst>
                <a:gd name="T0" fmla="*/ 2 w 14"/>
                <a:gd name="T1" fmla="*/ 4 h 20"/>
                <a:gd name="T2" fmla="*/ 14 w 14"/>
                <a:gd name="T3" fmla="*/ 20 h 20"/>
                <a:gd name="T4" fmla="*/ 14 w 14"/>
                <a:gd name="T5" fmla="*/ 20 h 20"/>
                <a:gd name="T6" fmla="*/ 2 w 14"/>
                <a:gd name="T7" fmla="*/ 4 h 20"/>
                <a:gd name="T8" fmla="*/ 2 w 14"/>
                <a:gd name="T9" fmla="*/ 4 h 20"/>
                <a:gd name="T10" fmla="*/ 0 w 14"/>
                <a:gd name="T11" fmla="*/ 0 h 20"/>
                <a:gd name="T12" fmla="*/ 1 w 14"/>
                <a:gd name="T13" fmla="*/ 2 h 20"/>
                <a:gd name="T14" fmla="*/ 1 w 14"/>
                <a:gd name="T15" fmla="*/ 2 h 20"/>
                <a:gd name="T16" fmla="*/ 0 w 14"/>
                <a:gd name="T1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20">
                  <a:moveTo>
                    <a:pt x="2" y="4"/>
                  </a:moveTo>
                  <a:lnTo>
                    <a:pt x="14" y="20"/>
                  </a:lnTo>
                  <a:lnTo>
                    <a:pt x="14" y="20"/>
                  </a:lnTo>
                  <a:lnTo>
                    <a:pt x="2" y="4"/>
                  </a:lnTo>
                  <a:lnTo>
                    <a:pt x="2" y="4"/>
                  </a:lnTo>
                  <a:close/>
                  <a:moveTo>
                    <a:pt x="0" y="0"/>
                  </a:moveTo>
                  <a:lnTo>
                    <a:pt x="1" y="2"/>
                  </a:lnTo>
                  <a:lnTo>
                    <a:pt x="1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70"/>
            <p:cNvSpPr>
              <a:spLocks/>
            </p:cNvSpPr>
            <p:nvPr/>
          </p:nvSpPr>
          <p:spPr bwMode="auto">
            <a:xfrm>
              <a:off x="7423540" y="4139500"/>
              <a:ext cx="15875" cy="9525"/>
            </a:xfrm>
            <a:custGeom>
              <a:avLst/>
              <a:gdLst>
                <a:gd name="T0" fmla="*/ 10 w 10"/>
                <a:gd name="T1" fmla="*/ 0 h 6"/>
                <a:gd name="T2" fmla="*/ 0 w 10"/>
                <a:gd name="T3" fmla="*/ 6 h 6"/>
                <a:gd name="T4" fmla="*/ 0 w 10"/>
                <a:gd name="T5" fmla="*/ 6 h 6"/>
                <a:gd name="T6" fmla="*/ 7 w 10"/>
                <a:gd name="T7" fmla="*/ 1 h 6"/>
                <a:gd name="T8" fmla="*/ 10 w 10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1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7" y="1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8FCAD6"/>
            </a:solidFill>
            <a:ln w="0">
              <a:solidFill>
                <a:srgbClr val="8FCAD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71"/>
            <p:cNvSpPr>
              <a:spLocks/>
            </p:cNvSpPr>
            <p:nvPr/>
          </p:nvSpPr>
          <p:spPr bwMode="auto">
            <a:xfrm>
              <a:off x="7410840" y="4149025"/>
              <a:ext cx="12700" cy="7938"/>
            </a:xfrm>
            <a:custGeom>
              <a:avLst/>
              <a:gdLst>
                <a:gd name="T0" fmla="*/ 8 w 8"/>
                <a:gd name="T1" fmla="*/ 0 h 5"/>
                <a:gd name="T2" fmla="*/ 8 w 8"/>
                <a:gd name="T3" fmla="*/ 0 h 5"/>
                <a:gd name="T4" fmla="*/ 3 w 8"/>
                <a:gd name="T5" fmla="*/ 4 h 5"/>
                <a:gd name="T6" fmla="*/ 0 w 8"/>
                <a:gd name="T7" fmla="*/ 5 h 5"/>
                <a:gd name="T8" fmla="*/ 8 w 8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5">
                  <a:moveTo>
                    <a:pt x="8" y="0"/>
                  </a:moveTo>
                  <a:lnTo>
                    <a:pt x="8" y="0"/>
                  </a:lnTo>
                  <a:lnTo>
                    <a:pt x="3" y="4"/>
                  </a:lnTo>
                  <a:lnTo>
                    <a:pt x="0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B3B4A4"/>
            </a:solidFill>
            <a:ln w="0">
              <a:solidFill>
                <a:srgbClr val="B3B4A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72"/>
            <p:cNvSpPr>
              <a:spLocks noEditPoints="1"/>
            </p:cNvSpPr>
            <p:nvPr/>
          </p:nvSpPr>
          <p:spPr bwMode="auto">
            <a:xfrm>
              <a:off x="7402903" y="3334638"/>
              <a:ext cx="79375" cy="152400"/>
            </a:xfrm>
            <a:custGeom>
              <a:avLst/>
              <a:gdLst>
                <a:gd name="T0" fmla="*/ 37 w 50"/>
                <a:gd name="T1" fmla="*/ 69 h 96"/>
                <a:gd name="T2" fmla="*/ 38 w 50"/>
                <a:gd name="T3" fmla="*/ 71 h 96"/>
                <a:gd name="T4" fmla="*/ 40 w 50"/>
                <a:gd name="T5" fmla="*/ 72 h 96"/>
                <a:gd name="T6" fmla="*/ 50 w 50"/>
                <a:gd name="T7" fmla="*/ 93 h 96"/>
                <a:gd name="T8" fmla="*/ 48 w 50"/>
                <a:gd name="T9" fmla="*/ 96 h 96"/>
                <a:gd name="T10" fmla="*/ 37 w 50"/>
                <a:gd name="T11" fmla="*/ 69 h 96"/>
                <a:gd name="T12" fmla="*/ 2 w 50"/>
                <a:gd name="T13" fmla="*/ 0 h 96"/>
                <a:gd name="T14" fmla="*/ 27 w 50"/>
                <a:gd name="T15" fmla="*/ 47 h 96"/>
                <a:gd name="T16" fmla="*/ 29 w 50"/>
                <a:gd name="T17" fmla="*/ 50 h 96"/>
                <a:gd name="T18" fmla="*/ 29 w 50"/>
                <a:gd name="T19" fmla="*/ 52 h 96"/>
                <a:gd name="T20" fmla="*/ 0 w 50"/>
                <a:gd name="T21" fmla="*/ 1 h 96"/>
                <a:gd name="T22" fmla="*/ 2 w 50"/>
                <a:gd name="T23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96">
                  <a:moveTo>
                    <a:pt x="37" y="69"/>
                  </a:moveTo>
                  <a:lnTo>
                    <a:pt x="38" y="71"/>
                  </a:lnTo>
                  <a:lnTo>
                    <a:pt x="40" y="72"/>
                  </a:lnTo>
                  <a:lnTo>
                    <a:pt x="50" y="93"/>
                  </a:lnTo>
                  <a:lnTo>
                    <a:pt x="48" y="96"/>
                  </a:lnTo>
                  <a:lnTo>
                    <a:pt x="37" y="69"/>
                  </a:lnTo>
                  <a:close/>
                  <a:moveTo>
                    <a:pt x="2" y="0"/>
                  </a:moveTo>
                  <a:lnTo>
                    <a:pt x="27" y="47"/>
                  </a:lnTo>
                  <a:lnTo>
                    <a:pt x="29" y="50"/>
                  </a:lnTo>
                  <a:lnTo>
                    <a:pt x="29" y="52"/>
                  </a:lnTo>
                  <a:lnTo>
                    <a:pt x="0" y="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73"/>
            <p:cNvSpPr>
              <a:spLocks noEditPoints="1"/>
            </p:cNvSpPr>
            <p:nvPr/>
          </p:nvSpPr>
          <p:spPr bwMode="auto">
            <a:xfrm>
              <a:off x="7445765" y="3409250"/>
              <a:ext cx="50800" cy="114300"/>
            </a:xfrm>
            <a:custGeom>
              <a:avLst/>
              <a:gdLst>
                <a:gd name="T0" fmla="*/ 23 w 32"/>
                <a:gd name="T1" fmla="*/ 46 h 72"/>
                <a:gd name="T2" fmla="*/ 32 w 32"/>
                <a:gd name="T3" fmla="*/ 71 h 72"/>
                <a:gd name="T4" fmla="*/ 30 w 32"/>
                <a:gd name="T5" fmla="*/ 72 h 72"/>
                <a:gd name="T6" fmla="*/ 21 w 32"/>
                <a:gd name="T7" fmla="*/ 49 h 72"/>
                <a:gd name="T8" fmla="*/ 23 w 32"/>
                <a:gd name="T9" fmla="*/ 46 h 72"/>
                <a:gd name="T10" fmla="*/ 0 w 32"/>
                <a:gd name="T11" fmla="*/ 0 h 72"/>
                <a:gd name="T12" fmla="*/ 13 w 32"/>
                <a:gd name="T13" fmla="*/ 25 h 72"/>
                <a:gd name="T14" fmla="*/ 11 w 32"/>
                <a:gd name="T15" fmla="*/ 24 h 72"/>
                <a:gd name="T16" fmla="*/ 10 w 32"/>
                <a:gd name="T17" fmla="*/ 22 h 72"/>
                <a:gd name="T18" fmla="*/ 2 w 32"/>
                <a:gd name="T19" fmla="*/ 5 h 72"/>
                <a:gd name="T20" fmla="*/ 2 w 32"/>
                <a:gd name="T21" fmla="*/ 3 h 72"/>
                <a:gd name="T22" fmla="*/ 0 w 32"/>
                <a:gd name="T23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72">
                  <a:moveTo>
                    <a:pt x="23" y="46"/>
                  </a:moveTo>
                  <a:lnTo>
                    <a:pt x="32" y="71"/>
                  </a:lnTo>
                  <a:lnTo>
                    <a:pt x="30" y="72"/>
                  </a:lnTo>
                  <a:lnTo>
                    <a:pt x="21" y="49"/>
                  </a:lnTo>
                  <a:lnTo>
                    <a:pt x="23" y="46"/>
                  </a:lnTo>
                  <a:close/>
                  <a:moveTo>
                    <a:pt x="0" y="0"/>
                  </a:moveTo>
                  <a:lnTo>
                    <a:pt x="13" y="25"/>
                  </a:lnTo>
                  <a:lnTo>
                    <a:pt x="11" y="24"/>
                  </a:lnTo>
                  <a:lnTo>
                    <a:pt x="10" y="22"/>
                  </a:lnTo>
                  <a:lnTo>
                    <a:pt x="2" y="5"/>
                  </a:lnTo>
                  <a:lnTo>
                    <a:pt x="2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74"/>
            <p:cNvSpPr>
              <a:spLocks/>
            </p:cNvSpPr>
            <p:nvPr/>
          </p:nvSpPr>
          <p:spPr bwMode="auto">
            <a:xfrm>
              <a:off x="7287015" y="3167950"/>
              <a:ext cx="111125" cy="153988"/>
            </a:xfrm>
            <a:custGeom>
              <a:avLst/>
              <a:gdLst>
                <a:gd name="T0" fmla="*/ 0 w 70"/>
                <a:gd name="T1" fmla="*/ 0 h 97"/>
                <a:gd name="T2" fmla="*/ 36 w 70"/>
                <a:gd name="T3" fmla="*/ 47 h 97"/>
                <a:gd name="T4" fmla="*/ 70 w 70"/>
                <a:gd name="T5" fmla="*/ 97 h 97"/>
                <a:gd name="T6" fmla="*/ 68 w 70"/>
                <a:gd name="T7" fmla="*/ 97 h 97"/>
                <a:gd name="T8" fmla="*/ 35 w 70"/>
                <a:gd name="T9" fmla="*/ 47 h 97"/>
                <a:gd name="T10" fmla="*/ 0 w 70"/>
                <a:gd name="T11" fmla="*/ 2 h 97"/>
                <a:gd name="T12" fmla="*/ 0 w 70"/>
                <a:gd name="T13" fmla="*/ 2 h 97"/>
                <a:gd name="T14" fmla="*/ 0 w 70"/>
                <a:gd name="T15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97">
                  <a:moveTo>
                    <a:pt x="0" y="0"/>
                  </a:moveTo>
                  <a:lnTo>
                    <a:pt x="36" y="47"/>
                  </a:lnTo>
                  <a:lnTo>
                    <a:pt x="70" y="97"/>
                  </a:lnTo>
                  <a:lnTo>
                    <a:pt x="68" y="97"/>
                  </a:lnTo>
                  <a:lnTo>
                    <a:pt x="35" y="47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75"/>
            <p:cNvSpPr>
              <a:spLocks/>
            </p:cNvSpPr>
            <p:nvPr/>
          </p:nvSpPr>
          <p:spPr bwMode="auto">
            <a:xfrm>
              <a:off x="7274315" y="3155250"/>
              <a:ext cx="12700" cy="15875"/>
            </a:xfrm>
            <a:custGeom>
              <a:avLst/>
              <a:gdLst>
                <a:gd name="T0" fmla="*/ 0 w 8"/>
                <a:gd name="T1" fmla="*/ 0 h 10"/>
                <a:gd name="T2" fmla="*/ 8 w 8"/>
                <a:gd name="T3" fmla="*/ 8 h 10"/>
                <a:gd name="T4" fmla="*/ 8 w 8"/>
                <a:gd name="T5" fmla="*/ 10 h 10"/>
                <a:gd name="T6" fmla="*/ 8 w 8"/>
                <a:gd name="T7" fmla="*/ 10 h 10"/>
                <a:gd name="T8" fmla="*/ 0 w 8"/>
                <a:gd name="T9" fmla="*/ 0 h 10"/>
                <a:gd name="T10" fmla="*/ 0 w 8"/>
                <a:gd name="T11" fmla="*/ 0 h 10"/>
                <a:gd name="T12" fmla="*/ 0 w 8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0">
                  <a:moveTo>
                    <a:pt x="0" y="0"/>
                  </a:moveTo>
                  <a:lnTo>
                    <a:pt x="8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176"/>
            <p:cNvSpPr>
              <a:spLocks/>
            </p:cNvSpPr>
            <p:nvPr/>
          </p:nvSpPr>
          <p:spPr bwMode="auto">
            <a:xfrm>
              <a:off x="7206053" y="3085400"/>
              <a:ext cx="58738" cy="60325"/>
            </a:xfrm>
            <a:custGeom>
              <a:avLst/>
              <a:gdLst>
                <a:gd name="T0" fmla="*/ 1 w 37"/>
                <a:gd name="T1" fmla="*/ 0 h 38"/>
                <a:gd name="T2" fmla="*/ 37 w 37"/>
                <a:gd name="T3" fmla="*/ 37 h 38"/>
                <a:gd name="T4" fmla="*/ 36 w 37"/>
                <a:gd name="T5" fmla="*/ 38 h 38"/>
                <a:gd name="T6" fmla="*/ 0 w 37"/>
                <a:gd name="T7" fmla="*/ 1 h 38"/>
                <a:gd name="T8" fmla="*/ 0 w 37"/>
                <a:gd name="T9" fmla="*/ 1 h 38"/>
                <a:gd name="T10" fmla="*/ 1 w 37"/>
                <a:gd name="T1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8">
                  <a:moveTo>
                    <a:pt x="1" y="0"/>
                  </a:moveTo>
                  <a:lnTo>
                    <a:pt x="37" y="37"/>
                  </a:lnTo>
                  <a:lnTo>
                    <a:pt x="36" y="38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77"/>
            <p:cNvSpPr>
              <a:spLocks/>
            </p:cNvSpPr>
            <p:nvPr/>
          </p:nvSpPr>
          <p:spPr bwMode="auto">
            <a:xfrm>
              <a:off x="7115565" y="3013963"/>
              <a:ext cx="92075" cy="73025"/>
            </a:xfrm>
            <a:custGeom>
              <a:avLst/>
              <a:gdLst>
                <a:gd name="T0" fmla="*/ 2 w 58"/>
                <a:gd name="T1" fmla="*/ 0 h 46"/>
                <a:gd name="T2" fmla="*/ 30 w 58"/>
                <a:gd name="T3" fmla="*/ 21 h 46"/>
                <a:gd name="T4" fmla="*/ 58 w 58"/>
                <a:gd name="T5" fmla="*/ 45 h 46"/>
                <a:gd name="T6" fmla="*/ 57 w 58"/>
                <a:gd name="T7" fmla="*/ 46 h 46"/>
                <a:gd name="T8" fmla="*/ 57 w 58"/>
                <a:gd name="T9" fmla="*/ 46 h 46"/>
                <a:gd name="T10" fmla="*/ 29 w 58"/>
                <a:gd name="T11" fmla="*/ 21 h 46"/>
                <a:gd name="T12" fmla="*/ 0 w 58"/>
                <a:gd name="T13" fmla="*/ 0 h 46"/>
                <a:gd name="T14" fmla="*/ 2 w 58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46">
                  <a:moveTo>
                    <a:pt x="2" y="0"/>
                  </a:moveTo>
                  <a:lnTo>
                    <a:pt x="30" y="21"/>
                  </a:lnTo>
                  <a:lnTo>
                    <a:pt x="58" y="45"/>
                  </a:lnTo>
                  <a:lnTo>
                    <a:pt x="57" y="46"/>
                  </a:lnTo>
                  <a:lnTo>
                    <a:pt x="57" y="46"/>
                  </a:lnTo>
                  <a:lnTo>
                    <a:pt x="29" y="21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178"/>
            <p:cNvSpPr>
              <a:spLocks/>
            </p:cNvSpPr>
            <p:nvPr/>
          </p:nvSpPr>
          <p:spPr bwMode="auto">
            <a:xfrm>
              <a:off x="7067940" y="2980625"/>
              <a:ext cx="4763" cy="4763"/>
            </a:xfrm>
            <a:custGeom>
              <a:avLst/>
              <a:gdLst>
                <a:gd name="T0" fmla="*/ 0 w 3"/>
                <a:gd name="T1" fmla="*/ 0 h 3"/>
                <a:gd name="T2" fmla="*/ 3 w 3"/>
                <a:gd name="T3" fmla="*/ 3 h 3"/>
                <a:gd name="T4" fmla="*/ 3 w 3"/>
                <a:gd name="T5" fmla="*/ 3 h 3"/>
                <a:gd name="T6" fmla="*/ 0 w 3"/>
                <a:gd name="T7" fmla="*/ 0 h 3"/>
                <a:gd name="T8" fmla="*/ 0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lnTo>
                    <a:pt x="3" y="3"/>
                  </a:lnTo>
                  <a:lnTo>
                    <a:pt x="3" y="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179"/>
            <p:cNvSpPr>
              <a:spLocks noEditPoints="1"/>
            </p:cNvSpPr>
            <p:nvPr/>
          </p:nvSpPr>
          <p:spPr bwMode="auto">
            <a:xfrm>
              <a:off x="7066353" y="2980625"/>
              <a:ext cx="39688" cy="25400"/>
            </a:xfrm>
            <a:custGeom>
              <a:avLst/>
              <a:gdLst>
                <a:gd name="T0" fmla="*/ 4 w 25"/>
                <a:gd name="T1" fmla="*/ 3 h 16"/>
                <a:gd name="T2" fmla="*/ 25 w 25"/>
                <a:gd name="T3" fmla="*/ 16 h 16"/>
                <a:gd name="T4" fmla="*/ 25 w 25"/>
                <a:gd name="T5" fmla="*/ 16 h 16"/>
                <a:gd name="T6" fmla="*/ 4 w 25"/>
                <a:gd name="T7" fmla="*/ 3 h 16"/>
                <a:gd name="T8" fmla="*/ 4 w 25"/>
                <a:gd name="T9" fmla="*/ 3 h 16"/>
                <a:gd name="T10" fmla="*/ 0 w 25"/>
                <a:gd name="T11" fmla="*/ 0 h 16"/>
                <a:gd name="T12" fmla="*/ 1 w 25"/>
                <a:gd name="T13" fmla="*/ 0 h 16"/>
                <a:gd name="T14" fmla="*/ 1 w 25"/>
                <a:gd name="T15" fmla="*/ 0 h 16"/>
                <a:gd name="T16" fmla="*/ 0 w 25"/>
                <a:gd name="T1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6">
                  <a:moveTo>
                    <a:pt x="4" y="3"/>
                  </a:moveTo>
                  <a:lnTo>
                    <a:pt x="25" y="16"/>
                  </a:lnTo>
                  <a:lnTo>
                    <a:pt x="25" y="16"/>
                  </a:lnTo>
                  <a:lnTo>
                    <a:pt x="4" y="3"/>
                  </a:lnTo>
                  <a:lnTo>
                    <a:pt x="4" y="3"/>
                  </a:lnTo>
                  <a:close/>
                  <a:moveTo>
                    <a:pt x="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180"/>
            <p:cNvSpPr>
              <a:spLocks noEditPoints="1"/>
            </p:cNvSpPr>
            <p:nvPr/>
          </p:nvSpPr>
          <p:spPr bwMode="auto">
            <a:xfrm>
              <a:off x="7291778" y="4182363"/>
              <a:ext cx="69850" cy="26988"/>
            </a:xfrm>
            <a:custGeom>
              <a:avLst/>
              <a:gdLst>
                <a:gd name="T0" fmla="*/ 25 w 44"/>
                <a:gd name="T1" fmla="*/ 8 h 17"/>
                <a:gd name="T2" fmla="*/ 20 w 44"/>
                <a:gd name="T3" fmla="*/ 11 h 17"/>
                <a:gd name="T4" fmla="*/ 0 w 44"/>
                <a:gd name="T5" fmla="*/ 17 h 17"/>
                <a:gd name="T6" fmla="*/ 25 w 44"/>
                <a:gd name="T7" fmla="*/ 8 h 17"/>
                <a:gd name="T8" fmla="*/ 44 w 44"/>
                <a:gd name="T9" fmla="*/ 0 h 17"/>
                <a:gd name="T10" fmla="*/ 42 w 44"/>
                <a:gd name="T11" fmla="*/ 1 h 17"/>
                <a:gd name="T12" fmla="*/ 40 w 44"/>
                <a:gd name="T13" fmla="*/ 3 h 17"/>
                <a:gd name="T14" fmla="*/ 37 w 44"/>
                <a:gd name="T15" fmla="*/ 3 h 17"/>
                <a:gd name="T16" fmla="*/ 25 w 44"/>
                <a:gd name="T17" fmla="*/ 8 h 17"/>
                <a:gd name="T18" fmla="*/ 44 w 44"/>
                <a:gd name="T1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17">
                  <a:moveTo>
                    <a:pt x="25" y="8"/>
                  </a:moveTo>
                  <a:lnTo>
                    <a:pt x="20" y="11"/>
                  </a:lnTo>
                  <a:lnTo>
                    <a:pt x="0" y="17"/>
                  </a:lnTo>
                  <a:lnTo>
                    <a:pt x="25" y="8"/>
                  </a:lnTo>
                  <a:close/>
                  <a:moveTo>
                    <a:pt x="44" y="0"/>
                  </a:moveTo>
                  <a:lnTo>
                    <a:pt x="42" y="1"/>
                  </a:lnTo>
                  <a:lnTo>
                    <a:pt x="40" y="3"/>
                  </a:lnTo>
                  <a:lnTo>
                    <a:pt x="37" y="3"/>
                  </a:lnTo>
                  <a:lnTo>
                    <a:pt x="25" y="8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ACAC9E"/>
            </a:solidFill>
            <a:ln w="0">
              <a:solidFill>
                <a:srgbClr val="ACAC9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181"/>
            <p:cNvSpPr>
              <a:spLocks noEditPoints="1"/>
            </p:cNvSpPr>
            <p:nvPr/>
          </p:nvSpPr>
          <p:spPr bwMode="auto">
            <a:xfrm>
              <a:off x="6829815" y="4199825"/>
              <a:ext cx="493713" cy="44450"/>
            </a:xfrm>
            <a:custGeom>
              <a:avLst/>
              <a:gdLst>
                <a:gd name="T0" fmla="*/ 0 w 311"/>
                <a:gd name="T1" fmla="*/ 5 h 28"/>
                <a:gd name="T2" fmla="*/ 24 w 311"/>
                <a:gd name="T3" fmla="*/ 11 h 28"/>
                <a:gd name="T4" fmla="*/ 27 w 311"/>
                <a:gd name="T5" fmla="*/ 13 h 28"/>
                <a:gd name="T6" fmla="*/ 0 w 311"/>
                <a:gd name="T7" fmla="*/ 5 h 28"/>
                <a:gd name="T8" fmla="*/ 0 w 311"/>
                <a:gd name="T9" fmla="*/ 5 h 28"/>
                <a:gd name="T10" fmla="*/ 311 w 311"/>
                <a:gd name="T11" fmla="*/ 0 h 28"/>
                <a:gd name="T12" fmla="*/ 291 w 311"/>
                <a:gd name="T13" fmla="*/ 6 h 28"/>
                <a:gd name="T14" fmla="*/ 273 w 311"/>
                <a:gd name="T15" fmla="*/ 11 h 28"/>
                <a:gd name="T16" fmla="*/ 267 w 311"/>
                <a:gd name="T17" fmla="*/ 14 h 28"/>
                <a:gd name="T18" fmla="*/ 223 w 311"/>
                <a:gd name="T19" fmla="*/ 22 h 28"/>
                <a:gd name="T20" fmla="*/ 178 w 311"/>
                <a:gd name="T21" fmla="*/ 27 h 28"/>
                <a:gd name="T22" fmla="*/ 171 w 311"/>
                <a:gd name="T23" fmla="*/ 27 h 28"/>
                <a:gd name="T24" fmla="*/ 147 w 311"/>
                <a:gd name="T25" fmla="*/ 28 h 28"/>
                <a:gd name="T26" fmla="*/ 113 w 311"/>
                <a:gd name="T27" fmla="*/ 27 h 28"/>
                <a:gd name="T28" fmla="*/ 81 w 311"/>
                <a:gd name="T29" fmla="*/ 23 h 28"/>
                <a:gd name="T30" fmla="*/ 74 w 311"/>
                <a:gd name="T31" fmla="*/ 23 h 28"/>
                <a:gd name="T32" fmla="*/ 65 w 311"/>
                <a:gd name="T33" fmla="*/ 22 h 28"/>
                <a:gd name="T34" fmla="*/ 65 w 311"/>
                <a:gd name="T35" fmla="*/ 22 h 28"/>
                <a:gd name="T36" fmla="*/ 66 w 311"/>
                <a:gd name="T37" fmla="*/ 21 h 28"/>
                <a:gd name="T38" fmla="*/ 65 w 311"/>
                <a:gd name="T39" fmla="*/ 21 h 28"/>
                <a:gd name="T40" fmla="*/ 72 w 311"/>
                <a:gd name="T41" fmla="*/ 21 h 28"/>
                <a:gd name="T42" fmla="*/ 78 w 311"/>
                <a:gd name="T43" fmla="*/ 22 h 28"/>
                <a:gd name="T44" fmla="*/ 113 w 311"/>
                <a:gd name="T45" fmla="*/ 26 h 28"/>
                <a:gd name="T46" fmla="*/ 147 w 311"/>
                <a:gd name="T47" fmla="*/ 27 h 28"/>
                <a:gd name="T48" fmla="*/ 172 w 311"/>
                <a:gd name="T49" fmla="*/ 26 h 28"/>
                <a:gd name="T50" fmla="*/ 179 w 311"/>
                <a:gd name="T51" fmla="*/ 26 h 28"/>
                <a:gd name="T52" fmla="*/ 225 w 311"/>
                <a:gd name="T53" fmla="*/ 21 h 28"/>
                <a:gd name="T54" fmla="*/ 269 w 311"/>
                <a:gd name="T55" fmla="*/ 11 h 28"/>
                <a:gd name="T56" fmla="*/ 276 w 311"/>
                <a:gd name="T57" fmla="*/ 10 h 28"/>
                <a:gd name="T58" fmla="*/ 311 w 311"/>
                <a:gd name="T5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1" h="28">
                  <a:moveTo>
                    <a:pt x="0" y="5"/>
                  </a:moveTo>
                  <a:lnTo>
                    <a:pt x="24" y="11"/>
                  </a:lnTo>
                  <a:lnTo>
                    <a:pt x="27" y="13"/>
                  </a:lnTo>
                  <a:lnTo>
                    <a:pt x="0" y="5"/>
                  </a:lnTo>
                  <a:lnTo>
                    <a:pt x="0" y="5"/>
                  </a:lnTo>
                  <a:close/>
                  <a:moveTo>
                    <a:pt x="311" y="0"/>
                  </a:moveTo>
                  <a:lnTo>
                    <a:pt x="291" y="6"/>
                  </a:lnTo>
                  <a:lnTo>
                    <a:pt x="273" y="11"/>
                  </a:lnTo>
                  <a:lnTo>
                    <a:pt x="267" y="14"/>
                  </a:lnTo>
                  <a:lnTo>
                    <a:pt x="223" y="22"/>
                  </a:lnTo>
                  <a:lnTo>
                    <a:pt x="178" y="27"/>
                  </a:lnTo>
                  <a:lnTo>
                    <a:pt x="171" y="27"/>
                  </a:lnTo>
                  <a:lnTo>
                    <a:pt x="147" y="28"/>
                  </a:lnTo>
                  <a:lnTo>
                    <a:pt x="113" y="27"/>
                  </a:lnTo>
                  <a:lnTo>
                    <a:pt x="81" y="23"/>
                  </a:lnTo>
                  <a:lnTo>
                    <a:pt x="74" y="23"/>
                  </a:lnTo>
                  <a:lnTo>
                    <a:pt x="65" y="22"/>
                  </a:lnTo>
                  <a:lnTo>
                    <a:pt x="65" y="22"/>
                  </a:lnTo>
                  <a:lnTo>
                    <a:pt x="66" y="21"/>
                  </a:lnTo>
                  <a:lnTo>
                    <a:pt x="65" y="21"/>
                  </a:lnTo>
                  <a:lnTo>
                    <a:pt x="72" y="21"/>
                  </a:lnTo>
                  <a:lnTo>
                    <a:pt x="78" y="22"/>
                  </a:lnTo>
                  <a:lnTo>
                    <a:pt x="113" y="26"/>
                  </a:lnTo>
                  <a:lnTo>
                    <a:pt x="147" y="27"/>
                  </a:lnTo>
                  <a:lnTo>
                    <a:pt x="172" y="26"/>
                  </a:lnTo>
                  <a:lnTo>
                    <a:pt x="179" y="26"/>
                  </a:lnTo>
                  <a:lnTo>
                    <a:pt x="225" y="21"/>
                  </a:lnTo>
                  <a:lnTo>
                    <a:pt x="269" y="11"/>
                  </a:lnTo>
                  <a:lnTo>
                    <a:pt x="276" y="10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82"/>
            <p:cNvSpPr>
              <a:spLocks/>
            </p:cNvSpPr>
            <p:nvPr/>
          </p:nvSpPr>
          <p:spPr bwMode="auto">
            <a:xfrm>
              <a:off x="6867915" y="4217288"/>
              <a:ext cx="66675" cy="17463"/>
            </a:xfrm>
            <a:custGeom>
              <a:avLst/>
              <a:gdLst>
                <a:gd name="T0" fmla="*/ 0 w 42"/>
                <a:gd name="T1" fmla="*/ 0 h 11"/>
                <a:gd name="T2" fmla="*/ 41 w 42"/>
                <a:gd name="T3" fmla="*/ 10 h 11"/>
                <a:gd name="T4" fmla="*/ 42 w 42"/>
                <a:gd name="T5" fmla="*/ 10 h 11"/>
                <a:gd name="T6" fmla="*/ 41 w 42"/>
                <a:gd name="T7" fmla="*/ 11 h 11"/>
                <a:gd name="T8" fmla="*/ 41 w 42"/>
                <a:gd name="T9" fmla="*/ 11 h 11"/>
                <a:gd name="T10" fmla="*/ 3 w 42"/>
                <a:gd name="T11" fmla="*/ 2 h 11"/>
                <a:gd name="T12" fmla="*/ 0 w 42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11">
                  <a:moveTo>
                    <a:pt x="0" y="0"/>
                  </a:moveTo>
                  <a:lnTo>
                    <a:pt x="41" y="10"/>
                  </a:lnTo>
                  <a:lnTo>
                    <a:pt x="42" y="10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183"/>
            <p:cNvSpPr>
              <a:spLocks noEditPoints="1"/>
            </p:cNvSpPr>
            <p:nvPr/>
          </p:nvSpPr>
          <p:spPr bwMode="auto">
            <a:xfrm>
              <a:off x="6823465" y="4120450"/>
              <a:ext cx="574675" cy="61913"/>
            </a:xfrm>
            <a:custGeom>
              <a:avLst/>
              <a:gdLst>
                <a:gd name="T0" fmla="*/ 0 w 362"/>
                <a:gd name="T1" fmla="*/ 17 h 39"/>
                <a:gd name="T2" fmla="*/ 6 w 362"/>
                <a:gd name="T3" fmla="*/ 18 h 39"/>
                <a:gd name="T4" fmla="*/ 6 w 362"/>
                <a:gd name="T5" fmla="*/ 19 h 39"/>
                <a:gd name="T6" fmla="*/ 5 w 362"/>
                <a:gd name="T7" fmla="*/ 21 h 39"/>
                <a:gd name="T8" fmla="*/ 6 w 362"/>
                <a:gd name="T9" fmla="*/ 22 h 39"/>
                <a:gd name="T10" fmla="*/ 1 w 362"/>
                <a:gd name="T11" fmla="*/ 21 h 39"/>
                <a:gd name="T12" fmla="*/ 0 w 362"/>
                <a:gd name="T13" fmla="*/ 17 h 39"/>
                <a:gd name="T14" fmla="*/ 358 w 362"/>
                <a:gd name="T15" fmla="*/ 0 h 39"/>
                <a:gd name="T16" fmla="*/ 362 w 362"/>
                <a:gd name="T17" fmla="*/ 2 h 39"/>
                <a:gd name="T18" fmla="*/ 315 w 362"/>
                <a:gd name="T19" fmla="*/ 18 h 39"/>
                <a:gd name="T20" fmla="*/ 306 w 362"/>
                <a:gd name="T21" fmla="*/ 21 h 39"/>
                <a:gd name="T22" fmla="*/ 250 w 362"/>
                <a:gd name="T23" fmla="*/ 31 h 39"/>
                <a:gd name="T24" fmla="*/ 192 w 362"/>
                <a:gd name="T25" fmla="*/ 38 h 39"/>
                <a:gd name="T26" fmla="*/ 183 w 362"/>
                <a:gd name="T27" fmla="*/ 38 h 39"/>
                <a:gd name="T28" fmla="*/ 153 w 362"/>
                <a:gd name="T29" fmla="*/ 39 h 39"/>
                <a:gd name="T30" fmla="*/ 120 w 362"/>
                <a:gd name="T31" fmla="*/ 38 h 39"/>
                <a:gd name="T32" fmla="*/ 121 w 362"/>
                <a:gd name="T33" fmla="*/ 37 h 39"/>
                <a:gd name="T34" fmla="*/ 121 w 362"/>
                <a:gd name="T35" fmla="*/ 37 h 39"/>
                <a:gd name="T36" fmla="*/ 124 w 362"/>
                <a:gd name="T37" fmla="*/ 35 h 39"/>
                <a:gd name="T38" fmla="*/ 125 w 362"/>
                <a:gd name="T39" fmla="*/ 35 h 39"/>
                <a:gd name="T40" fmla="*/ 128 w 362"/>
                <a:gd name="T41" fmla="*/ 34 h 39"/>
                <a:gd name="T42" fmla="*/ 153 w 362"/>
                <a:gd name="T43" fmla="*/ 35 h 39"/>
                <a:gd name="T44" fmla="*/ 183 w 362"/>
                <a:gd name="T45" fmla="*/ 34 h 39"/>
                <a:gd name="T46" fmla="*/ 192 w 362"/>
                <a:gd name="T47" fmla="*/ 34 h 39"/>
                <a:gd name="T48" fmla="*/ 251 w 362"/>
                <a:gd name="T49" fmla="*/ 27 h 39"/>
                <a:gd name="T50" fmla="*/ 309 w 362"/>
                <a:gd name="T51" fmla="*/ 16 h 39"/>
                <a:gd name="T52" fmla="*/ 316 w 362"/>
                <a:gd name="T53" fmla="*/ 13 h 39"/>
                <a:gd name="T54" fmla="*/ 358 w 362"/>
                <a:gd name="T55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62" h="39">
                  <a:moveTo>
                    <a:pt x="0" y="17"/>
                  </a:moveTo>
                  <a:lnTo>
                    <a:pt x="6" y="18"/>
                  </a:lnTo>
                  <a:lnTo>
                    <a:pt x="6" y="19"/>
                  </a:lnTo>
                  <a:lnTo>
                    <a:pt x="5" y="21"/>
                  </a:lnTo>
                  <a:lnTo>
                    <a:pt x="6" y="22"/>
                  </a:lnTo>
                  <a:lnTo>
                    <a:pt x="1" y="21"/>
                  </a:lnTo>
                  <a:lnTo>
                    <a:pt x="0" y="17"/>
                  </a:lnTo>
                  <a:close/>
                  <a:moveTo>
                    <a:pt x="358" y="0"/>
                  </a:moveTo>
                  <a:lnTo>
                    <a:pt x="362" y="2"/>
                  </a:lnTo>
                  <a:lnTo>
                    <a:pt x="315" y="18"/>
                  </a:lnTo>
                  <a:lnTo>
                    <a:pt x="306" y="21"/>
                  </a:lnTo>
                  <a:lnTo>
                    <a:pt x="250" y="31"/>
                  </a:lnTo>
                  <a:lnTo>
                    <a:pt x="192" y="38"/>
                  </a:lnTo>
                  <a:lnTo>
                    <a:pt x="183" y="38"/>
                  </a:lnTo>
                  <a:lnTo>
                    <a:pt x="153" y="39"/>
                  </a:lnTo>
                  <a:lnTo>
                    <a:pt x="120" y="38"/>
                  </a:lnTo>
                  <a:lnTo>
                    <a:pt x="121" y="37"/>
                  </a:lnTo>
                  <a:lnTo>
                    <a:pt x="121" y="37"/>
                  </a:lnTo>
                  <a:lnTo>
                    <a:pt x="124" y="35"/>
                  </a:lnTo>
                  <a:lnTo>
                    <a:pt x="125" y="35"/>
                  </a:lnTo>
                  <a:lnTo>
                    <a:pt x="128" y="34"/>
                  </a:lnTo>
                  <a:lnTo>
                    <a:pt x="153" y="35"/>
                  </a:lnTo>
                  <a:lnTo>
                    <a:pt x="183" y="34"/>
                  </a:lnTo>
                  <a:lnTo>
                    <a:pt x="192" y="34"/>
                  </a:lnTo>
                  <a:lnTo>
                    <a:pt x="251" y="27"/>
                  </a:lnTo>
                  <a:lnTo>
                    <a:pt x="309" y="16"/>
                  </a:lnTo>
                  <a:lnTo>
                    <a:pt x="316" y="13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84"/>
            <p:cNvSpPr>
              <a:spLocks/>
            </p:cNvSpPr>
            <p:nvPr/>
          </p:nvSpPr>
          <p:spPr bwMode="auto">
            <a:xfrm>
              <a:off x="6831403" y="4149025"/>
              <a:ext cx="195263" cy="31750"/>
            </a:xfrm>
            <a:custGeom>
              <a:avLst/>
              <a:gdLst>
                <a:gd name="T0" fmla="*/ 1 w 123"/>
                <a:gd name="T1" fmla="*/ 0 h 20"/>
                <a:gd name="T2" fmla="*/ 50 w 123"/>
                <a:gd name="T3" fmla="*/ 9 h 20"/>
                <a:gd name="T4" fmla="*/ 59 w 123"/>
                <a:gd name="T5" fmla="*/ 11 h 20"/>
                <a:gd name="T6" fmla="*/ 123 w 123"/>
                <a:gd name="T7" fmla="*/ 16 h 20"/>
                <a:gd name="T8" fmla="*/ 120 w 123"/>
                <a:gd name="T9" fmla="*/ 17 h 20"/>
                <a:gd name="T10" fmla="*/ 119 w 123"/>
                <a:gd name="T11" fmla="*/ 17 h 20"/>
                <a:gd name="T12" fmla="*/ 116 w 123"/>
                <a:gd name="T13" fmla="*/ 19 h 20"/>
                <a:gd name="T14" fmla="*/ 116 w 123"/>
                <a:gd name="T15" fmla="*/ 19 h 20"/>
                <a:gd name="T16" fmla="*/ 115 w 123"/>
                <a:gd name="T17" fmla="*/ 20 h 20"/>
                <a:gd name="T18" fmla="*/ 60 w 123"/>
                <a:gd name="T19" fmla="*/ 15 h 20"/>
                <a:gd name="T20" fmla="*/ 51 w 123"/>
                <a:gd name="T21" fmla="*/ 13 h 20"/>
                <a:gd name="T22" fmla="*/ 1 w 123"/>
                <a:gd name="T23" fmla="*/ 4 h 20"/>
                <a:gd name="T24" fmla="*/ 0 w 123"/>
                <a:gd name="T25" fmla="*/ 3 h 20"/>
                <a:gd name="T26" fmla="*/ 1 w 123"/>
                <a:gd name="T27" fmla="*/ 1 h 20"/>
                <a:gd name="T28" fmla="*/ 1 w 123"/>
                <a:gd name="T2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3" h="20">
                  <a:moveTo>
                    <a:pt x="1" y="0"/>
                  </a:moveTo>
                  <a:lnTo>
                    <a:pt x="50" y="9"/>
                  </a:lnTo>
                  <a:lnTo>
                    <a:pt x="59" y="11"/>
                  </a:lnTo>
                  <a:lnTo>
                    <a:pt x="123" y="16"/>
                  </a:lnTo>
                  <a:lnTo>
                    <a:pt x="120" y="17"/>
                  </a:lnTo>
                  <a:lnTo>
                    <a:pt x="119" y="17"/>
                  </a:lnTo>
                  <a:lnTo>
                    <a:pt x="116" y="19"/>
                  </a:lnTo>
                  <a:lnTo>
                    <a:pt x="116" y="19"/>
                  </a:lnTo>
                  <a:lnTo>
                    <a:pt x="115" y="20"/>
                  </a:lnTo>
                  <a:lnTo>
                    <a:pt x="60" y="15"/>
                  </a:lnTo>
                  <a:lnTo>
                    <a:pt x="51" y="13"/>
                  </a:lnTo>
                  <a:lnTo>
                    <a:pt x="1" y="4"/>
                  </a:lnTo>
                  <a:lnTo>
                    <a:pt x="0" y="3"/>
                  </a:lnTo>
                  <a:lnTo>
                    <a:pt x="1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185"/>
            <p:cNvSpPr>
              <a:spLocks/>
            </p:cNvSpPr>
            <p:nvPr/>
          </p:nvSpPr>
          <p:spPr bwMode="auto">
            <a:xfrm>
              <a:off x="6669478" y="4093463"/>
              <a:ext cx="53975" cy="28575"/>
            </a:xfrm>
            <a:custGeom>
              <a:avLst/>
              <a:gdLst>
                <a:gd name="T0" fmla="*/ 0 w 34"/>
                <a:gd name="T1" fmla="*/ 0 h 18"/>
                <a:gd name="T2" fmla="*/ 32 w 34"/>
                <a:gd name="T3" fmla="*/ 13 h 18"/>
                <a:gd name="T4" fmla="*/ 34 w 34"/>
                <a:gd name="T5" fmla="*/ 18 h 18"/>
                <a:gd name="T6" fmla="*/ 2 w 34"/>
                <a:gd name="T7" fmla="*/ 4 h 18"/>
                <a:gd name="T8" fmla="*/ 0 w 34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8">
                  <a:moveTo>
                    <a:pt x="0" y="0"/>
                  </a:moveTo>
                  <a:lnTo>
                    <a:pt x="32" y="13"/>
                  </a:lnTo>
                  <a:lnTo>
                    <a:pt x="34" y="18"/>
                  </a:lnTo>
                  <a:lnTo>
                    <a:pt x="2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86"/>
            <p:cNvSpPr>
              <a:spLocks/>
            </p:cNvSpPr>
            <p:nvPr/>
          </p:nvSpPr>
          <p:spPr bwMode="auto">
            <a:xfrm>
              <a:off x="7166365" y="3980750"/>
              <a:ext cx="263525" cy="66675"/>
            </a:xfrm>
            <a:custGeom>
              <a:avLst/>
              <a:gdLst>
                <a:gd name="T0" fmla="*/ 166 w 166"/>
                <a:gd name="T1" fmla="*/ 0 h 42"/>
                <a:gd name="T2" fmla="*/ 166 w 166"/>
                <a:gd name="T3" fmla="*/ 7 h 42"/>
                <a:gd name="T4" fmla="*/ 120 w 166"/>
                <a:gd name="T5" fmla="*/ 21 h 42"/>
                <a:gd name="T6" fmla="*/ 111 w 166"/>
                <a:gd name="T7" fmla="*/ 24 h 42"/>
                <a:gd name="T8" fmla="*/ 56 w 166"/>
                <a:gd name="T9" fmla="*/ 35 h 42"/>
                <a:gd name="T10" fmla="*/ 0 w 166"/>
                <a:gd name="T11" fmla="*/ 42 h 42"/>
                <a:gd name="T12" fmla="*/ 5 w 166"/>
                <a:gd name="T13" fmla="*/ 38 h 42"/>
                <a:gd name="T14" fmla="*/ 11 w 166"/>
                <a:gd name="T15" fmla="*/ 34 h 42"/>
                <a:gd name="T16" fmla="*/ 62 w 166"/>
                <a:gd name="T17" fmla="*/ 28 h 42"/>
                <a:gd name="T18" fmla="*/ 111 w 166"/>
                <a:gd name="T19" fmla="*/ 16 h 42"/>
                <a:gd name="T20" fmla="*/ 120 w 166"/>
                <a:gd name="T21" fmla="*/ 15 h 42"/>
                <a:gd name="T22" fmla="*/ 166 w 166"/>
                <a:gd name="T23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6" h="42">
                  <a:moveTo>
                    <a:pt x="166" y="0"/>
                  </a:moveTo>
                  <a:lnTo>
                    <a:pt x="166" y="7"/>
                  </a:lnTo>
                  <a:lnTo>
                    <a:pt x="120" y="21"/>
                  </a:lnTo>
                  <a:lnTo>
                    <a:pt x="111" y="24"/>
                  </a:lnTo>
                  <a:lnTo>
                    <a:pt x="56" y="35"/>
                  </a:lnTo>
                  <a:lnTo>
                    <a:pt x="0" y="42"/>
                  </a:lnTo>
                  <a:lnTo>
                    <a:pt x="5" y="38"/>
                  </a:lnTo>
                  <a:lnTo>
                    <a:pt x="11" y="34"/>
                  </a:lnTo>
                  <a:lnTo>
                    <a:pt x="62" y="28"/>
                  </a:lnTo>
                  <a:lnTo>
                    <a:pt x="111" y="16"/>
                  </a:lnTo>
                  <a:lnTo>
                    <a:pt x="120" y="15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87"/>
            <p:cNvSpPr>
              <a:spLocks/>
            </p:cNvSpPr>
            <p:nvPr/>
          </p:nvSpPr>
          <p:spPr bwMode="auto">
            <a:xfrm>
              <a:off x="6785365" y="4006150"/>
              <a:ext cx="398463" cy="46038"/>
            </a:xfrm>
            <a:custGeom>
              <a:avLst/>
              <a:gdLst>
                <a:gd name="T0" fmla="*/ 0 w 251"/>
                <a:gd name="T1" fmla="*/ 0 h 29"/>
                <a:gd name="T2" fmla="*/ 33 w 251"/>
                <a:gd name="T3" fmla="*/ 8 h 29"/>
                <a:gd name="T4" fmla="*/ 68 w 251"/>
                <a:gd name="T5" fmla="*/ 13 h 29"/>
                <a:gd name="T6" fmla="*/ 77 w 251"/>
                <a:gd name="T7" fmla="*/ 16 h 29"/>
                <a:gd name="T8" fmla="*/ 127 w 251"/>
                <a:gd name="T9" fmla="*/ 19 h 29"/>
                <a:gd name="T10" fmla="*/ 177 w 251"/>
                <a:gd name="T11" fmla="*/ 22 h 29"/>
                <a:gd name="T12" fmla="*/ 211 w 251"/>
                <a:gd name="T13" fmla="*/ 21 h 29"/>
                <a:gd name="T14" fmla="*/ 221 w 251"/>
                <a:gd name="T15" fmla="*/ 21 h 29"/>
                <a:gd name="T16" fmla="*/ 251 w 251"/>
                <a:gd name="T17" fmla="*/ 18 h 29"/>
                <a:gd name="T18" fmla="*/ 245 w 251"/>
                <a:gd name="T19" fmla="*/ 22 h 29"/>
                <a:gd name="T20" fmla="*/ 240 w 251"/>
                <a:gd name="T21" fmla="*/ 26 h 29"/>
                <a:gd name="T22" fmla="*/ 221 w 251"/>
                <a:gd name="T23" fmla="*/ 27 h 29"/>
                <a:gd name="T24" fmla="*/ 211 w 251"/>
                <a:gd name="T25" fmla="*/ 29 h 29"/>
                <a:gd name="T26" fmla="*/ 177 w 251"/>
                <a:gd name="T27" fmla="*/ 29 h 29"/>
                <a:gd name="T28" fmla="*/ 127 w 251"/>
                <a:gd name="T29" fmla="*/ 27 h 29"/>
                <a:gd name="T30" fmla="*/ 79 w 251"/>
                <a:gd name="T31" fmla="*/ 22 h 29"/>
                <a:gd name="T32" fmla="*/ 68 w 251"/>
                <a:gd name="T33" fmla="*/ 21 h 29"/>
                <a:gd name="T34" fmla="*/ 3 w 251"/>
                <a:gd name="T35" fmla="*/ 8 h 29"/>
                <a:gd name="T36" fmla="*/ 0 w 251"/>
                <a:gd name="T3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29">
                  <a:moveTo>
                    <a:pt x="0" y="0"/>
                  </a:moveTo>
                  <a:lnTo>
                    <a:pt x="33" y="8"/>
                  </a:lnTo>
                  <a:lnTo>
                    <a:pt x="68" y="13"/>
                  </a:lnTo>
                  <a:lnTo>
                    <a:pt x="77" y="16"/>
                  </a:lnTo>
                  <a:lnTo>
                    <a:pt x="127" y="19"/>
                  </a:lnTo>
                  <a:lnTo>
                    <a:pt x="177" y="22"/>
                  </a:lnTo>
                  <a:lnTo>
                    <a:pt x="211" y="21"/>
                  </a:lnTo>
                  <a:lnTo>
                    <a:pt x="221" y="21"/>
                  </a:lnTo>
                  <a:lnTo>
                    <a:pt x="251" y="18"/>
                  </a:lnTo>
                  <a:lnTo>
                    <a:pt x="245" y="22"/>
                  </a:lnTo>
                  <a:lnTo>
                    <a:pt x="240" y="26"/>
                  </a:lnTo>
                  <a:lnTo>
                    <a:pt x="221" y="27"/>
                  </a:lnTo>
                  <a:lnTo>
                    <a:pt x="211" y="29"/>
                  </a:lnTo>
                  <a:lnTo>
                    <a:pt x="177" y="29"/>
                  </a:lnTo>
                  <a:lnTo>
                    <a:pt x="127" y="27"/>
                  </a:lnTo>
                  <a:lnTo>
                    <a:pt x="79" y="22"/>
                  </a:lnTo>
                  <a:lnTo>
                    <a:pt x="68" y="21"/>
                  </a:lnTo>
                  <a:lnTo>
                    <a:pt x="3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88"/>
            <p:cNvSpPr>
              <a:spLocks noEditPoints="1"/>
            </p:cNvSpPr>
            <p:nvPr/>
          </p:nvSpPr>
          <p:spPr bwMode="auto">
            <a:xfrm>
              <a:off x="6382140" y="3699763"/>
              <a:ext cx="280988" cy="277813"/>
            </a:xfrm>
            <a:custGeom>
              <a:avLst/>
              <a:gdLst>
                <a:gd name="T0" fmla="*/ 128 w 177"/>
                <a:gd name="T1" fmla="*/ 143 h 175"/>
                <a:gd name="T2" fmla="*/ 172 w 177"/>
                <a:gd name="T3" fmla="*/ 165 h 175"/>
                <a:gd name="T4" fmla="*/ 177 w 177"/>
                <a:gd name="T5" fmla="*/ 175 h 175"/>
                <a:gd name="T6" fmla="*/ 135 w 177"/>
                <a:gd name="T7" fmla="*/ 155 h 175"/>
                <a:gd name="T8" fmla="*/ 128 w 177"/>
                <a:gd name="T9" fmla="*/ 143 h 175"/>
                <a:gd name="T10" fmla="*/ 0 w 177"/>
                <a:gd name="T11" fmla="*/ 0 h 175"/>
                <a:gd name="T12" fmla="*/ 0 w 177"/>
                <a:gd name="T13" fmla="*/ 2 h 175"/>
                <a:gd name="T14" fmla="*/ 9 w 177"/>
                <a:gd name="T15" fmla="*/ 28 h 175"/>
                <a:gd name="T16" fmla="*/ 8 w 177"/>
                <a:gd name="T17" fmla="*/ 27 h 175"/>
                <a:gd name="T18" fmla="*/ 0 w 177"/>
                <a:gd name="T19" fmla="*/ 3 h 175"/>
                <a:gd name="T20" fmla="*/ 0 w 177"/>
                <a:gd name="T21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7" h="175">
                  <a:moveTo>
                    <a:pt x="128" y="143"/>
                  </a:moveTo>
                  <a:lnTo>
                    <a:pt x="172" y="165"/>
                  </a:lnTo>
                  <a:lnTo>
                    <a:pt x="177" y="175"/>
                  </a:lnTo>
                  <a:lnTo>
                    <a:pt x="135" y="155"/>
                  </a:lnTo>
                  <a:lnTo>
                    <a:pt x="128" y="143"/>
                  </a:lnTo>
                  <a:close/>
                  <a:moveTo>
                    <a:pt x="0" y="0"/>
                  </a:moveTo>
                  <a:lnTo>
                    <a:pt x="0" y="2"/>
                  </a:lnTo>
                  <a:lnTo>
                    <a:pt x="9" y="28"/>
                  </a:lnTo>
                  <a:lnTo>
                    <a:pt x="8" y="27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89"/>
            <p:cNvSpPr>
              <a:spLocks noEditPoints="1"/>
            </p:cNvSpPr>
            <p:nvPr/>
          </p:nvSpPr>
          <p:spPr bwMode="auto">
            <a:xfrm>
              <a:off x="6605978" y="3742625"/>
              <a:ext cx="852488" cy="117475"/>
            </a:xfrm>
            <a:custGeom>
              <a:avLst/>
              <a:gdLst>
                <a:gd name="T0" fmla="*/ 54 w 537"/>
                <a:gd name="T1" fmla="*/ 31 h 74"/>
                <a:gd name="T2" fmla="*/ 55 w 537"/>
                <a:gd name="T3" fmla="*/ 32 h 74"/>
                <a:gd name="T4" fmla="*/ 57 w 537"/>
                <a:gd name="T5" fmla="*/ 35 h 74"/>
                <a:gd name="T6" fmla="*/ 49 w 537"/>
                <a:gd name="T7" fmla="*/ 32 h 74"/>
                <a:gd name="T8" fmla="*/ 53 w 537"/>
                <a:gd name="T9" fmla="*/ 30 h 74"/>
                <a:gd name="T10" fmla="*/ 75 w 537"/>
                <a:gd name="T11" fmla="*/ 31 h 74"/>
                <a:gd name="T12" fmla="*/ 71 w 537"/>
                <a:gd name="T13" fmla="*/ 32 h 74"/>
                <a:gd name="T14" fmla="*/ 67 w 537"/>
                <a:gd name="T15" fmla="*/ 31 h 74"/>
                <a:gd name="T16" fmla="*/ 65 w 537"/>
                <a:gd name="T17" fmla="*/ 28 h 74"/>
                <a:gd name="T18" fmla="*/ 531 w 537"/>
                <a:gd name="T19" fmla="*/ 26 h 74"/>
                <a:gd name="T20" fmla="*/ 537 w 537"/>
                <a:gd name="T21" fmla="*/ 30 h 74"/>
                <a:gd name="T22" fmla="*/ 474 w 537"/>
                <a:gd name="T23" fmla="*/ 51 h 74"/>
                <a:gd name="T24" fmla="*/ 401 w 537"/>
                <a:gd name="T25" fmla="*/ 66 h 74"/>
                <a:gd name="T26" fmla="*/ 324 w 537"/>
                <a:gd name="T27" fmla="*/ 73 h 74"/>
                <a:gd name="T28" fmla="*/ 232 w 537"/>
                <a:gd name="T29" fmla="*/ 72 h 74"/>
                <a:gd name="T30" fmla="*/ 230 w 537"/>
                <a:gd name="T31" fmla="*/ 70 h 74"/>
                <a:gd name="T32" fmla="*/ 224 w 537"/>
                <a:gd name="T33" fmla="*/ 72 h 74"/>
                <a:gd name="T34" fmla="*/ 206 w 537"/>
                <a:gd name="T35" fmla="*/ 66 h 74"/>
                <a:gd name="T36" fmla="*/ 196 w 537"/>
                <a:gd name="T37" fmla="*/ 59 h 74"/>
                <a:gd name="T38" fmla="*/ 290 w 537"/>
                <a:gd name="T39" fmla="*/ 65 h 74"/>
                <a:gd name="T40" fmla="*/ 334 w 537"/>
                <a:gd name="T41" fmla="*/ 64 h 74"/>
                <a:gd name="T42" fmla="*/ 464 w 537"/>
                <a:gd name="T43" fmla="*/ 44 h 74"/>
                <a:gd name="T44" fmla="*/ 525 w 537"/>
                <a:gd name="T45" fmla="*/ 24 h 74"/>
                <a:gd name="T46" fmla="*/ 44 w 537"/>
                <a:gd name="T47" fmla="*/ 21 h 74"/>
                <a:gd name="T48" fmla="*/ 38 w 537"/>
                <a:gd name="T49" fmla="*/ 22 h 74"/>
                <a:gd name="T50" fmla="*/ 36 w 537"/>
                <a:gd name="T51" fmla="*/ 22 h 74"/>
                <a:gd name="T52" fmla="*/ 33 w 537"/>
                <a:gd name="T53" fmla="*/ 19 h 74"/>
                <a:gd name="T54" fmla="*/ 29 w 537"/>
                <a:gd name="T55" fmla="*/ 14 h 74"/>
                <a:gd name="T56" fmla="*/ 10 w 537"/>
                <a:gd name="T57" fmla="*/ 5 h 74"/>
                <a:gd name="T58" fmla="*/ 18 w 537"/>
                <a:gd name="T59" fmla="*/ 15 h 74"/>
                <a:gd name="T60" fmla="*/ 19 w 537"/>
                <a:gd name="T61" fmla="*/ 19 h 74"/>
                <a:gd name="T62" fmla="*/ 0 w 537"/>
                <a:gd name="T63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37" h="74">
                  <a:moveTo>
                    <a:pt x="53" y="30"/>
                  </a:moveTo>
                  <a:lnTo>
                    <a:pt x="54" y="31"/>
                  </a:lnTo>
                  <a:lnTo>
                    <a:pt x="54" y="31"/>
                  </a:lnTo>
                  <a:lnTo>
                    <a:pt x="55" y="32"/>
                  </a:lnTo>
                  <a:lnTo>
                    <a:pt x="55" y="34"/>
                  </a:lnTo>
                  <a:lnTo>
                    <a:pt x="57" y="35"/>
                  </a:lnTo>
                  <a:lnTo>
                    <a:pt x="57" y="35"/>
                  </a:lnTo>
                  <a:lnTo>
                    <a:pt x="49" y="32"/>
                  </a:lnTo>
                  <a:lnTo>
                    <a:pt x="50" y="31"/>
                  </a:lnTo>
                  <a:lnTo>
                    <a:pt x="53" y="30"/>
                  </a:lnTo>
                  <a:close/>
                  <a:moveTo>
                    <a:pt x="65" y="28"/>
                  </a:moveTo>
                  <a:lnTo>
                    <a:pt x="75" y="31"/>
                  </a:lnTo>
                  <a:lnTo>
                    <a:pt x="74" y="32"/>
                  </a:lnTo>
                  <a:lnTo>
                    <a:pt x="71" y="32"/>
                  </a:lnTo>
                  <a:lnTo>
                    <a:pt x="70" y="32"/>
                  </a:lnTo>
                  <a:lnTo>
                    <a:pt x="67" y="31"/>
                  </a:lnTo>
                  <a:lnTo>
                    <a:pt x="66" y="30"/>
                  </a:lnTo>
                  <a:lnTo>
                    <a:pt x="65" y="28"/>
                  </a:lnTo>
                  <a:close/>
                  <a:moveTo>
                    <a:pt x="525" y="24"/>
                  </a:moveTo>
                  <a:lnTo>
                    <a:pt x="531" y="26"/>
                  </a:lnTo>
                  <a:lnTo>
                    <a:pt x="535" y="28"/>
                  </a:lnTo>
                  <a:lnTo>
                    <a:pt x="537" y="30"/>
                  </a:lnTo>
                  <a:lnTo>
                    <a:pt x="506" y="40"/>
                  </a:lnTo>
                  <a:lnTo>
                    <a:pt x="474" y="51"/>
                  </a:lnTo>
                  <a:lnTo>
                    <a:pt x="465" y="53"/>
                  </a:lnTo>
                  <a:lnTo>
                    <a:pt x="401" y="66"/>
                  </a:lnTo>
                  <a:lnTo>
                    <a:pt x="334" y="73"/>
                  </a:lnTo>
                  <a:lnTo>
                    <a:pt x="324" y="73"/>
                  </a:lnTo>
                  <a:lnTo>
                    <a:pt x="290" y="74"/>
                  </a:lnTo>
                  <a:lnTo>
                    <a:pt x="232" y="72"/>
                  </a:lnTo>
                  <a:lnTo>
                    <a:pt x="231" y="72"/>
                  </a:lnTo>
                  <a:lnTo>
                    <a:pt x="230" y="70"/>
                  </a:lnTo>
                  <a:lnTo>
                    <a:pt x="227" y="70"/>
                  </a:lnTo>
                  <a:lnTo>
                    <a:pt x="224" y="72"/>
                  </a:lnTo>
                  <a:lnTo>
                    <a:pt x="211" y="70"/>
                  </a:lnTo>
                  <a:lnTo>
                    <a:pt x="206" y="66"/>
                  </a:lnTo>
                  <a:lnTo>
                    <a:pt x="201" y="62"/>
                  </a:lnTo>
                  <a:lnTo>
                    <a:pt x="196" y="59"/>
                  </a:lnTo>
                  <a:lnTo>
                    <a:pt x="243" y="64"/>
                  </a:lnTo>
                  <a:lnTo>
                    <a:pt x="290" y="65"/>
                  </a:lnTo>
                  <a:lnTo>
                    <a:pt x="324" y="64"/>
                  </a:lnTo>
                  <a:lnTo>
                    <a:pt x="334" y="64"/>
                  </a:lnTo>
                  <a:lnTo>
                    <a:pt x="400" y="56"/>
                  </a:lnTo>
                  <a:lnTo>
                    <a:pt x="464" y="44"/>
                  </a:lnTo>
                  <a:lnTo>
                    <a:pt x="473" y="41"/>
                  </a:lnTo>
                  <a:lnTo>
                    <a:pt x="525" y="24"/>
                  </a:lnTo>
                  <a:close/>
                  <a:moveTo>
                    <a:pt x="29" y="14"/>
                  </a:moveTo>
                  <a:lnTo>
                    <a:pt x="44" y="21"/>
                  </a:lnTo>
                  <a:lnTo>
                    <a:pt x="41" y="21"/>
                  </a:lnTo>
                  <a:lnTo>
                    <a:pt x="38" y="22"/>
                  </a:lnTo>
                  <a:lnTo>
                    <a:pt x="37" y="22"/>
                  </a:lnTo>
                  <a:lnTo>
                    <a:pt x="36" y="22"/>
                  </a:lnTo>
                  <a:lnTo>
                    <a:pt x="35" y="21"/>
                  </a:lnTo>
                  <a:lnTo>
                    <a:pt x="33" y="19"/>
                  </a:lnTo>
                  <a:lnTo>
                    <a:pt x="32" y="17"/>
                  </a:lnTo>
                  <a:lnTo>
                    <a:pt x="29" y="14"/>
                  </a:lnTo>
                  <a:close/>
                  <a:moveTo>
                    <a:pt x="0" y="0"/>
                  </a:moveTo>
                  <a:lnTo>
                    <a:pt x="10" y="5"/>
                  </a:lnTo>
                  <a:lnTo>
                    <a:pt x="12" y="10"/>
                  </a:lnTo>
                  <a:lnTo>
                    <a:pt x="18" y="15"/>
                  </a:lnTo>
                  <a:lnTo>
                    <a:pt x="23" y="21"/>
                  </a:lnTo>
                  <a:lnTo>
                    <a:pt x="19" y="19"/>
                  </a:lnTo>
                  <a:lnTo>
                    <a:pt x="1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90"/>
            <p:cNvSpPr>
              <a:spLocks noEditPoints="1"/>
            </p:cNvSpPr>
            <p:nvPr/>
          </p:nvSpPr>
          <p:spPr bwMode="auto">
            <a:xfrm>
              <a:off x="6621853" y="3750563"/>
              <a:ext cx="352425" cy="106363"/>
            </a:xfrm>
            <a:custGeom>
              <a:avLst/>
              <a:gdLst>
                <a:gd name="T0" fmla="*/ 217 w 222"/>
                <a:gd name="T1" fmla="*/ 65 h 67"/>
                <a:gd name="T2" fmla="*/ 220 w 222"/>
                <a:gd name="T3" fmla="*/ 65 h 67"/>
                <a:gd name="T4" fmla="*/ 221 w 222"/>
                <a:gd name="T5" fmla="*/ 67 h 67"/>
                <a:gd name="T6" fmla="*/ 222 w 222"/>
                <a:gd name="T7" fmla="*/ 67 h 67"/>
                <a:gd name="T8" fmla="*/ 214 w 222"/>
                <a:gd name="T9" fmla="*/ 67 h 67"/>
                <a:gd name="T10" fmla="*/ 217 w 222"/>
                <a:gd name="T11" fmla="*/ 65 h 67"/>
                <a:gd name="T12" fmla="*/ 0 w 222"/>
                <a:gd name="T13" fmla="*/ 0 h 67"/>
                <a:gd name="T14" fmla="*/ 19 w 222"/>
                <a:gd name="T15" fmla="*/ 9 h 67"/>
                <a:gd name="T16" fmla="*/ 22 w 222"/>
                <a:gd name="T17" fmla="*/ 12 h 67"/>
                <a:gd name="T18" fmla="*/ 23 w 222"/>
                <a:gd name="T19" fmla="*/ 14 h 67"/>
                <a:gd name="T20" fmla="*/ 25 w 222"/>
                <a:gd name="T21" fmla="*/ 16 h 67"/>
                <a:gd name="T22" fmla="*/ 26 w 222"/>
                <a:gd name="T23" fmla="*/ 17 h 67"/>
                <a:gd name="T24" fmla="*/ 27 w 222"/>
                <a:gd name="T25" fmla="*/ 17 h 67"/>
                <a:gd name="T26" fmla="*/ 28 w 222"/>
                <a:gd name="T27" fmla="*/ 17 h 67"/>
                <a:gd name="T28" fmla="*/ 31 w 222"/>
                <a:gd name="T29" fmla="*/ 16 h 67"/>
                <a:gd name="T30" fmla="*/ 34 w 222"/>
                <a:gd name="T31" fmla="*/ 16 h 67"/>
                <a:gd name="T32" fmla="*/ 39 w 222"/>
                <a:gd name="T33" fmla="*/ 17 h 67"/>
                <a:gd name="T34" fmla="*/ 47 w 222"/>
                <a:gd name="T35" fmla="*/ 21 h 67"/>
                <a:gd name="T36" fmla="*/ 55 w 222"/>
                <a:gd name="T37" fmla="*/ 23 h 67"/>
                <a:gd name="T38" fmla="*/ 56 w 222"/>
                <a:gd name="T39" fmla="*/ 25 h 67"/>
                <a:gd name="T40" fmla="*/ 57 w 222"/>
                <a:gd name="T41" fmla="*/ 26 h 67"/>
                <a:gd name="T42" fmla="*/ 60 w 222"/>
                <a:gd name="T43" fmla="*/ 27 h 67"/>
                <a:gd name="T44" fmla="*/ 61 w 222"/>
                <a:gd name="T45" fmla="*/ 27 h 67"/>
                <a:gd name="T46" fmla="*/ 64 w 222"/>
                <a:gd name="T47" fmla="*/ 27 h 67"/>
                <a:gd name="T48" fmla="*/ 65 w 222"/>
                <a:gd name="T49" fmla="*/ 26 h 67"/>
                <a:gd name="T50" fmla="*/ 117 w 222"/>
                <a:gd name="T51" fmla="*/ 42 h 67"/>
                <a:gd name="T52" fmla="*/ 171 w 222"/>
                <a:gd name="T53" fmla="*/ 52 h 67"/>
                <a:gd name="T54" fmla="*/ 182 w 222"/>
                <a:gd name="T55" fmla="*/ 54 h 67"/>
                <a:gd name="T56" fmla="*/ 186 w 222"/>
                <a:gd name="T57" fmla="*/ 54 h 67"/>
                <a:gd name="T58" fmla="*/ 191 w 222"/>
                <a:gd name="T59" fmla="*/ 57 h 67"/>
                <a:gd name="T60" fmla="*/ 196 w 222"/>
                <a:gd name="T61" fmla="*/ 61 h 67"/>
                <a:gd name="T62" fmla="*/ 201 w 222"/>
                <a:gd name="T63" fmla="*/ 65 h 67"/>
                <a:gd name="T64" fmla="*/ 180 w 222"/>
                <a:gd name="T65" fmla="*/ 63 h 67"/>
                <a:gd name="T66" fmla="*/ 171 w 222"/>
                <a:gd name="T67" fmla="*/ 61 h 67"/>
                <a:gd name="T68" fmla="*/ 128 w 222"/>
                <a:gd name="T69" fmla="*/ 54 h 67"/>
                <a:gd name="T70" fmla="*/ 86 w 222"/>
                <a:gd name="T71" fmla="*/ 43 h 67"/>
                <a:gd name="T72" fmla="*/ 47 w 222"/>
                <a:gd name="T73" fmla="*/ 30 h 67"/>
                <a:gd name="T74" fmla="*/ 45 w 222"/>
                <a:gd name="T75" fmla="*/ 29 h 67"/>
                <a:gd name="T76" fmla="*/ 45 w 222"/>
                <a:gd name="T77" fmla="*/ 27 h 67"/>
                <a:gd name="T78" fmla="*/ 44 w 222"/>
                <a:gd name="T79" fmla="*/ 26 h 67"/>
                <a:gd name="T80" fmla="*/ 44 w 222"/>
                <a:gd name="T81" fmla="*/ 26 h 67"/>
                <a:gd name="T82" fmla="*/ 43 w 222"/>
                <a:gd name="T83" fmla="*/ 25 h 67"/>
                <a:gd name="T84" fmla="*/ 40 w 222"/>
                <a:gd name="T85" fmla="*/ 26 h 67"/>
                <a:gd name="T86" fmla="*/ 39 w 222"/>
                <a:gd name="T87" fmla="*/ 27 h 67"/>
                <a:gd name="T88" fmla="*/ 38 w 222"/>
                <a:gd name="T89" fmla="*/ 26 h 67"/>
                <a:gd name="T90" fmla="*/ 13 w 222"/>
                <a:gd name="T91" fmla="*/ 16 h 67"/>
                <a:gd name="T92" fmla="*/ 8 w 222"/>
                <a:gd name="T93" fmla="*/ 10 h 67"/>
                <a:gd name="T94" fmla="*/ 2 w 222"/>
                <a:gd name="T95" fmla="*/ 5 h 67"/>
                <a:gd name="T96" fmla="*/ 0 w 222"/>
                <a:gd name="T97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22" h="67">
                  <a:moveTo>
                    <a:pt x="217" y="65"/>
                  </a:moveTo>
                  <a:lnTo>
                    <a:pt x="220" y="65"/>
                  </a:lnTo>
                  <a:lnTo>
                    <a:pt x="221" y="67"/>
                  </a:lnTo>
                  <a:lnTo>
                    <a:pt x="222" y="67"/>
                  </a:lnTo>
                  <a:lnTo>
                    <a:pt x="214" y="67"/>
                  </a:lnTo>
                  <a:lnTo>
                    <a:pt x="217" y="65"/>
                  </a:lnTo>
                  <a:close/>
                  <a:moveTo>
                    <a:pt x="0" y="0"/>
                  </a:moveTo>
                  <a:lnTo>
                    <a:pt x="19" y="9"/>
                  </a:lnTo>
                  <a:lnTo>
                    <a:pt x="22" y="12"/>
                  </a:lnTo>
                  <a:lnTo>
                    <a:pt x="23" y="14"/>
                  </a:lnTo>
                  <a:lnTo>
                    <a:pt x="25" y="16"/>
                  </a:lnTo>
                  <a:lnTo>
                    <a:pt x="26" y="17"/>
                  </a:lnTo>
                  <a:lnTo>
                    <a:pt x="27" y="17"/>
                  </a:lnTo>
                  <a:lnTo>
                    <a:pt x="28" y="17"/>
                  </a:lnTo>
                  <a:lnTo>
                    <a:pt x="31" y="16"/>
                  </a:lnTo>
                  <a:lnTo>
                    <a:pt x="34" y="16"/>
                  </a:lnTo>
                  <a:lnTo>
                    <a:pt x="39" y="17"/>
                  </a:lnTo>
                  <a:lnTo>
                    <a:pt x="47" y="21"/>
                  </a:lnTo>
                  <a:lnTo>
                    <a:pt x="55" y="23"/>
                  </a:lnTo>
                  <a:lnTo>
                    <a:pt x="56" y="25"/>
                  </a:lnTo>
                  <a:lnTo>
                    <a:pt x="57" y="26"/>
                  </a:lnTo>
                  <a:lnTo>
                    <a:pt x="60" y="27"/>
                  </a:lnTo>
                  <a:lnTo>
                    <a:pt x="61" y="27"/>
                  </a:lnTo>
                  <a:lnTo>
                    <a:pt x="64" y="27"/>
                  </a:lnTo>
                  <a:lnTo>
                    <a:pt x="65" y="26"/>
                  </a:lnTo>
                  <a:lnTo>
                    <a:pt x="117" y="42"/>
                  </a:lnTo>
                  <a:lnTo>
                    <a:pt x="171" y="52"/>
                  </a:lnTo>
                  <a:lnTo>
                    <a:pt x="182" y="54"/>
                  </a:lnTo>
                  <a:lnTo>
                    <a:pt x="186" y="54"/>
                  </a:lnTo>
                  <a:lnTo>
                    <a:pt x="191" y="57"/>
                  </a:lnTo>
                  <a:lnTo>
                    <a:pt x="196" y="61"/>
                  </a:lnTo>
                  <a:lnTo>
                    <a:pt x="201" y="65"/>
                  </a:lnTo>
                  <a:lnTo>
                    <a:pt x="180" y="63"/>
                  </a:lnTo>
                  <a:lnTo>
                    <a:pt x="171" y="61"/>
                  </a:lnTo>
                  <a:lnTo>
                    <a:pt x="128" y="54"/>
                  </a:lnTo>
                  <a:lnTo>
                    <a:pt x="86" y="43"/>
                  </a:lnTo>
                  <a:lnTo>
                    <a:pt x="47" y="30"/>
                  </a:lnTo>
                  <a:lnTo>
                    <a:pt x="45" y="29"/>
                  </a:lnTo>
                  <a:lnTo>
                    <a:pt x="45" y="27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3" y="25"/>
                  </a:lnTo>
                  <a:lnTo>
                    <a:pt x="40" y="26"/>
                  </a:lnTo>
                  <a:lnTo>
                    <a:pt x="39" y="27"/>
                  </a:lnTo>
                  <a:lnTo>
                    <a:pt x="38" y="26"/>
                  </a:lnTo>
                  <a:lnTo>
                    <a:pt x="13" y="16"/>
                  </a:lnTo>
                  <a:lnTo>
                    <a:pt x="8" y="10"/>
                  </a:lnTo>
                  <a:lnTo>
                    <a:pt x="2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91"/>
            <p:cNvSpPr>
              <a:spLocks/>
            </p:cNvSpPr>
            <p:nvPr/>
          </p:nvSpPr>
          <p:spPr bwMode="auto">
            <a:xfrm>
              <a:off x="7439415" y="3779138"/>
              <a:ext cx="23813" cy="11113"/>
            </a:xfrm>
            <a:custGeom>
              <a:avLst/>
              <a:gdLst>
                <a:gd name="T0" fmla="*/ 6 w 15"/>
                <a:gd name="T1" fmla="*/ 0 h 7"/>
                <a:gd name="T2" fmla="*/ 8 w 15"/>
                <a:gd name="T3" fmla="*/ 1 h 7"/>
                <a:gd name="T4" fmla="*/ 10 w 15"/>
                <a:gd name="T5" fmla="*/ 3 h 7"/>
                <a:gd name="T6" fmla="*/ 15 w 15"/>
                <a:gd name="T7" fmla="*/ 5 h 7"/>
                <a:gd name="T8" fmla="*/ 12 w 15"/>
                <a:gd name="T9" fmla="*/ 7 h 7"/>
                <a:gd name="T10" fmla="*/ 10 w 15"/>
                <a:gd name="T11" fmla="*/ 5 h 7"/>
                <a:gd name="T12" fmla="*/ 6 w 15"/>
                <a:gd name="T13" fmla="*/ 3 h 7"/>
                <a:gd name="T14" fmla="*/ 0 w 15"/>
                <a:gd name="T15" fmla="*/ 1 h 7"/>
                <a:gd name="T16" fmla="*/ 6 w 15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6" y="0"/>
                  </a:moveTo>
                  <a:lnTo>
                    <a:pt x="8" y="1"/>
                  </a:lnTo>
                  <a:lnTo>
                    <a:pt x="10" y="3"/>
                  </a:lnTo>
                  <a:lnTo>
                    <a:pt x="15" y="5"/>
                  </a:lnTo>
                  <a:lnTo>
                    <a:pt x="12" y="7"/>
                  </a:lnTo>
                  <a:lnTo>
                    <a:pt x="10" y="5"/>
                  </a:lnTo>
                  <a:lnTo>
                    <a:pt x="6" y="3"/>
                  </a:lnTo>
                  <a:lnTo>
                    <a:pt x="0" y="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92"/>
            <p:cNvSpPr>
              <a:spLocks/>
            </p:cNvSpPr>
            <p:nvPr/>
          </p:nvSpPr>
          <p:spPr bwMode="auto">
            <a:xfrm>
              <a:off x="6374203" y="3401313"/>
              <a:ext cx="109538" cy="257175"/>
            </a:xfrm>
            <a:custGeom>
              <a:avLst/>
              <a:gdLst>
                <a:gd name="T0" fmla="*/ 5 w 69"/>
                <a:gd name="T1" fmla="*/ 0 h 162"/>
                <a:gd name="T2" fmla="*/ 2 w 69"/>
                <a:gd name="T3" fmla="*/ 17 h 162"/>
                <a:gd name="T4" fmla="*/ 2 w 69"/>
                <a:gd name="T5" fmla="*/ 23 h 162"/>
                <a:gd name="T6" fmla="*/ 4 w 69"/>
                <a:gd name="T7" fmla="*/ 50 h 162"/>
                <a:gd name="T8" fmla="*/ 9 w 69"/>
                <a:gd name="T9" fmla="*/ 75 h 162"/>
                <a:gd name="T10" fmla="*/ 20 w 69"/>
                <a:gd name="T11" fmla="*/ 99 h 162"/>
                <a:gd name="T12" fmla="*/ 23 w 69"/>
                <a:gd name="T13" fmla="*/ 106 h 162"/>
                <a:gd name="T14" fmla="*/ 43 w 69"/>
                <a:gd name="T15" fmla="*/ 135 h 162"/>
                <a:gd name="T16" fmla="*/ 69 w 69"/>
                <a:gd name="T17" fmla="*/ 162 h 162"/>
                <a:gd name="T18" fmla="*/ 60 w 69"/>
                <a:gd name="T19" fmla="*/ 158 h 162"/>
                <a:gd name="T20" fmla="*/ 52 w 69"/>
                <a:gd name="T21" fmla="*/ 156 h 162"/>
                <a:gd name="T22" fmla="*/ 35 w 69"/>
                <a:gd name="T23" fmla="*/ 135 h 162"/>
                <a:gd name="T24" fmla="*/ 21 w 69"/>
                <a:gd name="T25" fmla="*/ 114 h 162"/>
                <a:gd name="T26" fmla="*/ 18 w 69"/>
                <a:gd name="T27" fmla="*/ 109 h 162"/>
                <a:gd name="T28" fmla="*/ 8 w 69"/>
                <a:gd name="T29" fmla="*/ 84 h 162"/>
                <a:gd name="T30" fmla="*/ 1 w 69"/>
                <a:gd name="T31" fmla="*/ 58 h 162"/>
                <a:gd name="T32" fmla="*/ 0 w 69"/>
                <a:gd name="T33" fmla="*/ 31 h 162"/>
                <a:gd name="T34" fmla="*/ 1 w 69"/>
                <a:gd name="T35" fmla="*/ 26 h 162"/>
                <a:gd name="T36" fmla="*/ 4 w 69"/>
                <a:gd name="T37" fmla="*/ 8 h 162"/>
                <a:gd name="T38" fmla="*/ 5 w 69"/>
                <a:gd name="T39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9" h="162">
                  <a:moveTo>
                    <a:pt x="5" y="0"/>
                  </a:moveTo>
                  <a:lnTo>
                    <a:pt x="2" y="17"/>
                  </a:lnTo>
                  <a:lnTo>
                    <a:pt x="2" y="23"/>
                  </a:lnTo>
                  <a:lnTo>
                    <a:pt x="4" y="50"/>
                  </a:lnTo>
                  <a:lnTo>
                    <a:pt x="9" y="75"/>
                  </a:lnTo>
                  <a:lnTo>
                    <a:pt x="20" y="99"/>
                  </a:lnTo>
                  <a:lnTo>
                    <a:pt x="23" y="106"/>
                  </a:lnTo>
                  <a:lnTo>
                    <a:pt x="43" y="135"/>
                  </a:lnTo>
                  <a:lnTo>
                    <a:pt x="69" y="162"/>
                  </a:lnTo>
                  <a:lnTo>
                    <a:pt x="60" y="158"/>
                  </a:lnTo>
                  <a:lnTo>
                    <a:pt x="52" y="156"/>
                  </a:lnTo>
                  <a:lnTo>
                    <a:pt x="35" y="135"/>
                  </a:lnTo>
                  <a:lnTo>
                    <a:pt x="21" y="114"/>
                  </a:lnTo>
                  <a:lnTo>
                    <a:pt x="18" y="109"/>
                  </a:lnTo>
                  <a:lnTo>
                    <a:pt x="8" y="84"/>
                  </a:lnTo>
                  <a:lnTo>
                    <a:pt x="1" y="58"/>
                  </a:lnTo>
                  <a:lnTo>
                    <a:pt x="0" y="31"/>
                  </a:lnTo>
                  <a:lnTo>
                    <a:pt x="1" y="26"/>
                  </a:lnTo>
                  <a:lnTo>
                    <a:pt x="4" y="8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93"/>
            <p:cNvSpPr>
              <a:spLocks noEditPoints="1"/>
            </p:cNvSpPr>
            <p:nvPr/>
          </p:nvSpPr>
          <p:spPr bwMode="auto">
            <a:xfrm>
              <a:off x="6448815" y="3137788"/>
              <a:ext cx="995363" cy="501650"/>
            </a:xfrm>
            <a:custGeom>
              <a:avLst/>
              <a:gdLst>
                <a:gd name="T0" fmla="*/ 627 w 627"/>
                <a:gd name="T1" fmla="*/ 264 h 316"/>
                <a:gd name="T2" fmla="*/ 618 w 627"/>
                <a:gd name="T3" fmla="*/ 271 h 316"/>
                <a:gd name="T4" fmla="*/ 583 w 627"/>
                <a:gd name="T5" fmla="*/ 286 h 316"/>
                <a:gd name="T6" fmla="*/ 546 w 627"/>
                <a:gd name="T7" fmla="*/ 298 h 316"/>
                <a:gd name="T8" fmla="*/ 429 w 627"/>
                <a:gd name="T9" fmla="*/ 315 h 316"/>
                <a:gd name="T10" fmla="*/ 389 w 627"/>
                <a:gd name="T11" fmla="*/ 316 h 316"/>
                <a:gd name="T12" fmla="*/ 301 w 627"/>
                <a:gd name="T13" fmla="*/ 311 h 316"/>
                <a:gd name="T14" fmla="*/ 234 w 627"/>
                <a:gd name="T15" fmla="*/ 298 h 316"/>
                <a:gd name="T16" fmla="*/ 173 w 627"/>
                <a:gd name="T17" fmla="*/ 278 h 316"/>
                <a:gd name="T18" fmla="*/ 161 w 627"/>
                <a:gd name="T19" fmla="*/ 269 h 316"/>
                <a:gd name="T20" fmla="*/ 175 w 627"/>
                <a:gd name="T21" fmla="*/ 269 h 316"/>
                <a:gd name="T22" fmla="*/ 237 w 627"/>
                <a:gd name="T23" fmla="*/ 289 h 316"/>
                <a:gd name="T24" fmla="*/ 301 w 627"/>
                <a:gd name="T25" fmla="*/ 301 h 316"/>
                <a:gd name="T26" fmla="*/ 389 w 627"/>
                <a:gd name="T27" fmla="*/ 307 h 316"/>
                <a:gd name="T28" fmla="*/ 428 w 627"/>
                <a:gd name="T29" fmla="*/ 306 h 316"/>
                <a:gd name="T30" fmla="*/ 543 w 627"/>
                <a:gd name="T31" fmla="*/ 288 h 316"/>
                <a:gd name="T32" fmla="*/ 590 w 627"/>
                <a:gd name="T33" fmla="*/ 275 h 316"/>
                <a:gd name="T34" fmla="*/ 82 w 627"/>
                <a:gd name="T35" fmla="*/ 222 h 316"/>
                <a:gd name="T36" fmla="*/ 86 w 627"/>
                <a:gd name="T37" fmla="*/ 224 h 316"/>
                <a:gd name="T38" fmla="*/ 92 w 627"/>
                <a:gd name="T39" fmla="*/ 227 h 316"/>
                <a:gd name="T40" fmla="*/ 96 w 627"/>
                <a:gd name="T41" fmla="*/ 234 h 316"/>
                <a:gd name="T42" fmla="*/ 101 w 627"/>
                <a:gd name="T43" fmla="*/ 237 h 316"/>
                <a:gd name="T44" fmla="*/ 105 w 627"/>
                <a:gd name="T45" fmla="*/ 237 h 316"/>
                <a:gd name="T46" fmla="*/ 113 w 627"/>
                <a:gd name="T47" fmla="*/ 239 h 316"/>
                <a:gd name="T48" fmla="*/ 141 w 627"/>
                <a:gd name="T49" fmla="*/ 255 h 316"/>
                <a:gd name="T50" fmla="*/ 143 w 627"/>
                <a:gd name="T51" fmla="*/ 261 h 316"/>
                <a:gd name="T52" fmla="*/ 110 w 627"/>
                <a:gd name="T53" fmla="*/ 248 h 316"/>
                <a:gd name="T54" fmla="*/ 76 w 627"/>
                <a:gd name="T55" fmla="*/ 225 h 316"/>
                <a:gd name="T56" fmla="*/ 82 w 627"/>
                <a:gd name="T57" fmla="*/ 222 h 316"/>
                <a:gd name="T58" fmla="*/ 31 w 627"/>
                <a:gd name="T59" fmla="*/ 2 h 316"/>
                <a:gd name="T60" fmla="*/ 16 w 627"/>
                <a:gd name="T61" fmla="*/ 28 h 316"/>
                <a:gd name="T62" fmla="*/ 5 w 627"/>
                <a:gd name="T63" fmla="*/ 74 h 316"/>
                <a:gd name="T64" fmla="*/ 7 w 627"/>
                <a:gd name="T65" fmla="*/ 106 h 316"/>
                <a:gd name="T66" fmla="*/ 0 w 627"/>
                <a:gd name="T67" fmla="*/ 86 h 316"/>
                <a:gd name="T68" fmla="*/ 4 w 627"/>
                <a:gd name="T69" fmla="*/ 59 h 316"/>
                <a:gd name="T70" fmla="*/ 24 w 627"/>
                <a:gd name="T71" fmla="*/ 13 h 316"/>
                <a:gd name="T72" fmla="*/ 29 w 627"/>
                <a:gd name="T73" fmla="*/ 5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27" h="316">
                  <a:moveTo>
                    <a:pt x="626" y="259"/>
                  </a:moveTo>
                  <a:lnTo>
                    <a:pt x="627" y="264"/>
                  </a:lnTo>
                  <a:lnTo>
                    <a:pt x="624" y="265"/>
                  </a:lnTo>
                  <a:lnTo>
                    <a:pt x="618" y="271"/>
                  </a:lnTo>
                  <a:lnTo>
                    <a:pt x="611" y="276"/>
                  </a:lnTo>
                  <a:lnTo>
                    <a:pt x="583" y="286"/>
                  </a:lnTo>
                  <a:lnTo>
                    <a:pt x="554" y="296"/>
                  </a:lnTo>
                  <a:lnTo>
                    <a:pt x="546" y="298"/>
                  </a:lnTo>
                  <a:lnTo>
                    <a:pt x="488" y="310"/>
                  </a:lnTo>
                  <a:lnTo>
                    <a:pt x="429" y="315"/>
                  </a:lnTo>
                  <a:lnTo>
                    <a:pt x="420" y="316"/>
                  </a:lnTo>
                  <a:lnTo>
                    <a:pt x="389" y="316"/>
                  </a:lnTo>
                  <a:lnTo>
                    <a:pt x="344" y="315"/>
                  </a:lnTo>
                  <a:lnTo>
                    <a:pt x="301" y="311"/>
                  </a:lnTo>
                  <a:lnTo>
                    <a:pt x="292" y="310"/>
                  </a:lnTo>
                  <a:lnTo>
                    <a:pt x="234" y="298"/>
                  </a:lnTo>
                  <a:lnTo>
                    <a:pt x="181" y="281"/>
                  </a:lnTo>
                  <a:lnTo>
                    <a:pt x="173" y="278"/>
                  </a:lnTo>
                  <a:lnTo>
                    <a:pt x="161" y="273"/>
                  </a:lnTo>
                  <a:lnTo>
                    <a:pt x="161" y="269"/>
                  </a:lnTo>
                  <a:lnTo>
                    <a:pt x="161" y="263"/>
                  </a:lnTo>
                  <a:lnTo>
                    <a:pt x="175" y="269"/>
                  </a:lnTo>
                  <a:lnTo>
                    <a:pt x="183" y="272"/>
                  </a:lnTo>
                  <a:lnTo>
                    <a:pt x="237" y="289"/>
                  </a:lnTo>
                  <a:lnTo>
                    <a:pt x="293" y="299"/>
                  </a:lnTo>
                  <a:lnTo>
                    <a:pt x="301" y="301"/>
                  </a:lnTo>
                  <a:lnTo>
                    <a:pt x="346" y="306"/>
                  </a:lnTo>
                  <a:lnTo>
                    <a:pt x="389" y="307"/>
                  </a:lnTo>
                  <a:lnTo>
                    <a:pt x="420" y="306"/>
                  </a:lnTo>
                  <a:lnTo>
                    <a:pt x="428" y="306"/>
                  </a:lnTo>
                  <a:lnTo>
                    <a:pt x="487" y="299"/>
                  </a:lnTo>
                  <a:lnTo>
                    <a:pt x="543" y="288"/>
                  </a:lnTo>
                  <a:lnTo>
                    <a:pt x="551" y="286"/>
                  </a:lnTo>
                  <a:lnTo>
                    <a:pt x="590" y="275"/>
                  </a:lnTo>
                  <a:lnTo>
                    <a:pt x="626" y="259"/>
                  </a:lnTo>
                  <a:close/>
                  <a:moveTo>
                    <a:pt x="82" y="222"/>
                  </a:moveTo>
                  <a:lnTo>
                    <a:pt x="82" y="222"/>
                  </a:lnTo>
                  <a:lnTo>
                    <a:pt x="86" y="224"/>
                  </a:lnTo>
                  <a:lnTo>
                    <a:pt x="89" y="226"/>
                  </a:lnTo>
                  <a:lnTo>
                    <a:pt x="92" y="227"/>
                  </a:lnTo>
                  <a:lnTo>
                    <a:pt x="93" y="231"/>
                  </a:lnTo>
                  <a:lnTo>
                    <a:pt x="96" y="234"/>
                  </a:lnTo>
                  <a:lnTo>
                    <a:pt x="98" y="235"/>
                  </a:lnTo>
                  <a:lnTo>
                    <a:pt x="101" y="237"/>
                  </a:lnTo>
                  <a:lnTo>
                    <a:pt x="103" y="237"/>
                  </a:lnTo>
                  <a:lnTo>
                    <a:pt x="105" y="237"/>
                  </a:lnTo>
                  <a:lnTo>
                    <a:pt x="109" y="237"/>
                  </a:lnTo>
                  <a:lnTo>
                    <a:pt x="113" y="239"/>
                  </a:lnTo>
                  <a:lnTo>
                    <a:pt x="141" y="255"/>
                  </a:lnTo>
                  <a:lnTo>
                    <a:pt x="141" y="255"/>
                  </a:lnTo>
                  <a:lnTo>
                    <a:pt x="141" y="258"/>
                  </a:lnTo>
                  <a:lnTo>
                    <a:pt x="143" y="261"/>
                  </a:lnTo>
                  <a:lnTo>
                    <a:pt x="144" y="267"/>
                  </a:lnTo>
                  <a:lnTo>
                    <a:pt x="110" y="248"/>
                  </a:lnTo>
                  <a:lnTo>
                    <a:pt x="80" y="229"/>
                  </a:lnTo>
                  <a:lnTo>
                    <a:pt x="76" y="225"/>
                  </a:lnTo>
                  <a:lnTo>
                    <a:pt x="79" y="224"/>
                  </a:lnTo>
                  <a:lnTo>
                    <a:pt x="82" y="222"/>
                  </a:lnTo>
                  <a:close/>
                  <a:moveTo>
                    <a:pt x="33" y="0"/>
                  </a:moveTo>
                  <a:lnTo>
                    <a:pt x="31" y="2"/>
                  </a:lnTo>
                  <a:lnTo>
                    <a:pt x="27" y="8"/>
                  </a:lnTo>
                  <a:lnTo>
                    <a:pt x="16" y="28"/>
                  </a:lnTo>
                  <a:lnTo>
                    <a:pt x="8" y="52"/>
                  </a:lnTo>
                  <a:lnTo>
                    <a:pt x="5" y="74"/>
                  </a:lnTo>
                  <a:lnTo>
                    <a:pt x="4" y="80"/>
                  </a:lnTo>
                  <a:lnTo>
                    <a:pt x="7" y="106"/>
                  </a:lnTo>
                  <a:lnTo>
                    <a:pt x="3" y="120"/>
                  </a:lnTo>
                  <a:lnTo>
                    <a:pt x="0" y="86"/>
                  </a:lnTo>
                  <a:lnTo>
                    <a:pt x="0" y="81"/>
                  </a:lnTo>
                  <a:lnTo>
                    <a:pt x="4" y="59"/>
                  </a:lnTo>
                  <a:lnTo>
                    <a:pt x="12" y="35"/>
                  </a:lnTo>
                  <a:lnTo>
                    <a:pt x="24" y="13"/>
                  </a:lnTo>
                  <a:lnTo>
                    <a:pt x="26" y="9"/>
                  </a:lnTo>
                  <a:lnTo>
                    <a:pt x="29" y="5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94"/>
            <p:cNvSpPr>
              <a:spLocks noEditPoints="1"/>
            </p:cNvSpPr>
            <p:nvPr/>
          </p:nvSpPr>
          <p:spPr bwMode="auto">
            <a:xfrm>
              <a:off x="6453578" y="3306063"/>
              <a:ext cx="250825" cy="265113"/>
            </a:xfrm>
            <a:custGeom>
              <a:avLst/>
              <a:gdLst>
                <a:gd name="T0" fmla="*/ 138 w 158"/>
                <a:gd name="T1" fmla="*/ 149 h 167"/>
                <a:gd name="T2" fmla="*/ 158 w 158"/>
                <a:gd name="T3" fmla="*/ 157 h 167"/>
                <a:gd name="T4" fmla="*/ 158 w 158"/>
                <a:gd name="T5" fmla="*/ 163 h 167"/>
                <a:gd name="T6" fmla="*/ 158 w 158"/>
                <a:gd name="T7" fmla="*/ 167 h 167"/>
                <a:gd name="T8" fmla="*/ 141 w 158"/>
                <a:gd name="T9" fmla="*/ 161 h 167"/>
                <a:gd name="T10" fmla="*/ 140 w 158"/>
                <a:gd name="T11" fmla="*/ 155 h 167"/>
                <a:gd name="T12" fmla="*/ 138 w 158"/>
                <a:gd name="T13" fmla="*/ 152 h 167"/>
                <a:gd name="T14" fmla="*/ 138 w 158"/>
                <a:gd name="T15" fmla="*/ 149 h 167"/>
                <a:gd name="T16" fmla="*/ 138 w 158"/>
                <a:gd name="T17" fmla="*/ 149 h 167"/>
                <a:gd name="T18" fmla="*/ 4 w 158"/>
                <a:gd name="T19" fmla="*/ 0 h 167"/>
                <a:gd name="T20" fmla="*/ 9 w 158"/>
                <a:gd name="T21" fmla="*/ 21 h 167"/>
                <a:gd name="T22" fmla="*/ 17 w 158"/>
                <a:gd name="T23" fmla="*/ 42 h 167"/>
                <a:gd name="T24" fmla="*/ 21 w 158"/>
                <a:gd name="T25" fmla="*/ 47 h 167"/>
                <a:gd name="T26" fmla="*/ 34 w 158"/>
                <a:gd name="T27" fmla="*/ 68 h 167"/>
                <a:gd name="T28" fmla="*/ 53 w 158"/>
                <a:gd name="T29" fmla="*/ 89 h 167"/>
                <a:gd name="T30" fmla="*/ 76 w 158"/>
                <a:gd name="T31" fmla="*/ 110 h 167"/>
                <a:gd name="T32" fmla="*/ 81 w 158"/>
                <a:gd name="T33" fmla="*/ 114 h 167"/>
                <a:gd name="T34" fmla="*/ 106 w 158"/>
                <a:gd name="T35" fmla="*/ 131 h 167"/>
                <a:gd name="T36" fmla="*/ 102 w 158"/>
                <a:gd name="T37" fmla="*/ 131 h 167"/>
                <a:gd name="T38" fmla="*/ 100 w 158"/>
                <a:gd name="T39" fmla="*/ 131 h 167"/>
                <a:gd name="T40" fmla="*/ 98 w 158"/>
                <a:gd name="T41" fmla="*/ 131 h 167"/>
                <a:gd name="T42" fmla="*/ 95 w 158"/>
                <a:gd name="T43" fmla="*/ 129 h 167"/>
                <a:gd name="T44" fmla="*/ 93 w 158"/>
                <a:gd name="T45" fmla="*/ 128 h 167"/>
                <a:gd name="T46" fmla="*/ 90 w 158"/>
                <a:gd name="T47" fmla="*/ 125 h 167"/>
                <a:gd name="T48" fmla="*/ 89 w 158"/>
                <a:gd name="T49" fmla="*/ 121 h 167"/>
                <a:gd name="T50" fmla="*/ 86 w 158"/>
                <a:gd name="T51" fmla="*/ 120 h 167"/>
                <a:gd name="T52" fmla="*/ 83 w 158"/>
                <a:gd name="T53" fmla="*/ 118 h 167"/>
                <a:gd name="T54" fmla="*/ 79 w 158"/>
                <a:gd name="T55" fmla="*/ 116 h 167"/>
                <a:gd name="T56" fmla="*/ 79 w 158"/>
                <a:gd name="T57" fmla="*/ 116 h 167"/>
                <a:gd name="T58" fmla="*/ 76 w 158"/>
                <a:gd name="T59" fmla="*/ 118 h 167"/>
                <a:gd name="T60" fmla="*/ 73 w 158"/>
                <a:gd name="T61" fmla="*/ 119 h 167"/>
                <a:gd name="T62" fmla="*/ 72 w 158"/>
                <a:gd name="T63" fmla="*/ 118 h 167"/>
                <a:gd name="T64" fmla="*/ 48 w 158"/>
                <a:gd name="T65" fmla="*/ 98 h 167"/>
                <a:gd name="T66" fmla="*/ 30 w 158"/>
                <a:gd name="T67" fmla="*/ 77 h 167"/>
                <a:gd name="T68" fmla="*/ 15 w 158"/>
                <a:gd name="T69" fmla="*/ 55 h 167"/>
                <a:gd name="T70" fmla="*/ 13 w 158"/>
                <a:gd name="T71" fmla="*/ 49 h 167"/>
                <a:gd name="T72" fmla="*/ 5 w 158"/>
                <a:gd name="T73" fmla="*/ 31 h 167"/>
                <a:gd name="T74" fmla="*/ 0 w 158"/>
                <a:gd name="T75" fmla="*/ 14 h 167"/>
                <a:gd name="T76" fmla="*/ 4 w 158"/>
                <a:gd name="T77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58" h="167">
                  <a:moveTo>
                    <a:pt x="138" y="149"/>
                  </a:moveTo>
                  <a:lnTo>
                    <a:pt x="158" y="157"/>
                  </a:lnTo>
                  <a:lnTo>
                    <a:pt x="158" y="163"/>
                  </a:lnTo>
                  <a:lnTo>
                    <a:pt x="158" y="167"/>
                  </a:lnTo>
                  <a:lnTo>
                    <a:pt x="141" y="161"/>
                  </a:lnTo>
                  <a:lnTo>
                    <a:pt x="140" y="155"/>
                  </a:lnTo>
                  <a:lnTo>
                    <a:pt x="138" y="152"/>
                  </a:lnTo>
                  <a:lnTo>
                    <a:pt x="138" y="149"/>
                  </a:lnTo>
                  <a:lnTo>
                    <a:pt x="138" y="149"/>
                  </a:lnTo>
                  <a:close/>
                  <a:moveTo>
                    <a:pt x="4" y="0"/>
                  </a:moveTo>
                  <a:lnTo>
                    <a:pt x="9" y="21"/>
                  </a:lnTo>
                  <a:lnTo>
                    <a:pt x="17" y="42"/>
                  </a:lnTo>
                  <a:lnTo>
                    <a:pt x="21" y="47"/>
                  </a:lnTo>
                  <a:lnTo>
                    <a:pt x="34" y="68"/>
                  </a:lnTo>
                  <a:lnTo>
                    <a:pt x="53" y="89"/>
                  </a:lnTo>
                  <a:lnTo>
                    <a:pt x="76" y="110"/>
                  </a:lnTo>
                  <a:lnTo>
                    <a:pt x="81" y="114"/>
                  </a:lnTo>
                  <a:lnTo>
                    <a:pt x="106" y="131"/>
                  </a:lnTo>
                  <a:lnTo>
                    <a:pt x="102" y="131"/>
                  </a:lnTo>
                  <a:lnTo>
                    <a:pt x="100" y="131"/>
                  </a:lnTo>
                  <a:lnTo>
                    <a:pt x="98" y="131"/>
                  </a:lnTo>
                  <a:lnTo>
                    <a:pt x="95" y="129"/>
                  </a:lnTo>
                  <a:lnTo>
                    <a:pt x="93" y="128"/>
                  </a:lnTo>
                  <a:lnTo>
                    <a:pt x="90" y="125"/>
                  </a:lnTo>
                  <a:lnTo>
                    <a:pt x="89" y="121"/>
                  </a:lnTo>
                  <a:lnTo>
                    <a:pt x="86" y="120"/>
                  </a:lnTo>
                  <a:lnTo>
                    <a:pt x="83" y="118"/>
                  </a:lnTo>
                  <a:lnTo>
                    <a:pt x="79" y="116"/>
                  </a:lnTo>
                  <a:lnTo>
                    <a:pt x="79" y="116"/>
                  </a:lnTo>
                  <a:lnTo>
                    <a:pt x="76" y="118"/>
                  </a:lnTo>
                  <a:lnTo>
                    <a:pt x="73" y="119"/>
                  </a:lnTo>
                  <a:lnTo>
                    <a:pt x="72" y="118"/>
                  </a:lnTo>
                  <a:lnTo>
                    <a:pt x="48" y="98"/>
                  </a:lnTo>
                  <a:lnTo>
                    <a:pt x="30" y="77"/>
                  </a:lnTo>
                  <a:lnTo>
                    <a:pt x="15" y="55"/>
                  </a:lnTo>
                  <a:lnTo>
                    <a:pt x="13" y="49"/>
                  </a:lnTo>
                  <a:lnTo>
                    <a:pt x="5" y="31"/>
                  </a:lnTo>
                  <a:lnTo>
                    <a:pt x="0" y="1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95"/>
            <p:cNvSpPr>
              <a:spLocks noEditPoints="1"/>
            </p:cNvSpPr>
            <p:nvPr/>
          </p:nvSpPr>
          <p:spPr bwMode="auto">
            <a:xfrm>
              <a:off x="6853628" y="3342575"/>
              <a:ext cx="509588" cy="73025"/>
            </a:xfrm>
            <a:custGeom>
              <a:avLst/>
              <a:gdLst>
                <a:gd name="T0" fmla="*/ 16 w 321"/>
                <a:gd name="T1" fmla="*/ 25 h 46"/>
                <a:gd name="T2" fmla="*/ 19 w 321"/>
                <a:gd name="T3" fmla="*/ 25 h 46"/>
                <a:gd name="T4" fmla="*/ 19 w 321"/>
                <a:gd name="T5" fmla="*/ 29 h 46"/>
                <a:gd name="T6" fmla="*/ 17 w 321"/>
                <a:gd name="T7" fmla="*/ 33 h 46"/>
                <a:gd name="T8" fmla="*/ 0 w 321"/>
                <a:gd name="T9" fmla="*/ 28 h 46"/>
                <a:gd name="T10" fmla="*/ 4 w 321"/>
                <a:gd name="T11" fmla="*/ 28 h 46"/>
                <a:gd name="T12" fmla="*/ 8 w 321"/>
                <a:gd name="T13" fmla="*/ 28 h 46"/>
                <a:gd name="T14" fmla="*/ 13 w 321"/>
                <a:gd name="T15" fmla="*/ 26 h 46"/>
                <a:gd name="T16" fmla="*/ 16 w 321"/>
                <a:gd name="T17" fmla="*/ 25 h 46"/>
                <a:gd name="T18" fmla="*/ 317 w 321"/>
                <a:gd name="T19" fmla="*/ 0 h 46"/>
                <a:gd name="T20" fmla="*/ 321 w 321"/>
                <a:gd name="T21" fmla="*/ 9 h 46"/>
                <a:gd name="T22" fmla="*/ 292 w 321"/>
                <a:gd name="T23" fmla="*/ 20 h 46"/>
                <a:gd name="T24" fmla="*/ 262 w 321"/>
                <a:gd name="T25" fmla="*/ 30 h 46"/>
                <a:gd name="T26" fmla="*/ 256 w 321"/>
                <a:gd name="T27" fmla="*/ 32 h 46"/>
                <a:gd name="T28" fmla="*/ 211 w 321"/>
                <a:gd name="T29" fmla="*/ 41 h 46"/>
                <a:gd name="T30" fmla="*/ 165 w 321"/>
                <a:gd name="T31" fmla="*/ 46 h 46"/>
                <a:gd name="T32" fmla="*/ 159 w 321"/>
                <a:gd name="T33" fmla="*/ 46 h 46"/>
                <a:gd name="T34" fmla="*/ 134 w 321"/>
                <a:gd name="T35" fmla="*/ 46 h 46"/>
                <a:gd name="T36" fmla="*/ 100 w 321"/>
                <a:gd name="T37" fmla="*/ 45 h 46"/>
                <a:gd name="T38" fmla="*/ 66 w 321"/>
                <a:gd name="T39" fmla="*/ 42 h 46"/>
                <a:gd name="T40" fmla="*/ 58 w 321"/>
                <a:gd name="T41" fmla="*/ 41 h 46"/>
                <a:gd name="T42" fmla="*/ 33 w 321"/>
                <a:gd name="T43" fmla="*/ 37 h 46"/>
                <a:gd name="T44" fmla="*/ 43 w 321"/>
                <a:gd name="T45" fmla="*/ 34 h 46"/>
                <a:gd name="T46" fmla="*/ 53 w 321"/>
                <a:gd name="T47" fmla="*/ 33 h 46"/>
                <a:gd name="T48" fmla="*/ 58 w 321"/>
                <a:gd name="T49" fmla="*/ 30 h 46"/>
                <a:gd name="T50" fmla="*/ 60 w 321"/>
                <a:gd name="T51" fmla="*/ 32 h 46"/>
                <a:gd name="T52" fmla="*/ 67 w 321"/>
                <a:gd name="T53" fmla="*/ 32 h 46"/>
                <a:gd name="T54" fmla="*/ 101 w 321"/>
                <a:gd name="T55" fmla="*/ 36 h 46"/>
                <a:gd name="T56" fmla="*/ 134 w 321"/>
                <a:gd name="T57" fmla="*/ 37 h 46"/>
                <a:gd name="T58" fmla="*/ 157 w 321"/>
                <a:gd name="T59" fmla="*/ 36 h 46"/>
                <a:gd name="T60" fmla="*/ 164 w 321"/>
                <a:gd name="T61" fmla="*/ 36 h 46"/>
                <a:gd name="T62" fmla="*/ 210 w 321"/>
                <a:gd name="T63" fmla="*/ 32 h 46"/>
                <a:gd name="T64" fmla="*/ 253 w 321"/>
                <a:gd name="T65" fmla="*/ 23 h 46"/>
                <a:gd name="T66" fmla="*/ 259 w 321"/>
                <a:gd name="T67" fmla="*/ 21 h 46"/>
                <a:gd name="T68" fmla="*/ 288 w 321"/>
                <a:gd name="T69" fmla="*/ 12 h 46"/>
                <a:gd name="T70" fmla="*/ 317 w 321"/>
                <a:gd name="T7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21" h="46">
                  <a:moveTo>
                    <a:pt x="16" y="25"/>
                  </a:moveTo>
                  <a:lnTo>
                    <a:pt x="19" y="25"/>
                  </a:lnTo>
                  <a:lnTo>
                    <a:pt x="19" y="29"/>
                  </a:lnTo>
                  <a:lnTo>
                    <a:pt x="17" y="33"/>
                  </a:lnTo>
                  <a:lnTo>
                    <a:pt x="0" y="28"/>
                  </a:lnTo>
                  <a:lnTo>
                    <a:pt x="4" y="28"/>
                  </a:lnTo>
                  <a:lnTo>
                    <a:pt x="8" y="28"/>
                  </a:lnTo>
                  <a:lnTo>
                    <a:pt x="13" y="26"/>
                  </a:lnTo>
                  <a:lnTo>
                    <a:pt x="16" y="25"/>
                  </a:lnTo>
                  <a:close/>
                  <a:moveTo>
                    <a:pt x="317" y="0"/>
                  </a:moveTo>
                  <a:lnTo>
                    <a:pt x="321" y="9"/>
                  </a:lnTo>
                  <a:lnTo>
                    <a:pt x="292" y="20"/>
                  </a:lnTo>
                  <a:lnTo>
                    <a:pt x="262" y="30"/>
                  </a:lnTo>
                  <a:lnTo>
                    <a:pt x="256" y="32"/>
                  </a:lnTo>
                  <a:lnTo>
                    <a:pt x="211" y="41"/>
                  </a:lnTo>
                  <a:lnTo>
                    <a:pt x="165" y="46"/>
                  </a:lnTo>
                  <a:lnTo>
                    <a:pt x="159" y="46"/>
                  </a:lnTo>
                  <a:lnTo>
                    <a:pt x="134" y="46"/>
                  </a:lnTo>
                  <a:lnTo>
                    <a:pt x="100" y="45"/>
                  </a:lnTo>
                  <a:lnTo>
                    <a:pt x="66" y="42"/>
                  </a:lnTo>
                  <a:lnTo>
                    <a:pt x="58" y="41"/>
                  </a:lnTo>
                  <a:lnTo>
                    <a:pt x="33" y="37"/>
                  </a:lnTo>
                  <a:lnTo>
                    <a:pt x="43" y="34"/>
                  </a:lnTo>
                  <a:lnTo>
                    <a:pt x="53" y="33"/>
                  </a:lnTo>
                  <a:lnTo>
                    <a:pt x="58" y="30"/>
                  </a:lnTo>
                  <a:lnTo>
                    <a:pt x="60" y="32"/>
                  </a:lnTo>
                  <a:lnTo>
                    <a:pt x="67" y="32"/>
                  </a:lnTo>
                  <a:lnTo>
                    <a:pt x="101" y="36"/>
                  </a:lnTo>
                  <a:lnTo>
                    <a:pt x="134" y="37"/>
                  </a:lnTo>
                  <a:lnTo>
                    <a:pt x="157" y="36"/>
                  </a:lnTo>
                  <a:lnTo>
                    <a:pt x="164" y="36"/>
                  </a:lnTo>
                  <a:lnTo>
                    <a:pt x="210" y="32"/>
                  </a:lnTo>
                  <a:lnTo>
                    <a:pt x="253" y="23"/>
                  </a:lnTo>
                  <a:lnTo>
                    <a:pt x="259" y="21"/>
                  </a:lnTo>
                  <a:lnTo>
                    <a:pt x="288" y="12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96"/>
            <p:cNvSpPr>
              <a:spLocks/>
            </p:cNvSpPr>
            <p:nvPr/>
          </p:nvSpPr>
          <p:spPr bwMode="auto">
            <a:xfrm>
              <a:off x="6583753" y="2933000"/>
              <a:ext cx="361950" cy="468313"/>
            </a:xfrm>
            <a:custGeom>
              <a:avLst/>
              <a:gdLst>
                <a:gd name="T0" fmla="*/ 97 w 228"/>
                <a:gd name="T1" fmla="*/ 0 h 295"/>
                <a:gd name="T2" fmla="*/ 81 w 228"/>
                <a:gd name="T3" fmla="*/ 10 h 295"/>
                <a:gd name="T4" fmla="*/ 76 w 228"/>
                <a:gd name="T5" fmla="*/ 13 h 295"/>
                <a:gd name="T6" fmla="*/ 49 w 228"/>
                <a:gd name="T7" fmla="*/ 36 h 295"/>
                <a:gd name="T8" fmla="*/ 29 w 228"/>
                <a:gd name="T9" fmla="*/ 61 h 295"/>
                <a:gd name="T10" fmla="*/ 26 w 228"/>
                <a:gd name="T11" fmla="*/ 63 h 295"/>
                <a:gd name="T12" fmla="*/ 13 w 228"/>
                <a:gd name="T13" fmla="*/ 89 h 295"/>
                <a:gd name="T14" fmla="*/ 8 w 228"/>
                <a:gd name="T15" fmla="*/ 116 h 295"/>
                <a:gd name="T16" fmla="*/ 8 w 228"/>
                <a:gd name="T17" fmla="*/ 119 h 295"/>
                <a:gd name="T18" fmla="*/ 11 w 228"/>
                <a:gd name="T19" fmla="*/ 146 h 295"/>
                <a:gd name="T20" fmla="*/ 20 w 228"/>
                <a:gd name="T21" fmla="*/ 172 h 295"/>
                <a:gd name="T22" fmla="*/ 22 w 228"/>
                <a:gd name="T23" fmla="*/ 176 h 295"/>
                <a:gd name="T24" fmla="*/ 39 w 228"/>
                <a:gd name="T25" fmla="*/ 201 h 295"/>
                <a:gd name="T26" fmla="*/ 64 w 228"/>
                <a:gd name="T27" fmla="*/ 224 h 295"/>
                <a:gd name="T28" fmla="*/ 69 w 228"/>
                <a:gd name="T29" fmla="*/ 227 h 295"/>
                <a:gd name="T30" fmla="*/ 92 w 228"/>
                <a:gd name="T31" fmla="*/ 243 h 295"/>
                <a:gd name="T32" fmla="*/ 114 w 228"/>
                <a:gd name="T33" fmla="*/ 254 h 295"/>
                <a:gd name="T34" fmla="*/ 139 w 228"/>
                <a:gd name="T35" fmla="*/ 266 h 295"/>
                <a:gd name="T36" fmla="*/ 145 w 228"/>
                <a:gd name="T37" fmla="*/ 267 h 295"/>
                <a:gd name="T38" fmla="*/ 186 w 228"/>
                <a:gd name="T39" fmla="*/ 281 h 295"/>
                <a:gd name="T40" fmla="*/ 228 w 228"/>
                <a:gd name="T41" fmla="*/ 288 h 295"/>
                <a:gd name="T42" fmla="*/ 223 w 228"/>
                <a:gd name="T43" fmla="*/ 291 h 295"/>
                <a:gd name="T44" fmla="*/ 213 w 228"/>
                <a:gd name="T45" fmla="*/ 292 h 295"/>
                <a:gd name="T46" fmla="*/ 203 w 228"/>
                <a:gd name="T47" fmla="*/ 295 h 295"/>
                <a:gd name="T48" fmla="*/ 187 w 228"/>
                <a:gd name="T49" fmla="*/ 291 h 295"/>
                <a:gd name="T50" fmla="*/ 189 w 228"/>
                <a:gd name="T51" fmla="*/ 287 h 295"/>
                <a:gd name="T52" fmla="*/ 189 w 228"/>
                <a:gd name="T53" fmla="*/ 283 h 295"/>
                <a:gd name="T54" fmla="*/ 186 w 228"/>
                <a:gd name="T55" fmla="*/ 283 h 295"/>
                <a:gd name="T56" fmla="*/ 183 w 228"/>
                <a:gd name="T57" fmla="*/ 284 h 295"/>
                <a:gd name="T58" fmla="*/ 178 w 228"/>
                <a:gd name="T59" fmla="*/ 286 h 295"/>
                <a:gd name="T60" fmla="*/ 174 w 228"/>
                <a:gd name="T61" fmla="*/ 286 h 295"/>
                <a:gd name="T62" fmla="*/ 170 w 228"/>
                <a:gd name="T63" fmla="*/ 286 h 295"/>
                <a:gd name="T64" fmla="*/ 141 w 228"/>
                <a:gd name="T65" fmla="*/ 277 h 295"/>
                <a:gd name="T66" fmla="*/ 135 w 228"/>
                <a:gd name="T67" fmla="*/ 274 h 295"/>
                <a:gd name="T68" fmla="*/ 110 w 228"/>
                <a:gd name="T69" fmla="*/ 263 h 295"/>
                <a:gd name="T70" fmla="*/ 86 w 228"/>
                <a:gd name="T71" fmla="*/ 250 h 295"/>
                <a:gd name="T72" fmla="*/ 63 w 228"/>
                <a:gd name="T73" fmla="*/ 235 h 295"/>
                <a:gd name="T74" fmla="*/ 59 w 228"/>
                <a:gd name="T75" fmla="*/ 232 h 295"/>
                <a:gd name="T76" fmla="*/ 33 w 228"/>
                <a:gd name="T77" fmla="*/ 209 h 295"/>
                <a:gd name="T78" fmla="*/ 16 w 228"/>
                <a:gd name="T79" fmla="*/ 182 h 295"/>
                <a:gd name="T80" fmla="*/ 13 w 228"/>
                <a:gd name="T81" fmla="*/ 178 h 295"/>
                <a:gd name="T82" fmla="*/ 3 w 228"/>
                <a:gd name="T83" fmla="*/ 152 h 295"/>
                <a:gd name="T84" fmla="*/ 0 w 228"/>
                <a:gd name="T85" fmla="*/ 125 h 295"/>
                <a:gd name="T86" fmla="*/ 0 w 228"/>
                <a:gd name="T87" fmla="*/ 121 h 295"/>
                <a:gd name="T88" fmla="*/ 7 w 228"/>
                <a:gd name="T89" fmla="*/ 93 h 295"/>
                <a:gd name="T90" fmla="*/ 18 w 228"/>
                <a:gd name="T91" fmla="*/ 67 h 295"/>
                <a:gd name="T92" fmla="*/ 21 w 228"/>
                <a:gd name="T93" fmla="*/ 65 h 295"/>
                <a:gd name="T94" fmla="*/ 42 w 228"/>
                <a:gd name="T95" fmla="*/ 40 h 295"/>
                <a:gd name="T96" fmla="*/ 71 w 228"/>
                <a:gd name="T97" fmla="*/ 16 h 295"/>
                <a:gd name="T98" fmla="*/ 76 w 228"/>
                <a:gd name="T99" fmla="*/ 13 h 295"/>
                <a:gd name="T100" fmla="*/ 92 w 228"/>
                <a:gd name="T101" fmla="*/ 3 h 295"/>
                <a:gd name="T102" fmla="*/ 97 w 228"/>
                <a:gd name="T103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8" h="295">
                  <a:moveTo>
                    <a:pt x="97" y="0"/>
                  </a:moveTo>
                  <a:lnTo>
                    <a:pt x="81" y="10"/>
                  </a:lnTo>
                  <a:lnTo>
                    <a:pt x="76" y="13"/>
                  </a:lnTo>
                  <a:lnTo>
                    <a:pt x="49" y="36"/>
                  </a:lnTo>
                  <a:lnTo>
                    <a:pt x="29" y="61"/>
                  </a:lnTo>
                  <a:lnTo>
                    <a:pt x="26" y="63"/>
                  </a:lnTo>
                  <a:lnTo>
                    <a:pt x="13" y="89"/>
                  </a:lnTo>
                  <a:lnTo>
                    <a:pt x="8" y="116"/>
                  </a:lnTo>
                  <a:lnTo>
                    <a:pt x="8" y="119"/>
                  </a:lnTo>
                  <a:lnTo>
                    <a:pt x="11" y="146"/>
                  </a:lnTo>
                  <a:lnTo>
                    <a:pt x="20" y="172"/>
                  </a:lnTo>
                  <a:lnTo>
                    <a:pt x="22" y="176"/>
                  </a:lnTo>
                  <a:lnTo>
                    <a:pt x="39" y="201"/>
                  </a:lnTo>
                  <a:lnTo>
                    <a:pt x="64" y="224"/>
                  </a:lnTo>
                  <a:lnTo>
                    <a:pt x="69" y="227"/>
                  </a:lnTo>
                  <a:lnTo>
                    <a:pt x="92" y="243"/>
                  </a:lnTo>
                  <a:lnTo>
                    <a:pt x="114" y="254"/>
                  </a:lnTo>
                  <a:lnTo>
                    <a:pt x="139" y="266"/>
                  </a:lnTo>
                  <a:lnTo>
                    <a:pt x="145" y="267"/>
                  </a:lnTo>
                  <a:lnTo>
                    <a:pt x="186" y="281"/>
                  </a:lnTo>
                  <a:lnTo>
                    <a:pt x="228" y="288"/>
                  </a:lnTo>
                  <a:lnTo>
                    <a:pt x="223" y="291"/>
                  </a:lnTo>
                  <a:lnTo>
                    <a:pt x="213" y="292"/>
                  </a:lnTo>
                  <a:lnTo>
                    <a:pt x="203" y="295"/>
                  </a:lnTo>
                  <a:lnTo>
                    <a:pt x="187" y="291"/>
                  </a:lnTo>
                  <a:lnTo>
                    <a:pt x="189" y="287"/>
                  </a:lnTo>
                  <a:lnTo>
                    <a:pt x="189" y="283"/>
                  </a:lnTo>
                  <a:lnTo>
                    <a:pt x="186" y="283"/>
                  </a:lnTo>
                  <a:lnTo>
                    <a:pt x="183" y="284"/>
                  </a:lnTo>
                  <a:lnTo>
                    <a:pt x="178" y="286"/>
                  </a:lnTo>
                  <a:lnTo>
                    <a:pt x="174" y="286"/>
                  </a:lnTo>
                  <a:lnTo>
                    <a:pt x="170" y="286"/>
                  </a:lnTo>
                  <a:lnTo>
                    <a:pt x="141" y="277"/>
                  </a:lnTo>
                  <a:lnTo>
                    <a:pt x="135" y="274"/>
                  </a:lnTo>
                  <a:lnTo>
                    <a:pt x="110" y="263"/>
                  </a:lnTo>
                  <a:lnTo>
                    <a:pt x="86" y="250"/>
                  </a:lnTo>
                  <a:lnTo>
                    <a:pt x="63" y="235"/>
                  </a:lnTo>
                  <a:lnTo>
                    <a:pt x="59" y="232"/>
                  </a:lnTo>
                  <a:lnTo>
                    <a:pt x="33" y="209"/>
                  </a:lnTo>
                  <a:lnTo>
                    <a:pt x="16" y="182"/>
                  </a:lnTo>
                  <a:lnTo>
                    <a:pt x="13" y="178"/>
                  </a:lnTo>
                  <a:lnTo>
                    <a:pt x="3" y="152"/>
                  </a:lnTo>
                  <a:lnTo>
                    <a:pt x="0" y="125"/>
                  </a:lnTo>
                  <a:lnTo>
                    <a:pt x="0" y="121"/>
                  </a:lnTo>
                  <a:lnTo>
                    <a:pt x="7" y="93"/>
                  </a:lnTo>
                  <a:lnTo>
                    <a:pt x="18" y="67"/>
                  </a:lnTo>
                  <a:lnTo>
                    <a:pt x="21" y="65"/>
                  </a:lnTo>
                  <a:lnTo>
                    <a:pt x="42" y="40"/>
                  </a:lnTo>
                  <a:lnTo>
                    <a:pt x="71" y="16"/>
                  </a:lnTo>
                  <a:lnTo>
                    <a:pt x="76" y="13"/>
                  </a:lnTo>
                  <a:lnTo>
                    <a:pt x="92" y="3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97"/>
            <p:cNvSpPr>
              <a:spLocks noEditPoints="1"/>
            </p:cNvSpPr>
            <p:nvPr/>
          </p:nvSpPr>
          <p:spPr bwMode="auto">
            <a:xfrm>
              <a:off x="6777428" y="2910775"/>
              <a:ext cx="460375" cy="293688"/>
            </a:xfrm>
            <a:custGeom>
              <a:avLst/>
              <a:gdLst>
                <a:gd name="T0" fmla="*/ 102 w 290"/>
                <a:gd name="T1" fmla="*/ 175 h 185"/>
                <a:gd name="T2" fmla="*/ 137 w 290"/>
                <a:gd name="T3" fmla="*/ 174 h 185"/>
                <a:gd name="T4" fmla="*/ 162 w 290"/>
                <a:gd name="T5" fmla="*/ 178 h 185"/>
                <a:gd name="T6" fmla="*/ 163 w 290"/>
                <a:gd name="T7" fmla="*/ 179 h 185"/>
                <a:gd name="T8" fmla="*/ 166 w 290"/>
                <a:gd name="T9" fmla="*/ 185 h 185"/>
                <a:gd name="T10" fmla="*/ 110 w 290"/>
                <a:gd name="T11" fmla="*/ 177 h 185"/>
                <a:gd name="T12" fmla="*/ 110 w 290"/>
                <a:gd name="T13" fmla="*/ 168 h 185"/>
                <a:gd name="T14" fmla="*/ 71 w 290"/>
                <a:gd name="T15" fmla="*/ 162 h 185"/>
                <a:gd name="T16" fmla="*/ 78 w 290"/>
                <a:gd name="T17" fmla="*/ 168 h 185"/>
                <a:gd name="T18" fmla="*/ 285 w 290"/>
                <a:gd name="T19" fmla="*/ 157 h 185"/>
                <a:gd name="T20" fmla="*/ 283 w 290"/>
                <a:gd name="T21" fmla="*/ 169 h 185"/>
                <a:gd name="T22" fmla="*/ 256 w 290"/>
                <a:gd name="T23" fmla="*/ 177 h 185"/>
                <a:gd name="T24" fmla="*/ 200 w 290"/>
                <a:gd name="T25" fmla="*/ 185 h 185"/>
                <a:gd name="T26" fmla="*/ 203 w 290"/>
                <a:gd name="T27" fmla="*/ 181 h 185"/>
                <a:gd name="T28" fmla="*/ 204 w 290"/>
                <a:gd name="T29" fmla="*/ 181 h 185"/>
                <a:gd name="T30" fmla="*/ 208 w 290"/>
                <a:gd name="T31" fmla="*/ 178 h 185"/>
                <a:gd name="T32" fmla="*/ 252 w 290"/>
                <a:gd name="T33" fmla="*/ 169 h 185"/>
                <a:gd name="T34" fmla="*/ 38 w 290"/>
                <a:gd name="T35" fmla="*/ 137 h 185"/>
                <a:gd name="T36" fmla="*/ 55 w 290"/>
                <a:gd name="T37" fmla="*/ 145 h 185"/>
                <a:gd name="T38" fmla="*/ 54 w 290"/>
                <a:gd name="T39" fmla="*/ 152 h 185"/>
                <a:gd name="T40" fmla="*/ 43 w 290"/>
                <a:gd name="T41" fmla="*/ 149 h 185"/>
                <a:gd name="T42" fmla="*/ 39 w 290"/>
                <a:gd name="T43" fmla="*/ 140 h 185"/>
                <a:gd name="T44" fmla="*/ 13 w 290"/>
                <a:gd name="T45" fmla="*/ 103 h 185"/>
                <a:gd name="T46" fmla="*/ 12 w 290"/>
                <a:gd name="T47" fmla="*/ 111 h 185"/>
                <a:gd name="T48" fmla="*/ 9 w 290"/>
                <a:gd name="T49" fmla="*/ 109 h 185"/>
                <a:gd name="T50" fmla="*/ 8 w 290"/>
                <a:gd name="T51" fmla="*/ 92 h 185"/>
                <a:gd name="T52" fmla="*/ 6 w 290"/>
                <a:gd name="T53" fmla="*/ 103 h 185"/>
                <a:gd name="T54" fmla="*/ 0 w 290"/>
                <a:gd name="T55" fmla="*/ 98 h 185"/>
                <a:gd name="T56" fmla="*/ 6 w 290"/>
                <a:gd name="T57" fmla="*/ 93 h 185"/>
                <a:gd name="T58" fmla="*/ 5 w 290"/>
                <a:gd name="T59" fmla="*/ 86 h 185"/>
                <a:gd name="T60" fmla="*/ 4 w 290"/>
                <a:gd name="T61" fmla="*/ 58 h 185"/>
                <a:gd name="T62" fmla="*/ 2 w 290"/>
                <a:gd name="T63" fmla="*/ 61 h 185"/>
                <a:gd name="T64" fmla="*/ 4 w 290"/>
                <a:gd name="T65" fmla="*/ 58 h 185"/>
                <a:gd name="T66" fmla="*/ 48 w 290"/>
                <a:gd name="T67" fmla="*/ 7 h 185"/>
                <a:gd name="T68" fmla="*/ 17 w 290"/>
                <a:gd name="T69" fmla="*/ 37 h 185"/>
                <a:gd name="T70" fmla="*/ 13 w 290"/>
                <a:gd name="T71" fmla="*/ 42 h 185"/>
                <a:gd name="T72" fmla="*/ 6 w 290"/>
                <a:gd name="T73" fmla="*/ 44 h 185"/>
                <a:gd name="T74" fmla="*/ 5 w 290"/>
                <a:gd name="T75" fmla="*/ 47 h 185"/>
                <a:gd name="T76" fmla="*/ 10 w 290"/>
                <a:gd name="T77" fmla="*/ 48 h 185"/>
                <a:gd name="T78" fmla="*/ 6 w 290"/>
                <a:gd name="T79" fmla="*/ 54 h 185"/>
                <a:gd name="T80" fmla="*/ 6 w 290"/>
                <a:gd name="T81" fmla="*/ 55 h 185"/>
                <a:gd name="T82" fmla="*/ 2 w 290"/>
                <a:gd name="T83" fmla="*/ 54 h 185"/>
                <a:gd name="T84" fmla="*/ 8 w 290"/>
                <a:gd name="T85" fmla="*/ 41 h 185"/>
                <a:gd name="T86" fmla="*/ 39 w 290"/>
                <a:gd name="T87" fmla="*/ 9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90" h="185">
                  <a:moveTo>
                    <a:pt x="102" y="174"/>
                  </a:moveTo>
                  <a:lnTo>
                    <a:pt x="103" y="175"/>
                  </a:lnTo>
                  <a:lnTo>
                    <a:pt x="102" y="175"/>
                  </a:lnTo>
                  <a:lnTo>
                    <a:pt x="102" y="174"/>
                  </a:lnTo>
                  <a:close/>
                  <a:moveTo>
                    <a:pt x="110" y="168"/>
                  </a:moveTo>
                  <a:lnTo>
                    <a:pt x="137" y="174"/>
                  </a:lnTo>
                  <a:lnTo>
                    <a:pt x="141" y="174"/>
                  </a:lnTo>
                  <a:lnTo>
                    <a:pt x="162" y="177"/>
                  </a:lnTo>
                  <a:lnTo>
                    <a:pt x="162" y="178"/>
                  </a:lnTo>
                  <a:lnTo>
                    <a:pt x="163" y="179"/>
                  </a:lnTo>
                  <a:lnTo>
                    <a:pt x="163" y="179"/>
                  </a:lnTo>
                  <a:lnTo>
                    <a:pt x="163" y="179"/>
                  </a:lnTo>
                  <a:lnTo>
                    <a:pt x="163" y="181"/>
                  </a:lnTo>
                  <a:lnTo>
                    <a:pt x="165" y="183"/>
                  </a:lnTo>
                  <a:lnTo>
                    <a:pt x="166" y="185"/>
                  </a:lnTo>
                  <a:lnTo>
                    <a:pt x="140" y="183"/>
                  </a:lnTo>
                  <a:lnTo>
                    <a:pt x="136" y="182"/>
                  </a:lnTo>
                  <a:lnTo>
                    <a:pt x="110" y="177"/>
                  </a:lnTo>
                  <a:lnTo>
                    <a:pt x="111" y="174"/>
                  </a:lnTo>
                  <a:lnTo>
                    <a:pt x="111" y="171"/>
                  </a:lnTo>
                  <a:lnTo>
                    <a:pt x="110" y="168"/>
                  </a:lnTo>
                  <a:close/>
                  <a:moveTo>
                    <a:pt x="60" y="160"/>
                  </a:moveTo>
                  <a:lnTo>
                    <a:pt x="65" y="160"/>
                  </a:lnTo>
                  <a:lnTo>
                    <a:pt x="71" y="162"/>
                  </a:lnTo>
                  <a:lnTo>
                    <a:pt x="74" y="165"/>
                  </a:lnTo>
                  <a:lnTo>
                    <a:pt x="78" y="168"/>
                  </a:lnTo>
                  <a:lnTo>
                    <a:pt x="78" y="168"/>
                  </a:lnTo>
                  <a:lnTo>
                    <a:pt x="69" y="164"/>
                  </a:lnTo>
                  <a:lnTo>
                    <a:pt x="60" y="160"/>
                  </a:lnTo>
                  <a:close/>
                  <a:moveTo>
                    <a:pt x="285" y="157"/>
                  </a:moveTo>
                  <a:lnTo>
                    <a:pt x="288" y="161"/>
                  </a:lnTo>
                  <a:lnTo>
                    <a:pt x="290" y="165"/>
                  </a:lnTo>
                  <a:lnTo>
                    <a:pt x="283" y="169"/>
                  </a:lnTo>
                  <a:lnTo>
                    <a:pt x="273" y="171"/>
                  </a:lnTo>
                  <a:lnTo>
                    <a:pt x="260" y="175"/>
                  </a:lnTo>
                  <a:lnTo>
                    <a:pt x="256" y="177"/>
                  </a:lnTo>
                  <a:lnTo>
                    <a:pt x="229" y="182"/>
                  </a:lnTo>
                  <a:lnTo>
                    <a:pt x="201" y="185"/>
                  </a:lnTo>
                  <a:lnTo>
                    <a:pt x="200" y="185"/>
                  </a:lnTo>
                  <a:lnTo>
                    <a:pt x="201" y="183"/>
                  </a:lnTo>
                  <a:lnTo>
                    <a:pt x="201" y="181"/>
                  </a:lnTo>
                  <a:lnTo>
                    <a:pt x="203" y="181"/>
                  </a:lnTo>
                  <a:lnTo>
                    <a:pt x="204" y="181"/>
                  </a:lnTo>
                  <a:lnTo>
                    <a:pt x="204" y="181"/>
                  </a:lnTo>
                  <a:lnTo>
                    <a:pt x="204" y="181"/>
                  </a:lnTo>
                  <a:lnTo>
                    <a:pt x="207" y="179"/>
                  </a:lnTo>
                  <a:lnTo>
                    <a:pt x="208" y="179"/>
                  </a:lnTo>
                  <a:lnTo>
                    <a:pt x="208" y="178"/>
                  </a:lnTo>
                  <a:lnTo>
                    <a:pt x="208" y="175"/>
                  </a:lnTo>
                  <a:lnTo>
                    <a:pt x="232" y="173"/>
                  </a:lnTo>
                  <a:lnTo>
                    <a:pt x="252" y="169"/>
                  </a:lnTo>
                  <a:lnTo>
                    <a:pt x="256" y="168"/>
                  </a:lnTo>
                  <a:lnTo>
                    <a:pt x="285" y="157"/>
                  </a:lnTo>
                  <a:close/>
                  <a:moveTo>
                    <a:pt x="38" y="137"/>
                  </a:moveTo>
                  <a:lnTo>
                    <a:pt x="43" y="137"/>
                  </a:lnTo>
                  <a:lnTo>
                    <a:pt x="43" y="137"/>
                  </a:lnTo>
                  <a:lnTo>
                    <a:pt x="55" y="145"/>
                  </a:lnTo>
                  <a:lnTo>
                    <a:pt x="57" y="147"/>
                  </a:lnTo>
                  <a:lnTo>
                    <a:pt x="55" y="149"/>
                  </a:lnTo>
                  <a:lnTo>
                    <a:pt x="54" y="152"/>
                  </a:lnTo>
                  <a:lnTo>
                    <a:pt x="52" y="154"/>
                  </a:lnTo>
                  <a:lnTo>
                    <a:pt x="48" y="153"/>
                  </a:lnTo>
                  <a:lnTo>
                    <a:pt x="43" y="149"/>
                  </a:lnTo>
                  <a:lnTo>
                    <a:pt x="42" y="147"/>
                  </a:lnTo>
                  <a:lnTo>
                    <a:pt x="40" y="143"/>
                  </a:lnTo>
                  <a:lnTo>
                    <a:pt x="39" y="140"/>
                  </a:lnTo>
                  <a:lnTo>
                    <a:pt x="38" y="139"/>
                  </a:lnTo>
                  <a:lnTo>
                    <a:pt x="38" y="137"/>
                  </a:lnTo>
                  <a:close/>
                  <a:moveTo>
                    <a:pt x="13" y="103"/>
                  </a:moveTo>
                  <a:lnTo>
                    <a:pt x="13" y="106"/>
                  </a:lnTo>
                  <a:lnTo>
                    <a:pt x="14" y="107"/>
                  </a:lnTo>
                  <a:lnTo>
                    <a:pt x="12" y="111"/>
                  </a:lnTo>
                  <a:lnTo>
                    <a:pt x="6" y="114"/>
                  </a:lnTo>
                  <a:lnTo>
                    <a:pt x="5" y="113"/>
                  </a:lnTo>
                  <a:lnTo>
                    <a:pt x="9" y="109"/>
                  </a:lnTo>
                  <a:lnTo>
                    <a:pt x="13" y="103"/>
                  </a:lnTo>
                  <a:close/>
                  <a:moveTo>
                    <a:pt x="5" y="84"/>
                  </a:moveTo>
                  <a:lnTo>
                    <a:pt x="8" y="92"/>
                  </a:lnTo>
                  <a:lnTo>
                    <a:pt x="10" y="101"/>
                  </a:lnTo>
                  <a:lnTo>
                    <a:pt x="9" y="101"/>
                  </a:lnTo>
                  <a:lnTo>
                    <a:pt x="6" y="103"/>
                  </a:lnTo>
                  <a:lnTo>
                    <a:pt x="5" y="105"/>
                  </a:lnTo>
                  <a:lnTo>
                    <a:pt x="2" y="107"/>
                  </a:lnTo>
                  <a:lnTo>
                    <a:pt x="0" y="98"/>
                  </a:lnTo>
                  <a:lnTo>
                    <a:pt x="2" y="97"/>
                  </a:lnTo>
                  <a:lnTo>
                    <a:pt x="5" y="94"/>
                  </a:lnTo>
                  <a:lnTo>
                    <a:pt x="6" y="93"/>
                  </a:lnTo>
                  <a:lnTo>
                    <a:pt x="6" y="92"/>
                  </a:lnTo>
                  <a:lnTo>
                    <a:pt x="5" y="89"/>
                  </a:lnTo>
                  <a:lnTo>
                    <a:pt x="5" y="86"/>
                  </a:lnTo>
                  <a:lnTo>
                    <a:pt x="5" y="84"/>
                  </a:lnTo>
                  <a:lnTo>
                    <a:pt x="5" y="84"/>
                  </a:lnTo>
                  <a:close/>
                  <a:moveTo>
                    <a:pt x="4" y="58"/>
                  </a:moveTo>
                  <a:lnTo>
                    <a:pt x="5" y="59"/>
                  </a:lnTo>
                  <a:lnTo>
                    <a:pt x="4" y="60"/>
                  </a:lnTo>
                  <a:lnTo>
                    <a:pt x="2" y="61"/>
                  </a:lnTo>
                  <a:lnTo>
                    <a:pt x="2" y="61"/>
                  </a:lnTo>
                  <a:lnTo>
                    <a:pt x="4" y="60"/>
                  </a:lnTo>
                  <a:lnTo>
                    <a:pt x="4" y="58"/>
                  </a:lnTo>
                  <a:close/>
                  <a:moveTo>
                    <a:pt x="52" y="0"/>
                  </a:moveTo>
                  <a:lnTo>
                    <a:pt x="59" y="1"/>
                  </a:lnTo>
                  <a:lnTo>
                    <a:pt x="48" y="7"/>
                  </a:lnTo>
                  <a:lnTo>
                    <a:pt x="46" y="9"/>
                  </a:lnTo>
                  <a:lnTo>
                    <a:pt x="30" y="22"/>
                  </a:lnTo>
                  <a:lnTo>
                    <a:pt x="17" y="37"/>
                  </a:lnTo>
                  <a:lnTo>
                    <a:pt x="16" y="39"/>
                  </a:lnTo>
                  <a:lnTo>
                    <a:pt x="14" y="42"/>
                  </a:lnTo>
                  <a:lnTo>
                    <a:pt x="13" y="42"/>
                  </a:lnTo>
                  <a:lnTo>
                    <a:pt x="9" y="43"/>
                  </a:lnTo>
                  <a:lnTo>
                    <a:pt x="8" y="43"/>
                  </a:lnTo>
                  <a:lnTo>
                    <a:pt x="6" y="44"/>
                  </a:lnTo>
                  <a:lnTo>
                    <a:pt x="5" y="46"/>
                  </a:lnTo>
                  <a:lnTo>
                    <a:pt x="5" y="46"/>
                  </a:lnTo>
                  <a:lnTo>
                    <a:pt x="5" y="47"/>
                  </a:lnTo>
                  <a:lnTo>
                    <a:pt x="6" y="47"/>
                  </a:lnTo>
                  <a:lnTo>
                    <a:pt x="9" y="48"/>
                  </a:lnTo>
                  <a:lnTo>
                    <a:pt x="10" y="48"/>
                  </a:lnTo>
                  <a:lnTo>
                    <a:pt x="9" y="51"/>
                  </a:lnTo>
                  <a:lnTo>
                    <a:pt x="8" y="52"/>
                  </a:lnTo>
                  <a:lnTo>
                    <a:pt x="6" y="54"/>
                  </a:lnTo>
                  <a:lnTo>
                    <a:pt x="8" y="54"/>
                  </a:lnTo>
                  <a:lnTo>
                    <a:pt x="8" y="54"/>
                  </a:lnTo>
                  <a:lnTo>
                    <a:pt x="6" y="55"/>
                  </a:lnTo>
                  <a:lnTo>
                    <a:pt x="5" y="55"/>
                  </a:lnTo>
                  <a:lnTo>
                    <a:pt x="6" y="54"/>
                  </a:lnTo>
                  <a:lnTo>
                    <a:pt x="2" y="54"/>
                  </a:lnTo>
                  <a:lnTo>
                    <a:pt x="1" y="52"/>
                  </a:lnTo>
                  <a:lnTo>
                    <a:pt x="4" y="46"/>
                  </a:lnTo>
                  <a:lnTo>
                    <a:pt x="8" y="41"/>
                  </a:lnTo>
                  <a:lnTo>
                    <a:pt x="9" y="38"/>
                  </a:lnTo>
                  <a:lnTo>
                    <a:pt x="22" y="22"/>
                  </a:lnTo>
                  <a:lnTo>
                    <a:pt x="39" y="9"/>
                  </a:lnTo>
                  <a:lnTo>
                    <a:pt x="42" y="7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98"/>
            <p:cNvSpPr>
              <a:spLocks noEditPoints="1"/>
            </p:cNvSpPr>
            <p:nvPr/>
          </p:nvSpPr>
          <p:spPr bwMode="auto">
            <a:xfrm>
              <a:off x="6771078" y="2977450"/>
              <a:ext cx="182563" cy="214313"/>
            </a:xfrm>
            <a:custGeom>
              <a:avLst/>
              <a:gdLst>
                <a:gd name="T0" fmla="*/ 88 w 115"/>
                <a:gd name="T1" fmla="*/ 118 h 135"/>
                <a:gd name="T2" fmla="*/ 114 w 115"/>
                <a:gd name="T3" fmla="*/ 126 h 135"/>
                <a:gd name="T4" fmla="*/ 115 w 115"/>
                <a:gd name="T5" fmla="*/ 132 h 135"/>
                <a:gd name="T6" fmla="*/ 107 w 115"/>
                <a:gd name="T7" fmla="*/ 133 h 135"/>
                <a:gd name="T8" fmla="*/ 106 w 115"/>
                <a:gd name="T9" fmla="*/ 133 h 135"/>
                <a:gd name="T10" fmla="*/ 82 w 115"/>
                <a:gd name="T11" fmla="*/ 126 h 135"/>
                <a:gd name="T12" fmla="*/ 75 w 115"/>
                <a:gd name="T13" fmla="*/ 120 h 135"/>
                <a:gd name="T14" fmla="*/ 64 w 115"/>
                <a:gd name="T15" fmla="*/ 118 h 135"/>
                <a:gd name="T16" fmla="*/ 58 w 115"/>
                <a:gd name="T17" fmla="*/ 110 h 135"/>
                <a:gd name="T18" fmla="*/ 61 w 115"/>
                <a:gd name="T19" fmla="*/ 105 h 135"/>
                <a:gd name="T20" fmla="*/ 29 w 115"/>
                <a:gd name="T21" fmla="*/ 80 h 135"/>
                <a:gd name="T22" fmla="*/ 46 w 115"/>
                <a:gd name="T23" fmla="*/ 94 h 135"/>
                <a:gd name="T24" fmla="*/ 47 w 115"/>
                <a:gd name="T25" fmla="*/ 95 h 135"/>
                <a:gd name="T26" fmla="*/ 42 w 115"/>
                <a:gd name="T27" fmla="*/ 97 h 135"/>
                <a:gd name="T28" fmla="*/ 44 w 115"/>
                <a:gd name="T29" fmla="*/ 101 h 135"/>
                <a:gd name="T30" fmla="*/ 47 w 115"/>
                <a:gd name="T31" fmla="*/ 107 h 135"/>
                <a:gd name="T32" fmla="*/ 35 w 115"/>
                <a:gd name="T33" fmla="*/ 99 h 135"/>
                <a:gd name="T34" fmla="*/ 10 w 115"/>
                <a:gd name="T35" fmla="*/ 72 h 135"/>
                <a:gd name="T36" fmla="*/ 18 w 115"/>
                <a:gd name="T37" fmla="*/ 65 h 135"/>
                <a:gd name="T38" fmla="*/ 16 w 115"/>
                <a:gd name="T39" fmla="*/ 61 h 135"/>
                <a:gd name="T40" fmla="*/ 13 w 115"/>
                <a:gd name="T41" fmla="*/ 67 h 135"/>
                <a:gd name="T42" fmla="*/ 9 w 115"/>
                <a:gd name="T43" fmla="*/ 69 h 135"/>
                <a:gd name="T44" fmla="*/ 6 w 115"/>
                <a:gd name="T45" fmla="*/ 65 h 135"/>
                <a:gd name="T46" fmla="*/ 10 w 115"/>
                <a:gd name="T47" fmla="*/ 61 h 135"/>
                <a:gd name="T48" fmla="*/ 14 w 115"/>
                <a:gd name="T49" fmla="*/ 59 h 135"/>
                <a:gd name="T50" fmla="*/ 8 w 115"/>
                <a:gd name="T51" fmla="*/ 18 h 135"/>
                <a:gd name="T52" fmla="*/ 6 w 115"/>
                <a:gd name="T53" fmla="*/ 19 h 135"/>
                <a:gd name="T54" fmla="*/ 9 w 115"/>
                <a:gd name="T55" fmla="*/ 17 h 135"/>
                <a:gd name="T56" fmla="*/ 13 w 115"/>
                <a:gd name="T57" fmla="*/ 9 h 135"/>
                <a:gd name="T58" fmla="*/ 9 w 115"/>
                <a:gd name="T59" fmla="*/ 27 h 135"/>
                <a:gd name="T60" fmla="*/ 9 w 115"/>
                <a:gd name="T61" fmla="*/ 42 h 135"/>
                <a:gd name="T62" fmla="*/ 9 w 115"/>
                <a:gd name="T63" fmla="*/ 44 h 135"/>
                <a:gd name="T64" fmla="*/ 10 w 115"/>
                <a:gd name="T65" fmla="*/ 50 h 135"/>
                <a:gd name="T66" fmla="*/ 9 w 115"/>
                <a:gd name="T67" fmla="*/ 52 h 135"/>
                <a:gd name="T68" fmla="*/ 4 w 115"/>
                <a:gd name="T69" fmla="*/ 56 h 135"/>
                <a:gd name="T70" fmla="*/ 0 w 115"/>
                <a:gd name="T71" fmla="*/ 31 h 135"/>
                <a:gd name="T72" fmla="*/ 5 w 115"/>
                <a:gd name="T73" fmla="*/ 10 h 135"/>
                <a:gd name="T74" fmla="*/ 10 w 115"/>
                <a:gd name="T75" fmla="*/ 12 h 135"/>
                <a:gd name="T76" fmla="*/ 10 w 115"/>
                <a:gd name="T77" fmla="*/ 13 h 135"/>
                <a:gd name="T78" fmla="*/ 12 w 115"/>
                <a:gd name="T79" fmla="*/ 12 h 135"/>
                <a:gd name="T80" fmla="*/ 12 w 115"/>
                <a:gd name="T81" fmla="*/ 10 h 135"/>
                <a:gd name="T82" fmla="*/ 18 w 115"/>
                <a:gd name="T83" fmla="*/ 0 h 135"/>
                <a:gd name="T84" fmla="*/ 13 w 115"/>
                <a:gd name="T85" fmla="*/ 6 h 135"/>
                <a:gd name="T86" fmla="*/ 9 w 115"/>
                <a:gd name="T87" fmla="*/ 5 h 135"/>
                <a:gd name="T88" fmla="*/ 9 w 115"/>
                <a:gd name="T89" fmla="*/ 4 h 135"/>
                <a:gd name="T90" fmla="*/ 12 w 115"/>
                <a:gd name="T91" fmla="*/ 1 h 135"/>
                <a:gd name="T92" fmla="*/ 17 w 115"/>
                <a:gd name="T93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15" h="135">
                  <a:moveTo>
                    <a:pt x="61" y="105"/>
                  </a:moveTo>
                  <a:lnTo>
                    <a:pt x="88" y="118"/>
                  </a:lnTo>
                  <a:lnTo>
                    <a:pt x="92" y="119"/>
                  </a:lnTo>
                  <a:lnTo>
                    <a:pt x="114" y="126"/>
                  </a:lnTo>
                  <a:lnTo>
                    <a:pt x="115" y="129"/>
                  </a:lnTo>
                  <a:lnTo>
                    <a:pt x="115" y="132"/>
                  </a:lnTo>
                  <a:lnTo>
                    <a:pt x="114" y="135"/>
                  </a:lnTo>
                  <a:lnTo>
                    <a:pt x="107" y="133"/>
                  </a:lnTo>
                  <a:lnTo>
                    <a:pt x="106" y="132"/>
                  </a:lnTo>
                  <a:lnTo>
                    <a:pt x="106" y="133"/>
                  </a:lnTo>
                  <a:lnTo>
                    <a:pt x="86" y="127"/>
                  </a:lnTo>
                  <a:lnTo>
                    <a:pt x="82" y="126"/>
                  </a:lnTo>
                  <a:lnTo>
                    <a:pt x="78" y="123"/>
                  </a:lnTo>
                  <a:lnTo>
                    <a:pt x="75" y="120"/>
                  </a:lnTo>
                  <a:lnTo>
                    <a:pt x="69" y="118"/>
                  </a:lnTo>
                  <a:lnTo>
                    <a:pt x="64" y="118"/>
                  </a:lnTo>
                  <a:lnTo>
                    <a:pt x="56" y="112"/>
                  </a:lnTo>
                  <a:lnTo>
                    <a:pt x="58" y="110"/>
                  </a:lnTo>
                  <a:lnTo>
                    <a:pt x="59" y="107"/>
                  </a:lnTo>
                  <a:lnTo>
                    <a:pt x="61" y="105"/>
                  </a:lnTo>
                  <a:close/>
                  <a:moveTo>
                    <a:pt x="18" y="65"/>
                  </a:moveTo>
                  <a:lnTo>
                    <a:pt x="29" y="80"/>
                  </a:lnTo>
                  <a:lnTo>
                    <a:pt x="43" y="93"/>
                  </a:lnTo>
                  <a:lnTo>
                    <a:pt x="46" y="94"/>
                  </a:lnTo>
                  <a:lnTo>
                    <a:pt x="47" y="95"/>
                  </a:lnTo>
                  <a:lnTo>
                    <a:pt x="47" y="95"/>
                  </a:lnTo>
                  <a:lnTo>
                    <a:pt x="42" y="95"/>
                  </a:lnTo>
                  <a:lnTo>
                    <a:pt x="42" y="97"/>
                  </a:lnTo>
                  <a:lnTo>
                    <a:pt x="43" y="98"/>
                  </a:lnTo>
                  <a:lnTo>
                    <a:pt x="44" y="101"/>
                  </a:lnTo>
                  <a:lnTo>
                    <a:pt x="46" y="105"/>
                  </a:lnTo>
                  <a:lnTo>
                    <a:pt x="47" y="107"/>
                  </a:lnTo>
                  <a:lnTo>
                    <a:pt x="38" y="101"/>
                  </a:lnTo>
                  <a:lnTo>
                    <a:pt x="35" y="99"/>
                  </a:lnTo>
                  <a:lnTo>
                    <a:pt x="21" y="86"/>
                  </a:lnTo>
                  <a:lnTo>
                    <a:pt x="10" y="72"/>
                  </a:lnTo>
                  <a:lnTo>
                    <a:pt x="16" y="69"/>
                  </a:lnTo>
                  <a:lnTo>
                    <a:pt x="18" y="65"/>
                  </a:lnTo>
                  <a:close/>
                  <a:moveTo>
                    <a:pt x="14" y="59"/>
                  </a:moveTo>
                  <a:lnTo>
                    <a:pt x="16" y="61"/>
                  </a:lnTo>
                  <a:lnTo>
                    <a:pt x="17" y="61"/>
                  </a:lnTo>
                  <a:lnTo>
                    <a:pt x="13" y="67"/>
                  </a:lnTo>
                  <a:lnTo>
                    <a:pt x="9" y="71"/>
                  </a:lnTo>
                  <a:lnTo>
                    <a:pt x="9" y="69"/>
                  </a:lnTo>
                  <a:lnTo>
                    <a:pt x="8" y="67"/>
                  </a:lnTo>
                  <a:lnTo>
                    <a:pt x="6" y="65"/>
                  </a:lnTo>
                  <a:lnTo>
                    <a:pt x="9" y="63"/>
                  </a:lnTo>
                  <a:lnTo>
                    <a:pt x="10" y="61"/>
                  </a:lnTo>
                  <a:lnTo>
                    <a:pt x="13" y="59"/>
                  </a:lnTo>
                  <a:lnTo>
                    <a:pt x="14" y="59"/>
                  </a:lnTo>
                  <a:close/>
                  <a:moveTo>
                    <a:pt x="8" y="16"/>
                  </a:moveTo>
                  <a:lnTo>
                    <a:pt x="8" y="18"/>
                  </a:lnTo>
                  <a:lnTo>
                    <a:pt x="6" y="19"/>
                  </a:lnTo>
                  <a:lnTo>
                    <a:pt x="6" y="19"/>
                  </a:lnTo>
                  <a:lnTo>
                    <a:pt x="8" y="18"/>
                  </a:lnTo>
                  <a:lnTo>
                    <a:pt x="9" y="17"/>
                  </a:lnTo>
                  <a:lnTo>
                    <a:pt x="8" y="16"/>
                  </a:lnTo>
                  <a:close/>
                  <a:moveTo>
                    <a:pt x="13" y="9"/>
                  </a:moveTo>
                  <a:lnTo>
                    <a:pt x="10" y="18"/>
                  </a:lnTo>
                  <a:lnTo>
                    <a:pt x="9" y="27"/>
                  </a:lnTo>
                  <a:lnTo>
                    <a:pt x="9" y="30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9" y="44"/>
                  </a:lnTo>
                  <a:lnTo>
                    <a:pt x="9" y="47"/>
                  </a:lnTo>
                  <a:lnTo>
                    <a:pt x="10" y="50"/>
                  </a:lnTo>
                  <a:lnTo>
                    <a:pt x="10" y="51"/>
                  </a:lnTo>
                  <a:lnTo>
                    <a:pt x="9" y="52"/>
                  </a:lnTo>
                  <a:lnTo>
                    <a:pt x="6" y="55"/>
                  </a:lnTo>
                  <a:lnTo>
                    <a:pt x="4" y="56"/>
                  </a:lnTo>
                  <a:lnTo>
                    <a:pt x="0" y="34"/>
                  </a:lnTo>
                  <a:lnTo>
                    <a:pt x="0" y="31"/>
                  </a:lnTo>
                  <a:lnTo>
                    <a:pt x="1" y="21"/>
                  </a:lnTo>
                  <a:lnTo>
                    <a:pt x="5" y="10"/>
                  </a:lnTo>
                  <a:lnTo>
                    <a:pt x="6" y="12"/>
                  </a:lnTo>
                  <a:lnTo>
                    <a:pt x="10" y="12"/>
                  </a:lnTo>
                  <a:lnTo>
                    <a:pt x="9" y="13"/>
                  </a:lnTo>
                  <a:lnTo>
                    <a:pt x="10" y="13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0" y="12"/>
                  </a:lnTo>
                  <a:lnTo>
                    <a:pt x="12" y="10"/>
                  </a:lnTo>
                  <a:lnTo>
                    <a:pt x="13" y="9"/>
                  </a:lnTo>
                  <a:close/>
                  <a:moveTo>
                    <a:pt x="18" y="0"/>
                  </a:moveTo>
                  <a:lnTo>
                    <a:pt x="14" y="6"/>
                  </a:lnTo>
                  <a:lnTo>
                    <a:pt x="13" y="6"/>
                  </a:lnTo>
                  <a:lnTo>
                    <a:pt x="10" y="5"/>
                  </a:lnTo>
                  <a:lnTo>
                    <a:pt x="9" y="5"/>
                  </a:lnTo>
                  <a:lnTo>
                    <a:pt x="9" y="4"/>
                  </a:lnTo>
                  <a:lnTo>
                    <a:pt x="9" y="4"/>
                  </a:lnTo>
                  <a:lnTo>
                    <a:pt x="10" y="2"/>
                  </a:lnTo>
                  <a:lnTo>
                    <a:pt x="12" y="1"/>
                  </a:lnTo>
                  <a:lnTo>
                    <a:pt x="13" y="1"/>
                  </a:lnTo>
                  <a:lnTo>
                    <a:pt x="17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99"/>
            <p:cNvSpPr>
              <a:spLocks/>
            </p:cNvSpPr>
            <p:nvPr/>
          </p:nvSpPr>
          <p:spPr bwMode="auto">
            <a:xfrm>
              <a:off x="7229865" y="3155250"/>
              <a:ext cx="19050" cy="17463"/>
            </a:xfrm>
            <a:custGeom>
              <a:avLst/>
              <a:gdLst>
                <a:gd name="T0" fmla="*/ 7 w 12"/>
                <a:gd name="T1" fmla="*/ 0 h 11"/>
                <a:gd name="T2" fmla="*/ 12 w 12"/>
                <a:gd name="T3" fmla="*/ 8 h 11"/>
                <a:gd name="T4" fmla="*/ 5 w 12"/>
                <a:gd name="T5" fmla="*/ 11 h 11"/>
                <a:gd name="T6" fmla="*/ 3 w 12"/>
                <a:gd name="T7" fmla="*/ 7 h 11"/>
                <a:gd name="T8" fmla="*/ 0 w 12"/>
                <a:gd name="T9" fmla="*/ 3 h 11"/>
                <a:gd name="T10" fmla="*/ 7 w 12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1">
                  <a:moveTo>
                    <a:pt x="7" y="0"/>
                  </a:moveTo>
                  <a:lnTo>
                    <a:pt x="12" y="8"/>
                  </a:lnTo>
                  <a:lnTo>
                    <a:pt x="5" y="11"/>
                  </a:lnTo>
                  <a:lnTo>
                    <a:pt x="3" y="7"/>
                  </a:lnTo>
                  <a:lnTo>
                    <a:pt x="0" y="3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200"/>
            <p:cNvSpPr>
              <a:spLocks/>
            </p:cNvSpPr>
            <p:nvPr/>
          </p:nvSpPr>
          <p:spPr bwMode="auto">
            <a:xfrm>
              <a:off x="7034603" y="3188588"/>
              <a:ext cx="73025" cy="17463"/>
            </a:xfrm>
            <a:custGeom>
              <a:avLst/>
              <a:gdLst>
                <a:gd name="T0" fmla="*/ 46 w 46"/>
                <a:gd name="T1" fmla="*/ 0 h 11"/>
                <a:gd name="T2" fmla="*/ 46 w 46"/>
                <a:gd name="T3" fmla="*/ 3 h 11"/>
                <a:gd name="T4" fmla="*/ 46 w 46"/>
                <a:gd name="T5" fmla="*/ 4 h 11"/>
                <a:gd name="T6" fmla="*/ 45 w 46"/>
                <a:gd name="T7" fmla="*/ 4 h 11"/>
                <a:gd name="T8" fmla="*/ 42 w 46"/>
                <a:gd name="T9" fmla="*/ 6 h 11"/>
                <a:gd name="T10" fmla="*/ 42 w 46"/>
                <a:gd name="T11" fmla="*/ 6 h 11"/>
                <a:gd name="T12" fmla="*/ 42 w 46"/>
                <a:gd name="T13" fmla="*/ 6 h 11"/>
                <a:gd name="T14" fmla="*/ 41 w 46"/>
                <a:gd name="T15" fmla="*/ 6 h 11"/>
                <a:gd name="T16" fmla="*/ 39 w 46"/>
                <a:gd name="T17" fmla="*/ 6 h 11"/>
                <a:gd name="T18" fmla="*/ 39 w 46"/>
                <a:gd name="T19" fmla="*/ 8 h 11"/>
                <a:gd name="T20" fmla="*/ 38 w 46"/>
                <a:gd name="T21" fmla="*/ 10 h 11"/>
                <a:gd name="T22" fmla="*/ 34 w 46"/>
                <a:gd name="T23" fmla="*/ 10 h 11"/>
                <a:gd name="T24" fmla="*/ 20 w 46"/>
                <a:gd name="T25" fmla="*/ 11 h 11"/>
                <a:gd name="T26" fmla="*/ 4 w 46"/>
                <a:gd name="T27" fmla="*/ 10 h 11"/>
                <a:gd name="T28" fmla="*/ 3 w 46"/>
                <a:gd name="T29" fmla="*/ 8 h 11"/>
                <a:gd name="T30" fmla="*/ 1 w 46"/>
                <a:gd name="T31" fmla="*/ 6 h 11"/>
                <a:gd name="T32" fmla="*/ 1 w 46"/>
                <a:gd name="T33" fmla="*/ 4 h 11"/>
                <a:gd name="T34" fmla="*/ 1 w 46"/>
                <a:gd name="T35" fmla="*/ 4 h 11"/>
                <a:gd name="T36" fmla="*/ 1 w 46"/>
                <a:gd name="T37" fmla="*/ 4 h 11"/>
                <a:gd name="T38" fmla="*/ 0 w 46"/>
                <a:gd name="T39" fmla="*/ 3 h 11"/>
                <a:gd name="T40" fmla="*/ 0 w 46"/>
                <a:gd name="T41" fmla="*/ 2 h 11"/>
                <a:gd name="T42" fmla="*/ 20 w 46"/>
                <a:gd name="T43" fmla="*/ 2 h 11"/>
                <a:gd name="T44" fmla="*/ 34 w 46"/>
                <a:gd name="T45" fmla="*/ 2 h 11"/>
                <a:gd name="T46" fmla="*/ 38 w 46"/>
                <a:gd name="T47" fmla="*/ 2 h 11"/>
                <a:gd name="T48" fmla="*/ 46 w 46"/>
                <a:gd name="T4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6" h="11">
                  <a:moveTo>
                    <a:pt x="46" y="0"/>
                  </a:moveTo>
                  <a:lnTo>
                    <a:pt x="46" y="3"/>
                  </a:lnTo>
                  <a:lnTo>
                    <a:pt x="46" y="4"/>
                  </a:lnTo>
                  <a:lnTo>
                    <a:pt x="45" y="4"/>
                  </a:lnTo>
                  <a:lnTo>
                    <a:pt x="42" y="6"/>
                  </a:lnTo>
                  <a:lnTo>
                    <a:pt x="42" y="6"/>
                  </a:lnTo>
                  <a:lnTo>
                    <a:pt x="42" y="6"/>
                  </a:lnTo>
                  <a:lnTo>
                    <a:pt x="41" y="6"/>
                  </a:lnTo>
                  <a:lnTo>
                    <a:pt x="39" y="6"/>
                  </a:lnTo>
                  <a:lnTo>
                    <a:pt x="39" y="8"/>
                  </a:lnTo>
                  <a:lnTo>
                    <a:pt x="38" y="10"/>
                  </a:lnTo>
                  <a:lnTo>
                    <a:pt x="34" y="10"/>
                  </a:lnTo>
                  <a:lnTo>
                    <a:pt x="20" y="11"/>
                  </a:lnTo>
                  <a:lnTo>
                    <a:pt x="4" y="10"/>
                  </a:lnTo>
                  <a:lnTo>
                    <a:pt x="3" y="8"/>
                  </a:lnTo>
                  <a:lnTo>
                    <a:pt x="1" y="6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0" y="3"/>
                  </a:lnTo>
                  <a:lnTo>
                    <a:pt x="0" y="2"/>
                  </a:lnTo>
                  <a:lnTo>
                    <a:pt x="20" y="2"/>
                  </a:lnTo>
                  <a:lnTo>
                    <a:pt x="34" y="2"/>
                  </a:lnTo>
                  <a:lnTo>
                    <a:pt x="38" y="2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201"/>
            <p:cNvSpPr>
              <a:spLocks/>
            </p:cNvSpPr>
            <p:nvPr/>
          </p:nvSpPr>
          <p:spPr bwMode="auto">
            <a:xfrm>
              <a:off x="6993328" y="2953638"/>
              <a:ext cx="33338" cy="57150"/>
            </a:xfrm>
            <a:custGeom>
              <a:avLst/>
              <a:gdLst>
                <a:gd name="T0" fmla="*/ 14 w 21"/>
                <a:gd name="T1" fmla="*/ 0 h 36"/>
                <a:gd name="T2" fmla="*/ 21 w 21"/>
                <a:gd name="T3" fmla="*/ 4 h 36"/>
                <a:gd name="T4" fmla="*/ 20 w 21"/>
                <a:gd name="T5" fmla="*/ 4 h 36"/>
                <a:gd name="T6" fmla="*/ 18 w 21"/>
                <a:gd name="T7" fmla="*/ 6 h 36"/>
                <a:gd name="T8" fmla="*/ 16 w 21"/>
                <a:gd name="T9" fmla="*/ 8 h 36"/>
                <a:gd name="T10" fmla="*/ 13 w 21"/>
                <a:gd name="T11" fmla="*/ 11 h 36"/>
                <a:gd name="T12" fmla="*/ 13 w 21"/>
                <a:gd name="T13" fmla="*/ 11 h 36"/>
                <a:gd name="T14" fmla="*/ 10 w 21"/>
                <a:gd name="T15" fmla="*/ 15 h 36"/>
                <a:gd name="T16" fmla="*/ 10 w 21"/>
                <a:gd name="T17" fmla="*/ 17 h 36"/>
                <a:gd name="T18" fmla="*/ 10 w 21"/>
                <a:gd name="T19" fmla="*/ 17 h 36"/>
                <a:gd name="T20" fmla="*/ 10 w 21"/>
                <a:gd name="T21" fmla="*/ 21 h 36"/>
                <a:gd name="T22" fmla="*/ 12 w 21"/>
                <a:gd name="T23" fmla="*/ 24 h 36"/>
                <a:gd name="T24" fmla="*/ 12 w 21"/>
                <a:gd name="T25" fmla="*/ 25 h 36"/>
                <a:gd name="T26" fmla="*/ 14 w 21"/>
                <a:gd name="T27" fmla="*/ 28 h 36"/>
                <a:gd name="T28" fmla="*/ 17 w 21"/>
                <a:gd name="T29" fmla="*/ 31 h 36"/>
                <a:gd name="T30" fmla="*/ 18 w 21"/>
                <a:gd name="T31" fmla="*/ 31 h 36"/>
                <a:gd name="T32" fmla="*/ 20 w 21"/>
                <a:gd name="T33" fmla="*/ 32 h 36"/>
                <a:gd name="T34" fmla="*/ 18 w 21"/>
                <a:gd name="T35" fmla="*/ 34 h 36"/>
                <a:gd name="T36" fmla="*/ 16 w 21"/>
                <a:gd name="T37" fmla="*/ 36 h 36"/>
                <a:gd name="T38" fmla="*/ 16 w 21"/>
                <a:gd name="T39" fmla="*/ 36 h 36"/>
                <a:gd name="T40" fmla="*/ 14 w 21"/>
                <a:gd name="T41" fmla="*/ 36 h 36"/>
                <a:gd name="T42" fmla="*/ 13 w 21"/>
                <a:gd name="T43" fmla="*/ 36 h 36"/>
                <a:gd name="T44" fmla="*/ 10 w 21"/>
                <a:gd name="T45" fmla="*/ 36 h 36"/>
                <a:gd name="T46" fmla="*/ 9 w 21"/>
                <a:gd name="T47" fmla="*/ 36 h 36"/>
                <a:gd name="T48" fmla="*/ 9 w 21"/>
                <a:gd name="T49" fmla="*/ 34 h 36"/>
                <a:gd name="T50" fmla="*/ 5 w 21"/>
                <a:gd name="T51" fmla="*/ 31 h 36"/>
                <a:gd name="T52" fmla="*/ 3 w 21"/>
                <a:gd name="T53" fmla="*/ 28 h 36"/>
                <a:gd name="T54" fmla="*/ 1 w 21"/>
                <a:gd name="T55" fmla="*/ 27 h 36"/>
                <a:gd name="T56" fmla="*/ 0 w 21"/>
                <a:gd name="T57" fmla="*/ 23 h 36"/>
                <a:gd name="T58" fmla="*/ 0 w 21"/>
                <a:gd name="T59" fmla="*/ 19 h 36"/>
                <a:gd name="T60" fmla="*/ 0 w 21"/>
                <a:gd name="T61" fmla="*/ 17 h 36"/>
                <a:gd name="T62" fmla="*/ 1 w 21"/>
                <a:gd name="T63" fmla="*/ 14 h 36"/>
                <a:gd name="T64" fmla="*/ 3 w 21"/>
                <a:gd name="T65" fmla="*/ 10 h 36"/>
                <a:gd name="T66" fmla="*/ 3 w 21"/>
                <a:gd name="T67" fmla="*/ 10 h 36"/>
                <a:gd name="T68" fmla="*/ 7 w 21"/>
                <a:gd name="T69" fmla="*/ 6 h 36"/>
                <a:gd name="T70" fmla="*/ 10 w 21"/>
                <a:gd name="T71" fmla="*/ 2 h 36"/>
                <a:gd name="T72" fmla="*/ 12 w 21"/>
                <a:gd name="T73" fmla="*/ 2 h 36"/>
                <a:gd name="T74" fmla="*/ 14 w 21"/>
                <a:gd name="T7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1" h="36">
                  <a:moveTo>
                    <a:pt x="14" y="0"/>
                  </a:moveTo>
                  <a:lnTo>
                    <a:pt x="21" y="4"/>
                  </a:lnTo>
                  <a:lnTo>
                    <a:pt x="20" y="4"/>
                  </a:lnTo>
                  <a:lnTo>
                    <a:pt x="18" y="6"/>
                  </a:lnTo>
                  <a:lnTo>
                    <a:pt x="16" y="8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0" y="15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21"/>
                  </a:lnTo>
                  <a:lnTo>
                    <a:pt x="12" y="24"/>
                  </a:lnTo>
                  <a:lnTo>
                    <a:pt x="12" y="25"/>
                  </a:lnTo>
                  <a:lnTo>
                    <a:pt x="14" y="28"/>
                  </a:lnTo>
                  <a:lnTo>
                    <a:pt x="17" y="31"/>
                  </a:lnTo>
                  <a:lnTo>
                    <a:pt x="18" y="31"/>
                  </a:lnTo>
                  <a:lnTo>
                    <a:pt x="20" y="32"/>
                  </a:lnTo>
                  <a:lnTo>
                    <a:pt x="18" y="34"/>
                  </a:lnTo>
                  <a:lnTo>
                    <a:pt x="16" y="36"/>
                  </a:lnTo>
                  <a:lnTo>
                    <a:pt x="16" y="36"/>
                  </a:lnTo>
                  <a:lnTo>
                    <a:pt x="14" y="36"/>
                  </a:lnTo>
                  <a:lnTo>
                    <a:pt x="13" y="36"/>
                  </a:lnTo>
                  <a:lnTo>
                    <a:pt x="10" y="36"/>
                  </a:lnTo>
                  <a:lnTo>
                    <a:pt x="9" y="36"/>
                  </a:lnTo>
                  <a:lnTo>
                    <a:pt x="9" y="34"/>
                  </a:lnTo>
                  <a:lnTo>
                    <a:pt x="5" y="31"/>
                  </a:lnTo>
                  <a:lnTo>
                    <a:pt x="3" y="28"/>
                  </a:lnTo>
                  <a:lnTo>
                    <a:pt x="1" y="27"/>
                  </a:lnTo>
                  <a:lnTo>
                    <a:pt x="0" y="23"/>
                  </a:lnTo>
                  <a:lnTo>
                    <a:pt x="0" y="19"/>
                  </a:lnTo>
                  <a:lnTo>
                    <a:pt x="0" y="17"/>
                  </a:lnTo>
                  <a:lnTo>
                    <a:pt x="1" y="14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7" y="6"/>
                  </a:lnTo>
                  <a:lnTo>
                    <a:pt x="10" y="2"/>
                  </a:lnTo>
                  <a:lnTo>
                    <a:pt x="12" y="2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6AD9EE"/>
            </a:solidFill>
            <a:ln w="0">
              <a:solidFill>
                <a:srgbClr val="6AD9E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202"/>
            <p:cNvSpPr>
              <a:spLocks/>
            </p:cNvSpPr>
            <p:nvPr/>
          </p:nvSpPr>
          <p:spPr bwMode="auto">
            <a:xfrm>
              <a:off x="7009203" y="3004438"/>
              <a:ext cx="103188" cy="22225"/>
            </a:xfrm>
            <a:custGeom>
              <a:avLst/>
              <a:gdLst>
                <a:gd name="T0" fmla="*/ 10 w 65"/>
                <a:gd name="T1" fmla="*/ 0 h 14"/>
                <a:gd name="T2" fmla="*/ 11 w 65"/>
                <a:gd name="T3" fmla="*/ 1 h 14"/>
                <a:gd name="T4" fmla="*/ 16 w 65"/>
                <a:gd name="T5" fmla="*/ 4 h 14"/>
                <a:gd name="T6" fmla="*/ 16 w 65"/>
                <a:gd name="T7" fmla="*/ 4 h 14"/>
                <a:gd name="T8" fmla="*/ 21 w 65"/>
                <a:gd name="T9" fmla="*/ 5 h 14"/>
                <a:gd name="T10" fmla="*/ 27 w 65"/>
                <a:gd name="T11" fmla="*/ 6 h 14"/>
                <a:gd name="T12" fmla="*/ 28 w 65"/>
                <a:gd name="T13" fmla="*/ 6 h 14"/>
                <a:gd name="T14" fmla="*/ 36 w 65"/>
                <a:gd name="T15" fmla="*/ 6 h 14"/>
                <a:gd name="T16" fmla="*/ 38 w 65"/>
                <a:gd name="T17" fmla="*/ 6 h 14"/>
                <a:gd name="T18" fmla="*/ 40 w 65"/>
                <a:gd name="T19" fmla="*/ 6 h 14"/>
                <a:gd name="T20" fmla="*/ 45 w 65"/>
                <a:gd name="T21" fmla="*/ 6 h 14"/>
                <a:gd name="T22" fmla="*/ 50 w 65"/>
                <a:gd name="T23" fmla="*/ 5 h 14"/>
                <a:gd name="T24" fmla="*/ 50 w 65"/>
                <a:gd name="T25" fmla="*/ 5 h 14"/>
                <a:gd name="T26" fmla="*/ 58 w 65"/>
                <a:gd name="T27" fmla="*/ 2 h 14"/>
                <a:gd name="T28" fmla="*/ 65 w 65"/>
                <a:gd name="T29" fmla="*/ 8 h 14"/>
                <a:gd name="T30" fmla="*/ 62 w 65"/>
                <a:gd name="T31" fmla="*/ 9 h 14"/>
                <a:gd name="T32" fmla="*/ 59 w 65"/>
                <a:gd name="T33" fmla="*/ 10 h 14"/>
                <a:gd name="T34" fmla="*/ 58 w 65"/>
                <a:gd name="T35" fmla="*/ 10 h 14"/>
                <a:gd name="T36" fmla="*/ 55 w 65"/>
                <a:gd name="T37" fmla="*/ 12 h 14"/>
                <a:gd name="T38" fmla="*/ 54 w 65"/>
                <a:gd name="T39" fmla="*/ 12 h 14"/>
                <a:gd name="T40" fmla="*/ 48 w 65"/>
                <a:gd name="T41" fmla="*/ 13 h 14"/>
                <a:gd name="T42" fmla="*/ 41 w 65"/>
                <a:gd name="T43" fmla="*/ 13 h 14"/>
                <a:gd name="T44" fmla="*/ 40 w 65"/>
                <a:gd name="T45" fmla="*/ 14 h 14"/>
                <a:gd name="T46" fmla="*/ 36 w 65"/>
                <a:gd name="T47" fmla="*/ 14 h 14"/>
                <a:gd name="T48" fmla="*/ 25 w 65"/>
                <a:gd name="T49" fmla="*/ 13 h 14"/>
                <a:gd name="T50" fmla="*/ 24 w 65"/>
                <a:gd name="T51" fmla="*/ 13 h 14"/>
                <a:gd name="T52" fmla="*/ 17 w 65"/>
                <a:gd name="T53" fmla="*/ 12 h 14"/>
                <a:gd name="T54" fmla="*/ 11 w 65"/>
                <a:gd name="T55" fmla="*/ 9 h 14"/>
                <a:gd name="T56" fmla="*/ 11 w 65"/>
                <a:gd name="T57" fmla="*/ 9 h 14"/>
                <a:gd name="T58" fmla="*/ 3 w 65"/>
                <a:gd name="T59" fmla="*/ 5 h 14"/>
                <a:gd name="T60" fmla="*/ 0 w 65"/>
                <a:gd name="T61" fmla="*/ 4 h 14"/>
                <a:gd name="T62" fmla="*/ 3 w 65"/>
                <a:gd name="T63" fmla="*/ 4 h 14"/>
                <a:gd name="T64" fmla="*/ 4 w 65"/>
                <a:gd name="T65" fmla="*/ 4 h 14"/>
                <a:gd name="T66" fmla="*/ 6 w 65"/>
                <a:gd name="T67" fmla="*/ 4 h 14"/>
                <a:gd name="T68" fmla="*/ 6 w 65"/>
                <a:gd name="T69" fmla="*/ 4 h 14"/>
                <a:gd name="T70" fmla="*/ 8 w 65"/>
                <a:gd name="T71" fmla="*/ 2 h 14"/>
                <a:gd name="T72" fmla="*/ 10 w 65"/>
                <a:gd name="T7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5" h="14">
                  <a:moveTo>
                    <a:pt x="10" y="0"/>
                  </a:moveTo>
                  <a:lnTo>
                    <a:pt x="11" y="1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21" y="5"/>
                  </a:lnTo>
                  <a:lnTo>
                    <a:pt x="27" y="6"/>
                  </a:lnTo>
                  <a:lnTo>
                    <a:pt x="28" y="6"/>
                  </a:lnTo>
                  <a:lnTo>
                    <a:pt x="36" y="6"/>
                  </a:lnTo>
                  <a:lnTo>
                    <a:pt x="38" y="6"/>
                  </a:lnTo>
                  <a:lnTo>
                    <a:pt x="40" y="6"/>
                  </a:lnTo>
                  <a:lnTo>
                    <a:pt x="45" y="6"/>
                  </a:lnTo>
                  <a:lnTo>
                    <a:pt x="50" y="5"/>
                  </a:lnTo>
                  <a:lnTo>
                    <a:pt x="50" y="5"/>
                  </a:lnTo>
                  <a:lnTo>
                    <a:pt x="58" y="2"/>
                  </a:lnTo>
                  <a:lnTo>
                    <a:pt x="65" y="8"/>
                  </a:lnTo>
                  <a:lnTo>
                    <a:pt x="62" y="9"/>
                  </a:lnTo>
                  <a:lnTo>
                    <a:pt x="59" y="10"/>
                  </a:lnTo>
                  <a:lnTo>
                    <a:pt x="58" y="10"/>
                  </a:lnTo>
                  <a:lnTo>
                    <a:pt x="55" y="12"/>
                  </a:lnTo>
                  <a:lnTo>
                    <a:pt x="54" y="12"/>
                  </a:lnTo>
                  <a:lnTo>
                    <a:pt x="48" y="13"/>
                  </a:lnTo>
                  <a:lnTo>
                    <a:pt x="41" y="13"/>
                  </a:lnTo>
                  <a:lnTo>
                    <a:pt x="40" y="14"/>
                  </a:lnTo>
                  <a:lnTo>
                    <a:pt x="36" y="14"/>
                  </a:lnTo>
                  <a:lnTo>
                    <a:pt x="25" y="13"/>
                  </a:lnTo>
                  <a:lnTo>
                    <a:pt x="24" y="13"/>
                  </a:lnTo>
                  <a:lnTo>
                    <a:pt x="17" y="12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3" y="5"/>
                  </a:lnTo>
                  <a:lnTo>
                    <a:pt x="0" y="4"/>
                  </a:lnTo>
                  <a:lnTo>
                    <a:pt x="3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8" y="2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203"/>
            <p:cNvSpPr>
              <a:spLocks/>
            </p:cNvSpPr>
            <p:nvPr/>
          </p:nvSpPr>
          <p:spPr bwMode="auto">
            <a:xfrm>
              <a:off x="7423540" y="4141088"/>
              <a:ext cx="11113" cy="7938"/>
            </a:xfrm>
            <a:custGeom>
              <a:avLst/>
              <a:gdLst>
                <a:gd name="T0" fmla="*/ 7 w 7"/>
                <a:gd name="T1" fmla="*/ 0 h 5"/>
                <a:gd name="T2" fmla="*/ 0 w 7"/>
                <a:gd name="T3" fmla="*/ 5 h 5"/>
                <a:gd name="T4" fmla="*/ 0 w 7"/>
                <a:gd name="T5" fmla="*/ 5 h 5"/>
                <a:gd name="T6" fmla="*/ 7 w 7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5">
                  <a:moveTo>
                    <a:pt x="7" y="0"/>
                  </a:moveTo>
                  <a:lnTo>
                    <a:pt x="0" y="5"/>
                  </a:lnTo>
                  <a:lnTo>
                    <a:pt x="0" y="5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8FCAD6"/>
            </a:solidFill>
            <a:ln w="0">
              <a:solidFill>
                <a:srgbClr val="8FCAD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204"/>
            <p:cNvSpPr>
              <a:spLocks/>
            </p:cNvSpPr>
            <p:nvPr/>
          </p:nvSpPr>
          <p:spPr bwMode="auto">
            <a:xfrm>
              <a:off x="7401315" y="4149025"/>
              <a:ext cx="22225" cy="14288"/>
            </a:xfrm>
            <a:custGeom>
              <a:avLst/>
              <a:gdLst>
                <a:gd name="T0" fmla="*/ 14 w 14"/>
                <a:gd name="T1" fmla="*/ 0 h 9"/>
                <a:gd name="T2" fmla="*/ 14 w 14"/>
                <a:gd name="T3" fmla="*/ 0 h 9"/>
                <a:gd name="T4" fmla="*/ 6 w 14"/>
                <a:gd name="T5" fmla="*/ 5 h 9"/>
                <a:gd name="T6" fmla="*/ 6 w 14"/>
                <a:gd name="T7" fmla="*/ 5 h 9"/>
                <a:gd name="T8" fmla="*/ 3 w 14"/>
                <a:gd name="T9" fmla="*/ 7 h 9"/>
                <a:gd name="T10" fmla="*/ 0 w 14"/>
                <a:gd name="T11" fmla="*/ 9 h 9"/>
                <a:gd name="T12" fmla="*/ 13 w 14"/>
                <a:gd name="T13" fmla="*/ 0 h 9"/>
                <a:gd name="T14" fmla="*/ 14 w 14"/>
                <a:gd name="T1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9">
                  <a:moveTo>
                    <a:pt x="14" y="0"/>
                  </a:moveTo>
                  <a:lnTo>
                    <a:pt x="14" y="0"/>
                  </a:lnTo>
                  <a:lnTo>
                    <a:pt x="6" y="5"/>
                  </a:lnTo>
                  <a:lnTo>
                    <a:pt x="6" y="5"/>
                  </a:lnTo>
                  <a:lnTo>
                    <a:pt x="3" y="7"/>
                  </a:lnTo>
                  <a:lnTo>
                    <a:pt x="0" y="9"/>
                  </a:lnTo>
                  <a:lnTo>
                    <a:pt x="13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B3B4A4"/>
            </a:solidFill>
            <a:ln w="0">
              <a:solidFill>
                <a:srgbClr val="B3B4A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258"/>
            <p:cNvSpPr>
              <a:spLocks/>
            </p:cNvSpPr>
            <p:nvPr/>
          </p:nvSpPr>
          <p:spPr bwMode="auto">
            <a:xfrm>
              <a:off x="8203003" y="4174425"/>
              <a:ext cx="9525" cy="4763"/>
            </a:xfrm>
            <a:custGeom>
              <a:avLst/>
              <a:gdLst>
                <a:gd name="T0" fmla="*/ 6 w 6"/>
                <a:gd name="T1" fmla="*/ 0 h 3"/>
                <a:gd name="T2" fmla="*/ 0 w 6"/>
                <a:gd name="T3" fmla="*/ 3 h 3"/>
                <a:gd name="T4" fmla="*/ 0 w 6"/>
                <a:gd name="T5" fmla="*/ 3 h 3"/>
                <a:gd name="T6" fmla="*/ 6 w 6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3">
                  <a:moveTo>
                    <a:pt x="6" y="0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B3B4A4"/>
            </a:solidFill>
            <a:ln w="0">
              <a:solidFill>
                <a:srgbClr val="B3B4A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259"/>
            <p:cNvSpPr>
              <a:spLocks/>
            </p:cNvSpPr>
            <p:nvPr/>
          </p:nvSpPr>
          <p:spPr bwMode="auto">
            <a:xfrm>
              <a:off x="8191890" y="4179188"/>
              <a:ext cx="11113" cy="4763"/>
            </a:xfrm>
            <a:custGeom>
              <a:avLst/>
              <a:gdLst>
                <a:gd name="T0" fmla="*/ 7 w 7"/>
                <a:gd name="T1" fmla="*/ 0 h 3"/>
                <a:gd name="T2" fmla="*/ 7 w 7"/>
                <a:gd name="T3" fmla="*/ 0 h 3"/>
                <a:gd name="T4" fmla="*/ 0 w 7"/>
                <a:gd name="T5" fmla="*/ 3 h 3"/>
                <a:gd name="T6" fmla="*/ 2 w 7"/>
                <a:gd name="T7" fmla="*/ 2 h 3"/>
                <a:gd name="T8" fmla="*/ 7 w 7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7" y="0"/>
                  </a:moveTo>
                  <a:lnTo>
                    <a:pt x="7" y="0"/>
                  </a:lnTo>
                  <a:lnTo>
                    <a:pt x="0" y="3"/>
                  </a:lnTo>
                  <a:lnTo>
                    <a:pt x="2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ACAC9E"/>
            </a:solidFill>
            <a:ln w="0">
              <a:solidFill>
                <a:srgbClr val="ACAC9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260"/>
            <p:cNvSpPr>
              <a:spLocks/>
            </p:cNvSpPr>
            <p:nvPr/>
          </p:nvSpPr>
          <p:spPr bwMode="auto">
            <a:xfrm>
              <a:off x="8580828" y="3402900"/>
              <a:ext cx="1588" cy="11113"/>
            </a:xfrm>
            <a:custGeom>
              <a:avLst/>
              <a:gdLst>
                <a:gd name="T0" fmla="*/ 0 w 1"/>
                <a:gd name="T1" fmla="*/ 0 h 7"/>
                <a:gd name="T2" fmla="*/ 1 w 1"/>
                <a:gd name="T3" fmla="*/ 7 h 7"/>
                <a:gd name="T4" fmla="*/ 1 w 1"/>
                <a:gd name="T5" fmla="*/ 7 h 7"/>
                <a:gd name="T6" fmla="*/ 1 w 1"/>
                <a:gd name="T7" fmla="*/ 7 h 7"/>
                <a:gd name="T8" fmla="*/ 0 w 1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7">
                  <a:moveTo>
                    <a:pt x="0" y="0"/>
                  </a:move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F397"/>
            </a:solidFill>
            <a:ln w="0">
              <a:solidFill>
                <a:srgbClr val="BCF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292"/>
            <p:cNvSpPr>
              <a:spLocks/>
            </p:cNvSpPr>
            <p:nvPr/>
          </p:nvSpPr>
          <p:spPr bwMode="auto">
            <a:xfrm>
              <a:off x="8595115" y="3493388"/>
              <a:ext cx="3175" cy="20638"/>
            </a:xfrm>
            <a:custGeom>
              <a:avLst/>
              <a:gdLst>
                <a:gd name="T0" fmla="*/ 0 w 2"/>
                <a:gd name="T1" fmla="*/ 0 h 13"/>
                <a:gd name="T2" fmla="*/ 2 w 2"/>
                <a:gd name="T3" fmla="*/ 13 h 13"/>
                <a:gd name="T4" fmla="*/ 0 w 2"/>
                <a:gd name="T5" fmla="*/ 7 h 13"/>
                <a:gd name="T6" fmla="*/ 0 w 2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3">
                  <a:moveTo>
                    <a:pt x="0" y="0"/>
                  </a:moveTo>
                  <a:lnTo>
                    <a:pt x="2" y="13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C4D3D"/>
            </a:solidFill>
            <a:ln w="0">
              <a:solidFill>
                <a:srgbClr val="4C4D3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293"/>
            <p:cNvSpPr>
              <a:spLocks noEditPoints="1"/>
            </p:cNvSpPr>
            <p:nvPr/>
          </p:nvSpPr>
          <p:spPr bwMode="auto">
            <a:xfrm>
              <a:off x="7512440" y="4336350"/>
              <a:ext cx="107950" cy="114300"/>
            </a:xfrm>
            <a:custGeom>
              <a:avLst/>
              <a:gdLst>
                <a:gd name="T0" fmla="*/ 33 w 68"/>
                <a:gd name="T1" fmla="*/ 17 h 72"/>
                <a:gd name="T2" fmla="*/ 55 w 68"/>
                <a:gd name="T3" fmla="*/ 38 h 72"/>
                <a:gd name="T4" fmla="*/ 46 w 68"/>
                <a:gd name="T5" fmla="*/ 46 h 72"/>
                <a:gd name="T6" fmla="*/ 37 w 68"/>
                <a:gd name="T7" fmla="*/ 52 h 72"/>
                <a:gd name="T8" fmla="*/ 3 w 68"/>
                <a:gd name="T9" fmla="*/ 72 h 72"/>
                <a:gd name="T10" fmla="*/ 0 w 68"/>
                <a:gd name="T11" fmla="*/ 71 h 72"/>
                <a:gd name="T12" fmla="*/ 13 w 68"/>
                <a:gd name="T13" fmla="*/ 56 h 72"/>
                <a:gd name="T14" fmla="*/ 24 w 68"/>
                <a:gd name="T15" fmla="*/ 38 h 72"/>
                <a:gd name="T16" fmla="*/ 33 w 68"/>
                <a:gd name="T17" fmla="*/ 17 h 72"/>
                <a:gd name="T18" fmla="*/ 37 w 68"/>
                <a:gd name="T19" fmla="*/ 0 h 72"/>
                <a:gd name="T20" fmla="*/ 51 w 68"/>
                <a:gd name="T21" fmla="*/ 12 h 72"/>
                <a:gd name="T22" fmla="*/ 68 w 68"/>
                <a:gd name="T23" fmla="*/ 24 h 72"/>
                <a:gd name="T24" fmla="*/ 51 w 68"/>
                <a:gd name="T25" fmla="*/ 12 h 72"/>
                <a:gd name="T26" fmla="*/ 37 w 68"/>
                <a:gd name="T27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8" h="72">
                  <a:moveTo>
                    <a:pt x="33" y="17"/>
                  </a:moveTo>
                  <a:lnTo>
                    <a:pt x="55" y="38"/>
                  </a:lnTo>
                  <a:lnTo>
                    <a:pt x="46" y="46"/>
                  </a:lnTo>
                  <a:lnTo>
                    <a:pt x="37" y="52"/>
                  </a:lnTo>
                  <a:lnTo>
                    <a:pt x="3" y="72"/>
                  </a:lnTo>
                  <a:lnTo>
                    <a:pt x="0" y="71"/>
                  </a:lnTo>
                  <a:lnTo>
                    <a:pt x="13" y="56"/>
                  </a:lnTo>
                  <a:lnTo>
                    <a:pt x="24" y="38"/>
                  </a:lnTo>
                  <a:lnTo>
                    <a:pt x="33" y="17"/>
                  </a:lnTo>
                  <a:close/>
                  <a:moveTo>
                    <a:pt x="37" y="0"/>
                  </a:moveTo>
                  <a:lnTo>
                    <a:pt x="51" y="12"/>
                  </a:lnTo>
                  <a:lnTo>
                    <a:pt x="68" y="24"/>
                  </a:lnTo>
                  <a:lnTo>
                    <a:pt x="51" y="12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3A8E9F"/>
            </a:solidFill>
            <a:ln w="0">
              <a:solidFill>
                <a:srgbClr val="3A8E9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294"/>
            <p:cNvSpPr>
              <a:spLocks/>
            </p:cNvSpPr>
            <p:nvPr/>
          </p:nvSpPr>
          <p:spPr bwMode="auto">
            <a:xfrm>
              <a:off x="7564828" y="4336350"/>
              <a:ext cx="55563" cy="60325"/>
            </a:xfrm>
            <a:custGeom>
              <a:avLst/>
              <a:gdLst>
                <a:gd name="T0" fmla="*/ 4 w 35"/>
                <a:gd name="T1" fmla="*/ 0 h 38"/>
                <a:gd name="T2" fmla="*/ 18 w 35"/>
                <a:gd name="T3" fmla="*/ 12 h 38"/>
                <a:gd name="T4" fmla="*/ 35 w 35"/>
                <a:gd name="T5" fmla="*/ 24 h 38"/>
                <a:gd name="T6" fmla="*/ 29 w 35"/>
                <a:gd name="T7" fmla="*/ 31 h 38"/>
                <a:gd name="T8" fmla="*/ 22 w 35"/>
                <a:gd name="T9" fmla="*/ 38 h 38"/>
                <a:gd name="T10" fmla="*/ 0 w 35"/>
                <a:gd name="T11" fmla="*/ 17 h 38"/>
                <a:gd name="T12" fmla="*/ 1 w 35"/>
                <a:gd name="T13" fmla="*/ 9 h 38"/>
                <a:gd name="T14" fmla="*/ 4 w 35"/>
                <a:gd name="T1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38">
                  <a:moveTo>
                    <a:pt x="4" y="0"/>
                  </a:moveTo>
                  <a:lnTo>
                    <a:pt x="18" y="12"/>
                  </a:lnTo>
                  <a:lnTo>
                    <a:pt x="35" y="24"/>
                  </a:lnTo>
                  <a:lnTo>
                    <a:pt x="29" y="31"/>
                  </a:lnTo>
                  <a:lnTo>
                    <a:pt x="22" y="38"/>
                  </a:lnTo>
                  <a:lnTo>
                    <a:pt x="0" y="17"/>
                  </a:lnTo>
                  <a:lnTo>
                    <a:pt x="1" y="9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393B2D"/>
            </a:solidFill>
            <a:ln w="0">
              <a:solidFill>
                <a:srgbClr val="393B2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295"/>
            <p:cNvSpPr>
              <a:spLocks/>
            </p:cNvSpPr>
            <p:nvPr/>
          </p:nvSpPr>
          <p:spPr bwMode="auto">
            <a:xfrm>
              <a:off x="7566415" y="4166488"/>
              <a:ext cx="87313" cy="207963"/>
            </a:xfrm>
            <a:custGeom>
              <a:avLst/>
              <a:gdLst>
                <a:gd name="T0" fmla="*/ 0 w 55"/>
                <a:gd name="T1" fmla="*/ 0 h 131"/>
                <a:gd name="T2" fmla="*/ 16 w 55"/>
                <a:gd name="T3" fmla="*/ 9 h 131"/>
                <a:gd name="T4" fmla="*/ 19 w 55"/>
                <a:gd name="T5" fmla="*/ 27 h 131"/>
                <a:gd name="T6" fmla="*/ 25 w 55"/>
                <a:gd name="T7" fmla="*/ 45 h 131"/>
                <a:gd name="T8" fmla="*/ 38 w 55"/>
                <a:gd name="T9" fmla="*/ 62 h 131"/>
                <a:gd name="T10" fmla="*/ 55 w 55"/>
                <a:gd name="T11" fmla="*/ 78 h 131"/>
                <a:gd name="T12" fmla="*/ 47 w 55"/>
                <a:gd name="T13" fmla="*/ 107 h 131"/>
                <a:gd name="T14" fmla="*/ 34 w 55"/>
                <a:gd name="T15" fmla="*/ 131 h 131"/>
                <a:gd name="T16" fmla="*/ 17 w 55"/>
                <a:gd name="T17" fmla="*/ 119 h 131"/>
                <a:gd name="T18" fmla="*/ 3 w 55"/>
                <a:gd name="T19" fmla="*/ 107 h 131"/>
                <a:gd name="T20" fmla="*/ 6 w 55"/>
                <a:gd name="T21" fmla="*/ 86 h 131"/>
                <a:gd name="T22" fmla="*/ 7 w 55"/>
                <a:gd name="T23" fmla="*/ 64 h 131"/>
                <a:gd name="T24" fmla="*/ 6 w 55"/>
                <a:gd name="T25" fmla="*/ 32 h 131"/>
                <a:gd name="T26" fmla="*/ 0 w 55"/>
                <a:gd name="T27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131">
                  <a:moveTo>
                    <a:pt x="0" y="0"/>
                  </a:moveTo>
                  <a:lnTo>
                    <a:pt x="16" y="9"/>
                  </a:lnTo>
                  <a:lnTo>
                    <a:pt x="19" y="27"/>
                  </a:lnTo>
                  <a:lnTo>
                    <a:pt x="25" y="45"/>
                  </a:lnTo>
                  <a:lnTo>
                    <a:pt x="38" y="62"/>
                  </a:lnTo>
                  <a:lnTo>
                    <a:pt x="55" y="78"/>
                  </a:lnTo>
                  <a:lnTo>
                    <a:pt x="47" y="107"/>
                  </a:lnTo>
                  <a:lnTo>
                    <a:pt x="34" y="131"/>
                  </a:lnTo>
                  <a:lnTo>
                    <a:pt x="17" y="119"/>
                  </a:lnTo>
                  <a:lnTo>
                    <a:pt x="3" y="107"/>
                  </a:lnTo>
                  <a:lnTo>
                    <a:pt x="6" y="86"/>
                  </a:lnTo>
                  <a:lnTo>
                    <a:pt x="7" y="64"/>
                  </a:lnTo>
                  <a:lnTo>
                    <a:pt x="6" y="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6F58"/>
            </a:solidFill>
            <a:ln w="0">
              <a:solidFill>
                <a:srgbClr val="6E6F5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296"/>
            <p:cNvSpPr>
              <a:spLocks/>
            </p:cNvSpPr>
            <p:nvPr/>
          </p:nvSpPr>
          <p:spPr bwMode="auto">
            <a:xfrm>
              <a:off x="7591815" y="4180775"/>
              <a:ext cx="71438" cy="109538"/>
            </a:xfrm>
            <a:custGeom>
              <a:avLst/>
              <a:gdLst>
                <a:gd name="T0" fmla="*/ 0 w 45"/>
                <a:gd name="T1" fmla="*/ 0 h 69"/>
                <a:gd name="T2" fmla="*/ 45 w 45"/>
                <a:gd name="T3" fmla="*/ 18 h 69"/>
                <a:gd name="T4" fmla="*/ 45 w 45"/>
                <a:gd name="T5" fmla="*/ 23 h 69"/>
                <a:gd name="T6" fmla="*/ 43 w 45"/>
                <a:gd name="T7" fmla="*/ 47 h 69"/>
                <a:gd name="T8" fmla="*/ 39 w 45"/>
                <a:gd name="T9" fmla="*/ 69 h 69"/>
                <a:gd name="T10" fmla="*/ 22 w 45"/>
                <a:gd name="T11" fmla="*/ 53 h 69"/>
                <a:gd name="T12" fmla="*/ 9 w 45"/>
                <a:gd name="T13" fmla="*/ 36 h 69"/>
                <a:gd name="T14" fmla="*/ 3 w 45"/>
                <a:gd name="T15" fmla="*/ 18 h 69"/>
                <a:gd name="T16" fmla="*/ 0 w 45"/>
                <a:gd name="T1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69">
                  <a:moveTo>
                    <a:pt x="0" y="0"/>
                  </a:moveTo>
                  <a:lnTo>
                    <a:pt x="45" y="18"/>
                  </a:lnTo>
                  <a:lnTo>
                    <a:pt x="45" y="23"/>
                  </a:lnTo>
                  <a:lnTo>
                    <a:pt x="43" y="47"/>
                  </a:lnTo>
                  <a:lnTo>
                    <a:pt x="39" y="69"/>
                  </a:lnTo>
                  <a:lnTo>
                    <a:pt x="22" y="53"/>
                  </a:lnTo>
                  <a:lnTo>
                    <a:pt x="9" y="36"/>
                  </a:lnTo>
                  <a:lnTo>
                    <a:pt x="3" y="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3644F"/>
            </a:solidFill>
            <a:ln w="0">
              <a:solidFill>
                <a:srgbClr val="63644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297"/>
            <p:cNvSpPr>
              <a:spLocks noEditPoints="1"/>
            </p:cNvSpPr>
            <p:nvPr/>
          </p:nvSpPr>
          <p:spPr bwMode="auto">
            <a:xfrm>
              <a:off x="7529903" y="3988688"/>
              <a:ext cx="133350" cy="220663"/>
            </a:xfrm>
            <a:custGeom>
              <a:avLst/>
              <a:gdLst>
                <a:gd name="T0" fmla="*/ 73 w 84"/>
                <a:gd name="T1" fmla="*/ 134 h 139"/>
                <a:gd name="T2" fmla="*/ 84 w 84"/>
                <a:gd name="T3" fmla="*/ 138 h 139"/>
                <a:gd name="T4" fmla="*/ 84 w 84"/>
                <a:gd name="T5" fmla="*/ 139 h 139"/>
                <a:gd name="T6" fmla="*/ 77 w 84"/>
                <a:gd name="T7" fmla="*/ 137 h 139"/>
                <a:gd name="T8" fmla="*/ 78 w 84"/>
                <a:gd name="T9" fmla="*/ 137 h 139"/>
                <a:gd name="T10" fmla="*/ 73 w 84"/>
                <a:gd name="T11" fmla="*/ 134 h 139"/>
                <a:gd name="T12" fmla="*/ 47 w 84"/>
                <a:gd name="T13" fmla="*/ 123 h 139"/>
                <a:gd name="T14" fmla="*/ 77 w 84"/>
                <a:gd name="T15" fmla="*/ 137 h 139"/>
                <a:gd name="T16" fmla="*/ 72 w 84"/>
                <a:gd name="T17" fmla="*/ 134 h 139"/>
                <a:gd name="T18" fmla="*/ 67 w 84"/>
                <a:gd name="T19" fmla="*/ 133 h 139"/>
                <a:gd name="T20" fmla="*/ 48 w 84"/>
                <a:gd name="T21" fmla="*/ 123 h 139"/>
                <a:gd name="T22" fmla="*/ 47 w 84"/>
                <a:gd name="T23" fmla="*/ 123 h 139"/>
                <a:gd name="T24" fmla="*/ 26 w 84"/>
                <a:gd name="T25" fmla="*/ 87 h 139"/>
                <a:gd name="T26" fmla="*/ 81 w 84"/>
                <a:gd name="T27" fmla="*/ 104 h 139"/>
                <a:gd name="T28" fmla="*/ 84 w 84"/>
                <a:gd name="T29" fmla="*/ 138 h 139"/>
                <a:gd name="T30" fmla="*/ 69 w 84"/>
                <a:gd name="T31" fmla="*/ 133 h 139"/>
                <a:gd name="T32" fmla="*/ 52 w 84"/>
                <a:gd name="T33" fmla="*/ 121 h 139"/>
                <a:gd name="T34" fmla="*/ 38 w 84"/>
                <a:gd name="T35" fmla="*/ 106 h 139"/>
                <a:gd name="T36" fmla="*/ 26 w 84"/>
                <a:gd name="T37" fmla="*/ 87 h 139"/>
                <a:gd name="T38" fmla="*/ 17 w 84"/>
                <a:gd name="T39" fmla="*/ 84 h 139"/>
                <a:gd name="T40" fmla="*/ 18 w 84"/>
                <a:gd name="T41" fmla="*/ 84 h 139"/>
                <a:gd name="T42" fmla="*/ 31 w 84"/>
                <a:gd name="T43" fmla="*/ 104 h 139"/>
                <a:gd name="T44" fmla="*/ 46 w 84"/>
                <a:gd name="T45" fmla="*/ 118 h 139"/>
                <a:gd name="T46" fmla="*/ 63 w 84"/>
                <a:gd name="T47" fmla="*/ 130 h 139"/>
                <a:gd name="T48" fmla="*/ 43 w 84"/>
                <a:gd name="T49" fmla="*/ 121 h 139"/>
                <a:gd name="T50" fmla="*/ 47 w 84"/>
                <a:gd name="T51" fmla="*/ 123 h 139"/>
                <a:gd name="T52" fmla="*/ 39 w 84"/>
                <a:gd name="T53" fmla="*/ 121 h 139"/>
                <a:gd name="T54" fmla="*/ 23 w 84"/>
                <a:gd name="T55" fmla="*/ 112 h 139"/>
                <a:gd name="T56" fmla="*/ 17 w 84"/>
                <a:gd name="T57" fmla="*/ 84 h 139"/>
                <a:gd name="T58" fmla="*/ 14 w 84"/>
                <a:gd name="T59" fmla="*/ 78 h 139"/>
                <a:gd name="T60" fmla="*/ 15 w 84"/>
                <a:gd name="T61" fmla="*/ 79 h 139"/>
                <a:gd name="T62" fmla="*/ 15 w 84"/>
                <a:gd name="T63" fmla="*/ 79 h 139"/>
                <a:gd name="T64" fmla="*/ 14 w 84"/>
                <a:gd name="T65" fmla="*/ 78 h 139"/>
                <a:gd name="T66" fmla="*/ 0 w 84"/>
                <a:gd name="T67" fmla="*/ 0 h 139"/>
                <a:gd name="T68" fmla="*/ 19 w 84"/>
                <a:gd name="T69" fmla="*/ 7 h 139"/>
                <a:gd name="T70" fmla="*/ 22 w 84"/>
                <a:gd name="T71" fmla="*/ 12 h 139"/>
                <a:gd name="T72" fmla="*/ 25 w 84"/>
                <a:gd name="T73" fmla="*/ 17 h 139"/>
                <a:gd name="T74" fmla="*/ 27 w 84"/>
                <a:gd name="T75" fmla="*/ 21 h 139"/>
                <a:gd name="T76" fmla="*/ 30 w 84"/>
                <a:gd name="T77" fmla="*/ 24 h 139"/>
                <a:gd name="T78" fmla="*/ 31 w 84"/>
                <a:gd name="T79" fmla="*/ 27 h 139"/>
                <a:gd name="T80" fmla="*/ 31 w 84"/>
                <a:gd name="T81" fmla="*/ 27 h 139"/>
                <a:gd name="T82" fmla="*/ 38 w 84"/>
                <a:gd name="T83" fmla="*/ 32 h 139"/>
                <a:gd name="T84" fmla="*/ 48 w 84"/>
                <a:gd name="T85" fmla="*/ 38 h 139"/>
                <a:gd name="T86" fmla="*/ 60 w 84"/>
                <a:gd name="T87" fmla="*/ 45 h 139"/>
                <a:gd name="T88" fmla="*/ 69 w 84"/>
                <a:gd name="T89" fmla="*/ 50 h 139"/>
                <a:gd name="T90" fmla="*/ 80 w 84"/>
                <a:gd name="T91" fmla="*/ 100 h 139"/>
                <a:gd name="T92" fmla="*/ 23 w 84"/>
                <a:gd name="T93" fmla="*/ 83 h 139"/>
                <a:gd name="T94" fmla="*/ 13 w 84"/>
                <a:gd name="T95" fmla="*/ 59 h 139"/>
                <a:gd name="T96" fmla="*/ 5 w 84"/>
                <a:gd name="T97" fmla="*/ 32 h 139"/>
                <a:gd name="T98" fmla="*/ 0 w 84"/>
                <a:gd name="T99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84" h="139">
                  <a:moveTo>
                    <a:pt x="73" y="134"/>
                  </a:moveTo>
                  <a:lnTo>
                    <a:pt x="84" y="138"/>
                  </a:lnTo>
                  <a:lnTo>
                    <a:pt x="84" y="139"/>
                  </a:lnTo>
                  <a:lnTo>
                    <a:pt x="77" y="137"/>
                  </a:lnTo>
                  <a:lnTo>
                    <a:pt x="78" y="137"/>
                  </a:lnTo>
                  <a:lnTo>
                    <a:pt x="73" y="134"/>
                  </a:lnTo>
                  <a:close/>
                  <a:moveTo>
                    <a:pt x="47" y="123"/>
                  </a:moveTo>
                  <a:lnTo>
                    <a:pt x="77" y="137"/>
                  </a:lnTo>
                  <a:lnTo>
                    <a:pt x="72" y="134"/>
                  </a:lnTo>
                  <a:lnTo>
                    <a:pt x="67" y="133"/>
                  </a:lnTo>
                  <a:lnTo>
                    <a:pt x="48" y="123"/>
                  </a:lnTo>
                  <a:lnTo>
                    <a:pt x="47" y="123"/>
                  </a:lnTo>
                  <a:close/>
                  <a:moveTo>
                    <a:pt x="26" y="87"/>
                  </a:moveTo>
                  <a:lnTo>
                    <a:pt x="81" y="104"/>
                  </a:lnTo>
                  <a:lnTo>
                    <a:pt x="84" y="138"/>
                  </a:lnTo>
                  <a:lnTo>
                    <a:pt x="69" y="133"/>
                  </a:lnTo>
                  <a:lnTo>
                    <a:pt x="52" y="121"/>
                  </a:lnTo>
                  <a:lnTo>
                    <a:pt x="38" y="106"/>
                  </a:lnTo>
                  <a:lnTo>
                    <a:pt x="26" y="87"/>
                  </a:lnTo>
                  <a:close/>
                  <a:moveTo>
                    <a:pt x="17" y="84"/>
                  </a:moveTo>
                  <a:lnTo>
                    <a:pt x="18" y="84"/>
                  </a:lnTo>
                  <a:lnTo>
                    <a:pt x="31" y="104"/>
                  </a:lnTo>
                  <a:lnTo>
                    <a:pt x="46" y="118"/>
                  </a:lnTo>
                  <a:lnTo>
                    <a:pt x="63" y="130"/>
                  </a:lnTo>
                  <a:lnTo>
                    <a:pt x="43" y="121"/>
                  </a:lnTo>
                  <a:lnTo>
                    <a:pt x="47" y="123"/>
                  </a:lnTo>
                  <a:lnTo>
                    <a:pt x="39" y="121"/>
                  </a:lnTo>
                  <a:lnTo>
                    <a:pt x="23" y="112"/>
                  </a:lnTo>
                  <a:lnTo>
                    <a:pt x="17" y="84"/>
                  </a:lnTo>
                  <a:close/>
                  <a:moveTo>
                    <a:pt x="14" y="78"/>
                  </a:moveTo>
                  <a:lnTo>
                    <a:pt x="15" y="79"/>
                  </a:lnTo>
                  <a:lnTo>
                    <a:pt x="15" y="79"/>
                  </a:lnTo>
                  <a:lnTo>
                    <a:pt x="14" y="78"/>
                  </a:lnTo>
                  <a:close/>
                  <a:moveTo>
                    <a:pt x="0" y="0"/>
                  </a:moveTo>
                  <a:lnTo>
                    <a:pt x="19" y="7"/>
                  </a:lnTo>
                  <a:lnTo>
                    <a:pt x="22" y="12"/>
                  </a:lnTo>
                  <a:lnTo>
                    <a:pt x="25" y="17"/>
                  </a:lnTo>
                  <a:lnTo>
                    <a:pt x="27" y="21"/>
                  </a:lnTo>
                  <a:lnTo>
                    <a:pt x="30" y="24"/>
                  </a:lnTo>
                  <a:lnTo>
                    <a:pt x="31" y="27"/>
                  </a:lnTo>
                  <a:lnTo>
                    <a:pt x="31" y="27"/>
                  </a:lnTo>
                  <a:lnTo>
                    <a:pt x="38" y="32"/>
                  </a:lnTo>
                  <a:lnTo>
                    <a:pt x="48" y="38"/>
                  </a:lnTo>
                  <a:lnTo>
                    <a:pt x="60" y="45"/>
                  </a:lnTo>
                  <a:lnTo>
                    <a:pt x="69" y="50"/>
                  </a:lnTo>
                  <a:lnTo>
                    <a:pt x="80" y="100"/>
                  </a:lnTo>
                  <a:lnTo>
                    <a:pt x="23" y="83"/>
                  </a:lnTo>
                  <a:lnTo>
                    <a:pt x="13" y="59"/>
                  </a:lnTo>
                  <a:lnTo>
                    <a:pt x="5" y="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A3C1"/>
            </a:solidFill>
            <a:ln w="0">
              <a:solidFill>
                <a:srgbClr val="06A3C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298"/>
            <p:cNvSpPr>
              <a:spLocks/>
            </p:cNvSpPr>
            <p:nvPr/>
          </p:nvSpPr>
          <p:spPr bwMode="auto">
            <a:xfrm>
              <a:off x="7560065" y="3999800"/>
              <a:ext cx="79375" cy="68263"/>
            </a:xfrm>
            <a:custGeom>
              <a:avLst/>
              <a:gdLst>
                <a:gd name="T0" fmla="*/ 0 w 50"/>
                <a:gd name="T1" fmla="*/ 0 h 43"/>
                <a:gd name="T2" fmla="*/ 40 w 50"/>
                <a:gd name="T3" fmla="*/ 12 h 43"/>
                <a:gd name="T4" fmla="*/ 50 w 50"/>
                <a:gd name="T5" fmla="*/ 43 h 43"/>
                <a:gd name="T6" fmla="*/ 41 w 50"/>
                <a:gd name="T7" fmla="*/ 38 h 43"/>
                <a:gd name="T8" fmla="*/ 29 w 50"/>
                <a:gd name="T9" fmla="*/ 31 h 43"/>
                <a:gd name="T10" fmla="*/ 19 w 50"/>
                <a:gd name="T11" fmla="*/ 25 h 43"/>
                <a:gd name="T12" fmla="*/ 12 w 50"/>
                <a:gd name="T13" fmla="*/ 20 h 43"/>
                <a:gd name="T14" fmla="*/ 12 w 50"/>
                <a:gd name="T15" fmla="*/ 20 h 43"/>
                <a:gd name="T16" fmla="*/ 11 w 50"/>
                <a:gd name="T17" fmla="*/ 17 h 43"/>
                <a:gd name="T18" fmla="*/ 8 w 50"/>
                <a:gd name="T19" fmla="*/ 14 h 43"/>
                <a:gd name="T20" fmla="*/ 6 w 50"/>
                <a:gd name="T21" fmla="*/ 10 h 43"/>
                <a:gd name="T22" fmla="*/ 3 w 50"/>
                <a:gd name="T23" fmla="*/ 5 h 43"/>
                <a:gd name="T24" fmla="*/ 0 w 50"/>
                <a:gd name="T25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43">
                  <a:moveTo>
                    <a:pt x="0" y="0"/>
                  </a:moveTo>
                  <a:lnTo>
                    <a:pt x="40" y="12"/>
                  </a:lnTo>
                  <a:lnTo>
                    <a:pt x="50" y="43"/>
                  </a:lnTo>
                  <a:lnTo>
                    <a:pt x="41" y="38"/>
                  </a:lnTo>
                  <a:lnTo>
                    <a:pt x="29" y="31"/>
                  </a:lnTo>
                  <a:lnTo>
                    <a:pt x="19" y="25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1" y="17"/>
                  </a:lnTo>
                  <a:lnTo>
                    <a:pt x="8" y="14"/>
                  </a:lnTo>
                  <a:lnTo>
                    <a:pt x="6" y="10"/>
                  </a:lnTo>
                  <a:lnTo>
                    <a:pt x="3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846"/>
            </a:solidFill>
            <a:ln w="0">
              <a:solidFill>
                <a:srgbClr val="7AC84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299"/>
            <p:cNvSpPr>
              <a:spLocks noEditPoints="1"/>
            </p:cNvSpPr>
            <p:nvPr/>
          </p:nvSpPr>
          <p:spPr bwMode="auto">
            <a:xfrm>
              <a:off x="7344165" y="3702938"/>
              <a:ext cx="207963" cy="333375"/>
            </a:xfrm>
            <a:custGeom>
              <a:avLst/>
              <a:gdLst>
                <a:gd name="T0" fmla="*/ 96 w 131"/>
                <a:gd name="T1" fmla="*/ 173 h 210"/>
                <a:gd name="T2" fmla="*/ 108 w 131"/>
                <a:gd name="T3" fmla="*/ 178 h 210"/>
                <a:gd name="T4" fmla="*/ 114 w 131"/>
                <a:gd name="T5" fmla="*/ 210 h 210"/>
                <a:gd name="T6" fmla="*/ 96 w 131"/>
                <a:gd name="T7" fmla="*/ 173 h 210"/>
                <a:gd name="T8" fmla="*/ 114 w 131"/>
                <a:gd name="T9" fmla="*/ 152 h 210"/>
                <a:gd name="T10" fmla="*/ 117 w 131"/>
                <a:gd name="T11" fmla="*/ 156 h 210"/>
                <a:gd name="T12" fmla="*/ 121 w 131"/>
                <a:gd name="T13" fmla="*/ 159 h 210"/>
                <a:gd name="T14" fmla="*/ 119 w 131"/>
                <a:gd name="T15" fmla="*/ 159 h 210"/>
                <a:gd name="T16" fmla="*/ 119 w 131"/>
                <a:gd name="T17" fmla="*/ 159 h 210"/>
                <a:gd name="T18" fmla="*/ 119 w 131"/>
                <a:gd name="T19" fmla="*/ 161 h 210"/>
                <a:gd name="T20" fmla="*/ 121 w 131"/>
                <a:gd name="T21" fmla="*/ 162 h 210"/>
                <a:gd name="T22" fmla="*/ 123 w 131"/>
                <a:gd name="T23" fmla="*/ 165 h 210"/>
                <a:gd name="T24" fmla="*/ 125 w 131"/>
                <a:gd name="T25" fmla="*/ 169 h 210"/>
                <a:gd name="T26" fmla="*/ 127 w 131"/>
                <a:gd name="T27" fmla="*/ 174 h 210"/>
                <a:gd name="T28" fmla="*/ 131 w 131"/>
                <a:gd name="T29" fmla="*/ 178 h 210"/>
                <a:gd name="T30" fmla="*/ 115 w 131"/>
                <a:gd name="T31" fmla="*/ 173 h 210"/>
                <a:gd name="T32" fmla="*/ 114 w 131"/>
                <a:gd name="T33" fmla="*/ 152 h 210"/>
                <a:gd name="T34" fmla="*/ 114 w 131"/>
                <a:gd name="T35" fmla="*/ 86 h 210"/>
                <a:gd name="T36" fmla="*/ 122 w 131"/>
                <a:gd name="T37" fmla="*/ 98 h 210"/>
                <a:gd name="T38" fmla="*/ 119 w 131"/>
                <a:gd name="T39" fmla="*/ 99 h 210"/>
                <a:gd name="T40" fmla="*/ 117 w 131"/>
                <a:gd name="T41" fmla="*/ 101 h 210"/>
                <a:gd name="T42" fmla="*/ 113 w 131"/>
                <a:gd name="T43" fmla="*/ 103 h 210"/>
                <a:gd name="T44" fmla="*/ 114 w 131"/>
                <a:gd name="T45" fmla="*/ 86 h 210"/>
                <a:gd name="T46" fmla="*/ 4 w 131"/>
                <a:gd name="T47" fmla="*/ 0 h 210"/>
                <a:gd name="T48" fmla="*/ 37 w 131"/>
                <a:gd name="T49" fmla="*/ 22 h 210"/>
                <a:gd name="T50" fmla="*/ 79 w 131"/>
                <a:gd name="T51" fmla="*/ 44 h 210"/>
                <a:gd name="T52" fmla="*/ 106 w 131"/>
                <a:gd name="T53" fmla="*/ 76 h 210"/>
                <a:gd name="T54" fmla="*/ 104 w 131"/>
                <a:gd name="T55" fmla="*/ 116 h 210"/>
                <a:gd name="T56" fmla="*/ 104 w 131"/>
                <a:gd name="T57" fmla="*/ 118 h 210"/>
                <a:gd name="T58" fmla="*/ 104 w 131"/>
                <a:gd name="T59" fmla="*/ 123 h 210"/>
                <a:gd name="T60" fmla="*/ 104 w 131"/>
                <a:gd name="T61" fmla="*/ 128 h 210"/>
                <a:gd name="T62" fmla="*/ 105 w 131"/>
                <a:gd name="T63" fmla="*/ 133 h 210"/>
                <a:gd name="T64" fmla="*/ 108 w 131"/>
                <a:gd name="T65" fmla="*/ 170 h 210"/>
                <a:gd name="T66" fmla="*/ 91 w 131"/>
                <a:gd name="T67" fmla="*/ 163 h 210"/>
                <a:gd name="T68" fmla="*/ 64 w 131"/>
                <a:gd name="T69" fmla="*/ 121 h 210"/>
                <a:gd name="T70" fmla="*/ 33 w 131"/>
                <a:gd name="T71" fmla="*/ 84 h 210"/>
                <a:gd name="T72" fmla="*/ 0 w 131"/>
                <a:gd name="T73" fmla="*/ 51 h 210"/>
                <a:gd name="T74" fmla="*/ 4 w 131"/>
                <a:gd name="T75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1" h="210">
                  <a:moveTo>
                    <a:pt x="96" y="173"/>
                  </a:moveTo>
                  <a:lnTo>
                    <a:pt x="108" y="178"/>
                  </a:lnTo>
                  <a:lnTo>
                    <a:pt x="114" y="210"/>
                  </a:lnTo>
                  <a:lnTo>
                    <a:pt x="96" y="173"/>
                  </a:lnTo>
                  <a:close/>
                  <a:moveTo>
                    <a:pt x="114" y="152"/>
                  </a:moveTo>
                  <a:lnTo>
                    <a:pt x="117" y="156"/>
                  </a:lnTo>
                  <a:lnTo>
                    <a:pt x="121" y="159"/>
                  </a:lnTo>
                  <a:lnTo>
                    <a:pt x="119" y="159"/>
                  </a:lnTo>
                  <a:lnTo>
                    <a:pt x="119" y="159"/>
                  </a:lnTo>
                  <a:lnTo>
                    <a:pt x="119" y="161"/>
                  </a:lnTo>
                  <a:lnTo>
                    <a:pt x="121" y="162"/>
                  </a:lnTo>
                  <a:lnTo>
                    <a:pt x="123" y="165"/>
                  </a:lnTo>
                  <a:lnTo>
                    <a:pt x="125" y="169"/>
                  </a:lnTo>
                  <a:lnTo>
                    <a:pt x="127" y="174"/>
                  </a:lnTo>
                  <a:lnTo>
                    <a:pt x="131" y="178"/>
                  </a:lnTo>
                  <a:lnTo>
                    <a:pt x="115" y="173"/>
                  </a:lnTo>
                  <a:lnTo>
                    <a:pt x="114" y="152"/>
                  </a:lnTo>
                  <a:close/>
                  <a:moveTo>
                    <a:pt x="114" y="86"/>
                  </a:moveTo>
                  <a:lnTo>
                    <a:pt x="122" y="98"/>
                  </a:lnTo>
                  <a:lnTo>
                    <a:pt x="119" y="99"/>
                  </a:lnTo>
                  <a:lnTo>
                    <a:pt x="117" y="101"/>
                  </a:lnTo>
                  <a:lnTo>
                    <a:pt x="113" y="103"/>
                  </a:lnTo>
                  <a:lnTo>
                    <a:pt x="114" y="86"/>
                  </a:lnTo>
                  <a:close/>
                  <a:moveTo>
                    <a:pt x="4" y="0"/>
                  </a:moveTo>
                  <a:lnTo>
                    <a:pt x="37" y="22"/>
                  </a:lnTo>
                  <a:lnTo>
                    <a:pt x="79" y="44"/>
                  </a:lnTo>
                  <a:lnTo>
                    <a:pt x="106" y="76"/>
                  </a:lnTo>
                  <a:lnTo>
                    <a:pt x="104" y="116"/>
                  </a:lnTo>
                  <a:lnTo>
                    <a:pt x="104" y="118"/>
                  </a:lnTo>
                  <a:lnTo>
                    <a:pt x="104" y="123"/>
                  </a:lnTo>
                  <a:lnTo>
                    <a:pt x="104" y="128"/>
                  </a:lnTo>
                  <a:lnTo>
                    <a:pt x="105" y="133"/>
                  </a:lnTo>
                  <a:lnTo>
                    <a:pt x="108" y="170"/>
                  </a:lnTo>
                  <a:lnTo>
                    <a:pt x="91" y="163"/>
                  </a:lnTo>
                  <a:lnTo>
                    <a:pt x="64" y="121"/>
                  </a:lnTo>
                  <a:lnTo>
                    <a:pt x="33" y="84"/>
                  </a:lnTo>
                  <a:lnTo>
                    <a:pt x="0" y="51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6A3C1"/>
            </a:solidFill>
            <a:ln w="0">
              <a:solidFill>
                <a:srgbClr val="06A3C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300"/>
            <p:cNvSpPr>
              <a:spLocks noEditPoints="1"/>
            </p:cNvSpPr>
            <p:nvPr/>
          </p:nvSpPr>
          <p:spPr bwMode="auto">
            <a:xfrm>
              <a:off x="7509265" y="3858513"/>
              <a:ext cx="109538" cy="147638"/>
            </a:xfrm>
            <a:custGeom>
              <a:avLst/>
              <a:gdLst>
                <a:gd name="T0" fmla="*/ 0 w 69"/>
                <a:gd name="T1" fmla="*/ 20 h 93"/>
                <a:gd name="T2" fmla="*/ 1 w 69"/>
                <a:gd name="T3" fmla="*/ 35 h 93"/>
                <a:gd name="T4" fmla="*/ 0 w 69"/>
                <a:gd name="T5" fmla="*/ 30 h 93"/>
                <a:gd name="T6" fmla="*/ 0 w 69"/>
                <a:gd name="T7" fmla="*/ 25 h 93"/>
                <a:gd name="T8" fmla="*/ 0 w 69"/>
                <a:gd name="T9" fmla="*/ 20 h 93"/>
                <a:gd name="T10" fmla="*/ 18 w 69"/>
                <a:gd name="T11" fmla="*/ 0 h 93"/>
                <a:gd name="T12" fmla="*/ 46 w 69"/>
                <a:gd name="T13" fmla="*/ 44 h 93"/>
                <a:gd name="T14" fmla="*/ 69 w 69"/>
                <a:gd name="T15" fmla="*/ 93 h 93"/>
                <a:gd name="T16" fmla="*/ 27 w 69"/>
                <a:gd name="T17" fmla="*/ 80 h 93"/>
                <a:gd name="T18" fmla="*/ 23 w 69"/>
                <a:gd name="T19" fmla="*/ 76 h 93"/>
                <a:gd name="T20" fmla="*/ 21 w 69"/>
                <a:gd name="T21" fmla="*/ 71 h 93"/>
                <a:gd name="T22" fmla="*/ 19 w 69"/>
                <a:gd name="T23" fmla="*/ 67 h 93"/>
                <a:gd name="T24" fmla="*/ 17 w 69"/>
                <a:gd name="T25" fmla="*/ 64 h 93"/>
                <a:gd name="T26" fmla="*/ 15 w 69"/>
                <a:gd name="T27" fmla="*/ 63 h 93"/>
                <a:gd name="T28" fmla="*/ 15 w 69"/>
                <a:gd name="T29" fmla="*/ 61 h 93"/>
                <a:gd name="T30" fmla="*/ 15 w 69"/>
                <a:gd name="T31" fmla="*/ 61 h 93"/>
                <a:gd name="T32" fmla="*/ 17 w 69"/>
                <a:gd name="T33" fmla="*/ 61 h 93"/>
                <a:gd name="T34" fmla="*/ 13 w 69"/>
                <a:gd name="T35" fmla="*/ 58 h 93"/>
                <a:gd name="T36" fmla="*/ 10 w 69"/>
                <a:gd name="T37" fmla="*/ 54 h 93"/>
                <a:gd name="T38" fmla="*/ 9 w 69"/>
                <a:gd name="T39" fmla="*/ 21 h 93"/>
                <a:gd name="T40" fmla="*/ 9 w 69"/>
                <a:gd name="T41" fmla="*/ 5 h 93"/>
                <a:gd name="T42" fmla="*/ 13 w 69"/>
                <a:gd name="T43" fmla="*/ 3 h 93"/>
                <a:gd name="T44" fmla="*/ 15 w 69"/>
                <a:gd name="T45" fmla="*/ 1 h 93"/>
                <a:gd name="T46" fmla="*/ 18 w 69"/>
                <a:gd name="T47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9" h="93">
                  <a:moveTo>
                    <a:pt x="0" y="20"/>
                  </a:moveTo>
                  <a:lnTo>
                    <a:pt x="1" y="35"/>
                  </a:lnTo>
                  <a:lnTo>
                    <a:pt x="0" y="30"/>
                  </a:lnTo>
                  <a:lnTo>
                    <a:pt x="0" y="25"/>
                  </a:lnTo>
                  <a:lnTo>
                    <a:pt x="0" y="20"/>
                  </a:lnTo>
                  <a:close/>
                  <a:moveTo>
                    <a:pt x="18" y="0"/>
                  </a:moveTo>
                  <a:lnTo>
                    <a:pt x="46" y="44"/>
                  </a:lnTo>
                  <a:lnTo>
                    <a:pt x="69" y="93"/>
                  </a:lnTo>
                  <a:lnTo>
                    <a:pt x="27" y="80"/>
                  </a:lnTo>
                  <a:lnTo>
                    <a:pt x="23" y="76"/>
                  </a:lnTo>
                  <a:lnTo>
                    <a:pt x="21" y="71"/>
                  </a:lnTo>
                  <a:lnTo>
                    <a:pt x="19" y="67"/>
                  </a:lnTo>
                  <a:lnTo>
                    <a:pt x="17" y="64"/>
                  </a:lnTo>
                  <a:lnTo>
                    <a:pt x="15" y="63"/>
                  </a:lnTo>
                  <a:lnTo>
                    <a:pt x="15" y="61"/>
                  </a:lnTo>
                  <a:lnTo>
                    <a:pt x="15" y="61"/>
                  </a:lnTo>
                  <a:lnTo>
                    <a:pt x="17" y="61"/>
                  </a:lnTo>
                  <a:lnTo>
                    <a:pt x="13" y="58"/>
                  </a:lnTo>
                  <a:lnTo>
                    <a:pt x="10" y="54"/>
                  </a:lnTo>
                  <a:lnTo>
                    <a:pt x="9" y="21"/>
                  </a:lnTo>
                  <a:lnTo>
                    <a:pt x="9" y="5"/>
                  </a:lnTo>
                  <a:lnTo>
                    <a:pt x="13" y="3"/>
                  </a:lnTo>
                  <a:lnTo>
                    <a:pt x="15" y="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7AC846"/>
            </a:solidFill>
            <a:ln w="0">
              <a:solidFill>
                <a:srgbClr val="7AC84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301"/>
            <p:cNvSpPr>
              <a:spLocks noEditPoints="1"/>
            </p:cNvSpPr>
            <p:nvPr/>
          </p:nvSpPr>
          <p:spPr bwMode="auto">
            <a:xfrm>
              <a:off x="7201290" y="3634675"/>
              <a:ext cx="238125" cy="138113"/>
            </a:xfrm>
            <a:custGeom>
              <a:avLst/>
              <a:gdLst>
                <a:gd name="T0" fmla="*/ 97 w 150"/>
                <a:gd name="T1" fmla="*/ 28 h 87"/>
                <a:gd name="T2" fmla="*/ 124 w 150"/>
                <a:gd name="T3" fmla="*/ 47 h 87"/>
                <a:gd name="T4" fmla="*/ 150 w 150"/>
                <a:gd name="T5" fmla="*/ 68 h 87"/>
                <a:gd name="T6" fmla="*/ 128 w 150"/>
                <a:gd name="T7" fmla="*/ 56 h 87"/>
                <a:gd name="T8" fmla="*/ 96 w 150"/>
                <a:gd name="T9" fmla="*/ 34 h 87"/>
                <a:gd name="T10" fmla="*/ 97 w 150"/>
                <a:gd name="T11" fmla="*/ 28 h 87"/>
                <a:gd name="T12" fmla="*/ 73 w 150"/>
                <a:gd name="T13" fmla="*/ 15 h 87"/>
                <a:gd name="T14" fmla="*/ 90 w 150"/>
                <a:gd name="T15" fmla="*/ 24 h 87"/>
                <a:gd name="T16" fmla="*/ 89 w 150"/>
                <a:gd name="T17" fmla="*/ 30 h 87"/>
                <a:gd name="T18" fmla="*/ 73 w 150"/>
                <a:gd name="T19" fmla="*/ 15 h 87"/>
                <a:gd name="T20" fmla="*/ 21 w 150"/>
                <a:gd name="T21" fmla="*/ 0 h 87"/>
                <a:gd name="T22" fmla="*/ 38 w 150"/>
                <a:gd name="T23" fmla="*/ 3 h 87"/>
                <a:gd name="T24" fmla="*/ 56 w 150"/>
                <a:gd name="T25" fmla="*/ 9 h 87"/>
                <a:gd name="T26" fmla="*/ 88 w 150"/>
                <a:gd name="T27" fmla="*/ 37 h 87"/>
                <a:gd name="T28" fmla="*/ 84 w 150"/>
                <a:gd name="T29" fmla="*/ 87 h 87"/>
                <a:gd name="T30" fmla="*/ 61 w 150"/>
                <a:gd name="T31" fmla="*/ 72 h 87"/>
                <a:gd name="T32" fmla="*/ 41 w 150"/>
                <a:gd name="T33" fmla="*/ 57 h 87"/>
                <a:gd name="T34" fmla="*/ 30 w 150"/>
                <a:gd name="T35" fmla="*/ 52 h 87"/>
                <a:gd name="T36" fmla="*/ 21 w 150"/>
                <a:gd name="T37" fmla="*/ 47 h 87"/>
                <a:gd name="T38" fmla="*/ 20 w 150"/>
                <a:gd name="T39" fmla="*/ 24 h 87"/>
                <a:gd name="T40" fmla="*/ 21 w 150"/>
                <a:gd name="T41" fmla="*/ 0 h 87"/>
                <a:gd name="T42" fmla="*/ 5 w 150"/>
                <a:gd name="T43" fmla="*/ 0 h 87"/>
                <a:gd name="T44" fmla="*/ 17 w 150"/>
                <a:gd name="T45" fmla="*/ 0 h 87"/>
                <a:gd name="T46" fmla="*/ 17 w 150"/>
                <a:gd name="T47" fmla="*/ 19 h 87"/>
                <a:gd name="T48" fmla="*/ 18 w 150"/>
                <a:gd name="T49" fmla="*/ 45 h 87"/>
                <a:gd name="T50" fmla="*/ 9 w 150"/>
                <a:gd name="T51" fmla="*/ 43 h 87"/>
                <a:gd name="T52" fmla="*/ 8 w 150"/>
                <a:gd name="T53" fmla="*/ 36 h 87"/>
                <a:gd name="T54" fmla="*/ 9 w 150"/>
                <a:gd name="T55" fmla="*/ 41 h 87"/>
                <a:gd name="T56" fmla="*/ 8 w 150"/>
                <a:gd name="T57" fmla="*/ 41 h 87"/>
                <a:gd name="T58" fmla="*/ 0 w 150"/>
                <a:gd name="T59" fmla="*/ 0 h 87"/>
                <a:gd name="T60" fmla="*/ 5 w 150"/>
                <a:gd name="T61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50" h="87">
                  <a:moveTo>
                    <a:pt x="97" y="28"/>
                  </a:moveTo>
                  <a:lnTo>
                    <a:pt x="124" y="47"/>
                  </a:lnTo>
                  <a:lnTo>
                    <a:pt x="150" y="68"/>
                  </a:lnTo>
                  <a:lnTo>
                    <a:pt x="128" y="56"/>
                  </a:lnTo>
                  <a:lnTo>
                    <a:pt x="96" y="34"/>
                  </a:lnTo>
                  <a:lnTo>
                    <a:pt x="97" y="28"/>
                  </a:lnTo>
                  <a:close/>
                  <a:moveTo>
                    <a:pt x="73" y="15"/>
                  </a:moveTo>
                  <a:lnTo>
                    <a:pt x="90" y="24"/>
                  </a:lnTo>
                  <a:lnTo>
                    <a:pt x="89" y="30"/>
                  </a:lnTo>
                  <a:lnTo>
                    <a:pt x="73" y="15"/>
                  </a:lnTo>
                  <a:close/>
                  <a:moveTo>
                    <a:pt x="21" y="0"/>
                  </a:moveTo>
                  <a:lnTo>
                    <a:pt x="38" y="3"/>
                  </a:lnTo>
                  <a:lnTo>
                    <a:pt x="56" y="9"/>
                  </a:lnTo>
                  <a:lnTo>
                    <a:pt x="88" y="37"/>
                  </a:lnTo>
                  <a:lnTo>
                    <a:pt x="84" y="87"/>
                  </a:lnTo>
                  <a:lnTo>
                    <a:pt x="61" y="72"/>
                  </a:lnTo>
                  <a:lnTo>
                    <a:pt x="41" y="57"/>
                  </a:lnTo>
                  <a:lnTo>
                    <a:pt x="30" y="52"/>
                  </a:lnTo>
                  <a:lnTo>
                    <a:pt x="21" y="47"/>
                  </a:lnTo>
                  <a:lnTo>
                    <a:pt x="20" y="24"/>
                  </a:lnTo>
                  <a:lnTo>
                    <a:pt x="21" y="0"/>
                  </a:lnTo>
                  <a:close/>
                  <a:moveTo>
                    <a:pt x="5" y="0"/>
                  </a:moveTo>
                  <a:lnTo>
                    <a:pt x="17" y="0"/>
                  </a:lnTo>
                  <a:lnTo>
                    <a:pt x="17" y="19"/>
                  </a:lnTo>
                  <a:lnTo>
                    <a:pt x="18" y="45"/>
                  </a:lnTo>
                  <a:lnTo>
                    <a:pt x="9" y="43"/>
                  </a:lnTo>
                  <a:lnTo>
                    <a:pt x="8" y="36"/>
                  </a:lnTo>
                  <a:lnTo>
                    <a:pt x="9" y="41"/>
                  </a:lnTo>
                  <a:lnTo>
                    <a:pt x="8" y="41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06A3C1"/>
            </a:solidFill>
            <a:ln w="0">
              <a:solidFill>
                <a:srgbClr val="06A3C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302"/>
            <p:cNvSpPr>
              <a:spLocks/>
            </p:cNvSpPr>
            <p:nvPr/>
          </p:nvSpPr>
          <p:spPr bwMode="auto">
            <a:xfrm>
              <a:off x="7228278" y="3634675"/>
              <a:ext cx="6350" cy="74613"/>
            </a:xfrm>
            <a:custGeom>
              <a:avLst/>
              <a:gdLst>
                <a:gd name="T0" fmla="*/ 0 w 4"/>
                <a:gd name="T1" fmla="*/ 0 h 47"/>
                <a:gd name="T2" fmla="*/ 4 w 4"/>
                <a:gd name="T3" fmla="*/ 0 h 47"/>
                <a:gd name="T4" fmla="*/ 3 w 4"/>
                <a:gd name="T5" fmla="*/ 24 h 47"/>
                <a:gd name="T6" fmla="*/ 4 w 4"/>
                <a:gd name="T7" fmla="*/ 47 h 47"/>
                <a:gd name="T8" fmla="*/ 1 w 4"/>
                <a:gd name="T9" fmla="*/ 45 h 47"/>
                <a:gd name="T10" fmla="*/ 0 w 4"/>
                <a:gd name="T11" fmla="*/ 19 h 47"/>
                <a:gd name="T12" fmla="*/ 0 w 4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7">
                  <a:moveTo>
                    <a:pt x="0" y="0"/>
                  </a:moveTo>
                  <a:lnTo>
                    <a:pt x="4" y="0"/>
                  </a:lnTo>
                  <a:lnTo>
                    <a:pt x="3" y="24"/>
                  </a:lnTo>
                  <a:lnTo>
                    <a:pt x="4" y="47"/>
                  </a:lnTo>
                  <a:lnTo>
                    <a:pt x="1" y="45"/>
                  </a:lnTo>
                  <a:lnTo>
                    <a:pt x="0" y="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B9CB"/>
            </a:solidFill>
            <a:ln w="0">
              <a:solidFill>
                <a:srgbClr val="5AB9C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303"/>
            <p:cNvSpPr>
              <a:spLocks noEditPoints="1"/>
            </p:cNvSpPr>
            <p:nvPr/>
          </p:nvSpPr>
          <p:spPr bwMode="auto">
            <a:xfrm>
              <a:off x="7334640" y="3672775"/>
              <a:ext cx="20638" cy="111125"/>
            </a:xfrm>
            <a:custGeom>
              <a:avLst/>
              <a:gdLst>
                <a:gd name="T0" fmla="*/ 4 w 13"/>
                <a:gd name="T1" fmla="*/ 13 h 70"/>
                <a:gd name="T2" fmla="*/ 10 w 13"/>
                <a:gd name="T3" fmla="*/ 19 h 70"/>
                <a:gd name="T4" fmla="*/ 6 w 13"/>
                <a:gd name="T5" fmla="*/ 70 h 70"/>
                <a:gd name="T6" fmla="*/ 0 w 13"/>
                <a:gd name="T7" fmla="*/ 63 h 70"/>
                <a:gd name="T8" fmla="*/ 4 w 13"/>
                <a:gd name="T9" fmla="*/ 13 h 70"/>
                <a:gd name="T10" fmla="*/ 6 w 13"/>
                <a:gd name="T11" fmla="*/ 0 h 70"/>
                <a:gd name="T12" fmla="*/ 9 w 13"/>
                <a:gd name="T13" fmla="*/ 2 h 70"/>
                <a:gd name="T14" fmla="*/ 13 w 13"/>
                <a:gd name="T15" fmla="*/ 4 h 70"/>
                <a:gd name="T16" fmla="*/ 12 w 13"/>
                <a:gd name="T17" fmla="*/ 10 h 70"/>
                <a:gd name="T18" fmla="*/ 5 w 13"/>
                <a:gd name="T19" fmla="*/ 6 h 70"/>
                <a:gd name="T20" fmla="*/ 6 w 13"/>
                <a:gd name="T21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70">
                  <a:moveTo>
                    <a:pt x="4" y="13"/>
                  </a:moveTo>
                  <a:lnTo>
                    <a:pt x="10" y="19"/>
                  </a:lnTo>
                  <a:lnTo>
                    <a:pt x="6" y="70"/>
                  </a:lnTo>
                  <a:lnTo>
                    <a:pt x="0" y="63"/>
                  </a:lnTo>
                  <a:lnTo>
                    <a:pt x="4" y="13"/>
                  </a:lnTo>
                  <a:close/>
                  <a:moveTo>
                    <a:pt x="6" y="0"/>
                  </a:moveTo>
                  <a:lnTo>
                    <a:pt x="9" y="2"/>
                  </a:lnTo>
                  <a:lnTo>
                    <a:pt x="13" y="4"/>
                  </a:lnTo>
                  <a:lnTo>
                    <a:pt x="12" y="10"/>
                  </a:lnTo>
                  <a:lnTo>
                    <a:pt x="5" y="6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5AB9CB"/>
            </a:solidFill>
            <a:ln w="0">
              <a:solidFill>
                <a:srgbClr val="5AB9C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304"/>
            <p:cNvSpPr>
              <a:spLocks noEditPoints="1"/>
            </p:cNvSpPr>
            <p:nvPr/>
          </p:nvSpPr>
          <p:spPr bwMode="auto">
            <a:xfrm>
              <a:off x="7509265" y="3823588"/>
              <a:ext cx="144463" cy="382588"/>
            </a:xfrm>
            <a:custGeom>
              <a:avLst/>
              <a:gdLst>
                <a:gd name="T0" fmla="*/ 80 w 91"/>
                <a:gd name="T1" fmla="*/ 237 h 241"/>
                <a:gd name="T2" fmla="*/ 86 w 91"/>
                <a:gd name="T3" fmla="*/ 238 h 241"/>
                <a:gd name="T4" fmla="*/ 91 w 91"/>
                <a:gd name="T5" fmla="*/ 241 h 241"/>
                <a:gd name="T6" fmla="*/ 85 w 91"/>
                <a:gd name="T7" fmla="*/ 238 h 241"/>
                <a:gd name="T8" fmla="*/ 80 w 91"/>
                <a:gd name="T9" fmla="*/ 237 h 241"/>
                <a:gd name="T10" fmla="*/ 31 w 91"/>
                <a:gd name="T11" fmla="*/ 188 h 241"/>
                <a:gd name="T12" fmla="*/ 39 w 91"/>
                <a:gd name="T13" fmla="*/ 191 h 241"/>
                <a:gd name="T14" fmla="*/ 51 w 91"/>
                <a:gd name="T15" fmla="*/ 210 h 241"/>
                <a:gd name="T16" fmla="*/ 65 w 91"/>
                <a:gd name="T17" fmla="*/ 225 h 241"/>
                <a:gd name="T18" fmla="*/ 82 w 91"/>
                <a:gd name="T19" fmla="*/ 237 h 241"/>
                <a:gd name="T20" fmla="*/ 76 w 91"/>
                <a:gd name="T21" fmla="*/ 234 h 241"/>
                <a:gd name="T22" fmla="*/ 59 w 91"/>
                <a:gd name="T23" fmla="*/ 222 h 241"/>
                <a:gd name="T24" fmla="*/ 44 w 91"/>
                <a:gd name="T25" fmla="*/ 208 h 241"/>
                <a:gd name="T26" fmla="*/ 31 w 91"/>
                <a:gd name="T27" fmla="*/ 188 h 241"/>
                <a:gd name="T28" fmla="*/ 4 w 91"/>
                <a:gd name="T29" fmla="*/ 102 h 241"/>
                <a:gd name="T30" fmla="*/ 13 w 91"/>
                <a:gd name="T31" fmla="*/ 104 h 241"/>
                <a:gd name="T32" fmla="*/ 18 w 91"/>
                <a:gd name="T33" fmla="*/ 136 h 241"/>
                <a:gd name="T34" fmla="*/ 26 w 91"/>
                <a:gd name="T35" fmla="*/ 163 h 241"/>
                <a:gd name="T36" fmla="*/ 36 w 91"/>
                <a:gd name="T37" fmla="*/ 187 h 241"/>
                <a:gd name="T38" fmla="*/ 28 w 91"/>
                <a:gd name="T39" fmla="*/ 183 h 241"/>
                <a:gd name="T40" fmla="*/ 27 w 91"/>
                <a:gd name="T41" fmla="*/ 182 h 241"/>
                <a:gd name="T42" fmla="*/ 10 w 91"/>
                <a:gd name="T43" fmla="*/ 134 h 241"/>
                <a:gd name="T44" fmla="*/ 4 w 91"/>
                <a:gd name="T45" fmla="*/ 102 h 241"/>
                <a:gd name="T46" fmla="*/ 1 w 91"/>
                <a:gd name="T47" fmla="*/ 57 h 241"/>
                <a:gd name="T48" fmla="*/ 1 w 91"/>
                <a:gd name="T49" fmla="*/ 60 h 241"/>
                <a:gd name="T50" fmla="*/ 2 w 91"/>
                <a:gd name="T51" fmla="*/ 64 h 241"/>
                <a:gd name="T52" fmla="*/ 5 w 91"/>
                <a:gd name="T53" fmla="*/ 66 h 241"/>
                <a:gd name="T54" fmla="*/ 8 w 91"/>
                <a:gd name="T55" fmla="*/ 70 h 241"/>
                <a:gd name="T56" fmla="*/ 10 w 91"/>
                <a:gd name="T57" fmla="*/ 76 h 241"/>
                <a:gd name="T58" fmla="*/ 11 w 91"/>
                <a:gd name="T59" fmla="*/ 97 h 241"/>
                <a:gd name="T60" fmla="*/ 4 w 91"/>
                <a:gd name="T61" fmla="*/ 94 h 241"/>
                <a:gd name="T62" fmla="*/ 1 w 91"/>
                <a:gd name="T63" fmla="*/ 57 h 241"/>
                <a:gd name="T64" fmla="*/ 2 w 91"/>
                <a:gd name="T65" fmla="*/ 0 h 241"/>
                <a:gd name="T66" fmla="*/ 10 w 91"/>
                <a:gd name="T67" fmla="*/ 10 h 241"/>
                <a:gd name="T68" fmla="*/ 9 w 91"/>
                <a:gd name="T69" fmla="*/ 27 h 241"/>
                <a:gd name="T70" fmla="*/ 6 w 91"/>
                <a:gd name="T71" fmla="*/ 28 h 241"/>
                <a:gd name="T72" fmla="*/ 5 w 91"/>
                <a:gd name="T73" fmla="*/ 30 h 241"/>
                <a:gd name="T74" fmla="*/ 2 w 91"/>
                <a:gd name="T75" fmla="*/ 32 h 241"/>
                <a:gd name="T76" fmla="*/ 1 w 91"/>
                <a:gd name="T77" fmla="*/ 35 h 241"/>
                <a:gd name="T78" fmla="*/ 1 w 91"/>
                <a:gd name="T79" fmla="*/ 38 h 241"/>
                <a:gd name="T80" fmla="*/ 0 w 91"/>
                <a:gd name="T81" fmla="*/ 42 h 241"/>
                <a:gd name="T82" fmla="*/ 0 w 91"/>
                <a:gd name="T83" fmla="*/ 40 h 241"/>
                <a:gd name="T84" fmla="*/ 2 w 91"/>
                <a:gd name="T85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1" h="241">
                  <a:moveTo>
                    <a:pt x="80" y="237"/>
                  </a:moveTo>
                  <a:lnTo>
                    <a:pt x="86" y="238"/>
                  </a:lnTo>
                  <a:lnTo>
                    <a:pt x="91" y="241"/>
                  </a:lnTo>
                  <a:lnTo>
                    <a:pt x="85" y="238"/>
                  </a:lnTo>
                  <a:lnTo>
                    <a:pt x="80" y="237"/>
                  </a:lnTo>
                  <a:close/>
                  <a:moveTo>
                    <a:pt x="31" y="188"/>
                  </a:moveTo>
                  <a:lnTo>
                    <a:pt x="39" y="191"/>
                  </a:lnTo>
                  <a:lnTo>
                    <a:pt x="51" y="210"/>
                  </a:lnTo>
                  <a:lnTo>
                    <a:pt x="65" y="225"/>
                  </a:lnTo>
                  <a:lnTo>
                    <a:pt x="82" y="237"/>
                  </a:lnTo>
                  <a:lnTo>
                    <a:pt x="76" y="234"/>
                  </a:lnTo>
                  <a:lnTo>
                    <a:pt x="59" y="222"/>
                  </a:lnTo>
                  <a:lnTo>
                    <a:pt x="44" y="208"/>
                  </a:lnTo>
                  <a:lnTo>
                    <a:pt x="31" y="188"/>
                  </a:lnTo>
                  <a:close/>
                  <a:moveTo>
                    <a:pt x="4" y="102"/>
                  </a:moveTo>
                  <a:lnTo>
                    <a:pt x="13" y="104"/>
                  </a:lnTo>
                  <a:lnTo>
                    <a:pt x="18" y="136"/>
                  </a:lnTo>
                  <a:lnTo>
                    <a:pt x="26" y="163"/>
                  </a:lnTo>
                  <a:lnTo>
                    <a:pt x="36" y="187"/>
                  </a:lnTo>
                  <a:lnTo>
                    <a:pt x="28" y="183"/>
                  </a:lnTo>
                  <a:lnTo>
                    <a:pt x="27" y="182"/>
                  </a:lnTo>
                  <a:lnTo>
                    <a:pt x="10" y="134"/>
                  </a:lnTo>
                  <a:lnTo>
                    <a:pt x="4" y="102"/>
                  </a:lnTo>
                  <a:close/>
                  <a:moveTo>
                    <a:pt x="1" y="57"/>
                  </a:moveTo>
                  <a:lnTo>
                    <a:pt x="1" y="60"/>
                  </a:lnTo>
                  <a:lnTo>
                    <a:pt x="2" y="64"/>
                  </a:lnTo>
                  <a:lnTo>
                    <a:pt x="5" y="66"/>
                  </a:lnTo>
                  <a:lnTo>
                    <a:pt x="8" y="70"/>
                  </a:lnTo>
                  <a:lnTo>
                    <a:pt x="10" y="76"/>
                  </a:lnTo>
                  <a:lnTo>
                    <a:pt x="11" y="97"/>
                  </a:lnTo>
                  <a:lnTo>
                    <a:pt x="4" y="94"/>
                  </a:lnTo>
                  <a:lnTo>
                    <a:pt x="1" y="57"/>
                  </a:lnTo>
                  <a:close/>
                  <a:moveTo>
                    <a:pt x="2" y="0"/>
                  </a:moveTo>
                  <a:lnTo>
                    <a:pt x="10" y="10"/>
                  </a:lnTo>
                  <a:lnTo>
                    <a:pt x="9" y="27"/>
                  </a:lnTo>
                  <a:lnTo>
                    <a:pt x="6" y="28"/>
                  </a:lnTo>
                  <a:lnTo>
                    <a:pt x="5" y="30"/>
                  </a:lnTo>
                  <a:lnTo>
                    <a:pt x="2" y="32"/>
                  </a:lnTo>
                  <a:lnTo>
                    <a:pt x="1" y="35"/>
                  </a:lnTo>
                  <a:lnTo>
                    <a:pt x="1" y="38"/>
                  </a:lnTo>
                  <a:lnTo>
                    <a:pt x="0" y="42"/>
                  </a:lnTo>
                  <a:lnTo>
                    <a:pt x="0" y="4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5AB9CB"/>
            </a:solidFill>
            <a:ln w="0">
              <a:solidFill>
                <a:srgbClr val="5AB9C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305"/>
            <p:cNvSpPr>
              <a:spLocks/>
            </p:cNvSpPr>
            <p:nvPr/>
          </p:nvSpPr>
          <p:spPr bwMode="auto">
            <a:xfrm>
              <a:off x="7509265" y="3866450"/>
              <a:ext cx="15875" cy="77788"/>
            </a:xfrm>
            <a:custGeom>
              <a:avLst/>
              <a:gdLst>
                <a:gd name="T0" fmla="*/ 9 w 10"/>
                <a:gd name="T1" fmla="*/ 0 h 49"/>
                <a:gd name="T2" fmla="*/ 9 w 10"/>
                <a:gd name="T3" fmla="*/ 16 h 49"/>
                <a:gd name="T4" fmla="*/ 10 w 10"/>
                <a:gd name="T5" fmla="*/ 49 h 49"/>
                <a:gd name="T6" fmla="*/ 8 w 10"/>
                <a:gd name="T7" fmla="*/ 43 h 49"/>
                <a:gd name="T8" fmla="*/ 5 w 10"/>
                <a:gd name="T9" fmla="*/ 39 h 49"/>
                <a:gd name="T10" fmla="*/ 2 w 10"/>
                <a:gd name="T11" fmla="*/ 37 h 49"/>
                <a:gd name="T12" fmla="*/ 1 w 10"/>
                <a:gd name="T13" fmla="*/ 33 h 49"/>
                <a:gd name="T14" fmla="*/ 1 w 10"/>
                <a:gd name="T15" fmla="*/ 30 h 49"/>
                <a:gd name="T16" fmla="*/ 0 w 10"/>
                <a:gd name="T17" fmla="*/ 15 h 49"/>
                <a:gd name="T18" fmla="*/ 1 w 10"/>
                <a:gd name="T19" fmla="*/ 11 h 49"/>
                <a:gd name="T20" fmla="*/ 1 w 10"/>
                <a:gd name="T21" fmla="*/ 8 h 49"/>
                <a:gd name="T22" fmla="*/ 2 w 10"/>
                <a:gd name="T23" fmla="*/ 5 h 49"/>
                <a:gd name="T24" fmla="*/ 5 w 10"/>
                <a:gd name="T25" fmla="*/ 3 h 49"/>
                <a:gd name="T26" fmla="*/ 6 w 10"/>
                <a:gd name="T27" fmla="*/ 1 h 49"/>
                <a:gd name="T28" fmla="*/ 9 w 10"/>
                <a:gd name="T2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" h="49">
                  <a:moveTo>
                    <a:pt x="9" y="0"/>
                  </a:moveTo>
                  <a:lnTo>
                    <a:pt x="9" y="16"/>
                  </a:lnTo>
                  <a:lnTo>
                    <a:pt x="10" y="49"/>
                  </a:lnTo>
                  <a:lnTo>
                    <a:pt x="8" y="43"/>
                  </a:lnTo>
                  <a:lnTo>
                    <a:pt x="5" y="39"/>
                  </a:lnTo>
                  <a:lnTo>
                    <a:pt x="2" y="37"/>
                  </a:lnTo>
                  <a:lnTo>
                    <a:pt x="1" y="33"/>
                  </a:lnTo>
                  <a:lnTo>
                    <a:pt x="1" y="30"/>
                  </a:lnTo>
                  <a:lnTo>
                    <a:pt x="0" y="15"/>
                  </a:lnTo>
                  <a:lnTo>
                    <a:pt x="1" y="11"/>
                  </a:lnTo>
                  <a:lnTo>
                    <a:pt x="1" y="8"/>
                  </a:lnTo>
                  <a:lnTo>
                    <a:pt x="2" y="5"/>
                  </a:lnTo>
                  <a:lnTo>
                    <a:pt x="5" y="3"/>
                  </a:lnTo>
                  <a:lnTo>
                    <a:pt x="6" y="1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A0CF80"/>
            </a:solidFill>
            <a:ln w="0">
              <a:solidFill>
                <a:srgbClr val="A0CF8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306"/>
            <p:cNvSpPr>
              <a:spLocks/>
            </p:cNvSpPr>
            <p:nvPr/>
          </p:nvSpPr>
          <p:spPr bwMode="auto">
            <a:xfrm>
              <a:off x="7598165" y="4180775"/>
              <a:ext cx="65088" cy="26988"/>
            </a:xfrm>
            <a:custGeom>
              <a:avLst/>
              <a:gdLst>
                <a:gd name="T0" fmla="*/ 0 w 41"/>
                <a:gd name="T1" fmla="*/ 0 h 17"/>
                <a:gd name="T2" fmla="*/ 20 w 41"/>
                <a:gd name="T3" fmla="*/ 9 h 17"/>
                <a:gd name="T4" fmla="*/ 26 w 41"/>
                <a:gd name="T5" fmla="*/ 12 h 17"/>
                <a:gd name="T6" fmla="*/ 41 w 41"/>
                <a:gd name="T7" fmla="*/ 17 h 17"/>
                <a:gd name="T8" fmla="*/ 41 w 41"/>
                <a:gd name="T9" fmla="*/ 17 h 17"/>
                <a:gd name="T10" fmla="*/ 30 w 41"/>
                <a:gd name="T11" fmla="*/ 13 h 17"/>
                <a:gd name="T12" fmla="*/ 24 w 41"/>
                <a:gd name="T13" fmla="*/ 12 h 17"/>
                <a:gd name="T14" fmla="*/ 5 w 41"/>
                <a:gd name="T15" fmla="*/ 2 h 17"/>
                <a:gd name="T16" fmla="*/ 0 w 41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7">
                  <a:moveTo>
                    <a:pt x="0" y="0"/>
                  </a:moveTo>
                  <a:lnTo>
                    <a:pt x="20" y="9"/>
                  </a:lnTo>
                  <a:lnTo>
                    <a:pt x="26" y="12"/>
                  </a:lnTo>
                  <a:lnTo>
                    <a:pt x="41" y="17"/>
                  </a:lnTo>
                  <a:lnTo>
                    <a:pt x="41" y="17"/>
                  </a:lnTo>
                  <a:lnTo>
                    <a:pt x="30" y="13"/>
                  </a:lnTo>
                  <a:lnTo>
                    <a:pt x="24" y="12"/>
                  </a:lnTo>
                  <a:lnTo>
                    <a:pt x="5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B9CB"/>
            </a:solidFill>
            <a:ln w="0">
              <a:solidFill>
                <a:srgbClr val="5AB9C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307"/>
            <p:cNvSpPr>
              <a:spLocks/>
            </p:cNvSpPr>
            <p:nvPr/>
          </p:nvSpPr>
          <p:spPr bwMode="auto">
            <a:xfrm>
              <a:off x="7553715" y="4114100"/>
              <a:ext cx="104775" cy="39688"/>
            </a:xfrm>
            <a:custGeom>
              <a:avLst/>
              <a:gdLst>
                <a:gd name="T0" fmla="*/ 0 w 66"/>
                <a:gd name="T1" fmla="*/ 0 h 25"/>
                <a:gd name="T2" fmla="*/ 0 w 66"/>
                <a:gd name="T3" fmla="*/ 0 h 25"/>
                <a:gd name="T4" fmla="*/ 8 w 66"/>
                <a:gd name="T5" fmla="*/ 4 h 25"/>
                <a:gd name="T6" fmla="*/ 65 w 66"/>
                <a:gd name="T7" fmla="*/ 21 h 25"/>
                <a:gd name="T8" fmla="*/ 66 w 66"/>
                <a:gd name="T9" fmla="*/ 25 h 25"/>
                <a:gd name="T10" fmla="*/ 11 w 66"/>
                <a:gd name="T11" fmla="*/ 8 h 25"/>
                <a:gd name="T12" fmla="*/ 3 w 66"/>
                <a:gd name="T13" fmla="*/ 5 h 25"/>
                <a:gd name="T14" fmla="*/ 2 w 66"/>
                <a:gd name="T15" fmla="*/ 5 h 25"/>
                <a:gd name="T16" fmla="*/ 0 w 66"/>
                <a:gd name="T1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25">
                  <a:moveTo>
                    <a:pt x="0" y="0"/>
                  </a:moveTo>
                  <a:lnTo>
                    <a:pt x="0" y="0"/>
                  </a:lnTo>
                  <a:lnTo>
                    <a:pt x="8" y="4"/>
                  </a:lnTo>
                  <a:lnTo>
                    <a:pt x="65" y="21"/>
                  </a:lnTo>
                  <a:lnTo>
                    <a:pt x="66" y="25"/>
                  </a:lnTo>
                  <a:lnTo>
                    <a:pt x="11" y="8"/>
                  </a:lnTo>
                  <a:lnTo>
                    <a:pt x="3" y="5"/>
                  </a:lnTo>
                  <a:lnTo>
                    <a:pt x="2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B9CB"/>
            </a:solidFill>
            <a:ln w="0">
              <a:solidFill>
                <a:srgbClr val="5AB9C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308"/>
            <p:cNvSpPr>
              <a:spLocks/>
            </p:cNvSpPr>
            <p:nvPr/>
          </p:nvSpPr>
          <p:spPr bwMode="auto">
            <a:xfrm>
              <a:off x="7488628" y="3961700"/>
              <a:ext cx="71438" cy="38100"/>
            </a:xfrm>
            <a:custGeom>
              <a:avLst/>
              <a:gdLst>
                <a:gd name="T0" fmla="*/ 0 w 45"/>
                <a:gd name="T1" fmla="*/ 0 h 24"/>
                <a:gd name="T2" fmla="*/ 17 w 45"/>
                <a:gd name="T3" fmla="*/ 7 h 24"/>
                <a:gd name="T4" fmla="*/ 24 w 45"/>
                <a:gd name="T5" fmla="*/ 10 h 24"/>
                <a:gd name="T6" fmla="*/ 40 w 45"/>
                <a:gd name="T7" fmla="*/ 15 h 24"/>
                <a:gd name="T8" fmla="*/ 45 w 45"/>
                <a:gd name="T9" fmla="*/ 24 h 24"/>
                <a:gd name="T10" fmla="*/ 26 w 45"/>
                <a:gd name="T11" fmla="*/ 17 h 24"/>
                <a:gd name="T12" fmla="*/ 17 w 45"/>
                <a:gd name="T13" fmla="*/ 15 h 24"/>
                <a:gd name="T14" fmla="*/ 5 w 45"/>
                <a:gd name="T15" fmla="*/ 10 h 24"/>
                <a:gd name="T16" fmla="*/ 0 w 45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24">
                  <a:moveTo>
                    <a:pt x="0" y="0"/>
                  </a:moveTo>
                  <a:lnTo>
                    <a:pt x="17" y="7"/>
                  </a:lnTo>
                  <a:lnTo>
                    <a:pt x="24" y="10"/>
                  </a:lnTo>
                  <a:lnTo>
                    <a:pt x="40" y="15"/>
                  </a:lnTo>
                  <a:lnTo>
                    <a:pt x="45" y="24"/>
                  </a:lnTo>
                  <a:lnTo>
                    <a:pt x="26" y="17"/>
                  </a:lnTo>
                  <a:lnTo>
                    <a:pt x="17" y="15"/>
                  </a:lnTo>
                  <a:lnTo>
                    <a:pt x="5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B9CB"/>
            </a:solidFill>
            <a:ln w="0">
              <a:solidFill>
                <a:srgbClr val="5AB9C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309"/>
            <p:cNvSpPr>
              <a:spLocks/>
            </p:cNvSpPr>
            <p:nvPr/>
          </p:nvSpPr>
          <p:spPr bwMode="auto">
            <a:xfrm>
              <a:off x="7552128" y="3985513"/>
              <a:ext cx="71438" cy="33338"/>
            </a:xfrm>
            <a:custGeom>
              <a:avLst/>
              <a:gdLst>
                <a:gd name="T0" fmla="*/ 0 w 45"/>
                <a:gd name="T1" fmla="*/ 0 h 21"/>
                <a:gd name="T2" fmla="*/ 42 w 45"/>
                <a:gd name="T3" fmla="*/ 13 h 21"/>
                <a:gd name="T4" fmla="*/ 45 w 45"/>
                <a:gd name="T5" fmla="*/ 21 h 21"/>
                <a:gd name="T6" fmla="*/ 5 w 45"/>
                <a:gd name="T7" fmla="*/ 9 h 21"/>
                <a:gd name="T8" fmla="*/ 0 w 45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21">
                  <a:moveTo>
                    <a:pt x="0" y="0"/>
                  </a:moveTo>
                  <a:lnTo>
                    <a:pt x="42" y="13"/>
                  </a:lnTo>
                  <a:lnTo>
                    <a:pt x="45" y="21"/>
                  </a:lnTo>
                  <a:lnTo>
                    <a:pt x="5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0CF80"/>
            </a:solidFill>
            <a:ln w="0">
              <a:solidFill>
                <a:srgbClr val="A0CF8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310"/>
            <p:cNvSpPr>
              <a:spLocks/>
            </p:cNvSpPr>
            <p:nvPr/>
          </p:nvSpPr>
          <p:spPr bwMode="auto">
            <a:xfrm>
              <a:off x="7213990" y="3691825"/>
              <a:ext cx="1588" cy="11113"/>
            </a:xfrm>
            <a:custGeom>
              <a:avLst/>
              <a:gdLst>
                <a:gd name="T0" fmla="*/ 0 w 1"/>
                <a:gd name="T1" fmla="*/ 0 h 7"/>
                <a:gd name="T2" fmla="*/ 1 w 1"/>
                <a:gd name="T3" fmla="*/ 7 h 7"/>
                <a:gd name="T4" fmla="*/ 1 w 1"/>
                <a:gd name="T5" fmla="*/ 5 h 7"/>
                <a:gd name="T6" fmla="*/ 0 w 1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7">
                  <a:moveTo>
                    <a:pt x="0" y="0"/>
                  </a:moveTo>
                  <a:lnTo>
                    <a:pt x="1" y="7"/>
                  </a:lnTo>
                  <a:lnTo>
                    <a:pt x="1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B9CB"/>
            </a:solidFill>
            <a:ln w="0">
              <a:solidFill>
                <a:srgbClr val="5AB9C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11"/>
            <p:cNvSpPr>
              <a:spLocks/>
            </p:cNvSpPr>
            <p:nvPr/>
          </p:nvSpPr>
          <p:spPr bwMode="auto">
            <a:xfrm>
              <a:off x="7290190" y="3648963"/>
              <a:ext cx="179388" cy="123825"/>
            </a:xfrm>
            <a:custGeom>
              <a:avLst/>
              <a:gdLst>
                <a:gd name="T0" fmla="*/ 0 w 113"/>
                <a:gd name="T1" fmla="*/ 0 h 78"/>
                <a:gd name="T2" fmla="*/ 8 w 113"/>
                <a:gd name="T3" fmla="*/ 2 h 78"/>
                <a:gd name="T4" fmla="*/ 17 w 113"/>
                <a:gd name="T5" fmla="*/ 6 h 78"/>
                <a:gd name="T6" fmla="*/ 33 w 113"/>
                <a:gd name="T7" fmla="*/ 21 h 78"/>
                <a:gd name="T8" fmla="*/ 40 w 113"/>
                <a:gd name="T9" fmla="*/ 25 h 78"/>
                <a:gd name="T10" fmla="*/ 72 w 113"/>
                <a:gd name="T11" fmla="*/ 47 h 78"/>
                <a:gd name="T12" fmla="*/ 94 w 113"/>
                <a:gd name="T13" fmla="*/ 59 h 78"/>
                <a:gd name="T14" fmla="*/ 104 w 113"/>
                <a:gd name="T15" fmla="*/ 69 h 78"/>
                <a:gd name="T16" fmla="*/ 113 w 113"/>
                <a:gd name="T17" fmla="*/ 78 h 78"/>
                <a:gd name="T18" fmla="*/ 71 w 113"/>
                <a:gd name="T19" fmla="*/ 56 h 78"/>
                <a:gd name="T20" fmla="*/ 38 w 113"/>
                <a:gd name="T21" fmla="*/ 34 h 78"/>
                <a:gd name="T22" fmla="*/ 32 w 113"/>
                <a:gd name="T23" fmla="*/ 28 h 78"/>
                <a:gd name="T24" fmla="*/ 0 w 113"/>
                <a:gd name="T25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3" h="78">
                  <a:moveTo>
                    <a:pt x="0" y="0"/>
                  </a:moveTo>
                  <a:lnTo>
                    <a:pt x="8" y="2"/>
                  </a:lnTo>
                  <a:lnTo>
                    <a:pt x="17" y="6"/>
                  </a:lnTo>
                  <a:lnTo>
                    <a:pt x="33" y="21"/>
                  </a:lnTo>
                  <a:lnTo>
                    <a:pt x="40" y="25"/>
                  </a:lnTo>
                  <a:lnTo>
                    <a:pt x="72" y="47"/>
                  </a:lnTo>
                  <a:lnTo>
                    <a:pt x="94" y="59"/>
                  </a:lnTo>
                  <a:lnTo>
                    <a:pt x="104" y="69"/>
                  </a:lnTo>
                  <a:lnTo>
                    <a:pt x="113" y="78"/>
                  </a:lnTo>
                  <a:lnTo>
                    <a:pt x="71" y="56"/>
                  </a:lnTo>
                  <a:lnTo>
                    <a:pt x="38" y="34"/>
                  </a:lnTo>
                  <a:lnTo>
                    <a:pt x="32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B9CB"/>
            </a:solidFill>
            <a:ln w="0">
              <a:solidFill>
                <a:srgbClr val="5AB9C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316"/>
            <p:cNvSpPr>
              <a:spLocks/>
            </p:cNvSpPr>
            <p:nvPr/>
          </p:nvSpPr>
          <p:spPr bwMode="auto">
            <a:xfrm>
              <a:off x="8242690" y="4150613"/>
              <a:ext cx="7938" cy="6350"/>
            </a:xfrm>
            <a:custGeom>
              <a:avLst/>
              <a:gdLst>
                <a:gd name="T0" fmla="*/ 5 w 5"/>
                <a:gd name="T1" fmla="*/ 0 h 4"/>
                <a:gd name="T2" fmla="*/ 5 w 5"/>
                <a:gd name="T3" fmla="*/ 0 h 4"/>
                <a:gd name="T4" fmla="*/ 0 w 5"/>
                <a:gd name="T5" fmla="*/ 4 h 4"/>
                <a:gd name="T6" fmla="*/ 0 w 5"/>
                <a:gd name="T7" fmla="*/ 4 h 4"/>
                <a:gd name="T8" fmla="*/ 5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5" y="0"/>
                  </a:moveTo>
                  <a:lnTo>
                    <a:pt x="5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6E6F58"/>
            </a:solidFill>
            <a:ln w="0">
              <a:solidFill>
                <a:srgbClr val="6E6F5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17"/>
            <p:cNvSpPr>
              <a:spLocks noEditPoints="1"/>
            </p:cNvSpPr>
            <p:nvPr/>
          </p:nvSpPr>
          <p:spPr bwMode="auto">
            <a:xfrm>
              <a:off x="8180778" y="3791838"/>
              <a:ext cx="179388" cy="395288"/>
            </a:xfrm>
            <a:custGeom>
              <a:avLst/>
              <a:gdLst>
                <a:gd name="T0" fmla="*/ 78 w 113"/>
                <a:gd name="T1" fmla="*/ 195 h 249"/>
                <a:gd name="T2" fmla="*/ 48 w 113"/>
                <a:gd name="T3" fmla="*/ 224 h 249"/>
                <a:gd name="T4" fmla="*/ 39 w 113"/>
                <a:gd name="T5" fmla="*/ 230 h 249"/>
                <a:gd name="T6" fmla="*/ 3 w 113"/>
                <a:gd name="T7" fmla="*/ 246 h 249"/>
                <a:gd name="T8" fmla="*/ 3 w 113"/>
                <a:gd name="T9" fmla="*/ 245 h 249"/>
                <a:gd name="T10" fmla="*/ 15 w 113"/>
                <a:gd name="T11" fmla="*/ 233 h 249"/>
                <a:gd name="T12" fmla="*/ 44 w 113"/>
                <a:gd name="T13" fmla="*/ 216 h 249"/>
                <a:gd name="T14" fmla="*/ 43 w 113"/>
                <a:gd name="T15" fmla="*/ 206 h 249"/>
                <a:gd name="T16" fmla="*/ 73 w 113"/>
                <a:gd name="T17" fmla="*/ 192 h 249"/>
                <a:gd name="T18" fmla="*/ 113 w 113"/>
                <a:gd name="T19" fmla="*/ 117 h 249"/>
                <a:gd name="T20" fmla="*/ 99 w 113"/>
                <a:gd name="T21" fmla="*/ 160 h 249"/>
                <a:gd name="T22" fmla="*/ 70 w 113"/>
                <a:gd name="T23" fmla="*/ 177 h 249"/>
                <a:gd name="T24" fmla="*/ 60 w 113"/>
                <a:gd name="T25" fmla="*/ 183 h 249"/>
                <a:gd name="T26" fmla="*/ 60 w 113"/>
                <a:gd name="T27" fmla="*/ 185 h 249"/>
                <a:gd name="T28" fmla="*/ 65 w 113"/>
                <a:gd name="T29" fmla="*/ 187 h 249"/>
                <a:gd name="T30" fmla="*/ 62 w 113"/>
                <a:gd name="T31" fmla="*/ 194 h 249"/>
                <a:gd name="T32" fmla="*/ 20 w 113"/>
                <a:gd name="T33" fmla="*/ 194 h 249"/>
                <a:gd name="T34" fmla="*/ 0 w 113"/>
                <a:gd name="T35" fmla="*/ 181 h 249"/>
                <a:gd name="T36" fmla="*/ 7 w 113"/>
                <a:gd name="T37" fmla="*/ 173 h 249"/>
                <a:gd name="T38" fmla="*/ 34 w 113"/>
                <a:gd name="T39" fmla="*/ 157 h 249"/>
                <a:gd name="T40" fmla="*/ 52 w 113"/>
                <a:gd name="T41" fmla="*/ 126 h 249"/>
                <a:gd name="T42" fmla="*/ 113 w 113"/>
                <a:gd name="T43" fmla="*/ 98 h 249"/>
                <a:gd name="T44" fmla="*/ 75 w 113"/>
                <a:gd name="T45" fmla="*/ 3 h 249"/>
                <a:gd name="T46" fmla="*/ 81 w 113"/>
                <a:gd name="T47" fmla="*/ 16 h 249"/>
                <a:gd name="T48" fmla="*/ 91 w 113"/>
                <a:gd name="T49" fmla="*/ 26 h 249"/>
                <a:gd name="T50" fmla="*/ 86 w 113"/>
                <a:gd name="T51" fmla="*/ 33 h 249"/>
                <a:gd name="T52" fmla="*/ 58 w 113"/>
                <a:gd name="T53" fmla="*/ 50 h 249"/>
                <a:gd name="T54" fmla="*/ 113 w 113"/>
                <a:gd name="T55" fmla="*/ 92 h 249"/>
                <a:gd name="T56" fmla="*/ 52 w 113"/>
                <a:gd name="T57" fmla="*/ 119 h 249"/>
                <a:gd name="T58" fmla="*/ 9 w 113"/>
                <a:gd name="T59" fmla="*/ 63 h 249"/>
                <a:gd name="T60" fmla="*/ 26 w 113"/>
                <a:gd name="T61" fmla="*/ 29 h 249"/>
                <a:gd name="T62" fmla="*/ 61 w 113"/>
                <a:gd name="T63" fmla="*/ 8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13" h="249">
                  <a:moveTo>
                    <a:pt x="73" y="192"/>
                  </a:moveTo>
                  <a:lnTo>
                    <a:pt x="78" y="195"/>
                  </a:lnTo>
                  <a:lnTo>
                    <a:pt x="62" y="212"/>
                  </a:lnTo>
                  <a:lnTo>
                    <a:pt x="48" y="224"/>
                  </a:lnTo>
                  <a:lnTo>
                    <a:pt x="44" y="226"/>
                  </a:lnTo>
                  <a:lnTo>
                    <a:pt x="39" y="230"/>
                  </a:lnTo>
                  <a:lnTo>
                    <a:pt x="2" y="249"/>
                  </a:lnTo>
                  <a:lnTo>
                    <a:pt x="3" y="246"/>
                  </a:lnTo>
                  <a:lnTo>
                    <a:pt x="3" y="246"/>
                  </a:lnTo>
                  <a:lnTo>
                    <a:pt x="3" y="245"/>
                  </a:lnTo>
                  <a:lnTo>
                    <a:pt x="10" y="238"/>
                  </a:lnTo>
                  <a:lnTo>
                    <a:pt x="15" y="233"/>
                  </a:lnTo>
                  <a:lnTo>
                    <a:pt x="22" y="229"/>
                  </a:lnTo>
                  <a:lnTo>
                    <a:pt x="44" y="216"/>
                  </a:lnTo>
                  <a:lnTo>
                    <a:pt x="32" y="209"/>
                  </a:lnTo>
                  <a:lnTo>
                    <a:pt x="43" y="206"/>
                  </a:lnTo>
                  <a:lnTo>
                    <a:pt x="60" y="198"/>
                  </a:lnTo>
                  <a:lnTo>
                    <a:pt x="73" y="192"/>
                  </a:lnTo>
                  <a:close/>
                  <a:moveTo>
                    <a:pt x="113" y="98"/>
                  </a:moveTo>
                  <a:lnTo>
                    <a:pt x="113" y="117"/>
                  </a:lnTo>
                  <a:lnTo>
                    <a:pt x="107" y="139"/>
                  </a:lnTo>
                  <a:lnTo>
                    <a:pt x="99" y="160"/>
                  </a:lnTo>
                  <a:lnTo>
                    <a:pt x="82" y="169"/>
                  </a:lnTo>
                  <a:lnTo>
                    <a:pt x="70" y="177"/>
                  </a:lnTo>
                  <a:lnTo>
                    <a:pt x="62" y="181"/>
                  </a:lnTo>
                  <a:lnTo>
                    <a:pt x="60" y="183"/>
                  </a:lnTo>
                  <a:lnTo>
                    <a:pt x="58" y="183"/>
                  </a:lnTo>
                  <a:lnTo>
                    <a:pt x="60" y="185"/>
                  </a:lnTo>
                  <a:lnTo>
                    <a:pt x="61" y="186"/>
                  </a:lnTo>
                  <a:lnTo>
                    <a:pt x="65" y="187"/>
                  </a:lnTo>
                  <a:lnTo>
                    <a:pt x="70" y="190"/>
                  </a:lnTo>
                  <a:lnTo>
                    <a:pt x="62" y="194"/>
                  </a:lnTo>
                  <a:lnTo>
                    <a:pt x="39" y="203"/>
                  </a:lnTo>
                  <a:lnTo>
                    <a:pt x="20" y="194"/>
                  </a:lnTo>
                  <a:lnTo>
                    <a:pt x="7" y="186"/>
                  </a:lnTo>
                  <a:lnTo>
                    <a:pt x="0" y="181"/>
                  </a:lnTo>
                  <a:lnTo>
                    <a:pt x="1" y="177"/>
                  </a:lnTo>
                  <a:lnTo>
                    <a:pt x="7" y="173"/>
                  </a:lnTo>
                  <a:lnTo>
                    <a:pt x="19" y="166"/>
                  </a:lnTo>
                  <a:lnTo>
                    <a:pt x="34" y="157"/>
                  </a:lnTo>
                  <a:lnTo>
                    <a:pt x="52" y="147"/>
                  </a:lnTo>
                  <a:lnTo>
                    <a:pt x="52" y="126"/>
                  </a:lnTo>
                  <a:lnTo>
                    <a:pt x="90" y="110"/>
                  </a:lnTo>
                  <a:lnTo>
                    <a:pt x="113" y="98"/>
                  </a:lnTo>
                  <a:close/>
                  <a:moveTo>
                    <a:pt x="74" y="0"/>
                  </a:moveTo>
                  <a:lnTo>
                    <a:pt x="75" y="3"/>
                  </a:lnTo>
                  <a:lnTo>
                    <a:pt x="75" y="4"/>
                  </a:lnTo>
                  <a:lnTo>
                    <a:pt x="81" y="16"/>
                  </a:lnTo>
                  <a:lnTo>
                    <a:pt x="86" y="22"/>
                  </a:lnTo>
                  <a:lnTo>
                    <a:pt x="91" y="26"/>
                  </a:lnTo>
                  <a:lnTo>
                    <a:pt x="94" y="29"/>
                  </a:lnTo>
                  <a:lnTo>
                    <a:pt x="86" y="33"/>
                  </a:lnTo>
                  <a:lnTo>
                    <a:pt x="87" y="33"/>
                  </a:lnTo>
                  <a:lnTo>
                    <a:pt x="58" y="50"/>
                  </a:lnTo>
                  <a:lnTo>
                    <a:pt x="113" y="82"/>
                  </a:lnTo>
                  <a:lnTo>
                    <a:pt x="113" y="92"/>
                  </a:lnTo>
                  <a:lnTo>
                    <a:pt x="91" y="103"/>
                  </a:lnTo>
                  <a:lnTo>
                    <a:pt x="52" y="119"/>
                  </a:lnTo>
                  <a:lnTo>
                    <a:pt x="52" y="88"/>
                  </a:lnTo>
                  <a:lnTo>
                    <a:pt x="9" y="63"/>
                  </a:lnTo>
                  <a:lnTo>
                    <a:pt x="9" y="38"/>
                  </a:lnTo>
                  <a:lnTo>
                    <a:pt x="26" y="29"/>
                  </a:lnTo>
                  <a:lnTo>
                    <a:pt x="24" y="28"/>
                  </a:lnTo>
                  <a:lnTo>
                    <a:pt x="61" y="8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6A3C1"/>
            </a:solidFill>
            <a:ln w="0">
              <a:solidFill>
                <a:srgbClr val="06A3C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318"/>
            <p:cNvSpPr>
              <a:spLocks/>
            </p:cNvSpPr>
            <p:nvPr/>
          </p:nvSpPr>
          <p:spPr bwMode="auto">
            <a:xfrm>
              <a:off x="8296665" y="3764850"/>
              <a:ext cx="79375" cy="73025"/>
            </a:xfrm>
            <a:custGeom>
              <a:avLst/>
              <a:gdLst>
                <a:gd name="T0" fmla="*/ 30 w 50"/>
                <a:gd name="T1" fmla="*/ 0 h 46"/>
                <a:gd name="T2" fmla="*/ 48 w 50"/>
                <a:gd name="T3" fmla="*/ 10 h 46"/>
                <a:gd name="T4" fmla="*/ 50 w 50"/>
                <a:gd name="T5" fmla="*/ 30 h 46"/>
                <a:gd name="T6" fmla="*/ 50 w 50"/>
                <a:gd name="T7" fmla="*/ 30 h 46"/>
                <a:gd name="T8" fmla="*/ 21 w 50"/>
                <a:gd name="T9" fmla="*/ 46 h 46"/>
                <a:gd name="T10" fmla="*/ 18 w 50"/>
                <a:gd name="T11" fmla="*/ 43 h 46"/>
                <a:gd name="T12" fmla="*/ 13 w 50"/>
                <a:gd name="T13" fmla="*/ 39 h 46"/>
                <a:gd name="T14" fmla="*/ 8 w 50"/>
                <a:gd name="T15" fmla="*/ 33 h 46"/>
                <a:gd name="T16" fmla="*/ 2 w 50"/>
                <a:gd name="T17" fmla="*/ 21 h 46"/>
                <a:gd name="T18" fmla="*/ 2 w 50"/>
                <a:gd name="T19" fmla="*/ 20 h 46"/>
                <a:gd name="T20" fmla="*/ 1 w 50"/>
                <a:gd name="T21" fmla="*/ 17 h 46"/>
                <a:gd name="T22" fmla="*/ 2 w 50"/>
                <a:gd name="T23" fmla="*/ 17 h 46"/>
                <a:gd name="T24" fmla="*/ 0 w 50"/>
                <a:gd name="T25" fmla="*/ 14 h 46"/>
                <a:gd name="T26" fmla="*/ 18 w 50"/>
                <a:gd name="T27" fmla="*/ 7 h 46"/>
                <a:gd name="T28" fmla="*/ 30 w 50"/>
                <a:gd name="T2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0" h="46">
                  <a:moveTo>
                    <a:pt x="30" y="0"/>
                  </a:moveTo>
                  <a:lnTo>
                    <a:pt x="48" y="10"/>
                  </a:lnTo>
                  <a:lnTo>
                    <a:pt x="50" y="30"/>
                  </a:lnTo>
                  <a:lnTo>
                    <a:pt x="50" y="30"/>
                  </a:lnTo>
                  <a:lnTo>
                    <a:pt x="21" y="46"/>
                  </a:lnTo>
                  <a:lnTo>
                    <a:pt x="18" y="43"/>
                  </a:lnTo>
                  <a:lnTo>
                    <a:pt x="13" y="39"/>
                  </a:lnTo>
                  <a:lnTo>
                    <a:pt x="8" y="33"/>
                  </a:lnTo>
                  <a:lnTo>
                    <a:pt x="2" y="21"/>
                  </a:lnTo>
                  <a:lnTo>
                    <a:pt x="2" y="20"/>
                  </a:lnTo>
                  <a:lnTo>
                    <a:pt x="1" y="17"/>
                  </a:lnTo>
                  <a:lnTo>
                    <a:pt x="2" y="17"/>
                  </a:lnTo>
                  <a:lnTo>
                    <a:pt x="0" y="14"/>
                  </a:lnTo>
                  <a:lnTo>
                    <a:pt x="18" y="7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7AC846"/>
            </a:solidFill>
            <a:ln w="0">
              <a:solidFill>
                <a:srgbClr val="7AC84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19"/>
            <p:cNvSpPr>
              <a:spLocks noEditPoints="1"/>
            </p:cNvSpPr>
            <p:nvPr/>
          </p:nvSpPr>
          <p:spPr bwMode="auto">
            <a:xfrm>
              <a:off x="8176015" y="3863275"/>
              <a:ext cx="184150" cy="269875"/>
            </a:xfrm>
            <a:custGeom>
              <a:avLst/>
              <a:gdLst>
                <a:gd name="T0" fmla="*/ 84 w 116"/>
                <a:gd name="T1" fmla="*/ 151 h 170"/>
                <a:gd name="T2" fmla="*/ 88 w 116"/>
                <a:gd name="T3" fmla="*/ 154 h 170"/>
                <a:gd name="T4" fmla="*/ 65 w 116"/>
                <a:gd name="T5" fmla="*/ 170 h 170"/>
                <a:gd name="T6" fmla="*/ 84 w 116"/>
                <a:gd name="T7" fmla="*/ 151 h 170"/>
                <a:gd name="T8" fmla="*/ 3 w 116"/>
                <a:gd name="T9" fmla="*/ 136 h 170"/>
                <a:gd name="T10" fmla="*/ 42 w 116"/>
                <a:gd name="T11" fmla="*/ 158 h 170"/>
                <a:gd name="T12" fmla="*/ 31 w 116"/>
                <a:gd name="T13" fmla="*/ 162 h 170"/>
                <a:gd name="T14" fmla="*/ 0 w 116"/>
                <a:gd name="T15" fmla="*/ 144 h 170"/>
                <a:gd name="T16" fmla="*/ 3 w 116"/>
                <a:gd name="T17" fmla="*/ 136 h 170"/>
                <a:gd name="T18" fmla="*/ 116 w 116"/>
                <a:gd name="T19" fmla="*/ 96 h 170"/>
                <a:gd name="T20" fmla="*/ 116 w 116"/>
                <a:gd name="T21" fmla="*/ 106 h 170"/>
                <a:gd name="T22" fmla="*/ 111 w 116"/>
                <a:gd name="T23" fmla="*/ 109 h 170"/>
                <a:gd name="T24" fmla="*/ 116 w 116"/>
                <a:gd name="T25" fmla="*/ 96 h 170"/>
                <a:gd name="T26" fmla="*/ 3 w 116"/>
                <a:gd name="T27" fmla="*/ 0 h 170"/>
                <a:gd name="T28" fmla="*/ 3 w 116"/>
                <a:gd name="T29" fmla="*/ 11 h 170"/>
                <a:gd name="T30" fmla="*/ 0 w 116"/>
                <a:gd name="T31" fmla="*/ 10 h 170"/>
                <a:gd name="T32" fmla="*/ 0 w 116"/>
                <a:gd name="T33" fmla="*/ 1 h 170"/>
                <a:gd name="T34" fmla="*/ 3 w 116"/>
                <a:gd name="T3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6" h="170">
                  <a:moveTo>
                    <a:pt x="84" y="151"/>
                  </a:moveTo>
                  <a:lnTo>
                    <a:pt x="88" y="154"/>
                  </a:lnTo>
                  <a:lnTo>
                    <a:pt x="65" y="170"/>
                  </a:lnTo>
                  <a:lnTo>
                    <a:pt x="84" y="151"/>
                  </a:lnTo>
                  <a:close/>
                  <a:moveTo>
                    <a:pt x="3" y="136"/>
                  </a:moveTo>
                  <a:lnTo>
                    <a:pt x="42" y="158"/>
                  </a:lnTo>
                  <a:lnTo>
                    <a:pt x="31" y="162"/>
                  </a:lnTo>
                  <a:lnTo>
                    <a:pt x="0" y="144"/>
                  </a:lnTo>
                  <a:lnTo>
                    <a:pt x="3" y="136"/>
                  </a:lnTo>
                  <a:close/>
                  <a:moveTo>
                    <a:pt x="116" y="96"/>
                  </a:moveTo>
                  <a:lnTo>
                    <a:pt x="116" y="106"/>
                  </a:lnTo>
                  <a:lnTo>
                    <a:pt x="111" y="109"/>
                  </a:lnTo>
                  <a:lnTo>
                    <a:pt x="116" y="96"/>
                  </a:lnTo>
                  <a:close/>
                  <a:moveTo>
                    <a:pt x="3" y="0"/>
                  </a:moveTo>
                  <a:lnTo>
                    <a:pt x="3" y="11"/>
                  </a:lnTo>
                  <a:lnTo>
                    <a:pt x="0" y="10"/>
                  </a:lnTo>
                  <a:lnTo>
                    <a:pt x="0" y="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6A3C1"/>
            </a:solidFill>
            <a:ln w="0">
              <a:solidFill>
                <a:srgbClr val="06A3C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320"/>
            <p:cNvSpPr>
              <a:spLocks/>
            </p:cNvSpPr>
            <p:nvPr/>
          </p:nvSpPr>
          <p:spPr bwMode="auto">
            <a:xfrm>
              <a:off x="8391915" y="3791838"/>
              <a:ext cx="7938" cy="11113"/>
            </a:xfrm>
            <a:custGeom>
              <a:avLst/>
              <a:gdLst>
                <a:gd name="T0" fmla="*/ 0 w 5"/>
                <a:gd name="T1" fmla="*/ 0 h 7"/>
                <a:gd name="T2" fmla="*/ 5 w 5"/>
                <a:gd name="T3" fmla="*/ 4 h 7"/>
                <a:gd name="T4" fmla="*/ 0 w 5"/>
                <a:gd name="T5" fmla="*/ 7 h 7"/>
                <a:gd name="T6" fmla="*/ 0 w 5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0" y="0"/>
                  </a:moveTo>
                  <a:lnTo>
                    <a:pt x="5" y="4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846"/>
            </a:solidFill>
            <a:ln w="0">
              <a:solidFill>
                <a:srgbClr val="7AC84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321"/>
            <p:cNvSpPr>
              <a:spLocks/>
            </p:cNvSpPr>
            <p:nvPr/>
          </p:nvSpPr>
          <p:spPr bwMode="auto">
            <a:xfrm>
              <a:off x="8223640" y="3563238"/>
              <a:ext cx="58738" cy="201613"/>
            </a:xfrm>
            <a:custGeom>
              <a:avLst/>
              <a:gdLst>
                <a:gd name="T0" fmla="*/ 37 w 37"/>
                <a:gd name="T1" fmla="*/ 0 h 127"/>
                <a:gd name="T2" fmla="*/ 33 w 37"/>
                <a:gd name="T3" fmla="*/ 4 h 127"/>
                <a:gd name="T4" fmla="*/ 30 w 37"/>
                <a:gd name="T5" fmla="*/ 7 h 127"/>
                <a:gd name="T6" fmla="*/ 29 w 37"/>
                <a:gd name="T7" fmla="*/ 8 h 127"/>
                <a:gd name="T8" fmla="*/ 28 w 37"/>
                <a:gd name="T9" fmla="*/ 10 h 127"/>
                <a:gd name="T10" fmla="*/ 26 w 37"/>
                <a:gd name="T11" fmla="*/ 13 h 127"/>
                <a:gd name="T12" fmla="*/ 26 w 37"/>
                <a:gd name="T13" fmla="*/ 16 h 127"/>
                <a:gd name="T14" fmla="*/ 26 w 37"/>
                <a:gd name="T15" fmla="*/ 18 h 127"/>
                <a:gd name="T16" fmla="*/ 22 w 37"/>
                <a:gd name="T17" fmla="*/ 35 h 127"/>
                <a:gd name="T18" fmla="*/ 20 w 37"/>
                <a:gd name="T19" fmla="*/ 47 h 127"/>
                <a:gd name="T20" fmla="*/ 18 w 37"/>
                <a:gd name="T21" fmla="*/ 55 h 127"/>
                <a:gd name="T22" fmla="*/ 18 w 37"/>
                <a:gd name="T23" fmla="*/ 60 h 127"/>
                <a:gd name="T24" fmla="*/ 20 w 37"/>
                <a:gd name="T25" fmla="*/ 63 h 127"/>
                <a:gd name="T26" fmla="*/ 21 w 37"/>
                <a:gd name="T27" fmla="*/ 67 h 127"/>
                <a:gd name="T28" fmla="*/ 22 w 37"/>
                <a:gd name="T29" fmla="*/ 69 h 127"/>
                <a:gd name="T30" fmla="*/ 24 w 37"/>
                <a:gd name="T31" fmla="*/ 72 h 127"/>
                <a:gd name="T32" fmla="*/ 25 w 37"/>
                <a:gd name="T33" fmla="*/ 75 h 127"/>
                <a:gd name="T34" fmla="*/ 25 w 37"/>
                <a:gd name="T35" fmla="*/ 80 h 127"/>
                <a:gd name="T36" fmla="*/ 24 w 37"/>
                <a:gd name="T37" fmla="*/ 84 h 127"/>
                <a:gd name="T38" fmla="*/ 24 w 37"/>
                <a:gd name="T39" fmla="*/ 86 h 127"/>
                <a:gd name="T40" fmla="*/ 21 w 37"/>
                <a:gd name="T41" fmla="*/ 92 h 127"/>
                <a:gd name="T42" fmla="*/ 20 w 37"/>
                <a:gd name="T43" fmla="*/ 96 h 127"/>
                <a:gd name="T44" fmla="*/ 17 w 37"/>
                <a:gd name="T45" fmla="*/ 100 h 127"/>
                <a:gd name="T46" fmla="*/ 14 w 37"/>
                <a:gd name="T47" fmla="*/ 103 h 127"/>
                <a:gd name="T48" fmla="*/ 13 w 37"/>
                <a:gd name="T49" fmla="*/ 107 h 127"/>
                <a:gd name="T50" fmla="*/ 13 w 37"/>
                <a:gd name="T51" fmla="*/ 109 h 127"/>
                <a:gd name="T52" fmla="*/ 13 w 37"/>
                <a:gd name="T53" fmla="*/ 110 h 127"/>
                <a:gd name="T54" fmla="*/ 21 w 37"/>
                <a:gd name="T55" fmla="*/ 127 h 127"/>
                <a:gd name="T56" fmla="*/ 9 w 37"/>
                <a:gd name="T57" fmla="*/ 119 h 127"/>
                <a:gd name="T58" fmla="*/ 7 w 37"/>
                <a:gd name="T59" fmla="*/ 118 h 127"/>
                <a:gd name="T60" fmla="*/ 4 w 37"/>
                <a:gd name="T61" fmla="*/ 114 h 127"/>
                <a:gd name="T62" fmla="*/ 1 w 37"/>
                <a:gd name="T63" fmla="*/ 111 h 127"/>
                <a:gd name="T64" fmla="*/ 0 w 37"/>
                <a:gd name="T65" fmla="*/ 107 h 127"/>
                <a:gd name="T66" fmla="*/ 0 w 37"/>
                <a:gd name="T67" fmla="*/ 103 h 127"/>
                <a:gd name="T68" fmla="*/ 0 w 37"/>
                <a:gd name="T69" fmla="*/ 100 h 127"/>
                <a:gd name="T70" fmla="*/ 0 w 37"/>
                <a:gd name="T71" fmla="*/ 89 h 127"/>
                <a:gd name="T72" fmla="*/ 0 w 37"/>
                <a:gd name="T73" fmla="*/ 76 h 127"/>
                <a:gd name="T74" fmla="*/ 0 w 37"/>
                <a:gd name="T75" fmla="*/ 63 h 127"/>
                <a:gd name="T76" fmla="*/ 0 w 37"/>
                <a:gd name="T77" fmla="*/ 58 h 127"/>
                <a:gd name="T78" fmla="*/ 0 w 37"/>
                <a:gd name="T79" fmla="*/ 52 h 127"/>
                <a:gd name="T80" fmla="*/ 0 w 37"/>
                <a:gd name="T81" fmla="*/ 52 h 127"/>
                <a:gd name="T82" fmla="*/ 0 w 37"/>
                <a:gd name="T83" fmla="*/ 47 h 127"/>
                <a:gd name="T84" fmla="*/ 0 w 37"/>
                <a:gd name="T85" fmla="*/ 46 h 127"/>
                <a:gd name="T86" fmla="*/ 7 w 37"/>
                <a:gd name="T87" fmla="*/ 26 h 127"/>
                <a:gd name="T88" fmla="*/ 18 w 37"/>
                <a:gd name="T89" fmla="*/ 8 h 127"/>
                <a:gd name="T90" fmla="*/ 37 w 37"/>
                <a:gd name="T91" fmla="*/ 1 h 127"/>
                <a:gd name="T92" fmla="*/ 37 w 37"/>
                <a:gd name="T93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7" h="127">
                  <a:moveTo>
                    <a:pt x="37" y="0"/>
                  </a:moveTo>
                  <a:lnTo>
                    <a:pt x="33" y="4"/>
                  </a:lnTo>
                  <a:lnTo>
                    <a:pt x="30" y="7"/>
                  </a:lnTo>
                  <a:lnTo>
                    <a:pt x="29" y="8"/>
                  </a:lnTo>
                  <a:lnTo>
                    <a:pt x="28" y="10"/>
                  </a:lnTo>
                  <a:lnTo>
                    <a:pt x="26" y="13"/>
                  </a:lnTo>
                  <a:lnTo>
                    <a:pt x="26" y="16"/>
                  </a:lnTo>
                  <a:lnTo>
                    <a:pt x="26" y="18"/>
                  </a:lnTo>
                  <a:lnTo>
                    <a:pt x="22" y="35"/>
                  </a:lnTo>
                  <a:lnTo>
                    <a:pt x="20" y="47"/>
                  </a:lnTo>
                  <a:lnTo>
                    <a:pt x="18" y="55"/>
                  </a:lnTo>
                  <a:lnTo>
                    <a:pt x="18" y="60"/>
                  </a:lnTo>
                  <a:lnTo>
                    <a:pt x="20" y="63"/>
                  </a:lnTo>
                  <a:lnTo>
                    <a:pt x="21" y="67"/>
                  </a:lnTo>
                  <a:lnTo>
                    <a:pt x="22" y="69"/>
                  </a:lnTo>
                  <a:lnTo>
                    <a:pt x="24" y="72"/>
                  </a:lnTo>
                  <a:lnTo>
                    <a:pt x="25" y="75"/>
                  </a:lnTo>
                  <a:lnTo>
                    <a:pt x="25" y="80"/>
                  </a:lnTo>
                  <a:lnTo>
                    <a:pt x="24" y="84"/>
                  </a:lnTo>
                  <a:lnTo>
                    <a:pt x="24" y="86"/>
                  </a:lnTo>
                  <a:lnTo>
                    <a:pt x="21" y="92"/>
                  </a:lnTo>
                  <a:lnTo>
                    <a:pt x="20" y="96"/>
                  </a:lnTo>
                  <a:lnTo>
                    <a:pt x="17" y="100"/>
                  </a:lnTo>
                  <a:lnTo>
                    <a:pt x="14" y="103"/>
                  </a:lnTo>
                  <a:lnTo>
                    <a:pt x="13" y="107"/>
                  </a:lnTo>
                  <a:lnTo>
                    <a:pt x="13" y="109"/>
                  </a:lnTo>
                  <a:lnTo>
                    <a:pt x="13" y="110"/>
                  </a:lnTo>
                  <a:lnTo>
                    <a:pt x="21" y="127"/>
                  </a:lnTo>
                  <a:lnTo>
                    <a:pt x="9" y="119"/>
                  </a:lnTo>
                  <a:lnTo>
                    <a:pt x="7" y="118"/>
                  </a:lnTo>
                  <a:lnTo>
                    <a:pt x="4" y="114"/>
                  </a:lnTo>
                  <a:lnTo>
                    <a:pt x="1" y="111"/>
                  </a:lnTo>
                  <a:lnTo>
                    <a:pt x="0" y="107"/>
                  </a:lnTo>
                  <a:lnTo>
                    <a:pt x="0" y="103"/>
                  </a:lnTo>
                  <a:lnTo>
                    <a:pt x="0" y="100"/>
                  </a:lnTo>
                  <a:lnTo>
                    <a:pt x="0" y="89"/>
                  </a:lnTo>
                  <a:lnTo>
                    <a:pt x="0" y="76"/>
                  </a:lnTo>
                  <a:lnTo>
                    <a:pt x="0" y="63"/>
                  </a:lnTo>
                  <a:lnTo>
                    <a:pt x="0" y="58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0" y="47"/>
                  </a:lnTo>
                  <a:lnTo>
                    <a:pt x="0" y="46"/>
                  </a:lnTo>
                  <a:lnTo>
                    <a:pt x="7" y="26"/>
                  </a:lnTo>
                  <a:lnTo>
                    <a:pt x="18" y="8"/>
                  </a:lnTo>
                  <a:lnTo>
                    <a:pt x="37" y="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06A3C1"/>
            </a:solidFill>
            <a:ln w="0">
              <a:solidFill>
                <a:srgbClr val="06A3C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322"/>
            <p:cNvSpPr>
              <a:spLocks noEditPoints="1"/>
            </p:cNvSpPr>
            <p:nvPr/>
          </p:nvSpPr>
          <p:spPr bwMode="auto">
            <a:xfrm>
              <a:off x="8244278" y="3444175"/>
              <a:ext cx="228600" cy="334963"/>
            </a:xfrm>
            <a:custGeom>
              <a:avLst/>
              <a:gdLst>
                <a:gd name="T0" fmla="*/ 49 w 144"/>
                <a:gd name="T1" fmla="*/ 63 h 211"/>
                <a:gd name="T2" fmla="*/ 59 w 144"/>
                <a:gd name="T3" fmla="*/ 97 h 211"/>
                <a:gd name="T4" fmla="*/ 51 w 144"/>
                <a:gd name="T5" fmla="*/ 114 h 211"/>
                <a:gd name="T6" fmla="*/ 49 w 144"/>
                <a:gd name="T7" fmla="*/ 133 h 211"/>
                <a:gd name="T8" fmla="*/ 49 w 144"/>
                <a:gd name="T9" fmla="*/ 147 h 211"/>
                <a:gd name="T10" fmla="*/ 49 w 144"/>
                <a:gd name="T11" fmla="*/ 164 h 211"/>
                <a:gd name="T12" fmla="*/ 49 w 144"/>
                <a:gd name="T13" fmla="*/ 178 h 211"/>
                <a:gd name="T14" fmla="*/ 49 w 144"/>
                <a:gd name="T15" fmla="*/ 185 h 211"/>
                <a:gd name="T16" fmla="*/ 50 w 144"/>
                <a:gd name="T17" fmla="*/ 189 h 211"/>
                <a:gd name="T18" fmla="*/ 52 w 144"/>
                <a:gd name="T19" fmla="*/ 194 h 211"/>
                <a:gd name="T20" fmla="*/ 55 w 144"/>
                <a:gd name="T21" fmla="*/ 197 h 211"/>
                <a:gd name="T22" fmla="*/ 50 w 144"/>
                <a:gd name="T23" fmla="*/ 199 h 211"/>
                <a:gd name="T24" fmla="*/ 24 w 144"/>
                <a:gd name="T25" fmla="*/ 211 h 211"/>
                <a:gd name="T26" fmla="*/ 8 w 144"/>
                <a:gd name="T27" fmla="*/ 202 h 211"/>
                <a:gd name="T28" fmla="*/ 0 w 144"/>
                <a:gd name="T29" fmla="*/ 185 h 211"/>
                <a:gd name="T30" fmla="*/ 0 w 144"/>
                <a:gd name="T31" fmla="*/ 184 h 211"/>
                <a:gd name="T32" fmla="*/ 0 w 144"/>
                <a:gd name="T33" fmla="*/ 182 h 211"/>
                <a:gd name="T34" fmla="*/ 1 w 144"/>
                <a:gd name="T35" fmla="*/ 178 h 211"/>
                <a:gd name="T36" fmla="*/ 4 w 144"/>
                <a:gd name="T37" fmla="*/ 175 h 211"/>
                <a:gd name="T38" fmla="*/ 7 w 144"/>
                <a:gd name="T39" fmla="*/ 171 h 211"/>
                <a:gd name="T40" fmla="*/ 8 w 144"/>
                <a:gd name="T41" fmla="*/ 167 h 211"/>
                <a:gd name="T42" fmla="*/ 11 w 144"/>
                <a:gd name="T43" fmla="*/ 161 h 211"/>
                <a:gd name="T44" fmla="*/ 11 w 144"/>
                <a:gd name="T45" fmla="*/ 159 h 211"/>
                <a:gd name="T46" fmla="*/ 12 w 144"/>
                <a:gd name="T47" fmla="*/ 155 h 211"/>
                <a:gd name="T48" fmla="*/ 12 w 144"/>
                <a:gd name="T49" fmla="*/ 150 h 211"/>
                <a:gd name="T50" fmla="*/ 11 w 144"/>
                <a:gd name="T51" fmla="*/ 147 h 211"/>
                <a:gd name="T52" fmla="*/ 9 w 144"/>
                <a:gd name="T53" fmla="*/ 144 h 211"/>
                <a:gd name="T54" fmla="*/ 8 w 144"/>
                <a:gd name="T55" fmla="*/ 142 h 211"/>
                <a:gd name="T56" fmla="*/ 7 w 144"/>
                <a:gd name="T57" fmla="*/ 138 h 211"/>
                <a:gd name="T58" fmla="*/ 5 w 144"/>
                <a:gd name="T59" fmla="*/ 135 h 211"/>
                <a:gd name="T60" fmla="*/ 5 w 144"/>
                <a:gd name="T61" fmla="*/ 130 h 211"/>
                <a:gd name="T62" fmla="*/ 7 w 144"/>
                <a:gd name="T63" fmla="*/ 122 h 211"/>
                <a:gd name="T64" fmla="*/ 9 w 144"/>
                <a:gd name="T65" fmla="*/ 110 h 211"/>
                <a:gd name="T66" fmla="*/ 13 w 144"/>
                <a:gd name="T67" fmla="*/ 93 h 211"/>
                <a:gd name="T68" fmla="*/ 13 w 144"/>
                <a:gd name="T69" fmla="*/ 91 h 211"/>
                <a:gd name="T70" fmla="*/ 13 w 144"/>
                <a:gd name="T71" fmla="*/ 88 h 211"/>
                <a:gd name="T72" fmla="*/ 15 w 144"/>
                <a:gd name="T73" fmla="*/ 85 h 211"/>
                <a:gd name="T74" fmla="*/ 16 w 144"/>
                <a:gd name="T75" fmla="*/ 83 h 211"/>
                <a:gd name="T76" fmla="*/ 17 w 144"/>
                <a:gd name="T77" fmla="*/ 82 h 211"/>
                <a:gd name="T78" fmla="*/ 20 w 144"/>
                <a:gd name="T79" fmla="*/ 79 h 211"/>
                <a:gd name="T80" fmla="*/ 24 w 144"/>
                <a:gd name="T81" fmla="*/ 75 h 211"/>
                <a:gd name="T82" fmla="*/ 49 w 144"/>
                <a:gd name="T83" fmla="*/ 63 h 211"/>
                <a:gd name="T84" fmla="*/ 128 w 144"/>
                <a:gd name="T85" fmla="*/ 0 h 211"/>
                <a:gd name="T86" fmla="*/ 144 w 144"/>
                <a:gd name="T87" fmla="*/ 33 h 211"/>
                <a:gd name="T88" fmla="*/ 117 w 144"/>
                <a:gd name="T89" fmla="*/ 54 h 211"/>
                <a:gd name="T90" fmla="*/ 118 w 144"/>
                <a:gd name="T91" fmla="*/ 54 h 211"/>
                <a:gd name="T92" fmla="*/ 98 w 144"/>
                <a:gd name="T93" fmla="*/ 67 h 211"/>
                <a:gd name="T94" fmla="*/ 80 w 144"/>
                <a:gd name="T95" fmla="*/ 76 h 211"/>
                <a:gd name="T96" fmla="*/ 73 w 144"/>
                <a:gd name="T97" fmla="*/ 82 h 211"/>
                <a:gd name="T98" fmla="*/ 67 w 144"/>
                <a:gd name="T99" fmla="*/ 87 h 211"/>
                <a:gd name="T100" fmla="*/ 58 w 144"/>
                <a:gd name="T101" fmla="*/ 58 h 211"/>
                <a:gd name="T102" fmla="*/ 55 w 144"/>
                <a:gd name="T103" fmla="*/ 59 h 211"/>
                <a:gd name="T104" fmla="*/ 84 w 144"/>
                <a:gd name="T105" fmla="*/ 41 h 211"/>
                <a:gd name="T106" fmla="*/ 109 w 144"/>
                <a:gd name="T107" fmla="*/ 21 h 211"/>
                <a:gd name="T108" fmla="*/ 128 w 144"/>
                <a:gd name="T10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4" h="211">
                  <a:moveTo>
                    <a:pt x="49" y="63"/>
                  </a:moveTo>
                  <a:lnTo>
                    <a:pt x="59" y="97"/>
                  </a:lnTo>
                  <a:lnTo>
                    <a:pt x="51" y="114"/>
                  </a:lnTo>
                  <a:lnTo>
                    <a:pt x="49" y="133"/>
                  </a:lnTo>
                  <a:lnTo>
                    <a:pt x="49" y="147"/>
                  </a:lnTo>
                  <a:lnTo>
                    <a:pt x="49" y="164"/>
                  </a:lnTo>
                  <a:lnTo>
                    <a:pt x="49" y="178"/>
                  </a:lnTo>
                  <a:lnTo>
                    <a:pt x="49" y="185"/>
                  </a:lnTo>
                  <a:lnTo>
                    <a:pt x="50" y="189"/>
                  </a:lnTo>
                  <a:lnTo>
                    <a:pt x="52" y="194"/>
                  </a:lnTo>
                  <a:lnTo>
                    <a:pt x="55" y="197"/>
                  </a:lnTo>
                  <a:lnTo>
                    <a:pt x="50" y="199"/>
                  </a:lnTo>
                  <a:lnTo>
                    <a:pt x="24" y="211"/>
                  </a:lnTo>
                  <a:lnTo>
                    <a:pt x="8" y="202"/>
                  </a:lnTo>
                  <a:lnTo>
                    <a:pt x="0" y="185"/>
                  </a:lnTo>
                  <a:lnTo>
                    <a:pt x="0" y="184"/>
                  </a:lnTo>
                  <a:lnTo>
                    <a:pt x="0" y="182"/>
                  </a:lnTo>
                  <a:lnTo>
                    <a:pt x="1" y="178"/>
                  </a:lnTo>
                  <a:lnTo>
                    <a:pt x="4" y="175"/>
                  </a:lnTo>
                  <a:lnTo>
                    <a:pt x="7" y="171"/>
                  </a:lnTo>
                  <a:lnTo>
                    <a:pt x="8" y="167"/>
                  </a:lnTo>
                  <a:lnTo>
                    <a:pt x="11" y="161"/>
                  </a:lnTo>
                  <a:lnTo>
                    <a:pt x="11" y="159"/>
                  </a:lnTo>
                  <a:lnTo>
                    <a:pt x="12" y="155"/>
                  </a:lnTo>
                  <a:lnTo>
                    <a:pt x="12" y="150"/>
                  </a:lnTo>
                  <a:lnTo>
                    <a:pt x="11" y="147"/>
                  </a:lnTo>
                  <a:lnTo>
                    <a:pt x="9" y="144"/>
                  </a:lnTo>
                  <a:lnTo>
                    <a:pt x="8" y="142"/>
                  </a:lnTo>
                  <a:lnTo>
                    <a:pt x="7" y="138"/>
                  </a:lnTo>
                  <a:lnTo>
                    <a:pt x="5" y="135"/>
                  </a:lnTo>
                  <a:lnTo>
                    <a:pt x="5" y="130"/>
                  </a:lnTo>
                  <a:lnTo>
                    <a:pt x="7" y="122"/>
                  </a:lnTo>
                  <a:lnTo>
                    <a:pt x="9" y="110"/>
                  </a:lnTo>
                  <a:lnTo>
                    <a:pt x="13" y="93"/>
                  </a:lnTo>
                  <a:lnTo>
                    <a:pt x="13" y="91"/>
                  </a:lnTo>
                  <a:lnTo>
                    <a:pt x="13" y="88"/>
                  </a:lnTo>
                  <a:lnTo>
                    <a:pt x="15" y="85"/>
                  </a:lnTo>
                  <a:lnTo>
                    <a:pt x="16" y="83"/>
                  </a:lnTo>
                  <a:lnTo>
                    <a:pt x="17" y="82"/>
                  </a:lnTo>
                  <a:lnTo>
                    <a:pt x="20" y="79"/>
                  </a:lnTo>
                  <a:lnTo>
                    <a:pt x="24" y="75"/>
                  </a:lnTo>
                  <a:lnTo>
                    <a:pt x="49" y="63"/>
                  </a:lnTo>
                  <a:close/>
                  <a:moveTo>
                    <a:pt x="128" y="0"/>
                  </a:moveTo>
                  <a:lnTo>
                    <a:pt x="144" y="33"/>
                  </a:lnTo>
                  <a:lnTo>
                    <a:pt x="117" y="54"/>
                  </a:lnTo>
                  <a:lnTo>
                    <a:pt x="118" y="54"/>
                  </a:lnTo>
                  <a:lnTo>
                    <a:pt x="98" y="67"/>
                  </a:lnTo>
                  <a:lnTo>
                    <a:pt x="80" y="76"/>
                  </a:lnTo>
                  <a:lnTo>
                    <a:pt x="73" y="82"/>
                  </a:lnTo>
                  <a:lnTo>
                    <a:pt x="67" y="87"/>
                  </a:lnTo>
                  <a:lnTo>
                    <a:pt x="58" y="58"/>
                  </a:lnTo>
                  <a:lnTo>
                    <a:pt x="55" y="59"/>
                  </a:lnTo>
                  <a:lnTo>
                    <a:pt x="84" y="41"/>
                  </a:lnTo>
                  <a:lnTo>
                    <a:pt x="109" y="21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rgbClr val="7AC846"/>
            </a:solidFill>
            <a:ln w="0">
              <a:solidFill>
                <a:srgbClr val="7AC84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329"/>
            <p:cNvSpPr>
              <a:spLocks noEditPoints="1"/>
            </p:cNvSpPr>
            <p:nvPr/>
          </p:nvSpPr>
          <p:spPr bwMode="auto">
            <a:xfrm>
              <a:off x="8457003" y="3355275"/>
              <a:ext cx="101600" cy="138113"/>
            </a:xfrm>
            <a:custGeom>
              <a:avLst/>
              <a:gdLst>
                <a:gd name="T0" fmla="*/ 49 w 64"/>
                <a:gd name="T1" fmla="*/ 13 h 87"/>
                <a:gd name="T2" fmla="*/ 64 w 64"/>
                <a:gd name="T3" fmla="*/ 49 h 87"/>
                <a:gd name="T4" fmla="*/ 14 w 64"/>
                <a:gd name="T5" fmla="*/ 87 h 87"/>
                <a:gd name="T6" fmla="*/ 0 w 64"/>
                <a:gd name="T7" fmla="*/ 52 h 87"/>
                <a:gd name="T8" fmla="*/ 6 w 64"/>
                <a:gd name="T9" fmla="*/ 43 h 87"/>
                <a:gd name="T10" fmla="*/ 10 w 64"/>
                <a:gd name="T11" fmla="*/ 45 h 87"/>
                <a:gd name="T12" fmla="*/ 15 w 64"/>
                <a:gd name="T13" fmla="*/ 46 h 87"/>
                <a:gd name="T14" fmla="*/ 21 w 64"/>
                <a:gd name="T15" fmla="*/ 46 h 87"/>
                <a:gd name="T16" fmla="*/ 25 w 64"/>
                <a:gd name="T17" fmla="*/ 46 h 87"/>
                <a:gd name="T18" fmla="*/ 28 w 64"/>
                <a:gd name="T19" fmla="*/ 46 h 87"/>
                <a:gd name="T20" fmla="*/ 31 w 64"/>
                <a:gd name="T21" fmla="*/ 46 h 87"/>
                <a:gd name="T22" fmla="*/ 34 w 64"/>
                <a:gd name="T23" fmla="*/ 46 h 87"/>
                <a:gd name="T24" fmla="*/ 34 w 64"/>
                <a:gd name="T25" fmla="*/ 43 h 87"/>
                <a:gd name="T26" fmla="*/ 35 w 64"/>
                <a:gd name="T27" fmla="*/ 42 h 87"/>
                <a:gd name="T28" fmla="*/ 35 w 64"/>
                <a:gd name="T29" fmla="*/ 39 h 87"/>
                <a:gd name="T30" fmla="*/ 35 w 64"/>
                <a:gd name="T31" fmla="*/ 35 h 87"/>
                <a:gd name="T32" fmla="*/ 35 w 64"/>
                <a:gd name="T33" fmla="*/ 33 h 87"/>
                <a:gd name="T34" fmla="*/ 35 w 64"/>
                <a:gd name="T35" fmla="*/ 29 h 87"/>
                <a:gd name="T36" fmla="*/ 38 w 64"/>
                <a:gd name="T37" fmla="*/ 25 h 87"/>
                <a:gd name="T38" fmla="*/ 40 w 64"/>
                <a:gd name="T39" fmla="*/ 21 h 87"/>
                <a:gd name="T40" fmla="*/ 43 w 64"/>
                <a:gd name="T41" fmla="*/ 18 h 87"/>
                <a:gd name="T42" fmla="*/ 47 w 64"/>
                <a:gd name="T43" fmla="*/ 16 h 87"/>
                <a:gd name="T44" fmla="*/ 49 w 64"/>
                <a:gd name="T45" fmla="*/ 13 h 87"/>
                <a:gd name="T46" fmla="*/ 28 w 64"/>
                <a:gd name="T47" fmla="*/ 0 h 87"/>
                <a:gd name="T48" fmla="*/ 28 w 64"/>
                <a:gd name="T49" fmla="*/ 5 h 87"/>
                <a:gd name="T50" fmla="*/ 27 w 64"/>
                <a:gd name="T51" fmla="*/ 8 h 87"/>
                <a:gd name="T52" fmla="*/ 26 w 64"/>
                <a:gd name="T53" fmla="*/ 8 h 87"/>
                <a:gd name="T54" fmla="*/ 28 w 64"/>
                <a:gd name="T55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4" h="87">
                  <a:moveTo>
                    <a:pt x="49" y="13"/>
                  </a:moveTo>
                  <a:lnTo>
                    <a:pt x="64" y="49"/>
                  </a:lnTo>
                  <a:lnTo>
                    <a:pt x="14" y="87"/>
                  </a:lnTo>
                  <a:lnTo>
                    <a:pt x="0" y="52"/>
                  </a:lnTo>
                  <a:lnTo>
                    <a:pt x="6" y="43"/>
                  </a:lnTo>
                  <a:lnTo>
                    <a:pt x="10" y="45"/>
                  </a:lnTo>
                  <a:lnTo>
                    <a:pt x="15" y="46"/>
                  </a:lnTo>
                  <a:lnTo>
                    <a:pt x="21" y="46"/>
                  </a:lnTo>
                  <a:lnTo>
                    <a:pt x="25" y="46"/>
                  </a:lnTo>
                  <a:lnTo>
                    <a:pt x="28" y="46"/>
                  </a:lnTo>
                  <a:lnTo>
                    <a:pt x="31" y="46"/>
                  </a:lnTo>
                  <a:lnTo>
                    <a:pt x="34" y="46"/>
                  </a:lnTo>
                  <a:lnTo>
                    <a:pt x="34" y="43"/>
                  </a:lnTo>
                  <a:lnTo>
                    <a:pt x="35" y="42"/>
                  </a:lnTo>
                  <a:lnTo>
                    <a:pt x="35" y="39"/>
                  </a:lnTo>
                  <a:lnTo>
                    <a:pt x="35" y="35"/>
                  </a:lnTo>
                  <a:lnTo>
                    <a:pt x="35" y="33"/>
                  </a:lnTo>
                  <a:lnTo>
                    <a:pt x="35" y="29"/>
                  </a:lnTo>
                  <a:lnTo>
                    <a:pt x="38" y="25"/>
                  </a:lnTo>
                  <a:lnTo>
                    <a:pt x="40" y="21"/>
                  </a:lnTo>
                  <a:lnTo>
                    <a:pt x="43" y="18"/>
                  </a:lnTo>
                  <a:lnTo>
                    <a:pt x="47" y="16"/>
                  </a:lnTo>
                  <a:lnTo>
                    <a:pt x="49" y="13"/>
                  </a:lnTo>
                  <a:close/>
                  <a:moveTo>
                    <a:pt x="28" y="0"/>
                  </a:moveTo>
                  <a:lnTo>
                    <a:pt x="28" y="5"/>
                  </a:lnTo>
                  <a:lnTo>
                    <a:pt x="27" y="8"/>
                  </a:lnTo>
                  <a:lnTo>
                    <a:pt x="26" y="8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7AC846"/>
            </a:solidFill>
            <a:ln w="0">
              <a:solidFill>
                <a:srgbClr val="7AC84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330"/>
            <p:cNvSpPr>
              <a:spLocks noEditPoints="1"/>
            </p:cNvSpPr>
            <p:nvPr/>
          </p:nvSpPr>
          <p:spPr bwMode="auto">
            <a:xfrm>
              <a:off x="8537965" y="3369563"/>
              <a:ext cx="39688" cy="53975"/>
            </a:xfrm>
            <a:custGeom>
              <a:avLst/>
              <a:gdLst>
                <a:gd name="T0" fmla="*/ 18 w 25"/>
                <a:gd name="T1" fmla="*/ 17 h 34"/>
                <a:gd name="T2" fmla="*/ 18 w 25"/>
                <a:gd name="T3" fmla="*/ 19 h 34"/>
                <a:gd name="T4" fmla="*/ 19 w 25"/>
                <a:gd name="T5" fmla="*/ 20 h 34"/>
                <a:gd name="T6" fmla="*/ 21 w 25"/>
                <a:gd name="T7" fmla="*/ 23 h 34"/>
                <a:gd name="T8" fmla="*/ 22 w 25"/>
                <a:gd name="T9" fmla="*/ 26 h 34"/>
                <a:gd name="T10" fmla="*/ 25 w 25"/>
                <a:gd name="T11" fmla="*/ 30 h 34"/>
                <a:gd name="T12" fmla="*/ 21 w 25"/>
                <a:gd name="T13" fmla="*/ 34 h 34"/>
                <a:gd name="T14" fmla="*/ 19 w 25"/>
                <a:gd name="T15" fmla="*/ 25 h 34"/>
                <a:gd name="T16" fmla="*/ 18 w 25"/>
                <a:gd name="T17" fmla="*/ 17 h 34"/>
                <a:gd name="T18" fmla="*/ 0 w 25"/>
                <a:gd name="T19" fmla="*/ 0 h 34"/>
                <a:gd name="T20" fmla="*/ 5 w 25"/>
                <a:gd name="T21" fmla="*/ 3 h 34"/>
                <a:gd name="T22" fmla="*/ 4 w 25"/>
                <a:gd name="T23" fmla="*/ 7 h 34"/>
                <a:gd name="T24" fmla="*/ 0 w 25"/>
                <a:gd name="T2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" h="34">
                  <a:moveTo>
                    <a:pt x="18" y="17"/>
                  </a:moveTo>
                  <a:lnTo>
                    <a:pt x="18" y="19"/>
                  </a:lnTo>
                  <a:lnTo>
                    <a:pt x="19" y="20"/>
                  </a:lnTo>
                  <a:lnTo>
                    <a:pt x="21" y="23"/>
                  </a:lnTo>
                  <a:lnTo>
                    <a:pt x="22" y="26"/>
                  </a:lnTo>
                  <a:lnTo>
                    <a:pt x="25" y="30"/>
                  </a:lnTo>
                  <a:lnTo>
                    <a:pt x="21" y="34"/>
                  </a:lnTo>
                  <a:lnTo>
                    <a:pt x="19" y="25"/>
                  </a:lnTo>
                  <a:lnTo>
                    <a:pt x="18" y="17"/>
                  </a:lnTo>
                  <a:close/>
                  <a:moveTo>
                    <a:pt x="0" y="0"/>
                  </a:moveTo>
                  <a:lnTo>
                    <a:pt x="5" y="3"/>
                  </a:lnTo>
                  <a:lnTo>
                    <a:pt x="4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6A3C1"/>
            </a:solidFill>
            <a:ln w="0">
              <a:solidFill>
                <a:srgbClr val="06A3C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331"/>
            <p:cNvSpPr>
              <a:spLocks/>
            </p:cNvSpPr>
            <p:nvPr/>
          </p:nvSpPr>
          <p:spPr bwMode="auto">
            <a:xfrm>
              <a:off x="8544315" y="3374325"/>
              <a:ext cx="34925" cy="53975"/>
            </a:xfrm>
            <a:custGeom>
              <a:avLst/>
              <a:gdLst>
                <a:gd name="T0" fmla="*/ 1 w 22"/>
                <a:gd name="T1" fmla="*/ 0 h 34"/>
                <a:gd name="T2" fmla="*/ 19 w 22"/>
                <a:gd name="T3" fmla="*/ 10 h 34"/>
                <a:gd name="T4" fmla="*/ 22 w 22"/>
                <a:gd name="T5" fmla="*/ 26 h 34"/>
                <a:gd name="T6" fmla="*/ 21 w 22"/>
                <a:gd name="T7" fmla="*/ 27 h 34"/>
                <a:gd name="T8" fmla="*/ 18 w 22"/>
                <a:gd name="T9" fmla="*/ 23 h 34"/>
                <a:gd name="T10" fmla="*/ 17 w 22"/>
                <a:gd name="T11" fmla="*/ 20 h 34"/>
                <a:gd name="T12" fmla="*/ 15 w 22"/>
                <a:gd name="T13" fmla="*/ 17 h 34"/>
                <a:gd name="T14" fmla="*/ 14 w 22"/>
                <a:gd name="T15" fmla="*/ 16 h 34"/>
                <a:gd name="T16" fmla="*/ 14 w 22"/>
                <a:gd name="T17" fmla="*/ 14 h 34"/>
                <a:gd name="T18" fmla="*/ 15 w 22"/>
                <a:gd name="T19" fmla="*/ 22 h 34"/>
                <a:gd name="T20" fmla="*/ 17 w 22"/>
                <a:gd name="T21" fmla="*/ 31 h 34"/>
                <a:gd name="T22" fmla="*/ 11 w 22"/>
                <a:gd name="T23" fmla="*/ 34 h 34"/>
                <a:gd name="T24" fmla="*/ 0 w 22"/>
                <a:gd name="T25" fmla="*/ 4 h 34"/>
                <a:gd name="T26" fmla="*/ 1 w 22"/>
                <a:gd name="T2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34">
                  <a:moveTo>
                    <a:pt x="1" y="0"/>
                  </a:moveTo>
                  <a:lnTo>
                    <a:pt x="19" y="10"/>
                  </a:lnTo>
                  <a:lnTo>
                    <a:pt x="22" y="26"/>
                  </a:lnTo>
                  <a:lnTo>
                    <a:pt x="21" y="27"/>
                  </a:lnTo>
                  <a:lnTo>
                    <a:pt x="18" y="23"/>
                  </a:lnTo>
                  <a:lnTo>
                    <a:pt x="17" y="20"/>
                  </a:lnTo>
                  <a:lnTo>
                    <a:pt x="15" y="17"/>
                  </a:lnTo>
                  <a:lnTo>
                    <a:pt x="14" y="16"/>
                  </a:lnTo>
                  <a:lnTo>
                    <a:pt x="14" y="14"/>
                  </a:lnTo>
                  <a:lnTo>
                    <a:pt x="15" y="22"/>
                  </a:lnTo>
                  <a:lnTo>
                    <a:pt x="17" y="31"/>
                  </a:lnTo>
                  <a:lnTo>
                    <a:pt x="11" y="34"/>
                  </a:lnTo>
                  <a:lnTo>
                    <a:pt x="0" y="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AC846"/>
            </a:solidFill>
            <a:ln w="0">
              <a:solidFill>
                <a:srgbClr val="7AC84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334"/>
            <p:cNvSpPr>
              <a:spLocks noEditPoints="1"/>
            </p:cNvSpPr>
            <p:nvPr/>
          </p:nvSpPr>
          <p:spPr bwMode="auto">
            <a:xfrm>
              <a:off x="8176015" y="3852163"/>
              <a:ext cx="19050" cy="239713"/>
            </a:xfrm>
            <a:custGeom>
              <a:avLst/>
              <a:gdLst>
                <a:gd name="T0" fmla="*/ 4 w 12"/>
                <a:gd name="T1" fmla="*/ 139 h 151"/>
                <a:gd name="T2" fmla="*/ 3 w 12"/>
                <a:gd name="T3" fmla="*/ 143 h 151"/>
                <a:gd name="T4" fmla="*/ 0 w 12"/>
                <a:gd name="T5" fmla="*/ 151 h 151"/>
                <a:gd name="T6" fmla="*/ 0 w 12"/>
                <a:gd name="T7" fmla="*/ 151 h 151"/>
                <a:gd name="T8" fmla="*/ 0 w 12"/>
                <a:gd name="T9" fmla="*/ 141 h 151"/>
                <a:gd name="T10" fmla="*/ 0 w 12"/>
                <a:gd name="T11" fmla="*/ 140 h 151"/>
                <a:gd name="T12" fmla="*/ 1 w 12"/>
                <a:gd name="T13" fmla="*/ 140 h 151"/>
                <a:gd name="T14" fmla="*/ 4 w 12"/>
                <a:gd name="T15" fmla="*/ 139 h 151"/>
                <a:gd name="T16" fmla="*/ 12 w 12"/>
                <a:gd name="T17" fmla="*/ 0 h 151"/>
                <a:gd name="T18" fmla="*/ 12 w 12"/>
                <a:gd name="T19" fmla="*/ 25 h 151"/>
                <a:gd name="T20" fmla="*/ 3 w 12"/>
                <a:gd name="T21" fmla="*/ 18 h 151"/>
                <a:gd name="T22" fmla="*/ 3 w 12"/>
                <a:gd name="T23" fmla="*/ 7 h 151"/>
                <a:gd name="T24" fmla="*/ 12 w 12"/>
                <a:gd name="T25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151">
                  <a:moveTo>
                    <a:pt x="4" y="139"/>
                  </a:moveTo>
                  <a:lnTo>
                    <a:pt x="3" y="143"/>
                  </a:lnTo>
                  <a:lnTo>
                    <a:pt x="0" y="151"/>
                  </a:lnTo>
                  <a:lnTo>
                    <a:pt x="0" y="151"/>
                  </a:lnTo>
                  <a:lnTo>
                    <a:pt x="0" y="141"/>
                  </a:lnTo>
                  <a:lnTo>
                    <a:pt x="0" y="140"/>
                  </a:lnTo>
                  <a:lnTo>
                    <a:pt x="1" y="140"/>
                  </a:lnTo>
                  <a:lnTo>
                    <a:pt x="4" y="139"/>
                  </a:lnTo>
                  <a:close/>
                  <a:moveTo>
                    <a:pt x="12" y="0"/>
                  </a:moveTo>
                  <a:lnTo>
                    <a:pt x="12" y="25"/>
                  </a:lnTo>
                  <a:lnTo>
                    <a:pt x="3" y="18"/>
                  </a:lnTo>
                  <a:lnTo>
                    <a:pt x="3" y="7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5AB9CB"/>
            </a:solidFill>
            <a:ln w="0">
              <a:solidFill>
                <a:srgbClr val="5AB9C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335"/>
            <p:cNvSpPr>
              <a:spLocks noEditPoints="1"/>
            </p:cNvSpPr>
            <p:nvPr/>
          </p:nvSpPr>
          <p:spPr bwMode="auto">
            <a:xfrm>
              <a:off x="8276028" y="4007738"/>
              <a:ext cx="84138" cy="127000"/>
            </a:xfrm>
            <a:custGeom>
              <a:avLst/>
              <a:gdLst>
                <a:gd name="T0" fmla="*/ 5 w 53"/>
                <a:gd name="T1" fmla="*/ 76 h 80"/>
                <a:gd name="T2" fmla="*/ 2 w 53"/>
                <a:gd name="T3" fmla="*/ 79 h 80"/>
                <a:gd name="T4" fmla="*/ 0 w 53"/>
                <a:gd name="T5" fmla="*/ 80 h 80"/>
                <a:gd name="T6" fmla="*/ 5 w 53"/>
                <a:gd name="T7" fmla="*/ 76 h 80"/>
                <a:gd name="T8" fmla="*/ 12 w 53"/>
                <a:gd name="T9" fmla="*/ 71 h 80"/>
                <a:gd name="T10" fmla="*/ 8 w 53"/>
                <a:gd name="T11" fmla="*/ 73 h 80"/>
                <a:gd name="T12" fmla="*/ 5 w 53"/>
                <a:gd name="T13" fmla="*/ 76 h 80"/>
                <a:gd name="T14" fmla="*/ 12 w 53"/>
                <a:gd name="T15" fmla="*/ 71 h 80"/>
                <a:gd name="T16" fmla="*/ 21 w 53"/>
                <a:gd name="T17" fmla="*/ 60 h 80"/>
                <a:gd name="T18" fmla="*/ 21 w 53"/>
                <a:gd name="T19" fmla="*/ 60 h 80"/>
                <a:gd name="T20" fmla="*/ 12 w 53"/>
                <a:gd name="T21" fmla="*/ 71 h 80"/>
                <a:gd name="T22" fmla="*/ 21 w 53"/>
                <a:gd name="T23" fmla="*/ 60 h 80"/>
                <a:gd name="T24" fmla="*/ 53 w 53"/>
                <a:gd name="T25" fmla="*/ 0 h 80"/>
                <a:gd name="T26" fmla="*/ 53 w 53"/>
                <a:gd name="T27" fmla="*/ 5 h 80"/>
                <a:gd name="T28" fmla="*/ 48 w 53"/>
                <a:gd name="T29" fmla="*/ 18 h 80"/>
                <a:gd name="T30" fmla="*/ 47 w 53"/>
                <a:gd name="T31" fmla="*/ 20 h 80"/>
                <a:gd name="T32" fmla="*/ 51 w 53"/>
                <a:gd name="T33" fmla="*/ 11 h 80"/>
                <a:gd name="T34" fmla="*/ 53 w 53"/>
                <a:gd name="T3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3" h="80">
                  <a:moveTo>
                    <a:pt x="5" y="76"/>
                  </a:moveTo>
                  <a:lnTo>
                    <a:pt x="2" y="79"/>
                  </a:lnTo>
                  <a:lnTo>
                    <a:pt x="0" y="80"/>
                  </a:lnTo>
                  <a:lnTo>
                    <a:pt x="5" y="76"/>
                  </a:lnTo>
                  <a:close/>
                  <a:moveTo>
                    <a:pt x="12" y="71"/>
                  </a:moveTo>
                  <a:lnTo>
                    <a:pt x="8" y="73"/>
                  </a:lnTo>
                  <a:lnTo>
                    <a:pt x="5" y="76"/>
                  </a:lnTo>
                  <a:lnTo>
                    <a:pt x="12" y="71"/>
                  </a:lnTo>
                  <a:close/>
                  <a:moveTo>
                    <a:pt x="21" y="60"/>
                  </a:moveTo>
                  <a:lnTo>
                    <a:pt x="21" y="60"/>
                  </a:lnTo>
                  <a:lnTo>
                    <a:pt x="12" y="71"/>
                  </a:lnTo>
                  <a:lnTo>
                    <a:pt x="21" y="60"/>
                  </a:lnTo>
                  <a:close/>
                  <a:moveTo>
                    <a:pt x="53" y="0"/>
                  </a:moveTo>
                  <a:lnTo>
                    <a:pt x="53" y="5"/>
                  </a:lnTo>
                  <a:lnTo>
                    <a:pt x="48" y="18"/>
                  </a:lnTo>
                  <a:lnTo>
                    <a:pt x="47" y="20"/>
                  </a:lnTo>
                  <a:lnTo>
                    <a:pt x="51" y="11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5AB9CB"/>
            </a:solidFill>
            <a:ln w="0">
              <a:solidFill>
                <a:srgbClr val="5AB9C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336"/>
            <p:cNvSpPr>
              <a:spLocks noEditPoints="1"/>
            </p:cNvSpPr>
            <p:nvPr/>
          </p:nvSpPr>
          <p:spPr bwMode="auto">
            <a:xfrm>
              <a:off x="8331590" y="3536250"/>
              <a:ext cx="60325" cy="268288"/>
            </a:xfrm>
            <a:custGeom>
              <a:avLst/>
              <a:gdLst>
                <a:gd name="T0" fmla="*/ 35 w 38"/>
                <a:gd name="T1" fmla="*/ 160 h 169"/>
                <a:gd name="T2" fmla="*/ 38 w 38"/>
                <a:gd name="T3" fmla="*/ 161 h 169"/>
                <a:gd name="T4" fmla="*/ 38 w 38"/>
                <a:gd name="T5" fmla="*/ 168 h 169"/>
                <a:gd name="T6" fmla="*/ 35 w 38"/>
                <a:gd name="T7" fmla="*/ 169 h 169"/>
                <a:gd name="T8" fmla="*/ 35 w 38"/>
                <a:gd name="T9" fmla="*/ 160 h 169"/>
                <a:gd name="T10" fmla="*/ 3 w 38"/>
                <a:gd name="T11" fmla="*/ 0 h 169"/>
                <a:gd name="T12" fmla="*/ 12 w 38"/>
                <a:gd name="T13" fmla="*/ 29 h 169"/>
                <a:gd name="T14" fmla="*/ 11 w 38"/>
                <a:gd name="T15" fmla="*/ 31 h 169"/>
                <a:gd name="T16" fmla="*/ 0 w 38"/>
                <a:gd name="T17" fmla="*/ 1 h 169"/>
                <a:gd name="T18" fmla="*/ 3 w 38"/>
                <a:gd name="T19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169">
                  <a:moveTo>
                    <a:pt x="35" y="160"/>
                  </a:moveTo>
                  <a:lnTo>
                    <a:pt x="38" y="161"/>
                  </a:lnTo>
                  <a:lnTo>
                    <a:pt x="38" y="168"/>
                  </a:lnTo>
                  <a:lnTo>
                    <a:pt x="35" y="169"/>
                  </a:lnTo>
                  <a:lnTo>
                    <a:pt x="35" y="160"/>
                  </a:lnTo>
                  <a:close/>
                  <a:moveTo>
                    <a:pt x="3" y="0"/>
                  </a:moveTo>
                  <a:lnTo>
                    <a:pt x="12" y="29"/>
                  </a:lnTo>
                  <a:lnTo>
                    <a:pt x="11" y="31"/>
                  </a:lnTo>
                  <a:lnTo>
                    <a:pt x="0" y="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A0CF80"/>
            </a:solidFill>
            <a:ln w="0">
              <a:solidFill>
                <a:srgbClr val="A0CF8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337"/>
            <p:cNvSpPr>
              <a:spLocks/>
            </p:cNvSpPr>
            <p:nvPr/>
          </p:nvSpPr>
          <p:spPr bwMode="auto">
            <a:xfrm>
              <a:off x="8225228" y="4099813"/>
              <a:ext cx="53975" cy="23813"/>
            </a:xfrm>
            <a:custGeom>
              <a:avLst/>
              <a:gdLst>
                <a:gd name="T0" fmla="*/ 34 w 34"/>
                <a:gd name="T1" fmla="*/ 0 h 15"/>
                <a:gd name="T2" fmla="*/ 32 w 34"/>
                <a:gd name="T3" fmla="*/ 4 h 15"/>
                <a:gd name="T4" fmla="*/ 15 w 34"/>
                <a:gd name="T5" fmla="*/ 12 h 15"/>
                <a:gd name="T6" fmla="*/ 4 w 34"/>
                <a:gd name="T7" fmla="*/ 15 h 15"/>
                <a:gd name="T8" fmla="*/ 0 w 34"/>
                <a:gd name="T9" fmla="*/ 13 h 15"/>
                <a:gd name="T10" fmla="*/ 11 w 34"/>
                <a:gd name="T11" fmla="*/ 9 h 15"/>
                <a:gd name="T12" fmla="*/ 34 w 34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15">
                  <a:moveTo>
                    <a:pt x="34" y="0"/>
                  </a:moveTo>
                  <a:lnTo>
                    <a:pt x="32" y="4"/>
                  </a:lnTo>
                  <a:lnTo>
                    <a:pt x="15" y="12"/>
                  </a:lnTo>
                  <a:lnTo>
                    <a:pt x="4" y="15"/>
                  </a:lnTo>
                  <a:lnTo>
                    <a:pt x="0" y="13"/>
                  </a:lnTo>
                  <a:lnTo>
                    <a:pt x="11" y="9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5AB9CB"/>
            </a:solidFill>
            <a:ln w="0">
              <a:solidFill>
                <a:srgbClr val="5AB9C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338"/>
            <p:cNvSpPr>
              <a:spLocks/>
            </p:cNvSpPr>
            <p:nvPr/>
          </p:nvSpPr>
          <p:spPr bwMode="auto">
            <a:xfrm>
              <a:off x="8263328" y="3955350"/>
              <a:ext cx="61913" cy="36513"/>
            </a:xfrm>
            <a:custGeom>
              <a:avLst/>
              <a:gdLst>
                <a:gd name="T0" fmla="*/ 39 w 39"/>
                <a:gd name="T1" fmla="*/ 0 h 23"/>
                <a:gd name="T2" fmla="*/ 38 w 39"/>
                <a:gd name="T3" fmla="*/ 7 h 23"/>
                <a:gd name="T4" fmla="*/ 0 w 39"/>
                <a:gd name="T5" fmla="*/ 23 h 23"/>
                <a:gd name="T6" fmla="*/ 0 w 39"/>
                <a:gd name="T7" fmla="*/ 16 h 23"/>
                <a:gd name="T8" fmla="*/ 39 w 39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9" y="0"/>
                  </a:moveTo>
                  <a:lnTo>
                    <a:pt x="38" y="7"/>
                  </a:lnTo>
                  <a:lnTo>
                    <a:pt x="0" y="23"/>
                  </a:lnTo>
                  <a:lnTo>
                    <a:pt x="0" y="16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5AB9CB"/>
            </a:solidFill>
            <a:ln w="0">
              <a:solidFill>
                <a:srgbClr val="5AB9C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339"/>
            <p:cNvSpPr>
              <a:spLocks/>
            </p:cNvSpPr>
            <p:nvPr/>
          </p:nvSpPr>
          <p:spPr bwMode="auto">
            <a:xfrm>
              <a:off x="8282378" y="3760088"/>
              <a:ext cx="42863" cy="26988"/>
            </a:xfrm>
            <a:custGeom>
              <a:avLst/>
              <a:gdLst>
                <a:gd name="T0" fmla="*/ 26 w 27"/>
                <a:gd name="T1" fmla="*/ 0 h 17"/>
                <a:gd name="T2" fmla="*/ 27 w 27"/>
                <a:gd name="T3" fmla="*/ 10 h 17"/>
                <a:gd name="T4" fmla="*/ 9 w 27"/>
                <a:gd name="T5" fmla="*/ 17 h 17"/>
                <a:gd name="T6" fmla="*/ 4 w 27"/>
                <a:gd name="T7" fmla="*/ 15 h 17"/>
                <a:gd name="T8" fmla="*/ 2 w 27"/>
                <a:gd name="T9" fmla="*/ 13 h 17"/>
                <a:gd name="T10" fmla="*/ 0 w 27"/>
                <a:gd name="T11" fmla="*/ 12 h 17"/>
                <a:gd name="T12" fmla="*/ 26 w 27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7">
                  <a:moveTo>
                    <a:pt x="26" y="0"/>
                  </a:moveTo>
                  <a:lnTo>
                    <a:pt x="27" y="10"/>
                  </a:lnTo>
                  <a:lnTo>
                    <a:pt x="9" y="17"/>
                  </a:lnTo>
                  <a:lnTo>
                    <a:pt x="4" y="15"/>
                  </a:lnTo>
                  <a:lnTo>
                    <a:pt x="2" y="13"/>
                  </a:lnTo>
                  <a:lnTo>
                    <a:pt x="0" y="1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A0CF80"/>
            </a:solidFill>
            <a:ln w="0">
              <a:solidFill>
                <a:srgbClr val="A0CF8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341"/>
            <p:cNvSpPr>
              <a:spLocks noEditPoints="1"/>
            </p:cNvSpPr>
            <p:nvPr/>
          </p:nvSpPr>
          <p:spPr bwMode="auto">
            <a:xfrm>
              <a:off x="8256978" y="3977575"/>
              <a:ext cx="103188" cy="169863"/>
            </a:xfrm>
            <a:custGeom>
              <a:avLst/>
              <a:gdLst>
                <a:gd name="T0" fmla="*/ 30 w 65"/>
                <a:gd name="T1" fmla="*/ 78 h 107"/>
                <a:gd name="T2" fmla="*/ 33 w 65"/>
                <a:gd name="T3" fmla="*/ 79 h 107"/>
                <a:gd name="T4" fmla="*/ 20 w 65"/>
                <a:gd name="T5" fmla="*/ 92 h 107"/>
                <a:gd name="T6" fmla="*/ 12 w 65"/>
                <a:gd name="T7" fmla="*/ 99 h 107"/>
                <a:gd name="T8" fmla="*/ 0 w 65"/>
                <a:gd name="T9" fmla="*/ 107 h 107"/>
                <a:gd name="T10" fmla="*/ 14 w 65"/>
                <a:gd name="T11" fmla="*/ 95 h 107"/>
                <a:gd name="T12" fmla="*/ 30 w 65"/>
                <a:gd name="T13" fmla="*/ 78 h 107"/>
                <a:gd name="T14" fmla="*/ 65 w 65"/>
                <a:gd name="T15" fmla="*/ 0 h 107"/>
                <a:gd name="T16" fmla="*/ 65 w 65"/>
                <a:gd name="T17" fmla="*/ 19 h 107"/>
                <a:gd name="T18" fmla="*/ 63 w 65"/>
                <a:gd name="T19" fmla="*/ 30 h 107"/>
                <a:gd name="T20" fmla="*/ 59 w 65"/>
                <a:gd name="T21" fmla="*/ 39 h 107"/>
                <a:gd name="T22" fmla="*/ 51 w 65"/>
                <a:gd name="T23" fmla="*/ 43 h 107"/>
                <a:gd name="T24" fmla="*/ 59 w 65"/>
                <a:gd name="T25" fmla="*/ 22 h 107"/>
                <a:gd name="T26" fmla="*/ 65 w 65"/>
                <a:gd name="T2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" h="107">
                  <a:moveTo>
                    <a:pt x="30" y="78"/>
                  </a:moveTo>
                  <a:lnTo>
                    <a:pt x="33" y="79"/>
                  </a:lnTo>
                  <a:lnTo>
                    <a:pt x="20" y="92"/>
                  </a:lnTo>
                  <a:lnTo>
                    <a:pt x="12" y="99"/>
                  </a:lnTo>
                  <a:lnTo>
                    <a:pt x="0" y="107"/>
                  </a:lnTo>
                  <a:lnTo>
                    <a:pt x="14" y="95"/>
                  </a:lnTo>
                  <a:lnTo>
                    <a:pt x="30" y="78"/>
                  </a:lnTo>
                  <a:close/>
                  <a:moveTo>
                    <a:pt x="65" y="0"/>
                  </a:moveTo>
                  <a:lnTo>
                    <a:pt x="65" y="19"/>
                  </a:lnTo>
                  <a:lnTo>
                    <a:pt x="63" y="30"/>
                  </a:lnTo>
                  <a:lnTo>
                    <a:pt x="59" y="39"/>
                  </a:lnTo>
                  <a:lnTo>
                    <a:pt x="51" y="43"/>
                  </a:lnTo>
                  <a:lnTo>
                    <a:pt x="59" y="2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5AB9CB"/>
            </a:solidFill>
            <a:ln w="0">
              <a:solidFill>
                <a:srgbClr val="5AB9C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342"/>
            <p:cNvSpPr>
              <a:spLocks noEditPoints="1"/>
            </p:cNvSpPr>
            <p:nvPr/>
          </p:nvSpPr>
          <p:spPr bwMode="auto">
            <a:xfrm>
              <a:off x="8322065" y="3537838"/>
              <a:ext cx="65088" cy="274638"/>
            </a:xfrm>
            <a:custGeom>
              <a:avLst/>
              <a:gdLst>
                <a:gd name="T0" fmla="*/ 32 w 41"/>
                <a:gd name="T1" fmla="*/ 153 h 173"/>
                <a:gd name="T2" fmla="*/ 41 w 41"/>
                <a:gd name="T3" fmla="*/ 159 h 173"/>
                <a:gd name="T4" fmla="*/ 41 w 41"/>
                <a:gd name="T5" fmla="*/ 168 h 173"/>
                <a:gd name="T6" fmla="*/ 34 w 41"/>
                <a:gd name="T7" fmla="*/ 173 h 173"/>
                <a:gd name="T8" fmla="*/ 32 w 41"/>
                <a:gd name="T9" fmla="*/ 153 h 173"/>
                <a:gd name="T10" fmla="*/ 6 w 41"/>
                <a:gd name="T11" fmla="*/ 0 h 173"/>
                <a:gd name="T12" fmla="*/ 17 w 41"/>
                <a:gd name="T13" fmla="*/ 30 h 173"/>
                <a:gd name="T14" fmla="*/ 10 w 41"/>
                <a:gd name="T15" fmla="*/ 38 h 173"/>
                <a:gd name="T16" fmla="*/ 0 w 41"/>
                <a:gd name="T17" fmla="*/ 4 h 173"/>
                <a:gd name="T18" fmla="*/ 3 w 41"/>
                <a:gd name="T19" fmla="*/ 2 h 173"/>
                <a:gd name="T20" fmla="*/ 6 w 41"/>
                <a:gd name="T21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" h="173">
                  <a:moveTo>
                    <a:pt x="32" y="153"/>
                  </a:moveTo>
                  <a:lnTo>
                    <a:pt x="41" y="159"/>
                  </a:lnTo>
                  <a:lnTo>
                    <a:pt x="41" y="168"/>
                  </a:lnTo>
                  <a:lnTo>
                    <a:pt x="34" y="173"/>
                  </a:lnTo>
                  <a:lnTo>
                    <a:pt x="32" y="153"/>
                  </a:lnTo>
                  <a:close/>
                  <a:moveTo>
                    <a:pt x="6" y="0"/>
                  </a:moveTo>
                  <a:lnTo>
                    <a:pt x="17" y="30"/>
                  </a:lnTo>
                  <a:lnTo>
                    <a:pt x="10" y="38"/>
                  </a:lnTo>
                  <a:lnTo>
                    <a:pt x="0" y="4"/>
                  </a:lnTo>
                  <a:lnTo>
                    <a:pt x="3" y="2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A0CF80"/>
            </a:solidFill>
            <a:ln w="0">
              <a:solidFill>
                <a:srgbClr val="A0CF8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343"/>
            <p:cNvSpPr>
              <a:spLocks/>
            </p:cNvSpPr>
            <p:nvPr/>
          </p:nvSpPr>
          <p:spPr bwMode="auto">
            <a:xfrm>
              <a:off x="8447478" y="3437825"/>
              <a:ext cx="31750" cy="58738"/>
            </a:xfrm>
            <a:custGeom>
              <a:avLst/>
              <a:gdLst>
                <a:gd name="T0" fmla="*/ 6 w 20"/>
                <a:gd name="T1" fmla="*/ 0 h 37"/>
                <a:gd name="T2" fmla="*/ 20 w 20"/>
                <a:gd name="T3" fmla="*/ 35 h 37"/>
                <a:gd name="T4" fmla="*/ 16 w 20"/>
                <a:gd name="T5" fmla="*/ 37 h 37"/>
                <a:gd name="T6" fmla="*/ 0 w 20"/>
                <a:gd name="T7" fmla="*/ 4 h 37"/>
                <a:gd name="T8" fmla="*/ 6 w 20"/>
                <a:gd name="T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6" y="0"/>
                  </a:moveTo>
                  <a:lnTo>
                    <a:pt x="20" y="35"/>
                  </a:lnTo>
                  <a:lnTo>
                    <a:pt x="16" y="37"/>
                  </a:lnTo>
                  <a:lnTo>
                    <a:pt x="0" y="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A0CF80"/>
            </a:solidFill>
            <a:ln w="0">
              <a:solidFill>
                <a:srgbClr val="A0CF8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350"/>
            <p:cNvSpPr>
              <a:spLocks/>
            </p:cNvSpPr>
            <p:nvPr/>
          </p:nvSpPr>
          <p:spPr bwMode="auto">
            <a:xfrm>
              <a:off x="8276028" y="4093463"/>
              <a:ext cx="20638" cy="12700"/>
            </a:xfrm>
            <a:custGeom>
              <a:avLst/>
              <a:gdLst>
                <a:gd name="T0" fmla="*/ 10 w 13"/>
                <a:gd name="T1" fmla="*/ 0 h 8"/>
                <a:gd name="T2" fmla="*/ 13 w 13"/>
                <a:gd name="T3" fmla="*/ 2 h 8"/>
                <a:gd name="T4" fmla="*/ 0 w 13"/>
                <a:gd name="T5" fmla="*/ 8 h 8"/>
                <a:gd name="T6" fmla="*/ 2 w 13"/>
                <a:gd name="T7" fmla="*/ 4 h 8"/>
                <a:gd name="T8" fmla="*/ 10 w 13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8">
                  <a:moveTo>
                    <a:pt x="10" y="0"/>
                  </a:moveTo>
                  <a:lnTo>
                    <a:pt x="13" y="2"/>
                  </a:lnTo>
                  <a:lnTo>
                    <a:pt x="0" y="8"/>
                  </a:lnTo>
                  <a:lnTo>
                    <a:pt x="2" y="4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5AB9CB"/>
            </a:solidFill>
            <a:ln w="0">
              <a:solidFill>
                <a:srgbClr val="5AB9C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351"/>
            <p:cNvSpPr>
              <a:spLocks/>
            </p:cNvSpPr>
            <p:nvPr/>
          </p:nvSpPr>
          <p:spPr bwMode="auto">
            <a:xfrm>
              <a:off x="8323653" y="3937888"/>
              <a:ext cx="36513" cy="28575"/>
            </a:xfrm>
            <a:custGeom>
              <a:avLst/>
              <a:gdLst>
                <a:gd name="T0" fmla="*/ 23 w 23"/>
                <a:gd name="T1" fmla="*/ 0 h 18"/>
                <a:gd name="T2" fmla="*/ 23 w 23"/>
                <a:gd name="T3" fmla="*/ 6 h 18"/>
                <a:gd name="T4" fmla="*/ 0 w 23"/>
                <a:gd name="T5" fmla="*/ 18 h 18"/>
                <a:gd name="T6" fmla="*/ 1 w 23"/>
                <a:gd name="T7" fmla="*/ 11 h 18"/>
                <a:gd name="T8" fmla="*/ 23 w 23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8">
                  <a:moveTo>
                    <a:pt x="23" y="0"/>
                  </a:moveTo>
                  <a:lnTo>
                    <a:pt x="23" y="6"/>
                  </a:lnTo>
                  <a:lnTo>
                    <a:pt x="0" y="18"/>
                  </a:lnTo>
                  <a:lnTo>
                    <a:pt x="1" y="11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5AB9CB"/>
            </a:solidFill>
            <a:ln w="0">
              <a:solidFill>
                <a:srgbClr val="5AB9C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352"/>
            <p:cNvSpPr>
              <a:spLocks/>
            </p:cNvSpPr>
            <p:nvPr/>
          </p:nvSpPr>
          <p:spPr bwMode="auto">
            <a:xfrm>
              <a:off x="8323653" y="3756913"/>
              <a:ext cx="20638" cy="19050"/>
            </a:xfrm>
            <a:custGeom>
              <a:avLst/>
              <a:gdLst>
                <a:gd name="T0" fmla="*/ 5 w 13"/>
                <a:gd name="T1" fmla="*/ 0 h 12"/>
                <a:gd name="T2" fmla="*/ 8 w 13"/>
                <a:gd name="T3" fmla="*/ 2 h 12"/>
                <a:gd name="T4" fmla="*/ 13 w 13"/>
                <a:gd name="T5" fmla="*/ 5 h 12"/>
                <a:gd name="T6" fmla="*/ 1 w 13"/>
                <a:gd name="T7" fmla="*/ 12 h 12"/>
                <a:gd name="T8" fmla="*/ 0 w 13"/>
                <a:gd name="T9" fmla="*/ 2 h 12"/>
                <a:gd name="T10" fmla="*/ 5 w 13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2">
                  <a:moveTo>
                    <a:pt x="5" y="0"/>
                  </a:moveTo>
                  <a:lnTo>
                    <a:pt x="8" y="2"/>
                  </a:lnTo>
                  <a:lnTo>
                    <a:pt x="13" y="5"/>
                  </a:lnTo>
                  <a:lnTo>
                    <a:pt x="1" y="12"/>
                  </a:lnTo>
                  <a:lnTo>
                    <a:pt x="0" y="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A0CF80"/>
            </a:solidFill>
            <a:ln w="0">
              <a:solidFill>
                <a:srgbClr val="A0CF8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355"/>
            <p:cNvSpPr>
              <a:spLocks noEditPoints="1"/>
            </p:cNvSpPr>
            <p:nvPr/>
          </p:nvSpPr>
          <p:spPr bwMode="auto">
            <a:xfrm>
              <a:off x="7974403" y="4814188"/>
              <a:ext cx="1485900" cy="700088"/>
            </a:xfrm>
            <a:custGeom>
              <a:avLst/>
              <a:gdLst>
                <a:gd name="T0" fmla="*/ 905 w 936"/>
                <a:gd name="T1" fmla="*/ 272 h 441"/>
                <a:gd name="T2" fmla="*/ 905 w 936"/>
                <a:gd name="T3" fmla="*/ 354 h 441"/>
                <a:gd name="T4" fmla="*/ 753 w 936"/>
                <a:gd name="T5" fmla="*/ 441 h 441"/>
                <a:gd name="T6" fmla="*/ 641 w 936"/>
                <a:gd name="T7" fmla="*/ 377 h 441"/>
                <a:gd name="T8" fmla="*/ 648 w 936"/>
                <a:gd name="T9" fmla="*/ 361 h 441"/>
                <a:gd name="T10" fmla="*/ 654 w 936"/>
                <a:gd name="T11" fmla="*/ 344 h 441"/>
                <a:gd name="T12" fmla="*/ 661 w 936"/>
                <a:gd name="T13" fmla="*/ 330 h 441"/>
                <a:gd name="T14" fmla="*/ 683 w 936"/>
                <a:gd name="T15" fmla="*/ 343 h 441"/>
                <a:gd name="T16" fmla="*/ 703 w 936"/>
                <a:gd name="T17" fmla="*/ 354 h 441"/>
                <a:gd name="T18" fmla="*/ 719 w 936"/>
                <a:gd name="T19" fmla="*/ 363 h 441"/>
                <a:gd name="T20" fmla="*/ 725 w 936"/>
                <a:gd name="T21" fmla="*/ 365 h 441"/>
                <a:gd name="T22" fmla="*/ 730 w 936"/>
                <a:gd name="T23" fmla="*/ 368 h 441"/>
                <a:gd name="T24" fmla="*/ 734 w 936"/>
                <a:gd name="T25" fmla="*/ 368 h 441"/>
                <a:gd name="T26" fmla="*/ 740 w 936"/>
                <a:gd name="T27" fmla="*/ 368 h 441"/>
                <a:gd name="T28" fmla="*/ 745 w 936"/>
                <a:gd name="T29" fmla="*/ 365 h 441"/>
                <a:gd name="T30" fmla="*/ 905 w 936"/>
                <a:gd name="T31" fmla="*/ 272 h 441"/>
                <a:gd name="T32" fmla="*/ 554 w 936"/>
                <a:gd name="T33" fmla="*/ 268 h 441"/>
                <a:gd name="T34" fmla="*/ 586 w 936"/>
                <a:gd name="T35" fmla="*/ 287 h 441"/>
                <a:gd name="T36" fmla="*/ 618 w 936"/>
                <a:gd name="T37" fmla="*/ 305 h 441"/>
                <a:gd name="T38" fmla="*/ 611 w 936"/>
                <a:gd name="T39" fmla="*/ 320 h 441"/>
                <a:gd name="T40" fmla="*/ 605 w 936"/>
                <a:gd name="T41" fmla="*/ 337 h 441"/>
                <a:gd name="T42" fmla="*/ 598 w 936"/>
                <a:gd name="T43" fmla="*/ 352 h 441"/>
                <a:gd name="T44" fmla="*/ 504 w 936"/>
                <a:gd name="T45" fmla="*/ 297 h 441"/>
                <a:gd name="T46" fmla="*/ 554 w 936"/>
                <a:gd name="T47" fmla="*/ 268 h 441"/>
                <a:gd name="T48" fmla="*/ 936 w 936"/>
                <a:gd name="T49" fmla="*/ 254 h 441"/>
                <a:gd name="T50" fmla="*/ 936 w 936"/>
                <a:gd name="T51" fmla="*/ 310 h 441"/>
                <a:gd name="T52" fmla="*/ 936 w 936"/>
                <a:gd name="T53" fmla="*/ 254 h 441"/>
                <a:gd name="T54" fmla="*/ 936 w 936"/>
                <a:gd name="T55" fmla="*/ 254 h 441"/>
                <a:gd name="T56" fmla="*/ 67 w 936"/>
                <a:gd name="T57" fmla="*/ 43 h 441"/>
                <a:gd name="T58" fmla="*/ 75 w 936"/>
                <a:gd name="T59" fmla="*/ 45 h 441"/>
                <a:gd name="T60" fmla="*/ 82 w 936"/>
                <a:gd name="T61" fmla="*/ 46 h 441"/>
                <a:gd name="T62" fmla="*/ 89 w 936"/>
                <a:gd name="T63" fmla="*/ 45 h 441"/>
                <a:gd name="T64" fmla="*/ 95 w 936"/>
                <a:gd name="T65" fmla="*/ 43 h 441"/>
                <a:gd name="T66" fmla="*/ 89 w 936"/>
                <a:gd name="T67" fmla="*/ 45 h 441"/>
                <a:gd name="T68" fmla="*/ 82 w 936"/>
                <a:gd name="T69" fmla="*/ 46 h 441"/>
                <a:gd name="T70" fmla="*/ 75 w 936"/>
                <a:gd name="T71" fmla="*/ 45 h 441"/>
                <a:gd name="T72" fmla="*/ 67 w 936"/>
                <a:gd name="T73" fmla="*/ 43 h 441"/>
                <a:gd name="T74" fmla="*/ 135 w 936"/>
                <a:gd name="T75" fmla="*/ 25 h 441"/>
                <a:gd name="T76" fmla="*/ 167 w 936"/>
                <a:gd name="T77" fmla="*/ 45 h 441"/>
                <a:gd name="T78" fmla="*/ 167 w 936"/>
                <a:gd name="T79" fmla="*/ 102 h 441"/>
                <a:gd name="T80" fmla="*/ 85 w 936"/>
                <a:gd name="T81" fmla="*/ 55 h 441"/>
                <a:gd name="T82" fmla="*/ 92 w 936"/>
                <a:gd name="T83" fmla="*/ 54 h 441"/>
                <a:gd name="T84" fmla="*/ 99 w 936"/>
                <a:gd name="T85" fmla="*/ 52 h 441"/>
                <a:gd name="T86" fmla="*/ 119 w 936"/>
                <a:gd name="T87" fmla="*/ 42 h 441"/>
                <a:gd name="T88" fmla="*/ 135 w 936"/>
                <a:gd name="T89" fmla="*/ 25 h 441"/>
                <a:gd name="T90" fmla="*/ 0 w 936"/>
                <a:gd name="T91" fmla="*/ 0 h 441"/>
                <a:gd name="T92" fmla="*/ 8 w 936"/>
                <a:gd name="T93" fmla="*/ 8 h 441"/>
                <a:gd name="T94" fmla="*/ 8 w 936"/>
                <a:gd name="T95" fmla="*/ 8 h 441"/>
                <a:gd name="T96" fmla="*/ 0 w 936"/>
                <a:gd name="T97" fmla="*/ 0 h 441"/>
                <a:gd name="T98" fmla="*/ 0 w 936"/>
                <a:gd name="T99" fmla="*/ 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36" h="441">
                  <a:moveTo>
                    <a:pt x="905" y="272"/>
                  </a:moveTo>
                  <a:lnTo>
                    <a:pt x="905" y="354"/>
                  </a:lnTo>
                  <a:lnTo>
                    <a:pt x="753" y="441"/>
                  </a:lnTo>
                  <a:lnTo>
                    <a:pt x="641" y="377"/>
                  </a:lnTo>
                  <a:lnTo>
                    <a:pt x="648" y="361"/>
                  </a:lnTo>
                  <a:lnTo>
                    <a:pt x="654" y="344"/>
                  </a:lnTo>
                  <a:lnTo>
                    <a:pt x="661" y="330"/>
                  </a:lnTo>
                  <a:lnTo>
                    <a:pt x="683" y="343"/>
                  </a:lnTo>
                  <a:lnTo>
                    <a:pt x="703" y="354"/>
                  </a:lnTo>
                  <a:lnTo>
                    <a:pt x="719" y="363"/>
                  </a:lnTo>
                  <a:lnTo>
                    <a:pt x="725" y="365"/>
                  </a:lnTo>
                  <a:lnTo>
                    <a:pt x="730" y="368"/>
                  </a:lnTo>
                  <a:lnTo>
                    <a:pt x="734" y="368"/>
                  </a:lnTo>
                  <a:lnTo>
                    <a:pt x="740" y="368"/>
                  </a:lnTo>
                  <a:lnTo>
                    <a:pt x="745" y="365"/>
                  </a:lnTo>
                  <a:lnTo>
                    <a:pt x="905" y="272"/>
                  </a:lnTo>
                  <a:close/>
                  <a:moveTo>
                    <a:pt x="554" y="268"/>
                  </a:moveTo>
                  <a:lnTo>
                    <a:pt x="586" y="287"/>
                  </a:lnTo>
                  <a:lnTo>
                    <a:pt x="618" y="305"/>
                  </a:lnTo>
                  <a:lnTo>
                    <a:pt x="611" y="320"/>
                  </a:lnTo>
                  <a:lnTo>
                    <a:pt x="605" y="337"/>
                  </a:lnTo>
                  <a:lnTo>
                    <a:pt x="598" y="352"/>
                  </a:lnTo>
                  <a:lnTo>
                    <a:pt x="504" y="297"/>
                  </a:lnTo>
                  <a:lnTo>
                    <a:pt x="554" y="268"/>
                  </a:lnTo>
                  <a:close/>
                  <a:moveTo>
                    <a:pt x="936" y="254"/>
                  </a:moveTo>
                  <a:lnTo>
                    <a:pt x="936" y="310"/>
                  </a:lnTo>
                  <a:lnTo>
                    <a:pt x="936" y="254"/>
                  </a:lnTo>
                  <a:lnTo>
                    <a:pt x="936" y="254"/>
                  </a:lnTo>
                  <a:close/>
                  <a:moveTo>
                    <a:pt x="67" y="43"/>
                  </a:moveTo>
                  <a:lnTo>
                    <a:pt x="75" y="45"/>
                  </a:lnTo>
                  <a:lnTo>
                    <a:pt x="82" y="46"/>
                  </a:lnTo>
                  <a:lnTo>
                    <a:pt x="89" y="45"/>
                  </a:lnTo>
                  <a:lnTo>
                    <a:pt x="95" y="43"/>
                  </a:lnTo>
                  <a:lnTo>
                    <a:pt x="89" y="45"/>
                  </a:lnTo>
                  <a:lnTo>
                    <a:pt x="82" y="46"/>
                  </a:lnTo>
                  <a:lnTo>
                    <a:pt x="75" y="45"/>
                  </a:lnTo>
                  <a:lnTo>
                    <a:pt x="67" y="43"/>
                  </a:lnTo>
                  <a:close/>
                  <a:moveTo>
                    <a:pt x="135" y="25"/>
                  </a:moveTo>
                  <a:lnTo>
                    <a:pt x="167" y="45"/>
                  </a:lnTo>
                  <a:lnTo>
                    <a:pt x="167" y="102"/>
                  </a:lnTo>
                  <a:lnTo>
                    <a:pt x="85" y="55"/>
                  </a:lnTo>
                  <a:lnTo>
                    <a:pt x="92" y="54"/>
                  </a:lnTo>
                  <a:lnTo>
                    <a:pt x="99" y="52"/>
                  </a:lnTo>
                  <a:lnTo>
                    <a:pt x="119" y="42"/>
                  </a:lnTo>
                  <a:lnTo>
                    <a:pt x="135" y="25"/>
                  </a:lnTo>
                  <a:close/>
                  <a:moveTo>
                    <a:pt x="0" y="0"/>
                  </a:moveTo>
                  <a:lnTo>
                    <a:pt x="8" y="8"/>
                  </a:lnTo>
                  <a:lnTo>
                    <a:pt x="8" y="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1A0B3"/>
            </a:solidFill>
            <a:ln w="0">
              <a:solidFill>
                <a:srgbClr val="41A0B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356"/>
            <p:cNvSpPr>
              <a:spLocks/>
            </p:cNvSpPr>
            <p:nvPr/>
          </p:nvSpPr>
          <p:spPr bwMode="auto">
            <a:xfrm>
              <a:off x="8239515" y="4885625"/>
              <a:ext cx="131763" cy="122238"/>
            </a:xfrm>
            <a:custGeom>
              <a:avLst/>
              <a:gdLst>
                <a:gd name="T0" fmla="*/ 0 w 83"/>
                <a:gd name="T1" fmla="*/ 0 h 77"/>
                <a:gd name="T2" fmla="*/ 40 w 83"/>
                <a:gd name="T3" fmla="*/ 22 h 77"/>
                <a:gd name="T4" fmla="*/ 83 w 83"/>
                <a:gd name="T5" fmla="*/ 47 h 77"/>
                <a:gd name="T6" fmla="*/ 33 w 83"/>
                <a:gd name="T7" fmla="*/ 77 h 77"/>
                <a:gd name="T8" fmla="*/ 0 w 83"/>
                <a:gd name="T9" fmla="*/ 57 h 77"/>
                <a:gd name="T10" fmla="*/ 0 w 83"/>
                <a:gd name="T11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77">
                  <a:moveTo>
                    <a:pt x="0" y="0"/>
                  </a:moveTo>
                  <a:lnTo>
                    <a:pt x="40" y="22"/>
                  </a:lnTo>
                  <a:lnTo>
                    <a:pt x="83" y="47"/>
                  </a:lnTo>
                  <a:lnTo>
                    <a:pt x="33" y="77"/>
                  </a:lnTo>
                  <a:lnTo>
                    <a:pt x="0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1A0B3"/>
            </a:solidFill>
            <a:ln w="0">
              <a:solidFill>
                <a:srgbClr val="41A0B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357"/>
            <p:cNvSpPr>
              <a:spLocks/>
            </p:cNvSpPr>
            <p:nvPr/>
          </p:nvSpPr>
          <p:spPr bwMode="auto">
            <a:xfrm>
              <a:off x="8050603" y="4179188"/>
              <a:ext cx="2089150" cy="1196975"/>
            </a:xfrm>
            <a:custGeom>
              <a:avLst/>
              <a:gdLst>
                <a:gd name="T0" fmla="*/ 629 w 1316"/>
                <a:gd name="T1" fmla="*/ 0 h 754"/>
                <a:gd name="T2" fmla="*/ 1299 w 1316"/>
                <a:gd name="T3" fmla="*/ 386 h 754"/>
                <a:gd name="T4" fmla="*/ 1304 w 1316"/>
                <a:gd name="T5" fmla="*/ 388 h 754"/>
                <a:gd name="T6" fmla="*/ 1308 w 1316"/>
                <a:gd name="T7" fmla="*/ 390 h 754"/>
                <a:gd name="T8" fmla="*/ 1312 w 1316"/>
                <a:gd name="T9" fmla="*/ 390 h 754"/>
                <a:gd name="T10" fmla="*/ 1316 w 1316"/>
                <a:gd name="T11" fmla="*/ 388 h 754"/>
                <a:gd name="T12" fmla="*/ 689 w 1316"/>
                <a:gd name="T13" fmla="*/ 752 h 754"/>
                <a:gd name="T14" fmla="*/ 685 w 1316"/>
                <a:gd name="T15" fmla="*/ 754 h 754"/>
                <a:gd name="T16" fmla="*/ 681 w 1316"/>
                <a:gd name="T17" fmla="*/ 754 h 754"/>
                <a:gd name="T18" fmla="*/ 676 w 1316"/>
                <a:gd name="T19" fmla="*/ 754 h 754"/>
                <a:gd name="T20" fmla="*/ 671 w 1316"/>
                <a:gd name="T21" fmla="*/ 751 h 754"/>
                <a:gd name="T22" fmla="*/ 0 w 1316"/>
                <a:gd name="T23" fmla="*/ 363 h 754"/>
                <a:gd name="T24" fmla="*/ 629 w 1316"/>
                <a:gd name="T25" fmla="*/ 0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6" h="754">
                  <a:moveTo>
                    <a:pt x="629" y="0"/>
                  </a:moveTo>
                  <a:lnTo>
                    <a:pt x="1299" y="386"/>
                  </a:lnTo>
                  <a:lnTo>
                    <a:pt x="1304" y="388"/>
                  </a:lnTo>
                  <a:lnTo>
                    <a:pt x="1308" y="390"/>
                  </a:lnTo>
                  <a:lnTo>
                    <a:pt x="1312" y="390"/>
                  </a:lnTo>
                  <a:lnTo>
                    <a:pt x="1316" y="388"/>
                  </a:lnTo>
                  <a:lnTo>
                    <a:pt x="689" y="752"/>
                  </a:lnTo>
                  <a:lnTo>
                    <a:pt x="685" y="754"/>
                  </a:lnTo>
                  <a:lnTo>
                    <a:pt x="681" y="754"/>
                  </a:lnTo>
                  <a:lnTo>
                    <a:pt x="676" y="754"/>
                  </a:lnTo>
                  <a:lnTo>
                    <a:pt x="671" y="751"/>
                  </a:lnTo>
                  <a:lnTo>
                    <a:pt x="0" y="363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543531"/>
            </a:solidFill>
            <a:ln w="0">
              <a:solidFill>
                <a:srgbClr val="54353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358"/>
            <p:cNvSpPr>
              <a:spLocks/>
            </p:cNvSpPr>
            <p:nvPr/>
          </p:nvSpPr>
          <p:spPr bwMode="auto">
            <a:xfrm>
              <a:off x="8125215" y="4585588"/>
              <a:ext cx="1087438" cy="784225"/>
            </a:xfrm>
            <a:custGeom>
              <a:avLst/>
              <a:gdLst>
                <a:gd name="T0" fmla="*/ 0 w 685"/>
                <a:gd name="T1" fmla="*/ 0 h 494"/>
                <a:gd name="T2" fmla="*/ 660 w 685"/>
                <a:gd name="T3" fmla="*/ 381 h 494"/>
                <a:gd name="T4" fmla="*/ 672 w 685"/>
                <a:gd name="T5" fmla="*/ 393 h 494"/>
                <a:gd name="T6" fmla="*/ 681 w 685"/>
                <a:gd name="T7" fmla="*/ 409 h 494"/>
                <a:gd name="T8" fmla="*/ 685 w 685"/>
                <a:gd name="T9" fmla="*/ 424 h 494"/>
                <a:gd name="T10" fmla="*/ 684 w 685"/>
                <a:gd name="T11" fmla="*/ 475 h 494"/>
                <a:gd name="T12" fmla="*/ 683 w 685"/>
                <a:gd name="T13" fmla="*/ 486 h 494"/>
                <a:gd name="T14" fmla="*/ 677 w 685"/>
                <a:gd name="T15" fmla="*/ 491 h 494"/>
                <a:gd name="T16" fmla="*/ 669 w 685"/>
                <a:gd name="T17" fmla="*/ 494 h 494"/>
                <a:gd name="T18" fmla="*/ 660 w 685"/>
                <a:gd name="T19" fmla="*/ 490 h 494"/>
                <a:gd name="T20" fmla="*/ 0 w 685"/>
                <a:gd name="T21" fmla="*/ 109 h 494"/>
                <a:gd name="T22" fmla="*/ 0 w 685"/>
                <a:gd name="T23" fmla="*/ 0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85" h="494">
                  <a:moveTo>
                    <a:pt x="0" y="0"/>
                  </a:moveTo>
                  <a:lnTo>
                    <a:pt x="660" y="381"/>
                  </a:lnTo>
                  <a:lnTo>
                    <a:pt x="672" y="393"/>
                  </a:lnTo>
                  <a:lnTo>
                    <a:pt x="681" y="409"/>
                  </a:lnTo>
                  <a:lnTo>
                    <a:pt x="685" y="424"/>
                  </a:lnTo>
                  <a:lnTo>
                    <a:pt x="684" y="475"/>
                  </a:lnTo>
                  <a:lnTo>
                    <a:pt x="683" y="486"/>
                  </a:lnTo>
                  <a:lnTo>
                    <a:pt x="677" y="491"/>
                  </a:lnTo>
                  <a:lnTo>
                    <a:pt x="669" y="494"/>
                  </a:lnTo>
                  <a:lnTo>
                    <a:pt x="660" y="490"/>
                  </a:lnTo>
                  <a:lnTo>
                    <a:pt x="0" y="1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359"/>
            <p:cNvSpPr>
              <a:spLocks/>
            </p:cNvSpPr>
            <p:nvPr/>
          </p:nvSpPr>
          <p:spPr bwMode="auto">
            <a:xfrm>
              <a:off x="8053778" y="3985513"/>
              <a:ext cx="2114550" cy="1408113"/>
            </a:xfrm>
            <a:custGeom>
              <a:avLst/>
              <a:gdLst>
                <a:gd name="T0" fmla="*/ 632 w 1332"/>
                <a:gd name="T1" fmla="*/ 4 h 887"/>
                <a:gd name="T2" fmla="*/ 661 w 1332"/>
                <a:gd name="T3" fmla="*/ 19 h 887"/>
                <a:gd name="T4" fmla="*/ 708 w 1332"/>
                <a:gd name="T5" fmla="*/ 47 h 887"/>
                <a:gd name="T6" fmla="*/ 771 w 1332"/>
                <a:gd name="T7" fmla="*/ 84 h 887"/>
                <a:gd name="T8" fmla="*/ 845 w 1332"/>
                <a:gd name="T9" fmla="*/ 127 h 887"/>
                <a:gd name="T10" fmla="*/ 925 w 1332"/>
                <a:gd name="T11" fmla="*/ 173 h 887"/>
                <a:gd name="T12" fmla="*/ 1008 w 1332"/>
                <a:gd name="T13" fmla="*/ 221 h 887"/>
                <a:gd name="T14" fmla="*/ 1089 w 1332"/>
                <a:gd name="T15" fmla="*/ 267 h 887"/>
                <a:gd name="T16" fmla="*/ 1163 w 1332"/>
                <a:gd name="T17" fmla="*/ 310 h 887"/>
                <a:gd name="T18" fmla="*/ 1229 w 1332"/>
                <a:gd name="T19" fmla="*/ 348 h 887"/>
                <a:gd name="T20" fmla="*/ 1279 w 1332"/>
                <a:gd name="T21" fmla="*/ 377 h 887"/>
                <a:gd name="T22" fmla="*/ 1311 w 1332"/>
                <a:gd name="T23" fmla="*/ 399 h 887"/>
                <a:gd name="T24" fmla="*/ 1330 w 1332"/>
                <a:gd name="T25" fmla="*/ 432 h 887"/>
                <a:gd name="T26" fmla="*/ 1332 w 1332"/>
                <a:gd name="T27" fmla="*/ 464 h 887"/>
                <a:gd name="T28" fmla="*/ 1332 w 1332"/>
                <a:gd name="T29" fmla="*/ 500 h 887"/>
                <a:gd name="T30" fmla="*/ 1327 w 1332"/>
                <a:gd name="T31" fmla="*/ 518 h 887"/>
                <a:gd name="T32" fmla="*/ 695 w 1332"/>
                <a:gd name="T33" fmla="*/ 887 h 887"/>
                <a:gd name="T34" fmla="*/ 704 w 1332"/>
                <a:gd name="T35" fmla="*/ 876 h 887"/>
                <a:gd name="T36" fmla="*/ 705 w 1332"/>
                <a:gd name="T37" fmla="*/ 849 h 887"/>
                <a:gd name="T38" fmla="*/ 705 w 1332"/>
                <a:gd name="T39" fmla="*/ 814 h 887"/>
                <a:gd name="T40" fmla="*/ 695 w 1332"/>
                <a:gd name="T41" fmla="*/ 779 h 887"/>
                <a:gd name="T42" fmla="*/ 670 w 1332"/>
                <a:gd name="T43" fmla="*/ 752 h 887"/>
                <a:gd name="T44" fmla="*/ 628 w 1332"/>
                <a:gd name="T45" fmla="*/ 729 h 887"/>
                <a:gd name="T46" fmla="*/ 570 w 1332"/>
                <a:gd name="T47" fmla="*/ 695 h 887"/>
                <a:gd name="T48" fmla="*/ 500 w 1332"/>
                <a:gd name="T49" fmla="*/ 654 h 887"/>
                <a:gd name="T50" fmla="*/ 421 w 1332"/>
                <a:gd name="T51" fmla="*/ 608 h 887"/>
                <a:gd name="T52" fmla="*/ 339 w 1332"/>
                <a:gd name="T53" fmla="*/ 561 h 887"/>
                <a:gd name="T54" fmla="*/ 256 w 1332"/>
                <a:gd name="T55" fmla="*/ 514 h 887"/>
                <a:gd name="T56" fmla="*/ 179 w 1332"/>
                <a:gd name="T57" fmla="*/ 468 h 887"/>
                <a:gd name="T58" fmla="*/ 111 w 1332"/>
                <a:gd name="T59" fmla="*/ 429 h 887"/>
                <a:gd name="T60" fmla="*/ 55 w 1332"/>
                <a:gd name="T61" fmla="*/ 396 h 887"/>
                <a:gd name="T62" fmla="*/ 17 w 1332"/>
                <a:gd name="T63" fmla="*/ 374 h 887"/>
                <a:gd name="T64" fmla="*/ 0 w 1332"/>
                <a:gd name="T65" fmla="*/ 365 h 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32" h="887">
                  <a:moveTo>
                    <a:pt x="627" y="0"/>
                  </a:moveTo>
                  <a:lnTo>
                    <a:pt x="632" y="4"/>
                  </a:lnTo>
                  <a:lnTo>
                    <a:pt x="644" y="10"/>
                  </a:lnTo>
                  <a:lnTo>
                    <a:pt x="661" y="19"/>
                  </a:lnTo>
                  <a:lnTo>
                    <a:pt x="682" y="32"/>
                  </a:lnTo>
                  <a:lnTo>
                    <a:pt x="708" y="47"/>
                  </a:lnTo>
                  <a:lnTo>
                    <a:pt x="738" y="64"/>
                  </a:lnTo>
                  <a:lnTo>
                    <a:pt x="771" y="84"/>
                  </a:lnTo>
                  <a:lnTo>
                    <a:pt x="807" y="104"/>
                  </a:lnTo>
                  <a:lnTo>
                    <a:pt x="845" y="127"/>
                  </a:lnTo>
                  <a:lnTo>
                    <a:pt x="885" y="149"/>
                  </a:lnTo>
                  <a:lnTo>
                    <a:pt x="925" y="173"/>
                  </a:lnTo>
                  <a:lnTo>
                    <a:pt x="967" y="196"/>
                  </a:lnTo>
                  <a:lnTo>
                    <a:pt x="1008" y="221"/>
                  </a:lnTo>
                  <a:lnTo>
                    <a:pt x="1050" y="245"/>
                  </a:lnTo>
                  <a:lnTo>
                    <a:pt x="1089" y="267"/>
                  </a:lnTo>
                  <a:lnTo>
                    <a:pt x="1128" y="289"/>
                  </a:lnTo>
                  <a:lnTo>
                    <a:pt x="1163" y="310"/>
                  </a:lnTo>
                  <a:lnTo>
                    <a:pt x="1197" y="330"/>
                  </a:lnTo>
                  <a:lnTo>
                    <a:pt x="1229" y="348"/>
                  </a:lnTo>
                  <a:lnTo>
                    <a:pt x="1255" y="364"/>
                  </a:lnTo>
                  <a:lnTo>
                    <a:pt x="1279" y="377"/>
                  </a:lnTo>
                  <a:lnTo>
                    <a:pt x="1297" y="387"/>
                  </a:lnTo>
                  <a:lnTo>
                    <a:pt x="1311" y="399"/>
                  </a:lnTo>
                  <a:lnTo>
                    <a:pt x="1322" y="413"/>
                  </a:lnTo>
                  <a:lnTo>
                    <a:pt x="1330" y="432"/>
                  </a:lnTo>
                  <a:lnTo>
                    <a:pt x="1332" y="449"/>
                  </a:lnTo>
                  <a:lnTo>
                    <a:pt x="1332" y="464"/>
                  </a:lnTo>
                  <a:lnTo>
                    <a:pt x="1332" y="484"/>
                  </a:lnTo>
                  <a:lnTo>
                    <a:pt x="1332" y="500"/>
                  </a:lnTo>
                  <a:lnTo>
                    <a:pt x="1331" y="510"/>
                  </a:lnTo>
                  <a:lnTo>
                    <a:pt x="1327" y="518"/>
                  </a:lnTo>
                  <a:lnTo>
                    <a:pt x="1322" y="523"/>
                  </a:lnTo>
                  <a:lnTo>
                    <a:pt x="695" y="887"/>
                  </a:lnTo>
                  <a:lnTo>
                    <a:pt x="700" y="882"/>
                  </a:lnTo>
                  <a:lnTo>
                    <a:pt x="704" y="876"/>
                  </a:lnTo>
                  <a:lnTo>
                    <a:pt x="705" y="865"/>
                  </a:lnTo>
                  <a:lnTo>
                    <a:pt x="705" y="849"/>
                  </a:lnTo>
                  <a:lnTo>
                    <a:pt x="705" y="830"/>
                  </a:lnTo>
                  <a:lnTo>
                    <a:pt x="705" y="814"/>
                  </a:lnTo>
                  <a:lnTo>
                    <a:pt x="703" y="796"/>
                  </a:lnTo>
                  <a:lnTo>
                    <a:pt x="695" y="779"/>
                  </a:lnTo>
                  <a:lnTo>
                    <a:pt x="683" y="763"/>
                  </a:lnTo>
                  <a:lnTo>
                    <a:pt x="670" y="752"/>
                  </a:lnTo>
                  <a:lnTo>
                    <a:pt x="652" y="742"/>
                  </a:lnTo>
                  <a:lnTo>
                    <a:pt x="628" y="729"/>
                  </a:lnTo>
                  <a:lnTo>
                    <a:pt x="601" y="713"/>
                  </a:lnTo>
                  <a:lnTo>
                    <a:pt x="570" y="695"/>
                  </a:lnTo>
                  <a:lnTo>
                    <a:pt x="536" y="675"/>
                  </a:lnTo>
                  <a:lnTo>
                    <a:pt x="500" y="654"/>
                  </a:lnTo>
                  <a:lnTo>
                    <a:pt x="462" y="632"/>
                  </a:lnTo>
                  <a:lnTo>
                    <a:pt x="421" y="608"/>
                  </a:lnTo>
                  <a:lnTo>
                    <a:pt x="381" y="585"/>
                  </a:lnTo>
                  <a:lnTo>
                    <a:pt x="339" y="561"/>
                  </a:lnTo>
                  <a:lnTo>
                    <a:pt x="298" y="538"/>
                  </a:lnTo>
                  <a:lnTo>
                    <a:pt x="256" y="514"/>
                  </a:lnTo>
                  <a:lnTo>
                    <a:pt x="217" y="491"/>
                  </a:lnTo>
                  <a:lnTo>
                    <a:pt x="179" y="468"/>
                  </a:lnTo>
                  <a:lnTo>
                    <a:pt x="144" y="449"/>
                  </a:lnTo>
                  <a:lnTo>
                    <a:pt x="111" y="429"/>
                  </a:lnTo>
                  <a:lnTo>
                    <a:pt x="81" y="412"/>
                  </a:lnTo>
                  <a:lnTo>
                    <a:pt x="55" y="396"/>
                  </a:lnTo>
                  <a:lnTo>
                    <a:pt x="32" y="385"/>
                  </a:lnTo>
                  <a:lnTo>
                    <a:pt x="17" y="374"/>
                  </a:lnTo>
                  <a:lnTo>
                    <a:pt x="5" y="368"/>
                  </a:lnTo>
                  <a:lnTo>
                    <a:pt x="0" y="365"/>
                  </a:lnTo>
                  <a:lnTo>
                    <a:pt x="627" y="0"/>
                  </a:lnTo>
                  <a:close/>
                </a:path>
              </a:pathLst>
            </a:custGeom>
            <a:solidFill>
              <a:srgbClr val="79443C"/>
            </a:solidFill>
            <a:ln w="0">
              <a:solidFill>
                <a:srgbClr val="79443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360"/>
            <p:cNvSpPr>
              <a:spLocks/>
            </p:cNvSpPr>
            <p:nvPr/>
          </p:nvSpPr>
          <p:spPr bwMode="auto">
            <a:xfrm>
              <a:off x="9157090" y="4650675"/>
              <a:ext cx="1011238" cy="742950"/>
            </a:xfrm>
            <a:custGeom>
              <a:avLst/>
              <a:gdLst>
                <a:gd name="T0" fmla="*/ 629 w 637"/>
                <a:gd name="T1" fmla="*/ 0 h 468"/>
                <a:gd name="T2" fmla="*/ 635 w 637"/>
                <a:gd name="T3" fmla="*/ 15 h 468"/>
                <a:gd name="T4" fmla="*/ 637 w 637"/>
                <a:gd name="T5" fmla="*/ 30 h 468"/>
                <a:gd name="T6" fmla="*/ 637 w 637"/>
                <a:gd name="T7" fmla="*/ 45 h 468"/>
                <a:gd name="T8" fmla="*/ 637 w 637"/>
                <a:gd name="T9" fmla="*/ 65 h 468"/>
                <a:gd name="T10" fmla="*/ 637 w 637"/>
                <a:gd name="T11" fmla="*/ 81 h 468"/>
                <a:gd name="T12" fmla="*/ 636 w 637"/>
                <a:gd name="T13" fmla="*/ 91 h 468"/>
                <a:gd name="T14" fmla="*/ 632 w 637"/>
                <a:gd name="T15" fmla="*/ 99 h 468"/>
                <a:gd name="T16" fmla="*/ 627 w 637"/>
                <a:gd name="T17" fmla="*/ 104 h 468"/>
                <a:gd name="T18" fmla="*/ 0 w 637"/>
                <a:gd name="T19" fmla="*/ 468 h 468"/>
                <a:gd name="T20" fmla="*/ 5 w 637"/>
                <a:gd name="T21" fmla="*/ 463 h 468"/>
                <a:gd name="T22" fmla="*/ 9 w 637"/>
                <a:gd name="T23" fmla="*/ 457 h 468"/>
                <a:gd name="T24" fmla="*/ 10 w 637"/>
                <a:gd name="T25" fmla="*/ 446 h 468"/>
                <a:gd name="T26" fmla="*/ 10 w 637"/>
                <a:gd name="T27" fmla="*/ 430 h 468"/>
                <a:gd name="T28" fmla="*/ 10 w 637"/>
                <a:gd name="T29" fmla="*/ 411 h 468"/>
                <a:gd name="T30" fmla="*/ 10 w 637"/>
                <a:gd name="T31" fmla="*/ 395 h 468"/>
                <a:gd name="T32" fmla="*/ 8 w 637"/>
                <a:gd name="T33" fmla="*/ 379 h 468"/>
                <a:gd name="T34" fmla="*/ 1 w 637"/>
                <a:gd name="T35" fmla="*/ 364 h 468"/>
                <a:gd name="T36" fmla="*/ 629 w 637"/>
                <a:gd name="T37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37" h="468">
                  <a:moveTo>
                    <a:pt x="629" y="0"/>
                  </a:moveTo>
                  <a:lnTo>
                    <a:pt x="635" y="15"/>
                  </a:lnTo>
                  <a:lnTo>
                    <a:pt x="637" y="30"/>
                  </a:lnTo>
                  <a:lnTo>
                    <a:pt x="637" y="45"/>
                  </a:lnTo>
                  <a:lnTo>
                    <a:pt x="637" y="65"/>
                  </a:lnTo>
                  <a:lnTo>
                    <a:pt x="637" y="81"/>
                  </a:lnTo>
                  <a:lnTo>
                    <a:pt x="636" y="91"/>
                  </a:lnTo>
                  <a:lnTo>
                    <a:pt x="632" y="99"/>
                  </a:lnTo>
                  <a:lnTo>
                    <a:pt x="627" y="104"/>
                  </a:lnTo>
                  <a:lnTo>
                    <a:pt x="0" y="468"/>
                  </a:lnTo>
                  <a:lnTo>
                    <a:pt x="5" y="463"/>
                  </a:lnTo>
                  <a:lnTo>
                    <a:pt x="9" y="457"/>
                  </a:lnTo>
                  <a:lnTo>
                    <a:pt x="10" y="446"/>
                  </a:lnTo>
                  <a:lnTo>
                    <a:pt x="10" y="430"/>
                  </a:lnTo>
                  <a:lnTo>
                    <a:pt x="10" y="411"/>
                  </a:lnTo>
                  <a:lnTo>
                    <a:pt x="10" y="395"/>
                  </a:lnTo>
                  <a:lnTo>
                    <a:pt x="8" y="379"/>
                  </a:lnTo>
                  <a:lnTo>
                    <a:pt x="1" y="364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542F2A"/>
            </a:solidFill>
            <a:ln w="0">
              <a:solidFill>
                <a:srgbClr val="542F2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361"/>
            <p:cNvSpPr>
              <a:spLocks/>
            </p:cNvSpPr>
            <p:nvPr/>
          </p:nvSpPr>
          <p:spPr bwMode="auto">
            <a:xfrm>
              <a:off x="8050603" y="4564950"/>
              <a:ext cx="1122363" cy="833438"/>
            </a:xfrm>
            <a:custGeom>
              <a:avLst/>
              <a:gdLst>
                <a:gd name="T0" fmla="*/ 7 w 707"/>
                <a:gd name="T1" fmla="*/ 3 h 525"/>
                <a:gd name="T2" fmla="*/ 34 w 707"/>
                <a:gd name="T3" fmla="*/ 20 h 525"/>
                <a:gd name="T4" fmla="*/ 83 w 707"/>
                <a:gd name="T5" fmla="*/ 47 h 525"/>
                <a:gd name="T6" fmla="*/ 146 w 707"/>
                <a:gd name="T7" fmla="*/ 84 h 525"/>
                <a:gd name="T8" fmla="*/ 219 w 707"/>
                <a:gd name="T9" fmla="*/ 126 h 525"/>
                <a:gd name="T10" fmla="*/ 300 w 707"/>
                <a:gd name="T11" fmla="*/ 173 h 525"/>
                <a:gd name="T12" fmla="*/ 383 w 707"/>
                <a:gd name="T13" fmla="*/ 220 h 525"/>
                <a:gd name="T14" fmla="*/ 464 w 707"/>
                <a:gd name="T15" fmla="*/ 267 h 525"/>
                <a:gd name="T16" fmla="*/ 538 w 707"/>
                <a:gd name="T17" fmla="*/ 310 h 525"/>
                <a:gd name="T18" fmla="*/ 603 w 707"/>
                <a:gd name="T19" fmla="*/ 348 h 525"/>
                <a:gd name="T20" fmla="*/ 654 w 707"/>
                <a:gd name="T21" fmla="*/ 377 h 525"/>
                <a:gd name="T22" fmla="*/ 685 w 707"/>
                <a:gd name="T23" fmla="*/ 398 h 525"/>
                <a:gd name="T24" fmla="*/ 705 w 707"/>
                <a:gd name="T25" fmla="*/ 431 h 525"/>
                <a:gd name="T26" fmla="*/ 707 w 707"/>
                <a:gd name="T27" fmla="*/ 465 h 525"/>
                <a:gd name="T28" fmla="*/ 707 w 707"/>
                <a:gd name="T29" fmla="*/ 500 h 525"/>
                <a:gd name="T30" fmla="*/ 699 w 707"/>
                <a:gd name="T31" fmla="*/ 520 h 525"/>
                <a:gd name="T32" fmla="*/ 682 w 707"/>
                <a:gd name="T33" fmla="*/ 525 h 525"/>
                <a:gd name="T34" fmla="*/ 652 w 707"/>
                <a:gd name="T35" fmla="*/ 509 h 525"/>
                <a:gd name="T36" fmla="*/ 603 w 707"/>
                <a:gd name="T37" fmla="*/ 480 h 525"/>
                <a:gd name="T38" fmla="*/ 538 w 707"/>
                <a:gd name="T39" fmla="*/ 444 h 525"/>
                <a:gd name="T40" fmla="*/ 462 w 707"/>
                <a:gd name="T41" fmla="*/ 401 h 525"/>
                <a:gd name="T42" fmla="*/ 383 w 707"/>
                <a:gd name="T43" fmla="*/ 353 h 525"/>
                <a:gd name="T44" fmla="*/ 299 w 707"/>
                <a:gd name="T45" fmla="*/ 305 h 525"/>
                <a:gd name="T46" fmla="*/ 219 w 707"/>
                <a:gd name="T47" fmla="*/ 259 h 525"/>
                <a:gd name="T48" fmla="*/ 146 w 707"/>
                <a:gd name="T49" fmla="*/ 216 h 525"/>
                <a:gd name="T50" fmla="*/ 83 w 707"/>
                <a:gd name="T51" fmla="*/ 181 h 525"/>
                <a:gd name="T52" fmla="*/ 34 w 707"/>
                <a:gd name="T53" fmla="*/ 152 h 525"/>
                <a:gd name="T54" fmla="*/ 7 w 707"/>
                <a:gd name="T55" fmla="*/ 136 h 525"/>
                <a:gd name="T56" fmla="*/ 0 w 707"/>
                <a:gd name="T57" fmla="*/ 120 h 525"/>
                <a:gd name="T58" fmla="*/ 681 w 707"/>
                <a:gd name="T59" fmla="*/ 511 h 525"/>
                <a:gd name="T60" fmla="*/ 694 w 707"/>
                <a:gd name="T61" fmla="*/ 504 h 525"/>
                <a:gd name="T62" fmla="*/ 695 w 707"/>
                <a:gd name="T63" fmla="*/ 442 h 525"/>
                <a:gd name="T64" fmla="*/ 684 w 707"/>
                <a:gd name="T65" fmla="*/ 411 h 525"/>
                <a:gd name="T66" fmla="*/ 2 w 707"/>
                <a:gd name="T67" fmla="*/ 13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07" h="525">
                  <a:moveTo>
                    <a:pt x="2" y="0"/>
                  </a:moveTo>
                  <a:lnTo>
                    <a:pt x="7" y="3"/>
                  </a:lnTo>
                  <a:lnTo>
                    <a:pt x="19" y="9"/>
                  </a:lnTo>
                  <a:lnTo>
                    <a:pt x="34" y="20"/>
                  </a:lnTo>
                  <a:lnTo>
                    <a:pt x="57" y="31"/>
                  </a:lnTo>
                  <a:lnTo>
                    <a:pt x="83" y="47"/>
                  </a:lnTo>
                  <a:lnTo>
                    <a:pt x="113" y="64"/>
                  </a:lnTo>
                  <a:lnTo>
                    <a:pt x="146" y="84"/>
                  </a:lnTo>
                  <a:lnTo>
                    <a:pt x="181" y="103"/>
                  </a:lnTo>
                  <a:lnTo>
                    <a:pt x="219" y="126"/>
                  </a:lnTo>
                  <a:lnTo>
                    <a:pt x="258" y="149"/>
                  </a:lnTo>
                  <a:lnTo>
                    <a:pt x="300" y="173"/>
                  </a:lnTo>
                  <a:lnTo>
                    <a:pt x="341" y="196"/>
                  </a:lnTo>
                  <a:lnTo>
                    <a:pt x="383" y="220"/>
                  </a:lnTo>
                  <a:lnTo>
                    <a:pt x="423" y="243"/>
                  </a:lnTo>
                  <a:lnTo>
                    <a:pt x="464" y="267"/>
                  </a:lnTo>
                  <a:lnTo>
                    <a:pt x="502" y="289"/>
                  </a:lnTo>
                  <a:lnTo>
                    <a:pt x="538" y="310"/>
                  </a:lnTo>
                  <a:lnTo>
                    <a:pt x="572" y="330"/>
                  </a:lnTo>
                  <a:lnTo>
                    <a:pt x="603" y="348"/>
                  </a:lnTo>
                  <a:lnTo>
                    <a:pt x="630" y="364"/>
                  </a:lnTo>
                  <a:lnTo>
                    <a:pt x="654" y="377"/>
                  </a:lnTo>
                  <a:lnTo>
                    <a:pt x="672" y="387"/>
                  </a:lnTo>
                  <a:lnTo>
                    <a:pt x="685" y="398"/>
                  </a:lnTo>
                  <a:lnTo>
                    <a:pt x="697" y="414"/>
                  </a:lnTo>
                  <a:lnTo>
                    <a:pt x="705" y="431"/>
                  </a:lnTo>
                  <a:lnTo>
                    <a:pt x="707" y="449"/>
                  </a:lnTo>
                  <a:lnTo>
                    <a:pt x="707" y="465"/>
                  </a:lnTo>
                  <a:lnTo>
                    <a:pt x="707" y="484"/>
                  </a:lnTo>
                  <a:lnTo>
                    <a:pt x="707" y="500"/>
                  </a:lnTo>
                  <a:lnTo>
                    <a:pt x="705" y="512"/>
                  </a:lnTo>
                  <a:lnTo>
                    <a:pt x="699" y="520"/>
                  </a:lnTo>
                  <a:lnTo>
                    <a:pt x="692" y="525"/>
                  </a:lnTo>
                  <a:lnTo>
                    <a:pt x="682" y="525"/>
                  </a:lnTo>
                  <a:lnTo>
                    <a:pt x="671" y="520"/>
                  </a:lnTo>
                  <a:lnTo>
                    <a:pt x="652" y="509"/>
                  </a:lnTo>
                  <a:lnTo>
                    <a:pt x="630" y="496"/>
                  </a:lnTo>
                  <a:lnTo>
                    <a:pt x="603" y="480"/>
                  </a:lnTo>
                  <a:lnTo>
                    <a:pt x="572" y="463"/>
                  </a:lnTo>
                  <a:lnTo>
                    <a:pt x="538" y="444"/>
                  </a:lnTo>
                  <a:lnTo>
                    <a:pt x="502" y="423"/>
                  </a:lnTo>
                  <a:lnTo>
                    <a:pt x="462" y="401"/>
                  </a:lnTo>
                  <a:lnTo>
                    <a:pt x="423" y="377"/>
                  </a:lnTo>
                  <a:lnTo>
                    <a:pt x="383" y="353"/>
                  </a:lnTo>
                  <a:lnTo>
                    <a:pt x="341" y="330"/>
                  </a:lnTo>
                  <a:lnTo>
                    <a:pt x="299" y="305"/>
                  </a:lnTo>
                  <a:lnTo>
                    <a:pt x="258" y="281"/>
                  </a:lnTo>
                  <a:lnTo>
                    <a:pt x="219" y="259"/>
                  </a:lnTo>
                  <a:lnTo>
                    <a:pt x="181" y="237"/>
                  </a:lnTo>
                  <a:lnTo>
                    <a:pt x="146" y="216"/>
                  </a:lnTo>
                  <a:lnTo>
                    <a:pt x="112" y="198"/>
                  </a:lnTo>
                  <a:lnTo>
                    <a:pt x="83" y="181"/>
                  </a:lnTo>
                  <a:lnTo>
                    <a:pt x="57" y="165"/>
                  </a:lnTo>
                  <a:lnTo>
                    <a:pt x="34" y="152"/>
                  </a:lnTo>
                  <a:lnTo>
                    <a:pt x="17" y="143"/>
                  </a:lnTo>
                  <a:lnTo>
                    <a:pt x="7" y="136"/>
                  </a:lnTo>
                  <a:lnTo>
                    <a:pt x="0" y="134"/>
                  </a:lnTo>
                  <a:lnTo>
                    <a:pt x="0" y="120"/>
                  </a:lnTo>
                  <a:lnTo>
                    <a:pt x="671" y="508"/>
                  </a:lnTo>
                  <a:lnTo>
                    <a:pt x="681" y="511"/>
                  </a:lnTo>
                  <a:lnTo>
                    <a:pt x="689" y="509"/>
                  </a:lnTo>
                  <a:lnTo>
                    <a:pt x="694" y="504"/>
                  </a:lnTo>
                  <a:lnTo>
                    <a:pt x="695" y="494"/>
                  </a:lnTo>
                  <a:lnTo>
                    <a:pt x="695" y="442"/>
                  </a:lnTo>
                  <a:lnTo>
                    <a:pt x="693" y="425"/>
                  </a:lnTo>
                  <a:lnTo>
                    <a:pt x="684" y="411"/>
                  </a:lnTo>
                  <a:lnTo>
                    <a:pt x="672" y="399"/>
                  </a:lnTo>
                  <a:lnTo>
                    <a:pt x="2" y="1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69B90"/>
            </a:solidFill>
            <a:ln w="0">
              <a:solidFill>
                <a:srgbClr val="E69B9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362"/>
            <p:cNvSpPr>
              <a:spLocks noEditPoints="1"/>
            </p:cNvSpPr>
            <p:nvPr/>
          </p:nvSpPr>
          <p:spPr bwMode="auto">
            <a:xfrm>
              <a:off x="8261740" y="4109338"/>
              <a:ext cx="1676400" cy="973138"/>
            </a:xfrm>
            <a:custGeom>
              <a:avLst/>
              <a:gdLst>
                <a:gd name="T0" fmla="*/ 21 w 1056"/>
                <a:gd name="T1" fmla="*/ 246 h 613"/>
                <a:gd name="T2" fmla="*/ 45 w 1056"/>
                <a:gd name="T3" fmla="*/ 274 h 613"/>
                <a:gd name="T4" fmla="*/ 45 w 1056"/>
                <a:gd name="T5" fmla="*/ 305 h 613"/>
                <a:gd name="T6" fmla="*/ 21 w 1056"/>
                <a:gd name="T7" fmla="*/ 333 h 613"/>
                <a:gd name="T8" fmla="*/ 509 w 1056"/>
                <a:gd name="T9" fmla="*/ 591 h 613"/>
                <a:gd name="T10" fmla="*/ 572 w 1056"/>
                <a:gd name="T11" fmla="*/ 585 h 613"/>
                <a:gd name="T12" fmla="*/ 631 w 1056"/>
                <a:gd name="T13" fmla="*/ 600 h 613"/>
                <a:gd name="T14" fmla="*/ 1019 w 1056"/>
                <a:gd name="T15" fmla="*/ 354 h 613"/>
                <a:gd name="T16" fmla="*/ 1006 w 1056"/>
                <a:gd name="T17" fmla="*/ 324 h 613"/>
                <a:gd name="T18" fmla="*/ 1019 w 1056"/>
                <a:gd name="T19" fmla="*/ 294 h 613"/>
                <a:gd name="T20" fmla="*/ 574 w 1056"/>
                <a:gd name="T21" fmla="*/ 13 h 613"/>
                <a:gd name="T22" fmla="*/ 515 w 1056"/>
                <a:gd name="T23" fmla="*/ 29 h 613"/>
                <a:gd name="T24" fmla="*/ 453 w 1056"/>
                <a:gd name="T25" fmla="*/ 24 h 613"/>
                <a:gd name="T26" fmla="*/ 425 w 1056"/>
                <a:gd name="T27" fmla="*/ 0 h 613"/>
                <a:gd name="T28" fmla="*/ 451 w 1056"/>
                <a:gd name="T29" fmla="*/ 13 h 613"/>
                <a:gd name="T30" fmla="*/ 500 w 1056"/>
                <a:gd name="T31" fmla="*/ 21 h 613"/>
                <a:gd name="T32" fmla="*/ 548 w 1056"/>
                <a:gd name="T33" fmla="*/ 13 h 613"/>
                <a:gd name="T34" fmla="*/ 576 w 1056"/>
                <a:gd name="T35" fmla="*/ 0 h 613"/>
                <a:gd name="T36" fmla="*/ 1051 w 1056"/>
                <a:gd name="T37" fmla="*/ 283 h 613"/>
                <a:gd name="T38" fmla="*/ 1025 w 1056"/>
                <a:gd name="T39" fmla="*/ 309 h 613"/>
                <a:gd name="T40" fmla="*/ 1025 w 1056"/>
                <a:gd name="T41" fmla="*/ 338 h 613"/>
                <a:gd name="T42" fmla="*/ 1051 w 1056"/>
                <a:gd name="T43" fmla="*/ 364 h 613"/>
                <a:gd name="T44" fmla="*/ 631 w 1056"/>
                <a:gd name="T45" fmla="*/ 613 h 613"/>
                <a:gd name="T46" fmla="*/ 604 w 1056"/>
                <a:gd name="T47" fmla="*/ 600 h 613"/>
                <a:gd name="T48" fmla="*/ 556 w 1056"/>
                <a:gd name="T49" fmla="*/ 593 h 613"/>
                <a:gd name="T50" fmla="*/ 506 w 1056"/>
                <a:gd name="T51" fmla="*/ 600 h 613"/>
                <a:gd name="T52" fmla="*/ 480 w 1056"/>
                <a:gd name="T53" fmla="*/ 613 h 613"/>
                <a:gd name="T54" fmla="*/ 5 w 1056"/>
                <a:gd name="T55" fmla="*/ 330 h 613"/>
                <a:gd name="T56" fmla="*/ 31 w 1056"/>
                <a:gd name="T57" fmla="*/ 304 h 613"/>
                <a:gd name="T58" fmla="*/ 31 w 1056"/>
                <a:gd name="T59" fmla="*/ 275 h 613"/>
                <a:gd name="T60" fmla="*/ 5 w 1056"/>
                <a:gd name="T61" fmla="*/ 249 h 613"/>
                <a:gd name="T62" fmla="*/ 425 w 1056"/>
                <a:gd name="T63" fmla="*/ 0 h 6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56" h="613">
                  <a:moveTo>
                    <a:pt x="425" y="13"/>
                  </a:moveTo>
                  <a:lnTo>
                    <a:pt x="21" y="246"/>
                  </a:lnTo>
                  <a:lnTo>
                    <a:pt x="36" y="260"/>
                  </a:lnTo>
                  <a:lnTo>
                    <a:pt x="45" y="274"/>
                  </a:lnTo>
                  <a:lnTo>
                    <a:pt x="49" y="290"/>
                  </a:lnTo>
                  <a:lnTo>
                    <a:pt x="45" y="305"/>
                  </a:lnTo>
                  <a:lnTo>
                    <a:pt x="36" y="320"/>
                  </a:lnTo>
                  <a:lnTo>
                    <a:pt x="21" y="333"/>
                  </a:lnTo>
                  <a:lnTo>
                    <a:pt x="480" y="600"/>
                  </a:lnTo>
                  <a:lnTo>
                    <a:pt x="509" y="591"/>
                  </a:lnTo>
                  <a:lnTo>
                    <a:pt x="540" y="585"/>
                  </a:lnTo>
                  <a:lnTo>
                    <a:pt x="572" y="585"/>
                  </a:lnTo>
                  <a:lnTo>
                    <a:pt x="603" y="591"/>
                  </a:lnTo>
                  <a:lnTo>
                    <a:pt x="631" y="600"/>
                  </a:lnTo>
                  <a:lnTo>
                    <a:pt x="1034" y="367"/>
                  </a:lnTo>
                  <a:lnTo>
                    <a:pt x="1019" y="354"/>
                  </a:lnTo>
                  <a:lnTo>
                    <a:pt x="1009" y="339"/>
                  </a:lnTo>
                  <a:lnTo>
                    <a:pt x="1006" y="324"/>
                  </a:lnTo>
                  <a:lnTo>
                    <a:pt x="1010" y="308"/>
                  </a:lnTo>
                  <a:lnTo>
                    <a:pt x="1019" y="294"/>
                  </a:lnTo>
                  <a:lnTo>
                    <a:pt x="1035" y="280"/>
                  </a:lnTo>
                  <a:lnTo>
                    <a:pt x="574" y="13"/>
                  </a:lnTo>
                  <a:lnTo>
                    <a:pt x="547" y="24"/>
                  </a:lnTo>
                  <a:lnTo>
                    <a:pt x="515" y="29"/>
                  </a:lnTo>
                  <a:lnTo>
                    <a:pt x="484" y="29"/>
                  </a:lnTo>
                  <a:lnTo>
                    <a:pt x="453" y="24"/>
                  </a:lnTo>
                  <a:lnTo>
                    <a:pt x="425" y="13"/>
                  </a:lnTo>
                  <a:close/>
                  <a:moveTo>
                    <a:pt x="425" y="0"/>
                  </a:moveTo>
                  <a:lnTo>
                    <a:pt x="430" y="4"/>
                  </a:lnTo>
                  <a:lnTo>
                    <a:pt x="451" y="13"/>
                  </a:lnTo>
                  <a:lnTo>
                    <a:pt x="475" y="19"/>
                  </a:lnTo>
                  <a:lnTo>
                    <a:pt x="500" y="21"/>
                  </a:lnTo>
                  <a:lnTo>
                    <a:pt x="525" y="19"/>
                  </a:lnTo>
                  <a:lnTo>
                    <a:pt x="548" y="13"/>
                  </a:lnTo>
                  <a:lnTo>
                    <a:pt x="569" y="4"/>
                  </a:lnTo>
                  <a:lnTo>
                    <a:pt x="576" y="0"/>
                  </a:lnTo>
                  <a:lnTo>
                    <a:pt x="1056" y="280"/>
                  </a:lnTo>
                  <a:lnTo>
                    <a:pt x="1051" y="283"/>
                  </a:lnTo>
                  <a:lnTo>
                    <a:pt x="1035" y="296"/>
                  </a:lnTo>
                  <a:lnTo>
                    <a:pt x="1025" y="309"/>
                  </a:lnTo>
                  <a:lnTo>
                    <a:pt x="1022" y="324"/>
                  </a:lnTo>
                  <a:lnTo>
                    <a:pt x="1025" y="338"/>
                  </a:lnTo>
                  <a:lnTo>
                    <a:pt x="1034" y="352"/>
                  </a:lnTo>
                  <a:lnTo>
                    <a:pt x="1051" y="364"/>
                  </a:lnTo>
                  <a:lnTo>
                    <a:pt x="1056" y="367"/>
                  </a:lnTo>
                  <a:lnTo>
                    <a:pt x="631" y="613"/>
                  </a:lnTo>
                  <a:lnTo>
                    <a:pt x="625" y="609"/>
                  </a:lnTo>
                  <a:lnTo>
                    <a:pt x="604" y="600"/>
                  </a:lnTo>
                  <a:lnTo>
                    <a:pt x="581" y="595"/>
                  </a:lnTo>
                  <a:lnTo>
                    <a:pt x="556" y="593"/>
                  </a:lnTo>
                  <a:lnTo>
                    <a:pt x="531" y="595"/>
                  </a:lnTo>
                  <a:lnTo>
                    <a:pt x="506" y="600"/>
                  </a:lnTo>
                  <a:lnTo>
                    <a:pt x="485" y="609"/>
                  </a:lnTo>
                  <a:lnTo>
                    <a:pt x="480" y="613"/>
                  </a:lnTo>
                  <a:lnTo>
                    <a:pt x="0" y="333"/>
                  </a:lnTo>
                  <a:lnTo>
                    <a:pt x="5" y="330"/>
                  </a:lnTo>
                  <a:lnTo>
                    <a:pt x="21" y="318"/>
                  </a:lnTo>
                  <a:lnTo>
                    <a:pt x="31" y="304"/>
                  </a:lnTo>
                  <a:lnTo>
                    <a:pt x="34" y="290"/>
                  </a:lnTo>
                  <a:lnTo>
                    <a:pt x="31" y="275"/>
                  </a:lnTo>
                  <a:lnTo>
                    <a:pt x="21" y="262"/>
                  </a:lnTo>
                  <a:lnTo>
                    <a:pt x="5" y="249"/>
                  </a:lnTo>
                  <a:lnTo>
                    <a:pt x="0" y="246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rgbClr val="C3A5A0"/>
            </a:solidFill>
            <a:ln w="0">
              <a:solidFill>
                <a:srgbClr val="C3A5A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363"/>
            <p:cNvSpPr>
              <a:spLocks noEditPoints="1"/>
            </p:cNvSpPr>
            <p:nvPr/>
          </p:nvSpPr>
          <p:spPr bwMode="auto">
            <a:xfrm>
              <a:off x="8776090" y="5480938"/>
              <a:ext cx="74613" cy="44450"/>
            </a:xfrm>
            <a:custGeom>
              <a:avLst/>
              <a:gdLst>
                <a:gd name="T0" fmla="*/ 42 w 47"/>
                <a:gd name="T1" fmla="*/ 23 h 28"/>
                <a:gd name="T2" fmla="*/ 47 w 47"/>
                <a:gd name="T3" fmla="*/ 25 h 28"/>
                <a:gd name="T4" fmla="*/ 45 w 47"/>
                <a:gd name="T5" fmla="*/ 26 h 28"/>
                <a:gd name="T6" fmla="*/ 42 w 47"/>
                <a:gd name="T7" fmla="*/ 28 h 28"/>
                <a:gd name="T8" fmla="*/ 41 w 47"/>
                <a:gd name="T9" fmla="*/ 28 h 28"/>
                <a:gd name="T10" fmla="*/ 42 w 47"/>
                <a:gd name="T11" fmla="*/ 23 h 28"/>
                <a:gd name="T12" fmla="*/ 5 w 47"/>
                <a:gd name="T13" fmla="*/ 0 h 28"/>
                <a:gd name="T14" fmla="*/ 8 w 47"/>
                <a:gd name="T15" fmla="*/ 2 h 28"/>
                <a:gd name="T16" fmla="*/ 0 w 47"/>
                <a:gd name="T17" fmla="*/ 3 h 28"/>
                <a:gd name="T18" fmla="*/ 0 w 47"/>
                <a:gd name="T19" fmla="*/ 3 h 28"/>
                <a:gd name="T20" fmla="*/ 3 w 47"/>
                <a:gd name="T21" fmla="*/ 2 h 28"/>
                <a:gd name="T22" fmla="*/ 5 w 47"/>
                <a:gd name="T2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8">
                  <a:moveTo>
                    <a:pt x="42" y="23"/>
                  </a:moveTo>
                  <a:lnTo>
                    <a:pt x="47" y="25"/>
                  </a:lnTo>
                  <a:lnTo>
                    <a:pt x="45" y="26"/>
                  </a:lnTo>
                  <a:lnTo>
                    <a:pt x="42" y="28"/>
                  </a:lnTo>
                  <a:lnTo>
                    <a:pt x="41" y="28"/>
                  </a:lnTo>
                  <a:lnTo>
                    <a:pt x="42" y="23"/>
                  </a:lnTo>
                  <a:close/>
                  <a:moveTo>
                    <a:pt x="5" y="0"/>
                  </a:moveTo>
                  <a:lnTo>
                    <a:pt x="8" y="2"/>
                  </a:lnTo>
                  <a:lnTo>
                    <a:pt x="0" y="3"/>
                  </a:lnTo>
                  <a:lnTo>
                    <a:pt x="0" y="3"/>
                  </a:lnTo>
                  <a:lnTo>
                    <a:pt x="3" y="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B7B7B7"/>
            </a:solidFill>
            <a:ln w="0">
              <a:solidFill>
                <a:srgbClr val="B7B7B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364"/>
            <p:cNvSpPr>
              <a:spLocks/>
            </p:cNvSpPr>
            <p:nvPr/>
          </p:nvSpPr>
          <p:spPr bwMode="auto">
            <a:xfrm>
              <a:off x="8784028" y="5436488"/>
              <a:ext cx="153988" cy="84138"/>
            </a:xfrm>
            <a:custGeom>
              <a:avLst/>
              <a:gdLst>
                <a:gd name="T0" fmla="*/ 55 w 97"/>
                <a:gd name="T1" fmla="*/ 0 h 53"/>
                <a:gd name="T2" fmla="*/ 97 w 97"/>
                <a:gd name="T3" fmla="*/ 23 h 53"/>
                <a:gd name="T4" fmla="*/ 83 w 97"/>
                <a:gd name="T5" fmla="*/ 32 h 53"/>
                <a:gd name="T6" fmla="*/ 67 w 97"/>
                <a:gd name="T7" fmla="*/ 40 h 53"/>
                <a:gd name="T8" fmla="*/ 53 w 97"/>
                <a:gd name="T9" fmla="*/ 48 h 53"/>
                <a:gd name="T10" fmla="*/ 42 w 97"/>
                <a:gd name="T11" fmla="*/ 53 h 53"/>
                <a:gd name="T12" fmla="*/ 37 w 97"/>
                <a:gd name="T13" fmla="*/ 51 h 53"/>
                <a:gd name="T14" fmla="*/ 44 w 97"/>
                <a:gd name="T15" fmla="*/ 26 h 53"/>
                <a:gd name="T16" fmla="*/ 3 w 97"/>
                <a:gd name="T17" fmla="*/ 30 h 53"/>
                <a:gd name="T18" fmla="*/ 0 w 97"/>
                <a:gd name="T19" fmla="*/ 28 h 53"/>
                <a:gd name="T20" fmla="*/ 10 w 97"/>
                <a:gd name="T21" fmla="*/ 23 h 53"/>
                <a:gd name="T22" fmla="*/ 24 w 97"/>
                <a:gd name="T23" fmla="*/ 17 h 53"/>
                <a:gd name="T24" fmla="*/ 40 w 97"/>
                <a:gd name="T25" fmla="*/ 9 h 53"/>
                <a:gd name="T26" fmla="*/ 55 w 97"/>
                <a:gd name="T27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7" h="53">
                  <a:moveTo>
                    <a:pt x="55" y="0"/>
                  </a:moveTo>
                  <a:lnTo>
                    <a:pt x="97" y="23"/>
                  </a:lnTo>
                  <a:lnTo>
                    <a:pt x="83" y="32"/>
                  </a:lnTo>
                  <a:lnTo>
                    <a:pt x="67" y="40"/>
                  </a:lnTo>
                  <a:lnTo>
                    <a:pt x="53" y="48"/>
                  </a:lnTo>
                  <a:lnTo>
                    <a:pt x="42" y="53"/>
                  </a:lnTo>
                  <a:lnTo>
                    <a:pt x="37" y="51"/>
                  </a:lnTo>
                  <a:lnTo>
                    <a:pt x="44" y="26"/>
                  </a:lnTo>
                  <a:lnTo>
                    <a:pt x="3" y="30"/>
                  </a:lnTo>
                  <a:lnTo>
                    <a:pt x="0" y="28"/>
                  </a:lnTo>
                  <a:lnTo>
                    <a:pt x="10" y="23"/>
                  </a:lnTo>
                  <a:lnTo>
                    <a:pt x="24" y="17"/>
                  </a:lnTo>
                  <a:lnTo>
                    <a:pt x="40" y="9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CFCFCF"/>
            </a:solidFill>
            <a:ln w="0">
              <a:solidFill>
                <a:srgbClr val="CFCFC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365"/>
            <p:cNvSpPr>
              <a:spLocks/>
            </p:cNvSpPr>
            <p:nvPr/>
          </p:nvSpPr>
          <p:spPr bwMode="auto">
            <a:xfrm>
              <a:off x="8871340" y="5372988"/>
              <a:ext cx="120650" cy="100013"/>
            </a:xfrm>
            <a:custGeom>
              <a:avLst/>
              <a:gdLst>
                <a:gd name="T0" fmla="*/ 33 w 76"/>
                <a:gd name="T1" fmla="*/ 0 h 63"/>
                <a:gd name="T2" fmla="*/ 76 w 76"/>
                <a:gd name="T3" fmla="*/ 25 h 63"/>
                <a:gd name="T4" fmla="*/ 74 w 76"/>
                <a:gd name="T5" fmla="*/ 32 h 63"/>
                <a:gd name="T6" fmla="*/ 71 w 76"/>
                <a:gd name="T7" fmla="*/ 37 h 63"/>
                <a:gd name="T8" fmla="*/ 70 w 76"/>
                <a:gd name="T9" fmla="*/ 41 h 63"/>
                <a:gd name="T10" fmla="*/ 65 w 76"/>
                <a:gd name="T11" fmla="*/ 47 h 63"/>
                <a:gd name="T12" fmla="*/ 57 w 76"/>
                <a:gd name="T13" fmla="*/ 54 h 63"/>
                <a:gd name="T14" fmla="*/ 45 w 76"/>
                <a:gd name="T15" fmla="*/ 62 h 63"/>
                <a:gd name="T16" fmla="*/ 42 w 76"/>
                <a:gd name="T17" fmla="*/ 63 h 63"/>
                <a:gd name="T18" fmla="*/ 0 w 76"/>
                <a:gd name="T19" fmla="*/ 40 h 63"/>
                <a:gd name="T20" fmla="*/ 2 w 76"/>
                <a:gd name="T21" fmla="*/ 38 h 63"/>
                <a:gd name="T22" fmla="*/ 12 w 76"/>
                <a:gd name="T23" fmla="*/ 30 h 63"/>
                <a:gd name="T24" fmla="*/ 21 w 76"/>
                <a:gd name="T25" fmla="*/ 24 h 63"/>
                <a:gd name="T26" fmla="*/ 27 w 76"/>
                <a:gd name="T27" fmla="*/ 17 h 63"/>
                <a:gd name="T28" fmla="*/ 28 w 76"/>
                <a:gd name="T29" fmla="*/ 15 h 63"/>
                <a:gd name="T30" fmla="*/ 29 w 76"/>
                <a:gd name="T31" fmla="*/ 11 h 63"/>
                <a:gd name="T32" fmla="*/ 31 w 76"/>
                <a:gd name="T33" fmla="*/ 5 h 63"/>
                <a:gd name="T34" fmla="*/ 33 w 76"/>
                <a:gd name="T35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6" h="63">
                  <a:moveTo>
                    <a:pt x="33" y="0"/>
                  </a:moveTo>
                  <a:lnTo>
                    <a:pt x="76" y="25"/>
                  </a:lnTo>
                  <a:lnTo>
                    <a:pt x="74" y="32"/>
                  </a:lnTo>
                  <a:lnTo>
                    <a:pt x="71" y="37"/>
                  </a:lnTo>
                  <a:lnTo>
                    <a:pt x="70" y="41"/>
                  </a:lnTo>
                  <a:lnTo>
                    <a:pt x="65" y="47"/>
                  </a:lnTo>
                  <a:lnTo>
                    <a:pt x="57" y="54"/>
                  </a:lnTo>
                  <a:lnTo>
                    <a:pt x="45" y="62"/>
                  </a:lnTo>
                  <a:lnTo>
                    <a:pt x="42" y="63"/>
                  </a:lnTo>
                  <a:lnTo>
                    <a:pt x="0" y="40"/>
                  </a:lnTo>
                  <a:lnTo>
                    <a:pt x="2" y="38"/>
                  </a:lnTo>
                  <a:lnTo>
                    <a:pt x="12" y="30"/>
                  </a:lnTo>
                  <a:lnTo>
                    <a:pt x="21" y="24"/>
                  </a:lnTo>
                  <a:lnTo>
                    <a:pt x="27" y="17"/>
                  </a:lnTo>
                  <a:lnTo>
                    <a:pt x="28" y="15"/>
                  </a:lnTo>
                  <a:lnTo>
                    <a:pt x="29" y="11"/>
                  </a:lnTo>
                  <a:lnTo>
                    <a:pt x="31" y="5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41A0B3"/>
            </a:solidFill>
            <a:ln w="0">
              <a:solidFill>
                <a:srgbClr val="41A0B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366"/>
            <p:cNvSpPr>
              <a:spLocks/>
            </p:cNvSpPr>
            <p:nvPr/>
          </p:nvSpPr>
          <p:spPr bwMode="auto">
            <a:xfrm>
              <a:off x="8923728" y="5298375"/>
              <a:ext cx="100013" cy="114300"/>
            </a:xfrm>
            <a:custGeom>
              <a:avLst/>
              <a:gdLst>
                <a:gd name="T0" fmla="*/ 20 w 63"/>
                <a:gd name="T1" fmla="*/ 0 h 72"/>
                <a:gd name="T2" fmla="*/ 42 w 63"/>
                <a:gd name="T3" fmla="*/ 12 h 72"/>
                <a:gd name="T4" fmla="*/ 63 w 63"/>
                <a:gd name="T5" fmla="*/ 25 h 72"/>
                <a:gd name="T6" fmla="*/ 56 w 63"/>
                <a:gd name="T7" fmla="*/ 39 h 72"/>
                <a:gd name="T8" fmla="*/ 50 w 63"/>
                <a:gd name="T9" fmla="*/ 56 h 72"/>
                <a:gd name="T10" fmla="*/ 43 w 63"/>
                <a:gd name="T11" fmla="*/ 72 h 72"/>
                <a:gd name="T12" fmla="*/ 0 w 63"/>
                <a:gd name="T13" fmla="*/ 47 h 72"/>
                <a:gd name="T14" fmla="*/ 7 w 63"/>
                <a:gd name="T15" fmla="*/ 32 h 72"/>
                <a:gd name="T16" fmla="*/ 13 w 63"/>
                <a:gd name="T17" fmla="*/ 15 h 72"/>
                <a:gd name="T18" fmla="*/ 20 w 63"/>
                <a:gd name="T19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72">
                  <a:moveTo>
                    <a:pt x="20" y="0"/>
                  </a:moveTo>
                  <a:lnTo>
                    <a:pt x="42" y="12"/>
                  </a:lnTo>
                  <a:lnTo>
                    <a:pt x="63" y="25"/>
                  </a:lnTo>
                  <a:lnTo>
                    <a:pt x="56" y="39"/>
                  </a:lnTo>
                  <a:lnTo>
                    <a:pt x="50" y="56"/>
                  </a:lnTo>
                  <a:lnTo>
                    <a:pt x="43" y="72"/>
                  </a:lnTo>
                  <a:lnTo>
                    <a:pt x="0" y="47"/>
                  </a:lnTo>
                  <a:lnTo>
                    <a:pt x="7" y="32"/>
                  </a:lnTo>
                  <a:lnTo>
                    <a:pt x="13" y="15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388A9A"/>
            </a:solidFill>
            <a:ln w="0">
              <a:solidFill>
                <a:srgbClr val="388A9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367"/>
            <p:cNvSpPr>
              <a:spLocks/>
            </p:cNvSpPr>
            <p:nvPr/>
          </p:nvSpPr>
          <p:spPr bwMode="auto">
            <a:xfrm>
              <a:off x="8961828" y="5252338"/>
              <a:ext cx="87313" cy="69850"/>
            </a:xfrm>
            <a:custGeom>
              <a:avLst/>
              <a:gdLst>
                <a:gd name="T0" fmla="*/ 13 w 55"/>
                <a:gd name="T1" fmla="*/ 0 h 44"/>
                <a:gd name="T2" fmla="*/ 55 w 55"/>
                <a:gd name="T3" fmla="*/ 25 h 44"/>
                <a:gd name="T4" fmla="*/ 51 w 55"/>
                <a:gd name="T5" fmla="*/ 29 h 44"/>
                <a:gd name="T6" fmla="*/ 47 w 55"/>
                <a:gd name="T7" fmla="*/ 34 h 44"/>
                <a:gd name="T8" fmla="*/ 44 w 55"/>
                <a:gd name="T9" fmla="*/ 38 h 44"/>
                <a:gd name="T10" fmla="*/ 43 w 55"/>
                <a:gd name="T11" fmla="*/ 41 h 44"/>
                <a:gd name="T12" fmla="*/ 43 w 55"/>
                <a:gd name="T13" fmla="*/ 44 h 44"/>
                <a:gd name="T14" fmla="*/ 0 w 55"/>
                <a:gd name="T15" fmla="*/ 19 h 44"/>
                <a:gd name="T16" fmla="*/ 1 w 55"/>
                <a:gd name="T17" fmla="*/ 16 h 44"/>
                <a:gd name="T18" fmla="*/ 4 w 55"/>
                <a:gd name="T19" fmla="*/ 9 h 44"/>
                <a:gd name="T20" fmla="*/ 8 w 55"/>
                <a:gd name="T21" fmla="*/ 6 h 44"/>
                <a:gd name="T22" fmla="*/ 13 w 55"/>
                <a:gd name="T23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5" h="44">
                  <a:moveTo>
                    <a:pt x="13" y="0"/>
                  </a:moveTo>
                  <a:lnTo>
                    <a:pt x="55" y="25"/>
                  </a:lnTo>
                  <a:lnTo>
                    <a:pt x="51" y="29"/>
                  </a:lnTo>
                  <a:lnTo>
                    <a:pt x="47" y="34"/>
                  </a:lnTo>
                  <a:lnTo>
                    <a:pt x="44" y="38"/>
                  </a:lnTo>
                  <a:lnTo>
                    <a:pt x="43" y="41"/>
                  </a:lnTo>
                  <a:lnTo>
                    <a:pt x="43" y="44"/>
                  </a:lnTo>
                  <a:lnTo>
                    <a:pt x="0" y="19"/>
                  </a:lnTo>
                  <a:lnTo>
                    <a:pt x="1" y="16"/>
                  </a:lnTo>
                  <a:lnTo>
                    <a:pt x="4" y="9"/>
                  </a:lnTo>
                  <a:lnTo>
                    <a:pt x="8" y="6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482E2A"/>
            </a:solidFill>
            <a:ln w="0">
              <a:solidFill>
                <a:srgbClr val="482E2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368"/>
            <p:cNvSpPr>
              <a:spLocks/>
            </p:cNvSpPr>
            <p:nvPr/>
          </p:nvSpPr>
          <p:spPr bwMode="auto">
            <a:xfrm>
              <a:off x="8982465" y="5222175"/>
              <a:ext cx="123825" cy="69850"/>
            </a:xfrm>
            <a:custGeom>
              <a:avLst/>
              <a:gdLst>
                <a:gd name="T0" fmla="*/ 34 w 78"/>
                <a:gd name="T1" fmla="*/ 0 h 44"/>
                <a:gd name="T2" fmla="*/ 78 w 78"/>
                <a:gd name="T3" fmla="*/ 23 h 44"/>
                <a:gd name="T4" fmla="*/ 74 w 78"/>
                <a:gd name="T5" fmla="*/ 25 h 44"/>
                <a:gd name="T6" fmla="*/ 65 w 78"/>
                <a:gd name="T7" fmla="*/ 28 h 44"/>
                <a:gd name="T8" fmla="*/ 54 w 78"/>
                <a:gd name="T9" fmla="*/ 35 h 44"/>
                <a:gd name="T10" fmla="*/ 47 w 78"/>
                <a:gd name="T11" fmla="*/ 39 h 44"/>
                <a:gd name="T12" fmla="*/ 42 w 78"/>
                <a:gd name="T13" fmla="*/ 44 h 44"/>
                <a:gd name="T14" fmla="*/ 0 w 78"/>
                <a:gd name="T15" fmla="*/ 19 h 44"/>
                <a:gd name="T16" fmla="*/ 4 w 78"/>
                <a:gd name="T17" fmla="*/ 15 h 44"/>
                <a:gd name="T18" fmla="*/ 9 w 78"/>
                <a:gd name="T19" fmla="*/ 11 h 44"/>
                <a:gd name="T20" fmla="*/ 21 w 78"/>
                <a:gd name="T21" fmla="*/ 5 h 44"/>
                <a:gd name="T22" fmla="*/ 30 w 78"/>
                <a:gd name="T23" fmla="*/ 1 h 44"/>
                <a:gd name="T24" fmla="*/ 34 w 78"/>
                <a:gd name="T25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44">
                  <a:moveTo>
                    <a:pt x="34" y="0"/>
                  </a:moveTo>
                  <a:lnTo>
                    <a:pt x="78" y="23"/>
                  </a:lnTo>
                  <a:lnTo>
                    <a:pt x="74" y="25"/>
                  </a:lnTo>
                  <a:lnTo>
                    <a:pt x="65" y="28"/>
                  </a:lnTo>
                  <a:lnTo>
                    <a:pt x="54" y="35"/>
                  </a:lnTo>
                  <a:lnTo>
                    <a:pt x="47" y="39"/>
                  </a:lnTo>
                  <a:lnTo>
                    <a:pt x="42" y="44"/>
                  </a:lnTo>
                  <a:lnTo>
                    <a:pt x="0" y="19"/>
                  </a:lnTo>
                  <a:lnTo>
                    <a:pt x="4" y="15"/>
                  </a:lnTo>
                  <a:lnTo>
                    <a:pt x="9" y="11"/>
                  </a:lnTo>
                  <a:lnTo>
                    <a:pt x="21" y="5"/>
                  </a:lnTo>
                  <a:lnTo>
                    <a:pt x="30" y="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DCDCDC"/>
            </a:solidFill>
            <a:ln w="0">
              <a:solidFill>
                <a:srgbClr val="DCDCD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369"/>
            <p:cNvSpPr>
              <a:spLocks/>
            </p:cNvSpPr>
            <p:nvPr/>
          </p:nvSpPr>
          <p:spPr bwMode="auto">
            <a:xfrm>
              <a:off x="8955478" y="5282500"/>
              <a:ext cx="74613" cy="55563"/>
            </a:xfrm>
            <a:custGeom>
              <a:avLst/>
              <a:gdLst>
                <a:gd name="T0" fmla="*/ 4 w 47"/>
                <a:gd name="T1" fmla="*/ 0 h 35"/>
                <a:gd name="T2" fmla="*/ 47 w 47"/>
                <a:gd name="T3" fmla="*/ 25 h 35"/>
                <a:gd name="T4" fmla="*/ 44 w 47"/>
                <a:gd name="T5" fmla="*/ 28 h 35"/>
                <a:gd name="T6" fmla="*/ 43 w 47"/>
                <a:gd name="T7" fmla="*/ 35 h 35"/>
                <a:gd name="T8" fmla="*/ 22 w 47"/>
                <a:gd name="T9" fmla="*/ 22 h 35"/>
                <a:gd name="T10" fmla="*/ 0 w 47"/>
                <a:gd name="T11" fmla="*/ 10 h 35"/>
                <a:gd name="T12" fmla="*/ 1 w 47"/>
                <a:gd name="T13" fmla="*/ 4 h 35"/>
                <a:gd name="T14" fmla="*/ 4 w 47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5">
                  <a:moveTo>
                    <a:pt x="4" y="0"/>
                  </a:moveTo>
                  <a:lnTo>
                    <a:pt x="47" y="25"/>
                  </a:lnTo>
                  <a:lnTo>
                    <a:pt x="44" y="28"/>
                  </a:lnTo>
                  <a:lnTo>
                    <a:pt x="43" y="35"/>
                  </a:lnTo>
                  <a:lnTo>
                    <a:pt x="22" y="22"/>
                  </a:lnTo>
                  <a:lnTo>
                    <a:pt x="0" y="10"/>
                  </a:ln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C6867C"/>
            </a:solidFill>
            <a:ln w="0">
              <a:solidFill>
                <a:srgbClr val="C686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370"/>
            <p:cNvSpPr>
              <a:spLocks/>
            </p:cNvSpPr>
            <p:nvPr/>
          </p:nvSpPr>
          <p:spPr bwMode="auto">
            <a:xfrm>
              <a:off x="8769740" y="5219000"/>
              <a:ext cx="336550" cy="293688"/>
            </a:xfrm>
            <a:custGeom>
              <a:avLst/>
              <a:gdLst>
                <a:gd name="T0" fmla="*/ 169 w 212"/>
                <a:gd name="T1" fmla="*/ 0 h 185"/>
                <a:gd name="T2" fmla="*/ 212 w 212"/>
                <a:gd name="T3" fmla="*/ 25 h 185"/>
                <a:gd name="T4" fmla="*/ 208 w 212"/>
                <a:gd name="T5" fmla="*/ 27 h 185"/>
                <a:gd name="T6" fmla="*/ 199 w 212"/>
                <a:gd name="T7" fmla="*/ 30 h 185"/>
                <a:gd name="T8" fmla="*/ 186 w 212"/>
                <a:gd name="T9" fmla="*/ 37 h 185"/>
                <a:gd name="T10" fmla="*/ 177 w 212"/>
                <a:gd name="T11" fmla="*/ 42 h 185"/>
                <a:gd name="T12" fmla="*/ 169 w 212"/>
                <a:gd name="T13" fmla="*/ 50 h 185"/>
                <a:gd name="T14" fmla="*/ 164 w 212"/>
                <a:gd name="T15" fmla="*/ 58 h 185"/>
                <a:gd name="T16" fmla="*/ 160 w 212"/>
                <a:gd name="T17" fmla="*/ 67 h 185"/>
                <a:gd name="T18" fmla="*/ 155 w 212"/>
                <a:gd name="T19" fmla="*/ 82 h 185"/>
                <a:gd name="T20" fmla="*/ 147 w 212"/>
                <a:gd name="T21" fmla="*/ 97 h 185"/>
                <a:gd name="T22" fmla="*/ 140 w 212"/>
                <a:gd name="T23" fmla="*/ 113 h 185"/>
                <a:gd name="T24" fmla="*/ 134 w 212"/>
                <a:gd name="T25" fmla="*/ 126 h 185"/>
                <a:gd name="T26" fmla="*/ 130 w 212"/>
                <a:gd name="T27" fmla="*/ 135 h 185"/>
                <a:gd name="T28" fmla="*/ 125 w 212"/>
                <a:gd name="T29" fmla="*/ 140 h 185"/>
                <a:gd name="T30" fmla="*/ 116 w 212"/>
                <a:gd name="T31" fmla="*/ 148 h 185"/>
                <a:gd name="T32" fmla="*/ 104 w 212"/>
                <a:gd name="T33" fmla="*/ 155 h 185"/>
                <a:gd name="T34" fmla="*/ 91 w 212"/>
                <a:gd name="T35" fmla="*/ 163 h 185"/>
                <a:gd name="T36" fmla="*/ 78 w 212"/>
                <a:gd name="T37" fmla="*/ 169 h 185"/>
                <a:gd name="T38" fmla="*/ 64 w 212"/>
                <a:gd name="T39" fmla="*/ 176 h 185"/>
                <a:gd name="T40" fmla="*/ 54 w 212"/>
                <a:gd name="T41" fmla="*/ 180 h 185"/>
                <a:gd name="T42" fmla="*/ 46 w 212"/>
                <a:gd name="T43" fmla="*/ 184 h 185"/>
                <a:gd name="T44" fmla="*/ 44 w 212"/>
                <a:gd name="T45" fmla="*/ 185 h 185"/>
                <a:gd name="T46" fmla="*/ 54 w 212"/>
                <a:gd name="T47" fmla="*/ 155 h 185"/>
                <a:gd name="T48" fmla="*/ 0 w 212"/>
                <a:gd name="T49" fmla="*/ 160 h 185"/>
                <a:gd name="T50" fmla="*/ 3 w 212"/>
                <a:gd name="T51" fmla="*/ 159 h 185"/>
                <a:gd name="T52" fmla="*/ 11 w 212"/>
                <a:gd name="T53" fmla="*/ 155 h 185"/>
                <a:gd name="T54" fmla="*/ 21 w 212"/>
                <a:gd name="T55" fmla="*/ 151 h 185"/>
                <a:gd name="T56" fmla="*/ 34 w 212"/>
                <a:gd name="T57" fmla="*/ 144 h 185"/>
                <a:gd name="T58" fmla="*/ 47 w 212"/>
                <a:gd name="T59" fmla="*/ 138 h 185"/>
                <a:gd name="T60" fmla="*/ 62 w 212"/>
                <a:gd name="T61" fmla="*/ 130 h 185"/>
                <a:gd name="T62" fmla="*/ 74 w 212"/>
                <a:gd name="T63" fmla="*/ 123 h 185"/>
                <a:gd name="T64" fmla="*/ 83 w 212"/>
                <a:gd name="T65" fmla="*/ 116 h 185"/>
                <a:gd name="T66" fmla="*/ 87 w 212"/>
                <a:gd name="T67" fmla="*/ 110 h 185"/>
                <a:gd name="T68" fmla="*/ 91 w 212"/>
                <a:gd name="T69" fmla="*/ 101 h 185"/>
                <a:gd name="T70" fmla="*/ 97 w 212"/>
                <a:gd name="T71" fmla="*/ 88 h 185"/>
                <a:gd name="T72" fmla="*/ 104 w 212"/>
                <a:gd name="T73" fmla="*/ 72 h 185"/>
                <a:gd name="T74" fmla="*/ 112 w 212"/>
                <a:gd name="T75" fmla="*/ 57 h 185"/>
                <a:gd name="T76" fmla="*/ 118 w 212"/>
                <a:gd name="T77" fmla="*/ 42 h 185"/>
                <a:gd name="T78" fmla="*/ 122 w 212"/>
                <a:gd name="T79" fmla="*/ 33 h 185"/>
                <a:gd name="T80" fmla="*/ 127 w 212"/>
                <a:gd name="T81" fmla="*/ 25 h 185"/>
                <a:gd name="T82" fmla="*/ 135 w 212"/>
                <a:gd name="T83" fmla="*/ 17 h 185"/>
                <a:gd name="T84" fmla="*/ 144 w 212"/>
                <a:gd name="T85" fmla="*/ 12 h 185"/>
                <a:gd name="T86" fmla="*/ 156 w 212"/>
                <a:gd name="T87" fmla="*/ 6 h 185"/>
                <a:gd name="T88" fmla="*/ 165 w 212"/>
                <a:gd name="T89" fmla="*/ 2 h 185"/>
                <a:gd name="T90" fmla="*/ 169 w 212"/>
                <a:gd name="T91" fmla="*/ 0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2" h="185">
                  <a:moveTo>
                    <a:pt x="169" y="0"/>
                  </a:moveTo>
                  <a:lnTo>
                    <a:pt x="212" y="25"/>
                  </a:lnTo>
                  <a:lnTo>
                    <a:pt x="208" y="27"/>
                  </a:lnTo>
                  <a:lnTo>
                    <a:pt x="199" y="30"/>
                  </a:lnTo>
                  <a:lnTo>
                    <a:pt x="186" y="37"/>
                  </a:lnTo>
                  <a:lnTo>
                    <a:pt x="177" y="42"/>
                  </a:lnTo>
                  <a:lnTo>
                    <a:pt x="169" y="50"/>
                  </a:lnTo>
                  <a:lnTo>
                    <a:pt x="164" y="58"/>
                  </a:lnTo>
                  <a:lnTo>
                    <a:pt x="160" y="67"/>
                  </a:lnTo>
                  <a:lnTo>
                    <a:pt x="155" y="82"/>
                  </a:lnTo>
                  <a:lnTo>
                    <a:pt x="147" y="97"/>
                  </a:lnTo>
                  <a:lnTo>
                    <a:pt x="140" y="113"/>
                  </a:lnTo>
                  <a:lnTo>
                    <a:pt x="134" y="126"/>
                  </a:lnTo>
                  <a:lnTo>
                    <a:pt x="130" y="135"/>
                  </a:lnTo>
                  <a:lnTo>
                    <a:pt x="125" y="140"/>
                  </a:lnTo>
                  <a:lnTo>
                    <a:pt x="116" y="148"/>
                  </a:lnTo>
                  <a:lnTo>
                    <a:pt x="104" y="155"/>
                  </a:lnTo>
                  <a:lnTo>
                    <a:pt x="91" y="163"/>
                  </a:lnTo>
                  <a:lnTo>
                    <a:pt x="78" y="169"/>
                  </a:lnTo>
                  <a:lnTo>
                    <a:pt x="64" y="176"/>
                  </a:lnTo>
                  <a:lnTo>
                    <a:pt x="54" y="180"/>
                  </a:lnTo>
                  <a:lnTo>
                    <a:pt x="46" y="184"/>
                  </a:lnTo>
                  <a:lnTo>
                    <a:pt x="44" y="185"/>
                  </a:lnTo>
                  <a:lnTo>
                    <a:pt x="54" y="155"/>
                  </a:lnTo>
                  <a:lnTo>
                    <a:pt x="0" y="160"/>
                  </a:lnTo>
                  <a:lnTo>
                    <a:pt x="3" y="159"/>
                  </a:lnTo>
                  <a:lnTo>
                    <a:pt x="11" y="155"/>
                  </a:lnTo>
                  <a:lnTo>
                    <a:pt x="21" y="151"/>
                  </a:lnTo>
                  <a:lnTo>
                    <a:pt x="34" y="144"/>
                  </a:lnTo>
                  <a:lnTo>
                    <a:pt x="47" y="138"/>
                  </a:lnTo>
                  <a:lnTo>
                    <a:pt x="62" y="130"/>
                  </a:lnTo>
                  <a:lnTo>
                    <a:pt x="74" y="123"/>
                  </a:lnTo>
                  <a:lnTo>
                    <a:pt x="83" y="116"/>
                  </a:lnTo>
                  <a:lnTo>
                    <a:pt x="87" y="110"/>
                  </a:lnTo>
                  <a:lnTo>
                    <a:pt x="91" y="101"/>
                  </a:lnTo>
                  <a:lnTo>
                    <a:pt x="97" y="88"/>
                  </a:lnTo>
                  <a:lnTo>
                    <a:pt x="104" y="72"/>
                  </a:lnTo>
                  <a:lnTo>
                    <a:pt x="112" y="57"/>
                  </a:lnTo>
                  <a:lnTo>
                    <a:pt x="118" y="42"/>
                  </a:lnTo>
                  <a:lnTo>
                    <a:pt x="122" y="33"/>
                  </a:lnTo>
                  <a:lnTo>
                    <a:pt x="127" y="25"/>
                  </a:lnTo>
                  <a:lnTo>
                    <a:pt x="135" y="17"/>
                  </a:lnTo>
                  <a:lnTo>
                    <a:pt x="144" y="12"/>
                  </a:lnTo>
                  <a:lnTo>
                    <a:pt x="156" y="6"/>
                  </a:lnTo>
                  <a:lnTo>
                    <a:pt x="165" y="2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4747"/>
            </a:solidFill>
            <a:ln w="0">
              <a:solidFill>
                <a:srgbClr val="FF474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371"/>
            <p:cNvSpPr>
              <a:spLocks/>
            </p:cNvSpPr>
            <p:nvPr/>
          </p:nvSpPr>
          <p:spPr bwMode="auto">
            <a:xfrm>
              <a:off x="9203128" y="5169788"/>
              <a:ext cx="69850" cy="200025"/>
            </a:xfrm>
            <a:custGeom>
              <a:avLst/>
              <a:gdLst>
                <a:gd name="T0" fmla="*/ 35 w 44"/>
                <a:gd name="T1" fmla="*/ 0 h 126"/>
                <a:gd name="T2" fmla="*/ 41 w 44"/>
                <a:gd name="T3" fmla="*/ 16 h 126"/>
                <a:gd name="T4" fmla="*/ 44 w 44"/>
                <a:gd name="T5" fmla="*/ 31 h 126"/>
                <a:gd name="T6" fmla="*/ 44 w 44"/>
                <a:gd name="T7" fmla="*/ 47 h 126"/>
                <a:gd name="T8" fmla="*/ 44 w 44"/>
                <a:gd name="T9" fmla="*/ 67 h 126"/>
                <a:gd name="T10" fmla="*/ 44 w 44"/>
                <a:gd name="T11" fmla="*/ 82 h 126"/>
                <a:gd name="T12" fmla="*/ 43 w 44"/>
                <a:gd name="T13" fmla="*/ 93 h 126"/>
                <a:gd name="T14" fmla="*/ 39 w 44"/>
                <a:gd name="T15" fmla="*/ 99 h 126"/>
                <a:gd name="T16" fmla="*/ 34 w 44"/>
                <a:gd name="T17" fmla="*/ 105 h 126"/>
                <a:gd name="T18" fmla="*/ 0 w 44"/>
                <a:gd name="T19" fmla="*/ 126 h 126"/>
                <a:gd name="T20" fmla="*/ 5 w 44"/>
                <a:gd name="T21" fmla="*/ 120 h 126"/>
                <a:gd name="T22" fmla="*/ 9 w 44"/>
                <a:gd name="T23" fmla="*/ 113 h 126"/>
                <a:gd name="T24" fmla="*/ 10 w 44"/>
                <a:gd name="T25" fmla="*/ 102 h 126"/>
                <a:gd name="T26" fmla="*/ 10 w 44"/>
                <a:gd name="T27" fmla="*/ 86 h 126"/>
                <a:gd name="T28" fmla="*/ 10 w 44"/>
                <a:gd name="T29" fmla="*/ 67 h 126"/>
                <a:gd name="T30" fmla="*/ 10 w 44"/>
                <a:gd name="T31" fmla="*/ 51 h 126"/>
                <a:gd name="T32" fmla="*/ 7 w 44"/>
                <a:gd name="T33" fmla="*/ 35 h 126"/>
                <a:gd name="T34" fmla="*/ 1 w 44"/>
                <a:gd name="T35" fmla="*/ 20 h 126"/>
                <a:gd name="T36" fmla="*/ 35 w 44"/>
                <a:gd name="T37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" h="126">
                  <a:moveTo>
                    <a:pt x="35" y="0"/>
                  </a:moveTo>
                  <a:lnTo>
                    <a:pt x="41" y="16"/>
                  </a:lnTo>
                  <a:lnTo>
                    <a:pt x="44" y="31"/>
                  </a:lnTo>
                  <a:lnTo>
                    <a:pt x="44" y="47"/>
                  </a:lnTo>
                  <a:lnTo>
                    <a:pt x="44" y="67"/>
                  </a:lnTo>
                  <a:lnTo>
                    <a:pt x="44" y="82"/>
                  </a:lnTo>
                  <a:lnTo>
                    <a:pt x="43" y="93"/>
                  </a:lnTo>
                  <a:lnTo>
                    <a:pt x="39" y="99"/>
                  </a:lnTo>
                  <a:lnTo>
                    <a:pt x="34" y="105"/>
                  </a:lnTo>
                  <a:lnTo>
                    <a:pt x="0" y="126"/>
                  </a:lnTo>
                  <a:lnTo>
                    <a:pt x="5" y="120"/>
                  </a:lnTo>
                  <a:lnTo>
                    <a:pt x="9" y="113"/>
                  </a:lnTo>
                  <a:lnTo>
                    <a:pt x="10" y="102"/>
                  </a:lnTo>
                  <a:lnTo>
                    <a:pt x="10" y="86"/>
                  </a:lnTo>
                  <a:lnTo>
                    <a:pt x="10" y="67"/>
                  </a:lnTo>
                  <a:lnTo>
                    <a:pt x="10" y="51"/>
                  </a:lnTo>
                  <a:lnTo>
                    <a:pt x="7" y="35"/>
                  </a:lnTo>
                  <a:lnTo>
                    <a:pt x="1" y="20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8B5951"/>
            </a:solidFill>
            <a:ln w="0">
              <a:solidFill>
                <a:srgbClr val="8B595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372"/>
            <p:cNvSpPr>
              <a:spLocks/>
            </p:cNvSpPr>
            <p:nvPr/>
          </p:nvSpPr>
          <p:spPr bwMode="auto">
            <a:xfrm>
              <a:off x="9493640" y="5001513"/>
              <a:ext cx="69850" cy="196850"/>
            </a:xfrm>
            <a:custGeom>
              <a:avLst/>
              <a:gdLst>
                <a:gd name="T0" fmla="*/ 37 w 44"/>
                <a:gd name="T1" fmla="*/ 0 h 124"/>
                <a:gd name="T2" fmla="*/ 43 w 44"/>
                <a:gd name="T3" fmla="*/ 16 h 124"/>
                <a:gd name="T4" fmla="*/ 44 w 44"/>
                <a:gd name="T5" fmla="*/ 31 h 124"/>
                <a:gd name="T6" fmla="*/ 44 w 44"/>
                <a:gd name="T7" fmla="*/ 47 h 124"/>
                <a:gd name="T8" fmla="*/ 44 w 44"/>
                <a:gd name="T9" fmla="*/ 67 h 124"/>
                <a:gd name="T10" fmla="*/ 44 w 44"/>
                <a:gd name="T11" fmla="*/ 82 h 124"/>
                <a:gd name="T12" fmla="*/ 43 w 44"/>
                <a:gd name="T13" fmla="*/ 92 h 124"/>
                <a:gd name="T14" fmla="*/ 40 w 44"/>
                <a:gd name="T15" fmla="*/ 99 h 124"/>
                <a:gd name="T16" fmla="*/ 35 w 44"/>
                <a:gd name="T17" fmla="*/ 105 h 124"/>
                <a:gd name="T18" fmla="*/ 0 w 44"/>
                <a:gd name="T19" fmla="*/ 124 h 124"/>
                <a:gd name="T20" fmla="*/ 6 w 44"/>
                <a:gd name="T21" fmla="*/ 119 h 124"/>
                <a:gd name="T22" fmla="*/ 9 w 44"/>
                <a:gd name="T23" fmla="*/ 111 h 124"/>
                <a:gd name="T24" fmla="*/ 10 w 44"/>
                <a:gd name="T25" fmla="*/ 102 h 124"/>
                <a:gd name="T26" fmla="*/ 10 w 44"/>
                <a:gd name="T27" fmla="*/ 85 h 124"/>
                <a:gd name="T28" fmla="*/ 10 w 44"/>
                <a:gd name="T29" fmla="*/ 67 h 124"/>
                <a:gd name="T30" fmla="*/ 10 w 44"/>
                <a:gd name="T31" fmla="*/ 51 h 124"/>
                <a:gd name="T32" fmla="*/ 9 w 44"/>
                <a:gd name="T33" fmla="*/ 35 h 124"/>
                <a:gd name="T34" fmla="*/ 2 w 44"/>
                <a:gd name="T35" fmla="*/ 20 h 124"/>
                <a:gd name="T36" fmla="*/ 37 w 44"/>
                <a:gd name="T37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" h="124">
                  <a:moveTo>
                    <a:pt x="37" y="0"/>
                  </a:moveTo>
                  <a:lnTo>
                    <a:pt x="43" y="16"/>
                  </a:lnTo>
                  <a:lnTo>
                    <a:pt x="44" y="31"/>
                  </a:lnTo>
                  <a:lnTo>
                    <a:pt x="44" y="47"/>
                  </a:lnTo>
                  <a:lnTo>
                    <a:pt x="44" y="67"/>
                  </a:lnTo>
                  <a:lnTo>
                    <a:pt x="44" y="82"/>
                  </a:lnTo>
                  <a:lnTo>
                    <a:pt x="43" y="92"/>
                  </a:lnTo>
                  <a:lnTo>
                    <a:pt x="40" y="99"/>
                  </a:lnTo>
                  <a:lnTo>
                    <a:pt x="35" y="105"/>
                  </a:lnTo>
                  <a:lnTo>
                    <a:pt x="0" y="124"/>
                  </a:lnTo>
                  <a:lnTo>
                    <a:pt x="6" y="119"/>
                  </a:lnTo>
                  <a:lnTo>
                    <a:pt x="9" y="111"/>
                  </a:lnTo>
                  <a:lnTo>
                    <a:pt x="10" y="102"/>
                  </a:lnTo>
                  <a:lnTo>
                    <a:pt x="10" y="85"/>
                  </a:lnTo>
                  <a:lnTo>
                    <a:pt x="10" y="67"/>
                  </a:lnTo>
                  <a:lnTo>
                    <a:pt x="10" y="51"/>
                  </a:lnTo>
                  <a:lnTo>
                    <a:pt x="9" y="35"/>
                  </a:lnTo>
                  <a:lnTo>
                    <a:pt x="2" y="20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8B5951"/>
            </a:solidFill>
            <a:ln w="0">
              <a:solidFill>
                <a:srgbClr val="8B595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375"/>
            <p:cNvSpPr>
              <a:spLocks noEditPoints="1"/>
            </p:cNvSpPr>
            <p:nvPr/>
          </p:nvSpPr>
          <p:spPr bwMode="auto">
            <a:xfrm>
              <a:off x="8180778" y="4504625"/>
              <a:ext cx="1133475" cy="631825"/>
            </a:xfrm>
            <a:custGeom>
              <a:avLst/>
              <a:gdLst>
                <a:gd name="T0" fmla="*/ 607 w 714"/>
                <a:gd name="T1" fmla="*/ 344 h 398"/>
                <a:gd name="T2" fmla="*/ 632 w 714"/>
                <a:gd name="T3" fmla="*/ 346 h 398"/>
                <a:gd name="T4" fmla="*/ 655 w 714"/>
                <a:gd name="T5" fmla="*/ 351 h 398"/>
                <a:gd name="T6" fmla="*/ 676 w 714"/>
                <a:gd name="T7" fmla="*/ 360 h 398"/>
                <a:gd name="T8" fmla="*/ 682 w 714"/>
                <a:gd name="T9" fmla="*/ 364 h 398"/>
                <a:gd name="T10" fmla="*/ 714 w 714"/>
                <a:gd name="T11" fmla="*/ 346 h 398"/>
                <a:gd name="T12" fmla="*/ 714 w 714"/>
                <a:gd name="T13" fmla="*/ 365 h 398"/>
                <a:gd name="T14" fmla="*/ 654 w 714"/>
                <a:gd name="T15" fmla="*/ 398 h 398"/>
                <a:gd name="T16" fmla="*/ 568 w 714"/>
                <a:gd name="T17" fmla="*/ 348 h 398"/>
                <a:gd name="T18" fmla="*/ 587 w 714"/>
                <a:gd name="T19" fmla="*/ 346 h 398"/>
                <a:gd name="T20" fmla="*/ 607 w 714"/>
                <a:gd name="T21" fmla="*/ 344 h 398"/>
                <a:gd name="T22" fmla="*/ 665 w 714"/>
                <a:gd name="T23" fmla="*/ 339 h 398"/>
                <a:gd name="T24" fmla="*/ 665 w 714"/>
                <a:gd name="T25" fmla="*/ 339 h 398"/>
                <a:gd name="T26" fmla="*/ 665 w 714"/>
                <a:gd name="T27" fmla="*/ 339 h 398"/>
                <a:gd name="T28" fmla="*/ 665 w 714"/>
                <a:gd name="T29" fmla="*/ 339 h 398"/>
                <a:gd name="T30" fmla="*/ 418 w 714"/>
                <a:gd name="T31" fmla="*/ 196 h 398"/>
                <a:gd name="T32" fmla="*/ 665 w 714"/>
                <a:gd name="T33" fmla="*/ 339 h 398"/>
                <a:gd name="T34" fmla="*/ 665 w 714"/>
                <a:gd name="T35" fmla="*/ 339 h 398"/>
                <a:gd name="T36" fmla="*/ 668 w 714"/>
                <a:gd name="T37" fmla="*/ 340 h 398"/>
                <a:gd name="T38" fmla="*/ 674 w 714"/>
                <a:gd name="T39" fmla="*/ 340 h 398"/>
                <a:gd name="T40" fmla="*/ 678 w 714"/>
                <a:gd name="T41" fmla="*/ 340 h 398"/>
                <a:gd name="T42" fmla="*/ 683 w 714"/>
                <a:gd name="T43" fmla="*/ 339 h 398"/>
                <a:gd name="T44" fmla="*/ 688 w 714"/>
                <a:gd name="T45" fmla="*/ 336 h 398"/>
                <a:gd name="T46" fmla="*/ 714 w 714"/>
                <a:gd name="T47" fmla="*/ 322 h 398"/>
                <a:gd name="T48" fmla="*/ 714 w 714"/>
                <a:gd name="T49" fmla="*/ 333 h 398"/>
                <a:gd name="T50" fmla="*/ 682 w 714"/>
                <a:gd name="T51" fmla="*/ 351 h 398"/>
                <a:gd name="T52" fmla="*/ 658 w 714"/>
                <a:gd name="T53" fmla="*/ 343 h 398"/>
                <a:gd name="T54" fmla="*/ 633 w 714"/>
                <a:gd name="T55" fmla="*/ 336 h 398"/>
                <a:gd name="T56" fmla="*/ 607 w 714"/>
                <a:gd name="T57" fmla="*/ 335 h 398"/>
                <a:gd name="T58" fmla="*/ 581 w 714"/>
                <a:gd name="T59" fmla="*/ 336 h 398"/>
                <a:gd name="T60" fmla="*/ 556 w 714"/>
                <a:gd name="T61" fmla="*/ 342 h 398"/>
                <a:gd name="T62" fmla="*/ 418 w 714"/>
                <a:gd name="T63" fmla="*/ 263 h 398"/>
                <a:gd name="T64" fmla="*/ 418 w 714"/>
                <a:gd name="T65" fmla="*/ 196 h 398"/>
                <a:gd name="T66" fmla="*/ 39 w 714"/>
                <a:gd name="T67" fmla="*/ 0 h 398"/>
                <a:gd name="T68" fmla="*/ 39 w 714"/>
                <a:gd name="T69" fmla="*/ 45 h 398"/>
                <a:gd name="T70" fmla="*/ 0 w 714"/>
                <a:gd name="T71" fmla="*/ 22 h 398"/>
                <a:gd name="T72" fmla="*/ 39 w 714"/>
                <a:gd name="T73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14" h="398">
                  <a:moveTo>
                    <a:pt x="607" y="344"/>
                  </a:moveTo>
                  <a:lnTo>
                    <a:pt x="632" y="346"/>
                  </a:lnTo>
                  <a:lnTo>
                    <a:pt x="655" y="351"/>
                  </a:lnTo>
                  <a:lnTo>
                    <a:pt x="676" y="360"/>
                  </a:lnTo>
                  <a:lnTo>
                    <a:pt x="682" y="364"/>
                  </a:lnTo>
                  <a:lnTo>
                    <a:pt x="714" y="346"/>
                  </a:lnTo>
                  <a:lnTo>
                    <a:pt x="714" y="365"/>
                  </a:lnTo>
                  <a:lnTo>
                    <a:pt x="654" y="398"/>
                  </a:lnTo>
                  <a:lnTo>
                    <a:pt x="568" y="348"/>
                  </a:lnTo>
                  <a:lnTo>
                    <a:pt x="587" y="346"/>
                  </a:lnTo>
                  <a:lnTo>
                    <a:pt x="607" y="344"/>
                  </a:lnTo>
                  <a:close/>
                  <a:moveTo>
                    <a:pt x="665" y="339"/>
                  </a:moveTo>
                  <a:lnTo>
                    <a:pt x="665" y="339"/>
                  </a:lnTo>
                  <a:lnTo>
                    <a:pt x="665" y="339"/>
                  </a:lnTo>
                  <a:lnTo>
                    <a:pt x="665" y="339"/>
                  </a:lnTo>
                  <a:close/>
                  <a:moveTo>
                    <a:pt x="418" y="196"/>
                  </a:moveTo>
                  <a:lnTo>
                    <a:pt x="665" y="339"/>
                  </a:lnTo>
                  <a:lnTo>
                    <a:pt x="665" y="339"/>
                  </a:lnTo>
                  <a:lnTo>
                    <a:pt x="668" y="340"/>
                  </a:lnTo>
                  <a:lnTo>
                    <a:pt x="674" y="340"/>
                  </a:lnTo>
                  <a:lnTo>
                    <a:pt x="678" y="340"/>
                  </a:lnTo>
                  <a:lnTo>
                    <a:pt x="683" y="339"/>
                  </a:lnTo>
                  <a:lnTo>
                    <a:pt x="688" y="336"/>
                  </a:lnTo>
                  <a:lnTo>
                    <a:pt x="714" y="322"/>
                  </a:lnTo>
                  <a:lnTo>
                    <a:pt x="714" y="333"/>
                  </a:lnTo>
                  <a:lnTo>
                    <a:pt x="682" y="351"/>
                  </a:lnTo>
                  <a:lnTo>
                    <a:pt x="658" y="343"/>
                  </a:lnTo>
                  <a:lnTo>
                    <a:pt x="633" y="336"/>
                  </a:lnTo>
                  <a:lnTo>
                    <a:pt x="607" y="335"/>
                  </a:lnTo>
                  <a:lnTo>
                    <a:pt x="581" y="336"/>
                  </a:lnTo>
                  <a:lnTo>
                    <a:pt x="556" y="342"/>
                  </a:lnTo>
                  <a:lnTo>
                    <a:pt x="418" y="263"/>
                  </a:lnTo>
                  <a:lnTo>
                    <a:pt x="418" y="196"/>
                  </a:lnTo>
                  <a:close/>
                  <a:moveTo>
                    <a:pt x="39" y="0"/>
                  </a:moveTo>
                  <a:lnTo>
                    <a:pt x="39" y="45"/>
                  </a:lnTo>
                  <a:lnTo>
                    <a:pt x="0" y="22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613630"/>
            </a:solidFill>
            <a:ln w="0">
              <a:solidFill>
                <a:srgbClr val="61363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376"/>
            <p:cNvSpPr>
              <a:spLocks/>
            </p:cNvSpPr>
            <p:nvPr/>
          </p:nvSpPr>
          <p:spPr bwMode="auto">
            <a:xfrm>
              <a:off x="9063428" y="5033263"/>
              <a:ext cx="250825" cy="49213"/>
            </a:xfrm>
            <a:custGeom>
              <a:avLst/>
              <a:gdLst>
                <a:gd name="T0" fmla="*/ 158 w 158"/>
                <a:gd name="T1" fmla="*/ 0 h 31"/>
                <a:gd name="T2" fmla="*/ 158 w 158"/>
                <a:gd name="T3" fmla="*/ 13 h 31"/>
                <a:gd name="T4" fmla="*/ 126 w 158"/>
                <a:gd name="T5" fmla="*/ 31 h 31"/>
                <a:gd name="T6" fmla="*/ 120 w 158"/>
                <a:gd name="T7" fmla="*/ 27 h 31"/>
                <a:gd name="T8" fmla="*/ 99 w 158"/>
                <a:gd name="T9" fmla="*/ 18 h 31"/>
                <a:gd name="T10" fmla="*/ 76 w 158"/>
                <a:gd name="T11" fmla="*/ 13 h 31"/>
                <a:gd name="T12" fmla="*/ 51 w 158"/>
                <a:gd name="T13" fmla="*/ 11 h 31"/>
                <a:gd name="T14" fmla="*/ 31 w 158"/>
                <a:gd name="T15" fmla="*/ 13 h 31"/>
                <a:gd name="T16" fmla="*/ 12 w 158"/>
                <a:gd name="T17" fmla="*/ 15 h 31"/>
                <a:gd name="T18" fmla="*/ 0 w 158"/>
                <a:gd name="T19" fmla="*/ 9 h 31"/>
                <a:gd name="T20" fmla="*/ 25 w 158"/>
                <a:gd name="T21" fmla="*/ 3 h 31"/>
                <a:gd name="T22" fmla="*/ 51 w 158"/>
                <a:gd name="T23" fmla="*/ 2 h 31"/>
                <a:gd name="T24" fmla="*/ 77 w 158"/>
                <a:gd name="T25" fmla="*/ 3 h 31"/>
                <a:gd name="T26" fmla="*/ 102 w 158"/>
                <a:gd name="T27" fmla="*/ 10 h 31"/>
                <a:gd name="T28" fmla="*/ 126 w 158"/>
                <a:gd name="T29" fmla="*/ 18 h 31"/>
                <a:gd name="T30" fmla="*/ 158 w 158"/>
                <a:gd name="T31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8" h="31">
                  <a:moveTo>
                    <a:pt x="158" y="0"/>
                  </a:moveTo>
                  <a:lnTo>
                    <a:pt x="158" y="13"/>
                  </a:lnTo>
                  <a:lnTo>
                    <a:pt x="126" y="31"/>
                  </a:lnTo>
                  <a:lnTo>
                    <a:pt x="120" y="27"/>
                  </a:lnTo>
                  <a:lnTo>
                    <a:pt x="99" y="18"/>
                  </a:lnTo>
                  <a:lnTo>
                    <a:pt x="76" y="13"/>
                  </a:lnTo>
                  <a:lnTo>
                    <a:pt x="51" y="11"/>
                  </a:lnTo>
                  <a:lnTo>
                    <a:pt x="31" y="13"/>
                  </a:lnTo>
                  <a:lnTo>
                    <a:pt x="12" y="15"/>
                  </a:lnTo>
                  <a:lnTo>
                    <a:pt x="0" y="9"/>
                  </a:lnTo>
                  <a:lnTo>
                    <a:pt x="25" y="3"/>
                  </a:lnTo>
                  <a:lnTo>
                    <a:pt x="51" y="2"/>
                  </a:lnTo>
                  <a:lnTo>
                    <a:pt x="77" y="3"/>
                  </a:lnTo>
                  <a:lnTo>
                    <a:pt x="102" y="10"/>
                  </a:lnTo>
                  <a:lnTo>
                    <a:pt x="126" y="18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9C8480"/>
            </a:solidFill>
            <a:ln w="0">
              <a:solidFill>
                <a:srgbClr val="9C848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377"/>
            <p:cNvSpPr>
              <a:spLocks/>
            </p:cNvSpPr>
            <p:nvPr/>
          </p:nvSpPr>
          <p:spPr bwMode="auto">
            <a:xfrm>
              <a:off x="8679253" y="4777675"/>
              <a:ext cx="36513" cy="69850"/>
            </a:xfrm>
            <a:custGeom>
              <a:avLst/>
              <a:gdLst>
                <a:gd name="T0" fmla="*/ 23 w 23"/>
                <a:gd name="T1" fmla="*/ 0 h 44"/>
                <a:gd name="T2" fmla="*/ 23 w 23"/>
                <a:gd name="T3" fmla="*/ 44 h 44"/>
                <a:gd name="T4" fmla="*/ 0 w 23"/>
                <a:gd name="T5" fmla="*/ 31 h 44"/>
                <a:gd name="T6" fmla="*/ 0 w 23"/>
                <a:gd name="T7" fmla="*/ 13 h 44"/>
                <a:gd name="T8" fmla="*/ 23 w 23"/>
                <a:gd name="T9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44">
                  <a:moveTo>
                    <a:pt x="23" y="0"/>
                  </a:moveTo>
                  <a:lnTo>
                    <a:pt x="23" y="44"/>
                  </a:lnTo>
                  <a:lnTo>
                    <a:pt x="0" y="31"/>
                  </a:lnTo>
                  <a:lnTo>
                    <a:pt x="0" y="13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613630"/>
            </a:solidFill>
            <a:ln w="0">
              <a:solidFill>
                <a:srgbClr val="61363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378"/>
            <p:cNvSpPr>
              <a:spLocks noEditPoints="1"/>
            </p:cNvSpPr>
            <p:nvPr/>
          </p:nvSpPr>
          <p:spPr bwMode="auto">
            <a:xfrm>
              <a:off x="8242690" y="4504625"/>
              <a:ext cx="436563" cy="322263"/>
            </a:xfrm>
            <a:custGeom>
              <a:avLst/>
              <a:gdLst>
                <a:gd name="T0" fmla="*/ 53 w 275"/>
                <a:gd name="T1" fmla="*/ 64 h 203"/>
                <a:gd name="T2" fmla="*/ 268 w 275"/>
                <a:gd name="T3" fmla="*/ 189 h 203"/>
                <a:gd name="T4" fmla="*/ 275 w 275"/>
                <a:gd name="T5" fmla="*/ 185 h 203"/>
                <a:gd name="T6" fmla="*/ 275 w 275"/>
                <a:gd name="T7" fmla="*/ 203 h 203"/>
                <a:gd name="T8" fmla="*/ 47 w 275"/>
                <a:gd name="T9" fmla="*/ 72 h 203"/>
                <a:gd name="T10" fmla="*/ 53 w 275"/>
                <a:gd name="T11" fmla="*/ 64 h 203"/>
                <a:gd name="T12" fmla="*/ 0 w 275"/>
                <a:gd name="T13" fmla="*/ 0 h 203"/>
                <a:gd name="T14" fmla="*/ 0 w 275"/>
                <a:gd name="T15" fmla="*/ 33 h 203"/>
                <a:gd name="T16" fmla="*/ 42 w 275"/>
                <a:gd name="T17" fmla="*/ 58 h 203"/>
                <a:gd name="T18" fmla="*/ 39 w 275"/>
                <a:gd name="T19" fmla="*/ 62 h 203"/>
                <a:gd name="T20" fmla="*/ 36 w 275"/>
                <a:gd name="T21" fmla="*/ 65 h 203"/>
                <a:gd name="T22" fmla="*/ 0 w 275"/>
                <a:gd name="T23" fmla="*/ 45 h 203"/>
                <a:gd name="T24" fmla="*/ 0 w 275"/>
                <a:gd name="T25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03">
                  <a:moveTo>
                    <a:pt x="53" y="64"/>
                  </a:moveTo>
                  <a:lnTo>
                    <a:pt x="268" y="189"/>
                  </a:lnTo>
                  <a:lnTo>
                    <a:pt x="275" y="185"/>
                  </a:lnTo>
                  <a:lnTo>
                    <a:pt x="275" y="203"/>
                  </a:lnTo>
                  <a:lnTo>
                    <a:pt x="47" y="72"/>
                  </a:lnTo>
                  <a:lnTo>
                    <a:pt x="53" y="64"/>
                  </a:lnTo>
                  <a:close/>
                  <a:moveTo>
                    <a:pt x="0" y="0"/>
                  </a:moveTo>
                  <a:lnTo>
                    <a:pt x="0" y="33"/>
                  </a:lnTo>
                  <a:lnTo>
                    <a:pt x="42" y="58"/>
                  </a:lnTo>
                  <a:lnTo>
                    <a:pt x="39" y="62"/>
                  </a:lnTo>
                  <a:lnTo>
                    <a:pt x="36" y="65"/>
                  </a:lnTo>
                  <a:lnTo>
                    <a:pt x="0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13630"/>
            </a:solidFill>
            <a:ln w="0">
              <a:solidFill>
                <a:srgbClr val="61363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379"/>
            <p:cNvSpPr>
              <a:spLocks/>
            </p:cNvSpPr>
            <p:nvPr/>
          </p:nvSpPr>
          <p:spPr bwMode="auto">
            <a:xfrm>
              <a:off x="8299840" y="4596700"/>
              <a:ext cx="26988" cy="22225"/>
            </a:xfrm>
            <a:custGeom>
              <a:avLst/>
              <a:gdLst>
                <a:gd name="T0" fmla="*/ 6 w 17"/>
                <a:gd name="T1" fmla="*/ 0 h 14"/>
                <a:gd name="T2" fmla="*/ 17 w 17"/>
                <a:gd name="T3" fmla="*/ 6 h 14"/>
                <a:gd name="T4" fmla="*/ 11 w 17"/>
                <a:gd name="T5" fmla="*/ 14 h 14"/>
                <a:gd name="T6" fmla="*/ 0 w 17"/>
                <a:gd name="T7" fmla="*/ 7 h 14"/>
                <a:gd name="T8" fmla="*/ 3 w 17"/>
                <a:gd name="T9" fmla="*/ 4 h 14"/>
                <a:gd name="T10" fmla="*/ 6 w 17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4">
                  <a:moveTo>
                    <a:pt x="6" y="0"/>
                  </a:moveTo>
                  <a:lnTo>
                    <a:pt x="17" y="6"/>
                  </a:lnTo>
                  <a:lnTo>
                    <a:pt x="11" y="14"/>
                  </a:lnTo>
                  <a:lnTo>
                    <a:pt x="0" y="7"/>
                  </a:lnTo>
                  <a:lnTo>
                    <a:pt x="3" y="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9C8480"/>
            </a:solidFill>
            <a:ln w="0">
              <a:solidFill>
                <a:srgbClr val="9C848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380"/>
            <p:cNvSpPr>
              <a:spLocks/>
            </p:cNvSpPr>
            <p:nvPr/>
          </p:nvSpPr>
          <p:spPr bwMode="auto">
            <a:xfrm>
              <a:off x="8288728" y="4053775"/>
              <a:ext cx="1690688" cy="969963"/>
            </a:xfrm>
            <a:custGeom>
              <a:avLst/>
              <a:gdLst>
                <a:gd name="T0" fmla="*/ 460 w 1065"/>
                <a:gd name="T1" fmla="*/ 0 h 611"/>
                <a:gd name="T2" fmla="*/ 1065 w 1065"/>
                <a:gd name="T3" fmla="*/ 352 h 611"/>
                <a:gd name="T4" fmla="*/ 620 w 1065"/>
                <a:gd name="T5" fmla="*/ 609 h 611"/>
                <a:gd name="T6" fmla="*/ 616 w 1065"/>
                <a:gd name="T7" fmla="*/ 610 h 611"/>
                <a:gd name="T8" fmla="*/ 611 w 1065"/>
                <a:gd name="T9" fmla="*/ 611 h 611"/>
                <a:gd name="T10" fmla="*/ 607 w 1065"/>
                <a:gd name="T11" fmla="*/ 611 h 611"/>
                <a:gd name="T12" fmla="*/ 603 w 1065"/>
                <a:gd name="T13" fmla="*/ 610 h 611"/>
                <a:gd name="T14" fmla="*/ 0 w 1065"/>
                <a:gd name="T15" fmla="*/ 259 h 611"/>
                <a:gd name="T16" fmla="*/ 2 w 1065"/>
                <a:gd name="T17" fmla="*/ 260 h 611"/>
                <a:gd name="T18" fmla="*/ 7 w 1065"/>
                <a:gd name="T19" fmla="*/ 260 h 611"/>
                <a:gd name="T20" fmla="*/ 11 w 1065"/>
                <a:gd name="T21" fmla="*/ 259 h 611"/>
                <a:gd name="T22" fmla="*/ 17 w 1065"/>
                <a:gd name="T23" fmla="*/ 257 h 611"/>
                <a:gd name="T24" fmla="*/ 460 w 1065"/>
                <a:gd name="T25" fmla="*/ 0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65" h="611">
                  <a:moveTo>
                    <a:pt x="460" y="0"/>
                  </a:moveTo>
                  <a:lnTo>
                    <a:pt x="1065" y="352"/>
                  </a:lnTo>
                  <a:lnTo>
                    <a:pt x="620" y="609"/>
                  </a:lnTo>
                  <a:lnTo>
                    <a:pt x="616" y="610"/>
                  </a:lnTo>
                  <a:lnTo>
                    <a:pt x="611" y="611"/>
                  </a:lnTo>
                  <a:lnTo>
                    <a:pt x="607" y="611"/>
                  </a:lnTo>
                  <a:lnTo>
                    <a:pt x="603" y="610"/>
                  </a:lnTo>
                  <a:lnTo>
                    <a:pt x="0" y="259"/>
                  </a:lnTo>
                  <a:lnTo>
                    <a:pt x="2" y="260"/>
                  </a:lnTo>
                  <a:lnTo>
                    <a:pt x="7" y="260"/>
                  </a:lnTo>
                  <a:lnTo>
                    <a:pt x="11" y="259"/>
                  </a:lnTo>
                  <a:lnTo>
                    <a:pt x="17" y="257"/>
                  </a:lnTo>
                  <a:lnTo>
                    <a:pt x="460" y="0"/>
                  </a:lnTo>
                  <a:close/>
                </a:path>
              </a:pathLst>
            </a:custGeom>
            <a:solidFill>
              <a:srgbClr val="185E8C"/>
            </a:solidFill>
            <a:ln w="0">
              <a:solidFill>
                <a:srgbClr val="185E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381"/>
            <p:cNvSpPr>
              <a:spLocks/>
            </p:cNvSpPr>
            <p:nvPr/>
          </p:nvSpPr>
          <p:spPr bwMode="auto">
            <a:xfrm>
              <a:off x="9182490" y="4331588"/>
              <a:ext cx="727075" cy="684213"/>
            </a:xfrm>
            <a:custGeom>
              <a:avLst/>
              <a:gdLst>
                <a:gd name="T0" fmla="*/ 458 w 458"/>
                <a:gd name="T1" fmla="*/ 0 h 431"/>
                <a:gd name="T2" fmla="*/ 458 w 458"/>
                <a:gd name="T3" fmla="*/ 177 h 431"/>
                <a:gd name="T4" fmla="*/ 23 w 458"/>
                <a:gd name="T5" fmla="*/ 428 h 431"/>
                <a:gd name="T6" fmla="*/ 14 w 458"/>
                <a:gd name="T7" fmla="*/ 431 h 431"/>
                <a:gd name="T8" fmla="*/ 6 w 458"/>
                <a:gd name="T9" fmla="*/ 430 h 431"/>
                <a:gd name="T10" fmla="*/ 1 w 458"/>
                <a:gd name="T11" fmla="*/ 425 h 431"/>
                <a:gd name="T12" fmla="*/ 0 w 458"/>
                <a:gd name="T13" fmla="*/ 415 h 431"/>
                <a:gd name="T14" fmla="*/ 0 w 458"/>
                <a:gd name="T15" fmla="*/ 292 h 431"/>
                <a:gd name="T16" fmla="*/ 2 w 458"/>
                <a:gd name="T17" fmla="*/ 277 h 431"/>
                <a:gd name="T18" fmla="*/ 11 w 458"/>
                <a:gd name="T19" fmla="*/ 262 h 431"/>
                <a:gd name="T20" fmla="*/ 23 w 458"/>
                <a:gd name="T21" fmla="*/ 252 h 431"/>
                <a:gd name="T22" fmla="*/ 458 w 458"/>
                <a:gd name="T23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8" h="431">
                  <a:moveTo>
                    <a:pt x="458" y="0"/>
                  </a:moveTo>
                  <a:lnTo>
                    <a:pt x="458" y="177"/>
                  </a:lnTo>
                  <a:lnTo>
                    <a:pt x="23" y="428"/>
                  </a:lnTo>
                  <a:lnTo>
                    <a:pt x="14" y="431"/>
                  </a:lnTo>
                  <a:lnTo>
                    <a:pt x="6" y="430"/>
                  </a:lnTo>
                  <a:lnTo>
                    <a:pt x="1" y="425"/>
                  </a:lnTo>
                  <a:lnTo>
                    <a:pt x="0" y="415"/>
                  </a:lnTo>
                  <a:lnTo>
                    <a:pt x="0" y="292"/>
                  </a:lnTo>
                  <a:lnTo>
                    <a:pt x="2" y="277"/>
                  </a:lnTo>
                  <a:lnTo>
                    <a:pt x="11" y="262"/>
                  </a:lnTo>
                  <a:lnTo>
                    <a:pt x="23" y="252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382"/>
            <p:cNvSpPr>
              <a:spLocks/>
            </p:cNvSpPr>
            <p:nvPr/>
          </p:nvSpPr>
          <p:spPr bwMode="auto">
            <a:xfrm>
              <a:off x="8258565" y="3753738"/>
              <a:ext cx="1720850" cy="1289050"/>
            </a:xfrm>
            <a:custGeom>
              <a:avLst/>
              <a:gdLst>
                <a:gd name="T0" fmla="*/ 479 w 1084"/>
                <a:gd name="T1" fmla="*/ 0 h 812"/>
                <a:gd name="T2" fmla="*/ 1084 w 1084"/>
                <a:gd name="T3" fmla="*/ 351 h 812"/>
                <a:gd name="T4" fmla="*/ 1078 w 1084"/>
                <a:gd name="T5" fmla="*/ 355 h 812"/>
                <a:gd name="T6" fmla="*/ 1066 w 1084"/>
                <a:gd name="T7" fmla="*/ 362 h 812"/>
                <a:gd name="T8" fmla="*/ 1050 w 1084"/>
                <a:gd name="T9" fmla="*/ 371 h 812"/>
                <a:gd name="T10" fmla="*/ 1029 w 1084"/>
                <a:gd name="T11" fmla="*/ 383 h 812"/>
                <a:gd name="T12" fmla="*/ 1004 w 1084"/>
                <a:gd name="T13" fmla="*/ 397 h 812"/>
                <a:gd name="T14" fmla="*/ 977 w 1084"/>
                <a:gd name="T15" fmla="*/ 414 h 812"/>
                <a:gd name="T16" fmla="*/ 945 w 1084"/>
                <a:gd name="T17" fmla="*/ 431 h 812"/>
                <a:gd name="T18" fmla="*/ 914 w 1084"/>
                <a:gd name="T19" fmla="*/ 449 h 812"/>
                <a:gd name="T20" fmla="*/ 880 w 1084"/>
                <a:gd name="T21" fmla="*/ 469 h 812"/>
                <a:gd name="T22" fmla="*/ 846 w 1084"/>
                <a:gd name="T23" fmla="*/ 489 h 812"/>
                <a:gd name="T24" fmla="*/ 812 w 1084"/>
                <a:gd name="T25" fmla="*/ 508 h 812"/>
                <a:gd name="T26" fmla="*/ 778 w 1084"/>
                <a:gd name="T27" fmla="*/ 528 h 812"/>
                <a:gd name="T28" fmla="*/ 745 w 1084"/>
                <a:gd name="T29" fmla="*/ 546 h 812"/>
                <a:gd name="T30" fmla="*/ 715 w 1084"/>
                <a:gd name="T31" fmla="*/ 565 h 812"/>
                <a:gd name="T32" fmla="*/ 686 w 1084"/>
                <a:gd name="T33" fmla="*/ 582 h 812"/>
                <a:gd name="T34" fmla="*/ 661 w 1084"/>
                <a:gd name="T35" fmla="*/ 596 h 812"/>
                <a:gd name="T36" fmla="*/ 639 w 1084"/>
                <a:gd name="T37" fmla="*/ 608 h 812"/>
                <a:gd name="T38" fmla="*/ 626 w 1084"/>
                <a:gd name="T39" fmla="*/ 618 h 812"/>
                <a:gd name="T40" fmla="*/ 616 w 1084"/>
                <a:gd name="T41" fmla="*/ 634 h 812"/>
                <a:gd name="T42" fmla="*/ 608 w 1084"/>
                <a:gd name="T43" fmla="*/ 651 h 812"/>
                <a:gd name="T44" fmla="*/ 605 w 1084"/>
                <a:gd name="T45" fmla="*/ 667 h 812"/>
                <a:gd name="T46" fmla="*/ 605 w 1084"/>
                <a:gd name="T47" fmla="*/ 677 h 812"/>
                <a:gd name="T48" fmla="*/ 605 w 1084"/>
                <a:gd name="T49" fmla="*/ 694 h 812"/>
                <a:gd name="T50" fmla="*/ 605 w 1084"/>
                <a:gd name="T51" fmla="*/ 717 h 812"/>
                <a:gd name="T52" fmla="*/ 605 w 1084"/>
                <a:gd name="T53" fmla="*/ 740 h 812"/>
                <a:gd name="T54" fmla="*/ 605 w 1084"/>
                <a:gd name="T55" fmla="*/ 762 h 812"/>
                <a:gd name="T56" fmla="*/ 605 w 1084"/>
                <a:gd name="T57" fmla="*/ 779 h 812"/>
                <a:gd name="T58" fmla="*/ 605 w 1084"/>
                <a:gd name="T59" fmla="*/ 790 h 812"/>
                <a:gd name="T60" fmla="*/ 608 w 1084"/>
                <a:gd name="T61" fmla="*/ 803 h 812"/>
                <a:gd name="T62" fmla="*/ 616 w 1084"/>
                <a:gd name="T63" fmla="*/ 812 h 812"/>
                <a:gd name="T64" fmla="*/ 11 w 1084"/>
                <a:gd name="T65" fmla="*/ 460 h 812"/>
                <a:gd name="T66" fmla="*/ 4 w 1084"/>
                <a:gd name="T67" fmla="*/ 452 h 812"/>
                <a:gd name="T68" fmla="*/ 0 w 1084"/>
                <a:gd name="T69" fmla="*/ 439 h 812"/>
                <a:gd name="T70" fmla="*/ 0 w 1084"/>
                <a:gd name="T71" fmla="*/ 429 h 812"/>
                <a:gd name="T72" fmla="*/ 0 w 1084"/>
                <a:gd name="T73" fmla="*/ 412 h 812"/>
                <a:gd name="T74" fmla="*/ 0 w 1084"/>
                <a:gd name="T75" fmla="*/ 389 h 812"/>
                <a:gd name="T76" fmla="*/ 0 w 1084"/>
                <a:gd name="T77" fmla="*/ 366 h 812"/>
                <a:gd name="T78" fmla="*/ 0 w 1084"/>
                <a:gd name="T79" fmla="*/ 343 h 812"/>
                <a:gd name="T80" fmla="*/ 0 w 1084"/>
                <a:gd name="T81" fmla="*/ 326 h 812"/>
                <a:gd name="T82" fmla="*/ 0 w 1084"/>
                <a:gd name="T83" fmla="*/ 316 h 812"/>
                <a:gd name="T84" fmla="*/ 3 w 1084"/>
                <a:gd name="T85" fmla="*/ 299 h 812"/>
                <a:gd name="T86" fmla="*/ 11 w 1084"/>
                <a:gd name="T87" fmla="*/ 282 h 812"/>
                <a:gd name="T88" fmla="*/ 21 w 1084"/>
                <a:gd name="T89" fmla="*/ 268 h 812"/>
                <a:gd name="T90" fmla="*/ 34 w 1084"/>
                <a:gd name="T91" fmla="*/ 257 h 812"/>
                <a:gd name="T92" fmla="*/ 57 w 1084"/>
                <a:gd name="T93" fmla="*/ 244 h 812"/>
                <a:gd name="T94" fmla="*/ 81 w 1084"/>
                <a:gd name="T95" fmla="*/ 230 h 812"/>
                <a:gd name="T96" fmla="*/ 110 w 1084"/>
                <a:gd name="T97" fmla="*/ 214 h 812"/>
                <a:gd name="T98" fmla="*/ 140 w 1084"/>
                <a:gd name="T99" fmla="*/ 196 h 812"/>
                <a:gd name="T100" fmla="*/ 173 w 1084"/>
                <a:gd name="T101" fmla="*/ 177 h 812"/>
                <a:gd name="T102" fmla="*/ 207 w 1084"/>
                <a:gd name="T103" fmla="*/ 158 h 812"/>
                <a:gd name="T104" fmla="*/ 241 w 1084"/>
                <a:gd name="T105" fmla="*/ 138 h 812"/>
                <a:gd name="T106" fmla="*/ 275 w 1084"/>
                <a:gd name="T107" fmla="*/ 118 h 812"/>
                <a:gd name="T108" fmla="*/ 309 w 1084"/>
                <a:gd name="T109" fmla="*/ 99 h 812"/>
                <a:gd name="T110" fmla="*/ 342 w 1084"/>
                <a:gd name="T111" fmla="*/ 80 h 812"/>
                <a:gd name="T112" fmla="*/ 372 w 1084"/>
                <a:gd name="T113" fmla="*/ 62 h 812"/>
                <a:gd name="T114" fmla="*/ 400 w 1084"/>
                <a:gd name="T115" fmla="*/ 46 h 812"/>
                <a:gd name="T116" fmla="*/ 424 w 1084"/>
                <a:gd name="T117" fmla="*/ 32 h 812"/>
                <a:gd name="T118" fmla="*/ 445 w 1084"/>
                <a:gd name="T119" fmla="*/ 20 h 812"/>
                <a:gd name="T120" fmla="*/ 462 w 1084"/>
                <a:gd name="T121" fmla="*/ 11 h 812"/>
                <a:gd name="T122" fmla="*/ 474 w 1084"/>
                <a:gd name="T123" fmla="*/ 3 h 812"/>
                <a:gd name="T124" fmla="*/ 479 w 1084"/>
                <a:gd name="T125" fmla="*/ 0 h 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84" h="812">
                  <a:moveTo>
                    <a:pt x="479" y="0"/>
                  </a:moveTo>
                  <a:lnTo>
                    <a:pt x="1084" y="351"/>
                  </a:lnTo>
                  <a:lnTo>
                    <a:pt x="1078" y="355"/>
                  </a:lnTo>
                  <a:lnTo>
                    <a:pt x="1066" y="362"/>
                  </a:lnTo>
                  <a:lnTo>
                    <a:pt x="1050" y="371"/>
                  </a:lnTo>
                  <a:lnTo>
                    <a:pt x="1029" y="383"/>
                  </a:lnTo>
                  <a:lnTo>
                    <a:pt x="1004" y="397"/>
                  </a:lnTo>
                  <a:lnTo>
                    <a:pt x="977" y="414"/>
                  </a:lnTo>
                  <a:lnTo>
                    <a:pt x="945" y="431"/>
                  </a:lnTo>
                  <a:lnTo>
                    <a:pt x="914" y="449"/>
                  </a:lnTo>
                  <a:lnTo>
                    <a:pt x="880" y="469"/>
                  </a:lnTo>
                  <a:lnTo>
                    <a:pt x="846" y="489"/>
                  </a:lnTo>
                  <a:lnTo>
                    <a:pt x="812" y="508"/>
                  </a:lnTo>
                  <a:lnTo>
                    <a:pt x="778" y="528"/>
                  </a:lnTo>
                  <a:lnTo>
                    <a:pt x="745" y="546"/>
                  </a:lnTo>
                  <a:lnTo>
                    <a:pt x="715" y="565"/>
                  </a:lnTo>
                  <a:lnTo>
                    <a:pt x="686" y="582"/>
                  </a:lnTo>
                  <a:lnTo>
                    <a:pt x="661" y="596"/>
                  </a:lnTo>
                  <a:lnTo>
                    <a:pt x="639" y="608"/>
                  </a:lnTo>
                  <a:lnTo>
                    <a:pt x="626" y="618"/>
                  </a:lnTo>
                  <a:lnTo>
                    <a:pt x="616" y="634"/>
                  </a:lnTo>
                  <a:lnTo>
                    <a:pt x="608" y="651"/>
                  </a:lnTo>
                  <a:lnTo>
                    <a:pt x="605" y="667"/>
                  </a:lnTo>
                  <a:lnTo>
                    <a:pt x="605" y="677"/>
                  </a:lnTo>
                  <a:lnTo>
                    <a:pt x="605" y="694"/>
                  </a:lnTo>
                  <a:lnTo>
                    <a:pt x="605" y="717"/>
                  </a:lnTo>
                  <a:lnTo>
                    <a:pt x="605" y="740"/>
                  </a:lnTo>
                  <a:lnTo>
                    <a:pt x="605" y="762"/>
                  </a:lnTo>
                  <a:lnTo>
                    <a:pt x="605" y="779"/>
                  </a:lnTo>
                  <a:lnTo>
                    <a:pt x="605" y="790"/>
                  </a:lnTo>
                  <a:lnTo>
                    <a:pt x="608" y="803"/>
                  </a:lnTo>
                  <a:lnTo>
                    <a:pt x="616" y="812"/>
                  </a:lnTo>
                  <a:lnTo>
                    <a:pt x="11" y="460"/>
                  </a:lnTo>
                  <a:lnTo>
                    <a:pt x="4" y="452"/>
                  </a:lnTo>
                  <a:lnTo>
                    <a:pt x="0" y="439"/>
                  </a:lnTo>
                  <a:lnTo>
                    <a:pt x="0" y="429"/>
                  </a:lnTo>
                  <a:lnTo>
                    <a:pt x="0" y="412"/>
                  </a:lnTo>
                  <a:lnTo>
                    <a:pt x="0" y="389"/>
                  </a:lnTo>
                  <a:lnTo>
                    <a:pt x="0" y="366"/>
                  </a:lnTo>
                  <a:lnTo>
                    <a:pt x="0" y="343"/>
                  </a:lnTo>
                  <a:lnTo>
                    <a:pt x="0" y="326"/>
                  </a:lnTo>
                  <a:lnTo>
                    <a:pt x="0" y="316"/>
                  </a:lnTo>
                  <a:lnTo>
                    <a:pt x="3" y="299"/>
                  </a:lnTo>
                  <a:lnTo>
                    <a:pt x="11" y="282"/>
                  </a:lnTo>
                  <a:lnTo>
                    <a:pt x="21" y="268"/>
                  </a:lnTo>
                  <a:lnTo>
                    <a:pt x="34" y="257"/>
                  </a:lnTo>
                  <a:lnTo>
                    <a:pt x="57" y="244"/>
                  </a:lnTo>
                  <a:lnTo>
                    <a:pt x="81" y="230"/>
                  </a:lnTo>
                  <a:lnTo>
                    <a:pt x="110" y="214"/>
                  </a:lnTo>
                  <a:lnTo>
                    <a:pt x="140" y="196"/>
                  </a:lnTo>
                  <a:lnTo>
                    <a:pt x="173" y="177"/>
                  </a:lnTo>
                  <a:lnTo>
                    <a:pt x="207" y="158"/>
                  </a:lnTo>
                  <a:lnTo>
                    <a:pt x="241" y="138"/>
                  </a:lnTo>
                  <a:lnTo>
                    <a:pt x="275" y="118"/>
                  </a:lnTo>
                  <a:lnTo>
                    <a:pt x="309" y="99"/>
                  </a:lnTo>
                  <a:lnTo>
                    <a:pt x="342" y="80"/>
                  </a:lnTo>
                  <a:lnTo>
                    <a:pt x="372" y="62"/>
                  </a:lnTo>
                  <a:lnTo>
                    <a:pt x="400" y="46"/>
                  </a:lnTo>
                  <a:lnTo>
                    <a:pt x="424" y="32"/>
                  </a:lnTo>
                  <a:lnTo>
                    <a:pt x="445" y="20"/>
                  </a:lnTo>
                  <a:lnTo>
                    <a:pt x="462" y="11"/>
                  </a:lnTo>
                  <a:lnTo>
                    <a:pt x="474" y="3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0F6FB1"/>
            </a:solidFill>
            <a:ln w="0">
              <a:solidFill>
                <a:srgbClr val="0F6FB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383"/>
            <p:cNvSpPr>
              <a:spLocks/>
            </p:cNvSpPr>
            <p:nvPr/>
          </p:nvSpPr>
          <p:spPr bwMode="auto">
            <a:xfrm>
              <a:off x="8258565" y="4209350"/>
              <a:ext cx="977900" cy="833438"/>
            </a:xfrm>
            <a:custGeom>
              <a:avLst/>
              <a:gdLst>
                <a:gd name="T0" fmla="*/ 8 w 616"/>
                <a:gd name="T1" fmla="*/ 0 h 525"/>
                <a:gd name="T2" fmla="*/ 613 w 616"/>
                <a:gd name="T3" fmla="*/ 350 h 525"/>
                <a:gd name="T4" fmla="*/ 608 w 616"/>
                <a:gd name="T5" fmla="*/ 365 h 525"/>
                <a:gd name="T6" fmla="*/ 605 w 616"/>
                <a:gd name="T7" fmla="*/ 380 h 525"/>
                <a:gd name="T8" fmla="*/ 605 w 616"/>
                <a:gd name="T9" fmla="*/ 390 h 525"/>
                <a:gd name="T10" fmla="*/ 605 w 616"/>
                <a:gd name="T11" fmla="*/ 407 h 525"/>
                <a:gd name="T12" fmla="*/ 605 w 616"/>
                <a:gd name="T13" fmla="*/ 430 h 525"/>
                <a:gd name="T14" fmla="*/ 605 w 616"/>
                <a:gd name="T15" fmla="*/ 453 h 525"/>
                <a:gd name="T16" fmla="*/ 605 w 616"/>
                <a:gd name="T17" fmla="*/ 475 h 525"/>
                <a:gd name="T18" fmla="*/ 605 w 616"/>
                <a:gd name="T19" fmla="*/ 492 h 525"/>
                <a:gd name="T20" fmla="*/ 605 w 616"/>
                <a:gd name="T21" fmla="*/ 503 h 525"/>
                <a:gd name="T22" fmla="*/ 608 w 616"/>
                <a:gd name="T23" fmla="*/ 516 h 525"/>
                <a:gd name="T24" fmla="*/ 616 w 616"/>
                <a:gd name="T25" fmla="*/ 525 h 525"/>
                <a:gd name="T26" fmla="*/ 11 w 616"/>
                <a:gd name="T27" fmla="*/ 173 h 525"/>
                <a:gd name="T28" fmla="*/ 4 w 616"/>
                <a:gd name="T29" fmla="*/ 165 h 525"/>
                <a:gd name="T30" fmla="*/ 0 w 616"/>
                <a:gd name="T31" fmla="*/ 152 h 525"/>
                <a:gd name="T32" fmla="*/ 0 w 616"/>
                <a:gd name="T33" fmla="*/ 142 h 525"/>
                <a:gd name="T34" fmla="*/ 0 w 616"/>
                <a:gd name="T35" fmla="*/ 125 h 525"/>
                <a:gd name="T36" fmla="*/ 0 w 616"/>
                <a:gd name="T37" fmla="*/ 102 h 525"/>
                <a:gd name="T38" fmla="*/ 0 w 616"/>
                <a:gd name="T39" fmla="*/ 79 h 525"/>
                <a:gd name="T40" fmla="*/ 0 w 616"/>
                <a:gd name="T41" fmla="*/ 56 h 525"/>
                <a:gd name="T42" fmla="*/ 0 w 616"/>
                <a:gd name="T43" fmla="*/ 39 h 525"/>
                <a:gd name="T44" fmla="*/ 0 w 616"/>
                <a:gd name="T45" fmla="*/ 29 h 525"/>
                <a:gd name="T46" fmla="*/ 3 w 616"/>
                <a:gd name="T47" fmla="*/ 15 h 525"/>
                <a:gd name="T48" fmla="*/ 8 w 616"/>
                <a:gd name="T4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16" h="525">
                  <a:moveTo>
                    <a:pt x="8" y="0"/>
                  </a:moveTo>
                  <a:lnTo>
                    <a:pt x="613" y="350"/>
                  </a:lnTo>
                  <a:lnTo>
                    <a:pt x="608" y="365"/>
                  </a:lnTo>
                  <a:lnTo>
                    <a:pt x="605" y="380"/>
                  </a:lnTo>
                  <a:lnTo>
                    <a:pt x="605" y="390"/>
                  </a:lnTo>
                  <a:lnTo>
                    <a:pt x="605" y="407"/>
                  </a:lnTo>
                  <a:lnTo>
                    <a:pt x="605" y="430"/>
                  </a:lnTo>
                  <a:lnTo>
                    <a:pt x="605" y="453"/>
                  </a:lnTo>
                  <a:lnTo>
                    <a:pt x="605" y="475"/>
                  </a:lnTo>
                  <a:lnTo>
                    <a:pt x="605" y="492"/>
                  </a:lnTo>
                  <a:lnTo>
                    <a:pt x="605" y="503"/>
                  </a:lnTo>
                  <a:lnTo>
                    <a:pt x="608" y="516"/>
                  </a:lnTo>
                  <a:lnTo>
                    <a:pt x="616" y="525"/>
                  </a:lnTo>
                  <a:lnTo>
                    <a:pt x="11" y="173"/>
                  </a:lnTo>
                  <a:lnTo>
                    <a:pt x="4" y="165"/>
                  </a:lnTo>
                  <a:lnTo>
                    <a:pt x="0" y="152"/>
                  </a:lnTo>
                  <a:lnTo>
                    <a:pt x="0" y="142"/>
                  </a:lnTo>
                  <a:lnTo>
                    <a:pt x="0" y="125"/>
                  </a:lnTo>
                  <a:lnTo>
                    <a:pt x="0" y="102"/>
                  </a:lnTo>
                  <a:lnTo>
                    <a:pt x="0" y="79"/>
                  </a:lnTo>
                  <a:lnTo>
                    <a:pt x="0" y="56"/>
                  </a:lnTo>
                  <a:lnTo>
                    <a:pt x="0" y="39"/>
                  </a:lnTo>
                  <a:lnTo>
                    <a:pt x="0" y="29"/>
                  </a:lnTo>
                  <a:lnTo>
                    <a:pt x="3" y="1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C598C"/>
            </a:solidFill>
            <a:ln w="0">
              <a:solidFill>
                <a:srgbClr val="0C59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384"/>
            <p:cNvSpPr>
              <a:spLocks/>
            </p:cNvSpPr>
            <p:nvPr/>
          </p:nvSpPr>
          <p:spPr bwMode="auto">
            <a:xfrm>
              <a:off x="9219003" y="4310950"/>
              <a:ext cx="760413" cy="733425"/>
            </a:xfrm>
            <a:custGeom>
              <a:avLst/>
              <a:gdLst>
                <a:gd name="T0" fmla="*/ 479 w 479"/>
                <a:gd name="T1" fmla="*/ 0 h 462"/>
                <a:gd name="T2" fmla="*/ 479 w 479"/>
                <a:gd name="T3" fmla="*/ 12 h 462"/>
                <a:gd name="T4" fmla="*/ 34 w 479"/>
                <a:gd name="T5" fmla="*/ 269 h 462"/>
                <a:gd name="T6" fmla="*/ 22 w 479"/>
                <a:gd name="T7" fmla="*/ 280 h 462"/>
                <a:gd name="T8" fmla="*/ 13 w 479"/>
                <a:gd name="T9" fmla="*/ 295 h 462"/>
                <a:gd name="T10" fmla="*/ 11 w 479"/>
                <a:gd name="T11" fmla="*/ 311 h 462"/>
                <a:gd name="T12" fmla="*/ 11 w 479"/>
                <a:gd name="T13" fmla="*/ 432 h 462"/>
                <a:gd name="T14" fmla="*/ 13 w 479"/>
                <a:gd name="T15" fmla="*/ 443 h 462"/>
                <a:gd name="T16" fmla="*/ 17 w 479"/>
                <a:gd name="T17" fmla="*/ 448 h 462"/>
                <a:gd name="T18" fmla="*/ 25 w 479"/>
                <a:gd name="T19" fmla="*/ 449 h 462"/>
                <a:gd name="T20" fmla="*/ 34 w 479"/>
                <a:gd name="T21" fmla="*/ 447 h 462"/>
                <a:gd name="T22" fmla="*/ 479 w 479"/>
                <a:gd name="T23" fmla="*/ 190 h 462"/>
                <a:gd name="T24" fmla="*/ 479 w 479"/>
                <a:gd name="T25" fmla="*/ 202 h 462"/>
                <a:gd name="T26" fmla="*/ 474 w 479"/>
                <a:gd name="T27" fmla="*/ 205 h 462"/>
                <a:gd name="T28" fmla="*/ 462 w 479"/>
                <a:gd name="T29" fmla="*/ 211 h 462"/>
                <a:gd name="T30" fmla="*/ 445 w 479"/>
                <a:gd name="T31" fmla="*/ 222 h 462"/>
                <a:gd name="T32" fmla="*/ 424 w 479"/>
                <a:gd name="T33" fmla="*/ 233 h 462"/>
                <a:gd name="T34" fmla="*/ 399 w 479"/>
                <a:gd name="T35" fmla="*/ 248 h 462"/>
                <a:gd name="T36" fmla="*/ 372 w 479"/>
                <a:gd name="T37" fmla="*/ 263 h 462"/>
                <a:gd name="T38" fmla="*/ 342 w 479"/>
                <a:gd name="T39" fmla="*/ 282 h 462"/>
                <a:gd name="T40" fmla="*/ 309 w 479"/>
                <a:gd name="T41" fmla="*/ 300 h 462"/>
                <a:gd name="T42" fmla="*/ 275 w 479"/>
                <a:gd name="T43" fmla="*/ 320 h 462"/>
                <a:gd name="T44" fmla="*/ 241 w 479"/>
                <a:gd name="T45" fmla="*/ 339 h 462"/>
                <a:gd name="T46" fmla="*/ 207 w 479"/>
                <a:gd name="T47" fmla="*/ 359 h 462"/>
                <a:gd name="T48" fmla="*/ 173 w 479"/>
                <a:gd name="T49" fmla="*/ 379 h 462"/>
                <a:gd name="T50" fmla="*/ 140 w 479"/>
                <a:gd name="T51" fmla="*/ 397 h 462"/>
                <a:gd name="T52" fmla="*/ 110 w 479"/>
                <a:gd name="T53" fmla="*/ 415 h 462"/>
                <a:gd name="T54" fmla="*/ 81 w 479"/>
                <a:gd name="T55" fmla="*/ 431 h 462"/>
                <a:gd name="T56" fmla="*/ 56 w 479"/>
                <a:gd name="T57" fmla="*/ 445 h 462"/>
                <a:gd name="T58" fmla="*/ 34 w 479"/>
                <a:gd name="T59" fmla="*/ 458 h 462"/>
                <a:gd name="T60" fmla="*/ 24 w 479"/>
                <a:gd name="T61" fmla="*/ 462 h 462"/>
                <a:gd name="T62" fmla="*/ 14 w 479"/>
                <a:gd name="T63" fmla="*/ 462 h 462"/>
                <a:gd name="T64" fmla="*/ 7 w 479"/>
                <a:gd name="T65" fmla="*/ 458 h 462"/>
                <a:gd name="T66" fmla="*/ 1 w 479"/>
                <a:gd name="T67" fmla="*/ 451 h 462"/>
                <a:gd name="T68" fmla="*/ 0 w 479"/>
                <a:gd name="T69" fmla="*/ 439 h 462"/>
                <a:gd name="T70" fmla="*/ 0 w 479"/>
                <a:gd name="T71" fmla="*/ 428 h 462"/>
                <a:gd name="T72" fmla="*/ 0 w 479"/>
                <a:gd name="T73" fmla="*/ 411 h 462"/>
                <a:gd name="T74" fmla="*/ 0 w 479"/>
                <a:gd name="T75" fmla="*/ 389 h 462"/>
                <a:gd name="T76" fmla="*/ 0 w 479"/>
                <a:gd name="T77" fmla="*/ 366 h 462"/>
                <a:gd name="T78" fmla="*/ 0 w 479"/>
                <a:gd name="T79" fmla="*/ 343 h 462"/>
                <a:gd name="T80" fmla="*/ 0 w 479"/>
                <a:gd name="T81" fmla="*/ 326 h 462"/>
                <a:gd name="T82" fmla="*/ 0 w 479"/>
                <a:gd name="T83" fmla="*/ 316 h 462"/>
                <a:gd name="T84" fmla="*/ 3 w 479"/>
                <a:gd name="T85" fmla="*/ 300 h 462"/>
                <a:gd name="T86" fmla="*/ 11 w 479"/>
                <a:gd name="T87" fmla="*/ 283 h 462"/>
                <a:gd name="T88" fmla="*/ 21 w 479"/>
                <a:gd name="T89" fmla="*/ 267 h 462"/>
                <a:gd name="T90" fmla="*/ 34 w 479"/>
                <a:gd name="T91" fmla="*/ 257 h 462"/>
                <a:gd name="T92" fmla="*/ 56 w 479"/>
                <a:gd name="T93" fmla="*/ 245 h 462"/>
                <a:gd name="T94" fmla="*/ 81 w 479"/>
                <a:gd name="T95" fmla="*/ 231 h 462"/>
                <a:gd name="T96" fmla="*/ 110 w 479"/>
                <a:gd name="T97" fmla="*/ 214 h 462"/>
                <a:gd name="T98" fmla="*/ 140 w 479"/>
                <a:gd name="T99" fmla="*/ 195 h 462"/>
                <a:gd name="T100" fmla="*/ 173 w 479"/>
                <a:gd name="T101" fmla="*/ 177 h 462"/>
                <a:gd name="T102" fmla="*/ 207 w 479"/>
                <a:gd name="T103" fmla="*/ 157 h 462"/>
                <a:gd name="T104" fmla="*/ 241 w 479"/>
                <a:gd name="T105" fmla="*/ 138 h 462"/>
                <a:gd name="T106" fmla="*/ 275 w 479"/>
                <a:gd name="T107" fmla="*/ 118 h 462"/>
                <a:gd name="T108" fmla="*/ 309 w 479"/>
                <a:gd name="T109" fmla="*/ 98 h 462"/>
                <a:gd name="T110" fmla="*/ 340 w 479"/>
                <a:gd name="T111" fmla="*/ 80 h 462"/>
                <a:gd name="T112" fmla="*/ 372 w 479"/>
                <a:gd name="T113" fmla="*/ 63 h 462"/>
                <a:gd name="T114" fmla="*/ 399 w 479"/>
                <a:gd name="T115" fmla="*/ 46 h 462"/>
                <a:gd name="T116" fmla="*/ 424 w 479"/>
                <a:gd name="T117" fmla="*/ 32 h 462"/>
                <a:gd name="T118" fmla="*/ 445 w 479"/>
                <a:gd name="T119" fmla="*/ 20 h 462"/>
                <a:gd name="T120" fmla="*/ 461 w 479"/>
                <a:gd name="T121" fmla="*/ 11 h 462"/>
                <a:gd name="T122" fmla="*/ 473 w 479"/>
                <a:gd name="T123" fmla="*/ 4 h 462"/>
                <a:gd name="T124" fmla="*/ 479 w 479"/>
                <a:gd name="T125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79" h="462">
                  <a:moveTo>
                    <a:pt x="479" y="0"/>
                  </a:moveTo>
                  <a:lnTo>
                    <a:pt x="479" y="12"/>
                  </a:lnTo>
                  <a:lnTo>
                    <a:pt x="34" y="269"/>
                  </a:lnTo>
                  <a:lnTo>
                    <a:pt x="22" y="280"/>
                  </a:lnTo>
                  <a:lnTo>
                    <a:pt x="13" y="295"/>
                  </a:lnTo>
                  <a:lnTo>
                    <a:pt x="11" y="311"/>
                  </a:lnTo>
                  <a:lnTo>
                    <a:pt x="11" y="432"/>
                  </a:lnTo>
                  <a:lnTo>
                    <a:pt x="13" y="443"/>
                  </a:lnTo>
                  <a:lnTo>
                    <a:pt x="17" y="448"/>
                  </a:lnTo>
                  <a:lnTo>
                    <a:pt x="25" y="449"/>
                  </a:lnTo>
                  <a:lnTo>
                    <a:pt x="34" y="447"/>
                  </a:lnTo>
                  <a:lnTo>
                    <a:pt x="479" y="190"/>
                  </a:lnTo>
                  <a:lnTo>
                    <a:pt x="479" y="202"/>
                  </a:lnTo>
                  <a:lnTo>
                    <a:pt x="474" y="205"/>
                  </a:lnTo>
                  <a:lnTo>
                    <a:pt x="462" y="211"/>
                  </a:lnTo>
                  <a:lnTo>
                    <a:pt x="445" y="222"/>
                  </a:lnTo>
                  <a:lnTo>
                    <a:pt x="424" y="233"/>
                  </a:lnTo>
                  <a:lnTo>
                    <a:pt x="399" y="248"/>
                  </a:lnTo>
                  <a:lnTo>
                    <a:pt x="372" y="263"/>
                  </a:lnTo>
                  <a:lnTo>
                    <a:pt x="342" y="282"/>
                  </a:lnTo>
                  <a:lnTo>
                    <a:pt x="309" y="300"/>
                  </a:lnTo>
                  <a:lnTo>
                    <a:pt x="275" y="320"/>
                  </a:lnTo>
                  <a:lnTo>
                    <a:pt x="241" y="339"/>
                  </a:lnTo>
                  <a:lnTo>
                    <a:pt x="207" y="359"/>
                  </a:lnTo>
                  <a:lnTo>
                    <a:pt x="173" y="379"/>
                  </a:lnTo>
                  <a:lnTo>
                    <a:pt x="140" y="397"/>
                  </a:lnTo>
                  <a:lnTo>
                    <a:pt x="110" y="415"/>
                  </a:lnTo>
                  <a:lnTo>
                    <a:pt x="81" y="431"/>
                  </a:lnTo>
                  <a:lnTo>
                    <a:pt x="56" y="445"/>
                  </a:lnTo>
                  <a:lnTo>
                    <a:pt x="34" y="458"/>
                  </a:lnTo>
                  <a:lnTo>
                    <a:pt x="24" y="462"/>
                  </a:lnTo>
                  <a:lnTo>
                    <a:pt x="14" y="462"/>
                  </a:lnTo>
                  <a:lnTo>
                    <a:pt x="7" y="458"/>
                  </a:lnTo>
                  <a:lnTo>
                    <a:pt x="1" y="451"/>
                  </a:lnTo>
                  <a:lnTo>
                    <a:pt x="0" y="439"/>
                  </a:lnTo>
                  <a:lnTo>
                    <a:pt x="0" y="428"/>
                  </a:lnTo>
                  <a:lnTo>
                    <a:pt x="0" y="411"/>
                  </a:lnTo>
                  <a:lnTo>
                    <a:pt x="0" y="389"/>
                  </a:lnTo>
                  <a:lnTo>
                    <a:pt x="0" y="366"/>
                  </a:lnTo>
                  <a:lnTo>
                    <a:pt x="0" y="343"/>
                  </a:lnTo>
                  <a:lnTo>
                    <a:pt x="0" y="326"/>
                  </a:lnTo>
                  <a:lnTo>
                    <a:pt x="0" y="316"/>
                  </a:lnTo>
                  <a:lnTo>
                    <a:pt x="3" y="300"/>
                  </a:lnTo>
                  <a:lnTo>
                    <a:pt x="11" y="283"/>
                  </a:lnTo>
                  <a:lnTo>
                    <a:pt x="21" y="267"/>
                  </a:lnTo>
                  <a:lnTo>
                    <a:pt x="34" y="257"/>
                  </a:lnTo>
                  <a:lnTo>
                    <a:pt x="56" y="245"/>
                  </a:lnTo>
                  <a:lnTo>
                    <a:pt x="81" y="231"/>
                  </a:lnTo>
                  <a:lnTo>
                    <a:pt x="110" y="214"/>
                  </a:lnTo>
                  <a:lnTo>
                    <a:pt x="140" y="195"/>
                  </a:lnTo>
                  <a:lnTo>
                    <a:pt x="173" y="177"/>
                  </a:lnTo>
                  <a:lnTo>
                    <a:pt x="207" y="157"/>
                  </a:lnTo>
                  <a:lnTo>
                    <a:pt x="241" y="138"/>
                  </a:lnTo>
                  <a:lnTo>
                    <a:pt x="275" y="118"/>
                  </a:lnTo>
                  <a:lnTo>
                    <a:pt x="309" y="98"/>
                  </a:lnTo>
                  <a:lnTo>
                    <a:pt x="340" y="80"/>
                  </a:lnTo>
                  <a:lnTo>
                    <a:pt x="372" y="63"/>
                  </a:lnTo>
                  <a:lnTo>
                    <a:pt x="399" y="46"/>
                  </a:lnTo>
                  <a:lnTo>
                    <a:pt x="424" y="32"/>
                  </a:lnTo>
                  <a:lnTo>
                    <a:pt x="445" y="20"/>
                  </a:lnTo>
                  <a:lnTo>
                    <a:pt x="461" y="11"/>
                  </a:lnTo>
                  <a:lnTo>
                    <a:pt x="473" y="4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3DB3FF"/>
            </a:solidFill>
            <a:ln w="0">
              <a:solidFill>
                <a:srgbClr val="3DB3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385"/>
            <p:cNvSpPr>
              <a:spLocks noEditPoints="1"/>
            </p:cNvSpPr>
            <p:nvPr/>
          </p:nvSpPr>
          <p:spPr bwMode="auto">
            <a:xfrm>
              <a:off x="8350640" y="3807713"/>
              <a:ext cx="1528763" cy="885825"/>
            </a:xfrm>
            <a:custGeom>
              <a:avLst/>
              <a:gdLst>
                <a:gd name="T0" fmla="*/ 424 w 963"/>
                <a:gd name="T1" fmla="*/ 10 h 558"/>
                <a:gd name="T2" fmla="*/ 16 w 963"/>
                <a:gd name="T3" fmla="*/ 247 h 558"/>
                <a:gd name="T4" fmla="*/ 539 w 963"/>
                <a:gd name="T5" fmla="*/ 549 h 558"/>
                <a:gd name="T6" fmla="*/ 948 w 963"/>
                <a:gd name="T7" fmla="*/ 312 h 558"/>
                <a:gd name="T8" fmla="*/ 424 w 963"/>
                <a:gd name="T9" fmla="*/ 10 h 558"/>
                <a:gd name="T10" fmla="*/ 423 w 963"/>
                <a:gd name="T11" fmla="*/ 0 h 558"/>
                <a:gd name="T12" fmla="*/ 963 w 963"/>
                <a:gd name="T13" fmla="*/ 312 h 558"/>
                <a:gd name="T14" fmla="*/ 539 w 963"/>
                <a:gd name="T15" fmla="*/ 558 h 558"/>
                <a:gd name="T16" fmla="*/ 0 w 963"/>
                <a:gd name="T17" fmla="*/ 247 h 558"/>
                <a:gd name="T18" fmla="*/ 423 w 963"/>
                <a:gd name="T1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3" h="558">
                  <a:moveTo>
                    <a:pt x="424" y="10"/>
                  </a:moveTo>
                  <a:lnTo>
                    <a:pt x="16" y="247"/>
                  </a:lnTo>
                  <a:lnTo>
                    <a:pt x="539" y="549"/>
                  </a:lnTo>
                  <a:lnTo>
                    <a:pt x="948" y="312"/>
                  </a:lnTo>
                  <a:lnTo>
                    <a:pt x="424" y="10"/>
                  </a:lnTo>
                  <a:close/>
                  <a:moveTo>
                    <a:pt x="423" y="0"/>
                  </a:moveTo>
                  <a:lnTo>
                    <a:pt x="963" y="312"/>
                  </a:lnTo>
                  <a:lnTo>
                    <a:pt x="539" y="558"/>
                  </a:lnTo>
                  <a:lnTo>
                    <a:pt x="0" y="247"/>
                  </a:lnTo>
                  <a:lnTo>
                    <a:pt x="423" y="0"/>
                  </a:lnTo>
                  <a:close/>
                </a:path>
              </a:pathLst>
            </a:custGeom>
            <a:solidFill>
              <a:srgbClr val="A1D7FC"/>
            </a:solidFill>
            <a:ln w="0">
              <a:solidFill>
                <a:srgbClr val="A1D7F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386"/>
            <p:cNvSpPr>
              <a:spLocks noEditPoints="1"/>
            </p:cNvSpPr>
            <p:nvPr/>
          </p:nvSpPr>
          <p:spPr bwMode="auto">
            <a:xfrm>
              <a:off x="8571303" y="3934713"/>
              <a:ext cx="1089025" cy="631825"/>
            </a:xfrm>
            <a:custGeom>
              <a:avLst/>
              <a:gdLst>
                <a:gd name="T0" fmla="*/ 227 w 686"/>
                <a:gd name="T1" fmla="*/ 10 h 398"/>
                <a:gd name="T2" fmla="*/ 15 w 686"/>
                <a:gd name="T3" fmla="*/ 134 h 398"/>
                <a:gd name="T4" fmla="*/ 30 w 686"/>
                <a:gd name="T5" fmla="*/ 146 h 398"/>
                <a:gd name="T6" fmla="*/ 36 w 686"/>
                <a:gd name="T7" fmla="*/ 159 h 398"/>
                <a:gd name="T8" fmla="*/ 36 w 686"/>
                <a:gd name="T9" fmla="*/ 173 h 398"/>
                <a:gd name="T10" fmla="*/ 30 w 686"/>
                <a:gd name="T11" fmla="*/ 188 h 398"/>
                <a:gd name="T12" fmla="*/ 15 w 686"/>
                <a:gd name="T13" fmla="*/ 199 h 398"/>
                <a:gd name="T14" fmla="*/ 344 w 686"/>
                <a:gd name="T15" fmla="*/ 388 h 398"/>
                <a:gd name="T16" fmla="*/ 365 w 686"/>
                <a:gd name="T17" fmla="*/ 380 h 398"/>
                <a:gd name="T18" fmla="*/ 388 w 686"/>
                <a:gd name="T19" fmla="*/ 376 h 398"/>
                <a:gd name="T20" fmla="*/ 412 w 686"/>
                <a:gd name="T21" fmla="*/ 376 h 398"/>
                <a:gd name="T22" fmla="*/ 436 w 686"/>
                <a:gd name="T23" fmla="*/ 380 h 398"/>
                <a:gd name="T24" fmla="*/ 458 w 686"/>
                <a:gd name="T25" fmla="*/ 388 h 398"/>
                <a:gd name="T26" fmla="*/ 670 w 686"/>
                <a:gd name="T27" fmla="*/ 265 h 398"/>
                <a:gd name="T28" fmla="*/ 655 w 686"/>
                <a:gd name="T29" fmla="*/ 253 h 398"/>
                <a:gd name="T30" fmla="*/ 649 w 686"/>
                <a:gd name="T31" fmla="*/ 239 h 398"/>
                <a:gd name="T32" fmla="*/ 649 w 686"/>
                <a:gd name="T33" fmla="*/ 226 h 398"/>
                <a:gd name="T34" fmla="*/ 655 w 686"/>
                <a:gd name="T35" fmla="*/ 211 h 398"/>
                <a:gd name="T36" fmla="*/ 670 w 686"/>
                <a:gd name="T37" fmla="*/ 199 h 398"/>
                <a:gd name="T38" fmla="*/ 341 w 686"/>
                <a:gd name="T39" fmla="*/ 10 h 398"/>
                <a:gd name="T40" fmla="*/ 320 w 686"/>
                <a:gd name="T41" fmla="*/ 17 h 398"/>
                <a:gd name="T42" fmla="*/ 297 w 686"/>
                <a:gd name="T43" fmla="*/ 21 h 398"/>
                <a:gd name="T44" fmla="*/ 273 w 686"/>
                <a:gd name="T45" fmla="*/ 21 h 398"/>
                <a:gd name="T46" fmla="*/ 250 w 686"/>
                <a:gd name="T47" fmla="*/ 17 h 398"/>
                <a:gd name="T48" fmla="*/ 227 w 686"/>
                <a:gd name="T49" fmla="*/ 10 h 398"/>
                <a:gd name="T50" fmla="*/ 341 w 686"/>
                <a:gd name="T51" fmla="*/ 0 h 398"/>
                <a:gd name="T52" fmla="*/ 686 w 686"/>
                <a:gd name="T53" fmla="*/ 199 h 398"/>
                <a:gd name="T54" fmla="*/ 682 w 686"/>
                <a:gd name="T55" fmla="*/ 201 h 398"/>
                <a:gd name="T56" fmla="*/ 667 w 686"/>
                <a:gd name="T57" fmla="*/ 212 h 398"/>
                <a:gd name="T58" fmla="*/ 661 w 686"/>
                <a:gd name="T59" fmla="*/ 226 h 398"/>
                <a:gd name="T60" fmla="*/ 661 w 686"/>
                <a:gd name="T61" fmla="*/ 239 h 398"/>
                <a:gd name="T62" fmla="*/ 667 w 686"/>
                <a:gd name="T63" fmla="*/ 252 h 398"/>
                <a:gd name="T64" fmla="*/ 682 w 686"/>
                <a:gd name="T65" fmla="*/ 262 h 398"/>
                <a:gd name="T66" fmla="*/ 686 w 686"/>
                <a:gd name="T67" fmla="*/ 265 h 398"/>
                <a:gd name="T68" fmla="*/ 458 w 686"/>
                <a:gd name="T69" fmla="*/ 398 h 398"/>
                <a:gd name="T70" fmla="*/ 454 w 686"/>
                <a:gd name="T71" fmla="*/ 396 h 398"/>
                <a:gd name="T72" fmla="*/ 434 w 686"/>
                <a:gd name="T73" fmla="*/ 388 h 398"/>
                <a:gd name="T74" fmla="*/ 412 w 686"/>
                <a:gd name="T75" fmla="*/ 383 h 398"/>
                <a:gd name="T76" fmla="*/ 388 w 686"/>
                <a:gd name="T77" fmla="*/ 383 h 398"/>
                <a:gd name="T78" fmla="*/ 366 w 686"/>
                <a:gd name="T79" fmla="*/ 388 h 398"/>
                <a:gd name="T80" fmla="*/ 348 w 686"/>
                <a:gd name="T81" fmla="*/ 396 h 398"/>
                <a:gd name="T82" fmla="*/ 344 w 686"/>
                <a:gd name="T83" fmla="*/ 398 h 398"/>
                <a:gd name="T84" fmla="*/ 0 w 686"/>
                <a:gd name="T85" fmla="*/ 199 h 398"/>
                <a:gd name="T86" fmla="*/ 4 w 686"/>
                <a:gd name="T87" fmla="*/ 197 h 398"/>
                <a:gd name="T88" fmla="*/ 18 w 686"/>
                <a:gd name="T89" fmla="*/ 186 h 398"/>
                <a:gd name="T90" fmla="*/ 25 w 686"/>
                <a:gd name="T91" fmla="*/ 173 h 398"/>
                <a:gd name="T92" fmla="*/ 25 w 686"/>
                <a:gd name="T93" fmla="*/ 160 h 398"/>
                <a:gd name="T94" fmla="*/ 18 w 686"/>
                <a:gd name="T95" fmla="*/ 147 h 398"/>
                <a:gd name="T96" fmla="*/ 4 w 686"/>
                <a:gd name="T97" fmla="*/ 135 h 398"/>
                <a:gd name="T98" fmla="*/ 0 w 686"/>
                <a:gd name="T99" fmla="*/ 134 h 398"/>
                <a:gd name="T100" fmla="*/ 227 w 686"/>
                <a:gd name="T101" fmla="*/ 0 h 398"/>
                <a:gd name="T102" fmla="*/ 231 w 686"/>
                <a:gd name="T103" fmla="*/ 3 h 398"/>
                <a:gd name="T104" fmla="*/ 251 w 686"/>
                <a:gd name="T105" fmla="*/ 11 h 398"/>
                <a:gd name="T106" fmla="*/ 273 w 686"/>
                <a:gd name="T107" fmla="*/ 15 h 398"/>
                <a:gd name="T108" fmla="*/ 297 w 686"/>
                <a:gd name="T109" fmla="*/ 15 h 398"/>
                <a:gd name="T110" fmla="*/ 319 w 686"/>
                <a:gd name="T111" fmla="*/ 11 h 398"/>
                <a:gd name="T112" fmla="*/ 337 w 686"/>
                <a:gd name="T113" fmla="*/ 3 h 398"/>
                <a:gd name="T114" fmla="*/ 341 w 686"/>
                <a:gd name="T11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86" h="398">
                  <a:moveTo>
                    <a:pt x="227" y="10"/>
                  </a:moveTo>
                  <a:lnTo>
                    <a:pt x="15" y="134"/>
                  </a:lnTo>
                  <a:lnTo>
                    <a:pt x="30" y="146"/>
                  </a:lnTo>
                  <a:lnTo>
                    <a:pt x="36" y="159"/>
                  </a:lnTo>
                  <a:lnTo>
                    <a:pt x="36" y="173"/>
                  </a:lnTo>
                  <a:lnTo>
                    <a:pt x="30" y="188"/>
                  </a:lnTo>
                  <a:lnTo>
                    <a:pt x="15" y="199"/>
                  </a:lnTo>
                  <a:lnTo>
                    <a:pt x="344" y="388"/>
                  </a:lnTo>
                  <a:lnTo>
                    <a:pt x="365" y="380"/>
                  </a:lnTo>
                  <a:lnTo>
                    <a:pt x="388" y="376"/>
                  </a:lnTo>
                  <a:lnTo>
                    <a:pt x="412" y="376"/>
                  </a:lnTo>
                  <a:lnTo>
                    <a:pt x="436" y="380"/>
                  </a:lnTo>
                  <a:lnTo>
                    <a:pt x="458" y="388"/>
                  </a:lnTo>
                  <a:lnTo>
                    <a:pt x="670" y="265"/>
                  </a:lnTo>
                  <a:lnTo>
                    <a:pt x="655" y="253"/>
                  </a:lnTo>
                  <a:lnTo>
                    <a:pt x="649" y="239"/>
                  </a:lnTo>
                  <a:lnTo>
                    <a:pt x="649" y="226"/>
                  </a:lnTo>
                  <a:lnTo>
                    <a:pt x="655" y="211"/>
                  </a:lnTo>
                  <a:lnTo>
                    <a:pt x="670" y="199"/>
                  </a:lnTo>
                  <a:lnTo>
                    <a:pt x="341" y="10"/>
                  </a:lnTo>
                  <a:lnTo>
                    <a:pt x="320" y="17"/>
                  </a:lnTo>
                  <a:lnTo>
                    <a:pt x="297" y="21"/>
                  </a:lnTo>
                  <a:lnTo>
                    <a:pt x="273" y="21"/>
                  </a:lnTo>
                  <a:lnTo>
                    <a:pt x="250" y="17"/>
                  </a:lnTo>
                  <a:lnTo>
                    <a:pt x="227" y="10"/>
                  </a:lnTo>
                  <a:close/>
                  <a:moveTo>
                    <a:pt x="341" y="0"/>
                  </a:moveTo>
                  <a:lnTo>
                    <a:pt x="686" y="199"/>
                  </a:lnTo>
                  <a:lnTo>
                    <a:pt x="682" y="201"/>
                  </a:lnTo>
                  <a:lnTo>
                    <a:pt x="667" y="212"/>
                  </a:lnTo>
                  <a:lnTo>
                    <a:pt x="661" y="226"/>
                  </a:lnTo>
                  <a:lnTo>
                    <a:pt x="661" y="239"/>
                  </a:lnTo>
                  <a:lnTo>
                    <a:pt x="667" y="252"/>
                  </a:lnTo>
                  <a:lnTo>
                    <a:pt x="682" y="262"/>
                  </a:lnTo>
                  <a:lnTo>
                    <a:pt x="686" y="265"/>
                  </a:lnTo>
                  <a:lnTo>
                    <a:pt x="458" y="398"/>
                  </a:lnTo>
                  <a:lnTo>
                    <a:pt x="454" y="396"/>
                  </a:lnTo>
                  <a:lnTo>
                    <a:pt x="434" y="388"/>
                  </a:lnTo>
                  <a:lnTo>
                    <a:pt x="412" y="383"/>
                  </a:lnTo>
                  <a:lnTo>
                    <a:pt x="388" y="383"/>
                  </a:lnTo>
                  <a:lnTo>
                    <a:pt x="366" y="388"/>
                  </a:lnTo>
                  <a:lnTo>
                    <a:pt x="348" y="396"/>
                  </a:lnTo>
                  <a:lnTo>
                    <a:pt x="344" y="398"/>
                  </a:lnTo>
                  <a:lnTo>
                    <a:pt x="0" y="199"/>
                  </a:lnTo>
                  <a:lnTo>
                    <a:pt x="4" y="197"/>
                  </a:lnTo>
                  <a:lnTo>
                    <a:pt x="18" y="186"/>
                  </a:lnTo>
                  <a:lnTo>
                    <a:pt x="25" y="173"/>
                  </a:lnTo>
                  <a:lnTo>
                    <a:pt x="25" y="160"/>
                  </a:lnTo>
                  <a:lnTo>
                    <a:pt x="18" y="147"/>
                  </a:lnTo>
                  <a:lnTo>
                    <a:pt x="4" y="135"/>
                  </a:lnTo>
                  <a:lnTo>
                    <a:pt x="0" y="134"/>
                  </a:lnTo>
                  <a:lnTo>
                    <a:pt x="227" y="0"/>
                  </a:lnTo>
                  <a:lnTo>
                    <a:pt x="231" y="3"/>
                  </a:lnTo>
                  <a:lnTo>
                    <a:pt x="251" y="11"/>
                  </a:lnTo>
                  <a:lnTo>
                    <a:pt x="273" y="15"/>
                  </a:lnTo>
                  <a:lnTo>
                    <a:pt x="297" y="15"/>
                  </a:lnTo>
                  <a:lnTo>
                    <a:pt x="319" y="11"/>
                  </a:lnTo>
                  <a:lnTo>
                    <a:pt x="337" y="3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rgbClr val="A1D7FC"/>
            </a:solidFill>
            <a:ln w="0">
              <a:solidFill>
                <a:srgbClr val="A1D7F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387"/>
            <p:cNvSpPr>
              <a:spLocks/>
            </p:cNvSpPr>
            <p:nvPr/>
          </p:nvSpPr>
          <p:spPr bwMode="auto">
            <a:xfrm>
              <a:off x="9304728" y="4939600"/>
              <a:ext cx="9525" cy="3175"/>
            </a:xfrm>
            <a:custGeom>
              <a:avLst/>
              <a:gdLst>
                <a:gd name="T0" fmla="*/ 0 w 6"/>
                <a:gd name="T1" fmla="*/ 0 h 2"/>
                <a:gd name="T2" fmla="*/ 2 w 6"/>
                <a:gd name="T3" fmla="*/ 1 h 2"/>
                <a:gd name="T4" fmla="*/ 6 w 6"/>
                <a:gd name="T5" fmla="*/ 1 h 2"/>
                <a:gd name="T6" fmla="*/ 6 w 6"/>
                <a:gd name="T7" fmla="*/ 2 h 2"/>
                <a:gd name="T8" fmla="*/ 2 w 6"/>
                <a:gd name="T9" fmla="*/ 1 h 2"/>
                <a:gd name="T10" fmla="*/ 0 w 6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2">
                  <a:moveTo>
                    <a:pt x="0" y="0"/>
                  </a:moveTo>
                  <a:lnTo>
                    <a:pt x="2" y="1"/>
                  </a:lnTo>
                  <a:lnTo>
                    <a:pt x="6" y="1"/>
                  </a:lnTo>
                  <a:lnTo>
                    <a:pt x="6" y="2"/>
                  </a:lnTo>
                  <a:lnTo>
                    <a:pt x="2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DCDC"/>
            </a:solidFill>
            <a:ln w="0">
              <a:solidFill>
                <a:srgbClr val="DCDCD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388"/>
            <p:cNvSpPr>
              <a:spLocks/>
            </p:cNvSpPr>
            <p:nvPr/>
          </p:nvSpPr>
          <p:spPr bwMode="auto">
            <a:xfrm>
              <a:off x="9298378" y="4930075"/>
              <a:ext cx="7938" cy="6350"/>
            </a:xfrm>
            <a:custGeom>
              <a:avLst/>
              <a:gdLst>
                <a:gd name="T0" fmla="*/ 5 w 5"/>
                <a:gd name="T1" fmla="*/ 0 h 4"/>
                <a:gd name="T2" fmla="*/ 0 w 5"/>
                <a:gd name="T3" fmla="*/ 4 h 4"/>
                <a:gd name="T4" fmla="*/ 0 w 5"/>
                <a:gd name="T5" fmla="*/ 3 h 4"/>
                <a:gd name="T6" fmla="*/ 5 w 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5" y="0"/>
                  </a:moveTo>
                  <a:lnTo>
                    <a:pt x="0" y="4"/>
                  </a:lnTo>
                  <a:lnTo>
                    <a:pt x="0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DCDCDC"/>
            </a:solidFill>
            <a:ln w="0">
              <a:solidFill>
                <a:srgbClr val="DCDCD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389"/>
            <p:cNvSpPr>
              <a:spLocks/>
            </p:cNvSpPr>
            <p:nvPr/>
          </p:nvSpPr>
          <p:spPr bwMode="auto">
            <a:xfrm>
              <a:off x="9298378" y="4896738"/>
              <a:ext cx="323850" cy="282575"/>
            </a:xfrm>
            <a:custGeom>
              <a:avLst/>
              <a:gdLst>
                <a:gd name="T0" fmla="*/ 40 w 204"/>
                <a:gd name="T1" fmla="*/ 0 h 178"/>
                <a:gd name="T2" fmla="*/ 44 w 204"/>
                <a:gd name="T3" fmla="*/ 2 h 178"/>
                <a:gd name="T4" fmla="*/ 53 w 204"/>
                <a:gd name="T5" fmla="*/ 6 h 178"/>
                <a:gd name="T6" fmla="*/ 65 w 204"/>
                <a:gd name="T7" fmla="*/ 11 h 178"/>
                <a:gd name="T8" fmla="*/ 74 w 204"/>
                <a:gd name="T9" fmla="*/ 17 h 178"/>
                <a:gd name="T10" fmla="*/ 81 w 204"/>
                <a:gd name="T11" fmla="*/ 24 h 178"/>
                <a:gd name="T12" fmla="*/ 86 w 204"/>
                <a:gd name="T13" fmla="*/ 33 h 178"/>
                <a:gd name="T14" fmla="*/ 90 w 204"/>
                <a:gd name="T15" fmla="*/ 41 h 178"/>
                <a:gd name="T16" fmla="*/ 97 w 204"/>
                <a:gd name="T17" fmla="*/ 54 h 178"/>
                <a:gd name="T18" fmla="*/ 103 w 204"/>
                <a:gd name="T19" fmla="*/ 70 h 178"/>
                <a:gd name="T20" fmla="*/ 110 w 204"/>
                <a:gd name="T21" fmla="*/ 84 h 178"/>
                <a:gd name="T22" fmla="*/ 116 w 204"/>
                <a:gd name="T23" fmla="*/ 97 h 178"/>
                <a:gd name="T24" fmla="*/ 120 w 204"/>
                <a:gd name="T25" fmla="*/ 106 h 178"/>
                <a:gd name="T26" fmla="*/ 124 w 204"/>
                <a:gd name="T27" fmla="*/ 112 h 178"/>
                <a:gd name="T28" fmla="*/ 133 w 204"/>
                <a:gd name="T29" fmla="*/ 118 h 178"/>
                <a:gd name="T30" fmla="*/ 145 w 204"/>
                <a:gd name="T31" fmla="*/ 126 h 178"/>
                <a:gd name="T32" fmla="*/ 160 w 204"/>
                <a:gd name="T33" fmla="*/ 134 h 178"/>
                <a:gd name="T34" fmla="*/ 175 w 204"/>
                <a:gd name="T35" fmla="*/ 142 h 178"/>
                <a:gd name="T36" fmla="*/ 190 w 204"/>
                <a:gd name="T37" fmla="*/ 148 h 178"/>
                <a:gd name="T38" fmla="*/ 199 w 204"/>
                <a:gd name="T39" fmla="*/ 152 h 178"/>
                <a:gd name="T40" fmla="*/ 204 w 204"/>
                <a:gd name="T41" fmla="*/ 155 h 178"/>
                <a:gd name="T42" fmla="*/ 152 w 204"/>
                <a:gd name="T43" fmla="*/ 150 h 178"/>
                <a:gd name="T44" fmla="*/ 162 w 204"/>
                <a:gd name="T45" fmla="*/ 178 h 178"/>
                <a:gd name="T46" fmla="*/ 158 w 204"/>
                <a:gd name="T47" fmla="*/ 177 h 178"/>
                <a:gd name="T48" fmla="*/ 148 w 204"/>
                <a:gd name="T49" fmla="*/ 172 h 178"/>
                <a:gd name="T50" fmla="*/ 135 w 204"/>
                <a:gd name="T51" fmla="*/ 165 h 178"/>
                <a:gd name="T52" fmla="*/ 119 w 204"/>
                <a:gd name="T53" fmla="*/ 159 h 178"/>
                <a:gd name="T54" fmla="*/ 103 w 204"/>
                <a:gd name="T55" fmla="*/ 150 h 178"/>
                <a:gd name="T56" fmla="*/ 91 w 204"/>
                <a:gd name="T57" fmla="*/ 143 h 178"/>
                <a:gd name="T58" fmla="*/ 84 w 204"/>
                <a:gd name="T59" fmla="*/ 137 h 178"/>
                <a:gd name="T60" fmla="*/ 78 w 204"/>
                <a:gd name="T61" fmla="*/ 130 h 178"/>
                <a:gd name="T62" fmla="*/ 74 w 204"/>
                <a:gd name="T63" fmla="*/ 121 h 178"/>
                <a:gd name="T64" fmla="*/ 69 w 204"/>
                <a:gd name="T65" fmla="*/ 108 h 178"/>
                <a:gd name="T66" fmla="*/ 63 w 204"/>
                <a:gd name="T67" fmla="*/ 93 h 178"/>
                <a:gd name="T68" fmla="*/ 55 w 204"/>
                <a:gd name="T69" fmla="*/ 78 h 178"/>
                <a:gd name="T70" fmla="*/ 50 w 204"/>
                <a:gd name="T71" fmla="*/ 65 h 178"/>
                <a:gd name="T72" fmla="*/ 46 w 204"/>
                <a:gd name="T73" fmla="*/ 57 h 178"/>
                <a:gd name="T74" fmla="*/ 36 w 204"/>
                <a:gd name="T75" fmla="*/ 45 h 178"/>
                <a:gd name="T76" fmla="*/ 23 w 204"/>
                <a:gd name="T77" fmla="*/ 36 h 178"/>
                <a:gd name="T78" fmla="*/ 13 w 204"/>
                <a:gd name="T79" fmla="*/ 29 h 178"/>
                <a:gd name="T80" fmla="*/ 4 w 204"/>
                <a:gd name="T81" fmla="*/ 27 h 178"/>
                <a:gd name="T82" fmla="*/ 0 w 204"/>
                <a:gd name="T83" fmla="*/ 25 h 178"/>
                <a:gd name="T84" fmla="*/ 40 w 204"/>
                <a:gd name="T8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4" h="178">
                  <a:moveTo>
                    <a:pt x="40" y="0"/>
                  </a:moveTo>
                  <a:lnTo>
                    <a:pt x="44" y="2"/>
                  </a:lnTo>
                  <a:lnTo>
                    <a:pt x="53" y="6"/>
                  </a:lnTo>
                  <a:lnTo>
                    <a:pt x="65" y="11"/>
                  </a:lnTo>
                  <a:lnTo>
                    <a:pt x="74" y="17"/>
                  </a:lnTo>
                  <a:lnTo>
                    <a:pt x="81" y="24"/>
                  </a:lnTo>
                  <a:lnTo>
                    <a:pt x="86" y="33"/>
                  </a:lnTo>
                  <a:lnTo>
                    <a:pt x="90" y="41"/>
                  </a:lnTo>
                  <a:lnTo>
                    <a:pt x="97" y="54"/>
                  </a:lnTo>
                  <a:lnTo>
                    <a:pt x="103" y="70"/>
                  </a:lnTo>
                  <a:lnTo>
                    <a:pt x="110" y="84"/>
                  </a:lnTo>
                  <a:lnTo>
                    <a:pt x="116" y="97"/>
                  </a:lnTo>
                  <a:lnTo>
                    <a:pt x="120" y="106"/>
                  </a:lnTo>
                  <a:lnTo>
                    <a:pt x="124" y="112"/>
                  </a:lnTo>
                  <a:lnTo>
                    <a:pt x="133" y="118"/>
                  </a:lnTo>
                  <a:lnTo>
                    <a:pt x="145" y="126"/>
                  </a:lnTo>
                  <a:lnTo>
                    <a:pt x="160" y="134"/>
                  </a:lnTo>
                  <a:lnTo>
                    <a:pt x="175" y="142"/>
                  </a:lnTo>
                  <a:lnTo>
                    <a:pt x="190" y="148"/>
                  </a:lnTo>
                  <a:lnTo>
                    <a:pt x="199" y="152"/>
                  </a:lnTo>
                  <a:lnTo>
                    <a:pt x="204" y="155"/>
                  </a:lnTo>
                  <a:lnTo>
                    <a:pt x="152" y="150"/>
                  </a:lnTo>
                  <a:lnTo>
                    <a:pt x="162" y="178"/>
                  </a:lnTo>
                  <a:lnTo>
                    <a:pt x="158" y="177"/>
                  </a:lnTo>
                  <a:lnTo>
                    <a:pt x="148" y="172"/>
                  </a:lnTo>
                  <a:lnTo>
                    <a:pt x="135" y="165"/>
                  </a:lnTo>
                  <a:lnTo>
                    <a:pt x="119" y="159"/>
                  </a:lnTo>
                  <a:lnTo>
                    <a:pt x="103" y="150"/>
                  </a:lnTo>
                  <a:lnTo>
                    <a:pt x="91" y="143"/>
                  </a:lnTo>
                  <a:lnTo>
                    <a:pt x="84" y="137"/>
                  </a:lnTo>
                  <a:lnTo>
                    <a:pt x="78" y="130"/>
                  </a:lnTo>
                  <a:lnTo>
                    <a:pt x="74" y="121"/>
                  </a:lnTo>
                  <a:lnTo>
                    <a:pt x="69" y="108"/>
                  </a:lnTo>
                  <a:lnTo>
                    <a:pt x="63" y="93"/>
                  </a:lnTo>
                  <a:lnTo>
                    <a:pt x="55" y="78"/>
                  </a:lnTo>
                  <a:lnTo>
                    <a:pt x="50" y="65"/>
                  </a:lnTo>
                  <a:lnTo>
                    <a:pt x="46" y="57"/>
                  </a:lnTo>
                  <a:lnTo>
                    <a:pt x="36" y="45"/>
                  </a:lnTo>
                  <a:lnTo>
                    <a:pt x="23" y="36"/>
                  </a:lnTo>
                  <a:lnTo>
                    <a:pt x="13" y="29"/>
                  </a:lnTo>
                  <a:lnTo>
                    <a:pt x="4" y="27"/>
                  </a:lnTo>
                  <a:lnTo>
                    <a:pt x="0" y="2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FF4747"/>
            </a:solidFill>
            <a:ln w="0">
              <a:solidFill>
                <a:srgbClr val="FF474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390"/>
            <p:cNvSpPr>
              <a:spLocks/>
            </p:cNvSpPr>
            <p:nvPr/>
          </p:nvSpPr>
          <p:spPr bwMode="auto">
            <a:xfrm>
              <a:off x="8445890" y="4417313"/>
              <a:ext cx="646113" cy="444500"/>
            </a:xfrm>
            <a:custGeom>
              <a:avLst/>
              <a:gdLst>
                <a:gd name="T0" fmla="*/ 1 w 407"/>
                <a:gd name="T1" fmla="*/ 0 h 280"/>
                <a:gd name="T2" fmla="*/ 407 w 407"/>
                <a:gd name="T3" fmla="*/ 234 h 280"/>
                <a:gd name="T4" fmla="*/ 406 w 407"/>
                <a:gd name="T5" fmla="*/ 280 h 280"/>
                <a:gd name="T6" fmla="*/ 0 w 407"/>
                <a:gd name="T7" fmla="*/ 46 h 280"/>
                <a:gd name="T8" fmla="*/ 1 w 407"/>
                <a:gd name="T9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7" h="280">
                  <a:moveTo>
                    <a:pt x="1" y="0"/>
                  </a:moveTo>
                  <a:lnTo>
                    <a:pt x="407" y="234"/>
                  </a:lnTo>
                  <a:lnTo>
                    <a:pt x="406" y="280"/>
                  </a:lnTo>
                  <a:lnTo>
                    <a:pt x="0" y="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75A6"/>
            </a:solidFill>
            <a:ln w="0">
              <a:solidFill>
                <a:srgbClr val="3175A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Rectangle 391"/>
            <p:cNvSpPr>
              <a:spLocks noChangeArrowheads="1"/>
            </p:cNvSpPr>
            <p:nvPr/>
          </p:nvSpPr>
          <p:spPr bwMode="auto">
            <a:xfrm>
              <a:off x="8283965" y="4188713"/>
              <a:ext cx="1588" cy="1588"/>
            </a:xfrm>
            <a:prstGeom prst="rect">
              <a:avLst/>
            </a:prstGeom>
            <a:solidFill>
              <a:srgbClr val="368696"/>
            </a:solidFill>
            <a:ln w="0">
              <a:solidFill>
                <a:srgbClr val="368696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392"/>
            <p:cNvSpPr>
              <a:spLocks noEditPoints="1"/>
            </p:cNvSpPr>
            <p:nvPr/>
          </p:nvSpPr>
          <p:spPr bwMode="auto">
            <a:xfrm>
              <a:off x="8283965" y="4141088"/>
              <a:ext cx="1611313" cy="539750"/>
            </a:xfrm>
            <a:custGeom>
              <a:avLst/>
              <a:gdLst>
                <a:gd name="T0" fmla="*/ 846 w 1015"/>
                <a:gd name="T1" fmla="*/ 131 h 340"/>
                <a:gd name="T2" fmla="*/ 639 w 1015"/>
                <a:gd name="T3" fmla="*/ 258 h 340"/>
                <a:gd name="T4" fmla="*/ 623 w 1015"/>
                <a:gd name="T5" fmla="*/ 253 h 340"/>
                <a:gd name="T6" fmla="*/ 965 w 1015"/>
                <a:gd name="T7" fmla="*/ 51 h 340"/>
                <a:gd name="T8" fmla="*/ 990 w 1015"/>
                <a:gd name="T9" fmla="*/ 93 h 340"/>
                <a:gd name="T10" fmla="*/ 945 w 1015"/>
                <a:gd name="T11" fmla="*/ 67 h 340"/>
                <a:gd name="T12" fmla="*/ 960 w 1015"/>
                <a:gd name="T13" fmla="*/ 58 h 340"/>
                <a:gd name="T14" fmla="*/ 88 w 1015"/>
                <a:gd name="T15" fmla="*/ 18 h 340"/>
                <a:gd name="T16" fmla="*/ 152 w 1015"/>
                <a:gd name="T17" fmla="*/ 55 h 340"/>
                <a:gd name="T18" fmla="*/ 223 w 1015"/>
                <a:gd name="T19" fmla="*/ 97 h 340"/>
                <a:gd name="T20" fmla="*/ 296 w 1015"/>
                <a:gd name="T21" fmla="*/ 139 h 340"/>
                <a:gd name="T22" fmla="*/ 367 w 1015"/>
                <a:gd name="T23" fmla="*/ 181 h 340"/>
                <a:gd name="T24" fmla="*/ 432 w 1015"/>
                <a:gd name="T25" fmla="*/ 219 h 340"/>
                <a:gd name="T26" fmla="*/ 486 w 1015"/>
                <a:gd name="T27" fmla="*/ 250 h 340"/>
                <a:gd name="T28" fmla="*/ 522 w 1015"/>
                <a:gd name="T29" fmla="*/ 271 h 340"/>
                <a:gd name="T30" fmla="*/ 539 w 1015"/>
                <a:gd name="T31" fmla="*/ 280 h 340"/>
                <a:gd name="T32" fmla="*/ 543 w 1015"/>
                <a:gd name="T33" fmla="*/ 284 h 340"/>
                <a:gd name="T34" fmla="*/ 547 w 1015"/>
                <a:gd name="T35" fmla="*/ 285 h 340"/>
                <a:gd name="T36" fmla="*/ 550 w 1015"/>
                <a:gd name="T37" fmla="*/ 284 h 340"/>
                <a:gd name="T38" fmla="*/ 566 w 1015"/>
                <a:gd name="T39" fmla="*/ 276 h 340"/>
                <a:gd name="T40" fmla="*/ 548 w 1015"/>
                <a:gd name="T41" fmla="*/ 287 h 340"/>
                <a:gd name="T42" fmla="*/ 615 w 1015"/>
                <a:gd name="T43" fmla="*/ 258 h 340"/>
                <a:gd name="T44" fmla="*/ 635 w 1015"/>
                <a:gd name="T45" fmla="*/ 266 h 340"/>
                <a:gd name="T46" fmla="*/ 867 w 1015"/>
                <a:gd name="T47" fmla="*/ 135 h 340"/>
                <a:gd name="T48" fmla="*/ 855 w 1015"/>
                <a:gd name="T49" fmla="*/ 128 h 340"/>
                <a:gd name="T50" fmla="*/ 937 w 1015"/>
                <a:gd name="T51" fmla="*/ 72 h 340"/>
                <a:gd name="T52" fmla="*/ 563 w 1015"/>
                <a:gd name="T53" fmla="*/ 329 h 340"/>
                <a:gd name="T54" fmla="*/ 88 w 1015"/>
                <a:gd name="T55" fmla="*/ 18 h 340"/>
                <a:gd name="T56" fmla="*/ 80 w 1015"/>
                <a:gd name="T57" fmla="*/ 14 h 340"/>
                <a:gd name="T58" fmla="*/ 555 w 1015"/>
                <a:gd name="T59" fmla="*/ 332 h 340"/>
                <a:gd name="T60" fmla="*/ 360 w 1015"/>
                <a:gd name="T61" fmla="*/ 236 h 340"/>
                <a:gd name="T62" fmla="*/ 84 w 1015"/>
                <a:gd name="T63" fmla="*/ 75 h 340"/>
                <a:gd name="T64" fmla="*/ 0 w 1015"/>
                <a:gd name="T65" fmla="*/ 30 h 340"/>
                <a:gd name="T66" fmla="*/ 55 w 1015"/>
                <a:gd name="T67" fmla="*/ 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15" h="340">
                  <a:moveTo>
                    <a:pt x="842" y="127"/>
                  </a:moveTo>
                  <a:lnTo>
                    <a:pt x="846" y="131"/>
                  </a:lnTo>
                  <a:lnTo>
                    <a:pt x="851" y="135"/>
                  </a:lnTo>
                  <a:lnTo>
                    <a:pt x="639" y="258"/>
                  </a:lnTo>
                  <a:lnTo>
                    <a:pt x="631" y="255"/>
                  </a:lnTo>
                  <a:lnTo>
                    <a:pt x="623" y="253"/>
                  </a:lnTo>
                  <a:lnTo>
                    <a:pt x="842" y="127"/>
                  </a:lnTo>
                  <a:close/>
                  <a:moveTo>
                    <a:pt x="965" y="51"/>
                  </a:moveTo>
                  <a:lnTo>
                    <a:pt x="1015" y="80"/>
                  </a:lnTo>
                  <a:lnTo>
                    <a:pt x="990" y="93"/>
                  </a:lnTo>
                  <a:lnTo>
                    <a:pt x="945" y="67"/>
                  </a:lnTo>
                  <a:lnTo>
                    <a:pt x="945" y="67"/>
                  </a:lnTo>
                  <a:lnTo>
                    <a:pt x="953" y="63"/>
                  </a:lnTo>
                  <a:lnTo>
                    <a:pt x="960" y="58"/>
                  </a:lnTo>
                  <a:lnTo>
                    <a:pt x="965" y="51"/>
                  </a:lnTo>
                  <a:close/>
                  <a:moveTo>
                    <a:pt x="88" y="18"/>
                  </a:moveTo>
                  <a:lnTo>
                    <a:pt x="119" y="37"/>
                  </a:lnTo>
                  <a:lnTo>
                    <a:pt x="152" y="55"/>
                  </a:lnTo>
                  <a:lnTo>
                    <a:pt x="186" y="76"/>
                  </a:lnTo>
                  <a:lnTo>
                    <a:pt x="223" y="97"/>
                  </a:lnTo>
                  <a:lnTo>
                    <a:pt x="259" y="118"/>
                  </a:lnTo>
                  <a:lnTo>
                    <a:pt x="296" y="139"/>
                  </a:lnTo>
                  <a:lnTo>
                    <a:pt x="331" y="160"/>
                  </a:lnTo>
                  <a:lnTo>
                    <a:pt x="367" y="181"/>
                  </a:lnTo>
                  <a:lnTo>
                    <a:pt x="401" y="200"/>
                  </a:lnTo>
                  <a:lnTo>
                    <a:pt x="432" y="219"/>
                  </a:lnTo>
                  <a:lnTo>
                    <a:pt x="461" y="236"/>
                  </a:lnTo>
                  <a:lnTo>
                    <a:pt x="486" y="250"/>
                  </a:lnTo>
                  <a:lnTo>
                    <a:pt x="507" y="262"/>
                  </a:lnTo>
                  <a:lnTo>
                    <a:pt x="522" y="271"/>
                  </a:lnTo>
                  <a:lnTo>
                    <a:pt x="534" y="277"/>
                  </a:lnTo>
                  <a:lnTo>
                    <a:pt x="539" y="280"/>
                  </a:lnTo>
                  <a:lnTo>
                    <a:pt x="541" y="281"/>
                  </a:lnTo>
                  <a:lnTo>
                    <a:pt x="543" y="284"/>
                  </a:lnTo>
                  <a:lnTo>
                    <a:pt x="546" y="285"/>
                  </a:lnTo>
                  <a:lnTo>
                    <a:pt x="547" y="285"/>
                  </a:lnTo>
                  <a:lnTo>
                    <a:pt x="547" y="285"/>
                  </a:lnTo>
                  <a:lnTo>
                    <a:pt x="550" y="284"/>
                  </a:lnTo>
                  <a:lnTo>
                    <a:pt x="556" y="281"/>
                  </a:lnTo>
                  <a:lnTo>
                    <a:pt x="566" y="276"/>
                  </a:lnTo>
                  <a:lnTo>
                    <a:pt x="577" y="270"/>
                  </a:lnTo>
                  <a:lnTo>
                    <a:pt x="548" y="287"/>
                  </a:lnTo>
                  <a:lnTo>
                    <a:pt x="548" y="296"/>
                  </a:lnTo>
                  <a:lnTo>
                    <a:pt x="615" y="258"/>
                  </a:lnTo>
                  <a:lnTo>
                    <a:pt x="626" y="260"/>
                  </a:lnTo>
                  <a:lnTo>
                    <a:pt x="635" y="266"/>
                  </a:lnTo>
                  <a:lnTo>
                    <a:pt x="639" y="268"/>
                  </a:lnTo>
                  <a:lnTo>
                    <a:pt x="867" y="135"/>
                  </a:lnTo>
                  <a:lnTo>
                    <a:pt x="863" y="132"/>
                  </a:lnTo>
                  <a:lnTo>
                    <a:pt x="855" y="128"/>
                  </a:lnTo>
                  <a:lnTo>
                    <a:pt x="850" y="122"/>
                  </a:lnTo>
                  <a:lnTo>
                    <a:pt x="937" y="72"/>
                  </a:lnTo>
                  <a:lnTo>
                    <a:pt x="982" y="98"/>
                  </a:lnTo>
                  <a:lnTo>
                    <a:pt x="563" y="329"/>
                  </a:lnTo>
                  <a:lnTo>
                    <a:pt x="58" y="37"/>
                  </a:lnTo>
                  <a:lnTo>
                    <a:pt x="88" y="18"/>
                  </a:lnTo>
                  <a:close/>
                  <a:moveTo>
                    <a:pt x="55" y="0"/>
                  </a:moveTo>
                  <a:lnTo>
                    <a:pt x="80" y="14"/>
                  </a:lnTo>
                  <a:lnTo>
                    <a:pt x="42" y="37"/>
                  </a:lnTo>
                  <a:lnTo>
                    <a:pt x="555" y="332"/>
                  </a:lnTo>
                  <a:lnTo>
                    <a:pt x="542" y="340"/>
                  </a:lnTo>
                  <a:lnTo>
                    <a:pt x="360" y="236"/>
                  </a:lnTo>
                  <a:lnTo>
                    <a:pt x="360" y="233"/>
                  </a:lnTo>
                  <a:lnTo>
                    <a:pt x="84" y="75"/>
                  </a:lnTo>
                  <a:lnTo>
                    <a:pt x="81" y="7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0C598E"/>
            </a:solidFill>
            <a:ln w="0">
              <a:solidFill>
                <a:srgbClr val="0C598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393"/>
            <p:cNvSpPr>
              <a:spLocks noEditPoints="1"/>
            </p:cNvSpPr>
            <p:nvPr/>
          </p:nvSpPr>
          <p:spPr bwMode="auto">
            <a:xfrm>
              <a:off x="8350640" y="4163313"/>
              <a:ext cx="1504950" cy="504825"/>
            </a:xfrm>
            <a:custGeom>
              <a:avLst/>
              <a:gdLst>
                <a:gd name="T0" fmla="*/ 903 w 948"/>
                <a:gd name="T1" fmla="*/ 53 h 318"/>
                <a:gd name="T2" fmla="*/ 948 w 948"/>
                <a:gd name="T3" fmla="*/ 79 h 318"/>
                <a:gd name="T4" fmla="*/ 940 w 948"/>
                <a:gd name="T5" fmla="*/ 84 h 318"/>
                <a:gd name="T6" fmla="*/ 895 w 948"/>
                <a:gd name="T7" fmla="*/ 58 h 318"/>
                <a:gd name="T8" fmla="*/ 903 w 948"/>
                <a:gd name="T9" fmla="*/ 53 h 318"/>
                <a:gd name="T10" fmla="*/ 38 w 948"/>
                <a:gd name="T11" fmla="*/ 0 h 318"/>
                <a:gd name="T12" fmla="*/ 46 w 948"/>
                <a:gd name="T13" fmla="*/ 4 h 318"/>
                <a:gd name="T14" fmla="*/ 16 w 948"/>
                <a:gd name="T15" fmla="*/ 23 h 318"/>
                <a:gd name="T16" fmla="*/ 521 w 948"/>
                <a:gd name="T17" fmla="*/ 315 h 318"/>
                <a:gd name="T18" fmla="*/ 513 w 948"/>
                <a:gd name="T19" fmla="*/ 318 h 318"/>
                <a:gd name="T20" fmla="*/ 0 w 948"/>
                <a:gd name="T21" fmla="*/ 23 h 318"/>
                <a:gd name="T22" fmla="*/ 38 w 948"/>
                <a:gd name="T23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8" h="318">
                  <a:moveTo>
                    <a:pt x="903" y="53"/>
                  </a:moveTo>
                  <a:lnTo>
                    <a:pt x="948" y="79"/>
                  </a:lnTo>
                  <a:lnTo>
                    <a:pt x="940" y="84"/>
                  </a:lnTo>
                  <a:lnTo>
                    <a:pt x="895" y="58"/>
                  </a:lnTo>
                  <a:lnTo>
                    <a:pt x="903" y="53"/>
                  </a:lnTo>
                  <a:close/>
                  <a:moveTo>
                    <a:pt x="38" y="0"/>
                  </a:moveTo>
                  <a:lnTo>
                    <a:pt x="46" y="4"/>
                  </a:lnTo>
                  <a:lnTo>
                    <a:pt x="16" y="23"/>
                  </a:lnTo>
                  <a:lnTo>
                    <a:pt x="521" y="315"/>
                  </a:lnTo>
                  <a:lnTo>
                    <a:pt x="513" y="318"/>
                  </a:lnTo>
                  <a:lnTo>
                    <a:pt x="0" y="23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81ACCA"/>
            </a:solidFill>
            <a:ln w="0">
              <a:solidFill>
                <a:srgbClr val="81ACC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394"/>
            <p:cNvSpPr>
              <a:spLocks/>
            </p:cNvSpPr>
            <p:nvPr/>
          </p:nvSpPr>
          <p:spPr bwMode="auto">
            <a:xfrm>
              <a:off x="9260278" y="4334763"/>
              <a:ext cx="400050" cy="231775"/>
            </a:xfrm>
            <a:custGeom>
              <a:avLst/>
              <a:gdLst>
                <a:gd name="T0" fmla="*/ 235 w 252"/>
                <a:gd name="T1" fmla="*/ 0 h 146"/>
                <a:gd name="T2" fmla="*/ 240 w 252"/>
                <a:gd name="T3" fmla="*/ 6 h 146"/>
                <a:gd name="T4" fmla="*/ 248 w 252"/>
                <a:gd name="T5" fmla="*/ 10 h 146"/>
                <a:gd name="T6" fmla="*/ 252 w 252"/>
                <a:gd name="T7" fmla="*/ 13 h 146"/>
                <a:gd name="T8" fmla="*/ 24 w 252"/>
                <a:gd name="T9" fmla="*/ 146 h 146"/>
                <a:gd name="T10" fmla="*/ 20 w 252"/>
                <a:gd name="T11" fmla="*/ 144 h 146"/>
                <a:gd name="T12" fmla="*/ 11 w 252"/>
                <a:gd name="T13" fmla="*/ 138 h 146"/>
                <a:gd name="T14" fmla="*/ 0 w 252"/>
                <a:gd name="T15" fmla="*/ 136 h 146"/>
                <a:gd name="T16" fmla="*/ 8 w 252"/>
                <a:gd name="T17" fmla="*/ 131 h 146"/>
                <a:gd name="T18" fmla="*/ 16 w 252"/>
                <a:gd name="T19" fmla="*/ 133 h 146"/>
                <a:gd name="T20" fmla="*/ 24 w 252"/>
                <a:gd name="T21" fmla="*/ 136 h 146"/>
                <a:gd name="T22" fmla="*/ 236 w 252"/>
                <a:gd name="T23" fmla="*/ 13 h 146"/>
                <a:gd name="T24" fmla="*/ 231 w 252"/>
                <a:gd name="T25" fmla="*/ 9 h 146"/>
                <a:gd name="T26" fmla="*/ 227 w 252"/>
                <a:gd name="T27" fmla="*/ 5 h 146"/>
                <a:gd name="T28" fmla="*/ 235 w 252"/>
                <a:gd name="T29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146">
                  <a:moveTo>
                    <a:pt x="235" y="0"/>
                  </a:moveTo>
                  <a:lnTo>
                    <a:pt x="240" y="6"/>
                  </a:lnTo>
                  <a:lnTo>
                    <a:pt x="248" y="10"/>
                  </a:lnTo>
                  <a:lnTo>
                    <a:pt x="252" y="13"/>
                  </a:lnTo>
                  <a:lnTo>
                    <a:pt x="24" y="146"/>
                  </a:lnTo>
                  <a:lnTo>
                    <a:pt x="20" y="144"/>
                  </a:lnTo>
                  <a:lnTo>
                    <a:pt x="11" y="138"/>
                  </a:lnTo>
                  <a:lnTo>
                    <a:pt x="0" y="136"/>
                  </a:lnTo>
                  <a:lnTo>
                    <a:pt x="8" y="131"/>
                  </a:lnTo>
                  <a:lnTo>
                    <a:pt x="16" y="133"/>
                  </a:lnTo>
                  <a:lnTo>
                    <a:pt x="24" y="136"/>
                  </a:lnTo>
                  <a:lnTo>
                    <a:pt x="236" y="13"/>
                  </a:lnTo>
                  <a:lnTo>
                    <a:pt x="231" y="9"/>
                  </a:lnTo>
                  <a:lnTo>
                    <a:pt x="227" y="5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rgbClr val="81ACCA"/>
            </a:solidFill>
            <a:ln w="0">
              <a:solidFill>
                <a:srgbClr val="81ACC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395"/>
            <p:cNvSpPr>
              <a:spLocks/>
            </p:cNvSpPr>
            <p:nvPr/>
          </p:nvSpPr>
          <p:spPr bwMode="auto">
            <a:xfrm>
              <a:off x="8965003" y="3577525"/>
              <a:ext cx="893763" cy="519113"/>
            </a:xfrm>
            <a:custGeom>
              <a:avLst/>
              <a:gdLst>
                <a:gd name="T0" fmla="*/ 8 w 563"/>
                <a:gd name="T1" fmla="*/ 0 h 327"/>
                <a:gd name="T2" fmla="*/ 563 w 563"/>
                <a:gd name="T3" fmla="*/ 324 h 327"/>
                <a:gd name="T4" fmla="*/ 555 w 563"/>
                <a:gd name="T5" fmla="*/ 327 h 327"/>
                <a:gd name="T6" fmla="*/ 0 w 563"/>
                <a:gd name="T7" fmla="*/ 5 h 327"/>
                <a:gd name="T8" fmla="*/ 8 w 563"/>
                <a:gd name="T9" fmla="*/ 0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327">
                  <a:moveTo>
                    <a:pt x="8" y="0"/>
                  </a:moveTo>
                  <a:lnTo>
                    <a:pt x="563" y="324"/>
                  </a:lnTo>
                  <a:lnTo>
                    <a:pt x="555" y="327"/>
                  </a:lnTo>
                  <a:lnTo>
                    <a:pt x="0" y="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975D7E"/>
            </a:solidFill>
            <a:ln w="0">
              <a:solidFill>
                <a:srgbClr val="975D7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396"/>
            <p:cNvSpPr>
              <a:spLocks/>
            </p:cNvSpPr>
            <p:nvPr/>
          </p:nvSpPr>
          <p:spPr bwMode="auto">
            <a:xfrm>
              <a:off x="8272853" y="4082350"/>
              <a:ext cx="881063" cy="528638"/>
            </a:xfrm>
            <a:custGeom>
              <a:avLst/>
              <a:gdLst>
                <a:gd name="T0" fmla="*/ 0 w 555"/>
                <a:gd name="T1" fmla="*/ 0 h 333"/>
                <a:gd name="T2" fmla="*/ 555 w 555"/>
                <a:gd name="T3" fmla="*/ 324 h 333"/>
                <a:gd name="T4" fmla="*/ 555 w 555"/>
                <a:gd name="T5" fmla="*/ 333 h 333"/>
                <a:gd name="T6" fmla="*/ 0 w 555"/>
                <a:gd name="T7" fmla="*/ 9 h 333"/>
                <a:gd name="T8" fmla="*/ 0 w 555"/>
                <a:gd name="T9" fmla="*/ 0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5" h="333">
                  <a:moveTo>
                    <a:pt x="0" y="0"/>
                  </a:moveTo>
                  <a:lnTo>
                    <a:pt x="555" y="324"/>
                  </a:lnTo>
                  <a:lnTo>
                    <a:pt x="555" y="333"/>
                  </a:lnTo>
                  <a:lnTo>
                    <a:pt x="0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53447"/>
            </a:solidFill>
            <a:ln w="0">
              <a:solidFill>
                <a:srgbClr val="55344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397"/>
            <p:cNvSpPr>
              <a:spLocks/>
            </p:cNvSpPr>
            <p:nvPr/>
          </p:nvSpPr>
          <p:spPr bwMode="auto">
            <a:xfrm>
              <a:off x="8272853" y="3520375"/>
              <a:ext cx="1573213" cy="1073150"/>
            </a:xfrm>
            <a:custGeom>
              <a:avLst/>
              <a:gdLst>
                <a:gd name="T0" fmla="*/ 427 w 991"/>
                <a:gd name="T1" fmla="*/ 1 h 676"/>
                <a:gd name="T2" fmla="*/ 430 w 991"/>
                <a:gd name="T3" fmla="*/ 2 h 676"/>
                <a:gd name="T4" fmla="*/ 446 w 991"/>
                <a:gd name="T5" fmla="*/ 11 h 676"/>
                <a:gd name="T6" fmla="*/ 482 w 991"/>
                <a:gd name="T7" fmla="*/ 32 h 676"/>
                <a:gd name="T8" fmla="*/ 536 w 991"/>
                <a:gd name="T9" fmla="*/ 64 h 676"/>
                <a:gd name="T10" fmla="*/ 600 w 991"/>
                <a:gd name="T11" fmla="*/ 100 h 676"/>
                <a:gd name="T12" fmla="*/ 669 w 991"/>
                <a:gd name="T13" fmla="*/ 141 h 676"/>
                <a:gd name="T14" fmla="*/ 741 w 991"/>
                <a:gd name="T15" fmla="*/ 183 h 676"/>
                <a:gd name="T16" fmla="*/ 809 w 991"/>
                <a:gd name="T17" fmla="*/ 223 h 676"/>
                <a:gd name="T18" fmla="*/ 870 w 991"/>
                <a:gd name="T19" fmla="*/ 257 h 676"/>
                <a:gd name="T20" fmla="*/ 917 w 991"/>
                <a:gd name="T21" fmla="*/ 285 h 676"/>
                <a:gd name="T22" fmla="*/ 946 w 991"/>
                <a:gd name="T23" fmla="*/ 302 h 676"/>
                <a:gd name="T24" fmla="*/ 980 w 991"/>
                <a:gd name="T25" fmla="*/ 322 h 676"/>
                <a:gd name="T26" fmla="*/ 991 w 991"/>
                <a:gd name="T27" fmla="*/ 340 h 676"/>
                <a:gd name="T28" fmla="*/ 991 w 991"/>
                <a:gd name="T29" fmla="*/ 365 h 676"/>
                <a:gd name="T30" fmla="*/ 990 w 991"/>
                <a:gd name="T31" fmla="*/ 397 h 676"/>
                <a:gd name="T32" fmla="*/ 976 w 991"/>
                <a:gd name="T33" fmla="*/ 428 h 676"/>
                <a:gd name="T34" fmla="*/ 948 w 991"/>
                <a:gd name="T35" fmla="*/ 454 h 676"/>
                <a:gd name="T36" fmla="*/ 914 w 991"/>
                <a:gd name="T37" fmla="*/ 472 h 676"/>
                <a:gd name="T38" fmla="*/ 889 w 991"/>
                <a:gd name="T39" fmla="*/ 485 h 676"/>
                <a:gd name="T40" fmla="*/ 858 w 991"/>
                <a:gd name="T41" fmla="*/ 504 h 676"/>
                <a:gd name="T42" fmla="*/ 812 w 991"/>
                <a:gd name="T43" fmla="*/ 530 h 676"/>
                <a:gd name="T44" fmla="*/ 758 w 991"/>
                <a:gd name="T45" fmla="*/ 560 h 676"/>
                <a:gd name="T46" fmla="*/ 701 w 991"/>
                <a:gd name="T47" fmla="*/ 594 h 676"/>
                <a:gd name="T48" fmla="*/ 646 w 991"/>
                <a:gd name="T49" fmla="*/ 625 h 676"/>
                <a:gd name="T50" fmla="*/ 600 w 991"/>
                <a:gd name="T51" fmla="*/ 651 h 676"/>
                <a:gd name="T52" fmla="*/ 567 w 991"/>
                <a:gd name="T53" fmla="*/ 670 h 676"/>
                <a:gd name="T54" fmla="*/ 554 w 991"/>
                <a:gd name="T55" fmla="*/ 676 h 676"/>
                <a:gd name="T56" fmla="*/ 550 w 991"/>
                <a:gd name="T57" fmla="*/ 675 h 676"/>
                <a:gd name="T58" fmla="*/ 546 w 991"/>
                <a:gd name="T59" fmla="*/ 671 h 676"/>
                <a:gd name="T60" fmla="*/ 529 w 991"/>
                <a:gd name="T61" fmla="*/ 662 h 676"/>
                <a:gd name="T62" fmla="*/ 494 w 991"/>
                <a:gd name="T63" fmla="*/ 641 h 676"/>
                <a:gd name="T64" fmla="*/ 440 w 991"/>
                <a:gd name="T65" fmla="*/ 611 h 676"/>
                <a:gd name="T66" fmla="*/ 377 w 991"/>
                <a:gd name="T67" fmla="*/ 573 h 676"/>
                <a:gd name="T68" fmla="*/ 307 w 991"/>
                <a:gd name="T69" fmla="*/ 532 h 676"/>
                <a:gd name="T70" fmla="*/ 233 w 991"/>
                <a:gd name="T71" fmla="*/ 490 h 676"/>
                <a:gd name="T72" fmla="*/ 163 w 991"/>
                <a:gd name="T73" fmla="*/ 450 h 676"/>
                <a:gd name="T74" fmla="*/ 100 w 991"/>
                <a:gd name="T75" fmla="*/ 413 h 676"/>
                <a:gd name="T76" fmla="*/ 49 w 991"/>
                <a:gd name="T77" fmla="*/ 383 h 676"/>
                <a:gd name="T78" fmla="*/ 14 w 991"/>
                <a:gd name="T79" fmla="*/ 362 h 676"/>
                <a:gd name="T80" fmla="*/ 0 w 991"/>
                <a:gd name="T81" fmla="*/ 354 h 676"/>
                <a:gd name="T82" fmla="*/ 4 w 991"/>
                <a:gd name="T83" fmla="*/ 352 h 676"/>
                <a:gd name="T84" fmla="*/ 27 w 991"/>
                <a:gd name="T85" fmla="*/ 339 h 676"/>
                <a:gd name="T86" fmla="*/ 67 w 991"/>
                <a:gd name="T87" fmla="*/ 315 h 676"/>
                <a:gd name="T88" fmla="*/ 121 w 991"/>
                <a:gd name="T89" fmla="*/ 285 h 676"/>
                <a:gd name="T90" fmla="*/ 180 w 991"/>
                <a:gd name="T91" fmla="*/ 251 h 676"/>
                <a:gd name="T92" fmla="*/ 241 w 991"/>
                <a:gd name="T93" fmla="*/ 216 h 676"/>
                <a:gd name="T94" fmla="*/ 299 w 991"/>
                <a:gd name="T95" fmla="*/ 183 h 676"/>
                <a:gd name="T96" fmla="*/ 347 w 991"/>
                <a:gd name="T97" fmla="*/ 155 h 676"/>
                <a:gd name="T98" fmla="*/ 381 w 991"/>
                <a:gd name="T99" fmla="*/ 136 h 676"/>
                <a:gd name="T100" fmla="*/ 396 w 991"/>
                <a:gd name="T101" fmla="*/ 127 h 676"/>
                <a:gd name="T102" fmla="*/ 423 w 991"/>
                <a:gd name="T103" fmla="*/ 100 h 676"/>
                <a:gd name="T104" fmla="*/ 435 w 991"/>
                <a:gd name="T105" fmla="*/ 64 h 676"/>
                <a:gd name="T106" fmla="*/ 436 w 991"/>
                <a:gd name="T107" fmla="*/ 27 h 676"/>
                <a:gd name="T108" fmla="*/ 432 w 991"/>
                <a:gd name="T109" fmla="*/ 7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91" h="676">
                  <a:moveTo>
                    <a:pt x="426" y="0"/>
                  </a:moveTo>
                  <a:lnTo>
                    <a:pt x="427" y="1"/>
                  </a:lnTo>
                  <a:lnTo>
                    <a:pt x="429" y="1"/>
                  </a:lnTo>
                  <a:lnTo>
                    <a:pt x="430" y="2"/>
                  </a:lnTo>
                  <a:lnTo>
                    <a:pt x="435" y="5"/>
                  </a:lnTo>
                  <a:lnTo>
                    <a:pt x="446" y="11"/>
                  </a:lnTo>
                  <a:lnTo>
                    <a:pt x="461" y="20"/>
                  </a:lnTo>
                  <a:lnTo>
                    <a:pt x="482" y="32"/>
                  </a:lnTo>
                  <a:lnTo>
                    <a:pt x="507" y="47"/>
                  </a:lnTo>
                  <a:lnTo>
                    <a:pt x="536" y="64"/>
                  </a:lnTo>
                  <a:lnTo>
                    <a:pt x="566" y="81"/>
                  </a:lnTo>
                  <a:lnTo>
                    <a:pt x="600" y="100"/>
                  </a:lnTo>
                  <a:lnTo>
                    <a:pt x="634" y="120"/>
                  </a:lnTo>
                  <a:lnTo>
                    <a:pt x="669" y="141"/>
                  </a:lnTo>
                  <a:lnTo>
                    <a:pt x="706" y="162"/>
                  </a:lnTo>
                  <a:lnTo>
                    <a:pt x="741" y="183"/>
                  </a:lnTo>
                  <a:lnTo>
                    <a:pt x="777" y="204"/>
                  </a:lnTo>
                  <a:lnTo>
                    <a:pt x="809" y="223"/>
                  </a:lnTo>
                  <a:lnTo>
                    <a:pt x="841" y="242"/>
                  </a:lnTo>
                  <a:lnTo>
                    <a:pt x="870" y="257"/>
                  </a:lnTo>
                  <a:lnTo>
                    <a:pt x="896" y="272"/>
                  </a:lnTo>
                  <a:lnTo>
                    <a:pt x="917" y="285"/>
                  </a:lnTo>
                  <a:lnTo>
                    <a:pt x="934" y="294"/>
                  </a:lnTo>
                  <a:lnTo>
                    <a:pt x="946" y="302"/>
                  </a:lnTo>
                  <a:lnTo>
                    <a:pt x="951" y="305"/>
                  </a:lnTo>
                  <a:lnTo>
                    <a:pt x="980" y="322"/>
                  </a:lnTo>
                  <a:lnTo>
                    <a:pt x="987" y="329"/>
                  </a:lnTo>
                  <a:lnTo>
                    <a:pt x="991" y="340"/>
                  </a:lnTo>
                  <a:lnTo>
                    <a:pt x="991" y="354"/>
                  </a:lnTo>
                  <a:lnTo>
                    <a:pt x="991" y="365"/>
                  </a:lnTo>
                  <a:lnTo>
                    <a:pt x="991" y="383"/>
                  </a:lnTo>
                  <a:lnTo>
                    <a:pt x="990" y="397"/>
                  </a:lnTo>
                  <a:lnTo>
                    <a:pt x="985" y="412"/>
                  </a:lnTo>
                  <a:lnTo>
                    <a:pt x="976" y="428"/>
                  </a:lnTo>
                  <a:lnTo>
                    <a:pt x="963" y="442"/>
                  </a:lnTo>
                  <a:lnTo>
                    <a:pt x="948" y="454"/>
                  </a:lnTo>
                  <a:lnTo>
                    <a:pt x="931" y="463"/>
                  </a:lnTo>
                  <a:lnTo>
                    <a:pt x="914" y="472"/>
                  </a:lnTo>
                  <a:lnTo>
                    <a:pt x="897" y="480"/>
                  </a:lnTo>
                  <a:lnTo>
                    <a:pt x="889" y="485"/>
                  </a:lnTo>
                  <a:lnTo>
                    <a:pt x="876" y="493"/>
                  </a:lnTo>
                  <a:lnTo>
                    <a:pt x="858" y="504"/>
                  </a:lnTo>
                  <a:lnTo>
                    <a:pt x="837" y="515"/>
                  </a:lnTo>
                  <a:lnTo>
                    <a:pt x="812" y="530"/>
                  </a:lnTo>
                  <a:lnTo>
                    <a:pt x="786" y="544"/>
                  </a:lnTo>
                  <a:lnTo>
                    <a:pt x="758" y="560"/>
                  </a:lnTo>
                  <a:lnTo>
                    <a:pt x="730" y="577"/>
                  </a:lnTo>
                  <a:lnTo>
                    <a:pt x="701" y="594"/>
                  </a:lnTo>
                  <a:lnTo>
                    <a:pt x="673" y="610"/>
                  </a:lnTo>
                  <a:lnTo>
                    <a:pt x="646" y="625"/>
                  </a:lnTo>
                  <a:lnTo>
                    <a:pt x="622" y="640"/>
                  </a:lnTo>
                  <a:lnTo>
                    <a:pt x="600" y="651"/>
                  </a:lnTo>
                  <a:lnTo>
                    <a:pt x="582" y="662"/>
                  </a:lnTo>
                  <a:lnTo>
                    <a:pt x="567" y="670"/>
                  </a:lnTo>
                  <a:lnTo>
                    <a:pt x="558" y="675"/>
                  </a:lnTo>
                  <a:lnTo>
                    <a:pt x="554" y="676"/>
                  </a:lnTo>
                  <a:lnTo>
                    <a:pt x="553" y="676"/>
                  </a:lnTo>
                  <a:lnTo>
                    <a:pt x="550" y="675"/>
                  </a:lnTo>
                  <a:lnTo>
                    <a:pt x="548" y="672"/>
                  </a:lnTo>
                  <a:lnTo>
                    <a:pt x="546" y="671"/>
                  </a:lnTo>
                  <a:lnTo>
                    <a:pt x="541" y="668"/>
                  </a:lnTo>
                  <a:lnTo>
                    <a:pt x="529" y="662"/>
                  </a:lnTo>
                  <a:lnTo>
                    <a:pt x="514" y="653"/>
                  </a:lnTo>
                  <a:lnTo>
                    <a:pt x="494" y="641"/>
                  </a:lnTo>
                  <a:lnTo>
                    <a:pt x="469" y="627"/>
                  </a:lnTo>
                  <a:lnTo>
                    <a:pt x="440" y="611"/>
                  </a:lnTo>
                  <a:lnTo>
                    <a:pt x="410" y="593"/>
                  </a:lnTo>
                  <a:lnTo>
                    <a:pt x="377" y="573"/>
                  </a:lnTo>
                  <a:lnTo>
                    <a:pt x="342" y="553"/>
                  </a:lnTo>
                  <a:lnTo>
                    <a:pt x="307" y="532"/>
                  </a:lnTo>
                  <a:lnTo>
                    <a:pt x="270" y="511"/>
                  </a:lnTo>
                  <a:lnTo>
                    <a:pt x="233" y="490"/>
                  </a:lnTo>
                  <a:lnTo>
                    <a:pt x="198" y="469"/>
                  </a:lnTo>
                  <a:lnTo>
                    <a:pt x="163" y="450"/>
                  </a:lnTo>
                  <a:lnTo>
                    <a:pt x="130" y="430"/>
                  </a:lnTo>
                  <a:lnTo>
                    <a:pt x="100" y="413"/>
                  </a:lnTo>
                  <a:lnTo>
                    <a:pt x="72" y="396"/>
                  </a:lnTo>
                  <a:lnTo>
                    <a:pt x="49" y="383"/>
                  </a:lnTo>
                  <a:lnTo>
                    <a:pt x="29" y="371"/>
                  </a:lnTo>
                  <a:lnTo>
                    <a:pt x="14" y="362"/>
                  </a:lnTo>
                  <a:lnTo>
                    <a:pt x="4" y="357"/>
                  </a:lnTo>
                  <a:lnTo>
                    <a:pt x="0" y="354"/>
                  </a:lnTo>
                  <a:lnTo>
                    <a:pt x="2" y="354"/>
                  </a:lnTo>
                  <a:lnTo>
                    <a:pt x="4" y="352"/>
                  </a:lnTo>
                  <a:lnTo>
                    <a:pt x="14" y="346"/>
                  </a:lnTo>
                  <a:lnTo>
                    <a:pt x="27" y="339"/>
                  </a:lnTo>
                  <a:lnTo>
                    <a:pt x="45" y="328"/>
                  </a:lnTo>
                  <a:lnTo>
                    <a:pt x="67" y="315"/>
                  </a:lnTo>
                  <a:lnTo>
                    <a:pt x="92" y="301"/>
                  </a:lnTo>
                  <a:lnTo>
                    <a:pt x="121" y="285"/>
                  </a:lnTo>
                  <a:lnTo>
                    <a:pt x="150" y="268"/>
                  </a:lnTo>
                  <a:lnTo>
                    <a:pt x="180" y="251"/>
                  </a:lnTo>
                  <a:lnTo>
                    <a:pt x="211" y="233"/>
                  </a:lnTo>
                  <a:lnTo>
                    <a:pt x="241" y="216"/>
                  </a:lnTo>
                  <a:lnTo>
                    <a:pt x="270" y="199"/>
                  </a:lnTo>
                  <a:lnTo>
                    <a:pt x="299" y="183"/>
                  </a:lnTo>
                  <a:lnTo>
                    <a:pt x="324" y="168"/>
                  </a:lnTo>
                  <a:lnTo>
                    <a:pt x="347" y="155"/>
                  </a:lnTo>
                  <a:lnTo>
                    <a:pt x="366" y="144"/>
                  </a:lnTo>
                  <a:lnTo>
                    <a:pt x="381" y="136"/>
                  </a:lnTo>
                  <a:lnTo>
                    <a:pt x="391" y="129"/>
                  </a:lnTo>
                  <a:lnTo>
                    <a:pt x="396" y="127"/>
                  </a:lnTo>
                  <a:lnTo>
                    <a:pt x="410" y="116"/>
                  </a:lnTo>
                  <a:lnTo>
                    <a:pt x="423" y="100"/>
                  </a:lnTo>
                  <a:lnTo>
                    <a:pt x="431" y="83"/>
                  </a:lnTo>
                  <a:lnTo>
                    <a:pt x="435" y="64"/>
                  </a:lnTo>
                  <a:lnTo>
                    <a:pt x="436" y="37"/>
                  </a:lnTo>
                  <a:lnTo>
                    <a:pt x="436" y="27"/>
                  </a:lnTo>
                  <a:lnTo>
                    <a:pt x="435" y="17"/>
                  </a:lnTo>
                  <a:lnTo>
                    <a:pt x="432" y="7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rgbClr val="804F6B"/>
            </a:solidFill>
            <a:ln w="0">
              <a:solidFill>
                <a:srgbClr val="804F6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398"/>
            <p:cNvSpPr>
              <a:spLocks/>
            </p:cNvSpPr>
            <p:nvPr/>
          </p:nvSpPr>
          <p:spPr bwMode="auto">
            <a:xfrm>
              <a:off x="9153915" y="3991863"/>
              <a:ext cx="654050" cy="544513"/>
            </a:xfrm>
            <a:custGeom>
              <a:avLst/>
              <a:gdLst>
                <a:gd name="T0" fmla="*/ 397 w 412"/>
                <a:gd name="T1" fmla="*/ 0 h 343"/>
                <a:gd name="T2" fmla="*/ 404 w 412"/>
                <a:gd name="T3" fmla="*/ 4 h 343"/>
                <a:gd name="T4" fmla="*/ 410 w 412"/>
                <a:gd name="T5" fmla="*/ 9 h 343"/>
                <a:gd name="T6" fmla="*/ 412 w 412"/>
                <a:gd name="T7" fmla="*/ 10 h 343"/>
                <a:gd name="T8" fmla="*/ 410 w 412"/>
                <a:gd name="T9" fmla="*/ 13 h 343"/>
                <a:gd name="T10" fmla="*/ 410 w 412"/>
                <a:gd name="T11" fmla="*/ 14 h 343"/>
                <a:gd name="T12" fmla="*/ 408 w 412"/>
                <a:gd name="T13" fmla="*/ 15 h 343"/>
                <a:gd name="T14" fmla="*/ 406 w 412"/>
                <a:gd name="T15" fmla="*/ 18 h 343"/>
                <a:gd name="T16" fmla="*/ 404 w 412"/>
                <a:gd name="T17" fmla="*/ 19 h 343"/>
                <a:gd name="T18" fmla="*/ 402 w 412"/>
                <a:gd name="T19" fmla="*/ 21 h 343"/>
                <a:gd name="T20" fmla="*/ 401 w 412"/>
                <a:gd name="T21" fmla="*/ 22 h 343"/>
                <a:gd name="T22" fmla="*/ 401 w 412"/>
                <a:gd name="T23" fmla="*/ 23 h 343"/>
                <a:gd name="T24" fmla="*/ 402 w 412"/>
                <a:gd name="T25" fmla="*/ 23 h 343"/>
                <a:gd name="T26" fmla="*/ 402 w 412"/>
                <a:gd name="T27" fmla="*/ 59 h 343"/>
                <a:gd name="T28" fmla="*/ 402 w 412"/>
                <a:gd name="T29" fmla="*/ 73 h 343"/>
                <a:gd name="T30" fmla="*/ 404 w 412"/>
                <a:gd name="T31" fmla="*/ 87 h 343"/>
                <a:gd name="T32" fmla="*/ 404 w 412"/>
                <a:gd name="T33" fmla="*/ 99 h 343"/>
                <a:gd name="T34" fmla="*/ 400 w 412"/>
                <a:gd name="T35" fmla="*/ 111 h 343"/>
                <a:gd name="T36" fmla="*/ 389 w 412"/>
                <a:gd name="T37" fmla="*/ 119 h 343"/>
                <a:gd name="T38" fmla="*/ 0 w 412"/>
                <a:gd name="T39" fmla="*/ 343 h 343"/>
                <a:gd name="T40" fmla="*/ 0 w 412"/>
                <a:gd name="T41" fmla="*/ 218 h 343"/>
                <a:gd name="T42" fmla="*/ 375 w 412"/>
                <a:gd name="T43" fmla="*/ 4 h 343"/>
                <a:gd name="T44" fmla="*/ 378 w 412"/>
                <a:gd name="T45" fmla="*/ 5 h 343"/>
                <a:gd name="T46" fmla="*/ 381 w 412"/>
                <a:gd name="T47" fmla="*/ 6 h 343"/>
                <a:gd name="T48" fmla="*/ 385 w 412"/>
                <a:gd name="T49" fmla="*/ 6 h 343"/>
                <a:gd name="T50" fmla="*/ 391 w 412"/>
                <a:gd name="T51" fmla="*/ 5 h 343"/>
                <a:gd name="T52" fmla="*/ 393 w 412"/>
                <a:gd name="T53" fmla="*/ 4 h 343"/>
                <a:gd name="T54" fmla="*/ 396 w 412"/>
                <a:gd name="T55" fmla="*/ 2 h 343"/>
                <a:gd name="T56" fmla="*/ 397 w 412"/>
                <a:gd name="T57" fmla="*/ 0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12" h="343">
                  <a:moveTo>
                    <a:pt x="397" y="0"/>
                  </a:moveTo>
                  <a:lnTo>
                    <a:pt x="404" y="4"/>
                  </a:lnTo>
                  <a:lnTo>
                    <a:pt x="410" y="9"/>
                  </a:lnTo>
                  <a:lnTo>
                    <a:pt x="412" y="10"/>
                  </a:lnTo>
                  <a:lnTo>
                    <a:pt x="410" y="13"/>
                  </a:lnTo>
                  <a:lnTo>
                    <a:pt x="410" y="14"/>
                  </a:lnTo>
                  <a:lnTo>
                    <a:pt x="408" y="15"/>
                  </a:lnTo>
                  <a:lnTo>
                    <a:pt x="406" y="18"/>
                  </a:lnTo>
                  <a:lnTo>
                    <a:pt x="404" y="19"/>
                  </a:lnTo>
                  <a:lnTo>
                    <a:pt x="402" y="21"/>
                  </a:lnTo>
                  <a:lnTo>
                    <a:pt x="401" y="22"/>
                  </a:lnTo>
                  <a:lnTo>
                    <a:pt x="401" y="23"/>
                  </a:lnTo>
                  <a:lnTo>
                    <a:pt x="402" y="23"/>
                  </a:lnTo>
                  <a:lnTo>
                    <a:pt x="402" y="59"/>
                  </a:lnTo>
                  <a:lnTo>
                    <a:pt x="402" y="73"/>
                  </a:lnTo>
                  <a:lnTo>
                    <a:pt x="404" y="87"/>
                  </a:lnTo>
                  <a:lnTo>
                    <a:pt x="404" y="99"/>
                  </a:lnTo>
                  <a:lnTo>
                    <a:pt x="400" y="111"/>
                  </a:lnTo>
                  <a:lnTo>
                    <a:pt x="389" y="119"/>
                  </a:lnTo>
                  <a:lnTo>
                    <a:pt x="0" y="343"/>
                  </a:lnTo>
                  <a:lnTo>
                    <a:pt x="0" y="218"/>
                  </a:lnTo>
                  <a:lnTo>
                    <a:pt x="375" y="4"/>
                  </a:lnTo>
                  <a:lnTo>
                    <a:pt x="378" y="5"/>
                  </a:lnTo>
                  <a:lnTo>
                    <a:pt x="381" y="6"/>
                  </a:lnTo>
                  <a:lnTo>
                    <a:pt x="385" y="6"/>
                  </a:lnTo>
                  <a:lnTo>
                    <a:pt x="391" y="5"/>
                  </a:lnTo>
                  <a:lnTo>
                    <a:pt x="393" y="4"/>
                  </a:lnTo>
                  <a:lnTo>
                    <a:pt x="396" y="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399"/>
            <p:cNvSpPr>
              <a:spLocks/>
            </p:cNvSpPr>
            <p:nvPr/>
          </p:nvSpPr>
          <p:spPr bwMode="auto">
            <a:xfrm>
              <a:off x="8903090" y="3496563"/>
              <a:ext cx="935038" cy="523875"/>
            </a:xfrm>
            <a:custGeom>
              <a:avLst/>
              <a:gdLst>
                <a:gd name="T0" fmla="*/ 20 w 589"/>
                <a:gd name="T1" fmla="*/ 0 h 330"/>
                <a:gd name="T2" fmla="*/ 22 w 589"/>
                <a:gd name="T3" fmla="*/ 0 h 330"/>
                <a:gd name="T4" fmla="*/ 24 w 589"/>
                <a:gd name="T5" fmla="*/ 0 h 330"/>
                <a:gd name="T6" fmla="*/ 24 w 589"/>
                <a:gd name="T7" fmla="*/ 0 h 330"/>
                <a:gd name="T8" fmla="*/ 26 w 589"/>
                <a:gd name="T9" fmla="*/ 1 h 330"/>
                <a:gd name="T10" fmla="*/ 26 w 589"/>
                <a:gd name="T11" fmla="*/ 1 h 330"/>
                <a:gd name="T12" fmla="*/ 28 w 589"/>
                <a:gd name="T13" fmla="*/ 1 h 330"/>
                <a:gd name="T14" fmla="*/ 29 w 589"/>
                <a:gd name="T15" fmla="*/ 1 h 330"/>
                <a:gd name="T16" fmla="*/ 30 w 589"/>
                <a:gd name="T17" fmla="*/ 1 h 330"/>
                <a:gd name="T18" fmla="*/ 30 w 589"/>
                <a:gd name="T19" fmla="*/ 3 h 330"/>
                <a:gd name="T20" fmla="*/ 32 w 589"/>
                <a:gd name="T21" fmla="*/ 3 h 330"/>
                <a:gd name="T22" fmla="*/ 33 w 589"/>
                <a:gd name="T23" fmla="*/ 4 h 330"/>
                <a:gd name="T24" fmla="*/ 34 w 589"/>
                <a:gd name="T25" fmla="*/ 4 h 330"/>
                <a:gd name="T26" fmla="*/ 589 w 589"/>
                <a:gd name="T27" fmla="*/ 326 h 330"/>
                <a:gd name="T28" fmla="*/ 585 w 589"/>
                <a:gd name="T29" fmla="*/ 325 h 330"/>
                <a:gd name="T30" fmla="*/ 585 w 589"/>
                <a:gd name="T31" fmla="*/ 325 h 330"/>
                <a:gd name="T32" fmla="*/ 583 w 589"/>
                <a:gd name="T33" fmla="*/ 323 h 330"/>
                <a:gd name="T34" fmla="*/ 581 w 589"/>
                <a:gd name="T35" fmla="*/ 323 h 330"/>
                <a:gd name="T36" fmla="*/ 579 w 589"/>
                <a:gd name="T37" fmla="*/ 323 h 330"/>
                <a:gd name="T38" fmla="*/ 577 w 589"/>
                <a:gd name="T39" fmla="*/ 323 h 330"/>
                <a:gd name="T40" fmla="*/ 575 w 589"/>
                <a:gd name="T41" fmla="*/ 323 h 330"/>
                <a:gd name="T42" fmla="*/ 573 w 589"/>
                <a:gd name="T43" fmla="*/ 323 h 330"/>
                <a:gd name="T44" fmla="*/ 571 w 589"/>
                <a:gd name="T45" fmla="*/ 323 h 330"/>
                <a:gd name="T46" fmla="*/ 568 w 589"/>
                <a:gd name="T47" fmla="*/ 325 h 330"/>
                <a:gd name="T48" fmla="*/ 567 w 589"/>
                <a:gd name="T49" fmla="*/ 325 h 330"/>
                <a:gd name="T50" fmla="*/ 563 w 589"/>
                <a:gd name="T51" fmla="*/ 326 h 330"/>
                <a:gd name="T52" fmla="*/ 560 w 589"/>
                <a:gd name="T53" fmla="*/ 327 h 330"/>
                <a:gd name="T54" fmla="*/ 560 w 589"/>
                <a:gd name="T55" fmla="*/ 327 h 330"/>
                <a:gd name="T56" fmla="*/ 555 w 589"/>
                <a:gd name="T57" fmla="*/ 330 h 330"/>
                <a:gd name="T58" fmla="*/ 0 w 589"/>
                <a:gd name="T59" fmla="*/ 7 h 330"/>
                <a:gd name="T60" fmla="*/ 5 w 589"/>
                <a:gd name="T61" fmla="*/ 5 h 330"/>
                <a:gd name="T62" fmla="*/ 5 w 589"/>
                <a:gd name="T63" fmla="*/ 4 h 330"/>
                <a:gd name="T64" fmla="*/ 7 w 589"/>
                <a:gd name="T65" fmla="*/ 4 h 330"/>
                <a:gd name="T66" fmla="*/ 8 w 589"/>
                <a:gd name="T67" fmla="*/ 3 h 330"/>
                <a:gd name="T68" fmla="*/ 12 w 589"/>
                <a:gd name="T69" fmla="*/ 3 h 330"/>
                <a:gd name="T70" fmla="*/ 12 w 589"/>
                <a:gd name="T71" fmla="*/ 1 h 330"/>
                <a:gd name="T72" fmla="*/ 13 w 589"/>
                <a:gd name="T73" fmla="*/ 1 h 330"/>
                <a:gd name="T74" fmla="*/ 16 w 589"/>
                <a:gd name="T75" fmla="*/ 1 h 330"/>
                <a:gd name="T76" fmla="*/ 17 w 589"/>
                <a:gd name="T77" fmla="*/ 1 h 330"/>
                <a:gd name="T78" fmla="*/ 18 w 589"/>
                <a:gd name="T79" fmla="*/ 1 h 330"/>
                <a:gd name="T80" fmla="*/ 20 w 589"/>
                <a:gd name="T81" fmla="*/ 0 h 330"/>
                <a:gd name="T82" fmla="*/ 20 w 589"/>
                <a:gd name="T83" fmla="*/ 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89" h="330">
                  <a:moveTo>
                    <a:pt x="20" y="0"/>
                  </a:moveTo>
                  <a:lnTo>
                    <a:pt x="22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6" y="1"/>
                  </a:lnTo>
                  <a:lnTo>
                    <a:pt x="26" y="1"/>
                  </a:lnTo>
                  <a:lnTo>
                    <a:pt x="28" y="1"/>
                  </a:lnTo>
                  <a:lnTo>
                    <a:pt x="29" y="1"/>
                  </a:lnTo>
                  <a:lnTo>
                    <a:pt x="30" y="1"/>
                  </a:lnTo>
                  <a:lnTo>
                    <a:pt x="30" y="3"/>
                  </a:lnTo>
                  <a:lnTo>
                    <a:pt x="32" y="3"/>
                  </a:lnTo>
                  <a:lnTo>
                    <a:pt x="33" y="4"/>
                  </a:lnTo>
                  <a:lnTo>
                    <a:pt x="34" y="4"/>
                  </a:lnTo>
                  <a:lnTo>
                    <a:pt x="589" y="326"/>
                  </a:lnTo>
                  <a:lnTo>
                    <a:pt x="585" y="325"/>
                  </a:lnTo>
                  <a:lnTo>
                    <a:pt x="585" y="325"/>
                  </a:lnTo>
                  <a:lnTo>
                    <a:pt x="583" y="323"/>
                  </a:lnTo>
                  <a:lnTo>
                    <a:pt x="581" y="323"/>
                  </a:lnTo>
                  <a:lnTo>
                    <a:pt x="579" y="323"/>
                  </a:lnTo>
                  <a:lnTo>
                    <a:pt x="577" y="323"/>
                  </a:lnTo>
                  <a:lnTo>
                    <a:pt x="575" y="323"/>
                  </a:lnTo>
                  <a:lnTo>
                    <a:pt x="573" y="323"/>
                  </a:lnTo>
                  <a:lnTo>
                    <a:pt x="571" y="323"/>
                  </a:lnTo>
                  <a:lnTo>
                    <a:pt x="568" y="325"/>
                  </a:lnTo>
                  <a:lnTo>
                    <a:pt x="567" y="325"/>
                  </a:lnTo>
                  <a:lnTo>
                    <a:pt x="563" y="326"/>
                  </a:lnTo>
                  <a:lnTo>
                    <a:pt x="560" y="327"/>
                  </a:lnTo>
                  <a:lnTo>
                    <a:pt x="560" y="327"/>
                  </a:lnTo>
                  <a:lnTo>
                    <a:pt x="555" y="330"/>
                  </a:lnTo>
                  <a:lnTo>
                    <a:pt x="0" y="7"/>
                  </a:lnTo>
                  <a:lnTo>
                    <a:pt x="5" y="5"/>
                  </a:lnTo>
                  <a:lnTo>
                    <a:pt x="5" y="4"/>
                  </a:lnTo>
                  <a:lnTo>
                    <a:pt x="7" y="4"/>
                  </a:lnTo>
                  <a:lnTo>
                    <a:pt x="8" y="3"/>
                  </a:lnTo>
                  <a:lnTo>
                    <a:pt x="12" y="3"/>
                  </a:lnTo>
                  <a:lnTo>
                    <a:pt x="12" y="1"/>
                  </a:lnTo>
                  <a:lnTo>
                    <a:pt x="13" y="1"/>
                  </a:lnTo>
                  <a:lnTo>
                    <a:pt x="16" y="1"/>
                  </a:lnTo>
                  <a:lnTo>
                    <a:pt x="17" y="1"/>
                  </a:lnTo>
                  <a:lnTo>
                    <a:pt x="18" y="1"/>
                  </a:lnTo>
                  <a:lnTo>
                    <a:pt x="20" y="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764962"/>
            </a:solidFill>
            <a:ln w="0">
              <a:solidFill>
                <a:srgbClr val="76496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400"/>
            <p:cNvSpPr>
              <a:spLocks/>
            </p:cNvSpPr>
            <p:nvPr/>
          </p:nvSpPr>
          <p:spPr bwMode="auto">
            <a:xfrm>
              <a:off x="8360165" y="3877563"/>
              <a:ext cx="793750" cy="658813"/>
            </a:xfrm>
            <a:custGeom>
              <a:avLst/>
              <a:gdLst>
                <a:gd name="T0" fmla="*/ 0 w 500"/>
                <a:gd name="T1" fmla="*/ 0 h 415"/>
                <a:gd name="T2" fmla="*/ 500 w 500"/>
                <a:gd name="T3" fmla="*/ 290 h 415"/>
                <a:gd name="T4" fmla="*/ 500 w 500"/>
                <a:gd name="T5" fmla="*/ 415 h 415"/>
                <a:gd name="T6" fmla="*/ 2 w 500"/>
                <a:gd name="T7" fmla="*/ 125 h 415"/>
                <a:gd name="T8" fmla="*/ 0 w 500"/>
                <a:gd name="T9" fmla="*/ 0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0" h="415">
                  <a:moveTo>
                    <a:pt x="0" y="0"/>
                  </a:moveTo>
                  <a:lnTo>
                    <a:pt x="500" y="290"/>
                  </a:lnTo>
                  <a:lnTo>
                    <a:pt x="500" y="415"/>
                  </a:lnTo>
                  <a:lnTo>
                    <a:pt x="2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BDBD"/>
            </a:solidFill>
            <a:ln w="0">
              <a:solidFill>
                <a:srgbClr val="BDBDB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401"/>
            <p:cNvSpPr>
              <a:spLocks/>
            </p:cNvSpPr>
            <p:nvPr/>
          </p:nvSpPr>
          <p:spPr bwMode="auto">
            <a:xfrm>
              <a:off x="8272853" y="3871213"/>
              <a:ext cx="881063" cy="527050"/>
            </a:xfrm>
            <a:custGeom>
              <a:avLst/>
              <a:gdLst>
                <a:gd name="T0" fmla="*/ 0 w 555"/>
                <a:gd name="T1" fmla="*/ 0 h 332"/>
                <a:gd name="T2" fmla="*/ 555 w 555"/>
                <a:gd name="T3" fmla="*/ 322 h 332"/>
                <a:gd name="T4" fmla="*/ 555 w 555"/>
                <a:gd name="T5" fmla="*/ 332 h 332"/>
                <a:gd name="T6" fmla="*/ 0 w 555"/>
                <a:gd name="T7" fmla="*/ 9 h 332"/>
                <a:gd name="T8" fmla="*/ 0 w 555"/>
                <a:gd name="T9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5" h="332">
                  <a:moveTo>
                    <a:pt x="0" y="0"/>
                  </a:moveTo>
                  <a:lnTo>
                    <a:pt x="555" y="322"/>
                  </a:lnTo>
                  <a:lnTo>
                    <a:pt x="555" y="332"/>
                  </a:lnTo>
                  <a:lnTo>
                    <a:pt x="0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84057"/>
            </a:solidFill>
            <a:ln w="0">
              <a:solidFill>
                <a:srgbClr val="68405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402"/>
            <p:cNvSpPr>
              <a:spLocks/>
            </p:cNvSpPr>
            <p:nvPr/>
          </p:nvSpPr>
          <p:spPr bwMode="auto">
            <a:xfrm>
              <a:off x="8272853" y="3507675"/>
              <a:ext cx="1511300" cy="874713"/>
            </a:xfrm>
            <a:custGeom>
              <a:avLst/>
              <a:gdLst>
                <a:gd name="T0" fmla="*/ 397 w 952"/>
                <a:gd name="T1" fmla="*/ 0 h 551"/>
                <a:gd name="T2" fmla="*/ 952 w 952"/>
                <a:gd name="T3" fmla="*/ 323 h 551"/>
                <a:gd name="T4" fmla="*/ 555 w 952"/>
                <a:gd name="T5" fmla="*/ 551 h 551"/>
                <a:gd name="T6" fmla="*/ 0 w 952"/>
                <a:gd name="T7" fmla="*/ 229 h 551"/>
                <a:gd name="T8" fmla="*/ 397 w 952"/>
                <a:gd name="T9" fmla="*/ 0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2" h="551">
                  <a:moveTo>
                    <a:pt x="397" y="0"/>
                  </a:moveTo>
                  <a:lnTo>
                    <a:pt x="952" y="323"/>
                  </a:lnTo>
                  <a:lnTo>
                    <a:pt x="555" y="551"/>
                  </a:lnTo>
                  <a:lnTo>
                    <a:pt x="0" y="229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975D7E"/>
            </a:solidFill>
            <a:ln w="0">
              <a:solidFill>
                <a:srgbClr val="975D7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403"/>
            <p:cNvSpPr>
              <a:spLocks/>
            </p:cNvSpPr>
            <p:nvPr/>
          </p:nvSpPr>
          <p:spPr bwMode="auto">
            <a:xfrm>
              <a:off x="9153915" y="4009325"/>
              <a:ext cx="704850" cy="601663"/>
            </a:xfrm>
            <a:custGeom>
              <a:avLst/>
              <a:gdLst>
                <a:gd name="T0" fmla="*/ 413 w 444"/>
                <a:gd name="T1" fmla="*/ 0 h 379"/>
                <a:gd name="T2" fmla="*/ 425 w 444"/>
                <a:gd name="T3" fmla="*/ 0 h 379"/>
                <a:gd name="T4" fmla="*/ 435 w 444"/>
                <a:gd name="T5" fmla="*/ 7 h 379"/>
                <a:gd name="T6" fmla="*/ 442 w 444"/>
                <a:gd name="T7" fmla="*/ 17 h 379"/>
                <a:gd name="T8" fmla="*/ 444 w 444"/>
                <a:gd name="T9" fmla="*/ 33 h 379"/>
                <a:gd name="T10" fmla="*/ 444 w 444"/>
                <a:gd name="T11" fmla="*/ 52 h 379"/>
                <a:gd name="T12" fmla="*/ 444 w 444"/>
                <a:gd name="T13" fmla="*/ 52 h 379"/>
                <a:gd name="T14" fmla="*/ 444 w 444"/>
                <a:gd name="T15" fmla="*/ 69 h 379"/>
                <a:gd name="T16" fmla="*/ 440 w 444"/>
                <a:gd name="T17" fmla="*/ 92 h 379"/>
                <a:gd name="T18" fmla="*/ 431 w 444"/>
                <a:gd name="T19" fmla="*/ 116 h 379"/>
                <a:gd name="T20" fmla="*/ 415 w 444"/>
                <a:gd name="T21" fmla="*/ 135 h 379"/>
                <a:gd name="T22" fmla="*/ 397 w 444"/>
                <a:gd name="T23" fmla="*/ 150 h 379"/>
                <a:gd name="T24" fmla="*/ 0 w 444"/>
                <a:gd name="T25" fmla="*/ 379 h 379"/>
                <a:gd name="T26" fmla="*/ 0 w 444"/>
                <a:gd name="T27" fmla="*/ 370 h 379"/>
                <a:gd name="T28" fmla="*/ 397 w 444"/>
                <a:gd name="T29" fmla="*/ 141 h 379"/>
                <a:gd name="T30" fmla="*/ 413 w 444"/>
                <a:gd name="T31" fmla="*/ 129 h 379"/>
                <a:gd name="T32" fmla="*/ 425 w 444"/>
                <a:gd name="T33" fmla="*/ 112 h 379"/>
                <a:gd name="T34" fmla="*/ 432 w 444"/>
                <a:gd name="T35" fmla="*/ 93 h 379"/>
                <a:gd name="T36" fmla="*/ 436 w 444"/>
                <a:gd name="T37" fmla="*/ 74 h 379"/>
                <a:gd name="T38" fmla="*/ 436 w 444"/>
                <a:gd name="T39" fmla="*/ 55 h 379"/>
                <a:gd name="T40" fmla="*/ 436 w 444"/>
                <a:gd name="T41" fmla="*/ 55 h 379"/>
                <a:gd name="T42" fmla="*/ 436 w 444"/>
                <a:gd name="T43" fmla="*/ 38 h 379"/>
                <a:gd name="T44" fmla="*/ 434 w 444"/>
                <a:gd name="T45" fmla="*/ 25 h 379"/>
                <a:gd name="T46" fmla="*/ 429 w 444"/>
                <a:gd name="T47" fmla="*/ 16 h 379"/>
                <a:gd name="T48" fmla="*/ 421 w 444"/>
                <a:gd name="T49" fmla="*/ 12 h 379"/>
                <a:gd name="T50" fmla="*/ 410 w 444"/>
                <a:gd name="T51" fmla="*/ 11 h 379"/>
                <a:gd name="T52" fmla="*/ 397 w 444"/>
                <a:gd name="T53" fmla="*/ 16 h 379"/>
                <a:gd name="T54" fmla="*/ 0 w 444"/>
                <a:gd name="T55" fmla="*/ 245 h 379"/>
                <a:gd name="T56" fmla="*/ 0 w 444"/>
                <a:gd name="T57" fmla="*/ 235 h 379"/>
                <a:gd name="T58" fmla="*/ 397 w 444"/>
                <a:gd name="T59" fmla="*/ 7 h 379"/>
                <a:gd name="T60" fmla="*/ 413 w 444"/>
                <a:gd name="T61" fmla="*/ 0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44" h="379">
                  <a:moveTo>
                    <a:pt x="413" y="0"/>
                  </a:moveTo>
                  <a:lnTo>
                    <a:pt x="425" y="0"/>
                  </a:lnTo>
                  <a:lnTo>
                    <a:pt x="435" y="7"/>
                  </a:lnTo>
                  <a:lnTo>
                    <a:pt x="442" y="17"/>
                  </a:lnTo>
                  <a:lnTo>
                    <a:pt x="444" y="33"/>
                  </a:lnTo>
                  <a:lnTo>
                    <a:pt x="444" y="52"/>
                  </a:lnTo>
                  <a:lnTo>
                    <a:pt x="444" y="52"/>
                  </a:lnTo>
                  <a:lnTo>
                    <a:pt x="444" y="69"/>
                  </a:lnTo>
                  <a:lnTo>
                    <a:pt x="440" y="92"/>
                  </a:lnTo>
                  <a:lnTo>
                    <a:pt x="431" y="116"/>
                  </a:lnTo>
                  <a:lnTo>
                    <a:pt x="415" y="135"/>
                  </a:lnTo>
                  <a:lnTo>
                    <a:pt x="397" y="150"/>
                  </a:lnTo>
                  <a:lnTo>
                    <a:pt x="0" y="379"/>
                  </a:lnTo>
                  <a:lnTo>
                    <a:pt x="0" y="370"/>
                  </a:lnTo>
                  <a:lnTo>
                    <a:pt x="397" y="141"/>
                  </a:lnTo>
                  <a:lnTo>
                    <a:pt x="413" y="129"/>
                  </a:lnTo>
                  <a:lnTo>
                    <a:pt x="425" y="112"/>
                  </a:lnTo>
                  <a:lnTo>
                    <a:pt x="432" y="93"/>
                  </a:lnTo>
                  <a:lnTo>
                    <a:pt x="436" y="74"/>
                  </a:lnTo>
                  <a:lnTo>
                    <a:pt x="436" y="55"/>
                  </a:lnTo>
                  <a:lnTo>
                    <a:pt x="436" y="55"/>
                  </a:lnTo>
                  <a:lnTo>
                    <a:pt x="436" y="38"/>
                  </a:lnTo>
                  <a:lnTo>
                    <a:pt x="434" y="25"/>
                  </a:lnTo>
                  <a:lnTo>
                    <a:pt x="429" y="16"/>
                  </a:lnTo>
                  <a:lnTo>
                    <a:pt x="421" y="12"/>
                  </a:lnTo>
                  <a:lnTo>
                    <a:pt x="410" y="11"/>
                  </a:lnTo>
                  <a:lnTo>
                    <a:pt x="397" y="16"/>
                  </a:lnTo>
                  <a:lnTo>
                    <a:pt x="0" y="245"/>
                  </a:lnTo>
                  <a:lnTo>
                    <a:pt x="0" y="235"/>
                  </a:lnTo>
                  <a:lnTo>
                    <a:pt x="397" y="7"/>
                  </a:lnTo>
                  <a:lnTo>
                    <a:pt x="413" y="0"/>
                  </a:lnTo>
                  <a:close/>
                </a:path>
              </a:pathLst>
            </a:custGeom>
            <a:solidFill>
              <a:srgbClr val="E38ABE"/>
            </a:solidFill>
            <a:ln w="0">
              <a:solidFill>
                <a:srgbClr val="E38AB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404"/>
            <p:cNvSpPr>
              <a:spLocks/>
            </p:cNvSpPr>
            <p:nvPr/>
          </p:nvSpPr>
          <p:spPr bwMode="auto">
            <a:xfrm>
              <a:off x="8317303" y="3837875"/>
              <a:ext cx="12700" cy="6350"/>
            </a:xfrm>
            <a:custGeom>
              <a:avLst/>
              <a:gdLst>
                <a:gd name="T0" fmla="*/ 8 w 8"/>
                <a:gd name="T1" fmla="*/ 0 h 4"/>
                <a:gd name="T2" fmla="*/ 8 w 8"/>
                <a:gd name="T3" fmla="*/ 0 h 4"/>
                <a:gd name="T4" fmla="*/ 1 w 8"/>
                <a:gd name="T5" fmla="*/ 4 h 4"/>
                <a:gd name="T6" fmla="*/ 0 w 8"/>
                <a:gd name="T7" fmla="*/ 4 h 4"/>
                <a:gd name="T8" fmla="*/ 8 w 8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">
                  <a:moveTo>
                    <a:pt x="8" y="0"/>
                  </a:moveTo>
                  <a:lnTo>
                    <a:pt x="8" y="0"/>
                  </a:lnTo>
                  <a:lnTo>
                    <a:pt x="1" y="4"/>
                  </a:lnTo>
                  <a:lnTo>
                    <a:pt x="0" y="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5829A"/>
            </a:solidFill>
            <a:ln w="0">
              <a:solidFill>
                <a:srgbClr val="05829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405"/>
            <p:cNvSpPr>
              <a:spLocks/>
            </p:cNvSpPr>
            <p:nvPr/>
          </p:nvSpPr>
          <p:spPr bwMode="auto">
            <a:xfrm>
              <a:off x="8330003" y="3812475"/>
              <a:ext cx="46038" cy="25400"/>
            </a:xfrm>
            <a:custGeom>
              <a:avLst/>
              <a:gdLst>
                <a:gd name="T0" fmla="*/ 29 w 29"/>
                <a:gd name="T1" fmla="*/ 0 h 16"/>
                <a:gd name="T2" fmla="*/ 0 w 29"/>
                <a:gd name="T3" fmla="*/ 16 h 16"/>
                <a:gd name="T4" fmla="*/ 0 w 29"/>
                <a:gd name="T5" fmla="*/ 16 h 16"/>
                <a:gd name="T6" fmla="*/ 29 w 2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6">
                  <a:moveTo>
                    <a:pt x="29" y="0"/>
                  </a:moveTo>
                  <a:lnTo>
                    <a:pt x="0" y="16"/>
                  </a:lnTo>
                  <a:lnTo>
                    <a:pt x="0" y="16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62A038"/>
            </a:solidFill>
            <a:ln w="0">
              <a:solidFill>
                <a:srgbClr val="62A03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407"/>
            <p:cNvSpPr>
              <a:spLocks/>
            </p:cNvSpPr>
            <p:nvPr/>
          </p:nvSpPr>
          <p:spPr bwMode="auto">
            <a:xfrm>
              <a:off x="9738115" y="3974400"/>
              <a:ext cx="79375" cy="46038"/>
            </a:xfrm>
            <a:custGeom>
              <a:avLst/>
              <a:gdLst>
                <a:gd name="T0" fmla="*/ 19 w 50"/>
                <a:gd name="T1" fmla="*/ 0 h 29"/>
                <a:gd name="T2" fmla="*/ 50 w 50"/>
                <a:gd name="T3" fmla="*/ 19 h 29"/>
                <a:gd name="T4" fmla="*/ 41 w 50"/>
                <a:gd name="T5" fmla="*/ 24 h 29"/>
                <a:gd name="T6" fmla="*/ 36 w 50"/>
                <a:gd name="T7" fmla="*/ 25 h 29"/>
                <a:gd name="T8" fmla="*/ 29 w 50"/>
                <a:gd name="T9" fmla="*/ 29 h 29"/>
                <a:gd name="T10" fmla="*/ 6 w 50"/>
                <a:gd name="T11" fmla="*/ 15 h 29"/>
                <a:gd name="T12" fmla="*/ 0 w 50"/>
                <a:gd name="T13" fmla="*/ 11 h 29"/>
                <a:gd name="T14" fmla="*/ 19 w 50"/>
                <a:gd name="T1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" h="29">
                  <a:moveTo>
                    <a:pt x="19" y="0"/>
                  </a:moveTo>
                  <a:lnTo>
                    <a:pt x="50" y="19"/>
                  </a:lnTo>
                  <a:lnTo>
                    <a:pt x="41" y="24"/>
                  </a:lnTo>
                  <a:lnTo>
                    <a:pt x="36" y="25"/>
                  </a:lnTo>
                  <a:lnTo>
                    <a:pt x="29" y="29"/>
                  </a:lnTo>
                  <a:lnTo>
                    <a:pt x="6" y="15"/>
                  </a:lnTo>
                  <a:lnTo>
                    <a:pt x="0" y="11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5E3A4E"/>
            </a:solidFill>
            <a:ln w="0">
              <a:solidFill>
                <a:srgbClr val="5E3A4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Freeform 408"/>
            <p:cNvSpPr>
              <a:spLocks/>
            </p:cNvSpPr>
            <p:nvPr/>
          </p:nvSpPr>
          <p:spPr bwMode="auto">
            <a:xfrm>
              <a:off x="8318890" y="3798188"/>
              <a:ext cx="1465263" cy="554038"/>
            </a:xfrm>
            <a:custGeom>
              <a:avLst/>
              <a:gdLst>
                <a:gd name="T0" fmla="*/ 51 w 923"/>
                <a:gd name="T1" fmla="*/ 0 h 349"/>
                <a:gd name="T2" fmla="*/ 578 w 923"/>
                <a:gd name="T3" fmla="*/ 305 h 349"/>
                <a:gd name="T4" fmla="*/ 574 w 923"/>
                <a:gd name="T5" fmla="*/ 302 h 349"/>
                <a:gd name="T6" fmla="*/ 571 w 923"/>
                <a:gd name="T7" fmla="*/ 297 h 349"/>
                <a:gd name="T8" fmla="*/ 568 w 923"/>
                <a:gd name="T9" fmla="*/ 292 h 349"/>
                <a:gd name="T10" fmla="*/ 568 w 923"/>
                <a:gd name="T11" fmla="*/ 285 h 349"/>
                <a:gd name="T12" fmla="*/ 568 w 923"/>
                <a:gd name="T13" fmla="*/ 284 h 349"/>
                <a:gd name="T14" fmla="*/ 584 w 923"/>
                <a:gd name="T15" fmla="*/ 293 h 349"/>
                <a:gd name="T16" fmla="*/ 587 w 923"/>
                <a:gd name="T17" fmla="*/ 294 h 349"/>
                <a:gd name="T18" fmla="*/ 591 w 923"/>
                <a:gd name="T19" fmla="*/ 294 h 349"/>
                <a:gd name="T20" fmla="*/ 595 w 923"/>
                <a:gd name="T21" fmla="*/ 294 h 349"/>
                <a:gd name="T22" fmla="*/ 600 w 923"/>
                <a:gd name="T23" fmla="*/ 292 h 349"/>
                <a:gd name="T24" fmla="*/ 894 w 923"/>
                <a:gd name="T25" fmla="*/ 122 h 349"/>
                <a:gd name="T26" fmla="*/ 900 w 923"/>
                <a:gd name="T27" fmla="*/ 126 h 349"/>
                <a:gd name="T28" fmla="*/ 923 w 923"/>
                <a:gd name="T29" fmla="*/ 140 h 349"/>
                <a:gd name="T30" fmla="*/ 724 w 923"/>
                <a:gd name="T31" fmla="*/ 254 h 349"/>
                <a:gd name="T32" fmla="*/ 557 w 923"/>
                <a:gd name="T33" fmla="*/ 349 h 349"/>
                <a:gd name="T34" fmla="*/ 0 w 923"/>
                <a:gd name="T35" fmla="*/ 29 h 349"/>
                <a:gd name="T36" fmla="*/ 7 w 923"/>
                <a:gd name="T37" fmla="*/ 25 h 349"/>
                <a:gd name="T38" fmla="*/ 36 w 923"/>
                <a:gd name="T39" fmla="*/ 9 h 349"/>
                <a:gd name="T40" fmla="*/ 51 w 923"/>
                <a:gd name="T41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23" h="349">
                  <a:moveTo>
                    <a:pt x="51" y="0"/>
                  </a:moveTo>
                  <a:lnTo>
                    <a:pt x="578" y="305"/>
                  </a:lnTo>
                  <a:lnTo>
                    <a:pt x="574" y="302"/>
                  </a:lnTo>
                  <a:lnTo>
                    <a:pt x="571" y="297"/>
                  </a:lnTo>
                  <a:lnTo>
                    <a:pt x="568" y="292"/>
                  </a:lnTo>
                  <a:lnTo>
                    <a:pt x="568" y="285"/>
                  </a:lnTo>
                  <a:lnTo>
                    <a:pt x="568" y="284"/>
                  </a:lnTo>
                  <a:lnTo>
                    <a:pt x="584" y="293"/>
                  </a:lnTo>
                  <a:lnTo>
                    <a:pt x="587" y="294"/>
                  </a:lnTo>
                  <a:lnTo>
                    <a:pt x="591" y="294"/>
                  </a:lnTo>
                  <a:lnTo>
                    <a:pt x="595" y="294"/>
                  </a:lnTo>
                  <a:lnTo>
                    <a:pt x="600" y="292"/>
                  </a:lnTo>
                  <a:lnTo>
                    <a:pt x="894" y="122"/>
                  </a:lnTo>
                  <a:lnTo>
                    <a:pt x="900" y="126"/>
                  </a:lnTo>
                  <a:lnTo>
                    <a:pt x="923" y="140"/>
                  </a:lnTo>
                  <a:lnTo>
                    <a:pt x="724" y="254"/>
                  </a:lnTo>
                  <a:lnTo>
                    <a:pt x="557" y="349"/>
                  </a:lnTo>
                  <a:lnTo>
                    <a:pt x="0" y="29"/>
                  </a:lnTo>
                  <a:lnTo>
                    <a:pt x="7" y="25"/>
                  </a:lnTo>
                  <a:lnTo>
                    <a:pt x="36" y="9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794A65"/>
            </a:solidFill>
            <a:ln w="0">
              <a:solidFill>
                <a:srgbClr val="794A6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409"/>
            <p:cNvSpPr>
              <a:spLocks/>
            </p:cNvSpPr>
            <p:nvPr/>
          </p:nvSpPr>
          <p:spPr bwMode="auto">
            <a:xfrm>
              <a:off x="9468240" y="4012500"/>
              <a:ext cx="334963" cy="188913"/>
            </a:xfrm>
            <a:custGeom>
              <a:avLst/>
              <a:gdLst>
                <a:gd name="T0" fmla="*/ 211 w 211"/>
                <a:gd name="T1" fmla="*/ 0 h 119"/>
                <a:gd name="T2" fmla="*/ 0 w 211"/>
                <a:gd name="T3" fmla="*/ 119 h 119"/>
                <a:gd name="T4" fmla="*/ 199 w 211"/>
                <a:gd name="T5" fmla="*/ 5 h 119"/>
                <a:gd name="T6" fmla="*/ 206 w 211"/>
                <a:gd name="T7" fmla="*/ 1 h 119"/>
                <a:gd name="T8" fmla="*/ 211 w 211"/>
                <a:gd name="T9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1" h="119">
                  <a:moveTo>
                    <a:pt x="211" y="0"/>
                  </a:moveTo>
                  <a:lnTo>
                    <a:pt x="0" y="119"/>
                  </a:lnTo>
                  <a:lnTo>
                    <a:pt x="199" y="5"/>
                  </a:lnTo>
                  <a:lnTo>
                    <a:pt x="206" y="1"/>
                  </a:lnTo>
                  <a:lnTo>
                    <a:pt x="211" y="0"/>
                  </a:lnTo>
                  <a:close/>
                </a:path>
              </a:pathLst>
            </a:custGeom>
            <a:solidFill>
              <a:srgbClr val="B66E98"/>
            </a:solidFill>
            <a:ln w="0">
              <a:solidFill>
                <a:srgbClr val="B66E9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410"/>
            <p:cNvSpPr>
              <a:spLocks/>
            </p:cNvSpPr>
            <p:nvPr/>
          </p:nvSpPr>
          <p:spPr bwMode="auto">
            <a:xfrm>
              <a:off x="8345878" y="3356863"/>
              <a:ext cx="1587500" cy="908050"/>
            </a:xfrm>
            <a:custGeom>
              <a:avLst/>
              <a:gdLst>
                <a:gd name="T0" fmla="*/ 434 w 1000"/>
                <a:gd name="T1" fmla="*/ 0 h 572"/>
                <a:gd name="T2" fmla="*/ 1000 w 1000"/>
                <a:gd name="T3" fmla="*/ 329 h 572"/>
                <a:gd name="T4" fmla="*/ 583 w 1000"/>
                <a:gd name="T5" fmla="*/ 570 h 572"/>
                <a:gd name="T6" fmla="*/ 579 w 1000"/>
                <a:gd name="T7" fmla="*/ 572 h 572"/>
                <a:gd name="T8" fmla="*/ 575 w 1000"/>
                <a:gd name="T9" fmla="*/ 572 h 572"/>
                <a:gd name="T10" fmla="*/ 571 w 1000"/>
                <a:gd name="T11" fmla="*/ 572 h 572"/>
                <a:gd name="T12" fmla="*/ 567 w 1000"/>
                <a:gd name="T13" fmla="*/ 571 h 572"/>
                <a:gd name="T14" fmla="*/ 0 w 1000"/>
                <a:gd name="T15" fmla="*/ 243 h 572"/>
                <a:gd name="T16" fmla="*/ 4 w 1000"/>
                <a:gd name="T17" fmla="*/ 244 h 572"/>
                <a:gd name="T18" fmla="*/ 8 w 1000"/>
                <a:gd name="T19" fmla="*/ 244 h 572"/>
                <a:gd name="T20" fmla="*/ 12 w 1000"/>
                <a:gd name="T21" fmla="*/ 243 h 572"/>
                <a:gd name="T22" fmla="*/ 16 w 1000"/>
                <a:gd name="T23" fmla="*/ 240 h 572"/>
                <a:gd name="T24" fmla="*/ 434 w 1000"/>
                <a:gd name="T25" fmla="*/ 0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00" h="572">
                  <a:moveTo>
                    <a:pt x="434" y="0"/>
                  </a:moveTo>
                  <a:lnTo>
                    <a:pt x="1000" y="329"/>
                  </a:lnTo>
                  <a:lnTo>
                    <a:pt x="583" y="570"/>
                  </a:lnTo>
                  <a:lnTo>
                    <a:pt x="579" y="572"/>
                  </a:lnTo>
                  <a:lnTo>
                    <a:pt x="575" y="572"/>
                  </a:lnTo>
                  <a:lnTo>
                    <a:pt x="571" y="572"/>
                  </a:lnTo>
                  <a:lnTo>
                    <a:pt x="567" y="571"/>
                  </a:lnTo>
                  <a:lnTo>
                    <a:pt x="0" y="243"/>
                  </a:lnTo>
                  <a:lnTo>
                    <a:pt x="4" y="244"/>
                  </a:lnTo>
                  <a:lnTo>
                    <a:pt x="8" y="244"/>
                  </a:lnTo>
                  <a:lnTo>
                    <a:pt x="12" y="243"/>
                  </a:lnTo>
                  <a:lnTo>
                    <a:pt x="16" y="240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407D29"/>
            </a:solidFill>
            <a:ln w="0">
              <a:solidFill>
                <a:srgbClr val="407D2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Freeform 411"/>
            <p:cNvSpPr>
              <a:spLocks/>
            </p:cNvSpPr>
            <p:nvPr/>
          </p:nvSpPr>
          <p:spPr bwMode="auto">
            <a:xfrm>
              <a:off x="9184078" y="3725163"/>
              <a:ext cx="684213" cy="534988"/>
            </a:xfrm>
            <a:custGeom>
              <a:avLst/>
              <a:gdLst>
                <a:gd name="T0" fmla="*/ 431 w 431"/>
                <a:gd name="T1" fmla="*/ 0 h 337"/>
                <a:gd name="T2" fmla="*/ 431 w 431"/>
                <a:gd name="T3" fmla="*/ 98 h 337"/>
                <a:gd name="T4" fmla="*/ 23 w 431"/>
                <a:gd name="T5" fmla="*/ 334 h 337"/>
                <a:gd name="T6" fmla="*/ 14 w 431"/>
                <a:gd name="T7" fmla="*/ 337 h 337"/>
                <a:gd name="T8" fmla="*/ 8 w 431"/>
                <a:gd name="T9" fmla="*/ 335 h 337"/>
                <a:gd name="T10" fmla="*/ 2 w 431"/>
                <a:gd name="T11" fmla="*/ 330 h 337"/>
                <a:gd name="T12" fmla="*/ 1 w 431"/>
                <a:gd name="T13" fmla="*/ 321 h 337"/>
                <a:gd name="T14" fmla="*/ 0 w 431"/>
                <a:gd name="T15" fmla="*/ 274 h 337"/>
                <a:gd name="T16" fmla="*/ 4 w 431"/>
                <a:gd name="T17" fmla="*/ 259 h 337"/>
                <a:gd name="T18" fmla="*/ 12 w 431"/>
                <a:gd name="T19" fmla="*/ 246 h 337"/>
                <a:gd name="T20" fmla="*/ 22 w 431"/>
                <a:gd name="T21" fmla="*/ 236 h 337"/>
                <a:gd name="T22" fmla="*/ 431 w 431"/>
                <a:gd name="T23" fmla="*/ 0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1" h="337">
                  <a:moveTo>
                    <a:pt x="431" y="0"/>
                  </a:moveTo>
                  <a:lnTo>
                    <a:pt x="431" y="98"/>
                  </a:lnTo>
                  <a:lnTo>
                    <a:pt x="23" y="334"/>
                  </a:lnTo>
                  <a:lnTo>
                    <a:pt x="14" y="337"/>
                  </a:lnTo>
                  <a:lnTo>
                    <a:pt x="8" y="335"/>
                  </a:lnTo>
                  <a:lnTo>
                    <a:pt x="2" y="330"/>
                  </a:lnTo>
                  <a:lnTo>
                    <a:pt x="1" y="321"/>
                  </a:lnTo>
                  <a:lnTo>
                    <a:pt x="0" y="274"/>
                  </a:lnTo>
                  <a:lnTo>
                    <a:pt x="4" y="259"/>
                  </a:lnTo>
                  <a:lnTo>
                    <a:pt x="12" y="246"/>
                  </a:lnTo>
                  <a:lnTo>
                    <a:pt x="22" y="236"/>
                  </a:lnTo>
                  <a:lnTo>
                    <a:pt x="43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Freeform 412"/>
            <p:cNvSpPr>
              <a:spLocks/>
            </p:cNvSpPr>
            <p:nvPr/>
          </p:nvSpPr>
          <p:spPr bwMode="auto">
            <a:xfrm>
              <a:off x="8322065" y="3182238"/>
              <a:ext cx="1611313" cy="1100138"/>
            </a:xfrm>
            <a:custGeom>
              <a:avLst/>
              <a:gdLst>
                <a:gd name="T0" fmla="*/ 449 w 1015"/>
                <a:gd name="T1" fmla="*/ 0 h 693"/>
                <a:gd name="T2" fmla="*/ 1015 w 1015"/>
                <a:gd name="T3" fmla="*/ 330 h 693"/>
                <a:gd name="T4" fmla="*/ 1009 w 1015"/>
                <a:gd name="T5" fmla="*/ 334 h 693"/>
                <a:gd name="T6" fmla="*/ 997 w 1015"/>
                <a:gd name="T7" fmla="*/ 341 h 693"/>
                <a:gd name="T8" fmla="*/ 980 w 1015"/>
                <a:gd name="T9" fmla="*/ 351 h 693"/>
                <a:gd name="T10" fmla="*/ 958 w 1015"/>
                <a:gd name="T11" fmla="*/ 363 h 693"/>
                <a:gd name="T12" fmla="*/ 932 w 1015"/>
                <a:gd name="T13" fmla="*/ 377 h 693"/>
                <a:gd name="T14" fmla="*/ 904 w 1015"/>
                <a:gd name="T15" fmla="*/ 394 h 693"/>
                <a:gd name="T16" fmla="*/ 873 w 1015"/>
                <a:gd name="T17" fmla="*/ 413 h 693"/>
                <a:gd name="T18" fmla="*/ 840 w 1015"/>
                <a:gd name="T19" fmla="*/ 431 h 693"/>
                <a:gd name="T20" fmla="*/ 806 w 1015"/>
                <a:gd name="T21" fmla="*/ 451 h 693"/>
                <a:gd name="T22" fmla="*/ 772 w 1015"/>
                <a:gd name="T23" fmla="*/ 470 h 693"/>
                <a:gd name="T24" fmla="*/ 738 w 1015"/>
                <a:gd name="T25" fmla="*/ 490 h 693"/>
                <a:gd name="T26" fmla="*/ 705 w 1015"/>
                <a:gd name="T27" fmla="*/ 510 h 693"/>
                <a:gd name="T28" fmla="*/ 674 w 1015"/>
                <a:gd name="T29" fmla="*/ 527 h 693"/>
                <a:gd name="T30" fmla="*/ 645 w 1015"/>
                <a:gd name="T31" fmla="*/ 544 h 693"/>
                <a:gd name="T32" fmla="*/ 620 w 1015"/>
                <a:gd name="T33" fmla="*/ 558 h 693"/>
                <a:gd name="T34" fmla="*/ 598 w 1015"/>
                <a:gd name="T35" fmla="*/ 571 h 693"/>
                <a:gd name="T36" fmla="*/ 585 w 1015"/>
                <a:gd name="T37" fmla="*/ 582 h 693"/>
                <a:gd name="T38" fmla="*/ 576 w 1015"/>
                <a:gd name="T39" fmla="*/ 595 h 693"/>
                <a:gd name="T40" fmla="*/ 568 w 1015"/>
                <a:gd name="T41" fmla="*/ 610 h 693"/>
                <a:gd name="T42" fmla="*/ 566 w 1015"/>
                <a:gd name="T43" fmla="*/ 626 h 693"/>
                <a:gd name="T44" fmla="*/ 566 w 1015"/>
                <a:gd name="T45" fmla="*/ 641 h 693"/>
                <a:gd name="T46" fmla="*/ 566 w 1015"/>
                <a:gd name="T47" fmla="*/ 659 h 693"/>
                <a:gd name="T48" fmla="*/ 566 w 1015"/>
                <a:gd name="T49" fmla="*/ 673 h 693"/>
                <a:gd name="T50" fmla="*/ 566 w 1015"/>
                <a:gd name="T51" fmla="*/ 680 h 693"/>
                <a:gd name="T52" fmla="*/ 569 w 1015"/>
                <a:gd name="T53" fmla="*/ 685 h 693"/>
                <a:gd name="T54" fmla="*/ 572 w 1015"/>
                <a:gd name="T55" fmla="*/ 690 h 693"/>
                <a:gd name="T56" fmla="*/ 576 w 1015"/>
                <a:gd name="T57" fmla="*/ 693 h 693"/>
                <a:gd name="T58" fmla="*/ 9 w 1015"/>
                <a:gd name="T59" fmla="*/ 364 h 693"/>
                <a:gd name="T60" fmla="*/ 5 w 1015"/>
                <a:gd name="T61" fmla="*/ 360 h 693"/>
                <a:gd name="T62" fmla="*/ 2 w 1015"/>
                <a:gd name="T63" fmla="*/ 357 h 693"/>
                <a:gd name="T64" fmla="*/ 0 w 1015"/>
                <a:gd name="T65" fmla="*/ 350 h 693"/>
                <a:gd name="T66" fmla="*/ 0 w 1015"/>
                <a:gd name="T67" fmla="*/ 343 h 693"/>
                <a:gd name="T68" fmla="*/ 0 w 1015"/>
                <a:gd name="T69" fmla="*/ 329 h 693"/>
                <a:gd name="T70" fmla="*/ 0 w 1015"/>
                <a:gd name="T71" fmla="*/ 312 h 693"/>
                <a:gd name="T72" fmla="*/ 0 w 1015"/>
                <a:gd name="T73" fmla="*/ 298 h 693"/>
                <a:gd name="T74" fmla="*/ 2 w 1015"/>
                <a:gd name="T75" fmla="*/ 282 h 693"/>
                <a:gd name="T76" fmla="*/ 9 w 1015"/>
                <a:gd name="T77" fmla="*/ 266 h 693"/>
                <a:gd name="T78" fmla="*/ 19 w 1015"/>
                <a:gd name="T79" fmla="*/ 252 h 693"/>
                <a:gd name="T80" fmla="*/ 31 w 1015"/>
                <a:gd name="T81" fmla="*/ 241 h 693"/>
                <a:gd name="T82" fmla="*/ 53 w 1015"/>
                <a:gd name="T83" fmla="*/ 230 h 693"/>
                <a:gd name="T84" fmla="*/ 78 w 1015"/>
                <a:gd name="T85" fmla="*/ 215 h 693"/>
                <a:gd name="T86" fmla="*/ 107 w 1015"/>
                <a:gd name="T87" fmla="*/ 198 h 693"/>
                <a:gd name="T88" fmla="*/ 138 w 1015"/>
                <a:gd name="T89" fmla="*/ 180 h 693"/>
                <a:gd name="T90" fmla="*/ 171 w 1015"/>
                <a:gd name="T91" fmla="*/ 161 h 693"/>
                <a:gd name="T92" fmla="*/ 205 w 1015"/>
                <a:gd name="T93" fmla="*/ 142 h 693"/>
                <a:gd name="T94" fmla="*/ 239 w 1015"/>
                <a:gd name="T95" fmla="*/ 122 h 693"/>
                <a:gd name="T96" fmla="*/ 273 w 1015"/>
                <a:gd name="T97" fmla="*/ 103 h 693"/>
                <a:gd name="T98" fmla="*/ 306 w 1015"/>
                <a:gd name="T99" fmla="*/ 83 h 693"/>
                <a:gd name="T100" fmla="*/ 337 w 1015"/>
                <a:gd name="T101" fmla="*/ 66 h 693"/>
                <a:gd name="T102" fmla="*/ 366 w 1015"/>
                <a:gd name="T103" fmla="*/ 49 h 693"/>
                <a:gd name="T104" fmla="*/ 391 w 1015"/>
                <a:gd name="T105" fmla="*/ 34 h 693"/>
                <a:gd name="T106" fmla="*/ 413 w 1015"/>
                <a:gd name="T107" fmla="*/ 21 h 693"/>
                <a:gd name="T108" fmla="*/ 430 w 1015"/>
                <a:gd name="T109" fmla="*/ 11 h 693"/>
                <a:gd name="T110" fmla="*/ 442 w 1015"/>
                <a:gd name="T111" fmla="*/ 4 h 693"/>
                <a:gd name="T112" fmla="*/ 449 w 1015"/>
                <a:gd name="T113" fmla="*/ 0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15" h="693">
                  <a:moveTo>
                    <a:pt x="449" y="0"/>
                  </a:moveTo>
                  <a:lnTo>
                    <a:pt x="1015" y="330"/>
                  </a:lnTo>
                  <a:lnTo>
                    <a:pt x="1009" y="334"/>
                  </a:lnTo>
                  <a:lnTo>
                    <a:pt x="997" y="341"/>
                  </a:lnTo>
                  <a:lnTo>
                    <a:pt x="980" y="351"/>
                  </a:lnTo>
                  <a:lnTo>
                    <a:pt x="958" y="363"/>
                  </a:lnTo>
                  <a:lnTo>
                    <a:pt x="932" y="377"/>
                  </a:lnTo>
                  <a:lnTo>
                    <a:pt x="904" y="394"/>
                  </a:lnTo>
                  <a:lnTo>
                    <a:pt x="873" y="413"/>
                  </a:lnTo>
                  <a:lnTo>
                    <a:pt x="840" y="431"/>
                  </a:lnTo>
                  <a:lnTo>
                    <a:pt x="806" y="451"/>
                  </a:lnTo>
                  <a:lnTo>
                    <a:pt x="772" y="470"/>
                  </a:lnTo>
                  <a:lnTo>
                    <a:pt x="738" y="490"/>
                  </a:lnTo>
                  <a:lnTo>
                    <a:pt x="705" y="510"/>
                  </a:lnTo>
                  <a:lnTo>
                    <a:pt x="674" y="527"/>
                  </a:lnTo>
                  <a:lnTo>
                    <a:pt x="645" y="544"/>
                  </a:lnTo>
                  <a:lnTo>
                    <a:pt x="620" y="558"/>
                  </a:lnTo>
                  <a:lnTo>
                    <a:pt x="598" y="571"/>
                  </a:lnTo>
                  <a:lnTo>
                    <a:pt x="585" y="582"/>
                  </a:lnTo>
                  <a:lnTo>
                    <a:pt x="576" y="595"/>
                  </a:lnTo>
                  <a:lnTo>
                    <a:pt x="568" y="610"/>
                  </a:lnTo>
                  <a:lnTo>
                    <a:pt x="566" y="626"/>
                  </a:lnTo>
                  <a:lnTo>
                    <a:pt x="566" y="641"/>
                  </a:lnTo>
                  <a:lnTo>
                    <a:pt x="566" y="659"/>
                  </a:lnTo>
                  <a:lnTo>
                    <a:pt x="566" y="673"/>
                  </a:lnTo>
                  <a:lnTo>
                    <a:pt x="566" y="680"/>
                  </a:lnTo>
                  <a:lnTo>
                    <a:pt x="569" y="685"/>
                  </a:lnTo>
                  <a:lnTo>
                    <a:pt x="572" y="690"/>
                  </a:lnTo>
                  <a:lnTo>
                    <a:pt x="576" y="693"/>
                  </a:lnTo>
                  <a:lnTo>
                    <a:pt x="9" y="364"/>
                  </a:lnTo>
                  <a:lnTo>
                    <a:pt x="5" y="360"/>
                  </a:lnTo>
                  <a:lnTo>
                    <a:pt x="2" y="357"/>
                  </a:lnTo>
                  <a:lnTo>
                    <a:pt x="0" y="350"/>
                  </a:lnTo>
                  <a:lnTo>
                    <a:pt x="0" y="343"/>
                  </a:lnTo>
                  <a:lnTo>
                    <a:pt x="0" y="329"/>
                  </a:lnTo>
                  <a:lnTo>
                    <a:pt x="0" y="312"/>
                  </a:lnTo>
                  <a:lnTo>
                    <a:pt x="0" y="298"/>
                  </a:lnTo>
                  <a:lnTo>
                    <a:pt x="2" y="282"/>
                  </a:lnTo>
                  <a:lnTo>
                    <a:pt x="9" y="266"/>
                  </a:lnTo>
                  <a:lnTo>
                    <a:pt x="19" y="252"/>
                  </a:lnTo>
                  <a:lnTo>
                    <a:pt x="31" y="241"/>
                  </a:lnTo>
                  <a:lnTo>
                    <a:pt x="53" y="230"/>
                  </a:lnTo>
                  <a:lnTo>
                    <a:pt x="78" y="215"/>
                  </a:lnTo>
                  <a:lnTo>
                    <a:pt x="107" y="198"/>
                  </a:lnTo>
                  <a:lnTo>
                    <a:pt x="138" y="180"/>
                  </a:lnTo>
                  <a:lnTo>
                    <a:pt x="171" y="161"/>
                  </a:lnTo>
                  <a:lnTo>
                    <a:pt x="205" y="142"/>
                  </a:lnTo>
                  <a:lnTo>
                    <a:pt x="239" y="122"/>
                  </a:lnTo>
                  <a:lnTo>
                    <a:pt x="273" y="103"/>
                  </a:lnTo>
                  <a:lnTo>
                    <a:pt x="306" y="83"/>
                  </a:lnTo>
                  <a:lnTo>
                    <a:pt x="337" y="66"/>
                  </a:lnTo>
                  <a:lnTo>
                    <a:pt x="366" y="49"/>
                  </a:lnTo>
                  <a:lnTo>
                    <a:pt x="391" y="34"/>
                  </a:lnTo>
                  <a:lnTo>
                    <a:pt x="413" y="21"/>
                  </a:lnTo>
                  <a:lnTo>
                    <a:pt x="430" y="11"/>
                  </a:lnTo>
                  <a:lnTo>
                    <a:pt x="442" y="4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4BA22A"/>
            </a:solidFill>
            <a:ln w="0">
              <a:solidFill>
                <a:srgbClr val="4BA22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413"/>
            <p:cNvSpPr>
              <a:spLocks/>
            </p:cNvSpPr>
            <p:nvPr/>
          </p:nvSpPr>
          <p:spPr bwMode="auto">
            <a:xfrm>
              <a:off x="8322065" y="3610863"/>
              <a:ext cx="914400" cy="671513"/>
            </a:xfrm>
            <a:custGeom>
              <a:avLst/>
              <a:gdLst>
                <a:gd name="T0" fmla="*/ 6 w 576"/>
                <a:gd name="T1" fmla="*/ 0 h 423"/>
                <a:gd name="T2" fmla="*/ 573 w 576"/>
                <a:gd name="T3" fmla="*/ 329 h 423"/>
                <a:gd name="T4" fmla="*/ 568 w 576"/>
                <a:gd name="T5" fmla="*/ 342 h 423"/>
                <a:gd name="T6" fmla="*/ 566 w 576"/>
                <a:gd name="T7" fmla="*/ 356 h 423"/>
                <a:gd name="T8" fmla="*/ 566 w 576"/>
                <a:gd name="T9" fmla="*/ 371 h 423"/>
                <a:gd name="T10" fmla="*/ 566 w 576"/>
                <a:gd name="T11" fmla="*/ 389 h 423"/>
                <a:gd name="T12" fmla="*/ 566 w 576"/>
                <a:gd name="T13" fmla="*/ 403 h 423"/>
                <a:gd name="T14" fmla="*/ 566 w 576"/>
                <a:gd name="T15" fmla="*/ 410 h 423"/>
                <a:gd name="T16" fmla="*/ 569 w 576"/>
                <a:gd name="T17" fmla="*/ 415 h 423"/>
                <a:gd name="T18" fmla="*/ 572 w 576"/>
                <a:gd name="T19" fmla="*/ 420 h 423"/>
                <a:gd name="T20" fmla="*/ 576 w 576"/>
                <a:gd name="T21" fmla="*/ 423 h 423"/>
                <a:gd name="T22" fmla="*/ 9 w 576"/>
                <a:gd name="T23" fmla="*/ 94 h 423"/>
                <a:gd name="T24" fmla="*/ 5 w 576"/>
                <a:gd name="T25" fmla="*/ 90 h 423"/>
                <a:gd name="T26" fmla="*/ 2 w 576"/>
                <a:gd name="T27" fmla="*/ 87 h 423"/>
                <a:gd name="T28" fmla="*/ 0 w 576"/>
                <a:gd name="T29" fmla="*/ 80 h 423"/>
                <a:gd name="T30" fmla="*/ 0 w 576"/>
                <a:gd name="T31" fmla="*/ 73 h 423"/>
                <a:gd name="T32" fmla="*/ 0 w 576"/>
                <a:gd name="T33" fmla="*/ 59 h 423"/>
                <a:gd name="T34" fmla="*/ 0 w 576"/>
                <a:gd name="T35" fmla="*/ 42 h 423"/>
                <a:gd name="T36" fmla="*/ 0 w 576"/>
                <a:gd name="T37" fmla="*/ 28 h 423"/>
                <a:gd name="T38" fmla="*/ 1 w 576"/>
                <a:gd name="T39" fmla="*/ 15 h 423"/>
                <a:gd name="T40" fmla="*/ 6 w 576"/>
                <a:gd name="T41" fmla="*/ 0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76" h="423">
                  <a:moveTo>
                    <a:pt x="6" y="0"/>
                  </a:moveTo>
                  <a:lnTo>
                    <a:pt x="573" y="329"/>
                  </a:lnTo>
                  <a:lnTo>
                    <a:pt x="568" y="342"/>
                  </a:lnTo>
                  <a:lnTo>
                    <a:pt x="566" y="356"/>
                  </a:lnTo>
                  <a:lnTo>
                    <a:pt x="566" y="371"/>
                  </a:lnTo>
                  <a:lnTo>
                    <a:pt x="566" y="389"/>
                  </a:lnTo>
                  <a:lnTo>
                    <a:pt x="566" y="403"/>
                  </a:lnTo>
                  <a:lnTo>
                    <a:pt x="566" y="410"/>
                  </a:lnTo>
                  <a:lnTo>
                    <a:pt x="569" y="415"/>
                  </a:lnTo>
                  <a:lnTo>
                    <a:pt x="572" y="420"/>
                  </a:lnTo>
                  <a:lnTo>
                    <a:pt x="576" y="423"/>
                  </a:lnTo>
                  <a:lnTo>
                    <a:pt x="9" y="94"/>
                  </a:lnTo>
                  <a:lnTo>
                    <a:pt x="5" y="90"/>
                  </a:lnTo>
                  <a:lnTo>
                    <a:pt x="2" y="87"/>
                  </a:lnTo>
                  <a:lnTo>
                    <a:pt x="0" y="80"/>
                  </a:lnTo>
                  <a:lnTo>
                    <a:pt x="0" y="73"/>
                  </a:lnTo>
                  <a:lnTo>
                    <a:pt x="0" y="59"/>
                  </a:lnTo>
                  <a:lnTo>
                    <a:pt x="0" y="42"/>
                  </a:lnTo>
                  <a:lnTo>
                    <a:pt x="0" y="28"/>
                  </a:lnTo>
                  <a:lnTo>
                    <a:pt x="1" y="15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3A7D20"/>
            </a:solidFill>
            <a:ln w="0">
              <a:solidFill>
                <a:srgbClr val="3A7D2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414"/>
            <p:cNvSpPr>
              <a:spLocks/>
            </p:cNvSpPr>
            <p:nvPr/>
          </p:nvSpPr>
          <p:spPr bwMode="auto">
            <a:xfrm>
              <a:off x="9220590" y="3706113"/>
              <a:ext cx="712788" cy="581025"/>
            </a:xfrm>
            <a:custGeom>
              <a:avLst/>
              <a:gdLst>
                <a:gd name="T0" fmla="*/ 449 w 449"/>
                <a:gd name="T1" fmla="*/ 0 h 366"/>
                <a:gd name="T2" fmla="*/ 449 w 449"/>
                <a:gd name="T3" fmla="*/ 12 h 366"/>
                <a:gd name="T4" fmla="*/ 32 w 449"/>
                <a:gd name="T5" fmla="*/ 252 h 366"/>
                <a:gd name="T6" fmla="*/ 20 w 449"/>
                <a:gd name="T7" fmla="*/ 262 h 366"/>
                <a:gd name="T8" fmla="*/ 12 w 449"/>
                <a:gd name="T9" fmla="*/ 277 h 366"/>
                <a:gd name="T10" fmla="*/ 10 w 449"/>
                <a:gd name="T11" fmla="*/ 291 h 366"/>
                <a:gd name="T12" fmla="*/ 10 w 449"/>
                <a:gd name="T13" fmla="*/ 337 h 366"/>
                <a:gd name="T14" fmla="*/ 11 w 449"/>
                <a:gd name="T15" fmla="*/ 346 h 366"/>
                <a:gd name="T16" fmla="*/ 16 w 449"/>
                <a:gd name="T17" fmla="*/ 351 h 366"/>
                <a:gd name="T18" fmla="*/ 24 w 449"/>
                <a:gd name="T19" fmla="*/ 352 h 366"/>
                <a:gd name="T20" fmla="*/ 32 w 449"/>
                <a:gd name="T21" fmla="*/ 350 h 366"/>
                <a:gd name="T22" fmla="*/ 449 w 449"/>
                <a:gd name="T23" fmla="*/ 109 h 366"/>
                <a:gd name="T24" fmla="*/ 449 w 449"/>
                <a:gd name="T25" fmla="*/ 121 h 366"/>
                <a:gd name="T26" fmla="*/ 443 w 449"/>
                <a:gd name="T27" fmla="*/ 123 h 366"/>
                <a:gd name="T28" fmla="*/ 431 w 449"/>
                <a:gd name="T29" fmla="*/ 131 h 366"/>
                <a:gd name="T30" fmla="*/ 414 w 449"/>
                <a:gd name="T31" fmla="*/ 140 h 366"/>
                <a:gd name="T32" fmla="*/ 392 w 449"/>
                <a:gd name="T33" fmla="*/ 154 h 366"/>
                <a:gd name="T34" fmla="*/ 367 w 449"/>
                <a:gd name="T35" fmla="*/ 168 h 366"/>
                <a:gd name="T36" fmla="*/ 338 w 449"/>
                <a:gd name="T37" fmla="*/ 185 h 366"/>
                <a:gd name="T38" fmla="*/ 307 w 449"/>
                <a:gd name="T39" fmla="*/ 203 h 366"/>
                <a:gd name="T40" fmla="*/ 274 w 449"/>
                <a:gd name="T41" fmla="*/ 222 h 366"/>
                <a:gd name="T42" fmla="*/ 240 w 449"/>
                <a:gd name="T43" fmla="*/ 241 h 366"/>
                <a:gd name="T44" fmla="*/ 206 w 449"/>
                <a:gd name="T45" fmla="*/ 261 h 366"/>
                <a:gd name="T46" fmla="*/ 172 w 449"/>
                <a:gd name="T47" fmla="*/ 280 h 366"/>
                <a:gd name="T48" fmla="*/ 139 w 449"/>
                <a:gd name="T49" fmla="*/ 299 h 366"/>
                <a:gd name="T50" fmla="*/ 108 w 449"/>
                <a:gd name="T51" fmla="*/ 317 h 366"/>
                <a:gd name="T52" fmla="*/ 79 w 449"/>
                <a:gd name="T53" fmla="*/ 334 h 366"/>
                <a:gd name="T54" fmla="*/ 54 w 449"/>
                <a:gd name="T55" fmla="*/ 349 h 366"/>
                <a:gd name="T56" fmla="*/ 32 w 449"/>
                <a:gd name="T57" fmla="*/ 362 h 366"/>
                <a:gd name="T58" fmla="*/ 20 w 449"/>
                <a:gd name="T59" fmla="*/ 366 h 366"/>
                <a:gd name="T60" fmla="*/ 10 w 449"/>
                <a:gd name="T61" fmla="*/ 363 h 366"/>
                <a:gd name="T62" fmla="*/ 3 w 449"/>
                <a:gd name="T63" fmla="*/ 356 h 366"/>
                <a:gd name="T64" fmla="*/ 0 w 449"/>
                <a:gd name="T65" fmla="*/ 343 h 366"/>
                <a:gd name="T66" fmla="*/ 0 w 449"/>
                <a:gd name="T67" fmla="*/ 329 h 366"/>
                <a:gd name="T68" fmla="*/ 0 w 449"/>
                <a:gd name="T69" fmla="*/ 311 h 366"/>
                <a:gd name="T70" fmla="*/ 0 w 449"/>
                <a:gd name="T71" fmla="*/ 296 h 366"/>
                <a:gd name="T72" fmla="*/ 2 w 449"/>
                <a:gd name="T73" fmla="*/ 280 h 366"/>
                <a:gd name="T74" fmla="*/ 10 w 449"/>
                <a:gd name="T75" fmla="*/ 265 h 366"/>
                <a:gd name="T76" fmla="*/ 19 w 449"/>
                <a:gd name="T77" fmla="*/ 252 h 366"/>
                <a:gd name="T78" fmla="*/ 32 w 449"/>
                <a:gd name="T79" fmla="*/ 241 h 366"/>
                <a:gd name="T80" fmla="*/ 54 w 449"/>
                <a:gd name="T81" fmla="*/ 228 h 366"/>
                <a:gd name="T82" fmla="*/ 79 w 449"/>
                <a:gd name="T83" fmla="*/ 214 h 366"/>
                <a:gd name="T84" fmla="*/ 108 w 449"/>
                <a:gd name="T85" fmla="*/ 197 h 366"/>
                <a:gd name="T86" fmla="*/ 139 w 449"/>
                <a:gd name="T87" fmla="*/ 180 h 366"/>
                <a:gd name="T88" fmla="*/ 172 w 449"/>
                <a:gd name="T89" fmla="*/ 160 h 366"/>
                <a:gd name="T90" fmla="*/ 206 w 449"/>
                <a:gd name="T91" fmla="*/ 140 h 366"/>
                <a:gd name="T92" fmla="*/ 240 w 449"/>
                <a:gd name="T93" fmla="*/ 121 h 366"/>
                <a:gd name="T94" fmla="*/ 274 w 449"/>
                <a:gd name="T95" fmla="*/ 101 h 366"/>
                <a:gd name="T96" fmla="*/ 307 w 449"/>
                <a:gd name="T97" fmla="*/ 83 h 366"/>
                <a:gd name="T98" fmla="*/ 338 w 449"/>
                <a:gd name="T99" fmla="*/ 64 h 366"/>
                <a:gd name="T100" fmla="*/ 366 w 449"/>
                <a:gd name="T101" fmla="*/ 47 h 366"/>
                <a:gd name="T102" fmla="*/ 392 w 449"/>
                <a:gd name="T103" fmla="*/ 33 h 366"/>
                <a:gd name="T104" fmla="*/ 414 w 449"/>
                <a:gd name="T105" fmla="*/ 21 h 366"/>
                <a:gd name="T106" fmla="*/ 431 w 449"/>
                <a:gd name="T107" fmla="*/ 11 h 366"/>
                <a:gd name="T108" fmla="*/ 443 w 449"/>
                <a:gd name="T109" fmla="*/ 4 h 366"/>
                <a:gd name="T110" fmla="*/ 449 w 449"/>
                <a:gd name="T111" fmla="*/ 0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49" h="366">
                  <a:moveTo>
                    <a:pt x="449" y="0"/>
                  </a:moveTo>
                  <a:lnTo>
                    <a:pt x="449" y="12"/>
                  </a:lnTo>
                  <a:lnTo>
                    <a:pt x="32" y="252"/>
                  </a:lnTo>
                  <a:lnTo>
                    <a:pt x="20" y="262"/>
                  </a:lnTo>
                  <a:lnTo>
                    <a:pt x="12" y="277"/>
                  </a:lnTo>
                  <a:lnTo>
                    <a:pt x="10" y="291"/>
                  </a:lnTo>
                  <a:lnTo>
                    <a:pt x="10" y="337"/>
                  </a:lnTo>
                  <a:lnTo>
                    <a:pt x="11" y="346"/>
                  </a:lnTo>
                  <a:lnTo>
                    <a:pt x="16" y="351"/>
                  </a:lnTo>
                  <a:lnTo>
                    <a:pt x="24" y="352"/>
                  </a:lnTo>
                  <a:lnTo>
                    <a:pt x="32" y="350"/>
                  </a:lnTo>
                  <a:lnTo>
                    <a:pt x="449" y="109"/>
                  </a:lnTo>
                  <a:lnTo>
                    <a:pt x="449" y="121"/>
                  </a:lnTo>
                  <a:lnTo>
                    <a:pt x="443" y="123"/>
                  </a:lnTo>
                  <a:lnTo>
                    <a:pt x="431" y="131"/>
                  </a:lnTo>
                  <a:lnTo>
                    <a:pt x="414" y="140"/>
                  </a:lnTo>
                  <a:lnTo>
                    <a:pt x="392" y="154"/>
                  </a:lnTo>
                  <a:lnTo>
                    <a:pt x="367" y="168"/>
                  </a:lnTo>
                  <a:lnTo>
                    <a:pt x="338" y="185"/>
                  </a:lnTo>
                  <a:lnTo>
                    <a:pt x="307" y="203"/>
                  </a:lnTo>
                  <a:lnTo>
                    <a:pt x="274" y="222"/>
                  </a:lnTo>
                  <a:lnTo>
                    <a:pt x="240" y="241"/>
                  </a:lnTo>
                  <a:lnTo>
                    <a:pt x="206" y="261"/>
                  </a:lnTo>
                  <a:lnTo>
                    <a:pt x="172" y="280"/>
                  </a:lnTo>
                  <a:lnTo>
                    <a:pt x="139" y="299"/>
                  </a:lnTo>
                  <a:lnTo>
                    <a:pt x="108" y="317"/>
                  </a:lnTo>
                  <a:lnTo>
                    <a:pt x="79" y="334"/>
                  </a:lnTo>
                  <a:lnTo>
                    <a:pt x="54" y="349"/>
                  </a:lnTo>
                  <a:lnTo>
                    <a:pt x="32" y="362"/>
                  </a:lnTo>
                  <a:lnTo>
                    <a:pt x="20" y="366"/>
                  </a:lnTo>
                  <a:lnTo>
                    <a:pt x="10" y="363"/>
                  </a:lnTo>
                  <a:lnTo>
                    <a:pt x="3" y="356"/>
                  </a:lnTo>
                  <a:lnTo>
                    <a:pt x="0" y="343"/>
                  </a:lnTo>
                  <a:lnTo>
                    <a:pt x="0" y="329"/>
                  </a:lnTo>
                  <a:lnTo>
                    <a:pt x="0" y="311"/>
                  </a:lnTo>
                  <a:lnTo>
                    <a:pt x="0" y="296"/>
                  </a:lnTo>
                  <a:lnTo>
                    <a:pt x="2" y="280"/>
                  </a:lnTo>
                  <a:lnTo>
                    <a:pt x="10" y="265"/>
                  </a:lnTo>
                  <a:lnTo>
                    <a:pt x="19" y="252"/>
                  </a:lnTo>
                  <a:lnTo>
                    <a:pt x="32" y="241"/>
                  </a:lnTo>
                  <a:lnTo>
                    <a:pt x="54" y="228"/>
                  </a:lnTo>
                  <a:lnTo>
                    <a:pt x="79" y="214"/>
                  </a:lnTo>
                  <a:lnTo>
                    <a:pt x="108" y="197"/>
                  </a:lnTo>
                  <a:lnTo>
                    <a:pt x="139" y="180"/>
                  </a:lnTo>
                  <a:lnTo>
                    <a:pt x="172" y="160"/>
                  </a:lnTo>
                  <a:lnTo>
                    <a:pt x="206" y="140"/>
                  </a:lnTo>
                  <a:lnTo>
                    <a:pt x="240" y="121"/>
                  </a:lnTo>
                  <a:lnTo>
                    <a:pt x="274" y="101"/>
                  </a:lnTo>
                  <a:lnTo>
                    <a:pt x="307" y="83"/>
                  </a:lnTo>
                  <a:lnTo>
                    <a:pt x="338" y="64"/>
                  </a:lnTo>
                  <a:lnTo>
                    <a:pt x="366" y="47"/>
                  </a:lnTo>
                  <a:lnTo>
                    <a:pt x="392" y="33"/>
                  </a:lnTo>
                  <a:lnTo>
                    <a:pt x="414" y="21"/>
                  </a:lnTo>
                  <a:lnTo>
                    <a:pt x="431" y="11"/>
                  </a:lnTo>
                  <a:lnTo>
                    <a:pt x="443" y="4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91F865"/>
            </a:solidFill>
            <a:ln w="0">
              <a:solidFill>
                <a:srgbClr val="91F86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415"/>
            <p:cNvSpPr>
              <a:spLocks noEditPoints="1"/>
            </p:cNvSpPr>
            <p:nvPr/>
          </p:nvSpPr>
          <p:spPr bwMode="auto">
            <a:xfrm>
              <a:off x="8496690" y="3288600"/>
              <a:ext cx="708025" cy="411163"/>
            </a:xfrm>
            <a:custGeom>
              <a:avLst/>
              <a:gdLst>
                <a:gd name="T0" fmla="*/ 340 w 446"/>
                <a:gd name="T1" fmla="*/ 8 h 259"/>
                <a:gd name="T2" fmla="*/ 323 w 446"/>
                <a:gd name="T3" fmla="*/ 9 h 259"/>
                <a:gd name="T4" fmla="*/ 307 w 446"/>
                <a:gd name="T5" fmla="*/ 16 h 259"/>
                <a:gd name="T6" fmla="*/ 26 w 446"/>
                <a:gd name="T7" fmla="*/ 178 h 259"/>
                <a:gd name="T8" fmla="*/ 17 w 446"/>
                <a:gd name="T9" fmla="*/ 187 h 259"/>
                <a:gd name="T10" fmla="*/ 13 w 446"/>
                <a:gd name="T11" fmla="*/ 198 h 259"/>
                <a:gd name="T12" fmla="*/ 17 w 446"/>
                <a:gd name="T13" fmla="*/ 208 h 259"/>
                <a:gd name="T14" fmla="*/ 27 w 446"/>
                <a:gd name="T15" fmla="*/ 218 h 259"/>
                <a:gd name="T16" fmla="*/ 72 w 446"/>
                <a:gd name="T17" fmla="*/ 244 h 259"/>
                <a:gd name="T18" fmla="*/ 87 w 446"/>
                <a:gd name="T19" fmla="*/ 249 h 259"/>
                <a:gd name="T20" fmla="*/ 104 w 446"/>
                <a:gd name="T21" fmla="*/ 252 h 259"/>
                <a:gd name="T22" fmla="*/ 123 w 446"/>
                <a:gd name="T23" fmla="*/ 249 h 259"/>
                <a:gd name="T24" fmla="*/ 138 w 446"/>
                <a:gd name="T25" fmla="*/ 244 h 259"/>
                <a:gd name="T26" fmla="*/ 418 w 446"/>
                <a:gd name="T27" fmla="*/ 80 h 259"/>
                <a:gd name="T28" fmla="*/ 429 w 446"/>
                <a:gd name="T29" fmla="*/ 71 h 259"/>
                <a:gd name="T30" fmla="*/ 433 w 446"/>
                <a:gd name="T31" fmla="*/ 60 h 259"/>
                <a:gd name="T32" fmla="*/ 429 w 446"/>
                <a:gd name="T33" fmla="*/ 50 h 259"/>
                <a:gd name="T34" fmla="*/ 418 w 446"/>
                <a:gd name="T35" fmla="*/ 41 h 259"/>
                <a:gd name="T36" fmla="*/ 374 w 446"/>
                <a:gd name="T37" fmla="*/ 16 h 259"/>
                <a:gd name="T38" fmla="*/ 358 w 446"/>
                <a:gd name="T39" fmla="*/ 9 h 259"/>
                <a:gd name="T40" fmla="*/ 340 w 446"/>
                <a:gd name="T41" fmla="*/ 8 h 259"/>
                <a:gd name="T42" fmla="*/ 350 w 446"/>
                <a:gd name="T43" fmla="*/ 0 h 259"/>
                <a:gd name="T44" fmla="*/ 367 w 446"/>
                <a:gd name="T45" fmla="*/ 3 h 259"/>
                <a:gd name="T46" fmla="*/ 383 w 446"/>
                <a:gd name="T47" fmla="*/ 9 h 259"/>
                <a:gd name="T48" fmla="*/ 428 w 446"/>
                <a:gd name="T49" fmla="*/ 36 h 259"/>
                <a:gd name="T50" fmla="*/ 439 w 446"/>
                <a:gd name="T51" fmla="*/ 45 h 259"/>
                <a:gd name="T52" fmla="*/ 446 w 446"/>
                <a:gd name="T53" fmla="*/ 55 h 259"/>
                <a:gd name="T54" fmla="*/ 446 w 446"/>
                <a:gd name="T55" fmla="*/ 66 h 259"/>
                <a:gd name="T56" fmla="*/ 439 w 446"/>
                <a:gd name="T57" fmla="*/ 76 h 259"/>
                <a:gd name="T58" fmla="*/ 429 w 446"/>
                <a:gd name="T59" fmla="*/ 85 h 259"/>
                <a:gd name="T60" fmla="*/ 147 w 446"/>
                <a:gd name="T61" fmla="*/ 249 h 259"/>
                <a:gd name="T62" fmla="*/ 132 w 446"/>
                <a:gd name="T63" fmla="*/ 255 h 259"/>
                <a:gd name="T64" fmla="*/ 113 w 446"/>
                <a:gd name="T65" fmla="*/ 259 h 259"/>
                <a:gd name="T66" fmla="*/ 95 w 446"/>
                <a:gd name="T67" fmla="*/ 259 h 259"/>
                <a:gd name="T68" fmla="*/ 77 w 446"/>
                <a:gd name="T69" fmla="*/ 255 h 259"/>
                <a:gd name="T70" fmla="*/ 61 w 446"/>
                <a:gd name="T71" fmla="*/ 249 h 259"/>
                <a:gd name="T72" fmla="*/ 17 w 446"/>
                <a:gd name="T73" fmla="*/ 223 h 259"/>
                <a:gd name="T74" fmla="*/ 6 w 446"/>
                <a:gd name="T75" fmla="*/ 214 h 259"/>
                <a:gd name="T76" fmla="*/ 0 w 446"/>
                <a:gd name="T77" fmla="*/ 203 h 259"/>
                <a:gd name="T78" fmla="*/ 0 w 446"/>
                <a:gd name="T79" fmla="*/ 193 h 259"/>
                <a:gd name="T80" fmla="*/ 5 w 446"/>
                <a:gd name="T81" fmla="*/ 182 h 259"/>
                <a:gd name="T82" fmla="*/ 17 w 446"/>
                <a:gd name="T83" fmla="*/ 173 h 259"/>
                <a:gd name="T84" fmla="*/ 297 w 446"/>
                <a:gd name="T85" fmla="*/ 9 h 259"/>
                <a:gd name="T86" fmla="*/ 314 w 446"/>
                <a:gd name="T87" fmla="*/ 3 h 259"/>
                <a:gd name="T88" fmla="*/ 331 w 446"/>
                <a:gd name="T89" fmla="*/ 0 h 259"/>
                <a:gd name="T90" fmla="*/ 350 w 446"/>
                <a:gd name="T91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46" h="259">
                  <a:moveTo>
                    <a:pt x="340" y="8"/>
                  </a:moveTo>
                  <a:lnTo>
                    <a:pt x="323" y="9"/>
                  </a:lnTo>
                  <a:lnTo>
                    <a:pt x="307" y="16"/>
                  </a:lnTo>
                  <a:lnTo>
                    <a:pt x="26" y="178"/>
                  </a:lnTo>
                  <a:lnTo>
                    <a:pt x="17" y="187"/>
                  </a:lnTo>
                  <a:lnTo>
                    <a:pt x="13" y="198"/>
                  </a:lnTo>
                  <a:lnTo>
                    <a:pt x="17" y="208"/>
                  </a:lnTo>
                  <a:lnTo>
                    <a:pt x="27" y="218"/>
                  </a:lnTo>
                  <a:lnTo>
                    <a:pt x="72" y="244"/>
                  </a:lnTo>
                  <a:lnTo>
                    <a:pt x="87" y="249"/>
                  </a:lnTo>
                  <a:lnTo>
                    <a:pt x="104" y="252"/>
                  </a:lnTo>
                  <a:lnTo>
                    <a:pt x="123" y="249"/>
                  </a:lnTo>
                  <a:lnTo>
                    <a:pt x="138" y="244"/>
                  </a:lnTo>
                  <a:lnTo>
                    <a:pt x="418" y="80"/>
                  </a:lnTo>
                  <a:lnTo>
                    <a:pt x="429" y="71"/>
                  </a:lnTo>
                  <a:lnTo>
                    <a:pt x="433" y="60"/>
                  </a:lnTo>
                  <a:lnTo>
                    <a:pt x="429" y="50"/>
                  </a:lnTo>
                  <a:lnTo>
                    <a:pt x="418" y="41"/>
                  </a:lnTo>
                  <a:lnTo>
                    <a:pt x="374" y="16"/>
                  </a:lnTo>
                  <a:lnTo>
                    <a:pt x="358" y="9"/>
                  </a:lnTo>
                  <a:lnTo>
                    <a:pt x="340" y="8"/>
                  </a:lnTo>
                  <a:close/>
                  <a:moveTo>
                    <a:pt x="350" y="0"/>
                  </a:moveTo>
                  <a:lnTo>
                    <a:pt x="367" y="3"/>
                  </a:lnTo>
                  <a:lnTo>
                    <a:pt x="383" y="9"/>
                  </a:lnTo>
                  <a:lnTo>
                    <a:pt x="428" y="36"/>
                  </a:lnTo>
                  <a:lnTo>
                    <a:pt x="439" y="45"/>
                  </a:lnTo>
                  <a:lnTo>
                    <a:pt x="446" y="55"/>
                  </a:lnTo>
                  <a:lnTo>
                    <a:pt x="446" y="66"/>
                  </a:lnTo>
                  <a:lnTo>
                    <a:pt x="439" y="76"/>
                  </a:lnTo>
                  <a:lnTo>
                    <a:pt x="429" y="85"/>
                  </a:lnTo>
                  <a:lnTo>
                    <a:pt x="147" y="249"/>
                  </a:lnTo>
                  <a:lnTo>
                    <a:pt x="132" y="255"/>
                  </a:lnTo>
                  <a:lnTo>
                    <a:pt x="113" y="259"/>
                  </a:lnTo>
                  <a:lnTo>
                    <a:pt x="95" y="259"/>
                  </a:lnTo>
                  <a:lnTo>
                    <a:pt x="77" y="255"/>
                  </a:lnTo>
                  <a:lnTo>
                    <a:pt x="61" y="249"/>
                  </a:lnTo>
                  <a:lnTo>
                    <a:pt x="17" y="223"/>
                  </a:lnTo>
                  <a:lnTo>
                    <a:pt x="6" y="214"/>
                  </a:lnTo>
                  <a:lnTo>
                    <a:pt x="0" y="203"/>
                  </a:lnTo>
                  <a:lnTo>
                    <a:pt x="0" y="193"/>
                  </a:lnTo>
                  <a:lnTo>
                    <a:pt x="5" y="182"/>
                  </a:lnTo>
                  <a:lnTo>
                    <a:pt x="17" y="173"/>
                  </a:lnTo>
                  <a:lnTo>
                    <a:pt x="297" y="9"/>
                  </a:lnTo>
                  <a:lnTo>
                    <a:pt x="314" y="3"/>
                  </a:lnTo>
                  <a:lnTo>
                    <a:pt x="331" y="0"/>
                  </a:lnTo>
                  <a:lnTo>
                    <a:pt x="350" y="0"/>
                  </a:lnTo>
                  <a:close/>
                </a:path>
              </a:pathLst>
            </a:custGeom>
            <a:solidFill>
              <a:srgbClr val="A0DE8A"/>
            </a:solidFill>
            <a:ln w="0">
              <a:solidFill>
                <a:srgbClr val="A0DE8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416"/>
            <p:cNvSpPr>
              <a:spLocks/>
            </p:cNvSpPr>
            <p:nvPr/>
          </p:nvSpPr>
          <p:spPr bwMode="auto">
            <a:xfrm>
              <a:off x="9323778" y="4128388"/>
              <a:ext cx="303213" cy="266700"/>
            </a:xfrm>
            <a:custGeom>
              <a:avLst/>
              <a:gdLst>
                <a:gd name="T0" fmla="*/ 37 w 191"/>
                <a:gd name="T1" fmla="*/ 0 h 168"/>
                <a:gd name="T2" fmla="*/ 41 w 191"/>
                <a:gd name="T3" fmla="*/ 1 h 168"/>
                <a:gd name="T4" fmla="*/ 49 w 191"/>
                <a:gd name="T5" fmla="*/ 5 h 168"/>
                <a:gd name="T6" fmla="*/ 61 w 191"/>
                <a:gd name="T7" fmla="*/ 11 h 168"/>
                <a:gd name="T8" fmla="*/ 66 w 191"/>
                <a:gd name="T9" fmla="*/ 14 h 168"/>
                <a:gd name="T10" fmla="*/ 73 w 191"/>
                <a:gd name="T11" fmla="*/ 20 h 168"/>
                <a:gd name="T12" fmla="*/ 78 w 191"/>
                <a:gd name="T13" fmla="*/ 25 h 168"/>
                <a:gd name="T14" fmla="*/ 81 w 191"/>
                <a:gd name="T15" fmla="*/ 30 h 168"/>
                <a:gd name="T16" fmla="*/ 85 w 191"/>
                <a:gd name="T17" fmla="*/ 38 h 168"/>
                <a:gd name="T18" fmla="*/ 90 w 191"/>
                <a:gd name="T19" fmla="*/ 51 h 168"/>
                <a:gd name="T20" fmla="*/ 96 w 191"/>
                <a:gd name="T21" fmla="*/ 64 h 168"/>
                <a:gd name="T22" fmla="*/ 103 w 191"/>
                <a:gd name="T23" fmla="*/ 79 h 168"/>
                <a:gd name="T24" fmla="*/ 108 w 191"/>
                <a:gd name="T25" fmla="*/ 90 h 168"/>
                <a:gd name="T26" fmla="*/ 112 w 191"/>
                <a:gd name="T27" fmla="*/ 100 h 168"/>
                <a:gd name="T28" fmla="*/ 116 w 191"/>
                <a:gd name="T29" fmla="*/ 105 h 168"/>
                <a:gd name="T30" fmla="*/ 124 w 191"/>
                <a:gd name="T31" fmla="*/ 111 h 168"/>
                <a:gd name="T32" fmla="*/ 136 w 191"/>
                <a:gd name="T33" fmla="*/ 118 h 168"/>
                <a:gd name="T34" fmla="*/ 150 w 191"/>
                <a:gd name="T35" fmla="*/ 126 h 168"/>
                <a:gd name="T36" fmla="*/ 164 w 191"/>
                <a:gd name="T37" fmla="*/ 132 h 168"/>
                <a:gd name="T38" fmla="*/ 178 w 191"/>
                <a:gd name="T39" fmla="*/ 139 h 168"/>
                <a:gd name="T40" fmla="*/ 187 w 191"/>
                <a:gd name="T41" fmla="*/ 143 h 168"/>
                <a:gd name="T42" fmla="*/ 191 w 191"/>
                <a:gd name="T43" fmla="*/ 144 h 168"/>
                <a:gd name="T44" fmla="*/ 142 w 191"/>
                <a:gd name="T45" fmla="*/ 139 h 168"/>
                <a:gd name="T46" fmla="*/ 151 w 191"/>
                <a:gd name="T47" fmla="*/ 168 h 168"/>
                <a:gd name="T48" fmla="*/ 147 w 191"/>
                <a:gd name="T49" fmla="*/ 165 h 168"/>
                <a:gd name="T50" fmla="*/ 138 w 191"/>
                <a:gd name="T51" fmla="*/ 161 h 168"/>
                <a:gd name="T52" fmla="*/ 125 w 191"/>
                <a:gd name="T53" fmla="*/ 156 h 168"/>
                <a:gd name="T54" fmla="*/ 111 w 191"/>
                <a:gd name="T55" fmla="*/ 148 h 168"/>
                <a:gd name="T56" fmla="*/ 96 w 191"/>
                <a:gd name="T57" fmla="*/ 140 h 168"/>
                <a:gd name="T58" fmla="*/ 86 w 191"/>
                <a:gd name="T59" fmla="*/ 134 h 168"/>
                <a:gd name="T60" fmla="*/ 78 w 191"/>
                <a:gd name="T61" fmla="*/ 127 h 168"/>
                <a:gd name="T62" fmla="*/ 73 w 191"/>
                <a:gd name="T63" fmla="*/ 122 h 168"/>
                <a:gd name="T64" fmla="*/ 70 w 191"/>
                <a:gd name="T65" fmla="*/ 114 h 168"/>
                <a:gd name="T66" fmla="*/ 64 w 191"/>
                <a:gd name="T67" fmla="*/ 101 h 168"/>
                <a:gd name="T68" fmla="*/ 58 w 191"/>
                <a:gd name="T69" fmla="*/ 88 h 168"/>
                <a:gd name="T70" fmla="*/ 52 w 191"/>
                <a:gd name="T71" fmla="*/ 73 h 168"/>
                <a:gd name="T72" fmla="*/ 45 w 191"/>
                <a:gd name="T73" fmla="*/ 60 h 168"/>
                <a:gd name="T74" fmla="*/ 43 w 191"/>
                <a:gd name="T75" fmla="*/ 52 h 168"/>
                <a:gd name="T76" fmla="*/ 39 w 191"/>
                <a:gd name="T77" fmla="*/ 47 h 168"/>
                <a:gd name="T78" fmla="*/ 34 w 191"/>
                <a:gd name="T79" fmla="*/ 42 h 168"/>
                <a:gd name="T80" fmla="*/ 28 w 191"/>
                <a:gd name="T81" fmla="*/ 37 h 168"/>
                <a:gd name="T82" fmla="*/ 22 w 191"/>
                <a:gd name="T83" fmla="*/ 33 h 168"/>
                <a:gd name="T84" fmla="*/ 11 w 191"/>
                <a:gd name="T85" fmla="*/ 28 h 168"/>
                <a:gd name="T86" fmla="*/ 3 w 191"/>
                <a:gd name="T87" fmla="*/ 24 h 168"/>
                <a:gd name="T88" fmla="*/ 0 w 191"/>
                <a:gd name="T89" fmla="*/ 24 h 168"/>
                <a:gd name="T90" fmla="*/ 37 w 191"/>
                <a:gd name="T91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91" h="168">
                  <a:moveTo>
                    <a:pt x="37" y="0"/>
                  </a:moveTo>
                  <a:lnTo>
                    <a:pt x="41" y="1"/>
                  </a:lnTo>
                  <a:lnTo>
                    <a:pt x="49" y="5"/>
                  </a:lnTo>
                  <a:lnTo>
                    <a:pt x="61" y="11"/>
                  </a:lnTo>
                  <a:lnTo>
                    <a:pt x="66" y="14"/>
                  </a:lnTo>
                  <a:lnTo>
                    <a:pt x="73" y="20"/>
                  </a:lnTo>
                  <a:lnTo>
                    <a:pt x="78" y="25"/>
                  </a:lnTo>
                  <a:lnTo>
                    <a:pt x="81" y="30"/>
                  </a:lnTo>
                  <a:lnTo>
                    <a:pt x="85" y="38"/>
                  </a:lnTo>
                  <a:lnTo>
                    <a:pt x="90" y="51"/>
                  </a:lnTo>
                  <a:lnTo>
                    <a:pt x="96" y="64"/>
                  </a:lnTo>
                  <a:lnTo>
                    <a:pt x="103" y="79"/>
                  </a:lnTo>
                  <a:lnTo>
                    <a:pt x="108" y="90"/>
                  </a:lnTo>
                  <a:lnTo>
                    <a:pt x="112" y="100"/>
                  </a:lnTo>
                  <a:lnTo>
                    <a:pt x="116" y="105"/>
                  </a:lnTo>
                  <a:lnTo>
                    <a:pt x="124" y="111"/>
                  </a:lnTo>
                  <a:lnTo>
                    <a:pt x="136" y="118"/>
                  </a:lnTo>
                  <a:lnTo>
                    <a:pt x="150" y="126"/>
                  </a:lnTo>
                  <a:lnTo>
                    <a:pt x="164" y="132"/>
                  </a:lnTo>
                  <a:lnTo>
                    <a:pt x="178" y="139"/>
                  </a:lnTo>
                  <a:lnTo>
                    <a:pt x="187" y="143"/>
                  </a:lnTo>
                  <a:lnTo>
                    <a:pt x="191" y="144"/>
                  </a:lnTo>
                  <a:lnTo>
                    <a:pt x="142" y="139"/>
                  </a:lnTo>
                  <a:lnTo>
                    <a:pt x="151" y="168"/>
                  </a:lnTo>
                  <a:lnTo>
                    <a:pt x="147" y="165"/>
                  </a:lnTo>
                  <a:lnTo>
                    <a:pt x="138" y="161"/>
                  </a:lnTo>
                  <a:lnTo>
                    <a:pt x="125" y="156"/>
                  </a:lnTo>
                  <a:lnTo>
                    <a:pt x="111" y="148"/>
                  </a:lnTo>
                  <a:lnTo>
                    <a:pt x="96" y="140"/>
                  </a:lnTo>
                  <a:lnTo>
                    <a:pt x="86" y="134"/>
                  </a:lnTo>
                  <a:lnTo>
                    <a:pt x="78" y="127"/>
                  </a:lnTo>
                  <a:lnTo>
                    <a:pt x="73" y="122"/>
                  </a:lnTo>
                  <a:lnTo>
                    <a:pt x="70" y="114"/>
                  </a:lnTo>
                  <a:lnTo>
                    <a:pt x="64" y="101"/>
                  </a:lnTo>
                  <a:lnTo>
                    <a:pt x="58" y="88"/>
                  </a:lnTo>
                  <a:lnTo>
                    <a:pt x="52" y="73"/>
                  </a:lnTo>
                  <a:lnTo>
                    <a:pt x="45" y="60"/>
                  </a:lnTo>
                  <a:lnTo>
                    <a:pt x="43" y="52"/>
                  </a:lnTo>
                  <a:lnTo>
                    <a:pt x="39" y="47"/>
                  </a:lnTo>
                  <a:lnTo>
                    <a:pt x="34" y="42"/>
                  </a:lnTo>
                  <a:lnTo>
                    <a:pt x="28" y="37"/>
                  </a:lnTo>
                  <a:lnTo>
                    <a:pt x="22" y="33"/>
                  </a:lnTo>
                  <a:lnTo>
                    <a:pt x="11" y="28"/>
                  </a:lnTo>
                  <a:lnTo>
                    <a:pt x="3" y="24"/>
                  </a:lnTo>
                  <a:lnTo>
                    <a:pt x="0" y="2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CAE00"/>
            </a:solidFill>
            <a:ln w="0">
              <a:solidFill>
                <a:srgbClr val="FCAE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417"/>
            <p:cNvSpPr>
              <a:spLocks/>
            </p:cNvSpPr>
            <p:nvPr/>
          </p:nvSpPr>
          <p:spPr bwMode="auto">
            <a:xfrm>
              <a:off x="9099940" y="4064888"/>
              <a:ext cx="79375" cy="185738"/>
            </a:xfrm>
            <a:custGeom>
              <a:avLst/>
              <a:gdLst>
                <a:gd name="T0" fmla="*/ 8 w 50"/>
                <a:gd name="T1" fmla="*/ 0 h 117"/>
                <a:gd name="T2" fmla="*/ 48 w 50"/>
                <a:gd name="T3" fmla="*/ 22 h 117"/>
                <a:gd name="T4" fmla="*/ 42 w 50"/>
                <a:gd name="T5" fmla="*/ 36 h 117"/>
                <a:gd name="T6" fmla="*/ 41 w 50"/>
                <a:gd name="T7" fmla="*/ 51 h 117"/>
                <a:gd name="T8" fmla="*/ 41 w 50"/>
                <a:gd name="T9" fmla="*/ 65 h 117"/>
                <a:gd name="T10" fmla="*/ 41 w 50"/>
                <a:gd name="T11" fmla="*/ 82 h 117"/>
                <a:gd name="T12" fmla="*/ 41 w 50"/>
                <a:gd name="T13" fmla="*/ 96 h 117"/>
                <a:gd name="T14" fmla="*/ 41 w 50"/>
                <a:gd name="T15" fmla="*/ 103 h 117"/>
                <a:gd name="T16" fmla="*/ 44 w 50"/>
                <a:gd name="T17" fmla="*/ 109 h 117"/>
                <a:gd name="T18" fmla="*/ 46 w 50"/>
                <a:gd name="T19" fmla="*/ 113 h 117"/>
                <a:gd name="T20" fmla="*/ 50 w 50"/>
                <a:gd name="T21" fmla="*/ 117 h 117"/>
                <a:gd name="T22" fmla="*/ 8 w 50"/>
                <a:gd name="T23" fmla="*/ 92 h 117"/>
                <a:gd name="T24" fmla="*/ 6 w 50"/>
                <a:gd name="T25" fmla="*/ 90 h 117"/>
                <a:gd name="T26" fmla="*/ 3 w 50"/>
                <a:gd name="T27" fmla="*/ 85 h 117"/>
                <a:gd name="T28" fmla="*/ 2 w 50"/>
                <a:gd name="T29" fmla="*/ 79 h 117"/>
                <a:gd name="T30" fmla="*/ 0 w 50"/>
                <a:gd name="T31" fmla="*/ 74 h 117"/>
                <a:gd name="T32" fmla="*/ 0 w 50"/>
                <a:gd name="T33" fmla="*/ 60 h 117"/>
                <a:gd name="T34" fmla="*/ 0 w 50"/>
                <a:gd name="T35" fmla="*/ 43 h 117"/>
                <a:gd name="T36" fmla="*/ 0 w 50"/>
                <a:gd name="T37" fmla="*/ 27 h 117"/>
                <a:gd name="T38" fmla="*/ 3 w 50"/>
                <a:gd name="T39" fmla="*/ 14 h 117"/>
                <a:gd name="T40" fmla="*/ 8 w 50"/>
                <a:gd name="T41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0" h="117">
                  <a:moveTo>
                    <a:pt x="8" y="0"/>
                  </a:moveTo>
                  <a:lnTo>
                    <a:pt x="48" y="22"/>
                  </a:lnTo>
                  <a:lnTo>
                    <a:pt x="42" y="36"/>
                  </a:lnTo>
                  <a:lnTo>
                    <a:pt x="41" y="51"/>
                  </a:lnTo>
                  <a:lnTo>
                    <a:pt x="41" y="65"/>
                  </a:lnTo>
                  <a:lnTo>
                    <a:pt x="41" y="82"/>
                  </a:lnTo>
                  <a:lnTo>
                    <a:pt x="41" y="96"/>
                  </a:lnTo>
                  <a:lnTo>
                    <a:pt x="41" y="103"/>
                  </a:lnTo>
                  <a:lnTo>
                    <a:pt x="44" y="109"/>
                  </a:lnTo>
                  <a:lnTo>
                    <a:pt x="46" y="113"/>
                  </a:lnTo>
                  <a:lnTo>
                    <a:pt x="50" y="117"/>
                  </a:lnTo>
                  <a:lnTo>
                    <a:pt x="8" y="92"/>
                  </a:lnTo>
                  <a:lnTo>
                    <a:pt x="6" y="90"/>
                  </a:lnTo>
                  <a:lnTo>
                    <a:pt x="3" y="85"/>
                  </a:lnTo>
                  <a:lnTo>
                    <a:pt x="2" y="79"/>
                  </a:lnTo>
                  <a:lnTo>
                    <a:pt x="0" y="74"/>
                  </a:lnTo>
                  <a:lnTo>
                    <a:pt x="0" y="60"/>
                  </a:lnTo>
                  <a:lnTo>
                    <a:pt x="0" y="43"/>
                  </a:lnTo>
                  <a:lnTo>
                    <a:pt x="0" y="27"/>
                  </a:lnTo>
                  <a:lnTo>
                    <a:pt x="3" y="1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61B53E"/>
            </a:solidFill>
            <a:ln w="0">
              <a:solidFill>
                <a:srgbClr val="61B53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418"/>
            <p:cNvSpPr>
              <a:spLocks/>
            </p:cNvSpPr>
            <p:nvPr/>
          </p:nvSpPr>
          <p:spPr bwMode="auto">
            <a:xfrm>
              <a:off x="8376040" y="3642613"/>
              <a:ext cx="76200" cy="187325"/>
            </a:xfrm>
            <a:custGeom>
              <a:avLst/>
              <a:gdLst>
                <a:gd name="T0" fmla="*/ 7 w 48"/>
                <a:gd name="T1" fmla="*/ 0 h 118"/>
                <a:gd name="T2" fmla="*/ 47 w 48"/>
                <a:gd name="T3" fmla="*/ 22 h 118"/>
                <a:gd name="T4" fmla="*/ 40 w 48"/>
                <a:gd name="T5" fmla="*/ 36 h 118"/>
                <a:gd name="T6" fmla="*/ 39 w 48"/>
                <a:gd name="T7" fmla="*/ 51 h 118"/>
                <a:gd name="T8" fmla="*/ 39 w 48"/>
                <a:gd name="T9" fmla="*/ 65 h 118"/>
                <a:gd name="T10" fmla="*/ 39 w 48"/>
                <a:gd name="T11" fmla="*/ 82 h 118"/>
                <a:gd name="T12" fmla="*/ 39 w 48"/>
                <a:gd name="T13" fmla="*/ 97 h 118"/>
                <a:gd name="T14" fmla="*/ 39 w 48"/>
                <a:gd name="T15" fmla="*/ 104 h 118"/>
                <a:gd name="T16" fmla="*/ 41 w 48"/>
                <a:gd name="T17" fmla="*/ 110 h 118"/>
                <a:gd name="T18" fmla="*/ 44 w 48"/>
                <a:gd name="T19" fmla="*/ 115 h 118"/>
                <a:gd name="T20" fmla="*/ 48 w 48"/>
                <a:gd name="T21" fmla="*/ 118 h 118"/>
                <a:gd name="T22" fmla="*/ 6 w 48"/>
                <a:gd name="T23" fmla="*/ 93 h 118"/>
                <a:gd name="T24" fmla="*/ 4 w 48"/>
                <a:gd name="T25" fmla="*/ 90 h 118"/>
                <a:gd name="T26" fmla="*/ 1 w 48"/>
                <a:gd name="T27" fmla="*/ 86 h 118"/>
                <a:gd name="T28" fmla="*/ 0 w 48"/>
                <a:gd name="T29" fmla="*/ 81 h 118"/>
                <a:gd name="T30" fmla="*/ 0 w 48"/>
                <a:gd name="T31" fmla="*/ 74 h 118"/>
                <a:gd name="T32" fmla="*/ 0 w 48"/>
                <a:gd name="T33" fmla="*/ 60 h 118"/>
                <a:gd name="T34" fmla="*/ 0 w 48"/>
                <a:gd name="T35" fmla="*/ 43 h 118"/>
                <a:gd name="T36" fmla="*/ 0 w 48"/>
                <a:gd name="T37" fmla="*/ 29 h 118"/>
                <a:gd name="T38" fmla="*/ 1 w 48"/>
                <a:gd name="T39" fmla="*/ 14 h 118"/>
                <a:gd name="T40" fmla="*/ 7 w 48"/>
                <a:gd name="T41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118">
                  <a:moveTo>
                    <a:pt x="7" y="0"/>
                  </a:moveTo>
                  <a:lnTo>
                    <a:pt x="47" y="22"/>
                  </a:lnTo>
                  <a:lnTo>
                    <a:pt x="40" y="36"/>
                  </a:lnTo>
                  <a:lnTo>
                    <a:pt x="39" y="51"/>
                  </a:lnTo>
                  <a:lnTo>
                    <a:pt x="39" y="65"/>
                  </a:lnTo>
                  <a:lnTo>
                    <a:pt x="39" y="82"/>
                  </a:lnTo>
                  <a:lnTo>
                    <a:pt x="39" y="97"/>
                  </a:lnTo>
                  <a:lnTo>
                    <a:pt x="39" y="104"/>
                  </a:lnTo>
                  <a:lnTo>
                    <a:pt x="41" y="110"/>
                  </a:lnTo>
                  <a:lnTo>
                    <a:pt x="44" y="115"/>
                  </a:lnTo>
                  <a:lnTo>
                    <a:pt x="48" y="118"/>
                  </a:lnTo>
                  <a:lnTo>
                    <a:pt x="6" y="93"/>
                  </a:lnTo>
                  <a:lnTo>
                    <a:pt x="4" y="90"/>
                  </a:lnTo>
                  <a:lnTo>
                    <a:pt x="1" y="86"/>
                  </a:lnTo>
                  <a:lnTo>
                    <a:pt x="0" y="81"/>
                  </a:lnTo>
                  <a:lnTo>
                    <a:pt x="0" y="74"/>
                  </a:lnTo>
                  <a:lnTo>
                    <a:pt x="0" y="60"/>
                  </a:lnTo>
                  <a:lnTo>
                    <a:pt x="0" y="43"/>
                  </a:lnTo>
                  <a:lnTo>
                    <a:pt x="0" y="29"/>
                  </a:lnTo>
                  <a:lnTo>
                    <a:pt x="1" y="1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61B53E"/>
            </a:solidFill>
            <a:ln w="0">
              <a:solidFill>
                <a:srgbClr val="61B53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419"/>
            <p:cNvSpPr>
              <a:spLocks/>
            </p:cNvSpPr>
            <p:nvPr/>
          </p:nvSpPr>
          <p:spPr bwMode="auto">
            <a:xfrm>
              <a:off x="8701478" y="3833113"/>
              <a:ext cx="79375" cy="187325"/>
            </a:xfrm>
            <a:custGeom>
              <a:avLst/>
              <a:gdLst>
                <a:gd name="T0" fmla="*/ 8 w 50"/>
                <a:gd name="T1" fmla="*/ 0 h 118"/>
                <a:gd name="T2" fmla="*/ 47 w 50"/>
                <a:gd name="T3" fmla="*/ 22 h 118"/>
                <a:gd name="T4" fmla="*/ 42 w 50"/>
                <a:gd name="T5" fmla="*/ 37 h 118"/>
                <a:gd name="T6" fmla="*/ 39 w 50"/>
                <a:gd name="T7" fmla="*/ 51 h 118"/>
                <a:gd name="T8" fmla="*/ 39 w 50"/>
                <a:gd name="T9" fmla="*/ 66 h 118"/>
                <a:gd name="T10" fmla="*/ 41 w 50"/>
                <a:gd name="T11" fmla="*/ 83 h 118"/>
                <a:gd name="T12" fmla="*/ 41 w 50"/>
                <a:gd name="T13" fmla="*/ 97 h 118"/>
                <a:gd name="T14" fmla="*/ 41 w 50"/>
                <a:gd name="T15" fmla="*/ 105 h 118"/>
                <a:gd name="T16" fmla="*/ 42 w 50"/>
                <a:gd name="T17" fmla="*/ 110 h 118"/>
                <a:gd name="T18" fmla="*/ 46 w 50"/>
                <a:gd name="T19" fmla="*/ 114 h 118"/>
                <a:gd name="T20" fmla="*/ 50 w 50"/>
                <a:gd name="T21" fmla="*/ 118 h 118"/>
                <a:gd name="T22" fmla="*/ 8 w 50"/>
                <a:gd name="T23" fmla="*/ 93 h 118"/>
                <a:gd name="T24" fmla="*/ 5 w 50"/>
                <a:gd name="T25" fmla="*/ 91 h 118"/>
                <a:gd name="T26" fmla="*/ 3 w 50"/>
                <a:gd name="T27" fmla="*/ 87 h 118"/>
                <a:gd name="T28" fmla="*/ 1 w 50"/>
                <a:gd name="T29" fmla="*/ 81 h 118"/>
                <a:gd name="T30" fmla="*/ 0 w 50"/>
                <a:gd name="T31" fmla="*/ 75 h 118"/>
                <a:gd name="T32" fmla="*/ 0 w 50"/>
                <a:gd name="T33" fmla="*/ 60 h 118"/>
                <a:gd name="T34" fmla="*/ 0 w 50"/>
                <a:gd name="T35" fmla="*/ 43 h 118"/>
                <a:gd name="T36" fmla="*/ 0 w 50"/>
                <a:gd name="T37" fmla="*/ 29 h 118"/>
                <a:gd name="T38" fmla="*/ 3 w 50"/>
                <a:gd name="T39" fmla="*/ 15 h 118"/>
                <a:gd name="T40" fmla="*/ 8 w 50"/>
                <a:gd name="T41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0" h="118">
                  <a:moveTo>
                    <a:pt x="8" y="0"/>
                  </a:moveTo>
                  <a:lnTo>
                    <a:pt x="47" y="22"/>
                  </a:lnTo>
                  <a:lnTo>
                    <a:pt x="42" y="37"/>
                  </a:lnTo>
                  <a:lnTo>
                    <a:pt x="39" y="51"/>
                  </a:lnTo>
                  <a:lnTo>
                    <a:pt x="39" y="66"/>
                  </a:lnTo>
                  <a:lnTo>
                    <a:pt x="41" y="83"/>
                  </a:lnTo>
                  <a:lnTo>
                    <a:pt x="41" y="97"/>
                  </a:lnTo>
                  <a:lnTo>
                    <a:pt x="41" y="105"/>
                  </a:lnTo>
                  <a:lnTo>
                    <a:pt x="42" y="110"/>
                  </a:lnTo>
                  <a:lnTo>
                    <a:pt x="46" y="114"/>
                  </a:lnTo>
                  <a:lnTo>
                    <a:pt x="50" y="118"/>
                  </a:lnTo>
                  <a:lnTo>
                    <a:pt x="8" y="93"/>
                  </a:lnTo>
                  <a:lnTo>
                    <a:pt x="5" y="91"/>
                  </a:lnTo>
                  <a:lnTo>
                    <a:pt x="3" y="87"/>
                  </a:lnTo>
                  <a:lnTo>
                    <a:pt x="1" y="81"/>
                  </a:lnTo>
                  <a:lnTo>
                    <a:pt x="0" y="75"/>
                  </a:lnTo>
                  <a:lnTo>
                    <a:pt x="0" y="60"/>
                  </a:lnTo>
                  <a:lnTo>
                    <a:pt x="0" y="43"/>
                  </a:lnTo>
                  <a:lnTo>
                    <a:pt x="0" y="29"/>
                  </a:lnTo>
                  <a:lnTo>
                    <a:pt x="3" y="1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61B53E"/>
            </a:solidFill>
            <a:ln w="0">
              <a:solidFill>
                <a:srgbClr val="61B53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420"/>
            <p:cNvSpPr>
              <a:spLocks noEditPoints="1"/>
            </p:cNvSpPr>
            <p:nvPr/>
          </p:nvSpPr>
          <p:spPr bwMode="auto">
            <a:xfrm>
              <a:off x="8366515" y="3534663"/>
              <a:ext cx="1533525" cy="534988"/>
            </a:xfrm>
            <a:custGeom>
              <a:avLst/>
              <a:gdLst>
                <a:gd name="T0" fmla="*/ 876 w 966"/>
                <a:gd name="T1" fmla="*/ 87 h 337"/>
                <a:gd name="T2" fmla="*/ 876 w 966"/>
                <a:gd name="T3" fmla="*/ 87 h 337"/>
                <a:gd name="T4" fmla="*/ 807 w 966"/>
                <a:gd name="T5" fmla="*/ 128 h 337"/>
                <a:gd name="T6" fmla="*/ 876 w 966"/>
                <a:gd name="T7" fmla="*/ 87 h 337"/>
                <a:gd name="T8" fmla="*/ 99 w 966"/>
                <a:gd name="T9" fmla="*/ 31 h 337"/>
                <a:gd name="T10" fmla="*/ 207 w 966"/>
                <a:gd name="T11" fmla="*/ 94 h 337"/>
                <a:gd name="T12" fmla="*/ 197 w 966"/>
                <a:gd name="T13" fmla="*/ 95 h 337"/>
                <a:gd name="T14" fmla="*/ 186 w 966"/>
                <a:gd name="T15" fmla="*/ 97 h 337"/>
                <a:gd name="T16" fmla="*/ 169 w 966"/>
                <a:gd name="T17" fmla="*/ 94 h 337"/>
                <a:gd name="T18" fmla="*/ 154 w 966"/>
                <a:gd name="T19" fmla="*/ 89 h 337"/>
                <a:gd name="T20" fmla="*/ 109 w 966"/>
                <a:gd name="T21" fmla="*/ 63 h 337"/>
                <a:gd name="T22" fmla="*/ 97 w 966"/>
                <a:gd name="T23" fmla="*/ 53 h 337"/>
                <a:gd name="T24" fmla="*/ 95 w 966"/>
                <a:gd name="T25" fmla="*/ 42 h 337"/>
                <a:gd name="T26" fmla="*/ 99 w 966"/>
                <a:gd name="T27" fmla="*/ 31 h 337"/>
                <a:gd name="T28" fmla="*/ 45 w 966"/>
                <a:gd name="T29" fmla="*/ 0 h 337"/>
                <a:gd name="T30" fmla="*/ 89 w 966"/>
                <a:gd name="T31" fmla="*/ 26 h 337"/>
                <a:gd name="T32" fmla="*/ 82 w 966"/>
                <a:gd name="T33" fmla="*/ 36 h 337"/>
                <a:gd name="T34" fmla="*/ 82 w 966"/>
                <a:gd name="T35" fmla="*/ 48 h 337"/>
                <a:gd name="T36" fmla="*/ 87 w 966"/>
                <a:gd name="T37" fmla="*/ 59 h 337"/>
                <a:gd name="T38" fmla="*/ 99 w 966"/>
                <a:gd name="T39" fmla="*/ 68 h 337"/>
                <a:gd name="T40" fmla="*/ 143 w 966"/>
                <a:gd name="T41" fmla="*/ 94 h 337"/>
                <a:gd name="T42" fmla="*/ 156 w 966"/>
                <a:gd name="T43" fmla="*/ 99 h 337"/>
                <a:gd name="T44" fmla="*/ 171 w 966"/>
                <a:gd name="T45" fmla="*/ 103 h 337"/>
                <a:gd name="T46" fmla="*/ 186 w 966"/>
                <a:gd name="T47" fmla="*/ 104 h 337"/>
                <a:gd name="T48" fmla="*/ 202 w 966"/>
                <a:gd name="T49" fmla="*/ 103 h 337"/>
                <a:gd name="T50" fmla="*/ 216 w 966"/>
                <a:gd name="T51" fmla="*/ 99 h 337"/>
                <a:gd name="T52" fmla="*/ 536 w 966"/>
                <a:gd name="T53" fmla="*/ 285 h 337"/>
                <a:gd name="T54" fmla="*/ 536 w 966"/>
                <a:gd name="T55" fmla="*/ 297 h 337"/>
                <a:gd name="T56" fmla="*/ 881 w 966"/>
                <a:gd name="T57" fmla="*/ 97 h 337"/>
                <a:gd name="T58" fmla="*/ 897 w 966"/>
                <a:gd name="T59" fmla="*/ 83 h 337"/>
                <a:gd name="T60" fmla="*/ 909 w 966"/>
                <a:gd name="T61" fmla="*/ 66 h 337"/>
                <a:gd name="T62" fmla="*/ 966 w 966"/>
                <a:gd name="T63" fmla="*/ 99 h 337"/>
                <a:gd name="T64" fmla="*/ 540 w 966"/>
                <a:gd name="T65" fmla="*/ 337 h 337"/>
                <a:gd name="T66" fmla="*/ 0 w 966"/>
                <a:gd name="T67" fmla="*/ 23 h 337"/>
                <a:gd name="T68" fmla="*/ 45 w 966"/>
                <a:gd name="T69" fmla="*/ 0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66" h="337">
                  <a:moveTo>
                    <a:pt x="876" y="87"/>
                  </a:moveTo>
                  <a:lnTo>
                    <a:pt x="876" y="87"/>
                  </a:lnTo>
                  <a:lnTo>
                    <a:pt x="807" y="128"/>
                  </a:lnTo>
                  <a:lnTo>
                    <a:pt x="876" y="87"/>
                  </a:lnTo>
                  <a:close/>
                  <a:moveTo>
                    <a:pt x="99" y="31"/>
                  </a:moveTo>
                  <a:lnTo>
                    <a:pt x="207" y="94"/>
                  </a:lnTo>
                  <a:lnTo>
                    <a:pt x="197" y="95"/>
                  </a:lnTo>
                  <a:lnTo>
                    <a:pt x="186" y="97"/>
                  </a:lnTo>
                  <a:lnTo>
                    <a:pt x="169" y="94"/>
                  </a:lnTo>
                  <a:lnTo>
                    <a:pt x="154" y="89"/>
                  </a:lnTo>
                  <a:lnTo>
                    <a:pt x="109" y="63"/>
                  </a:lnTo>
                  <a:lnTo>
                    <a:pt x="97" y="53"/>
                  </a:lnTo>
                  <a:lnTo>
                    <a:pt x="95" y="42"/>
                  </a:lnTo>
                  <a:lnTo>
                    <a:pt x="99" y="31"/>
                  </a:lnTo>
                  <a:close/>
                  <a:moveTo>
                    <a:pt x="45" y="0"/>
                  </a:moveTo>
                  <a:lnTo>
                    <a:pt x="89" y="26"/>
                  </a:lnTo>
                  <a:lnTo>
                    <a:pt x="82" y="36"/>
                  </a:lnTo>
                  <a:lnTo>
                    <a:pt x="82" y="48"/>
                  </a:lnTo>
                  <a:lnTo>
                    <a:pt x="87" y="59"/>
                  </a:lnTo>
                  <a:lnTo>
                    <a:pt x="99" y="68"/>
                  </a:lnTo>
                  <a:lnTo>
                    <a:pt x="143" y="94"/>
                  </a:lnTo>
                  <a:lnTo>
                    <a:pt x="156" y="99"/>
                  </a:lnTo>
                  <a:lnTo>
                    <a:pt x="171" y="103"/>
                  </a:lnTo>
                  <a:lnTo>
                    <a:pt x="186" y="104"/>
                  </a:lnTo>
                  <a:lnTo>
                    <a:pt x="202" y="103"/>
                  </a:lnTo>
                  <a:lnTo>
                    <a:pt x="216" y="99"/>
                  </a:lnTo>
                  <a:lnTo>
                    <a:pt x="536" y="285"/>
                  </a:lnTo>
                  <a:lnTo>
                    <a:pt x="536" y="297"/>
                  </a:lnTo>
                  <a:lnTo>
                    <a:pt x="881" y="97"/>
                  </a:lnTo>
                  <a:lnTo>
                    <a:pt x="897" y="83"/>
                  </a:lnTo>
                  <a:lnTo>
                    <a:pt x="909" y="66"/>
                  </a:lnTo>
                  <a:lnTo>
                    <a:pt x="966" y="99"/>
                  </a:lnTo>
                  <a:lnTo>
                    <a:pt x="540" y="337"/>
                  </a:lnTo>
                  <a:lnTo>
                    <a:pt x="0" y="23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408A24"/>
            </a:solidFill>
            <a:ln w="0">
              <a:solidFill>
                <a:srgbClr val="408A2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421"/>
            <p:cNvSpPr>
              <a:spLocks/>
            </p:cNvSpPr>
            <p:nvPr/>
          </p:nvSpPr>
          <p:spPr bwMode="auto">
            <a:xfrm>
              <a:off x="8496690" y="3575938"/>
              <a:ext cx="212725" cy="123825"/>
            </a:xfrm>
            <a:custGeom>
              <a:avLst/>
              <a:gdLst>
                <a:gd name="T0" fmla="*/ 7 w 134"/>
                <a:gd name="T1" fmla="*/ 0 h 78"/>
                <a:gd name="T2" fmla="*/ 17 w 134"/>
                <a:gd name="T3" fmla="*/ 5 h 78"/>
                <a:gd name="T4" fmla="*/ 13 w 134"/>
                <a:gd name="T5" fmla="*/ 16 h 78"/>
                <a:gd name="T6" fmla="*/ 15 w 134"/>
                <a:gd name="T7" fmla="*/ 27 h 78"/>
                <a:gd name="T8" fmla="*/ 27 w 134"/>
                <a:gd name="T9" fmla="*/ 37 h 78"/>
                <a:gd name="T10" fmla="*/ 72 w 134"/>
                <a:gd name="T11" fmla="*/ 63 h 78"/>
                <a:gd name="T12" fmla="*/ 87 w 134"/>
                <a:gd name="T13" fmla="*/ 68 h 78"/>
                <a:gd name="T14" fmla="*/ 104 w 134"/>
                <a:gd name="T15" fmla="*/ 71 h 78"/>
                <a:gd name="T16" fmla="*/ 115 w 134"/>
                <a:gd name="T17" fmla="*/ 69 h 78"/>
                <a:gd name="T18" fmla="*/ 125 w 134"/>
                <a:gd name="T19" fmla="*/ 68 h 78"/>
                <a:gd name="T20" fmla="*/ 134 w 134"/>
                <a:gd name="T21" fmla="*/ 73 h 78"/>
                <a:gd name="T22" fmla="*/ 120 w 134"/>
                <a:gd name="T23" fmla="*/ 77 h 78"/>
                <a:gd name="T24" fmla="*/ 104 w 134"/>
                <a:gd name="T25" fmla="*/ 78 h 78"/>
                <a:gd name="T26" fmla="*/ 89 w 134"/>
                <a:gd name="T27" fmla="*/ 77 h 78"/>
                <a:gd name="T28" fmla="*/ 74 w 134"/>
                <a:gd name="T29" fmla="*/ 73 h 78"/>
                <a:gd name="T30" fmla="*/ 61 w 134"/>
                <a:gd name="T31" fmla="*/ 68 h 78"/>
                <a:gd name="T32" fmla="*/ 17 w 134"/>
                <a:gd name="T33" fmla="*/ 42 h 78"/>
                <a:gd name="T34" fmla="*/ 5 w 134"/>
                <a:gd name="T35" fmla="*/ 33 h 78"/>
                <a:gd name="T36" fmla="*/ 0 w 134"/>
                <a:gd name="T37" fmla="*/ 22 h 78"/>
                <a:gd name="T38" fmla="*/ 0 w 134"/>
                <a:gd name="T39" fmla="*/ 10 h 78"/>
                <a:gd name="T40" fmla="*/ 7 w 134"/>
                <a:gd name="T41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4" h="78">
                  <a:moveTo>
                    <a:pt x="7" y="0"/>
                  </a:moveTo>
                  <a:lnTo>
                    <a:pt x="17" y="5"/>
                  </a:lnTo>
                  <a:lnTo>
                    <a:pt x="13" y="16"/>
                  </a:lnTo>
                  <a:lnTo>
                    <a:pt x="15" y="27"/>
                  </a:lnTo>
                  <a:lnTo>
                    <a:pt x="27" y="37"/>
                  </a:lnTo>
                  <a:lnTo>
                    <a:pt x="72" y="63"/>
                  </a:lnTo>
                  <a:lnTo>
                    <a:pt x="87" y="68"/>
                  </a:lnTo>
                  <a:lnTo>
                    <a:pt x="104" y="71"/>
                  </a:lnTo>
                  <a:lnTo>
                    <a:pt x="115" y="69"/>
                  </a:lnTo>
                  <a:lnTo>
                    <a:pt x="125" y="68"/>
                  </a:lnTo>
                  <a:lnTo>
                    <a:pt x="134" y="73"/>
                  </a:lnTo>
                  <a:lnTo>
                    <a:pt x="120" y="77"/>
                  </a:lnTo>
                  <a:lnTo>
                    <a:pt x="104" y="78"/>
                  </a:lnTo>
                  <a:lnTo>
                    <a:pt x="89" y="77"/>
                  </a:lnTo>
                  <a:lnTo>
                    <a:pt x="74" y="73"/>
                  </a:lnTo>
                  <a:lnTo>
                    <a:pt x="61" y="68"/>
                  </a:lnTo>
                  <a:lnTo>
                    <a:pt x="17" y="42"/>
                  </a:lnTo>
                  <a:lnTo>
                    <a:pt x="5" y="33"/>
                  </a:lnTo>
                  <a:lnTo>
                    <a:pt x="0" y="22"/>
                  </a:lnTo>
                  <a:lnTo>
                    <a:pt x="0" y="1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88BD75"/>
            </a:solidFill>
            <a:ln w="0">
              <a:solidFill>
                <a:srgbClr val="88BD7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422"/>
            <p:cNvSpPr>
              <a:spLocks/>
            </p:cNvSpPr>
            <p:nvPr/>
          </p:nvSpPr>
          <p:spPr bwMode="auto">
            <a:xfrm>
              <a:off x="8980878" y="2983800"/>
              <a:ext cx="822325" cy="463550"/>
            </a:xfrm>
            <a:custGeom>
              <a:avLst/>
              <a:gdLst>
                <a:gd name="T0" fmla="*/ 14 w 518"/>
                <a:gd name="T1" fmla="*/ 0 h 292"/>
                <a:gd name="T2" fmla="*/ 14 w 518"/>
                <a:gd name="T3" fmla="*/ 0 h 292"/>
                <a:gd name="T4" fmla="*/ 15 w 518"/>
                <a:gd name="T5" fmla="*/ 0 h 292"/>
                <a:gd name="T6" fmla="*/ 15 w 518"/>
                <a:gd name="T7" fmla="*/ 0 h 292"/>
                <a:gd name="T8" fmla="*/ 17 w 518"/>
                <a:gd name="T9" fmla="*/ 0 h 292"/>
                <a:gd name="T10" fmla="*/ 17 w 518"/>
                <a:gd name="T11" fmla="*/ 0 h 292"/>
                <a:gd name="T12" fmla="*/ 18 w 518"/>
                <a:gd name="T13" fmla="*/ 0 h 292"/>
                <a:gd name="T14" fmla="*/ 19 w 518"/>
                <a:gd name="T15" fmla="*/ 0 h 292"/>
                <a:gd name="T16" fmla="*/ 19 w 518"/>
                <a:gd name="T17" fmla="*/ 1 h 292"/>
                <a:gd name="T18" fmla="*/ 22 w 518"/>
                <a:gd name="T19" fmla="*/ 1 h 292"/>
                <a:gd name="T20" fmla="*/ 518 w 518"/>
                <a:gd name="T21" fmla="*/ 289 h 292"/>
                <a:gd name="T22" fmla="*/ 515 w 518"/>
                <a:gd name="T23" fmla="*/ 288 h 292"/>
                <a:gd name="T24" fmla="*/ 513 w 518"/>
                <a:gd name="T25" fmla="*/ 288 h 292"/>
                <a:gd name="T26" fmla="*/ 513 w 518"/>
                <a:gd name="T27" fmla="*/ 288 h 292"/>
                <a:gd name="T28" fmla="*/ 510 w 518"/>
                <a:gd name="T29" fmla="*/ 288 h 292"/>
                <a:gd name="T30" fmla="*/ 510 w 518"/>
                <a:gd name="T31" fmla="*/ 288 h 292"/>
                <a:gd name="T32" fmla="*/ 507 w 518"/>
                <a:gd name="T33" fmla="*/ 288 h 292"/>
                <a:gd name="T34" fmla="*/ 507 w 518"/>
                <a:gd name="T35" fmla="*/ 288 h 292"/>
                <a:gd name="T36" fmla="*/ 505 w 518"/>
                <a:gd name="T37" fmla="*/ 288 h 292"/>
                <a:gd name="T38" fmla="*/ 504 w 518"/>
                <a:gd name="T39" fmla="*/ 288 h 292"/>
                <a:gd name="T40" fmla="*/ 501 w 518"/>
                <a:gd name="T41" fmla="*/ 289 h 292"/>
                <a:gd name="T42" fmla="*/ 501 w 518"/>
                <a:gd name="T43" fmla="*/ 289 h 292"/>
                <a:gd name="T44" fmla="*/ 498 w 518"/>
                <a:gd name="T45" fmla="*/ 290 h 292"/>
                <a:gd name="T46" fmla="*/ 497 w 518"/>
                <a:gd name="T47" fmla="*/ 290 h 292"/>
                <a:gd name="T48" fmla="*/ 494 w 518"/>
                <a:gd name="T49" fmla="*/ 292 h 292"/>
                <a:gd name="T50" fmla="*/ 0 w 518"/>
                <a:gd name="T51" fmla="*/ 4 h 292"/>
                <a:gd name="T52" fmla="*/ 0 w 518"/>
                <a:gd name="T53" fmla="*/ 4 h 292"/>
                <a:gd name="T54" fmla="*/ 1 w 518"/>
                <a:gd name="T55" fmla="*/ 2 h 292"/>
                <a:gd name="T56" fmla="*/ 2 w 518"/>
                <a:gd name="T57" fmla="*/ 2 h 292"/>
                <a:gd name="T58" fmla="*/ 2 w 518"/>
                <a:gd name="T59" fmla="*/ 2 h 292"/>
                <a:gd name="T60" fmla="*/ 2 w 518"/>
                <a:gd name="T61" fmla="*/ 2 h 292"/>
                <a:gd name="T62" fmla="*/ 3 w 518"/>
                <a:gd name="T63" fmla="*/ 1 h 292"/>
                <a:gd name="T64" fmla="*/ 5 w 518"/>
                <a:gd name="T65" fmla="*/ 1 h 292"/>
                <a:gd name="T66" fmla="*/ 6 w 518"/>
                <a:gd name="T67" fmla="*/ 1 h 292"/>
                <a:gd name="T68" fmla="*/ 6 w 518"/>
                <a:gd name="T69" fmla="*/ 1 h 292"/>
                <a:gd name="T70" fmla="*/ 6 w 518"/>
                <a:gd name="T71" fmla="*/ 1 h 292"/>
                <a:gd name="T72" fmla="*/ 7 w 518"/>
                <a:gd name="T73" fmla="*/ 0 h 292"/>
                <a:gd name="T74" fmla="*/ 9 w 518"/>
                <a:gd name="T75" fmla="*/ 0 h 292"/>
                <a:gd name="T76" fmla="*/ 9 w 518"/>
                <a:gd name="T77" fmla="*/ 0 h 292"/>
                <a:gd name="T78" fmla="*/ 9 w 518"/>
                <a:gd name="T79" fmla="*/ 0 h 292"/>
                <a:gd name="T80" fmla="*/ 11 w 518"/>
                <a:gd name="T81" fmla="*/ 0 h 292"/>
                <a:gd name="T82" fmla="*/ 11 w 518"/>
                <a:gd name="T83" fmla="*/ 0 h 292"/>
                <a:gd name="T84" fmla="*/ 11 w 518"/>
                <a:gd name="T85" fmla="*/ 0 h 292"/>
                <a:gd name="T86" fmla="*/ 13 w 518"/>
                <a:gd name="T87" fmla="*/ 0 h 292"/>
                <a:gd name="T88" fmla="*/ 14 w 518"/>
                <a:gd name="T89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18" h="292">
                  <a:moveTo>
                    <a:pt x="14" y="0"/>
                  </a:moveTo>
                  <a:lnTo>
                    <a:pt x="14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8" y="0"/>
                  </a:lnTo>
                  <a:lnTo>
                    <a:pt x="19" y="0"/>
                  </a:lnTo>
                  <a:lnTo>
                    <a:pt x="19" y="1"/>
                  </a:lnTo>
                  <a:lnTo>
                    <a:pt x="22" y="1"/>
                  </a:lnTo>
                  <a:lnTo>
                    <a:pt x="518" y="289"/>
                  </a:lnTo>
                  <a:lnTo>
                    <a:pt x="515" y="288"/>
                  </a:lnTo>
                  <a:lnTo>
                    <a:pt x="513" y="288"/>
                  </a:lnTo>
                  <a:lnTo>
                    <a:pt x="513" y="288"/>
                  </a:lnTo>
                  <a:lnTo>
                    <a:pt x="510" y="288"/>
                  </a:lnTo>
                  <a:lnTo>
                    <a:pt x="510" y="288"/>
                  </a:lnTo>
                  <a:lnTo>
                    <a:pt x="507" y="288"/>
                  </a:lnTo>
                  <a:lnTo>
                    <a:pt x="507" y="288"/>
                  </a:lnTo>
                  <a:lnTo>
                    <a:pt x="505" y="288"/>
                  </a:lnTo>
                  <a:lnTo>
                    <a:pt x="504" y="288"/>
                  </a:lnTo>
                  <a:lnTo>
                    <a:pt x="501" y="289"/>
                  </a:lnTo>
                  <a:lnTo>
                    <a:pt x="501" y="289"/>
                  </a:lnTo>
                  <a:lnTo>
                    <a:pt x="498" y="290"/>
                  </a:lnTo>
                  <a:lnTo>
                    <a:pt x="497" y="290"/>
                  </a:lnTo>
                  <a:lnTo>
                    <a:pt x="494" y="29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3" y="1"/>
                  </a:lnTo>
                  <a:lnTo>
                    <a:pt x="5" y="1"/>
                  </a:lnTo>
                  <a:lnTo>
                    <a:pt x="6" y="1"/>
                  </a:lnTo>
                  <a:lnTo>
                    <a:pt x="6" y="1"/>
                  </a:lnTo>
                  <a:lnTo>
                    <a:pt x="6" y="1"/>
                  </a:lnTo>
                  <a:lnTo>
                    <a:pt x="7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3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6C3D39"/>
            </a:solidFill>
            <a:ln w="0">
              <a:solidFill>
                <a:srgbClr val="6C3D3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423"/>
            <p:cNvSpPr>
              <a:spLocks/>
            </p:cNvSpPr>
            <p:nvPr/>
          </p:nvSpPr>
          <p:spPr bwMode="auto">
            <a:xfrm>
              <a:off x="8430015" y="3529900"/>
              <a:ext cx="787400" cy="476250"/>
            </a:xfrm>
            <a:custGeom>
              <a:avLst/>
              <a:gdLst>
                <a:gd name="T0" fmla="*/ 0 w 496"/>
                <a:gd name="T1" fmla="*/ 0 h 300"/>
                <a:gd name="T2" fmla="*/ 496 w 496"/>
                <a:gd name="T3" fmla="*/ 288 h 300"/>
                <a:gd name="T4" fmla="*/ 496 w 496"/>
                <a:gd name="T5" fmla="*/ 300 h 300"/>
                <a:gd name="T6" fmla="*/ 0 w 496"/>
                <a:gd name="T7" fmla="*/ 12 h 300"/>
                <a:gd name="T8" fmla="*/ 0 w 496"/>
                <a:gd name="T9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6" h="300">
                  <a:moveTo>
                    <a:pt x="0" y="0"/>
                  </a:moveTo>
                  <a:lnTo>
                    <a:pt x="496" y="288"/>
                  </a:lnTo>
                  <a:lnTo>
                    <a:pt x="496" y="30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33835"/>
            </a:solidFill>
            <a:ln w="0">
              <a:solidFill>
                <a:srgbClr val="63383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424"/>
            <p:cNvSpPr>
              <a:spLocks/>
            </p:cNvSpPr>
            <p:nvPr/>
          </p:nvSpPr>
          <p:spPr bwMode="auto">
            <a:xfrm>
              <a:off x="8430015" y="3010788"/>
              <a:ext cx="1362075" cy="976313"/>
            </a:xfrm>
            <a:custGeom>
              <a:avLst/>
              <a:gdLst>
                <a:gd name="T0" fmla="*/ 357 w 858"/>
                <a:gd name="T1" fmla="*/ 0 h 615"/>
                <a:gd name="T2" fmla="*/ 852 w 858"/>
                <a:gd name="T3" fmla="*/ 288 h 615"/>
                <a:gd name="T4" fmla="*/ 854 w 858"/>
                <a:gd name="T5" fmla="*/ 289 h 615"/>
                <a:gd name="T6" fmla="*/ 857 w 858"/>
                <a:gd name="T7" fmla="*/ 296 h 615"/>
                <a:gd name="T8" fmla="*/ 858 w 858"/>
                <a:gd name="T9" fmla="*/ 307 h 615"/>
                <a:gd name="T10" fmla="*/ 858 w 858"/>
                <a:gd name="T11" fmla="*/ 323 h 615"/>
                <a:gd name="T12" fmla="*/ 858 w 858"/>
                <a:gd name="T13" fmla="*/ 339 h 615"/>
                <a:gd name="T14" fmla="*/ 858 w 858"/>
                <a:gd name="T15" fmla="*/ 355 h 615"/>
                <a:gd name="T16" fmla="*/ 858 w 858"/>
                <a:gd name="T17" fmla="*/ 366 h 615"/>
                <a:gd name="T18" fmla="*/ 858 w 858"/>
                <a:gd name="T19" fmla="*/ 373 h 615"/>
                <a:gd name="T20" fmla="*/ 856 w 858"/>
                <a:gd name="T21" fmla="*/ 391 h 615"/>
                <a:gd name="T22" fmla="*/ 848 w 858"/>
                <a:gd name="T23" fmla="*/ 408 h 615"/>
                <a:gd name="T24" fmla="*/ 843 w 858"/>
                <a:gd name="T25" fmla="*/ 413 h 615"/>
                <a:gd name="T26" fmla="*/ 837 w 858"/>
                <a:gd name="T27" fmla="*/ 417 h 615"/>
                <a:gd name="T28" fmla="*/ 836 w 858"/>
                <a:gd name="T29" fmla="*/ 417 h 615"/>
                <a:gd name="T30" fmla="*/ 496 w 858"/>
                <a:gd name="T31" fmla="*/ 615 h 615"/>
                <a:gd name="T32" fmla="*/ 0 w 858"/>
                <a:gd name="T33" fmla="*/ 327 h 615"/>
                <a:gd name="T34" fmla="*/ 341 w 858"/>
                <a:gd name="T35" fmla="*/ 68 h 615"/>
                <a:gd name="T36" fmla="*/ 345 w 858"/>
                <a:gd name="T37" fmla="*/ 65 h 615"/>
                <a:gd name="T38" fmla="*/ 345 w 858"/>
                <a:gd name="T39" fmla="*/ 65 h 615"/>
                <a:gd name="T40" fmla="*/ 349 w 858"/>
                <a:gd name="T41" fmla="*/ 61 h 615"/>
                <a:gd name="T42" fmla="*/ 350 w 858"/>
                <a:gd name="T43" fmla="*/ 61 h 615"/>
                <a:gd name="T44" fmla="*/ 353 w 858"/>
                <a:gd name="T45" fmla="*/ 56 h 615"/>
                <a:gd name="T46" fmla="*/ 353 w 858"/>
                <a:gd name="T47" fmla="*/ 56 h 615"/>
                <a:gd name="T48" fmla="*/ 357 w 858"/>
                <a:gd name="T49" fmla="*/ 52 h 615"/>
                <a:gd name="T50" fmla="*/ 357 w 858"/>
                <a:gd name="T51" fmla="*/ 51 h 615"/>
                <a:gd name="T52" fmla="*/ 360 w 858"/>
                <a:gd name="T53" fmla="*/ 46 h 615"/>
                <a:gd name="T54" fmla="*/ 360 w 858"/>
                <a:gd name="T55" fmla="*/ 46 h 615"/>
                <a:gd name="T56" fmla="*/ 361 w 858"/>
                <a:gd name="T57" fmla="*/ 40 h 615"/>
                <a:gd name="T58" fmla="*/ 362 w 858"/>
                <a:gd name="T59" fmla="*/ 40 h 615"/>
                <a:gd name="T60" fmla="*/ 362 w 858"/>
                <a:gd name="T61" fmla="*/ 35 h 615"/>
                <a:gd name="T62" fmla="*/ 362 w 858"/>
                <a:gd name="T63" fmla="*/ 35 h 615"/>
                <a:gd name="T64" fmla="*/ 364 w 858"/>
                <a:gd name="T65" fmla="*/ 30 h 615"/>
                <a:gd name="T66" fmla="*/ 364 w 858"/>
                <a:gd name="T67" fmla="*/ 19 h 615"/>
                <a:gd name="T68" fmla="*/ 364 w 858"/>
                <a:gd name="T69" fmla="*/ 21 h 615"/>
                <a:gd name="T70" fmla="*/ 364 w 858"/>
                <a:gd name="T71" fmla="*/ 14 h 615"/>
                <a:gd name="T72" fmla="*/ 364 w 858"/>
                <a:gd name="T73" fmla="*/ 9 h 615"/>
                <a:gd name="T74" fmla="*/ 364 w 858"/>
                <a:gd name="T75" fmla="*/ 9 h 615"/>
                <a:gd name="T76" fmla="*/ 362 w 858"/>
                <a:gd name="T77" fmla="*/ 5 h 615"/>
                <a:gd name="T78" fmla="*/ 362 w 858"/>
                <a:gd name="T79" fmla="*/ 5 h 615"/>
                <a:gd name="T80" fmla="*/ 360 w 858"/>
                <a:gd name="T81" fmla="*/ 2 h 615"/>
                <a:gd name="T82" fmla="*/ 360 w 858"/>
                <a:gd name="T83" fmla="*/ 1 h 615"/>
                <a:gd name="T84" fmla="*/ 357 w 858"/>
                <a:gd name="T85" fmla="*/ 0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58" h="615">
                  <a:moveTo>
                    <a:pt x="357" y="0"/>
                  </a:moveTo>
                  <a:lnTo>
                    <a:pt x="852" y="288"/>
                  </a:lnTo>
                  <a:lnTo>
                    <a:pt x="854" y="289"/>
                  </a:lnTo>
                  <a:lnTo>
                    <a:pt x="857" y="296"/>
                  </a:lnTo>
                  <a:lnTo>
                    <a:pt x="858" y="307"/>
                  </a:lnTo>
                  <a:lnTo>
                    <a:pt x="858" y="323"/>
                  </a:lnTo>
                  <a:lnTo>
                    <a:pt x="858" y="339"/>
                  </a:lnTo>
                  <a:lnTo>
                    <a:pt x="858" y="355"/>
                  </a:lnTo>
                  <a:lnTo>
                    <a:pt x="858" y="366"/>
                  </a:lnTo>
                  <a:lnTo>
                    <a:pt x="858" y="373"/>
                  </a:lnTo>
                  <a:lnTo>
                    <a:pt x="856" y="391"/>
                  </a:lnTo>
                  <a:lnTo>
                    <a:pt x="848" y="408"/>
                  </a:lnTo>
                  <a:lnTo>
                    <a:pt x="843" y="413"/>
                  </a:lnTo>
                  <a:lnTo>
                    <a:pt x="837" y="417"/>
                  </a:lnTo>
                  <a:lnTo>
                    <a:pt x="836" y="417"/>
                  </a:lnTo>
                  <a:lnTo>
                    <a:pt x="496" y="615"/>
                  </a:lnTo>
                  <a:lnTo>
                    <a:pt x="0" y="327"/>
                  </a:lnTo>
                  <a:lnTo>
                    <a:pt x="341" y="68"/>
                  </a:lnTo>
                  <a:lnTo>
                    <a:pt x="345" y="65"/>
                  </a:lnTo>
                  <a:lnTo>
                    <a:pt x="345" y="65"/>
                  </a:lnTo>
                  <a:lnTo>
                    <a:pt x="349" y="61"/>
                  </a:lnTo>
                  <a:lnTo>
                    <a:pt x="350" y="61"/>
                  </a:lnTo>
                  <a:lnTo>
                    <a:pt x="353" y="56"/>
                  </a:lnTo>
                  <a:lnTo>
                    <a:pt x="353" y="56"/>
                  </a:lnTo>
                  <a:lnTo>
                    <a:pt x="357" y="52"/>
                  </a:lnTo>
                  <a:lnTo>
                    <a:pt x="357" y="51"/>
                  </a:lnTo>
                  <a:lnTo>
                    <a:pt x="360" y="46"/>
                  </a:lnTo>
                  <a:lnTo>
                    <a:pt x="360" y="46"/>
                  </a:lnTo>
                  <a:lnTo>
                    <a:pt x="361" y="40"/>
                  </a:lnTo>
                  <a:lnTo>
                    <a:pt x="362" y="40"/>
                  </a:lnTo>
                  <a:lnTo>
                    <a:pt x="362" y="35"/>
                  </a:lnTo>
                  <a:lnTo>
                    <a:pt x="362" y="35"/>
                  </a:lnTo>
                  <a:lnTo>
                    <a:pt x="364" y="30"/>
                  </a:lnTo>
                  <a:lnTo>
                    <a:pt x="364" y="19"/>
                  </a:lnTo>
                  <a:lnTo>
                    <a:pt x="364" y="21"/>
                  </a:lnTo>
                  <a:lnTo>
                    <a:pt x="364" y="14"/>
                  </a:lnTo>
                  <a:lnTo>
                    <a:pt x="364" y="9"/>
                  </a:lnTo>
                  <a:lnTo>
                    <a:pt x="364" y="9"/>
                  </a:lnTo>
                  <a:lnTo>
                    <a:pt x="362" y="5"/>
                  </a:lnTo>
                  <a:lnTo>
                    <a:pt x="362" y="5"/>
                  </a:lnTo>
                  <a:lnTo>
                    <a:pt x="360" y="2"/>
                  </a:lnTo>
                  <a:lnTo>
                    <a:pt x="360" y="1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733E3B"/>
            </a:solidFill>
            <a:ln w="0">
              <a:solidFill>
                <a:srgbClr val="733E3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425"/>
            <p:cNvSpPr>
              <a:spLocks/>
            </p:cNvSpPr>
            <p:nvPr/>
          </p:nvSpPr>
          <p:spPr bwMode="auto">
            <a:xfrm>
              <a:off x="9204715" y="3442588"/>
              <a:ext cx="557213" cy="508000"/>
            </a:xfrm>
            <a:custGeom>
              <a:avLst/>
              <a:gdLst>
                <a:gd name="T0" fmla="*/ 346 w 351"/>
                <a:gd name="T1" fmla="*/ 0 h 320"/>
                <a:gd name="T2" fmla="*/ 346 w 351"/>
                <a:gd name="T3" fmla="*/ 0 h 320"/>
                <a:gd name="T4" fmla="*/ 346 w 351"/>
                <a:gd name="T5" fmla="*/ 1 h 320"/>
                <a:gd name="T6" fmla="*/ 346 w 351"/>
                <a:gd name="T7" fmla="*/ 3 h 320"/>
                <a:gd name="T8" fmla="*/ 344 w 351"/>
                <a:gd name="T9" fmla="*/ 4 h 320"/>
                <a:gd name="T10" fmla="*/ 344 w 351"/>
                <a:gd name="T11" fmla="*/ 5 h 320"/>
                <a:gd name="T12" fmla="*/ 344 w 351"/>
                <a:gd name="T13" fmla="*/ 7 h 320"/>
                <a:gd name="T14" fmla="*/ 344 w 351"/>
                <a:gd name="T15" fmla="*/ 9 h 320"/>
                <a:gd name="T16" fmla="*/ 347 w 351"/>
                <a:gd name="T17" fmla="*/ 11 h 320"/>
                <a:gd name="T18" fmla="*/ 349 w 351"/>
                <a:gd name="T19" fmla="*/ 12 h 320"/>
                <a:gd name="T20" fmla="*/ 349 w 351"/>
                <a:gd name="T21" fmla="*/ 20 h 320"/>
                <a:gd name="T22" fmla="*/ 349 w 351"/>
                <a:gd name="T23" fmla="*/ 28 h 320"/>
                <a:gd name="T24" fmla="*/ 349 w 351"/>
                <a:gd name="T25" fmla="*/ 41 h 320"/>
                <a:gd name="T26" fmla="*/ 351 w 351"/>
                <a:gd name="T27" fmla="*/ 56 h 320"/>
                <a:gd name="T28" fmla="*/ 351 w 351"/>
                <a:gd name="T29" fmla="*/ 75 h 320"/>
                <a:gd name="T30" fmla="*/ 349 w 351"/>
                <a:gd name="T31" fmla="*/ 92 h 320"/>
                <a:gd name="T32" fmla="*/ 348 w 351"/>
                <a:gd name="T33" fmla="*/ 106 h 320"/>
                <a:gd name="T34" fmla="*/ 346 w 351"/>
                <a:gd name="T35" fmla="*/ 118 h 320"/>
                <a:gd name="T36" fmla="*/ 342 w 351"/>
                <a:gd name="T37" fmla="*/ 123 h 320"/>
                <a:gd name="T38" fmla="*/ 1 w 351"/>
                <a:gd name="T39" fmla="*/ 320 h 320"/>
                <a:gd name="T40" fmla="*/ 0 w 351"/>
                <a:gd name="T41" fmla="*/ 199 h 320"/>
                <a:gd name="T42" fmla="*/ 342 w 351"/>
                <a:gd name="T43" fmla="*/ 3 h 320"/>
                <a:gd name="T44" fmla="*/ 344 w 351"/>
                <a:gd name="T45" fmla="*/ 1 h 320"/>
                <a:gd name="T46" fmla="*/ 346 w 351"/>
                <a:gd name="T47" fmla="*/ 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51" h="320">
                  <a:moveTo>
                    <a:pt x="346" y="0"/>
                  </a:moveTo>
                  <a:lnTo>
                    <a:pt x="346" y="0"/>
                  </a:lnTo>
                  <a:lnTo>
                    <a:pt x="346" y="1"/>
                  </a:lnTo>
                  <a:lnTo>
                    <a:pt x="346" y="3"/>
                  </a:lnTo>
                  <a:lnTo>
                    <a:pt x="344" y="4"/>
                  </a:lnTo>
                  <a:lnTo>
                    <a:pt x="344" y="5"/>
                  </a:lnTo>
                  <a:lnTo>
                    <a:pt x="344" y="7"/>
                  </a:lnTo>
                  <a:lnTo>
                    <a:pt x="344" y="9"/>
                  </a:lnTo>
                  <a:lnTo>
                    <a:pt x="347" y="11"/>
                  </a:lnTo>
                  <a:lnTo>
                    <a:pt x="349" y="12"/>
                  </a:lnTo>
                  <a:lnTo>
                    <a:pt x="349" y="20"/>
                  </a:lnTo>
                  <a:lnTo>
                    <a:pt x="349" y="28"/>
                  </a:lnTo>
                  <a:lnTo>
                    <a:pt x="349" y="41"/>
                  </a:lnTo>
                  <a:lnTo>
                    <a:pt x="351" y="56"/>
                  </a:lnTo>
                  <a:lnTo>
                    <a:pt x="351" y="75"/>
                  </a:lnTo>
                  <a:lnTo>
                    <a:pt x="349" y="92"/>
                  </a:lnTo>
                  <a:lnTo>
                    <a:pt x="348" y="106"/>
                  </a:lnTo>
                  <a:lnTo>
                    <a:pt x="346" y="118"/>
                  </a:lnTo>
                  <a:lnTo>
                    <a:pt x="342" y="123"/>
                  </a:lnTo>
                  <a:lnTo>
                    <a:pt x="1" y="320"/>
                  </a:lnTo>
                  <a:lnTo>
                    <a:pt x="0" y="199"/>
                  </a:lnTo>
                  <a:lnTo>
                    <a:pt x="342" y="3"/>
                  </a:lnTo>
                  <a:lnTo>
                    <a:pt x="344" y="1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BDBDBD"/>
            </a:solidFill>
            <a:ln w="0">
              <a:solidFill>
                <a:srgbClr val="BDBDB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426"/>
            <p:cNvSpPr>
              <a:spLocks/>
            </p:cNvSpPr>
            <p:nvPr/>
          </p:nvSpPr>
          <p:spPr bwMode="auto">
            <a:xfrm>
              <a:off x="8498278" y="3347338"/>
              <a:ext cx="708025" cy="603250"/>
            </a:xfrm>
            <a:custGeom>
              <a:avLst/>
              <a:gdLst>
                <a:gd name="T0" fmla="*/ 0 w 446"/>
                <a:gd name="T1" fmla="*/ 0 h 380"/>
                <a:gd name="T2" fmla="*/ 445 w 446"/>
                <a:gd name="T3" fmla="*/ 259 h 380"/>
                <a:gd name="T4" fmla="*/ 446 w 446"/>
                <a:gd name="T5" fmla="*/ 380 h 380"/>
                <a:gd name="T6" fmla="*/ 0 w 446"/>
                <a:gd name="T7" fmla="*/ 122 h 380"/>
                <a:gd name="T8" fmla="*/ 0 w 446"/>
                <a:gd name="T9" fmla="*/ 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6" h="380">
                  <a:moveTo>
                    <a:pt x="0" y="0"/>
                  </a:moveTo>
                  <a:lnTo>
                    <a:pt x="445" y="259"/>
                  </a:lnTo>
                  <a:lnTo>
                    <a:pt x="446" y="380"/>
                  </a:lnTo>
                  <a:lnTo>
                    <a:pt x="0" y="1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427"/>
            <p:cNvSpPr>
              <a:spLocks/>
            </p:cNvSpPr>
            <p:nvPr/>
          </p:nvSpPr>
          <p:spPr bwMode="auto">
            <a:xfrm>
              <a:off x="8430015" y="3307650"/>
              <a:ext cx="787400" cy="473075"/>
            </a:xfrm>
            <a:custGeom>
              <a:avLst/>
              <a:gdLst>
                <a:gd name="T0" fmla="*/ 0 w 496"/>
                <a:gd name="T1" fmla="*/ 0 h 298"/>
                <a:gd name="T2" fmla="*/ 496 w 496"/>
                <a:gd name="T3" fmla="*/ 287 h 298"/>
                <a:gd name="T4" fmla="*/ 496 w 496"/>
                <a:gd name="T5" fmla="*/ 298 h 298"/>
                <a:gd name="T6" fmla="*/ 0 w 496"/>
                <a:gd name="T7" fmla="*/ 10 h 298"/>
                <a:gd name="T8" fmla="*/ 0 w 496"/>
                <a:gd name="T9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6" h="298">
                  <a:moveTo>
                    <a:pt x="0" y="0"/>
                  </a:moveTo>
                  <a:lnTo>
                    <a:pt x="496" y="287"/>
                  </a:lnTo>
                  <a:lnTo>
                    <a:pt x="496" y="298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33834"/>
            </a:solidFill>
            <a:ln w="0">
              <a:solidFill>
                <a:srgbClr val="63383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428"/>
            <p:cNvSpPr>
              <a:spLocks/>
            </p:cNvSpPr>
            <p:nvPr/>
          </p:nvSpPr>
          <p:spPr bwMode="auto">
            <a:xfrm>
              <a:off x="9217415" y="3441000"/>
              <a:ext cx="600075" cy="565150"/>
            </a:xfrm>
            <a:custGeom>
              <a:avLst/>
              <a:gdLst>
                <a:gd name="T0" fmla="*/ 358 w 378"/>
                <a:gd name="T1" fmla="*/ 0 h 356"/>
                <a:gd name="T2" fmla="*/ 368 w 378"/>
                <a:gd name="T3" fmla="*/ 1 h 356"/>
                <a:gd name="T4" fmla="*/ 375 w 378"/>
                <a:gd name="T5" fmla="*/ 9 h 356"/>
                <a:gd name="T6" fmla="*/ 378 w 378"/>
                <a:gd name="T7" fmla="*/ 22 h 356"/>
                <a:gd name="T8" fmla="*/ 378 w 378"/>
                <a:gd name="T9" fmla="*/ 27 h 356"/>
                <a:gd name="T10" fmla="*/ 378 w 378"/>
                <a:gd name="T11" fmla="*/ 39 h 356"/>
                <a:gd name="T12" fmla="*/ 378 w 378"/>
                <a:gd name="T13" fmla="*/ 55 h 356"/>
                <a:gd name="T14" fmla="*/ 378 w 378"/>
                <a:gd name="T15" fmla="*/ 73 h 356"/>
                <a:gd name="T16" fmla="*/ 377 w 378"/>
                <a:gd name="T17" fmla="*/ 89 h 356"/>
                <a:gd name="T18" fmla="*/ 377 w 378"/>
                <a:gd name="T19" fmla="*/ 102 h 356"/>
                <a:gd name="T20" fmla="*/ 377 w 378"/>
                <a:gd name="T21" fmla="*/ 107 h 356"/>
                <a:gd name="T22" fmla="*/ 372 w 378"/>
                <a:gd name="T23" fmla="*/ 127 h 356"/>
                <a:gd name="T24" fmla="*/ 360 w 378"/>
                <a:gd name="T25" fmla="*/ 144 h 356"/>
                <a:gd name="T26" fmla="*/ 345 w 378"/>
                <a:gd name="T27" fmla="*/ 156 h 356"/>
                <a:gd name="T28" fmla="*/ 0 w 378"/>
                <a:gd name="T29" fmla="*/ 356 h 356"/>
                <a:gd name="T30" fmla="*/ 0 w 378"/>
                <a:gd name="T31" fmla="*/ 344 h 356"/>
                <a:gd name="T32" fmla="*/ 340 w 378"/>
                <a:gd name="T33" fmla="*/ 146 h 356"/>
                <a:gd name="T34" fmla="*/ 351 w 378"/>
                <a:gd name="T35" fmla="*/ 136 h 356"/>
                <a:gd name="T36" fmla="*/ 358 w 378"/>
                <a:gd name="T37" fmla="*/ 123 h 356"/>
                <a:gd name="T38" fmla="*/ 362 w 378"/>
                <a:gd name="T39" fmla="*/ 108 h 356"/>
                <a:gd name="T40" fmla="*/ 362 w 378"/>
                <a:gd name="T41" fmla="*/ 105 h 356"/>
                <a:gd name="T42" fmla="*/ 362 w 378"/>
                <a:gd name="T43" fmla="*/ 93 h 356"/>
                <a:gd name="T44" fmla="*/ 362 w 378"/>
                <a:gd name="T45" fmla="*/ 77 h 356"/>
                <a:gd name="T46" fmla="*/ 362 w 378"/>
                <a:gd name="T47" fmla="*/ 59 h 356"/>
                <a:gd name="T48" fmla="*/ 362 w 378"/>
                <a:gd name="T49" fmla="*/ 43 h 356"/>
                <a:gd name="T50" fmla="*/ 362 w 378"/>
                <a:gd name="T51" fmla="*/ 30 h 356"/>
                <a:gd name="T52" fmla="*/ 362 w 378"/>
                <a:gd name="T53" fmla="*/ 25 h 356"/>
                <a:gd name="T54" fmla="*/ 357 w 378"/>
                <a:gd name="T55" fmla="*/ 18 h 356"/>
                <a:gd name="T56" fmla="*/ 351 w 378"/>
                <a:gd name="T57" fmla="*/ 15 h 356"/>
                <a:gd name="T58" fmla="*/ 340 w 378"/>
                <a:gd name="T59" fmla="*/ 18 h 356"/>
                <a:gd name="T60" fmla="*/ 0 w 378"/>
                <a:gd name="T61" fmla="*/ 214 h 356"/>
                <a:gd name="T62" fmla="*/ 0 w 378"/>
                <a:gd name="T63" fmla="*/ 203 h 356"/>
                <a:gd name="T64" fmla="*/ 345 w 378"/>
                <a:gd name="T65" fmla="*/ 4 h 356"/>
                <a:gd name="T66" fmla="*/ 358 w 378"/>
                <a:gd name="T6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78" h="356">
                  <a:moveTo>
                    <a:pt x="358" y="0"/>
                  </a:moveTo>
                  <a:lnTo>
                    <a:pt x="368" y="1"/>
                  </a:lnTo>
                  <a:lnTo>
                    <a:pt x="375" y="9"/>
                  </a:lnTo>
                  <a:lnTo>
                    <a:pt x="378" y="22"/>
                  </a:lnTo>
                  <a:lnTo>
                    <a:pt x="378" y="27"/>
                  </a:lnTo>
                  <a:lnTo>
                    <a:pt x="378" y="39"/>
                  </a:lnTo>
                  <a:lnTo>
                    <a:pt x="378" y="55"/>
                  </a:lnTo>
                  <a:lnTo>
                    <a:pt x="378" y="73"/>
                  </a:lnTo>
                  <a:lnTo>
                    <a:pt x="377" y="89"/>
                  </a:lnTo>
                  <a:lnTo>
                    <a:pt x="377" y="102"/>
                  </a:lnTo>
                  <a:lnTo>
                    <a:pt x="377" y="107"/>
                  </a:lnTo>
                  <a:lnTo>
                    <a:pt x="372" y="127"/>
                  </a:lnTo>
                  <a:lnTo>
                    <a:pt x="360" y="144"/>
                  </a:lnTo>
                  <a:lnTo>
                    <a:pt x="345" y="156"/>
                  </a:lnTo>
                  <a:lnTo>
                    <a:pt x="0" y="356"/>
                  </a:lnTo>
                  <a:lnTo>
                    <a:pt x="0" y="344"/>
                  </a:lnTo>
                  <a:lnTo>
                    <a:pt x="340" y="146"/>
                  </a:lnTo>
                  <a:lnTo>
                    <a:pt x="351" y="136"/>
                  </a:lnTo>
                  <a:lnTo>
                    <a:pt x="358" y="123"/>
                  </a:lnTo>
                  <a:lnTo>
                    <a:pt x="362" y="108"/>
                  </a:lnTo>
                  <a:lnTo>
                    <a:pt x="362" y="105"/>
                  </a:lnTo>
                  <a:lnTo>
                    <a:pt x="362" y="93"/>
                  </a:lnTo>
                  <a:lnTo>
                    <a:pt x="362" y="77"/>
                  </a:lnTo>
                  <a:lnTo>
                    <a:pt x="362" y="59"/>
                  </a:lnTo>
                  <a:lnTo>
                    <a:pt x="362" y="43"/>
                  </a:lnTo>
                  <a:lnTo>
                    <a:pt x="362" y="30"/>
                  </a:lnTo>
                  <a:lnTo>
                    <a:pt x="362" y="25"/>
                  </a:lnTo>
                  <a:lnTo>
                    <a:pt x="357" y="18"/>
                  </a:lnTo>
                  <a:lnTo>
                    <a:pt x="351" y="15"/>
                  </a:lnTo>
                  <a:lnTo>
                    <a:pt x="340" y="18"/>
                  </a:lnTo>
                  <a:lnTo>
                    <a:pt x="0" y="214"/>
                  </a:lnTo>
                  <a:lnTo>
                    <a:pt x="0" y="203"/>
                  </a:lnTo>
                  <a:lnTo>
                    <a:pt x="345" y="4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D6776F"/>
            </a:solidFill>
            <a:ln w="0">
              <a:solidFill>
                <a:srgbClr val="D67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429"/>
            <p:cNvSpPr>
              <a:spLocks/>
            </p:cNvSpPr>
            <p:nvPr/>
          </p:nvSpPr>
          <p:spPr bwMode="auto">
            <a:xfrm>
              <a:off x="8430015" y="2990150"/>
              <a:ext cx="1335088" cy="773113"/>
            </a:xfrm>
            <a:custGeom>
              <a:avLst/>
              <a:gdLst>
                <a:gd name="T0" fmla="*/ 347 w 841"/>
                <a:gd name="T1" fmla="*/ 0 h 487"/>
                <a:gd name="T2" fmla="*/ 841 w 841"/>
                <a:gd name="T3" fmla="*/ 288 h 487"/>
                <a:gd name="T4" fmla="*/ 496 w 841"/>
                <a:gd name="T5" fmla="*/ 487 h 487"/>
                <a:gd name="T6" fmla="*/ 0 w 841"/>
                <a:gd name="T7" fmla="*/ 200 h 487"/>
                <a:gd name="T8" fmla="*/ 347 w 841"/>
                <a:gd name="T9" fmla="*/ 0 h 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1" h="487">
                  <a:moveTo>
                    <a:pt x="347" y="0"/>
                  </a:moveTo>
                  <a:lnTo>
                    <a:pt x="841" y="288"/>
                  </a:lnTo>
                  <a:lnTo>
                    <a:pt x="496" y="487"/>
                  </a:lnTo>
                  <a:lnTo>
                    <a:pt x="0" y="200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7D4642"/>
            </a:solidFill>
            <a:ln w="0">
              <a:solidFill>
                <a:srgbClr val="7D464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430"/>
            <p:cNvSpPr>
              <a:spLocks noEditPoints="1"/>
            </p:cNvSpPr>
            <p:nvPr/>
          </p:nvSpPr>
          <p:spPr bwMode="auto">
            <a:xfrm>
              <a:off x="8572890" y="3067938"/>
              <a:ext cx="1054100" cy="611188"/>
            </a:xfrm>
            <a:custGeom>
              <a:avLst/>
              <a:gdLst>
                <a:gd name="T0" fmla="*/ 203 w 664"/>
                <a:gd name="T1" fmla="*/ 27 h 385"/>
                <a:gd name="T2" fmla="*/ 38 w 664"/>
                <a:gd name="T3" fmla="*/ 121 h 385"/>
                <a:gd name="T4" fmla="*/ 43 w 664"/>
                <a:gd name="T5" fmla="*/ 134 h 385"/>
                <a:gd name="T6" fmla="*/ 46 w 664"/>
                <a:gd name="T7" fmla="*/ 148 h 385"/>
                <a:gd name="T8" fmla="*/ 43 w 664"/>
                <a:gd name="T9" fmla="*/ 163 h 385"/>
                <a:gd name="T10" fmla="*/ 38 w 664"/>
                <a:gd name="T11" fmla="*/ 176 h 385"/>
                <a:gd name="T12" fmla="*/ 355 w 664"/>
                <a:gd name="T13" fmla="*/ 360 h 385"/>
                <a:gd name="T14" fmla="*/ 380 w 664"/>
                <a:gd name="T15" fmla="*/ 353 h 385"/>
                <a:gd name="T16" fmla="*/ 408 w 664"/>
                <a:gd name="T17" fmla="*/ 350 h 385"/>
                <a:gd name="T18" fmla="*/ 436 w 664"/>
                <a:gd name="T19" fmla="*/ 353 h 385"/>
                <a:gd name="T20" fmla="*/ 462 w 664"/>
                <a:gd name="T21" fmla="*/ 360 h 385"/>
                <a:gd name="T22" fmla="*/ 627 w 664"/>
                <a:gd name="T23" fmla="*/ 265 h 385"/>
                <a:gd name="T24" fmla="*/ 620 w 664"/>
                <a:gd name="T25" fmla="*/ 252 h 385"/>
                <a:gd name="T26" fmla="*/ 619 w 664"/>
                <a:gd name="T27" fmla="*/ 237 h 385"/>
                <a:gd name="T28" fmla="*/ 620 w 664"/>
                <a:gd name="T29" fmla="*/ 223 h 385"/>
                <a:gd name="T30" fmla="*/ 627 w 664"/>
                <a:gd name="T31" fmla="*/ 210 h 385"/>
                <a:gd name="T32" fmla="*/ 310 w 664"/>
                <a:gd name="T33" fmla="*/ 27 h 385"/>
                <a:gd name="T34" fmla="*/ 284 w 664"/>
                <a:gd name="T35" fmla="*/ 33 h 385"/>
                <a:gd name="T36" fmla="*/ 257 w 664"/>
                <a:gd name="T37" fmla="*/ 36 h 385"/>
                <a:gd name="T38" fmla="*/ 228 w 664"/>
                <a:gd name="T39" fmla="*/ 33 h 385"/>
                <a:gd name="T40" fmla="*/ 203 w 664"/>
                <a:gd name="T41" fmla="*/ 27 h 385"/>
                <a:gd name="T42" fmla="*/ 202 w 664"/>
                <a:gd name="T43" fmla="*/ 0 h 385"/>
                <a:gd name="T44" fmla="*/ 221 w 664"/>
                <a:gd name="T45" fmla="*/ 10 h 385"/>
                <a:gd name="T46" fmla="*/ 245 w 664"/>
                <a:gd name="T47" fmla="*/ 14 h 385"/>
                <a:gd name="T48" fmla="*/ 268 w 664"/>
                <a:gd name="T49" fmla="*/ 14 h 385"/>
                <a:gd name="T50" fmla="*/ 291 w 664"/>
                <a:gd name="T51" fmla="*/ 10 h 385"/>
                <a:gd name="T52" fmla="*/ 312 w 664"/>
                <a:gd name="T53" fmla="*/ 0 h 385"/>
                <a:gd name="T54" fmla="*/ 664 w 664"/>
                <a:gd name="T55" fmla="*/ 206 h 385"/>
                <a:gd name="T56" fmla="*/ 649 w 664"/>
                <a:gd name="T57" fmla="*/ 218 h 385"/>
                <a:gd name="T58" fmla="*/ 643 w 664"/>
                <a:gd name="T59" fmla="*/ 231 h 385"/>
                <a:gd name="T60" fmla="*/ 643 w 664"/>
                <a:gd name="T61" fmla="*/ 244 h 385"/>
                <a:gd name="T62" fmla="*/ 649 w 664"/>
                <a:gd name="T63" fmla="*/ 257 h 385"/>
                <a:gd name="T64" fmla="*/ 664 w 664"/>
                <a:gd name="T65" fmla="*/ 269 h 385"/>
                <a:gd name="T66" fmla="*/ 462 w 664"/>
                <a:gd name="T67" fmla="*/ 385 h 385"/>
                <a:gd name="T68" fmla="*/ 442 w 664"/>
                <a:gd name="T69" fmla="*/ 377 h 385"/>
                <a:gd name="T70" fmla="*/ 420 w 664"/>
                <a:gd name="T71" fmla="*/ 372 h 385"/>
                <a:gd name="T72" fmla="*/ 397 w 664"/>
                <a:gd name="T73" fmla="*/ 372 h 385"/>
                <a:gd name="T74" fmla="*/ 373 w 664"/>
                <a:gd name="T75" fmla="*/ 377 h 385"/>
                <a:gd name="T76" fmla="*/ 353 w 664"/>
                <a:gd name="T77" fmla="*/ 385 h 385"/>
                <a:gd name="T78" fmla="*/ 0 w 664"/>
                <a:gd name="T79" fmla="*/ 180 h 385"/>
                <a:gd name="T80" fmla="*/ 14 w 664"/>
                <a:gd name="T81" fmla="*/ 168 h 385"/>
                <a:gd name="T82" fmla="*/ 22 w 664"/>
                <a:gd name="T83" fmla="*/ 155 h 385"/>
                <a:gd name="T84" fmla="*/ 22 w 664"/>
                <a:gd name="T85" fmla="*/ 142 h 385"/>
                <a:gd name="T86" fmla="*/ 14 w 664"/>
                <a:gd name="T87" fmla="*/ 129 h 385"/>
                <a:gd name="T88" fmla="*/ 0 w 664"/>
                <a:gd name="T89" fmla="*/ 117 h 385"/>
                <a:gd name="T90" fmla="*/ 202 w 664"/>
                <a:gd name="T91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64" h="385">
                  <a:moveTo>
                    <a:pt x="203" y="27"/>
                  </a:moveTo>
                  <a:lnTo>
                    <a:pt x="38" y="121"/>
                  </a:lnTo>
                  <a:lnTo>
                    <a:pt x="43" y="134"/>
                  </a:lnTo>
                  <a:lnTo>
                    <a:pt x="46" y="148"/>
                  </a:lnTo>
                  <a:lnTo>
                    <a:pt x="43" y="163"/>
                  </a:lnTo>
                  <a:lnTo>
                    <a:pt x="38" y="176"/>
                  </a:lnTo>
                  <a:lnTo>
                    <a:pt x="355" y="360"/>
                  </a:lnTo>
                  <a:lnTo>
                    <a:pt x="380" y="353"/>
                  </a:lnTo>
                  <a:lnTo>
                    <a:pt x="408" y="350"/>
                  </a:lnTo>
                  <a:lnTo>
                    <a:pt x="436" y="353"/>
                  </a:lnTo>
                  <a:lnTo>
                    <a:pt x="462" y="360"/>
                  </a:lnTo>
                  <a:lnTo>
                    <a:pt x="627" y="265"/>
                  </a:lnTo>
                  <a:lnTo>
                    <a:pt x="620" y="252"/>
                  </a:lnTo>
                  <a:lnTo>
                    <a:pt x="619" y="237"/>
                  </a:lnTo>
                  <a:lnTo>
                    <a:pt x="620" y="223"/>
                  </a:lnTo>
                  <a:lnTo>
                    <a:pt x="627" y="210"/>
                  </a:lnTo>
                  <a:lnTo>
                    <a:pt x="310" y="27"/>
                  </a:lnTo>
                  <a:lnTo>
                    <a:pt x="284" y="33"/>
                  </a:lnTo>
                  <a:lnTo>
                    <a:pt x="257" y="36"/>
                  </a:lnTo>
                  <a:lnTo>
                    <a:pt x="228" y="33"/>
                  </a:lnTo>
                  <a:lnTo>
                    <a:pt x="203" y="27"/>
                  </a:lnTo>
                  <a:close/>
                  <a:moveTo>
                    <a:pt x="202" y="0"/>
                  </a:moveTo>
                  <a:lnTo>
                    <a:pt x="221" y="10"/>
                  </a:lnTo>
                  <a:lnTo>
                    <a:pt x="245" y="14"/>
                  </a:lnTo>
                  <a:lnTo>
                    <a:pt x="268" y="14"/>
                  </a:lnTo>
                  <a:lnTo>
                    <a:pt x="291" y="10"/>
                  </a:lnTo>
                  <a:lnTo>
                    <a:pt x="312" y="0"/>
                  </a:lnTo>
                  <a:lnTo>
                    <a:pt x="664" y="206"/>
                  </a:lnTo>
                  <a:lnTo>
                    <a:pt x="649" y="218"/>
                  </a:lnTo>
                  <a:lnTo>
                    <a:pt x="643" y="231"/>
                  </a:lnTo>
                  <a:lnTo>
                    <a:pt x="643" y="244"/>
                  </a:lnTo>
                  <a:lnTo>
                    <a:pt x="649" y="257"/>
                  </a:lnTo>
                  <a:lnTo>
                    <a:pt x="664" y="269"/>
                  </a:lnTo>
                  <a:lnTo>
                    <a:pt x="462" y="385"/>
                  </a:lnTo>
                  <a:lnTo>
                    <a:pt x="442" y="377"/>
                  </a:lnTo>
                  <a:lnTo>
                    <a:pt x="420" y="372"/>
                  </a:lnTo>
                  <a:lnTo>
                    <a:pt x="397" y="372"/>
                  </a:lnTo>
                  <a:lnTo>
                    <a:pt x="373" y="377"/>
                  </a:lnTo>
                  <a:lnTo>
                    <a:pt x="353" y="385"/>
                  </a:lnTo>
                  <a:lnTo>
                    <a:pt x="0" y="180"/>
                  </a:lnTo>
                  <a:lnTo>
                    <a:pt x="14" y="168"/>
                  </a:lnTo>
                  <a:lnTo>
                    <a:pt x="22" y="155"/>
                  </a:lnTo>
                  <a:lnTo>
                    <a:pt x="22" y="142"/>
                  </a:lnTo>
                  <a:lnTo>
                    <a:pt x="14" y="129"/>
                  </a:lnTo>
                  <a:lnTo>
                    <a:pt x="0" y="11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A87D7B"/>
            </a:solidFill>
            <a:ln w="0">
              <a:solidFill>
                <a:srgbClr val="A87D7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431"/>
            <p:cNvSpPr>
              <a:spLocks/>
            </p:cNvSpPr>
            <p:nvPr/>
          </p:nvSpPr>
          <p:spPr bwMode="auto">
            <a:xfrm>
              <a:off x="9761928" y="3312413"/>
              <a:ext cx="141288" cy="123825"/>
            </a:xfrm>
            <a:custGeom>
              <a:avLst/>
              <a:gdLst>
                <a:gd name="T0" fmla="*/ 23 w 89"/>
                <a:gd name="T1" fmla="*/ 0 h 78"/>
                <a:gd name="T2" fmla="*/ 89 w 89"/>
                <a:gd name="T3" fmla="*/ 38 h 78"/>
                <a:gd name="T4" fmla="*/ 17 w 89"/>
                <a:gd name="T5" fmla="*/ 78 h 78"/>
                <a:gd name="T6" fmla="*/ 0 w 89"/>
                <a:gd name="T7" fmla="*/ 68 h 78"/>
                <a:gd name="T8" fmla="*/ 19 w 89"/>
                <a:gd name="T9" fmla="*/ 57 h 78"/>
                <a:gd name="T10" fmla="*/ 35 w 89"/>
                <a:gd name="T11" fmla="*/ 48 h 78"/>
                <a:gd name="T12" fmla="*/ 46 w 89"/>
                <a:gd name="T13" fmla="*/ 42 h 78"/>
                <a:gd name="T14" fmla="*/ 51 w 89"/>
                <a:gd name="T15" fmla="*/ 39 h 78"/>
                <a:gd name="T16" fmla="*/ 51 w 89"/>
                <a:gd name="T17" fmla="*/ 30 h 78"/>
                <a:gd name="T18" fmla="*/ 18 w 89"/>
                <a:gd name="T19" fmla="*/ 10 h 78"/>
                <a:gd name="T20" fmla="*/ 18 w 89"/>
                <a:gd name="T21" fmla="*/ 4 h 78"/>
                <a:gd name="T22" fmla="*/ 23 w 89"/>
                <a:gd name="T23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9" h="78">
                  <a:moveTo>
                    <a:pt x="23" y="0"/>
                  </a:moveTo>
                  <a:lnTo>
                    <a:pt x="89" y="38"/>
                  </a:lnTo>
                  <a:lnTo>
                    <a:pt x="17" y="78"/>
                  </a:lnTo>
                  <a:lnTo>
                    <a:pt x="0" y="68"/>
                  </a:lnTo>
                  <a:lnTo>
                    <a:pt x="19" y="57"/>
                  </a:lnTo>
                  <a:lnTo>
                    <a:pt x="35" y="48"/>
                  </a:lnTo>
                  <a:lnTo>
                    <a:pt x="46" y="42"/>
                  </a:lnTo>
                  <a:lnTo>
                    <a:pt x="51" y="39"/>
                  </a:lnTo>
                  <a:lnTo>
                    <a:pt x="51" y="30"/>
                  </a:lnTo>
                  <a:lnTo>
                    <a:pt x="18" y="10"/>
                  </a:lnTo>
                  <a:lnTo>
                    <a:pt x="18" y="4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685A52"/>
            </a:solidFill>
            <a:ln w="0">
              <a:solidFill>
                <a:srgbClr val="685A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432"/>
            <p:cNvSpPr>
              <a:spLocks/>
            </p:cNvSpPr>
            <p:nvPr/>
          </p:nvSpPr>
          <p:spPr bwMode="auto">
            <a:xfrm>
              <a:off x="9741290" y="3420363"/>
              <a:ext cx="47625" cy="26988"/>
            </a:xfrm>
            <a:custGeom>
              <a:avLst/>
              <a:gdLst>
                <a:gd name="T0" fmla="*/ 13 w 30"/>
                <a:gd name="T1" fmla="*/ 0 h 17"/>
                <a:gd name="T2" fmla="*/ 30 w 30"/>
                <a:gd name="T3" fmla="*/ 10 h 17"/>
                <a:gd name="T4" fmla="*/ 23 w 30"/>
                <a:gd name="T5" fmla="*/ 13 h 17"/>
                <a:gd name="T6" fmla="*/ 19 w 30"/>
                <a:gd name="T7" fmla="*/ 14 h 17"/>
                <a:gd name="T8" fmla="*/ 15 w 30"/>
                <a:gd name="T9" fmla="*/ 17 h 17"/>
                <a:gd name="T10" fmla="*/ 15 w 30"/>
                <a:gd name="T11" fmla="*/ 17 h 17"/>
                <a:gd name="T12" fmla="*/ 0 w 30"/>
                <a:gd name="T13" fmla="*/ 8 h 17"/>
                <a:gd name="T14" fmla="*/ 13 w 30"/>
                <a:gd name="T1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17">
                  <a:moveTo>
                    <a:pt x="13" y="0"/>
                  </a:moveTo>
                  <a:lnTo>
                    <a:pt x="30" y="10"/>
                  </a:lnTo>
                  <a:lnTo>
                    <a:pt x="23" y="13"/>
                  </a:lnTo>
                  <a:lnTo>
                    <a:pt x="19" y="14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0" y="8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5C3431"/>
            </a:solidFill>
            <a:ln w="0">
              <a:solidFill>
                <a:srgbClr val="5C343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433"/>
            <p:cNvSpPr>
              <a:spLocks/>
            </p:cNvSpPr>
            <p:nvPr/>
          </p:nvSpPr>
          <p:spPr bwMode="auto">
            <a:xfrm>
              <a:off x="9677790" y="3441000"/>
              <a:ext cx="100013" cy="55563"/>
            </a:xfrm>
            <a:custGeom>
              <a:avLst/>
              <a:gdLst>
                <a:gd name="T0" fmla="*/ 63 w 63"/>
                <a:gd name="T1" fmla="*/ 0 h 35"/>
                <a:gd name="T2" fmla="*/ 0 w 63"/>
                <a:gd name="T3" fmla="*/ 35 h 35"/>
                <a:gd name="T4" fmla="*/ 55 w 63"/>
                <a:gd name="T5" fmla="*/ 4 h 35"/>
                <a:gd name="T6" fmla="*/ 55 w 63"/>
                <a:gd name="T7" fmla="*/ 4 h 35"/>
                <a:gd name="T8" fmla="*/ 59 w 63"/>
                <a:gd name="T9" fmla="*/ 1 h 35"/>
                <a:gd name="T10" fmla="*/ 63 w 63"/>
                <a:gd name="T11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35">
                  <a:moveTo>
                    <a:pt x="63" y="0"/>
                  </a:moveTo>
                  <a:lnTo>
                    <a:pt x="0" y="35"/>
                  </a:lnTo>
                  <a:lnTo>
                    <a:pt x="55" y="4"/>
                  </a:lnTo>
                  <a:lnTo>
                    <a:pt x="55" y="4"/>
                  </a:lnTo>
                  <a:lnTo>
                    <a:pt x="59" y="1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B6655E"/>
            </a:solidFill>
            <a:ln w="0">
              <a:solidFill>
                <a:srgbClr val="B6655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434"/>
            <p:cNvSpPr>
              <a:spLocks noEditPoints="1"/>
            </p:cNvSpPr>
            <p:nvPr/>
          </p:nvSpPr>
          <p:spPr bwMode="auto">
            <a:xfrm>
              <a:off x="8483990" y="3242563"/>
              <a:ext cx="1281113" cy="488950"/>
            </a:xfrm>
            <a:custGeom>
              <a:avLst/>
              <a:gdLst>
                <a:gd name="T0" fmla="*/ 599 w 807"/>
                <a:gd name="T1" fmla="*/ 231 h 308"/>
                <a:gd name="T2" fmla="*/ 604 w 807"/>
                <a:gd name="T3" fmla="*/ 235 h 308"/>
                <a:gd name="T4" fmla="*/ 610 w 807"/>
                <a:gd name="T5" fmla="*/ 240 h 308"/>
                <a:gd name="T6" fmla="*/ 489 w 807"/>
                <a:gd name="T7" fmla="*/ 308 h 308"/>
                <a:gd name="T8" fmla="*/ 424 w 807"/>
                <a:gd name="T9" fmla="*/ 269 h 308"/>
                <a:gd name="T10" fmla="*/ 443 w 807"/>
                <a:gd name="T11" fmla="*/ 264 h 308"/>
                <a:gd name="T12" fmla="*/ 464 w 807"/>
                <a:gd name="T13" fmla="*/ 262 h 308"/>
                <a:gd name="T14" fmla="*/ 480 w 807"/>
                <a:gd name="T15" fmla="*/ 264 h 308"/>
                <a:gd name="T16" fmla="*/ 504 w 807"/>
                <a:gd name="T17" fmla="*/ 277 h 308"/>
                <a:gd name="T18" fmla="*/ 508 w 807"/>
                <a:gd name="T19" fmla="*/ 278 h 308"/>
                <a:gd name="T20" fmla="*/ 510 w 807"/>
                <a:gd name="T21" fmla="*/ 279 h 308"/>
                <a:gd name="T22" fmla="*/ 517 w 807"/>
                <a:gd name="T23" fmla="*/ 278 h 308"/>
                <a:gd name="T24" fmla="*/ 522 w 807"/>
                <a:gd name="T25" fmla="*/ 275 h 308"/>
                <a:gd name="T26" fmla="*/ 544 w 807"/>
                <a:gd name="T27" fmla="*/ 264 h 308"/>
                <a:gd name="T28" fmla="*/ 570 w 807"/>
                <a:gd name="T29" fmla="*/ 248 h 308"/>
                <a:gd name="T30" fmla="*/ 599 w 807"/>
                <a:gd name="T31" fmla="*/ 231 h 308"/>
                <a:gd name="T32" fmla="*/ 792 w 807"/>
                <a:gd name="T33" fmla="*/ 120 h 308"/>
                <a:gd name="T34" fmla="*/ 807 w 807"/>
                <a:gd name="T35" fmla="*/ 129 h 308"/>
                <a:gd name="T36" fmla="*/ 752 w 807"/>
                <a:gd name="T37" fmla="*/ 160 h 308"/>
                <a:gd name="T38" fmla="*/ 646 w 807"/>
                <a:gd name="T39" fmla="*/ 219 h 308"/>
                <a:gd name="T40" fmla="*/ 646 w 807"/>
                <a:gd name="T41" fmla="*/ 218 h 308"/>
                <a:gd name="T42" fmla="*/ 645 w 807"/>
                <a:gd name="T43" fmla="*/ 215 h 308"/>
                <a:gd name="T44" fmla="*/ 642 w 807"/>
                <a:gd name="T45" fmla="*/ 211 h 308"/>
                <a:gd name="T46" fmla="*/ 640 w 807"/>
                <a:gd name="T47" fmla="*/ 207 h 308"/>
                <a:gd name="T48" fmla="*/ 680 w 807"/>
                <a:gd name="T49" fmla="*/ 185 h 308"/>
                <a:gd name="T50" fmla="*/ 720 w 807"/>
                <a:gd name="T51" fmla="*/ 161 h 308"/>
                <a:gd name="T52" fmla="*/ 758 w 807"/>
                <a:gd name="T53" fmla="*/ 139 h 308"/>
                <a:gd name="T54" fmla="*/ 792 w 807"/>
                <a:gd name="T55" fmla="*/ 120 h 308"/>
                <a:gd name="T56" fmla="*/ 102 w 807"/>
                <a:gd name="T57" fmla="*/ 44 h 308"/>
                <a:gd name="T58" fmla="*/ 442 w 807"/>
                <a:gd name="T59" fmla="*/ 241 h 308"/>
                <a:gd name="T60" fmla="*/ 425 w 807"/>
                <a:gd name="T61" fmla="*/ 245 h 308"/>
                <a:gd name="T62" fmla="*/ 411 w 807"/>
                <a:gd name="T63" fmla="*/ 250 h 308"/>
                <a:gd name="T64" fmla="*/ 94 w 807"/>
                <a:gd name="T65" fmla="*/ 66 h 308"/>
                <a:gd name="T66" fmla="*/ 99 w 807"/>
                <a:gd name="T67" fmla="*/ 54 h 308"/>
                <a:gd name="T68" fmla="*/ 102 w 807"/>
                <a:gd name="T69" fmla="*/ 44 h 308"/>
                <a:gd name="T70" fmla="*/ 43 w 807"/>
                <a:gd name="T71" fmla="*/ 0 h 308"/>
                <a:gd name="T72" fmla="*/ 44 w 807"/>
                <a:gd name="T73" fmla="*/ 6 h 308"/>
                <a:gd name="T74" fmla="*/ 47 w 807"/>
                <a:gd name="T75" fmla="*/ 11 h 308"/>
                <a:gd name="T76" fmla="*/ 49 w 807"/>
                <a:gd name="T77" fmla="*/ 14 h 308"/>
                <a:gd name="T78" fmla="*/ 77 w 807"/>
                <a:gd name="T79" fmla="*/ 29 h 308"/>
                <a:gd name="T80" fmla="*/ 78 w 807"/>
                <a:gd name="T81" fmla="*/ 41 h 308"/>
                <a:gd name="T82" fmla="*/ 76 w 807"/>
                <a:gd name="T83" fmla="*/ 51 h 308"/>
                <a:gd name="T84" fmla="*/ 66 w 807"/>
                <a:gd name="T85" fmla="*/ 62 h 308"/>
                <a:gd name="T86" fmla="*/ 0 w 807"/>
                <a:gd name="T87" fmla="*/ 23 h 308"/>
                <a:gd name="T88" fmla="*/ 43 w 807"/>
                <a:gd name="T8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07" h="308">
                  <a:moveTo>
                    <a:pt x="599" y="231"/>
                  </a:moveTo>
                  <a:lnTo>
                    <a:pt x="604" y="235"/>
                  </a:lnTo>
                  <a:lnTo>
                    <a:pt x="610" y="240"/>
                  </a:lnTo>
                  <a:lnTo>
                    <a:pt x="489" y="308"/>
                  </a:lnTo>
                  <a:lnTo>
                    <a:pt x="424" y="269"/>
                  </a:lnTo>
                  <a:lnTo>
                    <a:pt x="443" y="264"/>
                  </a:lnTo>
                  <a:lnTo>
                    <a:pt x="464" y="262"/>
                  </a:lnTo>
                  <a:lnTo>
                    <a:pt x="480" y="264"/>
                  </a:lnTo>
                  <a:lnTo>
                    <a:pt x="504" y="277"/>
                  </a:lnTo>
                  <a:lnTo>
                    <a:pt x="508" y="278"/>
                  </a:lnTo>
                  <a:lnTo>
                    <a:pt x="510" y="279"/>
                  </a:lnTo>
                  <a:lnTo>
                    <a:pt x="517" y="278"/>
                  </a:lnTo>
                  <a:lnTo>
                    <a:pt x="522" y="275"/>
                  </a:lnTo>
                  <a:lnTo>
                    <a:pt x="544" y="264"/>
                  </a:lnTo>
                  <a:lnTo>
                    <a:pt x="570" y="248"/>
                  </a:lnTo>
                  <a:lnTo>
                    <a:pt x="599" y="231"/>
                  </a:lnTo>
                  <a:close/>
                  <a:moveTo>
                    <a:pt x="792" y="120"/>
                  </a:moveTo>
                  <a:lnTo>
                    <a:pt x="807" y="129"/>
                  </a:lnTo>
                  <a:lnTo>
                    <a:pt x="752" y="160"/>
                  </a:lnTo>
                  <a:lnTo>
                    <a:pt x="646" y="219"/>
                  </a:lnTo>
                  <a:lnTo>
                    <a:pt x="646" y="218"/>
                  </a:lnTo>
                  <a:lnTo>
                    <a:pt x="645" y="215"/>
                  </a:lnTo>
                  <a:lnTo>
                    <a:pt x="642" y="211"/>
                  </a:lnTo>
                  <a:lnTo>
                    <a:pt x="640" y="207"/>
                  </a:lnTo>
                  <a:lnTo>
                    <a:pt x="680" y="185"/>
                  </a:lnTo>
                  <a:lnTo>
                    <a:pt x="720" y="161"/>
                  </a:lnTo>
                  <a:lnTo>
                    <a:pt x="758" y="139"/>
                  </a:lnTo>
                  <a:lnTo>
                    <a:pt x="792" y="120"/>
                  </a:lnTo>
                  <a:close/>
                  <a:moveTo>
                    <a:pt x="102" y="44"/>
                  </a:moveTo>
                  <a:lnTo>
                    <a:pt x="442" y="241"/>
                  </a:lnTo>
                  <a:lnTo>
                    <a:pt x="425" y="245"/>
                  </a:lnTo>
                  <a:lnTo>
                    <a:pt x="411" y="250"/>
                  </a:lnTo>
                  <a:lnTo>
                    <a:pt x="94" y="66"/>
                  </a:lnTo>
                  <a:lnTo>
                    <a:pt x="99" y="54"/>
                  </a:lnTo>
                  <a:lnTo>
                    <a:pt x="102" y="44"/>
                  </a:lnTo>
                  <a:close/>
                  <a:moveTo>
                    <a:pt x="43" y="0"/>
                  </a:moveTo>
                  <a:lnTo>
                    <a:pt x="44" y="6"/>
                  </a:lnTo>
                  <a:lnTo>
                    <a:pt x="47" y="11"/>
                  </a:lnTo>
                  <a:lnTo>
                    <a:pt x="49" y="14"/>
                  </a:lnTo>
                  <a:lnTo>
                    <a:pt x="77" y="29"/>
                  </a:lnTo>
                  <a:lnTo>
                    <a:pt x="78" y="41"/>
                  </a:lnTo>
                  <a:lnTo>
                    <a:pt x="76" y="51"/>
                  </a:lnTo>
                  <a:lnTo>
                    <a:pt x="66" y="62"/>
                  </a:lnTo>
                  <a:lnTo>
                    <a:pt x="0" y="23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6A3C38"/>
            </a:solidFill>
            <a:ln w="0">
              <a:solidFill>
                <a:srgbClr val="6A3C3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Freeform 435"/>
            <p:cNvSpPr>
              <a:spLocks noEditPoints="1"/>
            </p:cNvSpPr>
            <p:nvPr/>
          </p:nvSpPr>
          <p:spPr bwMode="auto">
            <a:xfrm>
              <a:off x="8588765" y="3288600"/>
              <a:ext cx="711200" cy="381000"/>
            </a:xfrm>
            <a:custGeom>
              <a:avLst/>
              <a:gdLst>
                <a:gd name="T0" fmla="*/ 446 w 448"/>
                <a:gd name="T1" fmla="*/ 240 h 240"/>
                <a:gd name="T2" fmla="*/ 448 w 448"/>
                <a:gd name="T3" fmla="*/ 240 h 240"/>
                <a:gd name="T4" fmla="*/ 446 w 448"/>
                <a:gd name="T5" fmla="*/ 240 h 240"/>
                <a:gd name="T6" fmla="*/ 446 w 448"/>
                <a:gd name="T7" fmla="*/ 240 h 240"/>
                <a:gd name="T8" fmla="*/ 444 w 448"/>
                <a:gd name="T9" fmla="*/ 240 h 240"/>
                <a:gd name="T10" fmla="*/ 446 w 448"/>
                <a:gd name="T11" fmla="*/ 240 h 240"/>
                <a:gd name="T12" fmla="*/ 446 w 448"/>
                <a:gd name="T13" fmla="*/ 240 h 240"/>
                <a:gd name="T14" fmla="*/ 444 w 448"/>
                <a:gd name="T15" fmla="*/ 240 h 240"/>
                <a:gd name="T16" fmla="*/ 443 w 448"/>
                <a:gd name="T17" fmla="*/ 238 h 240"/>
                <a:gd name="T18" fmla="*/ 444 w 448"/>
                <a:gd name="T19" fmla="*/ 240 h 240"/>
                <a:gd name="T20" fmla="*/ 443 w 448"/>
                <a:gd name="T21" fmla="*/ 238 h 240"/>
                <a:gd name="T22" fmla="*/ 443 w 448"/>
                <a:gd name="T23" fmla="*/ 238 h 240"/>
                <a:gd name="T24" fmla="*/ 11 w 448"/>
                <a:gd name="T25" fmla="*/ 0 h 240"/>
                <a:gd name="T26" fmla="*/ 36 w 448"/>
                <a:gd name="T27" fmla="*/ 15 h 240"/>
                <a:gd name="T28" fmla="*/ 33 w 448"/>
                <a:gd name="T29" fmla="*/ 25 h 240"/>
                <a:gd name="T30" fmla="*/ 28 w 448"/>
                <a:gd name="T31" fmla="*/ 37 h 240"/>
                <a:gd name="T32" fmla="*/ 345 w 448"/>
                <a:gd name="T33" fmla="*/ 221 h 240"/>
                <a:gd name="T34" fmla="*/ 359 w 448"/>
                <a:gd name="T35" fmla="*/ 216 h 240"/>
                <a:gd name="T36" fmla="*/ 376 w 448"/>
                <a:gd name="T37" fmla="*/ 212 h 240"/>
                <a:gd name="T38" fmla="*/ 414 w 448"/>
                <a:gd name="T39" fmla="*/ 235 h 240"/>
                <a:gd name="T40" fmla="*/ 398 w 448"/>
                <a:gd name="T41" fmla="*/ 233 h 240"/>
                <a:gd name="T42" fmla="*/ 377 w 448"/>
                <a:gd name="T43" fmla="*/ 235 h 240"/>
                <a:gd name="T44" fmla="*/ 358 w 448"/>
                <a:gd name="T45" fmla="*/ 240 h 240"/>
                <a:gd name="T46" fmla="*/ 0 w 448"/>
                <a:gd name="T47" fmla="*/ 33 h 240"/>
                <a:gd name="T48" fmla="*/ 10 w 448"/>
                <a:gd name="T49" fmla="*/ 22 h 240"/>
                <a:gd name="T50" fmla="*/ 12 w 448"/>
                <a:gd name="T51" fmla="*/ 12 h 240"/>
                <a:gd name="T52" fmla="*/ 11 w 448"/>
                <a:gd name="T53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48" h="240">
                  <a:moveTo>
                    <a:pt x="446" y="240"/>
                  </a:moveTo>
                  <a:lnTo>
                    <a:pt x="448" y="240"/>
                  </a:lnTo>
                  <a:lnTo>
                    <a:pt x="446" y="240"/>
                  </a:lnTo>
                  <a:lnTo>
                    <a:pt x="446" y="240"/>
                  </a:lnTo>
                  <a:close/>
                  <a:moveTo>
                    <a:pt x="444" y="240"/>
                  </a:moveTo>
                  <a:lnTo>
                    <a:pt x="446" y="240"/>
                  </a:lnTo>
                  <a:lnTo>
                    <a:pt x="446" y="240"/>
                  </a:lnTo>
                  <a:lnTo>
                    <a:pt x="444" y="240"/>
                  </a:lnTo>
                  <a:close/>
                  <a:moveTo>
                    <a:pt x="443" y="238"/>
                  </a:moveTo>
                  <a:lnTo>
                    <a:pt x="444" y="240"/>
                  </a:lnTo>
                  <a:lnTo>
                    <a:pt x="443" y="238"/>
                  </a:lnTo>
                  <a:lnTo>
                    <a:pt x="443" y="238"/>
                  </a:lnTo>
                  <a:close/>
                  <a:moveTo>
                    <a:pt x="11" y="0"/>
                  </a:moveTo>
                  <a:lnTo>
                    <a:pt x="36" y="15"/>
                  </a:lnTo>
                  <a:lnTo>
                    <a:pt x="33" y="25"/>
                  </a:lnTo>
                  <a:lnTo>
                    <a:pt x="28" y="37"/>
                  </a:lnTo>
                  <a:lnTo>
                    <a:pt x="345" y="221"/>
                  </a:lnTo>
                  <a:lnTo>
                    <a:pt x="359" y="216"/>
                  </a:lnTo>
                  <a:lnTo>
                    <a:pt x="376" y="212"/>
                  </a:lnTo>
                  <a:lnTo>
                    <a:pt x="414" y="235"/>
                  </a:lnTo>
                  <a:lnTo>
                    <a:pt x="398" y="233"/>
                  </a:lnTo>
                  <a:lnTo>
                    <a:pt x="377" y="235"/>
                  </a:lnTo>
                  <a:lnTo>
                    <a:pt x="358" y="240"/>
                  </a:lnTo>
                  <a:lnTo>
                    <a:pt x="0" y="33"/>
                  </a:lnTo>
                  <a:lnTo>
                    <a:pt x="10" y="22"/>
                  </a:lnTo>
                  <a:lnTo>
                    <a:pt x="12" y="1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8F6A69"/>
            </a:solidFill>
            <a:ln w="0">
              <a:solidFill>
                <a:srgbClr val="8F6A6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436"/>
            <p:cNvSpPr>
              <a:spLocks/>
            </p:cNvSpPr>
            <p:nvPr/>
          </p:nvSpPr>
          <p:spPr bwMode="auto">
            <a:xfrm>
              <a:off x="8571303" y="2939350"/>
              <a:ext cx="1271588" cy="730250"/>
            </a:xfrm>
            <a:custGeom>
              <a:avLst/>
              <a:gdLst>
                <a:gd name="T0" fmla="*/ 348 w 801"/>
                <a:gd name="T1" fmla="*/ 0 h 460"/>
                <a:gd name="T2" fmla="*/ 801 w 801"/>
                <a:gd name="T3" fmla="*/ 265 h 460"/>
                <a:gd name="T4" fmla="*/ 467 w 801"/>
                <a:gd name="T5" fmla="*/ 457 h 460"/>
                <a:gd name="T6" fmla="*/ 462 w 801"/>
                <a:gd name="T7" fmla="*/ 460 h 460"/>
                <a:gd name="T8" fmla="*/ 458 w 801"/>
                <a:gd name="T9" fmla="*/ 460 h 460"/>
                <a:gd name="T10" fmla="*/ 454 w 801"/>
                <a:gd name="T11" fmla="*/ 458 h 460"/>
                <a:gd name="T12" fmla="*/ 0 w 801"/>
                <a:gd name="T13" fmla="*/ 195 h 460"/>
                <a:gd name="T14" fmla="*/ 4 w 801"/>
                <a:gd name="T15" fmla="*/ 195 h 460"/>
                <a:gd name="T16" fmla="*/ 9 w 801"/>
                <a:gd name="T17" fmla="*/ 195 h 460"/>
                <a:gd name="T18" fmla="*/ 13 w 801"/>
                <a:gd name="T19" fmla="*/ 194 h 460"/>
                <a:gd name="T20" fmla="*/ 348 w 801"/>
                <a:gd name="T21" fmla="*/ 0 h 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1" h="460">
                  <a:moveTo>
                    <a:pt x="348" y="0"/>
                  </a:moveTo>
                  <a:lnTo>
                    <a:pt x="801" y="265"/>
                  </a:lnTo>
                  <a:lnTo>
                    <a:pt x="467" y="457"/>
                  </a:lnTo>
                  <a:lnTo>
                    <a:pt x="462" y="460"/>
                  </a:lnTo>
                  <a:lnTo>
                    <a:pt x="458" y="460"/>
                  </a:lnTo>
                  <a:lnTo>
                    <a:pt x="454" y="458"/>
                  </a:lnTo>
                  <a:lnTo>
                    <a:pt x="0" y="195"/>
                  </a:lnTo>
                  <a:lnTo>
                    <a:pt x="4" y="195"/>
                  </a:lnTo>
                  <a:lnTo>
                    <a:pt x="9" y="195"/>
                  </a:lnTo>
                  <a:lnTo>
                    <a:pt x="13" y="194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rgbClr val="993D2E"/>
            </a:solidFill>
            <a:ln w="0">
              <a:solidFill>
                <a:srgbClr val="993D2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" name="Freeform 437"/>
            <p:cNvSpPr>
              <a:spLocks/>
            </p:cNvSpPr>
            <p:nvPr/>
          </p:nvSpPr>
          <p:spPr bwMode="auto">
            <a:xfrm>
              <a:off x="9244403" y="3288600"/>
              <a:ext cx="546100" cy="374650"/>
            </a:xfrm>
            <a:custGeom>
              <a:avLst/>
              <a:gdLst>
                <a:gd name="T0" fmla="*/ 344 w 344"/>
                <a:gd name="T1" fmla="*/ 0 h 236"/>
                <a:gd name="T2" fmla="*/ 344 w 344"/>
                <a:gd name="T3" fmla="*/ 45 h 236"/>
                <a:gd name="T4" fmla="*/ 17 w 344"/>
                <a:gd name="T5" fmla="*/ 233 h 236"/>
                <a:gd name="T6" fmla="*/ 13 w 344"/>
                <a:gd name="T7" fmla="*/ 236 h 236"/>
                <a:gd name="T8" fmla="*/ 9 w 344"/>
                <a:gd name="T9" fmla="*/ 236 h 236"/>
                <a:gd name="T10" fmla="*/ 5 w 344"/>
                <a:gd name="T11" fmla="*/ 235 h 236"/>
                <a:gd name="T12" fmla="*/ 2 w 344"/>
                <a:gd name="T13" fmla="*/ 232 h 236"/>
                <a:gd name="T14" fmla="*/ 0 w 344"/>
                <a:gd name="T15" fmla="*/ 228 h 236"/>
                <a:gd name="T16" fmla="*/ 0 w 344"/>
                <a:gd name="T17" fmla="*/ 224 h 236"/>
                <a:gd name="T18" fmla="*/ 0 w 344"/>
                <a:gd name="T19" fmla="*/ 219 h 236"/>
                <a:gd name="T20" fmla="*/ 1 w 344"/>
                <a:gd name="T21" fmla="*/ 207 h 236"/>
                <a:gd name="T22" fmla="*/ 8 w 344"/>
                <a:gd name="T23" fmla="*/ 197 h 236"/>
                <a:gd name="T24" fmla="*/ 17 w 344"/>
                <a:gd name="T25" fmla="*/ 189 h 236"/>
                <a:gd name="T26" fmla="*/ 344 w 344"/>
                <a:gd name="T27" fmla="*/ 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4" h="236">
                  <a:moveTo>
                    <a:pt x="344" y="0"/>
                  </a:moveTo>
                  <a:lnTo>
                    <a:pt x="344" y="45"/>
                  </a:lnTo>
                  <a:lnTo>
                    <a:pt x="17" y="233"/>
                  </a:lnTo>
                  <a:lnTo>
                    <a:pt x="13" y="236"/>
                  </a:lnTo>
                  <a:lnTo>
                    <a:pt x="9" y="236"/>
                  </a:lnTo>
                  <a:lnTo>
                    <a:pt x="5" y="235"/>
                  </a:lnTo>
                  <a:lnTo>
                    <a:pt x="2" y="232"/>
                  </a:lnTo>
                  <a:lnTo>
                    <a:pt x="0" y="228"/>
                  </a:lnTo>
                  <a:lnTo>
                    <a:pt x="0" y="224"/>
                  </a:lnTo>
                  <a:lnTo>
                    <a:pt x="0" y="219"/>
                  </a:lnTo>
                  <a:lnTo>
                    <a:pt x="1" y="207"/>
                  </a:lnTo>
                  <a:lnTo>
                    <a:pt x="8" y="197"/>
                  </a:lnTo>
                  <a:lnTo>
                    <a:pt x="17" y="189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" name="Freeform 438"/>
            <p:cNvSpPr>
              <a:spLocks/>
            </p:cNvSpPr>
            <p:nvPr/>
          </p:nvSpPr>
          <p:spPr bwMode="auto">
            <a:xfrm>
              <a:off x="8550665" y="2855213"/>
              <a:ext cx="1292225" cy="827088"/>
            </a:xfrm>
            <a:custGeom>
              <a:avLst/>
              <a:gdLst>
                <a:gd name="T0" fmla="*/ 360 w 814"/>
                <a:gd name="T1" fmla="*/ 0 h 521"/>
                <a:gd name="T2" fmla="*/ 814 w 814"/>
                <a:gd name="T3" fmla="*/ 263 h 521"/>
                <a:gd name="T4" fmla="*/ 809 w 814"/>
                <a:gd name="T5" fmla="*/ 267 h 521"/>
                <a:gd name="T6" fmla="*/ 798 w 814"/>
                <a:gd name="T7" fmla="*/ 272 h 521"/>
                <a:gd name="T8" fmla="*/ 782 w 814"/>
                <a:gd name="T9" fmla="*/ 281 h 521"/>
                <a:gd name="T10" fmla="*/ 763 w 814"/>
                <a:gd name="T11" fmla="*/ 293 h 521"/>
                <a:gd name="T12" fmla="*/ 740 w 814"/>
                <a:gd name="T13" fmla="*/ 306 h 521"/>
                <a:gd name="T14" fmla="*/ 716 w 814"/>
                <a:gd name="T15" fmla="*/ 320 h 521"/>
                <a:gd name="T16" fmla="*/ 688 w 814"/>
                <a:gd name="T17" fmla="*/ 336 h 521"/>
                <a:gd name="T18" fmla="*/ 659 w 814"/>
                <a:gd name="T19" fmla="*/ 353 h 521"/>
                <a:gd name="T20" fmla="*/ 631 w 814"/>
                <a:gd name="T21" fmla="*/ 370 h 521"/>
                <a:gd name="T22" fmla="*/ 600 w 814"/>
                <a:gd name="T23" fmla="*/ 386 h 521"/>
                <a:gd name="T24" fmla="*/ 573 w 814"/>
                <a:gd name="T25" fmla="*/ 403 h 521"/>
                <a:gd name="T26" fmla="*/ 545 w 814"/>
                <a:gd name="T27" fmla="*/ 419 h 521"/>
                <a:gd name="T28" fmla="*/ 521 w 814"/>
                <a:gd name="T29" fmla="*/ 433 h 521"/>
                <a:gd name="T30" fmla="*/ 498 w 814"/>
                <a:gd name="T31" fmla="*/ 445 h 521"/>
                <a:gd name="T32" fmla="*/ 480 w 814"/>
                <a:gd name="T33" fmla="*/ 456 h 521"/>
                <a:gd name="T34" fmla="*/ 467 w 814"/>
                <a:gd name="T35" fmla="*/ 468 h 521"/>
                <a:gd name="T36" fmla="*/ 458 w 814"/>
                <a:gd name="T37" fmla="*/ 484 h 521"/>
                <a:gd name="T38" fmla="*/ 454 w 814"/>
                <a:gd name="T39" fmla="*/ 501 h 521"/>
                <a:gd name="T40" fmla="*/ 454 w 814"/>
                <a:gd name="T41" fmla="*/ 504 h 521"/>
                <a:gd name="T42" fmla="*/ 454 w 814"/>
                <a:gd name="T43" fmla="*/ 504 h 521"/>
                <a:gd name="T44" fmla="*/ 454 w 814"/>
                <a:gd name="T45" fmla="*/ 504 h 521"/>
                <a:gd name="T46" fmla="*/ 454 w 814"/>
                <a:gd name="T47" fmla="*/ 502 h 521"/>
                <a:gd name="T48" fmla="*/ 454 w 814"/>
                <a:gd name="T49" fmla="*/ 502 h 521"/>
                <a:gd name="T50" fmla="*/ 454 w 814"/>
                <a:gd name="T51" fmla="*/ 501 h 521"/>
                <a:gd name="T52" fmla="*/ 454 w 814"/>
                <a:gd name="T53" fmla="*/ 502 h 521"/>
                <a:gd name="T54" fmla="*/ 454 w 814"/>
                <a:gd name="T55" fmla="*/ 505 h 521"/>
                <a:gd name="T56" fmla="*/ 455 w 814"/>
                <a:gd name="T57" fmla="*/ 510 h 521"/>
                <a:gd name="T58" fmla="*/ 456 w 814"/>
                <a:gd name="T59" fmla="*/ 515 h 521"/>
                <a:gd name="T60" fmla="*/ 459 w 814"/>
                <a:gd name="T61" fmla="*/ 518 h 521"/>
                <a:gd name="T62" fmla="*/ 462 w 814"/>
                <a:gd name="T63" fmla="*/ 521 h 521"/>
                <a:gd name="T64" fmla="*/ 7 w 814"/>
                <a:gd name="T65" fmla="*/ 258 h 521"/>
                <a:gd name="T66" fmla="*/ 5 w 814"/>
                <a:gd name="T67" fmla="*/ 255 h 521"/>
                <a:gd name="T68" fmla="*/ 2 w 814"/>
                <a:gd name="T69" fmla="*/ 251 h 521"/>
                <a:gd name="T70" fmla="*/ 1 w 814"/>
                <a:gd name="T71" fmla="*/ 247 h 521"/>
                <a:gd name="T72" fmla="*/ 1 w 814"/>
                <a:gd name="T73" fmla="*/ 240 h 521"/>
                <a:gd name="T74" fmla="*/ 1 w 814"/>
                <a:gd name="T75" fmla="*/ 238 h 521"/>
                <a:gd name="T76" fmla="*/ 0 w 814"/>
                <a:gd name="T77" fmla="*/ 238 h 521"/>
                <a:gd name="T78" fmla="*/ 0 w 814"/>
                <a:gd name="T79" fmla="*/ 238 h 521"/>
                <a:gd name="T80" fmla="*/ 0 w 814"/>
                <a:gd name="T81" fmla="*/ 239 h 521"/>
                <a:gd name="T82" fmla="*/ 0 w 814"/>
                <a:gd name="T83" fmla="*/ 239 h 521"/>
                <a:gd name="T84" fmla="*/ 0 w 814"/>
                <a:gd name="T85" fmla="*/ 240 h 521"/>
                <a:gd name="T86" fmla="*/ 0 w 814"/>
                <a:gd name="T87" fmla="*/ 239 h 521"/>
                <a:gd name="T88" fmla="*/ 0 w 814"/>
                <a:gd name="T89" fmla="*/ 237 h 521"/>
                <a:gd name="T90" fmla="*/ 3 w 814"/>
                <a:gd name="T91" fmla="*/ 220 h 521"/>
                <a:gd name="T92" fmla="*/ 13 w 814"/>
                <a:gd name="T93" fmla="*/ 204 h 521"/>
                <a:gd name="T94" fmla="*/ 26 w 814"/>
                <a:gd name="T95" fmla="*/ 192 h 521"/>
                <a:gd name="T96" fmla="*/ 44 w 814"/>
                <a:gd name="T97" fmla="*/ 182 h 521"/>
                <a:gd name="T98" fmla="*/ 66 w 814"/>
                <a:gd name="T99" fmla="*/ 168 h 521"/>
                <a:gd name="T100" fmla="*/ 91 w 814"/>
                <a:gd name="T101" fmla="*/ 154 h 521"/>
                <a:gd name="T102" fmla="*/ 119 w 814"/>
                <a:gd name="T103" fmla="*/ 138 h 521"/>
                <a:gd name="T104" fmla="*/ 146 w 814"/>
                <a:gd name="T105" fmla="*/ 123 h 521"/>
                <a:gd name="T106" fmla="*/ 176 w 814"/>
                <a:gd name="T107" fmla="*/ 106 h 521"/>
                <a:gd name="T108" fmla="*/ 205 w 814"/>
                <a:gd name="T109" fmla="*/ 89 h 521"/>
                <a:gd name="T110" fmla="*/ 234 w 814"/>
                <a:gd name="T111" fmla="*/ 72 h 521"/>
                <a:gd name="T112" fmla="*/ 261 w 814"/>
                <a:gd name="T113" fmla="*/ 56 h 521"/>
                <a:gd name="T114" fmla="*/ 286 w 814"/>
                <a:gd name="T115" fmla="*/ 42 h 521"/>
                <a:gd name="T116" fmla="*/ 308 w 814"/>
                <a:gd name="T117" fmla="*/ 28 h 521"/>
                <a:gd name="T118" fmla="*/ 328 w 814"/>
                <a:gd name="T119" fmla="*/ 18 h 521"/>
                <a:gd name="T120" fmla="*/ 344 w 814"/>
                <a:gd name="T121" fmla="*/ 9 h 521"/>
                <a:gd name="T122" fmla="*/ 354 w 814"/>
                <a:gd name="T123" fmla="*/ 2 h 521"/>
                <a:gd name="T124" fmla="*/ 360 w 814"/>
                <a:gd name="T125" fmla="*/ 0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14" h="521">
                  <a:moveTo>
                    <a:pt x="360" y="0"/>
                  </a:moveTo>
                  <a:lnTo>
                    <a:pt x="814" y="263"/>
                  </a:lnTo>
                  <a:lnTo>
                    <a:pt x="809" y="267"/>
                  </a:lnTo>
                  <a:lnTo>
                    <a:pt x="798" y="272"/>
                  </a:lnTo>
                  <a:lnTo>
                    <a:pt x="782" y="281"/>
                  </a:lnTo>
                  <a:lnTo>
                    <a:pt x="763" y="293"/>
                  </a:lnTo>
                  <a:lnTo>
                    <a:pt x="740" y="306"/>
                  </a:lnTo>
                  <a:lnTo>
                    <a:pt x="716" y="320"/>
                  </a:lnTo>
                  <a:lnTo>
                    <a:pt x="688" y="336"/>
                  </a:lnTo>
                  <a:lnTo>
                    <a:pt x="659" y="353"/>
                  </a:lnTo>
                  <a:lnTo>
                    <a:pt x="631" y="370"/>
                  </a:lnTo>
                  <a:lnTo>
                    <a:pt x="600" y="386"/>
                  </a:lnTo>
                  <a:lnTo>
                    <a:pt x="573" y="403"/>
                  </a:lnTo>
                  <a:lnTo>
                    <a:pt x="545" y="419"/>
                  </a:lnTo>
                  <a:lnTo>
                    <a:pt x="521" y="433"/>
                  </a:lnTo>
                  <a:lnTo>
                    <a:pt x="498" y="445"/>
                  </a:lnTo>
                  <a:lnTo>
                    <a:pt x="480" y="456"/>
                  </a:lnTo>
                  <a:lnTo>
                    <a:pt x="467" y="468"/>
                  </a:lnTo>
                  <a:lnTo>
                    <a:pt x="458" y="484"/>
                  </a:lnTo>
                  <a:lnTo>
                    <a:pt x="454" y="501"/>
                  </a:lnTo>
                  <a:lnTo>
                    <a:pt x="454" y="504"/>
                  </a:lnTo>
                  <a:lnTo>
                    <a:pt x="454" y="504"/>
                  </a:lnTo>
                  <a:lnTo>
                    <a:pt x="454" y="504"/>
                  </a:lnTo>
                  <a:lnTo>
                    <a:pt x="454" y="502"/>
                  </a:lnTo>
                  <a:lnTo>
                    <a:pt x="454" y="502"/>
                  </a:lnTo>
                  <a:lnTo>
                    <a:pt x="454" y="501"/>
                  </a:lnTo>
                  <a:lnTo>
                    <a:pt x="454" y="502"/>
                  </a:lnTo>
                  <a:lnTo>
                    <a:pt x="454" y="505"/>
                  </a:lnTo>
                  <a:lnTo>
                    <a:pt x="455" y="510"/>
                  </a:lnTo>
                  <a:lnTo>
                    <a:pt x="456" y="515"/>
                  </a:lnTo>
                  <a:lnTo>
                    <a:pt x="459" y="518"/>
                  </a:lnTo>
                  <a:lnTo>
                    <a:pt x="462" y="521"/>
                  </a:lnTo>
                  <a:lnTo>
                    <a:pt x="7" y="258"/>
                  </a:lnTo>
                  <a:lnTo>
                    <a:pt x="5" y="255"/>
                  </a:lnTo>
                  <a:lnTo>
                    <a:pt x="2" y="251"/>
                  </a:lnTo>
                  <a:lnTo>
                    <a:pt x="1" y="247"/>
                  </a:lnTo>
                  <a:lnTo>
                    <a:pt x="1" y="240"/>
                  </a:lnTo>
                  <a:lnTo>
                    <a:pt x="1" y="238"/>
                  </a:lnTo>
                  <a:lnTo>
                    <a:pt x="0" y="238"/>
                  </a:lnTo>
                  <a:lnTo>
                    <a:pt x="0" y="238"/>
                  </a:lnTo>
                  <a:lnTo>
                    <a:pt x="0" y="239"/>
                  </a:lnTo>
                  <a:lnTo>
                    <a:pt x="0" y="239"/>
                  </a:lnTo>
                  <a:lnTo>
                    <a:pt x="0" y="240"/>
                  </a:lnTo>
                  <a:lnTo>
                    <a:pt x="0" y="239"/>
                  </a:lnTo>
                  <a:lnTo>
                    <a:pt x="0" y="237"/>
                  </a:lnTo>
                  <a:lnTo>
                    <a:pt x="3" y="220"/>
                  </a:lnTo>
                  <a:lnTo>
                    <a:pt x="13" y="204"/>
                  </a:lnTo>
                  <a:lnTo>
                    <a:pt x="26" y="192"/>
                  </a:lnTo>
                  <a:lnTo>
                    <a:pt x="44" y="182"/>
                  </a:lnTo>
                  <a:lnTo>
                    <a:pt x="66" y="168"/>
                  </a:lnTo>
                  <a:lnTo>
                    <a:pt x="91" y="154"/>
                  </a:lnTo>
                  <a:lnTo>
                    <a:pt x="119" y="138"/>
                  </a:lnTo>
                  <a:lnTo>
                    <a:pt x="146" y="123"/>
                  </a:lnTo>
                  <a:lnTo>
                    <a:pt x="176" y="106"/>
                  </a:lnTo>
                  <a:lnTo>
                    <a:pt x="205" y="89"/>
                  </a:lnTo>
                  <a:lnTo>
                    <a:pt x="234" y="72"/>
                  </a:lnTo>
                  <a:lnTo>
                    <a:pt x="261" y="56"/>
                  </a:lnTo>
                  <a:lnTo>
                    <a:pt x="286" y="42"/>
                  </a:lnTo>
                  <a:lnTo>
                    <a:pt x="308" y="28"/>
                  </a:lnTo>
                  <a:lnTo>
                    <a:pt x="328" y="18"/>
                  </a:lnTo>
                  <a:lnTo>
                    <a:pt x="344" y="9"/>
                  </a:lnTo>
                  <a:lnTo>
                    <a:pt x="354" y="2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CF4B34"/>
            </a:solidFill>
            <a:ln w="0">
              <a:solidFill>
                <a:srgbClr val="CF4B3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" name="Freeform 439"/>
            <p:cNvSpPr>
              <a:spLocks/>
            </p:cNvSpPr>
            <p:nvPr/>
          </p:nvSpPr>
          <p:spPr bwMode="auto">
            <a:xfrm>
              <a:off x="8550665" y="3198113"/>
              <a:ext cx="733425" cy="484188"/>
            </a:xfrm>
            <a:custGeom>
              <a:avLst/>
              <a:gdLst>
                <a:gd name="T0" fmla="*/ 6 w 462"/>
                <a:gd name="T1" fmla="*/ 0 h 305"/>
                <a:gd name="T2" fmla="*/ 460 w 462"/>
                <a:gd name="T3" fmla="*/ 261 h 305"/>
                <a:gd name="T4" fmla="*/ 456 w 462"/>
                <a:gd name="T5" fmla="*/ 273 h 305"/>
                <a:gd name="T6" fmla="*/ 454 w 462"/>
                <a:gd name="T7" fmla="*/ 285 h 305"/>
                <a:gd name="T8" fmla="*/ 454 w 462"/>
                <a:gd name="T9" fmla="*/ 288 h 305"/>
                <a:gd name="T10" fmla="*/ 454 w 462"/>
                <a:gd name="T11" fmla="*/ 288 h 305"/>
                <a:gd name="T12" fmla="*/ 454 w 462"/>
                <a:gd name="T13" fmla="*/ 288 h 305"/>
                <a:gd name="T14" fmla="*/ 454 w 462"/>
                <a:gd name="T15" fmla="*/ 286 h 305"/>
                <a:gd name="T16" fmla="*/ 454 w 462"/>
                <a:gd name="T17" fmla="*/ 286 h 305"/>
                <a:gd name="T18" fmla="*/ 454 w 462"/>
                <a:gd name="T19" fmla="*/ 285 h 305"/>
                <a:gd name="T20" fmla="*/ 454 w 462"/>
                <a:gd name="T21" fmla="*/ 286 h 305"/>
                <a:gd name="T22" fmla="*/ 454 w 462"/>
                <a:gd name="T23" fmla="*/ 289 h 305"/>
                <a:gd name="T24" fmla="*/ 455 w 462"/>
                <a:gd name="T25" fmla="*/ 294 h 305"/>
                <a:gd name="T26" fmla="*/ 456 w 462"/>
                <a:gd name="T27" fmla="*/ 299 h 305"/>
                <a:gd name="T28" fmla="*/ 459 w 462"/>
                <a:gd name="T29" fmla="*/ 302 h 305"/>
                <a:gd name="T30" fmla="*/ 462 w 462"/>
                <a:gd name="T31" fmla="*/ 305 h 305"/>
                <a:gd name="T32" fmla="*/ 7 w 462"/>
                <a:gd name="T33" fmla="*/ 42 h 305"/>
                <a:gd name="T34" fmla="*/ 5 w 462"/>
                <a:gd name="T35" fmla="*/ 39 h 305"/>
                <a:gd name="T36" fmla="*/ 2 w 462"/>
                <a:gd name="T37" fmla="*/ 35 h 305"/>
                <a:gd name="T38" fmla="*/ 1 w 462"/>
                <a:gd name="T39" fmla="*/ 31 h 305"/>
                <a:gd name="T40" fmla="*/ 1 w 462"/>
                <a:gd name="T41" fmla="*/ 24 h 305"/>
                <a:gd name="T42" fmla="*/ 1 w 462"/>
                <a:gd name="T43" fmla="*/ 22 h 305"/>
                <a:gd name="T44" fmla="*/ 0 w 462"/>
                <a:gd name="T45" fmla="*/ 22 h 305"/>
                <a:gd name="T46" fmla="*/ 0 w 462"/>
                <a:gd name="T47" fmla="*/ 22 h 305"/>
                <a:gd name="T48" fmla="*/ 0 w 462"/>
                <a:gd name="T49" fmla="*/ 23 h 305"/>
                <a:gd name="T50" fmla="*/ 0 w 462"/>
                <a:gd name="T51" fmla="*/ 23 h 305"/>
                <a:gd name="T52" fmla="*/ 0 w 462"/>
                <a:gd name="T53" fmla="*/ 24 h 305"/>
                <a:gd name="T54" fmla="*/ 0 w 462"/>
                <a:gd name="T55" fmla="*/ 23 h 305"/>
                <a:gd name="T56" fmla="*/ 0 w 462"/>
                <a:gd name="T57" fmla="*/ 21 h 305"/>
                <a:gd name="T58" fmla="*/ 2 w 462"/>
                <a:gd name="T59" fmla="*/ 10 h 305"/>
                <a:gd name="T60" fmla="*/ 6 w 462"/>
                <a:gd name="T61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305">
                  <a:moveTo>
                    <a:pt x="6" y="0"/>
                  </a:moveTo>
                  <a:lnTo>
                    <a:pt x="460" y="261"/>
                  </a:lnTo>
                  <a:lnTo>
                    <a:pt x="456" y="273"/>
                  </a:lnTo>
                  <a:lnTo>
                    <a:pt x="454" y="285"/>
                  </a:lnTo>
                  <a:lnTo>
                    <a:pt x="454" y="288"/>
                  </a:lnTo>
                  <a:lnTo>
                    <a:pt x="454" y="288"/>
                  </a:lnTo>
                  <a:lnTo>
                    <a:pt x="454" y="288"/>
                  </a:lnTo>
                  <a:lnTo>
                    <a:pt x="454" y="286"/>
                  </a:lnTo>
                  <a:lnTo>
                    <a:pt x="454" y="286"/>
                  </a:lnTo>
                  <a:lnTo>
                    <a:pt x="454" y="285"/>
                  </a:lnTo>
                  <a:lnTo>
                    <a:pt x="454" y="286"/>
                  </a:lnTo>
                  <a:lnTo>
                    <a:pt x="454" y="289"/>
                  </a:lnTo>
                  <a:lnTo>
                    <a:pt x="455" y="294"/>
                  </a:lnTo>
                  <a:lnTo>
                    <a:pt x="456" y="299"/>
                  </a:lnTo>
                  <a:lnTo>
                    <a:pt x="459" y="302"/>
                  </a:lnTo>
                  <a:lnTo>
                    <a:pt x="462" y="305"/>
                  </a:lnTo>
                  <a:lnTo>
                    <a:pt x="7" y="42"/>
                  </a:lnTo>
                  <a:lnTo>
                    <a:pt x="5" y="39"/>
                  </a:lnTo>
                  <a:lnTo>
                    <a:pt x="2" y="35"/>
                  </a:lnTo>
                  <a:lnTo>
                    <a:pt x="1" y="31"/>
                  </a:lnTo>
                  <a:lnTo>
                    <a:pt x="1" y="24"/>
                  </a:lnTo>
                  <a:lnTo>
                    <a:pt x="1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0" y="24"/>
                  </a:lnTo>
                  <a:lnTo>
                    <a:pt x="0" y="23"/>
                  </a:lnTo>
                  <a:lnTo>
                    <a:pt x="0" y="21"/>
                  </a:lnTo>
                  <a:lnTo>
                    <a:pt x="2" y="1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993726"/>
            </a:solidFill>
            <a:ln w="0">
              <a:solidFill>
                <a:srgbClr val="99372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7" name="Freeform 440"/>
            <p:cNvSpPr>
              <a:spLocks/>
            </p:cNvSpPr>
            <p:nvPr/>
          </p:nvSpPr>
          <p:spPr bwMode="auto">
            <a:xfrm>
              <a:off x="9271390" y="3272725"/>
              <a:ext cx="571500" cy="412750"/>
            </a:xfrm>
            <a:custGeom>
              <a:avLst/>
              <a:gdLst>
                <a:gd name="T0" fmla="*/ 360 w 360"/>
                <a:gd name="T1" fmla="*/ 0 h 260"/>
                <a:gd name="T2" fmla="*/ 360 w 360"/>
                <a:gd name="T3" fmla="*/ 9 h 260"/>
                <a:gd name="T4" fmla="*/ 26 w 360"/>
                <a:gd name="T5" fmla="*/ 203 h 260"/>
                <a:gd name="T6" fmla="*/ 17 w 360"/>
                <a:gd name="T7" fmla="*/ 211 h 260"/>
                <a:gd name="T8" fmla="*/ 10 w 360"/>
                <a:gd name="T9" fmla="*/ 221 h 260"/>
                <a:gd name="T10" fmla="*/ 8 w 360"/>
                <a:gd name="T11" fmla="*/ 233 h 260"/>
                <a:gd name="T12" fmla="*/ 8 w 360"/>
                <a:gd name="T13" fmla="*/ 237 h 260"/>
                <a:gd name="T14" fmla="*/ 9 w 360"/>
                <a:gd name="T15" fmla="*/ 242 h 260"/>
                <a:gd name="T16" fmla="*/ 10 w 360"/>
                <a:gd name="T17" fmla="*/ 246 h 260"/>
                <a:gd name="T18" fmla="*/ 13 w 360"/>
                <a:gd name="T19" fmla="*/ 248 h 260"/>
                <a:gd name="T20" fmla="*/ 17 w 360"/>
                <a:gd name="T21" fmla="*/ 250 h 260"/>
                <a:gd name="T22" fmla="*/ 21 w 360"/>
                <a:gd name="T23" fmla="*/ 250 h 260"/>
                <a:gd name="T24" fmla="*/ 26 w 360"/>
                <a:gd name="T25" fmla="*/ 247 h 260"/>
                <a:gd name="T26" fmla="*/ 360 w 360"/>
                <a:gd name="T27" fmla="*/ 55 h 260"/>
                <a:gd name="T28" fmla="*/ 360 w 360"/>
                <a:gd name="T29" fmla="*/ 64 h 260"/>
                <a:gd name="T30" fmla="*/ 355 w 360"/>
                <a:gd name="T31" fmla="*/ 67 h 260"/>
                <a:gd name="T32" fmla="*/ 344 w 360"/>
                <a:gd name="T33" fmla="*/ 73 h 260"/>
                <a:gd name="T34" fmla="*/ 328 w 360"/>
                <a:gd name="T35" fmla="*/ 82 h 260"/>
                <a:gd name="T36" fmla="*/ 310 w 360"/>
                <a:gd name="T37" fmla="*/ 93 h 260"/>
                <a:gd name="T38" fmla="*/ 286 w 360"/>
                <a:gd name="T39" fmla="*/ 106 h 260"/>
                <a:gd name="T40" fmla="*/ 262 w 360"/>
                <a:gd name="T41" fmla="*/ 120 h 260"/>
                <a:gd name="T42" fmla="*/ 234 w 360"/>
                <a:gd name="T43" fmla="*/ 136 h 260"/>
                <a:gd name="T44" fmla="*/ 205 w 360"/>
                <a:gd name="T45" fmla="*/ 153 h 260"/>
                <a:gd name="T46" fmla="*/ 177 w 360"/>
                <a:gd name="T47" fmla="*/ 170 h 260"/>
                <a:gd name="T48" fmla="*/ 148 w 360"/>
                <a:gd name="T49" fmla="*/ 187 h 260"/>
                <a:gd name="T50" fmla="*/ 119 w 360"/>
                <a:gd name="T51" fmla="*/ 203 h 260"/>
                <a:gd name="T52" fmla="*/ 91 w 360"/>
                <a:gd name="T53" fmla="*/ 218 h 260"/>
                <a:gd name="T54" fmla="*/ 67 w 360"/>
                <a:gd name="T55" fmla="*/ 233 h 260"/>
                <a:gd name="T56" fmla="*/ 44 w 360"/>
                <a:gd name="T57" fmla="*/ 246 h 260"/>
                <a:gd name="T58" fmla="*/ 26 w 360"/>
                <a:gd name="T59" fmla="*/ 256 h 260"/>
                <a:gd name="T60" fmla="*/ 16 w 360"/>
                <a:gd name="T61" fmla="*/ 260 h 260"/>
                <a:gd name="T62" fmla="*/ 8 w 360"/>
                <a:gd name="T63" fmla="*/ 258 h 260"/>
                <a:gd name="T64" fmla="*/ 2 w 360"/>
                <a:gd name="T65" fmla="*/ 252 h 260"/>
                <a:gd name="T66" fmla="*/ 0 w 360"/>
                <a:gd name="T67" fmla="*/ 242 h 260"/>
                <a:gd name="T68" fmla="*/ 0 w 360"/>
                <a:gd name="T69" fmla="*/ 239 h 260"/>
                <a:gd name="T70" fmla="*/ 0 w 360"/>
                <a:gd name="T71" fmla="*/ 238 h 260"/>
                <a:gd name="T72" fmla="*/ 0 w 360"/>
                <a:gd name="T73" fmla="*/ 239 h 260"/>
                <a:gd name="T74" fmla="*/ 0 w 360"/>
                <a:gd name="T75" fmla="*/ 239 h 260"/>
                <a:gd name="T76" fmla="*/ 0 w 360"/>
                <a:gd name="T77" fmla="*/ 241 h 260"/>
                <a:gd name="T78" fmla="*/ 0 w 360"/>
                <a:gd name="T79" fmla="*/ 241 h 260"/>
                <a:gd name="T80" fmla="*/ 0 w 360"/>
                <a:gd name="T81" fmla="*/ 241 h 260"/>
                <a:gd name="T82" fmla="*/ 0 w 360"/>
                <a:gd name="T83" fmla="*/ 238 h 260"/>
                <a:gd name="T84" fmla="*/ 4 w 360"/>
                <a:gd name="T85" fmla="*/ 221 h 260"/>
                <a:gd name="T86" fmla="*/ 13 w 360"/>
                <a:gd name="T87" fmla="*/ 205 h 260"/>
                <a:gd name="T88" fmla="*/ 26 w 360"/>
                <a:gd name="T89" fmla="*/ 193 h 260"/>
                <a:gd name="T90" fmla="*/ 44 w 360"/>
                <a:gd name="T91" fmla="*/ 182 h 260"/>
                <a:gd name="T92" fmla="*/ 67 w 360"/>
                <a:gd name="T93" fmla="*/ 170 h 260"/>
                <a:gd name="T94" fmla="*/ 91 w 360"/>
                <a:gd name="T95" fmla="*/ 156 h 260"/>
                <a:gd name="T96" fmla="*/ 119 w 360"/>
                <a:gd name="T97" fmla="*/ 140 h 260"/>
                <a:gd name="T98" fmla="*/ 146 w 360"/>
                <a:gd name="T99" fmla="*/ 123 h 260"/>
                <a:gd name="T100" fmla="*/ 177 w 360"/>
                <a:gd name="T101" fmla="*/ 107 h 260"/>
                <a:gd name="T102" fmla="*/ 205 w 360"/>
                <a:gd name="T103" fmla="*/ 90 h 260"/>
                <a:gd name="T104" fmla="*/ 234 w 360"/>
                <a:gd name="T105" fmla="*/ 73 h 260"/>
                <a:gd name="T106" fmla="*/ 262 w 360"/>
                <a:gd name="T107" fmla="*/ 57 h 260"/>
                <a:gd name="T108" fmla="*/ 286 w 360"/>
                <a:gd name="T109" fmla="*/ 43 h 260"/>
                <a:gd name="T110" fmla="*/ 309 w 360"/>
                <a:gd name="T111" fmla="*/ 30 h 260"/>
                <a:gd name="T112" fmla="*/ 328 w 360"/>
                <a:gd name="T113" fmla="*/ 18 h 260"/>
                <a:gd name="T114" fmla="*/ 344 w 360"/>
                <a:gd name="T115" fmla="*/ 9 h 260"/>
                <a:gd name="T116" fmla="*/ 355 w 360"/>
                <a:gd name="T117" fmla="*/ 4 h 260"/>
                <a:gd name="T118" fmla="*/ 360 w 360"/>
                <a:gd name="T119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60" h="260">
                  <a:moveTo>
                    <a:pt x="360" y="0"/>
                  </a:moveTo>
                  <a:lnTo>
                    <a:pt x="360" y="9"/>
                  </a:lnTo>
                  <a:lnTo>
                    <a:pt x="26" y="203"/>
                  </a:lnTo>
                  <a:lnTo>
                    <a:pt x="17" y="211"/>
                  </a:lnTo>
                  <a:lnTo>
                    <a:pt x="10" y="221"/>
                  </a:lnTo>
                  <a:lnTo>
                    <a:pt x="8" y="233"/>
                  </a:lnTo>
                  <a:lnTo>
                    <a:pt x="8" y="237"/>
                  </a:lnTo>
                  <a:lnTo>
                    <a:pt x="9" y="242"/>
                  </a:lnTo>
                  <a:lnTo>
                    <a:pt x="10" y="246"/>
                  </a:lnTo>
                  <a:lnTo>
                    <a:pt x="13" y="248"/>
                  </a:lnTo>
                  <a:lnTo>
                    <a:pt x="17" y="250"/>
                  </a:lnTo>
                  <a:lnTo>
                    <a:pt x="21" y="250"/>
                  </a:lnTo>
                  <a:lnTo>
                    <a:pt x="26" y="247"/>
                  </a:lnTo>
                  <a:lnTo>
                    <a:pt x="360" y="55"/>
                  </a:lnTo>
                  <a:lnTo>
                    <a:pt x="360" y="64"/>
                  </a:lnTo>
                  <a:lnTo>
                    <a:pt x="355" y="67"/>
                  </a:lnTo>
                  <a:lnTo>
                    <a:pt x="344" y="73"/>
                  </a:lnTo>
                  <a:lnTo>
                    <a:pt x="328" y="82"/>
                  </a:lnTo>
                  <a:lnTo>
                    <a:pt x="310" y="93"/>
                  </a:lnTo>
                  <a:lnTo>
                    <a:pt x="286" y="106"/>
                  </a:lnTo>
                  <a:lnTo>
                    <a:pt x="262" y="120"/>
                  </a:lnTo>
                  <a:lnTo>
                    <a:pt x="234" y="136"/>
                  </a:lnTo>
                  <a:lnTo>
                    <a:pt x="205" y="153"/>
                  </a:lnTo>
                  <a:lnTo>
                    <a:pt x="177" y="170"/>
                  </a:lnTo>
                  <a:lnTo>
                    <a:pt x="148" y="187"/>
                  </a:lnTo>
                  <a:lnTo>
                    <a:pt x="119" y="203"/>
                  </a:lnTo>
                  <a:lnTo>
                    <a:pt x="91" y="218"/>
                  </a:lnTo>
                  <a:lnTo>
                    <a:pt x="67" y="233"/>
                  </a:lnTo>
                  <a:lnTo>
                    <a:pt x="44" y="246"/>
                  </a:lnTo>
                  <a:lnTo>
                    <a:pt x="26" y="256"/>
                  </a:lnTo>
                  <a:lnTo>
                    <a:pt x="16" y="260"/>
                  </a:lnTo>
                  <a:lnTo>
                    <a:pt x="8" y="258"/>
                  </a:lnTo>
                  <a:lnTo>
                    <a:pt x="2" y="252"/>
                  </a:lnTo>
                  <a:lnTo>
                    <a:pt x="0" y="242"/>
                  </a:lnTo>
                  <a:lnTo>
                    <a:pt x="0" y="239"/>
                  </a:lnTo>
                  <a:lnTo>
                    <a:pt x="0" y="238"/>
                  </a:lnTo>
                  <a:lnTo>
                    <a:pt x="0" y="239"/>
                  </a:lnTo>
                  <a:lnTo>
                    <a:pt x="0" y="239"/>
                  </a:lnTo>
                  <a:lnTo>
                    <a:pt x="0" y="241"/>
                  </a:lnTo>
                  <a:lnTo>
                    <a:pt x="0" y="241"/>
                  </a:lnTo>
                  <a:lnTo>
                    <a:pt x="0" y="241"/>
                  </a:lnTo>
                  <a:lnTo>
                    <a:pt x="0" y="238"/>
                  </a:lnTo>
                  <a:lnTo>
                    <a:pt x="4" y="221"/>
                  </a:lnTo>
                  <a:lnTo>
                    <a:pt x="13" y="205"/>
                  </a:lnTo>
                  <a:lnTo>
                    <a:pt x="26" y="193"/>
                  </a:lnTo>
                  <a:lnTo>
                    <a:pt x="44" y="182"/>
                  </a:lnTo>
                  <a:lnTo>
                    <a:pt x="67" y="170"/>
                  </a:lnTo>
                  <a:lnTo>
                    <a:pt x="91" y="156"/>
                  </a:lnTo>
                  <a:lnTo>
                    <a:pt x="119" y="140"/>
                  </a:lnTo>
                  <a:lnTo>
                    <a:pt x="146" y="123"/>
                  </a:lnTo>
                  <a:lnTo>
                    <a:pt x="177" y="107"/>
                  </a:lnTo>
                  <a:lnTo>
                    <a:pt x="205" y="90"/>
                  </a:lnTo>
                  <a:lnTo>
                    <a:pt x="234" y="73"/>
                  </a:lnTo>
                  <a:lnTo>
                    <a:pt x="262" y="57"/>
                  </a:lnTo>
                  <a:lnTo>
                    <a:pt x="286" y="43"/>
                  </a:lnTo>
                  <a:lnTo>
                    <a:pt x="309" y="30"/>
                  </a:lnTo>
                  <a:lnTo>
                    <a:pt x="328" y="18"/>
                  </a:lnTo>
                  <a:lnTo>
                    <a:pt x="344" y="9"/>
                  </a:lnTo>
                  <a:lnTo>
                    <a:pt x="355" y="4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FF745B"/>
            </a:solidFill>
            <a:ln w="0">
              <a:solidFill>
                <a:srgbClr val="FF74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Freeform 441"/>
            <p:cNvSpPr>
              <a:spLocks/>
            </p:cNvSpPr>
            <p:nvPr/>
          </p:nvSpPr>
          <p:spPr bwMode="auto">
            <a:xfrm>
              <a:off x="8595115" y="3137788"/>
              <a:ext cx="98425" cy="96838"/>
            </a:xfrm>
            <a:custGeom>
              <a:avLst/>
              <a:gdLst>
                <a:gd name="T0" fmla="*/ 54 w 62"/>
                <a:gd name="T1" fmla="*/ 0 h 61"/>
                <a:gd name="T2" fmla="*/ 58 w 62"/>
                <a:gd name="T3" fmla="*/ 2 h 61"/>
                <a:gd name="T4" fmla="*/ 61 w 62"/>
                <a:gd name="T5" fmla="*/ 5 h 61"/>
                <a:gd name="T6" fmla="*/ 16 w 62"/>
                <a:gd name="T7" fmla="*/ 31 h 61"/>
                <a:gd name="T8" fmla="*/ 62 w 62"/>
                <a:gd name="T9" fmla="*/ 57 h 61"/>
                <a:gd name="T10" fmla="*/ 58 w 62"/>
                <a:gd name="T11" fmla="*/ 59 h 61"/>
                <a:gd name="T12" fmla="*/ 54 w 62"/>
                <a:gd name="T13" fmla="*/ 61 h 61"/>
                <a:gd name="T14" fmla="*/ 0 w 62"/>
                <a:gd name="T15" fmla="*/ 31 h 61"/>
                <a:gd name="T16" fmla="*/ 54 w 62"/>
                <a:gd name="T17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61">
                  <a:moveTo>
                    <a:pt x="54" y="0"/>
                  </a:moveTo>
                  <a:lnTo>
                    <a:pt x="58" y="2"/>
                  </a:lnTo>
                  <a:lnTo>
                    <a:pt x="61" y="5"/>
                  </a:lnTo>
                  <a:lnTo>
                    <a:pt x="16" y="31"/>
                  </a:lnTo>
                  <a:lnTo>
                    <a:pt x="62" y="57"/>
                  </a:lnTo>
                  <a:lnTo>
                    <a:pt x="58" y="59"/>
                  </a:lnTo>
                  <a:lnTo>
                    <a:pt x="54" y="61"/>
                  </a:lnTo>
                  <a:lnTo>
                    <a:pt x="0" y="31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DF9E91"/>
            </a:solidFill>
            <a:ln w="0">
              <a:solidFill>
                <a:srgbClr val="DF9E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9" name="Freeform 442"/>
            <p:cNvSpPr>
              <a:spLocks noEditPoints="1"/>
            </p:cNvSpPr>
            <p:nvPr/>
          </p:nvSpPr>
          <p:spPr bwMode="auto">
            <a:xfrm>
              <a:off x="8680840" y="2929825"/>
              <a:ext cx="1033463" cy="598488"/>
            </a:xfrm>
            <a:custGeom>
              <a:avLst/>
              <a:gdLst>
                <a:gd name="T0" fmla="*/ 14 w 651"/>
                <a:gd name="T1" fmla="*/ 131 h 377"/>
                <a:gd name="T2" fmla="*/ 34 w 651"/>
                <a:gd name="T3" fmla="*/ 156 h 377"/>
                <a:gd name="T4" fmla="*/ 28 w 651"/>
                <a:gd name="T5" fmla="*/ 180 h 377"/>
                <a:gd name="T6" fmla="*/ 318 w 651"/>
                <a:gd name="T7" fmla="*/ 368 h 377"/>
                <a:gd name="T8" fmla="*/ 360 w 651"/>
                <a:gd name="T9" fmla="*/ 357 h 377"/>
                <a:gd name="T10" fmla="*/ 405 w 651"/>
                <a:gd name="T11" fmla="*/ 360 h 377"/>
                <a:gd name="T12" fmla="*/ 636 w 651"/>
                <a:gd name="T13" fmla="*/ 245 h 377"/>
                <a:gd name="T14" fmla="*/ 617 w 651"/>
                <a:gd name="T15" fmla="*/ 221 h 377"/>
                <a:gd name="T16" fmla="*/ 623 w 651"/>
                <a:gd name="T17" fmla="*/ 195 h 377"/>
                <a:gd name="T18" fmla="*/ 331 w 651"/>
                <a:gd name="T19" fmla="*/ 8 h 377"/>
                <a:gd name="T20" fmla="*/ 291 w 651"/>
                <a:gd name="T21" fmla="*/ 19 h 377"/>
                <a:gd name="T22" fmla="*/ 246 w 651"/>
                <a:gd name="T23" fmla="*/ 15 h 377"/>
                <a:gd name="T24" fmla="*/ 225 w 651"/>
                <a:gd name="T25" fmla="*/ 0 h 377"/>
                <a:gd name="T26" fmla="*/ 233 w 651"/>
                <a:gd name="T27" fmla="*/ 4 h 377"/>
                <a:gd name="T28" fmla="*/ 279 w 651"/>
                <a:gd name="T29" fmla="*/ 14 h 377"/>
                <a:gd name="T30" fmla="*/ 323 w 651"/>
                <a:gd name="T31" fmla="*/ 4 h 377"/>
                <a:gd name="T32" fmla="*/ 331 w 651"/>
                <a:gd name="T33" fmla="*/ 0 h 377"/>
                <a:gd name="T34" fmla="*/ 647 w 651"/>
                <a:gd name="T35" fmla="*/ 186 h 377"/>
                <a:gd name="T36" fmla="*/ 632 w 651"/>
                <a:gd name="T37" fmla="*/ 197 h 377"/>
                <a:gd name="T38" fmla="*/ 627 w 651"/>
                <a:gd name="T39" fmla="*/ 220 h 377"/>
                <a:gd name="T40" fmla="*/ 643 w 651"/>
                <a:gd name="T41" fmla="*/ 241 h 377"/>
                <a:gd name="T42" fmla="*/ 651 w 651"/>
                <a:gd name="T43" fmla="*/ 245 h 377"/>
                <a:gd name="T44" fmla="*/ 420 w 651"/>
                <a:gd name="T45" fmla="*/ 374 h 377"/>
                <a:gd name="T46" fmla="*/ 395 w 651"/>
                <a:gd name="T47" fmla="*/ 365 h 377"/>
                <a:gd name="T48" fmla="*/ 348 w 651"/>
                <a:gd name="T49" fmla="*/ 365 h 377"/>
                <a:gd name="T50" fmla="*/ 322 w 651"/>
                <a:gd name="T51" fmla="*/ 374 h 377"/>
                <a:gd name="T52" fmla="*/ 0 w 651"/>
                <a:gd name="T53" fmla="*/ 192 h 377"/>
                <a:gd name="T54" fmla="*/ 8 w 651"/>
                <a:gd name="T55" fmla="*/ 188 h 377"/>
                <a:gd name="T56" fmla="*/ 24 w 651"/>
                <a:gd name="T57" fmla="*/ 167 h 377"/>
                <a:gd name="T58" fmla="*/ 18 w 651"/>
                <a:gd name="T59" fmla="*/ 145 h 377"/>
                <a:gd name="T60" fmla="*/ 4 w 651"/>
                <a:gd name="T61" fmla="*/ 133 h 377"/>
                <a:gd name="T62" fmla="*/ 225 w 651"/>
                <a:gd name="T63" fmla="*/ 0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51" h="377">
                  <a:moveTo>
                    <a:pt x="226" y="8"/>
                  </a:moveTo>
                  <a:lnTo>
                    <a:pt x="14" y="131"/>
                  </a:lnTo>
                  <a:lnTo>
                    <a:pt x="28" y="142"/>
                  </a:lnTo>
                  <a:lnTo>
                    <a:pt x="34" y="156"/>
                  </a:lnTo>
                  <a:lnTo>
                    <a:pt x="34" y="169"/>
                  </a:lnTo>
                  <a:lnTo>
                    <a:pt x="28" y="180"/>
                  </a:lnTo>
                  <a:lnTo>
                    <a:pt x="16" y="192"/>
                  </a:lnTo>
                  <a:lnTo>
                    <a:pt x="318" y="368"/>
                  </a:lnTo>
                  <a:lnTo>
                    <a:pt x="338" y="360"/>
                  </a:lnTo>
                  <a:lnTo>
                    <a:pt x="360" y="357"/>
                  </a:lnTo>
                  <a:lnTo>
                    <a:pt x="382" y="357"/>
                  </a:lnTo>
                  <a:lnTo>
                    <a:pt x="405" y="360"/>
                  </a:lnTo>
                  <a:lnTo>
                    <a:pt x="424" y="368"/>
                  </a:lnTo>
                  <a:lnTo>
                    <a:pt x="636" y="245"/>
                  </a:lnTo>
                  <a:lnTo>
                    <a:pt x="623" y="233"/>
                  </a:lnTo>
                  <a:lnTo>
                    <a:pt x="617" y="221"/>
                  </a:lnTo>
                  <a:lnTo>
                    <a:pt x="617" y="208"/>
                  </a:lnTo>
                  <a:lnTo>
                    <a:pt x="623" y="195"/>
                  </a:lnTo>
                  <a:lnTo>
                    <a:pt x="635" y="183"/>
                  </a:lnTo>
                  <a:lnTo>
                    <a:pt x="331" y="8"/>
                  </a:lnTo>
                  <a:lnTo>
                    <a:pt x="312" y="15"/>
                  </a:lnTo>
                  <a:lnTo>
                    <a:pt x="291" y="19"/>
                  </a:lnTo>
                  <a:lnTo>
                    <a:pt x="267" y="19"/>
                  </a:lnTo>
                  <a:lnTo>
                    <a:pt x="246" y="15"/>
                  </a:lnTo>
                  <a:lnTo>
                    <a:pt x="226" y="8"/>
                  </a:lnTo>
                  <a:close/>
                  <a:moveTo>
                    <a:pt x="225" y="0"/>
                  </a:moveTo>
                  <a:lnTo>
                    <a:pt x="229" y="2"/>
                  </a:lnTo>
                  <a:lnTo>
                    <a:pt x="233" y="4"/>
                  </a:lnTo>
                  <a:lnTo>
                    <a:pt x="255" y="12"/>
                  </a:lnTo>
                  <a:lnTo>
                    <a:pt x="279" y="14"/>
                  </a:lnTo>
                  <a:lnTo>
                    <a:pt x="302" y="12"/>
                  </a:lnTo>
                  <a:lnTo>
                    <a:pt x="323" y="4"/>
                  </a:lnTo>
                  <a:lnTo>
                    <a:pt x="327" y="2"/>
                  </a:lnTo>
                  <a:lnTo>
                    <a:pt x="331" y="0"/>
                  </a:lnTo>
                  <a:lnTo>
                    <a:pt x="651" y="183"/>
                  </a:lnTo>
                  <a:lnTo>
                    <a:pt x="647" y="186"/>
                  </a:lnTo>
                  <a:lnTo>
                    <a:pt x="643" y="188"/>
                  </a:lnTo>
                  <a:lnTo>
                    <a:pt x="632" y="197"/>
                  </a:lnTo>
                  <a:lnTo>
                    <a:pt x="627" y="209"/>
                  </a:lnTo>
                  <a:lnTo>
                    <a:pt x="627" y="220"/>
                  </a:lnTo>
                  <a:lnTo>
                    <a:pt x="632" y="230"/>
                  </a:lnTo>
                  <a:lnTo>
                    <a:pt x="643" y="241"/>
                  </a:lnTo>
                  <a:lnTo>
                    <a:pt x="647" y="243"/>
                  </a:lnTo>
                  <a:lnTo>
                    <a:pt x="651" y="245"/>
                  </a:lnTo>
                  <a:lnTo>
                    <a:pt x="424" y="377"/>
                  </a:lnTo>
                  <a:lnTo>
                    <a:pt x="420" y="374"/>
                  </a:lnTo>
                  <a:lnTo>
                    <a:pt x="416" y="372"/>
                  </a:lnTo>
                  <a:lnTo>
                    <a:pt x="395" y="365"/>
                  </a:lnTo>
                  <a:lnTo>
                    <a:pt x="372" y="362"/>
                  </a:lnTo>
                  <a:lnTo>
                    <a:pt x="348" y="365"/>
                  </a:lnTo>
                  <a:lnTo>
                    <a:pt x="326" y="372"/>
                  </a:lnTo>
                  <a:lnTo>
                    <a:pt x="322" y="374"/>
                  </a:lnTo>
                  <a:lnTo>
                    <a:pt x="318" y="377"/>
                  </a:lnTo>
                  <a:lnTo>
                    <a:pt x="0" y="192"/>
                  </a:lnTo>
                  <a:lnTo>
                    <a:pt x="4" y="190"/>
                  </a:lnTo>
                  <a:lnTo>
                    <a:pt x="8" y="188"/>
                  </a:lnTo>
                  <a:lnTo>
                    <a:pt x="18" y="178"/>
                  </a:lnTo>
                  <a:lnTo>
                    <a:pt x="24" y="167"/>
                  </a:lnTo>
                  <a:lnTo>
                    <a:pt x="24" y="156"/>
                  </a:lnTo>
                  <a:lnTo>
                    <a:pt x="18" y="145"/>
                  </a:lnTo>
                  <a:lnTo>
                    <a:pt x="7" y="136"/>
                  </a:lnTo>
                  <a:lnTo>
                    <a:pt x="4" y="133"/>
                  </a:lnTo>
                  <a:lnTo>
                    <a:pt x="0" y="131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DF9E91"/>
            </a:solidFill>
            <a:ln w="0">
              <a:solidFill>
                <a:srgbClr val="DF9E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0" name="Freeform 443"/>
            <p:cNvSpPr>
              <a:spLocks/>
            </p:cNvSpPr>
            <p:nvPr/>
          </p:nvSpPr>
          <p:spPr bwMode="auto">
            <a:xfrm>
              <a:off x="9701603" y="3220338"/>
              <a:ext cx="95250" cy="98425"/>
            </a:xfrm>
            <a:custGeom>
              <a:avLst/>
              <a:gdLst>
                <a:gd name="T0" fmla="*/ 8 w 60"/>
                <a:gd name="T1" fmla="*/ 0 h 62"/>
                <a:gd name="T2" fmla="*/ 60 w 60"/>
                <a:gd name="T3" fmla="*/ 31 h 62"/>
                <a:gd name="T4" fmla="*/ 8 w 60"/>
                <a:gd name="T5" fmla="*/ 62 h 62"/>
                <a:gd name="T6" fmla="*/ 4 w 60"/>
                <a:gd name="T7" fmla="*/ 60 h 62"/>
                <a:gd name="T8" fmla="*/ 0 w 60"/>
                <a:gd name="T9" fmla="*/ 58 h 62"/>
                <a:gd name="T10" fmla="*/ 46 w 60"/>
                <a:gd name="T11" fmla="*/ 31 h 62"/>
                <a:gd name="T12" fmla="*/ 0 w 60"/>
                <a:gd name="T13" fmla="*/ 5 h 62"/>
                <a:gd name="T14" fmla="*/ 4 w 60"/>
                <a:gd name="T15" fmla="*/ 3 h 62"/>
                <a:gd name="T16" fmla="*/ 8 w 60"/>
                <a:gd name="T1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62">
                  <a:moveTo>
                    <a:pt x="8" y="0"/>
                  </a:moveTo>
                  <a:lnTo>
                    <a:pt x="60" y="31"/>
                  </a:lnTo>
                  <a:lnTo>
                    <a:pt x="8" y="62"/>
                  </a:lnTo>
                  <a:lnTo>
                    <a:pt x="4" y="60"/>
                  </a:lnTo>
                  <a:lnTo>
                    <a:pt x="0" y="58"/>
                  </a:lnTo>
                  <a:lnTo>
                    <a:pt x="46" y="31"/>
                  </a:lnTo>
                  <a:lnTo>
                    <a:pt x="0" y="5"/>
                  </a:lnTo>
                  <a:lnTo>
                    <a:pt x="4" y="3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DF9E91"/>
            </a:solidFill>
            <a:ln w="0">
              <a:solidFill>
                <a:srgbClr val="DF9E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1" name="Freeform 444"/>
            <p:cNvSpPr>
              <a:spLocks/>
            </p:cNvSpPr>
            <p:nvPr/>
          </p:nvSpPr>
          <p:spPr bwMode="auto">
            <a:xfrm>
              <a:off x="9185665" y="3520375"/>
              <a:ext cx="168275" cy="55563"/>
            </a:xfrm>
            <a:custGeom>
              <a:avLst/>
              <a:gdLst>
                <a:gd name="T0" fmla="*/ 8 w 106"/>
                <a:gd name="T1" fmla="*/ 0 h 35"/>
                <a:gd name="T2" fmla="*/ 54 w 106"/>
                <a:gd name="T3" fmla="*/ 26 h 35"/>
                <a:gd name="T4" fmla="*/ 98 w 106"/>
                <a:gd name="T5" fmla="*/ 0 h 35"/>
                <a:gd name="T6" fmla="*/ 102 w 106"/>
                <a:gd name="T7" fmla="*/ 2 h 35"/>
                <a:gd name="T8" fmla="*/ 106 w 106"/>
                <a:gd name="T9" fmla="*/ 5 h 35"/>
                <a:gd name="T10" fmla="*/ 54 w 106"/>
                <a:gd name="T11" fmla="*/ 35 h 35"/>
                <a:gd name="T12" fmla="*/ 0 w 106"/>
                <a:gd name="T13" fmla="*/ 5 h 35"/>
                <a:gd name="T14" fmla="*/ 4 w 106"/>
                <a:gd name="T15" fmla="*/ 2 h 35"/>
                <a:gd name="T16" fmla="*/ 8 w 106"/>
                <a:gd name="T1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" h="35">
                  <a:moveTo>
                    <a:pt x="8" y="0"/>
                  </a:moveTo>
                  <a:lnTo>
                    <a:pt x="54" y="26"/>
                  </a:lnTo>
                  <a:lnTo>
                    <a:pt x="98" y="0"/>
                  </a:lnTo>
                  <a:lnTo>
                    <a:pt x="102" y="2"/>
                  </a:lnTo>
                  <a:lnTo>
                    <a:pt x="106" y="5"/>
                  </a:lnTo>
                  <a:lnTo>
                    <a:pt x="54" y="35"/>
                  </a:lnTo>
                  <a:lnTo>
                    <a:pt x="0" y="5"/>
                  </a:lnTo>
                  <a:lnTo>
                    <a:pt x="4" y="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DF9E91"/>
            </a:solidFill>
            <a:ln w="0">
              <a:solidFill>
                <a:srgbClr val="DF9E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2" name="Freeform 445"/>
            <p:cNvSpPr>
              <a:spLocks/>
            </p:cNvSpPr>
            <p:nvPr/>
          </p:nvSpPr>
          <p:spPr bwMode="auto">
            <a:xfrm>
              <a:off x="9038028" y="2879025"/>
              <a:ext cx="168275" cy="57150"/>
            </a:xfrm>
            <a:custGeom>
              <a:avLst/>
              <a:gdLst>
                <a:gd name="T0" fmla="*/ 54 w 106"/>
                <a:gd name="T1" fmla="*/ 0 h 36"/>
                <a:gd name="T2" fmla="*/ 106 w 106"/>
                <a:gd name="T3" fmla="*/ 32 h 36"/>
                <a:gd name="T4" fmla="*/ 102 w 106"/>
                <a:gd name="T5" fmla="*/ 34 h 36"/>
                <a:gd name="T6" fmla="*/ 98 w 106"/>
                <a:gd name="T7" fmla="*/ 36 h 36"/>
                <a:gd name="T8" fmla="*/ 54 w 106"/>
                <a:gd name="T9" fmla="*/ 9 h 36"/>
                <a:gd name="T10" fmla="*/ 8 w 106"/>
                <a:gd name="T11" fmla="*/ 36 h 36"/>
                <a:gd name="T12" fmla="*/ 4 w 106"/>
                <a:gd name="T13" fmla="*/ 34 h 36"/>
                <a:gd name="T14" fmla="*/ 0 w 106"/>
                <a:gd name="T15" fmla="*/ 32 h 36"/>
                <a:gd name="T16" fmla="*/ 54 w 106"/>
                <a:gd name="T17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" h="36">
                  <a:moveTo>
                    <a:pt x="54" y="0"/>
                  </a:moveTo>
                  <a:lnTo>
                    <a:pt x="106" y="32"/>
                  </a:lnTo>
                  <a:lnTo>
                    <a:pt x="102" y="34"/>
                  </a:lnTo>
                  <a:lnTo>
                    <a:pt x="98" y="36"/>
                  </a:lnTo>
                  <a:lnTo>
                    <a:pt x="54" y="9"/>
                  </a:lnTo>
                  <a:lnTo>
                    <a:pt x="8" y="36"/>
                  </a:lnTo>
                  <a:lnTo>
                    <a:pt x="4" y="34"/>
                  </a:lnTo>
                  <a:lnTo>
                    <a:pt x="0" y="3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DF9E91"/>
            </a:solidFill>
            <a:ln w="0">
              <a:solidFill>
                <a:srgbClr val="DF9E9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3" name="Freeform 446"/>
            <p:cNvSpPr>
              <a:spLocks/>
            </p:cNvSpPr>
            <p:nvPr/>
          </p:nvSpPr>
          <p:spPr bwMode="auto">
            <a:xfrm>
              <a:off x="9552378" y="3718813"/>
              <a:ext cx="95250" cy="50800"/>
            </a:xfrm>
            <a:custGeom>
              <a:avLst/>
              <a:gdLst>
                <a:gd name="T0" fmla="*/ 35 w 60"/>
                <a:gd name="T1" fmla="*/ 0 h 32"/>
                <a:gd name="T2" fmla="*/ 48 w 60"/>
                <a:gd name="T3" fmla="*/ 7 h 32"/>
                <a:gd name="T4" fmla="*/ 60 w 60"/>
                <a:gd name="T5" fmla="*/ 12 h 32"/>
                <a:gd name="T6" fmla="*/ 56 w 60"/>
                <a:gd name="T7" fmla="*/ 15 h 32"/>
                <a:gd name="T8" fmla="*/ 26 w 60"/>
                <a:gd name="T9" fmla="*/ 12 h 32"/>
                <a:gd name="T10" fmla="*/ 32 w 60"/>
                <a:gd name="T11" fmla="*/ 29 h 32"/>
                <a:gd name="T12" fmla="*/ 26 w 60"/>
                <a:gd name="T13" fmla="*/ 32 h 32"/>
                <a:gd name="T14" fmla="*/ 14 w 60"/>
                <a:gd name="T15" fmla="*/ 26 h 32"/>
                <a:gd name="T16" fmla="*/ 0 w 60"/>
                <a:gd name="T17" fmla="*/ 20 h 32"/>
                <a:gd name="T18" fmla="*/ 35 w 60"/>
                <a:gd name="T1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32">
                  <a:moveTo>
                    <a:pt x="35" y="0"/>
                  </a:moveTo>
                  <a:lnTo>
                    <a:pt x="48" y="7"/>
                  </a:lnTo>
                  <a:lnTo>
                    <a:pt x="60" y="12"/>
                  </a:lnTo>
                  <a:lnTo>
                    <a:pt x="56" y="15"/>
                  </a:lnTo>
                  <a:lnTo>
                    <a:pt x="26" y="12"/>
                  </a:lnTo>
                  <a:lnTo>
                    <a:pt x="32" y="29"/>
                  </a:lnTo>
                  <a:lnTo>
                    <a:pt x="26" y="32"/>
                  </a:lnTo>
                  <a:lnTo>
                    <a:pt x="14" y="26"/>
                  </a:lnTo>
                  <a:lnTo>
                    <a:pt x="0" y="20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5C322F"/>
            </a:solidFill>
            <a:ln w="0">
              <a:solidFill>
                <a:srgbClr val="5C322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4" name="Freeform 447"/>
            <p:cNvSpPr>
              <a:spLocks/>
            </p:cNvSpPr>
            <p:nvPr/>
          </p:nvSpPr>
          <p:spPr bwMode="auto">
            <a:xfrm>
              <a:off x="9465065" y="3607688"/>
              <a:ext cx="142875" cy="142875"/>
            </a:xfrm>
            <a:custGeom>
              <a:avLst/>
              <a:gdLst>
                <a:gd name="T0" fmla="*/ 34 w 90"/>
                <a:gd name="T1" fmla="*/ 0 h 90"/>
                <a:gd name="T2" fmla="*/ 40 w 90"/>
                <a:gd name="T3" fmla="*/ 13 h 90"/>
                <a:gd name="T4" fmla="*/ 45 w 90"/>
                <a:gd name="T5" fmla="*/ 27 h 90"/>
                <a:gd name="T6" fmla="*/ 51 w 90"/>
                <a:gd name="T7" fmla="*/ 39 h 90"/>
                <a:gd name="T8" fmla="*/ 55 w 90"/>
                <a:gd name="T9" fmla="*/ 47 h 90"/>
                <a:gd name="T10" fmla="*/ 56 w 90"/>
                <a:gd name="T11" fmla="*/ 49 h 90"/>
                <a:gd name="T12" fmla="*/ 60 w 90"/>
                <a:gd name="T13" fmla="*/ 52 h 90"/>
                <a:gd name="T14" fmla="*/ 64 w 90"/>
                <a:gd name="T15" fmla="*/ 56 h 90"/>
                <a:gd name="T16" fmla="*/ 69 w 90"/>
                <a:gd name="T17" fmla="*/ 60 h 90"/>
                <a:gd name="T18" fmla="*/ 75 w 90"/>
                <a:gd name="T19" fmla="*/ 62 h 90"/>
                <a:gd name="T20" fmla="*/ 90 w 90"/>
                <a:gd name="T21" fmla="*/ 70 h 90"/>
                <a:gd name="T22" fmla="*/ 55 w 90"/>
                <a:gd name="T23" fmla="*/ 90 h 90"/>
                <a:gd name="T24" fmla="*/ 41 w 90"/>
                <a:gd name="T25" fmla="*/ 82 h 90"/>
                <a:gd name="T26" fmla="*/ 35 w 90"/>
                <a:gd name="T27" fmla="*/ 79 h 90"/>
                <a:gd name="T28" fmla="*/ 30 w 90"/>
                <a:gd name="T29" fmla="*/ 75 h 90"/>
                <a:gd name="T30" fmla="*/ 26 w 90"/>
                <a:gd name="T31" fmla="*/ 72 h 90"/>
                <a:gd name="T32" fmla="*/ 22 w 90"/>
                <a:gd name="T33" fmla="*/ 69 h 90"/>
                <a:gd name="T34" fmla="*/ 20 w 90"/>
                <a:gd name="T35" fmla="*/ 66 h 90"/>
                <a:gd name="T36" fmla="*/ 18 w 90"/>
                <a:gd name="T37" fmla="*/ 60 h 90"/>
                <a:gd name="T38" fmla="*/ 13 w 90"/>
                <a:gd name="T39" fmla="*/ 49 h 90"/>
                <a:gd name="T40" fmla="*/ 7 w 90"/>
                <a:gd name="T41" fmla="*/ 39 h 90"/>
                <a:gd name="T42" fmla="*/ 2 w 90"/>
                <a:gd name="T43" fmla="*/ 27 h 90"/>
                <a:gd name="T44" fmla="*/ 0 w 90"/>
                <a:gd name="T45" fmla="*/ 20 h 90"/>
                <a:gd name="T46" fmla="*/ 34 w 90"/>
                <a:gd name="T4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0" h="90">
                  <a:moveTo>
                    <a:pt x="34" y="0"/>
                  </a:moveTo>
                  <a:lnTo>
                    <a:pt x="40" y="13"/>
                  </a:lnTo>
                  <a:lnTo>
                    <a:pt x="45" y="27"/>
                  </a:lnTo>
                  <a:lnTo>
                    <a:pt x="51" y="39"/>
                  </a:lnTo>
                  <a:lnTo>
                    <a:pt x="55" y="47"/>
                  </a:lnTo>
                  <a:lnTo>
                    <a:pt x="56" y="49"/>
                  </a:lnTo>
                  <a:lnTo>
                    <a:pt x="60" y="52"/>
                  </a:lnTo>
                  <a:lnTo>
                    <a:pt x="64" y="56"/>
                  </a:lnTo>
                  <a:lnTo>
                    <a:pt x="69" y="60"/>
                  </a:lnTo>
                  <a:lnTo>
                    <a:pt x="75" y="62"/>
                  </a:lnTo>
                  <a:lnTo>
                    <a:pt x="90" y="70"/>
                  </a:lnTo>
                  <a:lnTo>
                    <a:pt x="55" y="90"/>
                  </a:lnTo>
                  <a:lnTo>
                    <a:pt x="41" y="82"/>
                  </a:lnTo>
                  <a:lnTo>
                    <a:pt x="35" y="79"/>
                  </a:lnTo>
                  <a:lnTo>
                    <a:pt x="30" y="75"/>
                  </a:lnTo>
                  <a:lnTo>
                    <a:pt x="26" y="72"/>
                  </a:lnTo>
                  <a:lnTo>
                    <a:pt x="22" y="69"/>
                  </a:lnTo>
                  <a:lnTo>
                    <a:pt x="20" y="66"/>
                  </a:lnTo>
                  <a:lnTo>
                    <a:pt x="18" y="60"/>
                  </a:lnTo>
                  <a:lnTo>
                    <a:pt x="13" y="49"/>
                  </a:lnTo>
                  <a:lnTo>
                    <a:pt x="7" y="39"/>
                  </a:lnTo>
                  <a:lnTo>
                    <a:pt x="2" y="27"/>
                  </a:lnTo>
                  <a:lnTo>
                    <a:pt x="0" y="2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979797"/>
            </a:solidFill>
            <a:ln w="0">
              <a:solidFill>
                <a:srgbClr val="9797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5" name="Freeform 448"/>
            <p:cNvSpPr>
              <a:spLocks noEditPoints="1"/>
            </p:cNvSpPr>
            <p:nvPr/>
          </p:nvSpPr>
          <p:spPr bwMode="auto">
            <a:xfrm>
              <a:off x="9453953" y="3591813"/>
              <a:ext cx="207963" cy="184150"/>
            </a:xfrm>
            <a:custGeom>
              <a:avLst/>
              <a:gdLst>
                <a:gd name="T0" fmla="*/ 94 w 131"/>
                <a:gd name="T1" fmla="*/ 109 h 116"/>
                <a:gd name="T2" fmla="*/ 97 w 131"/>
                <a:gd name="T3" fmla="*/ 116 h 116"/>
                <a:gd name="T4" fmla="*/ 96 w 131"/>
                <a:gd name="T5" fmla="*/ 116 h 116"/>
                <a:gd name="T6" fmla="*/ 94 w 131"/>
                <a:gd name="T7" fmla="*/ 114 h 116"/>
                <a:gd name="T8" fmla="*/ 90 w 131"/>
                <a:gd name="T9" fmla="*/ 114 h 116"/>
                <a:gd name="T10" fmla="*/ 88 w 131"/>
                <a:gd name="T11" fmla="*/ 112 h 116"/>
                <a:gd name="T12" fmla="*/ 94 w 131"/>
                <a:gd name="T13" fmla="*/ 109 h 116"/>
                <a:gd name="T14" fmla="*/ 122 w 131"/>
                <a:gd name="T15" fmla="*/ 92 h 116"/>
                <a:gd name="T16" fmla="*/ 126 w 131"/>
                <a:gd name="T17" fmla="*/ 93 h 116"/>
                <a:gd name="T18" fmla="*/ 128 w 131"/>
                <a:gd name="T19" fmla="*/ 95 h 116"/>
                <a:gd name="T20" fmla="*/ 130 w 131"/>
                <a:gd name="T21" fmla="*/ 96 h 116"/>
                <a:gd name="T22" fmla="*/ 131 w 131"/>
                <a:gd name="T23" fmla="*/ 96 h 116"/>
                <a:gd name="T24" fmla="*/ 118 w 131"/>
                <a:gd name="T25" fmla="*/ 95 h 116"/>
                <a:gd name="T26" fmla="*/ 122 w 131"/>
                <a:gd name="T27" fmla="*/ 92 h 116"/>
                <a:gd name="T28" fmla="*/ 37 w 131"/>
                <a:gd name="T29" fmla="*/ 0 h 116"/>
                <a:gd name="T30" fmla="*/ 38 w 131"/>
                <a:gd name="T31" fmla="*/ 6 h 116"/>
                <a:gd name="T32" fmla="*/ 41 w 131"/>
                <a:gd name="T33" fmla="*/ 10 h 116"/>
                <a:gd name="T34" fmla="*/ 7 w 131"/>
                <a:gd name="T35" fmla="*/ 30 h 116"/>
                <a:gd name="T36" fmla="*/ 3 w 131"/>
                <a:gd name="T37" fmla="*/ 25 h 116"/>
                <a:gd name="T38" fmla="*/ 0 w 131"/>
                <a:gd name="T39" fmla="*/ 21 h 116"/>
                <a:gd name="T40" fmla="*/ 37 w 131"/>
                <a:gd name="T41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1" h="116">
                  <a:moveTo>
                    <a:pt x="94" y="109"/>
                  </a:moveTo>
                  <a:lnTo>
                    <a:pt x="97" y="116"/>
                  </a:lnTo>
                  <a:lnTo>
                    <a:pt x="96" y="116"/>
                  </a:lnTo>
                  <a:lnTo>
                    <a:pt x="94" y="114"/>
                  </a:lnTo>
                  <a:lnTo>
                    <a:pt x="90" y="114"/>
                  </a:lnTo>
                  <a:lnTo>
                    <a:pt x="88" y="112"/>
                  </a:lnTo>
                  <a:lnTo>
                    <a:pt x="94" y="109"/>
                  </a:lnTo>
                  <a:close/>
                  <a:moveTo>
                    <a:pt x="122" y="92"/>
                  </a:moveTo>
                  <a:lnTo>
                    <a:pt x="126" y="93"/>
                  </a:lnTo>
                  <a:lnTo>
                    <a:pt x="128" y="95"/>
                  </a:lnTo>
                  <a:lnTo>
                    <a:pt x="130" y="96"/>
                  </a:lnTo>
                  <a:lnTo>
                    <a:pt x="131" y="96"/>
                  </a:lnTo>
                  <a:lnTo>
                    <a:pt x="118" y="95"/>
                  </a:lnTo>
                  <a:lnTo>
                    <a:pt x="122" y="92"/>
                  </a:lnTo>
                  <a:close/>
                  <a:moveTo>
                    <a:pt x="37" y="0"/>
                  </a:moveTo>
                  <a:lnTo>
                    <a:pt x="38" y="6"/>
                  </a:lnTo>
                  <a:lnTo>
                    <a:pt x="41" y="10"/>
                  </a:lnTo>
                  <a:lnTo>
                    <a:pt x="7" y="30"/>
                  </a:lnTo>
                  <a:lnTo>
                    <a:pt x="3" y="25"/>
                  </a:lnTo>
                  <a:lnTo>
                    <a:pt x="0" y="2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AB5F59"/>
            </a:solidFill>
            <a:ln w="0">
              <a:solidFill>
                <a:srgbClr val="AB5F5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6" name="Freeform 449"/>
            <p:cNvSpPr>
              <a:spLocks/>
            </p:cNvSpPr>
            <p:nvPr/>
          </p:nvSpPr>
          <p:spPr bwMode="auto">
            <a:xfrm>
              <a:off x="9452365" y="3590225"/>
              <a:ext cx="60325" cy="34925"/>
            </a:xfrm>
            <a:custGeom>
              <a:avLst/>
              <a:gdLst>
                <a:gd name="T0" fmla="*/ 36 w 38"/>
                <a:gd name="T1" fmla="*/ 0 h 22"/>
                <a:gd name="T2" fmla="*/ 38 w 38"/>
                <a:gd name="T3" fmla="*/ 1 h 22"/>
                <a:gd name="T4" fmla="*/ 1 w 38"/>
                <a:gd name="T5" fmla="*/ 22 h 22"/>
                <a:gd name="T6" fmla="*/ 0 w 38"/>
                <a:gd name="T7" fmla="*/ 21 h 22"/>
                <a:gd name="T8" fmla="*/ 36 w 38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2">
                  <a:moveTo>
                    <a:pt x="36" y="0"/>
                  </a:moveTo>
                  <a:lnTo>
                    <a:pt x="38" y="1"/>
                  </a:lnTo>
                  <a:lnTo>
                    <a:pt x="1" y="22"/>
                  </a:lnTo>
                  <a:lnTo>
                    <a:pt x="0" y="21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643835"/>
            </a:solidFill>
            <a:ln w="0">
              <a:solidFill>
                <a:srgbClr val="64383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7" name="Freeform 450"/>
            <p:cNvSpPr>
              <a:spLocks/>
            </p:cNvSpPr>
            <p:nvPr/>
          </p:nvSpPr>
          <p:spPr bwMode="auto">
            <a:xfrm>
              <a:off x="9434903" y="3571175"/>
              <a:ext cx="74613" cy="52388"/>
            </a:xfrm>
            <a:custGeom>
              <a:avLst/>
              <a:gdLst>
                <a:gd name="T0" fmla="*/ 41 w 47"/>
                <a:gd name="T1" fmla="*/ 0 h 33"/>
                <a:gd name="T2" fmla="*/ 43 w 47"/>
                <a:gd name="T3" fmla="*/ 4 h 33"/>
                <a:gd name="T4" fmla="*/ 46 w 47"/>
                <a:gd name="T5" fmla="*/ 8 h 33"/>
                <a:gd name="T6" fmla="*/ 47 w 47"/>
                <a:gd name="T7" fmla="*/ 11 h 33"/>
                <a:gd name="T8" fmla="*/ 47 w 47"/>
                <a:gd name="T9" fmla="*/ 12 h 33"/>
                <a:gd name="T10" fmla="*/ 11 w 47"/>
                <a:gd name="T11" fmla="*/ 33 h 33"/>
                <a:gd name="T12" fmla="*/ 5 w 47"/>
                <a:gd name="T13" fmla="*/ 28 h 33"/>
                <a:gd name="T14" fmla="*/ 0 w 47"/>
                <a:gd name="T15" fmla="*/ 24 h 33"/>
                <a:gd name="T16" fmla="*/ 41 w 47"/>
                <a:gd name="T1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33">
                  <a:moveTo>
                    <a:pt x="41" y="0"/>
                  </a:moveTo>
                  <a:lnTo>
                    <a:pt x="43" y="4"/>
                  </a:lnTo>
                  <a:lnTo>
                    <a:pt x="46" y="8"/>
                  </a:lnTo>
                  <a:lnTo>
                    <a:pt x="47" y="11"/>
                  </a:lnTo>
                  <a:lnTo>
                    <a:pt x="47" y="12"/>
                  </a:lnTo>
                  <a:lnTo>
                    <a:pt x="11" y="33"/>
                  </a:lnTo>
                  <a:lnTo>
                    <a:pt x="5" y="28"/>
                  </a:lnTo>
                  <a:lnTo>
                    <a:pt x="0" y="24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55302D"/>
            </a:solidFill>
            <a:ln w="0">
              <a:solidFill>
                <a:srgbClr val="55302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8" name="Freeform 451"/>
            <p:cNvSpPr>
              <a:spLocks/>
            </p:cNvSpPr>
            <p:nvPr/>
          </p:nvSpPr>
          <p:spPr bwMode="auto">
            <a:xfrm>
              <a:off x="9412678" y="3548950"/>
              <a:ext cx="76200" cy="52388"/>
            </a:xfrm>
            <a:custGeom>
              <a:avLst/>
              <a:gdLst>
                <a:gd name="T0" fmla="*/ 33 w 48"/>
                <a:gd name="T1" fmla="*/ 0 h 33"/>
                <a:gd name="T2" fmla="*/ 36 w 48"/>
                <a:gd name="T3" fmla="*/ 2 h 33"/>
                <a:gd name="T4" fmla="*/ 42 w 48"/>
                <a:gd name="T5" fmla="*/ 5 h 33"/>
                <a:gd name="T6" fmla="*/ 48 w 48"/>
                <a:gd name="T7" fmla="*/ 9 h 33"/>
                <a:gd name="T8" fmla="*/ 9 w 48"/>
                <a:gd name="T9" fmla="*/ 33 h 33"/>
                <a:gd name="T10" fmla="*/ 8 w 48"/>
                <a:gd name="T11" fmla="*/ 30 h 33"/>
                <a:gd name="T12" fmla="*/ 6 w 48"/>
                <a:gd name="T13" fmla="*/ 27 h 33"/>
                <a:gd name="T14" fmla="*/ 5 w 48"/>
                <a:gd name="T15" fmla="*/ 25 h 33"/>
                <a:gd name="T16" fmla="*/ 5 w 48"/>
                <a:gd name="T17" fmla="*/ 23 h 33"/>
                <a:gd name="T18" fmla="*/ 0 w 48"/>
                <a:gd name="T19" fmla="*/ 18 h 33"/>
                <a:gd name="T20" fmla="*/ 33 w 48"/>
                <a:gd name="T2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33">
                  <a:moveTo>
                    <a:pt x="33" y="0"/>
                  </a:moveTo>
                  <a:lnTo>
                    <a:pt x="36" y="2"/>
                  </a:lnTo>
                  <a:lnTo>
                    <a:pt x="42" y="5"/>
                  </a:lnTo>
                  <a:lnTo>
                    <a:pt x="48" y="9"/>
                  </a:lnTo>
                  <a:lnTo>
                    <a:pt x="9" y="33"/>
                  </a:lnTo>
                  <a:lnTo>
                    <a:pt x="8" y="30"/>
                  </a:lnTo>
                  <a:lnTo>
                    <a:pt x="6" y="27"/>
                  </a:lnTo>
                  <a:lnTo>
                    <a:pt x="5" y="25"/>
                  </a:lnTo>
                  <a:lnTo>
                    <a:pt x="5" y="23"/>
                  </a:lnTo>
                  <a:lnTo>
                    <a:pt x="0" y="18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7A3125"/>
            </a:solidFill>
            <a:ln w="0">
              <a:solidFill>
                <a:srgbClr val="7A312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9" name="Freeform 452"/>
            <p:cNvSpPr>
              <a:spLocks/>
            </p:cNvSpPr>
            <p:nvPr/>
          </p:nvSpPr>
          <p:spPr bwMode="auto">
            <a:xfrm>
              <a:off x="9398390" y="3542600"/>
              <a:ext cx="66675" cy="34925"/>
            </a:xfrm>
            <a:custGeom>
              <a:avLst/>
              <a:gdLst>
                <a:gd name="T0" fmla="*/ 31 w 42"/>
                <a:gd name="T1" fmla="*/ 0 h 22"/>
                <a:gd name="T2" fmla="*/ 32 w 42"/>
                <a:gd name="T3" fmla="*/ 1 h 22"/>
                <a:gd name="T4" fmla="*/ 34 w 42"/>
                <a:gd name="T5" fmla="*/ 1 h 22"/>
                <a:gd name="T6" fmla="*/ 38 w 42"/>
                <a:gd name="T7" fmla="*/ 3 h 22"/>
                <a:gd name="T8" fmla="*/ 42 w 42"/>
                <a:gd name="T9" fmla="*/ 4 h 22"/>
                <a:gd name="T10" fmla="*/ 9 w 42"/>
                <a:gd name="T11" fmla="*/ 22 h 22"/>
                <a:gd name="T12" fmla="*/ 6 w 42"/>
                <a:gd name="T13" fmla="*/ 20 h 22"/>
                <a:gd name="T14" fmla="*/ 4 w 42"/>
                <a:gd name="T15" fmla="*/ 17 h 22"/>
                <a:gd name="T16" fmla="*/ 1 w 42"/>
                <a:gd name="T17" fmla="*/ 16 h 22"/>
                <a:gd name="T18" fmla="*/ 0 w 42"/>
                <a:gd name="T19" fmla="*/ 16 h 22"/>
                <a:gd name="T20" fmla="*/ 31 w 42"/>
                <a:gd name="T2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22">
                  <a:moveTo>
                    <a:pt x="31" y="0"/>
                  </a:moveTo>
                  <a:lnTo>
                    <a:pt x="32" y="1"/>
                  </a:lnTo>
                  <a:lnTo>
                    <a:pt x="34" y="1"/>
                  </a:lnTo>
                  <a:lnTo>
                    <a:pt x="38" y="3"/>
                  </a:lnTo>
                  <a:lnTo>
                    <a:pt x="42" y="4"/>
                  </a:lnTo>
                  <a:lnTo>
                    <a:pt x="9" y="22"/>
                  </a:lnTo>
                  <a:lnTo>
                    <a:pt x="6" y="20"/>
                  </a:lnTo>
                  <a:lnTo>
                    <a:pt x="4" y="17"/>
                  </a:lnTo>
                  <a:lnTo>
                    <a:pt x="1" y="16"/>
                  </a:lnTo>
                  <a:lnTo>
                    <a:pt x="0" y="16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solidFill>
                <a:srgbClr val="CC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0" name="Freeform 453"/>
            <p:cNvSpPr>
              <a:spLocks/>
            </p:cNvSpPr>
            <p:nvPr/>
          </p:nvSpPr>
          <p:spPr bwMode="auto">
            <a:xfrm>
              <a:off x="9426965" y="3563238"/>
              <a:ext cx="73025" cy="46038"/>
            </a:xfrm>
            <a:custGeom>
              <a:avLst/>
              <a:gdLst>
                <a:gd name="T0" fmla="*/ 39 w 46"/>
                <a:gd name="T1" fmla="*/ 0 h 29"/>
                <a:gd name="T2" fmla="*/ 46 w 46"/>
                <a:gd name="T3" fmla="*/ 5 h 29"/>
                <a:gd name="T4" fmla="*/ 5 w 46"/>
                <a:gd name="T5" fmla="*/ 29 h 29"/>
                <a:gd name="T6" fmla="*/ 1 w 46"/>
                <a:gd name="T7" fmla="*/ 26 h 29"/>
                <a:gd name="T8" fmla="*/ 0 w 46"/>
                <a:gd name="T9" fmla="*/ 24 h 29"/>
                <a:gd name="T10" fmla="*/ 39 w 46"/>
                <a:gd name="T1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29">
                  <a:moveTo>
                    <a:pt x="39" y="0"/>
                  </a:moveTo>
                  <a:lnTo>
                    <a:pt x="46" y="5"/>
                  </a:lnTo>
                  <a:lnTo>
                    <a:pt x="5" y="29"/>
                  </a:lnTo>
                  <a:lnTo>
                    <a:pt x="1" y="26"/>
                  </a:lnTo>
                  <a:lnTo>
                    <a:pt x="0" y="24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CC5D49"/>
            </a:solidFill>
            <a:ln w="0">
              <a:solidFill>
                <a:srgbClr val="CC5D4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1" name="Freeform 454"/>
            <p:cNvSpPr>
              <a:spLocks/>
            </p:cNvSpPr>
            <p:nvPr/>
          </p:nvSpPr>
          <p:spPr bwMode="auto">
            <a:xfrm>
              <a:off x="9398390" y="3534663"/>
              <a:ext cx="268288" cy="231775"/>
            </a:xfrm>
            <a:custGeom>
              <a:avLst/>
              <a:gdLst>
                <a:gd name="T0" fmla="*/ 34 w 169"/>
                <a:gd name="T1" fmla="*/ 0 h 146"/>
                <a:gd name="T2" fmla="*/ 35 w 169"/>
                <a:gd name="T3" fmla="*/ 1 h 146"/>
                <a:gd name="T4" fmla="*/ 38 w 169"/>
                <a:gd name="T5" fmla="*/ 1 h 146"/>
                <a:gd name="T6" fmla="*/ 40 w 169"/>
                <a:gd name="T7" fmla="*/ 2 h 146"/>
                <a:gd name="T8" fmla="*/ 44 w 169"/>
                <a:gd name="T9" fmla="*/ 4 h 146"/>
                <a:gd name="T10" fmla="*/ 49 w 169"/>
                <a:gd name="T11" fmla="*/ 6 h 146"/>
                <a:gd name="T12" fmla="*/ 53 w 169"/>
                <a:gd name="T13" fmla="*/ 9 h 146"/>
                <a:gd name="T14" fmla="*/ 60 w 169"/>
                <a:gd name="T15" fmla="*/ 13 h 146"/>
                <a:gd name="T16" fmla="*/ 64 w 169"/>
                <a:gd name="T17" fmla="*/ 17 h 146"/>
                <a:gd name="T18" fmla="*/ 69 w 169"/>
                <a:gd name="T19" fmla="*/ 21 h 146"/>
                <a:gd name="T20" fmla="*/ 72 w 169"/>
                <a:gd name="T21" fmla="*/ 26 h 146"/>
                <a:gd name="T22" fmla="*/ 74 w 169"/>
                <a:gd name="T23" fmla="*/ 34 h 146"/>
                <a:gd name="T24" fmla="*/ 80 w 169"/>
                <a:gd name="T25" fmla="*/ 44 h 146"/>
                <a:gd name="T26" fmla="*/ 85 w 169"/>
                <a:gd name="T27" fmla="*/ 57 h 146"/>
                <a:gd name="T28" fmla="*/ 91 w 169"/>
                <a:gd name="T29" fmla="*/ 69 h 146"/>
                <a:gd name="T30" fmla="*/ 95 w 169"/>
                <a:gd name="T31" fmla="*/ 80 h 146"/>
                <a:gd name="T32" fmla="*/ 99 w 169"/>
                <a:gd name="T33" fmla="*/ 87 h 146"/>
                <a:gd name="T34" fmla="*/ 100 w 169"/>
                <a:gd name="T35" fmla="*/ 90 h 146"/>
                <a:gd name="T36" fmla="*/ 104 w 169"/>
                <a:gd name="T37" fmla="*/ 93 h 146"/>
                <a:gd name="T38" fmla="*/ 108 w 169"/>
                <a:gd name="T39" fmla="*/ 97 h 146"/>
                <a:gd name="T40" fmla="*/ 114 w 169"/>
                <a:gd name="T41" fmla="*/ 100 h 146"/>
                <a:gd name="T42" fmla="*/ 120 w 169"/>
                <a:gd name="T43" fmla="*/ 103 h 146"/>
                <a:gd name="T44" fmla="*/ 132 w 169"/>
                <a:gd name="T45" fmla="*/ 111 h 146"/>
                <a:gd name="T46" fmla="*/ 145 w 169"/>
                <a:gd name="T47" fmla="*/ 116 h 146"/>
                <a:gd name="T48" fmla="*/ 157 w 169"/>
                <a:gd name="T49" fmla="*/ 121 h 146"/>
                <a:gd name="T50" fmla="*/ 165 w 169"/>
                <a:gd name="T51" fmla="*/ 125 h 146"/>
                <a:gd name="T52" fmla="*/ 169 w 169"/>
                <a:gd name="T53" fmla="*/ 127 h 146"/>
                <a:gd name="T54" fmla="*/ 125 w 169"/>
                <a:gd name="T55" fmla="*/ 123 h 146"/>
                <a:gd name="T56" fmla="*/ 134 w 169"/>
                <a:gd name="T57" fmla="*/ 146 h 146"/>
                <a:gd name="T58" fmla="*/ 131 w 169"/>
                <a:gd name="T59" fmla="*/ 145 h 146"/>
                <a:gd name="T60" fmla="*/ 123 w 169"/>
                <a:gd name="T61" fmla="*/ 142 h 146"/>
                <a:gd name="T62" fmla="*/ 111 w 169"/>
                <a:gd name="T63" fmla="*/ 137 h 146"/>
                <a:gd name="T64" fmla="*/ 98 w 169"/>
                <a:gd name="T65" fmla="*/ 131 h 146"/>
                <a:gd name="T66" fmla="*/ 86 w 169"/>
                <a:gd name="T67" fmla="*/ 123 h 146"/>
                <a:gd name="T68" fmla="*/ 80 w 169"/>
                <a:gd name="T69" fmla="*/ 120 h 146"/>
                <a:gd name="T70" fmla="*/ 74 w 169"/>
                <a:gd name="T71" fmla="*/ 116 h 146"/>
                <a:gd name="T72" fmla="*/ 70 w 169"/>
                <a:gd name="T73" fmla="*/ 114 h 146"/>
                <a:gd name="T74" fmla="*/ 66 w 169"/>
                <a:gd name="T75" fmla="*/ 110 h 146"/>
                <a:gd name="T76" fmla="*/ 65 w 169"/>
                <a:gd name="T77" fmla="*/ 107 h 146"/>
                <a:gd name="T78" fmla="*/ 61 w 169"/>
                <a:gd name="T79" fmla="*/ 99 h 146"/>
                <a:gd name="T80" fmla="*/ 57 w 169"/>
                <a:gd name="T81" fmla="*/ 89 h 146"/>
                <a:gd name="T82" fmla="*/ 51 w 169"/>
                <a:gd name="T83" fmla="*/ 77 h 146"/>
                <a:gd name="T84" fmla="*/ 45 w 169"/>
                <a:gd name="T85" fmla="*/ 64 h 146"/>
                <a:gd name="T86" fmla="*/ 40 w 169"/>
                <a:gd name="T87" fmla="*/ 53 h 146"/>
                <a:gd name="T88" fmla="*/ 38 w 169"/>
                <a:gd name="T89" fmla="*/ 47 h 146"/>
                <a:gd name="T90" fmla="*/ 35 w 169"/>
                <a:gd name="T91" fmla="*/ 42 h 146"/>
                <a:gd name="T92" fmla="*/ 30 w 169"/>
                <a:gd name="T93" fmla="*/ 36 h 146"/>
                <a:gd name="T94" fmla="*/ 26 w 169"/>
                <a:gd name="T95" fmla="*/ 32 h 146"/>
                <a:gd name="T96" fmla="*/ 19 w 169"/>
                <a:gd name="T97" fmla="*/ 28 h 146"/>
                <a:gd name="T98" fmla="*/ 15 w 169"/>
                <a:gd name="T99" fmla="*/ 26 h 146"/>
                <a:gd name="T100" fmla="*/ 10 w 169"/>
                <a:gd name="T101" fmla="*/ 25 h 146"/>
                <a:gd name="T102" fmla="*/ 6 w 169"/>
                <a:gd name="T103" fmla="*/ 22 h 146"/>
                <a:gd name="T104" fmla="*/ 4 w 169"/>
                <a:gd name="T105" fmla="*/ 21 h 146"/>
                <a:gd name="T106" fmla="*/ 1 w 169"/>
                <a:gd name="T107" fmla="*/ 21 h 146"/>
                <a:gd name="T108" fmla="*/ 0 w 169"/>
                <a:gd name="T109" fmla="*/ 21 h 146"/>
                <a:gd name="T110" fmla="*/ 34 w 169"/>
                <a:gd name="T111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9" h="146">
                  <a:moveTo>
                    <a:pt x="34" y="0"/>
                  </a:moveTo>
                  <a:lnTo>
                    <a:pt x="35" y="1"/>
                  </a:lnTo>
                  <a:lnTo>
                    <a:pt x="38" y="1"/>
                  </a:lnTo>
                  <a:lnTo>
                    <a:pt x="40" y="2"/>
                  </a:lnTo>
                  <a:lnTo>
                    <a:pt x="44" y="4"/>
                  </a:lnTo>
                  <a:lnTo>
                    <a:pt x="49" y="6"/>
                  </a:lnTo>
                  <a:lnTo>
                    <a:pt x="53" y="9"/>
                  </a:lnTo>
                  <a:lnTo>
                    <a:pt x="60" y="13"/>
                  </a:lnTo>
                  <a:lnTo>
                    <a:pt x="64" y="17"/>
                  </a:lnTo>
                  <a:lnTo>
                    <a:pt x="69" y="21"/>
                  </a:lnTo>
                  <a:lnTo>
                    <a:pt x="72" y="26"/>
                  </a:lnTo>
                  <a:lnTo>
                    <a:pt x="74" y="34"/>
                  </a:lnTo>
                  <a:lnTo>
                    <a:pt x="80" y="44"/>
                  </a:lnTo>
                  <a:lnTo>
                    <a:pt x="85" y="57"/>
                  </a:lnTo>
                  <a:lnTo>
                    <a:pt x="91" y="69"/>
                  </a:lnTo>
                  <a:lnTo>
                    <a:pt x="95" y="80"/>
                  </a:lnTo>
                  <a:lnTo>
                    <a:pt x="99" y="87"/>
                  </a:lnTo>
                  <a:lnTo>
                    <a:pt x="100" y="90"/>
                  </a:lnTo>
                  <a:lnTo>
                    <a:pt x="104" y="93"/>
                  </a:lnTo>
                  <a:lnTo>
                    <a:pt x="108" y="97"/>
                  </a:lnTo>
                  <a:lnTo>
                    <a:pt x="114" y="100"/>
                  </a:lnTo>
                  <a:lnTo>
                    <a:pt x="120" y="103"/>
                  </a:lnTo>
                  <a:lnTo>
                    <a:pt x="132" y="111"/>
                  </a:lnTo>
                  <a:lnTo>
                    <a:pt x="145" y="116"/>
                  </a:lnTo>
                  <a:lnTo>
                    <a:pt x="157" y="121"/>
                  </a:lnTo>
                  <a:lnTo>
                    <a:pt x="165" y="125"/>
                  </a:lnTo>
                  <a:lnTo>
                    <a:pt x="169" y="127"/>
                  </a:lnTo>
                  <a:lnTo>
                    <a:pt x="125" y="123"/>
                  </a:lnTo>
                  <a:lnTo>
                    <a:pt x="134" y="146"/>
                  </a:lnTo>
                  <a:lnTo>
                    <a:pt x="131" y="145"/>
                  </a:lnTo>
                  <a:lnTo>
                    <a:pt x="123" y="142"/>
                  </a:lnTo>
                  <a:lnTo>
                    <a:pt x="111" y="137"/>
                  </a:lnTo>
                  <a:lnTo>
                    <a:pt x="98" y="131"/>
                  </a:lnTo>
                  <a:lnTo>
                    <a:pt x="86" y="123"/>
                  </a:lnTo>
                  <a:lnTo>
                    <a:pt x="80" y="120"/>
                  </a:lnTo>
                  <a:lnTo>
                    <a:pt x="74" y="116"/>
                  </a:lnTo>
                  <a:lnTo>
                    <a:pt x="70" y="114"/>
                  </a:lnTo>
                  <a:lnTo>
                    <a:pt x="66" y="110"/>
                  </a:lnTo>
                  <a:lnTo>
                    <a:pt x="65" y="107"/>
                  </a:lnTo>
                  <a:lnTo>
                    <a:pt x="61" y="99"/>
                  </a:lnTo>
                  <a:lnTo>
                    <a:pt x="57" y="89"/>
                  </a:lnTo>
                  <a:lnTo>
                    <a:pt x="51" y="77"/>
                  </a:lnTo>
                  <a:lnTo>
                    <a:pt x="45" y="64"/>
                  </a:lnTo>
                  <a:lnTo>
                    <a:pt x="40" y="53"/>
                  </a:lnTo>
                  <a:lnTo>
                    <a:pt x="38" y="47"/>
                  </a:lnTo>
                  <a:lnTo>
                    <a:pt x="35" y="42"/>
                  </a:lnTo>
                  <a:lnTo>
                    <a:pt x="30" y="36"/>
                  </a:lnTo>
                  <a:lnTo>
                    <a:pt x="26" y="32"/>
                  </a:lnTo>
                  <a:lnTo>
                    <a:pt x="19" y="28"/>
                  </a:lnTo>
                  <a:lnTo>
                    <a:pt x="15" y="26"/>
                  </a:lnTo>
                  <a:lnTo>
                    <a:pt x="10" y="25"/>
                  </a:lnTo>
                  <a:lnTo>
                    <a:pt x="6" y="22"/>
                  </a:lnTo>
                  <a:lnTo>
                    <a:pt x="4" y="21"/>
                  </a:lnTo>
                  <a:lnTo>
                    <a:pt x="1" y="21"/>
                  </a:lnTo>
                  <a:lnTo>
                    <a:pt x="0" y="2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2EA8FF"/>
            </a:solidFill>
            <a:ln w="0">
              <a:solidFill>
                <a:srgbClr val="2EA8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2" name="Freeform 455"/>
            <p:cNvSpPr>
              <a:spLocks/>
            </p:cNvSpPr>
            <p:nvPr/>
          </p:nvSpPr>
          <p:spPr bwMode="auto">
            <a:xfrm>
              <a:off x="9092003" y="3509263"/>
              <a:ext cx="144463" cy="146050"/>
            </a:xfrm>
            <a:custGeom>
              <a:avLst/>
              <a:gdLst>
                <a:gd name="T0" fmla="*/ 5 w 91"/>
                <a:gd name="T1" fmla="*/ 0 h 92"/>
                <a:gd name="T2" fmla="*/ 89 w 91"/>
                <a:gd name="T3" fmla="*/ 48 h 92"/>
                <a:gd name="T4" fmla="*/ 85 w 91"/>
                <a:gd name="T5" fmla="*/ 60 h 92"/>
                <a:gd name="T6" fmla="*/ 83 w 91"/>
                <a:gd name="T7" fmla="*/ 71 h 92"/>
                <a:gd name="T8" fmla="*/ 83 w 91"/>
                <a:gd name="T9" fmla="*/ 73 h 92"/>
                <a:gd name="T10" fmla="*/ 83 w 91"/>
                <a:gd name="T11" fmla="*/ 75 h 92"/>
                <a:gd name="T12" fmla="*/ 83 w 91"/>
                <a:gd name="T13" fmla="*/ 75 h 92"/>
                <a:gd name="T14" fmla="*/ 84 w 91"/>
                <a:gd name="T15" fmla="*/ 73 h 92"/>
                <a:gd name="T16" fmla="*/ 84 w 91"/>
                <a:gd name="T17" fmla="*/ 72 h 92"/>
                <a:gd name="T18" fmla="*/ 84 w 91"/>
                <a:gd name="T19" fmla="*/ 72 h 92"/>
                <a:gd name="T20" fmla="*/ 84 w 91"/>
                <a:gd name="T21" fmla="*/ 73 h 92"/>
                <a:gd name="T22" fmla="*/ 84 w 91"/>
                <a:gd name="T23" fmla="*/ 75 h 92"/>
                <a:gd name="T24" fmla="*/ 84 w 91"/>
                <a:gd name="T25" fmla="*/ 81 h 92"/>
                <a:gd name="T26" fmla="*/ 85 w 91"/>
                <a:gd name="T27" fmla="*/ 85 h 92"/>
                <a:gd name="T28" fmla="*/ 88 w 91"/>
                <a:gd name="T29" fmla="*/ 89 h 92"/>
                <a:gd name="T30" fmla="*/ 91 w 91"/>
                <a:gd name="T31" fmla="*/ 92 h 92"/>
                <a:gd name="T32" fmla="*/ 4 w 91"/>
                <a:gd name="T33" fmla="*/ 42 h 92"/>
                <a:gd name="T34" fmla="*/ 2 w 91"/>
                <a:gd name="T35" fmla="*/ 38 h 92"/>
                <a:gd name="T36" fmla="*/ 0 w 91"/>
                <a:gd name="T37" fmla="*/ 33 h 92"/>
                <a:gd name="T38" fmla="*/ 0 w 91"/>
                <a:gd name="T39" fmla="*/ 27 h 92"/>
                <a:gd name="T40" fmla="*/ 0 w 91"/>
                <a:gd name="T41" fmla="*/ 25 h 92"/>
                <a:gd name="T42" fmla="*/ 0 w 91"/>
                <a:gd name="T43" fmla="*/ 24 h 92"/>
                <a:gd name="T44" fmla="*/ 0 w 91"/>
                <a:gd name="T45" fmla="*/ 25 h 92"/>
                <a:gd name="T46" fmla="*/ 0 w 91"/>
                <a:gd name="T47" fmla="*/ 25 h 92"/>
                <a:gd name="T48" fmla="*/ 0 w 91"/>
                <a:gd name="T49" fmla="*/ 26 h 92"/>
                <a:gd name="T50" fmla="*/ 0 w 91"/>
                <a:gd name="T51" fmla="*/ 26 h 92"/>
                <a:gd name="T52" fmla="*/ 0 w 91"/>
                <a:gd name="T53" fmla="*/ 26 h 92"/>
                <a:gd name="T54" fmla="*/ 0 w 91"/>
                <a:gd name="T55" fmla="*/ 24 h 92"/>
                <a:gd name="T56" fmla="*/ 2 w 91"/>
                <a:gd name="T57" fmla="*/ 12 h 92"/>
                <a:gd name="T58" fmla="*/ 5 w 91"/>
                <a:gd name="T5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1" h="92">
                  <a:moveTo>
                    <a:pt x="5" y="0"/>
                  </a:moveTo>
                  <a:lnTo>
                    <a:pt x="89" y="48"/>
                  </a:lnTo>
                  <a:lnTo>
                    <a:pt x="85" y="60"/>
                  </a:lnTo>
                  <a:lnTo>
                    <a:pt x="83" y="71"/>
                  </a:lnTo>
                  <a:lnTo>
                    <a:pt x="83" y="73"/>
                  </a:lnTo>
                  <a:lnTo>
                    <a:pt x="83" y="75"/>
                  </a:lnTo>
                  <a:lnTo>
                    <a:pt x="83" y="75"/>
                  </a:lnTo>
                  <a:lnTo>
                    <a:pt x="84" y="73"/>
                  </a:lnTo>
                  <a:lnTo>
                    <a:pt x="84" y="72"/>
                  </a:lnTo>
                  <a:lnTo>
                    <a:pt x="84" y="72"/>
                  </a:lnTo>
                  <a:lnTo>
                    <a:pt x="84" y="73"/>
                  </a:lnTo>
                  <a:lnTo>
                    <a:pt x="84" y="75"/>
                  </a:lnTo>
                  <a:lnTo>
                    <a:pt x="84" y="81"/>
                  </a:lnTo>
                  <a:lnTo>
                    <a:pt x="85" y="85"/>
                  </a:lnTo>
                  <a:lnTo>
                    <a:pt x="88" y="89"/>
                  </a:lnTo>
                  <a:lnTo>
                    <a:pt x="91" y="92"/>
                  </a:lnTo>
                  <a:lnTo>
                    <a:pt x="4" y="42"/>
                  </a:lnTo>
                  <a:lnTo>
                    <a:pt x="2" y="38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0" y="25"/>
                  </a:lnTo>
                  <a:lnTo>
                    <a:pt x="0" y="24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4"/>
                  </a:lnTo>
                  <a:lnTo>
                    <a:pt x="2" y="1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D1563F"/>
            </a:solidFill>
            <a:ln w="0">
              <a:solidFill>
                <a:srgbClr val="D1563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3" name="Freeform 456"/>
            <p:cNvSpPr>
              <a:spLocks/>
            </p:cNvSpPr>
            <p:nvPr/>
          </p:nvSpPr>
          <p:spPr bwMode="auto">
            <a:xfrm>
              <a:off x="8607815" y="3231450"/>
              <a:ext cx="146050" cy="142875"/>
            </a:xfrm>
            <a:custGeom>
              <a:avLst/>
              <a:gdLst>
                <a:gd name="T0" fmla="*/ 7 w 92"/>
                <a:gd name="T1" fmla="*/ 0 h 90"/>
                <a:gd name="T2" fmla="*/ 91 w 92"/>
                <a:gd name="T3" fmla="*/ 47 h 90"/>
                <a:gd name="T4" fmla="*/ 85 w 92"/>
                <a:gd name="T5" fmla="*/ 58 h 90"/>
                <a:gd name="T6" fmla="*/ 84 w 92"/>
                <a:gd name="T7" fmla="*/ 70 h 90"/>
                <a:gd name="T8" fmla="*/ 84 w 92"/>
                <a:gd name="T9" fmla="*/ 73 h 90"/>
                <a:gd name="T10" fmla="*/ 84 w 92"/>
                <a:gd name="T11" fmla="*/ 73 h 90"/>
                <a:gd name="T12" fmla="*/ 84 w 92"/>
                <a:gd name="T13" fmla="*/ 73 h 90"/>
                <a:gd name="T14" fmla="*/ 84 w 92"/>
                <a:gd name="T15" fmla="*/ 72 h 90"/>
                <a:gd name="T16" fmla="*/ 84 w 92"/>
                <a:gd name="T17" fmla="*/ 72 h 90"/>
                <a:gd name="T18" fmla="*/ 84 w 92"/>
                <a:gd name="T19" fmla="*/ 70 h 90"/>
                <a:gd name="T20" fmla="*/ 84 w 92"/>
                <a:gd name="T21" fmla="*/ 72 h 90"/>
                <a:gd name="T22" fmla="*/ 84 w 92"/>
                <a:gd name="T23" fmla="*/ 74 h 90"/>
                <a:gd name="T24" fmla="*/ 84 w 92"/>
                <a:gd name="T25" fmla="*/ 79 h 90"/>
                <a:gd name="T26" fmla="*/ 85 w 92"/>
                <a:gd name="T27" fmla="*/ 85 h 90"/>
                <a:gd name="T28" fmla="*/ 88 w 92"/>
                <a:gd name="T29" fmla="*/ 89 h 90"/>
                <a:gd name="T30" fmla="*/ 92 w 92"/>
                <a:gd name="T31" fmla="*/ 90 h 90"/>
                <a:gd name="T32" fmla="*/ 5 w 92"/>
                <a:gd name="T33" fmla="*/ 40 h 90"/>
                <a:gd name="T34" fmla="*/ 3 w 92"/>
                <a:gd name="T35" fmla="*/ 36 h 90"/>
                <a:gd name="T36" fmla="*/ 2 w 92"/>
                <a:gd name="T37" fmla="*/ 32 h 90"/>
                <a:gd name="T38" fmla="*/ 0 w 92"/>
                <a:gd name="T39" fmla="*/ 26 h 90"/>
                <a:gd name="T40" fmla="*/ 0 w 92"/>
                <a:gd name="T41" fmla="*/ 24 h 90"/>
                <a:gd name="T42" fmla="*/ 0 w 92"/>
                <a:gd name="T43" fmla="*/ 23 h 90"/>
                <a:gd name="T44" fmla="*/ 0 w 92"/>
                <a:gd name="T45" fmla="*/ 23 h 90"/>
                <a:gd name="T46" fmla="*/ 0 w 92"/>
                <a:gd name="T47" fmla="*/ 24 h 90"/>
                <a:gd name="T48" fmla="*/ 0 w 92"/>
                <a:gd name="T49" fmla="*/ 24 h 90"/>
                <a:gd name="T50" fmla="*/ 0 w 92"/>
                <a:gd name="T51" fmla="*/ 26 h 90"/>
                <a:gd name="T52" fmla="*/ 0 w 92"/>
                <a:gd name="T53" fmla="*/ 24 h 90"/>
                <a:gd name="T54" fmla="*/ 0 w 92"/>
                <a:gd name="T55" fmla="*/ 22 h 90"/>
                <a:gd name="T56" fmla="*/ 2 w 92"/>
                <a:gd name="T57" fmla="*/ 11 h 90"/>
                <a:gd name="T58" fmla="*/ 7 w 92"/>
                <a:gd name="T5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2" h="90">
                  <a:moveTo>
                    <a:pt x="7" y="0"/>
                  </a:moveTo>
                  <a:lnTo>
                    <a:pt x="91" y="47"/>
                  </a:lnTo>
                  <a:lnTo>
                    <a:pt x="85" y="58"/>
                  </a:lnTo>
                  <a:lnTo>
                    <a:pt x="84" y="70"/>
                  </a:lnTo>
                  <a:lnTo>
                    <a:pt x="84" y="73"/>
                  </a:lnTo>
                  <a:lnTo>
                    <a:pt x="84" y="73"/>
                  </a:lnTo>
                  <a:lnTo>
                    <a:pt x="84" y="73"/>
                  </a:lnTo>
                  <a:lnTo>
                    <a:pt x="84" y="72"/>
                  </a:lnTo>
                  <a:lnTo>
                    <a:pt x="84" y="72"/>
                  </a:lnTo>
                  <a:lnTo>
                    <a:pt x="84" y="70"/>
                  </a:lnTo>
                  <a:lnTo>
                    <a:pt x="84" y="72"/>
                  </a:lnTo>
                  <a:lnTo>
                    <a:pt x="84" y="74"/>
                  </a:lnTo>
                  <a:lnTo>
                    <a:pt x="84" y="79"/>
                  </a:lnTo>
                  <a:lnTo>
                    <a:pt x="85" y="85"/>
                  </a:lnTo>
                  <a:lnTo>
                    <a:pt x="88" y="89"/>
                  </a:lnTo>
                  <a:lnTo>
                    <a:pt x="92" y="90"/>
                  </a:lnTo>
                  <a:lnTo>
                    <a:pt x="5" y="40"/>
                  </a:lnTo>
                  <a:lnTo>
                    <a:pt x="3" y="36"/>
                  </a:lnTo>
                  <a:lnTo>
                    <a:pt x="2" y="32"/>
                  </a:lnTo>
                  <a:lnTo>
                    <a:pt x="0" y="26"/>
                  </a:lnTo>
                  <a:lnTo>
                    <a:pt x="0" y="24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6"/>
                  </a:lnTo>
                  <a:lnTo>
                    <a:pt x="0" y="24"/>
                  </a:lnTo>
                  <a:lnTo>
                    <a:pt x="0" y="22"/>
                  </a:lnTo>
                  <a:lnTo>
                    <a:pt x="2" y="11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D1563F"/>
            </a:solidFill>
            <a:ln w="0">
              <a:solidFill>
                <a:srgbClr val="D1563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4" name="Freeform 457"/>
            <p:cNvSpPr>
              <a:spLocks noEditPoints="1"/>
            </p:cNvSpPr>
            <p:nvPr/>
          </p:nvSpPr>
          <p:spPr bwMode="auto">
            <a:xfrm>
              <a:off x="8585590" y="3106038"/>
              <a:ext cx="1130300" cy="414338"/>
            </a:xfrm>
            <a:custGeom>
              <a:avLst/>
              <a:gdLst>
                <a:gd name="T0" fmla="*/ 644 w 712"/>
                <a:gd name="T1" fmla="*/ 43 h 261"/>
                <a:gd name="T2" fmla="*/ 691 w 712"/>
                <a:gd name="T3" fmla="*/ 71 h 261"/>
                <a:gd name="T4" fmla="*/ 369 w 712"/>
                <a:gd name="T5" fmla="*/ 251 h 261"/>
                <a:gd name="T6" fmla="*/ 76 w 712"/>
                <a:gd name="T7" fmla="*/ 81 h 261"/>
                <a:gd name="T8" fmla="*/ 82 w 712"/>
                <a:gd name="T9" fmla="*/ 76 h 261"/>
                <a:gd name="T10" fmla="*/ 89 w 712"/>
                <a:gd name="T11" fmla="*/ 69 h 261"/>
                <a:gd name="T12" fmla="*/ 93 w 712"/>
                <a:gd name="T13" fmla="*/ 63 h 261"/>
                <a:gd name="T14" fmla="*/ 336 w 712"/>
                <a:gd name="T15" fmla="*/ 204 h 261"/>
                <a:gd name="T16" fmla="*/ 340 w 712"/>
                <a:gd name="T17" fmla="*/ 206 h 261"/>
                <a:gd name="T18" fmla="*/ 343 w 712"/>
                <a:gd name="T19" fmla="*/ 206 h 261"/>
                <a:gd name="T20" fmla="*/ 345 w 712"/>
                <a:gd name="T21" fmla="*/ 206 h 261"/>
                <a:gd name="T22" fmla="*/ 347 w 712"/>
                <a:gd name="T23" fmla="*/ 204 h 261"/>
                <a:gd name="T24" fmla="*/ 358 w 712"/>
                <a:gd name="T25" fmla="*/ 199 h 261"/>
                <a:gd name="T26" fmla="*/ 358 w 712"/>
                <a:gd name="T27" fmla="*/ 199 h 261"/>
                <a:gd name="T28" fmla="*/ 357 w 712"/>
                <a:gd name="T29" fmla="*/ 204 h 261"/>
                <a:gd name="T30" fmla="*/ 356 w 712"/>
                <a:gd name="T31" fmla="*/ 207 h 261"/>
                <a:gd name="T32" fmla="*/ 355 w 712"/>
                <a:gd name="T33" fmla="*/ 211 h 261"/>
                <a:gd name="T34" fmla="*/ 352 w 712"/>
                <a:gd name="T35" fmla="*/ 212 h 261"/>
                <a:gd name="T36" fmla="*/ 644 w 712"/>
                <a:gd name="T37" fmla="*/ 43 h 261"/>
                <a:gd name="T38" fmla="*/ 664 w 712"/>
                <a:gd name="T39" fmla="*/ 31 h 261"/>
                <a:gd name="T40" fmla="*/ 712 w 712"/>
                <a:gd name="T41" fmla="*/ 59 h 261"/>
                <a:gd name="T42" fmla="*/ 699 w 712"/>
                <a:gd name="T43" fmla="*/ 65 h 261"/>
                <a:gd name="T44" fmla="*/ 652 w 712"/>
                <a:gd name="T45" fmla="*/ 38 h 261"/>
                <a:gd name="T46" fmla="*/ 664 w 712"/>
                <a:gd name="T47" fmla="*/ 31 h 261"/>
                <a:gd name="T48" fmla="*/ 51 w 712"/>
                <a:gd name="T49" fmla="*/ 25 h 261"/>
                <a:gd name="T50" fmla="*/ 6 w 712"/>
                <a:gd name="T51" fmla="*/ 51 h 261"/>
                <a:gd name="T52" fmla="*/ 60 w 712"/>
                <a:gd name="T53" fmla="*/ 81 h 261"/>
                <a:gd name="T54" fmla="*/ 361 w 712"/>
                <a:gd name="T55" fmla="*/ 255 h 261"/>
                <a:gd name="T56" fmla="*/ 353 w 712"/>
                <a:gd name="T57" fmla="*/ 261 h 261"/>
                <a:gd name="T58" fmla="*/ 0 w 712"/>
                <a:gd name="T59" fmla="*/ 52 h 261"/>
                <a:gd name="T60" fmla="*/ 51 w 712"/>
                <a:gd name="T61" fmla="*/ 25 h 261"/>
                <a:gd name="T62" fmla="*/ 67 w 712"/>
                <a:gd name="T63" fmla="*/ 25 h 261"/>
                <a:gd name="T64" fmla="*/ 73 w 712"/>
                <a:gd name="T65" fmla="*/ 29 h 261"/>
                <a:gd name="T66" fmla="*/ 77 w 712"/>
                <a:gd name="T67" fmla="*/ 33 h 261"/>
                <a:gd name="T68" fmla="*/ 59 w 712"/>
                <a:gd name="T69" fmla="*/ 43 h 261"/>
                <a:gd name="T70" fmla="*/ 84 w 712"/>
                <a:gd name="T71" fmla="*/ 58 h 261"/>
                <a:gd name="T72" fmla="*/ 81 w 712"/>
                <a:gd name="T73" fmla="*/ 63 h 261"/>
                <a:gd name="T74" fmla="*/ 77 w 712"/>
                <a:gd name="T75" fmla="*/ 68 h 261"/>
                <a:gd name="T76" fmla="*/ 73 w 712"/>
                <a:gd name="T77" fmla="*/ 72 h 261"/>
                <a:gd name="T78" fmla="*/ 68 w 712"/>
                <a:gd name="T79" fmla="*/ 77 h 261"/>
                <a:gd name="T80" fmla="*/ 22 w 712"/>
                <a:gd name="T81" fmla="*/ 51 h 261"/>
                <a:gd name="T82" fmla="*/ 67 w 712"/>
                <a:gd name="T83" fmla="*/ 25 h 261"/>
                <a:gd name="T84" fmla="*/ 110 w 712"/>
                <a:gd name="T85" fmla="*/ 0 h 261"/>
                <a:gd name="T86" fmla="*/ 122 w 712"/>
                <a:gd name="T87" fmla="*/ 8 h 261"/>
                <a:gd name="T88" fmla="*/ 85 w 712"/>
                <a:gd name="T89" fmla="*/ 29 h 261"/>
                <a:gd name="T90" fmla="*/ 81 w 712"/>
                <a:gd name="T91" fmla="*/ 24 h 261"/>
                <a:gd name="T92" fmla="*/ 74 w 712"/>
                <a:gd name="T93" fmla="*/ 20 h 261"/>
                <a:gd name="T94" fmla="*/ 110 w 712"/>
                <a:gd name="T95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12" h="261">
                  <a:moveTo>
                    <a:pt x="644" y="43"/>
                  </a:moveTo>
                  <a:lnTo>
                    <a:pt x="691" y="71"/>
                  </a:lnTo>
                  <a:lnTo>
                    <a:pt x="369" y="251"/>
                  </a:lnTo>
                  <a:lnTo>
                    <a:pt x="76" y="81"/>
                  </a:lnTo>
                  <a:lnTo>
                    <a:pt x="82" y="76"/>
                  </a:lnTo>
                  <a:lnTo>
                    <a:pt x="89" y="69"/>
                  </a:lnTo>
                  <a:lnTo>
                    <a:pt x="93" y="63"/>
                  </a:lnTo>
                  <a:lnTo>
                    <a:pt x="336" y="204"/>
                  </a:lnTo>
                  <a:lnTo>
                    <a:pt x="340" y="206"/>
                  </a:lnTo>
                  <a:lnTo>
                    <a:pt x="343" y="206"/>
                  </a:lnTo>
                  <a:lnTo>
                    <a:pt x="345" y="206"/>
                  </a:lnTo>
                  <a:lnTo>
                    <a:pt x="347" y="204"/>
                  </a:lnTo>
                  <a:lnTo>
                    <a:pt x="358" y="199"/>
                  </a:lnTo>
                  <a:lnTo>
                    <a:pt x="358" y="199"/>
                  </a:lnTo>
                  <a:lnTo>
                    <a:pt x="357" y="204"/>
                  </a:lnTo>
                  <a:lnTo>
                    <a:pt x="356" y="207"/>
                  </a:lnTo>
                  <a:lnTo>
                    <a:pt x="355" y="211"/>
                  </a:lnTo>
                  <a:lnTo>
                    <a:pt x="352" y="212"/>
                  </a:lnTo>
                  <a:lnTo>
                    <a:pt x="644" y="43"/>
                  </a:lnTo>
                  <a:close/>
                  <a:moveTo>
                    <a:pt x="664" y="31"/>
                  </a:moveTo>
                  <a:lnTo>
                    <a:pt x="712" y="59"/>
                  </a:lnTo>
                  <a:lnTo>
                    <a:pt x="699" y="65"/>
                  </a:lnTo>
                  <a:lnTo>
                    <a:pt x="652" y="38"/>
                  </a:lnTo>
                  <a:lnTo>
                    <a:pt x="664" y="31"/>
                  </a:lnTo>
                  <a:close/>
                  <a:moveTo>
                    <a:pt x="51" y="25"/>
                  </a:moveTo>
                  <a:lnTo>
                    <a:pt x="6" y="51"/>
                  </a:lnTo>
                  <a:lnTo>
                    <a:pt x="60" y="81"/>
                  </a:lnTo>
                  <a:lnTo>
                    <a:pt x="361" y="255"/>
                  </a:lnTo>
                  <a:lnTo>
                    <a:pt x="353" y="261"/>
                  </a:lnTo>
                  <a:lnTo>
                    <a:pt x="0" y="52"/>
                  </a:lnTo>
                  <a:lnTo>
                    <a:pt x="51" y="25"/>
                  </a:lnTo>
                  <a:close/>
                  <a:moveTo>
                    <a:pt x="67" y="25"/>
                  </a:moveTo>
                  <a:lnTo>
                    <a:pt x="73" y="29"/>
                  </a:lnTo>
                  <a:lnTo>
                    <a:pt x="77" y="33"/>
                  </a:lnTo>
                  <a:lnTo>
                    <a:pt x="59" y="43"/>
                  </a:lnTo>
                  <a:lnTo>
                    <a:pt x="84" y="58"/>
                  </a:lnTo>
                  <a:lnTo>
                    <a:pt x="81" y="63"/>
                  </a:lnTo>
                  <a:lnTo>
                    <a:pt x="77" y="68"/>
                  </a:lnTo>
                  <a:lnTo>
                    <a:pt x="73" y="72"/>
                  </a:lnTo>
                  <a:lnTo>
                    <a:pt x="68" y="77"/>
                  </a:lnTo>
                  <a:lnTo>
                    <a:pt x="22" y="51"/>
                  </a:lnTo>
                  <a:lnTo>
                    <a:pt x="67" y="25"/>
                  </a:lnTo>
                  <a:close/>
                  <a:moveTo>
                    <a:pt x="110" y="0"/>
                  </a:moveTo>
                  <a:lnTo>
                    <a:pt x="122" y="8"/>
                  </a:lnTo>
                  <a:lnTo>
                    <a:pt x="85" y="29"/>
                  </a:lnTo>
                  <a:lnTo>
                    <a:pt x="81" y="24"/>
                  </a:lnTo>
                  <a:lnTo>
                    <a:pt x="74" y="20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rgbClr val="B0402C"/>
            </a:solidFill>
            <a:ln w="0">
              <a:solidFill>
                <a:srgbClr val="B0402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5" name="Freeform 458"/>
            <p:cNvSpPr>
              <a:spLocks/>
            </p:cNvSpPr>
            <p:nvPr/>
          </p:nvSpPr>
          <p:spPr bwMode="auto">
            <a:xfrm>
              <a:off x="8595115" y="3137788"/>
              <a:ext cx="98425" cy="96838"/>
            </a:xfrm>
            <a:custGeom>
              <a:avLst/>
              <a:gdLst>
                <a:gd name="T0" fmla="*/ 54 w 62"/>
                <a:gd name="T1" fmla="*/ 0 h 61"/>
                <a:gd name="T2" fmla="*/ 58 w 62"/>
                <a:gd name="T3" fmla="*/ 2 h 61"/>
                <a:gd name="T4" fmla="*/ 61 w 62"/>
                <a:gd name="T5" fmla="*/ 5 h 61"/>
                <a:gd name="T6" fmla="*/ 16 w 62"/>
                <a:gd name="T7" fmla="*/ 31 h 61"/>
                <a:gd name="T8" fmla="*/ 62 w 62"/>
                <a:gd name="T9" fmla="*/ 57 h 61"/>
                <a:gd name="T10" fmla="*/ 58 w 62"/>
                <a:gd name="T11" fmla="*/ 59 h 61"/>
                <a:gd name="T12" fmla="*/ 54 w 62"/>
                <a:gd name="T13" fmla="*/ 61 h 61"/>
                <a:gd name="T14" fmla="*/ 0 w 62"/>
                <a:gd name="T15" fmla="*/ 31 h 61"/>
                <a:gd name="T16" fmla="*/ 45 w 62"/>
                <a:gd name="T17" fmla="*/ 5 h 61"/>
                <a:gd name="T18" fmla="*/ 54 w 62"/>
                <a:gd name="T1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61">
                  <a:moveTo>
                    <a:pt x="54" y="0"/>
                  </a:moveTo>
                  <a:lnTo>
                    <a:pt x="58" y="2"/>
                  </a:lnTo>
                  <a:lnTo>
                    <a:pt x="61" y="5"/>
                  </a:lnTo>
                  <a:lnTo>
                    <a:pt x="16" y="31"/>
                  </a:lnTo>
                  <a:lnTo>
                    <a:pt x="62" y="57"/>
                  </a:lnTo>
                  <a:lnTo>
                    <a:pt x="58" y="59"/>
                  </a:lnTo>
                  <a:lnTo>
                    <a:pt x="54" y="61"/>
                  </a:lnTo>
                  <a:lnTo>
                    <a:pt x="0" y="31"/>
                  </a:lnTo>
                  <a:lnTo>
                    <a:pt x="45" y="5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BE867B"/>
            </a:solidFill>
            <a:ln w="0">
              <a:solidFill>
                <a:srgbClr val="BE867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6" name="Freeform 459"/>
            <p:cNvSpPr>
              <a:spLocks noEditPoints="1"/>
            </p:cNvSpPr>
            <p:nvPr/>
          </p:nvSpPr>
          <p:spPr bwMode="auto">
            <a:xfrm>
              <a:off x="8680840" y="3099688"/>
              <a:ext cx="1014413" cy="411163"/>
            </a:xfrm>
            <a:custGeom>
              <a:avLst/>
              <a:gdLst>
                <a:gd name="T0" fmla="*/ 24 w 639"/>
                <a:gd name="T1" fmla="*/ 62 h 259"/>
                <a:gd name="T2" fmla="*/ 33 w 639"/>
                <a:gd name="T3" fmla="*/ 67 h 259"/>
                <a:gd name="T4" fmla="*/ 29 w 639"/>
                <a:gd name="T5" fmla="*/ 73 h 259"/>
                <a:gd name="T6" fmla="*/ 22 w 639"/>
                <a:gd name="T7" fmla="*/ 80 h 259"/>
                <a:gd name="T8" fmla="*/ 16 w 639"/>
                <a:gd name="T9" fmla="*/ 85 h 259"/>
                <a:gd name="T10" fmla="*/ 309 w 639"/>
                <a:gd name="T11" fmla="*/ 255 h 259"/>
                <a:gd name="T12" fmla="*/ 301 w 639"/>
                <a:gd name="T13" fmla="*/ 259 h 259"/>
                <a:gd name="T14" fmla="*/ 0 w 639"/>
                <a:gd name="T15" fmla="*/ 85 h 259"/>
                <a:gd name="T16" fmla="*/ 4 w 639"/>
                <a:gd name="T17" fmla="*/ 83 h 259"/>
                <a:gd name="T18" fmla="*/ 8 w 639"/>
                <a:gd name="T19" fmla="*/ 81 h 259"/>
                <a:gd name="T20" fmla="*/ 13 w 639"/>
                <a:gd name="T21" fmla="*/ 76 h 259"/>
                <a:gd name="T22" fmla="*/ 17 w 639"/>
                <a:gd name="T23" fmla="*/ 72 h 259"/>
                <a:gd name="T24" fmla="*/ 21 w 639"/>
                <a:gd name="T25" fmla="*/ 67 h 259"/>
                <a:gd name="T26" fmla="*/ 24 w 639"/>
                <a:gd name="T27" fmla="*/ 62 h 259"/>
                <a:gd name="T28" fmla="*/ 592 w 639"/>
                <a:gd name="T29" fmla="*/ 42 h 259"/>
                <a:gd name="T30" fmla="*/ 639 w 639"/>
                <a:gd name="T31" fmla="*/ 69 h 259"/>
                <a:gd name="T32" fmla="*/ 631 w 639"/>
                <a:gd name="T33" fmla="*/ 75 h 259"/>
                <a:gd name="T34" fmla="*/ 584 w 639"/>
                <a:gd name="T35" fmla="*/ 47 h 259"/>
                <a:gd name="T36" fmla="*/ 592 w 639"/>
                <a:gd name="T37" fmla="*/ 42 h 259"/>
                <a:gd name="T38" fmla="*/ 43 w 639"/>
                <a:gd name="T39" fmla="*/ 0 h 259"/>
                <a:gd name="T40" fmla="*/ 50 w 639"/>
                <a:gd name="T41" fmla="*/ 4 h 259"/>
                <a:gd name="T42" fmla="*/ 14 w 639"/>
                <a:gd name="T43" fmla="*/ 24 h 259"/>
                <a:gd name="T44" fmla="*/ 21 w 639"/>
                <a:gd name="T45" fmla="*/ 28 h 259"/>
                <a:gd name="T46" fmla="*/ 25 w 639"/>
                <a:gd name="T47" fmla="*/ 33 h 259"/>
                <a:gd name="T48" fmla="*/ 17 w 639"/>
                <a:gd name="T49" fmla="*/ 37 h 259"/>
                <a:gd name="T50" fmla="*/ 13 w 639"/>
                <a:gd name="T51" fmla="*/ 33 h 259"/>
                <a:gd name="T52" fmla="*/ 7 w 639"/>
                <a:gd name="T53" fmla="*/ 29 h 259"/>
                <a:gd name="T54" fmla="*/ 4 w 639"/>
                <a:gd name="T55" fmla="*/ 26 h 259"/>
                <a:gd name="T56" fmla="*/ 0 w 639"/>
                <a:gd name="T57" fmla="*/ 24 h 259"/>
                <a:gd name="T58" fmla="*/ 43 w 639"/>
                <a:gd name="T59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39" h="259">
                  <a:moveTo>
                    <a:pt x="24" y="62"/>
                  </a:moveTo>
                  <a:lnTo>
                    <a:pt x="33" y="67"/>
                  </a:lnTo>
                  <a:lnTo>
                    <a:pt x="29" y="73"/>
                  </a:lnTo>
                  <a:lnTo>
                    <a:pt x="22" y="80"/>
                  </a:lnTo>
                  <a:lnTo>
                    <a:pt x="16" y="85"/>
                  </a:lnTo>
                  <a:lnTo>
                    <a:pt x="309" y="255"/>
                  </a:lnTo>
                  <a:lnTo>
                    <a:pt x="301" y="259"/>
                  </a:lnTo>
                  <a:lnTo>
                    <a:pt x="0" y="85"/>
                  </a:lnTo>
                  <a:lnTo>
                    <a:pt x="4" y="83"/>
                  </a:lnTo>
                  <a:lnTo>
                    <a:pt x="8" y="81"/>
                  </a:lnTo>
                  <a:lnTo>
                    <a:pt x="13" y="76"/>
                  </a:lnTo>
                  <a:lnTo>
                    <a:pt x="17" y="72"/>
                  </a:lnTo>
                  <a:lnTo>
                    <a:pt x="21" y="67"/>
                  </a:lnTo>
                  <a:lnTo>
                    <a:pt x="24" y="62"/>
                  </a:lnTo>
                  <a:close/>
                  <a:moveTo>
                    <a:pt x="592" y="42"/>
                  </a:moveTo>
                  <a:lnTo>
                    <a:pt x="639" y="69"/>
                  </a:lnTo>
                  <a:lnTo>
                    <a:pt x="631" y="75"/>
                  </a:lnTo>
                  <a:lnTo>
                    <a:pt x="584" y="47"/>
                  </a:lnTo>
                  <a:lnTo>
                    <a:pt x="592" y="42"/>
                  </a:lnTo>
                  <a:close/>
                  <a:moveTo>
                    <a:pt x="43" y="0"/>
                  </a:moveTo>
                  <a:lnTo>
                    <a:pt x="50" y="4"/>
                  </a:lnTo>
                  <a:lnTo>
                    <a:pt x="14" y="24"/>
                  </a:lnTo>
                  <a:lnTo>
                    <a:pt x="21" y="28"/>
                  </a:lnTo>
                  <a:lnTo>
                    <a:pt x="25" y="33"/>
                  </a:lnTo>
                  <a:lnTo>
                    <a:pt x="17" y="37"/>
                  </a:lnTo>
                  <a:lnTo>
                    <a:pt x="13" y="33"/>
                  </a:lnTo>
                  <a:lnTo>
                    <a:pt x="7" y="29"/>
                  </a:lnTo>
                  <a:lnTo>
                    <a:pt x="4" y="26"/>
                  </a:lnTo>
                  <a:lnTo>
                    <a:pt x="0" y="24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BE867B"/>
            </a:solidFill>
            <a:ln w="0">
              <a:solidFill>
                <a:srgbClr val="BE867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7" name="Freeform 460"/>
            <p:cNvSpPr>
              <a:spLocks/>
            </p:cNvSpPr>
            <p:nvPr/>
          </p:nvSpPr>
          <p:spPr bwMode="auto">
            <a:xfrm>
              <a:off x="8679253" y="2828225"/>
              <a:ext cx="1055688" cy="604838"/>
            </a:xfrm>
            <a:custGeom>
              <a:avLst/>
              <a:gdLst>
                <a:gd name="T0" fmla="*/ 377 w 665"/>
                <a:gd name="T1" fmla="*/ 0 h 381"/>
                <a:gd name="T2" fmla="*/ 654 w 665"/>
                <a:gd name="T3" fmla="*/ 159 h 381"/>
                <a:gd name="T4" fmla="*/ 658 w 665"/>
                <a:gd name="T5" fmla="*/ 162 h 381"/>
                <a:gd name="T6" fmla="*/ 662 w 665"/>
                <a:gd name="T7" fmla="*/ 162 h 381"/>
                <a:gd name="T8" fmla="*/ 665 w 665"/>
                <a:gd name="T9" fmla="*/ 161 h 381"/>
                <a:gd name="T10" fmla="*/ 288 w 665"/>
                <a:gd name="T11" fmla="*/ 379 h 381"/>
                <a:gd name="T12" fmla="*/ 285 w 665"/>
                <a:gd name="T13" fmla="*/ 381 h 381"/>
                <a:gd name="T14" fmla="*/ 281 w 665"/>
                <a:gd name="T15" fmla="*/ 381 h 381"/>
                <a:gd name="T16" fmla="*/ 277 w 665"/>
                <a:gd name="T17" fmla="*/ 379 h 381"/>
                <a:gd name="T18" fmla="*/ 0 w 665"/>
                <a:gd name="T19" fmla="*/ 218 h 381"/>
                <a:gd name="T20" fmla="*/ 377 w 665"/>
                <a:gd name="T21" fmla="*/ 0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5" h="381">
                  <a:moveTo>
                    <a:pt x="377" y="0"/>
                  </a:moveTo>
                  <a:lnTo>
                    <a:pt x="654" y="159"/>
                  </a:lnTo>
                  <a:lnTo>
                    <a:pt x="658" y="162"/>
                  </a:lnTo>
                  <a:lnTo>
                    <a:pt x="662" y="162"/>
                  </a:lnTo>
                  <a:lnTo>
                    <a:pt x="665" y="161"/>
                  </a:lnTo>
                  <a:lnTo>
                    <a:pt x="288" y="379"/>
                  </a:lnTo>
                  <a:lnTo>
                    <a:pt x="285" y="381"/>
                  </a:lnTo>
                  <a:lnTo>
                    <a:pt x="281" y="381"/>
                  </a:lnTo>
                  <a:lnTo>
                    <a:pt x="277" y="379"/>
                  </a:lnTo>
                  <a:lnTo>
                    <a:pt x="0" y="218"/>
                  </a:lnTo>
                  <a:lnTo>
                    <a:pt x="377" y="0"/>
                  </a:lnTo>
                  <a:close/>
                </a:path>
              </a:pathLst>
            </a:custGeom>
            <a:solidFill>
              <a:srgbClr val="375E2B"/>
            </a:solidFill>
            <a:ln w="0">
              <a:solidFill>
                <a:srgbClr val="375E2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8" name="Freeform 461"/>
            <p:cNvSpPr>
              <a:spLocks/>
            </p:cNvSpPr>
            <p:nvPr/>
          </p:nvSpPr>
          <p:spPr bwMode="auto">
            <a:xfrm>
              <a:off x="8725290" y="3072700"/>
              <a:ext cx="452438" cy="355600"/>
            </a:xfrm>
            <a:custGeom>
              <a:avLst/>
              <a:gdLst>
                <a:gd name="T0" fmla="*/ 0 w 285"/>
                <a:gd name="T1" fmla="*/ 0 h 224"/>
                <a:gd name="T2" fmla="*/ 270 w 285"/>
                <a:gd name="T3" fmla="*/ 157 h 224"/>
                <a:gd name="T4" fmla="*/ 277 w 285"/>
                <a:gd name="T5" fmla="*/ 164 h 224"/>
                <a:gd name="T6" fmla="*/ 282 w 285"/>
                <a:gd name="T7" fmla="*/ 173 h 224"/>
                <a:gd name="T8" fmla="*/ 285 w 285"/>
                <a:gd name="T9" fmla="*/ 182 h 224"/>
                <a:gd name="T10" fmla="*/ 285 w 285"/>
                <a:gd name="T11" fmla="*/ 213 h 224"/>
                <a:gd name="T12" fmla="*/ 285 w 285"/>
                <a:gd name="T13" fmla="*/ 217 h 224"/>
                <a:gd name="T14" fmla="*/ 282 w 285"/>
                <a:gd name="T15" fmla="*/ 220 h 224"/>
                <a:gd name="T16" fmla="*/ 281 w 285"/>
                <a:gd name="T17" fmla="*/ 223 h 224"/>
                <a:gd name="T18" fmla="*/ 277 w 285"/>
                <a:gd name="T19" fmla="*/ 224 h 224"/>
                <a:gd name="T20" fmla="*/ 274 w 285"/>
                <a:gd name="T21" fmla="*/ 224 h 224"/>
                <a:gd name="T22" fmla="*/ 270 w 285"/>
                <a:gd name="T23" fmla="*/ 221 h 224"/>
                <a:gd name="T24" fmla="*/ 0 w 285"/>
                <a:gd name="T25" fmla="*/ 66 h 224"/>
                <a:gd name="T26" fmla="*/ 0 w 285"/>
                <a:gd name="T27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5" h="224">
                  <a:moveTo>
                    <a:pt x="0" y="0"/>
                  </a:moveTo>
                  <a:lnTo>
                    <a:pt x="270" y="157"/>
                  </a:lnTo>
                  <a:lnTo>
                    <a:pt x="277" y="164"/>
                  </a:lnTo>
                  <a:lnTo>
                    <a:pt x="282" y="173"/>
                  </a:lnTo>
                  <a:lnTo>
                    <a:pt x="285" y="182"/>
                  </a:lnTo>
                  <a:lnTo>
                    <a:pt x="285" y="213"/>
                  </a:lnTo>
                  <a:lnTo>
                    <a:pt x="285" y="217"/>
                  </a:lnTo>
                  <a:lnTo>
                    <a:pt x="282" y="220"/>
                  </a:lnTo>
                  <a:lnTo>
                    <a:pt x="281" y="223"/>
                  </a:lnTo>
                  <a:lnTo>
                    <a:pt x="277" y="224"/>
                  </a:lnTo>
                  <a:lnTo>
                    <a:pt x="274" y="224"/>
                  </a:lnTo>
                  <a:lnTo>
                    <a:pt x="270" y="221"/>
                  </a:lnTo>
                  <a:lnTo>
                    <a:pt x="0" y="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9" name="Freeform 462"/>
            <p:cNvSpPr>
              <a:spLocks/>
            </p:cNvSpPr>
            <p:nvPr/>
          </p:nvSpPr>
          <p:spPr bwMode="auto">
            <a:xfrm>
              <a:off x="8680840" y="2713925"/>
              <a:ext cx="1069975" cy="728663"/>
            </a:xfrm>
            <a:custGeom>
              <a:avLst/>
              <a:gdLst>
                <a:gd name="T0" fmla="*/ 376 w 674"/>
                <a:gd name="T1" fmla="*/ 0 h 459"/>
                <a:gd name="T2" fmla="*/ 381 w 674"/>
                <a:gd name="T3" fmla="*/ 2 h 459"/>
                <a:gd name="T4" fmla="*/ 391 w 674"/>
                <a:gd name="T5" fmla="*/ 7 h 459"/>
                <a:gd name="T6" fmla="*/ 406 w 674"/>
                <a:gd name="T7" fmla="*/ 17 h 459"/>
                <a:gd name="T8" fmla="*/ 424 w 674"/>
                <a:gd name="T9" fmla="*/ 27 h 459"/>
                <a:gd name="T10" fmla="*/ 445 w 674"/>
                <a:gd name="T11" fmla="*/ 39 h 459"/>
                <a:gd name="T12" fmla="*/ 467 w 674"/>
                <a:gd name="T13" fmla="*/ 52 h 459"/>
                <a:gd name="T14" fmla="*/ 492 w 674"/>
                <a:gd name="T15" fmla="*/ 66 h 459"/>
                <a:gd name="T16" fmla="*/ 518 w 674"/>
                <a:gd name="T17" fmla="*/ 82 h 459"/>
                <a:gd name="T18" fmla="*/ 545 w 674"/>
                <a:gd name="T19" fmla="*/ 96 h 459"/>
                <a:gd name="T20" fmla="*/ 569 w 674"/>
                <a:gd name="T21" fmla="*/ 111 h 459"/>
                <a:gd name="T22" fmla="*/ 594 w 674"/>
                <a:gd name="T23" fmla="*/ 125 h 459"/>
                <a:gd name="T24" fmla="*/ 617 w 674"/>
                <a:gd name="T25" fmla="*/ 138 h 459"/>
                <a:gd name="T26" fmla="*/ 636 w 674"/>
                <a:gd name="T27" fmla="*/ 150 h 459"/>
                <a:gd name="T28" fmla="*/ 653 w 674"/>
                <a:gd name="T29" fmla="*/ 159 h 459"/>
                <a:gd name="T30" fmla="*/ 664 w 674"/>
                <a:gd name="T31" fmla="*/ 168 h 459"/>
                <a:gd name="T32" fmla="*/ 672 w 674"/>
                <a:gd name="T33" fmla="*/ 183 h 459"/>
                <a:gd name="T34" fmla="*/ 674 w 674"/>
                <a:gd name="T35" fmla="*/ 196 h 459"/>
                <a:gd name="T36" fmla="*/ 674 w 674"/>
                <a:gd name="T37" fmla="*/ 206 h 459"/>
                <a:gd name="T38" fmla="*/ 674 w 674"/>
                <a:gd name="T39" fmla="*/ 217 h 459"/>
                <a:gd name="T40" fmla="*/ 674 w 674"/>
                <a:gd name="T41" fmla="*/ 227 h 459"/>
                <a:gd name="T42" fmla="*/ 674 w 674"/>
                <a:gd name="T43" fmla="*/ 231 h 459"/>
                <a:gd name="T44" fmla="*/ 673 w 674"/>
                <a:gd name="T45" fmla="*/ 235 h 459"/>
                <a:gd name="T46" fmla="*/ 672 w 674"/>
                <a:gd name="T47" fmla="*/ 239 h 459"/>
                <a:gd name="T48" fmla="*/ 669 w 674"/>
                <a:gd name="T49" fmla="*/ 240 h 459"/>
                <a:gd name="T50" fmla="*/ 292 w 674"/>
                <a:gd name="T51" fmla="*/ 459 h 459"/>
                <a:gd name="T52" fmla="*/ 295 w 674"/>
                <a:gd name="T53" fmla="*/ 458 h 459"/>
                <a:gd name="T54" fmla="*/ 296 w 674"/>
                <a:gd name="T55" fmla="*/ 454 h 459"/>
                <a:gd name="T56" fmla="*/ 297 w 674"/>
                <a:gd name="T57" fmla="*/ 451 h 459"/>
                <a:gd name="T58" fmla="*/ 298 w 674"/>
                <a:gd name="T59" fmla="*/ 446 h 459"/>
                <a:gd name="T60" fmla="*/ 298 w 674"/>
                <a:gd name="T61" fmla="*/ 437 h 459"/>
                <a:gd name="T62" fmla="*/ 298 w 674"/>
                <a:gd name="T63" fmla="*/ 425 h 459"/>
                <a:gd name="T64" fmla="*/ 298 w 674"/>
                <a:gd name="T65" fmla="*/ 415 h 459"/>
                <a:gd name="T66" fmla="*/ 295 w 674"/>
                <a:gd name="T67" fmla="*/ 401 h 459"/>
                <a:gd name="T68" fmla="*/ 288 w 674"/>
                <a:gd name="T69" fmla="*/ 388 h 459"/>
                <a:gd name="T70" fmla="*/ 276 w 674"/>
                <a:gd name="T71" fmla="*/ 378 h 459"/>
                <a:gd name="T72" fmla="*/ 261 w 674"/>
                <a:gd name="T73" fmla="*/ 369 h 459"/>
                <a:gd name="T74" fmla="*/ 240 w 674"/>
                <a:gd name="T75" fmla="*/ 357 h 459"/>
                <a:gd name="T76" fmla="*/ 217 w 674"/>
                <a:gd name="T77" fmla="*/ 344 h 459"/>
                <a:gd name="T78" fmla="*/ 194 w 674"/>
                <a:gd name="T79" fmla="*/ 331 h 459"/>
                <a:gd name="T80" fmla="*/ 168 w 674"/>
                <a:gd name="T81" fmla="*/ 315 h 459"/>
                <a:gd name="T82" fmla="*/ 141 w 674"/>
                <a:gd name="T83" fmla="*/ 301 h 459"/>
                <a:gd name="T84" fmla="*/ 117 w 674"/>
                <a:gd name="T85" fmla="*/ 285 h 459"/>
                <a:gd name="T86" fmla="*/ 92 w 674"/>
                <a:gd name="T87" fmla="*/ 271 h 459"/>
                <a:gd name="T88" fmla="*/ 68 w 674"/>
                <a:gd name="T89" fmla="*/ 257 h 459"/>
                <a:gd name="T90" fmla="*/ 47 w 674"/>
                <a:gd name="T91" fmla="*/ 246 h 459"/>
                <a:gd name="T92" fmla="*/ 29 w 674"/>
                <a:gd name="T93" fmla="*/ 235 h 459"/>
                <a:gd name="T94" fmla="*/ 14 w 674"/>
                <a:gd name="T95" fmla="*/ 227 h 459"/>
                <a:gd name="T96" fmla="*/ 4 w 674"/>
                <a:gd name="T97" fmla="*/ 221 h 459"/>
                <a:gd name="T98" fmla="*/ 0 w 674"/>
                <a:gd name="T99" fmla="*/ 218 h 459"/>
                <a:gd name="T100" fmla="*/ 376 w 674"/>
                <a:gd name="T101" fmla="*/ 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74" h="459">
                  <a:moveTo>
                    <a:pt x="376" y="0"/>
                  </a:moveTo>
                  <a:lnTo>
                    <a:pt x="381" y="2"/>
                  </a:lnTo>
                  <a:lnTo>
                    <a:pt x="391" y="7"/>
                  </a:lnTo>
                  <a:lnTo>
                    <a:pt x="406" y="17"/>
                  </a:lnTo>
                  <a:lnTo>
                    <a:pt x="424" y="27"/>
                  </a:lnTo>
                  <a:lnTo>
                    <a:pt x="445" y="39"/>
                  </a:lnTo>
                  <a:lnTo>
                    <a:pt x="467" y="52"/>
                  </a:lnTo>
                  <a:lnTo>
                    <a:pt x="492" y="66"/>
                  </a:lnTo>
                  <a:lnTo>
                    <a:pt x="518" y="82"/>
                  </a:lnTo>
                  <a:lnTo>
                    <a:pt x="545" y="96"/>
                  </a:lnTo>
                  <a:lnTo>
                    <a:pt x="569" y="111"/>
                  </a:lnTo>
                  <a:lnTo>
                    <a:pt x="594" y="125"/>
                  </a:lnTo>
                  <a:lnTo>
                    <a:pt x="617" y="138"/>
                  </a:lnTo>
                  <a:lnTo>
                    <a:pt x="636" y="150"/>
                  </a:lnTo>
                  <a:lnTo>
                    <a:pt x="653" y="159"/>
                  </a:lnTo>
                  <a:lnTo>
                    <a:pt x="664" y="168"/>
                  </a:lnTo>
                  <a:lnTo>
                    <a:pt x="672" y="183"/>
                  </a:lnTo>
                  <a:lnTo>
                    <a:pt x="674" y="196"/>
                  </a:lnTo>
                  <a:lnTo>
                    <a:pt x="674" y="206"/>
                  </a:lnTo>
                  <a:lnTo>
                    <a:pt x="674" y="217"/>
                  </a:lnTo>
                  <a:lnTo>
                    <a:pt x="674" y="227"/>
                  </a:lnTo>
                  <a:lnTo>
                    <a:pt x="674" y="231"/>
                  </a:lnTo>
                  <a:lnTo>
                    <a:pt x="673" y="235"/>
                  </a:lnTo>
                  <a:lnTo>
                    <a:pt x="672" y="239"/>
                  </a:lnTo>
                  <a:lnTo>
                    <a:pt x="669" y="240"/>
                  </a:lnTo>
                  <a:lnTo>
                    <a:pt x="292" y="459"/>
                  </a:lnTo>
                  <a:lnTo>
                    <a:pt x="295" y="458"/>
                  </a:lnTo>
                  <a:lnTo>
                    <a:pt x="296" y="454"/>
                  </a:lnTo>
                  <a:lnTo>
                    <a:pt x="297" y="451"/>
                  </a:lnTo>
                  <a:lnTo>
                    <a:pt x="298" y="446"/>
                  </a:lnTo>
                  <a:lnTo>
                    <a:pt x="298" y="437"/>
                  </a:lnTo>
                  <a:lnTo>
                    <a:pt x="298" y="425"/>
                  </a:lnTo>
                  <a:lnTo>
                    <a:pt x="298" y="415"/>
                  </a:lnTo>
                  <a:lnTo>
                    <a:pt x="295" y="401"/>
                  </a:lnTo>
                  <a:lnTo>
                    <a:pt x="288" y="388"/>
                  </a:lnTo>
                  <a:lnTo>
                    <a:pt x="276" y="378"/>
                  </a:lnTo>
                  <a:lnTo>
                    <a:pt x="261" y="369"/>
                  </a:lnTo>
                  <a:lnTo>
                    <a:pt x="240" y="357"/>
                  </a:lnTo>
                  <a:lnTo>
                    <a:pt x="217" y="344"/>
                  </a:lnTo>
                  <a:lnTo>
                    <a:pt x="194" y="331"/>
                  </a:lnTo>
                  <a:lnTo>
                    <a:pt x="168" y="315"/>
                  </a:lnTo>
                  <a:lnTo>
                    <a:pt x="141" y="301"/>
                  </a:lnTo>
                  <a:lnTo>
                    <a:pt x="117" y="285"/>
                  </a:lnTo>
                  <a:lnTo>
                    <a:pt x="92" y="271"/>
                  </a:lnTo>
                  <a:lnTo>
                    <a:pt x="68" y="257"/>
                  </a:lnTo>
                  <a:lnTo>
                    <a:pt x="47" y="246"/>
                  </a:lnTo>
                  <a:lnTo>
                    <a:pt x="29" y="235"/>
                  </a:lnTo>
                  <a:lnTo>
                    <a:pt x="14" y="227"/>
                  </a:lnTo>
                  <a:lnTo>
                    <a:pt x="4" y="221"/>
                  </a:lnTo>
                  <a:lnTo>
                    <a:pt x="0" y="218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55A63E"/>
            </a:solidFill>
            <a:ln w="0">
              <a:solidFill>
                <a:srgbClr val="55A63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0" name="Freeform 463"/>
            <p:cNvSpPr>
              <a:spLocks/>
            </p:cNvSpPr>
            <p:nvPr/>
          </p:nvSpPr>
          <p:spPr bwMode="auto">
            <a:xfrm>
              <a:off x="9144390" y="2998088"/>
              <a:ext cx="606425" cy="444500"/>
            </a:xfrm>
            <a:custGeom>
              <a:avLst/>
              <a:gdLst>
                <a:gd name="T0" fmla="*/ 378 w 382"/>
                <a:gd name="T1" fmla="*/ 0 h 280"/>
                <a:gd name="T2" fmla="*/ 381 w 382"/>
                <a:gd name="T3" fmla="*/ 5 h 280"/>
                <a:gd name="T4" fmla="*/ 382 w 382"/>
                <a:gd name="T5" fmla="*/ 12 h 280"/>
                <a:gd name="T6" fmla="*/ 382 w 382"/>
                <a:gd name="T7" fmla="*/ 17 h 280"/>
                <a:gd name="T8" fmla="*/ 382 w 382"/>
                <a:gd name="T9" fmla="*/ 27 h 280"/>
                <a:gd name="T10" fmla="*/ 382 w 382"/>
                <a:gd name="T11" fmla="*/ 38 h 280"/>
                <a:gd name="T12" fmla="*/ 382 w 382"/>
                <a:gd name="T13" fmla="*/ 48 h 280"/>
                <a:gd name="T14" fmla="*/ 382 w 382"/>
                <a:gd name="T15" fmla="*/ 52 h 280"/>
                <a:gd name="T16" fmla="*/ 381 w 382"/>
                <a:gd name="T17" fmla="*/ 56 h 280"/>
                <a:gd name="T18" fmla="*/ 380 w 382"/>
                <a:gd name="T19" fmla="*/ 60 h 280"/>
                <a:gd name="T20" fmla="*/ 377 w 382"/>
                <a:gd name="T21" fmla="*/ 61 h 280"/>
                <a:gd name="T22" fmla="*/ 0 w 382"/>
                <a:gd name="T23" fmla="*/ 280 h 280"/>
                <a:gd name="T24" fmla="*/ 3 w 382"/>
                <a:gd name="T25" fmla="*/ 279 h 280"/>
                <a:gd name="T26" fmla="*/ 4 w 382"/>
                <a:gd name="T27" fmla="*/ 275 h 280"/>
                <a:gd name="T28" fmla="*/ 5 w 382"/>
                <a:gd name="T29" fmla="*/ 272 h 280"/>
                <a:gd name="T30" fmla="*/ 6 w 382"/>
                <a:gd name="T31" fmla="*/ 267 h 280"/>
                <a:gd name="T32" fmla="*/ 6 w 382"/>
                <a:gd name="T33" fmla="*/ 258 h 280"/>
                <a:gd name="T34" fmla="*/ 6 w 382"/>
                <a:gd name="T35" fmla="*/ 246 h 280"/>
                <a:gd name="T36" fmla="*/ 6 w 382"/>
                <a:gd name="T37" fmla="*/ 236 h 280"/>
                <a:gd name="T38" fmla="*/ 5 w 382"/>
                <a:gd name="T39" fmla="*/ 230 h 280"/>
                <a:gd name="T40" fmla="*/ 4 w 382"/>
                <a:gd name="T41" fmla="*/ 224 h 280"/>
                <a:gd name="T42" fmla="*/ 1 w 382"/>
                <a:gd name="T43" fmla="*/ 217 h 280"/>
                <a:gd name="T44" fmla="*/ 378 w 382"/>
                <a:gd name="T45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82" h="280">
                  <a:moveTo>
                    <a:pt x="378" y="0"/>
                  </a:moveTo>
                  <a:lnTo>
                    <a:pt x="381" y="5"/>
                  </a:lnTo>
                  <a:lnTo>
                    <a:pt x="382" y="12"/>
                  </a:lnTo>
                  <a:lnTo>
                    <a:pt x="382" y="17"/>
                  </a:lnTo>
                  <a:lnTo>
                    <a:pt x="382" y="27"/>
                  </a:lnTo>
                  <a:lnTo>
                    <a:pt x="382" y="38"/>
                  </a:lnTo>
                  <a:lnTo>
                    <a:pt x="382" y="48"/>
                  </a:lnTo>
                  <a:lnTo>
                    <a:pt x="382" y="52"/>
                  </a:lnTo>
                  <a:lnTo>
                    <a:pt x="381" y="56"/>
                  </a:lnTo>
                  <a:lnTo>
                    <a:pt x="380" y="60"/>
                  </a:lnTo>
                  <a:lnTo>
                    <a:pt x="377" y="61"/>
                  </a:lnTo>
                  <a:lnTo>
                    <a:pt x="0" y="280"/>
                  </a:lnTo>
                  <a:lnTo>
                    <a:pt x="3" y="279"/>
                  </a:lnTo>
                  <a:lnTo>
                    <a:pt x="4" y="275"/>
                  </a:lnTo>
                  <a:lnTo>
                    <a:pt x="5" y="272"/>
                  </a:lnTo>
                  <a:lnTo>
                    <a:pt x="6" y="267"/>
                  </a:lnTo>
                  <a:lnTo>
                    <a:pt x="6" y="258"/>
                  </a:lnTo>
                  <a:lnTo>
                    <a:pt x="6" y="246"/>
                  </a:lnTo>
                  <a:lnTo>
                    <a:pt x="6" y="236"/>
                  </a:lnTo>
                  <a:lnTo>
                    <a:pt x="5" y="230"/>
                  </a:lnTo>
                  <a:lnTo>
                    <a:pt x="4" y="224"/>
                  </a:lnTo>
                  <a:lnTo>
                    <a:pt x="1" y="217"/>
                  </a:lnTo>
                  <a:lnTo>
                    <a:pt x="378" y="0"/>
                  </a:lnTo>
                  <a:close/>
                </a:path>
              </a:pathLst>
            </a:custGeom>
            <a:solidFill>
              <a:srgbClr val="3A702B"/>
            </a:solidFill>
            <a:ln w="0">
              <a:solidFill>
                <a:srgbClr val="3A702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1" name="Freeform 464"/>
            <p:cNvSpPr>
              <a:spLocks/>
            </p:cNvSpPr>
            <p:nvPr/>
          </p:nvSpPr>
          <p:spPr bwMode="auto">
            <a:xfrm>
              <a:off x="8679253" y="3060000"/>
              <a:ext cx="474663" cy="384175"/>
            </a:xfrm>
            <a:custGeom>
              <a:avLst/>
              <a:gdLst>
                <a:gd name="T0" fmla="*/ 1 w 299"/>
                <a:gd name="T1" fmla="*/ 0 h 242"/>
                <a:gd name="T2" fmla="*/ 5 w 299"/>
                <a:gd name="T3" fmla="*/ 3 h 242"/>
                <a:gd name="T4" fmla="*/ 15 w 299"/>
                <a:gd name="T5" fmla="*/ 9 h 242"/>
                <a:gd name="T6" fmla="*/ 30 w 299"/>
                <a:gd name="T7" fmla="*/ 17 h 242"/>
                <a:gd name="T8" fmla="*/ 48 w 299"/>
                <a:gd name="T9" fmla="*/ 28 h 242"/>
                <a:gd name="T10" fmla="*/ 69 w 299"/>
                <a:gd name="T11" fmla="*/ 39 h 242"/>
                <a:gd name="T12" fmla="*/ 93 w 299"/>
                <a:gd name="T13" fmla="*/ 53 h 242"/>
                <a:gd name="T14" fmla="*/ 118 w 299"/>
                <a:gd name="T15" fmla="*/ 67 h 242"/>
                <a:gd name="T16" fmla="*/ 142 w 299"/>
                <a:gd name="T17" fmla="*/ 83 h 242"/>
                <a:gd name="T18" fmla="*/ 169 w 299"/>
                <a:gd name="T19" fmla="*/ 97 h 242"/>
                <a:gd name="T20" fmla="*/ 195 w 299"/>
                <a:gd name="T21" fmla="*/ 113 h 242"/>
                <a:gd name="T22" fmla="*/ 218 w 299"/>
                <a:gd name="T23" fmla="*/ 126 h 242"/>
                <a:gd name="T24" fmla="*/ 241 w 299"/>
                <a:gd name="T25" fmla="*/ 139 h 242"/>
                <a:gd name="T26" fmla="*/ 262 w 299"/>
                <a:gd name="T27" fmla="*/ 151 h 242"/>
                <a:gd name="T28" fmla="*/ 277 w 299"/>
                <a:gd name="T29" fmla="*/ 160 h 242"/>
                <a:gd name="T30" fmla="*/ 289 w 299"/>
                <a:gd name="T31" fmla="*/ 170 h 242"/>
                <a:gd name="T32" fmla="*/ 296 w 299"/>
                <a:gd name="T33" fmla="*/ 183 h 242"/>
                <a:gd name="T34" fmla="*/ 299 w 299"/>
                <a:gd name="T35" fmla="*/ 197 h 242"/>
                <a:gd name="T36" fmla="*/ 299 w 299"/>
                <a:gd name="T37" fmla="*/ 207 h 242"/>
                <a:gd name="T38" fmla="*/ 299 w 299"/>
                <a:gd name="T39" fmla="*/ 219 h 242"/>
                <a:gd name="T40" fmla="*/ 299 w 299"/>
                <a:gd name="T41" fmla="*/ 228 h 242"/>
                <a:gd name="T42" fmla="*/ 297 w 299"/>
                <a:gd name="T43" fmla="*/ 237 h 242"/>
                <a:gd name="T44" fmla="*/ 293 w 299"/>
                <a:gd name="T45" fmla="*/ 241 h 242"/>
                <a:gd name="T46" fmla="*/ 286 w 299"/>
                <a:gd name="T47" fmla="*/ 242 h 242"/>
                <a:gd name="T48" fmla="*/ 277 w 299"/>
                <a:gd name="T49" fmla="*/ 240 h 242"/>
                <a:gd name="T50" fmla="*/ 260 w 299"/>
                <a:gd name="T51" fmla="*/ 231 h 242"/>
                <a:gd name="T52" fmla="*/ 241 w 299"/>
                <a:gd name="T53" fmla="*/ 219 h 242"/>
                <a:gd name="T54" fmla="*/ 218 w 299"/>
                <a:gd name="T55" fmla="*/ 206 h 242"/>
                <a:gd name="T56" fmla="*/ 193 w 299"/>
                <a:gd name="T57" fmla="*/ 191 h 242"/>
                <a:gd name="T58" fmla="*/ 169 w 299"/>
                <a:gd name="T59" fmla="*/ 177 h 242"/>
                <a:gd name="T60" fmla="*/ 142 w 299"/>
                <a:gd name="T61" fmla="*/ 163 h 242"/>
                <a:gd name="T62" fmla="*/ 116 w 299"/>
                <a:gd name="T63" fmla="*/ 147 h 242"/>
                <a:gd name="T64" fmla="*/ 91 w 299"/>
                <a:gd name="T65" fmla="*/ 132 h 242"/>
                <a:gd name="T66" fmla="*/ 69 w 299"/>
                <a:gd name="T67" fmla="*/ 119 h 242"/>
                <a:gd name="T68" fmla="*/ 48 w 299"/>
                <a:gd name="T69" fmla="*/ 108 h 242"/>
                <a:gd name="T70" fmla="*/ 30 w 299"/>
                <a:gd name="T71" fmla="*/ 97 h 242"/>
                <a:gd name="T72" fmla="*/ 15 w 299"/>
                <a:gd name="T73" fmla="*/ 89 h 242"/>
                <a:gd name="T74" fmla="*/ 5 w 299"/>
                <a:gd name="T75" fmla="*/ 83 h 242"/>
                <a:gd name="T76" fmla="*/ 0 w 299"/>
                <a:gd name="T77" fmla="*/ 80 h 242"/>
                <a:gd name="T78" fmla="*/ 0 w 299"/>
                <a:gd name="T79" fmla="*/ 72 h 242"/>
                <a:gd name="T80" fmla="*/ 277 w 299"/>
                <a:gd name="T81" fmla="*/ 233 h 242"/>
                <a:gd name="T82" fmla="*/ 281 w 299"/>
                <a:gd name="T83" fmla="*/ 235 h 242"/>
                <a:gd name="T84" fmla="*/ 285 w 299"/>
                <a:gd name="T85" fmla="*/ 235 h 242"/>
                <a:gd name="T86" fmla="*/ 288 w 299"/>
                <a:gd name="T87" fmla="*/ 233 h 242"/>
                <a:gd name="T88" fmla="*/ 290 w 299"/>
                <a:gd name="T89" fmla="*/ 232 h 242"/>
                <a:gd name="T90" fmla="*/ 292 w 299"/>
                <a:gd name="T91" fmla="*/ 228 h 242"/>
                <a:gd name="T92" fmla="*/ 293 w 299"/>
                <a:gd name="T93" fmla="*/ 224 h 242"/>
                <a:gd name="T94" fmla="*/ 293 w 299"/>
                <a:gd name="T95" fmla="*/ 194 h 242"/>
                <a:gd name="T96" fmla="*/ 290 w 299"/>
                <a:gd name="T97" fmla="*/ 183 h 242"/>
                <a:gd name="T98" fmla="*/ 285 w 299"/>
                <a:gd name="T99" fmla="*/ 174 h 242"/>
                <a:gd name="T100" fmla="*/ 277 w 299"/>
                <a:gd name="T101" fmla="*/ 168 h 242"/>
                <a:gd name="T102" fmla="*/ 1 w 299"/>
                <a:gd name="T103" fmla="*/ 8 h 242"/>
                <a:gd name="T104" fmla="*/ 1 w 299"/>
                <a:gd name="T105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99" h="242">
                  <a:moveTo>
                    <a:pt x="1" y="0"/>
                  </a:moveTo>
                  <a:lnTo>
                    <a:pt x="5" y="3"/>
                  </a:lnTo>
                  <a:lnTo>
                    <a:pt x="15" y="9"/>
                  </a:lnTo>
                  <a:lnTo>
                    <a:pt x="30" y="17"/>
                  </a:lnTo>
                  <a:lnTo>
                    <a:pt x="48" y="28"/>
                  </a:lnTo>
                  <a:lnTo>
                    <a:pt x="69" y="39"/>
                  </a:lnTo>
                  <a:lnTo>
                    <a:pt x="93" y="53"/>
                  </a:lnTo>
                  <a:lnTo>
                    <a:pt x="118" y="67"/>
                  </a:lnTo>
                  <a:lnTo>
                    <a:pt x="142" y="83"/>
                  </a:lnTo>
                  <a:lnTo>
                    <a:pt x="169" y="97"/>
                  </a:lnTo>
                  <a:lnTo>
                    <a:pt x="195" y="113"/>
                  </a:lnTo>
                  <a:lnTo>
                    <a:pt x="218" y="126"/>
                  </a:lnTo>
                  <a:lnTo>
                    <a:pt x="241" y="139"/>
                  </a:lnTo>
                  <a:lnTo>
                    <a:pt x="262" y="151"/>
                  </a:lnTo>
                  <a:lnTo>
                    <a:pt x="277" y="160"/>
                  </a:lnTo>
                  <a:lnTo>
                    <a:pt x="289" y="170"/>
                  </a:lnTo>
                  <a:lnTo>
                    <a:pt x="296" y="183"/>
                  </a:lnTo>
                  <a:lnTo>
                    <a:pt x="299" y="197"/>
                  </a:lnTo>
                  <a:lnTo>
                    <a:pt x="299" y="207"/>
                  </a:lnTo>
                  <a:lnTo>
                    <a:pt x="299" y="219"/>
                  </a:lnTo>
                  <a:lnTo>
                    <a:pt x="299" y="228"/>
                  </a:lnTo>
                  <a:lnTo>
                    <a:pt x="297" y="237"/>
                  </a:lnTo>
                  <a:lnTo>
                    <a:pt x="293" y="241"/>
                  </a:lnTo>
                  <a:lnTo>
                    <a:pt x="286" y="242"/>
                  </a:lnTo>
                  <a:lnTo>
                    <a:pt x="277" y="240"/>
                  </a:lnTo>
                  <a:lnTo>
                    <a:pt x="260" y="231"/>
                  </a:lnTo>
                  <a:lnTo>
                    <a:pt x="241" y="219"/>
                  </a:lnTo>
                  <a:lnTo>
                    <a:pt x="218" y="206"/>
                  </a:lnTo>
                  <a:lnTo>
                    <a:pt x="193" y="191"/>
                  </a:lnTo>
                  <a:lnTo>
                    <a:pt x="169" y="177"/>
                  </a:lnTo>
                  <a:lnTo>
                    <a:pt x="142" y="163"/>
                  </a:lnTo>
                  <a:lnTo>
                    <a:pt x="116" y="147"/>
                  </a:lnTo>
                  <a:lnTo>
                    <a:pt x="91" y="132"/>
                  </a:lnTo>
                  <a:lnTo>
                    <a:pt x="69" y="119"/>
                  </a:lnTo>
                  <a:lnTo>
                    <a:pt x="48" y="108"/>
                  </a:lnTo>
                  <a:lnTo>
                    <a:pt x="30" y="97"/>
                  </a:lnTo>
                  <a:lnTo>
                    <a:pt x="15" y="89"/>
                  </a:lnTo>
                  <a:lnTo>
                    <a:pt x="5" y="83"/>
                  </a:lnTo>
                  <a:lnTo>
                    <a:pt x="0" y="80"/>
                  </a:lnTo>
                  <a:lnTo>
                    <a:pt x="0" y="72"/>
                  </a:lnTo>
                  <a:lnTo>
                    <a:pt x="277" y="233"/>
                  </a:lnTo>
                  <a:lnTo>
                    <a:pt x="281" y="235"/>
                  </a:lnTo>
                  <a:lnTo>
                    <a:pt x="285" y="235"/>
                  </a:lnTo>
                  <a:lnTo>
                    <a:pt x="288" y="233"/>
                  </a:lnTo>
                  <a:lnTo>
                    <a:pt x="290" y="232"/>
                  </a:lnTo>
                  <a:lnTo>
                    <a:pt x="292" y="228"/>
                  </a:lnTo>
                  <a:lnTo>
                    <a:pt x="293" y="224"/>
                  </a:lnTo>
                  <a:lnTo>
                    <a:pt x="293" y="194"/>
                  </a:lnTo>
                  <a:lnTo>
                    <a:pt x="290" y="183"/>
                  </a:lnTo>
                  <a:lnTo>
                    <a:pt x="285" y="174"/>
                  </a:lnTo>
                  <a:lnTo>
                    <a:pt x="277" y="168"/>
                  </a:lnTo>
                  <a:lnTo>
                    <a:pt x="1" y="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CF280"/>
            </a:solidFill>
            <a:ln w="0">
              <a:solidFill>
                <a:srgbClr val="9CF28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2" name="Freeform 465"/>
            <p:cNvSpPr>
              <a:spLocks noEditPoints="1"/>
            </p:cNvSpPr>
            <p:nvPr/>
          </p:nvSpPr>
          <p:spPr bwMode="auto">
            <a:xfrm>
              <a:off x="9165028" y="2782188"/>
              <a:ext cx="471488" cy="274638"/>
            </a:xfrm>
            <a:custGeom>
              <a:avLst/>
              <a:gdLst>
                <a:gd name="T0" fmla="*/ 62 w 297"/>
                <a:gd name="T1" fmla="*/ 6 h 173"/>
                <a:gd name="T2" fmla="*/ 47 w 297"/>
                <a:gd name="T3" fmla="*/ 10 h 173"/>
                <a:gd name="T4" fmla="*/ 18 w 297"/>
                <a:gd name="T5" fmla="*/ 27 h 173"/>
                <a:gd name="T6" fmla="*/ 11 w 297"/>
                <a:gd name="T7" fmla="*/ 34 h 173"/>
                <a:gd name="T8" fmla="*/ 8 w 297"/>
                <a:gd name="T9" fmla="*/ 40 h 173"/>
                <a:gd name="T10" fmla="*/ 11 w 297"/>
                <a:gd name="T11" fmla="*/ 47 h 173"/>
                <a:gd name="T12" fmla="*/ 17 w 297"/>
                <a:gd name="T13" fmla="*/ 53 h 173"/>
                <a:gd name="T14" fmla="*/ 204 w 297"/>
                <a:gd name="T15" fmla="*/ 162 h 173"/>
                <a:gd name="T16" fmla="*/ 219 w 297"/>
                <a:gd name="T17" fmla="*/ 167 h 173"/>
                <a:gd name="T18" fmla="*/ 234 w 297"/>
                <a:gd name="T19" fmla="*/ 167 h 173"/>
                <a:gd name="T20" fmla="*/ 249 w 297"/>
                <a:gd name="T21" fmla="*/ 162 h 173"/>
                <a:gd name="T22" fmla="*/ 279 w 297"/>
                <a:gd name="T23" fmla="*/ 145 h 173"/>
                <a:gd name="T24" fmla="*/ 285 w 297"/>
                <a:gd name="T25" fmla="*/ 139 h 173"/>
                <a:gd name="T26" fmla="*/ 288 w 297"/>
                <a:gd name="T27" fmla="*/ 132 h 173"/>
                <a:gd name="T28" fmla="*/ 285 w 297"/>
                <a:gd name="T29" fmla="*/ 125 h 173"/>
                <a:gd name="T30" fmla="*/ 279 w 297"/>
                <a:gd name="T31" fmla="*/ 119 h 173"/>
                <a:gd name="T32" fmla="*/ 92 w 297"/>
                <a:gd name="T33" fmla="*/ 10 h 173"/>
                <a:gd name="T34" fmla="*/ 77 w 297"/>
                <a:gd name="T35" fmla="*/ 6 h 173"/>
                <a:gd name="T36" fmla="*/ 62 w 297"/>
                <a:gd name="T37" fmla="*/ 6 h 173"/>
                <a:gd name="T38" fmla="*/ 69 w 297"/>
                <a:gd name="T39" fmla="*/ 0 h 173"/>
                <a:gd name="T40" fmla="*/ 85 w 297"/>
                <a:gd name="T41" fmla="*/ 2 h 173"/>
                <a:gd name="T42" fmla="*/ 98 w 297"/>
                <a:gd name="T43" fmla="*/ 6 h 173"/>
                <a:gd name="T44" fmla="*/ 285 w 297"/>
                <a:gd name="T45" fmla="*/ 115 h 173"/>
                <a:gd name="T46" fmla="*/ 293 w 297"/>
                <a:gd name="T47" fmla="*/ 123 h 173"/>
                <a:gd name="T48" fmla="*/ 297 w 297"/>
                <a:gd name="T49" fmla="*/ 132 h 173"/>
                <a:gd name="T50" fmla="*/ 293 w 297"/>
                <a:gd name="T51" fmla="*/ 141 h 173"/>
                <a:gd name="T52" fmla="*/ 284 w 297"/>
                <a:gd name="T53" fmla="*/ 149 h 173"/>
                <a:gd name="T54" fmla="*/ 255 w 297"/>
                <a:gd name="T55" fmla="*/ 166 h 173"/>
                <a:gd name="T56" fmla="*/ 242 w 297"/>
                <a:gd name="T57" fmla="*/ 171 h 173"/>
                <a:gd name="T58" fmla="*/ 227 w 297"/>
                <a:gd name="T59" fmla="*/ 173 h 173"/>
                <a:gd name="T60" fmla="*/ 211 w 297"/>
                <a:gd name="T61" fmla="*/ 171 h 173"/>
                <a:gd name="T62" fmla="*/ 198 w 297"/>
                <a:gd name="T63" fmla="*/ 166 h 173"/>
                <a:gd name="T64" fmla="*/ 12 w 297"/>
                <a:gd name="T65" fmla="*/ 57 h 173"/>
                <a:gd name="T66" fmla="*/ 3 w 297"/>
                <a:gd name="T67" fmla="*/ 50 h 173"/>
                <a:gd name="T68" fmla="*/ 0 w 297"/>
                <a:gd name="T69" fmla="*/ 40 h 173"/>
                <a:gd name="T70" fmla="*/ 3 w 297"/>
                <a:gd name="T71" fmla="*/ 31 h 173"/>
                <a:gd name="T72" fmla="*/ 12 w 297"/>
                <a:gd name="T73" fmla="*/ 23 h 173"/>
                <a:gd name="T74" fmla="*/ 41 w 297"/>
                <a:gd name="T75" fmla="*/ 6 h 173"/>
                <a:gd name="T76" fmla="*/ 55 w 297"/>
                <a:gd name="T77" fmla="*/ 2 h 173"/>
                <a:gd name="T78" fmla="*/ 69 w 297"/>
                <a:gd name="T79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97" h="173">
                  <a:moveTo>
                    <a:pt x="62" y="6"/>
                  </a:moveTo>
                  <a:lnTo>
                    <a:pt x="47" y="10"/>
                  </a:lnTo>
                  <a:lnTo>
                    <a:pt x="18" y="27"/>
                  </a:lnTo>
                  <a:lnTo>
                    <a:pt x="11" y="34"/>
                  </a:lnTo>
                  <a:lnTo>
                    <a:pt x="8" y="40"/>
                  </a:lnTo>
                  <a:lnTo>
                    <a:pt x="11" y="47"/>
                  </a:lnTo>
                  <a:lnTo>
                    <a:pt x="17" y="53"/>
                  </a:lnTo>
                  <a:lnTo>
                    <a:pt x="204" y="162"/>
                  </a:lnTo>
                  <a:lnTo>
                    <a:pt x="219" y="167"/>
                  </a:lnTo>
                  <a:lnTo>
                    <a:pt x="234" y="167"/>
                  </a:lnTo>
                  <a:lnTo>
                    <a:pt x="249" y="162"/>
                  </a:lnTo>
                  <a:lnTo>
                    <a:pt x="279" y="145"/>
                  </a:lnTo>
                  <a:lnTo>
                    <a:pt x="285" y="139"/>
                  </a:lnTo>
                  <a:lnTo>
                    <a:pt x="288" y="132"/>
                  </a:lnTo>
                  <a:lnTo>
                    <a:pt x="285" y="125"/>
                  </a:lnTo>
                  <a:lnTo>
                    <a:pt x="279" y="119"/>
                  </a:lnTo>
                  <a:lnTo>
                    <a:pt x="92" y="10"/>
                  </a:lnTo>
                  <a:lnTo>
                    <a:pt x="77" y="6"/>
                  </a:lnTo>
                  <a:lnTo>
                    <a:pt x="62" y="6"/>
                  </a:lnTo>
                  <a:close/>
                  <a:moveTo>
                    <a:pt x="69" y="0"/>
                  </a:moveTo>
                  <a:lnTo>
                    <a:pt x="85" y="2"/>
                  </a:lnTo>
                  <a:lnTo>
                    <a:pt x="98" y="6"/>
                  </a:lnTo>
                  <a:lnTo>
                    <a:pt x="285" y="115"/>
                  </a:lnTo>
                  <a:lnTo>
                    <a:pt x="293" y="123"/>
                  </a:lnTo>
                  <a:lnTo>
                    <a:pt x="297" y="132"/>
                  </a:lnTo>
                  <a:lnTo>
                    <a:pt x="293" y="141"/>
                  </a:lnTo>
                  <a:lnTo>
                    <a:pt x="284" y="149"/>
                  </a:lnTo>
                  <a:lnTo>
                    <a:pt x="255" y="166"/>
                  </a:lnTo>
                  <a:lnTo>
                    <a:pt x="242" y="171"/>
                  </a:lnTo>
                  <a:lnTo>
                    <a:pt x="227" y="173"/>
                  </a:lnTo>
                  <a:lnTo>
                    <a:pt x="211" y="171"/>
                  </a:lnTo>
                  <a:lnTo>
                    <a:pt x="198" y="166"/>
                  </a:lnTo>
                  <a:lnTo>
                    <a:pt x="12" y="57"/>
                  </a:lnTo>
                  <a:lnTo>
                    <a:pt x="3" y="50"/>
                  </a:lnTo>
                  <a:lnTo>
                    <a:pt x="0" y="40"/>
                  </a:lnTo>
                  <a:lnTo>
                    <a:pt x="3" y="31"/>
                  </a:lnTo>
                  <a:lnTo>
                    <a:pt x="12" y="23"/>
                  </a:lnTo>
                  <a:lnTo>
                    <a:pt x="41" y="6"/>
                  </a:lnTo>
                  <a:lnTo>
                    <a:pt x="55" y="2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ABCEA0"/>
            </a:solidFill>
            <a:ln w="0">
              <a:solidFill>
                <a:srgbClr val="ABCEA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3" name="Freeform 466"/>
            <p:cNvSpPr>
              <a:spLocks/>
            </p:cNvSpPr>
            <p:nvPr/>
          </p:nvSpPr>
          <p:spPr bwMode="auto">
            <a:xfrm>
              <a:off x="9182490" y="3296538"/>
              <a:ext cx="50800" cy="125413"/>
            </a:xfrm>
            <a:custGeom>
              <a:avLst/>
              <a:gdLst>
                <a:gd name="T0" fmla="*/ 27 w 32"/>
                <a:gd name="T1" fmla="*/ 0 h 79"/>
                <a:gd name="T2" fmla="*/ 30 w 32"/>
                <a:gd name="T3" fmla="*/ 7 h 79"/>
                <a:gd name="T4" fmla="*/ 31 w 32"/>
                <a:gd name="T5" fmla="*/ 14 h 79"/>
                <a:gd name="T6" fmla="*/ 32 w 32"/>
                <a:gd name="T7" fmla="*/ 20 h 79"/>
                <a:gd name="T8" fmla="*/ 32 w 32"/>
                <a:gd name="T9" fmla="*/ 29 h 79"/>
                <a:gd name="T10" fmla="*/ 32 w 32"/>
                <a:gd name="T11" fmla="*/ 41 h 79"/>
                <a:gd name="T12" fmla="*/ 32 w 32"/>
                <a:gd name="T13" fmla="*/ 50 h 79"/>
                <a:gd name="T14" fmla="*/ 31 w 32"/>
                <a:gd name="T15" fmla="*/ 55 h 79"/>
                <a:gd name="T16" fmla="*/ 30 w 32"/>
                <a:gd name="T17" fmla="*/ 59 h 79"/>
                <a:gd name="T18" fmla="*/ 27 w 32"/>
                <a:gd name="T19" fmla="*/ 63 h 79"/>
                <a:gd name="T20" fmla="*/ 0 w 32"/>
                <a:gd name="T21" fmla="*/ 79 h 79"/>
                <a:gd name="T22" fmla="*/ 2 w 32"/>
                <a:gd name="T23" fmla="*/ 76 h 79"/>
                <a:gd name="T24" fmla="*/ 3 w 32"/>
                <a:gd name="T25" fmla="*/ 74 h 79"/>
                <a:gd name="T26" fmla="*/ 5 w 32"/>
                <a:gd name="T27" fmla="*/ 70 h 79"/>
                <a:gd name="T28" fmla="*/ 6 w 32"/>
                <a:gd name="T29" fmla="*/ 66 h 79"/>
                <a:gd name="T30" fmla="*/ 6 w 32"/>
                <a:gd name="T31" fmla="*/ 55 h 79"/>
                <a:gd name="T32" fmla="*/ 6 w 32"/>
                <a:gd name="T33" fmla="*/ 44 h 79"/>
                <a:gd name="T34" fmla="*/ 6 w 32"/>
                <a:gd name="T35" fmla="*/ 34 h 79"/>
                <a:gd name="T36" fmla="*/ 5 w 32"/>
                <a:gd name="T37" fmla="*/ 28 h 79"/>
                <a:gd name="T38" fmla="*/ 3 w 32"/>
                <a:gd name="T39" fmla="*/ 21 h 79"/>
                <a:gd name="T40" fmla="*/ 1 w 32"/>
                <a:gd name="T41" fmla="*/ 16 h 79"/>
                <a:gd name="T42" fmla="*/ 27 w 32"/>
                <a:gd name="T43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2" h="79">
                  <a:moveTo>
                    <a:pt x="27" y="0"/>
                  </a:moveTo>
                  <a:lnTo>
                    <a:pt x="30" y="7"/>
                  </a:lnTo>
                  <a:lnTo>
                    <a:pt x="31" y="14"/>
                  </a:lnTo>
                  <a:lnTo>
                    <a:pt x="32" y="20"/>
                  </a:lnTo>
                  <a:lnTo>
                    <a:pt x="32" y="29"/>
                  </a:lnTo>
                  <a:lnTo>
                    <a:pt x="32" y="41"/>
                  </a:lnTo>
                  <a:lnTo>
                    <a:pt x="32" y="50"/>
                  </a:lnTo>
                  <a:lnTo>
                    <a:pt x="31" y="55"/>
                  </a:lnTo>
                  <a:lnTo>
                    <a:pt x="30" y="59"/>
                  </a:lnTo>
                  <a:lnTo>
                    <a:pt x="27" y="63"/>
                  </a:lnTo>
                  <a:lnTo>
                    <a:pt x="0" y="79"/>
                  </a:lnTo>
                  <a:lnTo>
                    <a:pt x="2" y="76"/>
                  </a:lnTo>
                  <a:lnTo>
                    <a:pt x="3" y="74"/>
                  </a:lnTo>
                  <a:lnTo>
                    <a:pt x="5" y="70"/>
                  </a:lnTo>
                  <a:lnTo>
                    <a:pt x="6" y="66"/>
                  </a:lnTo>
                  <a:lnTo>
                    <a:pt x="6" y="55"/>
                  </a:lnTo>
                  <a:lnTo>
                    <a:pt x="6" y="44"/>
                  </a:lnTo>
                  <a:lnTo>
                    <a:pt x="6" y="34"/>
                  </a:lnTo>
                  <a:lnTo>
                    <a:pt x="5" y="28"/>
                  </a:lnTo>
                  <a:lnTo>
                    <a:pt x="3" y="21"/>
                  </a:lnTo>
                  <a:lnTo>
                    <a:pt x="1" y="16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CDCF3C"/>
            </a:solidFill>
            <a:ln w="0">
              <a:solidFill>
                <a:srgbClr val="CDCF3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4" name="Freeform 467"/>
            <p:cNvSpPr>
              <a:spLocks/>
            </p:cNvSpPr>
            <p:nvPr/>
          </p:nvSpPr>
          <p:spPr bwMode="auto">
            <a:xfrm>
              <a:off x="9663503" y="3018725"/>
              <a:ext cx="52388" cy="122238"/>
            </a:xfrm>
            <a:custGeom>
              <a:avLst/>
              <a:gdLst>
                <a:gd name="T0" fmla="*/ 28 w 33"/>
                <a:gd name="T1" fmla="*/ 0 h 77"/>
                <a:gd name="T2" fmla="*/ 30 w 33"/>
                <a:gd name="T3" fmla="*/ 5 h 77"/>
                <a:gd name="T4" fmla="*/ 33 w 33"/>
                <a:gd name="T5" fmla="*/ 12 h 77"/>
                <a:gd name="T6" fmla="*/ 33 w 33"/>
                <a:gd name="T7" fmla="*/ 18 h 77"/>
                <a:gd name="T8" fmla="*/ 33 w 33"/>
                <a:gd name="T9" fmla="*/ 28 h 77"/>
                <a:gd name="T10" fmla="*/ 33 w 33"/>
                <a:gd name="T11" fmla="*/ 39 h 77"/>
                <a:gd name="T12" fmla="*/ 33 w 33"/>
                <a:gd name="T13" fmla="*/ 48 h 77"/>
                <a:gd name="T14" fmla="*/ 33 w 33"/>
                <a:gd name="T15" fmla="*/ 54 h 77"/>
                <a:gd name="T16" fmla="*/ 30 w 33"/>
                <a:gd name="T17" fmla="*/ 59 h 77"/>
                <a:gd name="T18" fmla="*/ 28 w 33"/>
                <a:gd name="T19" fmla="*/ 62 h 77"/>
                <a:gd name="T20" fmla="*/ 0 w 33"/>
                <a:gd name="T21" fmla="*/ 77 h 77"/>
                <a:gd name="T22" fmla="*/ 3 w 33"/>
                <a:gd name="T23" fmla="*/ 76 h 77"/>
                <a:gd name="T24" fmla="*/ 5 w 33"/>
                <a:gd name="T25" fmla="*/ 72 h 77"/>
                <a:gd name="T26" fmla="*/ 7 w 33"/>
                <a:gd name="T27" fmla="*/ 68 h 77"/>
                <a:gd name="T28" fmla="*/ 7 w 33"/>
                <a:gd name="T29" fmla="*/ 64 h 77"/>
                <a:gd name="T30" fmla="*/ 7 w 33"/>
                <a:gd name="T31" fmla="*/ 54 h 77"/>
                <a:gd name="T32" fmla="*/ 7 w 33"/>
                <a:gd name="T33" fmla="*/ 43 h 77"/>
                <a:gd name="T34" fmla="*/ 7 w 33"/>
                <a:gd name="T35" fmla="*/ 33 h 77"/>
                <a:gd name="T36" fmla="*/ 7 w 33"/>
                <a:gd name="T37" fmla="*/ 28 h 77"/>
                <a:gd name="T38" fmla="*/ 4 w 33"/>
                <a:gd name="T39" fmla="*/ 21 h 77"/>
                <a:gd name="T40" fmla="*/ 2 w 33"/>
                <a:gd name="T41" fmla="*/ 14 h 77"/>
                <a:gd name="T42" fmla="*/ 28 w 33"/>
                <a:gd name="T4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3" h="77">
                  <a:moveTo>
                    <a:pt x="28" y="0"/>
                  </a:moveTo>
                  <a:lnTo>
                    <a:pt x="30" y="5"/>
                  </a:lnTo>
                  <a:lnTo>
                    <a:pt x="33" y="12"/>
                  </a:lnTo>
                  <a:lnTo>
                    <a:pt x="33" y="18"/>
                  </a:lnTo>
                  <a:lnTo>
                    <a:pt x="33" y="28"/>
                  </a:lnTo>
                  <a:lnTo>
                    <a:pt x="33" y="39"/>
                  </a:lnTo>
                  <a:lnTo>
                    <a:pt x="33" y="48"/>
                  </a:lnTo>
                  <a:lnTo>
                    <a:pt x="33" y="54"/>
                  </a:lnTo>
                  <a:lnTo>
                    <a:pt x="30" y="59"/>
                  </a:lnTo>
                  <a:lnTo>
                    <a:pt x="28" y="62"/>
                  </a:lnTo>
                  <a:lnTo>
                    <a:pt x="0" y="77"/>
                  </a:lnTo>
                  <a:lnTo>
                    <a:pt x="3" y="76"/>
                  </a:lnTo>
                  <a:lnTo>
                    <a:pt x="5" y="72"/>
                  </a:lnTo>
                  <a:lnTo>
                    <a:pt x="7" y="68"/>
                  </a:lnTo>
                  <a:lnTo>
                    <a:pt x="7" y="64"/>
                  </a:lnTo>
                  <a:lnTo>
                    <a:pt x="7" y="54"/>
                  </a:lnTo>
                  <a:lnTo>
                    <a:pt x="7" y="43"/>
                  </a:lnTo>
                  <a:lnTo>
                    <a:pt x="7" y="33"/>
                  </a:lnTo>
                  <a:lnTo>
                    <a:pt x="7" y="28"/>
                  </a:lnTo>
                  <a:lnTo>
                    <a:pt x="4" y="21"/>
                  </a:lnTo>
                  <a:lnTo>
                    <a:pt x="2" y="14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CDCF3C"/>
            </a:solidFill>
            <a:ln w="0">
              <a:solidFill>
                <a:srgbClr val="CDCF3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5" name="Freeform 468"/>
            <p:cNvSpPr>
              <a:spLocks/>
            </p:cNvSpPr>
            <p:nvPr/>
          </p:nvSpPr>
          <p:spPr bwMode="auto">
            <a:xfrm>
              <a:off x="9446015" y="3145725"/>
              <a:ext cx="50800" cy="122238"/>
            </a:xfrm>
            <a:custGeom>
              <a:avLst/>
              <a:gdLst>
                <a:gd name="T0" fmla="*/ 27 w 32"/>
                <a:gd name="T1" fmla="*/ 0 h 77"/>
                <a:gd name="T2" fmla="*/ 30 w 32"/>
                <a:gd name="T3" fmla="*/ 5 h 77"/>
                <a:gd name="T4" fmla="*/ 32 w 32"/>
                <a:gd name="T5" fmla="*/ 12 h 77"/>
                <a:gd name="T6" fmla="*/ 32 w 32"/>
                <a:gd name="T7" fmla="*/ 18 h 77"/>
                <a:gd name="T8" fmla="*/ 32 w 32"/>
                <a:gd name="T9" fmla="*/ 27 h 77"/>
                <a:gd name="T10" fmla="*/ 32 w 32"/>
                <a:gd name="T11" fmla="*/ 39 h 77"/>
                <a:gd name="T12" fmla="*/ 32 w 32"/>
                <a:gd name="T13" fmla="*/ 50 h 77"/>
                <a:gd name="T14" fmla="*/ 32 w 32"/>
                <a:gd name="T15" fmla="*/ 55 h 77"/>
                <a:gd name="T16" fmla="*/ 31 w 32"/>
                <a:gd name="T17" fmla="*/ 59 h 77"/>
                <a:gd name="T18" fmla="*/ 29 w 32"/>
                <a:gd name="T19" fmla="*/ 61 h 77"/>
                <a:gd name="T20" fmla="*/ 0 w 32"/>
                <a:gd name="T21" fmla="*/ 77 h 77"/>
                <a:gd name="T22" fmla="*/ 2 w 32"/>
                <a:gd name="T23" fmla="*/ 76 h 77"/>
                <a:gd name="T24" fmla="*/ 5 w 32"/>
                <a:gd name="T25" fmla="*/ 72 h 77"/>
                <a:gd name="T26" fmla="*/ 6 w 32"/>
                <a:gd name="T27" fmla="*/ 68 h 77"/>
                <a:gd name="T28" fmla="*/ 6 w 32"/>
                <a:gd name="T29" fmla="*/ 64 h 77"/>
                <a:gd name="T30" fmla="*/ 6 w 32"/>
                <a:gd name="T31" fmla="*/ 55 h 77"/>
                <a:gd name="T32" fmla="*/ 6 w 32"/>
                <a:gd name="T33" fmla="*/ 43 h 77"/>
                <a:gd name="T34" fmla="*/ 6 w 32"/>
                <a:gd name="T35" fmla="*/ 33 h 77"/>
                <a:gd name="T36" fmla="*/ 6 w 32"/>
                <a:gd name="T37" fmla="*/ 27 h 77"/>
                <a:gd name="T38" fmla="*/ 4 w 32"/>
                <a:gd name="T39" fmla="*/ 21 h 77"/>
                <a:gd name="T40" fmla="*/ 1 w 32"/>
                <a:gd name="T41" fmla="*/ 14 h 77"/>
                <a:gd name="T42" fmla="*/ 27 w 32"/>
                <a:gd name="T4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2" h="77">
                  <a:moveTo>
                    <a:pt x="27" y="0"/>
                  </a:moveTo>
                  <a:lnTo>
                    <a:pt x="30" y="5"/>
                  </a:lnTo>
                  <a:lnTo>
                    <a:pt x="32" y="12"/>
                  </a:lnTo>
                  <a:lnTo>
                    <a:pt x="32" y="18"/>
                  </a:lnTo>
                  <a:lnTo>
                    <a:pt x="32" y="27"/>
                  </a:lnTo>
                  <a:lnTo>
                    <a:pt x="32" y="39"/>
                  </a:lnTo>
                  <a:lnTo>
                    <a:pt x="32" y="50"/>
                  </a:lnTo>
                  <a:lnTo>
                    <a:pt x="32" y="55"/>
                  </a:lnTo>
                  <a:lnTo>
                    <a:pt x="31" y="59"/>
                  </a:lnTo>
                  <a:lnTo>
                    <a:pt x="29" y="61"/>
                  </a:lnTo>
                  <a:lnTo>
                    <a:pt x="0" y="77"/>
                  </a:lnTo>
                  <a:lnTo>
                    <a:pt x="2" y="76"/>
                  </a:lnTo>
                  <a:lnTo>
                    <a:pt x="5" y="72"/>
                  </a:lnTo>
                  <a:lnTo>
                    <a:pt x="6" y="68"/>
                  </a:lnTo>
                  <a:lnTo>
                    <a:pt x="6" y="64"/>
                  </a:lnTo>
                  <a:lnTo>
                    <a:pt x="6" y="55"/>
                  </a:lnTo>
                  <a:lnTo>
                    <a:pt x="6" y="43"/>
                  </a:lnTo>
                  <a:lnTo>
                    <a:pt x="6" y="33"/>
                  </a:lnTo>
                  <a:lnTo>
                    <a:pt x="6" y="27"/>
                  </a:lnTo>
                  <a:lnTo>
                    <a:pt x="4" y="21"/>
                  </a:lnTo>
                  <a:lnTo>
                    <a:pt x="1" y="14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CDCF3C"/>
            </a:solidFill>
            <a:ln w="0">
              <a:solidFill>
                <a:srgbClr val="CDCF3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6" name="Freeform 469"/>
            <p:cNvSpPr>
              <a:spLocks noEditPoints="1"/>
            </p:cNvSpPr>
            <p:nvPr/>
          </p:nvSpPr>
          <p:spPr bwMode="auto">
            <a:xfrm>
              <a:off x="9314253" y="4482400"/>
              <a:ext cx="628650" cy="655638"/>
            </a:xfrm>
            <a:custGeom>
              <a:avLst/>
              <a:gdLst>
                <a:gd name="T0" fmla="*/ 47 w 396"/>
                <a:gd name="T1" fmla="*/ 352 h 413"/>
                <a:gd name="T2" fmla="*/ 53 w 396"/>
                <a:gd name="T3" fmla="*/ 366 h 413"/>
                <a:gd name="T4" fmla="*/ 58 w 396"/>
                <a:gd name="T5" fmla="*/ 379 h 413"/>
                <a:gd name="T6" fmla="*/ 0 w 396"/>
                <a:gd name="T7" fmla="*/ 413 h 413"/>
                <a:gd name="T8" fmla="*/ 0 w 396"/>
                <a:gd name="T9" fmla="*/ 379 h 413"/>
                <a:gd name="T10" fmla="*/ 47 w 396"/>
                <a:gd name="T11" fmla="*/ 352 h 413"/>
                <a:gd name="T12" fmla="*/ 375 w 396"/>
                <a:gd name="T13" fmla="*/ 0 h 413"/>
                <a:gd name="T14" fmla="*/ 376 w 396"/>
                <a:gd name="T15" fmla="*/ 1 h 413"/>
                <a:gd name="T16" fmla="*/ 389 w 396"/>
                <a:gd name="T17" fmla="*/ 9 h 413"/>
                <a:gd name="T18" fmla="*/ 396 w 396"/>
                <a:gd name="T19" fmla="*/ 13 h 413"/>
                <a:gd name="T20" fmla="*/ 396 w 396"/>
                <a:gd name="T21" fmla="*/ 17 h 413"/>
                <a:gd name="T22" fmla="*/ 375 w 396"/>
                <a:gd name="T23" fmla="*/ 28 h 413"/>
                <a:gd name="T24" fmla="*/ 375 w 396"/>
                <a:gd name="T25" fmla="*/ 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6" h="413">
                  <a:moveTo>
                    <a:pt x="47" y="352"/>
                  </a:moveTo>
                  <a:lnTo>
                    <a:pt x="53" y="366"/>
                  </a:lnTo>
                  <a:lnTo>
                    <a:pt x="58" y="379"/>
                  </a:lnTo>
                  <a:lnTo>
                    <a:pt x="0" y="413"/>
                  </a:lnTo>
                  <a:lnTo>
                    <a:pt x="0" y="379"/>
                  </a:lnTo>
                  <a:lnTo>
                    <a:pt x="47" y="352"/>
                  </a:lnTo>
                  <a:close/>
                  <a:moveTo>
                    <a:pt x="375" y="0"/>
                  </a:moveTo>
                  <a:lnTo>
                    <a:pt x="376" y="1"/>
                  </a:lnTo>
                  <a:lnTo>
                    <a:pt x="389" y="9"/>
                  </a:lnTo>
                  <a:lnTo>
                    <a:pt x="396" y="13"/>
                  </a:lnTo>
                  <a:lnTo>
                    <a:pt x="396" y="17"/>
                  </a:lnTo>
                  <a:lnTo>
                    <a:pt x="375" y="28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5B332D"/>
            </a:solidFill>
            <a:ln w="0">
              <a:solidFill>
                <a:srgbClr val="5B332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7" name="Freeform 470"/>
            <p:cNvSpPr>
              <a:spLocks noEditPoints="1"/>
            </p:cNvSpPr>
            <p:nvPr/>
          </p:nvSpPr>
          <p:spPr bwMode="auto">
            <a:xfrm>
              <a:off x="9314253" y="5084063"/>
              <a:ext cx="146050" cy="219075"/>
            </a:xfrm>
            <a:custGeom>
              <a:avLst/>
              <a:gdLst>
                <a:gd name="T0" fmla="*/ 92 w 92"/>
                <a:gd name="T1" fmla="*/ 38 h 138"/>
                <a:gd name="T2" fmla="*/ 92 w 92"/>
                <a:gd name="T3" fmla="*/ 38 h 138"/>
                <a:gd name="T4" fmla="*/ 92 w 92"/>
                <a:gd name="T5" fmla="*/ 84 h 138"/>
                <a:gd name="T6" fmla="*/ 92 w 92"/>
                <a:gd name="T7" fmla="*/ 84 h 138"/>
                <a:gd name="T8" fmla="*/ 92 w 92"/>
                <a:gd name="T9" fmla="*/ 67 h 138"/>
                <a:gd name="T10" fmla="*/ 92 w 92"/>
                <a:gd name="T11" fmla="*/ 38 h 138"/>
                <a:gd name="T12" fmla="*/ 58 w 92"/>
                <a:gd name="T13" fmla="*/ 0 h 138"/>
                <a:gd name="T14" fmla="*/ 61 w 92"/>
                <a:gd name="T15" fmla="*/ 6 h 138"/>
                <a:gd name="T16" fmla="*/ 61 w 92"/>
                <a:gd name="T17" fmla="*/ 102 h 138"/>
                <a:gd name="T18" fmla="*/ 0 w 92"/>
                <a:gd name="T19" fmla="*/ 138 h 138"/>
                <a:gd name="T20" fmla="*/ 0 w 92"/>
                <a:gd name="T21" fmla="*/ 34 h 138"/>
                <a:gd name="T22" fmla="*/ 58 w 92"/>
                <a:gd name="T23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2" h="138">
                  <a:moveTo>
                    <a:pt x="92" y="38"/>
                  </a:moveTo>
                  <a:lnTo>
                    <a:pt x="92" y="38"/>
                  </a:lnTo>
                  <a:lnTo>
                    <a:pt x="92" y="84"/>
                  </a:lnTo>
                  <a:lnTo>
                    <a:pt x="92" y="84"/>
                  </a:lnTo>
                  <a:lnTo>
                    <a:pt x="92" y="67"/>
                  </a:lnTo>
                  <a:lnTo>
                    <a:pt x="92" y="38"/>
                  </a:lnTo>
                  <a:close/>
                  <a:moveTo>
                    <a:pt x="58" y="0"/>
                  </a:moveTo>
                  <a:lnTo>
                    <a:pt x="61" y="6"/>
                  </a:lnTo>
                  <a:lnTo>
                    <a:pt x="61" y="102"/>
                  </a:lnTo>
                  <a:lnTo>
                    <a:pt x="0" y="138"/>
                  </a:lnTo>
                  <a:lnTo>
                    <a:pt x="0" y="34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3F231F"/>
            </a:solidFill>
            <a:ln w="0">
              <a:solidFill>
                <a:srgbClr val="3F231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8" name="Freeform 471"/>
            <p:cNvSpPr>
              <a:spLocks noEditPoints="1"/>
            </p:cNvSpPr>
            <p:nvPr/>
          </p:nvSpPr>
          <p:spPr bwMode="auto">
            <a:xfrm>
              <a:off x="9314253" y="4984050"/>
              <a:ext cx="74613" cy="100013"/>
            </a:xfrm>
            <a:custGeom>
              <a:avLst/>
              <a:gdLst>
                <a:gd name="T0" fmla="*/ 41 w 47"/>
                <a:gd name="T1" fmla="*/ 20 h 63"/>
                <a:gd name="T2" fmla="*/ 43 w 47"/>
                <a:gd name="T3" fmla="*/ 28 h 63"/>
                <a:gd name="T4" fmla="*/ 47 w 47"/>
                <a:gd name="T5" fmla="*/ 36 h 63"/>
                <a:gd name="T6" fmla="*/ 0 w 47"/>
                <a:gd name="T7" fmla="*/ 63 h 63"/>
                <a:gd name="T8" fmla="*/ 0 w 47"/>
                <a:gd name="T9" fmla="*/ 44 h 63"/>
                <a:gd name="T10" fmla="*/ 41 w 47"/>
                <a:gd name="T11" fmla="*/ 20 h 63"/>
                <a:gd name="T12" fmla="*/ 33 w 47"/>
                <a:gd name="T13" fmla="*/ 0 h 63"/>
                <a:gd name="T14" fmla="*/ 34 w 47"/>
                <a:gd name="T15" fmla="*/ 3 h 63"/>
                <a:gd name="T16" fmla="*/ 36 w 47"/>
                <a:gd name="T17" fmla="*/ 6 h 63"/>
                <a:gd name="T18" fmla="*/ 37 w 47"/>
                <a:gd name="T19" fmla="*/ 10 h 63"/>
                <a:gd name="T20" fmla="*/ 0 w 47"/>
                <a:gd name="T21" fmla="*/ 31 h 63"/>
                <a:gd name="T22" fmla="*/ 0 w 47"/>
                <a:gd name="T23" fmla="*/ 20 h 63"/>
                <a:gd name="T24" fmla="*/ 33 w 47"/>
                <a:gd name="T25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7" h="63">
                  <a:moveTo>
                    <a:pt x="41" y="20"/>
                  </a:moveTo>
                  <a:lnTo>
                    <a:pt x="43" y="28"/>
                  </a:lnTo>
                  <a:lnTo>
                    <a:pt x="47" y="36"/>
                  </a:lnTo>
                  <a:lnTo>
                    <a:pt x="0" y="63"/>
                  </a:lnTo>
                  <a:lnTo>
                    <a:pt x="0" y="44"/>
                  </a:lnTo>
                  <a:lnTo>
                    <a:pt x="41" y="20"/>
                  </a:lnTo>
                  <a:close/>
                  <a:moveTo>
                    <a:pt x="33" y="0"/>
                  </a:moveTo>
                  <a:lnTo>
                    <a:pt x="34" y="3"/>
                  </a:lnTo>
                  <a:lnTo>
                    <a:pt x="36" y="6"/>
                  </a:lnTo>
                  <a:lnTo>
                    <a:pt x="37" y="10"/>
                  </a:lnTo>
                  <a:lnTo>
                    <a:pt x="0" y="31"/>
                  </a:lnTo>
                  <a:lnTo>
                    <a:pt x="0" y="2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492824"/>
            </a:solidFill>
            <a:ln w="0">
              <a:solidFill>
                <a:srgbClr val="49282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9" name="Freeform 472"/>
            <p:cNvSpPr>
              <a:spLocks/>
            </p:cNvSpPr>
            <p:nvPr/>
          </p:nvSpPr>
          <p:spPr bwMode="auto">
            <a:xfrm>
              <a:off x="9314253" y="4999925"/>
              <a:ext cx="65088" cy="53975"/>
            </a:xfrm>
            <a:custGeom>
              <a:avLst/>
              <a:gdLst>
                <a:gd name="T0" fmla="*/ 37 w 41"/>
                <a:gd name="T1" fmla="*/ 0 h 34"/>
                <a:gd name="T2" fmla="*/ 38 w 41"/>
                <a:gd name="T3" fmla="*/ 5 h 34"/>
                <a:gd name="T4" fmla="*/ 41 w 41"/>
                <a:gd name="T5" fmla="*/ 10 h 34"/>
                <a:gd name="T6" fmla="*/ 0 w 41"/>
                <a:gd name="T7" fmla="*/ 34 h 34"/>
                <a:gd name="T8" fmla="*/ 0 w 41"/>
                <a:gd name="T9" fmla="*/ 21 h 34"/>
                <a:gd name="T10" fmla="*/ 37 w 41"/>
                <a:gd name="T11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4">
                  <a:moveTo>
                    <a:pt x="37" y="0"/>
                  </a:moveTo>
                  <a:lnTo>
                    <a:pt x="38" y="5"/>
                  </a:lnTo>
                  <a:lnTo>
                    <a:pt x="41" y="10"/>
                  </a:lnTo>
                  <a:lnTo>
                    <a:pt x="0" y="34"/>
                  </a:lnTo>
                  <a:lnTo>
                    <a:pt x="0" y="2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756360"/>
            </a:solidFill>
            <a:ln w="0">
              <a:solidFill>
                <a:srgbClr val="75636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0" name="Freeform 473"/>
            <p:cNvSpPr>
              <a:spLocks noEditPoints="1"/>
            </p:cNvSpPr>
            <p:nvPr/>
          </p:nvSpPr>
          <p:spPr bwMode="auto">
            <a:xfrm>
              <a:off x="9314253" y="4901500"/>
              <a:ext cx="93663" cy="95250"/>
            </a:xfrm>
            <a:custGeom>
              <a:avLst/>
              <a:gdLst>
                <a:gd name="T0" fmla="*/ 8 w 59"/>
                <a:gd name="T1" fmla="*/ 30 h 60"/>
                <a:gd name="T2" fmla="*/ 13 w 59"/>
                <a:gd name="T3" fmla="*/ 33 h 60"/>
                <a:gd name="T4" fmla="*/ 20 w 59"/>
                <a:gd name="T5" fmla="*/ 38 h 60"/>
                <a:gd name="T6" fmla="*/ 26 w 59"/>
                <a:gd name="T7" fmla="*/ 45 h 60"/>
                <a:gd name="T8" fmla="*/ 0 w 59"/>
                <a:gd name="T9" fmla="*/ 60 h 60"/>
                <a:gd name="T10" fmla="*/ 0 w 59"/>
                <a:gd name="T11" fmla="*/ 35 h 60"/>
                <a:gd name="T12" fmla="*/ 8 w 59"/>
                <a:gd name="T13" fmla="*/ 30 h 60"/>
                <a:gd name="T14" fmla="*/ 59 w 59"/>
                <a:gd name="T15" fmla="*/ 0 h 60"/>
                <a:gd name="T16" fmla="*/ 59 w 59"/>
                <a:gd name="T17" fmla="*/ 12 h 60"/>
                <a:gd name="T18" fmla="*/ 55 w 59"/>
                <a:gd name="T19" fmla="*/ 8 h 60"/>
                <a:gd name="T20" fmla="*/ 50 w 59"/>
                <a:gd name="T21" fmla="*/ 5 h 60"/>
                <a:gd name="T22" fmla="*/ 59 w 59"/>
                <a:gd name="T2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60">
                  <a:moveTo>
                    <a:pt x="8" y="30"/>
                  </a:moveTo>
                  <a:lnTo>
                    <a:pt x="13" y="33"/>
                  </a:lnTo>
                  <a:lnTo>
                    <a:pt x="20" y="38"/>
                  </a:lnTo>
                  <a:lnTo>
                    <a:pt x="26" y="45"/>
                  </a:lnTo>
                  <a:lnTo>
                    <a:pt x="0" y="60"/>
                  </a:lnTo>
                  <a:lnTo>
                    <a:pt x="0" y="35"/>
                  </a:lnTo>
                  <a:lnTo>
                    <a:pt x="8" y="30"/>
                  </a:lnTo>
                  <a:close/>
                  <a:moveTo>
                    <a:pt x="59" y="0"/>
                  </a:moveTo>
                  <a:lnTo>
                    <a:pt x="59" y="12"/>
                  </a:lnTo>
                  <a:lnTo>
                    <a:pt x="55" y="8"/>
                  </a:lnTo>
                  <a:lnTo>
                    <a:pt x="50" y="5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124669"/>
            </a:solidFill>
            <a:ln w="0">
              <a:solidFill>
                <a:srgbClr val="12466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1" name="Freeform 474"/>
            <p:cNvSpPr>
              <a:spLocks noEditPoints="1"/>
            </p:cNvSpPr>
            <p:nvPr/>
          </p:nvSpPr>
          <p:spPr bwMode="auto">
            <a:xfrm>
              <a:off x="9312665" y="4437950"/>
              <a:ext cx="596900" cy="519113"/>
            </a:xfrm>
            <a:custGeom>
              <a:avLst/>
              <a:gdLst>
                <a:gd name="T0" fmla="*/ 1 w 376"/>
                <a:gd name="T1" fmla="*/ 318 h 327"/>
                <a:gd name="T2" fmla="*/ 5 w 376"/>
                <a:gd name="T3" fmla="*/ 320 h 327"/>
                <a:gd name="T4" fmla="*/ 9 w 376"/>
                <a:gd name="T5" fmla="*/ 322 h 327"/>
                <a:gd name="T6" fmla="*/ 1 w 376"/>
                <a:gd name="T7" fmla="*/ 327 h 327"/>
                <a:gd name="T8" fmla="*/ 1 w 376"/>
                <a:gd name="T9" fmla="*/ 318 h 327"/>
                <a:gd name="T10" fmla="*/ 376 w 376"/>
                <a:gd name="T11" fmla="*/ 0 h 327"/>
                <a:gd name="T12" fmla="*/ 376 w 376"/>
                <a:gd name="T13" fmla="*/ 15 h 327"/>
                <a:gd name="T14" fmla="*/ 376 w 376"/>
                <a:gd name="T15" fmla="*/ 28 h 327"/>
                <a:gd name="T16" fmla="*/ 376 w 376"/>
                <a:gd name="T17" fmla="*/ 56 h 327"/>
                <a:gd name="T18" fmla="*/ 60 w 376"/>
                <a:gd name="T19" fmla="*/ 238 h 327"/>
                <a:gd name="T20" fmla="*/ 60 w 376"/>
                <a:gd name="T21" fmla="*/ 292 h 327"/>
                <a:gd name="T22" fmla="*/ 51 w 376"/>
                <a:gd name="T23" fmla="*/ 297 h 327"/>
                <a:gd name="T24" fmla="*/ 46 w 376"/>
                <a:gd name="T25" fmla="*/ 295 h 327"/>
                <a:gd name="T26" fmla="*/ 41 w 376"/>
                <a:gd name="T27" fmla="*/ 293 h 327"/>
                <a:gd name="T28" fmla="*/ 37 w 376"/>
                <a:gd name="T29" fmla="*/ 291 h 327"/>
                <a:gd name="T30" fmla="*/ 33 w 376"/>
                <a:gd name="T31" fmla="*/ 291 h 327"/>
                <a:gd name="T32" fmla="*/ 31 w 376"/>
                <a:gd name="T33" fmla="*/ 289 h 327"/>
                <a:gd name="T34" fmla="*/ 1 w 376"/>
                <a:gd name="T35" fmla="*/ 308 h 327"/>
                <a:gd name="T36" fmla="*/ 0 w 376"/>
                <a:gd name="T37" fmla="*/ 217 h 327"/>
                <a:gd name="T38" fmla="*/ 376 w 376"/>
                <a:gd name="T39" fmla="*/ 0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76" h="327">
                  <a:moveTo>
                    <a:pt x="1" y="318"/>
                  </a:moveTo>
                  <a:lnTo>
                    <a:pt x="5" y="320"/>
                  </a:lnTo>
                  <a:lnTo>
                    <a:pt x="9" y="322"/>
                  </a:lnTo>
                  <a:lnTo>
                    <a:pt x="1" y="327"/>
                  </a:lnTo>
                  <a:lnTo>
                    <a:pt x="1" y="318"/>
                  </a:lnTo>
                  <a:close/>
                  <a:moveTo>
                    <a:pt x="376" y="0"/>
                  </a:moveTo>
                  <a:lnTo>
                    <a:pt x="376" y="15"/>
                  </a:lnTo>
                  <a:lnTo>
                    <a:pt x="376" y="28"/>
                  </a:lnTo>
                  <a:lnTo>
                    <a:pt x="376" y="56"/>
                  </a:lnTo>
                  <a:lnTo>
                    <a:pt x="60" y="238"/>
                  </a:lnTo>
                  <a:lnTo>
                    <a:pt x="60" y="292"/>
                  </a:lnTo>
                  <a:lnTo>
                    <a:pt x="51" y="297"/>
                  </a:lnTo>
                  <a:lnTo>
                    <a:pt x="46" y="295"/>
                  </a:lnTo>
                  <a:lnTo>
                    <a:pt x="41" y="293"/>
                  </a:lnTo>
                  <a:lnTo>
                    <a:pt x="37" y="291"/>
                  </a:lnTo>
                  <a:lnTo>
                    <a:pt x="33" y="291"/>
                  </a:lnTo>
                  <a:lnTo>
                    <a:pt x="31" y="289"/>
                  </a:lnTo>
                  <a:lnTo>
                    <a:pt x="1" y="308"/>
                  </a:lnTo>
                  <a:lnTo>
                    <a:pt x="0" y="217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FBFBF"/>
            </a:solidFill>
            <a:ln w="0">
              <a:solidFill>
                <a:srgbClr val="BFBF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2" name="Freeform 475"/>
            <p:cNvSpPr>
              <a:spLocks/>
            </p:cNvSpPr>
            <p:nvPr/>
          </p:nvSpPr>
          <p:spPr bwMode="auto">
            <a:xfrm>
              <a:off x="9314253" y="4972938"/>
              <a:ext cx="52388" cy="42863"/>
            </a:xfrm>
            <a:custGeom>
              <a:avLst/>
              <a:gdLst>
                <a:gd name="T0" fmla="*/ 26 w 33"/>
                <a:gd name="T1" fmla="*/ 0 h 27"/>
                <a:gd name="T2" fmla="*/ 30 w 33"/>
                <a:gd name="T3" fmla="*/ 4 h 27"/>
                <a:gd name="T4" fmla="*/ 33 w 33"/>
                <a:gd name="T5" fmla="*/ 7 h 27"/>
                <a:gd name="T6" fmla="*/ 0 w 33"/>
                <a:gd name="T7" fmla="*/ 27 h 27"/>
                <a:gd name="T8" fmla="*/ 0 w 33"/>
                <a:gd name="T9" fmla="*/ 15 h 27"/>
                <a:gd name="T10" fmla="*/ 26 w 33"/>
                <a:gd name="T1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7">
                  <a:moveTo>
                    <a:pt x="26" y="0"/>
                  </a:moveTo>
                  <a:lnTo>
                    <a:pt x="30" y="4"/>
                  </a:lnTo>
                  <a:lnTo>
                    <a:pt x="33" y="7"/>
                  </a:lnTo>
                  <a:lnTo>
                    <a:pt x="0" y="27"/>
                  </a:lnTo>
                  <a:lnTo>
                    <a:pt x="0" y="15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2E86BF"/>
            </a:solidFill>
            <a:ln w="0">
              <a:solidFill>
                <a:srgbClr val="2E86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3" name="Freeform 476"/>
            <p:cNvSpPr>
              <a:spLocks/>
            </p:cNvSpPr>
            <p:nvPr/>
          </p:nvSpPr>
          <p:spPr bwMode="auto">
            <a:xfrm>
              <a:off x="9388865" y="5038025"/>
              <a:ext cx="22225" cy="46038"/>
            </a:xfrm>
            <a:custGeom>
              <a:avLst/>
              <a:gdLst>
                <a:gd name="T0" fmla="*/ 3 w 14"/>
                <a:gd name="T1" fmla="*/ 0 h 29"/>
                <a:gd name="T2" fmla="*/ 14 w 14"/>
                <a:gd name="T3" fmla="*/ 21 h 29"/>
                <a:gd name="T4" fmla="*/ 14 w 14"/>
                <a:gd name="T5" fmla="*/ 28 h 29"/>
                <a:gd name="T6" fmla="*/ 11 w 14"/>
                <a:gd name="T7" fmla="*/ 29 h 29"/>
                <a:gd name="T8" fmla="*/ 6 w 14"/>
                <a:gd name="T9" fmla="*/ 16 h 29"/>
                <a:gd name="T10" fmla="*/ 0 w 14"/>
                <a:gd name="T11" fmla="*/ 2 h 29"/>
                <a:gd name="T12" fmla="*/ 3 w 14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9">
                  <a:moveTo>
                    <a:pt x="3" y="0"/>
                  </a:moveTo>
                  <a:lnTo>
                    <a:pt x="14" y="21"/>
                  </a:lnTo>
                  <a:lnTo>
                    <a:pt x="14" y="28"/>
                  </a:lnTo>
                  <a:lnTo>
                    <a:pt x="11" y="29"/>
                  </a:lnTo>
                  <a:lnTo>
                    <a:pt x="6" y="16"/>
                  </a:lnTo>
                  <a:lnTo>
                    <a:pt x="0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4E2C27"/>
            </a:solidFill>
            <a:ln w="0">
              <a:solidFill>
                <a:srgbClr val="4E2C2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4" name="Freeform 477"/>
            <p:cNvSpPr>
              <a:spLocks noEditPoints="1"/>
            </p:cNvSpPr>
            <p:nvPr/>
          </p:nvSpPr>
          <p:spPr bwMode="auto">
            <a:xfrm>
              <a:off x="9406328" y="5082475"/>
              <a:ext cx="53975" cy="61913"/>
            </a:xfrm>
            <a:custGeom>
              <a:avLst/>
              <a:gdLst>
                <a:gd name="T0" fmla="*/ 34 w 34"/>
                <a:gd name="T1" fmla="*/ 31 h 39"/>
                <a:gd name="T2" fmla="*/ 34 w 34"/>
                <a:gd name="T3" fmla="*/ 31 h 39"/>
                <a:gd name="T4" fmla="*/ 34 w 34"/>
                <a:gd name="T5" fmla="*/ 39 h 39"/>
                <a:gd name="T6" fmla="*/ 34 w 34"/>
                <a:gd name="T7" fmla="*/ 39 h 39"/>
                <a:gd name="T8" fmla="*/ 34 w 34"/>
                <a:gd name="T9" fmla="*/ 31 h 39"/>
                <a:gd name="T10" fmla="*/ 3 w 34"/>
                <a:gd name="T11" fmla="*/ 0 h 39"/>
                <a:gd name="T12" fmla="*/ 3 w 34"/>
                <a:gd name="T13" fmla="*/ 7 h 39"/>
                <a:gd name="T14" fmla="*/ 0 w 34"/>
                <a:gd name="T15" fmla="*/ 1 h 39"/>
                <a:gd name="T16" fmla="*/ 3 w 34"/>
                <a:gd name="T1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39">
                  <a:moveTo>
                    <a:pt x="34" y="31"/>
                  </a:moveTo>
                  <a:lnTo>
                    <a:pt x="34" y="31"/>
                  </a:lnTo>
                  <a:lnTo>
                    <a:pt x="34" y="39"/>
                  </a:lnTo>
                  <a:lnTo>
                    <a:pt x="34" y="39"/>
                  </a:lnTo>
                  <a:lnTo>
                    <a:pt x="34" y="31"/>
                  </a:lnTo>
                  <a:close/>
                  <a:moveTo>
                    <a:pt x="3" y="0"/>
                  </a:moveTo>
                  <a:lnTo>
                    <a:pt x="3" y="7"/>
                  </a:lnTo>
                  <a:lnTo>
                    <a:pt x="0" y="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361F1B"/>
            </a:solidFill>
            <a:ln w="0">
              <a:solidFill>
                <a:srgbClr val="361F1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5" name="Freeform 478"/>
            <p:cNvSpPr>
              <a:spLocks noEditPoints="1"/>
            </p:cNvSpPr>
            <p:nvPr/>
          </p:nvSpPr>
          <p:spPr bwMode="auto">
            <a:xfrm>
              <a:off x="9366640" y="4982463"/>
              <a:ext cx="26988" cy="58738"/>
            </a:xfrm>
            <a:custGeom>
              <a:avLst/>
              <a:gdLst>
                <a:gd name="T0" fmla="*/ 10 w 17"/>
                <a:gd name="T1" fmla="*/ 20 h 37"/>
                <a:gd name="T2" fmla="*/ 13 w 17"/>
                <a:gd name="T3" fmla="*/ 28 h 37"/>
                <a:gd name="T4" fmla="*/ 17 w 17"/>
                <a:gd name="T5" fmla="*/ 35 h 37"/>
                <a:gd name="T6" fmla="*/ 14 w 17"/>
                <a:gd name="T7" fmla="*/ 37 h 37"/>
                <a:gd name="T8" fmla="*/ 10 w 17"/>
                <a:gd name="T9" fmla="*/ 29 h 37"/>
                <a:gd name="T10" fmla="*/ 8 w 17"/>
                <a:gd name="T11" fmla="*/ 21 h 37"/>
                <a:gd name="T12" fmla="*/ 10 w 17"/>
                <a:gd name="T13" fmla="*/ 20 h 37"/>
                <a:gd name="T14" fmla="*/ 1 w 17"/>
                <a:gd name="T15" fmla="*/ 0 h 37"/>
                <a:gd name="T16" fmla="*/ 3 w 17"/>
                <a:gd name="T17" fmla="*/ 3 h 37"/>
                <a:gd name="T18" fmla="*/ 4 w 17"/>
                <a:gd name="T19" fmla="*/ 5 h 37"/>
                <a:gd name="T20" fmla="*/ 5 w 17"/>
                <a:gd name="T21" fmla="*/ 9 h 37"/>
                <a:gd name="T22" fmla="*/ 4 w 17"/>
                <a:gd name="T23" fmla="*/ 11 h 37"/>
                <a:gd name="T24" fmla="*/ 3 w 17"/>
                <a:gd name="T25" fmla="*/ 7 h 37"/>
                <a:gd name="T26" fmla="*/ 1 w 17"/>
                <a:gd name="T27" fmla="*/ 4 h 37"/>
                <a:gd name="T28" fmla="*/ 0 w 17"/>
                <a:gd name="T29" fmla="*/ 1 h 37"/>
                <a:gd name="T30" fmla="*/ 1 w 17"/>
                <a:gd name="T31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" h="37">
                  <a:moveTo>
                    <a:pt x="10" y="20"/>
                  </a:moveTo>
                  <a:lnTo>
                    <a:pt x="13" y="28"/>
                  </a:lnTo>
                  <a:lnTo>
                    <a:pt x="17" y="35"/>
                  </a:lnTo>
                  <a:lnTo>
                    <a:pt x="14" y="37"/>
                  </a:lnTo>
                  <a:lnTo>
                    <a:pt x="10" y="29"/>
                  </a:lnTo>
                  <a:lnTo>
                    <a:pt x="8" y="21"/>
                  </a:lnTo>
                  <a:lnTo>
                    <a:pt x="10" y="20"/>
                  </a:lnTo>
                  <a:close/>
                  <a:moveTo>
                    <a:pt x="1" y="0"/>
                  </a:moveTo>
                  <a:lnTo>
                    <a:pt x="3" y="3"/>
                  </a:lnTo>
                  <a:lnTo>
                    <a:pt x="4" y="5"/>
                  </a:lnTo>
                  <a:lnTo>
                    <a:pt x="5" y="9"/>
                  </a:lnTo>
                  <a:lnTo>
                    <a:pt x="4" y="11"/>
                  </a:lnTo>
                  <a:lnTo>
                    <a:pt x="3" y="7"/>
                  </a:lnTo>
                  <a:lnTo>
                    <a:pt x="1" y="4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F231F"/>
            </a:solidFill>
            <a:ln w="0">
              <a:solidFill>
                <a:srgbClr val="3F231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6" name="Freeform 479"/>
            <p:cNvSpPr>
              <a:spLocks/>
            </p:cNvSpPr>
            <p:nvPr/>
          </p:nvSpPr>
          <p:spPr bwMode="auto">
            <a:xfrm>
              <a:off x="9372990" y="4996750"/>
              <a:ext cx="9525" cy="19050"/>
            </a:xfrm>
            <a:custGeom>
              <a:avLst/>
              <a:gdLst>
                <a:gd name="T0" fmla="*/ 1 w 6"/>
                <a:gd name="T1" fmla="*/ 0 h 12"/>
                <a:gd name="T2" fmla="*/ 4 w 6"/>
                <a:gd name="T3" fmla="*/ 6 h 12"/>
                <a:gd name="T4" fmla="*/ 6 w 6"/>
                <a:gd name="T5" fmla="*/ 11 h 12"/>
                <a:gd name="T6" fmla="*/ 4 w 6"/>
                <a:gd name="T7" fmla="*/ 12 h 12"/>
                <a:gd name="T8" fmla="*/ 1 w 6"/>
                <a:gd name="T9" fmla="*/ 7 h 12"/>
                <a:gd name="T10" fmla="*/ 0 w 6"/>
                <a:gd name="T11" fmla="*/ 2 h 12"/>
                <a:gd name="T12" fmla="*/ 1 w 6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2">
                  <a:moveTo>
                    <a:pt x="1" y="0"/>
                  </a:moveTo>
                  <a:lnTo>
                    <a:pt x="4" y="6"/>
                  </a:lnTo>
                  <a:lnTo>
                    <a:pt x="6" y="11"/>
                  </a:lnTo>
                  <a:lnTo>
                    <a:pt x="4" y="12"/>
                  </a:lnTo>
                  <a:lnTo>
                    <a:pt x="1" y="7"/>
                  </a:lnTo>
                  <a:lnTo>
                    <a:pt x="0" y="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5552"/>
            </a:solidFill>
            <a:ln w="0">
              <a:solidFill>
                <a:srgbClr val="6555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7" name="Freeform 480"/>
            <p:cNvSpPr>
              <a:spLocks/>
            </p:cNvSpPr>
            <p:nvPr/>
          </p:nvSpPr>
          <p:spPr bwMode="auto">
            <a:xfrm>
              <a:off x="9326953" y="4949125"/>
              <a:ext cx="31750" cy="23813"/>
            </a:xfrm>
            <a:custGeom>
              <a:avLst/>
              <a:gdLst>
                <a:gd name="T0" fmla="*/ 1 w 20"/>
                <a:gd name="T1" fmla="*/ 0 h 15"/>
                <a:gd name="T2" fmla="*/ 5 w 20"/>
                <a:gd name="T3" fmla="*/ 3 h 15"/>
                <a:gd name="T4" fmla="*/ 13 w 20"/>
                <a:gd name="T5" fmla="*/ 8 h 15"/>
                <a:gd name="T6" fmla="*/ 20 w 20"/>
                <a:gd name="T7" fmla="*/ 13 h 15"/>
                <a:gd name="T8" fmla="*/ 18 w 20"/>
                <a:gd name="T9" fmla="*/ 15 h 15"/>
                <a:gd name="T10" fmla="*/ 12 w 20"/>
                <a:gd name="T11" fmla="*/ 8 h 15"/>
                <a:gd name="T12" fmla="*/ 5 w 20"/>
                <a:gd name="T13" fmla="*/ 3 h 15"/>
                <a:gd name="T14" fmla="*/ 0 w 20"/>
                <a:gd name="T15" fmla="*/ 0 h 15"/>
                <a:gd name="T16" fmla="*/ 1 w 20"/>
                <a:gd name="T1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15">
                  <a:moveTo>
                    <a:pt x="1" y="0"/>
                  </a:moveTo>
                  <a:lnTo>
                    <a:pt x="5" y="3"/>
                  </a:lnTo>
                  <a:lnTo>
                    <a:pt x="13" y="8"/>
                  </a:lnTo>
                  <a:lnTo>
                    <a:pt x="20" y="13"/>
                  </a:lnTo>
                  <a:lnTo>
                    <a:pt x="18" y="15"/>
                  </a:lnTo>
                  <a:lnTo>
                    <a:pt x="12" y="8"/>
                  </a:lnTo>
                  <a:lnTo>
                    <a:pt x="5" y="3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03D5B"/>
            </a:solidFill>
            <a:ln w="0">
              <a:solidFill>
                <a:srgbClr val="103D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8" name="Freeform 481"/>
            <p:cNvSpPr>
              <a:spLocks/>
            </p:cNvSpPr>
            <p:nvPr/>
          </p:nvSpPr>
          <p:spPr bwMode="auto">
            <a:xfrm>
              <a:off x="9314253" y="4941188"/>
              <a:ext cx="14288" cy="7938"/>
            </a:xfrm>
            <a:custGeom>
              <a:avLst/>
              <a:gdLst>
                <a:gd name="T0" fmla="*/ 0 w 9"/>
                <a:gd name="T1" fmla="*/ 0 h 5"/>
                <a:gd name="T2" fmla="*/ 4 w 9"/>
                <a:gd name="T3" fmla="*/ 3 h 5"/>
                <a:gd name="T4" fmla="*/ 9 w 9"/>
                <a:gd name="T5" fmla="*/ 5 h 5"/>
                <a:gd name="T6" fmla="*/ 8 w 9"/>
                <a:gd name="T7" fmla="*/ 5 h 5"/>
                <a:gd name="T8" fmla="*/ 4 w 9"/>
                <a:gd name="T9" fmla="*/ 3 h 5"/>
                <a:gd name="T10" fmla="*/ 0 w 9"/>
                <a:gd name="T11" fmla="*/ 1 h 5"/>
                <a:gd name="T12" fmla="*/ 0 w 9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5">
                  <a:moveTo>
                    <a:pt x="0" y="0"/>
                  </a:moveTo>
                  <a:lnTo>
                    <a:pt x="4" y="3"/>
                  </a:lnTo>
                  <a:lnTo>
                    <a:pt x="9" y="5"/>
                  </a:lnTo>
                  <a:lnTo>
                    <a:pt x="8" y="5"/>
                  </a:lnTo>
                  <a:lnTo>
                    <a:pt x="4" y="3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A5A5"/>
            </a:solidFill>
            <a:ln w="0">
              <a:solidFill>
                <a:srgbClr val="A5A5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9" name="Freeform 482"/>
            <p:cNvSpPr>
              <a:spLocks/>
            </p:cNvSpPr>
            <p:nvPr/>
          </p:nvSpPr>
          <p:spPr bwMode="auto">
            <a:xfrm>
              <a:off x="9355528" y="4969763"/>
              <a:ext cx="12700" cy="14288"/>
            </a:xfrm>
            <a:custGeom>
              <a:avLst/>
              <a:gdLst>
                <a:gd name="T0" fmla="*/ 2 w 8"/>
                <a:gd name="T1" fmla="*/ 0 h 9"/>
                <a:gd name="T2" fmla="*/ 6 w 8"/>
                <a:gd name="T3" fmla="*/ 4 h 9"/>
                <a:gd name="T4" fmla="*/ 8 w 8"/>
                <a:gd name="T5" fmla="*/ 8 h 9"/>
                <a:gd name="T6" fmla="*/ 7 w 8"/>
                <a:gd name="T7" fmla="*/ 9 h 9"/>
                <a:gd name="T8" fmla="*/ 4 w 8"/>
                <a:gd name="T9" fmla="*/ 6 h 9"/>
                <a:gd name="T10" fmla="*/ 0 w 8"/>
                <a:gd name="T11" fmla="*/ 2 h 9"/>
                <a:gd name="T12" fmla="*/ 2 w 8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9">
                  <a:moveTo>
                    <a:pt x="2" y="0"/>
                  </a:moveTo>
                  <a:lnTo>
                    <a:pt x="6" y="4"/>
                  </a:lnTo>
                  <a:lnTo>
                    <a:pt x="8" y="8"/>
                  </a:lnTo>
                  <a:lnTo>
                    <a:pt x="7" y="9"/>
                  </a:lnTo>
                  <a:lnTo>
                    <a:pt x="4" y="6"/>
                  </a:ln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2873A5"/>
            </a:solidFill>
            <a:ln w="0">
              <a:solidFill>
                <a:srgbClr val="2873A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0" name="Freeform 483"/>
            <p:cNvSpPr>
              <a:spLocks noEditPoints="1"/>
            </p:cNvSpPr>
            <p:nvPr/>
          </p:nvSpPr>
          <p:spPr bwMode="auto">
            <a:xfrm>
              <a:off x="9314253" y="4896738"/>
              <a:ext cx="146050" cy="234950"/>
            </a:xfrm>
            <a:custGeom>
              <a:avLst/>
              <a:gdLst>
                <a:gd name="T0" fmla="*/ 92 w 92"/>
                <a:gd name="T1" fmla="*/ 109 h 148"/>
                <a:gd name="T2" fmla="*/ 92 w 92"/>
                <a:gd name="T3" fmla="*/ 148 h 148"/>
                <a:gd name="T4" fmla="*/ 92 w 92"/>
                <a:gd name="T5" fmla="*/ 148 h 148"/>
                <a:gd name="T6" fmla="*/ 92 w 92"/>
                <a:gd name="T7" fmla="*/ 109 h 148"/>
                <a:gd name="T8" fmla="*/ 92 w 92"/>
                <a:gd name="T9" fmla="*/ 109 h 148"/>
                <a:gd name="T10" fmla="*/ 30 w 92"/>
                <a:gd name="T11" fmla="*/ 0 h 148"/>
                <a:gd name="T12" fmla="*/ 32 w 92"/>
                <a:gd name="T13" fmla="*/ 2 h 148"/>
                <a:gd name="T14" fmla="*/ 36 w 92"/>
                <a:gd name="T15" fmla="*/ 2 h 148"/>
                <a:gd name="T16" fmla="*/ 40 w 92"/>
                <a:gd name="T17" fmla="*/ 4 h 148"/>
                <a:gd name="T18" fmla="*/ 45 w 92"/>
                <a:gd name="T19" fmla="*/ 6 h 148"/>
                <a:gd name="T20" fmla="*/ 50 w 92"/>
                <a:gd name="T21" fmla="*/ 8 h 148"/>
                <a:gd name="T22" fmla="*/ 55 w 92"/>
                <a:gd name="T23" fmla="*/ 11 h 148"/>
                <a:gd name="T24" fmla="*/ 59 w 92"/>
                <a:gd name="T25" fmla="*/ 15 h 148"/>
                <a:gd name="T26" fmla="*/ 61 w 92"/>
                <a:gd name="T27" fmla="*/ 110 h 148"/>
                <a:gd name="T28" fmla="*/ 50 w 92"/>
                <a:gd name="T29" fmla="*/ 89 h 148"/>
                <a:gd name="T30" fmla="*/ 46 w 92"/>
                <a:gd name="T31" fmla="*/ 82 h 148"/>
                <a:gd name="T32" fmla="*/ 43 w 92"/>
                <a:gd name="T33" fmla="*/ 74 h 148"/>
                <a:gd name="T34" fmla="*/ 41 w 92"/>
                <a:gd name="T35" fmla="*/ 69 h 148"/>
                <a:gd name="T36" fmla="*/ 38 w 92"/>
                <a:gd name="T37" fmla="*/ 63 h 148"/>
                <a:gd name="T38" fmla="*/ 37 w 92"/>
                <a:gd name="T39" fmla="*/ 59 h 148"/>
                <a:gd name="T40" fmla="*/ 36 w 92"/>
                <a:gd name="T41" fmla="*/ 57 h 148"/>
                <a:gd name="T42" fmla="*/ 34 w 92"/>
                <a:gd name="T43" fmla="*/ 54 h 148"/>
                <a:gd name="T44" fmla="*/ 32 w 92"/>
                <a:gd name="T45" fmla="*/ 50 h 148"/>
                <a:gd name="T46" fmla="*/ 28 w 92"/>
                <a:gd name="T47" fmla="*/ 46 h 148"/>
                <a:gd name="T48" fmla="*/ 21 w 92"/>
                <a:gd name="T49" fmla="*/ 41 h 148"/>
                <a:gd name="T50" fmla="*/ 13 w 92"/>
                <a:gd name="T51" fmla="*/ 36 h 148"/>
                <a:gd name="T52" fmla="*/ 9 w 92"/>
                <a:gd name="T53" fmla="*/ 33 h 148"/>
                <a:gd name="T54" fmla="*/ 4 w 92"/>
                <a:gd name="T55" fmla="*/ 31 h 148"/>
                <a:gd name="T56" fmla="*/ 0 w 92"/>
                <a:gd name="T57" fmla="*/ 28 h 148"/>
                <a:gd name="T58" fmla="*/ 0 w 92"/>
                <a:gd name="T59" fmla="*/ 19 h 148"/>
                <a:gd name="T60" fmla="*/ 30 w 92"/>
                <a:gd name="T61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2" h="148">
                  <a:moveTo>
                    <a:pt x="92" y="109"/>
                  </a:moveTo>
                  <a:lnTo>
                    <a:pt x="92" y="148"/>
                  </a:lnTo>
                  <a:lnTo>
                    <a:pt x="92" y="148"/>
                  </a:lnTo>
                  <a:lnTo>
                    <a:pt x="92" y="109"/>
                  </a:lnTo>
                  <a:lnTo>
                    <a:pt x="92" y="109"/>
                  </a:lnTo>
                  <a:close/>
                  <a:moveTo>
                    <a:pt x="30" y="0"/>
                  </a:moveTo>
                  <a:lnTo>
                    <a:pt x="32" y="2"/>
                  </a:lnTo>
                  <a:lnTo>
                    <a:pt x="36" y="2"/>
                  </a:lnTo>
                  <a:lnTo>
                    <a:pt x="40" y="4"/>
                  </a:lnTo>
                  <a:lnTo>
                    <a:pt x="45" y="6"/>
                  </a:lnTo>
                  <a:lnTo>
                    <a:pt x="50" y="8"/>
                  </a:lnTo>
                  <a:lnTo>
                    <a:pt x="55" y="11"/>
                  </a:lnTo>
                  <a:lnTo>
                    <a:pt x="59" y="15"/>
                  </a:lnTo>
                  <a:lnTo>
                    <a:pt x="61" y="110"/>
                  </a:lnTo>
                  <a:lnTo>
                    <a:pt x="50" y="89"/>
                  </a:lnTo>
                  <a:lnTo>
                    <a:pt x="46" y="82"/>
                  </a:lnTo>
                  <a:lnTo>
                    <a:pt x="43" y="74"/>
                  </a:lnTo>
                  <a:lnTo>
                    <a:pt x="41" y="69"/>
                  </a:lnTo>
                  <a:lnTo>
                    <a:pt x="38" y="63"/>
                  </a:lnTo>
                  <a:lnTo>
                    <a:pt x="37" y="59"/>
                  </a:lnTo>
                  <a:lnTo>
                    <a:pt x="36" y="57"/>
                  </a:lnTo>
                  <a:lnTo>
                    <a:pt x="34" y="54"/>
                  </a:lnTo>
                  <a:lnTo>
                    <a:pt x="32" y="50"/>
                  </a:lnTo>
                  <a:lnTo>
                    <a:pt x="28" y="46"/>
                  </a:lnTo>
                  <a:lnTo>
                    <a:pt x="21" y="41"/>
                  </a:lnTo>
                  <a:lnTo>
                    <a:pt x="13" y="36"/>
                  </a:lnTo>
                  <a:lnTo>
                    <a:pt x="9" y="33"/>
                  </a:lnTo>
                  <a:lnTo>
                    <a:pt x="4" y="31"/>
                  </a:lnTo>
                  <a:lnTo>
                    <a:pt x="0" y="28"/>
                  </a:lnTo>
                  <a:lnTo>
                    <a:pt x="0" y="19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BF3535"/>
            </a:solidFill>
            <a:ln w="0">
              <a:solidFill>
                <a:srgbClr val="BF353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1" name="Freeform 484"/>
            <p:cNvSpPr>
              <a:spLocks/>
            </p:cNvSpPr>
            <p:nvPr/>
          </p:nvSpPr>
          <p:spPr bwMode="auto">
            <a:xfrm>
              <a:off x="9333303" y="5001513"/>
              <a:ext cx="1250950" cy="704850"/>
            </a:xfrm>
            <a:custGeom>
              <a:avLst/>
              <a:gdLst>
                <a:gd name="T0" fmla="*/ 761 w 788"/>
                <a:gd name="T1" fmla="*/ 0 h 444"/>
                <a:gd name="T2" fmla="*/ 788 w 788"/>
                <a:gd name="T3" fmla="*/ 17 h 444"/>
                <a:gd name="T4" fmla="*/ 49 w 788"/>
                <a:gd name="T5" fmla="*/ 444 h 444"/>
                <a:gd name="T6" fmla="*/ 0 w 788"/>
                <a:gd name="T7" fmla="*/ 416 h 444"/>
                <a:gd name="T8" fmla="*/ 49 w 788"/>
                <a:gd name="T9" fmla="*/ 387 h 444"/>
                <a:gd name="T10" fmla="*/ 49 w 788"/>
                <a:gd name="T11" fmla="*/ 418 h 444"/>
                <a:gd name="T12" fmla="*/ 761 w 788"/>
                <a:gd name="T13" fmla="*/ 8 h 444"/>
                <a:gd name="T14" fmla="*/ 761 w 788"/>
                <a:gd name="T15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8" h="444">
                  <a:moveTo>
                    <a:pt x="761" y="0"/>
                  </a:moveTo>
                  <a:lnTo>
                    <a:pt x="788" y="17"/>
                  </a:lnTo>
                  <a:lnTo>
                    <a:pt x="49" y="444"/>
                  </a:lnTo>
                  <a:lnTo>
                    <a:pt x="0" y="416"/>
                  </a:lnTo>
                  <a:lnTo>
                    <a:pt x="49" y="387"/>
                  </a:lnTo>
                  <a:lnTo>
                    <a:pt x="49" y="418"/>
                  </a:lnTo>
                  <a:lnTo>
                    <a:pt x="761" y="8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41A0B3"/>
            </a:solidFill>
            <a:ln w="0">
              <a:solidFill>
                <a:srgbClr val="41A0B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2" name="Freeform 488"/>
            <p:cNvSpPr>
              <a:spLocks/>
            </p:cNvSpPr>
            <p:nvPr/>
          </p:nvSpPr>
          <p:spPr bwMode="auto">
            <a:xfrm>
              <a:off x="9458715" y="4293488"/>
              <a:ext cx="1004888" cy="1211263"/>
            </a:xfrm>
            <a:custGeom>
              <a:avLst/>
              <a:gdLst>
                <a:gd name="T0" fmla="*/ 593 w 633"/>
                <a:gd name="T1" fmla="*/ 0 h 763"/>
                <a:gd name="T2" fmla="*/ 594 w 633"/>
                <a:gd name="T3" fmla="*/ 13 h 763"/>
                <a:gd name="T4" fmla="*/ 600 w 633"/>
                <a:gd name="T5" fmla="*/ 22 h 763"/>
                <a:gd name="T6" fmla="*/ 608 w 633"/>
                <a:gd name="T7" fmla="*/ 27 h 763"/>
                <a:gd name="T8" fmla="*/ 620 w 633"/>
                <a:gd name="T9" fmla="*/ 27 h 763"/>
                <a:gd name="T10" fmla="*/ 632 w 633"/>
                <a:gd name="T11" fmla="*/ 23 h 763"/>
                <a:gd name="T12" fmla="*/ 633 w 633"/>
                <a:gd name="T13" fmla="*/ 125 h 763"/>
                <a:gd name="T14" fmla="*/ 633 w 633"/>
                <a:gd name="T15" fmla="*/ 273 h 763"/>
                <a:gd name="T16" fmla="*/ 633 w 633"/>
                <a:gd name="T17" fmla="*/ 293 h 763"/>
                <a:gd name="T18" fmla="*/ 633 w 633"/>
                <a:gd name="T19" fmla="*/ 293 h 763"/>
                <a:gd name="T20" fmla="*/ 633 w 633"/>
                <a:gd name="T21" fmla="*/ 298 h 763"/>
                <a:gd name="T22" fmla="*/ 633 w 633"/>
                <a:gd name="T23" fmla="*/ 299 h 763"/>
                <a:gd name="T24" fmla="*/ 633 w 633"/>
                <a:gd name="T25" fmla="*/ 301 h 763"/>
                <a:gd name="T26" fmla="*/ 633 w 633"/>
                <a:gd name="T27" fmla="*/ 299 h 763"/>
                <a:gd name="T28" fmla="*/ 633 w 633"/>
                <a:gd name="T29" fmla="*/ 375 h 763"/>
                <a:gd name="T30" fmla="*/ 618 w 633"/>
                <a:gd name="T31" fmla="*/ 388 h 763"/>
                <a:gd name="T32" fmla="*/ 606 w 633"/>
                <a:gd name="T33" fmla="*/ 405 h 763"/>
                <a:gd name="T34" fmla="*/ 597 w 633"/>
                <a:gd name="T35" fmla="*/ 425 h 763"/>
                <a:gd name="T36" fmla="*/ 594 w 633"/>
                <a:gd name="T37" fmla="*/ 445 h 763"/>
                <a:gd name="T38" fmla="*/ 518 w 633"/>
                <a:gd name="T39" fmla="*/ 488 h 763"/>
                <a:gd name="T40" fmla="*/ 518 w 633"/>
                <a:gd name="T41" fmla="*/ 488 h 763"/>
                <a:gd name="T42" fmla="*/ 422 w 633"/>
                <a:gd name="T43" fmla="*/ 543 h 763"/>
                <a:gd name="T44" fmla="*/ 212 w 633"/>
                <a:gd name="T45" fmla="*/ 665 h 763"/>
                <a:gd name="T46" fmla="*/ 42 w 633"/>
                <a:gd name="T47" fmla="*/ 763 h 763"/>
                <a:gd name="T48" fmla="*/ 39 w 633"/>
                <a:gd name="T49" fmla="*/ 750 h 763"/>
                <a:gd name="T50" fmla="*/ 34 w 633"/>
                <a:gd name="T51" fmla="*/ 740 h 763"/>
                <a:gd name="T52" fmla="*/ 24 w 633"/>
                <a:gd name="T53" fmla="*/ 735 h 763"/>
                <a:gd name="T54" fmla="*/ 14 w 633"/>
                <a:gd name="T55" fmla="*/ 735 h 763"/>
                <a:gd name="T56" fmla="*/ 1 w 633"/>
                <a:gd name="T57" fmla="*/ 740 h 763"/>
                <a:gd name="T58" fmla="*/ 1 w 633"/>
                <a:gd name="T59" fmla="*/ 638 h 763"/>
                <a:gd name="T60" fmla="*/ 1 w 633"/>
                <a:gd name="T61" fmla="*/ 489 h 763"/>
                <a:gd name="T62" fmla="*/ 1 w 633"/>
                <a:gd name="T63" fmla="*/ 489 h 763"/>
                <a:gd name="T64" fmla="*/ 0 w 633"/>
                <a:gd name="T65" fmla="*/ 387 h 763"/>
                <a:gd name="T66" fmla="*/ 15 w 633"/>
                <a:gd name="T67" fmla="*/ 375 h 763"/>
                <a:gd name="T68" fmla="*/ 28 w 633"/>
                <a:gd name="T69" fmla="*/ 358 h 763"/>
                <a:gd name="T70" fmla="*/ 36 w 633"/>
                <a:gd name="T71" fmla="*/ 339 h 763"/>
                <a:gd name="T72" fmla="*/ 40 w 633"/>
                <a:gd name="T73" fmla="*/ 319 h 763"/>
                <a:gd name="T74" fmla="*/ 210 w 633"/>
                <a:gd name="T75" fmla="*/ 221 h 763"/>
                <a:gd name="T76" fmla="*/ 422 w 633"/>
                <a:gd name="T77" fmla="*/ 98 h 763"/>
                <a:gd name="T78" fmla="*/ 593 w 633"/>
                <a:gd name="T79" fmla="*/ 0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33" h="763">
                  <a:moveTo>
                    <a:pt x="593" y="0"/>
                  </a:moveTo>
                  <a:lnTo>
                    <a:pt x="594" y="13"/>
                  </a:lnTo>
                  <a:lnTo>
                    <a:pt x="600" y="22"/>
                  </a:lnTo>
                  <a:lnTo>
                    <a:pt x="608" y="27"/>
                  </a:lnTo>
                  <a:lnTo>
                    <a:pt x="620" y="27"/>
                  </a:lnTo>
                  <a:lnTo>
                    <a:pt x="632" y="23"/>
                  </a:lnTo>
                  <a:lnTo>
                    <a:pt x="633" y="125"/>
                  </a:lnTo>
                  <a:lnTo>
                    <a:pt x="633" y="273"/>
                  </a:lnTo>
                  <a:lnTo>
                    <a:pt x="633" y="293"/>
                  </a:lnTo>
                  <a:lnTo>
                    <a:pt x="633" y="293"/>
                  </a:lnTo>
                  <a:lnTo>
                    <a:pt x="633" y="298"/>
                  </a:lnTo>
                  <a:lnTo>
                    <a:pt x="633" y="299"/>
                  </a:lnTo>
                  <a:lnTo>
                    <a:pt x="633" y="301"/>
                  </a:lnTo>
                  <a:lnTo>
                    <a:pt x="633" y="299"/>
                  </a:lnTo>
                  <a:lnTo>
                    <a:pt x="633" y="375"/>
                  </a:lnTo>
                  <a:lnTo>
                    <a:pt x="618" y="388"/>
                  </a:lnTo>
                  <a:lnTo>
                    <a:pt x="606" y="405"/>
                  </a:lnTo>
                  <a:lnTo>
                    <a:pt x="597" y="425"/>
                  </a:lnTo>
                  <a:lnTo>
                    <a:pt x="594" y="445"/>
                  </a:lnTo>
                  <a:lnTo>
                    <a:pt x="518" y="488"/>
                  </a:lnTo>
                  <a:lnTo>
                    <a:pt x="518" y="488"/>
                  </a:lnTo>
                  <a:lnTo>
                    <a:pt x="422" y="543"/>
                  </a:lnTo>
                  <a:lnTo>
                    <a:pt x="212" y="665"/>
                  </a:lnTo>
                  <a:lnTo>
                    <a:pt x="42" y="763"/>
                  </a:lnTo>
                  <a:lnTo>
                    <a:pt x="39" y="750"/>
                  </a:lnTo>
                  <a:lnTo>
                    <a:pt x="34" y="740"/>
                  </a:lnTo>
                  <a:lnTo>
                    <a:pt x="24" y="735"/>
                  </a:lnTo>
                  <a:lnTo>
                    <a:pt x="14" y="735"/>
                  </a:lnTo>
                  <a:lnTo>
                    <a:pt x="1" y="740"/>
                  </a:lnTo>
                  <a:lnTo>
                    <a:pt x="1" y="638"/>
                  </a:lnTo>
                  <a:lnTo>
                    <a:pt x="1" y="489"/>
                  </a:lnTo>
                  <a:lnTo>
                    <a:pt x="1" y="489"/>
                  </a:lnTo>
                  <a:lnTo>
                    <a:pt x="0" y="387"/>
                  </a:lnTo>
                  <a:lnTo>
                    <a:pt x="15" y="375"/>
                  </a:lnTo>
                  <a:lnTo>
                    <a:pt x="28" y="358"/>
                  </a:lnTo>
                  <a:lnTo>
                    <a:pt x="36" y="339"/>
                  </a:lnTo>
                  <a:lnTo>
                    <a:pt x="40" y="319"/>
                  </a:lnTo>
                  <a:lnTo>
                    <a:pt x="210" y="221"/>
                  </a:lnTo>
                  <a:lnTo>
                    <a:pt x="422" y="98"/>
                  </a:lnTo>
                  <a:lnTo>
                    <a:pt x="593" y="0"/>
                  </a:lnTo>
                  <a:close/>
                </a:path>
              </a:pathLst>
            </a:custGeom>
            <a:solidFill>
              <a:srgbClr val="E6E6E6"/>
            </a:solidFill>
            <a:ln w="0">
              <a:solidFill>
                <a:srgbClr val="E6E6E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3" name="Freeform 599"/>
            <p:cNvSpPr>
              <a:spLocks noEditPoints="1"/>
            </p:cNvSpPr>
            <p:nvPr/>
          </p:nvSpPr>
          <p:spPr bwMode="auto">
            <a:xfrm>
              <a:off x="9434903" y="4215700"/>
              <a:ext cx="1054100" cy="1366838"/>
            </a:xfrm>
            <a:custGeom>
              <a:avLst/>
              <a:gdLst>
                <a:gd name="T0" fmla="*/ 608 w 664"/>
                <a:gd name="T1" fmla="*/ 49 h 861"/>
                <a:gd name="T2" fmla="*/ 55 w 664"/>
                <a:gd name="T3" fmla="*/ 368 h 861"/>
                <a:gd name="T4" fmla="*/ 51 w 664"/>
                <a:gd name="T5" fmla="*/ 388 h 861"/>
                <a:gd name="T6" fmla="*/ 43 w 664"/>
                <a:gd name="T7" fmla="*/ 407 h 861"/>
                <a:gd name="T8" fmla="*/ 30 w 664"/>
                <a:gd name="T9" fmla="*/ 424 h 861"/>
                <a:gd name="T10" fmla="*/ 15 w 664"/>
                <a:gd name="T11" fmla="*/ 436 h 861"/>
                <a:gd name="T12" fmla="*/ 16 w 664"/>
                <a:gd name="T13" fmla="*/ 614 h 861"/>
                <a:gd name="T14" fmla="*/ 16 w 664"/>
                <a:gd name="T15" fmla="*/ 687 h 861"/>
                <a:gd name="T16" fmla="*/ 16 w 664"/>
                <a:gd name="T17" fmla="*/ 789 h 861"/>
                <a:gd name="T18" fmla="*/ 29 w 664"/>
                <a:gd name="T19" fmla="*/ 784 h 861"/>
                <a:gd name="T20" fmla="*/ 39 w 664"/>
                <a:gd name="T21" fmla="*/ 784 h 861"/>
                <a:gd name="T22" fmla="*/ 49 w 664"/>
                <a:gd name="T23" fmla="*/ 789 h 861"/>
                <a:gd name="T24" fmla="*/ 54 w 664"/>
                <a:gd name="T25" fmla="*/ 799 h 861"/>
                <a:gd name="T26" fmla="*/ 57 w 664"/>
                <a:gd name="T27" fmla="*/ 812 h 861"/>
                <a:gd name="T28" fmla="*/ 516 w 664"/>
                <a:gd name="T29" fmla="*/ 546 h 861"/>
                <a:gd name="T30" fmla="*/ 517 w 664"/>
                <a:gd name="T31" fmla="*/ 547 h 861"/>
                <a:gd name="T32" fmla="*/ 519 w 664"/>
                <a:gd name="T33" fmla="*/ 549 h 861"/>
                <a:gd name="T34" fmla="*/ 519 w 664"/>
                <a:gd name="T35" fmla="*/ 549 h 861"/>
                <a:gd name="T36" fmla="*/ 521 w 664"/>
                <a:gd name="T37" fmla="*/ 547 h 861"/>
                <a:gd name="T38" fmla="*/ 523 w 664"/>
                <a:gd name="T39" fmla="*/ 547 h 861"/>
                <a:gd name="T40" fmla="*/ 524 w 664"/>
                <a:gd name="T41" fmla="*/ 547 h 861"/>
                <a:gd name="T42" fmla="*/ 526 w 664"/>
                <a:gd name="T43" fmla="*/ 545 h 861"/>
                <a:gd name="T44" fmla="*/ 530 w 664"/>
                <a:gd name="T45" fmla="*/ 541 h 861"/>
                <a:gd name="T46" fmla="*/ 533 w 664"/>
                <a:gd name="T47" fmla="*/ 537 h 861"/>
                <a:gd name="T48" fmla="*/ 609 w 664"/>
                <a:gd name="T49" fmla="*/ 494 h 861"/>
                <a:gd name="T50" fmla="*/ 612 w 664"/>
                <a:gd name="T51" fmla="*/ 474 h 861"/>
                <a:gd name="T52" fmla="*/ 621 w 664"/>
                <a:gd name="T53" fmla="*/ 454 h 861"/>
                <a:gd name="T54" fmla="*/ 633 w 664"/>
                <a:gd name="T55" fmla="*/ 437 h 861"/>
                <a:gd name="T56" fmla="*/ 648 w 664"/>
                <a:gd name="T57" fmla="*/ 424 h 861"/>
                <a:gd name="T58" fmla="*/ 648 w 664"/>
                <a:gd name="T59" fmla="*/ 348 h 861"/>
                <a:gd name="T60" fmla="*/ 650 w 664"/>
                <a:gd name="T61" fmla="*/ 344 h 861"/>
                <a:gd name="T62" fmla="*/ 648 w 664"/>
                <a:gd name="T63" fmla="*/ 340 h 861"/>
                <a:gd name="T64" fmla="*/ 647 w 664"/>
                <a:gd name="T65" fmla="*/ 72 h 861"/>
                <a:gd name="T66" fmla="*/ 635 w 664"/>
                <a:gd name="T67" fmla="*/ 76 h 861"/>
                <a:gd name="T68" fmla="*/ 623 w 664"/>
                <a:gd name="T69" fmla="*/ 76 h 861"/>
                <a:gd name="T70" fmla="*/ 615 w 664"/>
                <a:gd name="T71" fmla="*/ 71 h 861"/>
                <a:gd name="T72" fmla="*/ 609 w 664"/>
                <a:gd name="T73" fmla="*/ 62 h 861"/>
                <a:gd name="T74" fmla="*/ 608 w 664"/>
                <a:gd name="T75" fmla="*/ 49 h 861"/>
                <a:gd name="T76" fmla="*/ 663 w 664"/>
                <a:gd name="T77" fmla="*/ 0 h 861"/>
                <a:gd name="T78" fmla="*/ 664 w 664"/>
                <a:gd name="T79" fmla="*/ 479 h 861"/>
                <a:gd name="T80" fmla="*/ 2 w 664"/>
                <a:gd name="T81" fmla="*/ 861 h 861"/>
                <a:gd name="T82" fmla="*/ 0 w 664"/>
                <a:gd name="T83" fmla="*/ 382 h 861"/>
                <a:gd name="T84" fmla="*/ 663 w 664"/>
                <a:gd name="T85" fmla="*/ 0 h 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64" h="861">
                  <a:moveTo>
                    <a:pt x="608" y="49"/>
                  </a:moveTo>
                  <a:lnTo>
                    <a:pt x="55" y="368"/>
                  </a:lnTo>
                  <a:lnTo>
                    <a:pt x="51" y="388"/>
                  </a:lnTo>
                  <a:lnTo>
                    <a:pt x="43" y="407"/>
                  </a:lnTo>
                  <a:lnTo>
                    <a:pt x="30" y="424"/>
                  </a:lnTo>
                  <a:lnTo>
                    <a:pt x="15" y="436"/>
                  </a:lnTo>
                  <a:lnTo>
                    <a:pt x="16" y="614"/>
                  </a:lnTo>
                  <a:lnTo>
                    <a:pt x="16" y="687"/>
                  </a:lnTo>
                  <a:lnTo>
                    <a:pt x="16" y="789"/>
                  </a:lnTo>
                  <a:lnTo>
                    <a:pt x="29" y="784"/>
                  </a:lnTo>
                  <a:lnTo>
                    <a:pt x="39" y="784"/>
                  </a:lnTo>
                  <a:lnTo>
                    <a:pt x="49" y="789"/>
                  </a:lnTo>
                  <a:lnTo>
                    <a:pt x="54" y="799"/>
                  </a:lnTo>
                  <a:lnTo>
                    <a:pt x="57" y="812"/>
                  </a:lnTo>
                  <a:lnTo>
                    <a:pt x="516" y="546"/>
                  </a:lnTo>
                  <a:lnTo>
                    <a:pt x="517" y="547"/>
                  </a:lnTo>
                  <a:lnTo>
                    <a:pt x="519" y="549"/>
                  </a:lnTo>
                  <a:lnTo>
                    <a:pt x="519" y="549"/>
                  </a:lnTo>
                  <a:lnTo>
                    <a:pt x="521" y="547"/>
                  </a:lnTo>
                  <a:lnTo>
                    <a:pt x="523" y="547"/>
                  </a:lnTo>
                  <a:lnTo>
                    <a:pt x="524" y="547"/>
                  </a:lnTo>
                  <a:lnTo>
                    <a:pt x="526" y="545"/>
                  </a:lnTo>
                  <a:lnTo>
                    <a:pt x="530" y="541"/>
                  </a:lnTo>
                  <a:lnTo>
                    <a:pt x="533" y="537"/>
                  </a:lnTo>
                  <a:lnTo>
                    <a:pt x="609" y="494"/>
                  </a:lnTo>
                  <a:lnTo>
                    <a:pt x="612" y="474"/>
                  </a:lnTo>
                  <a:lnTo>
                    <a:pt x="621" y="454"/>
                  </a:lnTo>
                  <a:lnTo>
                    <a:pt x="633" y="437"/>
                  </a:lnTo>
                  <a:lnTo>
                    <a:pt x="648" y="424"/>
                  </a:lnTo>
                  <a:lnTo>
                    <a:pt x="648" y="348"/>
                  </a:lnTo>
                  <a:lnTo>
                    <a:pt x="650" y="344"/>
                  </a:lnTo>
                  <a:lnTo>
                    <a:pt x="648" y="340"/>
                  </a:lnTo>
                  <a:lnTo>
                    <a:pt x="647" y="72"/>
                  </a:lnTo>
                  <a:lnTo>
                    <a:pt x="635" y="76"/>
                  </a:lnTo>
                  <a:lnTo>
                    <a:pt x="623" y="76"/>
                  </a:lnTo>
                  <a:lnTo>
                    <a:pt x="615" y="71"/>
                  </a:lnTo>
                  <a:lnTo>
                    <a:pt x="609" y="62"/>
                  </a:lnTo>
                  <a:lnTo>
                    <a:pt x="608" y="49"/>
                  </a:lnTo>
                  <a:close/>
                  <a:moveTo>
                    <a:pt x="663" y="0"/>
                  </a:moveTo>
                  <a:lnTo>
                    <a:pt x="664" y="479"/>
                  </a:lnTo>
                  <a:lnTo>
                    <a:pt x="2" y="861"/>
                  </a:lnTo>
                  <a:lnTo>
                    <a:pt x="0" y="382"/>
                  </a:lnTo>
                  <a:lnTo>
                    <a:pt x="663" y="0"/>
                  </a:lnTo>
                  <a:close/>
                </a:path>
              </a:pathLst>
            </a:custGeom>
            <a:solidFill>
              <a:srgbClr val="C5C5C5"/>
            </a:solidFill>
            <a:ln w="0">
              <a:solidFill>
                <a:srgbClr val="C5C5C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4" name="Rectangle 809"/>
            <p:cNvSpPr>
              <a:spLocks noChangeArrowheads="1"/>
            </p:cNvSpPr>
            <p:nvPr/>
          </p:nvSpPr>
          <p:spPr bwMode="auto">
            <a:xfrm>
              <a:off x="9566665" y="2024950"/>
              <a:ext cx="1588" cy="1588"/>
            </a:xfrm>
            <a:prstGeom prst="rect">
              <a:avLst/>
            </a:prstGeom>
            <a:solidFill>
              <a:srgbClr val="F2ED32"/>
            </a:solidFill>
            <a:ln w="0">
              <a:solidFill>
                <a:srgbClr val="F2ED3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5" name="Freeform 810"/>
            <p:cNvSpPr>
              <a:spLocks noEditPoints="1"/>
            </p:cNvSpPr>
            <p:nvPr/>
          </p:nvSpPr>
          <p:spPr bwMode="auto">
            <a:xfrm>
              <a:off x="8861815" y="1890013"/>
              <a:ext cx="714375" cy="198438"/>
            </a:xfrm>
            <a:custGeom>
              <a:avLst/>
              <a:gdLst>
                <a:gd name="T0" fmla="*/ 174 w 450"/>
                <a:gd name="T1" fmla="*/ 3 h 125"/>
                <a:gd name="T2" fmla="*/ 99 w 450"/>
                <a:gd name="T3" fmla="*/ 12 h 125"/>
                <a:gd name="T4" fmla="*/ 47 w 450"/>
                <a:gd name="T5" fmla="*/ 29 h 125"/>
                <a:gd name="T6" fmla="*/ 21 w 450"/>
                <a:gd name="T7" fmla="*/ 50 h 125"/>
                <a:gd name="T8" fmla="*/ 26 w 450"/>
                <a:gd name="T9" fmla="*/ 72 h 125"/>
                <a:gd name="T10" fmla="*/ 63 w 450"/>
                <a:gd name="T11" fmla="*/ 93 h 125"/>
                <a:gd name="T12" fmla="*/ 123 w 450"/>
                <a:gd name="T13" fmla="*/ 108 h 125"/>
                <a:gd name="T14" fmla="*/ 196 w 450"/>
                <a:gd name="T15" fmla="*/ 114 h 125"/>
                <a:gd name="T16" fmla="*/ 276 w 450"/>
                <a:gd name="T17" fmla="*/ 113 h 125"/>
                <a:gd name="T18" fmla="*/ 351 w 450"/>
                <a:gd name="T19" fmla="*/ 104 h 125"/>
                <a:gd name="T20" fmla="*/ 403 w 450"/>
                <a:gd name="T21" fmla="*/ 87 h 125"/>
                <a:gd name="T22" fmla="*/ 429 w 450"/>
                <a:gd name="T23" fmla="*/ 66 h 125"/>
                <a:gd name="T24" fmla="*/ 424 w 450"/>
                <a:gd name="T25" fmla="*/ 43 h 125"/>
                <a:gd name="T26" fmla="*/ 387 w 450"/>
                <a:gd name="T27" fmla="*/ 22 h 125"/>
                <a:gd name="T28" fmla="*/ 327 w 450"/>
                <a:gd name="T29" fmla="*/ 8 h 125"/>
                <a:gd name="T30" fmla="*/ 254 w 450"/>
                <a:gd name="T31" fmla="*/ 2 h 125"/>
                <a:gd name="T32" fmla="*/ 212 w 450"/>
                <a:gd name="T33" fmla="*/ 0 h 125"/>
                <a:gd name="T34" fmla="*/ 298 w 450"/>
                <a:gd name="T35" fmla="*/ 3 h 125"/>
                <a:gd name="T36" fmla="*/ 373 w 450"/>
                <a:gd name="T37" fmla="*/ 16 h 125"/>
                <a:gd name="T38" fmla="*/ 428 w 450"/>
                <a:gd name="T39" fmla="*/ 36 h 125"/>
                <a:gd name="T40" fmla="*/ 450 w 450"/>
                <a:gd name="T41" fmla="*/ 59 h 125"/>
                <a:gd name="T42" fmla="*/ 438 w 450"/>
                <a:gd name="T43" fmla="*/ 83 h 125"/>
                <a:gd name="T44" fmla="*/ 395 w 450"/>
                <a:gd name="T45" fmla="*/ 104 h 125"/>
                <a:gd name="T46" fmla="*/ 325 w 450"/>
                <a:gd name="T47" fmla="*/ 119 h 125"/>
                <a:gd name="T48" fmla="*/ 238 w 450"/>
                <a:gd name="T49" fmla="*/ 125 h 125"/>
                <a:gd name="T50" fmla="*/ 152 w 450"/>
                <a:gd name="T51" fmla="*/ 122 h 125"/>
                <a:gd name="T52" fmla="*/ 77 w 450"/>
                <a:gd name="T53" fmla="*/ 109 h 125"/>
                <a:gd name="T54" fmla="*/ 23 w 450"/>
                <a:gd name="T55" fmla="*/ 89 h 125"/>
                <a:gd name="T56" fmla="*/ 0 w 450"/>
                <a:gd name="T57" fmla="*/ 66 h 125"/>
                <a:gd name="T58" fmla="*/ 12 w 450"/>
                <a:gd name="T59" fmla="*/ 42 h 125"/>
                <a:gd name="T60" fmla="*/ 55 w 450"/>
                <a:gd name="T61" fmla="*/ 21 h 125"/>
                <a:gd name="T62" fmla="*/ 126 w 450"/>
                <a:gd name="T63" fmla="*/ 5 h 125"/>
                <a:gd name="T64" fmla="*/ 212 w 450"/>
                <a:gd name="T65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50" h="125">
                  <a:moveTo>
                    <a:pt x="213" y="0"/>
                  </a:moveTo>
                  <a:lnTo>
                    <a:pt x="174" y="3"/>
                  </a:lnTo>
                  <a:lnTo>
                    <a:pt x="135" y="7"/>
                  </a:lnTo>
                  <a:lnTo>
                    <a:pt x="99" y="12"/>
                  </a:lnTo>
                  <a:lnTo>
                    <a:pt x="69" y="20"/>
                  </a:lnTo>
                  <a:lnTo>
                    <a:pt x="47" y="29"/>
                  </a:lnTo>
                  <a:lnTo>
                    <a:pt x="30" y="39"/>
                  </a:lnTo>
                  <a:lnTo>
                    <a:pt x="21" y="50"/>
                  </a:lnTo>
                  <a:lnTo>
                    <a:pt x="20" y="60"/>
                  </a:lnTo>
                  <a:lnTo>
                    <a:pt x="26" y="72"/>
                  </a:lnTo>
                  <a:lnTo>
                    <a:pt x="40" y="83"/>
                  </a:lnTo>
                  <a:lnTo>
                    <a:pt x="63" y="93"/>
                  </a:lnTo>
                  <a:lnTo>
                    <a:pt x="90" y="101"/>
                  </a:lnTo>
                  <a:lnTo>
                    <a:pt x="123" y="108"/>
                  </a:lnTo>
                  <a:lnTo>
                    <a:pt x="158" y="111"/>
                  </a:lnTo>
                  <a:lnTo>
                    <a:pt x="196" y="114"/>
                  </a:lnTo>
                  <a:lnTo>
                    <a:pt x="237" y="115"/>
                  </a:lnTo>
                  <a:lnTo>
                    <a:pt x="276" y="113"/>
                  </a:lnTo>
                  <a:lnTo>
                    <a:pt x="315" y="109"/>
                  </a:lnTo>
                  <a:lnTo>
                    <a:pt x="351" y="104"/>
                  </a:lnTo>
                  <a:lnTo>
                    <a:pt x="381" y="96"/>
                  </a:lnTo>
                  <a:lnTo>
                    <a:pt x="403" y="87"/>
                  </a:lnTo>
                  <a:lnTo>
                    <a:pt x="420" y="76"/>
                  </a:lnTo>
                  <a:lnTo>
                    <a:pt x="429" y="66"/>
                  </a:lnTo>
                  <a:lnTo>
                    <a:pt x="431" y="55"/>
                  </a:lnTo>
                  <a:lnTo>
                    <a:pt x="424" y="43"/>
                  </a:lnTo>
                  <a:lnTo>
                    <a:pt x="410" y="33"/>
                  </a:lnTo>
                  <a:lnTo>
                    <a:pt x="387" y="22"/>
                  </a:lnTo>
                  <a:lnTo>
                    <a:pt x="360" y="15"/>
                  </a:lnTo>
                  <a:lnTo>
                    <a:pt x="327" y="8"/>
                  </a:lnTo>
                  <a:lnTo>
                    <a:pt x="292" y="4"/>
                  </a:lnTo>
                  <a:lnTo>
                    <a:pt x="254" y="2"/>
                  </a:lnTo>
                  <a:lnTo>
                    <a:pt x="213" y="0"/>
                  </a:lnTo>
                  <a:close/>
                  <a:moveTo>
                    <a:pt x="212" y="0"/>
                  </a:moveTo>
                  <a:lnTo>
                    <a:pt x="256" y="0"/>
                  </a:lnTo>
                  <a:lnTo>
                    <a:pt x="298" y="3"/>
                  </a:lnTo>
                  <a:lnTo>
                    <a:pt x="338" y="8"/>
                  </a:lnTo>
                  <a:lnTo>
                    <a:pt x="373" y="16"/>
                  </a:lnTo>
                  <a:lnTo>
                    <a:pt x="403" y="24"/>
                  </a:lnTo>
                  <a:lnTo>
                    <a:pt x="428" y="36"/>
                  </a:lnTo>
                  <a:lnTo>
                    <a:pt x="444" y="47"/>
                  </a:lnTo>
                  <a:lnTo>
                    <a:pt x="450" y="59"/>
                  </a:lnTo>
                  <a:lnTo>
                    <a:pt x="449" y="71"/>
                  </a:lnTo>
                  <a:lnTo>
                    <a:pt x="438" y="83"/>
                  </a:lnTo>
                  <a:lnTo>
                    <a:pt x="420" y="94"/>
                  </a:lnTo>
                  <a:lnTo>
                    <a:pt x="395" y="104"/>
                  </a:lnTo>
                  <a:lnTo>
                    <a:pt x="363" y="111"/>
                  </a:lnTo>
                  <a:lnTo>
                    <a:pt x="325" y="119"/>
                  </a:lnTo>
                  <a:lnTo>
                    <a:pt x="281" y="123"/>
                  </a:lnTo>
                  <a:lnTo>
                    <a:pt x="238" y="125"/>
                  </a:lnTo>
                  <a:lnTo>
                    <a:pt x="194" y="125"/>
                  </a:lnTo>
                  <a:lnTo>
                    <a:pt x="152" y="122"/>
                  </a:lnTo>
                  <a:lnTo>
                    <a:pt x="112" y="117"/>
                  </a:lnTo>
                  <a:lnTo>
                    <a:pt x="77" y="109"/>
                  </a:lnTo>
                  <a:lnTo>
                    <a:pt x="47" y="101"/>
                  </a:lnTo>
                  <a:lnTo>
                    <a:pt x="23" y="89"/>
                  </a:lnTo>
                  <a:lnTo>
                    <a:pt x="6" y="77"/>
                  </a:lnTo>
                  <a:lnTo>
                    <a:pt x="0" y="66"/>
                  </a:lnTo>
                  <a:lnTo>
                    <a:pt x="3" y="54"/>
                  </a:lnTo>
                  <a:lnTo>
                    <a:pt x="12" y="42"/>
                  </a:lnTo>
                  <a:lnTo>
                    <a:pt x="30" y="30"/>
                  </a:lnTo>
                  <a:lnTo>
                    <a:pt x="55" y="21"/>
                  </a:lnTo>
                  <a:lnTo>
                    <a:pt x="88" y="12"/>
                  </a:lnTo>
                  <a:lnTo>
                    <a:pt x="126" y="5"/>
                  </a:lnTo>
                  <a:lnTo>
                    <a:pt x="169" y="2"/>
                  </a:lnTo>
                  <a:lnTo>
                    <a:pt x="212" y="0"/>
                  </a:lnTo>
                  <a:close/>
                </a:path>
              </a:pathLst>
            </a:custGeom>
            <a:solidFill>
              <a:srgbClr val="FFF1A8"/>
            </a:solidFill>
            <a:ln w="0">
              <a:solidFill>
                <a:srgbClr val="FFF1A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6" name="Freeform 811"/>
            <p:cNvSpPr>
              <a:spLocks/>
            </p:cNvSpPr>
            <p:nvPr/>
          </p:nvSpPr>
          <p:spPr bwMode="auto">
            <a:xfrm>
              <a:off x="8861815" y="1996375"/>
              <a:ext cx="714375" cy="114300"/>
            </a:xfrm>
            <a:custGeom>
              <a:avLst/>
              <a:gdLst>
                <a:gd name="T0" fmla="*/ 0 w 450"/>
                <a:gd name="T1" fmla="*/ 0 h 72"/>
                <a:gd name="T2" fmla="*/ 8 w 450"/>
                <a:gd name="T3" fmla="*/ 10 h 72"/>
                <a:gd name="T4" fmla="*/ 23 w 450"/>
                <a:gd name="T5" fmla="*/ 22 h 72"/>
                <a:gd name="T6" fmla="*/ 47 w 450"/>
                <a:gd name="T7" fmla="*/ 34 h 72"/>
                <a:gd name="T8" fmla="*/ 77 w 450"/>
                <a:gd name="T9" fmla="*/ 42 h 72"/>
                <a:gd name="T10" fmla="*/ 112 w 450"/>
                <a:gd name="T11" fmla="*/ 50 h 72"/>
                <a:gd name="T12" fmla="*/ 152 w 450"/>
                <a:gd name="T13" fmla="*/ 55 h 72"/>
                <a:gd name="T14" fmla="*/ 194 w 450"/>
                <a:gd name="T15" fmla="*/ 58 h 72"/>
                <a:gd name="T16" fmla="*/ 238 w 450"/>
                <a:gd name="T17" fmla="*/ 58 h 72"/>
                <a:gd name="T18" fmla="*/ 281 w 450"/>
                <a:gd name="T19" fmla="*/ 56 h 72"/>
                <a:gd name="T20" fmla="*/ 325 w 450"/>
                <a:gd name="T21" fmla="*/ 52 h 72"/>
                <a:gd name="T22" fmla="*/ 365 w 450"/>
                <a:gd name="T23" fmla="*/ 44 h 72"/>
                <a:gd name="T24" fmla="*/ 399 w 450"/>
                <a:gd name="T25" fmla="*/ 35 h 72"/>
                <a:gd name="T26" fmla="*/ 425 w 450"/>
                <a:gd name="T27" fmla="*/ 25 h 72"/>
                <a:gd name="T28" fmla="*/ 442 w 450"/>
                <a:gd name="T29" fmla="*/ 13 h 72"/>
                <a:gd name="T30" fmla="*/ 450 w 450"/>
                <a:gd name="T31" fmla="*/ 0 h 72"/>
                <a:gd name="T32" fmla="*/ 449 w 450"/>
                <a:gd name="T33" fmla="*/ 1 h 72"/>
                <a:gd name="T34" fmla="*/ 449 w 450"/>
                <a:gd name="T35" fmla="*/ 5 h 72"/>
                <a:gd name="T36" fmla="*/ 448 w 450"/>
                <a:gd name="T37" fmla="*/ 9 h 72"/>
                <a:gd name="T38" fmla="*/ 446 w 450"/>
                <a:gd name="T39" fmla="*/ 10 h 72"/>
                <a:gd name="T40" fmla="*/ 446 w 450"/>
                <a:gd name="T41" fmla="*/ 12 h 72"/>
                <a:gd name="T42" fmla="*/ 445 w 450"/>
                <a:gd name="T43" fmla="*/ 14 h 72"/>
                <a:gd name="T44" fmla="*/ 444 w 450"/>
                <a:gd name="T45" fmla="*/ 18 h 72"/>
                <a:gd name="T46" fmla="*/ 435 w 450"/>
                <a:gd name="T47" fmla="*/ 30 h 72"/>
                <a:gd name="T48" fmla="*/ 418 w 450"/>
                <a:gd name="T49" fmla="*/ 41 h 72"/>
                <a:gd name="T50" fmla="*/ 393 w 450"/>
                <a:gd name="T51" fmla="*/ 51 h 72"/>
                <a:gd name="T52" fmla="*/ 361 w 450"/>
                <a:gd name="T53" fmla="*/ 59 h 72"/>
                <a:gd name="T54" fmla="*/ 322 w 450"/>
                <a:gd name="T55" fmla="*/ 65 h 72"/>
                <a:gd name="T56" fmla="*/ 280 w 450"/>
                <a:gd name="T57" fmla="*/ 71 h 72"/>
                <a:gd name="T58" fmla="*/ 237 w 450"/>
                <a:gd name="T59" fmla="*/ 72 h 72"/>
                <a:gd name="T60" fmla="*/ 195 w 450"/>
                <a:gd name="T61" fmla="*/ 71 h 72"/>
                <a:gd name="T62" fmla="*/ 154 w 450"/>
                <a:gd name="T63" fmla="*/ 68 h 72"/>
                <a:gd name="T64" fmla="*/ 115 w 450"/>
                <a:gd name="T65" fmla="*/ 64 h 72"/>
                <a:gd name="T66" fmla="*/ 81 w 450"/>
                <a:gd name="T67" fmla="*/ 56 h 72"/>
                <a:gd name="T68" fmla="*/ 51 w 450"/>
                <a:gd name="T69" fmla="*/ 48 h 72"/>
                <a:gd name="T70" fmla="*/ 27 w 450"/>
                <a:gd name="T71" fmla="*/ 38 h 72"/>
                <a:gd name="T72" fmla="*/ 13 w 450"/>
                <a:gd name="T73" fmla="*/ 27 h 72"/>
                <a:gd name="T74" fmla="*/ 6 w 450"/>
                <a:gd name="T75" fmla="*/ 17 h 72"/>
                <a:gd name="T76" fmla="*/ 5 w 450"/>
                <a:gd name="T77" fmla="*/ 14 h 72"/>
                <a:gd name="T78" fmla="*/ 5 w 450"/>
                <a:gd name="T79" fmla="*/ 12 h 72"/>
                <a:gd name="T80" fmla="*/ 4 w 450"/>
                <a:gd name="T81" fmla="*/ 10 h 72"/>
                <a:gd name="T82" fmla="*/ 3 w 450"/>
                <a:gd name="T83" fmla="*/ 8 h 72"/>
                <a:gd name="T84" fmla="*/ 3 w 450"/>
                <a:gd name="T85" fmla="*/ 7 h 72"/>
                <a:gd name="T86" fmla="*/ 3 w 450"/>
                <a:gd name="T87" fmla="*/ 5 h 72"/>
                <a:gd name="T88" fmla="*/ 1 w 450"/>
                <a:gd name="T89" fmla="*/ 4 h 72"/>
                <a:gd name="T90" fmla="*/ 1 w 450"/>
                <a:gd name="T91" fmla="*/ 4 h 72"/>
                <a:gd name="T92" fmla="*/ 1 w 450"/>
                <a:gd name="T93" fmla="*/ 1 h 72"/>
                <a:gd name="T94" fmla="*/ 0 w 450"/>
                <a:gd name="T95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0" h="72">
                  <a:moveTo>
                    <a:pt x="0" y="0"/>
                  </a:moveTo>
                  <a:lnTo>
                    <a:pt x="8" y="10"/>
                  </a:lnTo>
                  <a:lnTo>
                    <a:pt x="23" y="22"/>
                  </a:lnTo>
                  <a:lnTo>
                    <a:pt x="47" y="34"/>
                  </a:lnTo>
                  <a:lnTo>
                    <a:pt x="77" y="42"/>
                  </a:lnTo>
                  <a:lnTo>
                    <a:pt x="112" y="50"/>
                  </a:lnTo>
                  <a:lnTo>
                    <a:pt x="152" y="55"/>
                  </a:lnTo>
                  <a:lnTo>
                    <a:pt x="194" y="58"/>
                  </a:lnTo>
                  <a:lnTo>
                    <a:pt x="238" y="58"/>
                  </a:lnTo>
                  <a:lnTo>
                    <a:pt x="281" y="56"/>
                  </a:lnTo>
                  <a:lnTo>
                    <a:pt x="325" y="52"/>
                  </a:lnTo>
                  <a:lnTo>
                    <a:pt x="365" y="44"/>
                  </a:lnTo>
                  <a:lnTo>
                    <a:pt x="399" y="35"/>
                  </a:lnTo>
                  <a:lnTo>
                    <a:pt x="425" y="25"/>
                  </a:lnTo>
                  <a:lnTo>
                    <a:pt x="442" y="13"/>
                  </a:lnTo>
                  <a:lnTo>
                    <a:pt x="450" y="0"/>
                  </a:lnTo>
                  <a:lnTo>
                    <a:pt x="449" y="1"/>
                  </a:lnTo>
                  <a:lnTo>
                    <a:pt x="449" y="5"/>
                  </a:lnTo>
                  <a:lnTo>
                    <a:pt x="448" y="9"/>
                  </a:lnTo>
                  <a:lnTo>
                    <a:pt x="446" y="10"/>
                  </a:lnTo>
                  <a:lnTo>
                    <a:pt x="446" y="12"/>
                  </a:lnTo>
                  <a:lnTo>
                    <a:pt x="445" y="14"/>
                  </a:lnTo>
                  <a:lnTo>
                    <a:pt x="444" y="18"/>
                  </a:lnTo>
                  <a:lnTo>
                    <a:pt x="435" y="30"/>
                  </a:lnTo>
                  <a:lnTo>
                    <a:pt x="418" y="41"/>
                  </a:lnTo>
                  <a:lnTo>
                    <a:pt x="393" y="51"/>
                  </a:lnTo>
                  <a:lnTo>
                    <a:pt x="361" y="59"/>
                  </a:lnTo>
                  <a:lnTo>
                    <a:pt x="322" y="65"/>
                  </a:lnTo>
                  <a:lnTo>
                    <a:pt x="280" y="71"/>
                  </a:lnTo>
                  <a:lnTo>
                    <a:pt x="237" y="72"/>
                  </a:lnTo>
                  <a:lnTo>
                    <a:pt x="195" y="71"/>
                  </a:lnTo>
                  <a:lnTo>
                    <a:pt x="154" y="68"/>
                  </a:lnTo>
                  <a:lnTo>
                    <a:pt x="115" y="64"/>
                  </a:lnTo>
                  <a:lnTo>
                    <a:pt x="81" y="56"/>
                  </a:lnTo>
                  <a:lnTo>
                    <a:pt x="51" y="48"/>
                  </a:lnTo>
                  <a:lnTo>
                    <a:pt x="27" y="38"/>
                  </a:lnTo>
                  <a:lnTo>
                    <a:pt x="13" y="27"/>
                  </a:lnTo>
                  <a:lnTo>
                    <a:pt x="6" y="17"/>
                  </a:lnTo>
                  <a:lnTo>
                    <a:pt x="5" y="14"/>
                  </a:lnTo>
                  <a:lnTo>
                    <a:pt x="5" y="12"/>
                  </a:lnTo>
                  <a:lnTo>
                    <a:pt x="4" y="10"/>
                  </a:lnTo>
                  <a:lnTo>
                    <a:pt x="3" y="8"/>
                  </a:lnTo>
                  <a:lnTo>
                    <a:pt x="3" y="7"/>
                  </a:lnTo>
                  <a:lnTo>
                    <a:pt x="3" y="5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B600"/>
            </a:solidFill>
            <a:ln w="0">
              <a:solidFill>
                <a:srgbClr val="D9B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7" name="Freeform 812"/>
            <p:cNvSpPr>
              <a:spLocks/>
            </p:cNvSpPr>
            <p:nvPr/>
          </p:nvSpPr>
          <p:spPr bwMode="auto">
            <a:xfrm>
              <a:off x="8920552" y="2493263"/>
              <a:ext cx="61913" cy="69850"/>
            </a:xfrm>
            <a:custGeom>
              <a:avLst/>
              <a:gdLst>
                <a:gd name="T0" fmla="*/ 0 w 39"/>
                <a:gd name="T1" fmla="*/ 0 h 44"/>
                <a:gd name="T2" fmla="*/ 22 w 39"/>
                <a:gd name="T3" fmla="*/ 13 h 44"/>
                <a:gd name="T4" fmla="*/ 28 w 39"/>
                <a:gd name="T5" fmla="*/ 18 h 44"/>
                <a:gd name="T6" fmla="*/ 30 w 39"/>
                <a:gd name="T7" fmla="*/ 22 h 44"/>
                <a:gd name="T8" fmla="*/ 32 w 39"/>
                <a:gd name="T9" fmla="*/ 27 h 44"/>
                <a:gd name="T10" fmla="*/ 35 w 39"/>
                <a:gd name="T11" fmla="*/ 39 h 44"/>
                <a:gd name="T12" fmla="*/ 36 w 39"/>
                <a:gd name="T13" fmla="*/ 42 h 44"/>
                <a:gd name="T14" fmla="*/ 38 w 39"/>
                <a:gd name="T15" fmla="*/ 43 h 44"/>
                <a:gd name="T16" fmla="*/ 39 w 39"/>
                <a:gd name="T17" fmla="*/ 44 h 44"/>
                <a:gd name="T18" fmla="*/ 15 w 39"/>
                <a:gd name="T19" fmla="*/ 31 h 44"/>
                <a:gd name="T20" fmla="*/ 14 w 39"/>
                <a:gd name="T21" fmla="*/ 29 h 44"/>
                <a:gd name="T22" fmla="*/ 13 w 39"/>
                <a:gd name="T23" fmla="*/ 26 h 44"/>
                <a:gd name="T24" fmla="*/ 13 w 39"/>
                <a:gd name="T25" fmla="*/ 26 h 44"/>
                <a:gd name="T26" fmla="*/ 10 w 39"/>
                <a:gd name="T27" fmla="*/ 13 h 44"/>
                <a:gd name="T28" fmla="*/ 5 w 39"/>
                <a:gd name="T29" fmla="*/ 5 h 44"/>
                <a:gd name="T30" fmla="*/ 5 w 39"/>
                <a:gd name="T31" fmla="*/ 5 h 44"/>
                <a:gd name="T32" fmla="*/ 5 w 39"/>
                <a:gd name="T33" fmla="*/ 5 h 44"/>
                <a:gd name="T34" fmla="*/ 0 w 39"/>
                <a:gd name="T35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" h="44">
                  <a:moveTo>
                    <a:pt x="0" y="0"/>
                  </a:moveTo>
                  <a:lnTo>
                    <a:pt x="22" y="13"/>
                  </a:lnTo>
                  <a:lnTo>
                    <a:pt x="28" y="18"/>
                  </a:lnTo>
                  <a:lnTo>
                    <a:pt x="30" y="22"/>
                  </a:lnTo>
                  <a:lnTo>
                    <a:pt x="32" y="27"/>
                  </a:lnTo>
                  <a:lnTo>
                    <a:pt x="35" y="39"/>
                  </a:lnTo>
                  <a:lnTo>
                    <a:pt x="36" y="42"/>
                  </a:lnTo>
                  <a:lnTo>
                    <a:pt x="38" y="43"/>
                  </a:lnTo>
                  <a:lnTo>
                    <a:pt x="39" y="44"/>
                  </a:lnTo>
                  <a:lnTo>
                    <a:pt x="15" y="31"/>
                  </a:lnTo>
                  <a:lnTo>
                    <a:pt x="14" y="29"/>
                  </a:lnTo>
                  <a:lnTo>
                    <a:pt x="13" y="26"/>
                  </a:lnTo>
                  <a:lnTo>
                    <a:pt x="13" y="26"/>
                  </a:lnTo>
                  <a:lnTo>
                    <a:pt x="10" y="13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C7700"/>
            </a:solidFill>
            <a:ln w="0">
              <a:solidFill>
                <a:srgbClr val="8C77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8" name="Freeform 813"/>
            <p:cNvSpPr>
              <a:spLocks/>
            </p:cNvSpPr>
            <p:nvPr/>
          </p:nvSpPr>
          <p:spPr bwMode="auto">
            <a:xfrm>
              <a:off x="8811015" y="2442463"/>
              <a:ext cx="171450" cy="26988"/>
            </a:xfrm>
            <a:custGeom>
              <a:avLst/>
              <a:gdLst>
                <a:gd name="T0" fmla="*/ 71 w 108"/>
                <a:gd name="T1" fmla="*/ 0 h 17"/>
                <a:gd name="T2" fmla="*/ 86 w 108"/>
                <a:gd name="T3" fmla="*/ 4 h 17"/>
                <a:gd name="T4" fmla="*/ 108 w 108"/>
                <a:gd name="T5" fmla="*/ 17 h 17"/>
                <a:gd name="T6" fmla="*/ 95 w 108"/>
                <a:gd name="T7" fmla="*/ 14 h 17"/>
                <a:gd name="T8" fmla="*/ 79 w 108"/>
                <a:gd name="T9" fmla="*/ 14 h 17"/>
                <a:gd name="T10" fmla="*/ 65 w 108"/>
                <a:gd name="T11" fmla="*/ 15 h 17"/>
                <a:gd name="T12" fmla="*/ 49 w 108"/>
                <a:gd name="T13" fmla="*/ 17 h 17"/>
                <a:gd name="T14" fmla="*/ 35 w 108"/>
                <a:gd name="T15" fmla="*/ 17 h 17"/>
                <a:gd name="T16" fmla="*/ 23 w 108"/>
                <a:gd name="T17" fmla="*/ 14 h 17"/>
                <a:gd name="T18" fmla="*/ 0 w 108"/>
                <a:gd name="T19" fmla="*/ 0 h 17"/>
                <a:gd name="T20" fmla="*/ 12 w 108"/>
                <a:gd name="T21" fmla="*/ 4 h 17"/>
                <a:gd name="T22" fmla="*/ 27 w 108"/>
                <a:gd name="T23" fmla="*/ 4 h 17"/>
                <a:gd name="T24" fmla="*/ 41 w 108"/>
                <a:gd name="T25" fmla="*/ 2 h 17"/>
                <a:gd name="T26" fmla="*/ 57 w 108"/>
                <a:gd name="T27" fmla="*/ 0 h 17"/>
                <a:gd name="T28" fmla="*/ 71 w 108"/>
                <a:gd name="T2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8" h="17">
                  <a:moveTo>
                    <a:pt x="71" y="0"/>
                  </a:moveTo>
                  <a:lnTo>
                    <a:pt x="86" y="4"/>
                  </a:lnTo>
                  <a:lnTo>
                    <a:pt x="108" y="17"/>
                  </a:lnTo>
                  <a:lnTo>
                    <a:pt x="95" y="14"/>
                  </a:lnTo>
                  <a:lnTo>
                    <a:pt x="79" y="14"/>
                  </a:lnTo>
                  <a:lnTo>
                    <a:pt x="65" y="15"/>
                  </a:lnTo>
                  <a:lnTo>
                    <a:pt x="49" y="17"/>
                  </a:lnTo>
                  <a:lnTo>
                    <a:pt x="35" y="17"/>
                  </a:lnTo>
                  <a:lnTo>
                    <a:pt x="23" y="14"/>
                  </a:lnTo>
                  <a:lnTo>
                    <a:pt x="0" y="0"/>
                  </a:lnTo>
                  <a:lnTo>
                    <a:pt x="12" y="4"/>
                  </a:lnTo>
                  <a:lnTo>
                    <a:pt x="27" y="4"/>
                  </a:lnTo>
                  <a:lnTo>
                    <a:pt x="41" y="2"/>
                  </a:lnTo>
                  <a:lnTo>
                    <a:pt x="57" y="0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AB9000"/>
            </a:solidFill>
            <a:ln w="0">
              <a:solidFill>
                <a:srgbClr val="AB9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9" name="Freeform 814"/>
            <p:cNvSpPr>
              <a:spLocks/>
            </p:cNvSpPr>
            <p:nvPr/>
          </p:nvSpPr>
          <p:spPr bwMode="auto">
            <a:xfrm>
              <a:off x="8741165" y="2075750"/>
              <a:ext cx="206375" cy="431800"/>
            </a:xfrm>
            <a:custGeom>
              <a:avLst/>
              <a:gdLst>
                <a:gd name="T0" fmla="*/ 103 w 130"/>
                <a:gd name="T1" fmla="*/ 0 h 272"/>
                <a:gd name="T2" fmla="*/ 106 w 130"/>
                <a:gd name="T3" fmla="*/ 0 h 272"/>
                <a:gd name="T4" fmla="*/ 130 w 130"/>
                <a:gd name="T5" fmla="*/ 14 h 272"/>
                <a:gd name="T6" fmla="*/ 127 w 130"/>
                <a:gd name="T7" fmla="*/ 13 h 272"/>
                <a:gd name="T8" fmla="*/ 124 w 130"/>
                <a:gd name="T9" fmla="*/ 13 h 272"/>
                <a:gd name="T10" fmla="*/ 120 w 130"/>
                <a:gd name="T11" fmla="*/ 14 h 272"/>
                <a:gd name="T12" fmla="*/ 119 w 130"/>
                <a:gd name="T13" fmla="*/ 15 h 272"/>
                <a:gd name="T14" fmla="*/ 115 w 130"/>
                <a:gd name="T15" fmla="*/ 19 h 272"/>
                <a:gd name="T16" fmla="*/ 113 w 130"/>
                <a:gd name="T17" fmla="*/ 23 h 272"/>
                <a:gd name="T18" fmla="*/ 111 w 130"/>
                <a:gd name="T19" fmla="*/ 27 h 272"/>
                <a:gd name="T20" fmla="*/ 110 w 130"/>
                <a:gd name="T21" fmla="*/ 32 h 272"/>
                <a:gd name="T22" fmla="*/ 110 w 130"/>
                <a:gd name="T23" fmla="*/ 36 h 272"/>
                <a:gd name="T24" fmla="*/ 110 w 130"/>
                <a:gd name="T25" fmla="*/ 43 h 272"/>
                <a:gd name="T26" fmla="*/ 107 w 130"/>
                <a:gd name="T27" fmla="*/ 49 h 272"/>
                <a:gd name="T28" fmla="*/ 102 w 130"/>
                <a:gd name="T29" fmla="*/ 57 h 272"/>
                <a:gd name="T30" fmla="*/ 94 w 130"/>
                <a:gd name="T31" fmla="*/ 68 h 272"/>
                <a:gd name="T32" fmla="*/ 82 w 130"/>
                <a:gd name="T33" fmla="*/ 81 h 272"/>
                <a:gd name="T34" fmla="*/ 71 w 130"/>
                <a:gd name="T35" fmla="*/ 94 h 272"/>
                <a:gd name="T36" fmla="*/ 58 w 130"/>
                <a:gd name="T37" fmla="*/ 110 h 272"/>
                <a:gd name="T38" fmla="*/ 46 w 130"/>
                <a:gd name="T39" fmla="*/ 128 h 272"/>
                <a:gd name="T40" fmla="*/ 35 w 130"/>
                <a:gd name="T41" fmla="*/ 148 h 272"/>
                <a:gd name="T42" fmla="*/ 27 w 130"/>
                <a:gd name="T43" fmla="*/ 170 h 272"/>
                <a:gd name="T44" fmla="*/ 24 w 130"/>
                <a:gd name="T45" fmla="*/ 193 h 272"/>
                <a:gd name="T46" fmla="*/ 25 w 130"/>
                <a:gd name="T47" fmla="*/ 221 h 272"/>
                <a:gd name="T48" fmla="*/ 29 w 130"/>
                <a:gd name="T49" fmla="*/ 241 h 272"/>
                <a:gd name="T50" fmla="*/ 34 w 130"/>
                <a:gd name="T51" fmla="*/ 255 h 272"/>
                <a:gd name="T52" fmla="*/ 42 w 130"/>
                <a:gd name="T53" fmla="*/ 265 h 272"/>
                <a:gd name="T54" fmla="*/ 51 w 130"/>
                <a:gd name="T55" fmla="*/ 272 h 272"/>
                <a:gd name="T56" fmla="*/ 27 w 130"/>
                <a:gd name="T57" fmla="*/ 259 h 272"/>
                <a:gd name="T58" fmla="*/ 20 w 130"/>
                <a:gd name="T59" fmla="*/ 252 h 272"/>
                <a:gd name="T60" fmla="*/ 12 w 130"/>
                <a:gd name="T61" fmla="*/ 242 h 272"/>
                <a:gd name="T62" fmla="*/ 5 w 130"/>
                <a:gd name="T63" fmla="*/ 227 h 272"/>
                <a:gd name="T64" fmla="*/ 1 w 130"/>
                <a:gd name="T65" fmla="*/ 208 h 272"/>
                <a:gd name="T66" fmla="*/ 0 w 130"/>
                <a:gd name="T67" fmla="*/ 180 h 272"/>
                <a:gd name="T68" fmla="*/ 4 w 130"/>
                <a:gd name="T69" fmla="*/ 157 h 272"/>
                <a:gd name="T70" fmla="*/ 12 w 130"/>
                <a:gd name="T71" fmla="*/ 135 h 272"/>
                <a:gd name="T72" fmla="*/ 22 w 130"/>
                <a:gd name="T73" fmla="*/ 115 h 272"/>
                <a:gd name="T74" fmla="*/ 35 w 130"/>
                <a:gd name="T75" fmla="*/ 97 h 272"/>
                <a:gd name="T76" fmla="*/ 47 w 130"/>
                <a:gd name="T77" fmla="*/ 81 h 272"/>
                <a:gd name="T78" fmla="*/ 60 w 130"/>
                <a:gd name="T79" fmla="*/ 68 h 272"/>
                <a:gd name="T80" fmla="*/ 72 w 130"/>
                <a:gd name="T81" fmla="*/ 55 h 272"/>
                <a:gd name="T82" fmla="*/ 80 w 130"/>
                <a:gd name="T83" fmla="*/ 44 h 272"/>
                <a:gd name="T84" fmla="*/ 85 w 130"/>
                <a:gd name="T85" fmla="*/ 36 h 272"/>
                <a:gd name="T86" fmla="*/ 86 w 130"/>
                <a:gd name="T87" fmla="*/ 30 h 272"/>
                <a:gd name="T88" fmla="*/ 86 w 130"/>
                <a:gd name="T89" fmla="*/ 23 h 272"/>
                <a:gd name="T90" fmla="*/ 86 w 130"/>
                <a:gd name="T91" fmla="*/ 19 h 272"/>
                <a:gd name="T92" fmla="*/ 88 w 130"/>
                <a:gd name="T93" fmla="*/ 14 h 272"/>
                <a:gd name="T94" fmla="*/ 90 w 130"/>
                <a:gd name="T95" fmla="*/ 10 h 272"/>
                <a:gd name="T96" fmla="*/ 93 w 130"/>
                <a:gd name="T97" fmla="*/ 6 h 272"/>
                <a:gd name="T98" fmla="*/ 96 w 130"/>
                <a:gd name="T99" fmla="*/ 2 h 272"/>
                <a:gd name="T100" fmla="*/ 98 w 130"/>
                <a:gd name="T101" fmla="*/ 1 h 272"/>
                <a:gd name="T102" fmla="*/ 101 w 130"/>
                <a:gd name="T103" fmla="*/ 0 h 272"/>
                <a:gd name="T104" fmla="*/ 103 w 130"/>
                <a:gd name="T105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0" h="272">
                  <a:moveTo>
                    <a:pt x="103" y="0"/>
                  </a:moveTo>
                  <a:lnTo>
                    <a:pt x="106" y="0"/>
                  </a:lnTo>
                  <a:lnTo>
                    <a:pt x="130" y="14"/>
                  </a:lnTo>
                  <a:lnTo>
                    <a:pt x="127" y="13"/>
                  </a:lnTo>
                  <a:lnTo>
                    <a:pt x="124" y="13"/>
                  </a:lnTo>
                  <a:lnTo>
                    <a:pt x="120" y="14"/>
                  </a:lnTo>
                  <a:lnTo>
                    <a:pt x="119" y="15"/>
                  </a:lnTo>
                  <a:lnTo>
                    <a:pt x="115" y="19"/>
                  </a:lnTo>
                  <a:lnTo>
                    <a:pt x="113" y="23"/>
                  </a:lnTo>
                  <a:lnTo>
                    <a:pt x="111" y="27"/>
                  </a:lnTo>
                  <a:lnTo>
                    <a:pt x="110" y="32"/>
                  </a:lnTo>
                  <a:lnTo>
                    <a:pt x="110" y="36"/>
                  </a:lnTo>
                  <a:lnTo>
                    <a:pt x="110" y="43"/>
                  </a:lnTo>
                  <a:lnTo>
                    <a:pt x="107" y="49"/>
                  </a:lnTo>
                  <a:lnTo>
                    <a:pt x="102" y="57"/>
                  </a:lnTo>
                  <a:lnTo>
                    <a:pt x="94" y="68"/>
                  </a:lnTo>
                  <a:lnTo>
                    <a:pt x="82" y="81"/>
                  </a:lnTo>
                  <a:lnTo>
                    <a:pt x="71" y="94"/>
                  </a:lnTo>
                  <a:lnTo>
                    <a:pt x="58" y="110"/>
                  </a:lnTo>
                  <a:lnTo>
                    <a:pt x="46" y="128"/>
                  </a:lnTo>
                  <a:lnTo>
                    <a:pt x="35" y="148"/>
                  </a:lnTo>
                  <a:lnTo>
                    <a:pt x="27" y="170"/>
                  </a:lnTo>
                  <a:lnTo>
                    <a:pt x="24" y="193"/>
                  </a:lnTo>
                  <a:lnTo>
                    <a:pt x="25" y="221"/>
                  </a:lnTo>
                  <a:lnTo>
                    <a:pt x="29" y="241"/>
                  </a:lnTo>
                  <a:lnTo>
                    <a:pt x="34" y="255"/>
                  </a:lnTo>
                  <a:lnTo>
                    <a:pt x="42" y="265"/>
                  </a:lnTo>
                  <a:lnTo>
                    <a:pt x="51" y="272"/>
                  </a:lnTo>
                  <a:lnTo>
                    <a:pt x="27" y="259"/>
                  </a:lnTo>
                  <a:lnTo>
                    <a:pt x="20" y="252"/>
                  </a:lnTo>
                  <a:lnTo>
                    <a:pt x="12" y="242"/>
                  </a:lnTo>
                  <a:lnTo>
                    <a:pt x="5" y="227"/>
                  </a:lnTo>
                  <a:lnTo>
                    <a:pt x="1" y="208"/>
                  </a:lnTo>
                  <a:lnTo>
                    <a:pt x="0" y="180"/>
                  </a:lnTo>
                  <a:lnTo>
                    <a:pt x="4" y="157"/>
                  </a:lnTo>
                  <a:lnTo>
                    <a:pt x="12" y="135"/>
                  </a:lnTo>
                  <a:lnTo>
                    <a:pt x="22" y="115"/>
                  </a:lnTo>
                  <a:lnTo>
                    <a:pt x="35" y="97"/>
                  </a:lnTo>
                  <a:lnTo>
                    <a:pt x="47" y="81"/>
                  </a:lnTo>
                  <a:lnTo>
                    <a:pt x="60" y="68"/>
                  </a:lnTo>
                  <a:lnTo>
                    <a:pt x="72" y="55"/>
                  </a:lnTo>
                  <a:lnTo>
                    <a:pt x="80" y="44"/>
                  </a:lnTo>
                  <a:lnTo>
                    <a:pt x="85" y="36"/>
                  </a:lnTo>
                  <a:lnTo>
                    <a:pt x="86" y="30"/>
                  </a:lnTo>
                  <a:lnTo>
                    <a:pt x="86" y="23"/>
                  </a:lnTo>
                  <a:lnTo>
                    <a:pt x="86" y="19"/>
                  </a:lnTo>
                  <a:lnTo>
                    <a:pt x="88" y="14"/>
                  </a:lnTo>
                  <a:lnTo>
                    <a:pt x="90" y="10"/>
                  </a:lnTo>
                  <a:lnTo>
                    <a:pt x="93" y="6"/>
                  </a:lnTo>
                  <a:lnTo>
                    <a:pt x="96" y="2"/>
                  </a:lnTo>
                  <a:lnTo>
                    <a:pt x="98" y="1"/>
                  </a:lnTo>
                  <a:lnTo>
                    <a:pt x="101" y="0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FFE970"/>
            </a:solidFill>
            <a:ln w="0">
              <a:solidFill>
                <a:srgbClr val="FFE97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0" name="Freeform 815"/>
            <p:cNvSpPr>
              <a:spLocks/>
            </p:cNvSpPr>
            <p:nvPr/>
          </p:nvSpPr>
          <p:spPr bwMode="auto">
            <a:xfrm>
              <a:off x="8779265" y="2096388"/>
              <a:ext cx="233363" cy="466725"/>
            </a:xfrm>
            <a:custGeom>
              <a:avLst/>
              <a:gdLst>
                <a:gd name="T0" fmla="*/ 106 w 147"/>
                <a:gd name="T1" fmla="*/ 1 h 294"/>
                <a:gd name="T2" fmla="*/ 108 w 147"/>
                <a:gd name="T3" fmla="*/ 6 h 294"/>
                <a:gd name="T4" fmla="*/ 102 w 147"/>
                <a:gd name="T5" fmla="*/ 42 h 294"/>
                <a:gd name="T6" fmla="*/ 81 w 147"/>
                <a:gd name="T7" fmla="*/ 72 h 294"/>
                <a:gd name="T8" fmla="*/ 55 w 147"/>
                <a:gd name="T9" fmla="*/ 101 h 294"/>
                <a:gd name="T10" fmla="*/ 34 w 147"/>
                <a:gd name="T11" fmla="*/ 132 h 294"/>
                <a:gd name="T12" fmla="*/ 22 w 147"/>
                <a:gd name="T13" fmla="*/ 169 h 294"/>
                <a:gd name="T14" fmla="*/ 27 w 147"/>
                <a:gd name="T15" fmla="*/ 209 h 294"/>
                <a:gd name="T16" fmla="*/ 41 w 147"/>
                <a:gd name="T17" fmla="*/ 230 h 294"/>
                <a:gd name="T18" fmla="*/ 61 w 147"/>
                <a:gd name="T19" fmla="*/ 235 h 294"/>
                <a:gd name="T20" fmla="*/ 85 w 147"/>
                <a:gd name="T21" fmla="*/ 233 h 294"/>
                <a:gd name="T22" fmla="*/ 107 w 147"/>
                <a:gd name="T23" fmla="*/ 230 h 294"/>
                <a:gd name="T24" fmla="*/ 128 w 147"/>
                <a:gd name="T25" fmla="*/ 235 h 294"/>
                <a:gd name="T26" fmla="*/ 142 w 147"/>
                <a:gd name="T27" fmla="*/ 254 h 294"/>
                <a:gd name="T28" fmla="*/ 147 w 147"/>
                <a:gd name="T29" fmla="*/ 276 h 294"/>
                <a:gd name="T30" fmla="*/ 144 w 147"/>
                <a:gd name="T31" fmla="*/ 285 h 294"/>
                <a:gd name="T32" fmla="*/ 137 w 147"/>
                <a:gd name="T33" fmla="*/ 292 h 294"/>
                <a:gd name="T34" fmla="*/ 133 w 147"/>
                <a:gd name="T35" fmla="*/ 294 h 294"/>
                <a:gd name="T36" fmla="*/ 127 w 147"/>
                <a:gd name="T37" fmla="*/ 294 h 294"/>
                <a:gd name="T38" fmla="*/ 124 w 147"/>
                <a:gd name="T39" fmla="*/ 289 h 294"/>
                <a:gd name="T40" fmla="*/ 115 w 147"/>
                <a:gd name="T41" fmla="*/ 267 h 294"/>
                <a:gd name="T42" fmla="*/ 99 w 147"/>
                <a:gd name="T43" fmla="*/ 260 h 294"/>
                <a:gd name="T44" fmla="*/ 77 w 147"/>
                <a:gd name="T45" fmla="*/ 263 h 294"/>
                <a:gd name="T46" fmla="*/ 53 w 147"/>
                <a:gd name="T47" fmla="*/ 266 h 294"/>
                <a:gd name="T48" fmla="*/ 31 w 147"/>
                <a:gd name="T49" fmla="*/ 262 h 294"/>
                <a:gd name="T50" fmla="*/ 13 w 147"/>
                <a:gd name="T51" fmla="*/ 245 h 294"/>
                <a:gd name="T52" fmla="*/ 1 w 147"/>
                <a:gd name="T53" fmla="*/ 208 h 294"/>
                <a:gd name="T54" fmla="*/ 3 w 147"/>
                <a:gd name="T55" fmla="*/ 157 h 294"/>
                <a:gd name="T56" fmla="*/ 22 w 147"/>
                <a:gd name="T57" fmla="*/ 115 h 294"/>
                <a:gd name="T58" fmla="*/ 47 w 147"/>
                <a:gd name="T59" fmla="*/ 81 h 294"/>
                <a:gd name="T60" fmla="*/ 70 w 147"/>
                <a:gd name="T61" fmla="*/ 55 h 294"/>
                <a:gd name="T62" fmla="*/ 83 w 147"/>
                <a:gd name="T63" fmla="*/ 36 h 294"/>
                <a:gd name="T64" fmla="*/ 86 w 147"/>
                <a:gd name="T65" fmla="*/ 23 h 294"/>
                <a:gd name="T66" fmla="*/ 87 w 147"/>
                <a:gd name="T67" fmla="*/ 14 h 294"/>
                <a:gd name="T68" fmla="*/ 91 w 147"/>
                <a:gd name="T69" fmla="*/ 6 h 294"/>
                <a:gd name="T70" fmla="*/ 96 w 147"/>
                <a:gd name="T71" fmla="*/ 1 h 294"/>
                <a:gd name="T72" fmla="*/ 103 w 147"/>
                <a:gd name="T73" fmla="*/ 0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7" h="294">
                  <a:moveTo>
                    <a:pt x="103" y="0"/>
                  </a:moveTo>
                  <a:lnTo>
                    <a:pt x="106" y="1"/>
                  </a:lnTo>
                  <a:lnTo>
                    <a:pt x="107" y="2"/>
                  </a:lnTo>
                  <a:lnTo>
                    <a:pt x="108" y="6"/>
                  </a:lnTo>
                  <a:lnTo>
                    <a:pt x="108" y="23"/>
                  </a:lnTo>
                  <a:lnTo>
                    <a:pt x="102" y="42"/>
                  </a:lnTo>
                  <a:lnTo>
                    <a:pt x="92" y="57"/>
                  </a:lnTo>
                  <a:lnTo>
                    <a:pt x="81" y="72"/>
                  </a:lnTo>
                  <a:lnTo>
                    <a:pt x="68" y="86"/>
                  </a:lnTo>
                  <a:lnTo>
                    <a:pt x="55" y="101"/>
                  </a:lnTo>
                  <a:lnTo>
                    <a:pt x="43" y="116"/>
                  </a:lnTo>
                  <a:lnTo>
                    <a:pt x="34" y="132"/>
                  </a:lnTo>
                  <a:lnTo>
                    <a:pt x="26" y="149"/>
                  </a:lnTo>
                  <a:lnTo>
                    <a:pt x="22" y="169"/>
                  </a:lnTo>
                  <a:lnTo>
                    <a:pt x="23" y="191"/>
                  </a:lnTo>
                  <a:lnTo>
                    <a:pt x="27" y="209"/>
                  </a:lnTo>
                  <a:lnTo>
                    <a:pt x="34" y="222"/>
                  </a:lnTo>
                  <a:lnTo>
                    <a:pt x="41" y="230"/>
                  </a:lnTo>
                  <a:lnTo>
                    <a:pt x="51" y="234"/>
                  </a:lnTo>
                  <a:lnTo>
                    <a:pt x="61" y="235"/>
                  </a:lnTo>
                  <a:lnTo>
                    <a:pt x="72" y="235"/>
                  </a:lnTo>
                  <a:lnTo>
                    <a:pt x="85" y="233"/>
                  </a:lnTo>
                  <a:lnTo>
                    <a:pt x="95" y="232"/>
                  </a:lnTo>
                  <a:lnTo>
                    <a:pt x="107" y="230"/>
                  </a:lnTo>
                  <a:lnTo>
                    <a:pt x="117" y="232"/>
                  </a:lnTo>
                  <a:lnTo>
                    <a:pt x="128" y="235"/>
                  </a:lnTo>
                  <a:lnTo>
                    <a:pt x="136" y="242"/>
                  </a:lnTo>
                  <a:lnTo>
                    <a:pt x="142" y="254"/>
                  </a:lnTo>
                  <a:lnTo>
                    <a:pt x="147" y="272"/>
                  </a:lnTo>
                  <a:lnTo>
                    <a:pt x="147" y="276"/>
                  </a:lnTo>
                  <a:lnTo>
                    <a:pt x="146" y="280"/>
                  </a:lnTo>
                  <a:lnTo>
                    <a:pt x="144" y="285"/>
                  </a:lnTo>
                  <a:lnTo>
                    <a:pt x="141" y="289"/>
                  </a:lnTo>
                  <a:lnTo>
                    <a:pt x="137" y="292"/>
                  </a:lnTo>
                  <a:lnTo>
                    <a:pt x="136" y="293"/>
                  </a:lnTo>
                  <a:lnTo>
                    <a:pt x="133" y="294"/>
                  </a:lnTo>
                  <a:lnTo>
                    <a:pt x="129" y="294"/>
                  </a:lnTo>
                  <a:lnTo>
                    <a:pt x="127" y="294"/>
                  </a:lnTo>
                  <a:lnTo>
                    <a:pt x="125" y="292"/>
                  </a:lnTo>
                  <a:lnTo>
                    <a:pt x="124" y="289"/>
                  </a:lnTo>
                  <a:lnTo>
                    <a:pt x="121" y="275"/>
                  </a:lnTo>
                  <a:lnTo>
                    <a:pt x="115" y="267"/>
                  </a:lnTo>
                  <a:lnTo>
                    <a:pt x="108" y="262"/>
                  </a:lnTo>
                  <a:lnTo>
                    <a:pt x="99" y="260"/>
                  </a:lnTo>
                  <a:lnTo>
                    <a:pt x="89" y="260"/>
                  </a:lnTo>
                  <a:lnTo>
                    <a:pt x="77" y="263"/>
                  </a:lnTo>
                  <a:lnTo>
                    <a:pt x="65" y="264"/>
                  </a:lnTo>
                  <a:lnTo>
                    <a:pt x="53" y="266"/>
                  </a:lnTo>
                  <a:lnTo>
                    <a:pt x="41" y="264"/>
                  </a:lnTo>
                  <a:lnTo>
                    <a:pt x="31" y="262"/>
                  </a:lnTo>
                  <a:lnTo>
                    <a:pt x="20" y="255"/>
                  </a:lnTo>
                  <a:lnTo>
                    <a:pt x="13" y="245"/>
                  </a:lnTo>
                  <a:lnTo>
                    <a:pt x="5" y="229"/>
                  </a:lnTo>
                  <a:lnTo>
                    <a:pt x="1" y="208"/>
                  </a:lnTo>
                  <a:lnTo>
                    <a:pt x="0" y="180"/>
                  </a:lnTo>
                  <a:lnTo>
                    <a:pt x="3" y="157"/>
                  </a:lnTo>
                  <a:lnTo>
                    <a:pt x="11" y="135"/>
                  </a:lnTo>
                  <a:lnTo>
                    <a:pt x="22" y="115"/>
                  </a:lnTo>
                  <a:lnTo>
                    <a:pt x="34" y="97"/>
                  </a:lnTo>
                  <a:lnTo>
                    <a:pt x="47" y="81"/>
                  </a:lnTo>
                  <a:lnTo>
                    <a:pt x="58" y="68"/>
                  </a:lnTo>
                  <a:lnTo>
                    <a:pt x="70" y="55"/>
                  </a:lnTo>
                  <a:lnTo>
                    <a:pt x="78" y="44"/>
                  </a:lnTo>
                  <a:lnTo>
                    <a:pt x="83" y="36"/>
                  </a:lnTo>
                  <a:lnTo>
                    <a:pt x="86" y="30"/>
                  </a:lnTo>
                  <a:lnTo>
                    <a:pt x="86" y="23"/>
                  </a:lnTo>
                  <a:lnTo>
                    <a:pt x="86" y="19"/>
                  </a:lnTo>
                  <a:lnTo>
                    <a:pt x="87" y="14"/>
                  </a:lnTo>
                  <a:lnTo>
                    <a:pt x="89" y="10"/>
                  </a:lnTo>
                  <a:lnTo>
                    <a:pt x="91" y="6"/>
                  </a:lnTo>
                  <a:lnTo>
                    <a:pt x="95" y="2"/>
                  </a:lnTo>
                  <a:lnTo>
                    <a:pt x="96" y="1"/>
                  </a:lnTo>
                  <a:lnTo>
                    <a:pt x="100" y="0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D6B400"/>
            </a:solidFill>
            <a:ln w="0">
              <a:solidFill>
                <a:srgbClr val="D6B4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1" name="Freeform 816"/>
            <p:cNvSpPr>
              <a:spLocks/>
            </p:cNvSpPr>
            <p:nvPr/>
          </p:nvSpPr>
          <p:spPr bwMode="auto">
            <a:xfrm>
              <a:off x="8991990" y="1632838"/>
              <a:ext cx="15875" cy="227013"/>
            </a:xfrm>
            <a:custGeom>
              <a:avLst/>
              <a:gdLst>
                <a:gd name="T0" fmla="*/ 6 w 10"/>
                <a:gd name="T1" fmla="*/ 0 h 143"/>
                <a:gd name="T2" fmla="*/ 10 w 10"/>
                <a:gd name="T3" fmla="*/ 71 h 143"/>
                <a:gd name="T4" fmla="*/ 6 w 10"/>
                <a:gd name="T5" fmla="*/ 143 h 143"/>
                <a:gd name="T6" fmla="*/ 0 w 10"/>
                <a:gd name="T7" fmla="*/ 71 h 143"/>
                <a:gd name="T8" fmla="*/ 6 w 10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43">
                  <a:moveTo>
                    <a:pt x="6" y="0"/>
                  </a:moveTo>
                  <a:lnTo>
                    <a:pt x="10" y="71"/>
                  </a:lnTo>
                  <a:lnTo>
                    <a:pt x="6" y="143"/>
                  </a:lnTo>
                  <a:lnTo>
                    <a:pt x="0" y="7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2" name="Freeform 817"/>
            <p:cNvSpPr>
              <a:spLocks/>
            </p:cNvSpPr>
            <p:nvPr/>
          </p:nvSpPr>
          <p:spPr bwMode="auto">
            <a:xfrm>
              <a:off x="8887215" y="1739200"/>
              <a:ext cx="225425" cy="14288"/>
            </a:xfrm>
            <a:custGeom>
              <a:avLst/>
              <a:gdLst>
                <a:gd name="T0" fmla="*/ 72 w 142"/>
                <a:gd name="T1" fmla="*/ 0 h 9"/>
                <a:gd name="T2" fmla="*/ 142 w 142"/>
                <a:gd name="T3" fmla="*/ 4 h 9"/>
                <a:gd name="T4" fmla="*/ 72 w 142"/>
                <a:gd name="T5" fmla="*/ 9 h 9"/>
                <a:gd name="T6" fmla="*/ 0 w 142"/>
                <a:gd name="T7" fmla="*/ 4 h 9"/>
                <a:gd name="T8" fmla="*/ 72 w 142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" h="9">
                  <a:moveTo>
                    <a:pt x="72" y="0"/>
                  </a:moveTo>
                  <a:lnTo>
                    <a:pt x="142" y="4"/>
                  </a:lnTo>
                  <a:lnTo>
                    <a:pt x="72" y="9"/>
                  </a:lnTo>
                  <a:lnTo>
                    <a:pt x="0" y="4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3" name="Freeform 818"/>
            <p:cNvSpPr>
              <a:spLocks/>
            </p:cNvSpPr>
            <p:nvPr/>
          </p:nvSpPr>
          <p:spPr bwMode="auto">
            <a:xfrm>
              <a:off x="8963415" y="1709038"/>
              <a:ext cx="73025" cy="73025"/>
            </a:xfrm>
            <a:custGeom>
              <a:avLst/>
              <a:gdLst>
                <a:gd name="T0" fmla="*/ 0 w 46"/>
                <a:gd name="T1" fmla="*/ 0 h 46"/>
                <a:gd name="T2" fmla="*/ 25 w 46"/>
                <a:gd name="T3" fmla="*/ 21 h 46"/>
                <a:gd name="T4" fmla="*/ 46 w 46"/>
                <a:gd name="T5" fmla="*/ 46 h 46"/>
                <a:gd name="T6" fmla="*/ 22 w 46"/>
                <a:gd name="T7" fmla="*/ 24 h 46"/>
                <a:gd name="T8" fmla="*/ 0 w 46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46">
                  <a:moveTo>
                    <a:pt x="0" y="0"/>
                  </a:moveTo>
                  <a:lnTo>
                    <a:pt x="25" y="21"/>
                  </a:lnTo>
                  <a:lnTo>
                    <a:pt x="46" y="46"/>
                  </a:lnTo>
                  <a:lnTo>
                    <a:pt x="22" y="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4" name="Freeform 819"/>
            <p:cNvSpPr>
              <a:spLocks/>
            </p:cNvSpPr>
            <p:nvPr/>
          </p:nvSpPr>
          <p:spPr bwMode="auto">
            <a:xfrm>
              <a:off x="8963415" y="1709038"/>
              <a:ext cx="73025" cy="73025"/>
            </a:xfrm>
            <a:custGeom>
              <a:avLst/>
              <a:gdLst>
                <a:gd name="T0" fmla="*/ 46 w 46"/>
                <a:gd name="T1" fmla="*/ 0 h 46"/>
                <a:gd name="T2" fmla="*/ 25 w 46"/>
                <a:gd name="T3" fmla="*/ 24 h 46"/>
                <a:gd name="T4" fmla="*/ 0 w 46"/>
                <a:gd name="T5" fmla="*/ 46 h 46"/>
                <a:gd name="T6" fmla="*/ 22 w 46"/>
                <a:gd name="T7" fmla="*/ 21 h 46"/>
                <a:gd name="T8" fmla="*/ 46 w 46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46">
                  <a:moveTo>
                    <a:pt x="46" y="0"/>
                  </a:moveTo>
                  <a:lnTo>
                    <a:pt x="25" y="24"/>
                  </a:lnTo>
                  <a:lnTo>
                    <a:pt x="0" y="46"/>
                  </a:lnTo>
                  <a:lnTo>
                    <a:pt x="22" y="21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5" name="Freeform 820"/>
            <p:cNvSpPr>
              <a:spLocks/>
            </p:cNvSpPr>
            <p:nvPr/>
          </p:nvSpPr>
          <p:spPr bwMode="auto">
            <a:xfrm>
              <a:off x="8518915" y="2542475"/>
              <a:ext cx="12700" cy="198438"/>
            </a:xfrm>
            <a:custGeom>
              <a:avLst/>
              <a:gdLst>
                <a:gd name="T0" fmla="*/ 4 w 8"/>
                <a:gd name="T1" fmla="*/ 0 h 125"/>
                <a:gd name="T2" fmla="*/ 8 w 8"/>
                <a:gd name="T3" fmla="*/ 62 h 125"/>
                <a:gd name="T4" fmla="*/ 4 w 8"/>
                <a:gd name="T5" fmla="*/ 125 h 125"/>
                <a:gd name="T6" fmla="*/ 0 w 8"/>
                <a:gd name="T7" fmla="*/ 62 h 125"/>
                <a:gd name="T8" fmla="*/ 4 w 8"/>
                <a:gd name="T9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25">
                  <a:moveTo>
                    <a:pt x="4" y="0"/>
                  </a:moveTo>
                  <a:lnTo>
                    <a:pt x="8" y="62"/>
                  </a:lnTo>
                  <a:lnTo>
                    <a:pt x="4" y="125"/>
                  </a:lnTo>
                  <a:lnTo>
                    <a:pt x="0" y="6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6" name="Freeform 821"/>
            <p:cNvSpPr>
              <a:spLocks/>
            </p:cNvSpPr>
            <p:nvPr/>
          </p:nvSpPr>
          <p:spPr bwMode="auto">
            <a:xfrm>
              <a:off x="8425252" y="2634550"/>
              <a:ext cx="196850" cy="12700"/>
            </a:xfrm>
            <a:custGeom>
              <a:avLst/>
              <a:gdLst>
                <a:gd name="T0" fmla="*/ 63 w 124"/>
                <a:gd name="T1" fmla="*/ 0 h 8"/>
                <a:gd name="T2" fmla="*/ 124 w 124"/>
                <a:gd name="T3" fmla="*/ 4 h 8"/>
                <a:gd name="T4" fmla="*/ 63 w 124"/>
                <a:gd name="T5" fmla="*/ 8 h 8"/>
                <a:gd name="T6" fmla="*/ 0 w 124"/>
                <a:gd name="T7" fmla="*/ 4 h 8"/>
                <a:gd name="T8" fmla="*/ 63 w 124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8">
                  <a:moveTo>
                    <a:pt x="63" y="0"/>
                  </a:moveTo>
                  <a:lnTo>
                    <a:pt x="124" y="4"/>
                  </a:lnTo>
                  <a:lnTo>
                    <a:pt x="63" y="8"/>
                  </a:lnTo>
                  <a:lnTo>
                    <a:pt x="0" y="4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7" name="Freeform 822"/>
            <p:cNvSpPr>
              <a:spLocks/>
            </p:cNvSpPr>
            <p:nvPr/>
          </p:nvSpPr>
          <p:spPr bwMode="auto">
            <a:xfrm>
              <a:off x="8493515" y="2609150"/>
              <a:ext cx="61913" cy="61913"/>
            </a:xfrm>
            <a:custGeom>
              <a:avLst/>
              <a:gdLst>
                <a:gd name="T0" fmla="*/ 0 w 39"/>
                <a:gd name="T1" fmla="*/ 0 h 39"/>
                <a:gd name="T2" fmla="*/ 21 w 39"/>
                <a:gd name="T3" fmla="*/ 18 h 39"/>
                <a:gd name="T4" fmla="*/ 39 w 39"/>
                <a:gd name="T5" fmla="*/ 39 h 39"/>
                <a:gd name="T6" fmla="*/ 19 w 39"/>
                <a:gd name="T7" fmla="*/ 21 h 39"/>
                <a:gd name="T8" fmla="*/ 0 w 39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39">
                  <a:moveTo>
                    <a:pt x="0" y="0"/>
                  </a:moveTo>
                  <a:lnTo>
                    <a:pt x="21" y="18"/>
                  </a:lnTo>
                  <a:lnTo>
                    <a:pt x="39" y="39"/>
                  </a:lnTo>
                  <a:lnTo>
                    <a:pt x="19" y="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8" name="Freeform 823"/>
            <p:cNvSpPr>
              <a:spLocks/>
            </p:cNvSpPr>
            <p:nvPr/>
          </p:nvSpPr>
          <p:spPr bwMode="auto">
            <a:xfrm>
              <a:off x="8493515" y="2609150"/>
              <a:ext cx="61913" cy="61913"/>
            </a:xfrm>
            <a:custGeom>
              <a:avLst/>
              <a:gdLst>
                <a:gd name="T0" fmla="*/ 39 w 39"/>
                <a:gd name="T1" fmla="*/ 0 h 39"/>
                <a:gd name="T2" fmla="*/ 21 w 39"/>
                <a:gd name="T3" fmla="*/ 21 h 39"/>
                <a:gd name="T4" fmla="*/ 0 w 39"/>
                <a:gd name="T5" fmla="*/ 39 h 39"/>
                <a:gd name="T6" fmla="*/ 19 w 39"/>
                <a:gd name="T7" fmla="*/ 18 h 39"/>
                <a:gd name="T8" fmla="*/ 39 w 39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39">
                  <a:moveTo>
                    <a:pt x="39" y="0"/>
                  </a:moveTo>
                  <a:lnTo>
                    <a:pt x="21" y="21"/>
                  </a:lnTo>
                  <a:lnTo>
                    <a:pt x="0" y="39"/>
                  </a:lnTo>
                  <a:lnTo>
                    <a:pt x="19" y="18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9" name="Freeform 824"/>
            <p:cNvSpPr>
              <a:spLocks/>
            </p:cNvSpPr>
            <p:nvPr/>
          </p:nvSpPr>
          <p:spPr bwMode="auto">
            <a:xfrm>
              <a:off x="8445890" y="1813813"/>
              <a:ext cx="12700" cy="196850"/>
            </a:xfrm>
            <a:custGeom>
              <a:avLst/>
              <a:gdLst>
                <a:gd name="T0" fmla="*/ 4 w 8"/>
                <a:gd name="T1" fmla="*/ 0 h 124"/>
                <a:gd name="T2" fmla="*/ 8 w 8"/>
                <a:gd name="T3" fmla="*/ 63 h 124"/>
                <a:gd name="T4" fmla="*/ 4 w 8"/>
                <a:gd name="T5" fmla="*/ 124 h 124"/>
                <a:gd name="T6" fmla="*/ 0 w 8"/>
                <a:gd name="T7" fmla="*/ 63 h 124"/>
                <a:gd name="T8" fmla="*/ 4 w 8"/>
                <a:gd name="T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24">
                  <a:moveTo>
                    <a:pt x="4" y="0"/>
                  </a:moveTo>
                  <a:lnTo>
                    <a:pt x="8" y="63"/>
                  </a:lnTo>
                  <a:lnTo>
                    <a:pt x="4" y="124"/>
                  </a:lnTo>
                  <a:lnTo>
                    <a:pt x="0" y="6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0" name="Freeform 825"/>
            <p:cNvSpPr>
              <a:spLocks/>
            </p:cNvSpPr>
            <p:nvPr/>
          </p:nvSpPr>
          <p:spPr bwMode="auto">
            <a:xfrm>
              <a:off x="8352227" y="1907475"/>
              <a:ext cx="198438" cy="9525"/>
            </a:xfrm>
            <a:custGeom>
              <a:avLst/>
              <a:gdLst>
                <a:gd name="T0" fmla="*/ 63 w 125"/>
                <a:gd name="T1" fmla="*/ 0 h 6"/>
                <a:gd name="T2" fmla="*/ 125 w 125"/>
                <a:gd name="T3" fmla="*/ 4 h 6"/>
                <a:gd name="T4" fmla="*/ 63 w 125"/>
                <a:gd name="T5" fmla="*/ 6 h 6"/>
                <a:gd name="T6" fmla="*/ 0 w 125"/>
                <a:gd name="T7" fmla="*/ 4 h 6"/>
                <a:gd name="T8" fmla="*/ 63 w 12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6">
                  <a:moveTo>
                    <a:pt x="63" y="0"/>
                  </a:moveTo>
                  <a:lnTo>
                    <a:pt x="125" y="4"/>
                  </a:lnTo>
                  <a:lnTo>
                    <a:pt x="63" y="6"/>
                  </a:lnTo>
                  <a:lnTo>
                    <a:pt x="0" y="4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1" name="Freeform 826"/>
            <p:cNvSpPr>
              <a:spLocks/>
            </p:cNvSpPr>
            <p:nvPr/>
          </p:nvSpPr>
          <p:spPr bwMode="auto">
            <a:xfrm>
              <a:off x="8420490" y="1880488"/>
              <a:ext cx="63500" cy="63500"/>
            </a:xfrm>
            <a:custGeom>
              <a:avLst/>
              <a:gdLst>
                <a:gd name="T0" fmla="*/ 0 w 40"/>
                <a:gd name="T1" fmla="*/ 0 h 40"/>
                <a:gd name="T2" fmla="*/ 21 w 40"/>
                <a:gd name="T3" fmla="*/ 19 h 40"/>
                <a:gd name="T4" fmla="*/ 40 w 40"/>
                <a:gd name="T5" fmla="*/ 40 h 40"/>
                <a:gd name="T6" fmla="*/ 19 w 40"/>
                <a:gd name="T7" fmla="*/ 21 h 40"/>
                <a:gd name="T8" fmla="*/ 0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0" y="0"/>
                  </a:moveTo>
                  <a:lnTo>
                    <a:pt x="21" y="19"/>
                  </a:lnTo>
                  <a:lnTo>
                    <a:pt x="40" y="40"/>
                  </a:lnTo>
                  <a:lnTo>
                    <a:pt x="19" y="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2" name="Freeform 827"/>
            <p:cNvSpPr>
              <a:spLocks/>
            </p:cNvSpPr>
            <p:nvPr/>
          </p:nvSpPr>
          <p:spPr bwMode="auto">
            <a:xfrm>
              <a:off x="8420490" y="1880488"/>
              <a:ext cx="63500" cy="63500"/>
            </a:xfrm>
            <a:custGeom>
              <a:avLst/>
              <a:gdLst>
                <a:gd name="T0" fmla="*/ 40 w 40"/>
                <a:gd name="T1" fmla="*/ 0 h 40"/>
                <a:gd name="T2" fmla="*/ 21 w 40"/>
                <a:gd name="T3" fmla="*/ 21 h 40"/>
                <a:gd name="T4" fmla="*/ 0 w 40"/>
                <a:gd name="T5" fmla="*/ 40 h 40"/>
                <a:gd name="T6" fmla="*/ 19 w 40"/>
                <a:gd name="T7" fmla="*/ 19 h 40"/>
                <a:gd name="T8" fmla="*/ 40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40" y="0"/>
                  </a:moveTo>
                  <a:lnTo>
                    <a:pt x="21" y="21"/>
                  </a:lnTo>
                  <a:lnTo>
                    <a:pt x="0" y="40"/>
                  </a:lnTo>
                  <a:lnTo>
                    <a:pt x="19" y="19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3" name="Freeform 828"/>
            <p:cNvSpPr>
              <a:spLocks/>
            </p:cNvSpPr>
            <p:nvPr/>
          </p:nvSpPr>
          <p:spPr bwMode="auto">
            <a:xfrm>
              <a:off x="9573015" y="2536125"/>
              <a:ext cx="15875" cy="268288"/>
            </a:xfrm>
            <a:custGeom>
              <a:avLst/>
              <a:gdLst>
                <a:gd name="T0" fmla="*/ 5 w 10"/>
                <a:gd name="T1" fmla="*/ 0 h 169"/>
                <a:gd name="T2" fmla="*/ 10 w 10"/>
                <a:gd name="T3" fmla="*/ 85 h 169"/>
                <a:gd name="T4" fmla="*/ 5 w 10"/>
                <a:gd name="T5" fmla="*/ 169 h 169"/>
                <a:gd name="T6" fmla="*/ 0 w 10"/>
                <a:gd name="T7" fmla="*/ 85 h 169"/>
                <a:gd name="T8" fmla="*/ 5 w 10"/>
                <a:gd name="T9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69">
                  <a:moveTo>
                    <a:pt x="5" y="0"/>
                  </a:moveTo>
                  <a:lnTo>
                    <a:pt x="10" y="85"/>
                  </a:lnTo>
                  <a:lnTo>
                    <a:pt x="5" y="169"/>
                  </a:lnTo>
                  <a:lnTo>
                    <a:pt x="0" y="85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4" name="Freeform 829"/>
            <p:cNvSpPr>
              <a:spLocks/>
            </p:cNvSpPr>
            <p:nvPr/>
          </p:nvSpPr>
          <p:spPr bwMode="auto">
            <a:xfrm>
              <a:off x="9447602" y="2663125"/>
              <a:ext cx="266700" cy="14288"/>
            </a:xfrm>
            <a:custGeom>
              <a:avLst/>
              <a:gdLst>
                <a:gd name="T0" fmla="*/ 84 w 168"/>
                <a:gd name="T1" fmla="*/ 0 h 9"/>
                <a:gd name="T2" fmla="*/ 168 w 168"/>
                <a:gd name="T3" fmla="*/ 5 h 9"/>
                <a:gd name="T4" fmla="*/ 84 w 168"/>
                <a:gd name="T5" fmla="*/ 9 h 9"/>
                <a:gd name="T6" fmla="*/ 0 w 168"/>
                <a:gd name="T7" fmla="*/ 5 h 9"/>
                <a:gd name="T8" fmla="*/ 84 w 168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9">
                  <a:moveTo>
                    <a:pt x="84" y="0"/>
                  </a:moveTo>
                  <a:lnTo>
                    <a:pt x="168" y="5"/>
                  </a:lnTo>
                  <a:lnTo>
                    <a:pt x="84" y="9"/>
                  </a:lnTo>
                  <a:lnTo>
                    <a:pt x="0" y="5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5" name="Freeform 830"/>
            <p:cNvSpPr>
              <a:spLocks/>
            </p:cNvSpPr>
            <p:nvPr/>
          </p:nvSpPr>
          <p:spPr bwMode="auto">
            <a:xfrm>
              <a:off x="9539677" y="2628200"/>
              <a:ext cx="82550" cy="85725"/>
            </a:xfrm>
            <a:custGeom>
              <a:avLst/>
              <a:gdLst>
                <a:gd name="T0" fmla="*/ 0 w 52"/>
                <a:gd name="T1" fmla="*/ 0 h 54"/>
                <a:gd name="T2" fmla="*/ 27 w 52"/>
                <a:gd name="T3" fmla="*/ 25 h 54"/>
                <a:gd name="T4" fmla="*/ 52 w 52"/>
                <a:gd name="T5" fmla="*/ 54 h 54"/>
                <a:gd name="T6" fmla="*/ 25 w 52"/>
                <a:gd name="T7" fmla="*/ 29 h 54"/>
                <a:gd name="T8" fmla="*/ 0 w 52"/>
                <a:gd name="T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54">
                  <a:moveTo>
                    <a:pt x="0" y="0"/>
                  </a:moveTo>
                  <a:lnTo>
                    <a:pt x="27" y="25"/>
                  </a:lnTo>
                  <a:lnTo>
                    <a:pt x="52" y="54"/>
                  </a:lnTo>
                  <a:lnTo>
                    <a:pt x="25" y="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6" name="Freeform 831"/>
            <p:cNvSpPr>
              <a:spLocks/>
            </p:cNvSpPr>
            <p:nvPr/>
          </p:nvSpPr>
          <p:spPr bwMode="auto">
            <a:xfrm>
              <a:off x="9539677" y="2628200"/>
              <a:ext cx="82550" cy="85725"/>
            </a:xfrm>
            <a:custGeom>
              <a:avLst/>
              <a:gdLst>
                <a:gd name="T0" fmla="*/ 52 w 52"/>
                <a:gd name="T1" fmla="*/ 0 h 54"/>
                <a:gd name="T2" fmla="*/ 27 w 52"/>
                <a:gd name="T3" fmla="*/ 29 h 54"/>
                <a:gd name="T4" fmla="*/ 0 w 52"/>
                <a:gd name="T5" fmla="*/ 54 h 54"/>
                <a:gd name="T6" fmla="*/ 25 w 52"/>
                <a:gd name="T7" fmla="*/ 25 h 54"/>
                <a:gd name="T8" fmla="*/ 52 w 52"/>
                <a:gd name="T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54">
                  <a:moveTo>
                    <a:pt x="52" y="0"/>
                  </a:moveTo>
                  <a:lnTo>
                    <a:pt x="27" y="29"/>
                  </a:lnTo>
                  <a:lnTo>
                    <a:pt x="0" y="54"/>
                  </a:lnTo>
                  <a:lnTo>
                    <a:pt x="25" y="25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7" name="Freeform 832"/>
            <p:cNvSpPr>
              <a:spLocks/>
            </p:cNvSpPr>
            <p:nvPr/>
          </p:nvSpPr>
          <p:spPr bwMode="auto">
            <a:xfrm>
              <a:off x="8860227" y="2763138"/>
              <a:ext cx="7938" cy="139700"/>
            </a:xfrm>
            <a:custGeom>
              <a:avLst/>
              <a:gdLst>
                <a:gd name="T0" fmla="*/ 2 w 5"/>
                <a:gd name="T1" fmla="*/ 0 h 88"/>
                <a:gd name="T2" fmla="*/ 5 w 5"/>
                <a:gd name="T3" fmla="*/ 45 h 88"/>
                <a:gd name="T4" fmla="*/ 2 w 5"/>
                <a:gd name="T5" fmla="*/ 88 h 88"/>
                <a:gd name="T6" fmla="*/ 0 w 5"/>
                <a:gd name="T7" fmla="*/ 45 h 88"/>
                <a:gd name="T8" fmla="*/ 2 w 5"/>
                <a:gd name="T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8">
                  <a:moveTo>
                    <a:pt x="2" y="0"/>
                  </a:moveTo>
                  <a:lnTo>
                    <a:pt x="5" y="45"/>
                  </a:lnTo>
                  <a:lnTo>
                    <a:pt x="2" y="88"/>
                  </a:lnTo>
                  <a:lnTo>
                    <a:pt x="0" y="45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8" name="Freeform 833"/>
            <p:cNvSpPr>
              <a:spLocks/>
            </p:cNvSpPr>
            <p:nvPr/>
          </p:nvSpPr>
          <p:spPr bwMode="auto">
            <a:xfrm>
              <a:off x="8793552" y="2829813"/>
              <a:ext cx="141288" cy="7938"/>
            </a:xfrm>
            <a:custGeom>
              <a:avLst/>
              <a:gdLst>
                <a:gd name="T0" fmla="*/ 44 w 89"/>
                <a:gd name="T1" fmla="*/ 0 h 5"/>
                <a:gd name="T2" fmla="*/ 89 w 89"/>
                <a:gd name="T3" fmla="*/ 3 h 5"/>
                <a:gd name="T4" fmla="*/ 44 w 89"/>
                <a:gd name="T5" fmla="*/ 5 h 5"/>
                <a:gd name="T6" fmla="*/ 0 w 89"/>
                <a:gd name="T7" fmla="*/ 3 h 5"/>
                <a:gd name="T8" fmla="*/ 44 w 89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5">
                  <a:moveTo>
                    <a:pt x="44" y="0"/>
                  </a:moveTo>
                  <a:lnTo>
                    <a:pt x="89" y="3"/>
                  </a:lnTo>
                  <a:lnTo>
                    <a:pt x="44" y="5"/>
                  </a:lnTo>
                  <a:lnTo>
                    <a:pt x="0" y="3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" name="Freeform 834"/>
            <p:cNvSpPr>
              <a:spLocks/>
            </p:cNvSpPr>
            <p:nvPr/>
          </p:nvSpPr>
          <p:spPr bwMode="auto">
            <a:xfrm>
              <a:off x="8841177" y="2810763"/>
              <a:ext cx="46038" cy="44450"/>
            </a:xfrm>
            <a:custGeom>
              <a:avLst/>
              <a:gdLst>
                <a:gd name="T0" fmla="*/ 0 w 29"/>
                <a:gd name="T1" fmla="*/ 0 h 28"/>
                <a:gd name="T2" fmla="*/ 16 w 29"/>
                <a:gd name="T3" fmla="*/ 13 h 28"/>
                <a:gd name="T4" fmla="*/ 29 w 29"/>
                <a:gd name="T5" fmla="*/ 28 h 28"/>
                <a:gd name="T6" fmla="*/ 13 w 29"/>
                <a:gd name="T7" fmla="*/ 15 h 28"/>
                <a:gd name="T8" fmla="*/ 0 w 29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28">
                  <a:moveTo>
                    <a:pt x="0" y="0"/>
                  </a:moveTo>
                  <a:lnTo>
                    <a:pt x="16" y="13"/>
                  </a:lnTo>
                  <a:lnTo>
                    <a:pt x="29" y="28"/>
                  </a:lnTo>
                  <a:lnTo>
                    <a:pt x="13" y="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0" name="Freeform 835"/>
            <p:cNvSpPr>
              <a:spLocks/>
            </p:cNvSpPr>
            <p:nvPr/>
          </p:nvSpPr>
          <p:spPr bwMode="auto">
            <a:xfrm>
              <a:off x="8841177" y="2810763"/>
              <a:ext cx="46038" cy="44450"/>
            </a:xfrm>
            <a:custGeom>
              <a:avLst/>
              <a:gdLst>
                <a:gd name="T0" fmla="*/ 29 w 29"/>
                <a:gd name="T1" fmla="*/ 0 h 28"/>
                <a:gd name="T2" fmla="*/ 16 w 29"/>
                <a:gd name="T3" fmla="*/ 15 h 28"/>
                <a:gd name="T4" fmla="*/ 0 w 29"/>
                <a:gd name="T5" fmla="*/ 28 h 28"/>
                <a:gd name="T6" fmla="*/ 13 w 29"/>
                <a:gd name="T7" fmla="*/ 13 h 28"/>
                <a:gd name="T8" fmla="*/ 29 w 29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28">
                  <a:moveTo>
                    <a:pt x="29" y="0"/>
                  </a:moveTo>
                  <a:lnTo>
                    <a:pt x="16" y="15"/>
                  </a:lnTo>
                  <a:lnTo>
                    <a:pt x="0" y="28"/>
                  </a:lnTo>
                  <a:lnTo>
                    <a:pt x="13" y="13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1" name="Freeform 836"/>
            <p:cNvSpPr>
              <a:spLocks noEditPoints="1"/>
            </p:cNvSpPr>
            <p:nvPr/>
          </p:nvSpPr>
          <p:spPr bwMode="auto">
            <a:xfrm>
              <a:off x="9541265" y="2169413"/>
              <a:ext cx="139700" cy="71438"/>
            </a:xfrm>
            <a:custGeom>
              <a:avLst/>
              <a:gdLst>
                <a:gd name="T0" fmla="*/ 0 w 88"/>
                <a:gd name="T1" fmla="*/ 22 h 45"/>
                <a:gd name="T2" fmla="*/ 16 w 88"/>
                <a:gd name="T3" fmla="*/ 23 h 45"/>
                <a:gd name="T4" fmla="*/ 4 w 88"/>
                <a:gd name="T5" fmla="*/ 45 h 45"/>
                <a:gd name="T6" fmla="*/ 0 w 88"/>
                <a:gd name="T7" fmla="*/ 45 h 45"/>
                <a:gd name="T8" fmla="*/ 0 w 88"/>
                <a:gd name="T9" fmla="*/ 34 h 45"/>
                <a:gd name="T10" fmla="*/ 0 w 88"/>
                <a:gd name="T11" fmla="*/ 28 h 45"/>
                <a:gd name="T12" fmla="*/ 0 w 88"/>
                <a:gd name="T13" fmla="*/ 22 h 45"/>
                <a:gd name="T14" fmla="*/ 88 w 88"/>
                <a:gd name="T15" fmla="*/ 0 h 45"/>
                <a:gd name="T16" fmla="*/ 88 w 88"/>
                <a:gd name="T17" fmla="*/ 0 h 45"/>
                <a:gd name="T18" fmla="*/ 80 w 88"/>
                <a:gd name="T19" fmla="*/ 10 h 45"/>
                <a:gd name="T20" fmla="*/ 75 w 88"/>
                <a:gd name="T21" fmla="*/ 17 h 45"/>
                <a:gd name="T22" fmla="*/ 68 w 88"/>
                <a:gd name="T23" fmla="*/ 23 h 45"/>
                <a:gd name="T24" fmla="*/ 62 w 88"/>
                <a:gd name="T25" fmla="*/ 28 h 45"/>
                <a:gd name="T26" fmla="*/ 65 w 88"/>
                <a:gd name="T27" fmla="*/ 14 h 45"/>
                <a:gd name="T28" fmla="*/ 77 w 88"/>
                <a:gd name="T29" fmla="*/ 7 h 45"/>
                <a:gd name="T30" fmla="*/ 88 w 88"/>
                <a:gd name="T3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8" h="45">
                  <a:moveTo>
                    <a:pt x="0" y="22"/>
                  </a:moveTo>
                  <a:lnTo>
                    <a:pt x="16" y="23"/>
                  </a:lnTo>
                  <a:lnTo>
                    <a:pt x="4" y="45"/>
                  </a:lnTo>
                  <a:lnTo>
                    <a:pt x="0" y="45"/>
                  </a:lnTo>
                  <a:lnTo>
                    <a:pt x="0" y="34"/>
                  </a:lnTo>
                  <a:lnTo>
                    <a:pt x="0" y="28"/>
                  </a:lnTo>
                  <a:lnTo>
                    <a:pt x="0" y="22"/>
                  </a:lnTo>
                  <a:close/>
                  <a:moveTo>
                    <a:pt x="88" y="0"/>
                  </a:moveTo>
                  <a:lnTo>
                    <a:pt x="88" y="0"/>
                  </a:lnTo>
                  <a:lnTo>
                    <a:pt x="80" y="10"/>
                  </a:lnTo>
                  <a:lnTo>
                    <a:pt x="75" y="17"/>
                  </a:lnTo>
                  <a:lnTo>
                    <a:pt x="68" y="23"/>
                  </a:lnTo>
                  <a:lnTo>
                    <a:pt x="62" y="28"/>
                  </a:lnTo>
                  <a:lnTo>
                    <a:pt x="65" y="14"/>
                  </a:lnTo>
                  <a:lnTo>
                    <a:pt x="77" y="7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rgbClr val="62554D"/>
            </a:solidFill>
            <a:ln w="0">
              <a:solidFill>
                <a:srgbClr val="62554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2" name="Freeform 837"/>
            <p:cNvSpPr>
              <a:spLocks/>
            </p:cNvSpPr>
            <p:nvPr/>
          </p:nvSpPr>
          <p:spPr bwMode="auto">
            <a:xfrm>
              <a:off x="9547615" y="2202750"/>
              <a:ext cx="61913" cy="38100"/>
            </a:xfrm>
            <a:custGeom>
              <a:avLst/>
              <a:gdLst>
                <a:gd name="T0" fmla="*/ 39 w 39"/>
                <a:gd name="T1" fmla="*/ 0 h 24"/>
                <a:gd name="T2" fmla="*/ 37 w 39"/>
                <a:gd name="T3" fmla="*/ 10 h 24"/>
                <a:gd name="T4" fmla="*/ 33 w 39"/>
                <a:gd name="T5" fmla="*/ 21 h 24"/>
                <a:gd name="T6" fmla="*/ 22 w 39"/>
                <a:gd name="T7" fmla="*/ 22 h 24"/>
                <a:gd name="T8" fmla="*/ 12 w 39"/>
                <a:gd name="T9" fmla="*/ 24 h 24"/>
                <a:gd name="T10" fmla="*/ 12 w 39"/>
                <a:gd name="T11" fmla="*/ 24 h 24"/>
                <a:gd name="T12" fmla="*/ 9 w 39"/>
                <a:gd name="T13" fmla="*/ 24 h 24"/>
                <a:gd name="T14" fmla="*/ 5 w 39"/>
                <a:gd name="T15" fmla="*/ 24 h 24"/>
                <a:gd name="T16" fmla="*/ 0 w 39"/>
                <a:gd name="T17" fmla="*/ 24 h 24"/>
                <a:gd name="T18" fmla="*/ 12 w 39"/>
                <a:gd name="T19" fmla="*/ 2 h 24"/>
                <a:gd name="T20" fmla="*/ 12 w 39"/>
                <a:gd name="T21" fmla="*/ 2 h 24"/>
                <a:gd name="T22" fmla="*/ 39 w 39"/>
                <a:gd name="T2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" h="24">
                  <a:moveTo>
                    <a:pt x="39" y="0"/>
                  </a:moveTo>
                  <a:lnTo>
                    <a:pt x="37" y="10"/>
                  </a:lnTo>
                  <a:lnTo>
                    <a:pt x="33" y="21"/>
                  </a:lnTo>
                  <a:lnTo>
                    <a:pt x="22" y="22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9" y="24"/>
                  </a:lnTo>
                  <a:lnTo>
                    <a:pt x="5" y="24"/>
                  </a:lnTo>
                  <a:lnTo>
                    <a:pt x="0" y="24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867200"/>
            </a:solidFill>
            <a:ln w="0">
              <a:solidFill>
                <a:srgbClr val="8672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3" name="Freeform 838"/>
            <p:cNvSpPr>
              <a:spLocks/>
            </p:cNvSpPr>
            <p:nvPr/>
          </p:nvSpPr>
          <p:spPr bwMode="auto">
            <a:xfrm>
              <a:off x="9600002" y="2191638"/>
              <a:ext cx="44450" cy="44450"/>
            </a:xfrm>
            <a:custGeom>
              <a:avLst/>
              <a:gdLst>
                <a:gd name="T0" fmla="*/ 28 w 28"/>
                <a:gd name="T1" fmla="*/ 0 h 28"/>
                <a:gd name="T2" fmla="*/ 25 w 28"/>
                <a:gd name="T3" fmla="*/ 14 h 28"/>
                <a:gd name="T4" fmla="*/ 13 w 28"/>
                <a:gd name="T5" fmla="*/ 22 h 28"/>
                <a:gd name="T6" fmla="*/ 0 w 28"/>
                <a:gd name="T7" fmla="*/ 28 h 28"/>
                <a:gd name="T8" fmla="*/ 4 w 28"/>
                <a:gd name="T9" fmla="*/ 17 h 28"/>
                <a:gd name="T10" fmla="*/ 6 w 28"/>
                <a:gd name="T11" fmla="*/ 7 h 28"/>
                <a:gd name="T12" fmla="*/ 28 w 28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28">
                  <a:moveTo>
                    <a:pt x="28" y="0"/>
                  </a:moveTo>
                  <a:lnTo>
                    <a:pt x="25" y="14"/>
                  </a:lnTo>
                  <a:lnTo>
                    <a:pt x="13" y="22"/>
                  </a:lnTo>
                  <a:lnTo>
                    <a:pt x="0" y="28"/>
                  </a:lnTo>
                  <a:lnTo>
                    <a:pt x="4" y="17"/>
                  </a:lnTo>
                  <a:lnTo>
                    <a:pt x="6" y="7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AB9000"/>
            </a:solidFill>
            <a:ln w="0">
              <a:solidFill>
                <a:srgbClr val="AB9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839"/>
            <p:cNvSpPr>
              <a:spLocks/>
            </p:cNvSpPr>
            <p:nvPr/>
          </p:nvSpPr>
          <p:spPr bwMode="auto">
            <a:xfrm>
              <a:off x="9244402" y="2109088"/>
              <a:ext cx="296863" cy="131763"/>
            </a:xfrm>
            <a:custGeom>
              <a:avLst/>
              <a:gdLst>
                <a:gd name="T0" fmla="*/ 39 w 187"/>
                <a:gd name="T1" fmla="*/ 0 h 83"/>
                <a:gd name="T2" fmla="*/ 73 w 187"/>
                <a:gd name="T3" fmla="*/ 22 h 83"/>
                <a:gd name="T4" fmla="*/ 111 w 187"/>
                <a:gd name="T5" fmla="*/ 40 h 83"/>
                <a:gd name="T6" fmla="*/ 149 w 187"/>
                <a:gd name="T7" fmla="*/ 53 h 83"/>
                <a:gd name="T8" fmla="*/ 186 w 187"/>
                <a:gd name="T9" fmla="*/ 60 h 83"/>
                <a:gd name="T10" fmla="*/ 187 w 187"/>
                <a:gd name="T11" fmla="*/ 60 h 83"/>
                <a:gd name="T12" fmla="*/ 187 w 187"/>
                <a:gd name="T13" fmla="*/ 66 h 83"/>
                <a:gd name="T14" fmla="*/ 187 w 187"/>
                <a:gd name="T15" fmla="*/ 72 h 83"/>
                <a:gd name="T16" fmla="*/ 187 w 187"/>
                <a:gd name="T17" fmla="*/ 83 h 83"/>
                <a:gd name="T18" fmla="*/ 178 w 187"/>
                <a:gd name="T19" fmla="*/ 83 h 83"/>
                <a:gd name="T20" fmla="*/ 174 w 187"/>
                <a:gd name="T21" fmla="*/ 83 h 83"/>
                <a:gd name="T22" fmla="*/ 171 w 187"/>
                <a:gd name="T23" fmla="*/ 83 h 83"/>
                <a:gd name="T24" fmla="*/ 135 w 187"/>
                <a:gd name="T25" fmla="*/ 78 h 83"/>
                <a:gd name="T26" fmla="*/ 99 w 187"/>
                <a:gd name="T27" fmla="*/ 65 h 83"/>
                <a:gd name="T28" fmla="*/ 64 w 187"/>
                <a:gd name="T29" fmla="*/ 48 h 83"/>
                <a:gd name="T30" fmla="*/ 30 w 187"/>
                <a:gd name="T31" fmla="*/ 26 h 83"/>
                <a:gd name="T32" fmla="*/ 0 w 187"/>
                <a:gd name="T33" fmla="*/ 1 h 83"/>
                <a:gd name="T34" fmla="*/ 39 w 187"/>
                <a:gd name="T3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7" h="83">
                  <a:moveTo>
                    <a:pt x="39" y="0"/>
                  </a:moveTo>
                  <a:lnTo>
                    <a:pt x="73" y="22"/>
                  </a:lnTo>
                  <a:lnTo>
                    <a:pt x="111" y="40"/>
                  </a:lnTo>
                  <a:lnTo>
                    <a:pt x="149" y="53"/>
                  </a:lnTo>
                  <a:lnTo>
                    <a:pt x="186" y="60"/>
                  </a:lnTo>
                  <a:lnTo>
                    <a:pt x="187" y="60"/>
                  </a:lnTo>
                  <a:lnTo>
                    <a:pt x="187" y="66"/>
                  </a:lnTo>
                  <a:lnTo>
                    <a:pt x="187" y="72"/>
                  </a:lnTo>
                  <a:lnTo>
                    <a:pt x="187" y="83"/>
                  </a:lnTo>
                  <a:lnTo>
                    <a:pt x="178" y="83"/>
                  </a:lnTo>
                  <a:lnTo>
                    <a:pt x="174" y="83"/>
                  </a:lnTo>
                  <a:lnTo>
                    <a:pt x="171" y="83"/>
                  </a:lnTo>
                  <a:lnTo>
                    <a:pt x="135" y="78"/>
                  </a:lnTo>
                  <a:lnTo>
                    <a:pt x="99" y="65"/>
                  </a:lnTo>
                  <a:lnTo>
                    <a:pt x="64" y="48"/>
                  </a:lnTo>
                  <a:lnTo>
                    <a:pt x="30" y="26"/>
                  </a:lnTo>
                  <a:lnTo>
                    <a:pt x="0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CCB016"/>
            </a:solidFill>
            <a:ln w="0">
              <a:solidFill>
                <a:srgbClr val="CCB01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840"/>
            <p:cNvSpPr>
              <a:spLocks/>
            </p:cNvSpPr>
            <p:nvPr/>
          </p:nvSpPr>
          <p:spPr bwMode="auto">
            <a:xfrm>
              <a:off x="9131690" y="1893188"/>
              <a:ext cx="131763" cy="179388"/>
            </a:xfrm>
            <a:custGeom>
              <a:avLst/>
              <a:gdLst>
                <a:gd name="T0" fmla="*/ 8 w 83"/>
                <a:gd name="T1" fmla="*/ 0 h 113"/>
                <a:gd name="T2" fmla="*/ 18 w 83"/>
                <a:gd name="T3" fmla="*/ 28 h 113"/>
                <a:gd name="T4" fmla="*/ 34 w 83"/>
                <a:gd name="T5" fmla="*/ 58 h 113"/>
                <a:gd name="T6" fmla="*/ 56 w 83"/>
                <a:gd name="T7" fmla="*/ 86 h 113"/>
                <a:gd name="T8" fmla="*/ 83 w 83"/>
                <a:gd name="T9" fmla="*/ 112 h 113"/>
                <a:gd name="T10" fmla="*/ 56 w 83"/>
                <a:gd name="T11" fmla="*/ 113 h 113"/>
                <a:gd name="T12" fmla="*/ 49 w 83"/>
                <a:gd name="T13" fmla="*/ 113 h 113"/>
                <a:gd name="T14" fmla="*/ 28 w 83"/>
                <a:gd name="T15" fmla="*/ 85 h 113"/>
                <a:gd name="T16" fmla="*/ 12 w 83"/>
                <a:gd name="T17" fmla="*/ 56 h 113"/>
                <a:gd name="T18" fmla="*/ 5 w 83"/>
                <a:gd name="T19" fmla="*/ 39 h 113"/>
                <a:gd name="T20" fmla="*/ 3 w 83"/>
                <a:gd name="T21" fmla="*/ 20 h 113"/>
                <a:gd name="T22" fmla="*/ 0 w 83"/>
                <a:gd name="T23" fmla="*/ 1 h 113"/>
                <a:gd name="T24" fmla="*/ 8 w 83"/>
                <a:gd name="T25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8" y="0"/>
                  </a:moveTo>
                  <a:lnTo>
                    <a:pt x="18" y="28"/>
                  </a:lnTo>
                  <a:lnTo>
                    <a:pt x="34" y="58"/>
                  </a:lnTo>
                  <a:lnTo>
                    <a:pt x="56" y="86"/>
                  </a:lnTo>
                  <a:lnTo>
                    <a:pt x="83" y="112"/>
                  </a:lnTo>
                  <a:lnTo>
                    <a:pt x="56" y="113"/>
                  </a:lnTo>
                  <a:lnTo>
                    <a:pt x="49" y="113"/>
                  </a:lnTo>
                  <a:lnTo>
                    <a:pt x="28" y="85"/>
                  </a:lnTo>
                  <a:lnTo>
                    <a:pt x="12" y="56"/>
                  </a:lnTo>
                  <a:lnTo>
                    <a:pt x="5" y="39"/>
                  </a:lnTo>
                  <a:lnTo>
                    <a:pt x="3" y="2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9D8400"/>
            </a:solidFill>
            <a:ln w="0">
              <a:solidFill>
                <a:srgbClr val="9D84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6" name="Freeform 841"/>
            <p:cNvSpPr>
              <a:spLocks/>
            </p:cNvSpPr>
            <p:nvPr/>
          </p:nvSpPr>
          <p:spPr bwMode="auto">
            <a:xfrm>
              <a:off x="9131690" y="1801113"/>
              <a:ext cx="12700" cy="92075"/>
            </a:xfrm>
            <a:custGeom>
              <a:avLst/>
              <a:gdLst>
                <a:gd name="T0" fmla="*/ 8 w 8"/>
                <a:gd name="T1" fmla="*/ 0 h 58"/>
                <a:gd name="T2" fmla="*/ 8 w 8"/>
                <a:gd name="T3" fmla="*/ 0 h 58"/>
                <a:gd name="T4" fmla="*/ 4 w 8"/>
                <a:gd name="T5" fmla="*/ 18 h 58"/>
                <a:gd name="T6" fmla="*/ 4 w 8"/>
                <a:gd name="T7" fmla="*/ 37 h 58"/>
                <a:gd name="T8" fmla="*/ 8 w 8"/>
                <a:gd name="T9" fmla="*/ 58 h 58"/>
                <a:gd name="T10" fmla="*/ 0 w 8"/>
                <a:gd name="T11" fmla="*/ 58 h 58"/>
                <a:gd name="T12" fmla="*/ 1 w 8"/>
                <a:gd name="T13" fmla="*/ 35 h 58"/>
                <a:gd name="T14" fmla="*/ 4 w 8"/>
                <a:gd name="T15" fmla="*/ 16 h 58"/>
                <a:gd name="T16" fmla="*/ 8 w 8"/>
                <a:gd name="T17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58">
                  <a:moveTo>
                    <a:pt x="8" y="0"/>
                  </a:moveTo>
                  <a:lnTo>
                    <a:pt x="8" y="0"/>
                  </a:lnTo>
                  <a:lnTo>
                    <a:pt x="4" y="18"/>
                  </a:lnTo>
                  <a:lnTo>
                    <a:pt x="4" y="37"/>
                  </a:lnTo>
                  <a:lnTo>
                    <a:pt x="8" y="58"/>
                  </a:lnTo>
                  <a:lnTo>
                    <a:pt x="0" y="58"/>
                  </a:lnTo>
                  <a:lnTo>
                    <a:pt x="1" y="35"/>
                  </a:lnTo>
                  <a:lnTo>
                    <a:pt x="4" y="16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62554D"/>
            </a:solidFill>
            <a:ln w="0">
              <a:solidFill>
                <a:srgbClr val="62554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7" name="Freeform 842"/>
            <p:cNvSpPr>
              <a:spLocks noEditPoints="1"/>
            </p:cNvSpPr>
            <p:nvPr/>
          </p:nvSpPr>
          <p:spPr bwMode="auto">
            <a:xfrm>
              <a:off x="9131690" y="1893188"/>
              <a:ext cx="147638" cy="195263"/>
            </a:xfrm>
            <a:custGeom>
              <a:avLst/>
              <a:gdLst>
                <a:gd name="T0" fmla="*/ 83 w 93"/>
                <a:gd name="T1" fmla="*/ 112 h 123"/>
                <a:gd name="T2" fmla="*/ 93 w 93"/>
                <a:gd name="T3" fmla="*/ 123 h 123"/>
                <a:gd name="T4" fmla="*/ 58 w 93"/>
                <a:gd name="T5" fmla="*/ 123 h 123"/>
                <a:gd name="T6" fmla="*/ 49 w 93"/>
                <a:gd name="T7" fmla="*/ 113 h 123"/>
                <a:gd name="T8" fmla="*/ 56 w 93"/>
                <a:gd name="T9" fmla="*/ 113 h 123"/>
                <a:gd name="T10" fmla="*/ 83 w 93"/>
                <a:gd name="T11" fmla="*/ 112 h 123"/>
                <a:gd name="T12" fmla="*/ 8 w 93"/>
                <a:gd name="T13" fmla="*/ 0 h 123"/>
                <a:gd name="T14" fmla="*/ 8 w 93"/>
                <a:gd name="T15" fmla="*/ 0 h 123"/>
                <a:gd name="T16" fmla="*/ 0 w 93"/>
                <a:gd name="T17" fmla="*/ 1 h 123"/>
                <a:gd name="T18" fmla="*/ 0 w 93"/>
                <a:gd name="T19" fmla="*/ 0 h 123"/>
                <a:gd name="T20" fmla="*/ 8 w 93"/>
                <a:gd name="T21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" h="123">
                  <a:moveTo>
                    <a:pt x="83" y="112"/>
                  </a:moveTo>
                  <a:lnTo>
                    <a:pt x="93" y="123"/>
                  </a:lnTo>
                  <a:lnTo>
                    <a:pt x="58" y="123"/>
                  </a:lnTo>
                  <a:lnTo>
                    <a:pt x="49" y="113"/>
                  </a:lnTo>
                  <a:lnTo>
                    <a:pt x="56" y="113"/>
                  </a:lnTo>
                  <a:lnTo>
                    <a:pt x="83" y="112"/>
                  </a:lnTo>
                  <a:close/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0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CCC186"/>
            </a:solidFill>
            <a:ln w="0">
              <a:solidFill>
                <a:srgbClr val="CCC18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8" name="Freeform 843"/>
            <p:cNvSpPr>
              <a:spLocks/>
            </p:cNvSpPr>
            <p:nvPr/>
          </p:nvSpPr>
          <p:spPr bwMode="auto">
            <a:xfrm>
              <a:off x="9223765" y="2088450"/>
              <a:ext cx="82550" cy="22225"/>
            </a:xfrm>
            <a:custGeom>
              <a:avLst/>
              <a:gdLst>
                <a:gd name="T0" fmla="*/ 35 w 52"/>
                <a:gd name="T1" fmla="*/ 0 h 14"/>
                <a:gd name="T2" fmla="*/ 52 w 52"/>
                <a:gd name="T3" fmla="*/ 13 h 14"/>
                <a:gd name="T4" fmla="*/ 13 w 52"/>
                <a:gd name="T5" fmla="*/ 14 h 14"/>
                <a:gd name="T6" fmla="*/ 0 w 52"/>
                <a:gd name="T7" fmla="*/ 0 h 14"/>
                <a:gd name="T8" fmla="*/ 35 w 52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14">
                  <a:moveTo>
                    <a:pt x="35" y="0"/>
                  </a:moveTo>
                  <a:lnTo>
                    <a:pt x="52" y="13"/>
                  </a:lnTo>
                  <a:lnTo>
                    <a:pt x="13" y="14"/>
                  </a:lnTo>
                  <a:lnTo>
                    <a:pt x="0" y="0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AE9200"/>
            </a:solidFill>
            <a:ln w="0">
              <a:solidFill>
                <a:srgbClr val="AE92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9" name="Freeform 844"/>
            <p:cNvSpPr>
              <a:spLocks/>
            </p:cNvSpPr>
            <p:nvPr/>
          </p:nvSpPr>
          <p:spPr bwMode="auto">
            <a:xfrm>
              <a:off x="9138040" y="1613788"/>
              <a:ext cx="671513" cy="592138"/>
            </a:xfrm>
            <a:custGeom>
              <a:avLst/>
              <a:gdLst>
                <a:gd name="T0" fmla="*/ 84 w 423"/>
                <a:gd name="T1" fmla="*/ 0 h 373"/>
                <a:gd name="T2" fmla="*/ 75 w 423"/>
                <a:gd name="T3" fmla="*/ 21 h 373"/>
                <a:gd name="T4" fmla="*/ 71 w 423"/>
                <a:gd name="T5" fmla="*/ 45 h 373"/>
                <a:gd name="T6" fmla="*/ 73 w 423"/>
                <a:gd name="T7" fmla="*/ 73 h 373"/>
                <a:gd name="T8" fmla="*/ 85 w 423"/>
                <a:gd name="T9" fmla="*/ 104 h 373"/>
                <a:gd name="T10" fmla="*/ 105 w 423"/>
                <a:gd name="T11" fmla="*/ 139 h 373"/>
                <a:gd name="T12" fmla="*/ 132 w 423"/>
                <a:gd name="T13" fmla="*/ 172 h 373"/>
                <a:gd name="T14" fmla="*/ 166 w 423"/>
                <a:gd name="T15" fmla="*/ 203 h 373"/>
                <a:gd name="T16" fmla="*/ 203 w 423"/>
                <a:gd name="T17" fmla="*/ 228 h 373"/>
                <a:gd name="T18" fmla="*/ 242 w 423"/>
                <a:gd name="T19" fmla="*/ 249 h 373"/>
                <a:gd name="T20" fmla="*/ 283 w 423"/>
                <a:gd name="T21" fmla="*/ 265 h 373"/>
                <a:gd name="T22" fmla="*/ 323 w 423"/>
                <a:gd name="T23" fmla="*/ 271 h 373"/>
                <a:gd name="T24" fmla="*/ 351 w 423"/>
                <a:gd name="T25" fmla="*/ 272 h 373"/>
                <a:gd name="T26" fmla="*/ 373 w 423"/>
                <a:gd name="T27" fmla="*/ 268 h 373"/>
                <a:gd name="T28" fmla="*/ 394 w 423"/>
                <a:gd name="T29" fmla="*/ 262 h 373"/>
                <a:gd name="T30" fmla="*/ 410 w 423"/>
                <a:gd name="T31" fmla="*/ 251 h 373"/>
                <a:gd name="T32" fmla="*/ 423 w 423"/>
                <a:gd name="T33" fmla="*/ 237 h 373"/>
                <a:gd name="T34" fmla="*/ 352 w 423"/>
                <a:gd name="T35" fmla="*/ 338 h 373"/>
                <a:gd name="T36" fmla="*/ 339 w 423"/>
                <a:gd name="T37" fmla="*/ 351 h 373"/>
                <a:gd name="T38" fmla="*/ 323 w 423"/>
                <a:gd name="T39" fmla="*/ 363 h 373"/>
                <a:gd name="T40" fmla="*/ 304 w 423"/>
                <a:gd name="T41" fmla="*/ 369 h 373"/>
                <a:gd name="T42" fmla="*/ 280 w 423"/>
                <a:gd name="T43" fmla="*/ 373 h 373"/>
                <a:gd name="T44" fmla="*/ 253 w 423"/>
                <a:gd name="T45" fmla="*/ 372 h 373"/>
                <a:gd name="T46" fmla="*/ 212 w 423"/>
                <a:gd name="T47" fmla="*/ 365 h 373"/>
                <a:gd name="T48" fmla="*/ 172 w 423"/>
                <a:gd name="T49" fmla="*/ 350 h 373"/>
                <a:gd name="T50" fmla="*/ 132 w 423"/>
                <a:gd name="T51" fmla="*/ 329 h 373"/>
                <a:gd name="T52" fmla="*/ 96 w 423"/>
                <a:gd name="T53" fmla="*/ 302 h 373"/>
                <a:gd name="T54" fmla="*/ 62 w 423"/>
                <a:gd name="T55" fmla="*/ 272 h 373"/>
                <a:gd name="T56" fmla="*/ 34 w 423"/>
                <a:gd name="T57" fmla="*/ 240 h 373"/>
                <a:gd name="T58" fmla="*/ 14 w 423"/>
                <a:gd name="T59" fmla="*/ 204 h 373"/>
                <a:gd name="T60" fmla="*/ 4 w 423"/>
                <a:gd name="T61" fmla="*/ 174 h 373"/>
                <a:gd name="T62" fmla="*/ 0 w 423"/>
                <a:gd name="T63" fmla="*/ 145 h 373"/>
                <a:gd name="T64" fmla="*/ 4 w 423"/>
                <a:gd name="T65" fmla="*/ 122 h 373"/>
                <a:gd name="T66" fmla="*/ 13 w 423"/>
                <a:gd name="T67" fmla="*/ 101 h 373"/>
                <a:gd name="T68" fmla="*/ 84 w 423"/>
                <a:gd name="T69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23" h="373">
                  <a:moveTo>
                    <a:pt x="84" y="0"/>
                  </a:moveTo>
                  <a:lnTo>
                    <a:pt x="75" y="21"/>
                  </a:lnTo>
                  <a:lnTo>
                    <a:pt x="71" y="45"/>
                  </a:lnTo>
                  <a:lnTo>
                    <a:pt x="73" y="73"/>
                  </a:lnTo>
                  <a:lnTo>
                    <a:pt x="85" y="104"/>
                  </a:lnTo>
                  <a:lnTo>
                    <a:pt x="105" y="139"/>
                  </a:lnTo>
                  <a:lnTo>
                    <a:pt x="132" y="172"/>
                  </a:lnTo>
                  <a:lnTo>
                    <a:pt x="166" y="203"/>
                  </a:lnTo>
                  <a:lnTo>
                    <a:pt x="203" y="228"/>
                  </a:lnTo>
                  <a:lnTo>
                    <a:pt x="242" y="249"/>
                  </a:lnTo>
                  <a:lnTo>
                    <a:pt x="283" y="265"/>
                  </a:lnTo>
                  <a:lnTo>
                    <a:pt x="323" y="271"/>
                  </a:lnTo>
                  <a:lnTo>
                    <a:pt x="351" y="272"/>
                  </a:lnTo>
                  <a:lnTo>
                    <a:pt x="373" y="268"/>
                  </a:lnTo>
                  <a:lnTo>
                    <a:pt x="394" y="262"/>
                  </a:lnTo>
                  <a:lnTo>
                    <a:pt x="410" y="251"/>
                  </a:lnTo>
                  <a:lnTo>
                    <a:pt x="423" y="237"/>
                  </a:lnTo>
                  <a:lnTo>
                    <a:pt x="352" y="338"/>
                  </a:lnTo>
                  <a:lnTo>
                    <a:pt x="339" y="351"/>
                  </a:lnTo>
                  <a:lnTo>
                    <a:pt x="323" y="363"/>
                  </a:lnTo>
                  <a:lnTo>
                    <a:pt x="304" y="369"/>
                  </a:lnTo>
                  <a:lnTo>
                    <a:pt x="280" y="373"/>
                  </a:lnTo>
                  <a:lnTo>
                    <a:pt x="253" y="372"/>
                  </a:lnTo>
                  <a:lnTo>
                    <a:pt x="212" y="365"/>
                  </a:lnTo>
                  <a:lnTo>
                    <a:pt x="172" y="350"/>
                  </a:lnTo>
                  <a:lnTo>
                    <a:pt x="132" y="329"/>
                  </a:lnTo>
                  <a:lnTo>
                    <a:pt x="96" y="302"/>
                  </a:lnTo>
                  <a:lnTo>
                    <a:pt x="62" y="272"/>
                  </a:lnTo>
                  <a:lnTo>
                    <a:pt x="34" y="240"/>
                  </a:lnTo>
                  <a:lnTo>
                    <a:pt x="14" y="204"/>
                  </a:lnTo>
                  <a:lnTo>
                    <a:pt x="4" y="174"/>
                  </a:lnTo>
                  <a:lnTo>
                    <a:pt x="0" y="145"/>
                  </a:lnTo>
                  <a:lnTo>
                    <a:pt x="4" y="122"/>
                  </a:lnTo>
                  <a:lnTo>
                    <a:pt x="13" y="10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363636"/>
            </a:solidFill>
            <a:ln w="0">
              <a:solidFill>
                <a:srgbClr val="36363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0" name="Freeform 845"/>
            <p:cNvSpPr>
              <a:spLocks/>
            </p:cNvSpPr>
            <p:nvPr/>
          </p:nvSpPr>
          <p:spPr bwMode="auto">
            <a:xfrm>
              <a:off x="9163440" y="1705863"/>
              <a:ext cx="592138" cy="438150"/>
            </a:xfrm>
            <a:custGeom>
              <a:avLst/>
              <a:gdLst>
                <a:gd name="T0" fmla="*/ 27 w 373"/>
                <a:gd name="T1" fmla="*/ 0 h 276"/>
                <a:gd name="T2" fmla="*/ 36 w 373"/>
                <a:gd name="T3" fmla="*/ 108 h 276"/>
                <a:gd name="T4" fmla="*/ 158 w 373"/>
                <a:gd name="T5" fmla="*/ 150 h 276"/>
                <a:gd name="T6" fmla="*/ 193 w 373"/>
                <a:gd name="T7" fmla="*/ 174 h 276"/>
                <a:gd name="T8" fmla="*/ 231 w 373"/>
                <a:gd name="T9" fmla="*/ 193 h 276"/>
                <a:gd name="T10" fmla="*/ 269 w 373"/>
                <a:gd name="T11" fmla="*/ 207 h 276"/>
                <a:gd name="T12" fmla="*/ 307 w 373"/>
                <a:gd name="T13" fmla="*/ 213 h 276"/>
                <a:gd name="T14" fmla="*/ 309 w 373"/>
                <a:gd name="T15" fmla="*/ 213 h 276"/>
                <a:gd name="T16" fmla="*/ 324 w 373"/>
                <a:gd name="T17" fmla="*/ 214 h 276"/>
                <a:gd name="T18" fmla="*/ 337 w 373"/>
                <a:gd name="T19" fmla="*/ 214 h 276"/>
                <a:gd name="T20" fmla="*/ 373 w 373"/>
                <a:gd name="T21" fmla="*/ 226 h 276"/>
                <a:gd name="T22" fmla="*/ 339 w 373"/>
                <a:gd name="T23" fmla="*/ 276 h 276"/>
                <a:gd name="T24" fmla="*/ 10 w 373"/>
                <a:gd name="T25" fmla="*/ 161 h 276"/>
                <a:gd name="T26" fmla="*/ 0 w 373"/>
                <a:gd name="T27" fmla="*/ 39 h 276"/>
                <a:gd name="T28" fmla="*/ 27 w 373"/>
                <a:gd name="T29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73" h="276">
                  <a:moveTo>
                    <a:pt x="27" y="0"/>
                  </a:moveTo>
                  <a:lnTo>
                    <a:pt x="36" y="108"/>
                  </a:lnTo>
                  <a:lnTo>
                    <a:pt x="158" y="150"/>
                  </a:lnTo>
                  <a:lnTo>
                    <a:pt x="193" y="174"/>
                  </a:lnTo>
                  <a:lnTo>
                    <a:pt x="231" y="193"/>
                  </a:lnTo>
                  <a:lnTo>
                    <a:pt x="269" y="207"/>
                  </a:lnTo>
                  <a:lnTo>
                    <a:pt x="307" y="213"/>
                  </a:lnTo>
                  <a:lnTo>
                    <a:pt x="309" y="213"/>
                  </a:lnTo>
                  <a:lnTo>
                    <a:pt x="324" y="214"/>
                  </a:lnTo>
                  <a:lnTo>
                    <a:pt x="337" y="214"/>
                  </a:lnTo>
                  <a:lnTo>
                    <a:pt x="373" y="226"/>
                  </a:lnTo>
                  <a:lnTo>
                    <a:pt x="339" y="276"/>
                  </a:lnTo>
                  <a:lnTo>
                    <a:pt x="10" y="161"/>
                  </a:lnTo>
                  <a:lnTo>
                    <a:pt x="0" y="39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2B2B2B"/>
            </a:solidFill>
            <a:ln w="0">
              <a:solidFill>
                <a:srgbClr val="2B2B2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1" name="Freeform 846"/>
            <p:cNvSpPr>
              <a:spLocks/>
            </p:cNvSpPr>
            <p:nvPr/>
          </p:nvSpPr>
          <p:spPr bwMode="auto">
            <a:xfrm>
              <a:off x="9142802" y="1245488"/>
              <a:ext cx="77788" cy="671513"/>
            </a:xfrm>
            <a:custGeom>
              <a:avLst/>
              <a:gdLst>
                <a:gd name="T0" fmla="*/ 17 w 49"/>
                <a:gd name="T1" fmla="*/ 0 h 423"/>
                <a:gd name="T2" fmla="*/ 49 w 49"/>
                <a:gd name="T3" fmla="*/ 398 h 423"/>
                <a:gd name="T4" fmla="*/ 32 w 49"/>
                <a:gd name="T5" fmla="*/ 423 h 423"/>
                <a:gd name="T6" fmla="*/ 0 w 49"/>
                <a:gd name="T7" fmla="*/ 27 h 423"/>
                <a:gd name="T8" fmla="*/ 17 w 49"/>
                <a:gd name="T9" fmla="*/ 0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23">
                  <a:moveTo>
                    <a:pt x="17" y="0"/>
                  </a:moveTo>
                  <a:lnTo>
                    <a:pt x="49" y="398"/>
                  </a:lnTo>
                  <a:lnTo>
                    <a:pt x="32" y="423"/>
                  </a:lnTo>
                  <a:lnTo>
                    <a:pt x="0" y="2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3D3D3D"/>
            </a:solidFill>
            <a:ln w="0">
              <a:solidFill>
                <a:srgbClr val="3D3D3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2" name="Freeform 847"/>
            <p:cNvSpPr>
              <a:spLocks/>
            </p:cNvSpPr>
            <p:nvPr/>
          </p:nvSpPr>
          <p:spPr bwMode="auto">
            <a:xfrm>
              <a:off x="9193602" y="1877313"/>
              <a:ext cx="850900" cy="330200"/>
            </a:xfrm>
            <a:custGeom>
              <a:avLst/>
              <a:gdLst>
                <a:gd name="T0" fmla="*/ 17 w 536"/>
                <a:gd name="T1" fmla="*/ 0 h 208"/>
                <a:gd name="T2" fmla="*/ 536 w 536"/>
                <a:gd name="T3" fmla="*/ 182 h 208"/>
                <a:gd name="T4" fmla="*/ 519 w 536"/>
                <a:gd name="T5" fmla="*/ 208 h 208"/>
                <a:gd name="T6" fmla="*/ 0 w 536"/>
                <a:gd name="T7" fmla="*/ 25 h 208"/>
                <a:gd name="T8" fmla="*/ 17 w 536"/>
                <a:gd name="T9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6" h="208">
                  <a:moveTo>
                    <a:pt x="17" y="0"/>
                  </a:moveTo>
                  <a:lnTo>
                    <a:pt x="536" y="182"/>
                  </a:lnTo>
                  <a:lnTo>
                    <a:pt x="519" y="208"/>
                  </a:lnTo>
                  <a:lnTo>
                    <a:pt x="0" y="25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3D3D3D"/>
            </a:solidFill>
            <a:ln w="0">
              <a:solidFill>
                <a:srgbClr val="3D3D3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3" name="Freeform 848"/>
            <p:cNvSpPr>
              <a:spLocks/>
            </p:cNvSpPr>
            <p:nvPr/>
          </p:nvSpPr>
          <p:spPr bwMode="auto">
            <a:xfrm>
              <a:off x="9169790" y="1245488"/>
              <a:ext cx="874713" cy="920750"/>
            </a:xfrm>
            <a:custGeom>
              <a:avLst/>
              <a:gdLst>
                <a:gd name="T0" fmla="*/ 0 w 551"/>
                <a:gd name="T1" fmla="*/ 0 h 580"/>
                <a:gd name="T2" fmla="*/ 518 w 551"/>
                <a:gd name="T3" fmla="*/ 184 h 580"/>
                <a:gd name="T4" fmla="*/ 551 w 551"/>
                <a:gd name="T5" fmla="*/ 580 h 580"/>
                <a:gd name="T6" fmla="*/ 32 w 551"/>
                <a:gd name="T7" fmla="*/ 398 h 580"/>
                <a:gd name="T8" fmla="*/ 0 w 551"/>
                <a:gd name="T9" fmla="*/ 0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580">
                  <a:moveTo>
                    <a:pt x="0" y="0"/>
                  </a:moveTo>
                  <a:lnTo>
                    <a:pt x="518" y="184"/>
                  </a:lnTo>
                  <a:lnTo>
                    <a:pt x="551" y="580"/>
                  </a:lnTo>
                  <a:lnTo>
                    <a:pt x="32" y="3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28282"/>
            </a:solidFill>
            <a:ln w="0">
              <a:solidFill>
                <a:srgbClr val="82828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4" name="Freeform 849"/>
            <p:cNvSpPr>
              <a:spLocks/>
            </p:cNvSpPr>
            <p:nvPr/>
          </p:nvSpPr>
          <p:spPr bwMode="auto">
            <a:xfrm>
              <a:off x="9622227" y="1669350"/>
              <a:ext cx="430213" cy="811213"/>
            </a:xfrm>
            <a:custGeom>
              <a:avLst/>
              <a:gdLst>
                <a:gd name="T0" fmla="*/ 5 w 271"/>
                <a:gd name="T1" fmla="*/ 0 h 511"/>
                <a:gd name="T2" fmla="*/ 271 w 271"/>
                <a:gd name="T3" fmla="*/ 312 h 511"/>
                <a:gd name="T4" fmla="*/ 271 w 271"/>
                <a:gd name="T5" fmla="*/ 317 h 511"/>
                <a:gd name="T6" fmla="*/ 271 w 271"/>
                <a:gd name="T7" fmla="*/ 330 h 511"/>
                <a:gd name="T8" fmla="*/ 270 w 271"/>
                <a:gd name="T9" fmla="*/ 349 h 511"/>
                <a:gd name="T10" fmla="*/ 270 w 271"/>
                <a:gd name="T11" fmla="*/ 372 h 511"/>
                <a:gd name="T12" fmla="*/ 270 w 271"/>
                <a:gd name="T13" fmla="*/ 398 h 511"/>
                <a:gd name="T14" fmla="*/ 268 w 271"/>
                <a:gd name="T15" fmla="*/ 426 h 511"/>
                <a:gd name="T16" fmla="*/ 268 w 271"/>
                <a:gd name="T17" fmla="*/ 452 h 511"/>
                <a:gd name="T18" fmla="*/ 267 w 271"/>
                <a:gd name="T19" fmla="*/ 474 h 511"/>
                <a:gd name="T20" fmla="*/ 267 w 271"/>
                <a:gd name="T21" fmla="*/ 494 h 511"/>
                <a:gd name="T22" fmla="*/ 267 w 271"/>
                <a:gd name="T23" fmla="*/ 506 h 511"/>
                <a:gd name="T24" fmla="*/ 267 w 271"/>
                <a:gd name="T25" fmla="*/ 511 h 511"/>
                <a:gd name="T26" fmla="*/ 261 w 271"/>
                <a:gd name="T27" fmla="*/ 511 h 511"/>
                <a:gd name="T28" fmla="*/ 264 w 271"/>
                <a:gd name="T29" fmla="*/ 315 h 511"/>
                <a:gd name="T30" fmla="*/ 0 w 271"/>
                <a:gd name="T31" fmla="*/ 4 h 511"/>
                <a:gd name="T32" fmla="*/ 5 w 271"/>
                <a:gd name="T33" fmla="*/ 0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1" h="511">
                  <a:moveTo>
                    <a:pt x="5" y="0"/>
                  </a:moveTo>
                  <a:lnTo>
                    <a:pt x="271" y="312"/>
                  </a:lnTo>
                  <a:lnTo>
                    <a:pt x="271" y="317"/>
                  </a:lnTo>
                  <a:lnTo>
                    <a:pt x="271" y="330"/>
                  </a:lnTo>
                  <a:lnTo>
                    <a:pt x="270" y="349"/>
                  </a:lnTo>
                  <a:lnTo>
                    <a:pt x="270" y="372"/>
                  </a:lnTo>
                  <a:lnTo>
                    <a:pt x="270" y="398"/>
                  </a:lnTo>
                  <a:lnTo>
                    <a:pt x="268" y="426"/>
                  </a:lnTo>
                  <a:lnTo>
                    <a:pt x="268" y="452"/>
                  </a:lnTo>
                  <a:lnTo>
                    <a:pt x="267" y="474"/>
                  </a:lnTo>
                  <a:lnTo>
                    <a:pt x="267" y="494"/>
                  </a:lnTo>
                  <a:lnTo>
                    <a:pt x="267" y="506"/>
                  </a:lnTo>
                  <a:lnTo>
                    <a:pt x="267" y="511"/>
                  </a:lnTo>
                  <a:lnTo>
                    <a:pt x="261" y="511"/>
                  </a:lnTo>
                  <a:lnTo>
                    <a:pt x="264" y="315"/>
                  </a:lnTo>
                  <a:lnTo>
                    <a:pt x="0" y="4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59300"/>
            </a:solidFill>
            <a:ln w="0">
              <a:solidFill>
                <a:srgbClr val="F593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5" name="Freeform 850"/>
            <p:cNvSpPr>
              <a:spLocks/>
            </p:cNvSpPr>
            <p:nvPr/>
          </p:nvSpPr>
          <p:spPr bwMode="auto">
            <a:xfrm>
              <a:off x="9584127" y="1639188"/>
              <a:ext cx="87313" cy="73025"/>
            </a:xfrm>
            <a:custGeom>
              <a:avLst/>
              <a:gdLst>
                <a:gd name="T0" fmla="*/ 17 w 55"/>
                <a:gd name="T1" fmla="*/ 0 h 46"/>
                <a:gd name="T2" fmla="*/ 32 w 55"/>
                <a:gd name="T3" fmla="*/ 4 h 46"/>
                <a:gd name="T4" fmla="*/ 44 w 55"/>
                <a:gd name="T5" fmla="*/ 13 h 46"/>
                <a:gd name="T6" fmla="*/ 53 w 55"/>
                <a:gd name="T7" fmla="*/ 25 h 46"/>
                <a:gd name="T8" fmla="*/ 54 w 55"/>
                <a:gd name="T9" fmla="*/ 30 h 46"/>
                <a:gd name="T10" fmla="*/ 55 w 55"/>
                <a:gd name="T11" fmla="*/ 35 h 46"/>
                <a:gd name="T12" fmla="*/ 54 w 55"/>
                <a:gd name="T13" fmla="*/ 39 h 46"/>
                <a:gd name="T14" fmla="*/ 52 w 55"/>
                <a:gd name="T15" fmla="*/ 42 h 46"/>
                <a:gd name="T16" fmla="*/ 48 w 55"/>
                <a:gd name="T17" fmla="*/ 44 h 46"/>
                <a:gd name="T18" fmla="*/ 44 w 55"/>
                <a:gd name="T19" fmla="*/ 46 h 46"/>
                <a:gd name="T20" fmla="*/ 38 w 55"/>
                <a:gd name="T21" fmla="*/ 46 h 46"/>
                <a:gd name="T22" fmla="*/ 24 w 55"/>
                <a:gd name="T23" fmla="*/ 42 h 46"/>
                <a:gd name="T24" fmla="*/ 11 w 55"/>
                <a:gd name="T25" fmla="*/ 33 h 46"/>
                <a:gd name="T26" fmla="*/ 2 w 55"/>
                <a:gd name="T27" fmla="*/ 21 h 46"/>
                <a:gd name="T28" fmla="*/ 0 w 55"/>
                <a:gd name="T29" fmla="*/ 16 h 46"/>
                <a:gd name="T30" fmla="*/ 0 w 55"/>
                <a:gd name="T31" fmla="*/ 10 h 46"/>
                <a:gd name="T32" fmla="*/ 2 w 55"/>
                <a:gd name="T33" fmla="*/ 6 h 46"/>
                <a:gd name="T34" fmla="*/ 3 w 55"/>
                <a:gd name="T35" fmla="*/ 4 h 46"/>
                <a:gd name="T36" fmla="*/ 7 w 55"/>
                <a:gd name="T37" fmla="*/ 1 h 46"/>
                <a:gd name="T38" fmla="*/ 11 w 55"/>
                <a:gd name="T39" fmla="*/ 0 h 46"/>
                <a:gd name="T40" fmla="*/ 17 w 55"/>
                <a:gd name="T4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5" h="46">
                  <a:moveTo>
                    <a:pt x="17" y="0"/>
                  </a:moveTo>
                  <a:lnTo>
                    <a:pt x="32" y="4"/>
                  </a:lnTo>
                  <a:lnTo>
                    <a:pt x="44" y="13"/>
                  </a:lnTo>
                  <a:lnTo>
                    <a:pt x="53" y="25"/>
                  </a:lnTo>
                  <a:lnTo>
                    <a:pt x="54" y="30"/>
                  </a:lnTo>
                  <a:lnTo>
                    <a:pt x="55" y="35"/>
                  </a:lnTo>
                  <a:lnTo>
                    <a:pt x="54" y="39"/>
                  </a:lnTo>
                  <a:lnTo>
                    <a:pt x="52" y="42"/>
                  </a:lnTo>
                  <a:lnTo>
                    <a:pt x="48" y="44"/>
                  </a:lnTo>
                  <a:lnTo>
                    <a:pt x="44" y="46"/>
                  </a:lnTo>
                  <a:lnTo>
                    <a:pt x="38" y="46"/>
                  </a:lnTo>
                  <a:lnTo>
                    <a:pt x="24" y="42"/>
                  </a:lnTo>
                  <a:lnTo>
                    <a:pt x="11" y="33"/>
                  </a:lnTo>
                  <a:lnTo>
                    <a:pt x="2" y="21"/>
                  </a:lnTo>
                  <a:lnTo>
                    <a:pt x="0" y="16"/>
                  </a:lnTo>
                  <a:lnTo>
                    <a:pt x="0" y="10"/>
                  </a:lnTo>
                  <a:lnTo>
                    <a:pt x="2" y="6"/>
                  </a:lnTo>
                  <a:lnTo>
                    <a:pt x="3" y="4"/>
                  </a:lnTo>
                  <a:lnTo>
                    <a:pt x="7" y="1"/>
                  </a:lnTo>
                  <a:lnTo>
                    <a:pt x="11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333333"/>
            </a:solidFill>
            <a:ln w="0">
              <a:solidFill>
                <a:srgbClr val="33333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6" name="Freeform 851"/>
            <p:cNvSpPr>
              <a:spLocks/>
            </p:cNvSpPr>
            <p:nvPr/>
          </p:nvSpPr>
          <p:spPr bwMode="auto">
            <a:xfrm>
              <a:off x="9603177" y="1642363"/>
              <a:ext cx="39688" cy="33338"/>
            </a:xfrm>
            <a:custGeom>
              <a:avLst/>
              <a:gdLst>
                <a:gd name="T0" fmla="*/ 7 w 25"/>
                <a:gd name="T1" fmla="*/ 0 h 21"/>
                <a:gd name="T2" fmla="*/ 8 w 25"/>
                <a:gd name="T3" fmla="*/ 0 h 21"/>
                <a:gd name="T4" fmla="*/ 13 w 25"/>
                <a:gd name="T5" fmla="*/ 2 h 21"/>
                <a:gd name="T6" fmla="*/ 17 w 25"/>
                <a:gd name="T7" fmla="*/ 4 h 21"/>
                <a:gd name="T8" fmla="*/ 21 w 25"/>
                <a:gd name="T9" fmla="*/ 8 h 21"/>
                <a:gd name="T10" fmla="*/ 24 w 25"/>
                <a:gd name="T11" fmla="*/ 12 h 21"/>
                <a:gd name="T12" fmla="*/ 25 w 25"/>
                <a:gd name="T13" fmla="*/ 15 h 21"/>
                <a:gd name="T14" fmla="*/ 25 w 25"/>
                <a:gd name="T15" fmla="*/ 17 h 21"/>
                <a:gd name="T16" fmla="*/ 24 w 25"/>
                <a:gd name="T17" fmla="*/ 20 h 21"/>
                <a:gd name="T18" fmla="*/ 21 w 25"/>
                <a:gd name="T19" fmla="*/ 21 h 21"/>
                <a:gd name="T20" fmla="*/ 19 w 25"/>
                <a:gd name="T21" fmla="*/ 21 h 21"/>
                <a:gd name="T22" fmla="*/ 17 w 25"/>
                <a:gd name="T23" fmla="*/ 21 h 21"/>
                <a:gd name="T24" fmla="*/ 13 w 25"/>
                <a:gd name="T25" fmla="*/ 20 h 21"/>
                <a:gd name="T26" fmla="*/ 8 w 25"/>
                <a:gd name="T27" fmla="*/ 17 h 21"/>
                <a:gd name="T28" fmla="*/ 4 w 25"/>
                <a:gd name="T29" fmla="*/ 15 h 21"/>
                <a:gd name="T30" fmla="*/ 2 w 25"/>
                <a:gd name="T31" fmla="*/ 11 h 21"/>
                <a:gd name="T32" fmla="*/ 0 w 25"/>
                <a:gd name="T33" fmla="*/ 7 h 21"/>
                <a:gd name="T34" fmla="*/ 2 w 25"/>
                <a:gd name="T35" fmla="*/ 4 h 21"/>
                <a:gd name="T36" fmla="*/ 2 w 25"/>
                <a:gd name="T37" fmla="*/ 3 h 21"/>
                <a:gd name="T38" fmla="*/ 4 w 25"/>
                <a:gd name="T39" fmla="*/ 2 h 21"/>
                <a:gd name="T40" fmla="*/ 7 w 25"/>
                <a:gd name="T4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" h="21">
                  <a:moveTo>
                    <a:pt x="7" y="0"/>
                  </a:moveTo>
                  <a:lnTo>
                    <a:pt x="8" y="0"/>
                  </a:lnTo>
                  <a:lnTo>
                    <a:pt x="13" y="2"/>
                  </a:lnTo>
                  <a:lnTo>
                    <a:pt x="17" y="4"/>
                  </a:lnTo>
                  <a:lnTo>
                    <a:pt x="21" y="8"/>
                  </a:lnTo>
                  <a:lnTo>
                    <a:pt x="24" y="12"/>
                  </a:lnTo>
                  <a:lnTo>
                    <a:pt x="25" y="15"/>
                  </a:lnTo>
                  <a:lnTo>
                    <a:pt x="25" y="17"/>
                  </a:lnTo>
                  <a:lnTo>
                    <a:pt x="24" y="20"/>
                  </a:lnTo>
                  <a:lnTo>
                    <a:pt x="21" y="21"/>
                  </a:lnTo>
                  <a:lnTo>
                    <a:pt x="19" y="21"/>
                  </a:lnTo>
                  <a:lnTo>
                    <a:pt x="17" y="21"/>
                  </a:lnTo>
                  <a:lnTo>
                    <a:pt x="13" y="20"/>
                  </a:lnTo>
                  <a:lnTo>
                    <a:pt x="8" y="17"/>
                  </a:lnTo>
                  <a:lnTo>
                    <a:pt x="4" y="15"/>
                  </a:lnTo>
                  <a:lnTo>
                    <a:pt x="2" y="11"/>
                  </a:lnTo>
                  <a:lnTo>
                    <a:pt x="0" y="7"/>
                  </a:lnTo>
                  <a:lnTo>
                    <a:pt x="2" y="4"/>
                  </a:lnTo>
                  <a:lnTo>
                    <a:pt x="2" y="3"/>
                  </a:lnTo>
                  <a:lnTo>
                    <a:pt x="4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828282"/>
            </a:solidFill>
            <a:ln w="0">
              <a:solidFill>
                <a:srgbClr val="82828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7" name="Freeform 852"/>
            <p:cNvSpPr>
              <a:spLocks/>
            </p:cNvSpPr>
            <p:nvPr/>
          </p:nvSpPr>
          <p:spPr bwMode="auto">
            <a:xfrm>
              <a:off x="9979415" y="2442463"/>
              <a:ext cx="112713" cy="280988"/>
            </a:xfrm>
            <a:custGeom>
              <a:avLst/>
              <a:gdLst>
                <a:gd name="T0" fmla="*/ 39 w 71"/>
                <a:gd name="T1" fmla="*/ 0 h 177"/>
                <a:gd name="T2" fmla="*/ 45 w 71"/>
                <a:gd name="T3" fmla="*/ 3 h 177"/>
                <a:gd name="T4" fmla="*/ 49 w 71"/>
                <a:gd name="T5" fmla="*/ 12 h 177"/>
                <a:gd name="T6" fmla="*/ 50 w 71"/>
                <a:gd name="T7" fmla="*/ 28 h 177"/>
                <a:gd name="T8" fmla="*/ 53 w 71"/>
                <a:gd name="T9" fmla="*/ 49 h 177"/>
                <a:gd name="T10" fmla="*/ 54 w 71"/>
                <a:gd name="T11" fmla="*/ 66 h 177"/>
                <a:gd name="T12" fmla="*/ 58 w 71"/>
                <a:gd name="T13" fmla="*/ 83 h 177"/>
                <a:gd name="T14" fmla="*/ 63 w 71"/>
                <a:gd name="T15" fmla="*/ 100 h 177"/>
                <a:gd name="T16" fmla="*/ 67 w 71"/>
                <a:gd name="T17" fmla="*/ 118 h 177"/>
                <a:gd name="T18" fmla="*/ 70 w 71"/>
                <a:gd name="T19" fmla="*/ 140 h 177"/>
                <a:gd name="T20" fmla="*/ 71 w 71"/>
                <a:gd name="T21" fmla="*/ 165 h 177"/>
                <a:gd name="T22" fmla="*/ 58 w 71"/>
                <a:gd name="T23" fmla="*/ 173 h 177"/>
                <a:gd name="T24" fmla="*/ 43 w 71"/>
                <a:gd name="T25" fmla="*/ 177 h 177"/>
                <a:gd name="T26" fmla="*/ 28 w 71"/>
                <a:gd name="T27" fmla="*/ 177 h 177"/>
                <a:gd name="T28" fmla="*/ 13 w 71"/>
                <a:gd name="T29" fmla="*/ 173 h 177"/>
                <a:gd name="T30" fmla="*/ 0 w 71"/>
                <a:gd name="T31" fmla="*/ 164 h 177"/>
                <a:gd name="T32" fmla="*/ 3 w 71"/>
                <a:gd name="T33" fmla="*/ 137 h 177"/>
                <a:gd name="T34" fmla="*/ 8 w 71"/>
                <a:gd name="T35" fmla="*/ 112 h 177"/>
                <a:gd name="T36" fmla="*/ 15 w 71"/>
                <a:gd name="T37" fmla="*/ 89 h 177"/>
                <a:gd name="T38" fmla="*/ 20 w 71"/>
                <a:gd name="T39" fmla="*/ 70 h 177"/>
                <a:gd name="T40" fmla="*/ 25 w 71"/>
                <a:gd name="T41" fmla="*/ 49 h 177"/>
                <a:gd name="T42" fmla="*/ 28 w 71"/>
                <a:gd name="T43" fmla="*/ 27 h 177"/>
                <a:gd name="T44" fmla="*/ 30 w 71"/>
                <a:gd name="T45" fmla="*/ 12 h 177"/>
                <a:gd name="T46" fmla="*/ 34 w 71"/>
                <a:gd name="T47" fmla="*/ 3 h 177"/>
                <a:gd name="T48" fmla="*/ 39 w 71"/>
                <a:gd name="T49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1" h="177">
                  <a:moveTo>
                    <a:pt x="39" y="0"/>
                  </a:moveTo>
                  <a:lnTo>
                    <a:pt x="45" y="3"/>
                  </a:lnTo>
                  <a:lnTo>
                    <a:pt x="49" y="12"/>
                  </a:lnTo>
                  <a:lnTo>
                    <a:pt x="50" y="28"/>
                  </a:lnTo>
                  <a:lnTo>
                    <a:pt x="53" y="49"/>
                  </a:lnTo>
                  <a:lnTo>
                    <a:pt x="54" y="66"/>
                  </a:lnTo>
                  <a:lnTo>
                    <a:pt x="58" y="83"/>
                  </a:lnTo>
                  <a:lnTo>
                    <a:pt x="63" y="100"/>
                  </a:lnTo>
                  <a:lnTo>
                    <a:pt x="67" y="118"/>
                  </a:lnTo>
                  <a:lnTo>
                    <a:pt x="70" y="140"/>
                  </a:lnTo>
                  <a:lnTo>
                    <a:pt x="71" y="165"/>
                  </a:lnTo>
                  <a:lnTo>
                    <a:pt x="58" y="173"/>
                  </a:lnTo>
                  <a:lnTo>
                    <a:pt x="43" y="177"/>
                  </a:lnTo>
                  <a:lnTo>
                    <a:pt x="28" y="177"/>
                  </a:lnTo>
                  <a:lnTo>
                    <a:pt x="13" y="173"/>
                  </a:lnTo>
                  <a:lnTo>
                    <a:pt x="0" y="164"/>
                  </a:lnTo>
                  <a:lnTo>
                    <a:pt x="3" y="137"/>
                  </a:lnTo>
                  <a:lnTo>
                    <a:pt x="8" y="112"/>
                  </a:lnTo>
                  <a:lnTo>
                    <a:pt x="15" y="89"/>
                  </a:lnTo>
                  <a:lnTo>
                    <a:pt x="20" y="70"/>
                  </a:lnTo>
                  <a:lnTo>
                    <a:pt x="25" y="49"/>
                  </a:lnTo>
                  <a:lnTo>
                    <a:pt x="28" y="27"/>
                  </a:lnTo>
                  <a:lnTo>
                    <a:pt x="30" y="12"/>
                  </a:lnTo>
                  <a:lnTo>
                    <a:pt x="34" y="3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F59300"/>
            </a:solidFill>
            <a:ln w="0">
              <a:solidFill>
                <a:srgbClr val="F593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8" name="Freeform 853"/>
            <p:cNvSpPr>
              <a:spLocks noEditPoints="1"/>
            </p:cNvSpPr>
            <p:nvPr/>
          </p:nvSpPr>
          <p:spPr bwMode="auto">
            <a:xfrm>
              <a:off x="9992115" y="2445638"/>
              <a:ext cx="44450" cy="177800"/>
            </a:xfrm>
            <a:custGeom>
              <a:avLst/>
              <a:gdLst>
                <a:gd name="T0" fmla="*/ 12 w 28"/>
                <a:gd name="T1" fmla="*/ 69 h 112"/>
                <a:gd name="T2" fmla="*/ 7 w 28"/>
                <a:gd name="T3" fmla="*/ 90 h 112"/>
                <a:gd name="T4" fmla="*/ 0 w 28"/>
                <a:gd name="T5" fmla="*/ 112 h 112"/>
                <a:gd name="T6" fmla="*/ 4 w 28"/>
                <a:gd name="T7" fmla="*/ 99 h 112"/>
                <a:gd name="T8" fmla="*/ 12 w 28"/>
                <a:gd name="T9" fmla="*/ 69 h 112"/>
                <a:gd name="T10" fmla="*/ 20 w 28"/>
                <a:gd name="T11" fmla="*/ 18 h 112"/>
                <a:gd name="T12" fmla="*/ 17 w 28"/>
                <a:gd name="T13" fmla="*/ 47 h 112"/>
                <a:gd name="T14" fmla="*/ 18 w 28"/>
                <a:gd name="T15" fmla="*/ 30 h 112"/>
                <a:gd name="T16" fmla="*/ 20 w 28"/>
                <a:gd name="T17" fmla="*/ 18 h 112"/>
                <a:gd name="T18" fmla="*/ 25 w 28"/>
                <a:gd name="T19" fmla="*/ 2 h 112"/>
                <a:gd name="T20" fmla="*/ 24 w 28"/>
                <a:gd name="T21" fmla="*/ 5 h 112"/>
                <a:gd name="T22" fmla="*/ 25 w 28"/>
                <a:gd name="T23" fmla="*/ 2 h 112"/>
                <a:gd name="T24" fmla="*/ 25 w 28"/>
                <a:gd name="T25" fmla="*/ 2 h 112"/>
                <a:gd name="T26" fmla="*/ 28 w 28"/>
                <a:gd name="T27" fmla="*/ 0 h 112"/>
                <a:gd name="T28" fmla="*/ 25 w 28"/>
                <a:gd name="T29" fmla="*/ 2 h 112"/>
                <a:gd name="T30" fmla="*/ 25 w 28"/>
                <a:gd name="T31" fmla="*/ 2 h 112"/>
                <a:gd name="T32" fmla="*/ 28 w 28"/>
                <a:gd name="T33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8" h="112">
                  <a:moveTo>
                    <a:pt x="12" y="69"/>
                  </a:moveTo>
                  <a:lnTo>
                    <a:pt x="7" y="90"/>
                  </a:lnTo>
                  <a:lnTo>
                    <a:pt x="0" y="112"/>
                  </a:lnTo>
                  <a:lnTo>
                    <a:pt x="4" y="99"/>
                  </a:lnTo>
                  <a:lnTo>
                    <a:pt x="12" y="69"/>
                  </a:lnTo>
                  <a:close/>
                  <a:moveTo>
                    <a:pt x="20" y="18"/>
                  </a:moveTo>
                  <a:lnTo>
                    <a:pt x="17" y="47"/>
                  </a:lnTo>
                  <a:lnTo>
                    <a:pt x="18" y="30"/>
                  </a:lnTo>
                  <a:lnTo>
                    <a:pt x="20" y="18"/>
                  </a:lnTo>
                  <a:close/>
                  <a:moveTo>
                    <a:pt x="25" y="2"/>
                  </a:moveTo>
                  <a:lnTo>
                    <a:pt x="24" y="5"/>
                  </a:lnTo>
                  <a:lnTo>
                    <a:pt x="25" y="2"/>
                  </a:lnTo>
                  <a:lnTo>
                    <a:pt x="25" y="2"/>
                  </a:lnTo>
                  <a:close/>
                  <a:moveTo>
                    <a:pt x="28" y="0"/>
                  </a:moveTo>
                  <a:lnTo>
                    <a:pt x="25" y="2"/>
                  </a:lnTo>
                  <a:lnTo>
                    <a:pt x="25" y="2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B7A68E"/>
            </a:solidFill>
            <a:ln w="0">
              <a:solidFill>
                <a:srgbClr val="B7A68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9" name="Freeform 854"/>
            <p:cNvSpPr>
              <a:spLocks/>
            </p:cNvSpPr>
            <p:nvPr/>
          </p:nvSpPr>
          <p:spPr bwMode="auto">
            <a:xfrm>
              <a:off x="9979415" y="2442463"/>
              <a:ext cx="58738" cy="277813"/>
            </a:xfrm>
            <a:custGeom>
              <a:avLst/>
              <a:gdLst>
                <a:gd name="T0" fmla="*/ 36 w 37"/>
                <a:gd name="T1" fmla="*/ 7 h 175"/>
                <a:gd name="T2" fmla="*/ 25 w 37"/>
                <a:gd name="T3" fmla="*/ 92 h 175"/>
                <a:gd name="T4" fmla="*/ 17 w 37"/>
                <a:gd name="T5" fmla="*/ 158 h 175"/>
                <a:gd name="T6" fmla="*/ 7 w 37"/>
                <a:gd name="T7" fmla="*/ 168 h 175"/>
                <a:gd name="T8" fmla="*/ 0 w 37"/>
                <a:gd name="T9" fmla="*/ 164 h 175"/>
                <a:gd name="T10" fmla="*/ 0 w 37"/>
                <a:gd name="T11" fmla="*/ 163 h 175"/>
                <a:gd name="T12" fmla="*/ 3 w 37"/>
                <a:gd name="T13" fmla="*/ 144 h 175"/>
                <a:gd name="T14" fmla="*/ 3 w 37"/>
                <a:gd name="T15" fmla="*/ 144 h 175"/>
                <a:gd name="T16" fmla="*/ 3 w 37"/>
                <a:gd name="T17" fmla="*/ 143 h 175"/>
                <a:gd name="T18" fmla="*/ 3 w 37"/>
                <a:gd name="T19" fmla="*/ 143 h 175"/>
                <a:gd name="T20" fmla="*/ 3 w 37"/>
                <a:gd name="T21" fmla="*/ 142 h 175"/>
                <a:gd name="T22" fmla="*/ 3 w 37"/>
                <a:gd name="T23" fmla="*/ 142 h 175"/>
                <a:gd name="T24" fmla="*/ 3 w 37"/>
                <a:gd name="T25" fmla="*/ 142 h 175"/>
                <a:gd name="T26" fmla="*/ 3 w 37"/>
                <a:gd name="T27" fmla="*/ 140 h 175"/>
                <a:gd name="T28" fmla="*/ 3 w 37"/>
                <a:gd name="T29" fmla="*/ 140 h 175"/>
                <a:gd name="T30" fmla="*/ 3 w 37"/>
                <a:gd name="T31" fmla="*/ 139 h 175"/>
                <a:gd name="T32" fmla="*/ 4 w 37"/>
                <a:gd name="T33" fmla="*/ 130 h 175"/>
                <a:gd name="T34" fmla="*/ 4 w 37"/>
                <a:gd name="T35" fmla="*/ 130 h 175"/>
                <a:gd name="T36" fmla="*/ 4 w 37"/>
                <a:gd name="T37" fmla="*/ 129 h 175"/>
                <a:gd name="T38" fmla="*/ 4 w 37"/>
                <a:gd name="T39" fmla="*/ 129 h 175"/>
                <a:gd name="T40" fmla="*/ 4 w 37"/>
                <a:gd name="T41" fmla="*/ 127 h 175"/>
                <a:gd name="T42" fmla="*/ 8 w 37"/>
                <a:gd name="T43" fmla="*/ 116 h 175"/>
                <a:gd name="T44" fmla="*/ 8 w 37"/>
                <a:gd name="T45" fmla="*/ 114 h 175"/>
                <a:gd name="T46" fmla="*/ 15 w 37"/>
                <a:gd name="T47" fmla="*/ 92 h 175"/>
                <a:gd name="T48" fmla="*/ 20 w 37"/>
                <a:gd name="T49" fmla="*/ 71 h 175"/>
                <a:gd name="T50" fmla="*/ 20 w 37"/>
                <a:gd name="T51" fmla="*/ 70 h 175"/>
                <a:gd name="T52" fmla="*/ 20 w 37"/>
                <a:gd name="T53" fmla="*/ 70 h 175"/>
                <a:gd name="T54" fmla="*/ 21 w 37"/>
                <a:gd name="T55" fmla="*/ 68 h 175"/>
                <a:gd name="T56" fmla="*/ 21 w 37"/>
                <a:gd name="T57" fmla="*/ 68 h 175"/>
                <a:gd name="T58" fmla="*/ 21 w 37"/>
                <a:gd name="T59" fmla="*/ 67 h 175"/>
                <a:gd name="T60" fmla="*/ 21 w 37"/>
                <a:gd name="T61" fmla="*/ 67 h 175"/>
                <a:gd name="T62" fmla="*/ 24 w 37"/>
                <a:gd name="T63" fmla="*/ 54 h 175"/>
                <a:gd name="T64" fmla="*/ 24 w 37"/>
                <a:gd name="T65" fmla="*/ 54 h 175"/>
                <a:gd name="T66" fmla="*/ 24 w 37"/>
                <a:gd name="T67" fmla="*/ 53 h 175"/>
                <a:gd name="T68" fmla="*/ 24 w 37"/>
                <a:gd name="T69" fmla="*/ 53 h 175"/>
                <a:gd name="T70" fmla="*/ 24 w 37"/>
                <a:gd name="T71" fmla="*/ 53 h 175"/>
                <a:gd name="T72" fmla="*/ 24 w 37"/>
                <a:gd name="T73" fmla="*/ 51 h 175"/>
                <a:gd name="T74" fmla="*/ 24 w 37"/>
                <a:gd name="T75" fmla="*/ 51 h 175"/>
                <a:gd name="T76" fmla="*/ 24 w 37"/>
                <a:gd name="T77" fmla="*/ 50 h 175"/>
                <a:gd name="T78" fmla="*/ 24 w 37"/>
                <a:gd name="T79" fmla="*/ 50 h 175"/>
                <a:gd name="T80" fmla="*/ 24 w 37"/>
                <a:gd name="T81" fmla="*/ 49 h 175"/>
                <a:gd name="T82" fmla="*/ 26 w 37"/>
                <a:gd name="T83" fmla="*/ 32 h 175"/>
                <a:gd name="T84" fmla="*/ 32 w 37"/>
                <a:gd name="T85" fmla="*/ 7 h 175"/>
                <a:gd name="T86" fmla="*/ 37 w 37"/>
                <a:gd name="T8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7" h="175">
                  <a:moveTo>
                    <a:pt x="37" y="0"/>
                  </a:moveTo>
                  <a:lnTo>
                    <a:pt x="36" y="4"/>
                  </a:lnTo>
                  <a:lnTo>
                    <a:pt x="36" y="7"/>
                  </a:lnTo>
                  <a:lnTo>
                    <a:pt x="30" y="51"/>
                  </a:lnTo>
                  <a:lnTo>
                    <a:pt x="28" y="70"/>
                  </a:lnTo>
                  <a:lnTo>
                    <a:pt x="25" y="92"/>
                  </a:lnTo>
                  <a:lnTo>
                    <a:pt x="22" y="114"/>
                  </a:lnTo>
                  <a:lnTo>
                    <a:pt x="19" y="138"/>
                  </a:lnTo>
                  <a:lnTo>
                    <a:pt x="17" y="158"/>
                  </a:lnTo>
                  <a:lnTo>
                    <a:pt x="17" y="175"/>
                  </a:lnTo>
                  <a:lnTo>
                    <a:pt x="11" y="172"/>
                  </a:lnTo>
                  <a:lnTo>
                    <a:pt x="7" y="168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3"/>
                  </a:lnTo>
                  <a:lnTo>
                    <a:pt x="2" y="154"/>
                  </a:lnTo>
                  <a:lnTo>
                    <a:pt x="2" y="144"/>
                  </a:lnTo>
                  <a:lnTo>
                    <a:pt x="3" y="144"/>
                  </a:lnTo>
                  <a:lnTo>
                    <a:pt x="3" y="144"/>
                  </a:lnTo>
                  <a:lnTo>
                    <a:pt x="3" y="144"/>
                  </a:lnTo>
                  <a:lnTo>
                    <a:pt x="3" y="144"/>
                  </a:lnTo>
                  <a:lnTo>
                    <a:pt x="3" y="143"/>
                  </a:lnTo>
                  <a:lnTo>
                    <a:pt x="3" y="143"/>
                  </a:lnTo>
                  <a:lnTo>
                    <a:pt x="3" y="143"/>
                  </a:lnTo>
                  <a:lnTo>
                    <a:pt x="3" y="143"/>
                  </a:lnTo>
                  <a:lnTo>
                    <a:pt x="3" y="143"/>
                  </a:lnTo>
                  <a:lnTo>
                    <a:pt x="3" y="143"/>
                  </a:lnTo>
                  <a:lnTo>
                    <a:pt x="3" y="142"/>
                  </a:lnTo>
                  <a:lnTo>
                    <a:pt x="3" y="142"/>
                  </a:lnTo>
                  <a:lnTo>
                    <a:pt x="3" y="142"/>
                  </a:lnTo>
                  <a:lnTo>
                    <a:pt x="3" y="142"/>
                  </a:lnTo>
                  <a:lnTo>
                    <a:pt x="3" y="142"/>
                  </a:lnTo>
                  <a:lnTo>
                    <a:pt x="3" y="142"/>
                  </a:lnTo>
                  <a:lnTo>
                    <a:pt x="3" y="142"/>
                  </a:lnTo>
                  <a:lnTo>
                    <a:pt x="3" y="142"/>
                  </a:lnTo>
                  <a:lnTo>
                    <a:pt x="3" y="142"/>
                  </a:lnTo>
                  <a:lnTo>
                    <a:pt x="3" y="140"/>
                  </a:lnTo>
                  <a:lnTo>
                    <a:pt x="3" y="140"/>
                  </a:lnTo>
                  <a:lnTo>
                    <a:pt x="3" y="140"/>
                  </a:lnTo>
                  <a:lnTo>
                    <a:pt x="3" y="140"/>
                  </a:lnTo>
                  <a:lnTo>
                    <a:pt x="3" y="140"/>
                  </a:lnTo>
                  <a:lnTo>
                    <a:pt x="3" y="140"/>
                  </a:lnTo>
                  <a:lnTo>
                    <a:pt x="3" y="140"/>
                  </a:lnTo>
                  <a:lnTo>
                    <a:pt x="3" y="139"/>
                  </a:lnTo>
                  <a:lnTo>
                    <a:pt x="3" y="139"/>
                  </a:lnTo>
                  <a:lnTo>
                    <a:pt x="3" y="139"/>
                  </a:lnTo>
                  <a:lnTo>
                    <a:pt x="3" y="139"/>
                  </a:lnTo>
                  <a:lnTo>
                    <a:pt x="4" y="130"/>
                  </a:lnTo>
                  <a:lnTo>
                    <a:pt x="4" y="130"/>
                  </a:lnTo>
                  <a:lnTo>
                    <a:pt x="4" y="130"/>
                  </a:lnTo>
                  <a:lnTo>
                    <a:pt x="4" y="130"/>
                  </a:lnTo>
                  <a:lnTo>
                    <a:pt x="4" y="130"/>
                  </a:lnTo>
                  <a:lnTo>
                    <a:pt x="4" y="129"/>
                  </a:lnTo>
                  <a:lnTo>
                    <a:pt x="4" y="129"/>
                  </a:lnTo>
                  <a:lnTo>
                    <a:pt x="4" y="129"/>
                  </a:lnTo>
                  <a:lnTo>
                    <a:pt x="4" y="129"/>
                  </a:lnTo>
                  <a:lnTo>
                    <a:pt x="4" y="129"/>
                  </a:lnTo>
                  <a:lnTo>
                    <a:pt x="4" y="129"/>
                  </a:lnTo>
                  <a:lnTo>
                    <a:pt x="4" y="127"/>
                  </a:lnTo>
                  <a:lnTo>
                    <a:pt x="4" y="127"/>
                  </a:lnTo>
                  <a:lnTo>
                    <a:pt x="5" y="122"/>
                  </a:lnTo>
                  <a:lnTo>
                    <a:pt x="8" y="116"/>
                  </a:lnTo>
                  <a:lnTo>
                    <a:pt x="8" y="116"/>
                  </a:lnTo>
                  <a:lnTo>
                    <a:pt x="8" y="114"/>
                  </a:lnTo>
                  <a:lnTo>
                    <a:pt x="8" y="114"/>
                  </a:lnTo>
                  <a:lnTo>
                    <a:pt x="8" y="114"/>
                  </a:lnTo>
                  <a:lnTo>
                    <a:pt x="8" y="114"/>
                  </a:lnTo>
                  <a:lnTo>
                    <a:pt x="8" y="114"/>
                  </a:lnTo>
                  <a:lnTo>
                    <a:pt x="15" y="92"/>
                  </a:lnTo>
                  <a:lnTo>
                    <a:pt x="20" y="71"/>
                  </a:lnTo>
                  <a:lnTo>
                    <a:pt x="20" y="71"/>
                  </a:lnTo>
                  <a:lnTo>
                    <a:pt x="20" y="71"/>
                  </a:lnTo>
                  <a:lnTo>
                    <a:pt x="20" y="70"/>
                  </a:lnTo>
                  <a:lnTo>
                    <a:pt x="20" y="70"/>
                  </a:lnTo>
                  <a:lnTo>
                    <a:pt x="20" y="70"/>
                  </a:lnTo>
                  <a:lnTo>
                    <a:pt x="20" y="70"/>
                  </a:lnTo>
                  <a:lnTo>
                    <a:pt x="20" y="70"/>
                  </a:lnTo>
                  <a:lnTo>
                    <a:pt x="20" y="70"/>
                  </a:lnTo>
                  <a:lnTo>
                    <a:pt x="20" y="70"/>
                  </a:lnTo>
                  <a:lnTo>
                    <a:pt x="20" y="68"/>
                  </a:lnTo>
                  <a:lnTo>
                    <a:pt x="21" y="68"/>
                  </a:lnTo>
                  <a:lnTo>
                    <a:pt x="21" y="68"/>
                  </a:lnTo>
                  <a:lnTo>
                    <a:pt x="21" y="68"/>
                  </a:lnTo>
                  <a:lnTo>
                    <a:pt x="21" y="68"/>
                  </a:lnTo>
                  <a:lnTo>
                    <a:pt x="21" y="68"/>
                  </a:lnTo>
                  <a:lnTo>
                    <a:pt x="21" y="67"/>
                  </a:lnTo>
                  <a:lnTo>
                    <a:pt x="21" y="67"/>
                  </a:lnTo>
                  <a:lnTo>
                    <a:pt x="21" y="67"/>
                  </a:lnTo>
                  <a:lnTo>
                    <a:pt x="21" y="67"/>
                  </a:lnTo>
                  <a:lnTo>
                    <a:pt x="21" y="67"/>
                  </a:lnTo>
                  <a:lnTo>
                    <a:pt x="21" y="67"/>
                  </a:lnTo>
                  <a:lnTo>
                    <a:pt x="21" y="66"/>
                  </a:lnTo>
                  <a:lnTo>
                    <a:pt x="24" y="54"/>
                  </a:lnTo>
                  <a:lnTo>
                    <a:pt x="24" y="54"/>
                  </a:lnTo>
                  <a:lnTo>
                    <a:pt x="24" y="54"/>
                  </a:lnTo>
                  <a:lnTo>
                    <a:pt x="24" y="54"/>
                  </a:lnTo>
                  <a:lnTo>
                    <a:pt x="24" y="54"/>
                  </a:lnTo>
                  <a:lnTo>
                    <a:pt x="24" y="54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1"/>
                  </a:lnTo>
                  <a:lnTo>
                    <a:pt x="24" y="51"/>
                  </a:lnTo>
                  <a:lnTo>
                    <a:pt x="24" y="51"/>
                  </a:lnTo>
                  <a:lnTo>
                    <a:pt x="24" y="51"/>
                  </a:lnTo>
                  <a:lnTo>
                    <a:pt x="24" y="51"/>
                  </a:lnTo>
                  <a:lnTo>
                    <a:pt x="24" y="51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24" y="50"/>
                  </a:lnTo>
                  <a:lnTo>
                    <a:pt x="24" y="49"/>
                  </a:lnTo>
                  <a:lnTo>
                    <a:pt x="24" y="49"/>
                  </a:lnTo>
                  <a:lnTo>
                    <a:pt x="24" y="49"/>
                  </a:lnTo>
                  <a:lnTo>
                    <a:pt x="24" y="49"/>
                  </a:lnTo>
                  <a:lnTo>
                    <a:pt x="25" y="49"/>
                  </a:lnTo>
                  <a:lnTo>
                    <a:pt x="26" y="32"/>
                  </a:lnTo>
                  <a:lnTo>
                    <a:pt x="28" y="20"/>
                  </a:lnTo>
                  <a:lnTo>
                    <a:pt x="30" y="10"/>
                  </a:lnTo>
                  <a:lnTo>
                    <a:pt x="32" y="7"/>
                  </a:lnTo>
                  <a:lnTo>
                    <a:pt x="33" y="4"/>
                  </a:lnTo>
                  <a:lnTo>
                    <a:pt x="36" y="2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FABF4A"/>
            </a:solidFill>
            <a:ln w="0">
              <a:solidFill>
                <a:srgbClr val="FABF4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0" name="Freeform 855"/>
            <p:cNvSpPr>
              <a:spLocks/>
            </p:cNvSpPr>
            <p:nvPr/>
          </p:nvSpPr>
          <p:spPr bwMode="auto">
            <a:xfrm>
              <a:off x="7564827" y="4510975"/>
              <a:ext cx="446088" cy="390525"/>
            </a:xfrm>
            <a:custGeom>
              <a:avLst/>
              <a:gdLst>
                <a:gd name="T0" fmla="*/ 7 w 281"/>
                <a:gd name="T1" fmla="*/ 0 h 246"/>
                <a:gd name="T2" fmla="*/ 9 w 281"/>
                <a:gd name="T3" fmla="*/ 1 h 246"/>
                <a:gd name="T4" fmla="*/ 266 w 281"/>
                <a:gd name="T5" fmla="*/ 170 h 246"/>
                <a:gd name="T6" fmla="*/ 268 w 281"/>
                <a:gd name="T7" fmla="*/ 171 h 246"/>
                <a:gd name="T8" fmla="*/ 268 w 281"/>
                <a:gd name="T9" fmla="*/ 174 h 246"/>
                <a:gd name="T10" fmla="*/ 281 w 281"/>
                <a:gd name="T11" fmla="*/ 238 h 246"/>
                <a:gd name="T12" fmla="*/ 281 w 281"/>
                <a:gd name="T13" fmla="*/ 242 h 246"/>
                <a:gd name="T14" fmla="*/ 279 w 281"/>
                <a:gd name="T15" fmla="*/ 245 h 246"/>
                <a:gd name="T16" fmla="*/ 276 w 281"/>
                <a:gd name="T17" fmla="*/ 246 h 246"/>
                <a:gd name="T18" fmla="*/ 274 w 281"/>
                <a:gd name="T19" fmla="*/ 246 h 246"/>
                <a:gd name="T20" fmla="*/ 272 w 281"/>
                <a:gd name="T21" fmla="*/ 245 h 246"/>
                <a:gd name="T22" fmla="*/ 270 w 281"/>
                <a:gd name="T23" fmla="*/ 243 h 246"/>
                <a:gd name="T24" fmla="*/ 268 w 281"/>
                <a:gd name="T25" fmla="*/ 241 h 246"/>
                <a:gd name="T26" fmla="*/ 263 w 281"/>
                <a:gd name="T27" fmla="*/ 177 h 246"/>
                <a:gd name="T28" fmla="*/ 262 w 281"/>
                <a:gd name="T29" fmla="*/ 174 h 246"/>
                <a:gd name="T30" fmla="*/ 261 w 281"/>
                <a:gd name="T31" fmla="*/ 173 h 246"/>
                <a:gd name="T32" fmla="*/ 3 w 281"/>
                <a:gd name="T33" fmla="*/ 12 h 246"/>
                <a:gd name="T34" fmla="*/ 0 w 281"/>
                <a:gd name="T35" fmla="*/ 10 h 246"/>
                <a:gd name="T36" fmla="*/ 0 w 281"/>
                <a:gd name="T37" fmla="*/ 8 h 246"/>
                <a:gd name="T38" fmla="*/ 0 w 281"/>
                <a:gd name="T39" fmla="*/ 5 h 246"/>
                <a:gd name="T40" fmla="*/ 0 w 281"/>
                <a:gd name="T41" fmla="*/ 3 h 246"/>
                <a:gd name="T42" fmla="*/ 3 w 281"/>
                <a:gd name="T43" fmla="*/ 1 h 246"/>
                <a:gd name="T44" fmla="*/ 4 w 281"/>
                <a:gd name="T45" fmla="*/ 0 h 246"/>
                <a:gd name="T46" fmla="*/ 7 w 281"/>
                <a:gd name="T47" fmla="*/ 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1" h="246">
                  <a:moveTo>
                    <a:pt x="7" y="0"/>
                  </a:moveTo>
                  <a:lnTo>
                    <a:pt x="9" y="1"/>
                  </a:lnTo>
                  <a:lnTo>
                    <a:pt x="266" y="170"/>
                  </a:lnTo>
                  <a:lnTo>
                    <a:pt x="268" y="171"/>
                  </a:lnTo>
                  <a:lnTo>
                    <a:pt x="268" y="174"/>
                  </a:lnTo>
                  <a:lnTo>
                    <a:pt x="281" y="238"/>
                  </a:lnTo>
                  <a:lnTo>
                    <a:pt x="281" y="242"/>
                  </a:lnTo>
                  <a:lnTo>
                    <a:pt x="279" y="245"/>
                  </a:lnTo>
                  <a:lnTo>
                    <a:pt x="276" y="246"/>
                  </a:lnTo>
                  <a:lnTo>
                    <a:pt x="274" y="246"/>
                  </a:lnTo>
                  <a:lnTo>
                    <a:pt x="272" y="245"/>
                  </a:lnTo>
                  <a:lnTo>
                    <a:pt x="270" y="243"/>
                  </a:lnTo>
                  <a:lnTo>
                    <a:pt x="268" y="241"/>
                  </a:lnTo>
                  <a:lnTo>
                    <a:pt x="263" y="177"/>
                  </a:lnTo>
                  <a:lnTo>
                    <a:pt x="262" y="174"/>
                  </a:lnTo>
                  <a:lnTo>
                    <a:pt x="261" y="173"/>
                  </a:lnTo>
                  <a:lnTo>
                    <a:pt x="3" y="12"/>
                  </a:lnTo>
                  <a:lnTo>
                    <a:pt x="0" y="10"/>
                  </a:lnTo>
                  <a:lnTo>
                    <a:pt x="0" y="8"/>
                  </a:lnTo>
                  <a:lnTo>
                    <a:pt x="0" y="5"/>
                  </a:lnTo>
                  <a:lnTo>
                    <a:pt x="0" y="3"/>
                  </a:lnTo>
                  <a:lnTo>
                    <a:pt x="3" y="1"/>
                  </a:lnTo>
                  <a:lnTo>
                    <a:pt x="4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2C2E2E"/>
            </a:solidFill>
            <a:ln w="0">
              <a:solidFill>
                <a:srgbClr val="2C2E2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1" name="Freeform 856"/>
            <p:cNvSpPr>
              <a:spLocks/>
            </p:cNvSpPr>
            <p:nvPr/>
          </p:nvSpPr>
          <p:spPr bwMode="auto">
            <a:xfrm>
              <a:off x="7652140" y="4679250"/>
              <a:ext cx="582613" cy="142875"/>
            </a:xfrm>
            <a:custGeom>
              <a:avLst/>
              <a:gdLst>
                <a:gd name="T0" fmla="*/ 62 w 367"/>
                <a:gd name="T1" fmla="*/ 0 h 90"/>
                <a:gd name="T2" fmla="*/ 64 w 367"/>
                <a:gd name="T3" fmla="*/ 0 h 90"/>
                <a:gd name="T4" fmla="*/ 361 w 367"/>
                <a:gd name="T5" fmla="*/ 79 h 90"/>
                <a:gd name="T6" fmla="*/ 364 w 367"/>
                <a:gd name="T7" fmla="*/ 80 h 90"/>
                <a:gd name="T8" fmla="*/ 365 w 367"/>
                <a:gd name="T9" fmla="*/ 81 h 90"/>
                <a:gd name="T10" fmla="*/ 367 w 367"/>
                <a:gd name="T11" fmla="*/ 84 h 90"/>
                <a:gd name="T12" fmla="*/ 367 w 367"/>
                <a:gd name="T13" fmla="*/ 86 h 90"/>
                <a:gd name="T14" fmla="*/ 365 w 367"/>
                <a:gd name="T15" fmla="*/ 88 h 90"/>
                <a:gd name="T16" fmla="*/ 363 w 367"/>
                <a:gd name="T17" fmla="*/ 90 h 90"/>
                <a:gd name="T18" fmla="*/ 361 w 367"/>
                <a:gd name="T19" fmla="*/ 90 h 90"/>
                <a:gd name="T20" fmla="*/ 359 w 367"/>
                <a:gd name="T21" fmla="*/ 90 h 90"/>
                <a:gd name="T22" fmla="*/ 67 w 367"/>
                <a:gd name="T23" fmla="*/ 5 h 90"/>
                <a:gd name="T24" fmla="*/ 64 w 367"/>
                <a:gd name="T25" fmla="*/ 5 h 90"/>
                <a:gd name="T26" fmla="*/ 62 w 367"/>
                <a:gd name="T27" fmla="*/ 7 h 90"/>
                <a:gd name="T28" fmla="*/ 10 w 367"/>
                <a:gd name="T29" fmla="*/ 45 h 90"/>
                <a:gd name="T30" fmla="*/ 8 w 367"/>
                <a:gd name="T31" fmla="*/ 46 h 90"/>
                <a:gd name="T32" fmla="*/ 4 w 367"/>
                <a:gd name="T33" fmla="*/ 46 h 90"/>
                <a:gd name="T34" fmla="*/ 3 w 367"/>
                <a:gd name="T35" fmla="*/ 45 h 90"/>
                <a:gd name="T36" fmla="*/ 1 w 367"/>
                <a:gd name="T37" fmla="*/ 43 h 90"/>
                <a:gd name="T38" fmla="*/ 0 w 367"/>
                <a:gd name="T39" fmla="*/ 39 h 90"/>
                <a:gd name="T40" fmla="*/ 1 w 367"/>
                <a:gd name="T41" fmla="*/ 37 h 90"/>
                <a:gd name="T42" fmla="*/ 4 w 367"/>
                <a:gd name="T43" fmla="*/ 34 h 90"/>
                <a:gd name="T44" fmla="*/ 59 w 367"/>
                <a:gd name="T45" fmla="*/ 0 h 90"/>
                <a:gd name="T46" fmla="*/ 62 w 367"/>
                <a:gd name="T4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" h="90">
                  <a:moveTo>
                    <a:pt x="62" y="0"/>
                  </a:moveTo>
                  <a:lnTo>
                    <a:pt x="64" y="0"/>
                  </a:lnTo>
                  <a:lnTo>
                    <a:pt x="361" y="79"/>
                  </a:lnTo>
                  <a:lnTo>
                    <a:pt x="364" y="80"/>
                  </a:lnTo>
                  <a:lnTo>
                    <a:pt x="365" y="81"/>
                  </a:lnTo>
                  <a:lnTo>
                    <a:pt x="367" y="84"/>
                  </a:lnTo>
                  <a:lnTo>
                    <a:pt x="367" y="86"/>
                  </a:lnTo>
                  <a:lnTo>
                    <a:pt x="365" y="88"/>
                  </a:lnTo>
                  <a:lnTo>
                    <a:pt x="363" y="90"/>
                  </a:lnTo>
                  <a:lnTo>
                    <a:pt x="361" y="90"/>
                  </a:lnTo>
                  <a:lnTo>
                    <a:pt x="359" y="90"/>
                  </a:lnTo>
                  <a:lnTo>
                    <a:pt x="67" y="5"/>
                  </a:lnTo>
                  <a:lnTo>
                    <a:pt x="64" y="5"/>
                  </a:lnTo>
                  <a:lnTo>
                    <a:pt x="62" y="7"/>
                  </a:lnTo>
                  <a:lnTo>
                    <a:pt x="10" y="45"/>
                  </a:lnTo>
                  <a:lnTo>
                    <a:pt x="8" y="46"/>
                  </a:lnTo>
                  <a:lnTo>
                    <a:pt x="4" y="46"/>
                  </a:lnTo>
                  <a:lnTo>
                    <a:pt x="3" y="45"/>
                  </a:lnTo>
                  <a:lnTo>
                    <a:pt x="1" y="43"/>
                  </a:lnTo>
                  <a:lnTo>
                    <a:pt x="0" y="39"/>
                  </a:lnTo>
                  <a:lnTo>
                    <a:pt x="1" y="37"/>
                  </a:lnTo>
                  <a:lnTo>
                    <a:pt x="4" y="34"/>
                  </a:lnTo>
                  <a:lnTo>
                    <a:pt x="59" y="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2C2E2E"/>
            </a:solidFill>
            <a:ln w="0">
              <a:solidFill>
                <a:srgbClr val="2C2E2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2" name="Freeform 857"/>
            <p:cNvSpPr>
              <a:spLocks noEditPoints="1"/>
            </p:cNvSpPr>
            <p:nvPr/>
          </p:nvSpPr>
          <p:spPr bwMode="auto">
            <a:xfrm>
              <a:off x="7560065" y="4506213"/>
              <a:ext cx="671513" cy="395288"/>
            </a:xfrm>
            <a:custGeom>
              <a:avLst/>
              <a:gdLst>
                <a:gd name="T0" fmla="*/ 237 w 423"/>
                <a:gd name="T1" fmla="*/ 104 h 249"/>
                <a:gd name="T2" fmla="*/ 230 w 423"/>
                <a:gd name="T3" fmla="*/ 143 h 249"/>
                <a:gd name="T4" fmla="*/ 262 w 423"/>
                <a:gd name="T5" fmla="*/ 195 h 249"/>
                <a:gd name="T6" fmla="*/ 320 w 423"/>
                <a:gd name="T7" fmla="*/ 236 h 249"/>
                <a:gd name="T8" fmla="*/ 356 w 423"/>
                <a:gd name="T9" fmla="*/ 237 h 249"/>
                <a:gd name="T10" fmla="*/ 394 w 423"/>
                <a:gd name="T11" fmla="*/ 202 h 249"/>
                <a:gd name="T12" fmla="*/ 391 w 423"/>
                <a:gd name="T13" fmla="*/ 161 h 249"/>
                <a:gd name="T14" fmla="*/ 355 w 423"/>
                <a:gd name="T15" fmla="*/ 130 h 249"/>
                <a:gd name="T16" fmla="*/ 299 w 423"/>
                <a:gd name="T17" fmla="*/ 102 h 249"/>
                <a:gd name="T18" fmla="*/ 36 w 423"/>
                <a:gd name="T19" fmla="*/ 13 h 249"/>
                <a:gd name="T20" fmla="*/ 10 w 423"/>
                <a:gd name="T21" fmla="*/ 50 h 249"/>
                <a:gd name="T22" fmla="*/ 21 w 423"/>
                <a:gd name="T23" fmla="*/ 95 h 249"/>
                <a:gd name="T24" fmla="*/ 53 w 423"/>
                <a:gd name="T25" fmla="*/ 117 h 249"/>
                <a:gd name="T26" fmla="*/ 130 w 423"/>
                <a:gd name="T27" fmla="*/ 126 h 249"/>
                <a:gd name="T28" fmla="*/ 175 w 423"/>
                <a:gd name="T29" fmla="*/ 114 h 249"/>
                <a:gd name="T30" fmla="*/ 194 w 423"/>
                <a:gd name="T31" fmla="*/ 84 h 249"/>
                <a:gd name="T32" fmla="*/ 154 w 423"/>
                <a:gd name="T33" fmla="*/ 37 h 249"/>
                <a:gd name="T34" fmla="*/ 95 w 423"/>
                <a:gd name="T35" fmla="*/ 13 h 249"/>
                <a:gd name="T36" fmla="*/ 51 w 423"/>
                <a:gd name="T37" fmla="*/ 0 h 249"/>
                <a:gd name="T38" fmla="*/ 134 w 423"/>
                <a:gd name="T39" fmla="*/ 17 h 249"/>
                <a:gd name="T40" fmla="*/ 164 w 423"/>
                <a:gd name="T41" fmla="*/ 36 h 249"/>
                <a:gd name="T42" fmla="*/ 186 w 423"/>
                <a:gd name="T43" fmla="*/ 54 h 249"/>
                <a:gd name="T44" fmla="*/ 188 w 423"/>
                <a:gd name="T45" fmla="*/ 54 h 249"/>
                <a:gd name="T46" fmla="*/ 184 w 423"/>
                <a:gd name="T47" fmla="*/ 50 h 249"/>
                <a:gd name="T48" fmla="*/ 182 w 423"/>
                <a:gd name="T49" fmla="*/ 49 h 249"/>
                <a:gd name="T50" fmla="*/ 185 w 423"/>
                <a:gd name="T51" fmla="*/ 53 h 249"/>
                <a:gd name="T52" fmla="*/ 190 w 423"/>
                <a:gd name="T53" fmla="*/ 58 h 249"/>
                <a:gd name="T54" fmla="*/ 241 w 423"/>
                <a:gd name="T55" fmla="*/ 85 h 249"/>
                <a:gd name="T56" fmla="*/ 262 w 423"/>
                <a:gd name="T57" fmla="*/ 89 h 249"/>
                <a:gd name="T58" fmla="*/ 328 w 423"/>
                <a:gd name="T59" fmla="*/ 104 h 249"/>
                <a:gd name="T60" fmla="*/ 394 w 423"/>
                <a:gd name="T61" fmla="*/ 154 h 249"/>
                <a:gd name="T62" fmla="*/ 419 w 423"/>
                <a:gd name="T63" fmla="*/ 194 h 249"/>
                <a:gd name="T64" fmla="*/ 415 w 423"/>
                <a:gd name="T65" fmla="*/ 202 h 249"/>
                <a:gd name="T66" fmla="*/ 409 w 423"/>
                <a:gd name="T67" fmla="*/ 202 h 249"/>
                <a:gd name="T68" fmla="*/ 402 w 423"/>
                <a:gd name="T69" fmla="*/ 207 h 249"/>
                <a:gd name="T70" fmla="*/ 360 w 423"/>
                <a:gd name="T71" fmla="*/ 246 h 249"/>
                <a:gd name="T72" fmla="*/ 305 w 423"/>
                <a:gd name="T73" fmla="*/ 240 h 249"/>
                <a:gd name="T74" fmla="*/ 241 w 423"/>
                <a:gd name="T75" fmla="*/ 181 h 249"/>
                <a:gd name="T76" fmla="*/ 218 w 423"/>
                <a:gd name="T77" fmla="*/ 130 h 249"/>
                <a:gd name="T78" fmla="*/ 216 w 423"/>
                <a:gd name="T79" fmla="*/ 125 h 249"/>
                <a:gd name="T80" fmla="*/ 207 w 423"/>
                <a:gd name="T81" fmla="*/ 114 h 249"/>
                <a:gd name="T82" fmla="*/ 193 w 423"/>
                <a:gd name="T83" fmla="*/ 114 h 249"/>
                <a:gd name="T84" fmla="*/ 188 w 423"/>
                <a:gd name="T85" fmla="*/ 117 h 249"/>
                <a:gd name="T86" fmla="*/ 134 w 423"/>
                <a:gd name="T87" fmla="*/ 134 h 249"/>
                <a:gd name="T88" fmla="*/ 48 w 423"/>
                <a:gd name="T89" fmla="*/ 125 h 249"/>
                <a:gd name="T90" fmla="*/ 7 w 423"/>
                <a:gd name="T91" fmla="*/ 88 h 249"/>
                <a:gd name="T92" fmla="*/ 7 w 423"/>
                <a:gd name="T93" fmla="*/ 32 h 249"/>
                <a:gd name="T94" fmla="*/ 7 w 423"/>
                <a:gd name="T95" fmla="*/ 21 h 249"/>
                <a:gd name="T96" fmla="*/ 2 w 423"/>
                <a:gd name="T97" fmla="*/ 17 h 249"/>
                <a:gd name="T98" fmla="*/ 6 w 423"/>
                <a:gd name="T99" fmla="*/ 10 h 249"/>
                <a:gd name="T100" fmla="*/ 51 w 423"/>
                <a:gd name="T101" fmla="*/ 0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23" h="249">
                  <a:moveTo>
                    <a:pt x="274" y="99"/>
                  </a:moveTo>
                  <a:lnTo>
                    <a:pt x="249" y="99"/>
                  </a:lnTo>
                  <a:lnTo>
                    <a:pt x="237" y="104"/>
                  </a:lnTo>
                  <a:lnTo>
                    <a:pt x="230" y="112"/>
                  </a:lnTo>
                  <a:lnTo>
                    <a:pt x="226" y="123"/>
                  </a:lnTo>
                  <a:lnTo>
                    <a:pt x="230" y="143"/>
                  </a:lnTo>
                  <a:lnTo>
                    <a:pt x="237" y="161"/>
                  </a:lnTo>
                  <a:lnTo>
                    <a:pt x="249" y="178"/>
                  </a:lnTo>
                  <a:lnTo>
                    <a:pt x="262" y="195"/>
                  </a:lnTo>
                  <a:lnTo>
                    <a:pt x="277" y="211"/>
                  </a:lnTo>
                  <a:lnTo>
                    <a:pt x="295" y="223"/>
                  </a:lnTo>
                  <a:lnTo>
                    <a:pt x="320" y="236"/>
                  </a:lnTo>
                  <a:lnTo>
                    <a:pt x="332" y="239"/>
                  </a:lnTo>
                  <a:lnTo>
                    <a:pt x="345" y="240"/>
                  </a:lnTo>
                  <a:lnTo>
                    <a:pt x="356" y="237"/>
                  </a:lnTo>
                  <a:lnTo>
                    <a:pt x="372" y="229"/>
                  </a:lnTo>
                  <a:lnTo>
                    <a:pt x="385" y="218"/>
                  </a:lnTo>
                  <a:lnTo>
                    <a:pt x="394" y="202"/>
                  </a:lnTo>
                  <a:lnTo>
                    <a:pt x="396" y="189"/>
                  </a:lnTo>
                  <a:lnTo>
                    <a:pt x="394" y="174"/>
                  </a:lnTo>
                  <a:lnTo>
                    <a:pt x="391" y="161"/>
                  </a:lnTo>
                  <a:lnTo>
                    <a:pt x="380" y="150"/>
                  </a:lnTo>
                  <a:lnTo>
                    <a:pt x="368" y="139"/>
                  </a:lnTo>
                  <a:lnTo>
                    <a:pt x="355" y="130"/>
                  </a:lnTo>
                  <a:lnTo>
                    <a:pt x="339" y="119"/>
                  </a:lnTo>
                  <a:lnTo>
                    <a:pt x="322" y="112"/>
                  </a:lnTo>
                  <a:lnTo>
                    <a:pt x="299" y="102"/>
                  </a:lnTo>
                  <a:lnTo>
                    <a:pt x="274" y="99"/>
                  </a:lnTo>
                  <a:close/>
                  <a:moveTo>
                    <a:pt x="49" y="8"/>
                  </a:moveTo>
                  <a:lnTo>
                    <a:pt x="36" y="13"/>
                  </a:lnTo>
                  <a:lnTo>
                    <a:pt x="25" y="23"/>
                  </a:lnTo>
                  <a:lnTo>
                    <a:pt x="16" y="33"/>
                  </a:lnTo>
                  <a:lnTo>
                    <a:pt x="10" y="50"/>
                  </a:lnTo>
                  <a:lnTo>
                    <a:pt x="10" y="68"/>
                  </a:lnTo>
                  <a:lnTo>
                    <a:pt x="15" y="85"/>
                  </a:lnTo>
                  <a:lnTo>
                    <a:pt x="21" y="95"/>
                  </a:lnTo>
                  <a:lnTo>
                    <a:pt x="31" y="104"/>
                  </a:lnTo>
                  <a:lnTo>
                    <a:pt x="41" y="110"/>
                  </a:lnTo>
                  <a:lnTo>
                    <a:pt x="53" y="117"/>
                  </a:lnTo>
                  <a:lnTo>
                    <a:pt x="66" y="121"/>
                  </a:lnTo>
                  <a:lnTo>
                    <a:pt x="99" y="127"/>
                  </a:lnTo>
                  <a:lnTo>
                    <a:pt x="130" y="126"/>
                  </a:lnTo>
                  <a:lnTo>
                    <a:pt x="146" y="123"/>
                  </a:lnTo>
                  <a:lnTo>
                    <a:pt x="160" y="119"/>
                  </a:lnTo>
                  <a:lnTo>
                    <a:pt x="175" y="114"/>
                  </a:lnTo>
                  <a:lnTo>
                    <a:pt x="188" y="105"/>
                  </a:lnTo>
                  <a:lnTo>
                    <a:pt x="193" y="96"/>
                  </a:lnTo>
                  <a:lnTo>
                    <a:pt x="194" y="84"/>
                  </a:lnTo>
                  <a:lnTo>
                    <a:pt x="190" y="72"/>
                  </a:lnTo>
                  <a:lnTo>
                    <a:pt x="173" y="53"/>
                  </a:lnTo>
                  <a:lnTo>
                    <a:pt x="154" y="37"/>
                  </a:lnTo>
                  <a:lnTo>
                    <a:pt x="131" y="25"/>
                  </a:lnTo>
                  <a:lnTo>
                    <a:pt x="113" y="19"/>
                  </a:lnTo>
                  <a:lnTo>
                    <a:pt x="95" y="13"/>
                  </a:lnTo>
                  <a:lnTo>
                    <a:pt x="72" y="8"/>
                  </a:lnTo>
                  <a:lnTo>
                    <a:pt x="49" y="8"/>
                  </a:lnTo>
                  <a:close/>
                  <a:moveTo>
                    <a:pt x="51" y="0"/>
                  </a:moveTo>
                  <a:lnTo>
                    <a:pt x="80" y="2"/>
                  </a:lnTo>
                  <a:lnTo>
                    <a:pt x="108" y="8"/>
                  </a:lnTo>
                  <a:lnTo>
                    <a:pt x="134" y="17"/>
                  </a:lnTo>
                  <a:lnTo>
                    <a:pt x="143" y="23"/>
                  </a:lnTo>
                  <a:lnTo>
                    <a:pt x="154" y="28"/>
                  </a:lnTo>
                  <a:lnTo>
                    <a:pt x="164" y="36"/>
                  </a:lnTo>
                  <a:lnTo>
                    <a:pt x="173" y="42"/>
                  </a:lnTo>
                  <a:lnTo>
                    <a:pt x="181" y="49"/>
                  </a:lnTo>
                  <a:lnTo>
                    <a:pt x="186" y="54"/>
                  </a:lnTo>
                  <a:lnTo>
                    <a:pt x="188" y="55"/>
                  </a:lnTo>
                  <a:lnTo>
                    <a:pt x="188" y="55"/>
                  </a:lnTo>
                  <a:lnTo>
                    <a:pt x="188" y="54"/>
                  </a:lnTo>
                  <a:lnTo>
                    <a:pt x="186" y="53"/>
                  </a:lnTo>
                  <a:lnTo>
                    <a:pt x="185" y="51"/>
                  </a:lnTo>
                  <a:lnTo>
                    <a:pt x="184" y="50"/>
                  </a:lnTo>
                  <a:lnTo>
                    <a:pt x="184" y="50"/>
                  </a:lnTo>
                  <a:lnTo>
                    <a:pt x="182" y="49"/>
                  </a:lnTo>
                  <a:lnTo>
                    <a:pt x="182" y="49"/>
                  </a:lnTo>
                  <a:lnTo>
                    <a:pt x="182" y="49"/>
                  </a:lnTo>
                  <a:lnTo>
                    <a:pt x="184" y="50"/>
                  </a:lnTo>
                  <a:lnTo>
                    <a:pt x="185" y="53"/>
                  </a:lnTo>
                  <a:lnTo>
                    <a:pt x="189" y="55"/>
                  </a:lnTo>
                  <a:lnTo>
                    <a:pt x="190" y="58"/>
                  </a:lnTo>
                  <a:lnTo>
                    <a:pt x="190" y="58"/>
                  </a:lnTo>
                  <a:lnTo>
                    <a:pt x="206" y="68"/>
                  </a:lnTo>
                  <a:lnTo>
                    <a:pt x="223" y="78"/>
                  </a:lnTo>
                  <a:lnTo>
                    <a:pt x="241" y="85"/>
                  </a:lnTo>
                  <a:lnTo>
                    <a:pt x="260" y="89"/>
                  </a:lnTo>
                  <a:lnTo>
                    <a:pt x="260" y="89"/>
                  </a:lnTo>
                  <a:lnTo>
                    <a:pt x="262" y="89"/>
                  </a:lnTo>
                  <a:lnTo>
                    <a:pt x="284" y="91"/>
                  </a:lnTo>
                  <a:lnTo>
                    <a:pt x="307" y="96"/>
                  </a:lnTo>
                  <a:lnTo>
                    <a:pt x="328" y="104"/>
                  </a:lnTo>
                  <a:lnTo>
                    <a:pt x="353" y="117"/>
                  </a:lnTo>
                  <a:lnTo>
                    <a:pt x="375" y="133"/>
                  </a:lnTo>
                  <a:lnTo>
                    <a:pt x="394" y="154"/>
                  </a:lnTo>
                  <a:lnTo>
                    <a:pt x="423" y="185"/>
                  </a:lnTo>
                  <a:lnTo>
                    <a:pt x="421" y="190"/>
                  </a:lnTo>
                  <a:lnTo>
                    <a:pt x="419" y="194"/>
                  </a:lnTo>
                  <a:lnTo>
                    <a:pt x="418" y="198"/>
                  </a:lnTo>
                  <a:lnTo>
                    <a:pt x="415" y="202"/>
                  </a:lnTo>
                  <a:lnTo>
                    <a:pt x="415" y="202"/>
                  </a:lnTo>
                  <a:lnTo>
                    <a:pt x="414" y="202"/>
                  </a:lnTo>
                  <a:lnTo>
                    <a:pt x="411" y="201"/>
                  </a:lnTo>
                  <a:lnTo>
                    <a:pt x="409" y="202"/>
                  </a:lnTo>
                  <a:lnTo>
                    <a:pt x="406" y="202"/>
                  </a:lnTo>
                  <a:lnTo>
                    <a:pt x="404" y="205"/>
                  </a:lnTo>
                  <a:lnTo>
                    <a:pt x="402" y="207"/>
                  </a:lnTo>
                  <a:lnTo>
                    <a:pt x="392" y="224"/>
                  </a:lnTo>
                  <a:lnTo>
                    <a:pt x="377" y="237"/>
                  </a:lnTo>
                  <a:lnTo>
                    <a:pt x="360" y="246"/>
                  </a:lnTo>
                  <a:lnTo>
                    <a:pt x="342" y="249"/>
                  </a:lnTo>
                  <a:lnTo>
                    <a:pt x="324" y="246"/>
                  </a:lnTo>
                  <a:lnTo>
                    <a:pt x="305" y="240"/>
                  </a:lnTo>
                  <a:lnTo>
                    <a:pt x="281" y="224"/>
                  </a:lnTo>
                  <a:lnTo>
                    <a:pt x="258" y="205"/>
                  </a:lnTo>
                  <a:lnTo>
                    <a:pt x="241" y="181"/>
                  </a:lnTo>
                  <a:lnTo>
                    <a:pt x="231" y="165"/>
                  </a:lnTo>
                  <a:lnTo>
                    <a:pt x="223" y="148"/>
                  </a:lnTo>
                  <a:lnTo>
                    <a:pt x="218" y="130"/>
                  </a:lnTo>
                  <a:lnTo>
                    <a:pt x="218" y="130"/>
                  </a:lnTo>
                  <a:lnTo>
                    <a:pt x="218" y="130"/>
                  </a:lnTo>
                  <a:lnTo>
                    <a:pt x="216" y="125"/>
                  </a:lnTo>
                  <a:lnTo>
                    <a:pt x="214" y="119"/>
                  </a:lnTo>
                  <a:lnTo>
                    <a:pt x="211" y="117"/>
                  </a:lnTo>
                  <a:lnTo>
                    <a:pt x="207" y="114"/>
                  </a:lnTo>
                  <a:lnTo>
                    <a:pt x="202" y="113"/>
                  </a:lnTo>
                  <a:lnTo>
                    <a:pt x="198" y="113"/>
                  </a:lnTo>
                  <a:lnTo>
                    <a:pt x="193" y="114"/>
                  </a:lnTo>
                  <a:lnTo>
                    <a:pt x="189" y="117"/>
                  </a:lnTo>
                  <a:lnTo>
                    <a:pt x="189" y="117"/>
                  </a:lnTo>
                  <a:lnTo>
                    <a:pt x="188" y="117"/>
                  </a:lnTo>
                  <a:lnTo>
                    <a:pt x="171" y="125"/>
                  </a:lnTo>
                  <a:lnTo>
                    <a:pt x="152" y="130"/>
                  </a:lnTo>
                  <a:lnTo>
                    <a:pt x="134" y="134"/>
                  </a:lnTo>
                  <a:lnTo>
                    <a:pt x="104" y="136"/>
                  </a:lnTo>
                  <a:lnTo>
                    <a:pt x="75" y="133"/>
                  </a:lnTo>
                  <a:lnTo>
                    <a:pt x="48" y="125"/>
                  </a:lnTo>
                  <a:lnTo>
                    <a:pt x="31" y="116"/>
                  </a:lnTo>
                  <a:lnTo>
                    <a:pt x="16" y="104"/>
                  </a:lnTo>
                  <a:lnTo>
                    <a:pt x="7" y="88"/>
                  </a:lnTo>
                  <a:lnTo>
                    <a:pt x="0" y="70"/>
                  </a:lnTo>
                  <a:lnTo>
                    <a:pt x="2" y="50"/>
                  </a:lnTo>
                  <a:lnTo>
                    <a:pt x="7" y="32"/>
                  </a:lnTo>
                  <a:lnTo>
                    <a:pt x="8" y="28"/>
                  </a:lnTo>
                  <a:lnTo>
                    <a:pt x="7" y="24"/>
                  </a:lnTo>
                  <a:lnTo>
                    <a:pt x="7" y="21"/>
                  </a:lnTo>
                  <a:lnTo>
                    <a:pt x="6" y="20"/>
                  </a:lnTo>
                  <a:lnTo>
                    <a:pt x="3" y="19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6" y="10"/>
                  </a:lnTo>
                  <a:lnTo>
                    <a:pt x="7" y="6"/>
                  </a:lnTo>
                  <a:lnTo>
                    <a:pt x="10" y="0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3A4040"/>
            </a:solidFill>
            <a:ln w="0">
              <a:solidFill>
                <a:srgbClr val="3A404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3" name="Freeform 858"/>
            <p:cNvSpPr>
              <a:spLocks noEditPoints="1"/>
            </p:cNvSpPr>
            <p:nvPr/>
          </p:nvSpPr>
          <p:spPr bwMode="auto">
            <a:xfrm>
              <a:off x="7926777" y="4737988"/>
              <a:ext cx="150813" cy="144463"/>
            </a:xfrm>
            <a:custGeom>
              <a:avLst/>
              <a:gdLst>
                <a:gd name="T0" fmla="*/ 47 w 95"/>
                <a:gd name="T1" fmla="*/ 64 h 91"/>
                <a:gd name="T2" fmla="*/ 95 w 95"/>
                <a:gd name="T3" fmla="*/ 91 h 91"/>
                <a:gd name="T4" fmla="*/ 89 w 95"/>
                <a:gd name="T5" fmla="*/ 90 h 91"/>
                <a:gd name="T6" fmla="*/ 64 w 95"/>
                <a:gd name="T7" fmla="*/ 77 h 91"/>
                <a:gd name="T8" fmla="*/ 52 w 95"/>
                <a:gd name="T9" fmla="*/ 70 h 91"/>
                <a:gd name="T10" fmla="*/ 47 w 95"/>
                <a:gd name="T11" fmla="*/ 65 h 91"/>
                <a:gd name="T12" fmla="*/ 47 w 95"/>
                <a:gd name="T13" fmla="*/ 64 h 91"/>
                <a:gd name="T14" fmla="*/ 0 w 95"/>
                <a:gd name="T15" fmla="*/ 0 h 91"/>
                <a:gd name="T16" fmla="*/ 74 w 95"/>
                <a:gd name="T17" fmla="*/ 22 h 91"/>
                <a:gd name="T18" fmla="*/ 43 w 95"/>
                <a:gd name="T19" fmla="*/ 40 h 91"/>
                <a:gd name="T20" fmla="*/ 40 w 95"/>
                <a:gd name="T21" fmla="*/ 31 h 91"/>
                <a:gd name="T22" fmla="*/ 40 w 95"/>
                <a:gd name="T23" fmla="*/ 28 h 91"/>
                <a:gd name="T24" fmla="*/ 38 w 95"/>
                <a:gd name="T25" fmla="*/ 27 h 91"/>
                <a:gd name="T26" fmla="*/ 0 w 95"/>
                <a:gd name="T27" fmla="*/ 2 h 91"/>
                <a:gd name="T28" fmla="*/ 0 w 95"/>
                <a:gd name="T2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5" h="91">
                  <a:moveTo>
                    <a:pt x="47" y="64"/>
                  </a:moveTo>
                  <a:lnTo>
                    <a:pt x="95" y="91"/>
                  </a:lnTo>
                  <a:lnTo>
                    <a:pt x="89" y="90"/>
                  </a:lnTo>
                  <a:lnTo>
                    <a:pt x="64" y="77"/>
                  </a:lnTo>
                  <a:lnTo>
                    <a:pt x="52" y="70"/>
                  </a:lnTo>
                  <a:lnTo>
                    <a:pt x="47" y="65"/>
                  </a:lnTo>
                  <a:lnTo>
                    <a:pt x="47" y="64"/>
                  </a:lnTo>
                  <a:close/>
                  <a:moveTo>
                    <a:pt x="0" y="0"/>
                  </a:moveTo>
                  <a:lnTo>
                    <a:pt x="74" y="22"/>
                  </a:lnTo>
                  <a:lnTo>
                    <a:pt x="43" y="40"/>
                  </a:lnTo>
                  <a:lnTo>
                    <a:pt x="40" y="31"/>
                  </a:lnTo>
                  <a:lnTo>
                    <a:pt x="40" y="28"/>
                  </a:lnTo>
                  <a:lnTo>
                    <a:pt x="38" y="27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2A5BF"/>
            </a:solidFill>
            <a:ln w="0">
              <a:solidFill>
                <a:srgbClr val="42A5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4" name="Freeform 859"/>
            <p:cNvSpPr>
              <a:spLocks/>
            </p:cNvSpPr>
            <p:nvPr/>
          </p:nvSpPr>
          <p:spPr bwMode="auto">
            <a:xfrm>
              <a:off x="7995040" y="4772913"/>
              <a:ext cx="180975" cy="114300"/>
            </a:xfrm>
            <a:custGeom>
              <a:avLst/>
              <a:gdLst>
                <a:gd name="T0" fmla="*/ 31 w 114"/>
                <a:gd name="T1" fmla="*/ 0 h 72"/>
                <a:gd name="T2" fmla="*/ 35 w 114"/>
                <a:gd name="T3" fmla="*/ 1 h 72"/>
                <a:gd name="T4" fmla="*/ 35 w 114"/>
                <a:gd name="T5" fmla="*/ 3 h 72"/>
                <a:gd name="T6" fmla="*/ 41 w 114"/>
                <a:gd name="T7" fmla="*/ 5 h 72"/>
                <a:gd name="T8" fmla="*/ 52 w 114"/>
                <a:gd name="T9" fmla="*/ 12 h 72"/>
                <a:gd name="T10" fmla="*/ 68 w 114"/>
                <a:gd name="T11" fmla="*/ 21 h 72"/>
                <a:gd name="T12" fmla="*/ 89 w 114"/>
                <a:gd name="T13" fmla="*/ 33 h 72"/>
                <a:gd name="T14" fmla="*/ 114 w 114"/>
                <a:gd name="T15" fmla="*/ 47 h 72"/>
                <a:gd name="T16" fmla="*/ 105 w 114"/>
                <a:gd name="T17" fmla="*/ 56 h 72"/>
                <a:gd name="T18" fmla="*/ 94 w 114"/>
                <a:gd name="T19" fmla="*/ 64 h 72"/>
                <a:gd name="T20" fmla="*/ 82 w 114"/>
                <a:gd name="T21" fmla="*/ 69 h 72"/>
                <a:gd name="T22" fmla="*/ 76 w 114"/>
                <a:gd name="T23" fmla="*/ 71 h 72"/>
                <a:gd name="T24" fmla="*/ 69 w 114"/>
                <a:gd name="T25" fmla="*/ 72 h 72"/>
                <a:gd name="T26" fmla="*/ 62 w 114"/>
                <a:gd name="T27" fmla="*/ 71 h 72"/>
                <a:gd name="T28" fmla="*/ 54 w 114"/>
                <a:gd name="T29" fmla="*/ 69 h 72"/>
                <a:gd name="T30" fmla="*/ 52 w 114"/>
                <a:gd name="T31" fmla="*/ 69 h 72"/>
                <a:gd name="T32" fmla="*/ 4 w 114"/>
                <a:gd name="T33" fmla="*/ 42 h 72"/>
                <a:gd name="T34" fmla="*/ 0 w 114"/>
                <a:gd name="T35" fmla="*/ 18 h 72"/>
                <a:gd name="T36" fmla="*/ 31 w 114"/>
                <a:gd name="T37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4" h="72">
                  <a:moveTo>
                    <a:pt x="31" y="0"/>
                  </a:moveTo>
                  <a:lnTo>
                    <a:pt x="35" y="1"/>
                  </a:lnTo>
                  <a:lnTo>
                    <a:pt x="35" y="3"/>
                  </a:lnTo>
                  <a:lnTo>
                    <a:pt x="41" y="5"/>
                  </a:lnTo>
                  <a:lnTo>
                    <a:pt x="52" y="12"/>
                  </a:lnTo>
                  <a:lnTo>
                    <a:pt x="68" y="21"/>
                  </a:lnTo>
                  <a:lnTo>
                    <a:pt x="89" y="33"/>
                  </a:lnTo>
                  <a:lnTo>
                    <a:pt x="114" y="47"/>
                  </a:lnTo>
                  <a:lnTo>
                    <a:pt x="105" y="56"/>
                  </a:lnTo>
                  <a:lnTo>
                    <a:pt x="94" y="64"/>
                  </a:lnTo>
                  <a:lnTo>
                    <a:pt x="82" y="69"/>
                  </a:lnTo>
                  <a:lnTo>
                    <a:pt x="76" y="71"/>
                  </a:lnTo>
                  <a:lnTo>
                    <a:pt x="69" y="72"/>
                  </a:lnTo>
                  <a:lnTo>
                    <a:pt x="62" y="71"/>
                  </a:lnTo>
                  <a:lnTo>
                    <a:pt x="54" y="69"/>
                  </a:lnTo>
                  <a:lnTo>
                    <a:pt x="52" y="69"/>
                  </a:lnTo>
                  <a:lnTo>
                    <a:pt x="4" y="42"/>
                  </a:lnTo>
                  <a:lnTo>
                    <a:pt x="0" y="18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3A91A8"/>
            </a:solidFill>
            <a:ln w="0">
              <a:solidFill>
                <a:srgbClr val="3A91A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5" name="Freeform 860"/>
            <p:cNvSpPr>
              <a:spLocks/>
            </p:cNvSpPr>
            <p:nvPr/>
          </p:nvSpPr>
          <p:spPr bwMode="auto">
            <a:xfrm>
              <a:off x="8114102" y="4791963"/>
              <a:ext cx="74613" cy="41275"/>
            </a:xfrm>
            <a:custGeom>
              <a:avLst/>
              <a:gdLst>
                <a:gd name="T0" fmla="*/ 0 w 47"/>
                <a:gd name="T1" fmla="*/ 0 h 26"/>
                <a:gd name="T2" fmla="*/ 47 w 47"/>
                <a:gd name="T3" fmla="*/ 14 h 26"/>
                <a:gd name="T4" fmla="*/ 45 w 47"/>
                <a:gd name="T5" fmla="*/ 22 h 26"/>
                <a:gd name="T6" fmla="*/ 43 w 47"/>
                <a:gd name="T7" fmla="*/ 26 h 26"/>
                <a:gd name="T8" fmla="*/ 0 w 4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6">
                  <a:moveTo>
                    <a:pt x="0" y="0"/>
                  </a:moveTo>
                  <a:lnTo>
                    <a:pt x="47" y="14"/>
                  </a:lnTo>
                  <a:lnTo>
                    <a:pt x="45" y="22"/>
                  </a:lnTo>
                  <a:lnTo>
                    <a:pt x="43" y="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93B40"/>
            </a:solidFill>
            <a:ln w="0">
              <a:solidFill>
                <a:srgbClr val="493B4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6" name="Freeform 861"/>
            <p:cNvSpPr>
              <a:spLocks/>
            </p:cNvSpPr>
            <p:nvPr/>
          </p:nvSpPr>
          <p:spPr bwMode="auto">
            <a:xfrm>
              <a:off x="8050602" y="4774500"/>
              <a:ext cx="131763" cy="73025"/>
            </a:xfrm>
            <a:custGeom>
              <a:avLst/>
              <a:gdLst>
                <a:gd name="T0" fmla="*/ 0 w 83"/>
                <a:gd name="T1" fmla="*/ 0 h 46"/>
                <a:gd name="T2" fmla="*/ 40 w 83"/>
                <a:gd name="T3" fmla="*/ 11 h 46"/>
                <a:gd name="T4" fmla="*/ 83 w 83"/>
                <a:gd name="T5" fmla="*/ 37 h 46"/>
                <a:gd name="T6" fmla="*/ 82 w 83"/>
                <a:gd name="T7" fmla="*/ 41 h 46"/>
                <a:gd name="T8" fmla="*/ 79 w 83"/>
                <a:gd name="T9" fmla="*/ 46 h 46"/>
                <a:gd name="T10" fmla="*/ 54 w 83"/>
                <a:gd name="T11" fmla="*/ 32 h 46"/>
                <a:gd name="T12" fmla="*/ 33 w 83"/>
                <a:gd name="T13" fmla="*/ 20 h 46"/>
                <a:gd name="T14" fmla="*/ 17 w 83"/>
                <a:gd name="T15" fmla="*/ 11 h 46"/>
                <a:gd name="T16" fmla="*/ 6 w 83"/>
                <a:gd name="T17" fmla="*/ 4 h 46"/>
                <a:gd name="T18" fmla="*/ 0 w 83"/>
                <a:gd name="T19" fmla="*/ 2 h 46"/>
                <a:gd name="T20" fmla="*/ 0 w 83"/>
                <a:gd name="T2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3" h="46">
                  <a:moveTo>
                    <a:pt x="0" y="0"/>
                  </a:moveTo>
                  <a:lnTo>
                    <a:pt x="40" y="11"/>
                  </a:lnTo>
                  <a:lnTo>
                    <a:pt x="83" y="37"/>
                  </a:lnTo>
                  <a:lnTo>
                    <a:pt x="82" y="41"/>
                  </a:lnTo>
                  <a:lnTo>
                    <a:pt x="79" y="46"/>
                  </a:lnTo>
                  <a:lnTo>
                    <a:pt x="54" y="32"/>
                  </a:lnTo>
                  <a:lnTo>
                    <a:pt x="33" y="20"/>
                  </a:lnTo>
                  <a:lnTo>
                    <a:pt x="17" y="11"/>
                  </a:lnTo>
                  <a:lnTo>
                    <a:pt x="6" y="4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E8D8C"/>
            </a:solidFill>
            <a:ln w="0">
              <a:solidFill>
                <a:srgbClr val="BE8D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7" name="Freeform 862"/>
            <p:cNvSpPr>
              <a:spLocks/>
            </p:cNvSpPr>
            <p:nvPr/>
          </p:nvSpPr>
          <p:spPr bwMode="auto">
            <a:xfrm>
              <a:off x="7934715" y="4758625"/>
              <a:ext cx="49213" cy="55563"/>
            </a:xfrm>
            <a:custGeom>
              <a:avLst/>
              <a:gdLst>
                <a:gd name="T0" fmla="*/ 0 w 31"/>
                <a:gd name="T1" fmla="*/ 0 h 35"/>
                <a:gd name="T2" fmla="*/ 28 w 31"/>
                <a:gd name="T3" fmla="*/ 17 h 35"/>
                <a:gd name="T4" fmla="*/ 29 w 31"/>
                <a:gd name="T5" fmla="*/ 18 h 35"/>
                <a:gd name="T6" fmla="*/ 30 w 31"/>
                <a:gd name="T7" fmla="*/ 21 h 35"/>
                <a:gd name="T8" fmla="*/ 31 w 31"/>
                <a:gd name="T9" fmla="*/ 31 h 35"/>
                <a:gd name="T10" fmla="*/ 25 w 31"/>
                <a:gd name="T11" fmla="*/ 35 h 35"/>
                <a:gd name="T12" fmla="*/ 18 w 31"/>
                <a:gd name="T13" fmla="*/ 27 h 35"/>
                <a:gd name="T14" fmla="*/ 13 w 31"/>
                <a:gd name="T15" fmla="*/ 19 h 35"/>
                <a:gd name="T16" fmla="*/ 7 w 31"/>
                <a:gd name="T17" fmla="*/ 10 h 35"/>
                <a:gd name="T18" fmla="*/ 0 w 31"/>
                <a:gd name="T1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35">
                  <a:moveTo>
                    <a:pt x="0" y="0"/>
                  </a:moveTo>
                  <a:lnTo>
                    <a:pt x="28" y="17"/>
                  </a:lnTo>
                  <a:lnTo>
                    <a:pt x="29" y="18"/>
                  </a:lnTo>
                  <a:lnTo>
                    <a:pt x="30" y="21"/>
                  </a:lnTo>
                  <a:lnTo>
                    <a:pt x="31" y="31"/>
                  </a:lnTo>
                  <a:lnTo>
                    <a:pt x="25" y="35"/>
                  </a:lnTo>
                  <a:lnTo>
                    <a:pt x="18" y="27"/>
                  </a:lnTo>
                  <a:lnTo>
                    <a:pt x="13" y="19"/>
                  </a:lnTo>
                  <a:lnTo>
                    <a:pt x="7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2A5BF"/>
            </a:solidFill>
            <a:ln w="0">
              <a:solidFill>
                <a:srgbClr val="42A5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8" name="Freeform 863"/>
            <p:cNvSpPr>
              <a:spLocks/>
            </p:cNvSpPr>
            <p:nvPr/>
          </p:nvSpPr>
          <p:spPr bwMode="auto">
            <a:xfrm>
              <a:off x="7974402" y="4807838"/>
              <a:ext cx="12700" cy="19050"/>
            </a:xfrm>
            <a:custGeom>
              <a:avLst/>
              <a:gdLst>
                <a:gd name="T0" fmla="*/ 6 w 8"/>
                <a:gd name="T1" fmla="*/ 0 h 12"/>
                <a:gd name="T2" fmla="*/ 8 w 8"/>
                <a:gd name="T3" fmla="*/ 12 h 12"/>
                <a:gd name="T4" fmla="*/ 0 w 8"/>
                <a:gd name="T5" fmla="*/ 4 h 12"/>
                <a:gd name="T6" fmla="*/ 6 w 8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2">
                  <a:moveTo>
                    <a:pt x="6" y="0"/>
                  </a:moveTo>
                  <a:lnTo>
                    <a:pt x="8" y="12"/>
                  </a:lnTo>
                  <a:lnTo>
                    <a:pt x="0" y="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3A91A8"/>
            </a:solidFill>
            <a:ln w="0">
              <a:solidFill>
                <a:srgbClr val="3A91A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9" name="Freeform 864"/>
            <p:cNvSpPr>
              <a:spLocks/>
            </p:cNvSpPr>
            <p:nvPr/>
          </p:nvSpPr>
          <p:spPr bwMode="auto">
            <a:xfrm>
              <a:off x="7918840" y="4660200"/>
              <a:ext cx="206375" cy="98425"/>
            </a:xfrm>
            <a:custGeom>
              <a:avLst/>
              <a:gdLst>
                <a:gd name="T0" fmla="*/ 38 w 130"/>
                <a:gd name="T1" fmla="*/ 0 h 62"/>
                <a:gd name="T2" fmla="*/ 62 w 130"/>
                <a:gd name="T3" fmla="*/ 3 h 62"/>
                <a:gd name="T4" fmla="*/ 86 w 130"/>
                <a:gd name="T5" fmla="*/ 11 h 62"/>
                <a:gd name="T6" fmla="*/ 96 w 130"/>
                <a:gd name="T7" fmla="*/ 15 h 62"/>
                <a:gd name="T8" fmla="*/ 121 w 130"/>
                <a:gd name="T9" fmla="*/ 28 h 62"/>
                <a:gd name="T10" fmla="*/ 129 w 130"/>
                <a:gd name="T11" fmla="*/ 33 h 62"/>
                <a:gd name="T12" fmla="*/ 130 w 130"/>
                <a:gd name="T13" fmla="*/ 33 h 62"/>
                <a:gd name="T14" fmla="*/ 130 w 130"/>
                <a:gd name="T15" fmla="*/ 33 h 62"/>
                <a:gd name="T16" fmla="*/ 83 w 130"/>
                <a:gd name="T17" fmla="*/ 60 h 62"/>
                <a:gd name="T18" fmla="*/ 83 w 130"/>
                <a:gd name="T19" fmla="*/ 62 h 62"/>
                <a:gd name="T20" fmla="*/ 1 w 130"/>
                <a:gd name="T21" fmla="*/ 39 h 62"/>
                <a:gd name="T22" fmla="*/ 1 w 130"/>
                <a:gd name="T23" fmla="*/ 33 h 62"/>
                <a:gd name="T24" fmla="*/ 0 w 130"/>
                <a:gd name="T25" fmla="*/ 26 h 62"/>
                <a:gd name="T26" fmla="*/ 0 w 130"/>
                <a:gd name="T27" fmla="*/ 24 h 62"/>
                <a:gd name="T28" fmla="*/ 4 w 130"/>
                <a:gd name="T29" fmla="*/ 16 h 62"/>
                <a:gd name="T30" fmla="*/ 10 w 130"/>
                <a:gd name="T31" fmla="*/ 8 h 62"/>
                <a:gd name="T32" fmla="*/ 21 w 130"/>
                <a:gd name="T33" fmla="*/ 3 h 62"/>
                <a:gd name="T34" fmla="*/ 23 w 130"/>
                <a:gd name="T35" fmla="*/ 2 h 62"/>
                <a:gd name="T36" fmla="*/ 30 w 130"/>
                <a:gd name="T37" fmla="*/ 0 h 62"/>
                <a:gd name="T38" fmla="*/ 38 w 130"/>
                <a:gd name="T39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0" h="62">
                  <a:moveTo>
                    <a:pt x="38" y="0"/>
                  </a:moveTo>
                  <a:lnTo>
                    <a:pt x="62" y="3"/>
                  </a:lnTo>
                  <a:lnTo>
                    <a:pt x="86" y="11"/>
                  </a:lnTo>
                  <a:lnTo>
                    <a:pt x="96" y="15"/>
                  </a:lnTo>
                  <a:lnTo>
                    <a:pt x="121" y="28"/>
                  </a:lnTo>
                  <a:lnTo>
                    <a:pt x="129" y="33"/>
                  </a:lnTo>
                  <a:lnTo>
                    <a:pt x="130" y="33"/>
                  </a:lnTo>
                  <a:lnTo>
                    <a:pt x="130" y="33"/>
                  </a:lnTo>
                  <a:lnTo>
                    <a:pt x="83" y="60"/>
                  </a:lnTo>
                  <a:lnTo>
                    <a:pt x="83" y="62"/>
                  </a:lnTo>
                  <a:lnTo>
                    <a:pt x="1" y="39"/>
                  </a:lnTo>
                  <a:lnTo>
                    <a:pt x="1" y="33"/>
                  </a:lnTo>
                  <a:lnTo>
                    <a:pt x="0" y="26"/>
                  </a:lnTo>
                  <a:lnTo>
                    <a:pt x="0" y="24"/>
                  </a:lnTo>
                  <a:lnTo>
                    <a:pt x="4" y="16"/>
                  </a:lnTo>
                  <a:lnTo>
                    <a:pt x="10" y="8"/>
                  </a:lnTo>
                  <a:lnTo>
                    <a:pt x="21" y="3"/>
                  </a:lnTo>
                  <a:lnTo>
                    <a:pt x="23" y="2"/>
                  </a:lnTo>
                  <a:lnTo>
                    <a:pt x="30" y="0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42A5BF"/>
            </a:solidFill>
            <a:ln w="0">
              <a:solidFill>
                <a:srgbClr val="42A5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0" name="Freeform 865"/>
            <p:cNvSpPr>
              <a:spLocks/>
            </p:cNvSpPr>
            <p:nvPr/>
          </p:nvSpPr>
          <p:spPr bwMode="auto">
            <a:xfrm>
              <a:off x="8050602" y="4712588"/>
              <a:ext cx="133350" cy="79375"/>
            </a:xfrm>
            <a:custGeom>
              <a:avLst/>
              <a:gdLst>
                <a:gd name="T0" fmla="*/ 47 w 84"/>
                <a:gd name="T1" fmla="*/ 0 h 50"/>
                <a:gd name="T2" fmla="*/ 47 w 84"/>
                <a:gd name="T3" fmla="*/ 29 h 50"/>
                <a:gd name="T4" fmla="*/ 84 w 84"/>
                <a:gd name="T5" fmla="*/ 50 h 50"/>
                <a:gd name="T6" fmla="*/ 3 w 84"/>
                <a:gd name="T7" fmla="*/ 29 h 50"/>
                <a:gd name="T8" fmla="*/ 0 w 84"/>
                <a:gd name="T9" fmla="*/ 27 h 50"/>
                <a:gd name="T10" fmla="*/ 47 w 84"/>
                <a:gd name="T1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50">
                  <a:moveTo>
                    <a:pt x="47" y="0"/>
                  </a:moveTo>
                  <a:lnTo>
                    <a:pt x="47" y="29"/>
                  </a:lnTo>
                  <a:lnTo>
                    <a:pt x="84" y="50"/>
                  </a:lnTo>
                  <a:lnTo>
                    <a:pt x="3" y="29"/>
                  </a:lnTo>
                  <a:lnTo>
                    <a:pt x="0" y="2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493B40"/>
            </a:solidFill>
            <a:ln w="0">
              <a:solidFill>
                <a:srgbClr val="493B4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1" name="Freeform 866"/>
            <p:cNvSpPr>
              <a:spLocks/>
            </p:cNvSpPr>
            <p:nvPr/>
          </p:nvSpPr>
          <p:spPr bwMode="auto">
            <a:xfrm>
              <a:off x="8125215" y="4712588"/>
              <a:ext cx="63500" cy="80963"/>
            </a:xfrm>
            <a:custGeom>
              <a:avLst/>
              <a:gdLst>
                <a:gd name="T0" fmla="*/ 0 w 40"/>
                <a:gd name="T1" fmla="*/ 0 h 51"/>
                <a:gd name="T2" fmla="*/ 2 w 40"/>
                <a:gd name="T3" fmla="*/ 1 h 51"/>
                <a:gd name="T4" fmla="*/ 19 w 40"/>
                <a:gd name="T5" fmla="*/ 14 h 51"/>
                <a:gd name="T6" fmla="*/ 35 w 40"/>
                <a:gd name="T7" fmla="*/ 31 h 51"/>
                <a:gd name="T8" fmla="*/ 37 w 40"/>
                <a:gd name="T9" fmla="*/ 41 h 51"/>
                <a:gd name="T10" fmla="*/ 40 w 40"/>
                <a:gd name="T11" fmla="*/ 51 h 51"/>
                <a:gd name="T12" fmla="*/ 37 w 40"/>
                <a:gd name="T13" fmla="*/ 50 h 51"/>
                <a:gd name="T14" fmla="*/ 0 w 40"/>
                <a:gd name="T15" fmla="*/ 29 h 51"/>
                <a:gd name="T16" fmla="*/ 0 w 40"/>
                <a:gd name="T17" fmla="*/ 0 h 51"/>
                <a:gd name="T18" fmla="*/ 0 w 40"/>
                <a:gd name="T19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51">
                  <a:moveTo>
                    <a:pt x="0" y="0"/>
                  </a:moveTo>
                  <a:lnTo>
                    <a:pt x="2" y="1"/>
                  </a:lnTo>
                  <a:lnTo>
                    <a:pt x="19" y="14"/>
                  </a:lnTo>
                  <a:lnTo>
                    <a:pt x="35" y="31"/>
                  </a:lnTo>
                  <a:lnTo>
                    <a:pt x="37" y="41"/>
                  </a:lnTo>
                  <a:lnTo>
                    <a:pt x="40" y="51"/>
                  </a:lnTo>
                  <a:lnTo>
                    <a:pt x="37" y="50"/>
                  </a:lnTo>
                  <a:lnTo>
                    <a:pt x="0" y="2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2DDE5"/>
            </a:solidFill>
            <a:ln w="0">
              <a:solidFill>
                <a:srgbClr val="D2DDE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2" name="Freeform 867"/>
            <p:cNvSpPr>
              <a:spLocks/>
            </p:cNvSpPr>
            <p:nvPr/>
          </p:nvSpPr>
          <p:spPr bwMode="auto">
            <a:xfrm>
              <a:off x="8050602" y="4755450"/>
              <a:ext cx="4763" cy="3175"/>
            </a:xfrm>
            <a:custGeom>
              <a:avLst/>
              <a:gdLst>
                <a:gd name="T0" fmla="*/ 0 w 3"/>
                <a:gd name="T1" fmla="*/ 0 h 2"/>
                <a:gd name="T2" fmla="*/ 3 w 3"/>
                <a:gd name="T3" fmla="*/ 2 h 2"/>
                <a:gd name="T4" fmla="*/ 0 w 3"/>
                <a:gd name="T5" fmla="*/ 2 h 2"/>
                <a:gd name="T6" fmla="*/ 0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3" y="2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E8D8C"/>
            </a:solidFill>
            <a:ln w="0">
              <a:solidFill>
                <a:srgbClr val="BE8D8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3" name="Freeform 868"/>
            <p:cNvSpPr>
              <a:spLocks/>
            </p:cNvSpPr>
            <p:nvPr/>
          </p:nvSpPr>
          <p:spPr bwMode="auto">
            <a:xfrm>
              <a:off x="7926777" y="4741163"/>
              <a:ext cx="74613" cy="100013"/>
            </a:xfrm>
            <a:custGeom>
              <a:avLst/>
              <a:gdLst>
                <a:gd name="T0" fmla="*/ 0 w 47"/>
                <a:gd name="T1" fmla="*/ 0 h 63"/>
                <a:gd name="T2" fmla="*/ 38 w 47"/>
                <a:gd name="T3" fmla="*/ 25 h 63"/>
                <a:gd name="T4" fmla="*/ 40 w 47"/>
                <a:gd name="T5" fmla="*/ 26 h 63"/>
                <a:gd name="T6" fmla="*/ 40 w 47"/>
                <a:gd name="T7" fmla="*/ 29 h 63"/>
                <a:gd name="T8" fmla="*/ 43 w 47"/>
                <a:gd name="T9" fmla="*/ 38 h 63"/>
                <a:gd name="T10" fmla="*/ 47 w 47"/>
                <a:gd name="T11" fmla="*/ 62 h 63"/>
                <a:gd name="T12" fmla="*/ 47 w 47"/>
                <a:gd name="T13" fmla="*/ 63 h 63"/>
                <a:gd name="T14" fmla="*/ 38 w 47"/>
                <a:gd name="T15" fmla="*/ 54 h 63"/>
                <a:gd name="T16" fmla="*/ 36 w 47"/>
                <a:gd name="T17" fmla="*/ 42 h 63"/>
                <a:gd name="T18" fmla="*/ 35 w 47"/>
                <a:gd name="T19" fmla="*/ 32 h 63"/>
                <a:gd name="T20" fmla="*/ 34 w 47"/>
                <a:gd name="T21" fmla="*/ 29 h 63"/>
                <a:gd name="T22" fmla="*/ 33 w 47"/>
                <a:gd name="T23" fmla="*/ 28 h 63"/>
                <a:gd name="T24" fmla="*/ 5 w 47"/>
                <a:gd name="T25" fmla="*/ 11 h 63"/>
                <a:gd name="T26" fmla="*/ 0 w 47"/>
                <a:gd name="T2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" h="63">
                  <a:moveTo>
                    <a:pt x="0" y="0"/>
                  </a:moveTo>
                  <a:lnTo>
                    <a:pt x="38" y="25"/>
                  </a:lnTo>
                  <a:lnTo>
                    <a:pt x="40" y="26"/>
                  </a:lnTo>
                  <a:lnTo>
                    <a:pt x="40" y="29"/>
                  </a:lnTo>
                  <a:lnTo>
                    <a:pt x="43" y="38"/>
                  </a:lnTo>
                  <a:lnTo>
                    <a:pt x="47" y="62"/>
                  </a:lnTo>
                  <a:lnTo>
                    <a:pt x="47" y="63"/>
                  </a:lnTo>
                  <a:lnTo>
                    <a:pt x="38" y="54"/>
                  </a:lnTo>
                  <a:lnTo>
                    <a:pt x="36" y="42"/>
                  </a:lnTo>
                  <a:lnTo>
                    <a:pt x="35" y="32"/>
                  </a:lnTo>
                  <a:lnTo>
                    <a:pt x="34" y="29"/>
                  </a:lnTo>
                  <a:lnTo>
                    <a:pt x="33" y="28"/>
                  </a:lnTo>
                  <a:lnTo>
                    <a:pt x="5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353E"/>
            </a:solidFill>
            <a:ln w="0">
              <a:solidFill>
                <a:srgbClr val="29353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4" name="Freeform 869"/>
            <p:cNvSpPr>
              <a:spLocks/>
            </p:cNvSpPr>
            <p:nvPr/>
          </p:nvSpPr>
          <p:spPr bwMode="auto">
            <a:xfrm>
              <a:off x="7920427" y="4722113"/>
              <a:ext cx="268288" cy="92075"/>
            </a:xfrm>
            <a:custGeom>
              <a:avLst/>
              <a:gdLst>
                <a:gd name="T0" fmla="*/ 0 w 169"/>
                <a:gd name="T1" fmla="*/ 0 h 58"/>
                <a:gd name="T2" fmla="*/ 82 w 169"/>
                <a:gd name="T3" fmla="*/ 23 h 58"/>
                <a:gd name="T4" fmla="*/ 85 w 169"/>
                <a:gd name="T5" fmla="*/ 23 h 58"/>
                <a:gd name="T6" fmla="*/ 166 w 169"/>
                <a:gd name="T7" fmla="*/ 44 h 58"/>
                <a:gd name="T8" fmla="*/ 169 w 169"/>
                <a:gd name="T9" fmla="*/ 45 h 58"/>
                <a:gd name="T10" fmla="*/ 169 w 169"/>
                <a:gd name="T11" fmla="*/ 52 h 58"/>
                <a:gd name="T12" fmla="*/ 169 w 169"/>
                <a:gd name="T13" fmla="*/ 58 h 58"/>
                <a:gd name="T14" fmla="*/ 122 w 169"/>
                <a:gd name="T15" fmla="*/ 44 h 58"/>
                <a:gd name="T16" fmla="*/ 82 w 169"/>
                <a:gd name="T17" fmla="*/ 33 h 58"/>
                <a:gd name="T18" fmla="*/ 78 w 169"/>
                <a:gd name="T19" fmla="*/ 32 h 58"/>
                <a:gd name="T20" fmla="*/ 4 w 169"/>
                <a:gd name="T21" fmla="*/ 10 h 58"/>
                <a:gd name="T22" fmla="*/ 0 w 169"/>
                <a:gd name="T2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9" h="58">
                  <a:moveTo>
                    <a:pt x="0" y="0"/>
                  </a:moveTo>
                  <a:lnTo>
                    <a:pt x="82" y="23"/>
                  </a:lnTo>
                  <a:lnTo>
                    <a:pt x="85" y="23"/>
                  </a:lnTo>
                  <a:lnTo>
                    <a:pt x="166" y="44"/>
                  </a:lnTo>
                  <a:lnTo>
                    <a:pt x="169" y="45"/>
                  </a:lnTo>
                  <a:lnTo>
                    <a:pt x="169" y="52"/>
                  </a:lnTo>
                  <a:lnTo>
                    <a:pt x="169" y="58"/>
                  </a:lnTo>
                  <a:lnTo>
                    <a:pt x="122" y="44"/>
                  </a:lnTo>
                  <a:lnTo>
                    <a:pt x="82" y="33"/>
                  </a:lnTo>
                  <a:lnTo>
                    <a:pt x="78" y="32"/>
                  </a:lnTo>
                  <a:lnTo>
                    <a:pt x="4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353E"/>
            </a:solidFill>
            <a:ln w="0">
              <a:solidFill>
                <a:srgbClr val="29353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5" name="Freeform 870"/>
            <p:cNvSpPr>
              <a:spLocks noEditPoints="1"/>
            </p:cNvSpPr>
            <p:nvPr/>
          </p:nvSpPr>
          <p:spPr bwMode="auto">
            <a:xfrm>
              <a:off x="7955352" y="4660200"/>
              <a:ext cx="230188" cy="222250"/>
            </a:xfrm>
            <a:custGeom>
              <a:avLst/>
              <a:gdLst>
                <a:gd name="T0" fmla="*/ 71 w 145"/>
                <a:gd name="T1" fmla="*/ 139 h 140"/>
                <a:gd name="T2" fmla="*/ 79 w 145"/>
                <a:gd name="T3" fmla="*/ 140 h 140"/>
                <a:gd name="T4" fmla="*/ 77 w 145"/>
                <a:gd name="T5" fmla="*/ 140 h 140"/>
                <a:gd name="T6" fmla="*/ 71 w 145"/>
                <a:gd name="T7" fmla="*/ 139 h 140"/>
                <a:gd name="T8" fmla="*/ 121 w 145"/>
                <a:gd name="T9" fmla="*/ 135 h 140"/>
                <a:gd name="T10" fmla="*/ 119 w 145"/>
                <a:gd name="T11" fmla="*/ 135 h 140"/>
                <a:gd name="T12" fmla="*/ 107 w 145"/>
                <a:gd name="T13" fmla="*/ 140 h 140"/>
                <a:gd name="T14" fmla="*/ 121 w 145"/>
                <a:gd name="T15" fmla="*/ 135 h 140"/>
                <a:gd name="T16" fmla="*/ 127 w 145"/>
                <a:gd name="T17" fmla="*/ 130 h 140"/>
                <a:gd name="T18" fmla="*/ 123 w 145"/>
                <a:gd name="T19" fmla="*/ 132 h 140"/>
                <a:gd name="T20" fmla="*/ 121 w 145"/>
                <a:gd name="T21" fmla="*/ 135 h 140"/>
                <a:gd name="T22" fmla="*/ 127 w 145"/>
                <a:gd name="T23" fmla="*/ 130 h 140"/>
                <a:gd name="T24" fmla="*/ 132 w 145"/>
                <a:gd name="T25" fmla="*/ 125 h 140"/>
                <a:gd name="T26" fmla="*/ 130 w 145"/>
                <a:gd name="T27" fmla="*/ 127 h 140"/>
                <a:gd name="T28" fmla="*/ 127 w 145"/>
                <a:gd name="T29" fmla="*/ 130 h 140"/>
                <a:gd name="T30" fmla="*/ 132 w 145"/>
                <a:gd name="T31" fmla="*/ 125 h 140"/>
                <a:gd name="T32" fmla="*/ 138 w 145"/>
                <a:gd name="T33" fmla="*/ 119 h 140"/>
                <a:gd name="T34" fmla="*/ 136 w 145"/>
                <a:gd name="T35" fmla="*/ 121 h 140"/>
                <a:gd name="T36" fmla="*/ 132 w 145"/>
                <a:gd name="T37" fmla="*/ 125 h 140"/>
                <a:gd name="T38" fmla="*/ 138 w 145"/>
                <a:gd name="T39" fmla="*/ 119 h 140"/>
                <a:gd name="T40" fmla="*/ 145 w 145"/>
                <a:gd name="T41" fmla="*/ 105 h 140"/>
                <a:gd name="T42" fmla="*/ 143 w 145"/>
                <a:gd name="T43" fmla="*/ 109 h 140"/>
                <a:gd name="T44" fmla="*/ 142 w 145"/>
                <a:gd name="T45" fmla="*/ 113 h 140"/>
                <a:gd name="T46" fmla="*/ 139 w 145"/>
                <a:gd name="T47" fmla="*/ 118 h 140"/>
                <a:gd name="T48" fmla="*/ 138 w 145"/>
                <a:gd name="T49" fmla="*/ 119 h 140"/>
                <a:gd name="T50" fmla="*/ 145 w 145"/>
                <a:gd name="T51" fmla="*/ 105 h 140"/>
                <a:gd name="T52" fmla="*/ 106 w 145"/>
                <a:gd name="T53" fmla="*/ 33 h 140"/>
                <a:gd name="T54" fmla="*/ 107 w 145"/>
                <a:gd name="T55" fmla="*/ 33 h 140"/>
                <a:gd name="T56" fmla="*/ 109 w 145"/>
                <a:gd name="T57" fmla="*/ 34 h 140"/>
                <a:gd name="T58" fmla="*/ 106 w 145"/>
                <a:gd name="T59" fmla="*/ 33 h 140"/>
                <a:gd name="T60" fmla="*/ 15 w 145"/>
                <a:gd name="T61" fmla="*/ 0 h 140"/>
                <a:gd name="T62" fmla="*/ 39 w 145"/>
                <a:gd name="T63" fmla="*/ 3 h 140"/>
                <a:gd name="T64" fmla="*/ 63 w 145"/>
                <a:gd name="T65" fmla="*/ 11 h 140"/>
                <a:gd name="T66" fmla="*/ 39 w 145"/>
                <a:gd name="T67" fmla="*/ 3 h 140"/>
                <a:gd name="T68" fmla="*/ 15 w 145"/>
                <a:gd name="T69" fmla="*/ 0 h 140"/>
                <a:gd name="T70" fmla="*/ 7 w 145"/>
                <a:gd name="T71" fmla="*/ 0 h 140"/>
                <a:gd name="T72" fmla="*/ 0 w 145"/>
                <a:gd name="T73" fmla="*/ 2 h 140"/>
                <a:gd name="T74" fmla="*/ 8 w 145"/>
                <a:gd name="T75" fmla="*/ 0 h 140"/>
                <a:gd name="T76" fmla="*/ 15 w 145"/>
                <a:gd name="T77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45" h="140">
                  <a:moveTo>
                    <a:pt x="71" y="139"/>
                  </a:moveTo>
                  <a:lnTo>
                    <a:pt x="79" y="140"/>
                  </a:lnTo>
                  <a:lnTo>
                    <a:pt x="77" y="140"/>
                  </a:lnTo>
                  <a:lnTo>
                    <a:pt x="71" y="139"/>
                  </a:lnTo>
                  <a:close/>
                  <a:moveTo>
                    <a:pt x="121" y="135"/>
                  </a:moveTo>
                  <a:lnTo>
                    <a:pt x="119" y="135"/>
                  </a:lnTo>
                  <a:lnTo>
                    <a:pt x="107" y="140"/>
                  </a:lnTo>
                  <a:lnTo>
                    <a:pt x="121" y="135"/>
                  </a:lnTo>
                  <a:close/>
                  <a:moveTo>
                    <a:pt x="127" y="130"/>
                  </a:moveTo>
                  <a:lnTo>
                    <a:pt x="123" y="132"/>
                  </a:lnTo>
                  <a:lnTo>
                    <a:pt x="121" y="135"/>
                  </a:lnTo>
                  <a:lnTo>
                    <a:pt x="127" y="130"/>
                  </a:lnTo>
                  <a:close/>
                  <a:moveTo>
                    <a:pt x="132" y="125"/>
                  </a:moveTo>
                  <a:lnTo>
                    <a:pt x="130" y="127"/>
                  </a:lnTo>
                  <a:lnTo>
                    <a:pt x="127" y="130"/>
                  </a:lnTo>
                  <a:lnTo>
                    <a:pt x="132" y="125"/>
                  </a:lnTo>
                  <a:close/>
                  <a:moveTo>
                    <a:pt x="138" y="119"/>
                  </a:moveTo>
                  <a:lnTo>
                    <a:pt x="136" y="121"/>
                  </a:lnTo>
                  <a:lnTo>
                    <a:pt x="132" y="125"/>
                  </a:lnTo>
                  <a:lnTo>
                    <a:pt x="138" y="119"/>
                  </a:lnTo>
                  <a:close/>
                  <a:moveTo>
                    <a:pt x="145" y="105"/>
                  </a:moveTo>
                  <a:lnTo>
                    <a:pt x="143" y="109"/>
                  </a:lnTo>
                  <a:lnTo>
                    <a:pt x="142" y="113"/>
                  </a:lnTo>
                  <a:lnTo>
                    <a:pt x="139" y="118"/>
                  </a:lnTo>
                  <a:lnTo>
                    <a:pt x="138" y="119"/>
                  </a:lnTo>
                  <a:lnTo>
                    <a:pt x="145" y="105"/>
                  </a:lnTo>
                  <a:close/>
                  <a:moveTo>
                    <a:pt x="106" y="33"/>
                  </a:moveTo>
                  <a:lnTo>
                    <a:pt x="107" y="33"/>
                  </a:lnTo>
                  <a:lnTo>
                    <a:pt x="109" y="34"/>
                  </a:lnTo>
                  <a:lnTo>
                    <a:pt x="106" y="33"/>
                  </a:lnTo>
                  <a:close/>
                  <a:moveTo>
                    <a:pt x="15" y="0"/>
                  </a:moveTo>
                  <a:lnTo>
                    <a:pt x="39" y="3"/>
                  </a:lnTo>
                  <a:lnTo>
                    <a:pt x="63" y="11"/>
                  </a:lnTo>
                  <a:lnTo>
                    <a:pt x="39" y="3"/>
                  </a:lnTo>
                  <a:lnTo>
                    <a:pt x="15" y="0"/>
                  </a:lnTo>
                  <a:lnTo>
                    <a:pt x="7" y="0"/>
                  </a:lnTo>
                  <a:lnTo>
                    <a:pt x="0" y="2"/>
                  </a:lnTo>
                  <a:lnTo>
                    <a:pt x="8" y="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34444C"/>
            </a:solidFill>
            <a:ln w="0">
              <a:solidFill>
                <a:srgbClr val="34444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6" name="Freeform 871"/>
            <p:cNvSpPr>
              <a:spLocks noEditPoints="1"/>
            </p:cNvSpPr>
            <p:nvPr/>
          </p:nvSpPr>
          <p:spPr bwMode="auto">
            <a:xfrm>
              <a:off x="7575940" y="4518913"/>
              <a:ext cx="292100" cy="188913"/>
            </a:xfrm>
            <a:custGeom>
              <a:avLst/>
              <a:gdLst>
                <a:gd name="T0" fmla="*/ 112 w 184"/>
                <a:gd name="T1" fmla="*/ 106 h 119"/>
                <a:gd name="T2" fmla="*/ 115 w 184"/>
                <a:gd name="T3" fmla="*/ 106 h 119"/>
                <a:gd name="T4" fmla="*/ 140 w 184"/>
                <a:gd name="T5" fmla="*/ 114 h 119"/>
                <a:gd name="T6" fmla="*/ 130 w 184"/>
                <a:gd name="T7" fmla="*/ 115 h 119"/>
                <a:gd name="T8" fmla="*/ 120 w 184"/>
                <a:gd name="T9" fmla="*/ 118 h 119"/>
                <a:gd name="T10" fmla="*/ 99 w 184"/>
                <a:gd name="T11" fmla="*/ 119 h 119"/>
                <a:gd name="T12" fmla="*/ 94 w 184"/>
                <a:gd name="T13" fmla="*/ 119 h 119"/>
                <a:gd name="T14" fmla="*/ 110 w 184"/>
                <a:gd name="T15" fmla="*/ 108 h 119"/>
                <a:gd name="T16" fmla="*/ 111 w 184"/>
                <a:gd name="T17" fmla="*/ 106 h 119"/>
                <a:gd name="T18" fmla="*/ 112 w 184"/>
                <a:gd name="T19" fmla="*/ 106 h 119"/>
                <a:gd name="T20" fmla="*/ 13 w 184"/>
                <a:gd name="T21" fmla="*/ 17 h 119"/>
                <a:gd name="T22" fmla="*/ 159 w 184"/>
                <a:gd name="T23" fmla="*/ 109 h 119"/>
                <a:gd name="T24" fmla="*/ 157 w 184"/>
                <a:gd name="T25" fmla="*/ 110 h 119"/>
                <a:gd name="T26" fmla="*/ 151 w 184"/>
                <a:gd name="T27" fmla="*/ 111 h 119"/>
                <a:gd name="T28" fmla="*/ 112 w 184"/>
                <a:gd name="T29" fmla="*/ 101 h 119"/>
                <a:gd name="T30" fmla="*/ 111 w 184"/>
                <a:gd name="T31" fmla="*/ 101 h 119"/>
                <a:gd name="T32" fmla="*/ 110 w 184"/>
                <a:gd name="T33" fmla="*/ 101 h 119"/>
                <a:gd name="T34" fmla="*/ 107 w 184"/>
                <a:gd name="T35" fmla="*/ 101 h 119"/>
                <a:gd name="T36" fmla="*/ 79 w 184"/>
                <a:gd name="T37" fmla="*/ 118 h 119"/>
                <a:gd name="T38" fmla="*/ 56 w 184"/>
                <a:gd name="T39" fmla="*/ 113 h 119"/>
                <a:gd name="T40" fmla="*/ 47 w 184"/>
                <a:gd name="T41" fmla="*/ 110 h 119"/>
                <a:gd name="T42" fmla="*/ 39 w 184"/>
                <a:gd name="T43" fmla="*/ 106 h 119"/>
                <a:gd name="T44" fmla="*/ 31 w 184"/>
                <a:gd name="T45" fmla="*/ 102 h 119"/>
                <a:gd name="T46" fmla="*/ 23 w 184"/>
                <a:gd name="T47" fmla="*/ 98 h 119"/>
                <a:gd name="T48" fmla="*/ 17 w 184"/>
                <a:gd name="T49" fmla="*/ 92 h 119"/>
                <a:gd name="T50" fmla="*/ 10 w 184"/>
                <a:gd name="T51" fmla="*/ 85 h 119"/>
                <a:gd name="T52" fmla="*/ 5 w 184"/>
                <a:gd name="T53" fmla="*/ 77 h 119"/>
                <a:gd name="T54" fmla="*/ 0 w 184"/>
                <a:gd name="T55" fmla="*/ 60 h 119"/>
                <a:gd name="T56" fmla="*/ 0 w 184"/>
                <a:gd name="T57" fmla="*/ 42 h 119"/>
                <a:gd name="T58" fmla="*/ 6 w 184"/>
                <a:gd name="T59" fmla="*/ 25 h 119"/>
                <a:gd name="T60" fmla="*/ 9 w 184"/>
                <a:gd name="T61" fmla="*/ 21 h 119"/>
                <a:gd name="T62" fmla="*/ 13 w 184"/>
                <a:gd name="T63" fmla="*/ 17 h 119"/>
                <a:gd name="T64" fmla="*/ 48 w 184"/>
                <a:gd name="T65" fmla="*/ 0 h 119"/>
                <a:gd name="T66" fmla="*/ 85 w 184"/>
                <a:gd name="T67" fmla="*/ 11 h 119"/>
                <a:gd name="T68" fmla="*/ 123 w 184"/>
                <a:gd name="T69" fmla="*/ 19 h 119"/>
                <a:gd name="T70" fmla="*/ 132 w 184"/>
                <a:gd name="T71" fmla="*/ 24 h 119"/>
                <a:gd name="T72" fmla="*/ 142 w 184"/>
                <a:gd name="T73" fmla="*/ 29 h 119"/>
                <a:gd name="T74" fmla="*/ 163 w 184"/>
                <a:gd name="T75" fmla="*/ 45 h 119"/>
                <a:gd name="T76" fmla="*/ 180 w 184"/>
                <a:gd name="T77" fmla="*/ 64 h 119"/>
                <a:gd name="T78" fmla="*/ 182 w 184"/>
                <a:gd name="T79" fmla="*/ 68 h 119"/>
                <a:gd name="T80" fmla="*/ 184 w 184"/>
                <a:gd name="T81" fmla="*/ 79 h 119"/>
                <a:gd name="T82" fmla="*/ 183 w 184"/>
                <a:gd name="T83" fmla="*/ 89 h 119"/>
                <a:gd name="T84" fmla="*/ 178 w 184"/>
                <a:gd name="T85" fmla="*/ 97 h 119"/>
                <a:gd name="T86" fmla="*/ 172 w 184"/>
                <a:gd name="T87" fmla="*/ 101 h 119"/>
                <a:gd name="T88" fmla="*/ 167 w 184"/>
                <a:gd name="T89" fmla="*/ 105 h 119"/>
                <a:gd name="T90" fmla="*/ 22 w 184"/>
                <a:gd name="T91" fmla="*/ 9 h 119"/>
                <a:gd name="T92" fmla="*/ 30 w 184"/>
                <a:gd name="T93" fmla="*/ 4 h 119"/>
                <a:gd name="T94" fmla="*/ 39 w 184"/>
                <a:gd name="T95" fmla="*/ 0 h 119"/>
                <a:gd name="T96" fmla="*/ 48 w 184"/>
                <a:gd name="T9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4" h="119">
                  <a:moveTo>
                    <a:pt x="112" y="106"/>
                  </a:moveTo>
                  <a:lnTo>
                    <a:pt x="115" y="106"/>
                  </a:lnTo>
                  <a:lnTo>
                    <a:pt x="140" y="114"/>
                  </a:lnTo>
                  <a:lnTo>
                    <a:pt x="130" y="115"/>
                  </a:lnTo>
                  <a:lnTo>
                    <a:pt x="120" y="118"/>
                  </a:lnTo>
                  <a:lnTo>
                    <a:pt x="99" y="119"/>
                  </a:lnTo>
                  <a:lnTo>
                    <a:pt x="94" y="119"/>
                  </a:lnTo>
                  <a:lnTo>
                    <a:pt x="110" y="108"/>
                  </a:lnTo>
                  <a:lnTo>
                    <a:pt x="111" y="106"/>
                  </a:lnTo>
                  <a:lnTo>
                    <a:pt x="112" y="106"/>
                  </a:lnTo>
                  <a:close/>
                  <a:moveTo>
                    <a:pt x="13" y="17"/>
                  </a:moveTo>
                  <a:lnTo>
                    <a:pt x="159" y="109"/>
                  </a:lnTo>
                  <a:lnTo>
                    <a:pt x="157" y="110"/>
                  </a:lnTo>
                  <a:lnTo>
                    <a:pt x="151" y="111"/>
                  </a:lnTo>
                  <a:lnTo>
                    <a:pt x="112" y="101"/>
                  </a:lnTo>
                  <a:lnTo>
                    <a:pt x="111" y="101"/>
                  </a:lnTo>
                  <a:lnTo>
                    <a:pt x="110" y="101"/>
                  </a:lnTo>
                  <a:lnTo>
                    <a:pt x="107" y="101"/>
                  </a:lnTo>
                  <a:lnTo>
                    <a:pt x="79" y="118"/>
                  </a:lnTo>
                  <a:lnTo>
                    <a:pt x="56" y="113"/>
                  </a:lnTo>
                  <a:lnTo>
                    <a:pt x="47" y="110"/>
                  </a:lnTo>
                  <a:lnTo>
                    <a:pt x="39" y="106"/>
                  </a:lnTo>
                  <a:lnTo>
                    <a:pt x="31" y="102"/>
                  </a:lnTo>
                  <a:lnTo>
                    <a:pt x="23" y="98"/>
                  </a:lnTo>
                  <a:lnTo>
                    <a:pt x="17" y="92"/>
                  </a:lnTo>
                  <a:lnTo>
                    <a:pt x="10" y="85"/>
                  </a:lnTo>
                  <a:lnTo>
                    <a:pt x="5" y="77"/>
                  </a:lnTo>
                  <a:lnTo>
                    <a:pt x="0" y="60"/>
                  </a:lnTo>
                  <a:lnTo>
                    <a:pt x="0" y="42"/>
                  </a:lnTo>
                  <a:lnTo>
                    <a:pt x="6" y="25"/>
                  </a:lnTo>
                  <a:lnTo>
                    <a:pt x="9" y="21"/>
                  </a:lnTo>
                  <a:lnTo>
                    <a:pt x="13" y="17"/>
                  </a:lnTo>
                  <a:close/>
                  <a:moveTo>
                    <a:pt x="48" y="0"/>
                  </a:moveTo>
                  <a:lnTo>
                    <a:pt x="85" y="11"/>
                  </a:lnTo>
                  <a:lnTo>
                    <a:pt x="123" y="19"/>
                  </a:lnTo>
                  <a:lnTo>
                    <a:pt x="132" y="24"/>
                  </a:lnTo>
                  <a:lnTo>
                    <a:pt x="142" y="29"/>
                  </a:lnTo>
                  <a:lnTo>
                    <a:pt x="163" y="45"/>
                  </a:lnTo>
                  <a:lnTo>
                    <a:pt x="180" y="64"/>
                  </a:lnTo>
                  <a:lnTo>
                    <a:pt x="182" y="68"/>
                  </a:lnTo>
                  <a:lnTo>
                    <a:pt x="184" y="79"/>
                  </a:lnTo>
                  <a:lnTo>
                    <a:pt x="183" y="89"/>
                  </a:lnTo>
                  <a:lnTo>
                    <a:pt x="178" y="97"/>
                  </a:lnTo>
                  <a:lnTo>
                    <a:pt x="172" y="101"/>
                  </a:lnTo>
                  <a:lnTo>
                    <a:pt x="167" y="105"/>
                  </a:lnTo>
                  <a:lnTo>
                    <a:pt x="22" y="9"/>
                  </a:lnTo>
                  <a:lnTo>
                    <a:pt x="30" y="4"/>
                  </a:lnTo>
                  <a:lnTo>
                    <a:pt x="39" y="0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42A5BF"/>
            </a:solidFill>
            <a:ln w="0">
              <a:solidFill>
                <a:srgbClr val="42A5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7" name="Freeform 872"/>
            <p:cNvSpPr>
              <a:spLocks/>
            </p:cNvSpPr>
            <p:nvPr/>
          </p:nvSpPr>
          <p:spPr bwMode="auto">
            <a:xfrm>
              <a:off x="7652140" y="4518913"/>
              <a:ext cx="119063" cy="30163"/>
            </a:xfrm>
            <a:custGeom>
              <a:avLst/>
              <a:gdLst>
                <a:gd name="T0" fmla="*/ 1 w 75"/>
                <a:gd name="T1" fmla="*/ 0 h 19"/>
                <a:gd name="T2" fmla="*/ 18 w 75"/>
                <a:gd name="T3" fmla="*/ 2 h 19"/>
                <a:gd name="T4" fmla="*/ 34 w 75"/>
                <a:gd name="T5" fmla="*/ 4 h 19"/>
                <a:gd name="T6" fmla="*/ 37 w 75"/>
                <a:gd name="T7" fmla="*/ 5 h 19"/>
                <a:gd name="T8" fmla="*/ 55 w 75"/>
                <a:gd name="T9" fmla="*/ 11 h 19"/>
                <a:gd name="T10" fmla="*/ 73 w 75"/>
                <a:gd name="T11" fmla="*/ 17 h 19"/>
                <a:gd name="T12" fmla="*/ 75 w 75"/>
                <a:gd name="T13" fmla="*/ 19 h 19"/>
                <a:gd name="T14" fmla="*/ 37 w 75"/>
                <a:gd name="T15" fmla="*/ 11 h 19"/>
                <a:gd name="T16" fmla="*/ 0 w 75"/>
                <a:gd name="T17" fmla="*/ 0 h 19"/>
                <a:gd name="T18" fmla="*/ 1 w 75"/>
                <a:gd name="T1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5" h="19">
                  <a:moveTo>
                    <a:pt x="1" y="0"/>
                  </a:moveTo>
                  <a:lnTo>
                    <a:pt x="18" y="2"/>
                  </a:lnTo>
                  <a:lnTo>
                    <a:pt x="34" y="4"/>
                  </a:lnTo>
                  <a:lnTo>
                    <a:pt x="37" y="5"/>
                  </a:lnTo>
                  <a:lnTo>
                    <a:pt x="55" y="11"/>
                  </a:lnTo>
                  <a:lnTo>
                    <a:pt x="73" y="17"/>
                  </a:lnTo>
                  <a:lnTo>
                    <a:pt x="75" y="19"/>
                  </a:lnTo>
                  <a:lnTo>
                    <a:pt x="37" y="11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C96AF"/>
            </a:solidFill>
            <a:ln w="0">
              <a:solidFill>
                <a:srgbClr val="3C96A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8" name="Freeform 873"/>
            <p:cNvSpPr>
              <a:spLocks/>
            </p:cNvSpPr>
            <p:nvPr/>
          </p:nvSpPr>
          <p:spPr bwMode="auto">
            <a:xfrm>
              <a:off x="7596577" y="4533200"/>
              <a:ext cx="244475" cy="158750"/>
            </a:xfrm>
            <a:custGeom>
              <a:avLst/>
              <a:gdLst>
                <a:gd name="T0" fmla="*/ 9 w 154"/>
                <a:gd name="T1" fmla="*/ 0 h 100"/>
                <a:gd name="T2" fmla="*/ 154 w 154"/>
                <a:gd name="T3" fmla="*/ 96 h 100"/>
                <a:gd name="T4" fmla="*/ 146 w 154"/>
                <a:gd name="T5" fmla="*/ 100 h 100"/>
                <a:gd name="T6" fmla="*/ 0 w 154"/>
                <a:gd name="T7" fmla="*/ 8 h 100"/>
                <a:gd name="T8" fmla="*/ 4 w 154"/>
                <a:gd name="T9" fmla="*/ 4 h 100"/>
                <a:gd name="T10" fmla="*/ 9 w 154"/>
                <a:gd name="T11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4" h="100">
                  <a:moveTo>
                    <a:pt x="9" y="0"/>
                  </a:moveTo>
                  <a:lnTo>
                    <a:pt x="154" y="96"/>
                  </a:lnTo>
                  <a:lnTo>
                    <a:pt x="146" y="100"/>
                  </a:lnTo>
                  <a:lnTo>
                    <a:pt x="0" y="8"/>
                  </a:lnTo>
                  <a:lnTo>
                    <a:pt x="4" y="4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29353E"/>
            </a:solidFill>
            <a:ln w="0">
              <a:solidFill>
                <a:srgbClr val="29353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9" name="Freeform 874"/>
            <p:cNvSpPr>
              <a:spLocks/>
            </p:cNvSpPr>
            <p:nvPr/>
          </p:nvSpPr>
          <p:spPr bwMode="auto">
            <a:xfrm>
              <a:off x="7701352" y="4679250"/>
              <a:ext cx="114300" cy="28575"/>
            </a:xfrm>
            <a:custGeom>
              <a:avLst/>
              <a:gdLst>
                <a:gd name="T0" fmla="*/ 32 w 72"/>
                <a:gd name="T1" fmla="*/ 0 h 18"/>
                <a:gd name="T2" fmla="*/ 33 w 72"/>
                <a:gd name="T3" fmla="*/ 0 h 18"/>
                <a:gd name="T4" fmla="*/ 72 w 72"/>
                <a:gd name="T5" fmla="*/ 10 h 18"/>
                <a:gd name="T6" fmla="*/ 61 w 72"/>
                <a:gd name="T7" fmla="*/ 13 h 18"/>
                <a:gd name="T8" fmla="*/ 36 w 72"/>
                <a:gd name="T9" fmla="*/ 5 h 18"/>
                <a:gd name="T10" fmla="*/ 33 w 72"/>
                <a:gd name="T11" fmla="*/ 5 h 18"/>
                <a:gd name="T12" fmla="*/ 32 w 72"/>
                <a:gd name="T13" fmla="*/ 5 h 18"/>
                <a:gd name="T14" fmla="*/ 31 w 72"/>
                <a:gd name="T15" fmla="*/ 7 h 18"/>
                <a:gd name="T16" fmla="*/ 15 w 72"/>
                <a:gd name="T17" fmla="*/ 18 h 18"/>
                <a:gd name="T18" fmla="*/ 11 w 72"/>
                <a:gd name="T19" fmla="*/ 18 h 18"/>
                <a:gd name="T20" fmla="*/ 0 w 72"/>
                <a:gd name="T21" fmla="*/ 17 h 18"/>
                <a:gd name="T22" fmla="*/ 28 w 72"/>
                <a:gd name="T23" fmla="*/ 0 h 18"/>
                <a:gd name="T24" fmla="*/ 31 w 72"/>
                <a:gd name="T25" fmla="*/ 0 h 18"/>
                <a:gd name="T26" fmla="*/ 32 w 72"/>
                <a:gd name="T2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2" h="18">
                  <a:moveTo>
                    <a:pt x="32" y="0"/>
                  </a:moveTo>
                  <a:lnTo>
                    <a:pt x="33" y="0"/>
                  </a:lnTo>
                  <a:lnTo>
                    <a:pt x="72" y="10"/>
                  </a:lnTo>
                  <a:lnTo>
                    <a:pt x="61" y="13"/>
                  </a:lnTo>
                  <a:lnTo>
                    <a:pt x="36" y="5"/>
                  </a:lnTo>
                  <a:lnTo>
                    <a:pt x="33" y="5"/>
                  </a:lnTo>
                  <a:lnTo>
                    <a:pt x="32" y="5"/>
                  </a:lnTo>
                  <a:lnTo>
                    <a:pt x="31" y="7"/>
                  </a:lnTo>
                  <a:lnTo>
                    <a:pt x="15" y="18"/>
                  </a:lnTo>
                  <a:lnTo>
                    <a:pt x="11" y="18"/>
                  </a:lnTo>
                  <a:lnTo>
                    <a:pt x="0" y="17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29353E"/>
            </a:solidFill>
            <a:ln w="0">
              <a:solidFill>
                <a:srgbClr val="29353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0" name="Freeform 875"/>
            <p:cNvSpPr>
              <a:spLocks noEditPoints="1"/>
            </p:cNvSpPr>
            <p:nvPr/>
          </p:nvSpPr>
          <p:spPr bwMode="auto">
            <a:xfrm>
              <a:off x="7575940" y="4545900"/>
              <a:ext cx="282575" cy="161925"/>
            </a:xfrm>
            <a:custGeom>
              <a:avLst/>
              <a:gdLst>
                <a:gd name="T0" fmla="*/ 90 w 178"/>
                <a:gd name="T1" fmla="*/ 102 h 102"/>
                <a:gd name="T2" fmla="*/ 98 w 178"/>
                <a:gd name="T3" fmla="*/ 102 h 102"/>
                <a:gd name="T4" fmla="*/ 94 w 178"/>
                <a:gd name="T5" fmla="*/ 102 h 102"/>
                <a:gd name="T6" fmla="*/ 90 w 178"/>
                <a:gd name="T7" fmla="*/ 102 h 102"/>
                <a:gd name="T8" fmla="*/ 120 w 178"/>
                <a:gd name="T9" fmla="*/ 101 h 102"/>
                <a:gd name="T10" fmla="*/ 99 w 178"/>
                <a:gd name="T11" fmla="*/ 102 h 102"/>
                <a:gd name="T12" fmla="*/ 98 w 178"/>
                <a:gd name="T13" fmla="*/ 102 h 102"/>
                <a:gd name="T14" fmla="*/ 99 w 178"/>
                <a:gd name="T15" fmla="*/ 102 h 102"/>
                <a:gd name="T16" fmla="*/ 120 w 178"/>
                <a:gd name="T17" fmla="*/ 101 h 102"/>
                <a:gd name="T18" fmla="*/ 161 w 178"/>
                <a:gd name="T19" fmla="*/ 91 h 102"/>
                <a:gd name="T20" fmla="*/ 159 w 178"/>
                <a:gd name="T21" fmla="*/ 92 h 102"/>
                <a:gd name="T22" fmla="*/ 157 w 178"/>
                <a:gd name="T23" fmla="*/ 93 h 102"/>
                <a:gd name="T24" fmla="*/ 161 w 178"/>
                <a:gd name="T25" fmla="*/ 91 h 102"/>
                <a:gd name="T26" fmla="*/ 166 w 178"/>
                <a:gd name="T27" fmla="*/ 88 h 102"/>
                <a:gd name="T28" fmla="*/ 165 w 178"/>
                <a:gd name="T29" fmla="*/ 89 h 102"/>
                <a:gd name="T30" fmla="*/ 161 w 178"/>
                <a:gd name="T31" fmla="*/ 91 h 102"/>
                <a:gd name="T32" fmla="*/ 166 w 178"/>
                <a:gd name="T33" fmla="*/ 88 h 102"/>
                <a:gd name="T34" fmla="*/ 168 w 178"/>
                <a:gd name="T35" fmla="*/ 87 h 102"/>
                <a:gd name="T36" fmla="*/ 167 w 178"/>
                <a:gd name="T37" fmla="*/ 88 h 102"/>
                <a:gd name="T38" fmla="*/ 166 w 178"/>
                <a:gd name="T39" fmla="*/ 88 h 102"/>
                <a:gd name="T40" fmla="*/ 168 w 178"/>
                <a:gd name="T41" fmla="*/ 87 h 102"/>
                <a:gd name="T42" fmla="*/ 172 w 178"/>
                <a:gd name="T43" fmla="*/ 84 h 102"/>
                <a:gd name="T44" fmla="*/ 171 w 178"/>
                <a:gd name="T45" fmla="*/ 85 h 102"/>
                <a:gd name="T46" fmla="*/ 168 w 178"/>
                <a:gd name="T47" fmla="*/ 87 h 102"/>
                <a:gd name="T48" fmla="*/ 172 w 178"/>
                <a:gd name="T49" fmla="*/ 84 h 102"/>
                <a:gd name="T50" fmla="*/ 178 w 178"/>
                <a:gd name="T51" fmla="*/ 80 h 102"/>
                <a:gd name="T52" fmla="*/ 172 w 178"/>
                <a:gd name="T53" fmla="*/ 84 h 102"/>
                <a:gd name="T54" fmla="*/ 172 w 178"/>
                <a:gd name="T55" fmla="*/ 84 h 102"/>
                <a:gd name="T56" fmla="*/ 178 w 178"/>
                <a:gd name="T57" fmla="*/ 80 h 102"/>
                <a:gd name="T58" fmla="*/ 6 w 178"/>
                <a:gd name="T59" fmla="*/ 8 h 102"/>
                <a:gd name="T60" fmla="*/ 0 w 178"/>
                <a:gd name="T61" fmla="*/ 25 h 102"/>
                <a:gd name="T62" fmla="*/ 0 w 178"/>
                <a:gd name="T63" fmla="*/ 43 h 102"/>
                <a:gd name="T64" fmla="*/ 5 w 178"/>
                <a:gd name="T65" fmla="*/ 60 h 102"/>
                <a:gd name="T66" fmla="*/ 0 w 178"/>
                <a:gd name="T67" fmla="*/ 43 h 102"/>
                <a:gd name="T68" fmla="*/ 0 w 178"/>
                <a:gd name="T69" fmla="*/ 25 h 102"/>
                <a:gd name="T70" fmla="*/ 6 w 178"/>
                <a:gd name="T71" fmla="*/ 8 h 102"/>
                <a:gd name="T72" fmla="*/ 121 w 178"/>
                <a:gd name="T73" fmla="*/ 0 h 102"/>
                <a:gd name="T74" fmla="*/ 123 w 178"/>
                <a:gd name="T75" fmla="*/ 2 h 102"/>
                <a:gd name="T76" fmla="*/ 132 w 178"/>
                <a:gd name="T77" fmla="*/ 7 h 102"/>
                <a:gd name="T78" fmla="*/ 142 w 178"/>
                <a:gd name="T79" fmla="*/ 12 h 102"/>
                <a:gd name="T80" fmla="*/ 121 w 178"/>
                <a:gd name="T81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78" h="102">
                  <a:moveTo>
                    <a:pt x="90" y="102"/>
                  </a:moveTo>
                  <a:lnTo>
                    <a:pt x="98" y="102"/>
                  </a:lnTo>
                  <a:lnTo>
                    <a:pt x="94" y="102"/>
                  </a:lnTo>
                  <a:lnTo>
                    <a:pt x="90" y="102"/>
                  </a:lnTo>
                  <a:close/>
                  <a:moveTo>
                    <a:pt x="120" y="101"/>
                  </a:moveTo>
                  <a:lnTo>
                    <a:pt x="99" y="102"/>
                  </a:lnTo>
                  <a:lnTo>
                    <a:pt x="98" y="102"/>
                  </a:lnTo>
                  <a:lnTo>
                    <a:pt x="99" y="102"/>
                  </a:lnTo>
                  <a:lnTo>
                    <a:pt x="120" y="101"/>
                  </a:lnTo>
                  <a:close/>
                  <a:moveTo>
                    <a:pt x="161" y="91"/>
                  </a:moveTo>
                  <a:lnTo>
                    <a:pt x="159" y="92"/>
                  </a:lnTo>
                  <a:lnTo>
                    <a:pt x="157" y="93"/>
                  </a:lnTo>
                  <a:lnTo>
                    <a:pt x="161" y="91"/>
                  </a:lnTo>
                  <a:close/>
                  <a:moveTo>
                    <a:pt x="166" y="88"/>
                  </a:moveTo>
                  <a:lnTo>
                    <a:pt x="165" y="89"/>
                  </a:lnTo>
                  <a:lnTo>
                    <a:pt x="161" y="91"/>
                  </a:lnTo>
                  <a:lnTo>
                    <a:pt x="166" y="88"/>
                  </a:lnTo>
                  <a:close/>
                  <a:moveTo>
                    <a:pt x="168" y="87"/>
                  </a:moveTo>
                  <a:lnTo>
                    <a:pt x="167" y="88"/>
                  </a:lnTo>
                  <a:lnTo>
                    <a:pt x="166" y="88"/>
                  </a:lnTo>
                  <a:lnTo>
                    <a:pt x="168" y="87"/>
                  </a:lnTo>
                  <a:close/>
                  <a:moveTo>
                    <a:pt x="172" y="84"/>
                  </a:moveTo>
                  <a:lnTo>
                    <a:pt x="171" y="85"/>
                  </a:lnTo>
                  <a:lnTo>
                    <a:pt x="168" y="87"/>
                  </a:lnTo>
                  <a:lnTo>
                    <a:pt x="172" y="84"/>
                  </a:lnTo>
                  <a:close/>
                  <a:moveTo>
                    <a:pt x="178" y="80"/>
                  </a:moveTo>
                  <a:lnTo>
                    <a:pt x="172" y="84"/>
                  </a:lnTo>
                  <a:lnTo>
                    <a:pt x="172" y="84"/>
                  </a:lnTo>
                  <a:lnTo>
                    <a:pt x="178" y="80"/>
                  </a:lnTo>
                  <a:close/>
                  <a:moveTo>
                    <a:pt x="6" y="8"/>
                  </a:moveTo>
                  <a:lnTo>
                    <a:pt x="0" y="25"/>
                  </a:lnTo>
                  <a:lnTo>
                    <a:pt x="0" y="43"/>
                  </a:lnTo>
                  <a:lnTo>
                    <a:pt x="5" y="60"/>
                  </a:lnTo>
                  <a:lnTo>
                    <a:pt x="0" y="43"/>
                  </a:lnTo>
                  <a:lnTo>
                    <a:pt x="0" y="25"/>
                  </a:lnTo>
                  <a:lnTo>
                    <a:pt x="6" y="8"/>
                  </a:lnTo>
                  <a:close/>
                  <a:moveTo>
                    <a:pt x="121" y="0"/>
                  </a:moveTo>
                  <a:lnTo>
                    <a:pt x="123" y="2"/>
                  </a:lnTo>
                  <a:lnTo>
                    <a:pt x="132" y="7"/>
                  </a:lnTo>
                  <a:lnTo>
                    <a:pt x="142" y="12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34444C"/>
            </a:solidFill>
            <a:ln w="0">
              <a:solidFill>
                <a:srgbClr val="34444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1" name="Freeform 876"/>
            <p:cNvSpPr>
              <a:spLocks noEditPoints="1"/>
            </p:cNvSpPr>
            <p:nvPr/>
          </p:nvSpPr>
          <p:spPr bwMode="auto">
            <a:xfrm>
              <a:off x="6986977" y="4277613"/>
              <a:ext cx="138113" cy="120650"/>
            </a:xfrm>
            <a:custGeom>
              <a:avLst/>
              <a:gdLst>
                <a:gd name="T0" fmla="*/ 87 w 87"/>
                <a:gd name="T1" fmla="*/ 67 h 76"/>
                <a:gd name="T2" fmla="*/ 87 w 87"/>
                <a:gd name="T3" fmla="*/ 67 h 76"/>
                <a:gd name="T4" fmla="*/ 71 w 87"/>
                <a:gd name="T5" fmla="*/ 76 h 76"/>
                <a:gd name="T6" fmla="*/ 87 w 87"/>
                <a:gd name="T7" fmla="*/ 67 h 76"/>
                <a:gd name="T8" fmla="*/ 63 w 87"/>
                <a:gd name="T9" fmla="*/ 46 h 76"/>
                <a:gd name="T10" fmla="*/ 49 w 87"/>
                <a:gd name="T11" fmla="*/ 51 h 76"/>
                <a:gd name="T12" fmla="*/ 32 w 87"/>
                <a:gd name="T13" fmla="*/ 53 h 76"/>
                <a:gd name="T14" fmla="*/ 49 w 87"/>
                <a:gd name="T15" fmla="*/ 51 h 76"/>
                <a:gd name="T16" fmla="*/ 63 w 87"/>
                <a:gd name="T17" fmla="*/ 46 h 76"/>
                <a:gd name="T18" fmla="*/ 22 w 87"/>
                <a:gd name="T19" fmla="*/ 27 h 76"/>
                <a:gd name="T20" fmla="*/ 22 w 87"/>
                <a:gd name="T21" fmla="*/ 27 h 76"/>
                <a:gd name="T22" fmla="*/ 24 w 87"/>
                <a:gd name="T23" fmla="*/ 29 h 76"/>
                <a:gd name="T24" fmla="*/ 22 w 87"/>
                <a:gd name="T25" fmla="*/ 27 h 76"/>
                <a:gd name="T26" fmla="*/ 22 w 87"/>
                <a:gd name="T27" fmla="*/ 27 h 76"/>
                <a:gd name="T28" fmla="*/ 25 w 87"/>
                <a:gd name="T29" fmla="*/ 23 h 76"/>
                <a:gd name="T30" fmla="*/ 22 w 87"/>
                <a:gd name="T31" fmla="*/ 25 h 76"/>
                <a:gd name="T32" fmla="*/ 22 w 87"/>
                <a:gd name="T33" fmla="*/ 27 h 76"/>
                <a:gd name="T34" fmla="*/ 22 w 87"/>
                <a:gd name="T35" fmla="*/ 25 h 76"/>
                <a:gd name="T36" fmla="*/ 25 w 87"/>
                <a:gd name="T37" fmla="*/ 23 h 76"/>
                <a:gd name="T38" fmla="*/ 32 w 87"/>
                <a:gd name="T39" fmla="*/ 21 h 76"/>
                <a:gd name="T40" fmla="*/ 34 w 87"/>
                <a:gd name="T41" fmla="*/ 21 h 76"/>
                <a:gd name="T42" fmla="*/ 38 w 87"/>
                <a:gd name="T43" fmla="*/ 23 h 76"/>
                <a:gd name="T44" fmla="*/ 34 w 87"/>
                <a:gd name="T45" fmla="*/ 21 h 76"/>
                <a:gd name="T46" fmla="*/ 32 w 87"/>
                <a:gd name="T47" fmla="*/ 21 h 76"/>
                <a:gd name="T48" fmla="*/ 30 w 87"/>
                <a:gd name="T49" fmla="*/ 0 h 76"/>
                <a:gd name="T50" fmla="*/ 15 w 87"/>
                <a:gd name="T51" fmla="*/ 2 h 76"/>
                <a:gd name="T52" fmla="*/ 0 w 87"/>
                <a:gd name="T53" fmla="*/ 7 h 76"/>
                <a:gd name="T54" fmla="*/ 15 w 87"/>
                <a:gd name="T55" fmla="*/ 2 h 76"/>
                <a:gd name="T56" fmla="*/ 30 w 87"/>
                <a:gd name="T5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7" h="76">
                  <a:moveTo>
                    <a:pt x="87" y="67"/>
                  </a:moveTo>
                  <a:lnTo>
                    <a:pt x="87" y="67"/>
                  </a:lnTo>
                  <a:lnTo>
                    <a:pt x="71" y="76"/>
                  </a:lnTo>
                  <a:lnTo>
                    <a:pt x="87" y="67"/>
                  </a:lnTo>
                  <a:close/>
                  <a:moveTo>
                    <a:pt x="63" y="46"/>
                  </a:moveTo>
                  <a:lnTo>
                    <a:pt x="49" y="51"/>
                  </a:lnTo>
                  <a:lnTo>
                    <a:pt x="32" y="53"/>
                  </a:lnTo>
                  <a:lnTo>
                    <a:pt x="49" y="51"/>
                  </a:lnTo>
                  <a:lnTo>
                    <a:pt x="63" y="46"/>
                  </a:lnTo>
                  <a:close/>
                  <a:moveTo>
                    <a:pt x="22" y="27"/>
                  </a:moveTo>
                  <a:lnTo>
                    <a:pt x="22" y="27"/>
                  </a:lnTo>
                  <a:lnTo>
                    <a:pt x="24" y="29"/>
                  </a:lnTo>
                  <a:lnTo>
                    <a:pt x="22" y="27"/>
                  </a:lnTo>
                  <a:lnTo>
                    <a:pt x="22" y="27"/>
                  </a:lnTo>
                  <a:close/>
                  <a:moveTo>
                    <a:pt x="25" y="23"/>
                  </a:moveTo>
                  <a:lnTo>
                    <a:pt x="22" y="25"/>
                  </a:lnTo>
                  <a:lnTo>
                    <a:pt x="22" y="27"/>
                  </a:lnTo>
                  <a:lnTo>
                    <a:pt x="22" y="25"/>
                  </a:lnTo>
                  <a:lnTo>
                    <a:pt x="25" y="23"/>
                  </a:lnTo>
                  <a:close/>
                  <a:moveTo>
                    <a:pt x="32" y="21"/>
                  </a:moveTo>
                  <a:lnTo>
                    <a:pt x="34" y="21"/>
                  </a:lnTo>
                  <a:lnTo>
                    <a:pt x="38" y="23"/>
                  </a:lnTo>
                  <a:lnTo>
                    <a:pt x="34" y="21"/>
                  </a:lnTo>
                  <a:lnTo>
                    <a:pt x="32" y="21"/>
                  </a:lnTo>
                  <a:close/>
                  <a:moveTo>
                    <a:pt x="30" y="0"/>
                  </a:moveTo>
                  <a:lnTo>
                    <a:pt x="15" y="2"/>
                  </a:lnTo>
                  <a:lnTo>
                    <a:pt x="0" y="7"/>
                  </a:lnTo>
                  <a:lnTo>
                    <a:pt x="15" y="2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685A52"/>
            </a:solidFill>
            <a:ln w="0">
              <a:solidFill>
                <a:srgbClr val="685A5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2" name="Freeform 877"/>
            <p:cNvSpPr>
              <a:spLocks noEditPoints="1"/>
            </p:cNvSpPr>
            <p:nvPr/>
          </p:nvSpPr>
          <p:spPr bwMode="auto">
            <a:xfrm>
              <a:off x="6904427" y="4228400"/>
              <a:ext cx="220663" cy="169863"/>
            </a:xfrm>
            <a:custGeom>
              <a:avLst/>
              <a:gdLst>
                <a:gd name="T0" fmla="*/ 116 w 139"/>
                <a:gd name="T1" fmla="*/ 76 h 107"/>
                <a:gd name="T2" fmla="*/ 139 w 139"/>
                <a:gd name="T3" fmla="*/ 98 h 107"/>
                <a:gd name="T4" fmla="*/ 123 w 139"/>
                <a:gd name="T5" fmla="*/ 107 h 107"/>
                <a:gd name="T6" fmla="*/ 82 w 139"/>
                <a:gd name="T7" fmla="*/ 84 h 107"/>
                <a:gd name="T8" fmla="*/ 84 w 139"/>
                <a:gd name="T9" fmla="*/ 84 h 107"/>
                <a:gd name="T10" fmla="*/ 84 w 139"/>
                <a:gd name="T11" fmla="*/ 84 h 107"/>
                <a:gd name="T12" fmla="*/ 101 w 139"/>
                <a:gd name="T13" fmla="*/ 82 h 107"/>
                <a:gd name="T14" fmla="*/ 115 w 139"/>
                <a:gd name="T15" fmla="*/ 77 h 107"/>
                <a:gd name="T16" fmla="*/ 115 w 139"/>
                <a:gd name="T17" fmla="*/ 76 h 107"/>
                <a:gd name="T18" fmla="*/ 116 w 139"/>
                <a:gd name="T19" fmla="*/ 76 h 107"/>
                <a:gd name="T20" fmla="*/ 61 w 139"/>
                <a:gd name="T21" fmla="*/ 0 h 107"/>
                <a:gd name="T22" fmla="*/ 82 w 139"/>
                <a:gd name="T23" fmla="*/ 31 h 107"/>
                <a:gd name="T24" fmla="*/ 67 w 139"/>
                <a:gd name="T25" fmla="*/ 33 h 107"/>
                <a:gd name="T26" fmla="*/ 52 w 139"/>
                <a:gd name="T27" fmla="*/ 38 h 107"/>
                <a:gd name="T28" fmla="*/ 52 w 139"/>
                <a:gd name="T29" fmla="*/ 38 h 107"/>
                <a:gd name="T30" fmla="*/ 51 w 139"/>
                <a:gd name="T31" fmla="*/ 39 h 107"/>
                <a:gd name="T32" fmla="*/ 46 w 139"/>
                <a:gd name="T33" fmla="*/ 43 h 107"/>
                <a:gd name="T34" fmla="*/ 42 w 139"/>
                <a:gd name="T35" fmla="*/ 48 h 107"/>
                <a:gd name="T36" fmla="*/ 39 w 139"/>
                <a:gd name="T37" fmla="*/ 52 h 107"/>
                <a:gd name="T38" fmla="*/ 38 w 139"/>
                <a:gd name="T39" fmla="*/ 58 h 107"/>
                <a:gd name="T40" fmla="*/ 38 w 139"/>
                <a:gd name="T41" fmla="*/ 58 h 107"/>
                <a:gd name="T42" fmla="*/ 0 w 139"/>
                <a:gd name="T43" fmla="*/ 35 h 107"/>
                <a:gd name="T44" fmla="*/ 61 w 139"/>
                <a:gd name="T45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9" h="107">
                  <a:moveTo>
                    <a:pt x="116" y="76"/>
                  </a:moveTo>
                  <a:lnTo>
                    <a:pt x="139" y="98"/>
                  </a:lnTo>
                  <a:lnTo>
                    <a:pt x="123" y="107"/>
                  </a:lnTo>
                  <a:lnTo>
                    <a:pt x="82" y="84"/>
                  </a:lnTo>
                  <a:lnTo>
                    <a:pt x="84" y="84"/>
                  </a:lnTo>
                  <a:lnTo>
                    <a:pt x="84" y="84"/>
                  </a:lnTo>
                  <a:lnTo>
                    <a:pt x="101" y="82"/>
                  </a:lnTo>
                  <a:lnTo>
                    <a:pt x="115" y="77"/>
                  </a:lnTo>
                  <a:lnTo>
                    <a:pt x="115" y="76"/>
                  </a:lnTo>
                  <a:lnTo>
                    <a:pt x="116" y="76"/>
                  </a:lnTo>
                  <a:close/>
                  <a:moveTo>
                    <a:pt x="61" y="0"/>
                  </a:moveTo>
                  <a:lnTo>
                    <a:pt x="82" y="31"/>
                  </a:lnTo>
                  <a:lnTo>
                    <a:pt x="67" y="33"/>
                  </a:lnTo>
                  <a:lnTo>
                    <a:pt x="52" y="38"/>
                  </a:lnTo>
                  <a:lnTo>
                    <a:pt x="52" y="38"/>
                  </a:lnTo>
                  <a:lnTo>
                    <a:pt x="51" y="39"/>
                  </a:lnTo>
                  <a:lnTo>
                    <a:pt x="46" y="43"/>
                  </a:lnTo>
                  <a:lnTo>
                    <a:pt x="42" y="48"/>
                  </a:lnTo>
                  <a:lnTo>
                    <a:pt x="39" y="52"/>
                  </a:lnTo>
                  <a:lnTo>
                    <a:pt x="38" y="58"/>
                  </a:lnTo>
                  <a:lnTo>
                    <a:pt x="38" y="58"/>
                  </a:lnTo>
                  <a:lnTo>
                    <a:pt x="0" y="35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solidFill>
                <a:srgbClr val="CC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3" name="Freeform 878"/>
            <p:cNvSpPr>
              <a:spLocks/>
            </p:cNvSpPr>
            <p:nvPr/>
          </p:nvSpPr>
          <p:spPr bwMode="auto">
            <a:xfrm>
              <a:off x="7021902" y="4310950"/>
              <a:ext cx="30163" cy="17463"/>
            </a:xfrm>
            <a:custGeom>
              <a:avLst/>
              <a:gdLst>
                <a:gd name="T0" fmla="*/ 10 w 19"/>
                <a:gd name="T1" fmla="*/ 0 h 11"/>
                <a:gd name="T2" fmla="*/ 12 w 19"/>
                <a:gd name="T3" fmla="*/ 0 h 11"/>
                <a:gd name="T4" fmla="*/ 16 w 19"/>
                <a:gd name="T5" fmla="*/ 2 h 11"/>
                <a:gd name="T6" fmla="*/ 16 w 19"/>
                <a:gd name="T7" fmla="*/ 3 h 11"/>
                <a:gd name="T8" fmla="*/ 19 w 19"/>
                <a:gd name="T9" fmla="*/ 4 h 11"/>
                <a:gd name="T10" fmla="*/ 19 w 19"/>
                <a:gd name="T11" fmla="*/ 6 h 11"/>
                <a:gd name="T12" fmla="*/ 17 w 19"/>
                <a:gd name="T13" fmla="*/ 8 h 11"/>
                <a:gd name="T14" fmla="*/ 16 w 19"/>
                <a:gd name="T15" fmla="*/ 9 h 11"/>
                <a:gd name="T16" fmla="*/ 12 w 19"/>
                <a:gd name="T17" fmla="*/ 11 h 11"/>
                <a:gd name="T18" fmla="*/ 10 w 19"/>
                <a:gd name="T19" fmla="*/ 11 h 11"/>
                <a:gd name="T20" fmla="*/ 6 w 19"/>
                <a:gd name="T21" fmla="*/ 11 h 11"/>
                <a:gd name="T22" fmla="*/ 3 w 19"/>
                <a:gd name="T23" fmla="*/ 9 h 11"/>
                <a:gd name="T24" fmla="*/ 2 w 19"/>
                <a:gd name="T25" fmla="*/ 8 h 11"/>
                <a:gd name="T26" fmla="*/ 0 w 19"/>
                <a:gd name="T27" fmla="*/ 6 h 11"/>
                <a:gd name="T28" fmla="*/ 0 w 19"/>
                <a:gd name="T29" fmla="*/ 4 h 11"/>
                <a:gd name="T30" fmla="*/ 3 w 19"/>
                <a:gd name="T31" fmla="*/ 2 h 11"/>
                <a:gd name="T32" fmla="*/ 3 w 19"/>
                <a:gd name="T33" fmla="*/ 2 h 11"/>
                <a:gd name="T34" fmla="*/ 6 w 19"/>
                <a:gd name="T35" fmla="*/ 0 h 11"/>
                <a:gd name="T36" fmla="*/ 10 w 19"/>
                <a:gd name="T3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" h="11">
                  <a:moveTo>
                    <a:pt x="10" y="0"/>
                  </a:moveTo>
                  <a:lnTo>
                    <a:pt x="12" y="0"/>
                  </a:lnTo>
                  <a:lnTo>
                    <a:pt x="16" y="2"/>
                  </a:lnTo>
                  <a:lnTo>
                    <a:pt x="16" y="3"/>
                  </a:lnTo>
                  <a:lnTo>
                    <a:pt x="19" y="4"/>
                  </a:lnTo>
                  <a:lnTo>
                    <a:pt x="19" y="6"/>
                  </a:lnTo>
                  <a:lnTo>
                    <a:pt x="17" y="8"/>
                  </a:lnTo>
                  <a:lnTo>
                    <a:pt x="16" y="9"/>
                  </a:lnTo>
                  <a:lnTo>
                    <a:pt x="12" y="11"/>
                  </a:lnTo>
                  <a:lnTo>
                    <a:pt x="10" y="11"/>
                  </a:lnTo>
                  <a:lnTo>
                    <a:pt x="6" y="11"/>
                  </a:lnTo>
                  <a:lnTo>
                    <a:pt x="3" y="9"/>
                  </a:lnTo>
                  <a:lnTo>
                    <a:pt x="2" y="8"/>
                  </a:lnTo>
                  <a:lnTo>
                    <a:pt x="0" y="6"/>
                  </a:lnTo>
                  <a:lnTo>
                    <a:pt x="0" y="4"/>
                  </a:lnTo>
                  <a:lnTo>
                    <a:pt x="3" y="2"/>
                  </a:lnTo>
                  <a:lnTo>
                    <a:pt x="3" y="2"/>
                  </a:lnTo>
                  <a:lnTo>
                    <a:pt x="6" y="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1A1A1A"/>
            </a:solidFill>
            <a:ln w="0">
              <a:solidFill>
                <a:srgbClr val="1A1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4" name="Freeform 879"/>
            <p:cNvSpPr>
              <a:spLocks noEditPoints="1"/>
            </p:cNvSpPr>
            <p:nvPr/>
          </p:nvSpPr>
          <p:spPr bwMode="auto">
            <a:xfrm>
              <a:off x="6964752" y="4277613"/>
              <a:ext cx="123825" cy="84138"/>
            </a:xfrm>
            <a:custGeom>
              <a:avLst/>
              <a:gdLst>
                <a:gd name="T0" fmla="*/ 46 w 78"/>
                <a:gd name="T1" fmla="*/ 21 h 53"/>
                <a:gd name="T2" fmla="*/ 42 w 78"/>
                <a:gd name="T3" fmla="*/ 21 h 53"/>
                <a:gd name="T4" fmla="*/ 39 w 78"/>
                <a:gd name="T5" fmla="*/ 23 h 53"/>
                <a:gd name="T6" fmla="*/ 39 w 78"/>
                <a:gd name="T7" fmla="*/ 23 h 53"/>
                <a:gd name="T8" fmla="*/ 36 w 78"/>
                <a:gd name="T9" fmla="*/ 25 h 53"/>
                <a:gd name="T10" fmla="*/ 36 w 78"/>
                <a:gd name="T11" fmla="*/ 27 h 53"/>
                <a:gd name="T12" fmla="*/ 38 w 78"/>
                <a:gd name="T13" fmla="*/ 29 h 53"/>
                <a:gd name="T14" fmla="*/ 39 w 78"/>
                <a:gd name="T15" fmla="*/ 30 h 53"/>
                <a:gd name="T16" fmla="*/ 42 w 78"/>
                <a:gd name="T17" fmla="*/ 32 h 53"/>
                <a:gd name="T18" fmla="*/ 46 w 78"/>
                <a:gd name="T19" fmla="*/ 32 h 53"/>
                <a:gd name="T20" fmla="*/ 48 w 78"/>
                <a:gd name="T21" fmla="*/ 32 h 53"/>
                <a:gd name="T22" fmla="*/ 52 w 78"/>
                <a:gd name="T23" fmla="*/ 30 h 53"/>
                <a:gd name="T24" fmla="*/ 53 w 78"/>
                <a:gd name="T25" fmla="*/ 29 h 53"/>
                <a:gd name="T26" fmla="*/ 55 w 78"/>
                <a:gd name="T27" fmla="*/ 27 h 53"/>
                <a:gd name="T28" fmla="*/ 55 w 78"/>
                <a:gd name="T29" fmla="*/ 25 h 53"/>
                <a:gd name="T30" fmla="*/ 52 w 78"/>
                <a:gd name="T31" fmla="*/ 24 h 53"/>
                <a:gd name="T32" fmla="*/ 52 w 78"/>
                <a:gd name="T33" fmla="*/ 23 h 53"/>
                <a:gd name="T34" fmla="*/ 48 w 78"/>
                <a:gd name="T35" fmla="*/ 21 h 53"/>
                <a:gd name="T36" fmla="*/ 46 w 78"/>
                <a:gd name="T37" fmla="*/ 21 h 53"/>
                <a:gd name="T38" fmla="*/ 44 w 78"/>
                <a:gd name="T39" fmla="*/ 0 h 53"/>
                <a:gd name="T40" fmla="*/ 78 w 78"/>
                <a:gd name="T41" fmla="*/ 45 h 53"/>
                <a:gd name="T42" fmla="*/ 77 w 78"/>
                <a:gd name="T43" fmla="*/ 45 h 53"/>
                <a:gd name="T44" fmla="*/ 77 w 78"/>
                <a:gd name="T45" fmla="*/ 46 h 53"/>
                <a:gd name="T46" fmla="*/ 63 w 78"/>
                <a:gd name="T47" fmla="*/ 51 h 53"/>
                <a:gd name="T48" fmla="*/ 46 w 78"/>
                <a:gd name="T49" fmla="*/ 53 h 53"/>
                <a:gd name="T50" fmla="*/ 46 w 78"/>
                <a:gd name="T51" fmla="*/ 53 h 53"/>
                <a:gd name="T52" fmla="*/ 44 w 78"/>
                <a:gd name="T53" fmla="*/ 53 h 53"/>
                <a:gd name="T54" fmla="*/ 0 w 78"/>
                <a:gd name="T55" fmla="*/ 27 h 53"/>
                <a:gd name="T56" fmla="*/ 0 w 78"/>
                <a:gd name="T57" fmla="*/ 27 h 53"/>
                <a:gd name="T58" fmla="*/ 1 w 78"/>
                <a:gd name="T59" fmla="*/ 21 h 53"/>
                <a:gd name="T60" fmla="*/ 4 w 78"/>
                <a:gd name="T61" fmla="*/ 17 h 53"/>
                <a:gd name="T62" fmla="*/ 8 w 78"/>
                <a:gd name="T63" fmla="*/ 12 h 53"/>
                <a:gd name="T64" fmla="*/ 13 w 78"/>
                <a:gd name="T65" fmla="*/ 8 h 53"/>
                <a:gd name="T66" fmla="*/ 14 w 78"/>
                <a:gd name="T67" fmla="*/ 7 h 53"/>
                <a:gd name="T68" fmla="*/ 14 w 78"/>
                <a:gd name="T69" fmla="*/ 7 h 53"/>
                <a:gd name="T70" fmla="*/ 29 w 78"/>
                <a:gd name="T71" fmla="*/ 2 h 53"/>
                <a:gd name="T72" fmla="*/ 44 w 78"/>
                <a:gd name="T7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8" h="53">
                  <a:moveTo>
                    <a:pt x="46" y="21"/>
                  </a:moveTo>
                  <a:lnTo>
                    <a:pt x="42" y="21"/>
                  </a:lnTo>
                  <a:lnTo>
                    <a:pt x="39" y="23"/>
                  </a:lnTo>
                  <a:lnTo>
                    <a:pt x="39" y="23"/>
                  </a:lnTo>
                  <a:lnTo>
                    <a:pt x="36" y="25"/>
                  </a:lnTo>
                  <a:lnTo>
                    <a:pt x="36" y="27"/>
                  </a:lnTo>
                  <a:lnTo>
                    <a:pt x="38" y="29"/>
                  </a:lnTo>
                  <a:lnTo>
                    <a:pt x="39" y="30"/>
                  </a:lnTo>
                  <a:lnTo>
                    <a:pt x="42" y="32"/>
                  </a:lnTo>
                  <a:lnTo>
                    <a:pt x="46" y="32"/>
                  </a:lnTo>
                  <a:lnTo>
                    <a:pt x="48" y="32"/>
                  </a:lnTo>
                  <a:lnTo>
                    <a:pt x="52" y="30"/>
                  </a:lnTo>
                  <a:lnTo>
                    <a:pt x="53" y="29"/>
                  </a:lnTo>
                  <a:lnTo>
                    <a:pt x="55" y="27"/>
                  </a:lnTo>
                  <a:lnTo>
                    <a:pt x="55" y="25"/>
                  </a:lnTo>
                  <a:lnTo>
                    <a:pt x="52" y="24"/>
                  </a:lnTo>
                  <a:lnTo>
                    <a:pt x="52" y="23"/>
                  </a:lnTo>
                  <a:lnTo>
                    <a:pt x="48" y="21"/>
                  </a:lnTo>
                  <a:lnTo>
                    <a:pt x="46" y="21"/>
                  </a:lnTo>
                  <a:close/>
                  <a:moveTo>
                    <a:pt x="44" y="0"/>
                  </a:moveTo>
                  <a:lnTo>
                    <a:pt x="78" y="45"/>
                  </a:lnTo>
                  <a:lnTo>
                    <a:pt x="77" y="45"/>
                  </a:lnTo>
                  <a:lnTo>
                    <a:pt x="77" y="46"/>
                  </a:lnTo>
                  <a:lnTo>
                    <a:pt x="63" y="51"/>
                  </a:lnTo>
                  <a:lnTo>
                    <a:pt x="46" y="53"/>
                  </a:lnTo>
                  <a:lnTo>
                    <a:pt x="46" y="53"/>
                  </a:lnTo>
                  <a:lnTo>
                    <a:pt x="44" y="53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4" y="17"/>
                  </a:lnTo>
                  <a:lnTo>
                    <a:pt x="8" y="12"/>
                  </a:lnTo>
                  <a:lnTo>
                    <a:pt x="13" y="8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29" y="2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737373"/>
            </a:solidFill>
            <a:ln w="0">
              <a:solidFill>
                <a:srgbClr val="73737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5" name="Freeform 880"/>
            <p:cNvSpPr>
              <a:spLocks/>
            </p:cNvSpPr>
            <p:nvPr/>
          </p:nvSpPr>
          <p:spPr bwMode="auto">
            <a:xfrm>
              <a:off x="7099690" y="4383975"/>
              <a:ext cx="473075" cy="230188"/>
            </a:xfrm>
            <a:custGeom>
              <a:avLst/>
              <a:gdLst>
                <a:gd name="T0" fmla="*/ 16 w 298"/>
                <a:gd name="T1" fmla="*/ 0 h 145"/>
                <a:gd name="T2" fmla="*/ 46 w 298"/>
                <a:gd name="T3" fmla="*/ 28 h 145"/>
                <a:gd name="T4" fmla="*/ 78 w 298"/>
                <a:gd name="T5" fmla="*/ 49 h 145"/>
                <a:gd name="T6" fmla="*/ 110 w 298"/>
                <a:gd name="T7" fmla="*/ 64 h 145"/>
                <a:gd name="T8" fmla="*/ 140 w 298"/>
                <a:gd name="T9" fmla="*/ 73 h 145"/>
                <a:gd name="T10" fmla="*/ 167 w 298"/>
                <a:gd name="T11" fmla="*/ 76 h 145"/>
                <a:gd name="T12" fmla="*/ 188 w 298"/>
                <a:gd name="T13" fmla="*/ 75 h 145"/>
                <a:gd name="T14" fmla="*/ 208 w 298"/>
                <a:gd name="T15" fmla="*/ 68 h 145"/>
                <a:gd name="T16" fmla="*/ 226 w 298"/>
                <a:gd name="T17" fmla="*/ 59 h 145"/>
                <a:gd name="T18" fmla="*/ 297 w 298"/>
                <a:gd name="T19" fmla="*/ 101 h 145"/>
                <a:gd name="T20" fmla="*/ 298 w 298"/>
                <a:gd name="T21" fmla="*/ 102 h 145"/>
                <a:gd name="T22" fmla="*/ 298 w 298"/>
                <a:gd name="T23" fmla="*/ 105 h 145"/>
                <a:gd name="T24" fmla="*/ 297 w 298"/>
                <a:gd name="T25" fmla="*/ 109 h 145"/>
                <a:gd name="T26" fmla="*/ 296 w 298"/>
                <a:gd name="T27" fmla="*/ 110 h 145"/>
                <a:gd name="T28" fmla="*/ 234 w 298"/>
                <a:gd name="T29" fmla="*/ 145 h 145"/>
                <a:gd name="T30" fmla="*/ 0 w 298"/>
                <a:gd name="T31" fmla="*/ 9 h 145"/>
                <a:gd name="T32" fmla="*/ 16 w 298"/>
                <a:gd name="T33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8" h="145">
                  <a:moveTo>
                    <a:pt x="16" y="0"/>
                  </a:moveTo>
                  <a:lnTo>
                    <a:pt x="46" y="28"/>
                  </a:lnTo>
                  <a:lnTo>
                    <a:pt x="78" y="49"/>
                  </a:lnTo>
                  <a:lnTo>
                    <a:pt x="110" y="64"/>
                  </a:lnTo>
                  <a:lnTo>
                    <a:pt x="140" y="73"/>
                  </a:lnTo>
                  <a:lnTo>
                    <a:pt x="167" y="76"/>
                  </a:lnTo>
                  <a:lnTo>
                    <a:pt x="188" y="75"/>
                  </a:lnTo>
                  <a:lnTo>
                    <a:pt x="208" y="68"/>
                  </a:lnTo>
                  <a:lnTo>
                    <a:pt x="226" y="59"/>
                  </a:lnTo>
                  <a:lnTo>
                    <a:pt x="297" y="101"/>
                  </a:lnTo>
                  <a:lnTo>
                    <a:pt x="298" y="102"/>
                  </a:lnTo>
                  <a:lnTo>
                    <a:pt x="298" y="105"/>
                  </a:lnTo>
                  <a:lnTo>
                    <a:pt x="297" y="109"/>
                  </a:lnTo>
                  <a:lnTo>
                    <a:pt x="296" y="110"/>
                  </a:lnTo>
                  <a:lnTo>
                    <a:pt x="234" y="145"/>
                  </a:lnTo>
                  <a:lnTo>
                    <a:pt x="0" y="9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409DB0"/>
            </a:solidFill>
            <a:ln w="0">
              <a:solidFill>
                <a:srgbClr val="409DB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6" name="Freeform 881"/>
            <p:cNvSpPr>
              <a:spLocks/>
            </p:cNvSpPr>
            <p:nvPr/>
          </p:nvSpPr>
          <p:spPr bwMode="auto">
            <a:xfrm>
              <a:off x="7569590" y="4544313"/>
              <a:ext cx="14288" cy="14288"/>
            </a:xfrm>
            <a:custGeom>
              <a:avLst/>
              <a:gdLst>
                <a:gd name="T0" fmla="*/ 1 w 9"/>
                <a:gd name="T1" fmla="*/ 0 h 9"/>
                <a:gd name="T2" fmla="*/ 9 w 9"/>
                <a:gd name="T3" fmla="*/ 4 h 9"/>
                <a:gd name="T4" fmla="*/ 0 w 9"/>
                <a:gd name="T5" fmla="*/ 9 h 9"/>
                <a:gd name="T6" fmla="*/ 1 w 9"/>
                <a:gd name="T7" fmla="*/ 8 h 9"/>
                <a:gd name="T8" fmla="*/ 2 w 9"/>
                <a:gd name="T9" fmla="*/ 4 h 9"/>
                <a:gd name="T10" fmla="*/ 2 w 9"/>
                <a:gd name="T11" fmla="*/ 1 h 9"/>
                <a:gd name="T12" fmla="*/ 1 w 9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9">
                  <a:moveTo>
                    <a:pt x="1" y="0"/>
                  </a:moveTo>
                  <a:lnTo>
                    <a:pt x="9" y="4"/>
                  </a:lnTo>
                  <a:lnTo>
                    <a:pt x="0" y="9"/>
                  </a:lnTo>
                  <a:lnTo>
                    <a:pt x="1" y="8"/>
                  </a:lnTo>
                  <a:lnTo>
                    <a:pt x="2" y="4"/>
                  </a:lnTo>
                  <a:lnTo>
                    <a:pt x="2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13636"/>
            </a:solidFill>
            <a:ln w="0">
              <a:solidFill>
                <a:srgbClr val="31363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7" name="Freeform 882"/>
            <p:cNvSpPr>
              <a:spLocks/>
            </p:cNvSpPr>
            <p:nvPr/>
          </p:nvSpPr>
          <p:spPr bwMode="auto">
            <a:xfrm>
              <a:off x="7226690" y="4437950"/>
              <a:ext cx="130175" cy="39688"/>
            </a:xfrm>
            <a:custGeom>
              <a:avLst/>
              <a:gdLst>
                <a:gd name="T0" fmla="*/ 0 w 82"/>
                <a:gd name="T1" fmla="*/ 0 h 25"/>
                <a:gd name="T2" fmla="*/ 28 w 82"/>
                <a:gd name="T3" fmla="*/ 15 h 25"/>
                <a:gd name="T4" fmla="*/ 56 w 82"/>
                <a:gd name="T5" fmla="*/ 22 h 25"/>
                <a:gd name="T6" fmla="*/ 82 w 82"/>
                <a:gd name="T7" fmla="*/ 25 h 25"/>
                <a:gd name="T8" fmla="*/ 56 w 82"/>
                <a:gd name="T9" fmla="*/ 22 h 25"/>
                <a:gd name="T10" fmla="*/ 28 w 82"/>
                <a:gd name="T11" fmla="*/ 15 h 25"/>
                <a:gd name="T12" fmla="*/ 0 w 8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2" h="25">
                  <a:moveTo>
                    <a:pt x="0" y="0"/>
                  </a:moveTo>
                  <a:lnTo>
                    <a:pt x="28" y="15"/>
                  </a:lnTo>
                  <a:lnTo>
                    <a:pt x="56" y="22"/>
                  </a:lnTo>
                  <a:lnTo>
                    <a:pt x="82" y="25"/>
                  </a:lnTo>
                  <a:lnTo>
                    <a:pt x="56" y="22"/>
                  </a:lnTo>
                  <a:lnTo>
                    <a:pt x="28" y="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09DB0"/>
            </a:solidFill>
            <a:ln w="0">
              <a:solidFill>
                <a:srgbClr val="409DB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8" name="Freeform 883"/>
            <p:cNvSpPr>
              <a:spLocks/>
            </p:cNvSpPr>
            <p:nvPr/>
          </p:nvSpPr>
          <p:spPr bwMode="auto">
            <a:xfrm>
              <a:off x="6933002" y="3725163"/>
              <a:ext cx="585788" cy="752475"/>
            </a:xfrm>
            <a:custGeom>
              <a:avLst/>
              <a:gdLst>
                <a:gd name="T0" fmla="*/ 100 w 369"/>
                <a:gd name="T1" fmla="*/ 0 h 474"/>
                <a:gd name="T2" fmla="*/ 127 w 369"/>
                <a:gd name="T3" fmla="*/ 3 h 474"/>
                <a:gd name="T4" fmla="*/ 155 w 369"/>
                <a:gd name="T5" fmla="*/ 11 h 474"/>
                <a:gd name="T6" fmla="*/ 185 w 369"/>
                <a:gd name="T7" fmla="*/ 25 h 474"/>
                <a:gd name="T8" fmla="*/ 223 w 369"/>
                <a:gd name="T9" fmla="*/ 51 h 474"/>
                <a:gd name="T10" fmla="*/ 257 w 369"/>
                <a:gd name="T11" fmla="*/ 83 h 474"/>
                <a:gd name="T12" fmla="*/ 288 w 369"/>
                <a:gd name="T13" fmla="*/ 121 h 474"/>
                <a:gd name="T14" fmla="*/ 316 w 369"/>
                <a:gd name="T15" fmla="*/ 162 h 474"/>
                <a:gd name="T16" fmla="*/ 338 w 369"/>
                <a:gd name="T17" fmla="*/ 207 h 474"/>
                <a:gd name="T18" fmla="*/ 355 w 369"/>
                <a:gd name="T19" fmla="*/ 253 h 474"/>
                <a:gd name="T20" fmla="*/ 365 w 369"/>
                <a:gd name="T21" fmla="*/ 299 h 474"/>
                <a:gd name="T22" fmla="*/ 369 w 369"/>
                <a:gd name="T23" fmla="*/ 343 h 474"/>
                <a:gd name="T24" fmla="*/ 367 w 369"/>
                <a:gd name="T25" fmla="*/ 376 h 474"/>
                <a:gd name="T26" fmla="*/ 359 w 369"/>
                <a:gd name="T27" fmla="*/ 405 h 474"/>
                <a:gd name="T28" fmla="*/ 348 w 369"/>
                <a:gd name="T29" fmla="*/ 430 h 474"/>
                <a:gd name="T30" fmla="*/ 333 w 369"/>
                <a:gd name="T31" fmla="*/ 448 h 474"/>
                <a:gd name="T32" fmla="*/ 314 w 369"/>
                <a:gd name="T33" fmla="*/ 462 h 474"/>
                <a:gd name="T34" fmla="*/ 293 w 369"/>
                <a:gd name="T35" fmla="*/ 471 h 474"/>
                <a:gd name="T36" fmla="*/ 268 w 369"/>
                <a:gd name="T37" fmla="*/ 474 h 474"/>
                <a:gd name="T38" fmla="*/ 242 w 369"/>
                <a:gd name="T39" fmla="*/ 471 h 474"/>
                <a:gd name="T40" fmla="*/ 213 w 369"/>
                <a:gd name="T41" fmla="*/ 464 h 474"/>
                <a:gd name="T42" fmla="*/ 183 w 369"/>
                <a:gd name="T43" fmla="*/ 449 h 474"/>
                <a:gd name="T44" fmla="*/ 147 w 369"/>
                <a:gd name="T45" fmla="*/ 423 h 474"/>
                <a:gd name="T46" fmla="*/ 111 w 369"/>
                <a:gd name="T47" fmla="*/ 390 h 474"/>
                <a:gd name="T48" fmla="*/ 81 w 369"/>
                <a:gd name="T49" fmla="*/ 354 h 474"/>
                <a:gd name="T50" fmla="*/ 54 w 369"/>
                <a:gd name="T51" fmla="*/ 312 h 474"/>
                <a:gd name="T52" fmla="*/ 31 w 369"/>
                <a:gd name="T53" fmla="*/ 267 h 474"/>
                <a:gd name="T54" fmla="*/ 14 w 369"/>
                <a:gd name="T55" fmla="*/ 221 h 474"/>
                <a:gd name="T56" fmla="*/ 4 w 369"/>
                <a:gd name="T57" fmla="*/ 176 h 474"/>
                <a:gd name="T58" fmla="*/ 0 w 369"/>
                <a:gd name="T59" fmla="*/ 131 h 474"/>
                <a:gd name="T60" fmla="*/ 3 w 369"/>
                <a:gd name="T61" fmla="*/ 97 h 474"/>
                <a:gd name="T62" fmla="*/ 9 w 369"/>
                <a:gd name="T63" fmla="*/ 70 h 474"/>
                <a:gd name="T64" fmla="*/ 21 w 369"/>
                <a:gd name="T65" fmla="*/ 45 h 474"/>
                <a:gd name="T66" fmla="*/ 35 w 369"/>
                <a:gd name="T67" fmla="*/ 26 h 474"/>
                <a:gd name="T68" fmla="*/ 54 w 369"/>
                <a:gd name="T69" fmla="*/ 12 h 474"/>
                <a:gd name="T70" fmla="*/ 76 w 369"/>
                <a:gd name="T71" fmla="*/ 3 h 474"/>
                <a:gd name="T72" fmla="*/ 100 w 369"/>
                <a:gd name="T73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69" h="474">
                  <a:moveTo>
                    <a:pt x="100" y="0"/>
                  </a:moveTo>
                  <a:lnTo>
                    <a:pt x="127" y="3"/>
                  </a:lnTo>
                  <a:lnTo>
                    <a:pt x="155" y="11"/>
                  </a:lnTo>
                  <a:lnTo>
                    <a:pt x="185" y="25"/>
                  </a:lnTo>
                  <a:lnTo>
                    <a:pt x="223" y="51"/>
                  </a:lnTo>
                  <a:lnTo>
                    <a:pt x="257" y="83"/>
                  </a:lnTo>
                  <a:lnTo>
                    <a:pt x="288" y="121"/>
                  </a:lnTo>
                  <a:lnTo>
                    <a:pt x="316" y="162"/>
                  </a:lnTo>
                  <a:lnTo>
                    <a:pt x="338" y="207"/>
                  </a:lnTo>
                  <a:lnTo>
                    <a:pt x="355" y="253"/>
                  </a:lnTo>
                  <a:lnTo>
                    <a:pt x="365" y="299"/>
                  </a:lnTo>
                  <a:lnTo>
                    <a:pt x="369" y="343"/>
                  </a:lnTo>
                  <a:lnTo>
                    <a:pt x="367" y="376"/>
                  </a:lnTo>
                  <a:lnTo>
                    <a:pt x="359" y="405"/>
                  </a:lnTo>
                  <a:lnTo>
                    <a:pt x="348" y="430"/>
                  </a:lnTo>
                  <a:lnTo>
                    <a:pt x="333" y="448"/>
                  </a:lnTo>
                  <a:lnTo>
                    <a:pt x="314" y="462"/>
                  </a:lnTo>
                  <a:lnTo>
                    <a:pt x="293" y="471"/>
                  </a:lnTo>
                  <a:lnTo>
                    <a:pt x="268" y="474"/>
                  </a:lnTo>
                  <a:lnTo>
                    <a:pt x="242" y="471"/>
                  </a:lnTo>
                  <a:lnTo>
                    <a:pt x="213" y="464"/>
                  </a:lnTo>
                  <a:lnTo>
                    <a:pt x="183" y="449"/>
                  </a:lnTo>
                  <a:lnTo>
                    <a:pt x="147" y="423"/>
                  </a:lnTo>
                  <a:lnTo>
                    <a:pt x="111" y="390"/>
                  </a:lnTo>
                  <a:lnTo>
                    <a:pt x="81" y="354"/>
                  </a:lnTo>
                  <a:lnTo>
                    <a:pt x="54" y="312"/>
                  </a:lnTo>
                  <a:lnTo>
                    <a:pt x="31" y="267"/>
                  </a:lnTo>
                  <a:lnTo>
                    <a:pt x="14" y="221"/>
                  </a:lnTo>
                  <a:lnTo>
                    <a:pt x="4" y="176"/>
                  </a:lnTo>
                  <a:lnTo>
                    <a:pt x="0" y="131"/>
                  </a:lnTo>
                  <a:lnTo>
                    <a:pt x="3" y="97"/>
                  </a:lnTo>
                  <a:lnTo>
                    <a:pt x="9" y="70"/>
                  </a:lnTo>
                  <a:lnTo>
                    <a:pt x="21" y="45"/>
                  </a:lnTo>
                  <a:lnTo>
                    <a:pt x="35" y="26"/>
                  </a:lnTo>
                  <a:lnTo>
                    <a:pt x="54" y="12"/>
                  </a:lnTo>
                  <a:lnTo>
                    <a:pt x="76" y="3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rgbClr val="E0E0E0"/>
            </a:solidFill>
            <a:ln w="0">
              <a:solidFill>
                <a:srgbClr val="E0E0E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9" name="Freeform 884"/>
            <p:cNvSpPr>
              <a:spLocks/>
            </p:cNvSpPr>
            <p:nvPr/>
          </p:nvSpPr>
          <p:spPr bwMode="auto">
            <a:xfrm>
              <a:off x="7004440" y="3648963"/>
              <a:ext cx="620713" cy="835025"/>
            </a:xfrm>
            <a:custGeom>
              <a:avLst/>
              <a:gdLst>
                <a:gd name="T0" fmla="*/ 102 w 391"/>
                <a:gd name="T1" fmla="*/ 0 h 526"/>
                <a:gd name="T2" fmla="*/ 130 w 391"/>
                <a:gd name="T3" fmla="*/ 2 h 526"/>
                <a:gd name="T4" fmla="*/ 161 w 391"/>
                <a:gd name="T5" fmla="*/ 11 h 526"/>
                <a:gd name="T6" fmla="*/ 193 w 391"/>
                <a:gd name="T7" fmla="*/ 27 h 526"/>
                <a:gd name="T8" fmla="*/ 229 w 391"/>
                <a:gd name="T9" fmla="*/ 51 h 526"/>
                <a:gd name="T10" fmla="*/ 263 w 391"/>
                <a:gd name="T11" fmla="*/ 81 h 526"/>
                <a:gd name="T12" fmla="*/ 293 w 391"/>
                <a:gd name="T13" fmla="*/ 115 h 526"/>
                <a:gd name="T14" fmla="*/ 320 w 391"/>
                <a:gd name="T15" fmla="*/ 154 h 526"/>
                <a:gd name="T16" fmla="*/ 344 w 391"/>
                <a:gd name="T17" fmla="*/ 195 h 526"/>
                <a:gd name="T18" fmla="*/ 364 w 391"/>
                <a:gd name="T19" fmla="*/ 238 h 526"/>
                <a:gd name="T20" fmla="*/ 378 w 391"/>
                <a:gd name="T21" fmla="*/ 281 h 526"/>
                <a:gd name="T22" fmla="*/ 387 w 391"/>
                <a:gd name="T23" fmla="*/ 326 h 526"/>
                <a:gd name="T24" fmla="*/ 391 w 391"/>
                <a:gd name="T25" fmla="*/ 368 h 526"/>
                <a:gd name="T26" fmla="*/ 388 w 391"/>
                <a:gd name="T27" fmla="*/ 403 h 526"/>
                <a:gd name="T28" fmla="*/ 381 w 391"/>
                <a:gd name="T29" fmla="*/ 433 h 526"/>
                <a:gd name="T30" fmla="*/ 369 w 391"/>
                <a:gd name="T31" fmla="*/ 459 h 526"/>
                <a:gd name="T32" fmla="*/ 353 w 391"/>
                <a:gd name="T33" fmla="*/ 480 h 526"/>
                <a:gd name="T34" fmla="*/ 333 w 391"/>
                <a:gd name="T35" fmla="*/ 495 h 526"/>
                <a:gd name="T36" fmla="*/ 280 w 391"/>
                <a:gd name="T37" fmla="*/ 526 h 526"/>
                <a:gd name="T38" fmla="*/ 299 w 391"/>
                <a:gd name="T39" fmla="*/ 510 h 526"/>
                <a:gd name="T40" fmla="*/ 315 w 391"/>
                <a:gd name="T41" fmla="*/ 491 h 526"/>
                <a:gd name="T42" fmla="*/ 327 w 391"/>
                <a:gd name="T43" fmla="*/ 464 h 526"/>
                <a:gd name="T44" fmla="*/ 335 w 391"/>
                <a:gd name="T45" fmla="*/ 434 h 526"/>
                <a:gd name="T46" fmla="*/ 337 w 391"/>
                <a:gd name="T47" fmla="*/ 399 h 526"/>
                <a:gd name="T48" fmla="*/ 333 w 391"/>
                <a:gd name="T49" fmla="*/ 356 h 526"/>
                <a:gd name="T50" fmla="*/ 326 w 391"/>
                <a:gd name="T51" fmla="*/ 313 h 526"/>
                <a:gd name="T52" fmla="*/ 310 w 391"/>
                <a:gd name="T53" fmla="*/ 269 h 526"/>
                <a:gd name="T54" fmla="*/ 292 w 391"/>
                <a:gd name="T55" fmla="*/ 226 h 526"/>
                <a:gd name="T56" fmla="*/ 267 w 391"/>
                <a:gd name="T57" fmla="*/ 184 h 526"/>
                <a:gd name="T58" fmla="*/ 239 w 391"/>
                <a:gd name="T59" fmla="*/ 146 h 526"/>
                <a:gd name="T60" fmla="*/ 209 w 391"/>
                <a:gd name="T61" fmla="*/ 112 h 526"/>
                <a:gd name="T62" fmla="*/ 175 w 391"/>
                <a:gd name="T63" fmla="*/ 82 h 526"/>
                <a:gd name="T64" fmla="*/ 140 w 391"/>
                <a:gd name="T65" fmla="*/ 57 h 526"/>
                <a:gd name="T66" fmla="*/ 108 w 391"/>
                <a:gd name="T67" fmla="*/ 42 h 526"/>
                <a:gd name="T68" fmla="*/ 77 w 391"/>
                <a:gd name="T69" fmla="*/ 34 h 526"/>
                <a:gd name="T70" fmla="*/ 48 w 391"/>
                <a:gd name="T71" fmla="*/ 31 h 526"/>
                <a:gd name="T72" fmla="*/ 22 w 391"/>
                <a:gd name="T73" fmla="*/ 34 h 526"/>
                <a:gd name="T74" fmla="*/ 0 w 391"/>
                <a:gd name="T75" fmla="*/ 44 h 526"/>
                <a:gd name="T76" fmla="*/ 53 w 391"/>
                <a:gd name="T77" fmla="*/ 13 h 526"/>
                <a:gd name="T78" fmla="*/ 76 w 391"/>
                <a:gd name="T79" fmla="*/ 4 h 526"/>
                <a:gd name="T80" fmla="*/ 102 w 391"/>
                <a:gd name="T81" fmla="*/ 0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91" h="526">
                  <a:moveTo>
                    <a:pt x="102" y="0"/>
                  </a:moveTo>
                  <a:lnTo>
                    <a:pt x="130" y="2"/>
                  </a:lnTo>
                  <a:lnTo>
                    <a:pt x="161" y="11"/>
                  </a:lnTo>
                  <a:lnTo>
                    <a:pt x="193" y="27"/>
                  </a:lnTo>
                  <a:lnTo>
                    <a:pt x="229" y="51"/>
                  </a:lnTo>
                  <a:lnTo>
                    <a:pt x="263" y="81"/>
                  </a:lnTo>
                  <a:lnTo>
                    <a:pt x="293" y="115"/>
                  </a:lnTo>
                  <a:lnTo>
                    <a:pt x="320" y="154"/>
                  </a:lnTo>
                  <a:lnTo>
                    <a:pt x="344" y="195"/>
                  </a:lnTo>
                  <a:lnTo>
                    <a:pt x="364" y="238"/>
                  </a:lnTo>
                  <a:lnTo>
                    <a:pt x="378" y="281"/>
                  </a:lnTo>
                  <a:lnTo>
                    <a:pt x="387" y="326"/>
                  </a:lnTo>
                  <a:lnTo>
                    <a:pt x="391" y="368"/>
                  </a:lnTo>
                  <a:lnTo>
                    <a:pt x="388" y="403"/>
                  </a:lnTo>
                  <a:lnTo>
                    <a:pt x="381" y="433"/>
                  </a:lnTo>
                  <a:lnTo>
                    <a:pt x="369" y="459"/>
                  </a:lnTo>
                  <a:lnTo>
                    <a:pt x="353" y="480"/>
                  </a:lnTo>
                  <a:lnTo>
                    <a:pt x="333" y="495"/>
                  </a:lnTo>
                  <a:lnTo>
                    <a:pt x="280" y="526"/>
                  </a:lnTo>
                  <a:lnTo>
                    <a:pt x="299" y="510"/>
                  </a:lnTo>
                  <a:lnTo>
                    <a:pt x="315" y="491"/>
                  </a:lnTo>
                  <a:lnTo>
                    <a:pt x="327" y="464"/>
                  </a:lnTo>
                  <a:lnTo>
                    <a:pt x="335" y="434"/>
                  </a:lnTo>
                  <a:lnTo>
                    <a:pt x="337" y="399"/>
                  </a:lnTo>
                  <a:lnTo>
                    <a:pt x="333" y="356"/>
                  </a:lnTo>
                  <a:lnTo>
                    <a:pt x="326" y="313"/>
                  </a:lnTo>
                  <a:lnTo>
                    <a:pt x="310" y="269"/>
                  </a:lnTo>
                  <a:lnTo>
                    <a:pt x="292" y="226"/>
                  </a:lnTo>
                  <a:lnTo>
                    <a:pt x="267" y="184"/>
                  </a:lnTo>
                  <a:lnTo>
                    <a:pt x="239" y="146"/>
                  </a:lnTo>
                  <a:lnTo>
                    <a:pt x="209" y="112"/>
                  </a:lnTo>
                  <a:lnTo>
                    <a:pt x="175" y="82"/>
                  </a:lnTo>
                  <a:lnTo>
                    <a:pt x="140" y="57"/>
                  </a:lnTo>
                  <a:lnTo>
                    <a:pt x="108" y="42"/>
                  </a:lnTo>
                  <a:lnTo>
                    <a:pt x="77" y="34"/>
                  </a:lnTo>
                  <a:lnTo>
                    <a:pt x="48" y="31"/>
                  </a:lnTo>
                  <a:lnTo>
                    <a:pt x="22" y="34"/>
                  </a:lnTo>
                  <a:lnTo>
                    <a:pt x="0" y="44"/>
                  </a:lnTo>
                  <a:lnTo>
                    <a:pt x="53" y="13"/>
                  </a:lnTo>
                  <a:lnTo>
                    <a:pt x="76" y="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3A484A"/>
            </a:solidFill>
            <a:ln w="0">
              <a:solidFill>
                <a:srgbClr val="3A484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0" name="Freeform 885"/>
            <p:cNvSpPr>
              <a:spLocks noEditPoints="1"/>
            </p:cNvSpPr>
            <p:nvPr/>
          </p:nvSpPr>
          <p:spPr bwMode="auto">
            <a:xfrm>
              <a:off x="6912365" y="3698175"/>
              <a:ext cx="627063" cy="806450"/>
            </a:xfrm>
            <a:custGeom>
              <a:avLst/>
              <a:gdLst>
                <a:gd name="T0" fmla="*/ 89 w 395"/>
                <a:gd name="T1" fmla="*/ 20 h 508"/>
                <a:gd name="T2" fmla="*/ 48 w 395"/>
                <a:gd name="T3" fmla="*/ 43 h 508"/>
                <a:gd name="T4" fmla="*/ 22 w 395"/>
                <a:gd name="T5" fmla="*/ 87 h 508"/>
                <a:gd name="T6" fmla="*/ 13 w 395"/>
                <a:gd name="T7" fmla="*/ 148 h 508"/>
                <a:gd name="T8" fmla="*/ 27 w 395"/>
                <a:gd name="T9" fmla="*/ 238 h 508"/>
                <a:gd name="T10" fmla="*/ 67 w 395"/>
                <a:gd name="T11" fmla="*/ 329 h 508"/>
                <a:gd name="T12" fmla="*/ 124 w 395"/>
                <a:gd name="T13" fmla="*/ 407 h 508"/>
                <a:gd name="T14" fmla="*/ 196 w 395"/>
                <a:gd name="T15" fmla="*/ 466 h 508"/>
                <a:gd name="T16" fmla="*/ 255 w 395"/>
                <a:gd name="T17" fmla="*/ 488 h 508"/>
                <a:gd name="T18" fmla="*/ 306 w 395"/>
                <a:gd name="T19" fmla="*/ 488 h 508"/>
                <a:gd name="T20" fmla="*/ 346 w 395"/>
                <a:gd name="T21" fmla="*/ 465 h 508"/>
                <a:gd name="T22" fmla="*/ 372 w 395"/>
                <a:gd name="T23" fmla="*/ 422 h 508"/>
                <a:gd name="T24" fmla="*/ 382 w 395"/>
                <a:gd name="T25" fmla="*/ 360 h 508"/>
                <a:gd name="T26" fmla="*/ 368 w 395"/>
                <a:gd name="T27" fmla="*/ 270 h 508"/>
                <a:gd name="T28" fmla="*/ 329 w 395"/>
                <a:gd name="T29" fmla="*/ 179 h 508"/>
                <a:gd name="T30" fmla="*/ 270 w 395"/>
                <a:gd name="T31" fmla="*/ 100 h 508"/>
                <a:gd name="T32" fmla="*/ 198 w 395"/>
                <a:gd name="T33" fmla="*/ 42 h 508"/>
                <a:gd name="T34" fmla="*/ 140 w 395"/>
                <a:gd name="T35" fmla="*/ 20 h 508"/>
                <a:gd name="T36" fmla="*/ 107 w 395"/>
                <a:gd name="T37" fmla="*/ 0 h 508"/>
                <a:gd name="T38" fmla="*/ 166 w 395"/>
                <a:gd name="T39" fmla="*/ 11 h 508"/>
                <a:gd name="T40" fmla="*/ 233 w 395"/>
                <a:gd name="T41" fmla="*/ 51 h 508"/>
                <a:gd name="T42" fmla="*/ 297 w 395"/>
                <a:gd name="T43" fmla="*/ 115 h 508"/>
                <a:gd name="T44" fmla="*/ 350 w 395"/>
                <a:gd name="T45" fmla="*/ 195 h 508"/>
                <a:gd name="T46" fmla="*/ 384 w 395"/>
                <a:gd name="T47" fmla="*/ 282 h 508"/>
                <a:gd name="T48" fmla="*/ 395 w 395"/>
                <a:gd name="T49" fmla="*/ 368 h 508"/>
                <a:gd name="T50" fmla="*/ 385 w 395"/>
                <a:gd name="T51" fmla="*/ 433 h 508"/>
                <a:gd name="T52" fmla="*/ 356 w 395"/>
                <a:gd name="T53" fmla="*/ 481 h 508"/>
                <a:gd name="T54" fmla="*/ 314 w 395"/>
                <a:gd name="T55" fmla="*/ 504 h 508"/>
                <a:gd name="T56" fmla="*/ 259 w 395"/>
                <a:gd name="T57" fmla="*/ 505 h 508"/>
                <a:gd name="T58" fmla="*/ 196 w 395"/>
                <a:gd name="T59" fmla="*/ 481 h 508"/>
                <a:gd name="T60" fmla="*/ 128 w 395"/>
                <a:gd name="T61" fmla="*/ 427 h 508"/>
                <a:gd name="T62" fmla="*/ 69 w 395"/>
                <a:gd name="T63" fmla="*/ 354 h 508"/>
                <a:gd name="T64" fmla="*/ 26 w 395"/>
                <a:gd name="T65" fmla="*/ 270 h 508"/>
                <a:gd name="T66" fmla="*/ 3 w 395"/>
                <a:gd name="T67" fmla="*/ 182 h 508"/>
                <a:gd name="T68" fmla="*/ 3 w 395"/>
                <a:gd name="T69" fmla="*/ 105 h 508"/>
                <a:gd name="T70" fmla="*/ 22 w 395"/>
                <a:gd name="T71" fmla="*/ 49 h 508"/>
                <a:gd name="T72" fmla="*/ 58 w 395"/>
                <a:gd name="T73" fmla="*/ 13 h 508"/>
                <a:gd name="T74" fmla="*/ 107 w 395"/>
                <a:gd name="T75" fmla="*/ 0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95" h="508">
                  <a:moveTo>
                    <a:pt x="113" y="17"/>
                  </a:moveTo>
                  <a:lnTo>
                    <a:pt x="89" y="20"/>
                  </a:lnTo>
                  <a:lnTo>
                    <a:pt x="67" y="29"/>
                  </a:lnTo>
                  <a:lnTo>
                    <a:pt x="48" y="43"/>
                  </a:lnTo>
                  <a:lnTo>
                    <a:pt x="34" y="62"/>
                  </a:lnTo>
                  <a:lnTo>
                    <a:pt x="22" y="87"/>
                  </a:lnTo>
                  <a:lnTo>
                    <a:pt x="16" y="114"/>
                  </a:lnTo>
                  <a:lnTo>
                    <a:pt x="13" y="148"/>
                  </a:lnTo>
                  <a:lnTo>
                    <a:pt x="17" y="193"/>
                  </a:lnTo>
                  <a:lnTo>
                    <a:pt x="27" y="238"/>
                  </a:lnTo>
                  <a:lnTo>
                    <a:pt x="44" y="284"/>
                  </a:lnTo>
                  <a:lnTo>
                    <a:pt x="67" y="329"/>
                  </a:lnTo>
                  <a:lnTo>
                    <a:pt x="94" y="371"/>
                  </a:lnTo>
                  <a:lnTo>
                    <a:pt x="124" y="407"/>
                  </a:lnTo>
                  <a:lnTo>
                    <a:pt x="160" y="440"/>
                  </a:lnTo>
                  <a:lnTo>
                    <a:pt x="196" y="466"/>
                  </a:lnTo>
                  <a:lnTo>
                    <a:pt x="226" y="481"/>
                  </a:lnTo>
                  <a:lnTo>
                    <a:pt x="255" y="488"/>
                  </a:lnTo>
                  <a:lnTo>
                    <a:pt x="281" y="491"/>
                  </a:lnTo>
                  <a:lnTo>
                    <a:pt x="306" y="488"/>
                  </a:lnTo>
                  <a:lnTo>
                    <a:pt x="327" y="479"/>
                  </a:lnTo>
                  <a:lnTo>
                    <a:pt x="346" y="465"/>
                  </a:lnTo>
                  <a:lnTo>
                    <a:pt x="361" y="447"/>
                  </a:lnTo>
                  <a:lnTo>
                    <a:pt x="372" y="422"/>
                  </a:lnTo>
                  <a:lnTo>
                    <a:pt x="380" y="393"/>
                  </a:lnTo>
                  <a:lnTo>
                    <a:pt x="382" y="360"/>
                  </a:lnTo>
                  <a:lnTo>
                    <a:pt x="378" y="316"/>
                  </a:lnTo>
                  <a:lnTo>
                    <a:pt x="368" y="270"/>
                  </a:lnTo>
                  <a:lnTo>
                    <a:pt x="351" y="224"/>
                  </a:lnTo>
                  <a:lnTo>
                    <a:pt x="329" y="179"/>
                  </a:lnTo>
                  <a:lnTo>
                    <a:pt x="301" y="138"/>
                  </a:lnTo>
                  <a:lnTo>
                    <a:pt x="270" y="100"/>
                  </a:lnTo>
                  <a:lnTo>
                    <a:pt x="236" y="68"/>
                  </a:lnTo>
                  <a:lnTo>
                    <a:pt x="198" y="42"/>
                  </a:lnTo>
                  <a:lnTo>
                    <a:pt x="168" y="28"/>
                  </a:lnTo>
                  <a:lnTo>
                    <a:pt x="140" y="20"/>
                  </a:lnTo>
                  <a:lnTo>
                    <a:pt x="113" y="17"/>
                  </a:lnTo>
                  <a:close/>
                  <a:moveTo>
                    <a:pt x="107" y="0"/>
                  </a:moveTo>
                  <a:lnTo>
                    <a:pt x="135" y="3"/>
                  </a:lnTo>
                  <a:lnTo>
                    <a:pt x="166" y="11"/>
                  </a:lnTo>
                  <a:lnTo>
                    <a:pt x="198" y="26"/>
                  </a:lnTo>
                  <a:lnTo>
                    <a:pt x="233" y="51"/>
                  </a:lnTo>
                  <a:lnTo>
                    <a:pt x="267" y="81"/>
                  </a:lnTo>
                  <a:lnTo>
                    <a:pt x="297" y="115"/>
                  </a:lnTo>
                  <a:lnTo>
                    <a:pt x="325" y="153"/>
                  </a:lnTo>
                  <a:lnTo>
                    <a:pt x="350" y="195"/>
                  </a:lnTo>
                  <a:lnTo>
                    <a:pt x="368" y="238"/>
                  </a:lnTo>
                  <a:lnTo>
                    <a:pt x="384" y="282"/>
                  </a:lnTo>
                  <a:lnTo>
                    <a:pt x="391" y="325"/>
                  </a:lnTo>
                  <a:lnTo>
                    <a:pt x="395" y="368"/>
                  </a:lnTo>
                  <a:lnTo>
                    <a:pt x="393" y="403"/>
                  </a:lnTo>
                  <a:lnTo>
                    <a:pt x="385" y="433"/>
                  </a:lnTo>
                  <a:lnTo>
                    <a:pt x="373" y="460"/>
                  </a:lnTo>
                  <a:lnTo>
                    <a:pt x="356" y="481"/>
                  </a:lnTo>
                  <a:lnTo>
                    <a:pt x="336" y="495"/>
                  </a:lnTo>
                  <a:lnTo>
                    <a:pt x="314" y="504"/>
                  </a:lnTo>
                  <a:lnTo>
                    <a:pt x="288" y="508"/>
                  </a:lnTo>
                  <a:lnTo>
                    <a:pt x="259" y="505"/>
                  </a:lnTo>
                  <a:lnTo>
                    <a:pt x="229" y="496"/>
                  </a:lnTo>
                  <a:lnTo>
                    <a:pt x="196" y="481"/>
                  </a:lnTo>
                  <a:lnTo>
                    <a:pt x="161" y="457"/>
                  </a:lnTo>
                  <a:lnTo>
                    <a:pt x="128" y="427"/>
                  </a:lnTo>
                  <a:lnTo>
                    <a:pt x="97" y="393"/>
                  </a:lnTo>
                  <a:lnTo>
                    <a:pt x="69" y="354"/>
                  </a:lnTo>
                  <a:lnTo>
                    <a:pt x="46" y="313"/>
                  </a:lnTo>
                  <a:lnTo>
                    <a:pt x="26" y="270"/>
                  </a:lnTo>
                  <a:lnTo>
                    <a:pt x="12" y="227"/>
                  </a:lnTo>
                  <a:lnTo>
                    <a:pt x="3" y="182"/>
                  </a:lnTo>
                  <a:lnTo>
                    <a:pt x="0" y="140"/>
                  </a:lnTo>
                  <a:lnTo>
                    <a:pt x="3" y="105"/>
                  </a:lnTo>
                  <a:lnTo>
                    <a:pt x="10" y="73"/>
                  </a:lnTo>
                  <a:lnTo>
                    <a:pt x="22" y="49"/>
                  </a:lnTo>
                  <a:lnTo>
                    <a:pt x="38" y="28"/>
                  </a:lnTo>
                  <a:lnTo>
                    <a:pt x="58" y="13"/>
                  </a:lnTo>
                  <a:lnTo>
                    <a:pt x="81" y="3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rgbClr val="697678"/>
            </a:solidFill>
            <a:ln w="0">
              <a:solidFill>
                <a:srgbClr val="69767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1" name="Freeform 886"/>
            <p:cNvSpPr>
              <a:spLocks noEditPoints="1"/>
            </p:cNvSpPr>
            <p:nvPr/>
          </p:nvSpPr>
          <p:spPr bwMode="auto">
            <a:xfrm>
              <a:off x="6998090" y="3877563"/>
              <a:ext cx="300038" cy="298450"/>
            </a:xfrm>
            <a:custGeom>
              <a:avLst/>
              <a:gdLst>
                <a:gd name="T0" fmla="*/ 137 w 189"/>
                <a:gd name="T1" fmla="*/ 125 h 188"/>
                <a:gd name="T2" fmla="*/ 134 w 189"/>
                <a:gd name="T3" fmla="*/ 125 h 188"/>
                <a:gd name="T4" fmla="*/ 132 w 189"/>
                <a:gd name="T5" fmla="*/ 127 h 188"/>
                <a:gd name="T6" fmla="*/ 131 w 189"/>
                <a:gd name="T7" fmla="*/ 128 h 188"/>
                <a:gd name="T8" fmla="*/ 131 w 189"/>
                <a:gd name="T9" fmla="*/ 132 h 188"/>
                <a:gd name="T10" fmla="*/ 132 w 189"/>
                <a:gd name="T11" fmla="*/ 137 h 188"/>
                <a:gd name="T12" fmla="*/ 133 w 189"/>
                <a:gd name="T13" fmla="*/ 142 h 188"/>
                <a:gd name="T14" fmla="*/ 137 w 189"/>
                <a:gd name="T15" fmla="*/ 148 h 188"/>
                <a:gd name="T16" fmla="*/ 141 w 189"/>
                <a:gd name="T17" fmla="*/ 150 h 188"/>
                <a:gd name="T18" fmla="*/ 144 w 189"/>
                <a:gd name="T19" fmla="*/ 152 h 188"/>
                <a:gd name="T20" fmla="*/ 148 w 189"/>
                <a:gd name="T21" fmla="*/ 152 h 188"/>
                <a:gd name="T22" fmla="*/ 149 w 189"/>
                <a:gd name="T23" fmla="*/ 150 h 188"/>
                <a:gd name="T24" fmla="*/ 152 w 189"/>
                <a:gd name="T25" fmla="*/ 148 h 188"/>
                <a:gd name="T26" fmla="*/ 152 w 189"/>
                <a:gd name="T27" fmla="*/ 144 h 188"/>
                <a:gd name="T28" fmla="*/ 150 w 189"/>
                <a:gd name="T29" fmla="*/ 138 h 188"/>
                <a:gd name="T30" fmla="*/ 149 w 189"/>
                <a:gd name="T31" fmla="*/ 135 h 188"/>
                <a:gd name="T32" fmla="*/ 145 w 189"/>
                <a:gd name="T33" fmla="*/ 129 h 188"/>
                <a:gd name="T34" fmla="*/ 141 w 189"/>
                <a:gd name="T35" fmla="*/ 127 h 188"/>
                <a:gd name="T36" fmla="*/ 137 w 189"/>
                <a:gd name="T37" fmla="*/ 125 h 188"/>
                <a:gd name="T38" fmla="*/ 2 w 189"/>
                <a:gd name="T39" fmla="*/ 0 h 188"/>
                <a:gd name="T40" fmla="*/ 5 w 189"/>
                <a:gd name="T41" fmla="*/ 0 h 188"/>
                <a:gd name="T42" fmla="*/ 6 w 189"/>
                <a:gd name="T43" fmla="*/ 1 h 188"/>
                <a:gd name="T44" fmla="*/ 132 w 189"/>
                <a:gd name="T45" fmla="*/ 120 h 188"/>
                <a:gd name="T46" fmla="*/ 134 w 189"/>
                <a:gd name="T47" fmla="*/ 120 h 188"/>
                <a:gd name="T48" fmla="*/ 138 w 189"/>
                <a:gd name="T49" fmla="*/ 120 h 188"/>
                <a:gd name="T50" fmla="*/ 141 w 189"/>
                <a:gd name="T51" fmla="*/ 121 h 188"/>
                <a:gd name="T52" fmla="*/ 145 w 189"/>
                <a:gd name="T53" fmla="*/ 125 h 188"/>
                <a:gd name="T54" fmla="*/ 149 w 189"/>
                <a:gd name="T55" fmla="*/ 129 h 188"/>
                <a:gd name="T56" fmla="*/ 153 w 189"/>
                <a:gd name="T57" fmla="*/ 135 h 188"/>
                <a:gd name="T58" fmla="*/ 154 w 189"/>
                <a:gd name="T59" fmla="*/ 141 h 188"/>
                <a:gd name="T60" fmla="*/ 189 w 189"/>
                <a:gd name="T61" fmla="*/ 172 h 188"/>
                <a:gd name="T62" fmla="*/ 183 w 189"/>
                <a:gd name="T63" fmla="*/ 188 h 188"/>
                <a:gd name="T64" fmla="*/ 150 w 189"/>
                <a:gd name="T65" fmla="*/ 155 h 188"/>
                <a:gd name="T66" fmla="*/ 148 w 189"/>
                <a:gd name="T67" fmla="*/ 157 h 188"/>
                <a:gd name="T68" fmla="*/ 145 w 189"/>
                <a:gd name="T69" fmla="*/ 157 h 188"/>
                <a:gd name="T70" fmla="*/ 141 w 189"/>
                <a:gd name="T71" fmla="*/ 154 h 188"/>
                <a:gd name="T72" fmla="*/ 132 w 189"/>
                <a:gd name="T73" fmla="*/ 145 h 188"/>
                <a:gd name="T74" fmla="*/ 127 w 189"/>
                <a:gd name="T75" fmla="*/ 133 h 188"/>
                <a:gd name="T76" fmla="*/ 4 w 189"/>
                <a:gd name="T77" fmla="*/ 11 h 188"/>
                <a:gd name="T78" fmla="*/ 1 w 189"/>
                <a:gd name="T79" fmla="*/ 9 h 188"/>
                <a:gd name="T80" fmla="*/ 0 w 189"/>
                <a:gd name="T81" fmla="*/ 6 h 188"/>
                <a:gd name="T82" fmla="*/ 0 w 189"/>
                <a:gd name="T83" fmla="*/ 4 h 188"/>
                <a:gd name="T84" fmla="*/ 0 w 189"/>
                <a:gd name="T85" fmla="*/ 1 h 188"/>
                <a:gd name="T86" fmla="*/ 1 w 189"/>
                <a:gd name="T87" fmla="*/ 0 h 188"/>
                <a:gd name="T88" fmla="*/ 2 w 189"/>
                <a:gd name="T89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9" h="188">
                  <a:moveTo>
                    <a:pt x="137" y="125"/>
                  </a:moveTo>
                  <a:lnTo>
                    <a:pt x="134" y="125"/>
                  </a:lnTo>
                  <a:lnTo>
                    <a:pt x="132" y="127"/>
                  </a:lnTo>
                  <a:lnTo>
                    <a:pt x="131" y="128"/>
                  </a:lnTo>
                  <a:lnTo>
                    <a:pt x="131" y="132"/>
                  </a:lnTo>
                  <a:lnTo>
                    <a:pt x="132" y="137"/>
                  </a:lnTo>
                  <a:lnTo>
                    <a:pt x="133" y="142"/>
                  </a:lnTo>
                  <a:lnTo>
                    <a:pt x="137" y="148"/>
                  </a:lnTo>
                  <a:lnTo>
                    <a:pt x="141" y="150"/>
                  </a:lnTo>
                  <a:lnTo>
                    <a:pt x="144" y="152"/>
                  </a:lnTo>
                  <a:lnTo>
                    <a:pt x="148" y="152"/>
                  </a:lnTo>
                  <a:lnTo>
                    <a:pt x="149" y="150"/>
                  </a:lnTo>
                  <a:lnTo>
                    <a:pt x="152" y="148"/>
                  </a:lnTo>
                  <a:lnTo>
                    <a:pt x="152" y="144"/>
                  </a:lnTo>
                  <a:lnTo>
                    <a:pt x="150" y="138"/>
                  </a:lnTo>
                  <a:lnTo>
                    <a:pt x="149" y="135"/>
                  </a:lnTo>
                  <a:lnTo>
                    <a:pt x="145" y="129"/>
                  </a:lnTo>
                  <a:lnTo>
                    <a:pt x="141" y="127"/>
                  </a:lnTo>
                  <a:lnTo>
                    <a:pt x="137" y="125"/>
                  </a:lnTo>
                  <a:close/>
                  <a:moveTo>
                    <a:pt x="2" y="0"/>
                  </a:moveTo>
                  <a:lnTo>
                    <a:pt x="5" y="0"/>
                  </a:lnTo>
                  <a:lnTo>
                    <a:pt x="6" y="1"/>
                  </a:lnTo>
                  <a:lnTo>
                    <a:pt x="132" y="120"/>
                  </a:lnTo>
                  <a:lnTo>
                    <a:pt x="134" y="120"/>
                  </a:lnTo>
                  <a:lnTo>
                    <a:pt x="138" y="120"/>
                  </a:lnTo>
                  <a:lnTo>
                    <a:pt x="141" y="121"/>
                  </a:lnTo>
                  <a:lnTo>
                    <a:pt x="145" y="125"/>
                  </a:lnTo>
                  <a:lnTo>
                    <a:pt x="149" y="129"/>
                  </a:lnTo>
                  <a:lnTo>
                    <a:pt x="153" y="135"/>
                  </a:lnTo>
                  <a:lnTo>
                    <a:pt x="154" y="141"/>
                  </a:lnTo>
                  <a:lnTo>
                    <a:pt x="189" y="172"/>
                  </a:lnTo>
                  <a:lnTo>
                    <a:pt x="183" y="188"/>
                  </a:lnTo>
                  <a:lnTo>
                    <a:pt x="150" y="155"/>
                  </a:lnTo>
                  <a:lnTo>
                    <a:pt x="148" y="157"/>
                  </a:lnTo>
                  <a:lnTo>
                    <a:pt x="145" y="157"/>
                  </a:lnTo>
                  <a:lnTo>
                    <a:pt x="141" y="154"/>
                  </a:lnTo>
                  <a:lnTo>
                    <a:pt x="132" y="145"/>
                  </a:lnTo>
                  <a:lnTo>
                    <a:pt x="127" y="133"/>
                  </a:lnTo>
                  <a:lnTo>
                    <a:pt x="4" y="11"/>
                  </a:lnTo>
                  <a:lnTo>
                    <a:pt x="1" y="9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1"/>
                  </a:lnTo>
                  <a:lnTo>
                    <a:pt x="1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B2730"/>
            </a:solidFill>
            <a:ln w="0">
              <a:solidFill>
                <a:srgbClr val="EB273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2" name="Freeform 887"/>
            <p:cNvSpPr>
              <a:spLocks noEditPoints="1"/>
            </p:cNvSpPr>
            <p:nvPr/>
          </p:nvSpPr>
          <p:spPr bwMode="auto">
            <a:xfrm>
              <a:off x="7179065" y="3971225"/>
              <a:ext cx="171450" cy="171450"/>
            </a:xfrm>
            <a:custGeom>
              <a:avLst/>
              <a:gdLst>
                <a:gd name="T0" fmla="*/ 30 w 108"/>
                <a:gd name="T1" fmla="*/ 72 h 108"/>
                <a:gd name="T2" fmla="*/ 27 w 108"/>
                <a:gd name="T3" fmla="*/ 72 h 108"/>
                <a:gd name="T4" fmla="*/ 24 w 108"/>
                <a:gd name="T5" fmla="*/ 74 h 108"/>
                <a:gd name="T6" fmla="*/ 22 w 108"/>
                <a:gd name="T7" fmla="*/ 78 h 108"/>
                <a:gd name="T8" fmla="*/ 20 w 108"/>
                <a:gd name="T9" fmla="*/ 82 h 108"/>
                <a:gd name="T10" fmla="*/ 22 w 108"/>
                <a:gd name="T11" fmla="*/ 85 h 108"/>
                <a:gd name="T12" fmla="*/ 23 w 108"/>
                <a:gd name="T13" fmla="*/ 86 h 108"/>
                <a:gd name="T14" fmla="*/ 24 w 108"/>
                <a:gd name="T15" fmla="*/ 87 h 108"/>
                <a:gd name="T16" fmla="*/ 27 w 108"/>
                <a:gd name="T17" fmla="*/ 85 h 108"/>
                <a:gd name="T18" fmla="*/ 30 w 108"/>
                <a:gd name="T19" fmla="*/ 83 h 108"/>
                <a:gd name="T20" fmla="*/ 32 w 108"/>
                <a:gd name="T21" fmla="*/ 79 h 108"/>
                <a:gd name="T22" fmla="*/ 34 w 108"/>
                <a:gd name="T23" fmla="*/ 76 h 108"/>
                <a:gd name="T24" fmla="*/ 32 w 108"/>
                <a:gd name="T25" fmla="*/ 73 h 108"/>
                <a:gd name="T26" fmla="*/ 31 w 108"/>
                <a:gd name="T27" fmla="*/ 72 h 108"/>
                <a:gd name="T28" fmla="*/ 30 w 108"/>
                <a:gd name="T29" fmla="*/ 72 h 108"/>
                <a:gd name="T30" fmla="*/ 107 w 108"/>
                <a:gd name="T31" fmla="*/ 0 h 108"/>
                <a:gd name="T32" fmla="*/ 108 w 108"/>
                <a:gd name="T33" fmla="*/ 0 h 108"/>
                <a:gd name="T34" fmla="*/ 108 w 108"/>
                <a:gd name="T35" fmla="*/ 0 h 108"/>
                <a:gd name="T36" fmla="*/ 108 w 108"/>
                <a:gd name="T37" fmla="*/ 1 h 108"/>
                <a:gd name="T38" fmla="*/ 108 w 108"/>
                <a:gd name="T39" fmla="*/ 4 h 108"/>
                <a:gd name="T40" fmla="*/ 107 w 108"/>
                <a:gd name="T41" fmla="*/ 6 h 108"/>
                <a:gd name="T42" fmla="*/ 35 w 108"/>
                <a:gd name="T43" fmla="*/ 76 h 108"/>
                <a:gd name="T44" fmla="*/ 34 w 108"/>
                <a:gd name="T45" fmla="*/ 81 h 108"/>
                <a:gd name="T46" fmla="*/ 31 w 108"/>
                <a:gd name="T47" fmla="*/ 85 h 108"/>
                <a:gd name="T48" fmla="*/ 27 w 108"/>
                <a:gd name="T49" fmla="*/ 89 h 108"/>
                <a:gd name="T50" fmla="*/ 24 w 108"/>
                <a:gd name="T51" fmla="*/ 90 h 108"/>
                <a:gd name="T52" fmla="*/ 22 w 108"/>
                <a:gd name="T53" fmla="*/ 89 h 108"/>
                <a:gd name="T54" fmla="*/ 2 w 108"/>
                <a:gd name="T55" fmla="*/ 108 h 108"/>
                <a:gd name="T56" fmla="*/ 0 w 108"/>
                <a:gd name="T57" fmla="*/ 99 h 108"/>
                <a:gd name="T58" fmla="*/ 19 w 108"/>
                <a:gd name="T59" fmla="*/ 81 h 108"/>
                <a:gd name="T60" fmla="*/ 20 w 108"/>
                <a:gd name="T61" fmla="*/ 76 h 108"/>
                <a:gd name="T62" fmla="*/ 23 w 108"/>
                <a:gd name="T63" fmla="*/ 72 h 108"/>
                <a:gd name="T64" fmla="*/ 27 w 108"/>
                <a:gd name="T65" fmla="*/ 69 h 108"/>
                <a:gd name="T66" fmla="*/ 30 w 108"/>
                <a:gd name="T67" fmla="*/ 69 h 108"/>
                <a:gd name="T68" fmla="*/ 32 w 108"/>
                <a:gd name="T69" fmla="*/ 69 h 108"/>
                <a:gd name="T70" fmla="*/ 104 w 108"/>
                <a:gd name="T71" fmla="*/ 0 h 108"/>
                <a:gd name="T72" fmla="*/ 106 w 108"/>
                <a:gd name="T73" fmla="*/ 0 h 108"/>
                <a:gd name="T74" fmla="*/ 107 w 108"/>
                <a:gd name="T75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8" h="108">
                  <a:moveTo>
                    <a:pt x="30" y="72"/>
                  </a:moveTo>
                  <a:lnTo>
                    <a:pt x="27" y="72"/>
                  </a:lnTo>
                  <a:lnTo>
                    <a:pt x="24" y="74"/>
                  </a:lnTo>
                  <a:lnTo>
                    <a:pt x="22" y="78"/>
                  </a:lnTo>
                  <a:lnTo>
                    <a:pt x="20" y="82"/>
                  </a:lnTo>
                  <a:lnTo>
                    <a:pt x="22" y="85"/>
                  </a:lnTo>
                  <a:lnTo>
                    <a:pt x="23" y="86"/>
                  </a:lnTo>
                  <a:lnTo>
                    <a:pt x="24" y="87"/>
                  </a:lnTo>
                  <a:lnTo>
                    <a:pt x="27" y="85"/>
                  </a:lnTo>
                  <a:lnTo>
                    <a:pt x="30" y="83"/>
                  </a:lnTo>
                  <a:lnTo>
                    <a:pt x="32" y="79"/>
                  </a:lnTo>
                  <a:lnTo>
                    <a:pt x="34" y="76"/>
                  </a:lnTo>
                  <a:lnTo>
                    <a:pt x="32" y="73"/>
                  </a:lnTo>
                  <a:lnTo>
                    <a:pt x="31" y="72"/>
                  </a:lnTo>
                  <a:lnTo>
                    <a:pt x="30" y="72"/>
                  </a:lnTo>
                  <a:close/>
                  <a:moveTo>
                    <a:pt x="107" y="0"/>
                  </a:moveTo>
                  <a:lnTo>
                    <a:pt x="108" y="0"/>
                  </a:lnTo>
                  <a:lnTo>
                    <a:pt x="108" y="0"/>
                  </a:lnTo>
                  <a:lnTo>
                    <a:pt x="108" y="1"/>
                  </a:lnTo>
                  <a:lnTo>
                    <a:pt x="108" y="4"/>
                  </a:lnTo>
                  <a:lnTo>
                    <a:pt x="107" y="6"/>
                  </a:lnTo>
                  <a:lnTo>
                    <a:pt x="35" y="76"/>
                  </a:lnTo>
                  <a:lnTo>
                    <a:pt x="34" y="81"/>
                  </a:lnTo>
                  <a:lnTo>
                    <a:pt x="31" y="85"/>
                  </a:lnTo>
                  <a:lnTo>
                    <a:pt x="27" y="89"/>
                  </a:lnTo>
                  <a:lnTo>
                    <a:pt x="24" y="90"/>
                  </a:lnTo>
                  <a:lnTo>
                    <a:pt x="22" y="89"/>
                  </a:lnTo>
                  <a:lnTo>
                    <a:pt x="2" y="108"/>
                  </a:lnTo>
                  <a:lnTo>
                    <a:pt x="0" y="99"/>
                  </a:lnTo>
                  <a:lnTo>
                    <a:pt x="19" y="81"/>
                  </a:lnTo>
                  <a:lnTo>
                    <a:pt x="20" y="76"/>
                  </a:lnTo>
                  <a:lnTo>
                    <a:pt x="23" y="72"/>
                  </a:lnTo>
                  <a:lnTo>
                    <a:pt x="27" y="69"/>
                  </a:lnTo>
                  <a:lnTo>
                    <a:pt x="30" y="69"/>
                  </a:lnTo>
                  <a:lnTo>
                    <a:pt x="32" y="69"/>
                  </a:lnTo>
                  <a:lnTo>
                    <a:pt x="104" y="0"/>
                  </a:lnTo>
                  <a:lnTo>
                    <a:pt x="106" y="0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rgbClr val="EB2730"/>
            </a:solidFill>
            <a:ln w="0">
              <a:solidFill>
                <a:srgbClr val="EB273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3" name="Freeform 888"/>
            <p:cNvSpPr>
              <a:spLocks/>
            </p:cNvSpPr>
            <p:nvPr/>
          </p:nvSpPr>
          <p:spPr bwMode="auto">
            <a:xfrm>
              <a:off x="7206052" y="4076000"/>
              <a:ext cx="33338" cy="42863"/>
            </a:xfrm>
            <a:custGeom>
              <a:avLst/>
              <a:gdLst>
                <a:gd name="T0" fmla="*/ 6 w 21"/>
                <a:gd name="T1" fmla="*/ 0 h 27"/>
                <a:gd name="T2" fmla="*/ 10 w 21"/>
                <a:gd name="T3" fmla="*/ 2 h 27"/>
                <a:gd name="T4" fmla="*/ 14 w 21"/>
                <a:gd name="T5" fmla="*/ 4 h 27"/>
                <a:gd name="T6" fmla="*/ 18 w 21"/>
                <a:gd name="T7" fmla="*/ 10 h 27"/>
                <a:gd name="T8" fmla="*/ 19 w 21"/>
                <a:gd name="T9" fmla="*/ 13 h 27"/>
                <a:gd name="T10" fmla="*/ 21 w 21"/>
                <a:gd name="T11" fmla="*/ 19 h 27"/>
                <a:gd name="T12" fmla="*/ 21 w 21"/>
                <a:gd name="T13" fmla="*/ 23 h 27"/>
                <a:gd name="T14" fmla="*/ 18 w 21"/>
                <a:gd name="T15" fmla="*/ 25 h 27"/>
                <a:gd name="T16" fmla="*/ 17 w 21"/>
                <a:gd name="T17" fmla="*/ 27 h 27"/>
                <a:gd name="T18" fmla="*/ 13 w 21"/>
                <a:gd name="T19" fmla="*/ 27 h 27"/>
                <a:gd name="T20" fmla="*/ 10 w 21"/>
                <a:gd name="T21" fmla="*/ 25 h 27"/>
                <a:gd name="T22" fmla="*/ 6 w 21"/>
                <a:gd name="T23" fmla="*/ 23 h 27"/>
                <a:gd name="T24" fmla="*/ 2 w 21"/>
                <a:gd name="T25" fmla="*/ 17 h 27"/>
                <a:gd name="T26" fmla="*/ 1 w 21"/>
                <a:gd name="T27" fmla="*/ 12 h 27"/>
                <a:gd name="T28" fmla="*/ 0 w 21"/>
                <a:gd name="T29" fmla="*/ 7 h 27"/>
                <a:gd name="T30" fmla="*/ 0 w 21"/>
                <a:gd name="T31" fmla="*/ 3 h 27"/>
                <a:gd name="T32" fmla="*/ 1 w 21"/>
                <a:gd name="T33" fmla="*/ 2 h 27"/>
                <a:gd name="T34" fmla="*/ 3 w 21"/>
                <a:gd name="T35" fmla="*/ 0 h 27"/>
                <a:gd name="T36" fmla="*/ 6 w 21"/>
                <a:gd name="T3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" h="27">
                  <a:moveTo>
                    <a:pt x="6" y="0"/>
                  </a:moveTo>
                  <a:lnTo>
                    <a:pt x="10" y="2"/>
                  </a:lnTo>
                  <a:lnTo>
                    <a:pt x="14" y="4"/>
                  </a:lnTo>
                  <a:lnTo>
                    <a:pt x="18" y="10"/>
                  </a:lnTo>
                  <a:lnTo>
                    <a:pt x="19" y="13"/>
                  </a:lnTo>
                  <a:lnTo>
                    <a:pt x="21" y="19"/>
                  </a:lnTo>
                  <a:lnTo>
                    <a:pt x="21" y="23"/>
                  </a:lnTo>
                  <a:lnTo>
                    <a:pt x="18" y="25"/>
                  </a:lnTo>
                  <a:lnTo>
                    <a:pt x="17" y="27"/>
                  </a:lnTo>
                  <a:lnTo>
                    <a:pt x="13" y="27"/>
                  </a:lnTo>
                  <a:lnTo>
                    <a:pt x="10" y="25"/>
                  </a:lnTo>
                  <a:lnTo>
                    <a:pt x="6" y="23"/>
                  </a:lnTo>
                  <a:lnTo>
                    <a:pt x="2" y="17"/>
                  </a:lnTo>
                  <a:lnTo>
                    <a:pt x="1" y="12"/>
                  </a:lnTo>
                  <a:lnTo>
                    <a:pt x="0" y="7"/>
                  </a:lnTo>
                  <a:lnTo>
                    <a:pt x="0" y="3"/>
                  </a:lnTo>
                  <a:lnTo>
                    <a:pt x="1" y="2"/>
                  </a:lnTo>
                  <a:lnTo>
                    <a:pt x="3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4" name="Freeform 889"/>
            <p:cNvSpPr>
              <a:spLocks noEditPoints="1"/>
            </p:cNvSpPr>
            <p:nvPr/>
          </p:nvSpPr>
          <p:spPr bwMode="auto">
            <a:xfrm>
              <a:off x="7115565" y="3726750"/>
              <a:ext cx="403225" cy="620713"/>
            </a:xfrm>
            <a:custGeom>
              <a:avLst/>
              <a:gdLst>
                <a:gd name="T0" fmla="*/ 180 w 254"/>
                <a:gd name="T1" fmla="*/ 218 h 391"/>
                <a:gd name="T2" fmla="*/ 178 w 254"/>
                <a:gd name="T3" fmla="*/ 219 h 391"/>
                <a:gd name="T4" fmla="*/ 181 w 254"/>
                <a:gd name="T5" fmla="*/ 222 h 391"/>
                <a:gd name="T6" fmla="*/ 197 w 254"/>
                <a:gd name="T7" fmla="*/ 219 h 391"/>
                <a:gd name="T8" fmla="*/ 195 w 254"/>
                <a:gd name="T9" fmla="*/ 216 h 391"/>
                <a:gd name="T10" fmla="*/ 140 w 254"/>
                <a:gd name="T11" fmla="*/ 121 h 391"/>
                <a:gd name="T12" fmla="*/ 130 w 254"/>
                <a:gd name="T13" fmla="*/ 134 h 391"/>
                <a:gd name="T14" fmla="*/ 131 w 254"/>
                <a:gd name="T15" fmla="*/ 137 h 391"/>
                <a:gd name="T16" fmla="*/ 132 w 254"/>
                <a:gd name="T17" fmla="*/ 138 h 391"/>
                <a:gd name="T18" fmla="*/ 142 w 254"/>
                <a:gd name="T19" fmla="*/ 125 h 391"/>
                <a:gd name="T20" fmla="*/ 142 w 254"/>
                <a:gd name="T21" fmla="*/ 122 h 391"/>
                <a:gd name="T22" fmla="*/ 140 w 254"/>
                <a:gd name="T23" fmla="*/ 121 h 391"/>
                <a:gd name="T24" fmla="*/ 59 w 254"/>
                <a:gd name="T25" fmla="*/ 38 h 391"/>
                <a:gd name="T26" fmla="*/ 58 w 254"/>
                <a:gd name="T27" fmla="*/ 41 h 391"/>
                <a:gd name="T28" fmla="*/ 59 w 254"/>
                <a:gd name="T29" fmla="*/ 86 h 391"/>
                <a:gd name="T30" fmla="*/ 63 w 254"/>
                <a:gd name="T31" fmla="*/ 91 h 391"/>
                <a:gd name="T32" fmla="*/ 67 w 254"/>
                <a:gd name="T33" fmla="*/ 91 h 391"/>
                <a:gd name="T34" fmla="*/ 68 w 254"/>
                <a:gd name="T35" fmla="*/ 88 h 391"/>
                <a:gd name="T36" fmla="*/ 67 w 254"/>
                <a:gd name="T37" fmla="*/ 44 h 391"/>
                <a:gd name="T38" fmla="*/ 63 w 254"/>
                <a:gd name="T39" fmla="*/ 38 h 391"/>
                <a:gd name="T40" fmla="*/ 0 w 254"/>
                <a:gd name="T41" fmla="*/ 0 h 391"/>
                <a:gd name="T42" fmla="*/ 23 w 254"/>
                <a:gd name="T43" fmla="*/ 4 h 391"/>
                <a:gd name="T44" fmla="*/ 53 w 254"/>
                <a:gd name="T45" fmla="*/ 16 h 391"/>
                <a:gd name="T46" fmla="*/ 105 w 254"/>
                <a:gd name="T47" fmla="*/ 49 h 391"/>
                <a:gd name="T48" fmla="*/ 140 w 254"/>
                <a:gd name="T49" fmla="*/ 82 h 391"/>
                <a:gd name="T50" fmla="*/ 172 w 254"/>
                <a:gd name="T51" fmla="*/ 118 h 391"/>
                <a:gd name="T52" fmla="*/ 199 w 254"/>
                <a:gd name="T53" fmla="*/ 160 h 391"/>
                <a:gd name="T54" fmla="*/ 223 w 254"/>
                <a:gd name="T55" fmla="*/ 205 h 391"/>
                <a:gd name="T56" fmla="*/ 240 w 254"/>
                <a:gd name="T57" fmla="*/ 250 h 391"/>
                <a:gd name="T58" fmla="*/ 250 w 254"/>
                <a:gd name="T59" fmla="*/ 298 h 391"/>
                <a:gd name="T60" fmla="*/ 254 w 254"/>
                <a:gd name="T61" fmla="*/ 342 h 391"/>
                <a:gd name="T62" fmla="*/ 250 w 254"/>
                <a:gd name="T63" fmla="*/ 381 h 391"/>
                <a:gd name="T64" fmla="*/ 199 w 254"/>
                <a:gd name="T65" fmla="*/ 316 h 391"/>
                <a:gd name="T66" fmla="*/ 227 w 254"/>
                <a:gd name="T67" fmla="*/ 330 h 391"/>
                <a:gd name="T68" fmla="*/ 229 w 254"/>
                <a:gd name="T69" fmla="*/ 329 h 391"/>
                <a:gd name="T70" fmla="*/ 229 w 254"/>
                <a:gd name="T71" fmla="*/ 324 h 391"/>
                <a:gd name="T72" fmla="*/ 224 w 254"/>
                <a:gd name="T73" fmla="*/ 319 h 391"/>
                <a:gd name="T74" fmla="*/ 189 w 254"/>
                <a:gd name="T75" fmla="*/ 298 h 391"/>
                <a:gd name="T76" fmla="*/ 147 w 254"/>
                <a:gd name="T77" fmla="*/ 160 h 391"/>
                <a:gd name="T78" fmla="*/ 148 w 254"/>
                <a:gd name="T79" fmla="*/ 155 h 391"/>
                <a:gd name="T80" fmla="*/ 148 w 254"/>
                <a:gd name="T81" fmla="*/ 154 h 391"/>
                <a:gd name="T82" fmla="*/ 146 w 254"/>
                <a:gd name="T83" fmla="*/ 154 h 391"/>
                <a:gd name="T84" fmla="*/ 115 w 254"/>
                <a:gd name="T85" fmla="*/ 18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54" h="391">
                  <a:moveTo>
                    <a:pt x="194" y="216"/>
                  </a:moveTo>
                  <a:lnTo>
                    <a:pt x="180" y="218"/>
                  </a:lnTo>
                  <a:lnTo>
                    <a:pt x="178" y="218"/>
                  </a:lnTo>
                  <a:lnTo>
                    <a:pt x="178" y="219"/>
                  </a:lnTo>
                  <a:lnTo>
                    <a:pt x="180" y="222"/>
                  </a:lnTo>
                  <a:lnTo>
                    <a:pt x="181" y="222"/>
                  </a:lnTo>
                  <a:lnTo>
                    <a:pt x="195" y="220"/>
                  </a:lnTo>
                  <a:lnTo>
                    <a:pt x="197" y="219"/>
                  </a:lnTo>
                  <a:lnTo>
                    <a:pt x="197" y="218"/>
                  </a:lnTo>
                  <a:lnTo>
                    <a:pt x="195" y="216"/>
                  </a:lnTo>
                  <a:lnTo>
                    <a:pt x="194" y="216"/>
                  </a:lnTo>
                  <a:close/>
                  <a:moveTo>
                    <a:pt x="140" y="121"/>
                  </a:moveTo>
                  <a:lnTo>
                    <a:pt x="139" y="122"/>
                  </a:lnTo>
                  <a:lnTo>
                    <a:pt x="130" y="134"/>
                  </a:lnTo>
                  <a:lnTo>
                    <a:pt x="130" y="135"/>
                  </a:lnTo>
                  <a:lnTo>
                    <a:pt x="131" y="137"/>
                  </a:lnTo>
                  <a:lnTo>
                    <a:pt x="131" y="138"/>
                  </a:lnTo>
                  <a:lnTo>
                    <a:pt x="132" y="138"/>
                  </a:lnTo>
                  <a:lnTo>
                    <a:pt x="132" y="137"/>
                  </a:lnTo>
                  <a:lnTo>
                    <a:pt x="142" y="125"/>
                  </a:lnTo>
                  <a:lnTo>
                    <a:pt x="142" y="123"/>
                  </a:lnTo>
                  <a:lnTo>
                    <a:pt x="142" y="122"/>
                  </a:lnTo>
                  <a:lnTo>
                    <a:pt x="140" y="121"/>
                  </a:lnTo>
                  <a:lnTo>
                    <a:pt x="140" y="121"/>
                  </a:lnTo>
                  <a:close/>
                  <a:moveTo>
                    <a:pt x="60" y="38"/>
                  </a:moveTo>
                  <a:lnTo>
                    <a:pt x="59" y="38"/>
                  </a:lnTo>
                  <a:lnTo>
                    <a:pt x="58" y="40"/>
                  </a:lnTo>
                  <a:lnTo>
                    <a:pt x="58" y="41"/>
                  </a:lnTo>
                  <a:lnTo>
                    <a:pt x="58" y="82"/>
                  </a:lnTo>
                  <a:lnTo>
                    <a:pt x="59" y="86"/>
                  </a:lnTo>
                  <a:lnTo>
                    <a:pt x="60" y="88"/>
                  </a:lnTo>
                  <a:lnTo>
                    <a:pt x="63" y="91"/>
                  </a:lnTo>
                  <a:lnTo>
                    <a:pt x="66" y="92"/>
                  </a:lnTo>
                  <a:lnTo>
                    <a:pt x="67" y="91"/>
                  </a:lnTo>
                  <a:lnTo>
                    <a:pt x="68" y="89"/>
                  </a:lnTo>
                  <a:lnTo>
                    <a:pt x="68" y="88"/>
                  </a:lnTo>
                  <a:lnTo>
                    <a:pt x="68" y="48"/>
                  </a:lnTo>
                  <a:lnTo>
                    <a:pt x="67" y="44"/>
                  </a:lnTo>
                  <a:lnTo>
                    <a:pt x="66" y="41"/>
                  </a:lnTo>
                  <a:lnTo>
                    <a:pt x="63" y="38"/>
                  </a:lnTo>
                  <a:lnTo>
                    <a:pt x="60" y="38"/>
                  </a:lnTo>
                  <a:close/>
                  <a:moveTo>
                    <a:pt x="0" y="0"/>
                  </a:moveTo>
                  <a:lnTo>
                    <a:pt x="8" y="0"/>
                  </a:lnTo>
                  <a:lnTo>
                    <a:pt x="23" y="4"/>
                  </a:lnTo>
                  <a:lnTo>
                    <a:pt x="37" y="8"/>
                  </a:lnTo>
                  <a:lnTo>
                    <a:pt x="53" y="16"/>
                  </a:lnTo>
                  <a:lnTo>
                    <a:pt x="70" y="24"/>
                  </a:lnTo>
                  <a:lnTo>
                    <a:pt x="105" y="49"/>
                  </a:lnTo>
                  <a:lnTo>
                    <a:pt x="125" y="66"/>
                  </a:lnTo>
                  <a:lnTo>
                    <a:pt x="140" y="82"/>
                  </a:lnTo>
                  <a:lnTo>
                    <a:pt x="159" y="101"/>
                  </a:lnTo>
                  <a:lnTo>
                    <a:pt x="172" y="118"/>
                  </a:lnTo>
                  <a:lnTo>
                    <a:pt x="187" y="142"/>
                  </a:lnTo>
                  <a:lnTo>
                    <a:pt x="199" y="160"/>
                  </a:lnTo>
                  <a:lnTo>
                    <a:pt x="212" y="186"/>
                  </a:lnTo>
                  <a:lnTo>
                    <a:pt x="223" y="205"/>
                  </a:lnTo>
                  <a:lnTo>
                    <a:pt x="232" y="232"/>
                  </a:lnTo>
                  <a:lnTo>
                    <a:pt x="240" y="250"/>
                  </a:lnTo>
                  <a:lnTo>
                    <a:pt x="246" y="282"/>
                  </a:lnTo>
                  <a:lnTo>
                    <a:pt x="250" y="298"/>
                  </a:lnTo>
                  <a:lnTo>
                    <a:pt x="254" y="342"/>
                  </a:lnTo>
                  <a:lnTo>
                    <a:pt x="254" y="342"/>
                  </a:lnTo>
                  <a:lnTo>
                    <a:pt x="252" y="372"/>
                  </a:lnTo>
                  <a:lnTo>
                    <a:pt x="250" y="381"/>
                  </a:lnTo>
                  <a:lnTo>
                    <a:pt x="248" y="391"/>
                  </a:lnTo>
                  <a:lnTo>
                    <a:pt x="199" y="316"/>
                  </a:lnTo>
                  <a:lnTo>
                    <a:pt x="224" y="330"/>
                  </a:lnTo>
                  <a:lnTo>
                    <a:pt x="227" y="330"/>
                  </a:lnTo>
                  <a:lnTo>
                    <a:pt x="228" y="330"/>
                  </a:lnTo>
                  <a:lnTo>
                    <a:pt x="229" y="329"/>
                  </a:lnTo>
                  <a:lnTo>
                    <a:pt x="229" y="326"/>
                  </a:lnTo>
                  <a:lnTo>
                    <a:pt x="229" y="324"/>
                  </a:lnTo>
                  <a:lnTo>
                    <a:pt x="227" y="320"/>
                  </a:lnTo>
                  <a:lnTo>
                    <a:pt x="224" y="319"/>
                  </a:lnTo>
                  <a:lnTo>
                    <a:pt x="189" y="298"/>
                  </a:lnTo>
                  <a:lnTo>
                    <a:pt x="189" y="298"/>
                  </a:lnTo>
                  <a:lnTo>
                    <a:pt x="118" y="188"/>
                  </a:lnTo>
                  <a:lnTo>
                    <a:pt x="147" y="160"/>
                  </a:lnTo>
                  <a:lnTo>
                    <a:pt x="148" y="158"/>
                  </a:lnTo>
                  <a:lnTo>
                    <a:pt x="148" y="155"/>
                  </a:lnTo>
                  <a:lnTo>
                    <a:pt x="148" y="154"/>
                  </a:lnTo>
                  <a:lnTo>
                    <a:pt x="148" y="154"/>
                  </a:lnTo>
                  <a:lnTo>
                    <a:pt x="147" y="154"/>
                  </a:lnTo>
                  <a:lnTo>
                    <a:pt x="146" y="154"/>
                  </a:lnTo>
                  <a:lnTo>
                    <a:pt x="144" y="154"/>
                  </a:lnTo>
                  <a:lnTo>
                    <a:pt x="115" y="1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1F1"/>
            </a:solidFill>
            <a:ln w="0">
              <a:solidFill>
                <a:srgbClr val="F1F1F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5" name="Freeform 890"/>
            <p:cNvSpPr>
              <a:spLocks noEditPoints="1"/>
            </p:cNvSpPr>
            <p:nvPr/>
          </p:nvSpPr>
          <p:spPr bwMode="auto">
            <a:xfrm>
              <a:off x="7282252" y="3804538"/>
              <a:ext cx="236538" cy="527050"/>
            </a:xfrm>
            <a:custGeom>
              <a:avLst/>
              <a:gdLst>
                <a:gd name="T0" fmla="*/ 147 w 149"/>
                <a:gd name="T1" fmla="*/ 323 h 332"/>
                <a:gd name="T2" fmla="*/ 147 w 149"/>
                <a:gd name="T3" fmla="*/ 323 h 332"/>
                <a:gd name="T4" fmla="*/ 145 w 149"/>
                <a:gd name="T5" fmla="*/ 331 h 332"/>
                <a:gd name="T6" fmla="*/ 145 w 149"/>
                <a:gd name="T7" fmla="*/ 332 h 332"/>
                <a:gd name="T8" fmla="*/ 147 w 149"/>
                <a:gd name="T9" fmla="*/ 323 h 332"/>
                <a:gd name="T10" fmla="*/ 149 w 149"/>
                <a:gd name="T11" fmla="*/ 293 h 332"/>
                <a:gd name="T12" fmla="*/ 149 w 149"/>
                <a:gd name="T13" fmla="*/ 293 h 332"/>
                <a:gd name="T14" fmla="*/ 149 w 149"/>
                <a:gd name="T15" fmla="*/ 293 h 332"/>
                <a:gd name="T16" fmla="*/ 149 w 149"/>
                <a:gd name="T17" fmla="*/ 293 h 332"/>
                <a:gd name="T18" fmla="*/ 145 w 149"/>
                <a:gd name="T19" fmla="*/ 249 h 332"/>
                <a:gd name="T20" fmla="*/ 145 w 149"/>
                <a:gd name="T21" fmla="*/ 249 h 332"/>
                <a:gd name="T22" fmla="*/ 149 w 149"/>
                <a:gd name="T23" fmla="*/ 293 h 332"/>
                <a:gd name="T24" fmla="*/ 145 w 149"/>
                <a:gd name="T25" fmla="*/ 249 h 332"/>
                <a:gd name="T26" fmla="*/ 140 w 149"/>
                <a:gd name="T27" fmla="*/ 224 h 332"/>
                <a:gd name="T28" fmla="*/ 141 w 149"/>
                <a:gd name="T29" fmla="*/ 233 h 332"/>
                <a:gd name="T30" fmla="*/ 141 w 149"/>
                <a:gd name="T31" fmla="*/ 233 h 332"/>
                <a:gd name="T32" fmla="*/ 140 w 149"/>
                <a:gd name="T33" fmla="*/ 224 h 332"/>
                <a:gd name="T34" fmla="*/ 135 w 149"/>
                <a:gd name="T35" fmla="*/ 201 h 332"/>
                <a:gd name="T36" fmla="*/ 135 w 149"/>
                <a:gd name="T37" fmla="*/ 201 h 332"/>
                <a:gd name="T38" fmla="*/ 140 w 149"/>
                <a:gd name="T39" fmla="*/ 224 h 332"/>
                <a:gd name="T40" fmla="*/ 135 w 149"/>
                <a:gd name="T41" fmla="*/ 201 h 332"/>
                <a:gd name="T42" fmla="*/ 126 w 149"/>
                <a:gd name="T43" fmla="*/ 178 h 332"/>
                <a:gd name="T44" fmla="*/ 127 w 149"/>
                <a:gd name="T45" fmla="*/ 183 h 332"/>
                <a:gd name="T46" fmla="*/ 127 w 149"/>
                <a:gd name="T47" fmla="*/ 183 h 332"/>
                <a:gd name="T48" fmla="*/ 126 w 149"/>
                <a:gd name="T49" fmla="*/ 178 h 332"/>
                <a:gd name="T50" fmla="*/ 118 w 149"/>
                <a:gd name="T51" fmla="*/ 156 h 332"/>
                <a:gd name="T52" fmla="*/ 118 w 149"/>
                <a:gd name="T53" fmla="*/ 156 h 332"/>
                <a:gd name="T54" fmla="*/ 126 w 149"/>
                <a:gd name="T55" fmla="*/ 178 h 332"/>
                <a:gd name="T56" fmla="*/ 118 w 149"/>
                <a:gd name="T57" fmla="*/ 156 h 332"/>
                <a:gd name="T58" fmla="*/ 94 w 149"/>
                <a:gd name="T59" fmla="*/ 111 h 332"/>
                <a:gd name="T60" fmla="*/ 94 w 149"/>
                <a:gd name="T61" fmla="*/ 111 h 332"/>
                <a:gd name="T62" fmla="*/ 107 w 149"/>
                <a:gd name="T63" fmla="*/ 137 h 332"/>
                <a:gd name="T64" fmla="*/ 107 w 149"/>
                <a:gd name="T65" fmla="*/ 137 h 332"/>
                <a:gd name="T66" fmla="*/ 94 w 149"/>
                <a:gd name="T67" fmla="*/ 111 h 332"/>
                <a:gd name="T68" fmla="*/ 69 w 149"/>
                <a:gd name="T69" fmla="*/ 73 h 332"/>
                <a:gd name="T70" fmla="*/ 82 w 149"/>
                <a:gd name="T71" fmla="*/ 93 h 332"/>
                <a:gd name="T72" fmla="*/ 82 w 149"/>
                <a:gd name="T73" fmla="*/ 93 h 332"/>
                <a:gd name="T74" fmla="*/ 69 w 149"/>
                <a:gd name="T75" fmla="*/ 73 h 332"/>
                <a:gd name="T76" fmla="*/ 67 w 149"/>
                <a:gd name="T77" fmla="*/ 69 h 332"/>
                <a:gd name="T78" fmla="*/ 67 w 149"/>
                <a:gd name="T79" fmla="*/ 69 h 332"/>
                <a:gd name="T80" fmla="*/ 69 w 149"/>
                <a:gd name="T81" fmla="*/ 73 h 332"/>
                <a:gd name="T82" fmla="*/ 67 w 149"/>
                <a:gd name="T83" fmla="*/ 69 h 332"/>
                <a:gd name="T84" fmla="*/ 50 w 149"/>
                <a:gd name="T85" fmla="*/ 50 h 332"/>
                <a:gd name="T86" fmla="*/ 54 w 149"/>
                <a:gd name="T87" fmla="*/ 52 h 332"/>
                <a:gd name="T88" fmla="*/ 54 w 149"/>
                <a:gd name="T89" fmla="*/ 52 h 332"/>
                <a:gd name="T90" fmla="*/ 50 w 149"/>
                <a:gd name="T91" fmla="*/ 50 h 332"/>
                <a:gd name="T92" fmla="*/ 35 w 149"/>
                <a:gd name="T93" fmla="*/ 33 h 332"/>
                <a:gd name="T94" fmla="*/ 35 w 149"/>
                <a:gd name="T95" fmla="*/ 33 h 332"/>
                <a:gd name="T96" fmla="*/ 50 w 149"/>
                <a:gd name="T97" fmla="*/ 50 h 332"/>
                <a:gd name="T98" fmla="*/ 35 w 149"/>
                <a:gd name="T99" fmla="*/ 33 h 332"/>
                <a:gd name="T100" fmla="*/ 0 w 149"/>
                <a:gd name="T101" fmla="*/ 0 h 332"/>
                <a:gd name="T102" fmla="*/ 20 w 149"/>
                <a:gd name="T103" fmla="*/ 17 h 332"/>
                <a:gd name="T104" fmla="*/ 20 w 149"/>
                <a:gd name="T105" fmla="*/ 17 h 332"/>
                <a:gd name="T106" fmla="*/ 0 w 149"/>
                <a:gd name="T107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49" h="332">
                  <a:moveTo>
                    <a:pt x="147" y="323"/>
                  </a:moveTo>
                  <a:lnTo>
                    <a:pt x="147" y="323"/>
                  </a:lnTo>
                  <a:lnTo>
                    <a:pt x="145" y="331"/>
                  </a:lnTo>
                  <a:lnTo>
                    <a:pt x="145" y="332"/>
                  </a:lnTo>
                  <a:lnTo>
                    <a:pt x="147" y="323"/>
                  </a:lnTo>
                  <a:close/>
                  <a:moveTo>
                    <a:pt x="149" y="293"/>
                  </a:moveTo>
                  <a:lnTo>
                    <a:pt x="149" y="293"/>
                  </a:lnTo>
                  <a:lnTo>
                    <a:pt x="149" y="293"/>
                  </a:lnTo>
                  <a:lnTo>
                    <a:pt x="149" y="293"/>
                  </a:lnTo>
                  <a:close/>
                  <a:moveTo>
                    <a:pt x="145" y="249"/>
                  </a:moveTo>
                  <a:lnTo>
                    <a:pt x="145" y="249"/>
                  </a:lnTo>
                  <a:lnTo>
                    <a:pt x="149" y="293"/>
                  </a:lnTo>
                  <a:lnTo>
                    <a:pt x="145" y="249"/>
                  </a:lnTo>
                  <a:close/>
                  <a:moveTo>
                    <a:pt x="140" y="224"/>
                  </a:moveTo>
                  <a:lnTo>
                    <a:pt x="141" y="233"/>
                  </a:lnTo>
                  <a:lnTo>
                    <a:pt x="141" y="233"/>
                  </a:lnTo>
                  <a:lnTo>
                    <a:pt x="140" y="224"/>
                  </a:lnTo>
                  <a:close/>
                  <a:moveTo>
                    <a:pt x="135" y="201"/>
                  </a:moveTo>
                  <a:lnTo>
                    <a:pt x="135" y="201"/>
                  </a:lnTo>
                  <a:lnTo>
                    <a:pt x="140" y="224"/>
                  </a:lnTo>
                  <a:lnTo>
                    <a:pt x="135" y="201"/>
                  </a:lnTo>
                  <a:close/>
                  <a:moveTo>
                    <a:pt x="126" y="178"/>
                  </a:moveTo>
                  <a:lnTo>
                    <a:pt x="127" y="183"/>
                  </a:lnTo>
                  <a:lnTo>
                    <a:pt x="127" y="183"/>
                  </a:lnTo>
                  <a:lnTo>
                    <a:pt x="126" y="178"/>
                  </a:lnTo>
                  <a:close/>
                  <a:moveTo>
                    <a:pt x="118" y="156"/>
                  </a:moveTo>
                  <a:lnTo>
                    <a:pt x="118" y="156"/>
                  </a:lnTo>
                  <a:lnTo>
                    <a:pt x="126" y="178"/>
                  </a:lnTo>
                  <a:lnTo>
                    <a:pt x="118" y="156"/>
                  </a:lnTo>
                  <a:close/>
                  <a:moveTo>
                    <a:pt x="94" y="111"/>
                  </a:moveTo>
                  <a:lnTo>
                    <a:pt x="94" y="111"/>
                  </a:lnTo>
                  <a:lnTo>
                    <a:pt x="107" y="137"/>
                  </a:lnTo>
                  <a:lnTo>
                    <a:pt x="107" y="137"/>
                  </a:lnTo>
                  <a:lnTo>
                    <a:pt x="94" y="111"/>
                  </a:lnTo>
                  <a:close/>
                  <a:moveTo>
                    <a:pt x="69" y="73"/>
                  </a:moveTo>
                  <a:lnTo>
                    <a:pt x="82" y="93"/>
                  </a:lnTo>
                  <a:lnTo>
                    <a:pt x="82" y="93"/>
                  </a:lnTo>
                  <a:lnTo>
                    <a:pt x="69" y="73"/>
                  </a:lnTo>
                  <a:close/>
                  <a:moveTo>
                    <a:pt x="67" y="69"/>
                  </a:moveTo>
                  <a:lnTo>
                    <a:pt x="67" y="69"/>
                  </a:lnTo>
                  <a:lnTo>
                    <a:pt x="69" y="73"/>
                  </a:lnTo>
                  <a:lnTo>
                    <a:pt x="67" y="69"/>
                  </a:lnTo>
                  <a:close/>
                  <a:moveTo>
                    <a:pt x="50" y="50"/>
                  </a:moveTo>
                  <a:lnTo>
                    <a:pt x="54" y="52"/>
                  </a:lnTo>
                  <a:lnTo>
                    <a:pt x="54" y="52"/>
                  </a:lnTo>
                  <a:lnTo>
                    <a:pt x="50" y="50"/>
                  </a:lnTo>
                  <a:close/>
                  <a:moveTo>
                    <a:pt x="35" y="33"/>
                  </a:moveTo>
                  <a:lnTo>
                    <a:pt x="35" y="33"/>
                  </a:lnTo>
                  <a:lnTo>
                    <a:pt x="50" y="50"/>
                  </a:lnTo>
                  <a:lnTo>
                    <a:pt x="35" y="33"/>
                  </a:lnTo>
                  <a:close/>
                  <a:moveTo>
                    <a:pt x="0" y="0"/>
                  </a:moveTo>
                  <a:lnTo>
                    <a:pt x="20" y="17"/>
                  </a:lnTo>
                  <a:lnTo>
                    <a:pt x="2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BC1C2"/>
            </a:solidFill>
            <a:ln w="0">
              <a:solidFill>
                <a:srgbClr val="BBC1C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6" name="Freeform 891"/>
            <p:cNvSpPr>
              <a:spLocks/>
            </p:cNvSpPr>
            <p:nvPr/>
          </p:nvSpPr>
          <p:spPr bwMode="auto">
            <a:xfrm>
              <a:off x="7298127" y="3971225"/>
              <a:ext cx="52388" cy="53975"/>
            </a:xfrm>
            <a:custGeom>
              <a:avLst/>
              <a:gdLst>
                <a:gd name="T0" fmla="*/ 32 w 33"/>
                <a:gd name="T1" fmla="*/ 0 h 34"/>
                <a:gd name="T2" fmla="*/ 33 w 33"/>
                <a:gd name="T3" fmla="*/ 0 h 34"/>
                <a:gd name="T4" fmla="*/ 33 w 33"/>
                <a:gd name="T5" fmla="*/ 0 h 34"/>
                <a:gd name="T6" fmla="*/ 33 w 33"/>
                <a:gd name="T7" fmla="*/ 1 h 34"/>
                <a:gd name="T8" fmla="*/ 33 w 33"/>
                <a:gd name="T9" fmla="*/ 4 h 34"/>
                <a:gd name="T10" fmla="*/ 32 w 33"/>
                <a:gd name="T11" fmla="*/ 6 h 34"/>
                <a:gd name="T12" fmla="*/ 3 w 33"/>
                <a:gd name="T13" fmla="*/ 34 h 34"/>
                <a:gd name="T14" fmla="*/ 0 w 33"/>
                <a:gd name="T15" fmla="*/ 27 h 34"/>
                <a:gd name="T16" fmla="*/ 29 w 33"/>
                <a:gd name="T17" fmla="*/ 0 h 34"/>
                <a:gd name="T18" fmla="*/ 31 w 33"/>
                <a:gd name="T19" fmla="*/ 0 h 34"/>
                <a:gd name="T20" fmla="*/ 32 w 33"/>
                <a:gd name="T21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4">
                  <a:moveTo>
                    <a:pt x="32" y="0"/>
                  </a:moveTo>
                  <a:lnTo>
                    <a:pt x="33" y="0"/>
                  </a:lnTo>
                  <a:lnTo>
                    <a:pt x="33" y="0"/>
                  </a:lnTo>
                  <a:lnTo>
                    <a:pt x="33" y="1"/>
                  </a:lnTo>
                  <a:lnTo>
                    <a:pt x="33" y="4"/>
                  </a:lnTo>
                  <a:lnTo>
                    <a:pt x="32" y="6"/>
                  </a:lnTo>
                  <a:lnTo>
                    <a:pt x="3" y="34"/>
                  </a:lnTo>
                  <a:lnTo>
                    <a:pt x="0" y="27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F69EA2"/>
            </a:solidFill>
            <a:ln w="0">
              <a:solidFill>
                <a:srgbClr val="F69EA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7" name="Freeform 892"/>
            <p:cNvSpPr>
              <a:spLocks noEditPoints="1"/>
            </p:cNvSpPr>
            <p:nvPr/>
          </p:nvSpPr>
          <p:spPr bwMode="auto">
            <a:xfrm>
              <a:off x="7006027" y="3748975"/>
              <a:ext cx="446088" cy="727075"/>
            </a:xfrm>
            <a:custGeom>
              <a:avLst/>
              <a:gdLst>
                <a:gd name="T0" fmla="*/ 136 w 281"/>
                <a:gd name="T1" fmla="*/ 231 h 458"/>
                <a:gd name="T2" fmla="*/ 139 w 281"/>
                <a:gd name="T3" fmla="*/ 233 h 458"/>
                <a:gd name="T4" fmla="*/ 140 w 281"/>
                <a:gd name="T5" fmla="*/ 233 h 458"/>
                <a:gd name="T6" fmla="*/ 139 w 281"/>
                <a:gd name="T7" fmla="*/ 233 h 458"/>
                <a:gd name="T8" fmla="*/ 136 w 281"/>
                <a:gd name="T9" fmla="*/ 231 h 458"/>
                <a:gd name="T10" fmla="*/ 129 w 281"/>
                <a:gd name="T11" fmla="*/ 230 h 458"/>
                <a:gd name="T12" fmla="*/ 132 w 281"/>
                <a:gd name="T13" fmla="*/ 234 h 458"/>
                <a:gd name="T14" fmla="*/ 136 w 281"/>
                <a:gd name="T15" fmla="*/ 235 h 458"/>
                <a:gd name="T16" fmla="*/ 139 w 281"/>
                <a:gd name="T17" fmla="*/ 238 h 458"/>
                <a:gd name="T18" fmla="*/ 143 w 281"/>
                <a:gd name="T19" fmla="*/ 238 h 458"/>
                <a:gd name="T20" fmla="*/ 145 w 281"/>
                <a:gd name="T21" fmla="*/ 236 h 458"/>
                <a:gd name="T22" fmla="*/ 170 w 281"/>
                <a:gd name="T23" fmla="*/ 261 h 458"/>
                <a:gd name="T24" fmla="*/ 281 w 281"/>
                <a:gd name="T25" fmla="*/ 437 h 458"/>
                <a:gd name="T26" fmla="*/ 276 w 281"/>
                <a:gd name="T27" fmla="*/ 442 h 458"/>
                <a:gd name="T28" fmla="*/ 264 w 281"/>
                <a:gd name="T29" fmla="*/ 449 h 458"/>
                <a:gd name="T30" fmla="*/ 254 w 281"/>
                <a:gd name="T31" fmla="*/ 452 h 458"/>
                <a:gd name="T32" fmla="*/ 241 w 281"/>
                <a:gd name="T33" fmla="*/ 456 h 458"/>
                <a:gd name="T34" fmla="*/ 236 w 281"/>
                <a:gd name="T35" fmla="*/ 458 h 458"/>
                <a:gd name="T36" fmla="*/ 203 w 281"/>
                <a:gd name="T37" fmla="*/ 394 h 458"/>
                <a:gd name="T38" fmla="*/ 201 w 281"/>
                <a:gd name="T39" fmla="*/ 390 h 458"/>
                <a:gd name="T40" fmla="*/ 200 w 281"/>
                <a:gd name="T41" fmla="*/ 388 h 458"/>
                <a:gd name="T42" fmla="*/ 200 w 281"/>
                <a:gd name="T43" fmla="*/ 388 h 458"/>
                <a:gd name="T44" fmla="*/ 122 w 281"/>
                <a:gd name="T45" fmla="*/ 238 h 458"/>
                <a:gd name="T46" fmla="*/ 129 w 281"/>
                <a:gd name="T47" fmla="*/ 230 h 458"/>
                <a:gd name="T48" fmla="*/ 97 w 281"/>
                <a:gd name="T49" fmla="*/ 189 h 458"/>
                <a:gd name="T50" fmla="*/ 122 w 281"/>
                <a:gd name="T51" fmla="*/ 214 h 458"/>
                <a:gd name="T52" fmla="*/ 123 w 281"/>
                <a:gd name="T53" fmla="*/ 218 h 458"/>
                <a:gd name="T54" fmla="*/ 126 w 281"/>
                <a:gd name="T55" fmla="*/ 223 h 458"/>
                <a:gd name="T56" fmla="*/ 118 w 281"/>
                <a:gd name="T57" fmla="*/ 230 h 458"/>
                <a:gd name="T58" fmla="*/ 97 w 281"/>
                <a:gd name="T59" fmla="*/ 189 h 458"/>
                <a:gd name="T60" fmla="*/ 5 w 281"/>
                <a:gd name="T61" fmla="*/ 0 h 458"/>
                <a:gd name="T62" fmla="*/ 132 w 281"/>
                <a:gd name="T63" fmla="*/ 201 h 458"/>
                <a:gd name="T64" fmla="*/ 129 w 281"/>
                <a:gd name="T65" fmla="*/ 201 h 458"/>
                <a:gd name="T66" fmla="*/ 127 w 281"/>
                <a:gd name="T67" fmla="*/ 201 h 458"/>
                <a:gd name="T68" fmla="*/ 80 w 281"/>
                <a:gd name="T69" fmla="*/ 155 h 458"/>
                <a:gd name="T70" fmla="*/ 0 w 281"/>
                <a:gd name="T71" fmla="*/ 2 h 458"/>
                <a:gd name="T72" fmla="*/ 5 w 281"/>
                <a:gd name="T73" fmla="*/ 0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81" h="458">
                  <a:moveTo>
                    <a:pt x="136" y="231"/>
                  </a:moveTo>
                  <a:lnTo>
                    <a:pt x="139" y="233"/>
                  </a:lnTo>
                  <a:lnTo>
                    <a:pt x="140" y="233"/>
                  </a:lnTo>
                  <a:lnTo>
                    <a:pt x="139" y="233"/>
                  </a:lnTo>
                  <a:lnTo>
                    <a:pt x="136" y="231"/>
                  </a:lnTo>
                  <a:close/>
                  <a:moveTo>
                    <a:pt x="129" y="230"/>
                  </a:moveTo>
                  <a:lnTo>
                    <a:pt x="132" y="234"/>
                  </a:lnTo>
                  <a:lnTo>
                    <a:pt x="136" y="235"/>
                  </a:lnTo>
                  <a:lnTo>
                    <a:pt x="139" y="238"/>
                  </a:lnTo>
                  <a:lnTo>
                    <a:pt x="143" y="238"/>
                  </a:lnTo>
                  <a:lnTo>
                    <a:pt x="145" y="236"/>
                  </a:lnTo>
                  <a:lnTo>
                    <a:pt x="170" y="261"/>
                  </a:lnTo>
                  <a:lnTo>
                    <a:pt x="281" y="437"/>
                  </a:lnTo>
                  <a:lnTo>
                    <a:pt x="276" y="442"/>
                  </a:lnTo>
                  <a:lnTo>
                    <a:pt x="264" y="449"/>
                  </a:lnTo>
                  <a:lnTo>
                    <a:pt x="254" y="452"/>
                  </a:lnTo>
                  <a:lnTo>
                    <a:pt x="241" y="456"/>
                  </a:lnTo>
                  <a:lnTo>
                    <a:pt x="236" y="458"/>
                  </a:lnTo>
                  <a:lnTo>
                    <a:pt x="203" y="394"/>
                  </a:lnTo>
                  <a:lnTo>
                    <a:pt x="201" y="390"/>
                  </a:lnTo>
                  <a:lnTo>
                    <a:pt x="200" y="388"/>
                  </a:lnTo>
                  <a:lnTo>
                    <a:pt x="200" y="388"/>
                  </a:lnTo>
                  <a:lnTo>
                    <a:pt x="122" y="238"/>
                  </a:lnTo>
                  <a:lnTo>
                    <a:pt x="129" y="230"/>
                  </a:lnTo>
                  <a:close/>
                  <a:moveTo>
                    <a:pt x="97" y="189"/>
                  </a:moveTo>
                  <a:lnTo>
                    <a:pt x="122" y="214"/>
                  </a:lnTo>
                  <a:lnTo>
                    <a:pt x="123" y="218"/>
                  </a:lnTo>
                  <a:lnTo>
                    <a:pt x="126" y="223"/>
                  </a:lnTo>
                  <a:lnTo>
                    <a:pt x="118" y="230"/>
                  </a:lnTo>
                  <a:lnTo>
                    <a:pt x="97" y="189"/>
                  </a:lnTo>
                  <a:close/>
                  <a:moveTo>
                    <a:pt x="5" y="0"/>
                  </a:moveTo>
                  <a:lnTo>
                    <a:pt x="132" y="201"/>
                  </a:lnTo>
                  <a:lnTo>
                    <a:pt x="129" y="201"/>
                  </a:lnTo>
                  <a:lnTo>
                    <a:pt x="127" y="201"/>
                  </a:lnTo>
                  <a:lnTo>
                    <a:pt x="80" y="155"/>
                  </a:lnTo>
                  <a:lnTo>
                    <a:pt x="0" y="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EDEDED"/>
            </a:solidFill>
            <a:ln w="0">
              <a:solidFill>
                <a:srgbClr val="EDEDE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8" name="Freeform 893"/>
            <p:cNvSpPr>
              <a:spLocks noEditPoints="1"/>
            </p:cNvSpPr>
            <p:nvPr/>
          </p:nvSpPr>
          <p:spPr bwMode="auto">
            <a:xfrm>
              <a:off x="7388615" y="4450650"/>
              <a:ext cx="55563" cy="22225"/>
            </a:xfrm>
            <a:custGeom>
              <a:avLst/>
              <a:gdLst>
                <a:gd name="T0" fmla="*/ 13 w 35"/>
                <a:gd name="T1" fmla="*/ 10 h 14"/>
                <a:gd name="T2" fmla="*/ 13 w 35"/>
                <a:gd name="T3" fmla="*/ 10 h 14"/>
                <a:gd name="T4" fmla="*/ 0 w 35"/>
                <a:gd name="T5" fmla="*/ 14 h 14"/>
                <a:gd name="T6" fmla="*/ 0 w 35"/>
                <a:gd name="T7" fmla="*/ 14 h 14"/>
                <a:gd name="T8" fmla="*/ 13 w 35"/>
                <a:gd name="T9" fmla="*/ 10 h 14"/>
                <a:gd name="T10" fmla="*/ 35 w 35"/>
                <a:gd name="T11" fmla="*/ 0 h 14"/>
                <a:gd name="T12" fmla="*/ 35 w 35"/>
                <a:gd name="T13" fmla="*/ 0 h 14"/>
                <a:gd name="T14" fmla="*/ 23 w 35"/>
                <a:gd name="T15" fmla="*/ 7 h 14"/>
                <a:gd name="T16" fmla="*/ 23 w 35"/>
                <a:gd name="T17" fmla="*/ 7 h 14"/>
                <a:gd name="T18" fmla="*/ 35 w 35"/>
                <a:gd name="T1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14">
                  <a:moveTo>
                    <a:pt x="13" y="10"/>
                  </a:moveTo>
                  <a:lnTo>
                    <a:pt x="13" y="1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3" y="10"/>
                  </a:lnTo>
                  <a:close/>
                  <a:moveTo>
                    <a:pt x="35" y="0"/>
                  </a:moveTo>
                  <a:lnTo>
                    <a:pt x="35" y="0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A8AFB1"/>
            </a:solidFill>
            <a:ln w="0">
              <a:solidFill>
                <a:srgbClr val="A8AFB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9" name="Freeform 894"/>
            <p:cNvSpPr>
              <a:spLocks noEditPoints="1"/>
            </p:cNvSpPr>
            <p:nvPr/>
          </p:nvSpPr>
          <p:spPr bwMode="auto">
            <a:xfrm>
              <a:off x="7133027" y="3995038"/>
              <a:ext cx="142875" cy="168275"/>
            </a:xfrm>
            <a:custGeom>
              <a:avLst/>
              <a:gdLst>
                <a:gd name="T0" fmla="*/ 67 w 90"/>
                <a:gd name="T1" fmla="*/ 68 h 106"/>
                <a:gd name="T2" fmla="*/ 90 w 90"/>
                <a:gd name="T3" fmla="*/ 106 h 106"/>
                <a:gd name="T4" fmla="*/ 65 w 90"/>
                <a:gd name="T5" fmla="*/ 81 h 106"/>
                <a:gd name="T6" fmla="*/ 63 w 90"/>
                <a:gd name="T7" fmla="*/ 83 h 106"/>
                <a:gd name="T8" fmla="*/ 59 w 90"/>
                <a:gd name="T9" fmla="*/ 83 h 106"/>
                <a:gd name="T10" fmla="*/ 56 w 90"/>
                <a:gd name="T11" fmla="*/ 80 h 106"/>
                <a:gd name="T12" fmla="*/ 52 w 90"/>
                <a:gd name="T13" fmla="*/ 79 h 106"/>
                <a:gd name="T14" fmla="*/ 49 w 90"/>
                <a:gd name="T15" fmla="*/ 75 h 106"/>
                <a:gd name="T16" fmla="*/ 51 w 90"/>
                <a:gd name="T17" fmla="*/ 74 h 106"/>
                <a:gd name="T18" fmla="*/ 52 w 90"/>
                <a:gd name="T19" fmla="*/ 75 h 106"/>
                <a:gd name="T20" fmla="*/ 53 w 90"/>
                <a:gd name="T21" fmla="*/ 75 h 106"/>
                <a:gd name="T22" fmla="*/ 56 w 90"/>
                <a:gd name="T23" fmla="*/ 76 h 106"/>
                <a:gd name="T24" fmla="*/ 59 w 90"/>
                <a:gd name="T25" fmla="*/ 78 h 106"/>
                <a:gd name="T26" fmla="*/ 60 w 90"/>
                <a:gd name="T27" fmla="*/ 78 h 106"/>
                <a:gd name="T28" fmla="*/ 63 w 90"/>
                <a:gd name="T29" fmla="*/ 78 h 106"/>
                <a:gd name="T30" fmla="*/ 65 w 90"/>
                <a:gd name="T31" fmla="*/ 76 h 106"/>
                <a:gd name="T32" fmla="*/ 67 w 90"/>
                <a:gd name="T33" fmla="*/ 74 h 106"/>
                <a:gd name="T34" fmla="*/ 67 w 90"/>
                <a:gd name="T35" fmla="*/ 70 h 106"/>
                <a:gd name="T36" fmla="*/ 67 w 90"/>
                <a:gd name="T37" fmla="*/ 70 h 106"/>
                <a:gd name="T38" fmla="*/ 67 w 90"/>
                <a:gd name="T39" fmla="*/ 68 h 106"/>
                <a:gd name="T40" fmla="*/ 67 w 90"/>
                <a:gd name="T41" fmla="*/ 68 h 106"/>
                <a:gd name="T42" fmla="*/ 0 w 90"/>
                <a:gd name="T43" fmla="*/ 0 h 106"/>
                <a:gd name="T44" fmla="*/ 47 w 90"/>
                <a:gd name="T45" fmla="*/ 46 h 106"/>
                <a:gd name="T46" fmla="*/ 49 w 90"/>
                <a:gd name="T47" fmla="*/ 46 h 106"/>
                <a:gd name="T48" fmla="*/ 52 w 90"/>
                <a:gd name="T49" fmla="*/ 46 h 106"/>
                <a:gd name="T50" fmla="*/ 56 w 90"/>
                <a:gd name="T51" fmla="*/ 53 h 106"/>
                <a:gd name="T52" fmla="*/ 56 w 90"/>
                <a:gd name="T53" fmla="*/ 53 h 106"/>
                <a:gd name="T54" fmla="*/ 53 w 90"/>
                <a:gd name="T55" fmla="*/ 51 h 106"/>
                <a:gd name="T56" fmla="*/ 51 w 90"/>
                <a:gd name="T57" fmla="*/ 50 h 106"/>
                <a:gd name="T58" fmla="*/ 51 w 90"/>
                <a:gd name="T59" fmla="*/ 50 h 106"/>
                <a:gd name="T60" fmla="*/ 49 w 90"/>
                <a:gd name="T61" fmla="*/ 51 h 106"/>
                <a:gd name="T62" fmla="*/ 49 w 90"/>
                <a:gd name="T63" fmla="*/ 51 h 106"/>
                <a:gd name="T64" fmla="*/ 49 w 90"/>
                <a:gd name="T65" fmla="*/ 51 h 106"/>
                <a:gd name="T66" fmla="*/ 47 w 90"/>
                <a:gd name="T67" fmla="*/ 53 h 106"/>
                <a:gd name="T68" fmla="*/ 46 w 90"/>
                <a:gd name="T69" fmla="*/ 54 h 106"/>
                <a:gd name="T70" fmla="*/ 46 w 90"/>
                <a:gd name="T71" fmla="*/ 58 h 106"/>
                <a:gd name="T72" fmla="*/ 46 w 90"/>
                <a:gd name="T73" fmla="*/ 58 h 106"/>
                <a:gd name="T74" fmla="*/ 46 w 90"/>
                <a:gd name="T75" fmla="*/ 58 h 106"/>
                <a:gd name="T76" fmla="*/ 46 w 90"/>
                <a:gd name="T77" fmla="*/ 62 h 106"/>
                <a:gd name="T78" fmla="*/ 47 w 90"/>
                <a:gd name="T79" fmla="*/ 66 h 106"/>
                <a:gd name="T80" fmla="*/ 46 w 90"/>
                <a:gd name="T81" fmla="*/ 68 h 106"/>
                <a:gd name="T82" fmla="*/ 43 w 90"/>
                <a:gd name="T83" fmla="*/ 63 h 106"/>
                <a:gd name="T84" fmla="*/ 42 w 90"/>
                <a:gd name="T85" fmla="*/ 59 h 106"/>
                <a:gd name="T86" fmla="*/ 17 w 90"/>
                <a:gd name="T87" fmla="*/ 34 h 106"/>
                <a:gd name="T88" fmla="*/ 0 w 90"/>
                <a:gd name="T8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106">
                  <a:moveTo>
                    <a:pt x="67" y="68"/>
                  </a:moveTo>
                  <a:lnTo>
                    <a:pt x="90" y="106"/>
                  </a:lnTo>
                  <a:lnTo>
                    <a:pt x="65" y="81"/>
                  </a:lnTo>
                  <a:lnTo>
                    <a:pt x="63" y="83"/>
                  </a:lnTo>
                  <a:lnTo>
                    <a:pt x="59" y="83"/>
                  </a:lnTo>
                  <a:lnTo>
                    <a:pt x="56" y="80"/>
                  </a:lnTo>
                  <a:lnTo>
                    <a:pt x="52" y="79"/>
                  </a:lnTo>
                  <a:lnTo>
                    <a:pt x="49" y="75"/>
                  </a:lnTo>
                  <a:lnTo>
                    <a:pt x="51" y="74"/>
                  </a:lnTo>
                  <a:lnTo>
                    <a:pt x="52" y="75"/>
                  </a:lnTo>
                  <a:lnTo>
                    <a:pt x="53" y="75"/>
                  </a:lnTo>
                  <a:lnTo>
                    <a:pt x="56" y="76"/>
                  </a:lnTo>
                  <a:lnTo>
                    <a:pt x="59" y="78"/>
                  </a:lnTo>
                  <a:lnTo>
                    <a:pt x="60" y="78"/>
                  </a:lnTo>
                  <a:lnTo>
                    <a:pt x="63" y="78"/>
                  </a:lnTo>
                  <a:lnTo>
                    <a:pt x="65" y="76"/>
                  </a:lnTo>
                  <a:lnTo>
                    <a:pt x="67" y="74"/>
                  </a:lnTo>
                  <a:lnTo>
                    <a:pt x="67" y="70"/>
                  </a:lnTo>
                  <a:lnTo>
                    <a:pt x="67" y="70"/>
                  </a:lnTo>
                  <a:lnTo>
                    <a:pt x="67" y="68"/>
                  </a:lnTo>
                  <a:lnTo>
                    <a:pt x="67" y="68"/>
                  </a:lnTo>
                  <a:close/>
                  <a:moveTo>
                    <a:pt x="0" y="0"/>
                  </a:moveTo>
                  <a:lnTo>
                    <a:pt x="47" y="46"/>
                  </a:lnTo>
                  <a:lnTo>
                    <a:pt x="49" y="46"/>
                  </a:lnTo>
                  <a:lnTo>
                    <a:pt x="52" y="46"/>
                  </a:lnTo>
                  <a:lnTo>
                    <a:pt x="56" y="53"/>
                  </a:lnTo>
                  <a:lnTo>
                    <a:pt x="56" y="53"/>
                  </a:lnTo>
                  <a:lnTo>
                    <a:pt x="53" y="51"/>
                  </a:lnTo>
                  <a:lnTo>
                    <a:pt x="51" y="50"/>
                  </a:lnTo>
                  <a:lnTo>
                    <a:pt x="51" y="50"/>
                  </a:lnTo>
                  <a:lnTo>
                    <a:pt x="49" y="51"/>
                  </a:lnTo>
                  <a:lnTo>
                    <a:pt x="49" y="51"/>
                  </a:lnTo>
                  <a:lnTo>
                    <a:pt x="49" y="51"/>
                  </a:lnTo>
                  <a:lnTo>
                    <a:pt x="47" y="53"/>
                  </a:lnTo>
                  <a:lnTo>
                    <a:pt x="46" y="54"/>
                  </a:lnTo>
                  <a:lnTo>
                    <a:pt x="46" y="58"/>
                  </a:lnTo>
                  <a:lnTo>
                    <a:pt x="46" y="58"/>
                  </a:lnTo>
                  <a:lnTo>
                    <a:pt x="46" y="58"/>
                  </a:lnTo>
                  <a:lnTo>
                    <a:pt x="46" y="62"/>
                  </a:lnTo>
                  <a:lnTo>
                    <a:pt x="47" y="66"/>
                  </a:lnTo>
                  <a:lnTo>
                    <a:pt x="46" y="68"/>
                  </a:lnTo>
                  <a:lnTo>
                    <a:pt x="43" y="63"/>
                  </a:lnTo>
                  <a:lnTo>
                    <a:pt x="42" y="59"/>
                  </a:lnTo>
                  <a:lnTo>
                    <a:pt x="17" y="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8287"/>
            </a:solidFill>
            <a:ln w="0">
              <a:solidFill>
                <a:srgbClr val="F3828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0" name="Freeform 895"/>
            <p:cNvSpPr>
              <a:spLocks/>
            </p:cNvSpPr>
            <p:nvPr/>
          </p:nvSpPr>
          <p:spPr bwMode="auto">
            <a:xfrm>
              <a:off x="7193352" y="4099813"/>
              <a:ext cx="23813" cy="26988"/>
            </a:xfrm>
            <a:custGeom>
              <a:avLst/>
              <a:gdLst>
                <a:gd name="T0" fmla="*/ 9 w 15"/>
                <a:gd name="T1" fmla="*/ 0 h 17"/>
                <a:gd name="T2" fmla="*/ 11 w 15"/>
                <a:gd name="T3" fmla="*/ 4 h 17"/>
                <a:gd name="T4" fmla="*/ 15 w 15"/>
                <a:gd name="T5" fmla="*/ 9 h 17"/>
                <a:gd name="T6" fmla="*/ 14 w 15"/>
                <a:gd name="T7" fmla="*/ 9 h 17"/>
                <a:gd name="T8" fmla="*/ 13 w 15"/>
                <a:gd name="T9" fmla="*/ 8 h 17"/>
                <a:gd name="T10" fmla="*/ 11 w 15"/>
                <a:gd name="T11" fmla="*/ 9 h 17"/>
                <a:gd name="T12" fmla="*/ 4 w 15"/>
                <a:gd name="T13" fmla="*/ 17 h 17"/>
                <a:gd name="T14" fmla="*/ 0 w 15"/>
                <a:gd name="T15" fmla="*/ 9 h 17"/>
                <a:gd name="T16" fmla="*/ 8 w 15"/>
                <a:gd name="T17" fmla="*/ 2 h 17"/>
                <a:gd name="T18" fmla="*/ 9 w 15"/>
                <a:gd name="T1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9" y="0"/>
                  </a:moveTo>
                  <a:lnTo>
                    <a:pt x="11" y="4"/>
                  </a:lnTo>
                  <a:lnTo>
                    <a:pt x="15" y="9"/>
                  </a:lnTo>
                  <a:lnTo>
                    <a:pt x="14" y="9"/>
                  </a:lnTo>
                  <a:lnTo>
                    <a:pt x="13" y="8"/>
                  </a:lnTo>
                  <a:lnTo>
                    <a:pt x="11" y="9"/>
                  </a:lnTo>
                  <a:lnTo>
                    <a:pt x="4" y="17"/>
                  </a:lnTo>
                  <a:lnTo>
                    <a:pt x="0" y="9"/>
                  </a:lnTo>
                  <a:lnTo>
                    <a:pt x="8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F38287"/>
            </a:solidFill>
            <a:ln w="0">
              <a:solidFill>
                <a:srgbClr val="F3828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Freeform 896"/>
            <p:cNvSpPr>
              <a:spLocks/>
            </p:cNvSpPr>
            <p:nvPr/>
          </p:nvSpPr>
          <p:spPr bwMode="auto">
            <a:xfrm>
              <a:off x="7206052" y="4074413"/>
              <a:ext cx="33338" cy="44450"/>
            </a:xfrm>
            <a:custGeom>
              <a:avLst/>
              <a:gdLst>
                <a:gd name="T0" fmla="*/ 5 w 21"/>
                <a:gd name="T1" fmla="*/ 0 h 28"/>
                <a:gd name="T2" fmla="*/ 5 w 21"/>
                <a:gd name="T3" fmla="*/ 0 h 28"/>
                <a:gd name="T4" fmla="*/ 7 w 21"/>
                <a:gd name="T5" fmla="*/ 1 h 28"/>
                <a:gd name="T6" fmla="*/ 10 w 21"/>
                <a:gd name="T7" fmla="*/ 3 h 28"/>
                <a:gd name="T8" fmla="*/ 10 w 21"/>
                <a:gd name="T9" fmla="*/ 3 h 28"/>
                <a:gd name="T10" fmla="*/ 21 w 21"/>
                <a:gd name="T11" fmla="*/ 18 h 28"/>
                <a:gd name="T12" fmla="*/ 21 w 21"/>
                <a:gd name="T13" fmla="*/ 18 h 28"/>
                <a:gd name="T14" fmla="*/ 21 w 21"/>
                <a:gd name="T15" fmla="*/ 20 h 28"/>
                <a:gd name="T16" fmla="*/ 21 w 21"/>
                <a:gd name="T17" fmla="*/ 20 h 28"/>
                <a:gd name="T18" fmla="*/ 21 w 21"/>
                <a:gd name="T19" fmla="*/ 24 h 28"/>
                <a:gd name="T20" fmla="*/ 19 w 21"/>
                <a:gd name="T21" fmla="*/ 26 h 28"/>
                <a:gd name="T22" fmla="*/ 17 w 21"/>
                <a:gd name="T23" fmla="*/ 28 h 28"/>
                <a:gd name="T24" fmla="*/ 14 w 21"/>
                <a:gd name="T25" fmla="*/ 28 h 28"/>
                <a:gd name="T26" fmla="*/ 13 w 21"/>
                <a:gd name="T27" fmla="*/ 28 h 28"/>
                <a:gd name="T28" fmla="*/ 10 w 21"/>
                <a:gd name="T29" fmla="*/ 26 h 28"/>
                <a:gd name="T30" fmla="*/ 7 w 21"/>
                <a:gd name="T31" fmla="*/ 25 h 28"/>
                <a:gd name="T32" fmla="*/ 3 w 21"/>
                <a:gd name="T33" fmla="*/ 20 h 28"/>
                <a:gd name="T34" fmla="*/ 1 w 21"/>
                <a:gd name="T35" fmla="*/ 16 h 28"/>
                <a:gd name="T36" fmla="*/ 0 w 21"/>
                <a:gd name="T37" fmla="*/ 12 h 28"/>
                <a:gd name="T38" fmla="*/ 0 w 21"/>
                <a:gd name="T39" fmla="*/ 8 h 28"/>
                <a:gd name="T40" fmla="*/ 0 w 21"/>
                <a:gd name="T41" fmla="*/ 8 h 28"/>
                <a:gd name="T42" fmla="*/ 0 w 21"/>
                <a:gd name="T43" fmla="*/ 8 h 28"/>
                <a:gd name="T44" fmla="*/ 0 w 21"/>
                <a:gd name="T45" fmla="*/ 4 h 28"/>
                <a:gd name="T46" fmla="*/ 1 w 21"/>
                <a:gd name="T47" fmla="*/ 3 h 28"/>
                <a:gd name="T48" fmla="*/ 3 w 21"/>
                <a:gd name="T49" fmla="*/ 1 h 28"/>
                <a:gd name="T50" fmla="*/ 3 w 21"/>
                <a:gd name="T51" fmla="*/ 1 h 28"/>
                <a:gd name="T52" fmla="*/ 3 w 21"/>
                <a:gd name="T53" fmla="*/ 1 h 28"/>
                <a:gd name="T54" fmla="*/ 5 w 21"/>
                <a:gd name="T5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" h="28">
                  <a:moveTo>
                    <a:pt x="5" y="0"/>
                  </a:moveTo>
                  <a:lnTo>
                    <a:pt x="5" y="0"/>
                  </a:lnTo>
                  <a:lnTo>
                    <a:pt x="7" y="1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21" y="18"/>
                  </a:lnTo>
                  <a:lnTo>
                    <a:pt x="21" y="18"/>
                  </a:lnTo>
                  <a:lnTo>
                    <a:pt x="21" y="20"/>
                  </a:lnTo>
                  <a:lnTo>
                    <a:pt x="21" y="20"/>
                  </a:lnTo>
                  <a:lnTo>
                    <a:pt x="21" y="24"/>
                  </a:lnTo>
                  <a:lnTo>
                    <a:pt x="19" y="26"/>
                  </a:lnTo>
                  <a:lnTo>
                    <a:pt x="17" y="28"/>
                  </a:lnTo>
                  <a:lnTo>
                    <a:pt x="14" y="28"/>
                  </a:lnTo>
                  <a:lnTo>
                    <a:pt x="13" y="28"/>
                  </a:lnTo>
                  <a:lnTo>
                    <a:pt x="10" y="26"/>
                  </a:lnTo>
                  <a:lnTo>
                    <a:pt x="7" y="25"/>
                  </a:lnTo>
                  <a:lnTo>
                    <a:pt x="3" y="20"/>
                  </a:lnTo>
                  <a:lnTo>
                    <a:pt x="1" y="16"/>
                  </a:lnTo>
                  <a:lnTo>
                    <a:pt x="0" y="12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1" y="3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2" name="Freeform 897"/>
            <p:cNvSpPr>
              <a:spLocks/>
            </p:cNvSpPr>
            <p:nvPr/>
          </p:nvSpPr>
          <p:spPr bwMode="auto">
            <a:xfrm>
              <a:off x="7001265" y="4106163"/>
              <a:ext cx="30163" cy="9525"/>
            </a:xfrm>
            <a:custGeom>
              <a:avLst/>
              <a:gdLst>
                <a:gd name="T0" fmla="*/ 17 w 19"/>
                <a:gd name="T1" fmla="*/ 0 h 6"/>
                <a:gd name="T2" fmla="*/ 17 w 19"/>
                <a:gd name="T3" fmla="*/ 0 h 6"/>
                <a:gd name="T4" fmla="*/ 19 w 19"/>
                <a:gd name="T5" fmla="*/ 2 h 6"/>
                <a:gd name="T6" fmla="*/ 19 w 19"/>
                <a:gd name="T7" fmla="*/ 4 h 6"/>
                <a:gd name="T8" fmla="*/ 19 w 19"/>
                <a:gd name="T9" fmla="*/ 5 h 6"/>
                <a:gd name="T10" fmla="*/ 3 w 19"/>
                <a:gd name="T11" fmla="*/ 6 h 6"/>
                <a:gd name="T12" fmla="*/ 2 w 19"/>
                <a:gd name="T13" fmla="*/ 6 h 6"/>
                <a:gd name="T14" fmla="*/ 0 w 19"/>
                <a:gd name="T15" fmla="*/ 4 h 6"/>
                <a:gd name="T16" fmla="*/ 0 w 19"/>
                <a:gd name="T17" fmla="*/ 2 h 6"/>
                <a:gd name="T18" fmla="*/ 2 w 19"/>
                <a:gd name="T19" fmla="*/ 2 h 6"/>
                <a:gd name="T20" fmla="*/ 17 w 19"/>
                <a:gd name="T2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6">
                  <a:moveTo>
                    <a:pt x="17" y="0"/>
                  </a:moveTo>
                  <a:lnTo>
                    <a:pt x="17" y="0"/>
                  </a:lnTo>
                  <a:lnTo>
                    <a:pt x="19" y="2"/>
                  </a:lnTo>
                  <a:lnTo>
                    <a:pt x="19" y="4"/>
                  </a:lnTo>
                  <a:lnTo>
                    <a:pt x="19" y="5"/>
                  </a:lnTo>
                  <a:lnTo>
                    <a:pt x="3" y="6"/>
                  </a:lnTo>
                  <a:lnTo>
                    <a:pt x="2" y="6"/>
                  </a:lnTo>
                  <a:lnTo>
                    <a:pt x="0" y="4"/>
                  </a:lnTo>
                  <a:lnTo>
                    <a:pt x="0" y="2"/>
                  </a:lnTo>
                  <a:lnTo>
                    <a:pt x="2" y="2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8D8D8D"/>
            </a:solidFill>
            <a:ln w="0">
              <a:solidFill>
                <a:srgbClr val="8D8D8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3" name="Freeform 898"/>
            <p:cNvSpPr>
              <a:spLocks/>
            </p:cNvSpPr>
            <p:nvPr/>
          </p:nvSpPr>
          <p:spPr bwMode="auto">
            <a:xfrm>
              <a:off x="7088577" y="4241100"/>
              <a:ext cx="19050" cy="23813"/>
            </a:xfrm>
            <a:custGeom>
              <a:avLst/>
              <a:gdLst>
                <a:gd name="T0" fmla="*/ 11 w 12"/>
                <a:gd name="T1" fmla="*/ 0 h 15"/>
                <a:gd name="T2" fmla="*/ 11 w 12"/>
                <a:gd name="T3" fmla="*/ 0 h 15"/>
                <a:gd name="T4" fmla="*/ 12 w 12"/>
                <a:gd name="T5" fmla="*/ 0 h 15"/>
                <a:gd name="T6" fmla="*/ 12 w 12"/>
                <a:gd name="T7" fmla="*/ 2 h 15"/>
                <a:gd name="T8" fmla="*/ 12 w 12"/>
                <a:gd name="T9" fmla="*/ 2 h 15"/>
                <a:gd name="T10" fmla="*/ 3 w 12"/>
                <a:gd name="T11" fmla="*/ 15 h 15"/>
                <a:gd name="T12" fmla="*/ 3 w 12"/>
                <a:gd name="T13" fmla="*/ 15 h 15"/>
                <a:gd name="T14" fmla="*/ 2 w 12"/>
                <a:gd name="T15" fmla="*/ 15 h 15"/>
                <a:gd name="T16" fmla="*/ 2 w 12"/>
                <a:gd name="T17" fmla="*/ 15 h 15"/>
                <a:gd name="T18" fmla="*/ 0 w 12"/>
                <a:gd name="T19" fmla="*/ 13 h 15"/>
                <a:gd name="T20" fmla="*/ 0 w 12"/>
                <a:gd name="T21" fmla="*/ 12 h 15"/>
                <a:gd name="T22" fmla="*/ 9 w 12"/>
                <a:gd name="T23" fmla="*/ 0 h 15"/>
                <a:gd name="T24" fmla="*/ 11 w 12"/>
                <a:gd name="T2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15">
                  <a:moveTo>
                    <a:pt x="11" y="0"/>
                  </a:moveTo>
                  <a:lnTo>
                    <a:pt x="11" y="0"/>
                  </a:lnTo>
                  <a:lnTo>
                    <a:pt x="1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9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8D8D8D"/>
            </a:solidFill>
            <a:ln w="0">
              <a:solidFill>
                <a:srgbClr val="8D8D8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4" name="Freeform 899"/>
            <p:cNvSpPr>
              <a:spLocks/>
            </p:cNvSpPr>
            <p:nvPr/>
          </p:nvSpPr>
          <p:spPr bwMode="auto">
            <a:xfrm>
              <a:off x="7206052" y="4314125"/>
              <a:ext cx="15875" cy="84138"/>
            </a:xfrm>
            <a:custGeom>
              <a:avLst/>
              <a:gdLst>
                <a:gd name="T0" fmla="*/ 3 w 10"/>
                <a:gd name="T1" fmla="*/ 0 h 53"/>
                <a:gd name="T2" fmla="*/ 5 w 10"/>
                <a:gd name="T3" fmla="*/ 0 h 53"/>
                <a:gd name="T4" fmla="*/ 7 w 10"/>
                <a:gd name="T5" fmla="*/ 2 h 53"/>
                <a:gd name="T6" fmla="*/ 10 w 10"/>
                <a:gd name="T7" fmla="*/ 5 h 53"/>
                <a:gd name="T8" fmla="*/ 10 w 10"/>
                <a:gd name="T9" fmla="*/ 9 h 53"/>
                <a:gd name="T10" fmla="*/ 10 w 10"/>
                <a:gd name="T11" fmla="*/ 49 h 53"/>
                <a:gd name="T12" fmla="*/ 10 w 10"/>
                <a:gd name="T13" fmla="*/ 52 h 53"/>
                <a:gd name="T14" fmla="*/ 9 w 10"/>
                <a:gd name="T15" fmla="*/ 53 h 53"/>
                <a:gd name="T16" fmla="*/ 7 w 10"/>
                <a:gd name="T17" fmla="*/ 53 h 53"/>
                <a:gd name="T18" fmla="*/ 5 w 10"/>
                <a:gd name="T19" fmla="*/ 52 h 53"/>
                <a:gd name="T20" fmla="*/ 2 w 10"/>
                <a:gd name="T21" fmla="*/ 51 h 53"/>
                <a:gd name="T22" fmla="*/ 1 w 10"/>
                <a:gd name="T23" fmla="*/ 47 h 53"/>
                <a:gd name="T24" fmla="*/ 0 w 10"/>
                <a:gd name="T25" fmla="*/ 44 h 53"/>
                <a:gd name="T26" fmla="*/ 0 w 10"/>
                <a:gd name="T27" fmla="*/ 4 h 53"/>
                <a:gd name="T28" fmla="*/ 1 w 10"/>
                <a:gd name="T29" fmla="*/ 1 h 53"/>
                <a:gd name="T30" fmla="*/ 2 w 10"/>
                <a:gd name="T31" fmla="*/ 0 h 53"/>
                <a:gd name="T32" fmla="*/ 3 w 10"/>
                <a:gd name="T3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" h="53">
                  <a:moveTo>
                    <a:pt x="3" y="0"/>
                  </a:moveTo>
                  <a:lnTo>
                    <a:pt x="5" y="0"/>
                  </a:lnTo>
                  <a:lnTo>
                    <a:pt x="7" y="2"/>
                  </a:lnTo>
                  <a:lnTo>
                    <a:pt x="10" y="5"/>
                  </a:lnTo>
                  <a:lnTo>
                    <a:pt x="10" y="9"/>
                  </a:lnTo>
                  <a:lnTo>
                    <a:pt x="10" y="49"/>
                  </a:lnTo>
                  <a:lnTo>
                    <a:pt x="10" y="52"/>
                  </a:lnTo>
                  <a:lnTo>
                    <a:pt x="9" y="53"/>
                  </a:lnTo>
                  <a:lnTo>
                    <a:pt x="7" y="53"/>
                  </a:lnTo>
                  <a:lnTo>
                    <a:pt x="5" y="52"/>
                  </a:lnTo>
                  <a:lnTo>
                    <a:pt x="2" y="51"/>
                  </a:lnTo>
                  <a:lnTo>
                    <a:pt x="1" y="47"/>
                  </a:lnTo>
                  <a:lnTo>
                    <a:pt x="0" y="44"/>
                  </a:lnTo>
                  <a:lnTo>
                    <a:pt x="0" y="4"/>
                  </a:lnTo>
                  <a:lnTo>
                    <a:pt x="1" y="1"/>
                  </a:lnTo>
                  <a:lnTo>
                    <a:pt x="2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8D8D8D"/>
            </a:solidFill>
            <a:ln w="0">
              <a:solidFill>
                <a:srgbClr val="8D8D8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5" name="Freeform 900"/>
            <p:cNvSpPr>
              <a:spLocks/>
            </p:cNvSpPr>
            <p:nvPr/>
          </p:nvSpPr>
          <p:spPr bwMode="auto">
            <a:xfrm>
              <a:off x="7320352" y="4364925"/>
              <a:ext cx="20638" cy="42863"/>
            </a:xfrm>
            <a:custGeom>
              <a:avLst/>
              <a:gdLst>
                <a:gd name="T0" fmla="*/ 1 w 13"/>
                <a:gd name="T1" fmla="*/ 0 h 27"/>
                <a:gd name="T2" fmla="*/ 2 w 13"/>
                <a:gd name="T3" fmla="*/ 0 h 27"/>
                <a:gd name="T4" fmla="*/ 5 w 13"/>
                <a:gd name="T5" fmla="*/ 6 h 27"/>
                <a:gd name="T6" fmla="*/ 11 w 13"/>
                <a:gd name="T7" fmla="*/ 25 h 27"/>
                <a:gd name="T8" fmla="*/ 13 w 13"/>
                <a:gd name="T9" fmla="*/ 27 h 27"/>
                <a:gd name="T10" fmla="*/ 11 w 13"/>
                <a:gd name="T11" fmla="*/ 27 h 27"/>
                <a:gd name="T12" fmla="*/ 10 w 13"/>
                <a:gd name="T13" fmla="*/ 27 h 27"/>
                <a:gd name="T14" fmla="*/ 9 w 13"/>
                <a:gd name="T15" fmla="*/ 25 h 27"/>
                <a:gd name="T16" fmla="*/ 1 w 13"/>
                <a:gd name="T17" fmla="*/ 3 h 27"/>
                <a:gd name="T18" fmla="*/ 0 w 13"/>
                <a:gd name="T19" fmla="*/ 2 h 27"/>
                <a:gd name="T20" fmla="*/ 1 w 13"/>
                <a:gd name="T2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27">
                  <a:moveTo>
                    <a:pt x="1" y="0"/>
                  </a:moveTo>
                  <a:lnTo>
                    <a:pt x="2" y="0"/>
                  </a:lnTo>
                  <a:lnTo>
                    <a:pt x="5" y="6"/>
                  </a:lnTo>
                  <a:lnTo>
                    <a:pt x="11" y="25"/>
                  </a:lnTo>
                  <a:lnTo>
                    <a:pt x="13" y="27"/>
                  </a:lnTo>
                  <a:lnTo>
                    <a:pt x="11" y="27"/>
                  </a:lnTo>
                  <a:lnTo>
                    <a:pt x="10" y="27"/>
                  </a:lnTo>
                  <a:lnTo>
                    <a:pt x="9" y="25"/>
                  </a:lnTo>
                  <a:lnTo>
                    <a:pt x="1" y="3"/>
                  </a:lnTo>
                  <a:lnTo>
                    <a:pt x="0" y="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D8D8D"/>
            </a:solidFill>
            <a:ln w="0">
              <a:solidFill>
                <a:srgbClr val="8D8D8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6" name="Freeform 901"/>
            <p:cNvSpPr>
              <a:spLocks/>
            </p:cNvSpPr>
            <p:nvPr/>
          </p:nvSpPr>
          <p:spPr bwMode="auto">
            <a:xfrm>
              <a:off x="7323527" y="4364925"/>
              <a:ext cx="4763" cy="9525"/>
            </a:xfrm>
            <a:custGeom>
              <a:avLst/>
              <a:gdLst>
                <a:gd name="T0" fmla="*/ 0 w 3"/>
                <a:gd name="T1" fmla="*/ 0 h 6"/>
                <a:gd name="T2" fmla="*/ 0 w 3"/>
                <a:gd name="T3" fmla="*/ 0 h 6"/>
                <a:gd name="T4" fmla="*/ 1 w 3"/>
                <a:gd name="T5" fmla="*/ 2 h 6"/>
                <a:gd name="T6" fmla="*/ 3 w 3"/>
                <a:gd name="T7" fmla="*/ 6 h 6"/>
                <a:gd name="T8" fmla="*/ 0 w 3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0" y="0"/>
                  </a:moveTo>
                  <a:lnTo>
                    <a:pt x="0" y="0"/>
                  </a:lnTo>
                  <a:lnTo>
                    <a:pt x="1" y="2"/>
                  </a:lnTo>
                  <a:lnTo>
                    <a:pt x="3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9696"/>
            </a:solidFill>
            <a:ln w="0">
              <a:solidFill>
                <a:srgbClr val="96969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7" name="Freeform 902"/>
            <p:cNvSpPr>
              <a:spLocks/>
            </p:cNvSpPr>
            <p:nvPr/>
          </p:nvSpPr>
          <p:spPr bwMode="auto">
            <a:xfrm>
              <a:off x="7398140" y="4322063"/>
              <a:ext cx="30163" cy="34925"/>
            </a:xfrm>
            <a:custGeom>
              <a:avLst/>
              <a:gdLst>
                <a:gd name="T0" fmla="*/ 0 w 19"/>
                <a:gd name="T1" fmla="*/ 0 h 22"/>
                <a:gd name="T2" fmla="*/ 2 w 19"/>
                <a:gd name="T3" fmla="*/ 0 h 22"/>
                <a:gd name="T4" fmla="*/ 2 w 19"/>
                <a:gd name="T5" fmla="*/ 0 h 22"/>
                <a:gd name="T6" fmla="*/ 17 w 19"/>
                <a:gd name="T7" fmla="*/ 19 h 22"/>
                <a:gd name="T8" fmla="*/ 19 w 19"/>
                <a:gd name="T9" fmla="*/ 21 h 22"/>
                <a:gd name="T10" fmla="*/ 17 w 19"/>
                <a:gd name="T11" fmla="*/ 22 h 22"/>
                <a:gd name="T12" fmla="*/ 17 w 19"/>
                <a:gd name="T13" fmla="*/ 22 h 22"/>
                <a:gd name="T14" fmla="*/ 17 w 19"/>
                <a:gd name="T15" fmla="*/ 22 h 22"/>
                <a:gd name="T16" fmla="*/ 16 w 19"/>
                <a:gd name="T17" fmla="*/ 22 h 22"/>
                <a:gd name="T18" fmla="*/ 0 w 19"/>
                <a:gd name="T19" fmla="*/ 2 h 22"/>
                <a:gd name="T20" fmla="*/ 0 w 19"/>
                <a:gd name="T21" fmla="*/ 1 h 22"/>
                <a:gd name="T22" fmla="*/ 0 w 19"/>
                <a:gd name="T23" fmla="*/ 0 h 22"/>
                <a:gd name="T24" fmla="*/ 0 w 19"/>
                <a:gd name="T2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" h="22">
                  <a:moveTo>
                    <a:pt x="0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17" y="19"/>
                  </a:lnTo>
                  <a:lnTo>
                    <a:pt x="19" y="21"/>
                  </a:lnTo>
                  <a:lnTo>
                    <a:pt x="17" y="22"/>
                  </a:lnTo>
                  <a:lnTo>
                    <a:pt x="17" y="22"/>
                  </a:lnTo>
                  <a:lnTo>
                    <a:pt x="17" y="22"/>
                  </a:lnTo>
                  <a:lnTo>
                    <a:pt x="16" y="22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D8D8D"/>
            </a:solidFill>
            <a:ln w="0">
              <a:solidFill>
                <a:srgbClr val="8D8D8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8" name="Freeform 903"/>
            <p:cNvSpPr>
              <a:spLocks/>
            </p:cNvSpPr>
            <p:nvPr/>
          </p:nvSpPr>
          <p:spPr bwMode="auto">
            <a:xfrm>
              <a:off x="7407665" y="4199825"/>
              <a:ext cx="23813" cy="28575"/>
            </a:xfrm>
            <a:custGeom>
              <a:avLst/>
              <a:gdLst>
                <a:gd name="T0" fmla="*/ 3 w 15"/>
                <a:gd name="T1" fmla="*/ 0 h 18"/>
                <a:gd name="T2" fmla="*/ 5 w 15"/>
                <a:gd name="T3" fmla="*/ 0 h 18"/>
                <a:gd name="T4" fmla="*/ 15 w 15"/>
                <a:gd name="T5" fmla="*/ 18 h 18"/>
                <a:gd name="T6" fmla="*/ 5 w 15"/>
                <a:gd name="T7" fmla="*/ 11 h 18"/>
                <a:gd name="T8" fmla="*/ 2 w 15"/>
                <a:gd name="T9" fmla="*/ 9 h 18"/>
                <a:gd name="T10" fmla="*/ 1 w 15"/>
                <a:gd name="T11" fmla="*/ 6 h 18"/>
                <a:gd name="T12" fmla="*/ 0 w 15"/>
                <a:gd name="T13" fmla="*/ 2 h 18"/>
                <a:gd name="T14" fmla="*/ 1 w 15"/>
                <a:gd name="T15" fmla="*/ 1 h 18"/>
                <a:gd name="T16" fmla="*/ 1 w 15"/>
                <a:gd name="T17" fmla="*/ 0 h 18"/>
                <a:gd name="T18" fmla="*/ 3 w 15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8">
                  <a:moveTo>
                    <a:pt x="3" y="0"/>
                  </a:moveTo>
                  <a:lnTo>
                    <a:pt x="5" y="0"/>
                  </a:lnTo>
                  <a:lnTo>
                    <a:pt x="15" y="18"/>
                  </a:lnTo>
                  <a:lnTo>
                    <a:pt x="5" y="11"/>
                  </a:lnTo>
                  <a:lnTo>
                    <a:pt x="2" y="9"/>
                  </a:lnTo>
                  <a:lnTo>
                    <a:pt x="1" y="6"/>
                  </a:lnTo>
                  <a:lnTo>
                    <a:pt x="0" y="2"/>
                  </a:lnTo>
                  <a:lnTo>
                    <a:pt x="1" y="1"/>
                  </a:lnTo>
                  <a:lnTo>
                    <a:pt x="1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8D8D8D"/>
            </a:solidFill>
            <a:ln w="0">
              <a:solidFill>
                <a:srgbClr val="8D8D8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9" name="Freeform 904"/>
            <p:cNvSpPr>
              <a:spLocks/>
            </p:cNvSpPr>
            <p:nvPr/>
          </p:nvSpPr>
          <p:spPr bwMode="auto">
            <a:xfrm>
              <a:off x="7415602" y="4199825"/>
              <a:ext cx="63500" cy="50800"/>
            </a:xfrm>
            <a:custGeom>
              <a:avLst/>
              <a:gdLst>
                <a:gd name="T0" fmla="*/ 0 w 40"/>
                <a:gd name="T1" fmla="*/ 0 h 32"/>
                <a:gd name="T2" fmla="*/ 0 w 40"/>
                <a:gd name="T3" fmla="*/ 0 h 32"/>
                <a:gd name="T4" fmla="*/ 35 w 40"/>
                <a:gd name="T5" fmla="*/ 21 h 32"/>
                <a:gd name="T6" fmla="*/ 38 w 40"/>
                <a:gd name="T7" fmla="*/ 22 h 32"/>
                <a:gd name="T8" fmla="*/ 40 w 40"/>
                <a:gd name="T9" fmla="*/ 26 h 32"/>
                <a:gd name="T10" fmla="*/ 40 w 40"/>
                <a:gd name="T11" fmla="*/ 28 h 32"/>
                <a:gd name="T12" fmla="*/ 40 w 40"/>
                <a:gd name="T13" fmla="*/ 31 h 32"/>
                <a:gd name="T14" fmla="*/ 39 w 40"/>
                <a:gd name="T15" fmla="*/ 32 h 32"/>
                <a:gd name="T16" fmla="*/ 38 w 40"/>
                <a:gd name="T17" fmla="*/ 32 h 32"/>
                <a:gd name="T18" fmla="*/ 35 w 40"/>
                <a:gd name="T19" fmla="*/ 32 h 32"/>
                <a:gd name="T20" fmla="*/ 10 w 40"/>
                <a:gd name="T21" fmla="*/ 18 h 32"/>
                <a:gd name="T22" fmla="*/ 0 w 40"/>
                <a:gd name="T2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32">
                  <a:moveTo>
                    <a:pt x="0" y="0"/>
                  </a:moveTo>
                  <a:lnTo>
                    <a:pt x="0" y="0"/>
                  </a:lnTo>
                  <a:lnTo>
                    <a:pt x="35" y="21"/>
                  </a:lnTo>
                  <a:lnTo>
                    <a:pt x="38" y="22"/>
                  </a:lnTo>
                  <a:lnTo>
                    <a:pt x="40" y="26"/>
                  </a:lnTo>
                  <a:lnTo>
                    <a:pt x="40" y="28"/>
                  </a:lnTo>
                  <a:lnTo>
                    <a:pt x="40" y="31"/>
                  </a:lnTo>
                  <a:lnTo>
                    <a:pt x="39" y="32"/>
                  </a:lnTo>
                  <a:lnTo>
                    <a:pt x="38" y="32"/>
                  </a:lnTo>
                  <a:lnTo>
                    <a:pt x="35" y="32"/>
                  </a:lnTo>
                  <a:lnTo>
                    <a:pt x="10" y="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89898"/>
            </a:solidFill>
            <a:ln w="0">
              <a:solidFill>
                <a:srgbClr val="98989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0" name="Freeform 905"/>
            <p:cNvSpPr>
              <a:spLocks/>
            </p:cNvSpPr>
            <p:nvPr/>
          </p:nvSpPr>
          <p:spPr bwMode="auto">
            <a:xfrm>
              <a:off x="7398140" y="4069650"/>
              <a:ext cx="30163" cy="9525"/>
            </a:xfrm>
            <a:custGeom>
              <a:avLst/>
              <a:gdLst>
                <a:gd name="T0" fmla="*/ 16 w 19"/>
                <a:gd name="T1" fmla="*/ 0 h 6"/>
                <a:gd name="T2" fmla="*/ 17 w 19"/>
                <a:gd name="T3" fmla="*/ 0 h 6"/>
                <a:gd name="T4" fmla="*/ 19 w 19"/>
                <a:gd name="T5" fmla="*/ 2 h 6"/>
                <a:gd name="T6" fmla="*/ 19 w 19"/>
                <a:gd name="T7" fmla="*/ 3 h 6"/>
                <a:gd name="T8" fmla="*/ 17 w 19"/>
                <a:gd name="T9" fmla="*/ 4 h 6"/>
                <a:gd name="T10" fmla="*/ 3 w 19"/>
                <a:gd name="T11" fmla="*/ 6 h 6"/>
                <a:gd name="T12" fmla="*/ 2 w 19"/>
                <a:gd name="T13" fmla="*/ 6 h 6"/>
                <a:gd name="T14" fmla="*/ 0 w 19"/>
                <a:gd name="T15" fmla="*/ 3 h 6"/>
                <a:gd name="T16" fmla="*/ 0 w 19"/>
                <a:gd name="T17" fmla="*/ 2 h 6"/>
                <a:gd name="T18" fmla="*/ 2 w 19"/>
                <a:gd name="T19" fmla="*/ 2 h 6"/>
                <a:gd name="T20" fmla="*/ 16 w 19"/>
                <a:gd name="T2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6">
                  <a:moveTo>
                    <a:pt x="16" y="0"/>
                  </a:moveTo>
                  <a:lnTo>
                    <a:pt x="17" y="0"/>
                  </a:lnTo>
                  <a:lnTo>
                    <a:pt x="19" y="2"/>
                  </a:lnTo>
                  <a:lnTo>
                    <a:pt x="19" y="3"/>
                  </a:lnTo>
                  <a:lnTo>
                    <a:pt x="17" y="4"/>
                  </a:lnTo>
                  <a:lnTo>
                    <a:pt x="3" y="6"/>
                  </a:lnTo>
                  <a:lnTo>
                    <a:pt x="2" y="6"/>
                  </a:lnTo>
                  <a:lnTo>
                    <a:pt x="0" y="3"/>
                  </a:lnTo>
                  <a:lnTo>
                    <a:pt x="0" y="2"/>
                  </a:lnTo>
                  <a:lnTo>
                    <a:pt x="2" y="2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989898"/>
            </a:solidFill>
            <a:ln w="0">
              <a:solidFill>
                <a:srgbClr val="98989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1" name="Freeform 906"/>
            <p:cNvSpPr>
              <a:spLocks/>
            </p:cNvSpPr>
            <p:nvPr/>
          </p:nvSpPr>
          <p:spPr bwMode="auto">
            <a:xfrm>
              <a:off x="7321940" y="3918838"/>
              <a:ext cx="19050" cy="26988"/>
            </a:xfrm>
            <a:custGeom>
              <a:avLst/>
              <a:gdLst>
                <a:gd name="T0" fmla="*/ 10 w 12"/>
                <a:gd name="T1" fmla="*/ 0 h 17"/>
                <a:gd name="T2" fmla="*/ 10 w 12"/>
                <a:gd name="T3" fmla="*/ 0 h 17"/>
                <a:gd name="T4" fmla="*/ 12 w 12"/>
                <a:gd name="T5" fmla="*/ 1 h 17"/>
                <a:gd name="T6" fmla="*/ 12 w 12"/>
                <a:gd name="T7" fmla="*/ 2 h 17"/>
                <a:gd name="T8" fmla="*/ 12 w 12"/>
                <a:gd name="T9" fmla="*/ 4 h 17"/>
                <a:gd name="T10" fmla="*/ 2 w 12"/>
                <a:gd name="T11" fmla="*/ 16 h 17"/>
                <a:gd name="T12" fmla="*/ 2 w 12"/>
                <a:gd name="T13" fmla="*/ 17 h 17"/>
                <a:gd name="T14" fmla="*/ 1 w 12"/>
                <a:gd name="T15" fmla="*/ 17 h 17"/>
                <a:gd name="T16" fmla="*/ 1 w 12"/>
                <a:gd name="T17" fmla="*/ 16 h 17"/>
                <a:gd name="T18" fmla="*/ 0 w 12"/>
                <a:gd name="T19" fmla="*/ 14 h 17"/>
                <a:gd name="T20" fmla="*/ 0 w 12"/>
                <a:gd name="T21" fmla="*/ 13 h 17"/>
                <a:gd name="T22" fmla="*/ 9 w 12"/>
                <a:gd name="T23" fmla="*/ 1 h 17"/>
                <a:gd name="T24" fmla="*/ 10 w 12"/>
                <a:gd name="T2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17">
                  <a:moveTo>
                    <a:pt x="10" y="0"/>
                  </a:moveTo>
                  <a:lnTo>
                    <a:pt x="10" y="0"/>
                  </a:lnTo>
                  <a:lnTo>
                    <a:pt x="12" y="1"/>
                  </a:lnTo>
                  <a:lnTo>
                    <a:pt x="12" y="2"/>
                  </a:lnTo>
                  <a:lnTo>
                    <a:pt x="12" y="4"/>
                  </a:lnTo>
                  <a:lnTo>
                    <a:pt x="2" y="16"/>
                  </a:lnTo>
                  <a:lnTo>
                    <a:pt x="2" y="17"/>
                  </a:lnTo>
                  <a:lnTo>
                    <a:pt x="1" y="17"/>
                  </a:lnTo>
                  <a:lnTo>
                    <a:pt x="1" y="16"/>
                  </a:lnTo>
                  <a:lnTo>
                    <a:pt x="0" y="14"/>
                  </a:lnTo>
                  <a:lnTo>
                    <a:pt x="0" y="13"/>
                  </a:lnTo>
                  <a:lnTo>
                    <a:pt x="9" y="1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989898"/>
            </a:solidFill>
            <a:ln w="0">
              <a:solidFill>
                <a:srgbClr val="98989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2" name="Freeform 907"/>
            <p:cNvSpPr>
              <a:spLocks/>
            </p:cNvSpPr>
            <p:nvPr/>
          </p:nvSpPr>
          <p:spPr bwMode="auto">
            <a:xfrm>
              <a:off x="7207640" y="3787075"/>
              <a:ext cx="15875" cy="85725"/>
            </a:xfrm>
            <a:custGeom>
              <a:avLst/>
              <a:gdLst>
                <a:gd name="T0" fmla="*/ 2 w 10"/>
                <a:gd name="T1" fmla="*/ 0 h 54"/>
                <a:gd name="T2" fmla="*/ 5 w 10"/>
                <a:gd name="T3" fmla="*/ 0 h 54"/>
                <a:gd name="T4" fmla="*/ 8 w 10"/>
                <a:gd name="T5" fmla="*/ 3 h 54"/>
                <a:gd name="T6" fmla="*/ 9 w 10"/>
                <a:gd name="T7" fmla="*/ 6 h 54"/>
                <a:gd name="T8" fmla="*/ 10 w 10"/>
                <a:gd name="T9" fmla="*/ 10 h 54"/>
                <a:gd name="T10" fmla="*/ 10 w 10"/>
                <a:gd name="T11" fmla="*/ 50 h 54"/>
                <a:gd name="T12" fmla="*/ 10 w 10"/>
                <a:gd name="T13" fmla="*/ 51 h 54"/>
                <a:gd name="T14" fmla="*/ 9 w 10"/>
                <a:gd name="T15" fmla="*/ 53 h 54"/>
                <a:gd name="T16" fmla="*/ 8 w 10"/>
                <a:gd name="T17" fmla="*/ 54 h 54"/>
                <a:gd name="T18" fmla="*/ 5 w 10"/>
                <a:gd name="T19" fmla="*/ 53 h 54"/>
                <a:gd name="T20" fmla="*/ 2 w 10"/>
                <a:gd name="T21" fmla="*/ 50 h 54"/>
                <a:gd name="T22" fmla="*/ 1 w 10"/>
                <a:gd name="T23" fmla="*/ 48 h 54"/>
                <a:gd name="T24" fmla="*/ 0 w 10"/>
                <a:gd name="T25" fmla="*/ 44 h 54"/>
                <a:gd name="T26" fmla="*/ 0 w 10"/>
                <a:gd name="T27" fmla="*/ 3 h 54"/>
                <a:gd name="T28" fmla="*/ 0 w 10"/>
                <a:gd name="T29" fmla="*/ 2 h 54"/>
                <a:gd name="T30" fmla="*/ 1 w 10"/>
                <a:gd name="T31" fmla="*/ 0 h 54"/>
                <a:gd name="T32" fmla="*/ 2 w 10"/>
                <a:gd name="T3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" h="54">
                  <a:moveTo>
                    <a:pt x="2" y="0"/>
                  </a:moveTo>
                  <a:lnTo>
                    <a:pt x="5" y="0"/>
                  </a:lnTo>
                  <a:lnTo>
                    <a:pt x="8" y="3"/>
                  </a:lnTo>
                  <a:lnTo>
                    <a:pt x="9" y="6"/>
                  </a:lnTo>
                  <a:lnTo>
                    <a:pt x="10" y="10"/>
                  </a:lnTo>
                  <a:lnTo>
                    <a:pt x="10" y="50"/>
                  </a:lnTo>
                  <a:lnTo>
                    <a:pt x="10" y="51"/>
                  </a:lnTo>
                  <a:lnTo>
                    <a:pt x="9" y="53"/>
                  </a:lnTo>
                  <a:lnTo>
                    <a:pt x="8" y="54"/>
                  </a:lnTo>
                  <a:lnTo>
                    <a:pt x="5" y="53"/>
                  </a:lnTo>
                  <a:lnTo>
                    <a:pt x="2" y="50"/>
                  </a:lnTo>
                  <a:lnTo>
                    <a:pt x="1" y="48"/>
                  </a:lnTo>
                  <a:lnTo>
                    <a:pt x="0" y="44"/>
                  </a:lnTo>
                  <a:lnTo>
                    <a:pt x="0" y="3"/>
                  </a:lnTo>
                  <a:lnTo>
                    <a:pt x="0" y="2"/>
                  </a:lnTo>
                  <a:lnTo>
                    <a:pt x="1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989898"/>
            </a:solidFill>
            <a:ln w="0">
              <a:solidFill>
                <a:srgbClr val="98989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3" name="Freeform 908"/>
            <p:cNvSpPr>
              <a:spLocks/>
            </p:cNvSpPr>
            <p:nvPr/>
          </p:nvSpPr>
          <p:spPr bwMode="auto">
            <a:xfrm>
              <a:off x="7091752" y="3777550"/>
              <a:ext cx="17463" cy="41275"/>
            </a:xfrm>
            <a:custGeom>
              <a:avLst/>
              <a:gdLst>
                <a:gd name="T0" fmla="*/ 0 w 11"/>
                <a:gd name="T1" fmla="*/ 0 h 26"/>
                <a:gd name="T2" fmla="*/ 1 w 11"/>
                <a:gd name="T3" fmla="*/ 0 h 26"/>
                <a:gd name="T4" fmla="*/ 2 w 11"/>
                <a:gd name="T5" fmla="*/ 1 h 26"/>
                <a:gd name="T6" fmla="*/ 11 w 11"/>
                <a:gd name="T7" fmla="*/ 25 h 26"/>
                <a:gd name="T8" fmla="*/ 11 w 11"/>
                <a:gd name="T9" fmla="*/ 26 h 26"/>
                <a:gd name="T10" fmla="*/ 10 w 11"/>
                <a:gd name="T11" fmla="*/ 26 h 26"/>
                <a:gd name="T12" fmla="*/ 10 w 11"/>
                <a:gd name="T13" fmla="*/ 26 h 26"/>
                <a:gd name="T14" fmla="*/ 9 w 11"/>
                <a:gd name="T15" fmla="*/ 25 h 26"/>
                <a:gd name="T16" fmla="*/ 0 w 11"/>
                <a:gd name="T17" fmla="*/ 2 h 26"/>
                <a:gd name="T18" fmla="*/ 0 w 11"/>
                <a:gd name="T19" fmla="*/ 1 h 26"/>
                <a:gd name="T20" fmla="*/ 0 w 11"/>
                <a:gd name="T2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" h="26">
                  <a:moveTo>
                    <a:pt x="0" y="0"/>
                  </a:moveTo>
                  <a:lnTo>
                    <a:pt x="1" y="0"/>
                  </a:lnTo>
                  <a:lnTo>
                    <a:pt x="2" y="1"/>
                  </a:lnTo>
                  <a:lnTo>
                    <a:pt x="11" y="25"/>
                  </a:lnTo>
                  <a:lnTo>
                    <a:pt x="11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9" y="25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D8D8D"/>
            </a:solidFill>
            <a:ln w="0">
              <a:solidFill>
                <a:srgbClr val="8D8D8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4" name="Freeform 909"/>
            <p:cNvSpPr>
              <a:spLocks/>
            </p:cNvSpPr>
            <p:nvPr/>
          </p:nvSpPr>
          <p:spPr bwMode="auto">
            <a:xfrm>
              <a:off x="7004440" y="3826763"/>
              <a:ext cx="28575" cy="38100"/>
            </a:xfrm>
            <a:custGeom>
              <a:avLst/>
              <a:gdLst>
                <a:gd name="T0" fmla="*/ 0 w 18"/>
                <a:gd name="T1" fmla="*/ 0 h 24"/>
                <a:gd name="T2" fmla="*/ 1 w 18"/>
                <a:gd name="T3" fmla="*/ 0 h 24"/>
                <a:gd name="T4" fmla="*/ 1 w 18"/>
                <a:gd name="T5" fmla="*/ 2 h 24"/>
                <a:gd name="T6" fmla="*/ 17 w 18"/>
                <a:gd name="T7" fmla="*/ 20 h 24"/>
                <a:gd name="T8" fmla="*/ 18 w 18"/>
                <a:gd name="T9" fmla="*/ 23 h 24"/>
                <a:gd name="T10" fmla="*/ 18 w 18"/>
                <a:gd name="T11" fmla="*/ 23 h 24"/>
                <a:gd name="T12" fmla="*/ 17 w 18"/>
                <a:gd name="T13" fmla="*/ 24 h 24"/>
                <a:gd name="T14" fmla="*/ 17 w 18"/>
                <a:gd name="T15" fmla="*/ 24 h 24"/>
                <a:gd name="T16" fmla="*/ 15 w 18"/>
                <a:gd name="T17" fmla="*/ 23 h 24"/>
                <a:gd name="T18" fmla="*/ 0 w 18"/>
                <a:gd name="T19" fmla="*/ 3 h 24"/>
                <a:gd name="T20" fmla="*/ 0 w 18"/>
                <a:gd name="T21" fmla="*/ 2 h 24"/>
                <a:gd name="T22" fmla="*/ 0 w 18"/>
                <a:gd name="T23" fmla="*/ 0 h 24"/>
                <a:gd name="T24" fmla="*/ 0 w 18"/>
                <a:gd name="T2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" h="24">
                  <a:moveTo>
                    <a:pt x="0" y="0"/>
                  </a:moveTo>
                  <a:lnTo>
                    <a:pt x="1" y="0"/>
                  </a:lnTo>
                  <a:lnTo>
                    <a:pt x="1" y="2"/>
                  </a:lnTo>
                  <a:lnTo>
                    <a:pt x="17" y="20"/>
                  </a:lnTo>
                  <a:lnTo>
                    <a:pt x="18" y="23"/>
                  </a:lnTo>
                  <a:lnTo>
                    <a:pt x="18" y="23"/>
                  </a:lnTo>
                  <a:lnTo>
                    <a:pt x="17" y="24"/>
                  </a:lnTo>
                  <a:lnTo>
                    <a:pt x="17" y="24"/>
                  </a:lnTo>
                  <a:lnTo>
                    <a:pt x="15" y="23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D8D8D"/>
            </a:solidFill>
            <a:ln w="0">
              <a:solidFill>
                <a:srgbClr val="8D8D8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5" name="Freeform 910"/>
            <p:cNvSpPr>
              <a:spLocks/>
            </p:cNvSpPr>
            <p:nvPr/>
          </p:nvSpPr>
          <p:spPr bwMode="auto">
            <a:xfrm>
              <a:off x="6950465" y="3933125"/>
              <a:ext cx="71438" cy="53975"/>
            </a:xfrm>
            <a:custGeom>
              <a:avLst/>
              <a:gdLst>
                <a:gd name="T0" fmla="*/ 2 w 45"/>
                <a:gd name="T1" fmla="*/ 0 h 34"/>
                <a:gd name="T2" fmla="*/ 5 w 45"/>
                <a:gd name="T3" fmla="*/ 1 h 34"/>
                <a:gd name="T4" fmla="*/ 40 w 45"/>
                <a:gd name="T5" fmla="*/ 21 h 34"/>
                <a:gd name="T6" fmla="*/ 43 w 45"/>
                <a:gd name="T7" fmla="*/ 24 h 34"/>
                <a:gd name="T8" fmla="*/ 44 w 45"/>
                <a:gd name="T9" fmla="*/ 28 h 34"/>
                <a:gd name="T10" fmla="*/ 45 w 45"/>
                <a:gd name="T11" fmla="*/ 30 h 34"/>
                <a:gd name="T12" fmla="*/ 45 w 45"/>
                <a:gd name="T13" fmla="*/ 33 h 34"/>
                <a:gd name="T14" fmla="*/ 44 w 45"/>
                <a:gd name="T15" fmla="*/ 34 h 34"/>
                <a:gd name="T16" fmla="*/ 43 w 45"/>
                <a:gd name="T17" fmla="*/ 34 h 34"/>
                <a:gd name="T18" fmla="*/ 40 w 45"/>
                <a:gd name="T19" fmla="*/ 33 h 34"/>
                <a:gd name="T20" fmla="*/ 5 w 45"/>
                <a:gd name="T21" fmla="*/ 13 h 34"/>
                <a:gd name="T22" fmla="*/ 2 w 45"/>
                <a:gd name="T23" fmla="*/ 11 h 34"/>
                <a:gd name="T24" fmla="*/ 1 w 45"/>
                <a:gd name="T25" fmla="*/ 8 h 34"/>
                <a:gd name="T26" fmla="*/ 0 w 45"/>
                <a:gd name="T27" fmla="*/ 4 h 34"/>
                <a:gd name="T28" fmla="*/ 0 w 45"/>
                <a:gd name="T29" fmla="*/ 3 h 34"/>
                <a:gd name="T30" fmla="*/ 1 w 45"/>
                <a:gd name="T31" fmla="*/ 1 h 34"/>
                <a:gd name="T32" fmla="*/ 2 w 45"/>
                <a:gd name="T3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" h="34">
                  <a:moveTo>
                    <a:pt x="2" y="0"/>
                  </a:moveTo>
                  <a:lnTo>
                    <a:pt x="5" y="1"/>
                  </a:lnTo>
                  <a:lnTo>
                    <a:pt x="40" y="21"/>
                  </a:lnTo>
                  <a:lnTo>
                    <a:pt x="43" y="24"/>
                  </a:lnTo>
                  <a:lnTo>
                    <a:pt x="44" y="28"/>
                  </a:lnTo>
                  <a:lnTo>
                    <a:pt x="45" y="30"/>
                  </a:lnTo>
                  <a:lnTo>
                    <a:pt x="45" y="33"/>
                  </a:lnTo>
                  <a:lnTo>
                    <a:pt x="44" y="34"/>
                  </a:lnTo>
                  <a:lnTo>
                    <a:pt x="43" y="34"/>
                  </a:lnTo>
                  <a:lnTo>
                    <a:pt x="40" y="33"/>
                  </a:lnTo>
                  <a:lnTo>
                    <a:pt x="5" y="13"/>
                  </a:lnTo>
                  <a:lnTo>
                    <a:pt x="2" y="11"/>
                  </a:lnTo>
                  <a:lnTo>
                    <a:pt x="1" y="8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8D8D8D"/>
            </a:solidFill>
            <a:ln w="0">
              <a:solidFill>
                <a:srgbClr val="8D8D8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6" name="Freeform 911"/>
            <p:cNvSpPr>
              <a:spLocks/>
            </p:cNvSpPr>
            <p:nvPr/>
          </p:nvSpPr>
          <p:spPr bwMode="auto">
            <a:xfrm>
              <a:off x="8185540" y="5053900"/>
              <a:ext cx="509588" cy="292100"/>
            </a:xfrm>
            <a:custGeom>
              <a:avLst/>
              <a:gdLst>
                <a:gd name="T0" fmla="*/ 16 w 321"/>
                <a:gd name="T1" fmla="*/ 0 h 184"/>
                <a:gd name="T2" fmla="*/ 321 w 321"/>
                <a:gd name="T3" fmla="*/ 175 h 184"/>
                <a:gd name="T4" fmla="*/ 305 w 321"/>
                <a:gd name="T5" fmla="*/ 184 h 184"/>
                <a:gd name="T6" fmla="*/ 0 w 321"/>
                <a:gd name="T7" fmla="*/ 9 h 184"/>
                <a:gd name="T8" fmla="*/ 16 w 321"/>
                <a:gd name="T9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1" h="184">
                  <a:moveTo>
                    <a:pt x="16" y="0"/>
                  </a:moveTo>
                  <a:lnTo>
                    <a:pt x="321" y="175"/>
                  </a:lnTo>
                  <a:lnTo>
                    <a:pt x="305" y="184"/>
                  </a:lnTo>
                  <a:lnTo>
                    <a:pt x="0" y="9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CCCCCC"/>
            </a:solidFill>
            <a:ln w="0">
              <a:solidFill>
                <a:srgbClr val="CC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7" name="Freeform 912"/>
            <p:cNvSpPr>
              <a:spLocks/>
            </p:cNvSpPr>
            <p:nvPr/>
          </p:nvSpPr>
          <p:spPr bwMode="auto">
            <a:xfrm>
              <a:off x="8210940" y="5036438"/>
              <a:ext cx="563563" cy="295275"/>
            </a:xfrm>
            <a:custGeom>
              <a:avLst/>
              <a:gdLst>
                <a:gd name="T0" fmla="*/ 18 w 355"/>
                <a:gd name="T1" fmla="*/ 0 h 186"/>
                <a:gd name="T2" fmla="*/ 18 w 355"/>
                <a:gd name="T3" fmla="*/ 4 h 186"/>
                <a:gd name="T4" fmla="*/ 293 w 355"/>
                <a:gd name="T5" fmla="*/ 162 h 186"/>
                <a:gd name="T6" fmla="*/ 318 w 355"/>
                <a:gd name="T7" fmla="*/ 149 h 186"/>
                <a:gd name="T8" fmla="*/ 318 w 355"/>
                <a:gd name="T9" fmla="*/ 153 h 186"/>
                <a:gd name="T10" fmla="*/ 333 w 355"/>
                <a:gd name="T11" fmla="*/ 144 h 186"/>
                <a:gd name="T12" fmla="*/ 355 w 355"/>
                <a:gd name="T13" fmla="*/ 157 h 186"/>
                <a:gd name="T14" fmla="*/ 305 w 355"/>
                <a:gd name="T15" fmla="*/ 186 h 186"/>
                <a:gd name="T16" fmla="*/ 0 w 355"/>
                <a:gd name="T17" fmla="*/ 11 h 186"/>
                <a:gd name="T18" fmla="*/ 18 w 355"/>
                <a:gd name="T19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5" h="186">
                  <a:moveTo>
                    <a:pt x="18" y="0"/>
                  </a:moveTo>
                  <a:lnTo>
                    <a:pt x="18" y="4"/>
                  </a:lnTo>
                  <a:lnTo>
                    <a:pt x="293" y="162"/>
                  </a:lnTo>
                  <a:lnTo>
                    <a:pt x="318" y="149"/>
                  </a:lnTo>
                  <a:lnTo>
                    <a:pt x="318" y="153"/>
                  </a:lnTo>
                  <a:lnTo>
                    <a:pt x="333" y="144"/>
                  </a:lnTo>
                  <a:lnTo>
                    <a:pt x="355" y="157"/>
                  </a:lnTo>
                  <a:lnTo>
                    <a:pt x="305" y="186"/>
                  </a:lnTo>
                  <a:lnTo>
                    <a:pt x="0" y="11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409DB0"/>
            </a:solidFill>
            <a:ln w="0">
              <a:solidFill>
                <a:srgbClr val="409DB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8" name="Freeform 913"/>
            <p:cNvSpPr>
              <a:spLocks/>
            </p:cNvSpPr>
            <p:nvPr/>
          </p:nvSpPr>
          <p:spPr bwMode="auto">
            <a:xfrm>
              <a:off x="8739577" y="5219000"/>
              <a:ext cx="114300" cy="66675"/>
            </a:xfrm>
            <a:custGeom>
              <a:avLst/>
              <a:gdLst>
                <a:gd name="T0" fmla="*/ 51 w 72"/>
                <a:gd name="T1" fmla="*/ 0 h 42"/>
                <a:gd name="T2" fmla="*/ 72 w 72"/>
                <a:gd name="T3" fmla="*/ 13 h 42"/>
                <a:gd name="T4" fmla="*/ 22 w 72"/>
                <a:gd name="T5" fmla="*/ 42 h 42"/>
                <a:gd name="T6" fmla="*/ 0 w 72"/>
                <a:gd name="T7" fmla="*/ 29 h 42"/>
                <a:gd name="T8" fmla="*/ 51 w 72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42">
                  <a:moveTo>
                    <a:pt x="51" y="0"/>
                  </a:moveTo>
                  <a:lnTo>
                    <a:pt x="72" y="13"/>
                  </a:lnTo>
                  <a:lnTo>
                    <a:pt x="22" y="42"/>
                  </a:lnTo>
                  <a:lnTo>
                    <a:pt x="0" y="29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378898"/>
            </a:solidFill>
            <a:ln w="0">
              <a:solidFill>
                <a:srgbClr val="37889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9" name="Freeform 914"/>
            <p:cNvSpPr>
              <a:spLocks/>
            </p:cNvSpPr>
            <p:nvPr/>
          </p:nvSpPr>
          <p:spPr bwMode="auto">
            <a:xfrm>
              <a:off x="8820540" y="5215825"/>
              <a:ext cx="41275" cy="23813"/>
            </a:xfrm>
            <a:custGeom>
              <a:avLst/>
              <a:gdLst>
                <a:gd name="T0" fmla="*/ 5 w 26"/>
                <a:gd name="T1" fmla="*/ 0 h 15"/>
                <a:gd name="T2" fmla="*/ 26 w 26"/>
                <a:gd name="T3" fmla="*/ 12 h 15"/>
                <a:gd name="T4" fmla="*/ 21 w 26"/>
                <a:gd name="T5" fmla="*/ 15 h 15"/>
                <a:gd name="T6" fmla="*/ 0 w 26"/>
                <a:gd name="T7" fmla="*/ 2 h 15"/>
                <a:gd name="T8" fmla="*/ 5 w 26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5">
                  <a:moveTo>
                    <a:pt x="5" y="0"/>
                  </a:moveTo>
                  <a:lnTo>
                    <a:pt x="26" y="12"/>
                  </a:lnTo>
                  <a:lnTo>
                    <a:pt x="21" y="15"/>
                  </a:lnTo>
                  <a:lnTo>
                    <a:pt x="0" y="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C4847B"/>
            </a:solidFill>
            <a:ln w="0">
              <a:solidFill>
                <a:srgbClr val="C4847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0" name="Freeform 915"/>
            <p:cNvSpPr>
              <a:spLocks/>
            </p:cNvSpPr>
            <p:nvPr/>
          </p:nvSpPr>
          <p:spPr bwMode="auto">
            <a:xfrm>
              <a:off x="8676077" y="5230113"/>
              <a:ext cx="39688" cy="63500"/>
            </a:xfrm>
            <a:custGeom>
              <a:avLst/>
              <a:gdLst>
                <a:gd name="T0" fmla="*/ 2 w 25"/>
                <a:gd name="T1" fmla="*/ 0 h 40"/>
                <a:gd name="T2" fmla="*/ 25 w 25"/>
                <a:gd name="T3" fmla="*/ 14 h 40"/>
                <a:gd name="T4" fmla="*/ 25 w 25"/>
                <a:gd name="T5" fmla="*/ 27 h 40"/>
                <a:gd name="T6" fmla="*/ 0 w 25"/>
                <a:gd name="T7" fmla="*/ 40 h 40"/>
                <a:gd name="T8" fmla="*/ 2 w 25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0">
                  <a:moveTo>
                    <a:pt x="2" y="0"/>
                  </a:moveTo>
                  <a:lnTo>
                    <a:pt x="25" y="14"/>
                  </a:lnTo>
                  <a:lnTo>
                    <a:pt x="25" y="27"/>
                  </a:lnTo>
                  <a:lnTo>
                    <a:pt x="0" y="4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409DB0"/>
            </a:solidFill>
            <a:ln w="0">
              <a:solidFill>
                <a:srgbClr val="409DB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" name="Freeform 916"/>
            <p:cNvSpPr>
              <a:spLocks/>
            </p:cNvSpPr>
            <p:nvPr/>
          </p:nvSpPr>
          <p:spPr bwMode="auto">
            <a:xfrm>
              <a:off x="8679252" y="5138038"/>
              <a:ext cx="36513" cy="114300"/>
            </a:xfrm>
            <a:custGeom>
              <a:avLst/>
              <a:gdLst>
                <a:gd name="T0" fmla="*/ 0 w 23"/>
                <a:gd name="T1" fmla="*/ 0 h 72"/>
                <a:gd name="T2" fmla="*/ 23 w 23"/>
                <a:gd name="T3" fmla="*/ 13 h 72"/>
                <a:gd name="T4" fmla="*/ 23 w 23"/>
                <a:gd name="T5" fmla="*/ 72 h 72"/>
                <a:gd name="T6" fmla="*/ 0 w 23"/>
                <a:gd name="T7" fmla="*/ 58 h 72"/>
                <a:gd name="T8" fmla="*/ 0 w 23"/>
                <a:gd name="T9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72">
                  <a:moveTo>
                    <a:pt x="0" y="0"/>
                  </a:moveTo>
                  <a:lnTo>
                    <a:pt x="23" y="13"/>
                  </a:lnTo>
                  <a:lnTo>
                    <a:pt x="23" y="72"/>
                  </a:lnTo>
                  <a:lnTo>
                    <a:pt x="0" y="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78898"/>
            </a:solidFill>
            <a:ln w="0">
              <a:solidFill>
                <a:srgbClr val="37889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2" name="Freeform 917"/>
            <p:cNvSpPr>
              <a:spLocks/>
            </p:cNvSpPr>
            <p:nvPr/>
          </p:nvSpPr>
          <p:spPr bwMode="auto">
            <a:xfrm>
              <a:off x="8679252" y="5128513"/>
              <a:ext cx="36513" cy="30163"/>
            </a:xfrm>
            <a:custGeom>
              <a:avLst/>
              <a:gdLst>
                <a:gd name="T0" fmla="*/ 0 w 23"/>
                <a:gd name="T1" fmla="*/ 0 h 19"/>
                <a:gd name="T2" fmla="*/ 23 w 23"/>
                <a:gd name="T3" fmla="*/ 14 h 19"/>
                <a:gd name="T4" fmla="*/ 23 w 23"/>
                <a:gd name="T5" fmla="*/ 19 h 19"/>
                <a:gd name="T6" fmla="*/ 0 w 23"/>
                <a:gd name="T7" fmla="*/ 6 h 19"/>
                <a:gd name="T8" fmla="*/ 0 w 23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9">
                  <a:moveTo>
                    <a:pt x="0" y="0"/>
                  </a:moveTo>
                  <a:lnTo>
                    <a:pt x="23" y="14"/>
                  </a:lnTo>
                  <a:lnTo>
                    <a:pt x="23" y="19"/>
                  </a:lnTo>
                  <a:lnTo>
                    <a:pt x="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847B"/>
            </a:solidFill>
            <a:ln w="0">
              <a:solidFill>
                <a:srgbClr val="C4847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3" name="Freeform 918"/>
            <p:cNvSpPr>
              <a:spLocks/>
            </p:cNvSpPr>
            <p:nvPr/>
          </p:nvSpPr>
          <p:spPr bwMode="auto">
            <a:xfrm>
              <a:off x="8239515" y="5007863"/>
              <a:ext cx="439738" cy="285750"/>
            </a:xfrm>
            <a:custGeom>
              <a:avLst/>
              <a:gdLst>
                <a:gd name="T0" fmla="*/ 33 w 277"/>
                <a:gd name="T1" fmla="*/ 0 h 180"/>
                <a:gd name="T2" fmla="*/ 277 w 277"/>
                <a:gd name="T3" fmla="*/ 140 h 180"/>
                <a:gd name="T4" fmla="*/ 275 w 277"/>
                <a:gd name="T5" fmla="*/ 180 h 180"/>
                <a:gd name="T6" fmla="*/ 0 w 277"/>
                <a:gd name="T7" fmla="*/ 22 h 180"/>
                <a:gd name="T8" fmla="*/ 0 w 277"/>
                <a:gd name="T9" fmla="*/ 18 h 180"/>
                <a:gd name="T10" fmla="*/ 33 w 277"/>
                <a:gd name="T11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7" h="180">
                  <a:moveTo>
                    <a:pt x="33" y="0"/>
                  </a:moveTo>
                  <a:lnTo>
                    <a:pt x="277" y="140"/>
                  </a:lnTo>
                  <a:lnTo>
                    <a:pt x="275" y="180"/>
                  </a:lnTo>
                  <a:lnTo>
                    <a:pt x="0" y="22"/>
                  </a:lnTo>
                  <a:lnTo>
                    <a:pt x="0" y="18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409DB0"/>
            </a:solidFill>
            <a:ln w="0">
              <a:solidFill>
                <a:srgbClr val="409DB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4" name="Freeform 919"/>
            <p:cNvSpPr>
              <a:spLocks/>
            </p:cNvSpPr>
            <p:nvPr/>
          </p:nvSpPr>
          <p:spPr bwMode="auto">
            <a:xfrm>
              <a:off x="8291902" y="4960238"/>
              <a:ext cx="387350" cy="269875"/>
            </a:xfrm>
            <a:custGeom>
              <a:avLst/>
              <a:gdLst>
                <a:gd name="T0" fmla="*/ 50 w 244"/>
                <a:gd name="T1" fmla="*/ 0 h 170"/>
                <a:gd name="T2" fmla="*/ 113 w 244"/>
                <a:gd name="T3" fmla="*/ 36 h 170"/>
                <a:gd name="T4" fmla="*/ 178 w 244"/>
                <a:gd name="T5" fmla="*/ 74 h 170"/>
                <a:gd name="T6" fmla="*/ 244 w 244"/>
                <a:gd name="T7" fmla="*/ 112 h 170"/>
                <a:gd name="T8" fmla="*/ 244 w 244"/>
                <a:gd name="T9" fmla="*/ 170 h 170"/>
                <a:gd name="T10" fmla="*/ 0 w 244"/>
                <a:gd name="T11" fmla="*/ 30 h 170"/>
                <a:gd name="T12" fmla="*/ 50 w 244"/>
                <a:gd name="T13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4" h="170">
                  <a:moveTo>
                    <a:pt x="50" y="0"/>
                  </a:moveTo>
                  <a:lnTo>
                    <a:pt x="113" y="36"/>
                  </a:lnTo>
                  <a:lnTo>
                    <a:pt x="178" y="74"/>
                  </a:lnTo>
                  <a:lnTo>
                    <a:pt x="244" y="112"/>
                  </a:lnTo>
                  <a:lnTo>
                    <a:pt x="244" y="170"/>
                  </a:lnTo>
                  <a:lnTo>
                    <a:pt x="0" y="30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378898"/>
            </a:solidFill>
            <a:ln w="0">
              <a:solidFill>
                <a:srgbClr val="37889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5" name="Freeform 920"/>
            <p:cNvSpPr>
              <a:spLocks/>
            </p:cNvSpPr>
            <p:nvPr/>
          </p:nvSpPr>
          <p:spPr bwMode="auto">
            <a:xfrm>
              <a:off x="8371277" y="4955475"/>
              <a:ext cx="307975" cy="182563"/>
            </a:xfrm>
            <a:custGeom>
              <a:avLst/>
              <a:gdLst>
                <a:gd name="T0" fmla="*/ 5 w 194"/>
                <a:gd name="T1" fmla="*/ 0 h 115"/>
                <a:gd name="T2" fmla="*/ 194 w 194"/>
                <a:gd name="T3" fmla="*/ 109 h 115"/>
                <a:gd name="T4" fmla="*/ 194 w 194"/>
                <a:gd name="T5" fmla="*/ 115 h 115"/>
                <a:gd name="T6" fmla="*/ 128 w 194"/>
                <a:gd name="T7" fmla="*/ 77 h 115"/>
                <a:gd name="T8" fmla="*/ 63 w 194"/>
                <a:gd name="T9" fmla="*/ 39 h 115"/>
                <a:gd name="T10" fmla="*/ 0 w 194"/>
                <a:gd name="T11" fmla="*/ 3 h 115"/>
                <a:gd name="T12" fmla="*/ 5 w 194"/>
                <a:gd name="T13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4" h="115">
                  <a:moveTo>
                    <a:pt x="5" y="0"/>
                  </a:moveTo>
                  <a:lnTo>
                    <a:pt x="194" y="109"/>
                  </a:lnTo>
                  <a:lnTo>
                    <a:pt x="194" y="115"/>
                  </a:lnTo>
                  <a:lnTo>
                    <a:pt x="128" y="77"/>
                  </a:lnTo>
                  <a:lnTo>
                    <a:pt x="63" y="39"/>
                  </a:lnTo>
                  <a:lnTo>
                    <a:pt x="0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C4847B"/>
            </a:solidFill>
            <a:ln w="0">
              <a:solidFill>
                <a:srgbClr val="C4847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6" name="Freeform 921"/>
            <p:cNvSpPr>
              <a:spLocks/>
            </p:cNvSpPr>
            <p:nvPr/>
          </p:nvSpPr>
          <p:spPr bwMode="auto">
            <a:xfrm>
              <a:off x="8806252" y="5150738"/>
              <a:ext cx="38100" cy="58738"/>
            </a:xfrm>
            <a:custGeom>
              <a:avLst/>
              <a:gdLst>
                <a:gd name="T0" fmla="*/ 0 w 24"/>
                <a:gd name="T1" fmla="*/ 0 h 37"/>
                <a:gd name="T2" fmla="*/ 24 w 24"/>
                <a:gd name="T3" fmla="*/ 15 h 37"/>
                <a:gd name="T4" fmla="*/ 24 w 24"/>
                <a:gd name="T5" fmla="*/ 34 h 37"/>
                <a:gd name="T6" fmla="*/ 19 w 24"/>
                <a:gd name="T7" fmla="*/ 37 h 37"/>
                <a:gd name="T8" fmla="*/ 0 w 24"/>
                <a:gd name="T9" fmla="*/ 26 h 37"/>
                <a:gd name="T10" fmla="*/ 0 w 24"/>
                <a:gd name="T11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37">
                  <a:moveTo>
                    <a:pt x="0" y="0"/>
                  </a:moveTo>
                  <a:lnTo>
                    <a:pt x="24" y="15"/>
                  </a:lnTo>
                  <a:lnTo>
                    <a:pt x="24" y="34"/>
                  </a:lnTo>
                  <a:lnTo>
                    <a:pt x="19" y="37"/>
                  </a:lnTo>
                  <a:lnTo>
                    <a:pt x="0" y="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2825"/>
            </a:solidFill>
            <a:ln w="0">
              <a:solidFill>
                <a:srgbClr val="3F282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7" name="Freeform 922"/>
            <p:cNvSpPr>
              <a:spLocks/>
            </p:cNvSpPr>
            <p:nvPr/>
          </p:nvSpPr>
          <p:spPr bwMode="auto">
            <a:xfrm>
              <a:off x="8806252" y="5020563"/>
              <a:ext cx="38100" cy="153988"/>
            </a:xfrm>
            <a:custGeom>
              <a:avLst/>
              <a:gdLst>
                <a:gd name="T0" fmla="*/ 1 w 24"/>
                <a:gd name="T1" fmla="*/ 0 h 97"/>
                <a:gd name="T2" fmla="*/ 24 w 24"/>
                <a:gd name="T3" fmla="*/ 14 h 97"/>
                <a:gd name="T4" fmla="*/ 24 w 24"/>
                <a:gd name="T5" fmla="*/ 97 h 97"/>
                <a:gd name="T6" fmla="*/ 0 w 24"/>
                <a:gd name="T7" fmla="*/ 82 h 97"/>
                <a:gd name="T8" fmla="*/ 1 w 24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97">
                  <a:moveTo>
                    <a:pt x="1" y="0"/>
                  </a:moveTo>
                  <a:lnTo>
                    <a:pt x="24" y="14"/>
                  </a:lnTo>
                  <a:lnTo>
                    <a:pt x="24" y="97"/>
                  </a:lnTo>
                  <a:lnTo>
                    <a:pt x="0" y="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FBFBF"/>
            </a:solidFill>
            <a:ln w="0">
              <a:solidFill>
                <a:srgbClr val="BFBF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8" name="Freeform 923"/>
            <p:cNvSpPr>
              <a:spLocks noEditPoints="1"/>
            </p:cNvSpPr>
            <p:nvPr/>
          </p:nvSpPr>
          <p:spPr bwMode="auto">
            <a:xfrm>
              <a:off x="8807840" y="4899913"/>
              <a:ext cx="36513" cy="122238"/>
            </a:xfrm>
            <a:custGeom>
              <a:avLst/>
              <a:gdLst>
                <a:gd name="T0" fmla="*/ 0 w 23"/>
                <a:gd name="T1" fmla="*/ 35 h 77"/>
                <a:gd name="T2" fmla="*/ 23 w 23"/>
                <a:gd name="T3" fmla="*/ 50 h 77"/>
                <a:gd name="T4" fmla="*/ 23 w 23"/>
                <a:gd name="T5" fmla="*/ 77 h 77"/>
                <a:gd name="T6" fmla="*/ 0 w 23"/>
                <a:gd name="T7" fmla="*/ 64 h 77"/>
                <a:gd name="T8" fmla="*/ 0 w 23"/>
                <a:gd name="T9" fmla="*/ 35 h 77"/>
                <a:gd name="T10" fmla="*/ 0 w 23"/>
                <a:gd name="T11" fmla="*/ 0 h 77"/>
                <a:gd name="T12" fmla="*/ 23 w 23"/>
                <a:gd name="T13" fmla="*/ 14 h 77"/>
                <a:gd name="T14" fmla="*/ 23 w 23"/>
                <a:gd name="T15" fmla="*/ 36 h 77"/>
                <a:gd name="T16" fmla="*/ 0 w 23"/>
                <a:gd name="T17" fmla="*/ 23 h 77"/>
                <a:gd name="T18" fmla="*/ 0 w 23"/>
                <a:gd name="T19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77">
                  <a:moveTo>
                    <a:pt x="0" y="35"/>
                  </a:moveTo>
                  <a:lnTo>
                    <a:pt x="23" y="50"/>
                  </a:lnTo>
                  <a:lnTo>
                    <a:pt x="23" y="77"/>
                  </a:lnTo>
                  <a:lnTo>
                    <a:pt x="0" y="64"/>
                  </a:lnTo>
                  <a:lnTo>
                    <a:pt x="0" y="35"/>
                  </a:lnTo>
                  <a:close/>
                  <a:moveTo>
                    <a:pt x="0" y="0"/>
                  </a:moveTo>
                  <a:lnTo>
                    <a:pt x="23" y="14"/>
                  </a:lnTo>
                  <a:lnTo>
                    <a:pt x="23" y="36"/>
                  </a:lnTo>
                  <a:lnTo>
                    <a:pt x="0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B332D"/>
            </a:solidFill>
            <a:ln w="0">
              <a:solidFill>
                <a:srgbClr val="5B332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9" name="Freeform 924"/>
            <p:cNvSpPr>
              <a:spLocks noEditPoints="1"/>
            </p:cNvSpPr>
            <p:nvPr/>
          </p:nvSpPr>
          <p:spPr bwMode="auto">
            <a:xfrm>
              <a:off x="8806252" y="5001513"/>
              <a:ext cx="38100" cy="214313"/>
            </a:xfrm>
            <a:custGeom>
              <a:avLst/>
              <a:gdLst>
                <a:gd name="T0" fmla="*/ 0 w 24"/>
                <a:gd name="T1" fmla="*/ 120 h 135"/>
                <a:gd name="T2" fmla="*/ 19 w 24"/>
                <a:gd name="T3" fmla="*/ 131 h 135"/>
                <a:gd name="T4" fmla="*/ 14 w 24"/>
                <a:gd name="T5" fmla="*/ 135 h 135"/>
                <a:gd name="T6" fmla="*/ 0 w 24"/>
                <a:gd name="T7" fmla="*/ 127 h 135"/>
                <a:gd name="T8" fmla="*/ 0 w 24"/>
                <a:gd name="T9" fmla="*/ 120 h 135"/>
                <a:gd name="T10" fmla="*/ 1 w 24"/>
                <a:gd name="T11" fmla="*/ 0 h 135"/>
                <a:gd name="T12" fmla="*/ 24 w 24"/>
                <a:gd name="T13" fmla="*/ 13 h 135"/>
                <a:gd name="T14" fmla="*/ 24 w 24"/>
                <a:gd name="T15" fmla="*/ 26 h 135"/>
                <a:gd name="T16" fmla="*/ 1 w 24"/>
                <a:gd name="T17" fmla="*/ 12 h 135"/>
                <a:gd name="T18" fmla="*/ 1 w 24"/>
                <a:gd name="T19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135">
                  <a:moveTo>
                    <a:pt x="0" y="120"/>
                  </a:moveTo>
                  <a:lnTo>
                    <a:pt x="19" y="131"/>
                  </a:lnTo>
                  <a:lnTo>
                    <a:pt x="14" y="135"/>
                  </a:lnTo>
                  <a:lnTo>
                    <a:pt x="0" y="127"/>
                  </a:lnTo>
                  <a:lnTo>
                    <a:pt x="0" y="120"/>
                  </a:lnTo>
                  <a:close/>
                  <a:moveTo>
                    <a:pt x="1" y="0"/>
                  </a:moveTo>
                  <a:lnTo>
                    <a:pt x="24" y="13"/>
                  </a:lnTo>
                  <a:lnTo>
                    <a:pt x="24" y="26"/>
                  </a:lnTo>
                  <a:lnTo>
                    <a:pt x="1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C746C"/>
            </a:solidFill>
            <a:ln w="0">
              <a:solidFill>
                <a:srgbClr val="AC746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0" name="Freeform 925"/>
            <p:cNvSpPr>
              <a:spLocks/>
            </p:cNvSpPr>
            <p:nvPr/>
          </p:nvSpPr>
          <p:spPr bwMode="auto">
            <a:xfrm>
              <a:off x="8807840" y="4936425"/>
              <a:ext cx="36513" cy="42863"/>
            </a:xfrm>
            <a:custGeom>
              <a:avLst/>
              <a:gdLst>
                <a:gd name="T0" fmla="*/ 0 w 23"/>
                <a:gd name="T1" fmla="*/ 0 h 27"/>
                <a:gd name="T2" fmla="*/ 23 w 23"/>
                <a:gd name="T3" fmla="*/ 13 h 27"/>
                <a:gd name="T4" fmla="*/ 23 w 23"/>
                <a:gd name="T5" fmla="*/ 27 h 27"/>
                <a:gd name="T6" fmla="*/ 0 w 23"/>
                <a:gd name="T7" fmla="*/ 12 h 27"/>
                <a:gd name="T8" fmla="*/ 0 w 23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7">
                  <a:moveTo>
                    <a:pt x="0" y="0"/>
                  </a:moveTo>
                  <a:lnTo>
                    <a:pt x="23" y="13"/>
                  </a:lnTo>
                  <a:lnTo>
                    <a:pt x="23" y="2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27C78"/>
            </a:solidFill>
            <a:ln w="0">
              <a:solidFill>
                <a:srgbClr val="927C7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1" name="Freeform 926"/>
            <p:cNvSpPr>
              <a:spLocks/>
            </p:cNvSpPr>
            <p:nvPr/>
          </p:nvSpPr>
          <p:spPr bwMode="auto">
            <a:xfrm>
              <a:off x="8807840" y="4793550"/>
              <a:ext cx="36513" cy="128588"/>
            </a:xfrm>
            <a:custGeom>
              <a:avLst/>
              <a:gdLst>
                <a:gd name="T0" fmla="*/ 0 w 23"/>
                <a:gd name="T1" fmla="*/ 0 h 81"/>
                <a:gd name="T2" fmla="*/ 23 w 23"/>
                <a:gd name="T3" fmla="*/ 14 h 81"/>
                <a:gd name="T4" fmla="*/ 23 w 23"/>
                <a:gd name="T5" fmla="*/ 81 h 81"/>
                <a:gd name="T6" fmla="*/ 0 w 23"/>
                <a:gd name="T7" fmla="*/ 67 h 81"/>
                <a:gd name="T8" fmla="*/ 0 w 23"/>
                <a:gd name="T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81">
                  <a:moveTo>
                    <a:pt x="0" y="0"/>
                  </a:moveTo>
                  <a:lnTo>
                    <a:pt x="23" y="14"/>
                  </a:lnTo>
                  <a:lnTo>
                    <a:pt x="23" y="81"/>
                  </a:lnTo>
                  <a:lnTo>
                    <a:pt x="0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92824"/>
            </a:solidFill>
            <a:ln w="0">
              <a:solidFill>
                <a:srgbClr val="49282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2" name="Freeform 927"/>
            <p:cNvSpPr>
              <a:spLocks/>
            </p:cNvSpPr>
            <p:nvPr/>
          </p:nvSpPr>
          <p:spPr bwMode="auto">
            <a:xfrm>
              <a:off x="8385565" y="4261738"/>
              <a:ext cx="469900" cy="284163"/>
            </a:xfrm>
            <a:custGeom>
              <a:avLst/>
              <a:gdLst>
                <a:gd name="T0" fmla="*/ 17 w 296"/>
                <a:gd name="T1" fmla="*/ 0 h 179"/>
                <a:gd name="T2" fmla="*/ 296 w 296"/>
                <a:gd name="T3" fmla="*/ 160 h 179"/>
                <a:gd name="T4" fmla="*/ 295 w 296"/>
                <a:gd name="T5" fmla="*/ 179 h 179"/>
                <a:gd name="T6" fmla="*/ 0 w 296"/>
                <a:gd name="T7" fmla="*/ 9 h 179"/>
                <a:gd name="T8" fmla="*/ 17 w 296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6" h="179">
                  <a:moveTo>
                    <a:pt x="17" y="0"/>
                  </a:moveTo>
                  <a:lnTo>
                    <a:pt x="296" y="160"/>
                  </a:lnTo>
                  <a:lnTo>
                    <a:pt x="295" y="179"/>
                  </a:lnTo>
                  <a:lnTo>
                    <a:pt x="0" y="9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0B5385"/>
            </a:solidFill>
            <a:ln w="0">
              <a:solidFill>
                <a:srgbClr val="0B538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3" name="Freeform 928"/>
            <p:cNvSpPr>
              <a:spLocks noEditPoints="1"/>
            </p:cNvSpPr>
            <p:nvPr/>
          </p:nvSpPr>
          <p:spPr bwMode="auto">
            <a:xfrm>
              <a:off x="8269677" y="4276025"/>
              <a:ext cx="584200" cy="539750"/>
            </a:xfrm>
            <a:custGeom>
              <a:avLst/>
              <a:gdLst>
                <a:gd name="T0" fmla="*/ 339 w 368"/>
                <a:gd name="T1" fmla="*/ 266 h 340"/>
                <a:gd name="T2" fmla="*/ 362 w 368"/>
                <a:gd name="T3" fmla="*/ 279 h 340"/>
                <a:gd name="T4" fmla="*/ 362 w 368"/>
                <a:gd name="T5" fmla="*/ 340 h 340"/>
                <a:gd name="T6" fmla="*/ 339 w 368"/>
                <a:gd name="T7" fmla="*/ 326 h 340"/>
                <a:gd name="T8" fmla="*/ 339 w 368"/>
                <a:gd name="T9" fmla="*/ 281 h 340"/>
                <a:gd name="T10" fmla="*/ 339 w 368"/>
                <a:gd name="T11" fmla="*/ 266 h 340"/>
                <a:gd name="T12" fmla="*/ 73 w 368"/>
                <a:gd name="T13" fmla="*/ 0 h 340"/>
                <a:gd name="T14" fmla="*/ 368 w 368"/>
                <a:gd name="T15" fmla="*/ 170 h 340"/>
                <a:gd name="T16" fmla="*/ 368 w 368"/>
                <a:gd name="T17" fmla="*/ 237 h 340"/>
                <a:gd name="T18" fmla="*/ 339 w 368"/>
                <a:gd name="T19" fmla="*/ 220 h 340"/>
                <a:gd name="T20" fmla="*/ 339 w 368"/>
                <a:gd name="T21" fmla="*/ 194 h 340"/>
                <a:gd name="T22" fmla="*/ 64 w 368"/>
                <a:gd name="T23" fmla="*/ 35 h 340"/>
                <a:gd name="T24" fmla="*/ 26 w 368"/>
                <a:gd name="T25" fmla="*/ 58 h 340"/>
                <a:gd name="T26" fmla="*/ 0 w 368"/>
                <a:gd name="T27" fmla="*/ 43 h 340"/>
                <a:gd name="T28" fmla="*/ 73 w 368"/>
                <a:gd name="T29" fmla="*/ 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8" h="340">
                  <a:moveTo>
                    <a:pt x="339" y="266"/>
                  </a:moveTo>
                  <a:lnTo>
                    <a:pt x="362" y="279"/>
                  </a:lnTo>
                  <a:lnTo>
                    <a:pt x="362" y="340"/>
                  </a:lnTo>
                  <a:lnTo>
                    <a:pt x="339" y="326"/>
                  </a:lnTo>
                  <a:lnTo>
                    <a:pt x="339" y="281"/>
                  </a:lnTo>
                  <a:lnTo>
                    <a:pt x="339" y="266"/>
                  </a:lnTo>
                  <a:close/>
                  <a:moveTo>
                    <a:pt x="73" y="0"/>
                  </a:moveTo>
                  <a:lnTo>
                    <a:pt x="368" y="170"/>
                  </a:lnTo>
                  <a:lnTo>
                    <a:pt x="368" y="237"/>
                  </a:lnTo>
                  <a:lnTo>
                    <a:pt x="339" y="220"/>
                  </a:lnTo>
                  <a:lnTo>
                    <a:pt x="339" y="194"/>
                  </a:lnTo>
                  <a:lnTo>
                    <a:pt x="64" y="35"/>
                  </a:lnTo>
                  <a:lnTo>
                    <a:pt x="26" y="58"/>
                  </a:lnTo>
                  <a:lnTo>
                    <a:pt x="0" y="43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rgbClr val="094369"/>
            </a:solidFill>
            <a:ln w="0">
              <a:solidFill>
                <a:srgbClr val="09436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4" name="Freeform 929"/>
            <p:cNvSpPr>
              <a:spLocks/>
            </p:cNvSpPr>
            <p:nvPr/>
          </p:nvSpPr>
          <p:spPr bwMode="auto">
            <a:xfrm>
              <a:off x="8807840" y="4625275"/>
              <a:ext cx="46038" cy="93663"/>
            </a:xfrm>
            <a:custGeom>
              <a:avLst/>
              <a:gdLst>
                <a:gd name="T0" fmla="*/ 0 w 29"/>
                <a:gd name="T1" fmla="*/ 0 h 59"/>
                <a:gd name="T2" fmla="*/ 29 w 29"/>
                <a:gd name="T3" fmla="*/ 17 h 59"/>
                <a:gd name="T4" fmla="*/ 29 w 29"/>
                <a:gd name="T5" fmla="*/ 35 h 59"/>
                <a:gd name="T6" fmla="*/ 23 w 29"/>
                <a:gd name="T7" fmla="*/ 38 h 59"/>
                <a:gd name="T8" fmla="*/ 23 w 29"/>
                <a:gd name="T9" fmla="*/ 59 h 59"/>
                <a:gd name="T10" fmla="*/ 0 w 29"/>
                <a:gd name="T11" fmla="*/ 46 h 59"/>
                <a:gd name="T12" fmla="*/ 0 w 29"/>
                <a:gd name="T1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9">
                  <a:moveTo>
                    <a:pt x="0" y="0"/>
                  </a:moveTo>
                  <a:lnTo>
                    <a:pt x="29" y="17"/>
                  </a:lnTo>
                  <a:lnTo>
                    <a:pt x="29" y="35"/>
                  </a:lnTo>
                  <a:lnTo>
                    <a:pt x="23" y="38"/>
                  </a:lnTo>
                  <a:lnTo>
                    <a:pt x="23" y="59"/>
                  </a:lnTo>
                  <a:lnTo>
                    <a:pt x="0" y="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5587C"/>
            </a:solidFill>
            <a:ln w="0">
              <a:solidFill>
                <a:srgbClr val="2558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5" name="Freeform 930"/>
            <p:cNvSpPr>
              <a:spLocks/>
            </p:cNvSpPr>
            <p:nvPr/>
          </p:nvSpPr>
          <p:spPr bwMode="auto">
            <a:xfrm>
              <a:off x="8412552" y="4260150"/>
              <a:ext cx="442913" cy="255588"/>
            </a:xfrm>
            <a:custGeom>
              <a:avLst/>
              <a:gdLst>
                <a:gd name="T0" fmla="*/ 3 w 279"/>
                <a:gd name="T1" fmla="*/ 0 h 161"/>
                <a:gd name="T2" fmla="*/ 279 w 279"/>
                <a:gd name="T3" fmla="*/ 158 h 161"/>
                <a:gd name="T4" fmla="*/ 279 w 279"/>
                <a:gd name="T5" fmla="*/ 161 h 161"/>
                <a:gd name="T6" fmla="*/ 0 w 279"/>
                <a:gd name="T7" fmla="*/ 1 h 161"/>
                <a:gd name="T8" fmla="*/ 3 w 279"/>
                <a:gd name="T9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161">
                  <a:moveTo>
                    <a:pt x="3" y="0"/>
                  </a:moveTo>
                  <a:lnTo>
                    <a:pt x="279" y="158"/>
                  </a:lnTo>
                  <a:lnTo>
                    <a:pt x="279" y="161"/>
                  </a:lnTo>
                  <a:lnTo>
                    <a:pt x="0" y="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9436A"/>
            </a:solidFill>
            <a:ln w="0">
              <a:solidFill>
                <a:srgbClr val="09436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6" name="Freeform 931"/>
            <p:cNvSpPr>
              <a:spLocks/>
            </p:cNvSpPr>
            <p:nvPr/>
          </p:nvSpPr>
          <p:spPr bwMode="auto">
            <a:xfrm>
              <a:off x="8715765" y="5263450"/>
              <a:ext cx="23813" cy="15875"/>
            </a:xfrm>
            <a:custGeom>
              <a:avLst/>
              <a:gdLst>
                <a:gd name="T0" fmla="*/ 11 w 15"/>
                <a:gd name="T1" fmla="*/ 0 h 10"/>
                <a:gd name="T2" fmla="*/ 15 w 15"/>
                <a:gd name="T3" fmla="*/ 1 h 10"/>
                <a:gd name="T4" fmla="*/ 0 w 15"/>
                <a:gd name="T5" fmla="*/ 10 h 10"/>
                <a:gd name="T6" fmla="*/ 0 w 15"/>
                <a:gd name="T7" fmla="*/ 6 h 10"/>
                <a:gd name="T8" fmla="*/ 11 w 15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0">
                  <a:moveTo>
                    <a:pt x="11" y="0"/>
                  </a:moveTo>
                  <a:lnTo>
                    <a:pt x="15" y="1"/>
                  </a:lnTo>
                  <a:lnTo>
                    <a:pt x="0" y="10"/>
                  </a:lnTo>
                  <a:lnTo>
                    <a:pt x="0" y="6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307684"/>
            </a:solidFill>
            <a:ln w="0">
              <a:solidFill>
                <a:srgbClr val="3076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7" name="Freeform 932"/>
            <p:cNvSpPr>
              <a:spLocks/>
            </p:cNvSpPr>
            <p:nvPr/>
          </p:nvSpPr>
          <p:spPr bwMode="auto">
            <a:xfrm>
              <a:off x="8733227" y="5211063"/>
              <a:ext cx="87313" cy="53975"/>
            </a:xfrm>
            <a:custGeom>
              <a:avLst/>
              <a:gdLst>
                <a:gd name="T0" fmla="*/ 46 w 55"/>
                <a:gd name="T1" fmla="*/ 0 h 34"/>
                <a:gd name="T2" fmla="*/ 55 w 55"/>
                <a:gd name="T3" fmla="*/ 5 h 34"/>
                <a:gd name="T4" fmla="*/ 4 w 55"/>
                <a:gd name="T5" fmla="*/ 34 h 34"/>
                <a:gd name="T6" fmla="*/ 0 w 55"/>
                <a:gd name="T7" fmla="*/ 33 h 34"/>
                <a:gd name="T8" fmla="*/ 46 w 55"/>
                <a:gd name="T9" fmla="*/ 7 h 34"/>
                <a:gd name="T10" fmla="*/ 46 w 55"/>
                <a:gd name="T11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34">
                  <a:moveTo>
                    <a:pt x="46" y="0"/>
                  </a:moveTo>
                  <a:lnTo>
                    <a:pt x="55" y="5"/>
                  </a:lnTo>
                  <a:lnTo>
                    <a:pt x="4" y="34"/>
                  </a:lnTo>
                  <a:lnTo>
                    <a:pt x="0" y="33"/>
                  </a:lnTo>
                  <a:lnTo>
                    <a:pt x="46" y="7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296672"/>
            </a:solidFill>
            <a:ln w="0">
              <a:solidFill>
                <a:srgbClr val="29667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8" name="Freeform 933"/>
            <p:cNvSpPr>
              <a:spLocks/>
            </p:cNvSpPr>
            <p:nvPr/>
          </p:nvSpPr>
          <p:spPr bwMode="auto">
            <a:xfrm>
              <a:off x="8806252" y="5203125"/>
              <a:ext cx="22225" cy="15875"/>
            </a:xfrm>
            <a:custGeom>
              <a:avLst/>
              <a:gdLst>
                <a:gd name="T0" fmla="*/ 0 w 14"/>
                <a:gd name="T1" fmla="*/ 0 h 10"/>
                <a:gd name="T2" fmla="*/ 14 w 14"/>
                <a:gd name="T3" fmla="*/ 8 h 10"/>
                <a:gd name="T4" fmla="*/ 9 w 14"/>
                <a:gd name="T5" fmla="*/ 10 h 10"/>
                <a:gd name="T6" fmla="*/ 0 w 14"/>
                <a:gd name="T7" fmla="*/ 5 h 10"/>
                <a:gd name="T8" fmla="*/ 0 w 14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0">
                  <a:moveTo>
                    <a:pt x="0" y="0"/>
                  </a:moveTo>
                  <a:lnTo>
                    <a:pt x="14" y="8"/>
                  </a:lnTo>
                  <a:lnTo>
                    <a:pt x="9" y="10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635C"/>
            </a:solidFill>
            <a:ln w="0">
              <a:solidFill>
                <a:srgbClr val="93635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9" name="Freeform 934"/>
            <p:cNvSpPr>
              <a:spLocks/>
            </p:cNvSpPr>
            <p:nvPr/>
          </p:nvSpPr>
          <p:spPr bwMode="auto">
            <a:xfrm>
              <a:off x="8715765" y="5098350"/>
              <a:ext cx="90488" cy="93663"/>
            </a:xfrm>
            <a:custGeom>
              <a:avLst/>
              <a:gdLst>
                <a:gd name="T0" fmla="*/ 0 w 57"/>
                <a:gd name="T1" fmla="*/ 0 h 59"/>
                <a:gd name="T2" fmla="*/ 57 w 57"/>
                <a:gd name="T3" fmla="*/ 33 h 59"/>
                <a:gd name="T4" fmla="*/ 57 w 57"/>
                <a:gd name="T5" fmla="*/ 59 h 59"/>
                <a:gd name="T6" fmla="*/ 0 w 57"/>
                <a:gd name="T7" fmla="*/ 27 h 59"/>
                <a:gd name="T8" fmla="*/ 0 w 57"/>
                <a:gd name="T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9">
                  <a:moveTo>
                    <a:pt x="0" y="0"/>
                  </a:moveTo>
                  <a:lnTo>
                    <a:pt x="57" y="33"/>
                  </a:lnTo>
                  <a:lnTo>
                    <a:pt x="57" y="59"/>
                  </a:lnTo>
                  <a:lnTo>
                    <a:pt x="0" y="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2825"/>
            </a:solidFill>
            <a:ln w="0">
              <a:solidFill>
                <a:srgbClr val="3F282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0" name="Freeform 935"/>
            <p:cNvSpPr>
              <a:spLocks/>
            </p:cNvSpPr>
            <p:nvPr/>
          </p:nvSpPr>
          <p:spPr bwMode="auto">
            <a:xfrm>
              <a:off x="8715765" y="4968175"/>
              <a:ext cx="92075" cy="182563"/>
            </a:xfrm>
            <a:custGeom>
              <a:avLst/>
              <a:gdLst>
                <a:gd name="T0" fmla="*/ 0 w 58"/>
                <a:gd name="T1" fmla="*/ 0 h 115"/>
                <a:gd name="T2" fmla="*/ 58 w 58"/>
                <a:gd name="T3" fmla="*/ 33 h 115"/>
                <a:gd name="T4" fmla="*/ 57 w 58"/>
                <a:gd name="T5" fmla="*/ 115 h 115"/>
                <a:gd name="T6" fmla="*/ 0 w 58"/>
                <a:gd name="T7" fmla="*/ 82 h 115"/>
                <a:gd name="T8" fmla="*/ 0 w 58"/>
                <a:gd name="T9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115">
                  <a:moveTo>
                    <a:pt x="0" y="0"/>
                  </a:moveTo>
                  <a:lnTo>
                    <a:pt x="58" y="33"/>
                  </a:lnTo>
                  <a:lnTo>
                    <a:pt x="57" y="115"/>
                  </a:lnTo>
                  <a:lnTo>
                    <a:pt x="0" y="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BFBF"/>
            </a:solidFill>
            <a:ln w="0">
              <a:solidFill>
                <a:srgbClr val="BFBF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" name="Freeform 936"/>
            <p:cNvSpPr>
              <a:spLocks noEditPoints="1"/>
            </p:cNvSpPr>
            <p:nvPr/>
          </p:nvSpPr>
          <p:spPr bwMode="auto">
            <a:xfrm>
              <a:off x="8715765" y="4847525"/>
              <a:ext cx="92075" cy="153988"/>
            </a:xfrm>
            <a:custGeom>
              <a:avLst/>
              <a:gdLst>
                <a:gd name="T0" fmla="*/ 0 w 58"/>
                <a:gd name="T1" fmla="*/ 35 h 97"/>
                <a:gd name="T2" fmla="*/ 58 w 58"/>
                <a:gd name="T3" fmla="*/ 68 h 97"/>
                <a:gd name="T4" fmla="*/ 58 w 58"/>
                <a:gd name="T5" fmla="*/ 97 h 97"/>
                <a:gd name="T6" fmla="*/ 0 w 58"/>
                <a:gd name="T7" fmla="*/ 64 h 97"/>
                <a:gd name="T8" fmla="*/ 0 w 58"/>
                <a:gd name="T9" fmla="*/ 35 h 97"/>
                <a:gd name="T10" fmla="*/ 0 w 58"/>
                <a:gd name="T11" fmla="*/ 0 h 97"/>
                <a:gd name="T12" fmla="*/ 58 w 58"/>
                <a:gd name="T13" fmla="*/ 33 h 97"/>
                <a:gd name="T14" fmla="*/ 58 w 58"/>
                <a:gd name="T15" fmla="*/ 56 h 97"/>
                <a:gd name="T16" fmla="*/ 0 w 58"/>
                <a:gd name="T17" fmla="*/ 22 h 97"/>
                <a:gd name="T18" fmla="*/ 0 w 58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97">
                  <a:moveTo>
                    <a:pt x="0" y="35"/>
                  </a:moveTo>
                  <a:lnTo>
                    <a:pt x="58" y="68"/>
                  </a:lnTo>
                  <a:lnTo>
                    <a:pt x="58" y="97"/>
                  </a:lnTo>
                  <a:lnTo>
                    <a:pt x="0" y="64"/>
                  </a:lnTo>
                  <a:lnTo>
                    <a:pt x="0" y="35"/>
                  </a:lnTo>
                  <a:close/>
                  <a:moveTo>
                    <a:pt x="0" y="0"/>
                  </a:moveTo>
                  <a:lnTo>
                    <a:pt x="58" y="33"/>
                  </a:lnTo>
                  <a:lnTo>
                    <a:pt x="58" y="56"/>
                  </a:lnTo>
                  <a:lnTo>
                    <a:pt x="0" y="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B332D"/>
            </a:solidFill>
            <a:ln w="0">
              <a:solidFill>
                <a:srgbClr val="5B332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2" name="Freeform 937"/>
            <p:cNvSpPr>
              <a:spLocks noEditPoints="1"/>
            </p:cNvSpPr>
            <p:nvPr/>
          </p:nvSpPr>
          <p:spPr bwMode="auto">
            <a:xfrm>
              <a:off x="8715765" y="4949125"/>
              <a:ext cx="92075" cy="254000"/>
            </a:xfrm>
            <a:custGeom>
              <a:avLst/>
              <a:gdLst>
                <a:gd name="T0" fmla="*/ 0 w 58"/>
                <a:gd name="T1" fmla="*/ 121 h 160"/>
                <a:gd name="T2" fmla="*/ 57 w 58"/>
                <a:gd name="T3" fmla="*/ 153 h 160"/>
                <a:gd name="T4" fmla="*/ 57 w 58"/>
                <a:gd name="T5" fmla="*/ 160 h 160"/>
                <a:gd name="T6" fmla="*/ 0 w 58"/>
                <a:gd name="T7" fmla="*/ 127 h 160"/>
                <a:gd name="T8" fmla="*/ 0 w 58"/>
                <a:gd name="T9" fmla="*/ 121 h 160"/>
                <a:gd name="T10" fmla="*/ 0 w 58"/>
                <a:gd name="T11" fmla="*/ 0 h 160"/>
                <a:gd name="T12" fmla="*/ 58 w 58"/>
                <a:gd name="T13" fmla="*/ 33 h 160"/>
                <a:gd name="T14" fmla="*/ 58 w 58"/>
                <a:gd name="T15" fmla="*/ 45 h 160"/>
                <a:gd name="T16" fmla="*/ 0 w 58"/>
                <a:gd name="T17" fmla="*/ 12 h 160"/>
                <a:gd name="T18" fmla="*/ 0 w 58"/>
                <a:gd name="T19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160">
                  <a:moveTo>
                    <a:pt x="0" y="121"/>
                  </a:moveTo>
                  <a:lnTo>
                    <a:pt x="57" y="153"/>
                  </a:lnTo>
                  <a:lnTo>
                    <a:pt x="57" y="160"/>
                  </a:lnTo>
                  <a:lnTo>
                    <a:pt x="0" y="127"/>
                  </a:lnTo>
                  <a:lnTo>
                    <a:pt x="0" y="121"/>
                  </a:lnTo>
                  <a:close/>
                  <a:moveTo>
                    <a:pt x="0" y="0"/>
                  </a:moveTo>
                  <a:lnTo>
                    <a:pt x="58" y="33"/>
                  </a:lnTo>
                  <a:lnTo>
                    <a:pt x="58" y="45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C746C"/>
            </a:solidFill>
            <a:ln w="0">
              <a:solidFill>
                <a:srgbClr val="AC746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3" name="Freeform 938"/>
            <p:cNvSpPr>
              <a:spLocks/>
            </p:cNvSpPr>
            <p:nvPr/>
          </p:nvSpPr>
          <p:spPr bwMode="auto">
            <a:xfrm>
              <a:off x="8715765" y="4882450"/>
              <a:ext cx="92075" cy="73025"/>
            </a:xfrm>
            <a:custGeom>
              <a:avLst/>
              <a:gdLst>
                <a:gd name="T0" fmla="*/ 0 w 58"/>
                <a:gd name="T1" fmla="*/ 0 h 46"/>
                <a:gd name="T2" fmla="*/ 58 w 58"/>
                <a:gd name="T3" fmla="*/ 34 h 46"/>
                <a:gd name="T4" fmla="*/ 58 w 58"/>
                <a:gd name="T5" fmla="*/ 46 h 46"/>
                <a:gd name="T6" fmla="*/ 0 w 58"/>
                <a:gd name="T7" fmla="*/ 13 h 46"/>
                <a:gd name="T8" fmla="*/ 0 w 58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46">
                  <a:moveTo>
                    <a:pt x="0" y="0"/>
                  </a:moveTo>
                  <a:lnTo>
                    <a:pt x="58" y="34"/>
                  </a:lnTo>
                  <a:lnTo>
                    <a:pt x="58" y="46"/>
                  </a:lnTo>
                  <a:lnTo>
                    <a:pt x="0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27C78"/>
            </a:solidFill>
            <a:ln w="0">
              <a:solidFill>
                <a:srgbClr val="927C7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4" name="Freeform 939"/>
            <p:cNvSpPr>
              <a:spLocks/>
            </p:cNvSpPr>
            <p:nvPr/>
          </p:nvSpPr>
          <p:spPr bwMode="auto">
            <a:xfrm>
              <a:off x="8715765" y="4758625"/>
              <a:ext cx="92075" cy="141288"/>
            </a:xfrm>
            <a:custGeom>
              <a:avLst/>
              <a:gdLst>
                <a:gd name="T0" fmla="*/ 20 w 58"/>
                <a:gd name="T1" fmla="*/ 0 h 89"/>
                <a:gd name="T2" fmla="*/ 58 w 58"/>
                <a:gd name="T3" fmla="*/ 22 h 89"/>
                <a:gd name="T4" fmla="*/ 58 w 58"/>
                <a:gd name="T5" fmla="*/ 89 h 89"/>
                <a:gd name="T6" fmla="*/ 0 w 58"/>
                <a:gd name="T7" fmla="*/ 56 h 89"/>
                <a:gd name="T8" fmla="*/ 0 w 58"/>
                <a:gd name="T9" fmla="*/ 12 h 89"/>
                <a:gd name="T10" fmla="*/ 20 w 58"/>
                <a:gd name="T1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89">
                  <a:moveTo>
                    <a:pt x="20" y="0"/>
                  </a:moveTo>
                  <a:lnTo>
                    <a:pt x="58" y="22"/>
                  </a:lnTo>
                  <a:lnTo>
                    <a:pt x="58" y="89"/>
                  </a:lnTo>
                  <a:lnTo>
                    <a:pt x="0" y="56"/>
                  </a:lnTo>
                  <a:lnTo>
                    <a:pt x="0" y="12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492824"/>
            </a:solidFill>
            <a:ln w="0">
              <a:solidFill>
                <a:srgbClr val="49282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5" name="Freeform 940"/>
            <p:cNvSpPr>
              <a:spLocks/>
            </p:cNvSpPr>
            <p:nvPr/>
          </p:nvSpPr>
          <p:spPr bwMode="auto">
            <a:xfrm>
              <a:off x="8747515" y="4722113"/>
              <a:ext cx="60325" cy="71438"/>
            </a:xfrm>
            <a:custGeom>
              <a:avLst/>
              <a:gdLst>
                <a:gd name="T0" fmla="*/ 38 w 38"/>
                <a:gd name="T1" fmla="*/ 0 h 45"/>
                <a:gd name="T2" fmla="*/ 38 w 38"/>
                <a:gd name="T3" fmla="*/ 45 h 45"/>
                <a:gd name="T4" fmla="*/ 0 w 38"/>
                <a:gd name="T5" fmla="*/ 23 h 45"/>
                <a:gd name="T6" fmla="*/ 38 w 38"/>
                <a:gd name="T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45">
                  <a:moveTo>
                    <a:pt x="38" y="0"/>
                  </a:moveTo>
                  <a:lnTo>
                    <a:pt x="38" y="45"/>
                  </a:lnTo>
                  <a:lnTo>
                    <a:pt x="0" y="23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094369"/>
            </a:solidFill>
            <a:ln w="0">
              <a:solidFill>
                <a:srgbClr val="09436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6" name="Freeform 941"/>
            <p:cNvSpPr>
              <a:spLocks/>
            </p:cNvSpPr>
            <p:nvPr/>
          </p:nvSpPr>
          <p:spPr bwMode="auto">
            <a:xfrm>
              <a:off x="8715765" y="5252338"/>
              <a:ext cx="17463" cy="20638"/>
            </a:xfrm>
            <a:custGeom>
              <a:avLst/>
              <a:gdLst>
                <a:gd name="T0" fmla="*/ 0 w 11"/>
                <a:gd name="T1" fmla="*/ 0 h 13"/>
                <a:gd name="T2" fmla="*/ 11 w 11"/>
                <a:gd name="T3" fmla="*/ 7 h 13"/>
                <a:gd name="T4" fmla="*/ 0 w 11"/>
                <a:gd name="T5" fmla="*/ 13 h 13"/>
                <a:gd name="T6" fmla="*/ 0 w 11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3">
                  <a:moveTo>
                    <a:pt x="0" y="0"/>
                  </a:moveTo>
                  <a:lnTo>
                    <a:pt x="11" y="7"/>
                  </a:lnTo>
                  <a:lnTo>
                    <a:pt x="0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07684"/>
            </a:solidFill>
            <a:ln w="0">
              <a:solidFill>
                <a:srgbClr val="3076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7" name="Freeform 942"/>
            <p:cNvSpPr>
              <a:spLocks/>
            </p:cNvSpPr>
            <p:nvPr/>
          </p:nvSpPr>
          <p:spPr bwMode="auto">
            <a:xfrm>
              <a:off x="8715765" y="5158675"/>
              <a:ext cx="90488" cy="104775"/>
            </a:xfrm>
            <a:custGeom>
              <a:avLst/>
              <a:gdLst>
                <a:gd name="T0" fmla="*/ 0 w 57"/>
                <a:gd name="T1" fmla="*/ 0 h 66"/>
                <a:gd name="T2" fmla="*/ 57 w 57"/>
                <a:gd name="T3" fmla="*/ 33 h 66"/>
                <a:gd name="T4" fmla="*/ 57 w 57"/>
                <a:gd name="T5" fmla="*/ 40 h 66"/>
                <a:gd name="T6" fmla="*/ 11 w 57"/>
                <a:gd name="T7" fmla="*/ 66 h 66"/>
                <a:gd name="T8" fmla="*/ 0 w 57"/>
                <a:gd name="T9" fmla="*/ 59 h 66"/>
                <a:gd name="T10" fmla="*/ 0 w 57"/>
                <a:gd name="T11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" h="66">
                  <a:moveTo>
                    <a:pt x="0" y="0"/>
                  </a:moveTo>
                  <a:lnTo>
                    <a:pt x="57" y="33"/>
                  </a:lnTo>
                  <a:lnTo>
                    <a:pt x="57" y="40"/>
                  </a:lnTo>
                  <a:lnTo>
                    <a:pt x="11" y="66"/>
                  </a:lnTo>
                  <a:lnTo>
                    <a:pt x="0" y="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6672"/>
            </a:solidFill>
            <a:ln w="0">
              <a:solidFill>
                <a:srgbClr val="29667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8" name="Freeform 943"/>
            <p:cNvSpPr>
              <a:spLocks/>
            </p:cNvSpPr>
            <p:nvPr/>
          </p:nvSpPr>
          <p:spPr bwMode="auto">
            <a:xfrm>
              <a:off x="8715765" y="5150738"/>
              <a:ext cx="90488" cy="60325"/>
            </a:xfrm>
            <a:custGeom>
              <a:avLst/>
              <a:gdLst>
                <a:gd name="T0" fmla="*/ 0 w 57"/>
                <a:gd name="T1" fmla="*/ 0 h 38"/>
                <a:gd name="T2" fmla="*/ 57 w 57"/>
                <a:gd name="T3" fmla="*/ 33 h 38"/>
                <a:gd name="T4" fmla="*/ 57 w 57"/>
                <a:gd name="T5" fmla="*/ 38 h 38"/>
                <a:gd name="T6" fmla="*/ 0 w 57"/>
                <a:gd name="T7" fmla="*/ 5 h 38"/>
                <a:gd name="T8" fmla="*/ 0 w 57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38">
                  <a:moveTo>
                    <a:pt x="0" y="0"/>
                  </a:moveTo>
                  <a:lnTo>
                    <a:pt x="57" y="33"/>
                  </a:lnTo>
                  <a:lnTo>
                    <a:pt x="57" y="38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635C"/>
            </a:solidFill>
            <a:ln w="0">
              <a:solidFill>
                <a:srgbClr val="93635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9" name="Freeform 944"/>
            <p:cNvSpPr>
              <a:spLocks noEditPoints="1"/>
            </p:cNvSpPr>
            <p:nvPr/>
          </p:nvSpPr>
          <p:spPr bwMode="auto">
            <a:xfrm>
              <a:off x="8310952" y="4331588"/>
              <a:ext cx="496888" cy="309563"/>
            </a:xfrm>
            <a:custGeom>
              <a:avLst/>
              <a:gdLst>
                <a:gd name="T0" fmla="*/ 250 w 313"/>
                <a:gd name="T1" fmla="*/ 194 h 195"/>
                <a:gd name="T2" fmla="*/ 251 w 313"/>
                <a:gd name="T3" fmla="*/ 195 h 195"/>
                <a:gd name="T4" fmla="*/ 250 w 313"/>
                <a:gd name="T5" fmla="*/ 195 h 195"/>
                <a:gd name="T6" fmla="*/ 250 w 313"/>
                <a:gd name="T7" fmla="*/ 194 h 195"/>
                <a:gd name="T8" fmla="*/ 38 w 313"/>
                <a:gd name="T9" fmla="*/ 0 h 195"/>
                <a:gd name="T10" fmla="*/ 313 w 313"/>
                <a:gd name="T11" fmla="*/ 159 h 195"/>
                <a:gd name="T12" fmla="*/ 291 w 313"/>
                <a:gd name="T13" fmla="*/ 172 h 195"/>
                <a:gd name="T14" fmla="*/ 86 w 313"/>
                <a:gd name="T15" fmla="*/ 54 h 195"/>
                <a:gd name="T16" fmla="*/ 86 w 313"/>
                <a:gd name="T17" fmla="*/ 72 h 195"/>
                <a:gd name="T18" fmla="*/ 0 w 313"/>
                <a:gd name="T19" fmla="*/ 23 h 195"/>
                <a:gd name="T20" fmla="*/ 38 w 313"/>
                <a:gd name="T21" fmla="*/ 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3" h="195">
                  <a:moveTo>
                    <a:pt x="250" y="194"/>
                  </a:moveTo>
                  <a:lnTo>
                    <a:pt x="251" y="195"/>
                  </a:lnTo>
                  <a:lnTo>
                    <a:pt x="250" y="195"/>
                  </a:lnTo>
                  <a:lnTo>
                    <a:pt x="250" y="194"/>
                  </a:lnTo>
                  <a:close/>
                  <a:moveTo>
                    <a:pt x="38" y="0"/>
                  </a:moveTo>
                  <a:lnTo>
                    <a:pt x="313" y="159"/>
                  </a:lnTo>
                  <a:lnTo>
                    <a:pt x="291" y="172"/>
                  </a:lnTo>
                  <a:lnTo>
                    <a:pt x="86" y="54"/>
                  </a:lnTo>
                  <a:lnTo>
                    <a:pt x="86" y="72"/>
                  </a:lnTo>
                  <a:lnTo>
                    <a:pt x="0" y="23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094369"/>
            </a:solidFill>
            <a:ln w="0">
              <a:solidFill>
                <a:srgbClr val="09436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0" name="Freeform 945"/>
            <p:cNvSpPr>
              <a:spLocks/>
            </p:cNvSpPr>
            <p:nvPr/>
          </p:nvSpPr>
          <p:spPr bwMode="auto">
            <a:xfrm>
              <a:off x="8447477" y="4417313"/>
              <a:ext cx="325438" cy="223838"/>
            </a:xfrm>
            <a:custGeom>
              <a:avLst/>
              <a:gdLst>
                <a:gd name="T0" fmla="*/ 0 w 205"/>
                <a:gd name="T1" fmla="*/ 0 h 141"/>
                <a:gd name="T2" fmla="*/ 205 w 205"/>
                <a:gd name="T3" fmla="*/ 118 h 141"/>
                <a:gd name="T4" fmla="*/ 165 w 205"/>
                <a:gd name="T5" fmla="*/ 141 h 141"/>
                <a:gd name="T6" fmla="*/ 164 w 205"/>
                <a:gd name="T7" fmla="*/ 140 h 141"/>
                <a:gd name="T8" fmla="*/ 164 w 205"/>
                <a:gd name="T9" fmla="*/ 113 h 141"/>
                <a:gd name="T10" fmla="*/ 0 w 205"/>
                <a:gd name="T11" fmla="*/ 18 h 141"/>
                <a:gd name="T12" fmla="*/ 0 w 205"/>
                <a:gd name="T13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5" h="141">
                  <a:moveTo>
                    <a:pt x="0" y="0"/>
                  </a:moveTo>
                  <a:lnTo>
                    <a:pt x="205" y="118"/>
                  </a:lnTo>
                  <a:lnTo>
                    <a:pt x="165" y="141"/>
                  </a:lnTo>
                  <a:lnTo>
                    <a:pt x="164" y="140"/>
                  </a:lnTo>
                  <a:lnTo>
                    <a:pt x="164" y="113"/>
                  </a:lnTo>
                  <a:lnTo>
                    <a:pt x="0" y="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5587C"/>
            </a:solidFill>
            <a:ln w="0">
              <a:solidFill>
                <a:srgbClr val="2558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1" name="Freeform 946"/>
            <p:cNvSpPr>
              <a:spLocks/>
            </p:cNvSpPr>
            <p:nvPr/>
          </p:nvSpPr>
          <p:spPr bwMode="auto">
            <a:xfrm>
              <a:off x="8676077" y="4584000"/>
              <a:ext cx="131763" cy="709613"/>
            </a:xfrm>
            <a:custGeom>
              <a:avLst/>
              <a:gdLst>
                <a:gd name="T0" fmla="*/ 83 w 83"/>
                <a:gd name="T1" fmla="*/ 0 h 447"/>
                <a:gd name="T2" fmla="*/ 82 w 83"/>
                <a:gd name="T3" fmla="*/ 402 h 447"/>
                <a:gd name="T4" fmla="*/ 0 w 83"/>
                <a:gd name="T5" fmla="*/ 447 h 447"/>
                <a:gd name="T6" fmla="*/ 2 w 83"/>
                <a:gd name="T7" fmla="*/ 47 h 447"/>
                <a:gd name="T8" fmla="*/ 83 w 83"/>
                <a:gd name="T9" fmla="*/ 0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447">
                  <a:moveTo>
                    <a:pt x="83" y="0"/>
                  </a:moveTo>
                  <a:lnTo>
                    <a:pt x="82" y="402"/>
                  </a:lnTo>
                  <a:lnTo>
                    <a:pt x="0" y="447"/>
                  </a:lnTo>
                  <a:lnTo>
                    <a:pt x="2" y="47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A8A8A8"/>
            </a:solidFill>
            <a:ln w="0">
              <a:solidFill>
                <a:srgbClr val="A8A8A8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2" name="Freeform 947"/>
            <p:cNvSpPr>
              <a:spLocks/>
            </p:cNvSpPr>
            <p:nvPr/>
          </p:nvSpPr>
          <p:spPr bwMode="auto">
            <a:xfrm>
              <a:off x="8242690" y="4331588"/>
              <a:ext cx="565150" cy="327025"/>
            </a:xfrm>
            <a:custGeom>
              <a:avLst/>
              <a:gdLst>
                <a:gd name="T0" fmla="*/ 81 w 356"/>
                <a:gd name="T1" fmla="*/ 0 h 206"/>
                <a:gd name="T2" fmla="*/ 356 w 356"/>
                <a:gd name="T3" fmla="*/ 159 h 206"/>
                <a:gd name="T4" fmla="*/ 275 w 356"/>
                <a:gd name="T5" fmla="*/ 206 h 206"/>
                <a:gd name="T6" fmla="*/ 0 w 356"/>
                <a:gd name="T7" fmla="*/ 48 h 206"/>
                <a:gd name="T8" fmla="*/ 81 w 356"/>
                <a:gd name="T9" fmla="*/ 0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6" h="206">
                  <a:moveTo>
                    <a:pt x="81" y="0"/>
                  </a:moveTo>
                  <a:lnTo>
                    <a:pt x="356" y="159"/>
                  </a:lnTo>
                  <a:lnTo>
                    <a:pt x="275" y="206"/>
                  </a:lnTo>
                  <a:lnTo>
                    <a:pt x="0" y="48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3" name="Freeform 948"/>
            <p:cNvSpPr>
              <a:spLocks/>
            </p:cNvSpPr>
            <p:nvPr/>
          </p:nvSpPr>
          <p:spPr bwMode="auto">
            <a:xfrm>
              <a:off x="8239515" y="4407788"/>
              <a:ext cx="439738" cy="885825"/>
            </a:xfrm>
            <a:custGeom>
              <a:avLst/>
              <a:gdLst>
                <a:gd name="T0" fmla="*/ 2 w 277"/>
                <a:gd name="T1" fmla="*/ 0 h 558"/>
                <a:gd name="T2" fmla="*/ 277 w 277"/>
                <a:gd name="T3" fmla="*/ 158 h 558"/>
                <a:gd name="T4" fmla="*/ 275 w 277"/>
                <a:gd name="T5" fmla="*/ 558 h 558"/>
                <a:gd name="T6" fmla="*/ 0 w 277"/>
                <a:gd name="T7" fmla="*/ 400 h 558"/>
                <a:gd name="T8" fmla="*/ 2 w 277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7" h="558">
                  <a:moveTo>
                    <a:pt x="2" y="0"/>
                  </a:moveTo>
                  <a:lnTo>
                    <a:pt x="277" y="158"/>
                  </a:lnTo>
                  <a:lnTo>
                    <a:pt x="275" y="558"/>
                  </a:lnTo>
                  <a:lnTo>
                    <a:pt x="0" y="40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5F5F5"/>
            </a:solidFill>
            <a:ln w="0">
              <a:solidFill>
                <a:srgbClr val="F5F5F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4" name="Freeform 949"/>
            <p:cNvSpPr>
              <a:spLocks/>
            </p:cNvSpPr>
            <p:nvPr/>
          </p:nvSpPr>
          <p:spPr bwMode="auto">
            <a:xfrm>
              <a:off x="8239515" y="4407788"/>
              <a:ext cx="439738" cy="885825"/>
            </a:xfrm>
            <a:custGeom>
              <a:avLst/>
              <a:gdLst>
                <a:gd name="T0" fmla="*/ 2 w 277"/>
                <a:gd name="T1" fmla="*/ 0 h 558"/>
                <a:gd name="T2" fmla="*/ 277 w 277"/>
                <a:gd name="T3" fmla="*/ 158 h 558"/>
                <a:gd name="T4" fmla="*/ 275 w 277"/>
                <a:gd name="T5" fmla="*/ 558 h 558"/>
                <a:gd name="T6" fmla="*/ 0 w 277"/>
                <a:gd name="T7" fmla="*/ 400 h 558"/>
                <a:gd name="T8" fmla="*/ 2 w 277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7" h="558">
                  <a:moveTo>
                    <a:pt x="2" y="0"/>
                  </a:moveTo>
                  <a:lnTo>
                    <a:pt x="277" y="158"/>
                  </a:lnTo>
                  <a:lnTo>
                    <a:pt x="275" y="558"/>
                  </a:lnTo>
                  <a:lnTo>
                    <a:pt x="0" y="40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5F5F5"/>
            </a:solidFill>
            <a:ln w="0">
              <a:solidFill>
                <a:srgbClr val="F5F5F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5" name="Freeform 950"/>
            <p:cNvSpPr>
              <a:spLocks/>
            </p:cNvSpPr>
            <p:nvPr/>
          </p:nvSpPr>
          <p:spPr bwMode="auto">
            <a:xfrm>
              <a:off x="8707827" y="4734813"/>
              <a:ext cx="39688" cy="42863"/>
            </a:xfrm>
            <a:custGeom>
              <a:avLst/>
              <a:gdLst>
                <a:gd name="T0" fmla="*/ 0 w 25"/>
                <a:gd name="T1" fmla="*/ 0 h 27"/>
                <a:gd name="T2" fmla="*/ 25 w 25"/>
                <a:gd name="T3" fmla="*/ 15 h 27"/>
                <a:gd name="T4" fmla="*/ 5 w 25"/>
                <a:gd name="T5" fmla="*/ 27 h 27"/>
                <a:gd name="T6" fmla="*/ 7 w 25"/>
                <a:gd name="T7" fmla="*/ 16 h 27"/>
                <a:gd name="T8" fmla="*/ 0 w 25"/>
                <a:gd name="T9" fmla="*/ 20 h 27"/>
                <a:gd name="T10" fmla="*/ 0 w 25"/>
                <a:gd name="T1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7">
                  <a:moveTo>
                    <a:pt x="0" y="0"/>
                  </a:moveTo>
                  <a:lnTo>
                    <a:pt x="25" y="15"/>
                  </a:lnTo>
                  <a:lnTo>
                    <a:pt x="5" y="27"/>
                  </a:lnTo>
                  <a:lnTo>
                    <a:pt x="7" y="16"/>
                  </a:lnTo>
                  <a:lnTo>
                    <a:pt x="0" y="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0">
              <a:solidFill>
                <a:srgbClr val="D9D9D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6" name="Freeform 951"/>
            <p:cNvSpPr>
              <a:spLocks noEditPoints="1"/>
            </p:cNvSpPr>
            <p:nvPr/>
          </p:nvSpPr>
          <p:spPr bwMode="auto">
            <a:xfrm>
              <a:off x="8707827" y="4584000"/>
              <a:ext cx="100013" cy="174625"/>
            </a:xfrm>
            <a:custGeom>
              <a:avLst/>
              <a:gdLst>
                <a:gd name="T0" fmla="*/ 1 w 63"/>
                <a:gd name="T1" fmla="*/ 36 h 110"/>
                <a:gd name="T2" fmla="*/ 63 w 63"/>
                <a:gd name="T3" fmla="*/ 72 h 110"/>
                <a:gd name="T4" fmla="*/ 63 w 63"/>
                <a:gd name="T5" fmla="*/ 87 h 110"/>
                <a:gd name="T6" fmla="*/ 25 w 63"/>
                <a:gd name="T7" fmla="*/ 110 h 110"/>
                <a:gd name="T8" fmla="*/ 0 w 63"/>
                <a:gd name="T9" fmla="*/ 95 h 110"/>
                <a:gd name="T10" fmla="*/ 0 w 63"/>
                <a:gd name="T11" fmla="*/ 36 h 110"/>
                <a:gd name="T12" fmla="*/ 1 w 63"/>
                <a:gd name="T13" fmla="*/ 36 h 110"/>
                <a:gd name="T14" fmla="*/ 63 w 63"/>
                <a:gd name="T15" fmla="*/ 0 h 110"/>
                <a:gd name="T16" fmla="*/ 63 w 63"/>
                <a:gd name="T17" fmla="*/ 26 h 110"/>
                <a:gd name="T18" fmla="*/ 41 w 63"/>
                <a:gd name="T19" fmla="*/ 13 h 110"/>
                <a:gd name="T20" fmla="*/ 63 w 63"/>
                <a:gd name="T21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3" h="110">
                  <a:moveTo>
                    <a:pt x="1" y="36"/>
                  </a:moveTo>
                  <a:lnTo>
                    <a:pt x="63" y="72"/>
                  </a:lnTo>
                  <a:lnTo>
                    <a:pt x="63" y="87"/>
                  </a:lnTo>
                  <a:lnTo>
                    <a:pt x="25" y="110"/>
                  </a:lnTo>
                  <a:lnTo>
                    <a:pt x="0" y="95"/>
                  </a:lnTo>
                  <a:lnTo>
                    <a:pt x="0" y="36"/>
                  </a:lnTo>
                  <a:lnTo>
                    <a:pt x="1" y="36"/>
                  </a:lnTo>
                  <a:close/>
                  <a:moveTo>
                    <a:pt x="63" y="0"/>
                  </a:moveTo>
                  <a:lnTo>
                    <a:pt x="63" y="26"/>
                  </a:lnTo>
                  <a:lnTo>
                    <a:pt x="41" y="1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D9D9D9"/>
            </a:solidFill>
            <a:ln w="0">
              <a:solidFill>
                <a:srgbClr val="D9D9D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7" name="Freeform 952"/>
            <p:cNvSpPr>
              <a:spLocks/>
            </p:cNvSpPr>
            <p:nvPr/>
          </p:nvSpPr>
          <p:spPr bwMode="auto">
            <a:xfrm>
              <a:off x="8709415" y="4604638"/>
              <a:ext cx="98425" cy="93663"/>
            </a:xfrm>
            <a:custGeom>
              <a:avLst/>
              <a:gdLst>
                <a:gd name="T0" fmla="*/ 40 w 62"/>
                <a:gd name="T1" fmla="*/ 0 h 59"/>
                <a:gd name="T2" fmla="*/ 62 w 62"/>
                <a:gd name="T3" fmla="*/ 13 h 59"/>
                <a:gd name="T4" fmla="*/ 62 w 62"/>
                <a:gd name="T5" fmla="*/ 59 h 59"/>
                <a:gd name="T6" fmla="*/ 0 w 62"/>
                <a:gd name="T7" fmla="*/ 23 h 59"/>
                <a:gd name="T8" fmla="*/ 40 w 62"/>
                <a:gd name="T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59">
                  <a:moveTo>
                    <a:pt x="40" y="0"/>
                  </a:moveTo>
                  <a:lnTo>
                    <a:pt x="62" y="13"/>
                  </a:lnTo>
                  <a:lnTo>
                    <a:pt x="62" y="59"/>
                  </a:lnTo>
                  <a:lnTo>
                    <a:pt x="0" y="23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D9D9D9"/>
            </a:solidFill>
            <a:ln w="0">
              <a:solidFill>
                <a:srgbClr val="D9D9D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8" name="Freeform 953"/>
            <p:cNvSpPr>
              <a:spLocks/>
            </p:cNvSpPr>
            <p:nvPr/>
          </p:nvSpPr>
          <p:spPr bwMode="auto">
            <a:xfrm>
              <a:off x="8242690" y="4407788"/>
              <a:ext cx="15875" cy="47625"/>
            </a:xfrm>
            <a:custGeom>
              <a:avLst/>
              <a:gdLst>
                <a:gd name="T0" fmla="*/ 0 w 10"/>
                <a:gd name="T1" fmla="*/ 0 h 30"/>
                <a:gd name="T2" fmla="*/ 10 w 10"/>
                <a:gd name="T3" fmla="*/ 6 h 30"/>
                <a:gd name="T4" fmla="*/ 10 w 10"/>
                <a:gd name="T5" fmla="*/ 13 h 30"/>
                <a:gd name="T6" fmla="*/ 10 w 10"/>
                <a:gd name="T7" fmla="*/ 19 h 30"/>
                <a:gd name="T8" fmla="*/ 10 w 10"/>
                <a:gd name="T9" fmla="*/ 23 h 30"/>
                <a:gd name="T10" fmla="*/ 0 w 10"/>
                <a:gd name="T11" fmla="*/ 30 h 30"/>
                <a:gd name="T12" fmla="*/ 0 w 10"/>
                <a:gd name="T1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30">
                  <a:moveTo>
                    <a:pt x="0" y="0"/>
                  </a:moveTo>
                  <a:lnTo>
                    <a:pt x="10" y="6"/>
                  </a:lnTo>
                  <a:lnTo>
                    <a:pt x="10" y="13"/>
                  </a:lnTo>
                  <a:lnTo>
                    <a:pt x="10" y="19"/>
                  </a:lnTo>
                  <a:lnTo>
                    <a:pt x="10" y="23"/>
                  </a:lnTo>
                  <a:lnTo>
                    <a:pt x="0" y="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0">
              <a:solidFill>
                <a:srgbClr val="D9D9D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9" name="Freeform 954"/>
            <p:cNvSpPr>
              <a:spLocks/>
            </p:cNvSpPr>
            <p:nvPr/>
          </p:nvSpPr>
          <p:spPr bwMode="auto">
            <a:xfrm>
              <a:off x="8242690" y="4444300"/>
              <a:ext cx="33338" cy="60325"/>
            </a:xfrm>
            <a:custGeom>
              <a:avLst/>
              <a:gdLst>
                <a:gd name="T0" fmla="*/ 10 w 21"/>
                <a:gd name="T1" fmla="*/ 0 h 38"/>
                <a:gd name="T2" fmla="*/ 10 w 21"/>
                <a:gd name="T3" fmla="*/ 4 h 38"/>
                <a:gd name="T4" fmla="*/ 14 w 21"/>
                <a:gd name="T5" fmla="*/ 17 h 38"/>
                <a:gd name="T6" fmla="*/ 21 w 21"/>
                <a:gd name="T7" fmla="*/ 25 h 38"/>
                <a:gd name="T8" fmla="*/ 21 w 21"/>
                <a:gd name="T9" fmla="*/ 26 h 38"/>
                <a:gd name="T10" fmla="*/ 0 w 21"/>
                <a:gd name="T11" fmla="*/ 38 h 38"/>
                <a:gd name="T12" fmla="*/ 0 w 21"/>
                <a:gd name="T13" fmla="*/ 7 h 38"/>
                <a:gd name="T14" fmla="*/ 10 w 21"/>
                <a:gd name="T1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38">
                  <a:moveTo>
                    <a:pt x="10" y="0"/>
                  </a:moveTo>
                  <a:lnTo>
                    <a:pt x="10" y="4"/>
                  </a:lnTo>
                  <a:lnTo>
                    <a:pt x="14" y="17"/>
                  </a:lnTo>
                  <a:lnTo>
                    <a:pt x="21" y="25"/>
                  </a:lnTo>
                  <a:lnTo>
                    <a:pt x="21" y="26"/>
                  </a:lnTo>
                  <a:lnTo>
                    <a:pt x="0" y="38"/>
                  </a:lnTo>
                  <a:lnTo>
                    <a:pt x="0" y="7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D9D9D9"/>
            </a:solidFill>
            <a:ln w="0">
              <a:solidFill>
                <a:srgbClr val="D9D9D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0" name="Freeform 955"/>
            <p:cNvSpPr>
              <a:spLocks noEditPoints="1"/>
            </p:cNvSpPr>
            <p:nvPr/>
          </p:nvSpPr>
          <p:spPr bwMode="auto">
            <a:xfrm>
              <a:off x="8242690" y="4485575"/>
              <a:ext cx="476250" cy="319088"/>
            </a:xfrm>
            <a:custGeom>
              <a:avLst/>
              <a:gdLst>
                <a:gd name="T0" fmla="*/ 35 w 300"/>
                <a:gd name="T1" fmla="*/ 8 h 201"/>
                <a:gd name="T2" fmla="*/ 293 w 300"/>
                <a:gd name="T3" fmla="*/ 157 h 201"/>
                <a:gd name="T4" fmla="*/ 293 w 300"/>
                <a:gd name="T5" fmla="*/ 177 h 201"/>
                <a:gd name="T6" fmla="*/ 300 w 300"/>
                <a:gd name="T7" fmla="*/ 173 h 201"/>
                <a:gd name="T8" fmla="*/ 298 w 300"/>
                <a:gd name="T9" fmla="*/ 184 h 201"/>
                <a:gd name="T10" fmla="*/ 275 w 300"/>
                <a:gd name="T11" fmla="*/ 197 h 201"/>
                <a:gd name="T12" fmla="*/ 268 w 300"/>
                <a:gd name="T13" fmla="*/ 201 h 201"/>
                <a:gd name="T14" fmla="*/ 53 w 300"/>
                <a:gd name="T15" fmla="*/ 76 h 201"/>
                <a:gd name="T16" fmla="*/ 60 w 300"/>
                <a:gd name="T17" fmla="*/ 63 h 201"/>
                <a:gd name="T18" fmla="*/ 61 w 300"/>
                <a:gd name="T19" fmla="*/ 49 h 201"/>
                <a:gd name="T20" fmla="*/ 56 w 300"/>
                <a:gd name="T21" fmla="*/ 34 h 201"/>
                <a:gd name="T22" fmla="*/ 47 w 300"/>
                <a:gd name="T23" fmla="*/ 21 h 201"/>
                <a:gd name="T24" fmla="*/ 33 w 300"/>
                <a:gd name="T25" fmla="*/ 9 h 201"/>
                <a:gd name="T26" fmla="*/ 35 w 300"/>
                <a:gd name="T27" fmla="*/ 8 h 201"/>
                <a:gd name="T28" fmla="*/ 21 w 300"/>
                <a:gd name="T29" fmla="*/ 0 h 201"/>
                <a:gd name="T30" fmla="*/ 25 w 300"/>
                <a:gd name="T31" fmla="*/ 2 h 201"/>
                <a:gd name="T32" fmla="*/ 12 w 300"/>
                <a:gd name="T33" fmla="*/ 9 h 201"/>
                <a:gd name="T34" fmla="*/ 17 w 300"/>
                <a:gd name="T35" fmla="*/ 12 h 201"/>
                <a:gd name="T36" fmla="*/ 34 w 300"/>
                <a:gd name="T37" fmla="*/ 25 h 201"/>
                <a:gd name="T38" fmla="*/ 43 w 300"/>
                <a:gd name="T39" fmla="*/ 40 h 201"/>
                <a:gd name="T40" fmla="*/ 46 w 300"/>
                <a:gd name="T41" fmla="*/ 54 h 201"/>
                <a:gd name="T42" fmla="*/ 42 w 300"/>
                <a:gd name="T43" fmla="*/ 70 h 201"/>
                <a:gd name="T44" fmla="*/ 0 w 300"/>
                <a:gd name="T45" fmla="*/ 45 h 201"/>
                <a:gd name="T46" fmla="*/ 0 w 300"/>
                <a:gd name="T47" fmla="*/ 12 h 201"/>
                <a:gd name="T48" fmla="*/ 21 w 300"/>
                <a:gd name="T49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00" h="201">
                  <a:moveTo>
                    <a:pt x="35" y="8"/>
                  </a:moveTo>
                  <a:lnTo>
                    <a:pt x="293" y="157"/>
                  </a:lnTo>
                  <a:lnTo>
                    <a:pt x="293" y="177"/>
                  </a:lnTo>
                  <a:lnTo>
                    <a:pt x="300" y="173"/>
                  </a:lnTo>
                  <a:lnTo>
                    <a:pt x="298" y="184"/>
                  </a:lnTo>
                  <a:lnTo>
                    <a:pt x="275" y="197"/>
                  </a:lnTo>
                  <a:lnTo>
                    <a:pt x="268" y="201"/>
                  </a:lnTo>
                  <a:lnTo>
                    <a:pt x="53" y="76"/>
                  </a:lnTo>
                  <a:lnTo>
                    <a:pt x="60" y="63"/>
                  </a:lnTo>
                  <a:lnTo>
                    <a:pt x="61" y="49"/>
                  </a:lnTo>
                  <a:lnTo>
                    <a:pt x="56" y="34"/>
                  </a:lnTo>
                  <a:lnTo>
                    <a:pt x="47" y="21"/>
                  </a:lnTo>
                  <a:lnTo>
                    <a:pt x="33" y="9"/>
                  </a:lnTo>
                  <a:lnTo>
                    <a:pt x="35" y="8"/>
                  </a:lnTo>
                  <a:close/>
                  <a:moveTo>
                    <a:pt x="21" y="0"/>
                  </a:moveTo>
                  <a:lnTo>
                    <a:pt x="25" y="2"/>
                  </a:lnTo>
                  <a:lnTo>
                    <a:pt x="12" y="9"/>
                  </a:lnTo>
                  <a:lnTo>
                    <a:pt x="17" y="12"/>
                  </a:lnTo>
                  <a:lnTo>
                    <a:pt x="34" y="25"/>
                  </a:lnTo>
                  <a:lnTo>
                    <a:pt x="43" y="40"/>
                  </a:lnTo>
                  <a:lnTo>
                    <a:pt x="46" y="54"/>
                  </a:lnTo>
                  <a:lnTo>
                    <a:pt x="42" y="70"/>
                  </a:lnTo>
                  <a:lnTo>
                    <a:pt x="0" y="45"/>
                  </a:lnTo>
                  <a:lnTo>
                    <a:pt x="0" y="1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D9D9D9"/>
            </a:solidFill>
            <a:ln w="0">
              <a:solidFill>
                <a:srgbClr val="D9D9D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1" name="Freeform 956"/>
            <p:cNvSpPr>
              <a:spLocks/>
            </p:cNvSpPr>
            <p:nvPr/>
          </p:nvSpPr>
          <p:spPr bwMode="auto">
            <a:xfrm>
              <a:off x="8261740" y="4488750"/>
              <a:ext cx="77788" cy="117475"/>
            </a:xfrm>
            <a:custGeom>
              <a:avLst/>
              <a:gdLst>
                <a:gd name="T0" fmla="*/ 13 w 49"/>
                <a:gd name="T1" fmla="*/ 0 h 74"/>
                <a:gd name="T2" fmla="*/ 23 w 49"/>
                <a:gd name="T3" fmla="*/ 6 h 74"/>
                <a:gd name="T4" fmla="*/ 21 w 49"/>
                <a:gd name="T5" fmla="*/ 7 h 74"/>
                <a:gd name="T6" fmla="*/ 35 w 49"/>
                <a:gd name="T7" fmla="*/ 19 h 74"/>
                <a:gd name="T8" fmla="*/ 44 w 49"/>
                <a:gd name="T9" fmla="*/ 32 h 74"/>
                <a:gd name="T10" fmla="*/ 49 w 49"/>
                <a:gd name="T11" fmla="*/ 47 h 74"/>
                <a:gd name="T12" fmla="*/ 48 w 49"/>
                <a:gd name="T13" fmla="*/ 61 h 74"/>
                <a:gd name="T14" fmla="*/ 41 w 49"/>
                <a:gd name="T15" fmla="*/ 74 h 74"/>
                <a:gd name="T16" fmla="*/ 30 w 49"/>
                <a:gd name="T17" fmla="*/ 68 h 74"/>
                <a:gd name="T18" fmla="*/ 34 w 49"/>
                <a:gd name="T19" fmla="*/ 52 h 74"/>
                <a:gd name="T20" fmla="*/ 31 w 49"/>
                <a:gd name="T21" fmla="*/ 38 h 74"/>
                <a:gd name="T22" fmla="*/ 22 w 49"/>
                <a:gd name="T23" fmla="*/ 23 h 74"/>
                <a:gd name="T24" fmla="*/ 5 w 49"/>
                <a:gd name="T25" fmla="*/ 10 h 74"/>
                <a:gd name="T26" fmla="*/ 0 w 49"/>
                <a:gd name="T27" fmla="*/ 7 h 74"/>
                <a:gd name="T28" fmla="*/ 13 w 49"/>
                <a:gd name="T2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9" h="74">
                  <a:moveTo>
                    <a:pt x="13" y="0"/>
                  </a:moveTo>
                  <a:lnTo>
                    <a:pt x="23" y="6"/>
                  </a:lnTo>
                  <a:lnTo>
                    <a:pt x="21" y="7"/>
                  </a:lnTo>
                  <a:lnTo>
                    <a:pt x="35" y="19"/>
                  </a:lnTo>
                  <a:lnTo>
                    <a:pt x="44" y="32"/>
                  </a:lnTo>
                  <a:lnTo>
                    <a:pt x="49" y="47"/>
                  </a:lnTo>
                  <a:lnTo>
                    <a:pt x="48" y="61"/>
                  </a:lnTo>
                  <a:lnTo>
                    <a:pt x="41" y="74"/>
                  </a:lnTo>
                  <a:lnTo>
                    <a:pt x="30" y="68"/>
                  </a:lnTo>
                  <a:lnTo>
                    <a:pt x="34" y="52"/>
                  </a:lnTo>
                  <a:lnTo>
                    <a:pt x="31" y="38"/>
                  </a:lnTo>
                  <a:lnTo>
                    <a:pt x="22" y="23"/>
                  </a:lnTo>
                  <a:lnTo>
                    <a:pt x="5" y="10"/>
                  </a:lnTo>
                  <a:lnTo>
                    <a:pt x="0" y="7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D9D9D9"/>
            </a:solidFill>
            <a:ln w="0">
              <a:solidFill>
                <a:srgbClr val="D9D9D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2" name="Freeform 957"/>
            <p:cNvSpPr>
              <a:spLocks noEditPoints="1"/>
            </p:cNvSpPr>
            <p:nvPr/>
          </p:nvSpPr>
          <p:spPr bwMode="auto">
            <a:xfrm>
              <a:off x="8276027" y="4483988"/>
              <a:ext cx="431800" cy="250825"/>
            </a:xfrm>
            <a:custGeom>
              <a:avLst/>
              <a:gdLst>
                <a:gd name="T0" fmla="*/ 2 w 272"/>
                <a:gd name="T1" fmla="*/ 3 h 158"/>
                <a:gd name="T2" fmla="*/ 272 w 272"/>
                <a:gd name="T3" fmla="*/ 158 h 158"/>
                <a:gd name="T4" fmla="*/ 14 w 272"/>
                <a:gd name="T5" fmla="*/ 9 h 158"/>
                <a:gd name="T6" fmla="*/ 4 w 272"/>
                <a:gd name="T7" fmla="*/ 3 h 158"/>
                <a:gd name="T8" fmla="*/ 2 w 272"/>
                <a:gd name="T9" fmla="*/ 3 h 158"/>
                <a:gd name="T10" fmla="*/ 0 w 272"/>
                <a:gd name="T11" fmla="*/ 0 h 158"/>
                <a:gd name="T12" fmla="*/ 0 w 272"/>
                <a:gd name="T13" fmla="*/ 1 h 158"/>
                <a:gd name="T14" fmla="*/ 2 w 272"/>
                <a:gd name="T15" fmla="*/ 3 h 158"/>
                <a:gd name="T16" fmla="*/ 0 w 272"/>
                <a:gd name="T1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2" h="158">
                  <a:moveTo>
                    <a:pt x="2" y="3"/>
                  </a:moveTo>
                  <a:lnTo>
                    <a:pt x="272" y="158"/>
                  </a:lnTo>
                  <a:lnTo>
                    <a:pt x="14" y="9"/>
                  </a:lnTo>
                  <a:lnTo>
                    <a:pt x="4" y="3"/>
                  </a:lnTo>
                  <a:lnTo>
                    <a:pt x="2" y="3"/>
                  </a:lnTo>
                  <a:close/>
                  <a:moveTo>
                    <a:pt x="0" y="0"/>
                  </a:moveTo>
                  <a:lnTo>
                    <a:pt x="0" y="1"/>
                  </a:lnTo>
                  <a:lnTo>
                    <a:pt x="2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0">
              <a:solidFill>
                <a:srgbClr val="D9D9D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3" name="Freeform 958"/>
            <p:cNvSpPr>
              <a:spLocks/>
            </p:cNvSpPr>
            <p:nvPr/>
          </p:nvSpPr>
          <p:spPr bwMode="auto">
            <a:xfrm>
              <a:off x="8258565" y="4417313"/>
              <a:ext cx="449263" cy="317500"/>
            </a:xfrm>
            <a:custGeom>
              <a:avLst/>
              <a:gdLst>
                <a:gd name="T0" fmla="*/ 0 w 283"/>
                <a:gd name="T1" fmla="*/ 0 h 200"/>
                <a:gd name="T2" fmla="*/ 265 w 283"/>
                <a:gd name="T3" fmla="*/ 152 h 200"/>
                <a:gd name="T4" fmla="*/ 283 w 283"/>
                <a:gd name="T5" fmla="*/ 141 h 200"/>
                <a:gd name="T6" fmla="*/ 283 w 283"/>
                <a:gd name="T7" fmla="*/ 200 h 200"/>
                <a:gd name="T8" fmla="*/ 11 w 283"/>
                <a:gd name="T9" fmla="*/ 42 h 200"/>
                <a:gd name="T10" fmla="*/ 4 w 283"/>
                <a:gd name="T11" fmla="*/ 34 h 200"/>
                <a:gd name="T12" fmla="*/ 0 w 283"/>
                <a:gd name="T13" fmla="*/ 21 h 200"/>
                <a:gd name="T14" fmla="*/ 0 w 283"/>
                <a:gd name="T15" fmla="*/ 17 h 200"/>
                <a:gd name="T16" fmla="*/ 0 w 283"/>
                <a:gd name="T17" fmla="*/ 13 h 200"/>
                <a:gd name="T18" fmla="*/ 0 w 283"/>
                <a:gd name="T19" fmla="*/ 7 h 200"/>
                <a:gd name="T20" fmla="*/ 0 w 283"/>
                <a:gd name="T21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3" h="200">
                  <a:moveTo>
                    <a:pt x="0" y="0"/>
                  </a:moveTo>
                  <a:lnTo>
                    <a:pt x="265" y="152"/>
                  </a:lnTo>
                  <a:lnTo>
                    <a:pt x="283" y="141"/>
                  </a:lnTo>
                  <a:lnTo>
                    <a:pt x="283" y="200"/>
                  </a:lnTo>
                  <a:lnTo>
                    <a:pt x="11" y="42"/>
                  </a:lnTo>
                  <a:lnTo>
                    <a:pt x="4" y="34"/>
                  </a:lnTo>
                  <a:lnTo>
                    <a:pt x="0" y="21"/>
                  </a:lnTo>
                  <a:lnTo>
                    <a:pt x="0" y="17"/>
                  </a:lnTo>
                  <a:lnTo>
                    <a:pt x="0" y="13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0">
              <a:solidFill>
                <a:srgbClr val="D9D9D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4" name="Freeform 959"/>
            <p:cNvSpPr>
              <a:spLocks/>
            </p:cNvSpPr>
            <p:nvPr/>
          </p:nvSpPr>
          <p:spPr bwMode="auto">
            <a:xfrm>
              <a:off x="8668140" y="4525263"/>
              <a:ext cx="147638" cy="255588"/>
            </a:xfrm>
            <a:custGeom>
              <a:avLst/>
              <a:gdLst>
                <a:gd name="T0" fmla="*/ 93 w 93"/>
                <a:gd name="T1" fmla="*/ 0 h 161"/>
                <a:gd name="T2" fmla="*/ 93 w 93"/>
                <a:gd name="T3" fmla="*/ 107 h 161"/>
                <a:gd name="T4" fmla="*/ 0 w 93"/>
                <a:gd name="T5" fmla="*/ 161 h 161"/>
                <a:gd name="T6" fmla="*/ 1 w 93"/>
                <a:gd name="T7" fmla="*/ 54 h 161"/>
                <a:gd name="T8" fmla="*/ 93 w 93"/>
                <a:gd name="T9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161">
                  <a:moveTo>
                    <a:pt x="93" y="0"/>
                  </a:moveTo>
                  <a:lnTo>
                    <a:pt x="93" y="107"/>
                  </a:lnTo>
                  <a:lnTo>
                    <a:pt x="0" y="161"/>
                  </a:lnTo>
                  <a:lnTo>
                    <a:pt x="1" y="54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9E2913"/>
            </a:solidFill>
            <a:ln w="0">
              <a:solidFill>
                <a:srgbClr val="9E291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5" name="Freeform 960"/>
            <p:cNvSpPr>
              <a:spLocks/>
            </p:cNvSpPr>
            <p:nvPr/>
          </p:nvSpPr>
          <p:spPr bwMode="auto">
            <a:xfrm>
              <a:off x="8231577" y="4274438"/>
              <a:ext cx="584200" cy="336550"/>
            </a:xfrm>
            <a:custGeom>
              <a:avLst/>
              <a:gdLst>
                <a:gd name="T0" fmla="*/ 93 w 368"/>
                <a:gd name="T1" fmla="*/ 0 h 212"/>
                <a:gd name="T2" fmla="*/ 368 w 368"/>
                <a:gd name="T3" fmla="*/ 158 h 212"/>
                <a:gd name="T4" fmla="*/ 276 w 368"/>
                <a:gd name="T5" fmla="*/ 212 h 212"/>
                <a:gd name="T6" fmla="*/ 0 w 368"/>
                <a:gd name="T7" fmla="*/ 53 h 212"/>
                <a:gd name="T8" fmla="*/ 93 w 368"/>
                <a:gd name="T9" fmla="*/ 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8" h="212">
                  <a:moveTo>
                    <a:pt x="93" y="0"/>
                  </a:moveTo>
                  <a:lnTo>
                    <a:pt x="368" y="158"/>
                  </a:lnTo>
                  <a:lnTo>
                    <a:pt x="276" y="212"/>
                  </a:lnTo>
                  <a:lnTo>
                    <a:pt x="0" y="53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F9421C"/>
            </a:solidFill>
            <a:ln w="0">
              <a:solidFill>
                <a:srgbClr val="F9421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6" name="Freeform 961"/>
            <p:cNvSpPr>
              <a:spLocks/>
            </p:cNvSpPr>
            <p:nvPr/>
          </p:nvSpPr>
          <p:spPr bwMode="auto">
            <a:xfrm>
              <a:off x="8231577" y="4358575"/>
              <a:ext cx="438150" cy="422275"/>
            </a:xfrm>
            <a:custGeom>
              <a:avLst/>
              <a:gdLst>
                <a:gd name="T0" fmla="*/ 0 w 276"/>
                <a:gd name="T1" fmla="*/ 0 h 266"/>
                <a:gd name="T2" fmla="*/ 276 w 276"/>
                <a:gd name="T3" fmla="*/ 159 h 266"/>
                <a:gd name="T4" fmla="*/ 275 w 276"/>
                <a:gd name="T5" fmla="*/ 266 h 266"/>
                <a:gd name="T6" fmla="*/ 0 w 276"/>
                <a:gd name="T7" fmla="*/ 108 h 266"/>
                <a:gd name="T8" fmla="*/ 0 w 276"/>
                <a:gd name="T9" fmla="*/ 0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6" h="266">
                  <a:moveTo>
                    <a:pt x="0" y="0"/>
                  </a:moveTo>
                  <a:lnTo>
                    <a:pt x="276" y="159"/>
                  </a:lnTo>
                  <a:lnTo>
                    <a:pt x="275" y="266"/>
                  </a:lnTo>
                  <a:lnTo>
                    <a:pt x="0" y="1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361A"/>
            </a:solidFill>
            <a:ln w="0">
              <a:solidFill>
                <a:srgbClr val="D636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7" name="Freeform 962"/>
            <p:cNvSpPr>
              <a:spLocks noEditPoints="1"/>
            </p:cNvSpPr>
            <p:nvPr/>
          </p:nvSpPr>
          <p:spPr bwMode="auto">
            <a:xfrm>
              <a:off x="8298252" y="4647500"/>
              <a:ext cx="303213" cy="528638"/>
            </a:xfrm>
            <a:custGeom>
              <a:avLst/>
              <a:gdLst>
                <a:gd name="T0" fmla="*/ 148 w 191"/>
                <a:gd name="T1" fmla="*/ 260 h 333"/>
                <a:gd name="T2" fmla="*/ 190 w 191"/>
                <a:gd name="T3" fmla="*/ 284 h 333"/>
                <a:gd name="T4" fmla="*/ 190 w 191"/>
                <a:gd name="T5" fmla="*/ 333 h 333"/>
                <a:gd name="T6" fmla="*/ 148 w 191"/>
                <a:gd name="T7" fmla="*/ 308 h 333"/>
                <a:gd name="T8" fmla="*/ 148 w 191"/>
                <a:gd name="T9" fmla="*/ 260 h 333"/>
                <a:gd name="T10" fmla="*/ 73 w 191"/>
                <a:gd name="T11" fmla="*/ 216 h 333"/>
                <a:gd name="T12" fmla="*/ 117 w 191"/>
                <a:gd name="T13" fmla="*/ 241 h 333"/>
                <a:gd name="T14" fmla="*/ 117 w 191"/>
                <a:gd name="T15" fmla="*/ 290 h 333"/>
                <a:gd name="T16" fmla="*/ 73 w 191"/>
                <a:gd name="T17" fmla="*/ 265 h 333"/>
                <a:gd name="T18" fmla="*/ 73 w 191"/>
                <a:gd name="T19" fmla="*/ 216 h 333"/>
                <a:gd name="T20" fmla="*/ 0 w 191"/>
                <a:gd name="T21" fmla="*/ 174 h 333"/>
                <a:gd name="T22" fmla="*/ 42 w 191"/>
                <a:gd name="T23" fmla="*/ 198 h 333"/>
                <a:gd name="T24" fmla="*/ 42 w 191"/>
                <a:gd name="T25" fmla="*/ 248 h 333"/>
                <a:gd name="T26" fmla="*/ 0 w 191"/>
                <a:gd name="T27" fmla="*/ 223 h 333"/>
                <a:gd name="T28" fmla="*/ 0 w 191"/>
                <a:gd name="T29" fmla="*/ 174 h 333"/>
                <a:gd name="T30" fmla="*/ 148 w 191"/>
                <a:gd name="T31" fmla="*/ 172 h 333"/>
                <a:gd name="T32" fmla="*/ 191 w 191"/>
                <a:gd name="T33" fmla="*/ 197 h 333"/>
                <a:gd name="T34" fmla="*/ 190 w 191"/>
                <a:gd name="T35" fmla="*/ 245 h 333"/>
                <a:gd name="T36" fmla="*/ 148 w 191"/>
                <a:gd name="T37" fmla="*/ 222 h 333"/>
                <a:gd name="T38" fmla="*/ 148 w 191"/>
                <a:gd name="T39" fmla="*/ 172 h 333"/>
                <a:gd name="T40" fmla="*/ 75 w 191"/>
                <a:gd name="T41" fmla="*/ 130 h 333"/>
                <a:gd name="T42" fmla="*/ 117 w 191"/>
                <a:gd name="T43" fmla="*/ 154 h 333"/>
                <a:gd name="T44" fmla="*/ 117 w 191"/>
                <a:gd name="T45" fmla="*/ 203 h 333"/>
                <a:gd name="T46" fmla="*/ 75 w 191"/>
                <a:gd name="T47" fmla="*/ 178 h 333"/>
                <a:gd name="T48" fmla="*/ 75 w 191"/>
                <a:gd name="T49" fmla="*/ 130 h 333"/>
                <a:gd name="T50" fmla="*/ 0 w 191"/>
                <a:gd name="T51" fmla="*/ 87 h 333"/>
                <a:gd name="T52" fmla="*/ 42 w 191"/>
                <a:gd name="T53" fmla="*/ 112 h 333"/>
                <a:gd name="T54" fmla="*/ 42 w 191"/>
                <a:gd name="T55" fmla="*/ 160 h 333"/>
                <a:gd name="T56" fmla="*/ 0 w 191"/>
                <a:gd name="T57" fmla="*/ 135 h 333"/>
                <a:gd name="T58" fmla="*/ 0 w 191"/>
                <a:gd name="T59" fmla="*/ 87 h 333"/>
                <a:gd name="T60" fmla="*/ 148 w 191"/>
                <a:gd name="T61" fmla="*/ 85 h 333"/>
                <a:gd name="T62" fmla="*/ 191 w 191"/>
                <a:gd name="T63" fmla="*/ 110 h 333"/>
                <a:gd name="T64" fmla="*/ 191 w 191"/>
                <a:gd name="T65" fmla="*/ 159 h 333"/>
                <a:gd name="T66" fmla="*/ 148 w 191"/>
                <a:gd name="T67" fmla="*/ 134 h 333"/>
                <a:gd name="T68" fmla="*/ 148 w 191"/>
                <a:gd name="T69" fmla="*/ 85 h 333"/>
                <a:gd name="T70" fmla="*/ 75 w 191"/>
                <a:gd name="T71" fmla="*/ 42 h 333"/>
                <a:gd name="T72" fmla="*/ 117 w 191"/>
                <a:gd name="T73" fmla="*/ 67 h 333"/>
                <a:gd name="T74" fmla="*/ 117 w 191"/>
                <a:gd name="T75" fmla="*/ 116 h 333"/>
                <a:gd name="T76" fmla="*/ 75 w 191"/>
                <a:gd name="T77" fmla="*/ 91 h 333"/>
                <a:gd name="T78" fmla="*/ 75 w 191"/>
                <a:gd name="T79" fmla="*/ 42 h 333"/>
                <a:gd name="T80" fmla="*/ 0 w 191"/>
                <a:gd name="T81" fmla="*/ 0 h 333"/>
                <a:gd name="T82" fmla="*/ 43 w 191"/>
                <a:gd name="T83" fmla="*/ 24 h 333"/>
                <a:gd name="T84" fmla="*/ 42 w 191"/>
                <a:gd name="T85" fmla="*/ 72 h 333"/>
                <a:gd name="T86" fmla="*/ 0 w 191"/>
                <a:gd name="T87" fmla="*/ 49 h 333"/>
                <a:gd name="T88" fmla="*/ 0 w 191"/>
                <a:gd name="T89" fmla="*/ 0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91" h="333">
                  <a:moveTo>
                    <a:pt x="148" y="260"/>
                  </a:moveTo>
                  <a:lnTo>
                    <a:pt x="190" y="284"/>
                  </a:lnTo>
                  <a:lnTo>
                    <a:pt x="190" y="333"/>
                  </a:lnTo>
                  <a:lnTo>
                    <a:pt x="148" y="308"/>
                  </a:lnTo>
                  <a:lnTo>
                    <a:pt x="148" y="260"/>
                  </a:lnTo>
                  <a:close/>
                  <a:moveTo>
                    <a:pt x="73" y="216"/>
                  </a:moveTo>
                  <a:lnTo>
                    <a:pt x="117" y="241"/>
                  </a:lnTo>
                  <a:lnTo>
                    <a:pt x="117" y="290"/>
                  </a:lnTo>
                  <a:lnTo>
                    <a:pt x="73" y="265"/>
                  </a:lnTo>
                  <a:lnTo>
                    <a:pt x="73" y="216"/>
                  </a:lnTo>
                  <a:close/>
                  <a:moveTo>
                    <a:pt x="0" y="174"/>
                  </a:moveTo>
                  <a:lnTo>
                    <a:pt x="42" y="198"/>
                  </a:lnTo>
                  <a:lnTo>
                    <a:pt x="42" y="248"/>
                  </a:lnTo>
                  <a:lnTo>
                    <a:pt x="0" y="223"/>
                  </a:lnTo>
                  <a:lnTo>
                    <a:pt x="0" y="174"/>
                  </a:lnTo>
                  <a:close/>
                  <a:moveTo>
                    <a:pt x="148" y="172"/>
                  </a:moveTo>
                  <a:lnTo>
                    <a:pt x="191" y="197"/>
                  </a:lnTo>
                  <a:lnTo>
                    <a:pt x="190" y="245"/>
                  </a:lnTo>
                  <a:lnTo>
                    <a:pt x="148" y="222"/>
                  </a:lnTo>
                  <a:lnTo>
                    <a:pt x="148" y="172"/>
                  </a:lnTo>
                  <a:close/>
                  <a:moveTo>
                    <a:pt x="75" y="130"/>
                  </a:moveTo>
                  <a:lnTo>
                    <a:pt x="117" y="154"/>
                  </a:lnTo>
                  <a:lnTo>
                    <a:pt x="117" y="203"/>
                  </a:lnTo>
                  <a:lnTo>
                    <a:pt x="75" y="178"/>
                  </a:lnTo>
                  <a:lnTo>
                    <a:pt x="75" y="130"/>
                  </a:lnTo>
                  <a:close/>
                  <a:moveTo>
                    <a:pt x="0" y="87"/>
                  </a:moveTo>
                  <a:lnTo>
                    <a:pt x="42" y="112"/>
                  </a:lnTo>
                  <a:lnTo>
                    <a:pt x="42" y="160"/>
                  </a:lnTo>
                  <a:lnTo>
                    <a:pt x="0" y="135"/>
                  </a:lnTo>
                  <a:lnTo>
                    <a:pt x="0" y="87"/>
                  </a:lnTo>
                  <a:close/>
                  <a:moveTo>
                    <a:pt x="148" y="85"/>
                  </a:moveTo>
                  <a:lnTo>
                    <a:pt x="191" y="110"/>
                  </a:lnTo>
                  <a:lnTo>
                    <a:pt x="191" y="159"/>
                  </a:lnTo>
                  <a:lnTo>
                    <a:pt x="148" y="134"/>
                  </a:lnTo>
                  <a:lnTo>
                    <a:pt x="148" y="85"/>
                  </a:lnTo>
                  <a:close/>
                  <a:moveTo>
                    <a:pt x="75" y="42"/>
                  </a:moveTo>
                  <a:lnTo>
                    <a:pt x="117" y="67"/>
                  </a:lnTo>
                  <a:lnTo>
                    <a:pt x="117" y="116"/>
                  </a:lnTo>
                  <a:lnTo>
                    <a:pt x="75" y="91"/>
                  </a:lnTo>
                  <a:lnTo>
                    <a:pt x="75" y="42"/>
                  </a:lnTo>
                  <a:close/>
                  <a:moveTo>
                    <a:pt x="0" y="0"/>
                  </a:moveTo>
                  <a:lnTo>
                    <a:pt x="43" y="24"/>
                  </a:lnTo>
                  <a:lnTo>
                    <a:pt x="42" y="72"/>
                  </a:lnTo>
                  <a:lnTo>
                    <a:pt x="0" y="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C7C7"/>
            </a:solidFill>
            <a:ln w="0">
              <a:solidFill>
                <a:srgbClr val="C7C7C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8" name="Freeform 963"/>
            <p:cNvSpPr>
              <a:spLocks/>
            </p:cNvSpPr>
            <p:nvPr/>
          </p:nvSpPr>
          <p:spPr bwMode="auto">
            <a:xfrm>
              <a:off x="8256977" y="4744338"/>
              <a:ext cx="174625" cy="217488"/>
            </a:xfrm>
            <a:custGeom>
              <a:avLst/>
              <a:gdLst>
                <a:gd name="T0" fmla="*/ 41 w 110"/>
                <a:gd name="T1" fmla="*/ 0 h 137"/>
                <a:gd name="T2" fmla="*/ 59 w 110"/>
                <a:gd name="T3" fmla="*/ 6 h 137"/>
                <a:gd name="T4" fmla="*/ 75 w 110"/>
                <a:gd name="T5" fmla="*/ 15 h 137"/>
                <a:gd name="T6" fmla="*/ 84 w 110"/>
                <a:gd name="T7" fmla="*/ 22 h 137"/>
                <a:gd name="T8" fmla="*/ 90 w 110"/>
                <a:gd name="T9" fmla="*/ 28 h 137"/>
                <a:gd name="T10" fmla="*/ 98 w 110"/>
                <a:gd name="T11" fmla="*/ 35 h 137"/>
                <a:gd name="T12" fmla="*/ 103 w 110"/>
                <a:gd name="T13" fmla="*/ 39 h 137"/>
                <a:gd name="T14" fmla="*/ 105 w 110"/>
                <a:gd name="T15" fmla="*/ 40 h 137"/>
                <a:gd name="T16" fmla="*/ 106 w 110"/>
                <a:gd name="T17" fmla="*/ 44 h 137"/>
                <a:gd name="T18" fmla="*/ 103 w 110"/>
                <a:gd name="T19" fmla="*/ 43 h 137"/>
                <a:gd name="T20" fmla="*/ 101 w 110"/>
                <a:gd name="T21" fmla="*/ 40 h 137"/>
                <a:gd name="T22" fmla="*/ 94 w 110"/>
                <a:gd name="T23" fmla="*/ 35 h 137"/>
                <a:gd name="T24" fmla="*/ 82 w 110"/>
                <a:gd name="T25" fmla="*/ 26 h 137"/>
                <a:gd name="T26" fmla="*/ 75 w 110"/>
                <a:gd name="T27" fmla="*/ 21 h 137"/>
                <a:gd name="T28" fmla="*/ 61 w 110"/>
                <a:gd name="T29" fmla="*/ 14 h 137"/>
                <a:gd name="T30" fmla="*/ 43 w 110"/>
                <a:gd name="T31" fmla="*/ 7 h 137"/>
                <a:gd name="T32" fmla="*/ 27 w 110"/>
                <a:gd name="T33" fmla="*/ 10 h 137"/>
                <a:gd name="T34" fmla="*/ 18 w 110"/>
                <a:gd name="T35" fmla="*/ 17 h 137"/>
                <a:gd name="T36" fmla="*/ 12 w 110"/>
                <a:gd name="T37" fmla="*/ 27 h 137"/>
                <a:gd name="T38" fmla="*/ 9 w 110"/>
                <a:gd name="T39" fmla="*/ 35 h 137"/>
                <a:gd name="T40" fmla="*/ 9 w 110"/>
                <a:gd name="T41" fmla="*/ 36 h 137"/>
                <a:gd name="T42" fmla="*/ 10 w 110"/>
                <a:gd name="T43" fmla="*/ 40 h 137"/>
                <a:gd name="T44" fmla="*/ 17 w 110"/>
                <a:gd name="T45" fmla="*/ 66 h 137"/>
                <a:gd name="T46" fmla="*/ 33 w 110"/>
                <a:gd name="T47" fmla="*/ 89 h 137"/>
                <a:gd name="T48" fmla="*/ 46 w 110"/>
                <a:gd name="T49" fmla="*/ 100 h 137"/>
                <a:gd name="T50" fmla="*/ 55 w 110"/>
                <a:gd name="T51" fmla="*/ 103 h 137"/>
                <a:gd name="T52" fmla="*/ 65 w 110"/>
                <a:gd name="T53" fmla="*/ 104 h 137"/>
                <a:gd name="T54" fmla="*/ 72 w 110"/>
                <a:gd name="T55" fmla="*/ 99 h 137"/>
                <a:gd name="T56" fmla="*/ 76 w 110"/>
                <a:gd name="T57" fmla="*/ 91 h 137"/>
                <a:gd name="T58" fmla="*/ 77 w 110"/>
                <a:gd name="T59" fmla="*/ 79 h 137"/>
                <a:gd name="T60" fmla="*/ 76 w 110"/>
                <a:gd name="T61" fmla="*/ 60 h 137"/>
                <a:gd name="T62" fmla="*/ 69 w 110"/>
                <a:gd name="T63" fmla="*/ 41 h 137"/>
                <a:gd name="T64" fmla="*/ 63 w 110"/>
                <a:gd name="T65" fmla="*/ 30 h 137"/>
                <a:gd name="T66" fmla="*/ 59 w 110"/>
                <a:gd name="T67" fmla="*/ 24 h 137"/>
                <a:gd name="T68" fmla="*/ 56 w 110"/>
                <a:gd name="T69" fmla="*/ 19 h 137"/>
                <a:gd name="T70" fmla="*/ 55 w 110"/>
                <a:gd name="T71" fmla="*/ 18 h 137"/>
                <a:gd name="T72" fmla="*/ 54 w 110"/>
                <a:gd name="T73" fmla="*/ 15 h 137"/>
                <a:gd name="T74" fmla="*/ 55 w 110"/>
                <a:gd name="T75" fmla="*/ 14 h 137"/>
                <a:gd name="T76" fmla="*/ 56 w 110"/>
                <a:gd name="T77" fmla="*/ 14 h 137"/>
                <a:gd name="T78" fmla="*/ 61 w 110"/>
                <a:gd name="T79" fmla="*/ 17 h 137"/>
                <a:gd name="T80" fmla="*/ 68 w 110"/>
                <a:gd name="T81" fmla="*/ 19 h 137"/>
                <a:gd name="T82" fmla="*/ 77 w 110"/>
                <a:gd name="T83" fmla="*/ 27 h 137"/>
                <a:gd name="T84" fmla="*/ 90 w 110"/>
                <a:gd name="T85" fmla="*/ 41 h 137"/>
                <a:gd name="T86" fmla="*/ 107 w 110"/>
                <a:gd name="T87" fmla="*/ 77 h 137"/>
                <a:gd name="T88" fmla="*/ 110 w 110"/>
                <a:gd name="T89" fmla="*/ 103 h 137"/>
                <a:gd name="T90" fmla="*/ 103 w 110"/>
                <a:gd name="T91" fmla="*/ 125 h 137"/>
                <a:gd name="T92" fmla="*/ 85 w 110"/>
                <a:gd name="T93" fmla="*/ 137 h 137"/>
                <a:gd name="T94" fmla="*/ 52 w 110"/>
                <a:gd name="T95" fmla="*/ 129 h 137"/>
                <a:gd name="T96" fmla="*/ 31 w 110"/>
                <a:gd name="T97" fmla="*/ 111 h 137"/>
                <a:gd name="T98" fmla="*/ 5 w 110"/>
                <a:gd name="T99" fmla="*/ 68 h 137"/>
                <a:gd name="T100" fmla="*/ 0 w 110"/>
                <a:gd name="T101" fmla="*/ 40 h 137"/>
                <a:gd name="T102" fmla="*/ 1 w 110"/>
                <a:gd name="T103" fmla="*/ 32 h 137"/>
                <a:gd name="T104" fmla="*/ 1 w 110"/>
                <a:gd name="T105" fmla="*/ 30 h 137"/>
                <a:gd name="T106" fmla="*/ 1 w 110"/>
                <a:gd name="T107" fmla="*/ 28 h 137"/>
                <a:gd name="T108" fmla="*/ 5 w 110"/>
                <a:gd name="T109" fmla="*/ 19 h 137"/>
                <a:gd name="T110" fmla="*/ 12 w 110"/>
                <a:gd name="T111" fmla="*/ 7 h 137"/>
                <a:gd name="T112" fmla="*/ 22 w 110"/>
                <a:gd name="T113" fmla="*/ 1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10" h="137">
                  <a:moveTo>
                    <a:pt x="29" y="0"/>
                  </a:moveTo>
                  <a:lnTo>
                    <a:pt x="41" y="0"/>
                  </a:lnTo>
                  <a:lnTo>
                    <a:pt x="52" y="4"/>
                  </a:lnTo>
                  <a:lnTo>
                    <a:pt x="59" y="6"/>
                  </a:lnTo>
                  <a:lnTo>
                    <a:pt x="65" y="10"/>
                  </a:lnTo>
                  <a:lnTo>
                    <a:pt x="75" y="15"/>
                  </a:lnTo>
                  <a:lnTo>
                    <a:pt x="80" y="19"/>
                  </a:lnTo>
                  <a:lnTo>
                    <a:pt x="84" y="22"/>
                  </a:lnTo>
                  <a:lnTo>
                    <a:pt x="88" y="24"/>
                  </a:lnTo>
                  <a:lnTo>
                    <a:pt x="90" y="28"/>
                  </a:lnTo>
                  <a:lnTo>
                    <a:pt x="96" y="31"/>
                  </a:lnTo>
                  <a:lnTo>
                    <a:pt x="98" y="35"/>
                  </a:lnTo>
                  <a:lnTo>
                    <a:pt x="101" y="38"/>
                  </a:lnTo>
                  <a:lnTo>
                    <a:pt x="103" y="39"/>
                  </a:lnTo>
                  <a:lnTo>
                    <a:pt x="105" y="40"/>
                  </a:lnTo>
                  <a:lnTo>
                    <a:pt x="105" y="40"/>
                  </a:lnTo>
                  <a:lnTo>
                    <a:pt x="106" y="41"/>
                  </a:lnTo>
                  <a:lnTo>
                    <a:pt x="106" y="44"/>
                  </a:lnTo>
                  <a:lnTo>
                    <a:pt x="103" y="43"/>
                  </a:lnTo>
                  <a:lnTo>
                    <a:pt x="103" y="43"/>
                  </a:lnTo>
                  <a:lnTo>
                    <a:pt x="102" y="41"/>
                  </a:lnTo>
                  <a:lnTo>
                    <a:pt x="101" y="40"/>
                  </a:lnTo>
                  <a:lnTo>
                    <a:pt x="98" y="38"/>
                  </a:lnTo>
                  <a:lnTo>
                    <a:pt x="94" y="35"/>
                  </a:lnTo>
                  <a:lnTo>
                    <a:pt x="90" y="32"/>
                  </a:lnTo>
                  <a:lnTo>
                    <a:pt x="82" y="26"/>
                  </a:lnTo>
                  <a:lnTo>
                    <a:pt x="79" y="23"/>
                  </a:lnTo>
                  <a:lnTo>
                    <a:pt x="75" y="21"/>
                  </a:lnTo>
                  <a:lnTo>
                    <a:pt x="69" y="18"/>
                  </a:lnTo>
                  <a:lnTo>
                    <a:pt x="61" y="14"/>
                  </a:lnTo>
                  <a:lnTo>
                    <a:pt x="54" y="10"/>
                  </a:lnTo>
                  <a:lnTo>
                    <a:pt x="43" y="7"/>
                  </a:lnTo>
                  <a:lnTo>
                    <a:pt x="31" y="9"/>
                  </a:lnTo>
                  <a:lnTo>
                    <a:pt x="27" y="10"/>
                  </a:lnTo>
                  <a:lnTo>
                    <a:pt x="22" y="13"/>
                  </a:lnTo>
                  <a:lnTo>
                    <a:pt x="18" y="17"/>
                  </a:lnTo>
                  <a:lnTo>
                    <a:pt x="14" y="21"/>
                  </a:lnTo>
                  <a:lnTo>
                    <a:pt x="12" y="27"/>
                  </a:lnTo>
                  <a:lnTo>
                    <a:pt x="10" y="34"/>
                  </a:lnTo>
                  <a:lnTo>
                    <a:pt x="9" y="35"/>
                  </a:lnTo>
                  <a:lnTo>
                    <a:pt x="9" y="35"/>
                  </a:lnTo>
                  <a:lnTo>
                    <a:pt x="9" y="36"/>
                  </a:lnTo>
                  <a:lnTo>
                    <a:pt x="9" y="39"/>
                  </a:lnTo>
                  <a:lnTo>
                    <a:pt x="10" y="40"/>
                  </a:lnTo>
                  <a:lnTo>
                    <a:pt x="12" y="49"/>
                  </a:lnTo>
                  <a:lnTo>
                    <a:pt x="17" y="66"/>
                  </a:lnTo>
                  <a:lnTo>
                    <a:pt x="26" y="82"/>
                  </a:lnTo>
                  <a:lnTo>
                    <a:pt x="33" y="89"/>
                  </a:lnTo>
                  <a:lnTo>
                    <a:pt x="39" y="95"/>
                  </a:lnTo>
                  <a:lnTo>
                    <a:pt x="46" y="100"/>
                  </a:lnTo>
                  <a:lnTo>
                    <a:pt x="50" y="102"/>
                  </a:lnTo>
                  <a:lnTo>
                    <a:pt x="55" y="103"/>
                  </a:lnTo>
                  <a:lnTo>
                    <a:pt x="60" y="104"/>
                  </a:lnTo>
                  <a:lnTo>
                    <a:pt x="65" y="104"/>
                  </a:lnTo>
                  <a:lnTo>
                    <a:pt x="69" y="102"/>
                  </a:lnTo>
                  <a:lnTo>
                    <a:pt x="72" y="99"/>
                  </a:lnTo>
                  <a:lnTo>
                    <a:pt x="75" y="96"/>
                  </a:lnTo>
                  <a:lnTo>
                    <a:pt x="76" y="91"/>
                  </a:lnTo>
                  <a:lnTo>
                    <a:pt x="77" y="87"/>
                  </a:lnTo>
                  <a:lnTo>
                    <a:pt x="77" y="79"/>
                  </a:lnTo>
                  <a:lnTo>
                    <a:pt x="77" y="70"/>
                  </a:lnTo>
                  <a:lnTo>
                    <a:pt x="76" y="60"/>
                  </a:lnTo>
                  <a:lnTo>
                    <a:pt x="73" y="51"/>
                  </a:lnTo>
                  <a:lnTo>
                    <a:pt x="69" y="41"/>
                  </a:lnTo>
                  <a:lnTo>
                    <a:pt x="65" y="34"/>
                  </a:lnTo>
                  <a:lnTo>
                    <a:pt x="63" y="30"/>
                  </a:lnTo>
                  <a:lnTo>
                    <a:pt x="61" y="27"/>
                  </a:lnTo>
                  <a:lnTo>
                    <a:pt x="59" y="24"/>
                  </a:lnTo>
                  <a:lnTo>
                    <a:pt x="58" y="22"/>
                  </a:lnTo>
                  <a:lnTo>
                    <a:pt x="56" y="19"/>
                  </a:lnTo>
                  <a:lnTo>
                    <a:pt x="55" y="18"/>
                  </a:lnTo>
                  <a:lnTo>
                    <a:pt x="55" y="18"/>
                  </a:lnTo>
                  <a:lnTo>
                    <a:pt x="55" y="17"/>
                  </a:lnTo>
                  <a:lnTo>
                    <a:pt x="54" y="15"/>
                  </a:lnTo>
                  <a:lnTo>
                    <a:pt x="54" y="14"/>
                  </a:lnTo>
                  <a:lnTo>
                    <a:pt x="55" y="14"/>
                  </a:lnTo>
                  <a:lnTo>
                    <a:pt x="55" y="14"/>
                  </a:lnTo>
                  <a:lnTo>
                    <a:pt x="56" y="14"/>
                  </a:lnTo>
                  <a:lnTo>
                    <a:pt x="59" y="15"/>
                  </a:lnTo>
                  <a:lnTo>
                    <a:pt x="61" y="17"/>
                  </a:lnTo>
                  <a:lnTo>
                    <a:pt x="65" y="18"/>
                  </a:lnTo>
                  <a:lnTo>
                    <a:pt x="68" y="19"/>
                  </a:lnTo>
                  <a:lnTo>
                    <a:pt x="72" y="22"/>
                  </a:lnTo>
                  <a:lnTo>
                    <a:pt x="77" y="27"/>
                  </a:lnTo>
                  <a:lnTo>
                    <a:pt x="84" y="34"/>
                  </a:lnTo>
                  <a:lnTo>
                    <a:pt x="90" y="41"/>
                  </a:lnTo>
                  <a:lnTo>
                    <a:pt x="99" y="57"/>
                  </a:lnTo>
                  <a:lnTo>
                    <a:pt x="107" y="77"/>
                  </a:lnTo>
                  <a:lnTo>
                    <a:pt x="110" y="90"/>
                  </a:lnTo>
                  <a:lnTo>
                    <a:pt x="110" y="103"/>
                  </a:lnTo>
                  <a:lnTo>
                    <a:pt x="109" y="116"/>
                  </a:lnTo>
                  <a:lnTo>
                    <a:pt x="103" y="125"/>
                  </a:lnTo>
                  <a:lnTo>
                    <a:pt x="96" y="133"/>
                  </a:lnTo>
                  <a:lnTo>
                    <a:pt x="85" y="137"/>
                  </a:lnTo>
                  <a:lnTo>
                    <a:pt x="69" y="136"/>
                  </a:lnTo>
                  <a:lnTo>
                    <a:pt x="52" y="129"/>
                  </a:lnTo>
                  <a:lnTo>
                    <a:pt x="50" y="127"/>
                  </a:lnTo>
                  <a:lnTo>
                    <a:pt x="31" y="111"/>
                  </a:lnTo>
                  <a:lnTo>
                    <a:pt x="16" y="90"/>
                  </a:lnTo>
                  <a:lnTo>
                    <a:pt x="5" y="68"/>
                  </a:lnTo>
                  <a:lnTo>
                    <a:pt x="0" y="45"/>
                  </a:lnTo>
                  <a:lnTo>
                    <a:pt x="0" y="40"/>
                  </a:lnTo>
                  <a:lnTo>
                    <a:pt x="0" y="35"/>
                  </a:lnTo>
                  <a:lnTo>
                    <a:pt x="1" y="32"/>
                  </a:lnTo>
                  <a:lnTo>
                    <a:pt x="1" y="31"/>
                  </a:lnTo>
                  <a:lnTo>
                    <a:pt x="1" y="30"/>
                  </a:lnTo>
                  <a:lnTo>
                    <a:pt x="1" y="30"/>
                  </a:lnTo>
                  <a:lnTo>
                    <a:pt x="1" y="28"/>
                  </a:lnTo>
                  <a:lnTo>
                    <a:pt x="3" y="26"/>
                  </a:lnTo>
                  <a:lnTo>
                    <a:pt x="5" y="19"/>
                  </a:lnTo>
                  <a:lnTo>
                    <a:pt x="8" y="13"/>
                  </a:lnTo>
                  <a:lnTo>
                    <a:pt x="12" y="7"/>
                  </a:lnTo>
                  <a:lnTo>
                    <a:pt x="17" y="4"/>
                  </a:lnTo>
                  <a:lnTo>
                    <a:pt x="22" y="1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5D54"/>
            </a:solidFill>
            <a:ln w="0">
              <a:solidFill>
                <a:srgbClr val="FF5D5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9" name="Rectangle 518"/>
            <p:cNvSpPr/>
            <p:nvPr/>
          </p:nvSpPr>
          <p:spPr>
            <a:xfrm rot="886297">
              <a:off x="11040919" y="4870659"/>
              <a:ext cx="1416280" cy="1922765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0" name="Freeform 50"/>
            <p:cNvSpPr>
              <a:spLocks/>
            </p:cNvSpPr>
            <p:nvPr/>
          </p:nvSpPr>
          <p:spPr bwMode="auto">
            <a:xfrm>
              <a:off x="10810471" y="6366664"/>
              <a:ext cx="160338" cy="160338"/>
            </a:xfrm>
            <a:custGeom>
              <a:avLst/>
              <a:gdLst>
                <a:gd name="T0" fmla="*/ 52 w 101"/>
                <a:gd name="T1" fmla="*/ 0 h 101"/>
                <a:gd name="T2" fmla="*/ 68 w 101"/>
                <a:gd name="T3" fmla="*/ 4 h 101"/>
                <a:gd name="T4" fmla="*/ 83 w 101"/>
                <a:gd name="T5" fmla="*/ 12 h 101"/>
                <a:gd name="T6" fmla="*/ 93 w 101"/>
                <a:gd name="T7" fmla="*/ 24 h 101"/>
                <a:gd name="T8" fmla="*/ 98 w 101"/>
                <a:gd name="T9" fmla="*/ 38 h 101"/>
                <a:gd name="T10" fmla="*/ 101 w 101"/>
                <a:gd name="T11" fmla="*/ 52 h 101"/>
                <a:gd name="T12" fmla="*/ 97 w 101"/>
                <a:gd name="T13" fmla="*/ 68 h 101"/>
                <a:gd name="T14" fmla="*/ 89 w 101"/>
                <a:gd name="T15" fmla="*/ 82 h 101"/>
                <a:gd name="T16" fmla="*/ 77 w 101"/>
                <a:gd name="T17" fmla="*/ 93 h 101"/>
                <a:gd name="T18" fmla="*/ 63 w 101"/>
                <a:gd name="T19" fmla="*/ 99 h 101"/>
                <a:gd name="T20" fmla="*/ 47 w 101"/>
                <a:gd name="T21" fmla="*/ 101 h 101"/>
                <a:gd name="T22" fmla="*/ 31 w 101"/>
                <a:gd name="T23" fmla="*/ 97 h 101"/>
                <a:gd name="T24" fmla="*/ 18 w 101"/>
                <a:gd name="T25" fmla="*/ 89 h 101"/>
                <a:gd name="T26" fmla="*/ 8 w 101"/>
                <a:gd name="T27" fmla="*/ 77 h 101"/>
                <a:gd name="T28" fmla="*/ 1 w 101"/>
                <a:gd name="T29" fmla="*/ 63 h 101"/>
                <a:gd name="T30" fmla="*/ 0 w 101"/>
                <a:gd name="T31" fmla="*/ 47 h 101"/>
                <a:gd name="T32" fmla="*/ 3 w 101"/>
                <a:gd name="T33" fmla="*/ 31 h 101"/>
                <a:gd name="T34" fmla="*/ 12 w 101"/>
                <a:gd name="T35" fmla="*/ 18 h 101"/>
                <a:gd name="T36" fmla="*/ 24 w 101"/>
                <a:gd name="T37" fmla="*/ 8 h 101"/>
                <a:gd name="T38" fmla="*/ 37 w 101"/>
                <a:gd name="T39" fmla="*/ 1 h 101"/>
                <a:gd name="T40" fmla="*/ 52 w 101"/>
                <a:gd name="T4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1" h="101">
                  <a:moveTo>
                    <a:pt x="52" y="0"/>
                  </a:moveTo>
                  <a:lnTo>
                    <a:pt x="68" y="4"/>
                  </a:lnTo>
                  <a:lnTo>
                    <a:pt x="83" y="12"/>
                  </a:lnTo>
                  <a:lnTo>
                    <a:pt x="93" y="24"/>
                  </a:lnTo>
                  <a:lnTo>
                    <a:pt x="98" y="38"/>
                  </a:lnTo>
                  <a:lnTo>
                    <a:pt x="101" y="52"/>
                  </a:lnTo>
                  <a:lnTo>
                    <a:pt x="97" y="68"/>
                  </a:lnTo>
                  <a:lnTo>
                    <a:pt x="89" y="82"/>
                  </a:lnTo>
                  <a:lnTo>
                    <a:pt x="77" y="93"/>
                  </a:lnTo>
                  <a:lnTo>
                    <a:pt x="63" y="99"/>
                  </a:lnTo>
                  <a:lnTo>
                    <a:pt x="47" y="101"/>
                  </a:lnTo>
                  <a:lnTo>
                    <a:pt x="31" y="97"/>
                  </a:lnTo>
                  <a:lnTo>
                    <a:pt x="18" y="89"/>
                  </a:lnTo>
                  <a:lnTo>
                    <a:pt x="8" y="77"/>
                  </a:lnTo>
                  <a:lnTo>
                    <a:pt x="1" y="63"/>
                  </a:lnTo>
                  <a:lnTo>
                    <a:pt x="0" y="47"/>
                  </a:lnTo>
                  <a:lnTo>
                    <a:pt x="3" y="31"/>
                  </a:lnTo>
                  <a:lnTo>
                    <a:pt x="12" y="18"/>
                  </a:lnTo>
                  <a:lnTo>
                    <a:pt x="24" y="8"/>
                  </a:lnTo>
                  <a:lnTo>
                    <a:pt x="37" y="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E8BB46"/>
            </a:solidFill>
            <a:ln w="0">
              <a:solidFill>
                <a:srgbClr val="E8BB4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1" name="Freeform 51"/>
            <p:cNvSpPr>
              <a:spLocks/>
            </p:cNvSpPr>
            <p:nvPr/>
          </p:nvSpPr>
          <p:spPr bwMode="auto">
            <a:xfrm>
              <a:off x="11016846" y="6412701"/>
              <a:ext cx="157163" cy="160338"/>
            </a:xfrm>
            <a:custGeom>
              <a:avLst/>
              <a:gdLst>
                <a:gd name="T0" fmla="*/ 52 w 99"/>
                <a:gd name="T1" fmla="*/ 0 h 101"/>
                <a:gd name="T2" fmla="*/ 68 w 99"/>
                <a:gd name="T3" fmla="*/ 4 h 101"/>
                <a:gd name="T4" fmla="*/ 82 w 99"/>
                <a:gd name="T5" fmla="*/ 12 h 101"/>
                <a:gd name="T6" fmla="*/ 91 w 99"/>
                <a:gd name="T7" fmla="*/ 23 h 101"/>
                <a:gd name="T8" fmla="*/ 98 w 99"/>
                <a:gd name="T9" fmla="*/ 38 h 101"/>
                <a:gd name="T10" fmla="*/ 99 w 99"/>
                <a:gd name="T11" fmla="*/ 53 h 101"/>
                <a:gd name="T12" fmla="*/ 97 w 99"/>
                <a:gd name="T13" fmla="*/ 69 h 101"/>
                <a:gd name="T14" fmla="*/ 89 w 99"/>
                <a:gd name="T15" fmla="*/ 82 h 101"/>
                <a:gd name="T16" fmla="*/ 77 w 99"/>
                <a:gd name="T17" fmla="*/ 93 h 101"/>
                <a:gd name="T18" fmla="*/ 62 w 99"/>
                <a:gd name="T19" fmla="*/ 99 h 101"/>
                <a:gd name="T20" fmla="*/ 47 w 99"/>
                <a:gd name="T21" fmla="*/ 101 h 101"/>
                <a:gd name="T22" fmla="*/ 31 w 99"/>
                <a:gd name="T23" fmla="*/ 97 h 101"/>
                <a:gd name="T24" fmla="*/ 17 w 99"/>
                <a:gd name="T25" fmla="*/ 89 h 101"/>
                <a:gd name="T26" fmla="*/ 6 w 99"/>
                <a:gd name="T27" fmla="*/ 77 h 101"/>
                <a:gd name="T28" fmla="*/ 1 w 99"/>
                <a:gd name="T29" fmla="*/ 63 h 101"/>
                <a:gd name="T30" fmla="*/ 0 w 99"/>
                <a:gd name="T31" fmla="*/ 48 h 101"/>
                <a:gd name="T32" fmla="*/ 2 w 99"/>
                <a:gd name="T33" fmla="*/ 33 h 101"/>
                <a:gd name="T34" fmla="*/ 10 w 99"/>
                <a:gd name="T35" fmla="*/ 18 h 101"/>
                <a:gd name="T36" fmla="*/ 22 w 99"/>
                <a:gd name="T37" fmla="*/ 8 h 101"/>
                <a:gd name="T38" fmla="*/ 36 w 99"/>
                <a:gd name="T39" fmla="*/ 1 h 101"/>
                <a:gd name="T40" fmla="*/ 52 w 99"/>
                <a:gd name="T4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9" h="101">
                  <a:moveTo>
                    <a:pt x="52" y="0"/>
                  </a:moveTo>
                  <a:lnTo>
                    <a:pt x="68" y="4"/>
                  </a:lnTo>
                  <a:lnTo>
                    <a:pt x="82" y="12"/>
                  </a:lnTo>
                  <a:lnTo>
                    <a:pt x="91" y="23"/>
                  </a:lnTo>
                  <a:lnTo>
                    <a:pt x="98" y="38"/>
                  </a:lnTo>
                  <a:lnTo>
                    <a:pt x="99" y="53"/>
                  </a:lnTo>
                  <a:lnTo>
                    <a:pt x="97" y="69"/>
                  </a:lnTo>
                  <a:lnTo>
                    <a:pt x="89" y="82"/>
                  </a:lnTo>
                  <a:lnTo>
                    <a:pt x="77" y="93"/>
                  </a:lnTo>
                  <a:lnTo>
                    <a:pt x="62" y="99"/>
                  </a:lnTo>
                  <a:lnTo>
                    <a:pt x="47" y="101"/>
                  </a:lnTo>
                  <a:lnTo>
                    <a:pt x="31" y="97"/>
                  </a:lnTo>
                  <a:lnTo>
                    <a:pt x="17" y="89"/>
                  </a:lnTo>
                  <a:lnTo>
                    <a:pt x="6" y="77"/>
                  </a:lnTo>
                  <a:lnTo>
                    <a:pt x="1" y="63"/>
                  </a:lnTo>
                  <a:lnTo>
                    <a:pt x="0" y="48"/>
                  </a:lnTo>
                  <a:lnTo>
                    <a:pt x="2" y="33"/>
                  </a:lnTo>
                  <a:lnTo>
                    <a:pt x="10" y="18"/>
                  </a:lnTo>
                  <a:lnTo>
                    <a:pt x="22" y="8"/>
                  </a:lnTo>
                  <a:lnTo>
                    <a:pt x="36" y="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E8BB46"/>
            </a:solidFill>
            <a:ln w="0">
              <a:solidFill>
                <a:srgbClr val="E8BB4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2" name="Freeform 52"/>
            <p:cNvSpPr>
              <a:spLocks/>
            </p:cNvSpPr>
            <p:nvPr/>
          </p:nvSpPr>
          <p:spPr bwMode="auto">
            <a:xfrm>
              <a:off x="11224808" y="6452389"/>
              <a:ext cx="158750" cy="158750"/>
            </a:xfrm>
            <a:custGeom>
              <a:avLst/>
              <a:gdLst>
                <a:gd name="T0" fmla="*/ 52 w 100"/>
                <a:gd name="T1" fmla="*/ 0 h 100"/>
                <a:gd name="T2" fmla="*/ 68 w 100"/>
                <a:gd name="T3" fmla="*/ 2 h 100"/>
                <a:gd name="T4" fmla="*/ 82 w 100"/>
                <a:gd name="T5" fmla="*/ 11 h 100"/>
                <a:gd name="T6" fmla="*/ 93 w 100"/>
                <a:gd name="T7" fmla="*/ 23 h 100"/>
                <a:gd name="T8" fmla="*/ 98 w 100"/>
                <a:gd name="T9" fmla="*/ 36 h 100"/>
                <a:gd name="T10" fmla="*/ 100 w 100"/>
                <a:gd name="T11" fmla="*/ 52 h 100"/>
                <a:gd name="T12" fmla="*/ 96 w 100"/>
                <a:gd name="T13" fmla="*/ 68 h 100"/>
                <a:gd name="T14" fmla="*/ 89 w 100"/>
                <a:gd name="T15" fmla="*/ 82 h 100"/>
                <a:gd name="T16" fmla="*/ 77 w 100"/>
                <a:gd name="T17" fmla="*/ 93 h 100"/>
                <a:gd name="T18" fmla="*/ 62 w 100"/>
                <a:gd name="T19" fmla="*/ 98 h 100"/>
                <a:gd name="T20" fmla="*/ 47 w 100"/>
                <a:gd name="T21" fmla="*/ 100 h 100"/>
                <a:gd name="T22" fmla="*/ 31 w 100"/>
                <a:gd name="T23" fmla="*/ 97 h 100"/>
                <a:gd name="T24" fmla="*/ 17 w 100"/>
                <a:gd name="T25" fmla="*/ 89 h 100"/>
                <a:gd name="T26" fmla="*/ 7 w 100"/>
                <a:gd name="T27" fmla="*/ 77 h 100"/>
                <a:gd name="T28" fmla="*/ 1 w 100"/>
                <a:gd name="T29" fmla="*/ 62 h 100"/>
                <a:gd name="T30" fmla="*/ 0 w 100"/>
                <a:gd name="T31" fmla="*/ 47 h 100"/>
                <a:gd name="T32" fmla="*/ 2 w 100"/>
                <a:gd name="T33" fmla="*/ 31 h 100"/>
                <a:gd name="T34" fmla="*/ 11 w 100"/>
                <a:gd name="T35" fmla="*/ 18 h 100"/>
                <a:gd name="T36" fmla="*/ 23 w 100"/>
                <a:gd name="T37" fmla="*/ 8 h 100"/>
                <a:gd name="T38" fmla="*/ 36 w 100"/>
                <a:gd name="T39" fmla="*/ 1 h 100"/>
                <a:gd name="T40" fmla="*/ 52 w 100"/>
                <a:gd name="T41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0" h="100">
                  <a:moveTo>
                    <a:pt x="52" y="0"/>
                  </a:moveTo>
                  <a:lnTo>
                    <a:pt x="68" y="2"/>
                  </a:lnTo>
                  <a:lnTo>
                    <a:pt x="82" y="11"/>
                  </a:lnTo>
                  <a:lnTo>
                    <a:pt x="93" y="23"/>
                  </a:lnTo>
                  <a:lnTo>
                    <a:pt x="98" y="36"/>
                  </a:lnTo>
                  <a:lnTo>
                    <a:pt x="100" y="52"/>
                  </a:lnTo>
                  <a:lnTo>
                    <a:pt x="96" y="68"/>
                  </a:lnTo>
                  <a:lnTo>
                    <a:pt x="89" y="82"/>
                  </a:lnTo>
                  <a:lnTo>
                    <a:pt x="77" y="93"/>
                  </a:lnTo>
                  <a:lnTo>
                    <a:pt x="62" y="98"/>
                  </a:lnTo>
                  <a:lnTo>
                    <a:pt x="47" y="100"/>
                  </a:lnTo>
                  <a:lnTo>
                    <a:pt x="31" y="97"/>
                  </a:lnTo>
                  <a:lnTo>
                    <a:pt x="17" y="89"/>
                  </a:lnTo>
                  <a:lnTo>
                    <a:pt x="7" y="77"/>
                  </a:lnTo>
                  <a:lnTo>
                    <a:pt x="1" y="62"/>
                  </a:lnTo>
                  <a:lnTo>
                    <a:pt x="0" y="47"/>
                  </a:lnTo>
                  <a:lnTo>
                    <a:pt x="2" y="31"/>
                  </a:lnTo>
                  <a:lnTo>
                    <a:pt x="11" y="18"/>
                  </a:lnTo>
                  <a:lnTo>
                    <a:pt x="23" y="8"/>
                  </a:lnTo>
                  <a:lnTo>
                    <a:pt x="36" y="1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E8BB46"/>
            </a:solidFill>
            <a:ln w="0">
              <a:solidFill>
                <a:srgbClr val="E8BB4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23" name="Group 522"/>
          <p:cNvGrpSpPr/>
          <p:nvPr/>
        </p:nvGrpSpPr>
        <p:grpSpPr>
          <a:xfrm>
            <a:off x="927872" y="3610569"/>
            <a:ext cx="277647" cy="276819"/>
            <a:chOff x="2138511" y="2464802"/>
            <a:chExt cx="354012" cy="352956"/>
          </a:xfrm>
          <a:solidFill>
            <a:schemeClr val="accent1"/>
          </a:solidFill>
        </p:grpSpPr>
        <p:sp>
          <p:nvSpPr>
            <p:cNvPr id="524" name="Oval 523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5" name="Freeform 524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26" name="Group 525"/>
          <p:cNvGrpSpPr/>
          <p:nvPr/>
        </p:nvGrpSpPr>
        <p:grpSpPr>
          <a:xfrm>
            <a:off x="927872" y="4472993"/>
            <a:ext cx="277647" cy="276819"/>
            <a:chOff x="2138511" y="2464802"/>
            <a:chExt cx="354012" cy="352956"/>
          </a:xfrm>
          <a:solidFill>
            <a:schemeClr val="accent3"/>
          </a:solidFill>
        </p:grpSpPr>
        <p:sp>
          <p:nvSpPr>
            <p:cNvPr id="527" name="Oval 526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8" name="Freeform 527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29" name="Group 528"/>
          <p:cNvGrpSpPr/>
          <p:nvPr/>
        </p:nvGrpSpPr>
        <p:grpSpPr>
          <a:xfrm>
            <a:off x="3612007" y="4472993"/>
            <a:ext cx="277647" cy="276819"/>
            <a:chOff x="2138511" y="2464802"/>
            <a:chExt cx="354012" cy="352956"/>
          </a:xfrm>
          <a:solidFill>
            <a:schemeClr val="accent4"/>
          </a:solidFill>
        </p:grpSpPr>
        <p:sp>
          <p:nvSpPr>
            <p:cNvPr id="530" name="Oval 529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31" name="Freeform 530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532" name="TextBox 531"/>
          <p:cNvSpPr txBox="1"/>
          <p:nvPr/>
        </p:nvSpPr>
        <p:spPr>
          <a:xfrm>
            <a:off x="1205519" y="3516915"/>
            <a:ext cx="792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Title</a:t>
            </a:r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 1</a:t>
            </a:r>
            <a:r>
              <a:rPr lang="id-ID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 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533" name="TextBox 532"/>
          <p:cNvSpPr txBox="1"/>
          <p:nvPr/>
        </p:nvSpPr>
        <p:spPr>
          <a:xfrm>
            <a:off x="1205518" y="3786103"/>
            <a:ext cx="203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amet,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consectetur adipiscing teda.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534" name="TextBox 533"/>
          <p:cNvSpPr txBox="1"/>
          <p:nvPr/>
        </p:nvSpPr>
        <p:spPr>
          <a:xfrm>
            <a:off x="1205519" y="4391213"/>
            <a:ext cx="792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Title</a:t>
            </a:r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 3</a:t>
            </a:r>
            <a:r>
              <a:rPr lang="id-ID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 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535" name="TextBox 534"/>
          <p:cNvSpPr txBox="1"/>
          <p:nvPr/>
        </p:nvSpPr>
        <p:spPr>
          <a:xfrm>
            <a:off x="1205518" y="4660401"/>
            <a:ext cx="203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amet,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consectetur adipiscing teda.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536" name="TextBox 535"/>
          <p:cNvSpPr txBox="1"/>
          <p:nvPr/>
        </p:nvSpPr>
        <p:spPr>
          <a:xfrm>
            <a:off x="3887053" y="4391213"/>
            <a:ext cx="792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Title</a:t>
            </a:r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 4</a:t>
            </a:r>
            <a:r>
              <a:rPr lang="id-ID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 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537" name="TextBox 536"/>
          <p:cNvSpPr txBox="1"/>
          <p:nvPr/>
        </p:nvSpPr>
        <p:spPr>
          <a:xfrm>
            <a:off x="3887052" y="4660401"/>
            <a:ext cx="203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amet,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consectetur adipiscing teda.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grpSp>
        <p:nvGrpSpPr>
          <p:cNvPr id="538" name="Group 537"/>
          <p:cNvGrpSpPr/>
          <p:nvPr/>
        </p:nvGrpSpPr>
        <p:grpSpPr>
          <a:xfrm>
            <a:off x="3612007" y="3598896"/>
            <a:ext cx="277647" cy="276819"/>
            <a:chOff x="2138511" y="2464802"/>
            <a:chExt cx="354012" cy="352956"/>
          </a:xfrm>
          <a:solidFill>
            <a:schemeClr val="accent2"/>
          </a:solidFill>
        </p:grpSpPr>
        <p:sp>
          <p:nvSpPr>
            <p:cNvPr id="539" name="Oval 538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40" name="Freeform 539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541" name="TextBox 540"/>
          <p:cNvSpPr txBox="1"/>
          <p:nvPr/>
        </p:nvSpPr>
        <p:spPr>
          <a:xfrm>
            <a:off x="3887053" y="3517116"/>
            <a:ext cx="792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Title </a:t>
            </a:r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 2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542" name="TextBox 541"/>
          <p:cNvSpPr txBox="1"/>
          <p:nvPr/>
        </p:nvSpPr>
        <p:spPr>
          <a:xfrm>
            <a:off x="3887052" y="3786304"/>
            <a:ext cx="203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amet,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consectetur adipiscing teda.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543" name="TextBox 542"/>
          <p:cNvSpPr txBox="1"/>
          <p:nvPr/>
        </p:nvSpPr>
        <p:spPr>
          <a:xfrm>
            <a:off x="854759" y="2118444"/>
            <a:ext cx="2080983" cy="36931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b="1">
                <a:solidFill>
                  <a:schemeClr val="tx2">
                    <a:lumMod val="75000"/>
                  </a:schemeClr>
                </a:solidFill>
                <a:cs typeface="Lato Regular"/>
              </a:rPr>
              <a:t>Education Graphics</a:t>
            </a:r>
            <a:endParaRPr lang="id-ID" b="1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grpSp>
        <p:nvGrpSpPr>
          <p:cNvPr id="544" name="Group 543"/>
          <p:cNvGrpSpPr/>
          <p:nvPr/>
        </p:nvGrpSpPr>
        <p:grpSpPr>
          <a:xfrm>
            <a:off x="854760" y="2413867"/>
            <a:ext cx="5244807" cy="923312"/>
            <a:chOff x="12238818" y="4933683"/>
            <a:chExt cx="10489614" cy="1846624"/>
          </a:xfrm>
        </p:grpSpPr>
        <p:sp>
          <p:nvSpPr>
            <p:cNvPr id="545" name="TextBox 544"/>
            <p:cNvSpPr txBox="1"/>
            <p:nvPr/>
          </p:nvSpPr>
          <p:spPr>
            <a:xfrm>
              <a:off x="15110672" y="5115065"/>
              <a:ext cx="7617760" cy="1625024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pt-BR" sz="1200">
                  <a:solidFill>
                    <a:schemeClr val="tx2"/>
                  </a:solidFill>
                  <a:cs typeface="Lato Light"/>
                </a:rPr>
                <a:t>Lorem ipsum dolor sit amet, consdipiscing elit. Aliquam tincidunt ante nec sem onguconvallis Aliquam tincidunt a. Aliqm tincidunt ante top onguconvallis.</a:t>
              </a:r>
              <a:endParaRPr lang="en-US" sz="1200">
                <a:solidFill>
                  <a:schemeClr val="tx2"/>
                </a:solidFill>
                <a:cs typeface="Lato Light"/>
              </a:endParaRPr>
            </a:p>
          </p:txBody>
        </p:sp>
        <p:sp>
          <p:nvSpPr>
            <p:cNvPr id="546" name="TextBox 545"/>
            <p:cNvSpPr txBox="1"/>
            <p:nvPr/>
          </p:nvSpPr>
          <p:spPr>
            <a:xfrm>
              <a:off x="12238818" y="4933683"/>
              <a:ext cx="2921240" cy="1846624"/>
            </a:xfrm>
            <a:prstGeom prst="rect">
              <a:avLst/>
            </a:prstGeom>
            <a:noFill/>
          </p:spPr>
          <p:txBody>
            <a:bodyPr wrap="none" lIns="91422" tIns="45711" rIns="91422" bIns="45711" rtlCol="0">
              <a:spAutoFit/>
            </a:bodyPr>
            <a:lstStyle/>
            <a:p>
              <a:r>
                <a:rPr lang="en-US" sz="5400">
                  <a:solidFill>
                    <a:schemeClr val="accent2"/>
                  </a:solidFill>
                  <a:cs typeface="Lato Light"/>
                </a:rPr>
                <a:t>68K</a:t>
              </a:r>
              <a:endParaRPr lang="id-ID" sz="5400" dirty="0">
                <a:solidFill>
                  <a:schemeClr val="accent2"/>
                </a:solidFill>
                <a:cs typeface="Lato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3006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" grpId="0"/>
      <p:bldP spid="533" grpId="0"/>
      <p:bldP spid="534" grpId="0"/>
      <p:bldP spid="535" grpId="0"/>
      <p:bldP spid="536" grpId="0"/>
      <p:bldP spid="537" grpId="0"/>
      <p:bldP spid="541" grpId="0"/>
      <p:bldP spid="542" grpId="0"/>
      <p:bldP spid="54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547" name="Group 546"/>
          <p:cNvGrpSpPr/>
          <p:nvPr/>
        </p:nvGrpSpPr>
        <p:grpSpPr>
          <a:xfrm>
            <a:off x="5799668" y="1761743"/>
            <a:ext cx="5449585" cy="4302920"/>
            <a:chOff x="5578326" y="2084286"/>
            <a:chExt cx="5449585" cy="4302920"/>
          </a:xfrm>
        </p:grpSpPr>
        <p:sp>
          <p:nvSpPr>
            <p:cNvPr id="548" name="Freeform 547"/>
            <p:cNvSpPr>
              <a:spLocks noEditPoints="1"/>
            </p:cNvSpPr>
            <p:nvPr/>
          </p:nvSpPr>
          <p:spPr bwMode="auto">
            <a:xfrm>
              <a:off x="7540059" y="2084286"/>
              <a:ext cx="952312" cy="962903"/>
            </a:xfrm>
            <a:custGeom>
              <a:avLst/>
              <a:gdLst>
                <a:gd name="T0" fmla="*/ 0 w 457"/>
                <a:gd name="T1" fmla="*/ 250 h 500"/>
                <a:gd name="T2" fmla="*/ 228 w 457"/>
                <a:gd name="T3" fmla="*/ 500 h 500"/>
                <a:gd name="T4" fmla="*/ 457 w 457"/>
                <a:gd name="T5" fmla="*/ 250 h 500"/>
                <a:gd name="T6" fmla="*/ 228 w 457"/>
                <a:gd name="T7" fmla="*/ 0 h 500"/>
                <a:gd name="T8" fmla="*/ 0 w 457"/>
                <a:gd name="T9" fmla="*/ 250 h 500"/>
                <a:gd name="T10" fmla="*/ 60 w 457"/>
                <a:gd name="T11" fmla="*/ 250 h 500"/>
                <a:gd name="T12" fmla="*/ 228 w 457"/>
                <a:gd name="T13" fmla="*/ 66 h 500"/>
                <a:gd name="T14" fmla="*/ 397 w 457"/>
                <a:gd name="T15" fmla="*/ 250 h 500"/>
                <a:gd name="T16" fmla="*/ 228 w 457"/>
                <a:gd name="T17" fmla="*/ 434 h 500"/>
                <a:gd name="T18" fmla="*/ 60 w 457"/>
                <a:gd name="T19" fmla="*/ 2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7" h="500">
                  <a:moveTo>
                    <a:pt x="0" y="250"/>
                  </a:moveTo>
                  <a:cubicBezTo>
                    <a:pt x="0" y="388"/>
                    <a:pt x="102" y="500"/>
                    <a:pt x="228" y="500"/>
                  </a:cubicBezTo>
                  <a:cubicBezTo>
                    <a:pt x="354" y="500"/>
                    <a:pt x="457" y="388"/>
                    <a:pt x="457" y="250"/>
                  </a:cubicBezTo>
                  <a:cubicBezTo>
                    <a:pt x="457" y="112"/>
                    <a:pt x="354" y="0"/>
                    <a:pt x="228" y="0"/>
                  </a:cubicBezTo>
                  <a:cubicBezTo>
                    <a:pt x="102" y="0"/>
                    <a:pt x="0" y="112"/>
                    <a:pt x="0" y="250"/>
                  </a:cubicBezTo>
                  <a:close/>
                  <a:moveTo>
                    <a:pt x="60" y="250"/>
                  </a:moveTo>
                  <a:cubicBezTo>
                    <a:pt x="60" y="148"/>
                    <a:pt x="135" y="66"/>
                    <a:pt x="228" y="66"/>
                  </a:cubicBezTo>
                  <a:cubicBezTo>
                    <a:pt x="321" y="66"/>
                    <a:pt x="397" y="148"/>
                    <a:pt x="397" y="250"/>
                  </a:cubicBezTo>
                  <a:cubicBezTo>
                    <a:pt x="397" y="352"/>
                    <a:pt x="321" y="434"/>
                    <a:pt x="228" y="434"/>
                  </a:cubicBezTo>
                  <a:cubicBezTo>
                    <a:pt x="135" y="434"/>
                    <a:pt x="60" y="352"/>
                    <a:pt x="60" y="2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9" name="Freeform 548"/>
            <p:cNvSpPr>
              <a:spLocks/>
            </p:cNvSpPr>
            <p:nvPr/>
          </p:nvSpPr>
          <p:spPr bwMode="auto">
            <a:xfrm>
              <a:off x="7264711" y="2355560"/>
              <a:ext cx="369846" cy="424427"/>
            </a:xfrm>
            <a:custGeom>
              <a:avLst/>
              <a:gdLst>
                <a:gd name="T0" fmla="*/ 192 w 192"/>
                <a:gd name="T1" fmla="*/ 58 h 220"/>
                <a:gd name="T2" fmla="*/ 134 w 192"/>
                <a:gd name="T3" fmla="*/ 0 h 220"/>
                <a:gd name="T4" fmla="*/ 58 w 192"/>
                <a:gd name="T5" fmla="*/ 0 h 220"/>
                <a:gd name="T6" fmla="*/ 0 w 192"/>
                <a:gd name="T7" fmla="*/ 58 h 220"/>
                <a:gd name="T8" fmla="*/ 0 w 192"/>
                <a:gd name="T9" fmla="*/ 162 h 220"/>
                <a:gd name="T10" fmla="*/ 58 w 192"/>
                <a:gd name="T11" fmla="*/ 220 h 220"/>
                <a:gd name="T12" fmla="*/ 134 w 192"/>
                <a:gd name="T13" fmla="*/ 220 h 220"/>
                <a:gd name="T14" fmla="*/ 192 w 192"/>
                <a:gd name="T15" fmla="*/ 162 h 220"/>
                <a:gd name="T16" fmla="*/ 192 w 192"/>
                <a:gd name="T17" fmla="*/ 5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2" h="220">
                  <a:moveTo>
                    <a:pt x="192" y="58"/>
                  </a:moveTo>
                  <a:cubicBezTo>
                    <a:pt x="192" y="26"/>
                    <a:pt x="166" y="0"/>
                    <a:pt x="134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94"/>
                    <a:pt x="26" y="220"/>
                    <a:pt x="58" y="220"/>
                  </a:cubicBezTo>
                  <a:cubicBezTo>
                    <a:pt x="134" y="220"/>
                    <a:pt x="134" y="220"/>
                    <a:pt x="134" y="220"/>
                  </a:cubicBezTo>
                  <a:cubicBezTo>
                    <a:pt x="166" y="220"/>
                    <a:pt x="192" y="194"/>
                    <a:pt x="192" y="162"/>
                  </a:cubicBezTo>
                  <a:lnTo>
                    <a:pt x="192" y="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0" name="Freeform 549"/>
            <p:cNvSpPr>
              <a:spLocks/>
            </p:cNvSpPr>
            <p:nvPr/>
          </p:nvSpPr>
          <p:spPr bwMode="auto">
            <a:xfrm>
              <a:off x="5646839" y="2502195"/>
              <a:ext cx="1756361" cy="146635"/>
            </a:xfrm>
            <a:custGeom>
              <a:avLst/>
              <a:gdLst>
                <a:gd name="T0" fmla="*/ 912 w 912"/>
                <a:gd name="T1" fmla="*/ 37 h 76"/>
                <a:gd name="T2" fmla="*/ 875 w 912"/>
                <a:gd name="T3" fmla="*/ 0 h 76"/>
                <a:gd name="T4" fmla="*/ 37 w 912"/>
                <a:gd name="T5" fmla="*/ 0 h 76"/>
                <a:gd name="T6" fmla="*/ 0 w 912"/>
                <a:gd name="T7" fmla="*/ 37 h 76"/>
                <a:gd name="T8" fmla="*/ 0 w 912"/>
                <a:gd name="T9" fmla="*/ 39 h 76"/>
                <a:gd name="T10" fmla="*/ 37 w 912"/>
                <a:gd name="T11" fmla="*/ 76 h 76"/>
                <a:gd name="T12" fmla="*/ 875 w 912"/>
                <a:gd name="T13" fmla="*/ 76 h 76"/>
                <a:gd name="T14" fmla="*/ 912 w 912"/>
                <a:gd name="T15" fmla="*/ 39 h 76"/>
                <a:gd name="T16" fmla="*/ 912 w 912"/>
                <a:gd name="T17" fmla="*/ 3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2" h="76">
                  <a:moveTo>
                    <a:pt x="912" y="37"/>
                  </a:moveTo>
                  <a:cubicBezTo>
                    <a:pt x="912" y="17"/>
                    <a:pt x="895" y="0"/>
                    <a:pt x="875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0"/>
                    <a:pt x="0" y="17"/>
                    <a:pt x="0" y="37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59"/>
                    <a:pt x="17" y="76"/>
                    <a:pt x="37" y="76"/>
                  </a:cubicBezTo>
                  <a:cubicBezTo>
                    <a:pt x="875" y="76"/>
                    <a:pt x="875" y="76"/>
                    <a:pt x="875" y="76"/>
                  </a:cubicBezTo>
                  <a:cubicBezTo>
                    <a:pt x="895" y="76"/>
                    <a:pt x="912" y="59"/>
                    <a:pt x="912" y="39"/>
                  </a:cubicBezTo>
                  <a:lnTo>
                    <a:pt x="912" y="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1" name="Freeform 550"/>
            <p:cNvSpPr>
              <a:spLocks/>
            </p:cNvSpPr>
            <p:nvPr/>
          </p:nvSpPr>
          <p:spPr bwMode="auto">
            <a:xfrm>
              <a:off x="6224418" y="2455761"/>
              <a:ext cx="92054" cy="262314"/>
            </a:xfrm>
            <a:custGeom>
              <a:avLst/>
              <a:gdLst>
                <a:gd name="T0" fmla="*/ 48 w 48"/>
                <a:gd name="T1" fmla="*/ 23 h 136"/>
                <a:gd name="T2" fmla="*/ 25 w 48"/>
                <a:gd name="T3" fmla="*/ 0 h 136"/>
                <a:gd name="T4" fmla="*/ 23 w 48"/>
                <a:gd name="T5" fmla="*/ 0 h 136"/>
                <a:gd name="T6" fmla="*/ 0 w 48"/>
                <a:gd name="T7" fmla="*/ 23 h 136"/>
                <a:gd name="T8" fmla="*/ 0 w 48"/>
                <a:gd name="T9" fmla="*/ 113 h 136"/>
                <a:gd name="T10" fmla="*/ 23 w 48"/>
                <a:gd name="T11" fmla="*/ 136 h 136"/>
                <a:gd name="T12" fmla="*/ 25 w 48"/>
                <a:gd name="T13" fmla="*/ 136 h 136"/>
                <a:gd name="T14" fmla="*/ 48 w 48"/>
                <a:gd name="T15" fmla="*/ 113 h 136"/>
                <a:gd name="T16" fmla="*/ 48 w 48"/>
                <a:gd name="T17" fmla="*/ 23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136">
                  <a:moveTo>
                    <a:pt x="48" y="23"/>
                  </a:moveTo>
                  <a:cubicBezTo>
                    <a:pt x="48" y="10"/>
                    <a:pt x="38" y="0"/>
                    <a:pt x="2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0" y="126"/>
                    <a:pt x="10" y="136"/>
                    <a:pt x="23" y="136"/>
                  </a:cubicBezTo>
                  <a:cubicBezTo>
                    <a:pt x="25" y="136"/>
                    <a:pt x="25" y="136"/>
                    <a:pt x="25" y="136"/>
                  </a:cubicBezTo>
                  <a:cubicBezTo>
                    <a:pt x="38" y="136"/>
                    <a:pt x="48" y="126"/>
                    <a:pt x="48" y="113"/>
                  </a:cubicBezTo>
                  <a:lnTo>
                    <a:pt x="48" y="2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2" name="Freeform 551"/>
            <p:cNvSpPr>
              <a:spLocks/>
            </p:cNvSpPr>
            <p:nvPr/>
          </p:nvSpPr>
          <p:spPr bwMode="auto">
            <a:xfrm>
              <a:off x="5761703" y="2617874"/>
              <a:ext cx="331558" cy="323411"/>
            </a:xfrm>
            <a:custGeom>
              <a:avLst/>
              <a:gdLst>
                <a:gd name="T0" fmla="*/ 45 w 172"/>
                <a:gd name="T1" fmla="*/ 0 h 168"/>
                <a:gd name="T2" fmla="*/ 128 w 172"/>
                <a:gd name="T3" fmla="*/ 0 h 168"/>
                <a:gd name="T4" fmla="*/ 172 w 172"/>
                <a:gd name="T5" fmla="*/ 42 h 168"/>
                <a:gd name="T6" fmla="*/ 172 w 172"/>
                <a:gd name="T7" fmla="*/ 121 h 168"/>
                <a:gd name="T8" fmla="*/ 140 w 172"/>
                <a:gd name="T9" fmla="*/ 164 h 168"/>
                <a:gd name="T10" fmla="*/ 140 w 172"/>
                <a:gd name="T11" fmla="*/ 91 h 168"/>
                <a:gd name="T12" fmla="*/ 120 w 172"/>
                <a:gd name="T13" fmla="*/ 72 h 168"/>
                <a:gd name="T14" fmla="*/ 118 w 172"/>
                <a:gd name="T15" fmla="*/ 72 h 168"/>
                <a:gd name="T16" fmla="*/ 100 w 172"/>
                <a:gd name="T17" fmla="*/ 91 h 168"/>
                <a:gd name="T18" fmla="*/ 100 w 172"/>
                <a:gd name="T19" fmla="*/ 168 h 168"/>
                <a:gd name="T20" fmla="*/ 64 w 172"/>
                <a:gd name="T21" fmla="*/ 168 h 168"/>
                <a:gd name="T22" fmla="*/ 64 w 172"/>
                <a:gd name="T23" fmla="*/ 91 h 168"/>
                <a:gd name="T24" fmla="*/ 45 w 172"/>
                <a:gd name="T25" fmla="*/ 72 h 168"/>
                <a:gd name="T26" fmla="*/ 43 w 172"/>
                <a:gd name="T27" fmla="*/ 72 h 168"/>
                <a:gd name="T28" fmla="*/ 24 w 172"/>
                <a:gd name="T29" fmla="*/ 91 h 168"/>
                <a:gd name="T30" fmla="*/ 24 w 172"/>
                <a:gd name="T31" fmla="*/ 162 h 168"/>
                <a:gd name="T32" fmla="*/ 0 w 172"/>
                <a:gd name="T33" fmla="*/ 121 h 168"/>
                <a:gd name="T34" fmla="*/ 0 w 172"/>
                <a:gd name="T35" fmla="*/ 42 h 168"/>
                <a:gd name="T36" fmla="*/ 45 w 172"/>
                <a:gd name="T37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2" h="168">
                  <a:moveTo>
                    <a:pt x="45" y="0"/>
                  </a:moveTo>
                  <a:cubicBezTo>
                    <a:pt x="128" y="0"/>
                    <a:pt x="128" y="0"/>
                    <a:pt x="128" y="0"/>
                  </a:cubicBezTo>
                  <a:cubicBezTo>
                    <a:pt x="153" y="0"/>
                    <a:pt x="172" y="17"/>
                    <a:pt x="172" y="42"/>
                  </a:cubicBezTo>
                  <a:cubicBezTo>
                    <a:pt x="172" y="121"/>
                    <a:pt x="172" y="121"/>
                    <a:pt x="172" y="121"/>
                  </a:cubicBezTo>
                  <a:cubicBezTo>
                    <a:pt x="172" y="142"/>
                    <a:pt x="160" y="159"/>
                    <a:pt x="140" y="164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0" y="78"/>
                    <a:pt x="130" y="72"/>
                    <a:pt x="120" y="72"/>
                  </a:cubicBezTo>
                  <a:cubicBezTo>
                    <a:pt x="118" y="72"/>
                    <a:pt x="118" y="72"/>
                    <a:pt x="118" y="72"/>
                  </a:cubicBezTo>
                  <a:cubicBezTo>
                    <a:pt x="109" y="72"/>
                    <a:pt x="100" y="78"/>
                    <a:pt x="100" y="91"/>
                  </a:cubicBezTo>
                  <a:cubicBezTo>
                    <a:pt x="100" y="168"/>
                    <a:pt x="100" y="168"/>
                    <a:pt x="100" y="168"/>
                  </a:cubicBezTo>
                  <a:cubicBezTo>
                    <a:pt x="64" y="168"/>
                    <a:pt x="64" y="168"/>
                    <a:pt x="64" y="168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78"/>
                    <a:pt x="55" y="72"/>
                    <a:pt x="45" y="72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33" y="72"/>
                    <a:pt x="24" y="78"/>
                    <a:pt x="24" y="91"/>
                  </a:cubicBezTo>
                  <a:cubicBezTo>
                    <a:pt x="24" y="162"/>
                    <a:pt x="24" y="162"/>
                    <a:pt x="24" y="162"/>
                  </a:cubicBezTo>
                  <a:cubicBezTo>
                    <a:pt x="8" y="155"/>
                    <a:pt x="0" y="139"/>
                    <a:pt x="0" y="12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7"/>
                    <a:pt x="20" y="0"/>
                    <a:pt x="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3" name="Freeform 552"/>
            <p:cNvSpPr>
              <a:spLocks/>
            </p:cNvSpPr>
            <p:nvPr/>
          </p:nvSpPr>
          <p:spPr bwMode="auto">
            <a:xfrm>
              <a:off x="7310331" y="3450434"/>
              <a:ext cx="1186929" cy="2936772"/>
            </a:xfrm>
            <a:custGeom>
              <a:avLst/>
              <a:gdLst>
                <a:gd name="T0" fmla="*/ 191 w 616"/>
                <a:gd name="T1" fmla="*/ 76 h 1524"/>
                <a:gd name="T2" fmla="*/ 287 w 616"/>
                <a:gd name="T3" fmla="*/ 7 h 1524"/>
                <a:gd name="T4" fmla="*/ 538 w 616"/>
                <a:gd name="T5" fmla="*/ 42 h 1524"/>
                <a:gd name="T6" fmla="*/ 610 w 616"/>
                <a:gd name="T7" fmla="*/ 135 h 1524"/>
                <a:gd name="T8" fmla="*/ 425 w 616"/>
                <a:gd name="T9" fmla="*/ 1445 h 1524"/>
                <a:gd name="T10" fmla="*/ 329 w 616"/>
                <a:gd name="T11" fmla="*/ 1517 h 1524"/>
                <a:gd name="T12" fmla="*/ 79 w 616"/>
                <a:gd name="T13" fmla="*/ 1482 h 1524"/>
                <a:gd name="T14" fmla="*/ 6 w 616"/>
                <a:gd name="T15" fmla="*/ 1386 h 1524"/>
                <a:gd name="T16" fmla="*/ 191 w 616"/>
                <a:gd name="T17" fmla="*/ 76 h 1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6" h="1524">
                  <a:moveTo>
                    <a:pt x="191" y="76"/>
                  </a:moveTo>
                  <a:cubicBezTo>
                    <a:pt x="198" y="30"/>
                    <a:pt x="240" y="0"/>
                    <a:pt x="287" y="7"/>
                  </a:cubicBezTo>
                  <a:cubicBezTo>
                    <a:pt x="538" y="42"/>
                    <a:pt x="538" y="42"/>
                    <a:pt x="538" y="42"/>
                  </a:cubicBezTo>
                  <a:cubicBezTo>
                    <a:pt x="584" y="49"/>
                    <a:pt x="616" y="89"/>
                    <a:pt x="610" y="135"/>
                  </a:cubicBezTo>
                  <a:cubicBezTo>
                    <a:pt x="425" y="1445"/>
                    <a:pt x="425" y="1445"/>
                    <a:pt x="425" y="1445"/>
                  </a:cubicBezTo>
                  <a:cubicBezTo>
                    <a:pt x="419" y="1492"/>
                    <a:pt x="376" y="1524"/>
                    <a:pt x="329" y="1517"/>
                  </a:cubicBezTo>
                  <a:cubicBezTo>
                    <a:pt x="79" y="1482"/>
                    <a:pt x="79" y="1482"/>
                    <a:pt x="79" y="1482"/>
                  </a:cubicBezTo>
                  <a:cubicBezTo>
                    <a:pt x="32" y="1475"/>
                    <a:pt x="0" y="1433"/>
                    <a:pt x="6" y="1386"/>
                  </a:cubicBezTo>
                  <a:lnTo>
                    <a:pt x="191" y="7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4" name="Freeform 553"/>
            <p:cNvSpPr>
              <a:spLocks/>
            </p:cNvSpPr>
            <p:nvPr/>
          </p:nvSpPr>
          <p:spPr bwMode="auto">
            <a:xfrm>
              <a:off x="7886281" y="3592996"/>
              <a:ext cx="250909" cy="250094"/>
            </a:xfrm>
            <a:custGeom>
              <a:avLst/>
              <a:gdLst>
                <a:gd name="T0" fmla="*/ 118 w 130"/>
                <a:gd name="T1" fmla="*/ 43 h 130"/>
                <a:gd name="T2" fmla="*/ 43 w 130"/>
                <a:gd name="T3" fmla="*/ 12 h 130"/>
                <a:gd name="T4" fmla="*/ 12 w 130"/>
                <a:gd name="T5" fmla="*/ 86 h 130"/>
                <a:gd name="T6" fmla="*/ 86 w 130"/>
                <a:gd name="T7" fmla="*/ 118 h 130"/>
                <a:gd name="T8" fmla="*/ 118 w 130"/>
                <a:gd name="T9" fmla="*/ 43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130">
                  <a:moveTo>
                    <a:pt x="118" y="43"/>
                  </a:moveTo>
                  <a:cubicBezTo>
                    <a:pt x="106" y="14"/>
                    <a:pt x="73" y="0"/>
                    <a:pt x="43" y="12"/>
                  </a:cubicBezTo>
                  <a:cubicBezTo>
                    <a:pt x="14" y="24"/>
                    <a:pt x="0" y="57"/>
                    <a:pt x="12" y="86"/>
                  </a:cubicBezTo>
                  <a:cubicBezTo>
                    <a:pt x="24" y="116"/>
                    <a:pt x="57" y="130"/>
                    <a:pt x="86" y="118"/>
                  </a:cubicBezTo>
                  <a:cubicBezTo>
                    <a:pt x="116" y="106"/>
                    <a:pt x="130" y="73"/>
                    <a:pt x="118" y="4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5" name="Freeform 554"/>
            <p:cNvSpPr>
              <a:spLocks/>
            </p:cNvSpPr>
            <p:nvPr/>
          </p:nvSpPr>
          <p:spPr bwMode="auto">
            <a:xfrm>
              <a:off x="7886281" y="3600328"/>
              <a:ext cx="188996" cy="225655"/>
            </a:xfrm>
            <a:custGeom>
              <a:avLst/>
              <a:gdLst>
                <a:gd name="T0" fmla="*/ 66 w 98"/>
                <a:gd name="T1" fmla="*/ 17 h 117"/>
                <a:gd name="T2" fmla="*/ 98 w 98"/>
                <a:gd name="T3" fmla="*/ 14 h 117"/>
                <a:gd name="T4" fmla="*/ 43 w 98"/>
                <a:gd name="T5" fmla="*/ 8 h 117"/>
                <a:gd name="T6" fmla="*/ 12 w 98"/>
                <a:gd name="T7" fmla="*/ 82 h 117"/>
                <a:gd name="T8" fmla="*/ 54 w 98"/>
                <a:gd name="T9" fmla="*/ 117 h 117"/>
                <a:gd name="T10" fmla="*/ 35 w 98"/>
                <a:gd name="T11" fmla="*/ 92 h 117"/>
                <a:gd name="T12" fmla="*/ 66 w 98"/>
                <a:gd name="T13" fmla="*/ 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7">
                  <a:moveTo>
                    <a:pt x="66" y="17"/>
                  </a:moveTo>
                  <a:cubicBezTo>
                    <a:pt x="77" y="13"/>
                    <a:pt x="88" y="12"/>
                    <a:pt x="98" y="14"/>
                  </a:cubicBezTo>
                  <a:cubicBezTo>
                    <a:pt x="83" y="3"/>
                    <a:pt x="62" y="0"/>
                    <a:pt x="43" y="8"/>
                  </a:cubicBezTo>
                  <a:cubicBezTo>
                    <a:pt x="14" y="20"/>
                    <a:pt x="0" y="53"/>
                    <a:pt x="12" y="82"/>
                  </a:cubicBezTo>
                  <a:cubicBezTo>
                    <a:pt x="19" y="101"/>
                    <a:pt x="36" y="114"/>
                    <a:pt x="54" y="117"/>
                  </a:cubicBezTo>
                  <a:cubicBezTo>
                    <a:pt x="46" y="111"/>
                    <a:pt x="39" y="102"/>
                    <a:pt x="35" y="92"/>
                  </a:cubicBezTo>
                  <a:cubicBezTo>
                    <a:pt x="23" y="63"/>
                    <a:pt x="37" y="29"/>
                    <a:pt x="66" y="17"/>
                  </a:cubicBezTo>
                  <a:close/>
                </a:path>
              </a:pathLst>
            </a:custGeom>
            <a:solidFill>
              <a:srgbClr val="1335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6" name="Freeform 555"/>
            <p:cNvSpPr>
              <a:spLocks/>
            </p:cNvSpPr>
            <p:nvPr/>
          </p:nvSpPr>
          <p:spPr bwMode="auto">
            <a:xfrm>
              <a:off x="8165702" y="3361639"/>
              <a:ext cx="1466350" cy="2946547"/>
            </a:xfrm>
            <a:custGeom>
              <a:avLst/>
              <a:gdLst>
                <a:gd name="T0" fmla="*/ 12 w 761"/>
                <a:gd name="T1" fmla="*/ 175 h 1529"/>
                <a:gd name="T2" fmla="*/ 73 w 761"/>
                <a:gd name="T3" fmla="*/ 75 h 1529"/>
                <a:gd name="T4" fmla="*/ 319 w 761"/>
                <a:gd name="T5" fmla="*/ 12 h 1529"/>
                <a:gd name="T6" fmla="*/ 421 w 761"/>
                <a:gd name="T7" fmla="*/ 70 h 1529"/>
                <a:gd name="T8" fmla="*/ 750 w 761"/>
                <a:gd name="T9" fmla="*/ 1352 h 1529"/>
                <a:gd name="T10" fmla="*/ 689 w 761"/>
                <a:gd name="T11" fmla="*/ 1455 h 1529"/>
                <a:gd name="T12" fmla="*/ 443 w 761"/>
                <a:gd name="T13" fmla="*/ 1518 h 1529"/>
                <a:gd name="T14" fmla="*/ 340 w 761"/>
                <a:gd name="T15" fmla="*/ 1457 h 1529"/>
                <a:gd name="T16" fmla="*/ 12 w 761"/>
                <a:gd name="T17" fmla="*/ 175 h 1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1" h="1529">
                  <a:moveTo>
                    <a:pt x="12" y="175"/>
                  </a:moveTo>
                  <a:cubicBezTo>
                    <a:pt x="0" y="130"/>
                    <a:pt x="28" y="86"/>
                    <a:pt x="73" y="75"/>
                  </a:cubicBezTo>
                  <a:cubicBezTo>
                    <a:pt x="319" y="12"/>
                    <a:pt x="319" y="12"/>
                    <a:pt x="319" y="12"/>
                  </a:cubicBezTo>
                  <a:cubicBezTo>
                    <a:pt x="364" y="0"/>
                    <a:pt x="410" y="25"/>
                    <a:pt x="421" y="70"/>
                  </a:cubicBezTo>
                  <a:cubicBezTo>
                    <a:pt x="750" y="1352"/>
                    <a:pt x="750" y="1352"/>
                    <a:pt x="750" y="1352"/>
                  </a:cubicBezTo>
                  <a:cubicBezTo>
                    <a:pt x="761" y="1397"/>
                    <a:pt x="734" y="1443"/>
                    <a:pt x="689" y="1455"/>
                  </a:cubicBezTo>
                  <a:cubicBezTo>
                    <a:pt x="443" y="1518"/>
                    <a:pt x="443" y="1518"/>
                    <a:pt x="443" y="1518"/>
                  </a:cubicBezTo>
                  <a:cubicBezTo>
                    <a:pt x="398" y="1529"/>
                    <a:pt x="352" y="1502"/>
                    <a:pt x="340" y="1457"/>
                  </a:cubicBezTo>
                  <a:lnTo>
                    <a:pt x="12" y="17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7" name="Freeform 556"/>
            <p:cNvSpPr>
              <a:spLocks/>
            </p:cNvSpPr>
            <p:nvPr/>
          </p:nvSpPr>
          <p:spPr bwMode="auto">
            <a:xfrm>
              <a:off x="8419869" y="3562040"/>
              <a:ext cx="242762" cy="242762"/>
            </a:xfrm>
            <a:custGeom>
              <a:avLst/>
              <a:gdLst>
                <a:gd name="T0" fmla="*/ 104 w 126"/>
                <a:gd name="T1" fmla="*/ 23 h 126"/>
                <a:gd name="T2" fmla="*/ 23 w 126"/>
                <a:gd name="T3" fmla="*/ 22 h 126"/>
                <a:gd name="T4" fmla="*/ 22 w 126"/>
                <a:gd name="T5" fmla="*/ 103 h 126"/>
                <a:gd name="T6" fmla="*/ 103 w 126"/>
                <a:gd name="T7" fmla="*/ 104 h 126"/>
                <a:gd name="T8" fmla="*/ 104 w 126"/>
                <a:gd name="T9" fmla="*/ 23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26">
                  <a:moveTo>
                    <a:pt x="104" y="23"/>
                  </a:moveTo>
                  <a:cubicBezTo>
                    <a:pt x="82" y="1"/>
                    <a:pt x="45" y="0"/>
                    <a:pt x="23" y="22"/>
                  </a:cubicBezTo>
                  <a:cubicBezTo>
                    <a:pt x="0" y="44"/>
                    <a:pt x="0" y="81"/>
                    <a:pt x="22" y="103"/>
                  </a:cubicBezTo>
                  <a:cubicBezTo>
                    <a:pt x="44" y="126"/>
                    <a:pt x="80" y="126"/>
                    <a:pt x="103" y="104"/>
                  </a:cubicBezTo>
                  <a:cubicBezTo>
                    <a:pt x="126" y="82"/>
                    <a:pt x="126" y="46"/>
                    <a:pt x="104" y="2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8" name="Freeform 557"/>
            <p:cNvSpPr>
              <a:spLocks/>
            </p:cNvSpPr>
            <p:nvPr/>
          </p:nvSpPr>
          <p:spPr bwMode="auto">
            <a:xfrm>
              <a:off x="8419869" y="3567742"/>
              <a:ext cx="146635" cy="231357"/>
            </a:xfrm>
            <a:custGeom>
              <a:avLst/>
              <a:gdLst>
                <a:gd name="T0" fmla="*/ 48 w 76"/>
                <a:gd name="T1" fmla="*/ 20 h 120"/>
                <a:gd name="T2" fmla="*/ 76 w 76"/>
                <a:gd name="T3" fmla="*/ 4 h 120"/>
                <a:gd name="T4" fmla="*/ 23 w 76"/>
                <a:gd name="T5" fmla="*/ 19 h 120"/>
                <a:gd name="T6" fmla="*/ 22 w 76"/>
                <a:gd name="T7" fmla="*/ 100 h 120"/>
                <a:gd name="T8" fmla="*/ 75 w 76"/>
                <a:gd name="T9" fmla="*/ 116 h 120"/>
                <a:gd name="T10" fmla="*/ 47 w 76"/>
                <a:gd name="T11" fmla="*/ 100 h 120"/>
                <a:gd name="T12" fmla="*/ 48 w 76"/>
                <a:gd name="T13" fmla="*/ 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120">
                  <a:moveTo>
                    <a:pt x="48" y="20"/>
                  </a:moveTo>
                  <a:cubicBezTo>
                    <a:pt x="56" y="12"/>
                    <a:pt x="66" y="7"/>
                    <a:pt x="76" y="4"/>
                  </a:cubicBezTo>
                  <a:cubicBezTo>
                    <a:pt x="58" y="0"/>
                    <a:pt x="37" y="5"/>
                    <a:pt x="23" y="19"/>
                  </a:cubicBezTo>
                  <a:cubicBezTo>
                    <a:pt x="0" y="41"/>
                    <a:pt x="0" y="78"/>
                    <a:pt x="22" y="100"/>
                  </a:cubicBezTo>
                  <a:cubicBezTo>
                    <a:pt x="36" y="115"/>
                    <a:pt x="56" y="120"/>
                    <a:pt x="75" y="116"/>
                  </a:cubicBezTo>
                  <a:cubicBezTo>
                    <a:pt x="65" y="114"/>
                    <a:pt x="55" y="109"/>
                    <a:pt x="47" y="100"/>
                  </a:cubicBezTo>
                  <a:cubicBezTo>
                    <a:pt x="25" y="78"/>
                    <a:pt x="25" y="42"/>
                    <a:pt x="48" y="20"/>
                  </a:cubicBezTo>
                  <a:close/>
                </a:path>
              </a:pathLst>
            </a:custGeom>
            <a:solidFill>
              <a:srgbClr val="1335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9" name="Freeform 558"/>
            <p:cNvSpPr>
              <a:spLocks/>
            </p:cNvSpPr>
            <p:nvPr/>
          </p:nvSpPr>
          <p:spPr bwMode="auto">
            <a:xfrm>
              <a:off x="8643894" y="3028451"/>
              <a:ext cx="2384017" cy="2815621"/>
            </a:xfrm>
            <a:custGeom>
              <a:avLst/>
              <a:gdLst>
                <a:gd name="T0" fmla="*/ 28 w 1187"/>
                <a:gd name="T1" fmla="*/ 296 h 1401"/>
                <a:gd name="T2" fmla="*/ 47 w 1187"/>
                <a:gd name="T3" fmla="*/ 180 h 1401"/>
                <a:gd name="T4" fmla="*/ 250 w 1187"/>
                <a:gd name="T5" fmla="*/ 28 h 1401"/>
                <a:gd name="T6" fmla="*/ 367 w 1187"/>
                <a:gd name="T7" fmla="*/ 43 h 1401"/>
                <a:gd name="T8" fmla="*/ 1159 w 1187"/>
                <a:gd name="T9" fmla="*/ 1103 h 1401"/>
                <a:gd name="T10" fmla="*/ 1142 w 1187"/>
                <a:gd name="T11" fmla="*/ 1221 h 1401"/>
                <a:gd name="T12" fmla="*/ 939 w 1187"/>
                <a:gd name="T13" fmla="*/ 1373 h 1401"/>
                <a:gd name="T14" fmla="*/ 821 w 1187"/>
                <a:gd name="T15" fmla="*/ 1356 h 1401"/>
                <a:gd name="T16" fmla="*/ 28 w 1187"/>
                <a:gd name="T17" fmla="*/ 296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87" h="1401">
                  <a:moveTo>
                    <a:pt x="28" y="296"/>
                  </a:moveTo>
                  <a:cubicBezTo>
                    <a:pt x="0" y="259"/>
                    <a:pt x="10" y="208"/>
                    <a:pt x="47" y="180"/>
                  </a:cubicBezTo>
                  <a:cubicBezTo>
                    <a:pt x="250" y="28"/>
                    <a:pt x="250" y="28"/>
                    <a:pt x="250" y="28"/>
                  </a:cubicBezTo>
                  <a:cubicBezTo>
                    <a:pt x="287" y="0"/>
                    <a:pt x="339" y="6"/>
                    <a:pt x="367" y="43"/>
                  </a:cubicBezTo>
                  <a:cubicBezTo>
                    <a:pt x="1159" y="1103"/>
                    <a:pt x="1159" y="1103"/>
                    <a:pt x="1159" y="1103"/>
                  </a:cubicBezTo>
                  <a:cubicBezTo>
                    <a:pt x="1187" y="1140"/>
                    <a:pt x="1179" y="1193"/>
                    <a:pt x="1142" y="1221"/>
                  </a:cubicBezTo>
                  <a:cubicBezTo>
                    <a:pt x="939" y="1373"/>
                    <a:pt x="939" y="1373"/>
                    <a:pt x="939" y="1373"/>
                  </a:cubicBezTo>
                  <a:cubicBezTo>
                    <a:pt x="902" y="1401"/>
                    <a:pt x="848" y="1393"/>
                    <a:pt x="821" y="1356"/>
                  </a:cubicBezTo>
                  <a:lnTo>
                    <a:pt x="28" y="29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0" name="Freeform 559"/>
            <p:cNvSpPr>
              <a:spLocks/>
            </p:cNvSpPr>
            <p:nvPr/>
          </p:nvSpPr>
          <p:spPr bwMode="auto">
            <a:xfrm>
              <a:off x="8893989" y="3324980"/>
              <a:ext cx="250094" cy="250909"/>
            </a:xfrm>
            <a:custGeom>
              <a:avLst/>
              <a:gdLst>
                <a:gd name="T0" fmla="*/ 87 w 130"/>
                <a:gd name="T1" fmla="*/ 12 h 130"/>
                <a:gd name="T2" fmla="*/ 12 w 130"/>
                <a:gd name="T3" fmla="*/ 42 h 130"/>
                <a:gd name="T4" fmla="*/ 42 w 130"/>
                <a:gd name="T5" fmla="*/ 118 h 130"/>
                <a:gd name="T6" fmla="*/ 117 w 130"/>
                <a:gd name="T7" fmla="*/ 88 h 130"/>
                <a:gd name="T8" fmla="*/ 87 w 130"/>
                <a:gd name="T9" fmla="*/ 12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130">
                  <a:moveTo>
                    <a:pt x="87" y="12"/>
                  </a:moveTo>
                  <a:cubicBezTo>
                    <a:pt x="58" y="0"/>
                    <a:pt x="24" y="13"/>
                    <a:pt x="12" y="42"/>
                  </a:cubicBezTo>
                  <a:cubicBezTo>
                    <a:pt x="0" y="71"/>
                    <a:pt x="13" y="105"/>
                    <a:pt x="42" y="118"/>
                  </a:cubicBezTo>
                  <a:cubicBezTo>
                    <a:pt x="71" y="130"/>
                    <a:pt x="105" y="117"/>
                    <a:pt x="117" y="88"/>
                  </a:cubicBezTo>
                  <a:cubicBezTo>
                    <a:pt x="130" y="58"/>
                    <a:pt x="116" y="25"/>
                    <a:pt x="87" y="12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1" name="Freeform 560"/>
            <p:cNvSpPr>
              <a:spLocks/>
            </p:cNvSpPr>
            <p:nvPr/>
          </p:nvSpPr>
          <p:spPr bwMode="auto">
            <a:xfrm>
              <a:off x="8893989" y="3342087"/>
              <a:ext cx="186552" cy="225655"/>
            </a:xfrm>
            <a:custGeom>
              <a:avLst/>
              <a:gdLst>
                <a:gd name="T0" fmla="*/ 35 w 97"/>
                <a:gd name="T1" fmla="*/ 24 h 117"/>
                <a:gd name="T2" fmla="*/ 55 w 97"/>
                <a:gd name="T3" fmla="*/ 0 h 117"/>
                <a:gd name="T4" fmla="*/ 12 w 97"/>
                <a:gd name="T5" fmla="*/ 33 h 117"/>
                <a:gd name="T6" fmla="*/ 42 w 97"/>
                <a:gd name="T7" fmla="*/ 109 h 117"/>
                <a:gd name="T8" fmla="*/ 97 w 97"/>
                <a:gd name="T9" fmla="*/ 103 h 117"/>
                <a:gd name="T10" fmla="*/ 65 w 97"/>
                <a:gd name="T11" fmla="*/ 99 h 117"/>
                <a:gd name="T12" fmla="*/ 35 w 97"/>
                <a:gd name="T13" fmla="*/ 24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117">
                  <a:moveTo>
                    <a:pt x="35" y="24"/>
                  </a:moveTo>
                  <a:cubicBezTo>
                    <a:pt x="40" y="14"/>
                    <a:pt x="47" y="5"/>
                    <a:pt x="55" y="0"/>
                  </a:cubicBezTo>
                  <a:cubicBezTo>
                    <a:pt x="37" y="3"/>
                    <a:pt x="20" y="15"/>
                    <a:pt x="12" y="33"/>
                  </a:cubicBezTo>
                  <a:cubicBezTo>
                    <a:pt x="0" y="62"/>
                    <a:pt x="13" y="96"/>
                    <a:pt x="42" y="109"/>
                  </a:cubicBezTo>
                  <a:cubicBezTo>
                    <a:pt x="61" y="117"/>
                    <a:pt x="81" y="114"/>
                    <a:pt x="97" y="103"/>
                  </a:cubicBezTo>
                  <a:cubicBezTo>
                    <a:pt x="87" y="105"/>
                    <a:pt x="76" y="104"/>
                    <a:pt x="65" y="99"/>
                  </a:cubicBezTo>
                  <a:cubicBezTo>
                    <a:pt x="36" y="87"/>
                    <a:pt x="23" y="53"/>
                    <a:pt x="35" y="24"/>
                  </a:cubicBezTo>
                  <a:close/>
                </a:path>
              </a:pathLst>
            </a:custGeom>
            <a:solidFill>
              <a:srgbClr val="1335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2" name="Freeform 561"/>
            <p:cNvSpPr>
              <a:spLocks/>
            </p:cNvSpPr>
            <p:nvPr/>
          </p:nvSpPr>
          <p:spPr bwMode="auto">
            <a:xfrm>
              <a:off x="7936788" y="2837826"/>
              <a:ext cx="132786" cy="801604"/>
            </a:xfrm>
            <a:custGeom>
              <a:avLst/>
              <a:gdLst>
                <a:gd name="T0" fmla="*/ 45 w 69"/>
                <a:gd name="T1" fmla="*/ 416 h 416"/>
                <a:gd name="T2" fmla="*/ 31 w 69"/>
                <a:gd name="T3" fmla="*/ 410 h 416"/>
                <a:gd name="T4" fmla="*/ 9 w 69"/>
                <a:gd name="T5" fmla="*/ 306 h 416"/>
                <a:gd name="T6" fmla="*/ 6 w 69"/>
                <a:gd name="T7" fmla="*/ 207 h 416"/>
                <a:gd name="T8" fmla="*/ 32 w 69"/>
                <a:gd name="T9" fmla="*/ 4 h 416"/>
                <a:gd name="T10" fmla="*/ 57 w 69"/>
                <a:gd name="T11" fmla="*/ 6 h 416"/>
                <a:gd name="T12" fmla="*/ 69 w 69"/>
                <a:gd name="T13" fmla="*/ 33 h 416"/>
                <a:gd name="T14" fmla="*/ 63 w 69"/>
                <a:gd name="T15" fmla="*/ 39 h 416"/>
                <a:gd name="T16" fmla="*/ 57 w 69"/>
                <a:gd name="T17" fmla="*/ 33 h 416"/>
                <a:gd name="T18" fmla="*/ 50 w 69"/>
                <a:gd name="T19" fmla="*/ 15 h 416"/>
                <a:gd name="T20" fmla="*/ 35 w 69"/>
                <a:gd name="T21" fmla="*/ 16 h 416"/>
                <a:gd name="T22" fmla="*/ 35 w 69"/>
                <a:gd name="T23" fmla="*/ 16 h 416"/>
                <a:gd name="T24" fmla="*/ 18 w 69"/>
                <a:gd name="T25" fmla="*/ 207 h 416"/>
                <a:gd name="T26" fmla="*/ 21 w 69"/>
                <a:gd name="T27" fmla="*/ 306 h 416"/>
                <a:gd name="T28" fmla="*/ 39 w 69"/>
                <a:gd name="T29" fmla="*/ 401 h 416"/>
                <a:gd name="T30" fmla="*/ 45 w 69"/>
                <a:gd name="T31" fmla="*/ 404 h 416"/>
                <a:gd name="T32" fmla="*/ 45 w 69"/>
                <a:gd name="T33" fmla="*/ 404 h 416"/>
                <a:gd name="T34" fmla="*/ 52 w 69"/>
                <a:gd name="T35" fmla="*/ 410 h 416"/>
                <a:gd name="T36" fmla="*/ 46 w 69"/>
                <a:gd name="T37" fmla="*/ 416 h 416"/>
                <a:gd name="T38" fmla="*/ 45 w 69"/>
                <a:gd name="T39" fmla="*/ 416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9" h="416">
                  <a:moveTo>
                    <a:pt x="45" y="416"/>
                  </a:moveTo>
                  <a:cubicBezTo>
                    <a:pt x="43" y="416"/>
                    <a:pt x="38" y="415"/>
                    <a:pt x="31" y="410"/>
                  </a:cubicBezTo>
                  <a:cubicBezTo>
                    <a:pt x="16" y="395"/>
                    <a:pt x="8" y="359"/>
                    <a:pt x="9" y="306"/>
                  </a:cubicBezTo>
                  <a:cubicBezTo>
                    <a:pt x="9" y="277"/>
                    <a:pt x="8" y="243"/>
                    <a:pt x="6" y="207"/>
                  </a:cubicBezTo>
                  <a:cubicBezTo>
                    <a:pt x="1" y="87"/>
                    <a:pt x="0" y="13"/>
                    <a:pt x="32" y="4"/>
                  </a:cubicBezTo>
                  <a:cubicBezTo>
                    <a:pt x="42" y="0"/>
                    <a:pt x="50" y="1"/>
                    <a:pt x="57" y="6"/>
                  </a:cubicBezTo>
                  <a:cubicBezTo>
                    <a:pt x="69" y="14"/>
                    <a:pt x="69" y="31"/>
                    <a:pt x="69" y="33"/>
                  </a:cubicBezTo>
                  <a:cubicBezTo>
                    <a:pt x="69" y="37"/>
                    <a:pt x="67" y="39"/>
                    <a:pt x="63" y="39"/>
                  </a:cubicBezTo>
                  <a:cubicBezTo>
                    <a:pt x="60" y="39"/>
                    <a:pt x="57" y="37"/>
                    <a:pt x="57" y="33"/>
                  </a:cubicBezTo>
                  <a:cubicBezTo>
                    <a:pt x="57" y="30"/>
                    <a:pt x="56" y="19"/>
                    <a:pt x="50" y="15"/>
                  </a:cubicBezTo>
                  <a:cubicBezTo>
                    <a:pt x="47" y="13"/>
                    <a:pt x="42" y="13"/>
                    <a:pt x="35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11" y="22"/>
                    <a:pt x="15" y="125"/>
                    <a:pt x="18" y="207"/>
                  </a:cubicBezTo>
                  <a:cubicBezTo>
                    <a:pt x="20" y="243"/>
                    <a:pt x="21" y="277"/>
                    <a:pt x="21" y="306"/>
                  </a:cubicBezTo>
                  <a:cubicBezTo>
                    <a:pt x="20" y="372"/>
                    <a:pt x="32" y="394"/>
                    <a:pt x="39" y="401"/>
                  </a:cubicBezTo>
                  <a:cubicBezTo>
                    <a:pt x="43" y="404"/>
                    <a:pt x="45" y="404"/>
                    <a:pt x="45" y="404"/>
                  </a:cubicBezTo>
                  <a:cubicBezTo>
                    <a:pt x="45" y="404"/>
                    <a:pt x="45" y="404"/>
                    <a:pt x="45" y="404"/>
                  </a:cubicBezTo>
                  <a:cubicBezTo>
                    <a:pt x="49" y="404"/>
                    <a:pt x="51" y="406"/>
                    <a:pt x="52" y="410"/>
                  </a:cubicBezTo>
                  <a:cubicBezTo>
                    <a:pt x="52" y="413"/>
                    <a:pt x="49" y="416"/>
                    <a:pt x="46" y="416"/>
                  </a:cubicBezTo>
                  <a:cubicBezTo>
                    <a:pt x="46" y="416"/>
                    <a:pt x="46" y="416"/>
                    <a:pt x="45" y="416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3" name="Freeform 562"/>
            <p:cNvSpPr>
              <a:spLocks/>
            </p:cNvSpPr>
            <p:nvPr/>
          </p:nvSpPr>
          <p:spPr bwMode="auto">
            <a:xfrm>
              <a:off x="8058169" y="3034154"/>
              <a:ext cx="53766" cy="470046"/>
            </a:xfrm>
            <a:custGeom>
              <a:avLst/>
              <a:gdLst>
                <a:gd name="T0" fmla="*/ 12 w 28"/>
                <a:gd name="T1" fmla="*/ 244 h 244"/>
                <a:gd name="T2" fmla="*/ 11 w 28"/>
                <a:gd name="T3" fmla="*/ 244 h 244"/>
                <a:gd name="T4" fmla="*/ 6 w 28"/>
                <a:gd name="T5" fmla="*/ 237 h 244"/>
                <a:gd name="T6" fmla="*/ 1 w 28"/>
                <a:gd name="T7" fmla="*/ 7 h 244"/>
                <a:gd name="T8" fmla="*/ 6 w 28"/>
                <a:gd name="T9" fmla="*/ 0 h 244"/>
                <a:gd name="T10" fmla="*/ 13 w 28"/>
                <a:gd name="T11" fmla="*/ 5 h 244"/>
                <a:gd name="T12" fmla="*/ 18 w 28"/>
                <a:gd name="T13" fmla="*/ 239 h 244"/>
                <a:gd name="T14" fmla="*/ 12 w 28"/>
                <a:gd name="T15" fmla="*/ 244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244">
                  <a:moveTo>
                    <a:pt x="12" y="244"/>
                  </a:moveTo>
                  <a:cubicBezTo>
                    <a:pt x="11" y="244"/>
                    <a:pt x="11" y="244"/>
                    <a:pt x="11" y="244"/>
                  </a:cubicBezTo>
                  <a:cubicBezTo>
                    <a:pt x="8" y="244"/>
                    <a:pt x="5" y="241"/>
                    <a:pt x="6" y="237"/>
                  </a:cubicBezTo>
                  <a:cubicBezTo>
                    <a:pt x="16" y="161"/>
                    <a:pt x="1" y="8"/>
                    <a:pt x="1" y="7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2"/>
                    <a:pt x="13" y="5"/>
                  </a:cubicBezTo>
                  <a:cubicBezTo>
                    <a:pt x="13" y="12"/>
                    <a:pt x="28" y="161"/>
                    <a:pt x="18" y="239"/>
                  </a:cubicBezTo>
                  <a:cubicBezTo>
                    <a:pt x="17" y="242"/>
                    <a:pt x="15" y="244"/>
                    <a:pt x="12" y="244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4" name="Freeform 563"/>
            <p:cNvSpPr>
              <a:spLocks/>
            </p:cNvSpPr>
            <p:nvPr/>
          </p:nvSpPr>
          <p:spPr bwMode="auto">
            <a:xfrm>
              <a:off x="8058490" y="2811090"/>
              <a:ext cx="468417" cy="834190"/>
            </a:xfrm>
            <a:custGeom>
              <a:avLst/>
              <a:gdLst>
                <a:gd name="T0" fmla="*/ 238 w 243"/>
                <a:gd name="T1" fmla="*/ 431 h 433"/>
                <a:gd name="T2" fmla="*/ 222 w 243"/>
                <a:gd name="T3" fmla="*/ 430 h 433"/>
                <a:gd name="T4" fmla="*/ 151 w 243"/>
                <a:gd name="T5" fmla="*/ 333 h 433"/>
                <a:gd name="T6" fmla="*/ 100 w 243"/>
                <a:gd name="T7" fmla="*/ 232 h 433"/>
                <a:gd name="T8" fmla="*/ 23 w 243"/>
                <a:gd name="T9" fmla="*/ 11 h 433"/>
                <a:gd name="T10" fmla="*/ 47 w 243"/>
                <a:gd name="T11" fmla="*/ 1 h 433"/>
                <a:gd name="T12" fmla="*/ 72 w 243"/>
                <a:gd name="T13" fmla="*/ 25 h 433"/>
                <a:gd name="T14" fmla="*/ 69 w 243"/>
                <a:gd name="T15" fmla="*/ 34 h 433"/>
                <a:gd name="T16" fmla="*/ 61 w 243"/>
                <a:gd name="T17" fmla="*/ 30 h 433"/>
                <a:gd name="T18" fmla="*/ 46 w 243"/>
                <a:gd name="T19" fmla="*/ 15 h 433"/>
                <a:gd name="T20" fmla="*/ 33 w 243"/>
                <a:gd name="T21" fmla="*/ 21 h 433"/>
                <a:gd name="T22" fmla="*/ 32 w 243"/>
                <a:gd name="T23" fmla="*/ 22 h 433"/>
                <a:gd name="T24" fmla="*/ 111 w 243"/>
                <a:gd name="T25" fmla="*/ 226 h 433"/>
                <a:gd name="T26" fmla="*/ 162 w 243"/>
                <a:gd name="T27" fmla="*/ 328 h 433"/>
                <a:gd name="T28" fmla="*/ 225 w 243"/>
                <a:gd name="T29" fmla="*/ 417 h 433"/>
                <a:gd name="T30" fmla="*/ 232 w 243"/>
                <a:gd name="T31" fmla="*/ 418 h 433"/>
                <a:gd name="T32" fmla="*/ 232 w 243"/>
                <a:gd name="T33" fmla="*/ 418 h 433"/>
                <a:gd name="T34" fmla="*/ 241 w 243"/>
                <a:gd name="T35" fmla="*/ 421 h 433"/>
                <a:gd name="T36" fmla="*/ 239 w 243"/>
                <a:gd name="T37" fmla="*/ 430 h 433"/>
                <a:gd name="T38" fmla="*/ 238 w 243"/>
                <a:gd name="T39" fmla="*/ 431 h 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3" h="433">
                  <a:moveTo>
                    <a:pt x="238" y="431"/>
                  </a:moveTo>
                  <a:cubicBezTo>
                    <a:pt x="236" y="432"/>
                    <a:pt x="231" y="433"/>
                    <a:pt x="222" y="430"/>
                  </a:cubicBezTo>
                  <a:cubicBezTo>
                    <a:pt x="201" y="422"/>
                    <a:pt x="177" y="388"/>
                    <a:pt x="151" y="333"/>
                  </a:cubicBezTo>
                  <a:cubicBezTo>
                    <a:pt x="137" y="302"/>
                    <a:pt x="119" y="268"/>
                    <a:pt x="100" y="232"/>
                  </a:cubicBezTo>
                  <a:cubicBezTo>
                    <a:pt x="37" y="110"/>
                    <a:pt x="0" y="34"/>
                    <a:pt x="23" y="11"/>
                  </a:cubicBezTo>
                  <a:cubicBezTo>
                    <a:pt x="31" y="3"/>
                    <a:pt x="39" y="0"/>
                    <a:pt x="47" y="1"/>
                  </a:cubicBezTo>
                  <a:cubicBezTo>
                    <a:pt x="62" y="5"/>
                    <a:pt x="71" y="23"/>
                    <a:pt x="72" y="25"/>
                  </a:cubicBezTo>
                  <a:cubicBezTo>
                    <a:pt x="73" y="28"/>
                    <a:pt x="72" y="32"/>
                    <a:pt x="69" y="34"/>
                  </a:cubicBezTo>
                  <a:cubicBezTo>
                    <a:pt x="66" y="35"/>
                    <a:pt x="63" y="34"/>
                    <a:pt x="61" y="30"/>
                  </a:cubicBezTo>
                  <a:cubicBezTo>
                    <a:pt x="59" y="26"/>
                    <a:pt x="53" y="16"/>
                    <a:pt x="46" y="15"/>
                  </a:cubicBezTo>
                  <a:cubicBezTo>
                    <a:pt x="42" y="14"/>
                    <a:pt x="37" y="16"/>
                    <a:pt x="33" y="21"/>
                  </a:cubicBezTo>
                  <a:cubicBezTo>
                    <a:pt x="32" y="21"/>
                    <a:pt x="32" y="21"/>
                    <a:pt x="32" y="22"/>
                  </a:cubicBezTo>
                  <a:cubicBezTo>
                    <a:pt x="13" y="39"/>
                    <a:pt x="67" y="143"/>
                    <a:pt x="111" y="226"/>
                  </a:cubicBezTo>
                  <a:cubicBezTo>
                    <a:pt x="130" y="263"/>
                    <a:pt x="148" y="297"/>
                    <a:pt x="162" y="328"/>
                  </a:cubicBezTo>
                  <a:cubicBezTo>
                    <a:pt x="194" y="397"/>
                    <a:pt x="215" y="413"/>
                    <a:pt x="225" y="417"/>
                  </a:cubicBezTo>
                  <a:cubicBezTo>
                    <a:pt x="230" y="419"/>
                    <a:pt x="232" y="418"/>
                    <a:pt x="232" y="418"/>
                  </a:cubicBezTo>
                  <a:cubicBezTo>
                    <a:pt x="232" y="418"/>
                    <a:pt x="232" y="418"/>
                    <a:pt x="232" y="418"/>
                  </a:cubicBezTo>
                  <a:cubicBezTo>
                    <a:pt x="235" y="417"/>
                    <a:pt x="239" y="418"/>
                    <a:pt x="241" y="421"/>
                  </a:cubicBezTo>
                  <a:cubicBezTo>
                    <a:pt x="243" y="425"/>
                    <a:pt x="242" y="429"/>
                    <a:pt x="239" y="430"/>
                  </a:cubicBezTo>
                  <a:cubicBezTo>
                    <a:pt x="239" y="430"/>
                    <a:pt x="239" y="430"/>
                    <a:pt x="238" y="431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5" name="Freeform 564"/>
            <p:cNvSpPr>
              <a:spLocks/>
            </p:cNvSpPr>
            <p:nvPr/>
          </p:nvSpPr>
          <p:spPr bwMode="auto">
            <a:xfrm>
              <a:off x="8257354" y="2972242"/>
              <a:ext cx="265572" cy="509149"/>
            </a:xfrm>
            <a:custGeom>
              <a:avLst/>
              <a:gdLst>
                <a:gd name="T0" fmla="*/ 134 w 138"/>
                <a:gd name="T1" fmla="*/ 263 h 264"/>
                <a:gd name="T2" fmla="*/ 133 w 138"/>
                <a:gd name="T3" fmla="*/ 263 h 264"/>
                <a:gd name="T4" fmla="*/ 125 w 138"/>
                <a:gd name="T5" fmla="*/ 258 h 264"/>
                <a:gd name="T6" fmla="*/ 2 w 138"/>
                <a:gd name="T7" fmla="*/ 11 h 264"/>
                <a:gd name="T8" fmla="*/ 3 w 138"/>
                <a:gd name="T9" fmla="*/ 1 h 264"/>
                <a:gd name="T10" fmla="*/ 12 w 138"/>
                <a:gd name="T11" fmla="*/ 4 h 264"/>
                <a:gd name="T12" fmla="*/ 136 w 138"/>
                <a:gd name="T13" fmla="*/ 254 h 264"/>
                <a:gd name="T14" fmla="*/ 134 w 138"/>
                <a:gd name="T15" fmla="*/ 263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8" h="264">
                  <a:moveTo>
                    <a:pt x="134" y="263"/>
                  </a:moveTo>
                  <a:cubicBezTo>
                    <a:pt x="133" y="263"/>
                    <a:pt x="133" y="263"/>
                    <a:pt x="133" y="263"/>
                  </a:cubicBezTo>
                  <a:cubicBezTo>
                    <a:pt x="130" y="264"/>
                    <a:pt x="126" y="262"/>
                    <a:pt x="125" y="258"/>
                  </a:cubicBezTo>
                  <a:cubicBezTo>
                    <a:pt x="94" y="171"/>
                    <a:pt x="3" y="12"/>
                    <a:pt x="2" y="11"/>
                  </a:cubicBezTo>
                  <a:cubicBezTo>
                    <a:pt x="0" y="7"/>
                    <a:pt x="0" y="3"/>
                    <a:pt x="3" y="1"/>
                  </a:cubicBezTo>
                  <a:cubicBezTo>
                    <a:pt x="6" y="0"/>
                    <a:pt x="10" y="1"/>
                    <a:pt x="12" y="4"/>
                  </a:cubicBezTo>
                  <a:cubicBezTo>
                    <a:pt x="16" y="11"/>
                    <a:pt x="105" y="166"/>
                    <a:pt x="136" y="254"/>
                  </a:cubicBezTo>
                  <a:cubicBezTo>
                    <a:pt x="138" y="258"/>
                    <a:pt x="136" y="261"/>
                    <a:pt x="134" y="263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6" name="Freeform 565"/>
            <p:cNvSpPr>
              <a:spLocks/>
            </p:cNvSpPr>
            <p:nvPr/>
          </p:nvSpPr>
          <p:spPr bwMode="auto">
            <a:xfrm>
              <a:off x="8175315" y="2721194"/>
              <a:ext cx="859444" cy="745394"/>
            </a:xfrm>
            <a:custGeom>
              <a:avLst/>
              <a:gdLst>
                <a:gd name="T0" fmla="*/ 444 w 446"/>
                <a:gd name="T1" fmla="*/ 382 h 387"/>
                <a:gd name="T2" fmla="*/ 428 w 446"/>
                <a:gd name="T3" fmla="*/ 386 h 387"/>
                <a:gd name="T4" fmla="*/ 306 w 446"/>
                <a:gd name="T5" fmla="*/ 310 h 387"/>
                <a:gd name="T6" fmla="*/ 204 w 446"/>
                <a:gd name="T7" fmla="*/ 222 h 387"/>
                <a:gd name="T8" fmla="*/ 12 w 446"/>
                <a:gd name="T9" fmla="*/ 19 h 387"/>
                <a:gd name="T10" fmla="*/ 30 w 446"/>
                <a:gd name="T11" fmla="*/ 1 h 387"/>
                <a:gd name="T12" fmla="*/ 67 w 446"/>
                <a:gd name="T13" fmla="*/ 17 h 387"/>
                <a:gd name="T14" fmla="*/ 69 w 446"/>
                <a:gd name="T15" fmla="*/ 27 h 387"/>
                <a:gd name="T16" fmla="*/ 59 w 446"/>
                <a:gd name="T17" fmla="*/ 26 h 387"/>
                <a:gd name="T18" fmla="*/ 36 w 446"/>
                <a:gd name="T19" fmla="*/ 15 h 387"/>
                <a:gd name="T20" fmla="*/ 26 w 446"/>
                <a:gd name="T21" fmla="*/ 27 h 387"/>
                <a:gd name="T22" fmla="*/ 26 w 446"/>
                <a:gd name="T23" fmla="*/ 27 h 387"/>
                <a:gd name="T24" fmla="*/ 211 w 446"/>
                <a:gd name="T25" fmla="*/ 213 h 387"/>
                <a:gd name="T26" fmla="*/ 315 w 446"/>
                <a:gd name="T27" fmla="*/ 301 h 387"/>
                <a:gd name="T28" fmla="*/ 424 w 446"/>
                <a:gd name="T29" fmla="*/ 372 h 387"/>
                <a:gd name="T30" fmla="*/ 431 w 446"/>
                <a:gd name="T31" fmla="*/ 371 h 387"/>
                <a:gd name="T32" fmla="*/ 431 w 446"/>
                <a:gd name="T33" fmla="*/ 371 h 387"/>
                <a:gd name="T34" fmla="*/ 441 w 446"/>
                <a:gd name="T35" fmla="*/ 371 h 387"/>
                <a:gd name="T36" fmla="*/ 444 w 446"/>
                <a:gd name="T37" fmla="*/ 381 h 387"/>
                <a:gd name="T38" fmla="*/ 444 w 446"/>
                <a:gd name="T39" fmla="*/ 382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6" h="387">
                  <a:moveTo>
                    <a:pt x="444" y="382"/>
                  </a:moveTo>
                  <a:cubicBezTo>
                    <a:pt x="442" y="383"/>
                    <a:pt x="438" y="387"/>
                    <a:pt x="428" y="386"/>
                  </a:cubicBezTo>
                  <a:cubicBezTo>
                    <a:pt x="403" y="385"/>
                    <a:pt x="361" y="358"/>
                    <a:pt x="306" y="310"/>
                  </a:cubicBezTo>
                  <a:cubicBezTo>
                    <a:pt x="277" y="283"/>
                    <a:pt x="241" y="254"/>
                    <a:pt x="204" y="222"/>
                  </a:cubicBezTo>
                  <a:cubicBezTo>
                    <a:pt x="77" y="117"/>
                    <a:pt x="0" y="51"/>
                    <a:pt x="12" y="19"/>
                  </a:cubicBezTo>
                  <a:cubicBezTo>
                    <a:pt x="15" y="8"/>
                    <a:pt x="21" y="2"/>
                    <a:pt x="30" y="1"/>
                  </a:cubicBezTo>
                  <a:cubicBezTo>
                    <a:pt x="47" y="0"/>
                    <a:pt x="65" y="16"/>
                    <a:pt x="67" y="17"/>
                  </a:cubicBezTo>
                  <a:cubicBezTo>
                    <a:pt x="70" y="20"/>
                    <a:pt x="71" y="25"/>
                    <a:pt x="69" y="27"/>
                  </a:cubicBezTo>
                  <a:cubicBezTo>
                    <a:pt x="67" y="30"/>
                    <a:pt x="62" y="29"/>
                    <a:pt x="59" y="26"/>
                  </a:cubicBezTo>
                  <a:cubicBezTo>
                    <a:pt x="55" y="23"/>
                    <a:pt x="44" y="15"/>
                    <a:pt x="36" y="15"/>
                  </a:cubicBezTo>
                  <a:cubicBezTo>
                    <a:pt x="31" y="16"/>
                    <a:pt x="28" y="20"/>
                    <a:pt x="26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17" y="51"/>
                    <a:pt x="124" y="141"/>
                    <a:pt x="211" y="213"/>
                  </a:cubicBezTo>
                  <a:cubicBezTo>
                    <a:pt x="249" y="244"/>
                    <a:pt x="285" y="274"/>
                    <a:pt x="315" y="301"/>
                  </a:cubicBezTo>
                  <a:cubicBezTo>
                    <a:pt x="382" y="361"/>
                    <a:pt x="412" y="372"/>
                    <a:pt x="424" y="372"/>
                  </a:cubicBezTo>
                  <a:cubicBezTo>
                    <a:pt x="429" y="373"/>
                    <a:pt x="431" y="371"/>
                    <a:pt x="431" y="371"/>
                  </a:cubicBezTo>
                  <a:cubicBezTo>
                    <a:pt x="431" y="371"/>
                    <a:pt x="431" y="371"/>
                    <a:pt x="431" y="371"/>
                  </a:cubicBezTo>
                  <a:cubicBezTo>
                    <a:pt x="433" y="368"/>
                    <a:pt x="438" y="368"/>
                    <a:pt x="441" y="371"/>
                  </a:cubicBezTo>
                  <a:cubicBezTo>
                    <a:pt x="445" y="374"/>
                    <a:pt x="446" y="378"/>
                    <a:pt x="444" y="381"/>
                  </a:cubicBezTo>
                  <a:cubicBezTo>
                    <a:pt x="444" y="381"/>
                    <a:pt x="444" y="381"/>
                    <a:pt x="444" y="382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7" name="Freeform 566"/>
            <p:cNvSpPr>
              <a:spLocks/>
            </p:cNvSpPr>
            <p:nvPr/>
          </p:nvSpPr>
          <p:spPr bwMode="auto">
            <a:xfrm>
              <a:off x="8413363" y="2817226"/>
              <a:ext cx="549066" cy="468417"/>
            </a:xfrm>
            <a:custGeom>
              <a:avLst/>
              <a:gdLst>
                <a:gd name="T0" fmla="*/ 283 w 285"/>
                <a:gd name="T1" fmla="*/ 241 h 243"/>
                <a:gd name="T2" fmla="*/ 283 w 285"/>
                <a:gd name="T3" fmla="*/ 241 h 243"/>
                <a:gd name="T4" fmla="*/ 272 w 285"/>
                <a:gd name="T5" fmla="*/ 238 h 243"/>
                <a:gd name="T6" fmla="*/ 6 w 285"/>
                <a:gd name="T7" fmla="*/ 14 h 243"/>
                <a:gd name="T8" fmla="*/ 2 w 285"/>
                <a:gd name="T9" fmla="*/ 3 h 243"/>
                <a:gd name="T10" fmla="*/ 13 w 285"/>
                <a:gd name="T11" fmla="*/ 3 h 243"/>
                <a:gd name="T12" fmla="*/ 281 w 285"/>
                <a:gd name="T13" fmla="*/ 231 h 243"/>
                <a:gd name="T14" fmla="*/ 283 w 285"/>
                <a:gd name="T15" fmla="*/ 24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5" h="243">
                  <a:moveTo>
                    <a:pt x="283" y="241"/>
                  </a:moveTo>
                  <a:cubicBezTo>
                    <a:pt x="283" y="241"/>
                    <a:pt x="283" y="241"/>
                    <a:pt x="283" y="241"/>
                  </a:cubicBezTo>
                  <a:cubicBezTo>
                    <a:pt x="280" y="243"/>
                    <a:pt x="275" y="242"/>
                    <a:pt x="272" y="238"/>
                  </a:cubicBezTo>
                  <a:cubicBezTo>
                    <a:pt x="191" y="155"/>
                    <a:pt x="8" y="15"/>
                    <a:pt x="6" y="14"/>
                  </a:cubicBezTo>
                  <a:cubicBezTo>
                    <a:pt x="2" y="11"/>
                    <a:pt x="0" y="6"/>
                    <a:pt x="2" y="3"/>
                  </a:cubicBezTo>
                  <a:cubicBezTo>
                    <a:pt x="4" y="0"/>
                    <a:pt x="9" y="0"/>
                    <a:pt x="13" y="3"/>
                  </a:cubicBezTo>
                  <a:cubicBezTo>
                    <a:pt x="20" y="9"/>
                    <a:pt x="199" y="146"/>
                    <a:pt x="281" y="231"/>
                  </a:cubicBezTo>
                  <a:cubicBezTo>
                    <a:pt x="285" y="234"/>
                    <a:pt x="285" y="238"/>
                    <a:pt x="283" y="241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8" name="TextBox 567"/>
            <p:cNvSpPr txBox="1"/>
            <p:nvPr/>
          </p:nvSpPr>
          <p:spPr>
            <a:xfrm>
              <a:off x="5578326" y="2173917"/>
              <a:ext cx="167385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accent1"/>
                  </a:solidFill>
                  <a:latin typeface="+mj-lt"/>
                </a:rPr>
                <a:t>SUCCESS</a:t>
              </a:r>
            </a:p>
          </p:txBody>
        </p:sp>
        <p:sp>
          <p:nvSpPr>
            <p:cNvPr id="569" name="TextBox 568"/>
            <p:cNvSpPr txBox="1"/>
            <p:nvPr/>
          </p:nvSpPr>
          <p:spPr>
            <a:xfrm rot="16685089">
              <a:off x="6829903" y="4921263"/>
              <a:ext cx="20842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>
                  <a:solidFill>
                    <a:schemeClr val="bg1"/>
                  </a:solidFill>
                  <a:latin typeface="+mj-lt"/>
                </a:rPr>
                <a:t>SCHEDULES</a:t>
              </a:r>
              <a:endParaRPr lang="en-US" sz="24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70" name="TextBox 569"/>
            <p:cNvSpPr txBox="1"/>
            <p:nvPr/>
          </p:nvSpPr>
          <p:spPr>
            <a:xfrm rot="4520413">
              <a:off x="8113892" y="4858126"/>
              <a:ext cx="171835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>
                  <a:solidFill>
                    <a:schemeClr val="bg1"/>
                  </a:solidFill>
                  <a:latin typeface="+mj-lt"/>
                </a:rPr>
                <a:t>CREATIVE</a:t>
              </a:r>
              <a:endParaRPr lang="en-US" sz="24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71" name="TextBox 570"/>
            <p:cNvSpPr txBox="1"/>
            <p:nvPr/>
          </p:nvSpPr>
          <p:spPr>
            <a:xfrm rot="3201610">
              <a:off x="8654623" y="4314752"/>
              <a:ext cx="25266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>
                  <a:solidFill>
                    <a:schemeClr val="bg1"/>
                  </a:solidFill>
                  <a:latin typeface="+mj-lt"/>
                </a:rPr>
                <a:t>DEVELOPMENT</a:t>
              </a:r>
              <a:endParaRPr lang="en-US" sz="2400" b="1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572" name="TextBox 571"/>
          <p:cNvSpPr txBox="1"/>
          <p:nvPr/>
        </p:nvSpPr>
        <p:spPr>
          <a:xfrm>
            <a:off x="1664780" y="2213743"/>
            <a:ext cx="10470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Options 1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573" name="TextBox 572"/>
          <p:cNvSpPr txBox="1"/>
          <p:nvPr/>
        </p:nvSpPr>
        <p:spPr>
          <a:xfrm>
            <a:off x="1664779" y="2482931"/>
            <a:ext cx="2815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at, cons ectetur adipiscing elit. Aliquam tincidunt an.</a:t>
            </a:r>
            <a:r>
              <a:rPr lang="en-US" sz="1200">
                <a:solidFill>
                  <a:schemeClr val="tx2"/>
                </a:solidFill>
              </a:rPr>
              <a:t>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cons ectetur reer adipiscing elit.</a:t>
            </a:r>
            <a:endParaRPr lang="en-US" sz="1200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574" name="TextBox 573"/>
          <p:cNvSpPr txBox="1"/>
          <p:nvPr/>
        </p:nvSpPr>
        <p:spPr>
          <a:xfrm>
            <a:off x="1663536" y="3583116"/>
            <a:ext cx="10470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Options 2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575" name="TextBox 574"/>
          <p:cNvSpPr txBox="1"/>
          <p:nvPr/>
        </p:nvSpPr>
        <p:spPr>
          <a:xfrm>
            <a:off x="1663535" y="3852304"/>
            <a:ext cx="2815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at, cons ectetur adipiscing elit. Aliquam tincidunt an.</a:t>
            </a:r>
            <a:r>
              <a:rPr lang="en-US" sz="1200">
                <a:solidFill>
                  <a:schemeClr val="tx2"/>
                </a:solidFill>
              </a:rPr>
              <a:t>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cons ectetur reer adipiscing elit.</a:t>
            </a:r>
            <a:endParaRPr lang="en-US" sz="1200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576" name="TextBox 575"/>
          <p:cNvSpPr txBox="1"/>
          <p:nvPr/>
        </p:nvSpPr>
        <p:spPr>
          <a:xfrm>
            <a:off x="1663536" y="4981545"/>
            <a:ext cx="10470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Options 3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577" name="TextBox 576"/>
          <p:cNvSpPr txBox="1"/>
          <p:nvPr/>
        </p:nvSpPr>
        <p:spPr>
          <a:xfrm>
            <a:off x="1663535" y="5250733"/>
            <a:ext cx="2815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at, cons ectetur adipiscing elit. Aliquam tincidunt an.</a:t>
            </a:r>
            <a:r>
              <a:rPr lang="en-US" sz="1200">
                <a:solidFill>
                  <a:schemeClr val="tx2"/>
                </a:solidFill>
              </a:rPr>
              <a:t>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cons ectetur reer adipiscing elit.</a:t>
            </a:r>
            <a:endParaRPr lang="en-US" sz="1200" dirty="0">
              <a:solidFill>
                <a:schemeClr val="tx2"/>
              </a:solidFill>
              <a:cs typeface="Lato Light"/>
            </a:endParaRPr>
          </a:p>
        </p:txBody>
      </p:sp>
      <p:grpSp>
        <p:nvGrpSpPr>
          <p:cNvPr id="578" name="Group 577"/>
          <p:cNvGrpSpPr/>
          <p:nvPr/>
        </p:nvGrpSpPr>
        <p:grpSpPr>
          <a:xfrm>
            <a:off x="858765" y="2274483"/>
            <a:ext cx="731330" cy="731330"/>
            <a:chOff x="858765" y="2076520"/>
            <a:chExt cx="731330" cy="731330"/>
          </a:xfrm>
        </p:grpSpPr>
        <p:sp>
          <p:nvSpPr>
            <p:cNvPr id="579" name="Oval 578"/>
            <p:cNvSpPr/>
            <p:nvPr/>
          </p:nvSpPr>
          <p:spPr>
            <a:xfrm>
              <a:off x="858765" y="2076520"/>
              <a:ext cx="731330" cy="73133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80" name="Group 579"/>
            <p:cNvGrpSpPr/>
            <p:nvPr/>
          </p:nvGrpSpPr>
          <p:grpSpPr>
            <a:xfrm>
              <a:off x="962086" y="2183481"/>
              <a:ext cx="517408" cy="517408"/>
              <a:chOff x="5978526" y="4030663"/>
              <a:chExt cx="239713" cy="239713"/>
            </a:xfrm>
            <a:solidFill>
              <a:schemeClr val="bg1"/>
            </a:solidFill>
          </p:grpSpPr>
          <p:sp>
            <p:nvSpPr>
              <p:cNvPr id="581" name="Freeform 424"/>
              <p:cNvSpPr>
                <a:spLocks/>
              </p:cNvSpPr>
              <p:nvPr/>
            </p:nvSpPr>
            <p:spPr bwMode="auto">
              <a:xfrm>
                <a:off x="6015038" y="4056063"/>
                <a:ext cx="26988" cy="26988"/>
              </a:xfrm>
              <a:custGeom>
                <a:avLst/>
                <a:gdLst>
                  <a:gd name="T0" fmla="*/ 6 w 7"/>
                  <a:gd name="T1" fmla="*/ 4 h 7"/>
                  <a:gd name="T2" fmla="*/ 4 w 7"/>
                  <a:gd name="T3" fmla="*/ 1 h 7"/>
                  <a:gd name="T4" fmla="*/ 1 w 7"/>
                  <a:gd name="T5" fmla="*/ 1 h 7"/>
                  <a:gd name="T6" fmla="*/ 1 w 7"/>
                  <a:gd name="T7" fmla="*/ 4 h 7"/>
                  <a:gd name="T8" fmla="*/ 4 w 7"/>
                  <a:gd name="T9" fmla="*/ 7 h 7"/>
                  <a:gd name="T10" fmla="*/ 6 w 7"/>
                  <a:gd name="T11" fmla="*/ 7 h 7"/>
                  <a:gd name="T12" fmla="*/ 6 w 7"/>
                  <a:gd name="T1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7">
                    <a:moveTo>
                      <a:pt x="6" y="4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3" y="0"/>
                      <a:pt x="2" y="0"/>
                      <a:pt x="1" y="1"/>
                    </a:cubicBezTo>
                    <a:cubicBezTo>
                      <a:pt x="0" y="2"/>
                      <a:pt x="0" y="3"/>
                      <a:pt x="1" y="4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6"/>
                      <a:pt x="7" y="5"/>
                      <a:pt x="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82" name="Freeform 425"/>
              <p:cNvSpPr>
                <a:spLocks/>
              </p:cNvSpPr>
              <p:nvPr/>
            </p:nvSpPr>
            <p:spPr bwMode="auto">
              <a:xfrm>
                <a:off x="5978526" y="4135438"/>
                <a:ext cx="28575" cy="14288"/>
              </a:xfrm>
              <a:custGeom>
                <a:avLst/>
                <a:gdLst>
                  <a:gd name="T0" fmla="*/ 6 w 8"/>
                  <a:gd name="T1" fmla="*/ 0 h 4"/>
                  <a:gd name="T2" fmla="*/ 2 w 8"/>
                  <a:gd name="T3" fmla="*/ 0 h 4"/>
                  <a:gd name="T4" fmla="*/ 0 w 8"/>
                  <a:gd name="T5" fmla="*/ 2 h 4"/>
                  <a:gd name="T6" fmla="*/ 2 w 8"/>
                  <a:gd name="T7" fmla="*/ 4 h 4"/>
                  <a:gd name="T8" fmla="*/ 6 w 8"/>
                  <a:gd name="T9" fmla="*/ 4 h 4"/>
                  <a:gd name="T10" fmla="*/ 8 w 8"/>
                  <a:gd name="T11" fmla="*/ 2 h 4"/>
                  <a:gd name="T12" fmla="*/ 6 w 8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4">
                    <a:moveTo>
                      <a:pt x="6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4"/>
                      <a:pt x="8" y="3"/>
                      <a:pt x="8" y="2"/>
                    </a:cubicBezTo>
                    <a:cubicBezTo>
                      <a:pt x="8" y="1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83" name="Freeform 426"/>
              <p:cNvSpPr>
                <a:spLocks/>
              </p:cNvSpPr>
              <p:nvPr/>
            </p:nvSpPr>
            <p:spPr bwMode="auto">
              <a:xfrm>
                <a:off x="6188076" y="4149725"/>
                <a:ext cx="30163" cy="15875"/>
              </a:xfrm>
              <a:custGeom>
                <a:avLst/>
                <a:gdLst>
                  <a:gd name="T0" fmla="*/ 6 w 8"/>
                  <a:gd name="T1" fmla="*/ 0 h 4"/>
                  <a:gd name="T2" fmla="*/ 2 w 8"/>
                  <a:gd name="T3" fmla="*/ 0 h 4"/>
                  <a:gd name="T4" fmla="*/ 0 w 8"/>
                  <a:gd name="T5" fmla="*/ 2 h 4"/>
                  <a:gd name="T6" fmla="*/ 2 w 8"/>
                  <a:gd name="T7" fmla="*/ 4 h 4"/>
                  <a:gd name="T8" fmla="*/ 6 w 8"/>
                  <a:gd name="T9" fmla="*/ 4 h 4"/>
                  <a:gd name="T10" fmla="*/ 8 w 8"/>
                  <a:gd name="T11" fmla="*/ 2 h 4"/>
                  <a:gd name="T12" fmla="*/ 6 w 8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4">
                    <a:moveTo>
                      <a:pt x="6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4"/>
                      <a:pt x="8" y="3"/>
                      <a:pt x="8" y="2"/>
                    </a:cubicBezTo>
                    <a:cubicBezTo>
                      <a:pt x="8" y="1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84" name="Freeform 427"/>
              <p:cNvSpPr>
                <a:spLocks/>
              </p:cNvSpPr>
              <p:nvPr/>
            </p:nvSpPr>
            <p:spPr bwMode="auto">
              <a:xfrm>
                <a:off x="6165851" y="4067175"/>
                <a:ext cx="25400" cy="26988"/>
              </a:xfrm>
              <a:custGeom>
                <a:avLst/>
                <a:gdLst>
                  <a:gd name="T0" fmla="*/ 6 w 7"/>
                  <a:gd name="T1" fmla="*/ 1 h 7"/>
                  <a:gd name="T2" fmla="*/ 3 w 7"/>
                  <a:gd name="T3" fmla="*/ 1 h 7"/>
                  <a:gd name="T4" fmla="*/ 0 w 7"/>
                  <a:gd name="T5" fmla="*/ 4 h 7"/>
                  <a:gd name="T6" fmla="*/ 0 w 7"/>
                  <a:gd name="T7" fmla="*/ 6 h 7"/>
                  <a:gd name="T8" fmla="*/ 3 w 7"/>
                  <a:gd name="T9" fmla="*/ 6 h 7"/>
                  <a:gd name="T10" fmla="*/ 6 w 7"/>
                  <a:gd name="T11" fmla="*/ 4 h 7"/>
                  <a:gd name="T12" fmla="*/ 6 w 7"/>
                  <a:gd name="T13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7">
                    <a:moveTo>
                      <a:pt x="6" y="1"/>
                    </a:moveTo>
                    <a:cubicBezTo>
                      <a:pt x="5" y="0"/>
                      <a:pt x="4" y="0"/>
                      <a:pt x="3" y="1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6"/>
                      <a:pt x="0" y="6"/>
                    </a:cubicBezTo>
                    <a:cubicBezTo>
                      <a:pt x="1" y="7"/>
                      <a:pt x="2" y="7"/>
                      <a:pt x="3" y="6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3"/>
                      <a:pt x="7" y="2"/>
                      <a:pt x="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85" name="Freeform 428"/>
              <p:cNvSpPr>
                <a:spLocks/>
              </p:cNvSpPr>
              <p:nvPr/>
            </p:nvSpPr>
            <p:spPr bwMode="auto">
              <a:xfrm>
                <a:off x="6097588" y="4030663"/>
                <a:ext cx="15875" cy="28575"/>
              </a:xfrm>
              <a:custGeom>
                <a:avLst/>
                <a:gdLst>
                  <a:gd name="T0" fmla="*/ 2 w 4"/>
                  <a:gd name="T1" fmla="*/ 8 h 8"/>
                  <a:gd name="T2" fmla="*/ 3 w 4"/>
                  <a:gd name="T3" fmla="*/ 7 h 8"/>
                  <a:gd name="T4" fmla="*/ 4 w 4"/>
                  <a:gd name="T5" fmla="*/ 6 h 8"/>
                  <a:gd name="T6" fmla="*/ 4 w 4"/>
                  <a:gd name="T7" fmla="*/ 2 h 8"/>
                  <a:gd name="T8" fmla="*/ 2 w 4"/>
                  <a:gd name="T9" fmla="*/ 0 h 8"/>
                  <a:gd name="T10" fmla="*/ 0 w 4"/>
                  <a:gd name="T11" fmla="*/ 1 h 8"/>
                  <a:gd name="T12" fmla="*/ 0 w 4"/>
                  <a:gd name="T13" fmla="*/ 2 h 8"/>
                  <a:gd name="T14" fmla="*/ 0 w 4"/>
                  <a:gd name="T15" fmla="*/ 6 h 8"/>
                  <a:gd name="T16" fmla="*/ 2 w 4"/>
                  <a:gd name="T1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8">
                    <a:moveTo>
                      <a:pt x="2" y="8"/>
                    </a:moveTo>
                    <a:cubicBezTo>
                      <a:pt x="3" y="8"/>
                      <a:pt x="3" y="8"/>
                      <a:pt x="3" y="7"/>
                    </a:cubicBezTo>
                    <a:cubicBezTo>
                      <a:pt x="4" y="7"/>
                      <a:pt x="4" y="7"/>
                      <a:pt x="4" y="6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3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1" y="8"/>
                      <a:pt x="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86" name="Freeform 429"/>
              <p:cNvSpPr>
                <a:spLocks noEditPoints="1"/>
              </p:cNvSpPr>
              <p:nvPr/>
            </p:nvSpPr>
            <p:spPr bwMode="auto">
              <a:xfrm>
                <a:off x="6037263" y="4089400"/>
                <a:ext cx="120650" cy="136525"/>
              </a:xfrm>
              <a:custGeom>
                <a:avLst/>
                <a:gdLst>
                  <a:gd name="T0" fmla="*/ 16 w 32"/>
                  <a:gd name="T1" fmla="*/ 0 h 36"/>
                  <a:gd name="T2" fmla="*/ 0 w 32"/>
                  <a:gd name="T3" fmla="*/ 16 h 36"/>
                  <a:gd name="T4" fmla="*/ 8 w 32"/>
                  <a:gd name="T5" fmla="*/ 30 h 36"/>
                  <a:gd name="T6" fmla="*/ 8 w 32"/>
                  <a:gd name="T7" fmla="*/ 36 h 36"/>
                  <a:gd name="T8" fmla="*/ 24 w 32"/>
                  <a:gd name="T9" fmla="*/ 36 h 36"/>
                  <a:gd name="T10" fmla="*/ 24 w 32"/>
                  <a:gd name="T11" fmla="*/ 30 h 36"/>
                  <a:gd name="T12" fmla="*/ 32 w 32"/>
                  <a:gd name="T13" fmla="*/ 16 h 36"/>
                  <a:gd name="T14" fmla="*/ 16 w 32"/>
                  <a:gd name="T15" fmla="*/ 0 h 36"/>
                  <a:gd name="T16" fmla="*/ 22 w 32"/>
                  <a:gd name="T17" fmla="*/ 26 h 36"/>
                  <a:gd name="T18" fmla="*/ 20 w 32"/>
                  <a:gd name="T19" fmla="*/ 27 h 36"/>
                  <a:gd name="T20" fmla="*/ 20 w 32"/>
                  <a:gd name="T21" fmla="*/ 30 h 36"/>
                  <a:gd name="T22" fmla="*/ 20 w 32"/>
                  <a:gd name="T23" fmla="*/ 32 h 36"/>
                  <a:gd name="T24" fmla="*/ 12 w 32"/>
                  <a:gd name="T25" fmla="*/ 32 h 36"/>
                  <a:gd name="T26" fmla="*/ 12 w 32"/>
                  <a:gd name="T27" fmla="*/ 30 h 36"/>
                  <a:gd name="T28" fmla="*/ 12 w 32"/>
                  <a:gd name="T29" fmla="*/ 27 h 36"/>
                  <a:gd name="T30" fmla="*/ 10 w 32"/>
                  <a:gd name="T31" fmla="*/ 26 h 36"/>
                  <a:gd name="T32" fmla="*/ 4 w 32"/>
                  <a:gd name="T33" fmla="*/ 16 h 36"/>
                  <a:gd name="T34" fmla="*/ 16 w 32"/>
                  <a:gd name="T35" fmla="*/ 4 h 36"/>
                  <a:gd name="T36" fmla="*/ 28 w 32"/>
                  <a:gd name="T37" fmla="*/ 16 h 36"/>
                  <a:gd name="T38" fmla="*/ 22 w 32"/>
                  <a:gd name="T39" fmla="*/ 2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36">
                    <a:moveTo>
                      <a:pt x="16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22"/>
                      <a:pt x="3" y="27"/>
                      <a:pt x="8" y="30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29" y="27"/>
                      <a:pt x="32" y="22"/>
                      <a:pt x="32" y="16"/>
                    </a:cubicBezTo>
                    <a:cubicBezTo>
                      <a:pt x="32" y="7"/>
                      <a:pt x="25" y="0"/>
                      <a:pt x="16" y="0"/>
                    </a:cubicBezTo>
                    <a:close/>
                    <a:moveTo>
                      <a:pt x="22" y="26"/>
                    </a:moveTo>
                    <a:cubicBezTo>
                      <a:pt x="20" y="27"/>
                      <a:pt x="20" y="27"/>
                      <a:pt x="20" y="27"/>
                    </a:cubicBezTo>
                    <a:cubicBezTo>
                      <a:pt x="20" y="30"/>
                      <a:pt x="20" y="30"/>
                      <a:pt x="20" y="30"/>
                    </a:cubicBezTo>
                    <a:cubicBezTo>
                      <a:pt x="20" y="32"/>
                      <a:pt x="20" y="32"/>
                      <a:pt x="20" y="32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2" y="30"/>
                      <a:pt x="12" y="30"/>
                      <a:pt x="12" y="30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0" y="26"/>
                      <a:pt x="10" y="26"/>
                      <a:pt x="10" y="26"/>
                    </a:cubicBezTo>
                    <a:cubicBezTo>
                      <a:pt x="6" y="24"/>
                      <a:pt x="4" y="20"/>
                      <a:pt x="4" y="16"/>
                    </a:cubicBezTo>
                    <a:cubicBezTo>
                      <a:pt x="4" y="9"/>
                      <a:pt x="9" y="4"/>
                      <a:pt x="16" y="4"/>
                    </a:cubicBezTo>
                    <a:cubicBezTo>
                      <a:pt x="23" y="4"/>
                      <a:pt x="28" y="9"/>
                      <a:pt x="28" y="16"/>
                    </a:cubicBezTo>
                    <a:cubicBezTo>
                      <a:pt x="28" y="20"/>
                      <a:pt x="26" y="24"/>
                      <a:pt x="22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87" name="Freeform 430"/>
              <p:cNvSpPr>
                <a:spLocks/>
              </p:cNvSpPr>
              <p:nvPr/>
            </p:nvSpPr>
            <p:spPr bwMode="auto">
              <a:xfrm>
                <a:off x="6067426" y="4240213"/>
                <a:ext cx="60325" cy="30163"/>
              </a:xfrm>
              <a:custGeom>
                <a:avLst/>
                <a:gdLst>
                  <a:gd name="T0" fmla="*/ 0 w 16"/>
                  <a:gd name="T1" fmla="*/ 4 h 8"/>
                  <a:gd name="T2" fmla="*/ 4 w 16"/>
                  <a:gd name="T3" fmla="*/ 4 h 8"/>
                  <a:gd name="T4" fmla="*/ 4 w 16"/>
                  <a:gd name="T5" fmla="*/ 4 h 8"/>
                  <a:gd name="T6" fmla="*/ 8 w 16"/>
                  <a:gd name="T7" fmla="*/ 8 h 8"/>
                  <a:gd name="T8" fmla="*/ 12 w 16"/>
                  <a:gd name="T9" fmla="*/ 4 h 8"/>
                  <a:gd name="T10" fmla="*/ 12 w 16"/>
                  <a:gd name="T11" fmla="*/ 4 h 8"/>
                  <a:gd name="T12" fmla="*/ 16 w 16"/>
                  <a:gd name="T13" fmla="*/ 4 h 8"/>
                  <a:gd name="T14" fmla="*/ 16 w 16"/>
                  <a:gd name="T15" fmla="*/ 0 h 8"/>
                  <a:gd name="T16" fmla="*/ 0 w 16"/>
                  <a:gd name="T17" fmla="*/ 0 h 8"/>
                  <a:gd name="T18" fmla="*/ 0 w 16"/>
                  <a:gd name="T19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8">
                    <a:moveTo>
                      <a:pt x="0" y="4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6"/>
                      <a:pt x="6" y="8"/>
                      <a:pt x="8" y="8"/>
                    </a:cubicBezTo>
                    <a:cubicBezTo>
                      <a:pt x="10" y="8"/>
                      <a:pt x="12" y="6"/>
                      <a:pt x="12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588" name="Group 587"/>
          <p:cNvGrpSpPr/>
          <p:nvPr/>
        </p:nvGrpSpPr>
        <p:grpSpPr>
          <a:xfrm>
            <a:off x="856963" y="5005847"/>
            <a:ext cx="731330" cy="731330"/>
            <a:chOff x="856963" y="4807884"/>
            <a:chExt cx="731330" cy="731330"/>
          </a:xfrm>
        </p:grpSpPr>
        <p:sp>
          <p:nvSpPr>
            <p:cNvPr id="589" name="Oval 588"/>
            <p:cNvSpPr/>
            <p:nvPr/>
          </p:nvSpPr>
          <p:spPr>
            <a:xfrm>
              <a:off x="856963" y="4807884"/>
              <a:ext cx="731330" cy="73133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90" name="Group 589"/>
            <p:cNvGrpSpPr/>
            <p:nvPr/>
          </p:nvGrpSpPr>
          <p:grpSpPr>
            <a:xfrm rot="2700000">
              <a:off x="1073864" y="4925676"/>
              <a:ext cx="287901" cy="501715"/>
              <a:chOff x="4732338" y="4783138"/>
              <a:chExt cx="703263" cy="1225550"/>
            </a:xfrm>
            <a:solidFill>
              <a:schemeClr val="bg1"/>
            </a:solidFill>
          </p:grpSpPr>
          <p:sp>
            <p:nvSpPr>
              <p:cNvPr id="591" name="Freeform 30"/>
              <p:cNvSpPr>
                <a:spLocks noEditPoints="1"/>
              </p:cNvSpPr>
              <p:nvPr/>
            </p:nvSpPr>
            <p:spPr bwMode="auto">
              <a:xfrm>
                <a:off x="4732338" y="4783138"/>
                <a:ext cx="703263" cy="1173163"/>
              </a:xfrm>
              <a:custGeom>
                <a:avLst/>
                <a:gdLst>
                  <a:gd name="T0" fmla="*/ 50 w 184"/>
                  <a:gd name="T1" fmla="*/ 310 h 310"/>
                  <a:gd name="T2" fmla="*/ 32 w 184"/>
                  <a:gd name="T3" fmla="*/ 282 h 310"/>
                  <a:gd name="T4" fmla="*/ 10 w 184"/>
                  <a:gd name="T5" fmla="*/ 199 h 310"/>
                  <a:gd name="T6" fmla="*/ 39 w 184"/>
                  <a:gd name="T7" fmla="*/ 171 h 310"/>
                  <a:gd name="T8" fmla="*/ 30 w 184"/>
                  <a:gd name="T9" fmla="*/ 116 h 310"/>
                  <a:gd name="T10" fmla="*/ 36 w 184"/>
                  <a:gd name="T11" fmla="*/ 73 h 310"/>
                  <a:gd name="T12" fmla="*/ 36 w 184"/>
                  <a:gd name="T13" fmla="*/ 72 h 310"/>
                  <a:gd name="T14" fmla="*/ 92 w 184"/>
                  <a:gd name="T15" fmla="*/ 0 h 310"/>
                  <a:gd name="T16" fmla="*/ 148 w 184"/>
                  <a:gd name="T17" fmla="*/ 72 h 310"/>
                  <a:gd name="T18" fmla="*/ 148 w 184"/>
                  <a:gd name="T19" fmla="*/ 73 h 310"/>
                  <a:gd name="T20" fmla="*/ 155 w 184"/>
                  <a:gd name="T21" fmla="*/ 116 h 310"/>
                  <a:gd name="T22" fmla="*/ 145 w 184"/>
                  <a:gd name="T23" fmla="*/ 171 h 310"/>
                  <a:gd name="T24" fmla="*/ 174 w 184"/>
                  <a:gd name="T25" fmla="*/ 199 h 310"/>
                  <a:gd name="T26" fmla="*/ 153 w 184"/>
                  <a:gd name="T27" fmla="*/ 282 h 310"/>
                  <a:gd name="T28" fmla="*/ 134 w 184"/>
                  <a:gd name="T29" fmla="*/ 310 h 310"/>
                  <a:gd name="T30" fmla="*/ 134 w 184"/>
                  <a:gd name="T31" fmla="*/ 276 h 310"/>
                  <a:gd name="T32" fmla="*/ 118 w 184"/>
                  <a:gd name="T33" fmla="*/ 239 h 310"/>
                  <a:gd name="T34" fmla="*/ 118 w 184"/>
                  <a:gd name="T35" fmla="*/ 240 h 310"/>
                  <a:gd name="T36" fmla="*/ 115 w 184"/>
                  <a:gd name="T37" fmla="*/ 246 h 310"/>
                  <a:gd name="T38" fmla="*/ 108 w 184"/>
                  <a:gd name="T39" fmla="*/ 245 h 310"/>
                  <a:gd name="T40" fmla="*/ 76 w 184"/>
                  <a:gd name="T41" fmla="*/ 245 h 310"/>
                  <a:gd name="T42" fmla="*/ 69 w 184"/>
                  <a:gd name="T43" fmla="*/ 246 h 310"/>
                  <a:gd name="T44" fmla="*/ 66 w 184"/>
                  <a:gd name="T45" fmla="*/ 240 h 310"/>
                  <a:gd name="T46" fmla="*/ 66 w 184"/>
                  <a:gd name="T47" fmla="*/ 239 h 310"/>
                  <a:gd name="T48" fmla="*/ 50 w 184"/>
                  <a:gd name="T49" fmla="*/ 276 h 310"/>
                  <a:gd name="T50" fmla="*/ 50 w 184"/>
                  <a:gd name="T51" fmla="*/ 310 h 310"/>
                  <a:gd name="T52" fmla="*/ 55 w 184"/>
                  <a:gd name="T53" fmla="*/ 79 h 310"/>
                  <a:gd name="T54" fmla="*/ 50 w 184"/>
                  <a:gd name="T55" fmla="*/ 116 h 310"/>
                  <a:gd name="T56" fmla="*/ 61 w 184"/>
                  <a:gd name="T57" fmla="*/ 174 h 310"/>
                  <a:gd name="T58" fmla="*/ 64 w 184"/>
                  <a:gd name="T59" fmla="*/ 184 h 310"/>
                  <a:gd name="T60" fmla="*/ 54 w 184"/>
                  <a:gd name="T61" fmla="*/ 187 h 310"/>
                  <a:gd name="T62" fmla="*/ 29 w 184"/>
                  <a:gd name="T63" fmla="*/ 205 h 310"/>
                  <a:gd name="T64" fmla="*/ 36 w 184"/>
                  <a:gd name="T65" fmla="*/ 247 h 310"/>
                  <a:gd name="T66" fmla="*/ 65 w 184"/>
                  <a:gd name="T67" fmla="*/ 215 h 310"/>
                  <a:gd name="T68" fmla="*/ 74 w 184"/>
                  <a:gd name="T69" fmla="*/ 209 h 310"/>
                  <a:gd name="T70" fmla="*/ 79 w 184"/>
                  <a:gd name="T71" fmla="*/ 219 h 310"/>
                  <a:gd name="T72" fmla="*/ 82 w 184"/>
                  <a:gd name="T73" fmla="*/ 225 h 310"/>
                  <a:gd name="T74" fmla="*/ 103 w 184"/>
                  <a:gd name="T75" fmla="*/ 225 h 310"/>
                  <a:gd name="T76" fmla="*/ 105 w 184"/>
                  <a:gd name="T77" fmla="*/ 219 h 310"/>
                  <a:gd name="T78" fmla="*/ 110 w 184"/>
                  <a:gd name="T79" fmla="*/ 209 h 310"/>
                  <a:gd name="T80" fmla="*/ 120 w 184"/>
                  <a:gd name="T81" fmla="*/ 215 h 310"/>
                  <a:gd name="T82" fmla="*/ 148 w 184"/>
                  <a:gd name="T83" fmla="*/ 247 h 310"/>
                  <a:gd name="T84" fmla="*/ 155 w 184"/>
                  <a:gd name="T85" fmla="*/ 205 h 310"/>
                  <a:gd name="T86" fmla="*/ 130 w 184"/>
                  <a:gd name="T87" fmla="*/ 187 h 310"/>
                  <a:gd name="T88" fmla="*/ 120 w 184"/>
                  <a:gd name="T89" fmla="*/ 184 h 310"/>
                  <a:gd name="T90" fmla="*/ 123 w 184"/>
                  <a:gd name="T91" fmla="*/ 174 h 310"/>
                  <a:gd name="T92" fmla="*/ 135 w 184"/>
                  <a:gd name="T93" fmla="*/ 116 h 310"/>
                  <a:gd name="T94" fmla="*/ 129 w 184"/>
                  <a:gd name="T95" fmla="*/ 79 h 310"/>
                  <a:gd name="T96" fmla="*/ 92 w 184"/>
                  <a:gd name="T97" fmla="*/ 21 h 310"/>
                  <a:gd name="T98" fmla="*/ 55 w 184"/>
                  <a:gd name="T99" fmla="*/ 79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84" h="310">
                    <a:moveTo>
                      <a:pt x="50" y="310"/>
                    </a:moveTo>
                    <a:cubicBezTo>
                      <a:pt x="32" y="282"/>
                      <a:pt x="32" y="282"/>
                      <a:pt x="32" y="282"/>
                    </a:cubicBezTo>
                    <a:cubicBezTo>
                      <a:pt x="28" y="276"/>
                      <a:pt x="0" y="230"/>
                      <a:pt x="10" y="199"/>
                    </a:cubicBezTo>
                    <a:cubicBezTo>
                      <a:pt x="14" y="187"/>
                      <a:pt x="24" y="178"/>
                      <a:pt x="39" y="171"/>
                    </a:cubicBezTo>
                    <a:cubicBezTo>
                      <a:pt x="33" y="151"/>
                      <a:pt x="30" y="132"/>
                      <a:pt x="30" y="116"/>
                    </a:cubicBezTo>
                    <a:cubicBezTo>
                      <a:pt x="30" y="102"/>
                      <a:pt x="32" y="87"/>
                      <a:pt x="36" y="73"/>
                    </a:cubicBezTo>
                    <a:cubicBezTo>
                      <a:pt x="36" y="72"/>
                      <a:pt x="36" y="72"/>
                      <a:pt x="36" y="72"/>
                    </a:cubicBezTo>
                    <a:cubicBezTo>
                      <a:pt x="50" y="35"/>
                      <a:pt x="77" y="0"/>
                      <a:pt x="92" y="0"/>
                    </a:cubicBezTo>
                    <a:cubicBezTo>
                      <a:pt x="107" y="0"/>
                      <a:pt x="134" y="35"/>
                      <a:pt x="148" y="72"/>
                    </a:cubicBezTo>
                    <a:cubicBezTo>
                      <a:pt x="148" y="73"/>
                      <a:pt x="148" y="73"/>
                      <a:pt x="148" y="73"/>
                    </a:cubicBezTo>
                    <a:cubicBezTo>
                      <a:pt x="152" y="87"/>
                      <a:pt x="155" y="102"/>
                      <a:pt x="155" y="116"/>
                    </a:cubicBezTo>
                    <a:cubicBezTo>
                      <a:pt x="155" y="132"/>
                      <a:pt x="152" y="151"/>
                      <a:pt x="145" y="171"/>
                    </a:cubicBezTo>
                    <a:cubicBezTo>
                      <a:pt x="160" y="178"/>
                      <a:pt x="170" y="187"/>
                      <a:pt x="174" y="199"/>
                    </a:cubicBezTo>
                    <a:cubicBezTo>
                      <a:pt x="184" y="230"/>
                      <a:pt x="156" y="276"/>
                      <a:pt x="153" y="282"/>
                    </a:cubicBezTo>
                    <a:cubicBezTo>
                      <a:pt x="134" y="310"/>
                      <a:pt x="134" y="310"/>
                      <a:pt x="134" y="310"/>
                    </a:cubicBezTo>
                    <a:cubicBezTo>
                      <a:pt x="134" y="276"/>
                      <a:pt x="134" y="276"/>
                      <a:pt x="134" y="276"/>
                    </a:cubicBezTo>
                    <a:cubicBezTo>
                      <a:pt x="134" y="262"/>
                      <a:pt x="128" y="248"/>
                      <a:pt x="118" y="239"/>
                    </a:cubicBezTo>
                    <a:cubicBezTo>
                      <a:pt x="118" y="239"/>
                      <a:pt x="118" y="239"/>
                      <a:pt x="118" y="240"/>
                    </a:cubicBezTo>
                    <a:cubicBezTo>
                      <a:pt x="115" y="246"/>
                      <a:pt x="115" y="246"/>
                      <a:pt x="115" y="246"/>
                    </a:cubicBezTo>
                    <a:cubicBezTo>
                      <a:pt x="108" y="245"/>
                      <a:pt x="108" y="245"/>
                      <a:pt x="108" y="245"/>
                    </a:cubicBezTo>
                    <a:cubicBezTo>
                      <a:pt x="98" y="245"/>
                      <a:pt x="87" y="245"/>
                      <a:pt x="76" y="245"/>
                    </a:cubicBezTo>
                    <a:cubicBezTo>
                      <a:pt x="69" y="246"/>
                      <a:pt x="69" y="246"/>
                      <a:pt x="69" y="246"/>
                    </a:cubicBezTo>
                    <a:cubicBezTo>
                      <a:pt x="66" y="240"/>
                      <a:pt x="66" y="240"/>
                      <a:pt x="66" y="240"/>
                    </a:cubicBezTo>
                    <a:cubicBezTo>
                      <a:pt x="66" y="239"/>
                      <a:pt x="66" y="239"/>
                      <a:pt x="66" y="239"/>
                    </a:cubicBezTo>
                    <a:cubicBezTo>
                      <a:pt x="56" y="249"/>
                      <a:pt x="50" y="262"/>
                      <a:pt x="50" y="276"/>
                    </a:cubicBezTo>
                    <a:lnTo>
                      <a:pt x="50" y="310"/>
                    </a:lnTo>
                    <a:close/>
                    <a:moveTo>
                      <a:pt x="55" y="79"/>
                    </a:moveTo>
                    <a:cubicBezTo>
                      <a:pt x="52" y="91"/>
                      <a:pt x="50" y="104"/>
                      <a:pt x="50" y="116"/>
                    </a:cubicBezTo>
                    <a:cubicBezTo>
                      <a:pt x="50" y="132"/>
                      <a:pt x="53" y="152"/>
                      <a:pt x="61" y="174"/>
                    </a:cubicBezTo>
                    <a:cubicBezTo>
                      <a:pt x="64" y="184"/>
                      <a:pt x="64" y="184"/>
                      <a:pt x="64" y="184"/>
                    </a:cubicBezTo>
                    <a:cubicBezTo>
                      <a:pt x="54" y="187"/>
                      <a:pt x="54" y="187"/>
                      <a:pt x="54" y="187"/>
                    </a:cubicBezTo>
                    <a:cubicBezTo>
                      <a:pt x="45" y="190"/>
                      <a:pt x="33" y="196"/>
                      <a:pt x="29" y="205"/>
                    </a:cubicBezTo>
                    <a:cubicBezTo>
                      <a:pt x="26" y="216"/>
                      <a:pt x="30" y="233"/>
                      <a:pt x="36" y="247"/>
                    </a:cubicBezTo>
                    <a:cubicBezTo>
                      <a:pt x="42" y="234"/>
                      <a:pt x="52" y="223"/>
                      <a:pt x="65" y="215"/>
                    </a:cubicBezTo>
                    <a:cubicBezTo>
                      <a:pt x="74" y="209"/>
                      <a:pt x="74" y="209"/>
                      <a:pt x="74" y="209"/>
                    </a:cubicBezTo>
                    <a:cubicBezTo>
                      <a:pt x="79" y="219"/>
                      <a:pt x="79" y="219"/>
                      <a:pt x="79" y="219"/>
                    </a:cubicBezTo>
                    <a:cubicBezTo>
                      <a:pt x="80" y="221"/>
                      <a:pt x="81" y="223"/>
                      <a:pt x="82" y="225"/>
                    </a:cubicBezTo>
                    <a:cubicBezTo>
                      <a:pt x="89" y="225"/>
                      <a:pt x="96" y="225"/>
                      <a:pt x="103" y="225"/>
                    </a:cubicBezTo>
                    <a:cubicBezTo>
                      <a:pt x="104" y="223"/>
                      <a:pt x="105" y="221"/>
                      <a:pt x="105" y="219"/>
                    </a:cubicBezTo>
                    <a:cubicBezTo>
                      <a:pt x="110" y="209"/>
                      <a:pt x="110" y="209"/>
                      <a:pt x="110" y="209"/>
                    </a:cubicBezTo>
                    <a:cubicBezTo>
                      <a:pt x="120" y="215"/>
                      <a:pt x="120" y="215"/>
                      <a:pt x="120" y="215"/>
                    </a:cubicBezTo>
                    <a:cubicBezTo>
                      <a:pt x="133" y="223"/>
                      <a:pt x="142" y="234"/>
                      <a:pt x="148" y="247"/>
                    </a:cubicBezTo>
                    <a:cubicBezTo>
                      <a:pt x="154" y="233"/>
                      <a:pt x="159" y="216"/>
                      <a:pt x="155" y="205"/>
                    </a:cubicBezTo>
                    <a:cubicBezTo>
                      <a:pt x="152" y="196"/>
                      <a:pt x="140" y="190"/>
                      <a:pt x="130" y="187"/>
                    </a:cubicBezTo>
                    <a:cubicBezTo>
                      <a:pt x="120" y="184"/>
                      <a:pt x="120" y="184"/>
                      <a:pt x="120" y="184"/>
                    </a:cubicBezTo>
                    <a:cubicBezTo>
                      <a:pt x="123" y="174"/>
                      <a:pt x="123" y="174"/>
                      <a:pt x="123" y="174"/>
                    </a:cubicBezTo>
                    <a:cubicBezTo>
                      <a:pt x="131" y="152"/>
                      <a:pt x="135" y="132"/>
                      <a:pt x="135" y="116"/>
                    </a:cubicBezTo>
                    <a:cubicBezTo>
                      <a:pt x="135" y="104"/>
                      <a:pt x="133" y="91"/>
                      <a:pt x="129" y="79"/>
                    </a:cubicBezTo>
                    <a:cubicBezTo>
                      <a:pt x="117" y="47"/>
                      <a:pt x="99" y="26"/>
                      <a:pt x="92" y="21"/>
                    </a:cubicBezTo>
                    <a:cubicBezTo>
                      <a:pt x="85" y="26"/>
                      <a:pt x="67" y="47"/>
                      <a:pt x="55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92" name="Freeform 31"/>
              <p:cNvSpPr>
                <a:spLocks noEditPoints="1"/>
              </p:cNvSpPr>
              <p:nvPr/>
            </p:nvSpPr>
            <p:spPr bwMode="auto">
              <a:xfrm>
                <a:off x="4960938" y="5127626"/>
                <a:ext cx="244475" cy="241300"/>
              </a:xfrm>
              <a:custGeom>
                <a:avLst/>
                <a:gdLst>
                  <a:gd name="T0" fmla="*/ 32 w 64"/>
                  <a:gd name="T1" fmla="*/ 64 h 64"/>
                  <a:gd name="T2" fmla="*/ 0 w 64"/>
                  <a:gd name="T3" fmla="*/ 32 h 64"/>
                  <a:gd name="T4" fmla="*/ 32 w 64"/>
                  <a:gd name="T5" fmla="*/ 0 h 64"/>
                  <a:gd name="T6" fmla="*/ 64 w 64"/>
                  <a:gd name="T7" fmla="*/ 32 h 64"/>
                  <a:gd name="T8" fmla="*/ 32 w 64"/>
                  <a:gd name="T9" fmla="*/ 64 h 64"/>
                  <a:gd name="T10" fmla="*/ 32 w 64"/>
                  <a:gd name="T11" fmla="*/ 12 h 64"/>
                  <a:gd name="T12" fmla="*/ 12 w 64"/>
                  <a:gd name="T13" fmla="*/ 32 h 64"/>
                  <a:gd name="T14" fmla="*/ 32 w 64"/>
                  <a:gd name="T15" fmla="*/ 52 h 64"/>
                  <a:gd name="T16" fmla="*/ 52 w 64"/>
                  <a:gd name="T17" fmla="*/ 32 h 64"/>
                  <a:gd name="T18" fmla="*/ 32 w 64"/>
                  <a:gd name="T19" fmla="*/ 1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4" h="64">
                    <a:moveTo>
                      <a:pt x="32" y="64"/>
                    </a:moveTo>
                    <a:cubicBezTo>
                      <a:pt x="14" y="64"/>
                      <a:pt x="0" y="50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50" y="0"/>
                      <a:pt x="64" y="14"/>
                      <a:pt x="64" y="32"/>
                    </a:cubicBezTo>
                    <a:cubicBezTo>
                      <a:pt x="64" y="50"/>
                      <a:pt x="50" y="64"/>
                      <a:pt x="32" y="64"/>
                    </a:cubicBezTo>
                    <a:close/>
                    <a:moveTo>
                      <a:pt x="32" y="12"/>
                    </a:moveTo>
                    <a:cubicBezTo>
                      <a:pt x="21" y="12"/>
                      <a:pt x="12" y="21"/>
                      <a:pt x="12" y="32"/>
                    </a:cubicBezTo>
                    <a:cubicBezTo>
                      <a:pt x="12" y="43"/>
                      <a:pt x="21" y="52"/>
                      <a:pt x="32" y="52"/>
                    </a:cubicBezTo>
                    <a:cubicBezTo>
                      <a:pt x="43" y="52"/>
                      <a:pt x="52" y="43"/>
                      <a:pt x="52" y="32"/>
                    </a:cubicBezTo>
                    <a:cubicBezTo>
                      <a:pt x="52" y="21"/>
                      <a:pt x="43" y="12"/>
                      <a:pt x="32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93" name="Freeform 32"/>
              <p:cNvSpPr>
                <a:spLocks noEditPoints="1"/>
              </p:cNvSpPr>
              <p:nvPr/>
            </p:nvSpPr>
            <p:spPr bwMode="auto">
              <a:xfrm>
                <a:off x="4973638" y="5649913"/>
                <a:ext cx="225425" cy="358775"/>
              </a:xfrm>
              <a:custGeom>
                <a:avLst/>
                <a:gdLst>
                  <a:gd name="T0" fmla="*/ 29 w 59"/>
                  <a:gd name="T1" fmla="*/ 95 h 95"/>
                  <a:gd name="T2" fmla="*/ 24 w 59"/>
                  <a:gd name="T3" fmla="*/ 85 h 95"/>
                  <a:gd name="T4" fmla="*/ 0 w 59"/>
                  <a:gd name="T5" fmla="*/ 26 h 95"/>
                  <a:gd name="T6" fmla="*/ 29 w 59"/>
                  <a:gd name="T7" fmla="*/ 0 h 95"/>
                  <a:gd name="T8" fmla="*/ 59 w 59"/>
                  <a:gd name="T9" fmla="*/ 26 h 95"/>
                  <a:gd name="T10" fmla="*/ 34 w 59"/>
                  <a:gd name="T11" fmla="*/ 85 h 95"/>
                  <a:gd name="T12" fmla="*/ 29 w 59"/>
                  <a:gd name="T13" fmla="*/ 95 h 95"/>
                  <a:gd name="T14" fmla="*/ 29 w 59"/>
                  <a:gd name="T15" fmla="*/ 12 h 95"/>
                  <a:gd name="T16" fmla="*/ 12 w 59"/>
                  <a:gd name="T17" fmla="*/ 26 h 95"/>
                  <a:gd name="T18" fmla="*/ 29 w 59"/>
                  <a:gd name="T19" fmla="*/ 69 h 95"/>
                  <a:gd name="T20" fmla="*/ 47 w 59"/>
                  <a:gd name="T21" fmla="*/ 26 h 95"/>
                  <a:gd name="T22" fmla="*/ 29 w 59"/>
                  <a:gd name="T23" fmla="*/ 1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9" h="95">
                    <a:moveTo>
                      <a:pt x="29" y="95"/>
                    </a:moveTo>
                    <a:cubicBezTo>
                      <a:pt x="24" y="85"/>
                      <a:pt x="24" y="85"/>
                      <a:pt x="24" y="85"/>
                    </a:cubicBezTo>
                    <a:cubicBezTo>
                      <a:pt x="20" y="77"/>
                      <a:pt x="0" y="38"/>
                      <a:pt x="0" y="26"/>
                    </a:cubicBezTo>
                    <a:cubicBezTo>
                      <a:pt x="0" y="12"/>
                      <a:pt x="13" y="0"/>
                      <a:pt x="29" y="0"/>
                    </a:cubicBezTo>
                    <a:cubicBezTo>
                      <a:pt x="45" y="0"/>
                      <a:pt x="59" y="12"/>
                      <a:pt x="59" y="26"/>
                    </a:cubicBezTo>
                    <a:cubicBezTo>
                      <a:pt x="59" y="38"/>
                      <a:pt x="39" y="77"/>
                      <a:pt x="34" y="85"/>
                    </a:cubicBezTo>
                    <a:lnTo>
                      <a:pt x="29" y="95"/>
                    </a:lnTo>
                    <a:close/>
                    <a:moveTo>
                      <a:pt x="29" y="12"/>
                    </a:moveTo>
                    <a:cubicBezTo>
                      <a:pt x="19" y="12"/>
                      <a:pt x="12" y="18"/>
                      <a:pt x="12" y="26"/>
                    </a:cubicBezTo>
                    <a:cubicBezTo>
                      <a:pt x="12" y="31"/>
                      <a:pt x="20" y="50"/>
                      <a:pt x="29" y="69"/>
                    </a:cubicBezTo>
                    <a:cubicBezTo>
                      <a:pt x="38" y="50"/>
                      <a:pt x="47" y="31"/>
                      <a:pt x="47" y="26"/>
                    </a:cubicBezTo>
                    <a:cubicBezTo>
                      <a:pt x="47" y="18"/>
                      <a:pt x="39" y="12"/>
                      <a:pt x="29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594" name="Group 593"/>
          <p:cNvGrpSpPr/>
          <p:nvPr/>
        </p:nvGrpSpPr>
        <p:grpSpPr>
          <a:xfrm>
            <a:off x="856963" y="3640165"/>
            <a:ext cx="731330" cy="731330"/>
            <a:chOff x="856963" y="3442202"/>
            <a:chExt cx="731330" cy="731330"/>
          </a:xfrm>
        </p:grpSpPr>
        <p:sp>
          <p:nvSpPr>
            <p:cNvPr id="595" name="Oval 594"/>
            <p:cNvSpPr/>
            <p:nvPr/>
          </p:nvSpPr>
          <p:spPr>
            <a:xfrm>
              <a:off x="856963" y="3442202"/>
              <a:ext cx="731330" cy="73133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96" name="Group 595"/>
            <p:cNvGrpSpPr/>
            <p:nvPr/>
          </p:nvGrpSpPr>
          <p:grpSpPr>
            <a:xfrm>
              <a:off x="1011116" y="3561803"/>
              <a:ext cx="417024" cy="475193"/>
              <a:chOff x="4616451" y="1741488"/>
              <a:chExt cx="2959100" cy="3371850"/>
            </a:xfrm>
            <a:solidFill>
              <a:schemeClr val="bg1"/>
            </a:solidFill>
          </p:grpSpPr>
          <p:sp>
            <p:nvSpPr>
              <p:cNvPr id="597" name="Freeform 5"/>
              <p:cNvSpPr>
                <a:spLocks noEditPoints="1"/>
              </p:cNvSpPr>
              <p:nvPr/>
            </p:nvSpPr>
            <p:spPr bwMode="auto">
              <a:xfrm>
                <a:off x="4616451" y="1741488"/>
                <a:ext cx="2959100" cy="3371850"/>
              </a:xfrm>
              <a:custGeom>
                <a:avLst/>
                <a:gdLst>
                  <a:gd name="T0" fmla="*/ 578 w 786"/>
                  <a:gd name="T1" fmla="*/ 28 h 896"/>
                  <a:gd name="T2" fmla="*/ 205 w 786"/>
                  <a:gd name="T3" fmla="*/ 59 h 896"/>
                  <a:gd name="T4" fmla="*/ 67 w 786"/>
                  <a:gd name="T5" fmla="*/ 236 h 896"/>
                  <a:gd name="T6" fmla="*/ 68 w 786"/>
                  <a:gd name="T7" fmla="*/ 346 h 896"/>
                  <a:gd name="T8" fmla="*/ 70 w 786"/>
                  <a:gd name="T9" fmla="*/ 356 h 896"/>
                  <a:gd name="T10" fmla="*/ 39 w 786"/>
                  <a:gd name="T11" fmla="*/ 406 h 896"/>
                  <a:gd name="T12" fmla="*/ 14 w 786"/>
                  <a:gd name="T13" fmla="*/ 441 h 896"/>
                  <a:gd name="T14" fmla="*/ 14 w 786"/>
                  <a:gd name="T15" fmla="*/ 442 h 896"/>
                  <a:gd name="T16" fmla="*/ 36 w 786"/>
                  <a:gd name="T17" fmla="*/ 540 h 896"/>
                  <a:gd name="T18" fmla="*/ 50 w 786"/>
                  <a:gd name="T19" fmla="*/ 587 h 896"/>
                  <a:gd name="T20" fmla="*/ 75 w 786"/>
                  <a:gd name="T21" fmla="*/ 649 h 896"/>
                  <a:gd name="T22" fmla="*/ 74 w 786"/>
                  <a:gd name="T23" fmla="*/ 694 h 896"/>
                  <a:gd name="T24" fmla="*/ 169 w 786"/>
                  <a:gd name="T25" fmla="*/ 773 h 896"/>
                  <a:gd name="T26" fmla="*/ 244 w 786"/>
                  <a:gd name="T27" fmla="*/ 830 h 896"/>
                  <a:gd name="T28" fmla="*/ 618 w 786"/>
                  <a:gd name="T29" fmla="*/ 896 h 896"/>
                  <a:gd name="T30" fmla="*/ 686 w 786"/>
                  <a:gd name="T31" fmla="*/ 814 h 896"/>
                  <a:gd name="T32" fmla="*/ 664 w 786"/>
                  <a:gd name="T33" fmla="*/ 637 h 896"/>
                  <a:gd name="T34" fmla="*/ 777 w 786"/>
                  <a:gd name="T35" fmla="*/ 417 h 896"/>
                  <a:gd name="T36" fmla="*/ 706 w 786"/>
                  <a:gd name="T37" fmla="*/ 118 h 896"/>
                  <a:gd name="T38" fmla="*/ 627 w 786"/>
                  <a:gd name="T39" fmla="*/ 606 h 896"/>
                  <a:gd name="T40" fmla="*/ 639 w 786"/>
                  <a:gd name="T41" fmla="*/ 823 h 896"/>
                  <a:gd name="T42" fmla="*/ 618 w 786"/>
                  <a:gd name="T43" fmla="*/ 847 h 896"/>
                  <a:gd name="T44" fmla="*/ 292 w 786"/>
                  <a:gd name="T45" fmla="*/ 827 h 896"/>
                  <a:gd name="T46" fmla="*/ 260 w 786"/>
                  <a:gd name="T47" fmla="*/ 706 h 896"/>
                  <a:gd name="T48" fmla="*/ 169 w 786"/>
                  <a:gd name="T49" fmla="*/ 725 h 896"/>
                  <a:gd name="T50" fmla="*/ 101 w 786"/>
                  <a:gd name="T51" fmla="*/ 604 h 896"/>
                  <a:gd name="T52" fmla="*/ 110 w 786"/>
                  <a:gd name="T53" fmla="*/ 568 h 896"/>
                  <a:gd name="T54" fmla="*/ 86 w 786"/>
                  <a:gd name="T55" fmla="*/ 555 h 896"/>
                  <a:gd name="T56" fmla="*/ 94 w 786"/>
                  <a:gd name="T57" fmla="*/ 519 h 896"/>
                  <a:gd name="T58" fmla="*/ 65 w 786"/>
                  <a:gd name="T59" fmla="*/ 501 h 896"/>
                  <a:gd name="T60" fmla="*/ 55 w 786"/>
                  <a:gd name="T61" fmla="*/ 467 h 896"/>
                  <a:gd name="T62" fmla="*/ 112 w 786"/>
                  <a:gd name="T63" fmla="*/ 381 h 896"/>
                  <a:gd name="T64" fmla="*/ 115 w 786"/>
                  <a:gd name="T65" fmla="*/ 335 h 896"/>
                  <a:gd name="T66" fmla="*/ 114 w 786"/>
                  <a:gd name="T67" fmla="*/ 248 h 896"/>
                  <a:gd name="T68" fmla="*/ 729 w 786"/>
                  <a:gd name="T69" fmla="*/ 410 h 8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86" h="896">
                    <a:moveTo>
                      <a:pt x="706" y="118"/>
                    </a:moveTo>
                    <a:cubicBezTo>
                      <a:pt x="672" y="79"/>
                      <a:pt x="629" y="49"/>
                      <a:pt x="578" y="28"/>
                    </a:cubicBezTo>
                    <a:cubicBezTo>
                      <a:pt x="531" y="10"/>
                      <a:pt x="478" y="0"/>
                      <a:pt x="425" y="0"/>
                    </a:cubicBezTo>
                    <a:cubicBezTo>
                      <a:pt x="346" y="0"/>
                      <a:pt x="268" y="21"/>
                      <a:pt x="205" y="59"/>
                    </a:cubicBezTo>
                    <a:cubicBezTo>
                      <a:pt x="171" y="79"/>
                      <a:pt x="142" y="104"/>
                      <a:pt x="119" y="133"/>
                    </a:cubicBezTo>
                    <a:cubicBezTo>
                      <a:pt x="94" y="164"/>
                      <a:pt x="77" y="198"/>
                      <a:pt x="67" y="236"/>
                    </a:cubicBezTo>
                    <a:cubicBezTo>
                      <a:pt x="59" y="268"/>
                      <a:pt x="58" y="305"/>
                      <a:pt x="65" y="335"/>
                    </a:cubicBezTo>
                    <a:cubicBezTo>
                      <a:pt x="68" y="346"/>
                      <a:pt x="68" y="346"/>
                      <a:pt x="68" y="346"/>
                    </a:cubicBezTo>
                    <a:cubicBezTo>
                      <a:pt x="68" y="349"/>
                      <a:pt x="69" y="352"/>
                      <a:pt x="70" y="354"/>
                    </a:cubicBezTo>
                    <a:cubicBezTo>
                      <a:pt x="70" y="355"/>
                      <a:pt x="70" y="356"/>
                      <a:pt x="70" y="356"/>
                    </a:cubicBezTo>
                    <a:cubicBezTo>
                      <a:pt x="68" y="360"/>
                      <a:pt x="68" y="360"/>
                      <a:pt x="68" y="360"/>
                    </a:cubicBezTo>
                    <a:cubicBezTo>
                      <a:pt x="61" y="375"/>
                      <a:pt x="50" y="390"/>
                      <a:pt x="39" y="406"/>
                    </a:cubicBezTo>
                    <a:cubicBezTo>
                      <a:pt x="31" y="417"/>
                      <a:pt x="22" y="428"/>
                      <a:pt x="14" y="441"/>
                    </a:cubicBezTo>
                    <a:cubicBezTo>
                      <a:pt x="14" y="441"/>
                      <a:pt x="14" y="441"/>
                      <a:pt x="14" y="441"/>
                    </a:cubicBezTo>
                    <a:cubicBezTo>
                      <a:pt x="14" y="441"/>
                      <a:pt x="14" y="441"/>
                      <a:pt x="14" y="441"/>
                    </a:cubicBezTo>
                    <a:cubicBezTo>
                      <a:pt x="14" y="442"/>
                      <a:pt x="14" y="442"/>
                      <a:pt x="14" y="442"/>
                    </a:cubicBezTo>
                    <a:cubicBezTo>
                      <a:pt x="3" y="459"/>
                      <a:pt x="0" y="481"/>
                      <a:pt x="6" y="501"/>
                    </a:cubicBezTo>
                    <a:cubicBezTo>
                      <a:pt x="11" y="517"/>
                      <a:pt x="22" y="531"/>
                      <a:pt x="36" y="540"/>
                    </a:cubicBezTo>
                    <a:cubicBezTo>
                      <a:pt x="35" y="553"/>
                      <a:pt x="37" y="565"/>
                      <a:pt x="43" y="576"/>
                    </a:cubicBezTo>
                    <a:cubicBezTo>
                      <a:pt x="45" y="580"/>
                      <a:pt x="47" y="584"/>
                      <a:pt x="50" y="587"/>
                    </a:cubicBezTo>
                    <a:cubicBezTo>
                      <a:pt x="48" y="603"/>
                      <a:pt x="52" y="619"/>
                      <a:pt x="62" y="632"/>
                    </a:cubicBezTo>
                    <a:cubicBezTo>
                      <a:pt x="75" y="649"/>
                      <a:pt x="75" y="649"/>
                      <a:pt x="75" y="649"/>
                    </a:cubicBezTo>
                    <a:cubicBezTo>
                      <a:pt x="75" y="652"/>
                      <a:pt x="75" y="654"/>
                      <a:pt x="74" y="657"/>
                    </a:cubicBezTo>
                    <a:cubicBezTo>
                      <a:pt x="74" y="667"/>
                      <a:pt x="73" y="680"/>
                      <a:pt x="74" y="694"/>
                    </a:cubicBezTo>
                    <a:cubicBezTo>
                      <a:pt x="77" y="715"/>
                      <a:pt x="85" y="732"/>
                      <a:pt x="97" y="746"/>
                    </a:cubicBezTo>
                    <a:cubicBezTo>
                      <a:pt x="114" y="764"/>
                      <a:pt x="139" y="773"/>
                      <a:pt x="169" y="773"/>
                    </a:cubicBezTo>
                    <a:cubicBezTo>
                      <a:pt x="189" y="773"/>
                      <a:pt x="212" y="769"/>
                      <a:pt x="240" y="761"/>
                    </a:cubicBezTo>
                    <a:cubicBezTo>
                      <a:pt x="241" y="779"/>
                      <a:pt x="243" y="801"/>
                      <a:pt x="244" y="830"/>
                    </a:cubicBezTo>
                    <a:cubicBezTo>
                      <a:pt x="246" y="867"/>
                      <a:pt x="276" y="896"/>
                      <a:pt x="313" y="896"/>
                    </a:cubicBezTo>
                    <a:cubicBezTo>
                      <a:pt x="618" y="896"/>
                      <a:pt x="618" y="896"/>
                      <a:pt x="618" y="896"/>
                    </a:cubicBezTo>
                    <a:cubicBezTo>
                      <a:pt x="638" y="896"/>
                      <a:pt x="658" y="887"/>
                      <a:pt x="671" y="871"/>
                    </a:cubicBezTo>
                    <a:cubicBezTo>
                      <a:pt x="684" y="855"/>
                      <a:pt x="690" y="834"/>
                      <a:pt x="686" y="814"/>
                    </a:cubicBezTo>
                    <a:cubicBezTo>
                      <a:pt x="658" y="658"/>
                      <a:pt x="658" y="658"/>
                      <a:pt x="658" y="658"/>
                    </a:cubicBezTo>
                    <a:cubicBezTo>
                      <a:pt x="657" y="650"/>
                      <a:pt x="659" y="643"/>
                      <a:pt x="664" y="637"/>
                    </a:cubicBezTo>
                    <a:cubicBezTo>
                      <a:pt x="686" y="610"/>
                      <a:pt x="712" y="578"/>
                      <a:pt x="733" y="541"/>
                    </a:cubicBezTo>
                    <a:cubicBezTo>
                      <a:pt x="756" y="501"/>
                      <a:pt x="770" y="460"/>
                      <a:pt x="777" y="417"/>
                    </a:cubicBezTo>
                    <a:cubicBezTo>
                      <a:pt x="786" y="355"/>
                      <a:pt x="784" y="298"/>
                      <a:pt x="772" y="247"/>
                    </a:cubicBezTo>
                    <a:cubicBezTo>
                      <a:pt x="759" y="198"/>
                      <a:pt x="737" y="154"/>
                      <a:pt x="706" y="118"/>
                    </a:cubicBezTo>
                    <a:close/>
                    <a:moveTo>
                      <a:pt x="729" y="410"/>
                    </a:moveTo>
                    <a:cubicBezTo>
                      <a:pt x="717" y="491"/>
                      <a:pt x="674" y="550"/>
                      <a:pt x="627" y="606"/>
                    </a:cubicBezTo>
                    <a:cubicBezTo>
                      <a:pt x="613" y="622"/>
                      <a:pt x="607" y="645"/>
                      <a:pt x="611" y="666"/>
                    </a:cubicBezTo>
                    <a:cubicBezTo>
                      <a:pt x="639" y="823"/>
                      <a:pt x="639" y="823"/>
                      <a:pt x="639" y="823"/>
                    </a:cubicBezTo>
                    <a:cubicBezTo>
                      <a:pt x="640" y="829"/>
                      <a:pt x="638" y="835"/>
                      <a:pt x="634" y="840"/>
                    </a:cubicBezTo>
                    <a:cubicBezTo>
                      <a:pt x="630" y="845"/>
                      <a:pt x="624" y="847"/>
                      <a:pt x="618" y="847"/>
                    </a:cubicBezTo>
                    <a:cubicBezTo>
                      <a:pt x="313" y="847"/>
                      <a:pt x="313" y="847"/>
                      <a:pt x="313" y="847"/>
                    </a:cubicBezTo>
                    <a:cubicBezTo>
                      <a:pt x="302" y="847"/>
                      <a:pt x="293" y="839"/>
                      <a:pt x="292" y="827"/>
                    </a:cubicBezTo>
                    <a:cubicBezTo>
                      <a:pt x="290" y="774"/>
                      <a:pt x="286" y="742"/>
                      <a:pt x="284" y="724"/>
                    </a:cubicBezTo>
                    <a:cubicBezTo>
                      <a:pt x="284" y="715"/>
                      <a:pt x="272" y="706"/>
                      <a:pt x="260" y="706"/>
                    </a:cubicBezTo>
                    <a:cubicBezTo>
                      <a:pt x="258" y="706"/>
                      <a:pt x="256" y="706"/>
                      <a:pt x="254" y="707"/>
                    </a:cubicBezTo>
                    <a:cubicBezTo>
                      <a:pt x="216" y="720"/>
                      <a:pt x="189" y="725"/>
                      <a:pt x="169" y="725"/>
                    </a:cubicBezTo>
                    <a:cubicBezTo>
                      <a:pt x="95" y="725"/>
                      <a:pt x="134" y="648"/>
                      <a:pt x="120" y="629"/>
                    </a:cubicBezTo>
                    <a:cubicBezTo>
                      <a:pt x="101" y="604"/>
                      <a:pt x="101" y="604"/>
                      <a:pt x="101" y="604"/>
                    </a:cubicBezTo>
                    <a:cubicBezTo>
                      <a:pt x="96" y="597"/>
                      <a:pt x="96" y="589"/>
                      <a:pt x="100" y="583"/>
                    </a:cubicBezTo>
                    <a:cubicBezTo>
                      <a:pt x="110" y="568"/>
                      <a:pt x="110" y="568"/>
                      <a:pt x="110" y="568"/>
                    </a:cubicBezTo>
                    <a:cubicBezTo>
                      <a:pt x="98" y="565"/>
                      <a:pt x="98" y="565"/>
                      <a:pt x="98" y="565"/>
                    </a:cubicBezTo>
                    <a:cubicBezTo>
                      <a:pt x="93" y="563"/>
                      <a:pt x="89" y="560"/>
                      <a:pt x="86" y="555"/>
                    </a:cubicBezTo>
                    <a:cubicBezTo>
                      <a:pt x="84" y="550"/>
                      <a:pt x="84" y="545"/>
                      <a:pt x="86" y="540"/>
                    </a:cubicBezTo>
                    <a:cubicBezTo>
                      <a:pt x="94" y="519"/>
                      <a:pt x="94" y="519"/>
                      <a:pt x="94" y="519"/>
                    </a:cubicBezTo>
                    <a:cubicBezTo>
                      <a:pt x="95" y="517"/>
                      <a:pt x="94" y="514"/>
                      <a:pt x="92" y="513"/>
                    </a:cubicBezTo>
                    <a:cubicBezTo>
                      <a:pt x="65" y="501"/>
                      <a:pt x="65" y="501"/>
                      <a:pt x="65" y="501"/>
                    </a:cubicBezTo>
                    <a:cubicBezTo>
                      <a:pt x="59" y="499"/>
                      <a:pt x="54" y="493"/>
                      <a:pt x="52" y="487"/>
                    </a:cubicBezTo>
                    <a:cubicBezTo>
                      <a:pt x="50" y="480"/>
                      <a:pt x="51" y="473"/>
                      <a:pt x="55" y="467"/>
                    </a:cubicBezTo>
                    <a:cubicBezTo>
                      <a:pt x="55" y="466"/>
                      <a:pt x="55" y="466"/>
                      <a:pt x="55" y="466"/>
                    </a:cubicBezTo>
                    <a:cubicBezTo>
                      <a:pt x="73" y="438"/>
                      <a:pt x="97" y="412"/>
                      <a:pt x="112" y="381"/>
                    </a:cubicBezTo>
                    <a:cubicBezTo>
                      <a:pt x="118" y="368"/>
                      <a:pt x="118" y="368"/>
                      <a:pt x="118" y="368"/>
                    </a:cubicBezTo>
                    <a:cubicBezTo>
                      <a:pt x="122" y="359"/>
                      <a:pt x="117" y="345"/>
                      <a:pt x="115" y="335"/>
                    </a:cubicBezTo>
                    <a:cubicBezTo>
                      <a:pt x="112" y="325"/>
                      <a:pt x="112" y="325"/>
                      <a:pt x="112" y="325"/>
                    </a:cubicBezTo>
                    <a:cubicBezTo>
                      <a:pt x="107" y="301"/>
                      <a:pt x="108" y="271"/>
                      <a:pt x="114" y="248"/>
                    </a:cubicBezTo>
                    <a:cubicBezTo>
                      <a:pt x="146" y="120"/>
                      <a:pt x="286" y="48"/>
                      <a:pt x="425" y="48"/>
                    </a:cubicBezTo>
                    <a:cubicBezTo>
                      <a:pt x="597" y="48"/>
                      <a:pt x="767" y="158"/>
                      <a:pt x="729" y="4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98" name="Freeform 6"/>
              <p:cNvSpPr>
                <a:spLocks/>
              </p:cNvSpPr>
              <p:nvPr/>
            </p:nvSpPr>
            <p:spPr bwMode="auto">
              <a:xfrm>
                <a:off x="5184776" y="2062163"/>
                <a:ext cx="2085975" cy="1700213"/>
              </a:xfrm>
              <a:custGeom>
                <a:avLst/>
                <a:gdLst>
                  <a:gd name="T0" fmla="*/ 367 w 554"/>
                  <a:gd name="T1" fmla="*/ 21 h 452"/>
                  <a:gd name="T2" fmla="*/ 325 w 554"/>
                  <a:gd name="T3" fmla="*/ 5 h 452"/>
                  <a:gd name="T4" fmla="*/ 298 w 554"/>
                  <a:gd name="T5" fmla="*/ 11 h 452"/>
                  <a:gd name="T6" fmla="*/ 267 w 554"/>
                  <a:gd name="T7" fmla="*/ 0 h 452"/>
                  <a:gd name="T8" fmla="*/ 243 w 554"/>
                  <a:gd name="T9" fmla="*/ 7 h 452"/>
                  <a:gd name="T10" fmla="*/ 223 w 554"/>
                  <a:gd name="T11" fmla="*/ 5 h 452"/>
                  <a:gd name="T12" fmla="*/ 168 w 554"/>
                  <a:gd name="T13" fmla="*/ 24 h 452"/>
                  <a:gd name="T14" fmla="*/ 163 w 554"/>
                  <a:gd name="T15" fmla="*/ 24 h 452"/>
                  <a:gd name="T16" fmla="*/ 96 w 554"/>
                  <a:gd name="T17" fmla="*/ 54 h 452"/>
                  <a:gd name="T18" fmla="*/ 38 w 554"/>
                  <a:gd name="T19" fmla="*/ 123 h 452"/>
                  <a:gd name="T20" fmla="*/ 15 w 554"/>
                  <a:gd name="T21" fmla="*/ 156 h 452"/>
                  <a:gd name="T22" fmla="*/ 15 w 554"/>
                  <a:gd name="T23" fmla="*/ 161 h 452"/>
                  <a:gd name="T24" fmla="*/ 0 w 554"/>
                  <a:gd name="T25" fmla="*/ 210 h 452"/>
                  <a:gd name="T26" fmla="*/ 39 w 554"/>
                  <a:gd name="T27" fmla="*/ 282 h 452"/>
                  <a:gd name="T28" fmla="*/ 103 w 554"/>
                  <a:gd name="T29" fmla="*/ 327 h 452"/>
                  <a:gd name="T30" fmla="*/ 135 w 554"/>
                  <a:gd name="T31" fmla="*/ 319 h 452"/>
                  <a:gd name="T32" fmla="*/ 177 w 554"/>
                  <a:gd name="T33" fmla="*/ 344 h 452"/>
                  <a:gd name="T34" fmla="*/ 260 w 554"/>
                  <a:gd name="T35" fmla="*/ 403 h 452"/>
                  <a:gd name="T36" fmla="*/ 296 w 554"/>
                  <a:gd name="T37" fmla="*/ 395 h 452"/>
                  <a:gd name="T38" fmla="*/ 391 w 554"/>
                  <a:gd name="T39" fmla="*/ 452 h 452"/>
                  <a:gd name="T40" fmla="*/ 492 w 554"/>
                  <a:gd name="T41" fmla="*/ 382 h 452"/>
                  <a:gd name="T42" fmla="*/ 549 w 554"/>
                  <a:gd name="T43" fmla="*/ 287 h 452"/>
                  <a:gd name="T44" fmla="*/ 547 w 554"/>
                  <a:gd name="T45" fmla="*/ 267 h 452"/>
                  <a:gd name="T46" fmla="*/ 554 w 554"/>
                  <a:gd name="T47" fmla="*/ 235 h 452"/>
                  <a:gd name="T48" fmla="*/ 536 w 554"/>
                  <a:gd name="T49" fmla="*/ 185 h 452"/>
                  <a:gd name="T50" fmla="*/ 537 w 554"/>
                  <a:gd name="T51" fmla="*/ 174 h 452"/>
                  <a:gd name="T52" fmla="*/ 493 w 554"/>
                  <a:gd name="T53" fmla="*/ 106 h 452"/>
                  <a:gd name="T54" fmla="*/ 367 w 554"/>
                  <a:gd name="T55" fmla="*/ 21 h 4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54" h="452">
                    <a:moveTo>
                      <a:pt x="367" y="21"/>
                    </a:moveTo>
                    <a:cubicBezTo>
                      <a:pt x="356" y="11"/>
                      <a:pt x="341" y="5"/>
                      <a:pt x="325" y="5"/>
                    </a:cubicBezTo>
                    <a:cubicBezTo>
                      <a:pt x="315" y="5"/>
                      <a:pt x="306" y="7"/>
                      <a:pt x="298" y="11"/>
                    </a:cubicBezTo>
                    <a:cubicBezTo>
                      <a:pt x="289" y="4"/>
                      <a:pt x="279" y="0"/>
                      <a:pt x="267" y="0"/>
                    </a:cubicBezTo>
                    <a:cubicBezTo>
                      <a:pt x="258" y="0"/>
                      <a:pt x="250" y="3"/>
                      <a:pt x="243" y="7"/>
                    </a:cubicBezTo>
                    <a:cubicBezTo>
                      <a:pt x="237" y="5"/>
                      <a:pt x="230" y="5"/>
                      <a:pt x="223" y="5"/>
                    </a:cubicBezTo>
                    <a:cubicBezTo>
                      <a:pt x="203" y="5"/>
                      <a:pt x="183" y="12"/>
                      <a:pt x="168" y="24"/>
                    </a:cubicBezTo>
                    <a:cubicBezTo>
                      <a:pt x="166" y="24"/>
                      <a:pt x="165" y="24"/>
                      <a:pt x="163" y="24"/>
                    </a:cubicBezTo>
                    <a:cubicBezTo>
                      <a:pt x="136" y="24"/>
                      <a:pt x="112" y="36"/>
                      <a:pt x="96" y="54"/>
                    </a:cubicBezTo>
                    <a:cubicBezTo>
                      <a:pt x="63" y="60"/>
                      <a:pt x="38" y="89"/>
                      <a:pt x="38" y="123"/>
                    </a:cubicBezTo>
                    <a:cubicBezTo>
                      <a:pt x="24" y="128"/>
                      <a:pt x="15" y="141"/>
                      <a:pt x="15" y="156"/>
                    </a:cubicBezTo>
                    <a:cubicBezTo>
                      <a:pt x="15" y="158"/>
                      <a:pt x="15" y="159"/>
                      <a:pt x="15" y="161"/>
                    </a:cubicBezTo>
                    <a:cubicBezTo>
                      <a:pt x="6" y="175"/>
                      <a:pt x="0" y="192"/>
                      <a:pt x="0" y="210"/>
                    </a:cubicBezTo>
                    <a:cubicBezTo>
                      <a:pt x="0" y="240"/>
                      <a:pt x="16" y="266"/>
                      <a:pt x="39" y="282"/>
                    </a:cubicBezTo>
                    <a:cubicBezTo>
                      <a:pt x="48" y="308"/>
                      <a:pt x="74" y="327"/>
                      <a:pt x="103" y="327"/>
                    </a:cubicBezTo>
                    <a:cubicBezTo>
                      <a:pt x="115" y="327"/>
                      <a:pt x="126" y="324"/>
                      <a:pt x="135" y="319"/>
                    </a:cubicBezTo>
                    <a:cubicBezTo>
                      <a:pt x="145" y="332"/>
                      <a:pt x="160" y="341"/>
                      <a:pt x="177" y="344"/>
                    </a:cubicBezTo>
                    <a:cubicBezTo>
                      <a:pt x="189" y="378"/>
                      <a:pt x="222" y="403"/>
                      <a:pt x="260" y="403"/>
                    </a:cubicBezTo>
                    <a:cubicBezTo>
                      <a:pt x="273" y="403"/>
                      <a:pt x="285" y="400"/>
                      <a:pt x="296" y="395"/>
                    </a:cubicBezTo>
                    <a:cubicBezTo>
                      <a:pt x="314" y="429"/>
                      <a:pt x="350" y="452"/>
                      <a:pt x="391" y="452"/>
                    </a:cubicBezTo>
                    <a:cubicBezTo>
                      <a:pt x="437" y="452"/>
                      <a:pt x="477" y="423"/>
                      <a:pt x="492" y="382"/>
                    </a:cubicBezTo>
                    <a:cubicBezTo>
                      <a:pt x="526" y="364"/>
                      <a:pt x="549" y="328"/>
                      <a:pt x="549" y="287"/>
                    </a:cubicBezTo>
                    <a:cubicBezTo>
                      <a:pt x="549" y="280"/>
                      <a:pt x="548" y="274"/>
                      <a:pt x="547" y="267"/>
                    </a:cubicBezTo>
                    <a:cubicBezTo>
                      <a:pt x="552" y="257"/>
                      <a:pt x="554" y="246"/>
                      <a:pt x="554" y="235"/>
                    </a:cubicBezTo>
                    <a:cubicBezTo>
                      <a:pt x="554" y="216"/>
                      <a:pt x="547" y="199"/>
                      <a:pt x="536" y="185"/>
                    </a:cubicBezTo>
                    <a:cubicBezTo>
                      <a:pt x="536" y="182"/>
                      <a:pt x="537" y="178"/>
                      <a:pt x="537" y="174"/>
                    </a:cubicBezTo>
                    <a:cubicBezTo>
                      <a:pt x="537" y="144"/>
                      <a:pt x="519" y="118"/>
                      <a:pt x="493" y="106"/>
                    </a:cubicBezTo>
                    <a:cubicBezTo>
                      <a:pt x="472" y="57"/>
                      <a:pt x="423" y="22"/>
                      <a:pt x="367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82139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2" grpId="0"/>
      <p:bldP spid="573" grpId="0"/>
      <p:bldP spid="574" grpId="0"/>
      <p:bldP spid="575" grpId="0"/>
      <p:bldP spid="576" grpId="0"/>
      <p:bldP spid="57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152122" y="1885460"/>
            <a:ext cx="3458783" cy="4454759"/>
            <a:chOff x="2152122" y="1885460"/>
            <a:chExt cx="3458783" cy="4454759"/>
          </a:xfrm>
        </p:grpSpPr>
        <p:sp>
          <p:nvSpPr>
            <p:cNvPr id="4" name="Oval 38"/>
            <p:cNvSpPr>
              <a:spLocks noChangeArrowheads="1"/>
            </p:cNvSpPr>
            <p:nvPr/>
          </p:nvSpPr>
          <p:spPr bwMode="auto">
            <a:xfrm>
              <a:off x="2207987" y="6013015"/>
              <a:ext cx="3340670" cy="327204"/>
            </a:xfrm>
            <a:prstGeom prst="ellipse">
              <a:avLst/>
            </a:prstGeom>
            <a:solidFill>
              <a:srgbClr val="36787F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39"/>
            <p:cNvSpPr>
              <a:spLocks/>
            </p:cNvSpPr>
            <p:nvPr/>
          </p:nvSpPr>
          <p:spPr bwMode="auto">
            <a:xfrm>
              <a:off x="2322907" y="2167973"/>
              <a:ext cx="3115617" cy="2941642"/>
            </a:xfrm>
            <a:custGeom>
              <a:avLst/>
              <a:gdLst>
                <a:gd name="T0" fmla="*/ 1861 w 1952"/>
                <a:gd name="T1" fmla="*/ 1843 h 1843"/>
                <a:gd name="T2" fmla="*/ 87 w 1952"/>
                <a:gd name="T3" fmla="*/ 1843 h 1843"/>
                <a:gd name="T4" fmla="*/ 0 w 1952"/>
                <a:gd name="T5" fmla="*/ 0 h 1843"/>
                <a:gd name="T6" fmla="*/ 1952 w 1952"/>
                <a:gd name="T7" fmla="*/ 0 h 1843"/>
                <a:gd name="T8" fmla="*/ 1861 w 1952"/>
                <a:gd name="T9" fmla="*/ 1843 h 1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52" h="1843">
                  <a:moveTo>
                    <a:pt x="1861" y="1843"/>
                  </a:moveTo>
                  <a:lnTo>
                    <a:pt x="87" y="1843"/>
                  </a:lnTo>
                  <a:lnTo>
                    <a:pt x="0" y="0"/>
                  </a:lnTo>
                  <a:lnTo>
                    <a:pt x="1952" y="0"/>
                  </a:lnTo>
                  <a:lnTo>
                    <a:pt x="1861" y="1843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40"/>
            <p:cNvSpPr>
              <a:spLocks/>
            </p:cNvSpPr>
            <p:nvPr/>
          </p:nvSpPr>
          <p:spPr bwMode="auto">
            <a:xfrm>
              <a:off x="2410693" y="2284489"/>
              <a:ext cx="2938449" cy="2722973"/>
            </a:xfrm>
            <a:custGeom>
              <a:avLst/>
              <a:gdLst>
                <a:gd name="T0" fmla="*/ 1756 w 1841"/>
                <a:gd name="T1" fmla="*/ 1706 h 1706"/>
                <a:gd name="T2" fmla="*/ 81 w 1841"/>
                <a:gd name="T3" fmla="*/ 1706 h 1706"/>
                <a:gd name="T4" fmla="*/ 0 w 1841"/>
                <a:gd name="T5" fmla="*/ 0 h 1706"/>
                <a:gd name="T6" fmla="*/ 1841 w 1841"/>
                <a:gd name="T7" fmla="*/ 0 h 1706"/>
                <a:gd name="T8" fmla="*/ 1756 w 1841"/>
                <a:gd name="T9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1" h="1706">
                  <a:moveTo>
                    <a:pt x="1756" y="1706"/>
                  </a:moveTo>
                  <a:lnTo>
                    <a:pt x="81" y="1706"/>
                  </a:lnTo>
                  <a:lnTo>
                    <a:pt x="0" y="0"/>
                  </a:lnTo>
                  <a:lnTo>
                    <a:pt x="1841" y="0"/>
                  </a:lnTo>
                  <a:lnTo>
                    <a:pt x="1756" y="170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58"/>
            <p:cNvSpPr>
              <a:spLocks/>
            </p:cNvSpPr>
            <p:nvPr/>
          </p:nvSpPr>
          <p:spPr bwMode="auto">
            <a:xfrm>
              <a:off x="2902296" y="2416967"/>
              <a:ext cx="244206" cy="20750"/>
            </a:xfrm>
            <a:custGeom>
              <a:avLst/>
              <a:gdLst>
                <a:gd name="T0" fmla="*/ 133 w 133"/>
                <a:gd name="T1" fmla="*/ 6 h 11"/>
                <a:gd name="T2" fmla="*/ 128 w 133"/>
                <a:gd name="T3" fmla="*/ 11 h 11"/>
                <a:gd name="T4" fmla="*/ 6 w 133"/>
                <a:gd name="T5" fmla="*/ 11 h 11"/>
                <a:gd name="T6" fmla="*/ 0 w 133"/>
                <a:gd name="T7" fmla="*/ 6 h 11"/>
                <a:gd name="T8" fmla="*/ 0 w 133"/>
                <a:gd name="T9" fmla="*/ 6 h 11"/>
                <a:gd name="T10" fmla="*/ 6 w 133"/>
                <a:gd name="T11" fmla="*/ 0 h 11"/>
                <a:gd name="T12" fmla="*/ 128 w 133"/>
                <a:gd name="T13" fmla="*/ 0 h 11"/>
                <a:gd name="T14" fmla="*/ 133 w 133"/>
                <a:gd name="T1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3" h="11">
                  <a:moveTo>
                    <a:pt x="133" y="6"/>
                  </a:moveTo>
                  <a:cubicBezTo>
                    <a:pt x="133" y="9"/>
                    <a:pt x="131" y="11"/>
                    <a:pt x="128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3" y="11"/>
                    <a:pt x="0" y="9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31" y="0"/>
                    <a:pt x="133" y="3"/>
                    <a:pt x="133" y="6"/>
                  </a:cubicBez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59"/>
            <p:cNvSpPr>
              <a:spLocks/>
            </p:cNvSpPr>
            <p:nvPr/>
          </p:nvSpPr>
          <p:spPr bwMode="auto">
            <a:xfrm>
              <a:off x="2902296" y="2487196"/>
              <a:ext cx="244206" cy="19153"/>
            </a:xfrm>
            <a:custGeom>
              <a:avLst/>
              <a:gdLst>
                <a:gd name="T0" fmla="*/ 133 w 133"/>
                <a:gd name="T1" fmla="*/ 6 h 11"/>
                <a:gd name="T2" fmla="*/ 128 w 133"/>
                <a:gd name="T3" fmla="*/ 11 h 11"/>
                <a:gd name="T4" fmla="*/ 6 w 133"/>
                <a:gd name="T5" fmla="*/ 11 h 11"/>
                <a:gd name="T6" fmla="*/ 0 w 133"/>
                <a:gd name="T7" fmla="*/ 6 h 11"/>
                <a:gd name="T8" fmla="*/ 0 w 133"/>
                <a:gd name="T9" fmla="*/ 6 h 11"/>
                <a:gd name="T10" fmla="*/ 6 w 133"/>
                <a:gd name="T11" fmla="*/ 0 h 11"/>
                <a:gd name="T12" fmla="*/ 128 w 133"/>
                <a:gd name="T13" fmla="*/ 0 h 11"/>
                <a:gd name="T14" fmla="*/ 133 w 133"/>
                <a:gd name="T1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3" h="11">
                  <a:moveTo>
                    <a:pt x="133" y="6"/>
                  </a:moveTo>
                  <a:cubicBezTo>
                    <a:pt x="133" y="9"/>
                    <a:pt x="131" y="11"/>
                    <a:pt x="128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3" y="11"/>
                    <a:pt x="0" y="9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31" y="0"/>
                    <a:pt x="133" y="2"/>
                    <a:pt x="133" y="6"/>
                  </a:cubicBez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0"/>
            <p:cNvSpPr>
              <a:spLocks/>
            </p:cNvSpPr>
            <p:nvPr/>
          </p:nvSpPr>
          <p:spPr bwMode="auto">
            <a:xfrm>
              <a:off x="2902296" y="2555829"/>
              <a:ext cx="244206" cy="20750"/>
            </a:xfrm>
            <a:custGeom>
              <a:avLst/>
              <a:gdLst>
                <a:gd name="T0" fmla="*/ 133 w 133"/>
                <a:gd name="T1" fmla="*/ 5 h 11"/>
                <a:gd name="T2" fmla="*/ 128 w 133"/>
                <a:gd name="T3" fmla="*/ 11 h 11"/>
                <a:gd name="T4" fmla="*/ 6 w 133"/>
                <a:gd name="T5" fmla="*/ 11 h 11"/>
                <a:gd name="T6" fmla="*/ 0 w 133"/>
                <a:gd name="T7" fmla="*/ 5 h 11"/>
                <a:gd name="T8" fmla="*/ 0 w 133"/>
                <a:gd name="T9" fmla="*/ 5 h 11"/>
                <a:gd name="T10" fmla="*/ 6 w 133"/>
                <a:gd name="T11" fmla="*/ 0 h 11"/>
                <a:gd name="T12" fmla="*/ 128 w 133"/>
                <a:gd name="T13" fmla="*/ 0 h 11"/>
                <a:gd name="T14" fmla="*/ 133 w 133"/>
                <a:gd name="T15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3" h="11">
                  <a:moveTo>
                    <a:pt x="133" y="5"/>
                  </a:moveTo>
                  <a:cubicBezTo>
                    <a:pt x="133" y="8"/>
                    <a:pt x="131" y="11"/>
                    <a:pt x="128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3" y="11"/>
                    <a:pt x="0" y="8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31" y="0"/>
                    <a:pt x="133" y="2"/>
                    <a:pt x="133" y="5"/>
                  </a:cubicBez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1"/>
            <p:cNvSpPr>
              <a:spLocks/>
            </p:cNvSpPr>
            <p:nvPr/>
          </p:nvSpPr>
          <p:spPr bwMode="auto">
            <a:xfrm>
              <a:off x="2902296" y="2624462"/>
              <a:ext cx="244206" cy="19153"/>
            </a:xfrm>
            <a:custGeom>
              <a:avLst/>
              <a:gdLst>
                <a:gd name="T0" fmla="*/ 133 w 133"/>
                <a:gd name="T1" fmla="*/ 6 h 11"/>
                <a:gd name="T2" fmla="*/ 128 w 133"/>
                <a:gd name="T3" fmla="*/ 11 h 11"/>
                <a:gd name="T4" fmla="*/ 6 w 133"/>
                <a:gd name="T5" fmla="*/ 11 h 11"/>
                <a:gd name="T6" fmla="*/ 0 w 133"/>
                <a:gd name="T7" fmla="*/ 6 h 11"/>
                <a:gd name="T8" fmla="*/ 0 w 133"/>
                <a:gd name="T9" fmla="*/ 6 h 11"/>
                <a:gd name="T10" fmla="*/ 6 w 133"/>
                <a:gd name="T11" fmla="*/ 0 h 11"/>
                <a:gd name="T12" fmla="*/ 128 w 133"/>
                <a:gd name="T13" fmla="*/ 0 h 11"/>
                <a:gd name="T14" fmla="*/ 133 w 133"/>
                <a:gd name="T1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3" h="11">
                  <a:moveTo>
                    <a:pt x="133" y="6"/>
                  </a:moveTo>
                  <a:cubicBezTo>
                    <a:pt x="133" y="9"/>
                    <a:pt x="131" y="11"/>
                    <a:pt x="128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3" y="11"/>
                    <a:pt x="0" y="9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31" y="0"/>
                    <a:pt x="133" y="3"/>
                    <a:pt x="133" y="6"/>
                  </a:cubicBez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74"/>
            <p:cNvSpPr>
              <a:spLocks/>
            </p:cNvSpPr>
            <p:nvPr/>
          </p:nvSpPr>
          <p:spPr bwMode="auto">
            <a:xfrm>
              <a:off x="4833596" y="2337161"/>
              <a:ext cx="440528" cy="129286"/>
            </a:xfrm>
            <a:custGeom>
              <a:avLst/>
              <a:gdLst>
                <a:gd name="T0" fmla="*/ 240 w 240"/>
                <a:gd name="T1" fmla="*/ 52 h 70"/>
                <a:gd name="T2" fmla="*/ 221 w 240"/>
                <a:gd name="T3" fmla="*/ 70 h 70"/>
                <a:gd name="T4" fmla="*/ 19 w 240"/>
                <a:gd name="T5" fmla="*/ 70 h 70"/>
                <a:gd name="T6" fmla="*/ 0 w 240"/>
                <a:gd name="T7" fmla="*/ 52 h 70"/>
                <a:gd name="T8" fmla="*/ 0 w 240"/>
                <a:gd name="T9" fmla="*/ 18 h 70"/>
                <a:gd name="T10" fmla="*/ 19 w 240"/>
                <a:gd name="T11" fmla="*/ 0 h 70"/>
                <a:gd name="T12" fmla="*/ 221 w 240"/>
                <a:gd name="T13" fmla="*/ 0 h 70"/>
                <a:gd name="T14" fmla="*/ 240 w 240"/>
                <a:gd name="T15" fmla="*/ 18 h 70"/>
                <a:gd name="T16" fmla="*/ 240 w 240"/>
                <a:gd name="T17" fmla="*/ 5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0" h="70">
                  <a:moveTo>
                    <a:pt x="240" y="52"/>
                  </a:moveTo>
                  <a:cubicBezTo>
                    <a:pt x="240" y="62"/>
                    <a:pt x="232" y="70"/>
                    <a:pt x="221" y="70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8" y="70"/>
                    <a:pt x="0" y="62"/>
                    <a:pt x="0" y="5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9" y="0"/>
                  </a:cubicBezTo>
                  <a:cubicBezTo>
                    <a:pt x="221" y="0"/>
                    <a:pt x="221" y="0"/>
                    <a:pt x="221" y="0"/>
                  </a:cubicBezTo>
                  <a:cubicBezTo>
                    <a:pt x="232" y="0"/>
                    <a:pt x="240" y="8"/>
                    <a:pt x="240" y="18"/>
                  </a:cubicBezTo>
                  <a:lnTo>
                    <a:pt x="240" y="5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5"/>
            <p:cNvSpPr>
              <a:spLocks/>
            </p:cNvSpPr>
            <p:nvPr/>
          </p:nvSpPr>
          <p:spPr bwMode="auto">
            <a:xfrm>
              <a:off x="4833596" y="2515926"/>
              <a:ext cx="440528" cy="127689"/>
            </a:xfrm>
            <a:custGeom>
              <a:avLst/>
              <a:gdLst>
                <a:gd name="T0" fmla="*/ 240 w 240"/>
                <a:gd name="T1" fmla="*/ 52 h 70"/>
                <a:gd name="T2" fmla="*/ 221 w 240"/>
                <a:gd name="T3" fmla="*/ 70 h 70"/>
                <a:gd name="T4" fmla="*/ 19 w 240"/>
                <a:gd name="T5" fmla="*/ 70 h 70"/>
                <a:gd name="T6" fmla="*/ 0 w 240"/>
                <a:gd name="T7" fmla="*/ 52 h 70"/>
                <a:gd name="T8" fmla="*/ 0 w 240"/>
                <a:gd name="T9" fmla="*/ 18 h 70"/>
                <a:gd name="T10" fmla="*/ 19 w 240"/>
                <a:gd name="T11" fmla="*/ 0 h 70"/>
                <a:gd name="T12" fmla="*/ 221 w 240"/>
                <a:gd name="T13" fmla="*/ 0 h 70"/>
                <a:gd name="T14" fmla="*/ 240 w 240"/>
                <a:gd name="T15" fmla="*/ 18 h 70"/>
                <a:gd name="T16" fmla="*/ 240 w 240"/>
                <a:gd name="T17" fmla="*/ 5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0" h="70">
                  <a:moveTo>
                    <a:pt x="240" y="52"/>
                  </a:moveTo>
                  <a:cubicBezTo>
                    <a:pt x="240" y="62"/>
                    <a:pt x="232" y="70"/>
                    <a:pt x="221" y="70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8" y="70"/>
                    <a:pt x="0" y="62"/>
                    <a:pt x="0" y="5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9" y="0"/>
                  </a:cubicBezTo>
                  <a:cubicBezTo>
                    <a:pt x="221" y="0"/>
                    <a:pt x="221" y="0"/>
                    <a:pt x="221" y="0"/>
                  </a:cubicBezTo>
                  <a:cubicBezTo>
                    <a:pt x="232" y="0"/>
                    <a:pt x="240" y="8"/>
                    <a:pt x="240" y="18"/>
                  </a:cubicBezTo>
                  <a:lnTo>
                    <a:pt x="240" y="5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76"/>
            <p:cNvSpPr>
              <a:spLocks/>
            </p:cNvSpPr>
            <p:nvPr/>
          </p:nvSpPr>
          <p:spPr bwMode="auto">
            <a:xfrm>
              <a:off x="4833596" y="2694691"/>
              <a:ext cx="440528" cy="127689"/>
            </a:xfrm>
            <a:custGeom>
              <a:avLst/>
              <a:gdLst>
                <a:gd name="T0" fmla="*/ 240 w 240"/>
                <a:gd name="T1" fmla="*/ 52 h 70"/>
                <a:gd name="T2" fmla="*/ 221 w 240"/>
                <a:gd name="T3" fmla="*/ 70 h 70"/>
                <a:gd name="T4" fmla="*/ 19 w 240"/>
                <a:gd name="T5" fmla="*/ 70 h 70"/>
                <a:gd name="T6" fmla="*/ 0 w 240"/>
                <a:gd name="T7" fmla="*/ 52 h 70"/>
                <a:gd name="T8" fmla="*/ 0 w 240"/>
                <a:gd name="T9" fmla="*/ 18 h 70"/>
                <a:gd name="T10" fmla="*/ 19 w 240"/>
                <a:gd name="T11" fmla="*/ 0 h 70"/>
                <a:gd name="T12" fmla="*/ 221 w 240"/>
                <a:gd name="T13" fmla="*/ 0 h 70"/>
                <a:gd name="T14" fmla="*/ 240 w 240"/>
                <a:gd name="T15" fmla="*/ 18 h 70"/>
                <a:gd name="T16" fmla="*/ 240 w 240"/>
                <a:gd name="T17" fmla="*/ 5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0" h="70">
                  <a:moveTo>
                    <a:pt x="240" y="52"/>
                  </a:moveTo>
                  <a:cubicBezTo>
                    <a:pt x="240" y="62"/>
                    <a:pt x="232" y="70"/>
                    <a:pt x="221" y="70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8" y="70"/>
                    <a:pt x="0" y="62"/>
                    <a:pt x="0" y="52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9" y="0"/>
                  </a:cubicBezTo>
                  <a:cubicBezTo>
                    <a:pt x="221" y="0"/>
                    <a:pt x="221" y="0"/>
                    <a:pt x="221" y="0"/>
                  </a:cubicBezTo>
                  <a:cubicBezTo>
                    <a:pt x="232" y="0"/>
                    <a:pt x="240" y="8"/>
                    <a:pt x="240" y="18"/>
                  </a:cubicBezTo>
                  <a:lnTo>
                    <a:pt x="240" y="5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77"/>
            <p:cNvSpPr>
              <a:spLocks/>
            </p:cNvSpPr>
            <p:nvPr/>
          </p:nvSpPr>
          <p:spPr bwMode="auto">
            <a:xfrm>
              <a:off x="4879884" y="2883033"/>
              <a:ext cx="173977" cy="333589"/>
            </a:xfrm>
            <a:custGeom>
              <a:avLst/>
              <a:gdLst>
                <a:gd name="T0" fmla="*/ 0 w 109"/>
                <a:gd name="T1" fmla="*/ 209 h 209"/>
                <a:gd name="T2" fmla="*/ 109 w 109"/>
                <a:gd name="T3" fmla="*/ 149 h 209"/>
                <a:gd name="T4" fmla="*/ 109 w 109"/>
                <a:gd name="T5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9" h="209">
                  <a:moveTo>
                    <a:pt x="0" y="209"/>
                  </a:moveTo>
                  <a:lnTo>
                    <a:pt x="109" y="149"/>
                  </a:lnTo>
                  <a:lnTo>
                    <a:pt x="109" y="0"/>
                  </a:lnTo>
                </a:path>
              </a:pathLst>
            </a:custGeom>
            <a:noFill/>
            <a:ln w="28575" cap="rnd">
              <a:solidFill>
                <a:srgbClr val="706F6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78"/>
            <p:cNvSpPr>
              <a:spLocks/>
            </p:cNvSpPr>
            <p:nvPr/>
          </p:nvSpPr>
          <p:spPr bwMode="auto">
            <a:xfrm>
              <a:off x="2595842" y="2402601"/>
              <a:ext cx="239417" cy="834769"/>
            </a:xfrm>
            <a:custGeom>
              <a:avLst/>
              <a:gdLst>
                <a:gd name="T0" fmla="*/ 131 w 131"/>
                <a:gd name="T1" fmla="*/ 418 h 455"/>
                <a:gd name="T2" fmla="*/ 93 w 131"/>
                <a:gd name="T3" fmla="*/ 455 h 455"/>
                <a:gd name="T4" fmla="*/ 38 w 131"/>
                <a:gd name="T5" fmla="*/ 455 h 455"/>
                <a:gd name="T6" fmla="*/ 0 w 131"/>
                <a:gd name="T7" fmla="*/ 418 h 455"/>
                <a:gd name="T8" fmla="*/ 0 w 131"/>
                <a:gd name="T9" fmla="*/ 37 h 455"/>
                <a:gd name="T10" fmla="*/ 38 w 131"/>
                <a:gd name="T11" fmla="*/ 0 h 455"/>
                <a:gd name="T12" fmla="*/ 93 w 131"/>
                <a:gd name="T13" fmla="*/ 0 h 455"/>
                <a:gd name="T14" fmla="*/ 131 w 131"/>
                <a:gd name="T15" fmla="*/ 37 h 455"/>
                <a:gd name="T16" fmla="*/ 131 w 131"/>
                <a:gd name="T17" fmla="*/ 418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" h="455">
                  <a:moveTo>
                    <a:pt x="131" y="418"/>
                  </a:moveTo>
                  <a:cubicBezTo>
                    <a:pt x="131" y="439"/>
                    <a:pt x="114" y="455"/>
                    <a:pt x="93" y="455"/>
                  </a:cubicBezTo>
                  <a:cubicBezTo>
                    <a:pt x="38" y="455"/>
                    <a:pt x="38" y="455"/>
                    <a:pt x="38" y="455"/>
                  </a:cubicBezTo>
                  <a:cubicBezTo>
                    <a:pt x="17" y="455"/>
                    <a:pt x="0" y="439"/>
                    <a:pt x="0" y="418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7"/>
                    <a:pt x="17" y="0"/>
                    <a:pt x="38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14" y="0"/>
                    <a:pt x="131" y="17"/>
                    <a:pt x="131" y="37"/>
                  </a:cubicBezTo>
                  <a:lnTo>
                    <a:pt x="131" y="4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79"/>
            <p:cNvSpPr>
              <a:spLocks/>
            </p:cNvSpPr>
            <p:nvPr/>
          </p:nvSpPr>
          <p:spPr bwMode="auto">
            <a:xfrm>
              <a:off x="2712359" y="3298023"/>
              <a:ext cx="183554" cy="392644"/>
            </a:xfrm>
            <a:custGeom>
              <a:avLst/>
              <a:gdLst>
                <a:gd name="T0" fmla="*/ 0 w 115"/>
                <a:gd name="T1" fmla="*/ 0 h 246"/>
                <a:gd name="T2" fmla="*/ 0 w 115"/>
                <a:gd name="T3" fmla="*/ 200 h 246"/>
                <a:gd name="T4" fmla="*/ 115 w 115"/>
                <a:gd name="T5" fmla="*/ 24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" h="246">
                  <a:moveTo>
                    <a:pt x="0" y="0"/>
                  </a:moveTo>
                  <a:lnTo>
                    <a:pt x="0" y="200"/>
                  </a:lnTo>
                  <a:lnTo>
                    <a:pt x="115" y="246"/>
                  </a:lnTo>
                </a:path>
              </a:pathLst>
            </a:custGeom>
            <a:noFill/>
            <a:ln w="28575" cap="rnd">
              <a:solidFill>
                <a:srgbClr val="706F6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80"/>
            <p:cNvSpPr>
              <a:spLocks/>
            </p:cNvSpPr>
            <p:nvPr/>
          </p:nvSpPr>
          <p:spPr bwMode="auto">
            <a:xfrm>
              <a:off x="2152122" y="2070609"/>
              <a:ext cx="3458783" cy="124497"/>
            </a:xfrm>
            <a:custGeom>
              <a:avLst/>
              <a:gdLst>
                <a:gd name="T0" fmla="*/ 1885 w 1885"/>
                <a:gd name="T1" fmla="*/ 34 h 68"/>
                <a:gd name="T2" fmla="*/ 1851 w 1885"/>
                <a:gd name="T3" fmla="*/ 68 h 68"/>
                <a:gd name="T4" fmla="*/ 33 w 1885"/>
                <a:gd name="T5" fmla="*/ 68 h 68"/>
                <a:gd name="T6" fmla="*/ 0 w 1885"/>
                <a:gd name="T7" fmla="*/ 34 h 68"/>
                <a:gd name="T8" fmla="*/ 0 w 1885"/>
                <a:gd name="T9" fmla="*/ 34 h 68"/>
                <a:gd name="T10" fmla="*/ 33 w 1885"/>
                <a:gd name="T11" fmla="*/ 0 h 68"/>
                <a:gd name="T12" fmla="*/ 1851 w 1885"/>
                <a:gd name="T13" fmla="*/ 0 h 68"/>
                <a:gd name="T14" fmla="*/ 1885 w 1885"/>
                <a:gd name="T15" fmla="*/ 3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85" h="68">
                  <a:moveTo>
                    <a:pt x="1885" y="34"/>
                  </a:moveTo>
                  <a:cubicBezTo>
                    <a:pt x="1885" y="53"/>
                    <a:pt x="1870" y="68"/>
                    <a:pt x="1851" y="68"/>
                  </a:cubicBezTo>
                  <a:cubicBezTo>
                    <a:pt x="33" y="68"/>
                    <a:pt x="33" y="68"/>
                    <a:pt x="33" y="68"/>
                  </a:cubicBezTo>
                  <a:cubicBezTo>
                    <a:pt x="15" y="68"/>
                    <a:pt x="0" y="53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6"/>
                    <a:pt x="15" y="0"/>
                    <a:pt x="33" y="0"/>
                  </a:cubicBezTo>
                  <a:cubicBezTo>
                    <a:pt x="1851" y="0"/>
                    <a:pt x="1851" y="0"/>
                    <a:pt x="1851" y="0"/>
                  </a:cubicBezTo>
                  <a:cubicBezTo>
                    <a:pt x="1870" y="0"/>
                    <a:pt x="1885" y="16"/>
                    <a:pt x="1885" y="34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81"/>
            <p:cNvSpPr>
              <a:spLocks/>
            </p:cNvSpPr>
            <p:nvPr/>
          </p:nvSpPr>
          <p:spPr bwMode="auto">
            <a:xfrm>
              <a:off x="3684393" y="1885460"/>
              <a:ext cx="386260" cy="247398"/>
            </a:xfrm>
            <a:custGeom>
              <a:avLst/>
              <a:gdLst>
                <a:gd name="T0" fmla="*/ 211 w 211"/>
                <a:gd name="T1" fmla="*/ 38 h 135"/>
                <a:gd name="T2" fmla="*/ 173 w 211"/>
                <a:gd name="T3" fmla="*/ 0 h 135"/>
                <a:gd name="T4" fmla="*/ 38 w 211"/>
                <a:gd name="T5" fmla="*/ 0 h 135"/>
                <a:gd name="T6" fmla="*/ 0 w 211"/>
                <a:gd name="T7" fmla="*/ 38 h 135"/>
                <a:gd name="T8" fmla="*/ 0 w 211"/>
                <a:gd name="T9" fmla="*/ 98 h 135"/>
                <a:gd name="T10" fmla="*/ 38 w 211"/>
                <a:gd name="T11" fmla="*/ 135 h 135"/>
                <a:gd name="T12" fmla="*/ 173 w 211"/>
                <a:gd name="T13" fmla="*/ 135 h 135"/>
                <a:gd name="T14" fmla="*/ 211 w 211"/>
                <a:gd name="T15" fmla="*/ 98 h 135"/>
                <a:gd name="T16" fmla="*/ 211 w 211"/>
                <a:gd name="T17" fmla="*/ 38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1" h="135">
                  <a:moveTo>
                    <a:pt x="211" y="38"/>
                  </a:moveTo>
                  <a:cubicBezTo>
                    <a:pt x="211" y="17"/>
                    <a:pt x="194" y="0"/>
                    <a:pt x="173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17" y="0"/>
                    <a:pt x="0" y="17"/>
                    <a:pt x="0" y="38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18"/>
                    <a:pt x="17" y="135"/>
                    <a:pt x="38" y="135"/>
                  </a:cubicBezTo>
                  <a:cubicBezTo>
                    <a:pt x="173" y="135"/>
                    <a:pt x="173" y="135"/>
                    <a:pt x="173" y="135"/>
                  </a:cubicBezTo>
                  <a:cubicBezTo>
                    <a:pt x="194" y="135"/>
                    <a:pt x="211" y="118"/>
                    <a:pt x="211" y="98"/>
                  </a:cubicBezTo>
                  <a:lnTo>
                    <a:pt x="211" y="38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82"/>
            <p:cNvSpPr>
              <a:spLocks/>
            </p:cNvSpPr>
            <p:nvPr/>
          </p:nvSpPr>
          <p:spPr bwMode="auto">
            <a:xfrm>
              <a:off x="4086614" y="5192612"/>
              <a:ext cx="861902" cy="992784"/>
            </a:xfrm>
            <a:custGeom>
              <a:avLst/>
              <a:gdLst>
                <a:gd name="T0" fmla="*/ 469 w 469"/>
                <a:gd name="T1" fmla="*/ 541 h 541"/>
                <a:gd name="T2" fmla="*/ 135 w 469"/>
                <a:gd name="T3" fmla="*/ 0 h 541"/>
                <a:gd name="T4" fmla="*/ 0 w 469"/>
                <a:gd name="T5" fmla="*/ 0 h 541"/>
                <a:gd name="T6" fmla="*/ 334 w 469"/>
                <a:gd name="T7" fmla="*/ 541 h 541"/>
                <a:gd name="T8" fmla="*/ 469 w 469"/>
                <a:gd name="T9" fmla="*/ 541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9" h="541">
                  <a:moveTo>
                    <a:pt x="469" y="541"/>
                  </a:moveTo>
                  <a:cubicBezTo>
                    <a:pt x="469" y="541"/>
                    <a:pt x="139" y="0"/>
                    <a:pt x="135" y="0"/>
                  </a:cubicBezTo>
                  <a:cubicBezTo>
                    <a:pt x="131" y="0"/>
                    <a:pt x="0" y="0"/>
                    <a:pt x="0" y="0"/>
                  </a:cubicBezTo>
                  <a:cubicBezTo>
                    <a:pt x="334" y="541"/>
                    <a:pt x="334" y="541"/>
                    <a:pt x="334" y="541"/>
                  </a:cubicBezTo>
                  <a:cubicBezTo>
                    <a:pt x="334" y="541"/>
                    <a:pt x="431" y="541"/>
                    <a:pt x="469" y="541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3"/>
            <p:cNvSpPr>
              <a:spLocks/>
            </p:cNvSpPr>
            <p:nvPr/>
          </p:nvSpPr>
          <p:spPr bwMode="auto">
            <a:xfrm>
              <a:off x="2808126" y="5192612"/>
              <a:ext cx="863499" cy="992784"/>
            </a:xfrm>
            <a:custGeom>
              <a:avLst/>
              <a:gdLst>
                <a:gd name="T0" fmla="*/ 0 w 470"/>
                <a:gd name="T1" fmla="*/ 541 h 541"/>
                <a:gd name="T2" fmla="*/ 334 w 470"/>
                <a:gd name="T3" fmla="*/ 0 h 541"/>
                <a:gd name="T4" fmla="*/ 470 w 470"/>
                <a:gd name="T5" fmla="*/ 0 h 541"/>
                <a:gd name="T6" fmla="*/ 135 w 470"/>
                <a:gd name="T7" fmla="*/ 541 h 541"/>
                <a:gd name="T8" fmla="*/ 0 w 470"/>
                <a:gd name="T9" fmla="*/ 541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0" h="541">
                  <a:moveTo>
                    <a:pt x="0" y="541"/>
                  </a:moveTo>
                  <a:cubicBezTo>
                    <a:pt x="0" y="541"/>
                    <a:pt x="331" y="0"/>
                    <a:pt x="334" y="0"/>
                  </a:cubicBezTo>
                  <a:cubicBezTo>
                    <a:pt x="338" y="0"/>
                    <a:pt x="470" y="0"/>
                    <a:pt x="470" y="0"/>
                  </a:cubicBezTo>
                  <a:cubicBezTo>
                    <a:pt x="135" y="541"/>
                    <a:pt x="135" y="541"/>
                    <a:pt x="135" y="541"/>
                  </a:cubicBezTo>
                  <a:cubicBezTo>
                    <a:pt x="135" y="541"/>
                    <a:pt x="44" y="540"/>
                    <a:pt x="0" y="541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84"/>
            <p:cNvSpPr>
              <a:spLocks/>
            </p:cNvSpPr>
            <p:nvPr/>
          </p:nvSpPr>
          <p:spPr bwMode="auto">
            <a:xfrm>
              <a:off x="2294177" y="5068115"/>
              <a:ext cx="3171482" cy="124497"/>
            </a:xfrm>
            <a:custGeom>
              <a:avLst/>
              <a:gdLst>
                <a:gd name="T0" fmla="*/ 1728 w 1728"/>
                <a:gd name="T1" fmla="*/ 34 h 68"/>
                <a:gd name="T2" fmla="*/ 1697 w 1728"/>
                <a:gd name="T3" fmla="*/ 68 h 68"/>
                <a:gd name="T4" fmla="*/ 31 w 1728"/>
                <a:gd name="T5" fmla="*/ 68 h 68"/>
                <a:gd name="T6" fmla="*/ 0 w 1728"/>
                <a:gd name="T7" fmla="*/ 34 h 68"/>
                <a:gd name="T8" fmla="*/ 0 w 1728"/>
                <a:gd name="T9" fmla="*/ 34 h 68"/>
                <a:gd name="T10" fmla="*/ 31 w 1728"/>
                <a:gd name="T11" fmla="*/ 0 h 68"/>
                <a:gd name="T12" fmla="*/ 1697 w 1728"/>
                <a:gd name="T13" fmla="*/ 0 h 68"/>
                <a:gd name="T14" fmla="*/ 1728 w 1728"/>
                <a:gd name="T15" fmla="*/ 3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28" h="68">
                  <a:moveTo>
                    <a:pt x="1728" y="34"/>
                  </a:moveTo>
                  <a:cubicBezTo>
                    <a:pt x="1728" y="53"/>
                    <a:pt x="1714" y="68"/>
                    <a:pt x="1697" y="68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14" y="68"/>
                    <a:pt x="0" y="53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4" y="0"/>
                    <a:pt x="31" y="0"/>
                  </a:cubicBezTo>
                  <a:cubicBezTo>
                    <a:pt x="1697" y="0"/>
                    <a:pt x="1697" y="0"/>
                    <a:pt x="1697" y="0"/>
                  </a:cubicBezTo>
                  <a:cubicBezTo>
                    <a:pt x="1714" y="0"/>
                    <a:pt x="1728" y="15"/>
                    <a:pt x="1728" y="34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895913" y="4538284"/>
              <a:ext cx="2074571" cy="369314"/>
            </a:xfrm>
            <a:prstGeom prst="rect">
              <a:avLst/>
            </a:prstGeom>
            <a:noFill/>
          </p:spPr>
          <p:txBody>
            <a:bodyPr wrap="none" lIns="91422" tIns="45711" rIns="91422" bIns="45711" rtlCol="0">
              <a:spAutoFit/>
            </a:bodyPr>
            <a:lstStyle/>
            <a:p>
              <a:r>
                <a:rPr lang="en-US" b="1">
                  <a:solidFill>
                    <a:schemeClr val="tx2">
                      <a:lumMod val="75000"/>
                    </a:schemeClr>
                  </a:solidFill>
                  <a:cs typeface="Lato Regular"/>
                </a:rPr>
                <a:t>EDUCATION TEST</a:t>
              </a:r>
              <a:endParaRPr lang="id-ID" b="1" dirty="0">
                <a:solidFill>
                  <a:schemeClr val="tx2">
                    <a:lumMod val="75000"/>
                  </a:schemeClr>
                </a:solidFill>
                <a:cs typeface="Lato Regular"/>
              </a:endParaRPr>
            </a:p>
          </p:txBody>
        </p:sp>
      </p:grpSp>
      <p:graphicFrame>
        <p:nvGraphicFramePr>
          <p:cNvPr id="23" name="Chart 22"/>
          <p:cNvGraphicFramePr/>
          <p:nvPr/>
        </p:nvGraphicFramePr>
        <p:xfrm>
          <a:off x="2380786" y="2353919"/>
          <a:ext cx="2754055" cy="22138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4" name="Group 23"/>
          <p:cNvGrpSpPr/>
          <p:nvPr/>
        </p:nvGrpSpPr>
        <p:grpSpPr>
          <a:xfrm>
            <a:off x="836923" y="2418563"/>
            <a:ext cx="3289594" cy="4084460"/>
            <a:chOff x="524528" y="2569539"/>
            <a:chExt cx="3289594" cy="4084460"/>
          </a:xfrm>
        </p:grpSpPr>
        <p:sp>
          <p:nvSpPr>
            <p:cNvPr id="25" name="Oval 85"/>
            <p:cNvSpPr>
              <a:spLocks noChangeArrowheads="1"/>
            </p:cNvSpPr>
            <p:nvPr/>
          </p:nvSpPr>
          <p:spPr bwMode="auto">
            <a:xfrm>
              <a:off x="554855" y="6326795"/>
              <a:ext cx="2149968" cy="327204"/>
            </a:xfrm>
            <a:prstGeom prst="ellipse">
              <a:avLst/>
            </a:prstGeom>
            <a:solidFill>
              <a:srgbClr val="36787F">
                <a:alpha val="3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86"/>
            <p:cNvSpPr>
              <a:spLocks/>
            </p:cNvSpPr>
            <p:nvPr/>
          </p:nvSpPr>
          <p:spPr bwMode="auto">
            <a:xfrm>
              <a:off x="2596286" y="3902296"/>
              <a:ext cx="324012" cy="186746"/>
            </a:xfrm>
            <a:custGeom>
              <a:avLst/>
              <a:gdLst>
                <a:gd name="T0" fmla="*/ 176 w 176"/>
                <a:gd name="T1" fmla="*/ 63 h 102"/>
                <a:gd name="T2" fmla="*/ 115 w 176"/>
                <a:gd name="T3" fmla="*/ 49 h 102"/>
                <a:gd name="T4" fmla="*/ 59 w 176"/>
                <a:gd name="T5" fmla="*/ 99 h 102"/>
                <a:gd name="T6" fmla="*/ 3 w 176"/>
                <a:gd name="T7" fmla="*/ 65 h 102"/>
                <a:gd name="T8" fmla="*/ 51 w 176"/>
                <a:gd name="T9" fmla="*/ 0 h 102"/>
                <a:gd name="T10" fmla="*/ 176 w 176"/>
                <a:gd name="T11" fmla="*/ 63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6" h="102">
                  <a:moveTo>
                    <a:pt x="176" y="63"/>
                  </a:moveTo>
                  <a:cubicBezTo>
                    <a:pt x="176" y="63"/>
                    <a:pt x="129" y="49"/>
                    <a:pt x="115" y="49"/>
                  </a:cubicBezTo>
                  <a:cubicBezTo>
                    <a:pt x="101" y="50"/>
                    <a:pt x="71" y="102"/>
                    <a:pt x="59" y="99"/>
                  </a:cubicBezTo>
                  <a:cubicBezTo>
                    <a:pt x="47" y="96"/>
                    <a:pt x="7" y="88"/>
                    <a:pt x="3" y="65"/>
                  </a:cubicBezTo>
                  <a:cubicBezTo>
                    <a:pt x="0" y="41"/>
                    <a:pt x="51" y="0"/>
                    <a:pt x="51" y="0"/>
                  </a:cubicBezTo>
                  <a:cubicBezTo>
                    <a:pt x="51" y="0"/>
                    <a:pt x="159" y="44"/>
                    <a:pt x="176" y="63"/>
                  </a:cubicBezTo>
                  <a:close/>
                </a:path>
              </a:pathLst>
            </a:custGeom>
            <a:solidFill>
              <a:srgbClr val="F2CE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87"/>
            <p:cNvSpPr>
              <a:spLocks/>
            </p:cNvSpPr>
            <p:nvPr/>
          </p:nvSpPr>
          <p:spPr bwMode="auto">
            <a:xfrm>
              <a:off x="2399964" y="2888762"/>
              <a:ext cx="1414158" cy="1455657"/>
            </a:xfrm>
            <a:custGeom>
              <a:avLst/>
              <a:gdLst>
                <a:gd name="T0" fmla="*/ 0 w 770"/>
                <a:gd name="T1" fmla="*/ 763 h 793"/>
                <a:gd name="T2" fmla="*/ 753 w 770"/>
                <a:gd name="T3" fmla="*/ 0 h 793"/>
                <a:gd name="T4" fmla="*/ 770 w 770"/>
                <a:gd name="T5" fmla="*/ 16 h 793"/>
                <a:gd name="T6" fmla="*/ 45 w 770"/>
                <a:gd name="T7" fmla="*/ 793 h 793"/>
                <a:gd name="T8" fmla="*/ 0 w 770"/>
                <a:gd name="T9" fmla="*/ 763 h 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0" h="793">
                  <a:moveTo>
                    <a:pt x="0" y="763"/>
                  </a:moveTo>
                  <a:cubicBezTo>
                    <a:pt x="0" y="763"/>
                    <a:pt x="700" y="39"/>
                    <a:pt x="753" y="0"/>
                  </a:cubicBezTo>
                  <a:cubicBezTo>
                    <a:pt x="753" y="0"/>
                    <a:pt x="762" y="8"/>
                    <a:pt x="770" y="16"/>
                  </a:cubicBezTo>
                  <a:cubicBezTo>
                    <a:pt x="770" y="16"/>
                    <a:pt x="97" y="744"/>
                    <a:pt x="45" y="793"/>
                  </a:cubicBezTo>
                  <a:cubicBezTo>
                    <a:pt x="45" y="793"/>
                    <a:pt x="7" y="791"/>
                    <a:pt x="0" y="763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88"/>
            <p:cNvSpPr>
              <a:spLocks/>
            </p:cNvSpPr>
            <p:nvPr/>
          </p:nvSpPr>
          <p:spPr bwMode="auto">
            <a:xfrm>
              <a:off x="2829319" y="3903891"/>
              <a:ext cx="142055" cy="116517"/>
            </a:xfrm>
            <a:custGeom>
              <a:avLst/>
              <a:gdLst>
                <a:gd name="T0" fmla="*/ 77 w 77"/>
                <a:gd name="T1" fmla="*/ 28 h 64"/>
                <a:gd name="T2" fmla="*/ 24 w 77"/>
                <a:gd name="T3" fmla="*/ 4 h 64"/>
                <a:gd name="T4" fmla="*/ 4 w 77"/>
                <a:gd name="T5" fmla="*/ 41 h 64"/>
                <a:gd name="T6" fmla="*/ 58 w 77"/>
                <a:gd name="T7" fmla="*/ 64 h 64"/>
                <a:gd name="T8" fmla="*/ 77 w 77"/>
                <a:gd name="T9" fmla="*/ 2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64">
                  <a:moveTo>
                    <a:pt x="77" y="28"/>
                  </a:moveTo>
                  <a:cubicBezTo>
                    <a:pt x="77" y="28"/>
                    <a:pt x="33" y="7"/>
                    <a:pt x="24" y="4"/>
                  </a:cubicBezTo>
                  <a:cubicBezTo>
                    <a:pt x="15" y="0"/>
                    <a:pt x="0" y="30"/>
                    <a:pt x="4" y="41"/>
                  </a:cubicBezTo>
                  <a:cubicBezTo>
                    <a:pt x="9" y="53"/>
                    <a:pt x="50" y="64"/>
                    <a:pt x="58" y="64"/>
                  </a:cubicBezTo>
                  <a:cubicBezTo>
                    <a:pt x="65" y="64"/>
                    <a:pt x="77" y="28"/>
                    <a:pt x="77" y="28"/>
                  </a:cubicBezTo>
                  <a:close/>
                </a:path>
              </a:pathLst>
            </a:custGeom>
            <a:solidFill>
              <a:srgbClr val="FF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89"/>
            <p:cNvSpPr>
              <a:spLocks/>
            </p:cNvSpPr>
            <p:nvPr/>
          </p:nvSpPr>
          <p:spPr bwMode="auto">
            <a:xfrm>
              <a:off x="2722380" y="3956564"/>
              <a:ext cx="148439" cy="137266"/>
            </a:xfrm>
            <a:custGeom>
              <a:avLst/>
              <a:gdLst>
                <a:gd name="T0" fmla="*/ 47 w 81"/>
                <a:gd name="T1" fmla="*/ 19 h 75"/>
                <a:gd name="T2" fmla="*/ 74 w 81"/>
                <a:gd name="T3" fmla="*/ 62 h 75"/>
                <a:gd name="T4" fmla="*/ 17 w 81"/>
                <a:gd name="T5" fmla="*/ 36 h 75"/>
                <a:gd name="T6" fmla="*/ 47 w 81"/>
                <a:gd name="T7" fmla="*/ 19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1" h="75">
                  <a:moveTo>
                    <a:pt x="47" y="19"/>
                  </a:moveTo>
                  <a:cubicBezTo>
                    <a:pt x="47" y="19"/>
                    <a:pt x="81" y="49"/>
                    <a:pt x="74" y="62"/>
                  </a:cubicBezTo>
                  <a:cubicBezTo>
                    <a:pt x="68" y="75"/>
                    <a:pt x="34" y="72"/>
                    <a:pt x="17" y="36"/>
                  </a:cubicBezTo>
                  <a:cubicBezTo>
                    <a:pt x="0" y="0"/>
                    <a:pt x="38" y="10"/>
                    <a:pt x="47" y="19"/>
                  </a:cubicBezTo>
                  <a:close/>
                </a:path>
              </a:pathLst>
            </a:custGeom>
            <a:solidFill>
              <a:srgbClr val="FF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90"/>
            <p:cNvSpPr>
              <a:spLocks/>
            </p:cNvSpPr>
            <p:nvPr/>
          </p:nvSpPr>
          <p:spPr bwMode="auto">
            <a:xfrm>
              <a:off x="2685668" y="4018812"/>
              <a:ext cx="118113" cy="116517"/>
            </a:xfrm>
            <a:custGeom>
              <a:avLst/>
              <a:gdLst>
                <a:gd name="T0" fmla="*/ 21 w 65"/>
                <a:gd name="T1" fmla="*/ 1 h 63"/>
                <a:gd name="T2" fmla="*/ 64 w 65"/>
                <a:gd name="T3" fmla="*/ 35 h 63"/>
                <a:gd name="T4" fmla="*/ 33 w 65"/>
                <a:gd name="T5" fmla="*/ 51 h 63"/>
                <a:gd name="T6" fmla="*/ 21 w 65"/>
                <a:gd name="T7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3">
                  <a:moveTo>
                    <a:pt x="21" y="1"/>
                  </a:moveTo>
                  <a:cubicBezTo>
                    <a:pt x="34" y="0"/>
                    <a:pt x="65" y="24"/>
                    <a:pt x="64" y="35"/>
                  </a:cubicBezTo>
                  <a:cubicBezTo>
                    <a:pt x="63" y="46"/>
                    <a:pt x="51" y="63"/>
                    <a:pt x="33" y="51"/>
                  </a:cubicBezTo>
                  <a:cubicBezTo>
                    <a:pt x="14" y="38"/>
                    <a:pt x="0" y="2"/>
                    <a:pt x="21" y="1"/>
                  </a:cubicBezTo>
                  <a:close/>
                </a:path>
              </a:pathLst>
            </a:custGeom>
            <a:solidFill>
              <a:srgbClr val="FF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1"/>
            <p:cNvSpPr>
              <a:spLocks/>
            </p:cNvSpPr>
            <p:nvPr/>
          </p:nvSpPr>
          <p:spPr bwMode="auto">
            <a:xfrm>
              <a:off x="2565960" y="3848028"/>
              <a:ext cx="295282" cy="189938"/>
            </a:xfrm>
            <a:custGeom>
              <a:avLst/>
              <a:gdLst>
                <a:gd name="T0" fmla="*/ 12 w 161"/>
                <a:gd name="T1" fmla="*/ 62 h 103"/>
                <a:gd name="T2" fmla="*/ 54 w 161"/>
                <a:gd name="T3" fmla="*/ 5 h 103"/>
                <a:gd name="T4" fmla="*/ 143 w 161"/>
                <a:gd name="T5" fmla="*/ 48 h 103"/>
                <a:gd name="T6" fmla="*/ 113 w 161"/>
                <a:gd name="T7" fmla="*/ 71 h 103"/>
                <a:gd name="T8" fmla="*/ 69 w 161"/>
                <a:gd name="T9" fmla="*/ 48 h 103"/>
                <a:gd name="T10" fmla="*/ 37 w 161"/>
                <a:gd name="T11" fmla="*/ 94 h 103"/>
                <a:gd name="T12" fmla="*/ 12 w 161"/>
                <a:gd name="T13" fmla="*/ 6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1" h="103">
                  <a:moveTo>
                    <a:pt x="12" y="62"/>
                  </a:moveTo>
                  <a:cubicBezTo>
                    <a:pt x="12" y="62"/>
                    <a:pt x="42" y="11"/>
                    <a:pt x="54" y="5"/>
                  </a:cubicBezTo>
                  <a:cubicBezTo>
                    <a:pt x="67" y="0"/>
                    <a:pt x="126" y="48"/>
                    <a:pt x="143" y="48"/>
                  </a:cubicBezTo>
                  <a:cubicBezTo>
                    <a:pt x="161" y="49"/>
                    <a:pt x="131" y="75"/>
                    <a:pt x="113" y="71"/>
                  </a:cubicBezTo>
                  <a:cubicBezTo>
                    <a:pt x="96" y="68"/>
                    <a:pt x="69" y="48"/>
                    <a:pt x="69" y="48"/>
                  </a:cubicBezTo>
                  <a:cubicBezTo>
                    <a:pt x="69" y="48"/>
                    <a:pt x="73" y="85"/>
                    <a:pt x="37" y="94"/>
                  </a:cubicBezTo>
                  <a:cubicBezTo>
                    <a:pt x="0" y="103"/>
                    <a:pt x="12" y="62"/>
                    <a:pt x="12" y="62"/>
                  </a:cubicBezTo>
                  <a:close/>
                </a:path>
              </a:pathLst>
            </a:custGeom>
            <a:solidFill>
              <a:srgbClr val="FF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92"/>
            <p:cNvSpPr>
              <a:spLocks/>
            </p:cNvSpPr>
            <p:nvPr/>
          </p:nvSpPr>
          <p:spPr bwMode="auto">
            <a:xfrm>
              <a:off x="1352912" y="3785779"/>
              <a:ext cx="1299238" cy="601736"/>
            </a:xfrm>
            <a:custGeom>
              <a:avLst/>
              <a:gdLst>
                <a:gd name="T0" fmla="*/ 60 w 708"/>
                <a:gd name="T1" fmla="*/ 6 h 328"/>
                <a:gd name="T2" fmla="*/ 668 w 708"/>
                <a:gd name="T3" fmla="*/ 92 h 328"/>
                <a:gd name="T4" fmla="*/ 708 w 708"/>
                <a:gd name="T5" fmla="*/ 155 h 328"/>
                <a:gd name="T6" fmla="*/ 88 w 708"/>
                <a:gd name="T7" fmla="*/ 105 h 328"/>
                <a:gd name="T8" fmla="*/ 60 w 708"/>
                <a:gd name="T9" fmla="*/ 6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8" h="328">
                  <a:moveTo>
                    <a:pt x="60" y="6"/>
                  </a:moveTo>
                  <a:cubicBezTo>
                    <a:pt x="79" y="0"/>
                    <a:pt x="350" y="233"/>
                    <a:pt x="668" y="92"/>
                  </a:cubicBezTo>
                  <a:cubicBezTo>
                    <a:pt x="668" y="92"/>
                    <a:pt x="698" y="111"/>
                    <a:pt x="708" y="155"/>
                  </a:cubicBezTo>
                  <a:cubicBezTo>
                    <a:pt x="708" y="155"/>
                    <a:pt x="375" y="328"/>
                    <a:pt x="88" y="105"/>
                  </a:cubicBezTo>
                  <a:cubicBezTo>
                    <a:pt x="88" y="105"/>
                    <a:pt x="0" y="23"/>
                    <a:pt x="60" y="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93"/>
            <p:cNvSpPr>
              <a:spLocks/>
            </p:cNvSpPr>
            <p:nvPr/>
          </p:nvSpPr>
          <p:spPr bwMode="auto">
            <a:xfrm>
              <a:off x="1309817" y="2866416"/>
              <a:ext cx="248994" cy="541084"/>
            </a:xfrm>
            <a:custGeom>
              <a:avLst/>
              <a:gdLst>
                <a:gd name="T0" fmla="*/ 64 w 136"/>
                <a:gd name="T1" fmla="*/ 13 h 295"/>
                <a:gd name="T2" fmla="*/ 77 w 136"/>
                <a:gd name="T3" fmla="*/ 197 h 295"/>
                <a:gd name="T4" fmla="*/ 64 w 136"/>
                <a:gd name="T5" fmla="*/ 13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95">
                  <a:moveTo>
                    <a:pt x="64" y="13"/>
                  </a:moveTo>
                  <a:cubicBezTo>
                    <a:pt x="64" y="13"/>
                    <a:pt x="136" y="99"/>
                    <a:pt x="77" y="197"/>
                  </a:cubicBezTo>
                  <a:cubicBezTo>
                    <a:pt x="18" y="295"/>
                    <a:pt x="0" y="0"/>
                    <a:pt x="64" y="1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94"/>
            <p:cNvSpPr>
              <a:spLocks/>
            </p:cNvSpPr>
            <p:nvPr/>
          </p:nvSpPr>
          <p:spPr bwMode="auto">
            <a:xfrm>
              <a:off x="850136" y="2786610"/>
              <a:ext cx="681542" cy="948093"/>
            </a:xfrm>
            <a:custGeom>
              <a:avLst/>
              <a:gdLst>
                <a:gd name="T0" fmla="*/ 302 w 371"/>
                <a:gd name="T1" fmla="*/ 84 h 517"/>
                <a:gd name="T2" fmla="*/ 360 w 371"/>
                <a:gd name="T3" fmla="*/ 406 h 517"/>
                <a:gd name="T4" fmla="*/ 109 w 371"/>
                <a:gd name="T5" fmla="*/ 479 h 517"/>
                <a:gd name="T6" fmla="*/ 35 w 371"/>
                <a:gd name="T7" fmla="*/ 301 h 517"/>
                <a:gd name="T8" fmla="*/ 54 w 371"/>
                <a:gd name="T9" fmla="*/ 76 h 517"/>
                <a:gd name="T10" fmla="*/ 302 w 371"/>
                <a:gd name="T11" fmla="*/ 84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1" h="517">
                  <a:moveTo>
                    <a:pt x="302" y="84"/>
                  </a:moveTo>
                  <a:cubicBezTo>
                    <a:pt x="302" y="84"/>
                    <a:pt x="371" y="305"/>
                    <a:pt x="360" y="406"/>
                  </a:cubicBezTo>
                  <a:cubicBezTo>
                    <a:pt x="349" y="508"/>
                    <a:pt x="152" y="517"/>
                    <a:pt x="109" y="479"/>
                  </a:cubicBezTo>
                  <a:cubicBezTo>
                    <a:pt x="65" y="442"/>
                    <a:pt x="35" y="301"/>
                    <a:pt x="35" y="301"/>
                  </a:cubicBezTo>
                  <a:cubicBezTo>
                    <a:pt x="35" y="301"/>
                    <a:pt x="0" y="121"/>
                    <a:pt x="54" y="76"/>
                  </a:cubicBezTo>
                  <a:cubicBezTo>
                    <a:pt x="108" y="31"/>
                    <a:pt x="263" y="0"/>
                    <a:pt x="302" y="84"/>
                  </a:cubicBezTo>
                  <a:close/>
                </a:path>
              </a:pathLst>
            </a:custGeom>
            <a:solidFill>
              <a:srgbClr val="FF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95"/>
            <p:cNvSpPr>
              <a:spLocks/>
            </p:cNvSpPr>
            <p:nvPr/>
          </p:nvSpPr>
          <p:spPr bwMode="auto">
            <a:xfrm>
              <a:off x="559643" y="2569539"/>
              <a:ext cx="1150800" cy="879460"/>
            </a:xfrm>
            <a:custGeom>
              <a:avLst/>
              <a:gdLst>
                <a:gd name="T0" fmla="*/ 208 w 627"/>
                <a:gd name="T1" fmla="*/ 464 h 479"/>
                <a:gd name="T2" fmla="*/ 229 w 627"/>
                <a:gd name="T3" fmla="*/ 453 h 479"/>
                <a:gd name="T4" fmla="*/ 208 w 627"/>
                <a:gd name="T5" fmla="*/ 256 h 479"/>
                <a:gd name="T6" fmla="*/ 266 w 627"/>
                <a:gd name="T7" fmla="*/ 269 h 479"/>
                <a:gd name="T8" fmla="*/ 257 w 627"/>
                <a:gd name="T9" fmla="*/ 235 h 479"/>
                <a:gd name="T10" fmla="*/ 357 w 627"/>
                <a:gd name="T11" fmla="*/ 252 h 479"/>
                <a:gd name="T12" fmla="*/ 336 w 627"/>
                <a:gd name="T13" fmla="*/ 216 h 479"/>
                <a:gd name="T14" fmla="*/ 485 w 627"/>
                <a:gd name="T15" fmla="*/ 231 h 479"/>
                <a:gd name="T16" fmla="*/ 460 w 627"/>
                <a:gd name="T17" fmla="*/ 202 h 479"/>
                <a:gd name="T18" fmla="*/ 475 w 627"/>
                <a:gd name="T19" fmla="*/ 36 h 479"/>
                <a:gd name="T20" fmla="*/ 430 w 627"/>
                <a:gd name="T21" fmla="*/ 79 h 479"/>
                <a:gd name="T22" fmla="*/ 281 w 627"/>
                <a:gd name="T23" fmla="*/ 36 h 479"/>
                <a:gd name="T24" fmla="*/ 306 w 627"/>
                <a:gd name="T25" fmla="*/ 96 h 479"/>
                <a:gd name="T26" fmla="*/ 97 w 627"/>
                <a:gd name="T27" fmla="*/ 188 h 479"/>
                <a:gd name="T28" fmla="*/ 82 w 627"/>
                <a:gd name="T29" fmla="*/ 130 h 479"/>
                <a:gd name="T30" fmla="*/ 54 w 627"/>
                <a:gd name="T31" fmla="*/ 197 h 479"/>
                <a:gd name="T32" fmla="*/ 0 w 627"/>
                <a:gd name="T33" fmla="*/ 220 h 479"/>
                <a:gd name="T34" fmla="*/ 37 w 627"/>
                <a:gd name="T35" fmla="*/ 266 h 479"/>
                <a:gd name="T36" fmla="*/ 161 w 627"/>
                <a:gd name="T37" fmla="*/ 479 h 479"/>
                <a:gd name="T38" fmla="*/ 208 w 627"/>
                <a:gd name="T39" fmla="*/ 464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27" h="479">
                  <a:moveTo>
                    <a:pt x="208" y="464"/>
                  </a:moveTo>
                  <a:cubicBezTo>
                    <a:pt x="229" y="453"/>
                    <a:pt x="229" y="453"/>
                    <a:pt x="229" y="453"/>
                  </a:cubicBezTo>
                  <a:cubicBezTo>
                    <a:pt x="229" y="453"/>
                    <a:pt x="244" y="286"/>
                    <a:pt x="208" y="256"/>
                  </a:cubicBezTo>
                  <a:cubicBezTo>
                    <a:pt x="208" y="256"/>
                    <a:pt x="253" y="276"/>
                    <a:pt x="266" y="269"/>
                  </a:cubicBezTo>
                  <a:cubicBezTo>
                    <a:pt x="280" y="261"/>
                    <a:pt x="257" y="235"/>
                    <a:pt x="257" y="235"/>
                  </a:cubicBezTo>
                  <a:cubicBezTo>
                    <a:pt x="257" y="235"/>
                    <a:pt x="340" y="261"/>
                    <a:pt x="357" y="252"/>
                  </a:cubicBezTo>
                  <a:cubicBezTo>
                    <a:pt x="374" y="242"/>
                    <a:pt x="336" y="216"/>
                    <a:pt x="336" y="216"/>
                  </a:cubicBezTo>
                  <a:cubicBezTo>
                    <a:pt x="336" y="216"/>
                    <a:pt x="474" y="252"/>
                    <a:pt x="485" y="231"/>
                  </a:cubicBezTo>
                  <a:cubicBezTo>
                    <a:pt x="496" y="210"/>
                    <a:pt x="460" y="202"/>
                    <a:pt x="460" y="202"/>
                  </a:cubicBezTo>
                  <a:cubicBezTo>
                    <a:pt x="460" y="202"/>
                    <a:pt x="627" y="128"/>
                    <a:pt x="475" y="36"/>
                  </a:cubicBezTo>
                  <a:cubicBezTo>
                    <a:pt x="475" y="36"/>
                    <a:pt x="449" y="32"/>
                    <a:pt x="430" y="79"/>
                  </a:cubicBezTo>
                  <a:cubicBezTo>
                    <a:pt x="430" y="79"/>
                    <a:pt x="302" y="0"/>
                    <a:pt x="281" y="36"/>
                  </a:cubicBezTo>
                  <a:cubicBezTo>
                    <a:pt x="261" y="72"/>
                    <a:pt x="306" y="96"/>
                    <a:pt x="306" y="96"/>
                  </a:cubicBezTo>
                  <a:cubicBezTo>
                    <a:pt x="306" y="96"/>
                    <a:pt x="141" y="83"/>
                    <a:pt x="97" y="188"/>
                  </a:cubicBezTo>
                  <a:cubicBezTo>
                    <a:pt x="97" y="188"/>
                    <a:pt x="90" y="135"/>
                    <a:pt x="82" y="130"/>
                  </a:cubicBezTo>
                  <a:cubicBezTo>
                    <a:pt x="75" y="124"/>
                    <a:pt x="41" y="145"/>
                    <a:pt x="54" y="197"/>
                  </a:cubicBezTo>
                  <a:cubicBezTo>
                    <a:pt x="54" y="197"/>
                    <a:pt x="0" y="177"/>
                    <a:pt x="0" y="220"/>
                  </a:cubicBezTo>
                  <a:cubicBezTo>
                    <a:pt x="0" y="263"/>
                    <a:pt x="37" y="266"/>
                    <a:pt x="37" y="266"/>
                  </a:cubicBezTo>
                  <a:cubicBezTo>
                    <a:pt x="37" y="266"/>
                    <a:pt x="26" y="432"/>
                    <a:pt x="161" y="479"/>
                  </a:cubicBezTo>
                  <a:lnTo>
                    <a:pt x="208" y="464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96"/>
            <p:cNvSpPr>
              <a:spLocks/>
            </p:cNvSpPr>
            <p:nvPr/>
          </p:nvSpPr>
          <p:spPr bwMode="auto">
            <a:xfrm>
              <a:off x="755965" y="3342059"/>
              <a:ext cx="293685" cy="314435"/>
            </a:xfrm>
            <a:custGeom>
              <a:avLst/>
              <a:gdLst>
                <a:gd name="T0" fmla="*/ 109 w 160"/>
                <a:gd name="T1" fmla="*/ 39 h 171"/>
                <a:gd name="T2" fmla="*/ 36 w 160"/>
                <a:gd name="T3" fmla="*/ 20 h 171"/>
                <a:gd name="T4" fmla="*/ 126 w 160"/>
                <a:gd name="T5" fmla="*/ 124 h 171"/>
                <a:gd name="T6" fmla="*/ 109 w 160"/>
                <a:gd name="T7" fmla="*/ 3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0" h="171">
                  <a:moveTo>
                    <a:pt x="109" y="39"/>
                  </a:moveTo>
                  <a:cubicBezTo>
                    <a:pt x="109" y="39"/>
                    <a:pt x="71" y="0"/>
                    <a:pt x="36" y="20"/>
                  </a:cubicBezTo>
                  <a:cubicBezTo>
                    <a:pt x="0" y="41"/>
                    <a:pt x="47" y="171"/>
                    <a:pt x="126" y="124"/>
                  </a:cubicBezTo>
                  <a:cubicBezTo>
                    <a:pt x="160" y="105"/>
                    <a:pt x="109" y="39"/>
                    <a:pt x="109" y="39"/>
                  </a:cubicBezTo>
                  <a:close/>
                </a:path>
              </a:pathLst>
            </a:custGeom>
            <a:solidFill>
              <a:srgbClr val="FF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97"/>
            <p:cNvSpPr>
              <a:spLocks/>
            </p:cNvSpPr>
            <p:nvPr/>
          </p:nvSpPr>
          <p:spPr bwMode="auto">
            <a:xfrm>
              <a:off x="1324182" y="3147332"/>
              <a:ext cx="126094" cy="161208"/>
            </a:xfrm>
            <a:custGeom>
              <a:avLst/>
              <a:gdLst>
                <a:gd name="T0" fmla="*/ 9 w 69"/>
                <a:gd name="T1" fmla="*/ 0 h 88"/>
                <a:gd name="T2" fmla="*/ 9 w 69"/>
                <a:gd name="T3" fmla="*/ 58 h 88"/>
                <a:gd name="T4" fmla="*/ 56 w 69"/>
                <a:gd name="T5" fmla="*/ 58 h 88"/>
                <a:gd name="T6" fmla="*/ 24 w 69"/>
                <a:gd name="T7" fmla="*/ 88 h 88"/>
                <a:gd name="T8" fmla="*/ 69 w 69"/>
                <a:gd name="T9" fmla="*/ 68 h 88"/>
                <a:gd name="T10" fmla="*/ 26 w 69"/>
                <a:gd name="T11" fmla="*/ 49 h 88"/>
                <a:gd name="T12" fmla="*/ 9 w 69"/>
                <a:gd name="T13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88">
                  <a:moveTo>
                    <a:pt x="9" y="0"/>
                  </a:moveTo>
                  <a:cubicBezTo>
                    <a:pt x="9" y="0"/>
                    <a:pt x="0" y="45"/>
                    <a:pt x="9" y="58"/>
                  </a:cubicBezTo>
                  <a:cubicBezTo>
                    <a:pt x="18" y="70"/>
                    <a:pt x="52" y="44"/>
                    <a:pt x="56" y="58"/>
                  </a:cubicBezTo>
                  <a:cubicBezTo>
                    <a:pt x="59" y="71"/>
                    <a:pt x="55" y="83"/>
                    <a:pt x="24" y="88"/>
                  </a:cubicBezTo>
                  <a:cubicBezTo>
                    <a:pt x="24" y="88"/>
                    <a:pt x="69" y="87"/>
                    <a:pt x="69" y="68"/>
                  </a:cubicBezTo>
                  <a:cubicBezTo>
                    <a:pt x="69" y="39"/>
                    <a:pt x="51" y="36"/>
                    <a:pt x="26" y="49"/>
                  </a:cubicBezTo>
                  <a:cubicBezTo>
                    <a:pt x="9" y="58"/>
                    <a:pt x="9" y="25"/>
                    <a:pt x="9" y="0"/>
                  </a:cubicBezTo>
                  <a:close/>
                </a:path>
              </a:pathLst>
            </a:custGeom>
            <a:solidFill>
              <a:srgbClr val="CB8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98"/>
            <p:cNvSpPr>
              <a:spLocks/>
            </p:cNvSpPr>
            <p:nvPr/>
          </p:nvSpPr>
          <p:spPr bwMode="auto">
            <a:xfrm>
              <a:off x="1172551" y="3179255"/>
              <a:ext cx="55865" cy="76614"/>
            </a:xfrm>
            <a:custGeom>
              <a:avLst/>
              <a:gdLst>
                <a:gd name="T0" fmla="*/ 28 w 30"/>
                <a:gd name="T1" fmla="*/ 18 h 42"/>
                <a:gd name="T2" fmla="*/ 19 w 30"/>
                <a:gd name="T3" fmla="*/ 40 h 42"/>
                <a:gd name="T4" fmla="*/ 2 w 30"/>
                <a:gd name="T5" fmla="*/ 23 h 42"/>
                <a:gd name="T6" fmla="*/ 11 w 30"/>
                <a:gd name="T7" fmla="*/ 1 h 42"/>
                <a:gd name="T8" fmla="*/ 28 w 30"/>
                <a:gd name="T9" fmla="*/ 1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42">
                  <a:moveTo>
                    <a:pt x="28" y="18"/>
                  </a:moveTo>
                  <a:cubicBezTo>
                    <a:pt x="30" y="29"/>
                    <a:pt x="26" y="39"/>
                    <a:pt x="19" y="40"/>
                  </a:cubicBezTo>
                  <a:cubicBezTo>
                    <a:pt x="12" y="42"/>
                    <a:pt x="4" y="34"/>
                    <a:pt x="2" y="23"/>
                  </a:cubicBezTo>
                  <a:cubicBezTo>
                    <a:pt x="0" y="12"/>
                    <a:pt x="4" y="2"/>
                    <a:pt x="11" y="1"/>
                  </a:cubicBezTo>
                  <a:cubicBezTo>
                    <a:pt x="18" y="0"/>
                    <a:pt x="26" y="7"/>
                    <a:pt x="28" y="18"/>
                  </a:cubicBezTo>
                  <a:close/>
                </a:path>
              </a:pathLst>
            </a:custGeom>
            <a:solidFill>
              <a:srgbClr val="190F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99"/>
            <p:cNvSpPr>
              <a:spLocks/>
            </p:cNvSpPr>
            <p:nvPr/>
          </p:nvSpPr>
          <p:spPr bwMode="auto">
            <a:xfrm>
              <a:off x="1384835" y="3145737"/>
              <a:ext cx="49480" cy="70229"/>
            </a:xfrm>
            <a:custGeom>
              <a:avLst/>
              <a:gdLst>
                <a:gd name="T0" fmla="*/ 25 w 27"/>
                <a:gd name="T1" fmla="*/ 16 h 38"/>
                <a:gd name="T2" fmla="*/ 17 w 27"/>
                <a:gd name="T3" fmla="*/ 36 h 38"/>
                <a:gd name="T4" fmla="*/ 2 w 27"/>
                <a:gd name="T5" fmla="*/ 21 h 38"/>
                <a:gd name="T6" fmla="*/ 10 w 27"/>
                <a:gd name="T7" fmla="*/ 1 h 38"/>
                <a:gd name="T8" fmla="*/ 25 w 27"/>
                <a:gd name="T9" fmla="*/ 1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38">
                  <a:moveTo>
                    <a:pt x="25" y="16"/>
                  </a:moveTo>
                  <a:cubicBezTo>
                    <a:pt x="27" y="26"/>
                    <a:pt x="23" y="35"/>
                    <a:pt x="17" y="36"/>
                  </a:cubicBezTo>
                  <a:cubicBezTo>
                    <a:pt x="10" y="38"/>
                    <a:pt x="4" y="31"/>
                    <a:pt x="2" y="21"/>
                  </a:cubicBezTo>
                  <a:cubicBezTo>
                    <a:pt x="0" y="11"/>
                    <a:pt x="3" y="3"/>
                    <a:pt x="10" y="1"/>
                  </a:cubicBezTo>
                  <a:cubicBezTo>
                    <a:pt x="16" y="0"/>
                    <a:pt x="23" y="7"/>
                    <a:pt x="25" y="16"/>
                  </a:cubicBezTo>
                  <a:close/>
                </a:path>
              </a:pathLst>
            </a:custGeom>
            <a:solidFill>
              <a:srgbClr val="190F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00"/>
            <p:cNvSpPr>
              <a:spLocks/>
            </p:cNvSpPr>
            <p:nvPr/>
          </p:nvSpPr>
          <p:spPr bwMode="auto">
            <a:xfrm>
              <a:off x="1113495" y="3533592"/>
              <a:ext cx="245802" cy="118113"/>
            </a:xfrm>
            <a:custGeom>
              <a:avLst/>
              <a:gdLst>
                <a:gd name="T0" fmla="*/ 0 w 134"/>
                <a:gd name="T1" fmla="*/ 6 h 65"/>
                <a:gd name="T2" fmla="*/ 101 w 134"/>
                <a:gd name="T3" fmla="*/ 59 h 65"/>
                <a:gd name="T4" fmla="*/ 134 w 134"/>
                <a:gd name="T5" fmla="*/ 43 h 65"/>
                <a:gd name="T6" fmla="*/ 0 w 134"/>
                <a:gd name="T7" fmla="*/ 6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65">
                  <a:moveTo>
                    <a:pt x="0" y="6"/>
                  </a:moveTo>
                  <a:cubicBezTo>
                    <a:pt x="24" y="35"/>
                    <a:pt x="59" y="65"/>
                    <a:pt x="101" y="59"/>
                  </a:cubicBezTo>
                  <a:cubicBezTo>
                    <a:pt x="114" y="57"/>
                    <a:pt x="126" y="51"/>
                    <a:pt x="134" y="43"/>
                  </a:cubicBezTo>
                  <a:cubicBezTo>
                    <a:pt x="100" y="0"/>
                    <a:pt x="35" y="1"/>
                    <a:pt x="0" y="6"/>
                  </a:cubicBezTo>
                  <a:close/>
                </a:path>
              </a:pathLst>
            </a:custGeom>
            <a:solidFill>
              <a:srgbClr val="DA90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01"/>
            <p:cNvSpPr>
              <a:spLocks/>
            </p:cNvSpPr>
            <p:nvPr/>
          </p:nvSpPr>
          <p:spPr bwMode="auto">
            <a:xfrm>
              <a:off x="1049651" y="3367596"/>
              <a:ext cx="386260" cy="244206"/>
            </a:xfrm>
            <a:custGeom>
              <a:avLst/>
              <a:gdLst>
                <a:gd name="T0" fmla="*/ 204 w 210"/>
                <a:gd name="T1" fmla="*/ 0 h 133"/>
                <a:gd name="T2" fmla="*/ 0 w 210"/>
                <a:gd name="T3" fmla="*/ 44 h 133"/>
                <a:gd name="T4" fmla="*/ 34 w 210"/>
                <a:gd name="T5" fmla="*/ 96 h 133"/>
                <a:gd name="T6" fmla="*/ 168 w 210"/>
                <a:gd name="T7" fmla="*/ 133 h 133"/>
                <a:gd name="T8" fmla="*/ 204 w 210"/>
                <a:gd name="T9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0" h="133">
                  <a:moveTo>
                    <a:pt x="204" y="0"/>
                  </a:moveTo>
                  <a:cubicBezTo>
                    <a:pt x="125" y="0"/>
                    <a:pt x="0" y="44"/>
                    <a:pt x="0" y="44"/>
                  </a:cubicBezTo>
                  <a:cubicBezTo>
                    <a:pt x="0" y="44"/>
                    <a:pt x="12" y="70"/>
                    <a:pt x="34" y="96"/>
                  </a:cubicBezTo>
                  <a:cubicBezTo>
                    <a:pt x="69" y="91"/>
                    <a:pt x="134" y="90"/>
                    <a:pt x="168" y="133"/>
                  </a:cubicBezTo>
                  <a:cubicBezTo>
                    <a:pt x="210" y="94"/>
                    <a:pt x="204" y="0"/>
                    <a:pt x="204" y="0"/>
                  </a:cubicBezTo>
                  <a:close/>
                </a:path>
              </a:pathLst>
            </a:custGeom>
            <a:solidFill>
              <a:srgbClr val="7534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02"/>
            <p:cNvSpPr>
              <a:spLocks/>
            </p:cNvSpPr>
            <p:nvPr/>
          </p:nvSpPr>
          <p:spPr bwMode="auto">
            <a:xfrm>
              <a:off x="1113495" y="3048373"/>
              <a:ext cx="113325" cy="82998"/>
            </a:xfrm>
            <a:custGeom>
              <a:avLst/>
              <a:gdLst>
                <a:gd name="T0" fmla="*/ 0 w 62"/>
                <a:gd name="T1" fmla="*/ 45 h 45"/>
                <a:gd name="T2" fmla="*/ 62 w 62"/>
                <a:gd name="T3" fmla="*/ 25 h 45"/>
                <a:gd name="T4" fmla="*/ 0 w 62"/>
                <a:gd name="T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45">
                  <a:moveTo>
                    <a:pt x="0" y="45"/>
                  </a:moveTo>
                  <a:cubicBezTo>
                    <a:pt x="0" y="45"/>
                    <a:pt x="30" y="21"/>
                    <a:pt x="62" y="25"/>
                  </a:cubicBezTo>
                  <a:cubicBezTo>
                    <a:pt x="62" y="25"/>
                    <a:pt x="19" y="0"/>
                    <a:pt x="0" y="45"/>
                  </a:cubicBezTo>
                  <a:close/>
                </a:path>
              </a:pathLst>
            </a:custGeom>
            <a:solidFill>
              <a:srgbClr val="4939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03"/>
            <p:cNvSpPr>
              <a:spLocks/>
            </p:cNvSpPr>
            <p:nvPr/>
          </p:nvSpPr>
          <p:spPr bwMode="auto">
            <a:xfrm>
              <a:off x="1332162" y="3021240"/>
              <a:ext cx="92575" cy="60652"/>
            </a:xfrm>
            <a:custGeom>
              <a:avLst/>
              <a:gdLst>
                <a:gd name="T0" fmla="*/ 0 w 50"/>
                <a:gd name="T1" fmla="*/ 33 h 33"/>
                <a:gd name="T2" fmla="*/ 50 w 50"/>
                <a:gd name="T3" fmla="*/ 33 h 33"/>
                <a:gd name="T4" fmla="*/ 0 w 50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33">
                  <a:moveTo>
                    <a:pt x="0" y="33"/>
                  </a:moveTo>
                  <a:cubicBezTo>
                    <a:pt x="0" y="33"/>
                    <a:pt x="37" y="21"/>
                    <a:pt x="50" y="33"/>
                  </a:cubicBezTo>
                  <a:cubicBezTo>
                    <a:pt x="50" y="33"/>
                    <a:pt x="21" y="0"/>
                    <a:pt x="0" y="33"/>
                  </a:cubicBezTo>
                  <a:close/>
                </a:path>
              </a:pathLst>
            </a:custGeom>
            <a:solidFill>
              <a:srgbClr val="4939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04"/>
            <p:cNvSpPr>
              <a:spLocks/>
            </p:cNvSpPr>
            <p:nvPr/>
          </p:nvSpPr>
          <p:spPr bwMode="auto">
            <a:xfrm>
              <a:off x="1544446" y="6272527"/>
              <a:ext cx="405413" cy="263360"/>
            </a:xfrm>
            <a:custGeom>
              <a:avLst/>
              <a:gdLst>
                <a:gd name="T0" fmla="*/ 102 w 221"/>
                <a:gd name="T1" fmla="*/ 30 h 144"/>
                <a:gd name="T2" fmla="*/ 132 w 221"/>
                <a:gd name="T3" fmla="*/ 72 h 144"/>
                <a:gd name="T4" fmla="*/ 206 w 221"/>
                <a:gd name="T5" fmla="*/ 86 h 144"/>
                <a:gd name="T6" fmla="*/ 206 w 221"/>
                <a:gd name="T7" fmla="*/ 124 h 144"/>
                <a:gd name="T8" fmla="*/ 14 w 221"/>
                <a:gd name="T9" fmla="*/ 124 h 144"/>
                <a:gd name="T10" fmla="*/ 14 w 221"/>
                <a:gd name="T11" fmla="*/ 30 h 144"/>
                <a:gd name="T12" fmla="*/ 102 w 221"/>
                <a:gd name="T13" fmla="*/ 3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1" h="144">
                  <a:moveTo>
                    <a:pt x="102" y="30"/>
                  </a:moveTo>
                  <a:cubicBezTo>
                    <a:pt x="102" y="30"/>
                    <a:pt x="114" y="66"/>
                    <a:pt x="132" y="72"/>
                  </a:cubicBezTo>
                  <a:cubicBezTo>
                    <a:pt x="149" y="78"/>
                    <a:pt x="191" y="74"/>
                    <a:pt x="206" y="86"/>
                  </a:cubicBezTo>
                  <a:cubicBezTo>
                    <a:pt x="221" y="98"/>
                    <a:pt x="206" y="124"/>
                    <a:pt x="206" y="124"/>
                  </a:cubicBezTo>
                  <a:cubicBezTo>
                    <a:pt x="206" y="124"/>
                    <a:pt x="49" y="144"/>
                    <a:pt x="14" y="124"/>
                  </a:cubicBezTo>
                  <a:cubicBezTo>
                    <a:pt x="14" y="124"/>
                    <a:pt x="0" y="60"/>
                    <a:pt x="14" y="30"/>
                  </a:cubicBezTo>
                  <a:cubicBezTo>
                    <a:pt x="28" y="0"/>
                    <a:pt x="102" y="30"/>
                    <a:pt x="102" y="30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05"/>
            <p:cNvSpPr>
              <a:spLocks/>
            </p:cNvSpPr>
            <p:nvPr/>
          </p:nvSpPr>
          <p:spPr bwMode="auto">
            <a:xfrm>
              <a:off x="1364085" y="6302854"/>
              <a:ext cx="383068" cy="280916"/>
            </a:xfrm>
            <a:custGeom>
              <a:avLst/>
              <a:gdLst>
                <a:gd name="T0" fmla="*/ 112 w 209"/>
                <a:gd name="T1" fmla="*/ 23 h 153"/>
                <a:gd name="T2" fmla="*/ 142 w 209"/>
                <a:gd name="T3" fmla="*/ 72 h 153"/>
                <a:gd name="T4" fmla="*/ 200 w 209"/>
                <a:gd name="T5" fmla="*/ 94 h 153"/>
                <a:gd name="T6" fmla="*/ 200 w 209"/>
                <a:gd name="T7" fmla="*/ 122 h 153"/>
                <a:gd name="T8" fmla="*/ 0 w 209"/>
                <a:gd name="T9" fmla="*/ 107 h 153"/>
                <a:gd name="T10" fmla="*/ 9 w 209"/>
                <a:gd name="T11" fmla="*/ 23 h 153"/>
                <a:gd name="T12" fmla="*/ 112 w 209"/>
                <a:gd name="T13" fmla="*/ 2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9" h="153">
                  <a:moveTo>
                    <a:pt x="112" y="23"/>
                  </a:moveTo>
                  <a:cubicBezTo>
                    <a:pt x="112" y="23"/>
                    <a:pt x="113" y="60"/>
                    <a:pt x="142" y="72"/>
                  </a:cubicBezTo>
                  <a:cubicBezTo>
                    <a:pt x="159" y="78"/>
                    <a:pt x="189" y="84"/>
                    <a:pt x="200" y="94"/>
                  </a:cubicBezTo>
                  <a:cubicBezTo>
                    <a:pt x="209" y="100"/>
                    <a:pt x="201" y="108"/>
                    <a:pt x="200" y="122"/>
                  </a:cubicBezTo>
                  <a:cubicBezTo>
                    <a:pt x="198" y="153"/>
                    <a:pt x="38" y="121"/>
                    <a:pt x="0" y="107"/>
                  </a:cubicBezTo>
                  <a:cubicBezTo>
                    <a:pt x="0" y="107"/>
                    <a:pt x="2" y="46"/>
                    <a:pt x="9" y="23"/>
                  </a:cubicBezTo>
                  <a:cubicBezTo>
                    <a:pt x="16" y="0"/>
                    <a:pt x="112" y="23"/>
                    <a:pt x="112" y="23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06"/>
            <p:cNvSpPr>
              <a:spLocks/>
            </p:cNvSpPr>
            <p:nvPr/>
          </p:nvSpPr>
          <p:spPr bwMode="auto">
            <a:xfrm>
              <a:off x="1306625" y="4767390"/>
              <a:ext cx="533103" cy="1626442"/>
            </a:xfrm>
            <a:custGeom>
              <a:avLst/>
              <a:gdLst>
                <a:gd name="T0" fmla="*/ 0 w 290"/>
                <a:gd name="T1" fmla="*/ 62 h 886"/>
                <a:gd name="T2" fmla="*/ 35 w 290"/>
                <a:gd name="T3" fmla="*/ 866 h 886"/>
                <a:gd name="T4" fmla="*/ 162 w 290"/>
                <a:gd name="T5" fmla="*/ 866 h 886"/>
                <a:gd name="T6" fmla="*/ 224 w 290"/>
                <a:gd name="T7" fmla="*/ 135 h 886"/>
                <a:gd name="T8" fmla="*/ 290 w 290"/>
                <a:gd name="T9" fmla="*/ 15 h 886"/>
                <a:gd name="T10" fmla="*/ 0 w 290"/>
                <a:gd name="T11" fmla="*/ 62 h 8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0" h="886">
                  <a:moveTo>
                    <a:pt x="0" y="62"/>
                  </a:moveTo>
                  <a:cubicBezTo>
                    <a:pt x="0" y="62"/>
                    <a:pt x="69" y="543"/>
                    <a:pt x="35" y="866"/>
                  </a:cubicBezTo>
                  <a:cubicBezTo>
                    <a:pt x="35" y="866"/>
                    <a:pt x="105" y="886"/>
                    <a:pt x="162" y="866"/>
                  </a:cubicBezTo>
                  <a:cubicBezTo>
                    <a:pt x="162" y="866"/>
                    <a:pt x="224" y="195"/>
                    <a:pt x="224" y="135"/>
                  </a:cubicBezTo>
                  <a:cubicBezTo>
                    <a:pt x="224" y="75"/>
                    <a:pt x="290" y="15"/>
                    <a:pt x="290" y="15"/>
                  </a:cubicBezTo>
                  <a:cubicBezTo>
                    <a:pt x="290" y="15"/>
                    <a:pt x="29" y="0"/>
                    <a:pt x="0" y="62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07"/>
            <p:cNvSpPr>
              <a:spLocks/>
            </p:cNvSpPr>
            <p:nvPr/>
          </p:nvSpPr>
          <p:spPr bwMode="auto">
            <a:xfrm>
              <a:off x="1558811" y="4743448"/>
              <a:ext cx="349550" cy="1629635"/>
            </a:xfrm>
            <a:custGeom>
              <a:avLst/>
              <a:gdLst>
                <a:gd name="T0" fmla="*/ 173 w 191"/>
                <a:gd name="T1" fmla="*/ 28 h 888"/>
                <a:gd name="T2" fmla="*/ 98 w 191"/>
                <a:gd name="T3" fmla="*/ 873 h 888"/>
                <a:gd name="T4" fmla="*/ 0 w 191"/>
                <a:gd name="T5" fmla="*/ 863 h 888"/>
                <a:gd name="T6" fmla="*/ 20 w 191"/>
                <a:gd name="T7" fmla="*/ 356 h 888"/>
                <a:gd name="T8" fmla="*/ 52 w 191"/>
                <a:gd name="T9" fmla="*/ 45 h 888"/>
                <a:gd name="T10" fmla="*/ 173 w 191"/>
                <a:gd name="T11" fmla="*/ 28 h 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1" h="888">
                  <a:moveTo>
                    <a:pt x="173" y="28"/>
                  </a:moveTo>
                  <a:cubicBezTo>
                    <a:pt x="173" y="28"/>
                    <a:pt x="191" y="485"/>
                    <a:pt x="98" y="873"/>
                  </a:cubicBezTo>
                  <a:cubicBezTo>
                    <a:pt x="98" y="873"/>
                    <a:pt x="44" y="888"/>
                    <a:pt x="0" y="863"/>
                  </a:cubicBezTo>
                  <a:cubicBezTo>
                    <a:pt x="0" y="863"/>
                    <a:pt x="20" y="436"/>
                    <a:pt x="20" y="356"/>
                  </a:cubicBezTo>
                  <a:cubicBezTo>
                    <a:pt x="20" y="276"/>
                    <a:pt x="45" y="64"/>
                    <a:pt x="52" y="45"/>
                  </a:cubicBezTo>
                  <a:cubicBezTo>
                    <a:pt x="60" y="26"/>
                    <a:pt x="127" y="0"/>
                    <a:pt x="173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08"/>
            <p:cNvSpPr>
              <a:spLocks/>
            </p:cNvSpPr>
            <p:nvPr/>
          </p:nvSpPr>
          <p:spPr bwMode="auto">
            <a:xfrm>
              <a:off x="1629040" y="4891887"/>
              <a:ext cx="129286" cy="1312007"/>
            </a:xfrm>
            <a:custGeom>
              <a:avLst/>
              <a:gdLst>
                <a:gd name="T0" fmla="*/ 71 w 71"/>
                <a:gd name="T1" fmla="*/ 0 h 715"/>
                <a:gd name="T2" fmla="*/ 47 w 71"/>
                <a:gd name="T3" fmla="*/ 99 h 715"/>
                <a:gd name="T4" fmla="*/ 0 w 71"/>
                <a:gd name="T5" fmla="*/ 715 h 715"/>
                <a:gd name="T6" fmla="*/ 36 w 71"/>
                <a:gd name="T7" fmla="*/ 103 h 715"/>
                <a:gd name="T8" fmla="*/ 71 w 71"/>
                <a:gd name="T9" fmla="*/ 0 h 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715">
                  <a:moveTo>
                    <a:pt x="71" y="0"/>
                  </a:moveTo>
                  <a:cubicBezTo>
                    <a:pt x="71" y="0"/>
                    <a:pt x="50" y="30"/>
                    <a:pt x="47" y="99"/>
                  </a:cubicBezTo>
                  <a:cubicBezTo>
                    <a:pt x="43" y="169"/>
                    <a:pt x="16" y="606"/>
                    <a:pt x="0" y="715"/>
                  </a:cubicBezTo>
                  <a:cubicBezTo>
                    <a:pt x="0" y="715"/>
                    <a:pt x="38" y="156"/>
                    <a:pt x="36" y="103"/>
                  </a:cubicBezTo>
                  <a:cubicBezTo>
                    <a:pt x="34" y="51"/>
                    <a:pt x="63" y="13"/>
                    <a:pt x="71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09"/>
            <p:cNvSpPr>
              <a:spLocks/>
            </p:cNvSpPr>
            <p:nvPr/>
          </p:nvSpPr>
          <p:spPr bwMode="auto">
            <a:xfrm>
              <a:off x="894827" y="3796952"/>
              <a:ext cx="1050244" cy="1163569"/>
            </a:xfrm>
            <a:custGeom>
              <a:avLst/>
              <a:gdLst>
                <a:gd name="T0" fmla="*/ 127 w 573"/>
                <a:gd name="T1" fmla="*/ 11 h 634"/>
                <a:gd name="T2" fmla="*/ 19 w 573"/>
                <a:gd name="T3" fmla="*/ 35 h 634"/>
                <a:gd name="T4" fmla="*/ 85 w 573"/>
                <a:gd name="T5" fmla="*/ 178 h 634"/>
                <a:gd name="T6" fmla="*/ 201 w 573"/>
                <a:gd name="T7" fmla="*/ 634 h 634"/>
                <a:gd name="T8" fmla="*/ 458 w 573"/>
                <a:gd name="T9" fmla="*/ 578 h 634"/>
                <a:gd name="T10" fmla="*/ 458 w 573"/>
                <a:gd name="T11" fmla="*/ 539 h 634"/>
                <a:gd name="T12" fmla="*/ 475 w 573"/>
                <a:gd name="T13" fmla="*/ 573 h 634"/>
                <a:gd name="T14" fmla="*/ 573 w 573"/>
                <a:gd name="T15" fmla="*/ 573 h 634"/>
                <a:gd name="T16" fmla="*/ 310 w 573"/>
                <a:gd name="T17" fmla="*/ 0 h 634"/>
                <a:gd name="T18" fmla="*/ 127 w 573"/>
                <a:gd name="T19" fmla="*/ 11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3" h="634">
                  <a:moveTo>
                    <a:pt x="127" y="11"/>
                  </a:moveTo>
                  <a:cubicBezTo>
                    <a:pt x="127" y="11"/>
                    <a:pt x="38" y="30"/>
                    <a:pt x="19" y="35"/>
                  </a:cubicBezTo>
                  <a:cubicBezTo>
                    <a:pt x="0" y="41"/>
                    <a:pt x="56" y="114"/>
                    <a:pt x="85" y="178"/>
                  </a:cubicBezTo>
                  <a:cubicBezTo>
                    <a:pt x="113" y="242"/>
                    <a:pt x="193" y="537"/>
                    <a:pt x="201" y="634"/>
                  </a:cubicBezTo>
                  <a:cubicBezTo>
                    <a:pt x="201" y="634"/>
                    <a:pt x="421" y="578"/>
                    <a:pt x="458" y="578"/>
                  </a:cubicBezTo>
                  <a:cubicBezTo>
                    <a:pt x="458" y="539"/>
                    <a:pt x="458" y="539"/>
                    <a:pt x="458" y="539"/>
                  </a:cubicBezTo>
                  <a:cubicBezTo>
                    <a:pt x="458" y="539"/>
                    <a:pt x="469" y="557"/>
                    <a:pt x="475" y="573"/>
                  </a:cubicBezTo>
                  <a:cubicBezTo>
                    <a:pt x="475" y="573"/>
                    <a:pt x="550" y="571"/>
                    <a:pt x="573" y="573"/>
                  </a:cubicBezTo>
                  <a:cubicBezTo>
                    <a:pt x="573" y="573"/>
                    <a:pt x="382" y="116"/>
                    <a:pt x="310" y="0"/>
                  </a:cubicBezTo>
                  <a:cubicBezTo>
                    <a:pt x="310" y="0"/>
                    <a:pt x="174" y="0"/>
                    <a:pt x="127" y="1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10"/>
            <p:cNvSpPr>
              <a:spLocks/>
            </p:cNvSpPr>
            <p:nvPr/>
          </p:nvSpPr>
          <p:spPr bwMode="auto">
            <a:xfrm>
              <a:off x="1166166" y="3632552"/>
              <a:ext cx="201111" cy="407010"/>
            </a:xfrm>
            <a:custGeom>
              <a:avLst/>
              <a:gdLst>
                <a:gd name="T0" fmla="*/ 55 w 110"/>
                <a:gd name="T1" fmla="*/ 28 h 222"/>
                <a:gd name="T2" fmla="*/ 100 w 110"/>
                <a:gd name="T3" fmla="*/ 99 h 222"/>
                <a:gd name="T4" fmla="*/ 32 w 110"/>
                <a:gd name="T5" fmla="*/ 114 h 222"/>
                <a:gd name="T6" fmla="*/ 6 w 110"/>
                <a:gd name="T7" fmla="*/ 28 h 222"/>
                <a:gd name="T8" fmla="*/ 55 w 110"/>
                <a:gd name="T9" fmla="*/ 28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222">
                  <a:moveTo>
                    <a:pt x="55" y="28"/>
                  </a:moveTo>
                  <a:cubicBezTo>
                    <a:pt x="55" y="28"/>
                    <a:pt x="88" y="90"/>
                    <a:pt x="100" y="99"/>
                  </a:cubicBezTo>
                  <a:cubicBezTo>
                    <a:pt x="110" y="222"/>
                    <a:pt x="32" y="114"/>
                    <a:pt x="32" y="114"/>
                  </a:cubicBezTo>
                  <a:cubicBezTo>
                    <a:pt x="32" y="114"/>
                    <a:pt x="12" y="56"/>
                    <a:pt x="6" y="28"/>
                  </a:cubicBezTo>
                  <a:cubicBezTo>
                    <a:pt x="0" y="0"/>
                    <a:pt x="55" y="28"/>
                    <a:pt x="55" y="28"/>
                  </a:cubicBezTo>
                  <a:close/>
                </a:path>
              </a:pathLst>
            </a:custGeom>
            <a:solidFill>
              <a:srgbClr val="FF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11"/>
            <p:cNvSpPr>
              <a:spLocks/>
            </p:cNvSpPr>
            <p:nvPr/>
          </p:nvSpPr>
          <p:spPr bwMode="auto">
            <a:xfrm>
              <a:off x="1127860" y="3796952"/>
              <a:ext cx="421374" cy="526718"/>
            </a:xfrm>
            <a:custGeom>
              <a:avLst/>
              <a:gdLst>
                <a:gd name="T0" fmla="*/ 74 w 230"/>
                <a:gd name="T1" fmla="*/ 0 h 287"/>
                <a:gd name="T2" fmla="*/ 112 w 230"/>
                <a:gd name="T3" fmla="*/ 62 h 287"/>
                <a:gd name="T4" fmla="*/ 96 w 230"/>
                <a:gd name="T5" fmla="*/ 0 h 287"/>
                <a:gd name="T6" fmla="*/ 144 w 230"/>
                <a:gd name="T7" fmla="*/ 0 h 287"/>
                <a:gd name="T8" fmla="*/ 230 w 230"/>
                <a:gd name="T9" fmla="*/ 287 h 287"/>
                <a:gd name="T10" fmla="*/ 0 w 230"/>
                <a:gd name="T11" fmla="*/ 38 h 287"/>
                <a:gd name="T12" fmla="*/ 74 w 230"/>
                <a:gd name="T13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0" h="287">
                  <a:moveTo>
                    <a:pt x="74" y="0"/>
                  </a:moveTo>
                  <a:cubicBezTo>
                    <a:pt x="112" y="62"/>
                    <a:pt x="112" y="62"/>
                    <a:pt x="112" y="62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0"/>
                    <a:pt x="221" y="197"/>
                    <a:pt x="230" y="287"/>
                  </a:cubicBezTo>
                  <a:cubicBezTo>
                    <a:pt x="230" y="287"/>
                    <a:pt x="46" y="72"/>
                    <a:pt x="0" y="38"/>
                  </a:cubicBezTo>
                  <a:lnTo>
                    <a:pt x="74" y="0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12"/>
            <p:cNvSpPr>
              <a:spLocks/>
            </p:cNvSpPr>
            <p:nvPr/>
          </p:nvSpPr>
          <p:spPr bwMode="auto">
            <a:xfrm>
              <a:off x="1113495" y="3773010"/>
              <a:ext cx="150035" cy="137266"/>
            </a:xfrm>
            <a:custGeom>
              <a:avLst/>
              <a:gdLst>
                <a:gd name="T0" fmla="*/ 0 w 82"/>
                <a:gd name="T1" fmla="*/ 0 h 75"/>
                <a:gd name="T2" fmla="*/ 82 w 82"/>
                <a:gd name="T3" fmla="*/ 13 h 75"/>
                <a:gd name="T4" fmla="*/ 82 w 82"/>
                <a:gd name="T5" fmla="*/ 75 h 75"/>
                <a:gd name="T6" fmla="*/ 0 w 82"/>
                <a:gd name="T7" fmla="*/ 47 h 75"/>
                <a:gd name="T8" fmla="*/ 0 w 82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75">
                  <a:moveTo>
                    <a:pt x="0" y="0"/>
                  </a:moveTo>
                  <a:cubicBezTo>
                    <a:pt x="82" y="13"/>
                    <a:pt x="82" y="13"/>
                    <a:pt x="82" y="13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2" y="75"/>
                    <a:pt x="4" y="52"/>
                    <a:pt x="0" y="4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13"/>
            <p:cNvSpPr>
              <a:spLocks/>
            </p:cNvSpPr>
            <p:nvPr/>
          </p:nvSpPr>
          <p:spPr bwMode="auto">
            <a:xfrm>
              <a:off x="1287471" y="3886335"/>
              <a:ext cx="121305" cy="92575"/>
            </a:xfrm>
            <a:custGeom>
              <a:avLst/>
              <a:gdLst>
                <a:gd name="T0" fmla="*/ 0 w 66"/>
                <a:gd name="T1" fmla="*/ 22 h 50"/>
                <a:gd name="T2" fmla="*/ 54 w 66"/>
                <a:gd name="T3" fmla="*/ 5 h 50"/>
                <a:gd name="T4" fmla="*/ 66 w 66"/>
                <a:gd name="T5" fmla="*/ 37 h 50"/>
                <a:gd name="T6" fmla="*/ 39 w 66"/>
                <a:gd name="T7" fmla="*/ 50 h 50"/>
                <a:gd name="T8" fmla="*/ 0 w 66"/>
                <a:gd name="T9" fmla="*/ 2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">
                  <a:moveTo>
                    <a:pt x="0" y="22"/>
                  </a:moveTo>
                  <a:cubicBezTo>
                    <a:pt x="0" y="22"/>
                    <a:pt x="29" y="0"/>
                    <a:pt x="54" y="5"/>
                  </a:cubicBezTo>
                  <a:cubicBezTo>
                    <a:pt x="66" y="37"/>
                    <a:pt x="66" y="37"/>
                    <a:pt x="66" y="37"/>
                  </a:cubicBezTo>
                  <a:cubicBezTo>
                    <a:pt x="39" y="50"/>
                    <a:pt x="39" y="50"/>
                    <a:pt x="39" y="50"/>
                  </a:cubicBezTo>
                  <a:lnTo>
                    <a:pt x="0" y="22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14"/>
            <p:cNvSpPr>
              <a:spLocks/>
            </p:cNvSpPr>
            <p:nvPr/>
          </p:nvSpPr>
          <p:spPr bwMode="auto">
            <a:xfrm>
              <a:off x="1359297" y="3954967"/>
              <a:ext cx="205899" cy="389452"/>
            </a:xfrm>
            <a:custGeom>
              <a:avLst/>
              <a:gdLst>
                <a:gd name="T0" fmla="*/ 11 w 113"/>
                <a:gd name="T1" fmla="*/ 95 h 212"/>
                <a:gd name="T2" fmla="*/ 0 w 113"/>
                <a:gd name="T3" fmla="*/ 13 h 212"/>
                <a:gd name="T4" fmla="*/ 27 w 113"/>
                <a:gd name="T5" fmla="*/ 0 h 212"/>
                <a:gd name="T6" fmla="*/ 94 w 113"/>
                <a:gd name="T7" fmla="*/ 109 h 212"/>
                <a:gd name="T8" fmla="*/ 113 w 113"/>
                <a:gd name="T9" fmla="*/ 212 h 212"/>
                <a:gd name="T10" fmla="*/ 11 w 113"/>
                <a:gd name="T11" fmla="*/ 95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3" h="212">
                  <a:moveTo>
                    <a:pt x="11" y="95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79" y="86"/>
                    <a:pt x="94" y="109"/>
                  </a:cubicBezTo>
                  <a:cubicBezTo>
                    <a:pt x="113" y="212"/>
                    <a:pt x="113" y="212"/>
                    <a:pt x="113" y="212"/>
                  </a:cubicBezTo>
                  <a:lnTo>
                    <a:pt x="11" y="95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15"/>
            <p:cNvSpPr>
              <a:spLocks/>
            </p:cNvSpPr>
            <p:nvPr/>
          </p:nvSpPr>
          <p:spPr bwMode="auto">
            <a:xfrm>
              <a:off x="1049651" y="3796952"/>
              <a:ext cx="515546" cy="547468"/>
            </a:xfrm>
            <a:custGeom>
              <a:avLst/>
              <a:gdLst>
                <a:gd name="T0" fmla="*/ 34 w 281"/>
                <a:gd name="T1" fmla="*/ 0 h 298"/>
                <a:gd name="T2" fmla="*/ 0 w 281"/>
                <a:gd name="T3" fmla="*/ 99 h 298"/>
                <a:gd name="T4" fmla="*/ 102 w 281"/>
                <a:gd name="T5" fmla="*/ 122 h 298"/>
                <a:gd name="T6" fmla="*/ 84 w 281"/>
                <a:gd name="T7" fmla="*/ 221 h 298"/>
                <a:gd name="T8" fmla="*/ 281 w 281"/>
                <a:gd name="T9" fmla="*/ 298 h 298"/>
                <a:gd name="T10" fmla="*/ 42 w 281"/>
                <a:gd name="T11" fmla="*/ 35 h 298"/>
                <a:gd name="T12" fmla="*/ 34 w 281"/>
                <a:gd name="T13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98">
                  <a:moveTo>
                    <a:pt x="34" y="0"/>
                  </a:moveTo>
                  <a:cubicBezTo>
                    <a:pt x="34" y="0"/>
                    <a:pt x="11" y="60"/>
                    <a:pt x="0" y="99"/>
                  </a:cubicBezTo>
                  <a:cubicBezTo>
                    <a:pt x="0" y="99"/>
                    <a:pt x="47" y="116"/>
                    <a:pt x="102" y="122"/>
                  </a:cubicBezTo>
                  <a:cubicBezTo>
                    <a:pt x="102" y="122"/>
                    <a:pt x="81" y="214"/>
                    <a:pt x="84" y="221"/>
                  </a:cubicBezTo>
                  <a:cubicBezTo>
                    <a:pt x="84" y="221"/>
                    <a:pt x="221" y="265"/>
                    <a:pt x="281" y="298"/>
                  </a:cubicBezTo>
                  <a:cubicBezTo>
                    <a:pt x="241" y="251"/>
                    <a:pt x="82" y="73"/>
                    <a:pt x="42" y="35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16"/>
            <p:cNvSpPr>
              <a:spLocks/>
            </p:cNvSpPr>
            <p:nvPr/>
          </p:nvSpPr>
          <p:spPr bwMode="auto">
            <a:xfrm>
              <a:off x="1378450" y="3768222"/>
              <a:ext cx="239417" cy="576198"/>
            </a:xfrm>
            <a:custGeom>
              <a:avLst/>
              <a:gdLst>
                <a:gd name="T0" fmla="*/ 0 w 130"/>
                <a:gd name="T1" fmla="*/ 0 h 314"/>
                <a:gd name="T2" fmla="*/ 73 w 130"/>
                <a:gd name="T3" fmla="*/ 53 h 314"/>
                <a:gd name="T4" fmla="*/ 55 w 130"/>
                <a:gd name="T5" fmla="*/ 102 h 314"/>
                <a:gd name="T6" fmla="*/ 130 w 130"/>
                <a:gd name="T7" fmla="*/ 159 h 314"/>
                <a:gd name="T8" fmla="*/ 102 w 130"/>
                <a:gd name="T9" fmla="*/ 314 h 314"/>
                <a:gd name="T10" fmla="*/ 0 w 130"/>
                <a:gd name="T11" fmla="*/ 0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314">
                  <a:moveTo>
                    <a:pt x="0" y="0"/>
                  </a:moveTo>
                  <a:cubicBezTo>
                    <a:pt x="0" y="0"/>
                    <a:pt x="39" y="36"/>
                    <a:pt x="73" y="53"/>
                  </a:cubicBezTo>
                  <a:cubicBezTo>
                    <a:pt x="73" y="53"/>
                    <a:pt x="66" y="84"/>
                    <a:pt x="55" y="102"/>
                  </a:cubicBezTo>
                  <a:cubicBezTo>
                    <a:pt x="55" y="102"/>
                    <a:pt x="108" y="138"/>
                    <a:pt x="130" y="159"/>
                  </a:cubicBezTo>
                  <a:cubicBezTo>
                    <a:pt x="130" y="159"/>
                    <a:pt x="102" y="239"/>
                    <a:pt x="102" y="314"/>
                  </a:cubicBezTo>
                  <a:cubicBezTo>
                    <a:pt x="102" y="314"/>
                    <a:pt x="20" y="30"/>
                    <a:pt x="0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17"/>
            <p:cNvSpPr>
              <a:spLocks/>
            </p:cNvSpPr>
            <p:nvPr/>
          </p:nvSpPr>
          <p:spPr bwMode="auto">
            <a:xfrm>
              <a:off x="1573176" y="4365169"/>
              <a:ext cx="158016" cy="392644"/>
            </a:xfrm>
            <a:custGeom>
              <a:avLst/>
              <a:gdLst>
                <a:gd name="T0" fmla="*/ 0 w 86"/>
                <a:gd name="T1" fmla="*/ 0 h 214"/>
                <a:gd name="T2" fmla="*/ 86 w 86"/>
                <a:gd name="T3" fmla="*/ 214 h 214"/>
                <a:gd name="T4" fmla="*/ 0 w 86"/>
                <a:gd name="T5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6" h="214">
                  <a:moveTo>
                    <a:pt x="0" y="0"/>
                  </a:moveTo>
                  <a:cubicBezTo>
                    <a:pt x="0" y="0"/>
                    <a:pt x="75" y="154"/>
                    <a:pt x="86" y="214"/>
                  </a:cubicBezTo>
                  <a:cubicBezTo>
                    <a:pt x="86" y="214"/>
                    <a:pt x="9" y="35"/>
                    <a:pt x="0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18"/>
            <p:cNvSpPr>
              <a:spLocks/>
            </p:cNvSpPr>
            <p:nvPr/>
          </p:nvSpPr>
          <p:spPr bwMode="auto">
            <a:xfrm>
              <a:off x="1600310" y="4642893"/>
              <a:ext cx="55865" cy="59057"/>
            </a:xfrm>
            <a:custGeom>
              <a:avLst/>
              <a:gdLst>
                <a:gd name="T0" fmla="*/ 27 w 30"/>
                <a:gd name="T1" fmla="*/ 11 h 32"/>
                <a:gd name="T2" fmla="*/ 21 w 30"/>
                <a:gd name="T3" fmla="*/ 30 h 32"/>
                <a:gd name="T4" fmla="*/ 3 w 30"/>
                <a:gd name="T5" fmla="*/ 21 h 32"/>
                <a:gd name="T6" fmla="*/ 9 w 30"/>
                <a:gd name="T7" fmla="*/ 2 h 32"/>
                <a:gd name="T8" fmla="*/ 27 w 30"/>
                <a:gd name="T9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2">
                  <a:moveTo>
                    <a:pt x="27" y="11"/>
                  </a:moveTo>
                  <a:cubicBezTo>
                    <a:pt x="30" y="19"/>
                    <a:pt x="27" y="27"/>
                    <a:pt x="21" y="30"/>
                  </a:cubicBezTo>
                  <a:cubicBezTo>
                    <a:pt x="14" y="32"/>
                    <a:pt x="6" y="29"/>
                    <a:pt x="3" y="21"/>
                  </a:cubicBezTo>
                  <a:cubicBezTo>
                    <a:pt x="0" y="14"/>
                    <a:pt x="3" y="5"/>
                    <a:pt x="9" y="2"/>
                  </a:cubicBezTo>
                  <a:cubicBezTo>
                    <a:pt x="16" y="0"/>
                    <a:pt x="24" y="4"/>
                    <a:pt x="27" y="1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19"/>
            <p:cNvSpPr>
              <a:spLocks/>
            </p:cNvSpPr>
            <p:nvPr/>
          </p:nvSpPr>
          <p:spPr bwMode="auto">
            <a:xfrm>
              <a:off x="1538062" y="4456147"/>
              <a:ext cx="55865" cy="60652"/>
            </a:xfrm>
            <a:custGeom>
              <a:avLst/>
              <a:gdLst>
                <a:gd name="T0" fmla="*/ 27 w 30"/>
                <a:gd name="T1" fmla="*/ 11 h 33"/>
                <a:gd name="T2" fmla="*/ 21 w 30"/>
                <a:gd name="T3" fmla="*/ 30 h 33"/>
                <a:gd name="T4" fmla="*/ 3 w 30"/>
                <a:gd name="T5" fmla="*/ 21 h 33"/>
                <a:gd name="T6" fmla="*/ 10 w 30"/>
                <a:gd name="T7" fmla="*/ 3 h 33"/>
                <a:gd name="T8" fmla="*/ 27 w 30"/>
                <a:gd name="T9" fmla="*/ 1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3">
                  <a:moveTo>
                    <a:pt x="27" y="11"/>
                  </a:moveTo>
                  <a:cubicBezTo>
                    <a:pt x="30" y="19"/>
                    <a:pt x="27" y="27"/>
                    <a:pt x="21" y="30"/>
                  </a:cubicBezTo>
                  <a:cubicBezTo>
                    <a:pt x="14" y="33"/>
                    <a:pt x="6" y="29"/>
                    <a:pt x="3" y="21"/>
                  </a:cubicBezTo>
                  <a:cubicBezTo>
                    <a:pt x="0" y="14"/>
                    <a:pt x="3" y="6"/>
                    <a:pt x="10" y="3"/>
                  </a:cubicBezTo>
                  <a:cubicBezTo>
                    <a:pt x="16" y="0"/>
                    <a:pt x="24" y="4"/>
                    <a:pt x="27" y="11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20"/>
            <p:cNvSpPr>
              <a:spLocks/>
            </p:cNvSpPr>
            <p:nvPr/>
          </p:nvSpPr>
          <p:spPr bwMode="auto">
            <a:xfrm>
              <a:off x="1303432" y="3739492"/>
              <a:ext cx="95767" cy="143650"/>
            </a:xfrm>
            <a:custGeom>
              <a:avLst/>
              <a:gdLst>
                <a:gd name="T0" fmla="*/ 0 w 52"/>
                <a:gd name="T1" fmla="*/ 31 h 78"/>
                <a:gd name="T2" fmla="*/ 45 w 52"/>
                <a:gd name="T3" fmla="*/ 78 h 78"/>
                <a:gd name="T4" fmla="*/ 48 w 52"/>
                <a:gd name="T5" fmla="*/ 18 h 78"/>
                <a:gd name="T6" fmla="*/ 25 w 52"/>
                <a:gd name="T7" fmla="*/ 0 h 78"/>
                <a:gd name="T8" fmla="*/ 0 w 52"/>
                <a:gd name="T9" fmla="*/ 3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78">
                  <a:moveTo>
                    <a:pt x="0" y="31"/>
                  </a:moveTo>
                  <a:cubicBezTo>
                    <a:pt x="45" y="78"/>
                    <a:pt x="45" y="78"/>
                    <a:pt x="45" y="78"/>
                  </a:cubicBezTo>
                  <a:cubicBezTo>
                    <a:pt x="45" y="78"/>
                    <a:pt x="52" y="31"/>
                    <a:pt x="48" y="18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0" y="3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121"/>
            <p:cNvSpPr>
              <a:spLocks/>
            </p:cNvSpPr>
            <p:nvPr/>
          </p:nvSpPr>
          <p:spPr bwMode="auto">
            <a:xfrm>
              <a:off x="1378450" y="4773775"/>
              <a:ext cx="552256" cy="159612"/>
            </a:xfrm>
            <a:custGeom>
              <a:avLst/>
              <a:gdLst>
                <a:gd name="T0" fmla="*/ 0 w 301"/>
                <a:gd name="T1" fmla="*/ 87 h 87"/>
                <a:gd name="T2" fmla="*/ 188 w 301"/>
                <a:gd name="T3" fmla="*/ 43 h 87"/>
                <a:gd name="T4" fmla="*/ 194 w 301"/>
                <a:gd name="T5" fmla="*/ 0 h 87"/>
                <a:gd name="T6" fmla="*/ 211 w 301"/>
                <a:gd name="T7" fmla="*/ 41 h 87"/>
                <a:gd name="T8" fmla="*/ 301 w 301"/>
                <a:gd name="T9" fmla="*/ 40 h 87"/>
                <a:gd name="T10" fmla="*/ 207 w 301"/>
                <a:gd name="T11" fmla="*/ 49 h 87"/>
                <a:gd name="T12" fmla="*/ 200 w 301"/>
                <a:gd name="T13" fmla="*/ 32 h 87"/>
                <a:gd name="T14" fmla="*/ 197 w 301"/>
                <a:gd name="T15" fmla="*/ 52 h 87"/>
                <a:gd name="T16" fmla="*/ 0 w 301"/>
                <a:gd name="T17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1" h="87">
                  <a:moveTo>
                    <a:pt x="0" y="87"/>
                  </a:moveTo>
                  <a:cubicBezTo>
                    <a:pt x="0" y="87"/>
                    <a:pt x="85" y="58"/>
                    <a:pt x="188" y="43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194" y="0"/>
                    <a:pt x="206" y="28"/>
                    <a:pt x="211" y="41"/>
                  </a:cubicBezTo>
                  <a:cubicBezTo>
                    <a:pt x="211" y="41"/>
                    <a:pt x="283" y="38"/>
                    <a:pt x="301" y="40"/>
                  </a:cubicBezTo>
                  <a:cubicBezTo>
                    <a:pt x="301" y="40"/>
                    <a:pt x="217" y="47"/>
                    <a:pt x="207" y="49"/>
                  </a:cubicBezTo>
                  <a:cubicBezTo>
                    <a:pt x="200" y="32"/>
                    <a:pt x="200" y="32"/>
                    <a:pt x="200" y="32"/>
                  </a:cubicBezTo>
                  <a:cubicBezTo>
                    <a:pt x="200" y="32"/>
                    <a:pt x="198" y="46"/>
                    <a:pt x="197" y="52"/>
                  </a:cubicBezTo>
                  <a:cubicBezTo>
                    <a:pt x="194" y="55"/>
                    <a:pt x="45" y="67"/>
                    <a:pt x="0" y="87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122"/>
            <p:cNvSpPr>
              <a:spLocks/>
            </p:cNvSpPr>
            <p:nvPr/>
          </p:nvSpPr>
          <p:spPr bwMode="auto">
            <a:xfrm>
              <a:off x="524528" y="3830470"/>
              <a:ext cx="638446" cy="960862"/>
            </a:xfrm>
            <a:custGeom>
              <a:avLst/>
              <a:gdLst>
                <a:gd name="T0" fmla="*/ 221 w 348"/>
                <a:gd name="T1" fmla="*/ 17 h 524"/>
                <a:gd name="T2" fmla="*/ 20 w 348"/>
                <a:gd name="T3" fmla="*/ 356 h 524"/>
                <a:gd name="T4" fmla="*/ 289 w 348"/>
                <a:gd name="T5" fmla="*/ 456 h 524"/>
                <a:gd name="T6" fmla="*/ 306 w 348"/>
                <a:gd name="T7" fmla="*/ 356 h 524"/>
                <a:gd name="T8" fmla="*/ 116 w 348"/>
                <a:gd name="T9" fmla="*/ 380 h 524"/>
                <a:gd name="T10" fmla="*/ 257 w 348"/>
                <a:gd name="T11" fmla="*/ 104 h 524"/>
                <a:gd name="T12" fmla="*/ 221 w 348"/>
                <a:gd name="T13" fmla="*/ 17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8" h="524">
                  <a:moveTo>
                    <a:pt x="221" y="17"/>
                  </a:moveTo>
                  <a:cubicBezTo>
                    <a:pt x="221" y="17"/>
                    <a:pt x="39" y="246"/>
                    <a:pt x="20" y="356"/>
                  </a:cubicBezTo>
                  <a:cubicBezTo>
                    <a:pt x="0" y="466"/>
                    <a:pt x="68" y="524"/>
                    <a:pt x="289" y="456"/>
                  </a:cubicBezTo>
                  <a:cubicBezTo>
                    <a:pt x="289" y="456"/>
                    <a:pt x="348" y="383"/>
                    <a:pt x="306" y="356"/>
                  </a:cubicBezTo>
                  <a:cubicBezTo>
                    <a:pt x="306" y="356"/>
                    <a:pt x="153" y="448"/>
                    <a:pt x="116" y="380"/>
                  </a:cubicBezTo>
                  <a:cubicBezTo>
                    <a:pt x="78" y="313"/>
                    <a:pt x="186" y="215"/>
                    <a:pt x="257" y="104"/>
                  </a:cubicBezTo>
                  <a:cubicBezTo>
                    <a:pt x="257" y="104"/>
                    <a:pt x="296" y="0"/>
                    <a:pt x="221" y="17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123"/>
            <p:cNvSpPr>
              <a:spLocks/>
            </p:cNvSpPr>
            <p:nvPr/>
          </p:nvSpPr>
          <p:spPr bwMode="auto">
            <a:xfrm>
              <a:off x="896423" y="4298132"/>
              <a:ext cx="446912" cy="378280"/>
            </a:xfrm>
            <a:custGeom>
              <a:avLst/>
              <a:gdLst>
                <a:gd name="T0" fmla="*/ 134 w 244"/>
                <a:gd name="T1" fmla="*/ 188 h 206"/>
                <a:gd name="T2" fmla="*/ 36 w 244"/>
                <a:gd name="T3" fmla="*/ 162 h 206"/>
                <a:gd name="T4" fmla="*/ 26 w 244"/>
                <a:gd name="T5" fmla="*/ 46 h 206"/>
                <a:gd name="T6" fmla="*/ 48 w 244"/>
                <a:gd name="T7" fmla="*/ 80 h 206"/>
                <a:gd name="T8" fmla="*/ 65 w 244"/>
                <a:gd name="T9" fmla="*/ 109 h 206"/>
                <a:gd name="T10" fmla="*/ 73 w 244"/>
                <a:gd name="T11" fmla="*/ 21 h 206"/>
                <a:gd name="T12" fmla="*/ 107 w 244"/>
                <a:gd name="T13" fmla="*/ 30 h 206"/>
                <a:gd name="T14" fmla="*/ 113 w 244"/>
                <a:gd name="T15" fmla="*/ 103 h 206"/>
                <a:gd name="T16" fmla="*/ 138 w 244"/>
                <a:gd name="T17" fmla="*/ 34 h 206"/>
                <a:gd name="T18" fmla="*/ 164 w 244"/>
                <a:gd name="T19" fmla="*/ 52 h 206"/>
                <a:gd name="T20" fmla="*/ 149 w 244"/>
                <a:gd name="T21" fmla="*/ 103 h 206"/>
                <a:gd name="T22" fmla="*/ 172 w 244"/>
                <a:gd name="T23" fmla="*/ 129 h 206"/>
                <a:gd name="T24" fmla="*/ 228 w 244"/>
                <a:gd name="T25" fmla="*/ 111 h 206"/>
                <a:gd name="T26" fmla="*/ 244 w 244"/>
                <a:gd name="T27" fmla="*/ 139 h 206"/>
                <a:gd name="T28" fmla="*/ 187 w 244"/>
                <a:gd name="T29" fmla="*/ 166 h 206"/>
                <a:gd name="T30" fmla="*/ 134 w 244"/>
                <a:gd name="T31" fmla="*/ 18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4" h="206">
                  <a:moveTo>
                    <a:pt x="134" y="188"/>
                  </a:moveTo>
                  <a:cubicBezTo>
                    <a:pt x="109" y="197"/>
                    <a:pt x="71" y="206"/>
                    <a:pt x="36" y="162"/>
                  </a:cubicBezTo>
                  <a:cubicBezTo>
                    <a:pt x="0" y="119"/>
                    <a:pt x="0" y="60"/>
                    <a:pt x="26" y="46"/>
                  </a:cubicBezTo>
                  <a:cubicBezTo>
                    <a:pt x="43" y="37"/>
                    <a:pt x="47" y="51"/>
                    <a:pt x="48" y="80"/>
                  </a:cubicBezTo>
                  <a:cubicBezTo>
                    <a:pt x="48" y="108"/>
                    <a:pt x="65" y="109"/>
                    <a:pt x="65" y="109"/>
                  </a:cubicBezTo>
                  <a:cubicBezTo>
                    <a:pt x="65" y="109"/>
                    <a:pt x="53" y="45"/>
                    <a:pt x="73" y="21"/>
                  </a:cubicBezTo>
                  <a:cubicBezTo>
                    <a:pt x="90" y="0"/>
                    <a:pt x="117" y="11"/>
                    <a:pt x="107" y="30"/>
                  </a:cubicBezTo>
                  <a:cubicBezTo>
                    <a:pt x="98" y="48"/>
                    <a:pt x="110" y="93"/>
                    <a:pt x="113" y="103"/>
                  </a:cubicBezTo>
                  <a:cubicBezTo>
                    <a:pt x="113" y="103"/>
                    <a:pt x="115" y="43"/>
                    <a:pt x="138" y="34"/>
                  </a:cubicBezTo>
                  <a:cubicBezTo>
                    <a:pt x="158" y="26"/>
                    <a:pt x="165" y="41"/>
                    <a:pt x="164" y="52"/>
                  </a:cubicBezTo>
                  <a:cubicBezTo>
                    <a:pt x="162" y="62"/>
                    <a:pt x="153" y="67"/>
                    <a:pt x="149" y="103"/>
                  </a:cubicBezTo>
                  <a:cubicBezTo>
                    <a:pt x="146" y="140"/>
                    <a:pt x="169" y="134"/>
                    <a:pt x="172" y="129"/>
                  </a:cubicBezTo>
                  <a:cubicBezTo>
                    <a:pt x="176" y="124"/>
                    <a:pt x="215" y="103"/>
                    <a:pt x="228" y="111"/>
                  </a:cubicBezTo>
                  <a:cubicBezTo>
                    <a:pt x="240" y="118"/>
                    <a:pt x="244" y="139"/>
                    <a:pt x="244" y="139"/>
                  </a:cubicBezTo>
                  <a:cubicBezTo>
                    <a:pt x="244" y="139"/>
                    <a:pt x="206" y="156"/>
                    <a:pt x="187" y="166"/>
                  </a:cubicBezTo>
                  <a:cubicBezTo>
                    <a:pt x="167" y="176"/>
                    <a:pt x="151" y="181"/>
                    <a:pt x="134" y="188"/>
                  </a:cubicBezTo>
                  <a:close/>
                </a:path>
              </a:pathLst>
            </a:custGeom>
            <a:solidFill>
              <a:srgbClr val="FF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124"/>
            <p:cNvSpPr>
              <a:spLocks/>
            </p:cNvSpPr>
            <p:nvPr/>
          </p:nvSpPr>
          <p:spPr bwMode="auto">
            <a:xfrm>
              <a:off x="1048054" y="4508820"/>
              <a:ext cx="84595" cy="110132"/>
            </a:xfrm>
            <a:custGeom>
              <a:avLst/>
              <a:gdLst>
                <a:gd name="T0" fmla="*/ 0 w 46"/>
                <a:gd name="T1" fmla="*/ 24 h 60"/>
                <a:gd name="T2" fmla="*/ 45 w 46"/>
                <a:gd name="T3" fmla="*/ 60 h 60"/>
                <a:gd name="T4" fmla="*/ 0 w 46"/>
                <a:gd name="T5" fmla="*/ 2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60">
                  <a:moveTo>
                    <a:pt x="0" y="24"/>
                  </a:moveTo>
                  <a:cubicBezTo>
                    <a:pt x="0" y="24"/>
                    <a:pt x="40" y="12"/>
                    <a:pt x="45" y="60"/>
                  </a:cubicBezTo>
                  <a:cubicBezTo>
                    <a:pt x="45" y="60"/>
                    <a:pt x="46" y="0"/>
                    <a:pt x="0" y="24"/>
                  </a:cubicBezTo>
                  <a:close/>
                </a:path>
              </a:pathLst>
            </a:custGeom>
            <a:solidFill>
              <a:srgbClr val="CB8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5" name="TextBox 64"/>
          <p:cNvSpPr txBox="1"/>
          <p:nvPr/>
        </p:nvSpPr>
        <p:spPr>
          <a:xfrm>
            <a:off x="7768989" y="1892673"/>
            <a:ext cx="9621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</a:rPr>
              <a:t>Option 1</a:t>
            </a:r>
            <a:endParaRPr lang="id-ID" sz="16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7765783" y="2166915"/>
            <a:ext cx="3626117" cy="512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solidFill>
                  <a:schemeClr val="tx2"/>
                </a:solidFill>
              </a:rPr>
              <a:t>Lorem ipsum dolor sit amet consectetur dolor sit tedo amet consec sit amet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tincidunt an</a:t>
            </a:r>
            <a:r>
              <a:rPr lang="en-US" sz="1200">
                <a:solidFill>
                  <a:schemeClr val="tx2"/>
                </a:solidFill>
              </a:rPr>
              <a:t>. 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7768989" y="2950898"/>
            <a:ext cx="9621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</a:rPr>
              <a:t>Option 2</a:t>
            </a:r>
            <a:endParaRPr lang="id-ID" sz="16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7765783" y="3225140"/>
            <a:ext cx="3626117" cy="512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solidFill>
                  <a:schemeClr val="tx2"/>
                </a:solidFill>
              </a:rPr>
              <a:t>Lorem ipsum dolor sit amet consectetur dolor sit tedo amet consec sit amet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tincidunt an</a:t>
            </a:r>
            <a:r>
              <a:rPr lang="en-US" sz="1200">
                <a:solidFill>
                  <a:schemeClr val="tx2"/>
                </a:solidFill>
              </a:rPr>
              <a:t>. 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7768989" y="4006664"/>
            <a:ext cx="9621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</a:rPr>
              <a:t>Option 3</a:t>
            </a:r>
            <a:endParaRPr lang="id-ID" sz="16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7765783" y="4280906"/>
            <a:ext cx="3626117" cy="512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solidFill>
                  <a:schemeClr val="tx2"/>
                </a:solidFill>
              </a:rPr>
              <a:t>Lorem ipsum dolor sit amet consectetur dolor sit tedo amet consec sit amet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tincidunt an</a:t>
            </a:r>
            <a:r>
              <a:rPr lang="en-US" sz="1200">
                <a:solidFill>
                  <a:schemeClr val="tx2"/>
                </a:solidFill>
              </a:rPr>
              <a:t>. 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7768989" y="5064889"/>
            <a:ext cx="9621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</a:rPr>
              <a:t>Option 4</a:t>
            </a:r>
            <a:endParaRPr lang="id-ID" sz="16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7765783" y="5339131"/>
            <a:ext cx="3626117" cy="512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solidFill>
                  <a:schemeClr val="tx2"/>
                </a:solidFill>
              </a:rPr>
              <a:t>Lorem ipsum dolor sit amet consectetur dolor sit tedo amet consec sit amet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tincidunt an</a:t>
            </a:r>
            <a:r>
              <a:rPr lang="en-US" sz="1200">
                <a:solidFill>
                  <a:schemeClr val="tx2"/>
                </a:solidFill>
              </a:rPr>
              <a:t>. 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81" name="Oval 80"/>
          <p:cNvSpPr/>
          <p:nvPr/>
        </p:nvSpPr>
        <p:spPr>
          <a:xfrm>
            <a:off x="6883112" y="1923657"/>
            <a:ext cx="714451" cy="71445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latin typeface="+mj-lt"/>
            </a:endParaRPr>
          </a:p>
        </p:txBody>
      </p:sp>
      <p:sp>
        <p:nvSpPr>
          <p:cNvPr id="85" name="Oval 84"/>
          <p:cNvSpPr/>
          <p:nvPr/>
        </p:nvSpPr>
        <p:spPr>
          <a:xfrm>
            <a:off x="6883112" y="2981882"/>
            <a:ext cx="714451" cy="7144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latin typeface="+mj-lt"/>
            </a:endParaRPr>
          </a:p>
        </p:txBody>
      </p:sp>
      <p:sp>
        <p:nvSpPr>
          <p:cNvPr id="89" name="Oval 88"/>
          <p:cNvSpPr/>
          <p:nvPr/>
        </p:nvSpPr>
        <p:spPr>
          <a:xfrm>
            <a:off x="6883112" y="4037648"/>
            <a:ext cx="714451" cy="71445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latin typeface="+mj-lt"/>
            </a:endParaRPr>
          </a:p>
        </p:txBody>
      </p:sp>
      <p:sp>
        <p:nvSpPr>
          <p:cNvPr id="93" name="Oval 92"/>
          <p:cNvSpPr/>
          <p:nvPr/>
        </p:nvSpPr>
        <p:spPr>
          <a:xfrm>
            <a:off x="6883112" y="5095873"/>
            <a:ext cx="714451" cy="71445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latin typeface="+mj-lt"/>
            </a:endParaRPr>
          </a:p>
        </p:txBody>
      </p:sp>
      <p:sp>
        <p:nvSpPr>
          <p:cNvPr id="96" name="Freeform 95"/>
          <p:cNvSpPr>
            <a:spLocks noEditPoints="1"/>
          </p:cNvSpPr>
          <p:nvPr/>
        </p:nvSpPr>
        <p:spPr bwMode="auto">
          <a:xfrm>
            <a:off x="7017441" y="2052676"/>
            <a:ext cx="444096" cy="444096"/>
          </a:xfrm>
          <a:custGeom>
            <a:avLst/>
            <a:gdLst>
              <a:gd name="T0" fmla="*/ 46 w 91"/>
              <a:gd name="T1" fmla="*/ 0 h 91"/>
              <a:gd name="T2" fmla="*/ 78 w 91"/>
              <a:gd name="T3" fmla="*/ 14 h 91"/>
              <a:gd name="T4" fmla="*/ 91 w 91"/>
              <a:gd name="T5" fmla="*/ 46 h 91"/>
              <a:gd name="T6" fmla="*/ 78 w 91"/>
              <a:gd name="T7" fmla="*/ 78 h 91"/>
              <a:gd name="T8" fmla="*/ 46 w 91"/>
              <a:gd name="T9" fmla="*/ 91 h 91"/>
              <a:gd name="T10" fmla="*/ 13 w 91"/>
              <a:gd name="T11" fmla="*/ 78 h 91"/>
              <a:gd name="T12" fmla="*/ 0 w 91"/>
              <a:gd name="T13" fmla="*/ 46 h 91"/>
              <a:gd name="T14" fmla="*/ 13 w 91"/>
              <a:gd name="T15" fmla="*/ 14 h 91"/>
              <a:gd name="T16" fmla="*/ 46 w 91"/>
              <a:gd name="T17" fmla="*/ 0 h 91"/>
              <a:gd name="T18" fmla="*/ 63 w 91"/>
              <a:gd name="T19" fmla="*/ 51 h 91"/>
              <a:gd name="T20" fmla="*/ 64 w 91"/>
              <a:gd name="T21" fmla="*/ 41 h 91"/>
              <a:gd name="T22" fmla="*/ 52 w 91"/>
              <a:gd name="T23" fmla="*/ 34 h 91"/>
              <a:gd name="T24" fmla="*/ 41 w 91"/>
              <a:gd name="T25" fmla="*/ 27 h 91"/>
              <a:gd name="T26" fmla="*/ 32 w 91"/>
              <a:gd name="T27" fmla="*/ 32 h 91"/>
              <a:gd name="T28" fmla="*/ 32 w 91"/>
              <a:gd name="T29" fmla="*/ 46 h 91"/>
              <a:gd name="T30" fmla="*/ 32 w 91"/>
              <a:gd name="T31" fmla="*/ 59 h 91"/>
              <a:gd name="T32" fmla="*/ 40 w 91"/>
              <a:gd name="T33" fmla="*/ 65 h 91"/>
              <a:gd name="T34" fmla="*/ 52 w 91"/>
              <a:gd name="T35" fmla="*/ 58 h 91"/>
              <a:gd name="T36" fmla="*/ 63 w 91"/>
              <a:gd name="T37" fmla="*/ 51 h 91"/>
              <a:gd name="T38" fmla="*/ 66 w 91"/>
              <a:gd name="T39" fmla="*/ 25 h 91"/>
              <a:gd name="T40" fmla="*/ 46 w 91"/>
              <a:gd name="T41" fmla="*/ 16 h 91"/>
              <a:gd name="T42" fmla="*/ 25 w 91"/>
              <a:gd name="T43" fmla="*/ 25 h 91"/>
              <a:gd name="T44" fmla="*/ 16 w 91"/>
              <a:gd name="T45" fmla="*/ 46 h 91"/>
              <a:gd name="T46" fmla="*/ 25 w 91"/>
              <a:gd name="T47" fmla="*/ 67 h 91"/>
              <a:gd name="T48" fmla="*/ 46 w 91"/>
              <a:gd name="T49" fmla="*/ 75 h 91"/>
              <a:gd name="T50" fmla="*/ 66 w 91"/>
              <a:gd name="T51" fmla="*/ 67 h 91"/>
              <a:gd name="T52" fmla="*/ 75 w 91"/>
              <a:gd name="T53" fmla="*/ 46 h 91"/>
              <a:gd name="T54" fmla="*/ 66 w 91"/>
              <a:gd name="T55" fmla="*/ 25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91" h="91">
                <a:moveTo>
                  <a:pt x="46" y="0"/>
                </a:moveTo>
                <a:cubicBezTo>
                  <a:pt x="58" y="0"/>
                  <a:pt x="70" y="5"/>
                  <a:pt x="78" y="14"/>
                </a:cubicBezTo>
                <a:cubicBezTo>
                  <a:pt x="86" y="22"/>
                  <a:pt x="91" y="33"/>
                  <a:pt x="91" y="46"/>
                </a:cubicBezTo>
                <a:cubicBezTo>
                  <a:pt x="91" y="58"/>
                  <a:pt x="86" y="70"/>
                  <a:pt x="78" y="78"/>
                </a:cubicBezTo>
                <a:cubicBezTo>
                  <a:pt x="70" y="86"/>
                  <a:pt x="58" y="91"/>
                  <a:pt x="46" y="91"/>
                </a:cubicBezTo>
                <a:cubicBezTo>
                  <a:pt x="33" y="91"/>
                  <a:pt x="22" y="86"/>
                  <a:pt x="13" y="78"/>
                </a:cubicBezTo>
                <a:cubicBezTo>
                  <a:pt x="5" y="70"/>
                  <a:pt x="0" y="58"/>
                  <a:pt x="0" y="46"/>
                </a:cubicBezTo>
                <a:cubicBezTo>
                  <a:pt x="0" y="33"/>
                  <a:pt x="5" y="22"/>
                  <a:pt x="13" y="14"/>
                </a:cubicBezTo>
                <a:cubicBezTo>
                  <a:pt x="22" y="5"/>
                  <a:pt x="33" y="0"/>
                  <a:pt x="46" y="0"/>
                </a:cubicBezTo>
                <a:close/>
                <a:moveTo>
                  <a:pt x="63" y="51"/>
                </a:moveTo>
                <a:cubicBezTo>
                  <a:pt x="68" y="48"/>
                  <a:pt x="69" y="44"/>
                  <a:pt x="64" y="41"/>
                </a:cubicBezTo>
                <a:cubicBezTo>
                  <a:pt x="60" y="39"/>
                  <a:pt x="56" y="36"/>
                  <a:pt x="52" y="34"/>
                </a:cubicBezTo>
                <a:cubicBezTo>
                  <a:pt x="48" y="32"/>
                  <a:pt x="44" y="30"/>
                  <a:pt x="41" y="27"/>
                </a:cubicBezTo>
                <a:cubicBezTo>
                  <a:pt x="36" y="25"/>
                  <a:pt x="32" y="26"/>
                  <a:pt x="32" y="32"/>
                </a:cubicBezTo>
                <a:cubicBezTo>
                  <a:pt x="32" y="36"/>
                  <a:pt x="32" y="41"/>
                  <a:pt x="32" y="46"/>
                </a:cubicBezTo>
                <a:cubicBezTo>
                  <a:pt x="32" y="50"/>
                  <a:pt x="32" y="55"/>
                  <a:pt x="32" y="59"/>
                </a:cubicBezTo>
                <a:cubicBezTo>
                  <a:pt x="32" y="64"/>
                  <a:pt x="35" y="67"/>
                  <a:pt x="40" y="65"/>
                </a:cubicBezTo>
                <a:cubicBezTo>
                  <a:pt x="44" y="62"/>
                  <a:pt x="48" y="60"/>
                  <a:pt x="52" y="58"/>
                </a:cubicBezTo>
                <a:cubicBezTo>
                  <a:pt x="56" y="55"/>
                  <a:pt x="60" y="53"/>
                  <a:pt x="63" y="51"/>
                </a:cubicBezTo>
                <a:close/>
                <a:moveTo>
                  <a:pt x="66" y="25"/>
                </a:moveTo>
                <a:cubicBezTo>
                  <a:pt x="61" y="20"/>
                  <a:pt x="54" y="16"/>
                  <a:pt x="46" y="16"/>
                </a:cubicBezTo>
                <a:cubicBezTo>
                  <a:pt x="38" y="16"/>
                  <a:pt x="30" y="20"/>
                  <a:pt x="25" y="25"/>
                </a:cubicBezTo>
                <a:cubicBezTo>
                  <a:pt x="20" y="30"/>
                  <a:pt x="16" y="38"/>
                  <a:pt x="16" y="46"/>
                </a:cubicBezTo>
                <a:cubicBezTo>
                  <a:pt x="16" y="54"/>
                  <a:pt x="20" y="61"/>
                  <a:pt x="25" y="67"/>
                </a:cubicBezTo>
                <a:cubicBezTo>
                  <a:pt x="30" y="72"/>
                  <a:pt x="38" y="75"/>
                  <a:pt x="46" y="75"/>
                </a:cubicBezTo>
                <a:cubicBezTo>
                  <a:pt x="54" y="75"/>
                  <a:pt x="61" y="72"/>
                  <a:pt x="66" y="67"/>
                </a:cubicBezTo>
                <a:cubicBezTo>
                  <a:pt x="72" y="61"/>
                  <a:pt x="75" y="54"/>
                  <a:pt x="75" y="46"/>
                </a:cubicBezTo>
                <a:cubicBezTo>
                  <a:pt x="75" y="38"/>
                  <a:pt x="72" y="30"/>
                  <a:pt x="66" y="2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97" name="Freeform 96"/>
          <p:cNvSpPr>
            <a:spLocks noEditPoints="1"/>
          </p:cNvSpPr>
          <p:nvPr/>
        </p:nvSpPr>
        <p:spPr bwMode="auto">
          <a:xfrm>
            <a:off x="7038966" y="4192124"/>
            <a:ext cx="422571" cy="405497"/>
          </a:xfrm>
          <a:custGeom>
            <a:avLst/>
            <a:gdLst>
              <a:gd name="T0" fmla="*/ 80 w 198"/>
              <a:gd name="T1" fmla="*/ 39 h 190"/>
              <a:gd name="T2" fmla="*/ 32 w 198"/>
              <a:gd name="T3" fmla="*/ 39 h 190"/>
              <a:gd name="T4" fmla="*/ 24 w 198"/>
              <a:gd name="T5" fmla="*/ 52 h 190"/>
              <a:gd name="T6" fmla="*/ 32 w 198"/>
              <a:gd name="T7" fmla="*/ 65 h 190"/>
              <a:gd name="T8" fmla="*/ 80 w 198"/>
              <a:gd name="T9" fmla="*/ 65 h 190"/>
              <a:gd name="T10" fmla="*/ 80 w 198"/>
              <a:gd name="T11" fmla="*/ 39 h 190"/>
              <a:gd name="T12" fmla="*/ 80 w 198"/>
              <a:gd name="T13" fmla="*/ 39 h 190"/>
              <a:gd name="T14" fmla="*/ 114 w 198"/>
              <a:gd name="T15" fmla="*/ 65 h 190"/>
              <a:gd name="T16" fmla="*/ 170 w 198"/>
              <a:gd name="T17" fmla="*/ 65 h 190"/>
              <a:gd name="T18" fmla="*/ 177 w 198"/>
              <a:gd name="T19" fmla="*/ 65 h 190"/>
              <a:gd name="T20" fmla="*/ 179 w 198"/>
              <a:gd name="T21" fmla="*/ 69 h 190"/>
              <a:gd name="T22" fmla="*/ 194 w 198"/>
              <a:gd name="T23" fmla="*/ 93 h 190"/>
              <a:gd name="T24" fmla="*/ 198 w 198"/>
              <a:gd name="T25" fmla="*/ 99 h 190"/>
              <a:gd name="T26" fmla="*/ 194 w 198"/>
              <a:gd name="T27" fmla="*/ 103 h 190"/>
              <a:gd name="T28" fmla="*/ 179 w 198"/>
              <a:gd name="T29" fmla="*/ 127 h 190"/>
              <a:gd name="T30" fmla="*/ 177 w 198"/>
              <a:gd name="T31" fmla="*/ 134 h 190"/>
              <a:gd name="T32" fmla="*/ 170 w 198"/>
              <a:gd name="T33" fmla="*/ 134 h 190"/>
              <a:gd name="T34" fmla="*/ 114 w 198"/>
              <a:gd name="T35" fmla="*/ 134 h 190"/>
              <a:gd name="T36" fmla="*/ 114 w 198"/>
              <a:gd name="T37" fmla="*/ 164 h 190"/>
              <a:gd name="T38" fmla="*/ 164 w 198"/>
              <a:gd name="T39" fmla="*/ 164 h 190"/>
              <a:gd name="T40" fmla="*/ 164 w 198"/>
              <a:gd name="T41" fmla="*/ 190 h 190"/>
              <a:gd name="T42" fmla="*/ 37 w 198"/>
              <a:gd name="T43" fmla="*/ 190 h 190"/>
              <a:gd name="T44" fmla="*/ 37 w 198"/>
              <a:gd name="T45" fmla="*/ 164 h 190"/>
              <a:gd name="T46" fmla="*/ 82 w 198"/>
              <a:gd name="T47" fmla="*/ 164 h 190"/>
              <a:gd name="T48" fmla="*/ 82 w 198"/>
              <a:gd name="T49" fmla="*/ 86 h 190"/>
              <a:gd name="T50" fmla="*/ 26 w 198"/>
              <a:gd name="T51" fmla="*/ 86 h 190"/>
              <a:gd name="T52" fmla="*/ 19 w 198"/>
              <a:gd name="T53" fmla="*/ 86 h 190"/>
              <a:gd name="T54" fmla="*/ 17 w 198"/>
              <a:gd name="T55" fmla="*/ 80 h 190"/>
              <a:gd name="T56" fmla="*/ 2 w 198"/>
              <a:gd name="T57" fmla="*/ 56 h 190"/>
              <a:gd name="T58" fmla="*/ 0 w 198"/>
              <a:gd name="T59" fmla="*/ 52 h 190"/>
              <a:gd name="T60" fmla="*/ 2 w 198"/>
              <a:gd name="T61" fmla="*/ 45 h 190"/>
              <a:gd name="T62" fmla="*/ 17 w 198"/>
              <a:gd name="T63" fmla="*/ 21 h 190"/>
              <a:gd name="T64" fmla="*/ 19 w 198"/>
              <a:gd name="T65" fmla="*/ 17 h 190"/>
              <a:gd name="T66" fmla="*/ 26 w 198"/>
              <a:gd name="T67" fmla="*/ 17 h 190"/>
              <a:gd name="T68" fmla="*/ 82 w 198"/>
              <a:gd name="T69" fmla="*/ 17 h 190"/>
              <a:gd name="T70" fmla="*/ 82 w 198"/>
              <a:gd name="T71" fmla="*/ 13 h 190"/>
              <a:gd name="T72" fmla="*/ 99 w 198"/>
              <a:gd name="T73" fmla="*/ 0 h 190"/>
              <a:gd name="T74" fmla="*/ 114 w 198"/>
              <a:gd name="T75" fmla="*/ 13 h 190"/>
              <a:gd name="T76" fmla="*/ 114 w 198"/>
              <a:gd name="T77" fmla="*/ 65 h 190"/>
              <a:gd name="T78" fmla="*/ 114 w 198"/>
              <a:gd name="T79" fmla="*/ 65 h 190"/>
              <a:gd name="T80" fmla="*/ 166 w 198"/>
              <a:gd name="T81" fmla="*/ 84 h 190"/>
              <a:gd name="T82" fmla="*/ 116 w 198"/>
              <a:gd name="T83" fmla="*/ 84 h 190"/>
              <a:gd name="T84" fmla="*/ 116 w 198"/>
              <a:gd name="T85" fmla="*/ 112 h 190"/>
              <a:gd name="T86" fmla="*/ 166 w 198"/>
              <a:gd name="T87" fmla="*/ 112 h 190"/>
              <a:gd name="T88" fmla="*/ 175 w 198"/>
              <a:gd name="T89" fmla="*/ 99 h 190"/>
              <a:gd name="T90" fmla="*/ 166 w 198"/>
              <a:gd name="T91" fmla="*/ 84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98" h="190">
                <a:moveTo>
                  <a:pt x="80" y="39"/>
                </a:moveTo>
                <a:lnTo>
                  <a:pt x="32" y="39"/>
                </a:lnTo>
                <a:lnTo>
                  <a:pt x="24" y="52"/>
                </a:lnTo>
                <a:lnTo>
                  <a:pt x="32" y="65"/>
                </a:lnTo>
                <a:lnTo>
                  <a:pt x="80" y="65"/>
                </a:lnTo>
                <a:lnTo>
                  <a:pt x="80" y="39"/>
                </a:lnTo>
                <a:lnTo>
                  <a:pt x="80" y="39"/>
                </a:lnTo>
                <a:close/>
                <a:moveTo>
                  <a:pt x="114" y="65"/>
                </a:moveTo>
                <a:lnTo>
                  <a:pt x="170" y="65"/>
                </a:lnTo>
                <a:lnTo>
                  <a:pt x="177" y="65"/>
                </a:lnTo>
                <a:lnTo>
                  <a:pt x="179" y="69"/>
                </a:lnTo>
                <a:lnTo>
                  <a:pt x="194" y="93"/>
                </a:lnTo>
                <a:lnTo>
                  <a:pt x="198" y="99"/>
                </a:lnTo>
                <a:lnTo>
                  <a:pt x="194" y="103"/>
                </a:lnTo>
                <a:lnTo>
                  <a:pt x="179" y="127"/>
                </a:lnTo>
                <a:lnTo>
                  <a:pt x="177" y="134"/>
                </a:lnTo>
                <a:lnTo>
                  <a:pt x="170" y="134"/>
                </a:lnTo>
                <a:lnTo>
                  <a:pt x="114" y="134"/>
                </a:lnTo>
                <a:lnTo>
                  <a:pt x="114" y="164"/>
                </a:lnTo>
                <a:lnTo>
                  <a:pt x="164" y="164"/>
                </a:lnTo>
                <a:lnTo>
                  <a:pt x="164" y="190"/>
                </a:lnTo>
                <a:lnTo>
                  <a:pt x="37" y="190"/>
                </a:lnTo>
                <a:lnTo>
                  <a:pt x="37" y="164"/>
                </a:lnTo>
                <a:lnTo>
                  <a:pt x="82" y="164"/>
                </a:lnTo>
                <a:lnTo>
                  <a:pt x="82" y="86"/>
                </a:lnTo>
                <a:lnTo>
                  <a:pt x="26" y="86"/>
                </a:lnTo>
                <a:lnTo>
                  <a:pt x="19" y="86"/>
                </a:lnTo>
                <a:lnTo>
                  <a:pt x="17" y="80"/>
                </a:lnTo>
                <a:lnTo>
                  <a:pt x="2" y="56"/>
                </a:lnTo>
                <a:lnTo>
                  <a:pt x="0" y="52"/>
                </a:lnTo>
                <a:lnTo>
                  <a:pt x="2" y="45"/>
                </a:lnTo>
                <a:lnTo>
                  <a:pt x="17" y="21"/>
                </a:lnTo>
                <a:lnTo>
                  <a:pt x="19" y="17"/>
                </a:lnTo>
                <a:lnTo>
                  <a:pt x="26" y="17"/>
                </a:lnTo>
                <a:lnTo>
                  <a:pt x="82" y="17"/>
                </a:lnTo>
                <a:lnTo>
                  <a:pt x="82" y="13"/>
                </a:lnTo>
                <a:lnTo>
                  <a:pt x="99" y="0"/>
                </a:lnTo>
                <a:lnTo>
                  <a:pt x="114" y="13"/>
                </a:lnTo>
                <a:lnTo>
                  <a:pt x="114" y="65"/>
                </a:lnTo>
                <a:lnTo>
                  <a:pt x="114" y="65"/>
                </a:lnTo>
                <a:close/>
                <a:moveTo>
                  <a:pt x="166" y="84"/>
                </a:moveTo>
                <a:lnTo>
                  <a:pt x="116" y="84"/>
                </a:lnTo>
                <a:lnTo>
                  <a:pt x="116" y="112"/>
                </a:lnTo>
                <a:lnTo>
                  <a:pt x="166" y="112"/>
                </a:lnTo>
                <a:lnTo>
                  <a:pt x="175" y="99"/>
                </a:lnTo>
                <a:lnTo>
                  <a:pt x="166" y="8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98" name="Freeform 97"/>
          <p:cNvSpPr>
            <a:spLocks noEditPoints="1"/>
          </p:cNvSpPr>
          <p:nvPr/>
        </p:nvSpPr>
        <p:spPr bwMode="auto">
          <a:xfrm>
            <a:off x="7038966" y="3157564"/>
            <a:ext cx="401046" cy="391984"/>
          </a:xfrm>
          <a:custGeom>
            <a:avLst/>
            <a:gdLst>
              <a:gd name="T0" fmla="*/ 74 w 82"/>
              <a:gd name="T1" fmla="*/ 6 h 80"/>
              <a:gd name="T2" fmla="*/ 67 w 82"/>
              <a:gd name="T3" fmla="*/ 27 h 80"/>
              <a:gd name="T4" fmla="*/ 65 w 82"/>
              <a:gd name="T5" fmla="*/ 30 h 80"/>
              <a:gd name="T6" fmla="*/ 75 w 82"/>
              <a:gd name="T7" fmla="*/ 71 h 80"/>
              <a:gd name="T8" fmla="*/ 66 w 82"/>
              <a:gd name="T9" fmla="*/ 80 h 80"/>
              <a:gd name="T10" fmla="*/ 44 w 82"/>
              <a:gd name="T11" fmla="*/ 50 h 80"/>
              <a:gd name="T12" fmla="*/ 36 w 82"/>
              <a:gd name="T13" fmla="*/ 57 h 80"/>
              <a:gd name="T14" fmla="*/ 39 w 82"/>
              <a:gd name="T15" fmla="*/ 70 h 80"/>
              <a:gd name="T16" fmla="*/ 34 w 82"/>
              <a:gd name="T17" fmla="*/ 75 h 80"/>
              <a:gd name="T18" fmla="*/ 26 w 82"/>
              <a:gd name="T19" fmla="*/ 61 h 80"/>
              <a:gd name="T20" fmla="*/ 21 w 82"/>
              <a:gd name="T21" fmla="*/ 67 h 80"/>
              <a:gd name="T22" fmla="*/ 16 w 82"/>
              <a:gd name="T23" fmla="*/ 62 h 80"/>
              <a:gd name="T24" fmla="*/ 21 w 82"/>
              <a:gd name="T25" fmla="*/ 57 h 80"/>
              <a:gd name="T26" fmla="*/ 7 w 82"/>
              <a:gd name="T27" fmla="*/ 50 h 80"/>
              <a:gd name="T28" fmla="*/ 12 w 82"/>
              <a:gd name="T29" fmla="*/ 44 h 80"/>
              <a:gd name="T30" fmla="*/ 25 w 82"/>
              <a:gd name="T31" fmla="*/ 47 h 80"/>
              <a:gd name="T32" fmla="*/ 32 w 82"/>
              <a:gd name="T33" fmla="*/ 39 h 80"/>
              <a:gd name="T34" fmla="*/ 0 w 82"/>
              <a:gd name="T35" fmla="*/ 18 h 80"/>
              <a:gd name="T36" fmla="*/ 9 w 82"/>
              <a:gd name="T37" fmla="*/ 8 h 80"/>
              <a:gd name="T38" fmla="*/ 51 w 82"/>
              <a:gd name="T39" fmla="*/ 16 h 80"/>
              <a:gd name="T40" fmla="*/ 53 w 82"/>
              <a:gd name="T41" fmla="*/ 13 h 80"/>
              <a:gd name="T42" fmla="*/ 74 w 82"/>
              <a:gd name="T43" fmla="*/ 6 h 80"/>
              <a:gd name="T44" fmla="*/ 82 w 82"/>
              <a:gd name="T45" fmla="*/ 50 h 80"/>
              <a:gd name="T46" fmla="*/ 74 w 82"/>
              <a:gd name="T47" fmla="*/ 42 h 80"/>
              <a:gd name="T48" fmla="*/ 72 w 82"/>
              <a:gd name="T49" fmla="*/ 44 h 80"/>
              <a:gd name="T50" fmla="*/ 76 w 82"/>
              <a:gd name="T51" fmla="*/ 57 h 80"/>
              <a:gd name="T52" fmla="*/ 82 w 82"/>
              <a:gd name="T53" fmla="*/ 50 h 80"/>
              <a:gd name="T54" fmla="*/ 29 w 82"/>
              <a:gd name="T55" fmla="*/ 0 h 80"/>
              <a:gd name="T56" fmla="*/ 23 w 82"/>
              <a:gd name="T57" fmla="*/ 7 h 80"/>
              <a:gd name="T58" fmla="*/ 36 w 82"/>
              <a:gd name="T59" fmla="*/ 10 h 80"/>
              <a:gd name="T60" fmla="*/ 37 w 82"/>
              <a:gd name="T61" fmla="*/ 8 h 80"/>
              <a:gd name="T62" fmla="*/ 29 w 82"/>
              <a:gd name="T63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2" h="80">
                <a:moveTo>
                  <a:pt x="74" y="6"/>
                </a:moveTo>
                <a:cubicBezTo>
                  <a:pt x="76" y="15"/>
                  <a:pt x="74" y="21"/>
                  <a:pt x="67" y="27"/>
                </a:cubicBezTo>
                <a:cubicBezTo>
                  <a:pt x="65" y="30"/>
                  <a:pt x="65" y="30"/>
                  <a:pt x="65" y="30"/>
                </a:cubicBezTo>
                <a:cubicBezTo>
                  <a:pt x="75" y="71"/>
                  <a:pt x="75" y="71"/>
                  <a:pt x="75" y="71"/>
                </a:cubicBezTo>
                <a:cubicBezTo>
                  <a:pt x="66" y="80"/>
                  <a:pt x="66" y="80"/>
                  <a:pt x="66" y="80"/>
                </a:cubicBezTo>
                <a:cubicBezTo>
                  <a:pt x="44" y="50"/>
                  <a:pt x="44" y="50"/>
                  <a:pt x="44" y="50"/>
                </a:cubicBezTo>
                <a:cubicBezTo>
                  <a:pt x="36" y="57"/>
                  <a:pt x="36" y="57"/>
                  <a:pt x="36" y="57"/>
                </a:cubicBezTo>
                <a:cubicBezTo>
                  <a:pt x="39" y="70"/>
                  <a:pt x="39" y="70"/>
                  <a:pt x="39" y="70"/>
                </a:cubicBezTo>
                <a:cubicBezTo>
                  <a:pt x="34" y="75"/>
                  <a:pt x="34" y="75"/>
                  <a:pt x="34" y="75"/>
                </a:cubicBezTo>
                <a:cubicBezTo>
                  <a:pt x="26" y="61"/>
                  <a:pt x="26" y="61"/>
                  <a:pt x="26" y="61"/>
                </a:cubicBezTo>
                <a:cubicBezTo>
                  <a:pt x="21" y="67"/>
                  <a:pt x="21" y="67"/>
                  <a:pt x="21" y="67"/>
                </a:cubicBezTo>
                <a:cubicBezTo>
                  <a:pt x="16" y="62"/>
                  <a:pt x="16" y="62"/>
                  <a:pt x="16" y="62"/>
                </a:cubicBezTo>
                <a:cubicBezTo>
                  <a:pt x="21" y="57"/>
                  <a:pt x="21" y="57"/>
                  <a:pt x="21" y="57"/>
                </a:cubicBezTo>
                <a:cubicBezTo>
                  <a:pt x="7" y="50"/>
                  <a:pt x="7" y="50"/>
                  <a:pt x="7" y="50"/>
                </a:cubicBezTo>
                <a:cubicBezTo>
                  <a:pt x="12" y="44"/>
                  <a:pt x="12" y="44"/>
                  <a:pt x="12" y="44"/>
                </a:cubicBezTo>
                <a:cubicBezTo>
                  <a:pt x="25" y="47"/>
                  <a:pt x="25" y="47"/>
                  <a:pt x="25" y="47"/>
                </a:cubicBezTo>
                <a:cubicBezTo>
                  <a:pt x="32" y="39"/>
                  <a:pt x="32" y="39"/>
                  <a:pt x="32" y="39"/>
                </a:cubicBezTo>
                <a:cubicBezTo>
                  <a:pt x="0" y="18"/>
                  <a:pt x="0" y="18"/>
                  <a:pt x="0" y="18"/>
                </a:cubicBezTo>
                <a:cubicBezTo>
                  <a:pt x="9" y="8"/>
                  <a:pt x="9" y="8"/>
                  <a:pt x="9" y="8"/>
                </a:cubicBezTo>
                <a:cubicBezTo>
                  <a:pt x="51" y="16"/>
                  <a:pt x="51" y="16"/>
                  <a:pt x="51" y="16"/>
                </a:cubicBezTo>
                <a:cubicBezTo>
                  <a:pt x="53" y="13"/>
                  <a:pt x="53" y="13"/>
                  <a:pt x="53" y="13"/>
                </a:cubicBezTo>
                <a:cubicBezTo>
                  <a:pt x="60" y="5"/>
                  <a:pt x="67" y="4"/>
                  <a:pt x="74" y="6"/>
                </a:cubicBezTo>
                <a:close/>
                <a:moveTo>
                  <a:pt x="82" y="50"/>
                </a:moveTo>
                <a:cubicBezTo>
                  <a:pt x="74" y="42"/>
                  <a:pt x="74" y="42"/>
                  <a:pt x="74" y="42"/>
                </a:cubicBezTo>
                <a:cubicBezTo>
                  <a:pt x="72" y="44"/>
                  <a:pt x="72" y="44"/>
                  <a:pt x="72" y="44"/>
                </a:cubicBezTo>
                <a:cubicBezTo>
                  <a:pt x="76" y="57"/>
                  <a:pt x="76" y="57"/>
                  <a:pt x="76" y="57"/>
                </a:cubicBezTo>
                <a:cubicBezTo>
                  <a:pt x="82" y="50"/>
                  <a:pt x="82" y="50"/>
                  <a:pt x="82" y="50"/>
                </a:cubicBezTo>
                <a:close/>
                <a:moveTo>
                  <a:pt x="29" y="0"/>
                </a:moveTo>
                <a:cubicBezTo>
                  <a:pt x="23" y="7"/>
                  <a:pt x="23" y="7"/>
                  <a:pt x="23" y="7"/>
                </a:cubicBezTo>
                <a:cubicBezTo>
                  <a:pt x="36" y="10"/>
                  <a:pt x="36" y="10"/>
                  <a:pt x="36" y="10"/>
                </a:cubicBezTo>
                <a:cubicBezTo>
                  <a:pt x="37" y="8"/>
                  <a:pt x="37" y="8"/>
                  <a:pt x="37" y="8"/>
                </a:cubicBezTo>
                <a:lnTo>
                  <a:pt x="2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99" name="Freeform 98"/>
          <p:cNvSpPr>
            <a:spLocks noEditPoints="1"/>
          </p:cNvSpPr>
          <p:nvPr/>
        </p:nvSpPr>
        <p:spPr bwMode="auto">
          <a:xfrm>
            <a:off x="7075580" y="5202039"/>
            <a:ext cx="376122" cy="455426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308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8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1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5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7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0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4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6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9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43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5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48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52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Graphic spid="23" grpId="0">
            <p:bldAsOne/>
          </p:bldGraphic>
          <p:bldP spid="65" grpId="0"/>
          <p:bldP spid="66" grpId="0"/>
          <p:bldP spid="67" grpId="0"/>
          <p:bldP spid="68" grpId="0"/>
          <p:bldP spid="69" grpId="0"/>
          <p:bldP spid="70" grpId="0"/>
          <p:bldP spid="71" grpId="0"/>
          <p:bldP spid="7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8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1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5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7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0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4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6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39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43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5" presetID="1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48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52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Graphic spid="23" grpId="0">
            <p:bldAsOne/>
          </p:bldGraphic>
          <p:bldP spid="65" grpId="0"/>
          <p:bldP spid="66" grpId="0"/>
          <p:bldP spid="67" grpId="0"/>
          <p:bldP spid="68" grpId="0"/>
          <p:bldP spid="69" grpId="0"/>
          <p:bldP spid="70" grpId="0"/>
          <p:bldP spid="71" grpId="0"/>
          <p:bldP spid="72" grpId="0"/>
        </p:bldLst>
      </p:timing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208939" y="3324700"/>
            <a:ext cx="8315080" cy="3597782"/>
            <a:chOff x="2564606" y="3856831"/>
            <a:chExt cx="7062788" cy="3055938"/>
          </a:xfrm>
        </p:grpSpPr>
        <p:sp>
          <p:nvSpPr>
            <p:cNvPr id="4" name="Freeform 3"/>
            <p:cNvSpPr>
              <a:spLocks/>
            </p:cNvSpPr>
            <p:nvPr/>
          </p:nvSpPr>
          <p:spPr bwMode="auto">
            <a:xfrm>
              <a:off x="2564606" y="6746875"/>
              <a:ext cx="7062788" cy="111125"/>
            </a:xfrm>
            <a:custGeom>
              <a:avLst/>
              <a:gdLst>
                <a:gd name="T0" fmla="*/ 2211 w 2925"/>
                <a:gd name="T1" fmla="*/ 2 h 46"/>
                <a:gd name="T2" fmla="*/ 2168 w 2925"/>
                <a:gd name="T3" fmla="*/ 18 h 46"/>
                <a:gd name="T4" fmla="*/ 2098 w 2925"/>
                <a:gd name="T5" fmla="*/ 13 h 46"/>
                <a:gd name="T6" fmla="*/ 2055 w 2925"/>
                <a:gd name="T7" fmla="*/ 20 h 46"/>
                <a:gd name="T8" fmla="*/ 2020 w 2925"/>
                <a:gd name="T9" fmla="*/ 18 h 46"/>
                <a:gd name="T10" fmla="*/ 2016 w 2925"/>
                <a:gd name="T11" fmla="*/ 20 h 46"/>
                <a:gd name="T12" fmla="*/ 1986 w 2925"/>
                <a:gd name="T13" fmla="*/ 20 h 46"/>
                <a:gd name="T14" fmla="*/ 1951 w 2925"/>
                <a:gd name="T15" fmla="*/ 20 h 46"/>
                <a:gd name="T16" fmla="*/ 1908 w 2925"/>
                <a:gd name="T17" fmla="*/ 20 h 46"/>
                <a:gd name="T18" fmla="*/ 1113 w 2925"/>
                <a:gd name="T19" fmla="*/ 20 h 46"/>
                <a:gd name="T20" fmla="*/ 1092 w 2925"/>
                <a:gd name="T21" fmla="*/ 20 h 46"/>
                <a:gd name="T22" fmla="*/ 1067 w 2925"/>
                <a:gd name="T23" fmla="*/ 20 h 46"/>
                <a:gd name="T24" fmla="*/ 1028 w 2925"/>
                <a:gd name="T25" fmla="*/ 20 h 46"/>
                <a:gd name="T26" fmla="*/ 1014 w 2925"/>
                <a:gd name="T27" fmla="*/ 20 h 46"/>
                <a:gd name="T28" fmla="*/ 582 w 2925"/>
                <a:gd name="T29" fmla="*/ 20 h 46"/>
                <a:gd name="T30" fmla="*/ 551 w 2925"/>
                <a:gd name="T31" fmla="*/ 20 h 46"/>
                <a:gd name="T32" fmla="*/ 533 w 2925"/>
                <a:gd name="T33" fmla="*/ 16 h 46"/>
                <a:gd name="T34" fmla="*/ 524 w 2925"/>
                <a:gd name="T35" fmla="*/ 20 h 46"/>
                <a:gd name="T36" fmla="*/ 472 w 2925"/>
                <a:gd name="T37" fmla="*/ 3 h 46"/>
                <a:gd name="T38" fmla="*/ 397 w 2925"/>
                <a:gd name="T39" fmla="*/ 20 h 46"/>
                <a:gd name="T40" fmla="*/ 300 w 2925"/>
                <a:gd name="T41" fmla="*/ 6 h 46"/>
                <a:gd name="T42" fmla="*/ 270 w 2925"/>
                <a:gd name="T43" fmla="*/ 7 h 46"/>
                <a:gd name="T44" fmla="*/ 172 w 2925"/>
                <a:gd name="T45" fmla="*/ 20 h 46"/>
                <a:gd name="T46" fmla="*/ 0 w 2925"/>
                <a:gd name="T47" fmla="*/ 21 h 46"/>
                <a:gd name="T48" fmla="*/ 2925 w 2925"/>
                <a:gd name="T49" fmla="*/ 21 h 46"/>
                <a:gd name="T50" fmla="*/ 2787 w 2925"/>
                <a:gd name="T51" fmla="*/ 23 h 46"/>
                <a:gd name="T52" fmla="*/ 2690 w 2925"/>
                <a:gd name="T53" fmla="*/ 8 h 46"/>
                <a:gd name="T54" fmla="*/ 2660 w 2925"/>
                <a:gd name="T55" fmla="*/ 7 h 46"/>
                <a:gd name="T56" fmla="*/ 2563 w 2925"/>
                <a:gd name="T57" fmla="*/ 23 h 46"/>
                <a:gd name="T58" fmla="*/ 2548 w 2925"/>
                <a:gd name="T59" fmla="*/ 4 h 46"/>
                <a:gd name="T60" fmla="*/ 2492 w 2925"/>
                <a:gd name="T61" fmla="*/ 23 h 46"/>
                <a:gd name="T62" fmla="*/ 2448 w 2925"/>
                <a:gd name="T63" fmla="*/ 16 h 46"/>
                <a:gd name="T64" fmla="*/ 2394 w 2925"/>
                <a:gd name="T65" fmla="*/ 22 h 46"/>
                <a:gd name="T66" fmla="*/ 2351 w 2925"/>
                <a:gd name="T67" fmla="*/ 23 h 46"/>
                <a:gd name="T68" fmla="*/ 2316 w 2925"/>
                <a:gd name="T69" fmla="*/ 23 h 46"/>
                <a:gd name="T70" fmla="*/ 2238 w 2925"/>
                <a:gd name="T71" fmla="*/ 11 h 46"/>
                <a:gd name="T72" fmla="*/ 2239 w 2925"/>
                <a:gd name="T7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925" h="46">
                  <a:moveTo>
                    <a:pt x="2211" y="0"/>
                  </a:moveTo>
                  <a:cubicBezTo>
                    <a:pt x="2211" y="1"/>
                    <a:pt x="2211" y="2"/>
                    <a:pt x="2211" y="2"/>
                  </a:cubicBezTo>
                  <a:cubicBezTo>
                    <a:pt x="2212" y="8"/>
                    <a:pt x="2212" y="8"/>
                    <a:pt x="2212" y="8"/>
                  </a:cubicBezTo>
                  <a:cubicBezTo>
                    <a:pt x="2212" y="8"/>
                    <a:pt x="2191" y="15"/>
                    <a:pt x="2168" y="18"/>
                  </a:cubicBezTo>
                  <a:cubicBezTo>
                    <a:pt x="2164" y="18"/>
                    <a:pt x="2149" y="20"/>
                    <a:pt x="2133" y="20"/>
                  </a:cubicBezTo>
                  <a:cubicBezTo>
                    <a:pt x="2120" y="20"/>
                    <a:pt x="2106" y="19"/>
                    <a:pt x="2098" y="13"/>
                  </a:cubicBezTo>
                  <a:cubicBezTo>
                    <a:pt x="2099" y="20"/>
                    <a:pt x="2099" y="20"/>
                    <a:pt x="2099" y="20"/>
                  </a:cubicBezTo>
                  <a:cubicBezTo>
                    <a:pt x="2055" y="20"/>
                    <a:pt x="2055" y="20"/>
                    <a:pt x="2055" y="20"/>
                  </a:cubicBezTo>
                  <a:cubicBezTo>
                    <a:pt x="2055" y="20"/>
                    <a:pt x="2055" y="16"/>
                    <a:pt x="2056" y="10"/>
                  </a:cubicBezTo>
                  <a:cubicBezTo>
                    <a:pt x="2047" y="13"/>
                    <a:pt x="2034" y="16"/>
                    <a:pt x="2020" y="18"/>
                  </a:cubicBezTo>
                  <a:cubicBezTo>
                    <a:pt x="2020" y="18"/>
                    <a:pt x="2018" y="18"/>
                    <a:pt x="2016" y="18"/>
                  </a:cubicBezTo>
                  <a:cubicBezTo>
                    <a:pt x="2016" y="20"/>
                    <a:pt x="2016" y="20"/>
                    <a:pt x="2016" y="20"/>
                  </a:cubicBezTo>
                  <a:cubicBezTo>
                    <a:pt x="2001" y="20"/>
                    <a:pt x="2001" y="20"/>
                    <a:pt x="2001" y="20"/>
                  </a:cubicBezTo>
                  <a:cubicBezTo>
                    <a:pt x="1996" y="20"/>
                    <a:pt x="1991" y="20"/>
                    <a:pt x="1986" y="20"/>
                  </a:cubicBezTo>
                  <a:cubicBezTo>
                    <a:pt x="1982" y="20"/>
                    <a:pt x="1977" y="20"/>
                    <a:pt x="1973" y="20"/>
                  </a:cubicBezTo>
                  <a:cubicBezTo>
                    <a:pt x="1951" y="20"/>
                    <a:pt x="1951" y="20"/>
                    <a:pt x="1951" y="20"/>
                  </a:cubicBezTo>
                  <a:cubicBezTo>
                    <a:pt x="1951" y="20"/>
                    <a:pt x="1951" y="20"/>
                    <a:pt x="1951" y="20"/>
                  </a:cubicBezTo>
                  <a:cubicBezTo>
                    <a:pt x="1908" y="20"/>
                    <a:pt x="1908" y="20"/>
                    <a:pt x="1908" y="20"/>
                  </a:cubicBezTo>
                  <a:cubicBezTo>
                    <a:pt x="1908" y="20"/>
                    <a:pt x="1908" y="20"/>
                    <a:pt x="1908" y="20"/>
                  </a:cubicBezTo>
                  <a:cubicBezTo>
                    <a:pt x="1113" y="20"/>
                    <a:pt x="1113" y="20"/>
                    <a:pt x="1113" y="20"/>
                  </a:cubicBezTo>
                  <a:cubicBezTo>
                    <a:pt x="1110" y="20"/>
                    <a:pt x="1106" y="20"/>
                    <a:pt x="1101" y="20"/>
                  </a:cubicBezTo>
                  <a:cubicBezTo>
                    <a:pt x="1098" y="20"/>
                    <a:pt x="1095" y="20"/>
                    <a:pt x="1092" y="20"/>
                  </a:cubicBezTo>
                  <a:cubicBezTo>
                    <a:pt x="1079" y="20"/>
                    <a:pt x="1079" y="20"/>
                    <a:pt x="1079" y="20"/>
                  </a:cubicBezTo>
                  <a:cubicBezTo>
                    <a:pt x="1076" y="20"/>
                    <a:pt x="1072" y="20"/>
                    <a:pt x="1067" y="20"/>
                  </a:cubicBezTo>
                  <a:cubicBezTo>
                    <a:pt x="1064" y="20"/>
                    <a:pt x="1061" y="20"/>
                    <a:pt x="1058" y="20"/>
                  </a:cubicBezTo>
                  <a:cubicBezTo>
                    <a:pt x="1028" y="20"/>
                    <a:pt x="1028" y="20"/>
                    <a:pt x="1028" y="20"/>
                  </a:cubicBezTo>
                  <a:cubicBezTo>
                    <a:pt x="1028" y="20"/>
                    <a:pt x="1027" y="20"/>
                    <a:pt x="1027" y="20"/>
                  </a:cubicBezTo>
                  <a:cubicBezTo>
                    <a:pt x="1027" y="20"/>
                    <a:pt x="1014" y="20"/>
                    <a:pt x="1014" y="20"/>
                  </a:cubicBezTo>
                  <a:cubicBezTo>
                    <a:pt x="1014" y="20"/>
                    <a:pt x="1014" y="20"/>
                    <a:pt x="1014" y="20"/>
                  </a:cubicBezTo>
                  <a:cubicBezTo>
                    <a:pt x="582" y="20"/>
                    <a:pt x="582" y="20"/>
                    <a:pt x="582" y="20"/>
                  </a:cubicBezTo>
                  <a:cubicBezTo>
                    <a:pt x="577" y="20"/>
                    <a:pt x="571" y="20"/>
                    <a:pt x="566" y="20"/>
                  </a:cubicBezTo>
                  <a:cubicBezTo>
                    <a:pt x="561" y="20"/>
                    <a:pt x="556" y="20"/>
                    <a:pt x="551" y="20"/>
                  </a:cubicBezTo>
                  <a:cubicBezTo>
                    <a:pt x="533" y="20"/>
                    <a:pt x="533" y="20"/>
                    <a:pt x="533" y="20"/>
                  </a:cubicBezTo>
                  <a:cubicBezTo>
                    <a:pt x="533" y="16"/>
                    <a:pt x="533" y="16"/>
                    <a:pt x="533" y="16"/>
                  </a:cubicBezTo>
                  <a:cubicBezTo>
                    <a:pt x="529" y="15"/>
                    <a:pt x="526" y="14"/>
                    <a:pt x="523" y="12"/>
                  </a:cubicBezTo>
                  <a:cubicBezTo>
                    <a:pt x="524" y="20"/>
                    <a:pt x="524" y="20"/>
                    <a:pt x="524" y="20"/>
                  </a:cubicBezTo>
                  <a:cubicBezTo>
                    <a:pt x="472" y="20"/>
                    <a:pt x="472" y="20"/>
                    <a:pt x="472" y="20"/>
                  </a:cubicBezTo>
                  <a:cubicBezTo>
                    <a:pt x="472" y="20"/>
                    <a:pt x="472" y="13"/>
                    <a:pt x="472" y="3"/>
                  </a:cubicBezTo>
                  <a:cubicBezTo>
                    <a:pt x="452" y="3"/>
                    <a:pt x="431" y="3"/>
                    <a:pt x="412" y="4"/>
                  </a:cubicBezTo>
                  <a:cubicBezTo>
                    <a:pt x="411" y="13"/>
                    <a:pt x="405" y="20"/>
                    <a:pt x="397" y="20"/>
                  </a:cubicBezTo>
                  <a:cubicBezTo>
                    <a:pt x="389" y="20"/>
                    <a:pt x="383" y="13"/>
                    <a:pt x="382" y="4"/>
                  </a:cubicBezTo>
                  <a:cubicBezTo>
                    <a:pt x="353" y="5"/>
                    <a:pt x="325" y="5"/>
                    <a:pt x="300" y="6"/>
                  </a:cubicBezTo>
                  <a:cubicBezTo>
                    <a:pt x="298" y="14"/>
                    <a:pt x="292" y="20"/>
                    <a:pt x="285" y="20"/>
                  </a:cubicBezTo>
                  <a:cubicBezTo>
                    <a:pt x="278" y="20"/>
                    <a:pt x="272" y="14"/>
                    <a:pt x="270" y="7"/>
                  </a:cubicBezTo>
                  <a:cubicBezTo>
                    <a:pt x="240" y="7"/>
                    <a:pt x="212" y="8"/>
                    <a:pt x="186" y="9"/>
                  </a:cubicBezTo>
                  <a:cubicBezTo>
                    <a:pt x="184" y="15"/>
                    <a:pt x="179" y="20"/>
                    <a:pt x="172" y="20"/>
                  </a:cubicBezTo>
                  <a:cubicBezTo>
                    <a:pt x="166" y="20"/>
                    <a:pt x="161" y="16"/>
                    <a:pt x="159" y="10"/>
                  </a:cubicBezTo>
                  <a:cubicBezTo>
                    <a:pt x="58" y="13"/>
                    <a:pt x="0" y="17"/>
                    <a:pt x="0" y="21"/>
                  </a:cubicBezTo>
                  <a:cubicBezTo>
                    <a:pt x="0" y="35"/>
                    <a:pt x="657" y="46"/>
                    <a:pt x="1463" y="46"/>
                  </a:cubicBezTo>
                  <a:cubicBezTo>
                    <a:pt x="2268" y="46"/>
                    <a:pt x="2925" y="35"/>
                    <a:pt x="2925" y="21"/>
                  </a:cubicBezTo>
                  <a:cubicBezTo>
                    <a:pt x="2925" y="17"/>
                    <a:pt x="2881" y="14"/>
                    <a:pt x="2802" y="11"/>
                  </a:cubicBezTo>
                  <a:cubicBezTo>
                    <a:pt x="2800" y="18"/>
                    <a:pt x="2794" y="23"/>
                    <a:pt x="2787" y="23"/>
                  </a:cubicBezTo>
                  <a:cubicBezTo>
                    <a:pt x="2780" y="23"/>
                    <a:pt x="2774" y="18"/>
                    <a:pt x="2773" y="10"/>
                  </a:cubicBezTo>
                  <a:cubicBezTo>
                    <a:pt x="2748" y="9"/>
                    <a:pt x="2720" y="8"/>
                    <a:pt x="2690" y="8"/>
                  </a:cubicBezTo>
                  <a:cubicBezTo>
                    <a:pt x="2689" y="16"/>
                    <a:pt x="2683" y="23"/>
                    <a:pt x="2675" y="23"/>
                  </a:cubicBezTo>
                  <a:cubicBezTo>
                    <a:pt x="2667" y="23"/>
                    <a:pt x="2661" y="16"/>
                    <a:pt x="2660" y="7"/>
                  </a:cubicBezTo>
                  <a:cubicBezTo>
                    <a:pt x="2634" y="6"/>
                    <a:pt x="2607" y="6"/>
                    <a:pt x="2578" y="5"/>
                  </a:cubicBezTo>
                  <a:cubicBezTo>
                    <a:pt x="2578" y="15"/>
                    <a:pt x="2572" y="23"/>
                    <a:pt x="2563" y="23"/>
                  </a:cubicBezTo>
                  <a:cubicBezTo>
                    <a:pt x="2555" y="23"/>
                    <a:pt x="2548" y="15"/>
                    <a:pt x="2548" y="5"/>
                  </a:cubicBezTo>
                  <a:cubicBezTo>
                    <a:pt x="2548" y="5"/>
                    <a:pt x="2548" y="5"/>
                    <a:pt x="2548" y="4"/>
                  </a:cubicBezTo>
                  <a:cubicBezTo>
                    <a:pt x="2529" y="4"/>
                    <a:pt x="2510" y="4"/>
                    <a:pt x="2491" y="3"/>
                  </a:cubicBezTo>
                  <a:cubicBezTo>
                    <a:pt x="2491" y="14"/>
                    <a:pt x="2492" y="23"/>
                    <a:pt x="2492" y="23"/>
                  </a:cubicBezTo>
                  <a:cubicBezTo>
                    <a:pt x="2448" y="23"/>
                    <a:pt x="2448" y="23"/>
                    <a:pt x="2448" y="23"/>
                  </a:cubicBezTo>
                  <a:cubicBezTo>
                    <a:pt x="2448" y="16"/>
                    <a:pt x="2448" y="16"/>
                    <a:pt x="2448" y="16"/>
                  </a:cubicBezTo>
                  <a:cubicBezTo>
                    <a:pt x="2440" y="22"/>
                    <a:pt x="2427" y="23"/>
                    <a:pt x="2413" y="23"/>
                  </a:cubicBezTo>
                  <a:cubicBezTo>
                    <a:pt x="2407" y="23"/>
                    <a:pt x="2400" y="23"/>
                    <a:pt x="2394" y="22"/>
                  </a:cubicBezTo>
                  <a:cubicBezTo>
                    <a:pt x="2394" y="23"/>
                    <a:pt x="2394" y="23"/>
                    <a:pt x="2394" y="23"/>
                  </a:cubicBezTo>
                  <a:cubicBezTo>
                    <a:pt x="2351" y="23"/>
                    <a:pt x="2351" y="23"/>
                    <a:pt x="2351" y="23"/>
                  </a:cubicBezTo>
                  <a:cubicBezTo>
                    <a:pt x="2351" y="16"/>
                    <a:pt x="2351" y="16"/>
                    <a:pt x="2351" y="16"/>
                  </a:cubicBezTo>
                  <a:cubicBezTo>
                    <a:pt x="2343" y="22"/>
                    <a:pt x="2330" y="23"/>
                    <a:pt x="2316" y="23"/>
                  </a:cubicBezTo>
                  <a:cubicBezTo>
                    <a:pt x="2300" y="23"/>
                    <a:pt x="2285" y="21"/>
                    <a:pt x="2282" y="20"/>
                  </a:cubicBezTo>
                  <a:cubicBezTo>
                    <a:pt x="2259" y="17"/>
                    <a:pt x="2238" y="11"/>
                    <a:pt x="2238" y="11"/>
                  </a:cubicBezTo>
                  <a:cubicBezTo>
                    <a:pt x="2239" y="5"/>
                    <a:pt x="2239" y="5"/>
                    <a:pt x="2239" y="5"/>
                  </a:cubicBezTo>
                  <a:cubicBezTo>
                    <a:pt x="2239" y="5"/>
                    <a:pt x="2238" y="2"/>
                    <a:pt x="2239" y="0"/>
                  </a:cubicBezTo>
                  <a:cubicBezTo>
                    <a:pt x="2230" y="0"/>
                    <a:pt x="2221" y="0"/>
                    <a:pt x="2211" y="0"/>
                  </a:cubicBezTo>
                </a:path>
              </a:pathLst>
            </a:custGeom>
            <a:solidFill>
              <a:srgbClr val="9EAA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4"/>
            <p:cNvSpPr>
              <a:spLocks/>
            </p:cNvSpPr>
            <p:nvPr/>
          </p:nvSpPr>
          <p:spPr bwMode="auto">
            <a:xfrm>
              <a:off x="3704431" y="6635750"/>
              <a:ext cx="458788" cy="176213"/>
            </a:xfrm>
            <a:custGeom>
              <a:avLst/>
              <a:gdLst>
                <a:gd name="T0" fmla="*/ 1 w 190"/>
                <a:gd name="T1" fmla="*/ 11 h 73"/>
                <a:gd name="T2" fmla="*/ 0 w 190"/>
                <a:gd name="T3" fmla="*/ 66 h 73"/>
                <a:gd name="T4" fmla="*/ 52 w 190"/>
                <a:gd name="T5" fmla="*/ 66 h 73"/>
                <a:gd name="T6" fmla="*/ 51 w 190"/>
                <a:gd name="T7" fmla="*/ 58 h 73"/>
                <a:gd name="T8" fmla="*/ 135 w 190"/>
                <a:gd name="T9" fmla="*/ 63 h 73"/>
                <a:gd name="T10" fmla="*/ 187 w 190"/>
                <a:gd name="T11" fmla="*/ 51 h 73"/>
                <a:gd name="T12" fmla="*/ 186 w 190"/>
                <a:gd name="T13" fmla="*/ 44 h 73"/>
                <a:gd name="T14" fmla="*/ 181 w 190"/>
                <a:gd name="T15" fmla="*/ 36 h 73"/>
                <a:gd name="T16" fmla="*/ 83 w 190"/>
                <a:gd name="T17" fmla="*/ 2 h 73"/>
                <a:gd name="T18" fmla="*/ 1 w 190"/>
                <a:gd name="T19" fmla="*/ 11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0" h="73">
                  <a:moveTo>
                    <a:pt x="1" y="11"/>
                  </a:moveTo>
                  <a:cubicBezTo>
                    <a:pt x="1" y="14"/>
                    <a:pt x="0" y="66"/>
                    <a:pt x="0" y="66"/>
                  </a:cubicBezTo>
                  <a:cubicBezTo>
                    <a:pt x="52" y="66"/>
                    <a:pt x="52" y="66"/>
                    <a:pt x="52" y="66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73" y="73"/>
                    <a:pt x="127" y="64"/>
                    <a:pt x="135" y="63"/>
                  </a:cubicBezTo>
                  <a:cubicBezTo>
                    <a:pt x="162" y="59"/>
                    <a:pt x="187" y="51"/>
                    <a:pt x="187" y="51"/>
                  </a:cubicBezTo>
                  <a:cubicBezTo>
                    <a:pt x="186" y="44"/>
                    <a:pt x="186" y="44"/>
                    <a:pt x="186" y="44"/>
                  </a:cubicBezTo>
                  <a:cubicBezTo>
                    <a:pt x="186" y="44"/>
                    <a:pt x="190" y="36"/>
                    <a:pt x="181" y="36"/>
                  </a:cubicBezTo>
                  <a:cubicBezTo>
                    <a:pt x="116" y="33"/>
                    <a:pt x="86" y="20"/>
                    <a:pt x="83" y="2"/>
                  </a:cubicBezTo>
                  <a:cubicBezTo>
                    <a:pt x="82" y="0"/>
                    <a:pt x="1" y="11"/>
                    <a:pt x="1" y="11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4987131" y="6672262"/>
              <a:ext cx="231775" cy="127000"/>
            </a:xfrm>
            <a:custGeom>
              <a:avLst/>
              <a:gdLst>
                <a:gd name="T0" fmla="*/ 33 w 96"/>
                <a:gd name="T1" fmla="*/ 17 h 53"/>
                <a:gd name="T2" fmla="*/ 9 w 96"/>
                <a:gd name="T3" fmla="*/ 1 h 53"/>
                <a:gd name="T4" fmla="*/ 7 w 96"/>
                <a:gd name="T5" fmla="*/ 27 h 53"/>
                <a:gd name="T6" fmla="*/ 11 w 96"/>
                <a:gd name="T7" fmla="*/ 32 h 53"/>
                <a:gd name="T8" fmla="*/ 11 w 96"/>
                <a:gd name="T9" fmla="*/ 51 h 53"/>
                <a:gd name="T10" fmla="*/ 24 w 96"/>
                <a:gd name="T11" fmla="*/ 51 h 53"/>
                <a:gd name="T12" fmla="*/ 24 w 96"/>
                <a:gd name="T13" fmla="*/ 36 h 53"/>
                <a:gd name="T14" fmla="*/ 25 w 96"/>
                <a:gd name="T15" fmla="*/ 34 h 53"/>
                <a:gd name="T16" fmla="*/ 25 w 96"/>
                <a:gd name="T17" fmla="*/ 34 h 53"/>
                <a:gd name="T18" fmla="*/ 30 w 96"/>
                <a:gd name="T19" fmla="*/ 35 h 53"/>
                <a:gd name="T20" fmla="*/ 47 w 96"/>
                <a:gd name="T21" fmla="*/ 49 h 53"/>
                <a:gd name="T22" fmla="*/ 77 w 96"/>
                <a:gd name="T23" fmla="*/ 51 h 53"/>
                <a:gd name="T24" fmla="*/ 93 w 96"/>
                <a:gd name="T25" fmla="*/ 42 h 53"/>
                <a:gd name="T26" fmla="*/ 36 w 96"/>
                <a:gd name="T27" fmla="*/ 1 h 53"/>
                <a:gd name="T28" fmla="*/ 33 w 96"/>
                <a:gd name="T29" fmla="*/ 1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6" h="53">
                  <a:moveTo>
                    <a:pt x="33" y="17"/>
                  </a:moveTo>
                  <a:cubicBezTo>
                    <a:pt x="21" y="19"/>
                    <a:pt x="23" y="1"/>
                    <a:pt x="9" y="1"/>
                  </a:cubicBezTo>
                  <a:cubicBezTo>
                    <a:pt x="9" y="1"/>
                    <a:pt x="0" y="19"/>
                    <a:pt x="7" y="27"/>
                  </a:cubicBezTo>
                  <a:cubicBezTo>
                    <a:pt x="9" y="28"/>
                    <a:pt x="8" y="32"/>
                    <a:pt x="11" y="32"/>
                  </a:cubicBezTo>
                  <a:cubicBezTo>
                    <a:pt x="11" y="51"/>
                    <a:pt x="11" y="51"/>
                    <a:pt x="11" y="51"/>
                  </a:cubicBezTo>
                  <a:cubicBezTo>
                    <a:pt x="11" y="51"/>
                    <a:pt x="24" y="51"/>
                    <a:pt x="24" y="51"/>
                  </a:cubicBezTo>
                  <a:cubicBezTo>
                    <a:pt x="25" y="51"/>
                    <a:pt x="24" y="39"/>
                    <a:pt x="24" y="36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7" y="34"/>
                    <a:pt x="29" y="35"/>
                    <a:pt x="30" y="35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60" y="53"/>
                    <a:pt x="70" y="51"/>
                    <a:pt x="77" y="51"/>
                  </a:cubicBezTo>
                  <a:cubicBezTo>
                    <a:pt x="83" y="51"/>
                    <a:pt x="96" y="43"/>
                    <a:pt x="93" y="42"/>
                  </a:cubicBezTo>
                  <a:cubicBezTo>
                    <a:pt x="63" y="35"/>
                    <a:pt x="45" y="12"/>
                    <a:pt x="36" y="1"/>
                  </a:cubicBezTo>
                  <a:cubicBezTo>
                    <a:pt x="36" y="0"/>
                    <a:pt x="40" y="14"/>
                    <a:pt x="33" y="17"/>
                  </a:cubicBezTo>
                </a:path>
              </a:pathLst>
            </a:custGeom>
            <a:solidFill>
              <a:srgbClr val="2924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5061744" y="6673850"/>
              <a:ext cx="238125" cy="125413"/>
            </a:xfrm>
            <a:custGeom>
              <a:avLst/>
              <a:gdLst>
                <a:gd name="T0" fmla="*/ 38 w 99"/>
                <a:gd name="T1" fmla="*/ 16 h 52"/>
                <a:gd name="T2" fmla="*/ 12 w 99"/>
                <a:gd name="T3" fmla="*/ 0 h 52"/>
                <a:gd name="T4" fmla="*/ 7 w 99"/>
                <a:gd name="T5" fmla="*/ 30 h 52"/>
                <a:gd name="T6" fmla="*/ 14 w 99"/>
                <a:gd name="T7" fmla="*/ 31 h 52"/>
                <a:gd name="T8" fmla="*/ 14 w 99"/>
                <a:gd name="T9" fmla="*/ 50 h 52"/>
                <a:gd name="T10" fmla="*/ 27 w 99"/>
                <a:gd name="T11" fmla="*/ 50 h 52"/>
                <a:gd name="T12" fmla="*/ 27 w 99"/>
                <a:gd name="T13" fmla="*/ 35 h 52"/>
                <a:gd name="T14" fmla="*/ 28 w 99"/>
                <a:gd name="T15" fmla="*/ 33 h 52"/>
                <a:gd name="T16" fmla="*/ 33 w 99"/>
                <a:gd name="T17" fmla="*/ 34 h 52"/>
                <a:gd name="T18" fmla="*/ 50 w 99"/>
                <a:gd name="T19" fmla="*/ 48 h 52"/>
                <a:gd name="T20" fmla="*/ 80 w 99"/>
                <a:gd name="T21" fmla="*/ 50 h 52"/>
                <a:gd name="T22" fmla="*/ 96 w 99"/>
                <a:gd name="T23" fmla="*/ 41 h 52"/>
                <a:gd name="T24" fmla="*/ 42 w 99"/>
                <a:gd name="T25" fmla="*/ 1 h 52"/>
                <a:gd name="T26" fmla="*/ 38 w 99"/>
                <a:gd name="T27" fmla="*/ 1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9" h="52">
                  <a:moveTo>
                    <a:pt x="38" y="16"/>
                  </a:moveTo>
                  <a:cubicBezTo>
                    <a:pt x="27" y="18"/>
                    <a:pt x="26" y="0"/>
                    <a:pt x="12" y="0"/>
                  </a:cubicBezTo>
                  <a:cubicBezTo>
                    <a:pt x="12" y="0"/>
                    <a:pt x="0" y="21"/>
                    <a:pt x="7" y="30"/>
                  </a:cubicBezTo>
                  <a:cubicBezTo>
                    <a:pt x="9" y="30"/>
                    <a:pt x="11" y="31"/>
                    <a:pt x="14" y="31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26" y="50"/>
                    <a:pt x="27" y="50"/>
                  </a:cubicBezTo>
                  <a:cubicBezTo>
                    <a:pt x="28" y="50"/>
                    <a:pt x="26" y="40"/>
                    <a:pt x="27" y="35"/>
                  </a:cubicBezTo>
                  <a:cubicBezTo>
                    <a:pt x="27" y="35"/>
                    <a:pt x="28" y="34"/>
                    <a:pt x="28" y="33"/>
                  </a:cubicBezTo>
                  <a:cubicBezTo>
                    <a:pt x="30" y="33"/>
                    <a:pt x="32" y="34"/>
                    <a:pt x="33" y="34"/>
                  </a:cubicBezTo>
                  <a:cubicBezTo>
                    <a:pt x="50" y="48"/>
                    <a:pt x="50" y="48"/>
                    <a:pt x="50" y="48"/>
                  </a:cubicBezTo>
                  <a:cubicBezTo>
                    <a:pt x="63" y="52"/>
                    <a:pt x="73" y="50"/>
                    <a:pt x="80" y="50"/>
                  </a:cubicBezTo>
                  <a:cubicBezTo>
                    <a:pt x="86" y="50"/>
                    <a:pt x="99" y="42"/>
                    <a:pt x="96" y="41"/>
                  </a:cubicBezTo>
                  <a:cubicBezTo>
                    <a:pt x="66" y="34"/>
                    <a:pt x="51" y="12"/>
                    <a:pt x="42" y="1"/>
                  </a:cubicBezTo>
                  <a:cubicBezTo>
                    <a:pt x="41" y="0"/>
                    <a:pt x="45" y="13"/>
                    <a:pt x="38" y="16"/>
                  </a:cubicBezTo>
                </a:path>
              </a:pathLst>
            </a:custGeom>
            <a:solidFill>
              <a:srgbClr val="332D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7963694" y="6669087"/>
              <a:ext cx="381000" cy="144463"/>
            </a:xfrm>
            <a:custGeom>
              <a:avLst/>
              <a:gdLst>
                <a:gd name="T0" fmla="*/ 157 w 158"/>
                <a:gd name="T1" fmla="*/ 9 h 60"/>
                <a:gd name="T2" fmla="*/ 158 w 158"/>
                <a:gd name="T3" fmla="*/ 55 h 60"/>
                <a:gd name="T4" fmla="*/ 115 w 158"/>
                <a:gd name="T5" fmla="*/ 55 h 60"/>
                <a:gd name="T6" fmla="*/ 115 w 158"/>
                <a:gd name="T7" fmla="*/ 48 h 60"/>
                <a:gd name="T8" fmla="*/ 46 w 158"/>
                <a:gd name="T9" fmla="*/ 52 h 60"/>
                <a:gd name="T10" fmla="*/ 2 w 158"/>
                <a:gd name="T11" fmla="*/ 43 h 60"/>
                <a:gd name="T12" fmla="*/ 3 w 158"/>
                <a:gd name="T13" fmla="*/ 37 h 60"/>
                <a:gd name="T14" fmla="*/ 8 w 158"/>
                <a:gd name="T15" fmla="*/ 30 h 60"/>
                <a:gd name="T16" fmla="*/ 89 w 158"/>
                <a:gd name="T17" fmla="*/ 1 h 60"/>
                <a:gd name="T18" fmla="*/ 157 w 158"/>
                <a:gd name="T19" fmla="*/ 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8" h="60">
                  <a:moveTo>
                    <a:pt x="157" y="9"/>
                  </a:moveTo>
                  <a:cubicBezTo>
                    <a:pt x="157" y="11"/>
                    <a:pt x="158" y="55"/>
                    <a:pt x="158" y="55"/>
                  </a:cubicBezTo>
                  <a:cubicBezTo>
                    <a:pt x="115" y="55"/>
                    <a:pt x="115" y="55"/>
                    <a:pt x="115" y="55"/>
                  </a:cubicBezTo>
                  <a:cubicBezTo>
                    <a:pt x="115" y="48"/>
                    <a:pt x="115" y="48"/>
                    <a:pt x="115" y="48"/>
                  </a:cubicBezTo>
                  <a:cubicBezTo>
                    <a:pt x="98" y="60"/>
                    <a:pt x="52" y="53"/>
                    <a:pt x="46" y="52"/>
                  </a:cubicBezTo>
                  <a:cubicBezTo>
                    <a:pt x="23" y="49"/>
                    <a:pt x="2" y="43"/>
                    <a:pt x="2" y="43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37"/>
                    <a:pt x="0" y="30"/>
                    <a:pt x="8" y="30"/>
                  </a:cubicBezTo>
                  <a:cubicBezTo>
                    <a:pt x="62" y="27"/>
                    <a:pt x="87" y="17"/>
                    <a:pt x="89" y="1"/>
                  </a:cubicBezTo>
                  <a:cubicBezTo>
                    <a:pt x="90" y="0"/>
                    <a:pt x="157" y="9"/>
                    <a:pt x="157" y="9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8197056" y="6669087"/>
              <a:ext cx="384175" cy="144463"/>
            </a:xfrm>
            <a:custGeom>
              <a:avLst/>
              <a:gdLst>
                <a:gd name="T0" fmla="*/ 157 w 159"/>
                <a:gd name="T1" fmla="*/ 9 h 60"/>
                <a:gd name="T2" fmla="*/ 159 w 159"/>
                <a:gd name="T3" fmla="*/ 55 h 60"/>
                <a:gd name="T4" fmla="*/ 115 w 159"/>
                <a:gd name="T5" fmla="*/ 55 h 60"/>
                <a:gd name="T6" fmla="*/ 115 w 159"/>
                <a:gd name="T7" fmla="*/ 48 h 60"/>
                <a:gd name="T8" fmla="*/ 46 w 159"/>
                <a:gd name="T9" fmla="*/ 52 h 60"/>
                <a:gd name="T10" fmla="*/ 2 w 159"/>
                <a:gd name="T11" fmla="*/ 43 h 60"/>
                <a:gd name="T12" fmla="*/ 3 w 159"/>
                <a:gd name="T13" fmla="*/ 37 h 60"/>
                <a:gd name="T14" fmla="*/ 8 w 159"/>
                <a:gd name="T15" fmla="*/ 30 h 60"/>
                <a:gd name="T16" fmla="*/ 90 w 159"/>
                <a:gd name="T17" fmla="*/ 1 h 60"/>
                <a:gd name="T18" fmla="*/ 157 w 159"/>
                <a:gd name="T19" fmla="*/ 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9" h="60">
                  <a:moveTo>
                    <a:pt x="157" y="9"/>
                  </a:moveTo>
                  <a:cubicBezTo>
                    <a:pt x="157" y="11"/>
                    <a:pt x="159" y="55"/>
                    <a:pt x="159" y="55"/>
                  </a:cubicBezTo>
                  <a:cubicBezTo>
                    <a:pt x="115" y="55"/>
                    <a:pt x="115" y="55"/>
                    <a:pt x="115" y="55"/>
                  </a:cubicBezTo>
                  <a:cubicBezTo>
                    <a:pt x="115" y="48"/>
                    <a:pt x="115" y="48"/>
                    <a:pt x="115" y="48"/>
                  </a:cubicBezTo>
                  <a:cubicBezTo>
                    <a:pt x="98" y="60"/>
                    <a:pt x="52" y="53"/>
                    <a:pt x="46" y="52"/>
                  </a:cubicBezTo>
                  <a:cubicBezTo>
                    <a:pt x="23" y="49"/>
                    <a:pt x="2" y="43"/>
                    <a:pt x="2" y="43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37"/>
                    <a:pt x="0" y="30"/>
                    <a:pt x="8" y="30"/>
                  </a:cubicBezTo>
                  <a:cubicBezTo>
                    <a:pt x="62" y="27"/>
                    <a:pt x="87" y="17"/>
                    <a:pt x="90" y="1"/>
                  </a:cubicBezTo>
                  <a:cubicBezTo>
                    <a:pt x="90" y="0"/>
                    <a:pt x="157" y="9"/>
                    <a:pt x="157" y="9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2670969" y="4224337"/>
              <a:ext cx="5075238" cy="2546350"/>
            </a:xfrm>
            <a:custGeom>
              <a:avLst/>
              <a:gdLst>
                <a:gd name="T0" fmla="*/ 309 w 2102"/>
                <a:gd name="T1" fmla="*/ 617 h 1055"/>
                <a:gd name="T2" fmla="*/ 359 w 2102"/>
                <a:gd name="T3" fmla="*/ 622 h 1055"/>
                <a:gd name="T4" fmla="*/ 489 w 2102"/>
                <a:gd name="T5" fmla="*/ 545 h 1055"/>
                <a:gd name="T6" fmla="*/ 313 w 2102"/>
                <a:gd name="T7" fmla="*/ 617 h 1055"/>
                <a:gd name="T8" fmla="*/ 930 w 2102"/>
                <a:gd name="T9" fmla="*/ 496 h 1055"/>
                <a:gd name="T10" fmla="*/ 660 w 2102"/>
                <a:gd name="T11" fmla="*/ 366 h 1055"/>
                <a:gd name="T12" fmla="*/ 608 w 2102"/>
                <a:gd name="T13" fmla="*/ 491 h 1055"/>
                <a:gd name="T14" fmla="*/ 636 w 2102"/>
                <a:gd name="T15" fmla="*/ 422 h 1055"/>
                <a:gd name="T16" fmla="*/ 266 w 2102"/>
                <a:gd name="T17" fmla="*/ 215 h 1055"/>
                <a:gd name="T18" fmla="*/ 400 w 2102"/>
                <a:gd name="T19" fmla="*/ 109 h 1055"/>
                <a:gd name="T20" fmla="*/ 252 w 2102"/>
                <a:gd name="T21" fmla="*/ 36 h 1055"/>
                <a:gd name="T22" fmla="*/ 116 w 2102"/>
                <a:gd name="T23" fmla="*/ 687 h 1055"/>
                <a:gd name="T24" fmla="*/ 74 w 2102"/>
                <a:gd name="T25" fmla="*/ 782 h 1055"/>
                <a:gd name="T26" fmla="*/ 165 w 2102"/>
                <a:gd name="T27" fmla="*/ 822 h 1055"/>
                <a:gd name="T28" fmla="*/ 171 w 2102"/>
                <a:gd name="T29" fmla="*/ 841 h 1055"/>
                <a:gd name="T30" fmla="*/ 229 w 2102"/>
                <a:gd name="T31" fmla="*/ 891 h 1055"/>
                <a:gd name="T32" fmla="*/ 113 w 2102"/>
                <a:gd name="T33" fmla="*/ 1046 h 1055"/>
                <a:gd name="T34" fmla="*/ 231 w 2102"/>
                <a:gd name="T35" fmla="*/ 1032 h 1055"/>
                <a:gd name="T36" fmla="*/ 253 w 2102"/>
                <a:gd name="T37" fmla="*/ 1025 h 1055"/>
                <a:gd name="T38" fmla="*/ 364 w 2102"/>
                <a:gd name="T39" fmla="*/ 1032 h 1055"/>
                <a:gd name="T40" fmla="*/ 327 w 2102"/>
                <a:gd name="T41" fmla="*/ 804 h 1055"/>
                <a:gd name="T42" fmla="*/ 429 w 2102"/>
                <a:gd name="T43" fmla="*/ 1010 h 1055"/>
                <a:gd name="T44" fmla="*/ 966 w 2102"/>
                <a:gd name="T45" fmla="*/ 1041 h 1055"/>
                <a:gd name="T46" fmla="*/ 1002 w 2102"/>
                <a:gd name="T47" fmla="*/ 1015 h 1055"/>
                <a:gd name="T48" fmla="*/ 1864 w 2102"/>
                <a:gd name="T49" fmla="*/ 1042 h 1055"/>
                <a:gd name="T50" fmla="*/ 2012 w 2102"/>
                <a:gd name="T51" fmla="*/ 1036 h 1055"/>
                <a:gd name="T52" fmla="*/ 1972 w 2102"/>
                <a:gd name="T53" fmla="*/ 675 h 1055"/>
                <a:gd name="T54" fmla="*/ 2042 w 2102"/>
                <a:gd name="T55" fmla="*/ 496 h 1055"/>
                <a:gd name="T56" fmla="*/ 2018 w 2102"/>
                <a:gd name="T57" fmla="*/ 478 h 1055"/>
                <a:gd name="T58" fmla="*/ 1801 w 2102"/>
                <a:gd name="T59" fmla="*/ 313 h 1055"/>
                <a:gd name="T60" fmla="*/ 1777 w 2102"/>
                <a:gd name="T61" fmla="*/ 309 h 1055"/>
                <a:gd name="T62" fmla="*/ 1810 w 2102"/>
                <a:gd name="T63" fmla="*/ 148 h 1055"/>
                <a:gd name="T64" fmla="*/ 1677 w 2102"/>
                <a:gd name="T65" fmla="*/ 64 h 1055"/>
                <a:gd name="T66" fmla="*/ 1548 w 2102"/>
                <a:gd name="T67" fmla="*/ 255 h 1055"/>
                <a:gd name="T68" fmla="*/ 1500 w 2102"/>
                <a:gd name="T69" fmla="*/ 264 h 1055"/>
                <a:gd name="T70" fmla="*/ 1495 w 2102"/>
                <a:gd name="T71" fmla="*/ 275 h 1055"/>
                <a:gd name="T72" fmla="*/ 1437 w 2102"/>
                <a:gd name="T73" fmla="*/ 332 h 1055"/>
                <a:gd name="T74" fmla="*/ 1403 w 2102"/>
                <a:gd name="T75" fmla="*/ 211 h 1055"/>
                <a:gd name="T76" fmla="*/ 1387 w 2102"/>
                <a:gd name="T77" fmla="*/ 155 h 1055"/>
                <a:gd name="T78" fmla="*/ 1363 w 2102"/>
                <a:gd name="T79" fmla="*/ 80 h 1055"/>
                <a:gd name="T80" fmla="*/ 1322 w 2102"/>
                <a:gd name="T81" fmla="*/ 65 h 1055"/>
                <a:gd name="T82" fmla="*/ 1291 w 2102"/>
                <a:gd name="T83" fmla="*/ 60 h 1055"/>
                <a:gd name="T84" fmla="*/ 1261 w 2102"/>
                <a:gd name="T85" fmla="*/ 86 h 1055"/>
                <a:gd name="T86" fmla="*/ 1238 w 2102"/>
                <a:gd name="T87" fmla="*/ 105 h 1055"/>
                <a:gd name="T88" fmla="*/ 1219 w 2102"/>
                <a:gd name="T89" fmla="*/ 141 h 1055"/>
                <a:gd name="T90" fmla="*/ 1209 w 2102"/>
                <a:gd name="T91" fmla="*/ 192 h 1055"/>
                <a:gd name="T92" fmla="*/ 1218 w 2102"/>
                <a:gd name="T93" fmla="*/ 233 h 1055"/>
                <a:gd name="T94" fmla="*/ 1142 w 2102"/>
                <a:gd name="T95" fmla="*/ 463 h 1055"/>
                <a:gd name="T96" fmla="*/ 1135 w 2102"/>
                <a:gd name="T97" fmla="*/ 403 h 1055"/>
                <a:gd name="T98" fmla="*/ 1134 w 2102"/>
                <a:gd name="T99" fmla="*/ 395 h 1055"/>
                <a:gd name="T100" fmla="*/ 1128 w 2102"/>
                <a:gd name="T101" fmla="*/ 401 h 1055"/>
                <a:gd name="T102" fmla="*/ 1120 w 2102"/>
                <a:gd name="T103" fmla="*/ 413 h 1055"/>
                <a:gd name="T104" fmla="*/ 1086 w 2102"/>
                <a:gd name="T105" fmla="*/ 463 h 1055"/>
                <a:gd name="T106" fmla="*/ 884 w 2102"/>
                <a:gd name="T107" fmla="*/ 289 h 1055"/>
                <a:gd name="T108" fmla="*/ 924 w 2102"/>
                <a:gd name="T109" fmla="*/ 142 h 1055"/>
                <a:gd name="T110" fmla="*/ 912 w 2102"/>
                <a:gd name="T111" fmla="*/ 75 h 1055"/>
                <a:gd name="T112" fmla="*/ 737 w 2102"/>
                <a:gd name="T113" fmla="*/ 258 h 1055"/>
                <a:gd name="T114" fmla="*/ 654 w 2102"/>
                <a:gd name="T115" fmla="*/ 263 h 1055"/>
                <a:gd name="T116" fmla="*/ 346 w 2102"/>
                <a:gd name="T117" fmla="*/ 303 h 1055"/>
                <a:gd name="T118" fmla="*/ 404 w 2102"/>
                <a:gd name="T119" fmla="*/ 160 h 1055"/>
                <a:gd name="T120" fmla="*/ 404 w 2102"/>
                <a:gd name="T121" fmla="*/ 84 h 1055"/>
                <a:gd name="T122" fmla="*/ 404 w 2102"/>
                <a:gd name="T123" fmla="*/ 54 h 1055"/>
                <a:gd name="T124" fmla="*/ 422 w 2102"/>
                <a:gd name="T125" fmla="*/ 69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02" h="1055">
                  <a:moveTo>
                    <a:pt x="413" y="763"/>
                  </a:moveTo>
                  <a:cubicBezTo>
                    <a:pt x="409" y="760"/>
                    <a:pt x="405" y="758"/>
                    <a:pt x="401" y="756"/>
                  </a:cubicBezTo>
                  <a:cubicBezTo>
                    <a:pt x="408" y="756"/>
                    <a:pt x="413" y="757"/>
                    <a:pt x="413" y="757"/>
                  </a:cubicBezTo>
                  <a:cubicBezTo>
                    <a:pt x="413" y="763"/>
                    <a:pt x="413" y="763"/>
                    <a:pt x="413" y="763"/>
                  </a:cubicBezTo>
                  <a:moveTo>
                    <a:pt x="312" y="617"/>
                  </a:moveTo>
                  <a:cubicBezTo>
                    <a:pt x="312" y="617"/>
                    <a:pt x="312" y="617"/>
                    <a:pt x="312" y="617"/>
                  </a:cubicBezTo>
                  <a:cubicBezTo>
                    <a:pt x="309" y="617"/>
                    <a:pt x="309" y="617"/>
                    <a:pt x="309" y="617"/>
                  </a:cubicBezTo>
                  <a:cubicBezTo>
                    <a:pt x="309" y="617"/>
                    <a:pt x="309" y="617"/>
                    <a:pt x="309" y="617"/>
                  </a:cubicBezTo>
                  <a:cubicBezTo>
                    <a:pt x="312" y="617"/>
                    <a:pt x="312" y="617"/>
                    <a:pt x="312" y="617"/>
                  </a:cubicBezTo>
                  <a:moveTo>
                    <a:pt x="491" y="496"/>
                  </a:moveTo>
                  <a:cubicBezTo>
                    <a:pt x="495" y="495"/>
                    <a:pt x="500" y="494"/>
                    <a:pt x="504" y="494"/>
                  </a:cubicBezTo>
                  <a:cubicBezTo>
                    <a:pt x="513" y="495"/>
                    <a:pt x="522" y="495"/>
                    <a:pt x="530" y="496"/>
                  </a:cubicBezTo>
                  <a:cubicBezTo>
                    <a:pt x="491" y="496"/>
                    <a:pt x="491" y="496"/>
                    <a:pt x="491" y="496"/>
                  </a:cubicBezTo>
                  <a:moveTo>
                    <a:pt x="359" y="622"/>
                  </a:moveTo>
                  <a:cubicBezTo>
                    <a:pt x="359" y="622"/>
                    <a:pt x="357" y="550"/>
                    <a:pt x="353" y="471"/>
                  </a:cubicBezTo>
                  <a:cubicBezTo>
                    <a:pt x="370" y="480"/>
                    <a:pt x="387" y="488"/>
                    <a:pt x="403" y="493"/>
                  </a:cubicBezTo>
                  <a:cubicBezTo>
                    <a:pt x="407" y="494"/>
                    <a:pt x="411" y="495"/>
                    <a:pt x="416" y="496"/>
                  </a:cubicBezTo>
                  <a:cubicBezTo>
                    <a:pt x="358" y="496"/>
                    <a:pt x="358" y="496"/>
                    <a:pt x="358" y="496"/>
                  </a:cubicBezTo>
                  <a:cubicBezTo>
                    <a:pt x="358" y="520"/>
                    <a:pt x="358" y="520"/>
                    <a:pt x="358" y="520"/>
                  </a:cubicBezTo>
                  <a:cubicBezTo>
                    <a:pt x="358" y="545"/>
                    <a:pt x="358" y="545"/>
                    <a:pt x="358" y="545"/>
                  </a:cubicBezTo>
                  <a:cubicBezTo>
                    <a:pt x="489" y="545"/>
                    <a:pt x="489" y="545"/>
                    <a:pt x="489" y="545"/>
                  </a:cubicBezTo>
                  <a:cubicBezTo>
                    <a:pt x="489" y="557"/>
                    <a:pt x="489" y="557"/>
                    <a:pt x="489" y="557"/>
                  </a:cubicBezTo>
                  <a:cubicBezTo>
                    <a:pt x="489" y="557"/>
                    <a:pt x="489" y="557"/>
                    <a:pt x="489" y="557"/>
                  </a:cubicBezTo>
                  <a:cubicBezTo>
                    <a:pt x="489" y="656"/>
                    <a:pt x="489" y="656"/>
                    <a:pt x="489" y="656"/>
                  </a:cubicBezTo>
                  <a:cubicBezTo>
                    <a:pt x="486" y="655"/>
                    <a:pt x="483" y="653"/>
                    <a:pt x="479" y="653"/>
                  </a:cubicBezTo>
                  <a:cubicBezTo>
                    <a:pt x="317" y="619"/>
                    <a:pt x="317" y="619"/>
                    <a:pt x="317" y="619"/>
                  </a:cubicBezTo>
                  <a:cubicBezTo>
                    <a:pt x="313" y="617"/>
                    <a:pt x="313" y="617"/>
                    <a:pt x="313" y="617"/>
                  </a:cubicBezTo>
                  <a:cubicBezTo>
                    <a:pt x="313" y="617"/>
                    <a:pt x="313" y="617"/>
                    <a:pt x="313" y="617"/>
                  </a:cubicBezTo>
                  <a:cubicBezTo>
                    <a:pt x="313" y="617"/>
                    <a:pt x="314" y="617"/>
                    <a:pt x="315" y="617"/>
                  </a:cubicBezTo>
                  <a:cubicBezTo>
                    <a:pt x="322" y="617"/>
                    <a:pt x="330" y="609"/>
                    <a:pt x="335" y="588"/>
                  </a:cubicBezTo>
                  <a:cubicBezTo>
                    <a:pt x="359" y="622"/>
                    <a:pt x="359" y="622"/>
                    <a:pt x="359" y="622"/>
                  </a:cubicBezTo>
                  <a:moveTo>
                    <a:pt x="930" y="496"/>
                  </a:moveTo>
                  <a:cubicBezTo>
                    <a:pt x="934" y="485"/>
                    <a:pt x="937" y="476"/>
                    <a:pt x="939" y="468"/>
                  </a:cubicBezTo>
                  <a:cubicBezTo>
                    <a:pt x="951" y="477"/>
                    <a:pt x="963" y="487"/>
                    <a:pt x="976" y="496"/>
                  </a:cubicBezTo>
                  <a:cubicBezTo>
                    <a:pt x="930" y="496"/>
                    <a:pt x="930" y="496"/>
                    <a:pt x="930" y="496"/>
                  </a:cubicBezTo>
                  <a:moveTo>
                    <a:pt x="1465" y="496"/>
                  </a:moveTo>
                  <a:cubicBezTo>
                    <a:pt x="1461" y="481"/>
                    <a:pt x="1456" y="464"/>
                    <a:pt x="1452" y="446"/>
                  </a:cubicBezTo>
                  <a:cubicBezTo>
                    <a:pt x="1456" y="439"/>
                    <a:pt x="1456" y="439"/>
                    <a:pt x="1456" y="439"/>
                  </a:cubicBezTo>
                  <a:cubicBezTo>
                    <a:pt x="1472" y="460"/>
                    <a:pt x="1489" y="482"/>
                    <a:pt x="1500" y="496"/>
                  </a:cubicBezTo>
                  <a:cubicBezTo>
                    <a:pt x="1465" y="496"/>
                    <a:pt x="1465" y="496"/>
                    <a:pt x="1465" y="496"/>
                  </a:cubicBezTo>
                  <a:moveTo>
                    <a:pt x="636" y="422"/>
                  </a:moveTo>
                  <a:cubicBezTo>
                    <a:pt x="644" y="407"/>
                    <a:pt x="653" y="388"/>
                    <a:pt x="660" y="366"/>
                  </a:cubicBezTo>
                  <a:cubicBezTo>
                    <a:pt x="677" y="496"/>
                    <a:pt x="677" y="496"/>
                    <a:pt x="677" y="496"/>
                  </a:cubicBezTo>
                  <a:cubicBezTo>
                    <a:pt x="575" y="496"/>
                    <a:pt x="575" y="496"/>
                    <a:pt x="575" y="496"/>
                  </a:cubicBezTo>
                  <a:cubicBezTo>
                    <a:pt x="589" y="495"/>
                    <a:pt x="598" y="494"/>
                    <a:pt x="598" y="494"/>
                  </a:cubicBezTo>
                  <a:cubicBezTo>
                    <a:pt x="598" y="490"/>
                    <a:pt x="598" y="490"/>
                    <a:pt x="598" y="490"/>
                  </a:cubicBezTo>
                  <a:cubicBezTo>
                    <a:pt x="602" y="491"/>
                    <a:pt x="602" y="491"/>
                    <a:pt x="602" y="491"/>
                  </a:cubicBezTo>
                  <a:cubicBezTo>
                    <a:pt x="603" y="491"/>
                    <a:pt x="603" y="491"/>
                    <a:pt x="603" y="491"/>
                  </a:cubicBezTo>
                  <a:cubicBezTo>
                    <a:pt x="604" y="491"/>
                    <a:pt x="605" y="491"/>
                    <a:pt x="608" y="491"/>
                  </a:cubicBezTo>
                  <a:cubicBezTo>
                    <a:pt x="608" y="491"/>
                    <a:pt x="608" y="491"/>
                    <a:pt x="608" y="491"/>
                  </a:cubicBezTo>
                  <a:cubicBezTo>
                    <a:pt x="608" y="491"/>
                    <a:pt x="608" y="491"/>
                    <a:pt x="608" y="491"/>
                  </a:cubicBezTo>
                  <a:cubicBezTo>
                    <a:pt x="611" y="491"/>
                    <a:pt x="615" y="491"/>
                    <a:pt x="620" y="491"/>
                  </a:cubicBezTo>
                  <a:cubicBezTo>
                    <a:pt x="636" y="491"/>
                    <a:pt x="657" y="490"/>
                    <a:pt x="660" y="485"/>
                  </a:cubicBezTo>
                  <a:cubicBezTo>
                    <a:pt x="664" y="478"/>
                    <a:pt x="661" y="441"/>
                    <a:pt x="651" y="428"/>
                  </a:cubicBezTo>
                  <a:cubicBezTo>
                    <a:pt x="648" y="422"/>
                    <a:pt x="644" y="421"/>
                    <a:pt x="641" y="421"/>
                  </a:cubicBezTo>
                  <a:cubicBezTo>
                    <a:pt x="639" y="421"/>
                    <a:pt x="637" y="421"/>
                    <a:pt x="636" y="422"/>
                  </a:cubicBezTo>
                  <a:moveTo>
                    <a:pt x="852" y="308"/>
                  </a:moveTo>
                  <a:cubicBezTo>
                    <a:pt x="851" y="307"/>
                    <a:pt x="851" y="307"/>
                    <a:pt x="851" y="307"/>
                  </a:cubicBezTo>
                  <a:cubicBezTo>
                    <a:pt x="851" y="306"/>
                    <a:pt x="851" y="305"/>
                    <a:pt x="851" y="305"/>
                  </a:cubicBezTo>
                  <a:cubicBezTo>
                    <a:pt x="851" y="305"/>
                    <a:pt x="851" y="306"/>
                    <a:pt x="852" y="308"/>
                  </a:cubicBezTo>
                  <a:moveTo>
                    <a:pt x="266" y="217"/>
                  </a:moveTo>
                  <a:cubicBezTo>
                    <a:pt x="265" y="216"/>
                    <a:pt x="265" y="216"/>
                    <a:pt x="265" y="216"/>
                  </a:cubicBezTo>
                  <a:cubicBezTo>
                    <a:pt x="266" y="215"/>
                    <a:pt x="266" y="215"/>
                    <a:pt x="266" y="215"/>
                  </a:cubicBezTo>
                  <a:cubicBezTo>
                    <a:pt x="266" y="215"/>
                    <a:pt x="266" y="216"/>
                    <a:pt x="266" y="217"/>
                  </a:cubicBezTo>
                  <a:moveTo>
                    <a:pt x="399" y="127"/>
                  </a:moveTo>
                  <a:cubicBezTo>
                    <a:pt x="398" y="126"/>
                    <a:pt x="397" y="125"/>
                    <a:pt x="396" y="123"/>
                  </a:cubicBezTo>
                  <a:cubicBezTo>
                    <a:pt x="396" y="122"/>
                    <a:pt x="396" y="122"/>
                    <a:pt x="396" y="122"/>
                  </a:cubicBezTo>
                  <a:cubicBezTo>
                    <a:pt x="399" y="122"/>
                    <a:pt x="399" y="122"/>
                    <a:pt x="399" y="122"/>
                  </a:cubicBezTo>
                  <a:cubicBezTo>
                    <a:pt x="399" y="127"/>
                    <a:pt x="399" y="127"/>
                    <a:pt x="399" y="127"/>
                  </a:cubicBezTo>
                  <a:moveTo>
                    <a:pt x="400" y="109"/>
                  </a:moveTo>
                  <a:cubicBezTo>
                    <a:pt x="400" y="109"/>
                    <a:pt x="400" y="109"/>
                    <a:pt x="400" y="109"/>
                  </a:cubicBezTo>
                  <a:cubicBezTo>
                    <a:pt x="400" y="109"/>
                    <a:pt x="400" y="109"/>
                    <a:pt x="400" y="109"/>
                  </a:cubicBezTo>
                  <a:cubicBezTo>
                    <a:pt x="400" y="112"/>
                    <a:pt x="400" y="112"/>
                    <a:pt x="400" y="112"/>
                  </a:cubicBezTo>
                  <a:cubicBezTo>
                    <a:pt x="398" y="112"/>
                    <a:pt x="398" y="112"/>
                    <a:pt x="398" y="112"/>
                  </a:cubicBezTo>
                  <a:cubicBezTo>
                    <a:pt x="399" y="111"/>
                    <a:pt x="399" y="110"/>
                    <a:pt x="400" y="109"/>
                  </a:cubicBezTo>
                  <a:moveTo>
                    <a:pt x="345" y="0"/>
                  </a:moveTo>
                  <a:cubicBezTo>
                    <a:pt x="305" y="0"/>
                    <a:pt x="261" y="18"/>
                    <a:pt x="252" y="36"/>
                  </a:cubicBezTo>
                  <a:cubicBezTo>
                    <a:pt x="228" y="36"/>
                    <a:pt x="210" y="102"/>
                    <a:pt x="227" y="149"/>
                  </a:cubicBezTo>
                  <a:cubicBezTo>
                    <a:pt x="235" y="173"/>
                    <a:pt x="255" y="206"/>
                    <a:pt x="255" y="209"/>
                  </a:cubicBezTo>
                  <a:cubicBezTo>
                    <a:pt x="255" y="210"/>
                    <a:pt x="255" y="211"/>
                    <a:pt x="256" y="212"/>
                  </a:cubicBezTo>
                  <a:cubicBezTo>
                    <a:pt x="250" y="210"/>
                    <a:pt x="250" y="210"/>
                    <a:pt x="250" y="210"/>
                  </a:cubicBezTo>
                  <a:cubicBezTo>
                    <a:pt x="250" y="210"/>
                    <a:pt x="248" y="218"/>
                    <a:pt x="245" y="225"/>
                  </a:cubicBezTo>
                  <a:cubicBezTo>
                    <a:pt x="240" y="223"/>
                    <a:pt x="237" y="222"/>
                    <a:pt x="237" y="222"/>
                  </a:cubicBezTo>
                  <a:cubicBezTo>
                    <a:pt x="190" y="364"/>
                    <a:pt x="160" y="569"/>
                    <a:pt x="116" y="687"/>
                  </a:cubicBezTo>
                  <a:cubicBezTo>
                    <a:pt x="116" y="687"/>
                    <a:pt x="146" y="695"/>
                    <a:pt x="179" y="701"/>
                  </a:cubicBezTo>
                  <a:cubicBezTo>
                    <a:pt x="182" y="706"/>
                    <a:pt x="185" y="710"/>
                    <a:pt x="189" y="714"/>
                  </a:cubicBezTo>
                  <a:cubicBezTo>
                    <a:pt x="159" y="718"/>
                    <a:pt x="134" y="727"/>
                    <a:pt x="103" y="744"/>
                  </a:cubicBezTo>
                  <a:cubicBezTo>
                    <a:pt x="113" y="670"/>
                    <a:pt x="90" y="259"/>
                    <a:pt x="15" y="259"/>
                  </a:cubicBezTo>
                  <a:cubicBezTo>
                    <a:pt x="6" y="259"/>
                    <a:pt x="0" y="270"/>
                    <a:pt x="2" y="280"/>
                  </a:cubicBezTo>
                  <a:cubicBezTo>
                    <a:pt x="65" y="768"/>
                    <a:pt x="65" y="768"/>
                    <a:pt x="65" y="768"/>
                  </a:cubicBezTo>
                  <a:cubicBezTo>
                    <a:pt x="65" y="774"/>
                    <a:pt x="69" y="780"/>
                    <a:pt x="74" y="782"/>
                  </a:cubicBezTo>
                  <a:cubicBezTo>
                    <a:pt x="74" y="783"/>
                    <a:pt x="74" y="783"/>
                    <a:pt x="74" y="783"/>
                  </a:cubicBezTo>
                  <a:cubicBezTo>
                    <a:pt x="74" y="795"/>
                    <a:pt x="82" y="804"/>
                    <a:pt x="91" y="804"/>
                  </a:cubicBezTo>
                  <a:cubicBezTo>
                    <a:pt x="155" y="804"/>
                    <a:pt x="155" y="804"/>
                    <a:pt x="155" y="804"/>
                  </a:cubicBezTo>
                  <a:cubicBezTo>
                    <a:pt x="158" y="807"/>
                    <a:pt x="168" y="810"/>
                    <a:pt x="182" y="813"/>
                  </a:cubicBezTo>
                  <a:cubicBezTo>
                    <a:pt x="182" y="816"/>
                    <a:pt x="182" y="816"/>
                    <a:pt x="182" y="816"/>
                  </a:cubicBezTo>
                  <a:cubicBezTo>
                    <a:pt x="172" y="825"/>
                    <a:pt x="172" y="825"/>
                    <a:pt x="172" y="825"/>
                  </a:cubicBezTo>
                  <a:cubicBezTo>
                    <a:pt x="170" y="823"/>
                    <a:pt x="168" y="822"/>
                    <a:pt x="165" y="822"/>
                  </a:cubicBezTo>
                  <a:cubicBezTo>
                    <a:pt x="164" y="822"/>
                    <a:pt x="162" y="823"/>
                    <a:pt x="160" y="824"/>
                  </a:cubicBezTo>
                  <a:cubicBezTo>
                    <a:pt x="145" y="838"/>
                    <a:pt x="145" y="838"/>
                    <a:pt x="145" y="838"/>
                  </a:cubicBezTo>
                  <a:cubicBezTo>
                    <a:pt x="141" y="841"/>
                    <a:pt x="140" y="848"/>
                    <a:pt x="143" y="853"/>
                  </a:cubicBezTo>
                  <a:cubicBezTo>
                    <a:pt x="143" y="853"/>
                    <a:pt x="143" y="853"/>
                    <a:pt x="143" y="853"/>
                  </a:cubicBezTo>
                  <a:cubicBezTo>
                    <a:pt x="145" y="856"/>
                    <a:pt x="148" y="857"/>
                    <a:pt x="151" y="857"/>
                  </a:cubicBezTo>
                  <a:cubicBezTo>
                    <a:pt x="152" y="857"/>
                    <a:pt x="154" y="856"/>
                    <a:pt x="156" y="855"/>
                  </a:cubicBezTo>
                  <a:cubicBezTo>
                    <a:pt x="171" y="841"/>
                    <a:pt x="171" y="841"/>
                    <a:pt x="171" y="841"/>
                  </a:cubicBezTo>
                  <a:cubicBezTo>
                    <a:pt x="174" y="838"/>
                    <a:pt x="175" y="833"/>
                    <a:pt x="174" y="828"/>
                  </a:cubicBezTo>
                  <a:cubicBezTo>
                    <a:pt x="185" y="819"/>
                    <a:pt x="185" y="819"/>
                    <a:pt x="185" y="819"/>
                  </a:cubicBezTo>
                  <a:cubicBezTo>
                    <a:pt x="185" y="818"/>
                    <a:pt x="185" y="818"/>
                    <a:pt x="185" y="818"/>
                  </a:cubicBezTo>
                  <a:cubicBezTo>
                    <a:pt x="185" y="817"/>
                    <a:pt x="185" y="817"/>
                    <a:pt x="185" y="817"/>
                  </a:cubicBezTo>
                  <a:cubicBezTo>
                    <a:pt x="186" y="813"/>
                    <a:pt x="186" y="813"/>
                    <a:pt x="186" y="813"/>
                  </a:cubicBezTo>
                  <a:cubicBezTo>
                    <a:pt x="198" y="815"/>
                    <a:pt x="212" y="816"/>
                    <a:pt x="229" y="817"/>
                  </a:cubicBezTo>
                  <a:cubicBezTo>
                    <a:pt x="229" y="891"/>
                    <a:pt x="229" y="891"/>
                    <a:pt x="229" y="891"/>
                  </a:cubicBezTo>
                  <a:cubicBezTo>
                    <a:pt x="221" y="891"/>
                    <a:pt x="221" y="891"/>
                    <a:pt x="221" y="891"/>
                  </a:cubicBezTo>
                  <a:cubicBezTo>
                    <a:pt x="221" y="999"/>
                    <a:pt x="221" y="999"/>
                    <a:pt x="221" y="999"/>
                  </a:cubicBezTo>
                  <a:cubicBezTo>
                    <a:pt x="130" y="1018"/>
                    <a:pt x="130" y="1018"/>
                    <a:pt x="130" y="1018"/>
                  </a:cubicBezTo>
                  <a:cubicBezTo>
                    <a:pt x="123" y="1019"/>
                    <a:pt x="118" y="1024"/>
                    <a:pt x="118" y="1032"/>
                  </a:cubicBezTo>
                  <a:cubicBezTo>
                    <a:pt x="118" y="1032"/>
                    <a:pt x="118" y="1032"/>
                    <a:pt x="118" y="1032"/>
                  </a:cubicBezTo>
                  <a:cubicBezTo>
                    <a:pt x="118" y="1033"/>
                    <a:pt x="118" y="1033"/>
                    <a:pt x="118" y="1033"/>
                  </a:cubicBezTo>
                  <a:cubicBezTo>
                    <a:pt x="115" y="1036"/>
                    <a:pt x="113" y="1041"/>
                    <a:pt x="113" y="1046"/>
                  </a:cubicBezTo>
                  <a:cubicBezTo>
                    <a:pt x="113" y="1049"/>
                    <a:pt x="114" y="1052"/>
                    <a:pt x="115" y="1055"/>
                  </a:cubicBezTo>
                  <a:cubicBezTo>
                    <a:pt x="124" y="1054"/>
                    <a:pt x="133" y="1054"/>
                    <a:pt x="142" y="1054"/>
                  </a:cubicBezTo>
                  <a:cubicBezTo>
                    <a:pt x="143" y="1052"/>
                    <a:pt x="144" y="1049"/>
                    <a:pt x="144" y="1046"/>
                  </a:cubicBezTo>
                  <a:cubicBezTo>
                    <a:pt x="144" y="1045"/>
                    <a:pt x="144" y="1044"/>
                    <a:pt x="143" y="1043"/>
                  </a:cubicBezTo>
                  <a:cubicBezTo>
                    <a:pt x="230" y="1025"/>
                    <a:pt x="230" y="1025"/>
                    <a:pt x="230" y="1025"/>
                  </a:cubicBezTo>
                  <a:cubicBezTo>
                    <a:pt x="230" y="1025"/>
                    <a:pt x="230" y="1025"/>
                    <a:pt x="230" y="1025"/>
                  </a:cubicBezTo>
                  <a:cubicBezTo>
                    <a:pt x="231" y="1032"/>
                    <a:pt x="231" y="1032"/>
                    <a:pt x="231" y="1032"/>
                  </a:cubicBezTo>
                  <a:cubicBezTo>
                    <a:pt x="227" y="1036"/>
                    <a:pt x="225" y="1041"/>
                    <a:pt x="225" y="1046"/>
                  </a:cubicBezTo>
                  <a:cubicBezTo>
                    <a:pt x="225" y="1048"/>
                    <a:pt x="226" y="1050"/>
                    <a:pt x="226" y="1052"/>
                  </a:cubicBezTo>
                  <a:cubicBezTo>
                    <a:pt x="236" y="1051"/>
                    <a:pt x="245" y="1051"/>
                    <a:pt x="256" y="1051"/>
                  </a:cubicBezTo>
                  <a:cubicBezTo>
                    <a:pt x="256" y="1049"/>
                    <a:pt x="256" y="1048"/>
                    <a:pt x="256" y="1046"/>
                  </a:cubicBezTo>
                  <a:cubicBezTo>
                    <a:pt x="256" y="1041"/>
                    <a:pt x="254" y="1036"/>
                    <a:pt x="251" y="1033"/>
                  </a:cubicBezTo>
                  <a:cubicBezTo>
                    <a:pt x="252" y="1025"/>
                    <a:pt x="252" y="1025"/>
                    <a:pt x="252" y="1025"/>
                  </a:cubicBezTo>
                  <a:cubicBezTo>
                    <a:pt x="253" y="1025"/>
                    <a:pt x="253" y="1025"/>
                    <a:pt x="253" y="1025"/>
                  </a:cubicBezTo>
                  <a:cubicBezTo>
                    <a:pt x="338" y="1042"/>
                    <a:pt x="338" y="1042"/>
                    <a:pt x="338" y="1042"/>
                  </a:cubicBezTo>
                  <a:cubicBezTo>
                    <a:pt x="337" y="1044"/>
                    <a:pt x="337" y="1045"/>
                    <a:pt x="337" y="1046"/>
                  </a:cubicBezTo>
                  <a:cubicBezTo>
                    <a:pt x="337" y="1047"/>
                    <a:pt x="337" y="1048"/>
                    <a:pt x="338" y="1049"/>
                  </a:cubicBezTo>
                  <a:cubicBezTo>
                    <a:pt x="348" y="1049"/>
                    <a:pt x="358" y="1049"/>
                    <a:pt x="368" y="1049"/>
                  </a:cubicBezTo>
                  <a:cubicBezTo>
                    <a:pt x="368" y="1048"/>
                    <a:pt x="368" y="1047"/>
                    <a:pt x="368" y="1046"/>
                  </a:cubicBezTo>
                  <a:cubicBezTo>
                    <a:pt x="368" y="1041"/>
                    <a:pt x="367" y="1037"/>
                    <a:pt x="364" y="1034"/>
                  </a:cubicBezTo>
                  <a:cubicBezTo>
                    <a:pt x="364" y="1033"/>
                    <a:pt x="364" y="1032"/>
                    <a:pt x="364" y="1032"/>
                  </a:cubicBezTo>
                  <a:cubicBezTo>
                    <a:pt x="364" y="1032"/>
                    <a:pt x="364" y="1032"/>
                    <a:pt x="364" y="1032"/>
                  </a:cubicBezTo>
                  <a:cubicBezTo>
                    <a:pt x="364" y="1024"/>
                    <a:pt x="359" y="1019"/>
                    <a:pt x="353" y="1018"/>
                  </a:cubicBezTo>
                  <a:cubicBezTo>
                    <a:pt x="261" y="999"/>
                    <a:pt x="261" y="999"/>
                    <a:pt x="261" y="999"/>
                  </a:cubicBezTo>
                  <a:cubicBezTo>
                    <a:pt x="261" y="891"/>
                    <a:pt x="261" y="891"/>
                    <a:pt x="261" y="891"/>
                  </a:cubicBezTo>
                  <a:cubicBezTo>
                    <a:pt x="254" y="891"/>
                    <a:pt x="254" y="891"/>
                    <a:pt x="254" y="891"/>
                  </a:cubicBezTo>
                  <a:cubicBezTo>
                    <a:pt x="254" y="817"/>
                    <a:pt x="254" y="817"/>
                    <a:pt x="254" y="817"/>
                  </a:cubicBezTo>
                  <a:cubicBezTo>
                    <a:pt x="291" y="816"/>
                    <a:pt x="321" y="811"/>
                    <a:pt x="327" y="804"/>
                  </a:cubicBezTo>
                  <a:cubicBezTo>
                    <a:pt x="391" y="804"/>
                    <a:pt x="391" y="804"/>
                    <a:pt x="391" y="804"/>
                  </a:cubicBezTo>
                  <a:cubicBezTo>
                    <a:pt x="401" y="804"/>
                    <a:pt x="408" y="795"/>
                    <a:pt x="408" y="783"/>
                  </a:cubicBezTo>
                  <a:cubicBezTo>
                    <a:pt x="408" y="783"/>
                    <a:pt x="408" y="783"/>
                    <a:pt x="408" y="783"/>
                  </a:cubicBezTo>
                  <a:cubicBezTo>
                    <a:pt x="410" y="781"/>
                    <a:pt x="412" y="779"/>
                    <a:pt x="413" y="777"/>
                  </a:cubicBezTo>
                  <a:cubicBezTo>
                    <a:pt x="421" y="1035"/>
                    <a:pt x="421" y="1035"/>
                    <a:pt x="421" y="1035"/>
                  </a:cubicBezTo>
                  <a:cubicBezTo>
                    <a:pt x="429" y="1035"/>
                    <a:pt x="429" y="1035"/>
                    <a:pt x="429" y="1035"/>
                  </a:cubicBezTo>
                  <a:cubicBezTo>
                    <a:pt x="429" y="1023"/>
                    <a:pt x="429" y="1011"/>
                    <a:pt x="429" y="1010"/>
                  </a:cubicBezTo>
                  <a:cubicBezTo>
                    <a:pt x="429" y="1010"/>
                    <a:pt x="500" y="1001"/>
                    <a:pt x="509" y="1001"/>
                  </a:cubicBezTo>
                  <a:cubicBezTo>
                    <a:pt x="510" y="1001"/>
                    <a:pt x="511" y="1001"/>
                    <a:pt x="511" y="1001"/>
                  </a:cubicBezTo>
                  <a:cubicBezTo>
                    <a:pt x="514" y="1019"/>
                    <a:pt x="544" y="1032"/>
                    <a:pt x="609" y="1035"/>
                  </a:cubicBezTo>
                  <a:cubicBezTo>
                    <a:pt x="618" y="1035"/>
                    <a:pt x="614" y="1043"/>
                    <a:pt x="614" y="1043"/>
                  </a:cubicBezTo>
                  <a:cubicBezTo>
                    <a:pt x="615" y="1045"/>
                    <a:pt x="615" y="1045"/>
                    <a:pt x="615" y="1045"/>
                  </a:cubicBezTo>
                  <a:cubicBezTo>
                    <a:pt x="723" y="1044"/>
                    <a:pt x="841" y="1043"/>
                    <a:pt x="967" y="1042"/>
                  </a:cubicBezTo>
                  <a:cubicBezTo>
                    <a:pt x="966" y="1042"/>
                    <a:pt x="966" y="1042"/>
                    <a:pt x="966" y="1041"/>
                  </a:cubicBezTo>
                  <a:cubicBezTo>
                    <a:pt x="959" y="1033"/>
                    <a:pt x="968" y="1015"/>
                    <a:pt x="968" y="1015"/>
                  </a:cubicBezTo>
                  <a:cubicBezTo>
                    <a:pt x="981" y="1015"/>
                    <a:pt x="980" y="1031"/>
                    <a:pt x="990" y="1031"/>
                  </a:cubicBezTo>
                  <a:cubicBezTo>
                    <a:pt x="990" y="1031"/>
                    <a:pt x="991" y="1031"/>
                    <a:pt x="992" y="1031"/>
                  </a:cubicBezTo>
                  <a:cubicBezTo>
                    <a:pt x="998" y="1028"/>
                    <a:pt x="995" y="1015"/>
                    <a:pt x="995" y="1015"/>
                  </a:cubicBezTo>
                  <a:cubicBezTo>
                    <a:pt x="995" y="1015"/>
                    <a:pt x="995" y="1015"/>
                    <a:pt x="995" y="1015"/>
                  </a:cubicBezTo>
                  <a:cubicBezTo>
                    <a:pt x="997" y="1016"/>
                    <a:pt x="998" y="1018"/>
                    <a:pt x="1000" y="1020"/>
                  </a:cubicBezTo>
                  <a:cubicBezTo>
                    <a:pt x="1001" y="1017"/>
                    <a:pt x="1002" y="1015"/>
                    <a:pt x="1002" y="1015"/>
                  </a:cubicBezTo>
                  <a:cubicBezTo>
                    <a:pt x="1015" y="1015"/>
                    <a:pt x="1017" y="1031"/>
                    <a:pt x="1026" y="1031"/>
                  </a:cubicBezTo>
                  <a:cubicBezTo>
                    <a:pt x="1027" y="1031"/>
                    <a:pt x="1027" y="1031"/>
                    <a:pt x="1028" y="1031"/>
                  </a:cubicBezTo>
                  <a:cubicBezTo>
                    <a:pt x="1035" y="1028"/>
                    <a:pt x="1032" y="1016"/>
                    <a:pt x="1032" y="1016"/>
                  </a:cubicBezTo>
                  <a:cubicBezTo>
                    <a:pt x="1032" y="1016"/>
                    <a:pt x="1032" y="1016"/>
                    <a:pt x="1032" y="1016"/>
                  </a:cubicBezTo>
                  <a:cubicBezTo>
                    <a:pt x="1037" y="1023"/>
                    <a:pt x="1045" y="1033"/>
                    <a:pt x="1057" y="1042"/>
                  </a:cubicBezTo>
                  <a:cubicBezTo>
                    <a:pt x="1172" y="1041"/>
                    <a:pt x="1294" y="1041"/>
                    <a:pt x="1419" y="1041"/>
                  </a:cubicBezTo>
                  <a:cubicBezTo>
                    <a:pt x="1574" y="1041"/>
                    <a:pt x="1724" y="1042"/>
                    <a:pt x="1864" y="1042"/>
                  </a:cubicBezTo>
                  <a:cubicBezTo>
                    <a:pt x="1865" y="1031"/>
                    <a:pt x="1865" y="1020"/>
                    <a:pt x="1865" y="1019"/>
                  </a:cubicBezTo>
                  <a:cubicBezTo>
                    <a:pt x="1865" y="1019"/>
                    <a:pt x="1924" y="1011"/>
                    <a:pt x="1932" y="1011"/>
                  </a:cubicBezTo>
                  <a:cubicBezTo>
                    <a:pt x="1932" y="1011"/>
                    <a:pt x="1933" y="1011"/>
                    <a:pt x="1933" y="1012"/>
                  </a:cubicBezTo>
                  <a:cubicBezTo>
                    <a:pt x="1935" y="1022"/>
                    <a:pt x="1947" y="1030"/>
                    <a:pt x="1972" y="1035"/>
                  </a:cubicBezTo>
                  <a:cubicBezTo>
                    <a:pt x="1972" y="801"/>
                    <a:pt x="1972" y="801"/>
                    <a:pt x="1972" y="801"/>
                  </a:cubicBezTo>
                  <a:cubicBezTo>
                    <a:pt x="2005" y="1038"/>
                    <a:pt x="2005" y="1038"/>
                    <a:pt x="2005" y="1038"/>
                  </a:cubicBezTo>
                  <a:cubicBezTo>
                    <a:pt x="2012" y="1036"/>
                    <a:pt x="2012" y="1036"/>
                    <a:pt x="2012" y="1036"/>
                  </a:cubicBezTo>
                  <a:cubicBezTo>
                    <a:pt x="2012" y="1028"/>
                    <a:pt x="2013" y="1020"/>
                    <a:pt x="2012" y="1019"/>
                  </a:cubicBezTo>
                  <a:cubicBezTo>
                    <a:pt x="2012" y="1019"/>
                    <a:pt x="2071" y="1011"/>
                    <a:pt x="2079" y="1011"/>
                  </a:cubicBezTo>
                  <a:cubicBezTo>
                    <a:pt x="2080" y="1011"/>
                    <a:pt x="2080" y="1011"/>
                    <a:pt x="2080" y="1012"/>
                  </a:cubicBezTo>
                  <a:cubicBezTo>
                    <a:pt x="2081" y="1013"/>
                    <a:pt x="2081" y="1015"/>
                    <a:pt x="2082" y="1017"/>
                  </a:cubicBezTo>
                  <a:cubicBezTo>
                    <a:pt x="2089" y="1015"/>
                    <a:pt x="2089" y="1015"/>
                    <a:pt x="2089" y="1015"/>
                  </a:cubicBezTo>
                  <a:cubicBezTo>
                    <a:pt x="2062" y="926"/>
                    <a:pt x="2039" y="714"/>
                    <a:pt x="2009" y="687"/>
                  </a:cubicBezTo>
                  <a:cubicBezTo>
                    <a:pt x="1972" y="675"/>
                    <a:pt x="1972" y="675"/>
                    <a:pt x="1972" y="675"/>
                  </a:cubicBezTo>
                  <a:cubicBezTo>
                    <a:pt x="1972" y="561"/>
                    <a:pt x="1972" y="561"/>
                    <a:pt x="1972" y="561"/>
                  </a:cubicBezTo>
                  <a:cubicBezTo>
                    <a:pt x="1972" y="557"/>
                    <a:pt x="1972" y="557"/>
                    <a:pt x="1972" y="557"/>
                  </a:cubicBezTo>
                  <a:cubicBezTo>
                    <a:pt x="1972" y="545"/>
                    <a:pt x="1972" y="545"/>
                    <a:pt x="1972" y="545"/>
                  </a:cubicBezTo>
                  <a:cubicBezTo>
                    <a:pt x="2102" y="545"/>
                    <a:pt x="2102" y="545"/>
                    <a:pt x="2102" y="545"/>
                  </a:cubicBezTo>
                  <a:cubicBezTo>
                    <a:pt x="2102" y="520"/>
                    <a:pt x="2102" y="520"/>
                    <a:pt x="2102" y="520"/>
                  </a:cubicBezTo>
                  <a:cubicBezTo>
                    <a:pt x="2102" y="496"/>
                    <a:pt x="2102" y="496"/>
                    <a:pt x="2102" y="496"/>
                  </a:cubicBezTo>
                  <a:cubicBezTo>
                    <a:pt x="2042" y="496"/>
                    <a:pt x="2042" y="496"/>
                    <a:pt x="2042" y="496"/>
                  </a:cubicBezTo>
                  <a:cubicBezTo>
                    <a:pt x="2046" y="496"/>
                    <a:pt x="2050" y="492"/>
                    <a:pt x="2050" y="487"/>
                  </a:cubicBezTo>
                  <a:cubicBezTo>
                    <a:pt x="2050" y="487"/>
                    <a:pt x="2050" y="487"/>
                    <a:pt x="2050" y="487"/>
                  </a:cubicBezTo>
                  <a:cubicBezTo>
                    <a:pt x="2050" y="487"/>
                    <a:pt x="2050" y="487"/>
                    <a:pt x="2050" y="487"/>
                  </a:cubicBezTo>
                  <a:cubicBezTo>
                    <a:pt x="2050" y="480"/>
                    <a:pt x="2050" y="480"/>
                    <a:pt x="2050" y="480"/>
                  </a:cubicBezTo>
                  <a:cubicBezTo>
                    <a:pt x="2050" y="479"/>
                    <a:pt x="2049" y="478"/>
                    <a:pt x="2048" y="478"/>
                  </a:cubicBezTo>
                  <a:cubicBezTo>
                    <a:pt x="2042" y="478"/>
                    <a:pt x="2042" y="478"/>
                    <a:pt x="2042" y="478"/>
                  </a:cubicBezTo>
                  <a:cubicBezTo>
                    <a:pt x="2018" y="478"/>
                    <a:pt x="2018" y="478"/>
                    <a:pt x="2018" y="478"/>
                  </a:cubicBezTo>
                  <a:cubicBezTo>
                    <a:pt x="2019" y="476"/>
                    <a:pt x="2019" y="474"/>
                    <a:pt x="2019" y="471"/>
                  </a:cubicBezTo>
                  <a:cubicBezTo>
                    <a:pt x="2019" y="334"/>
                    <a:pt x="2019" y="334"/>
                    <a:pt x="2019" y="334"/>
                  </a:cubicBezTo>
                  <a:cubicBezTo>
                    <a:pt x="2019" y="328"/>
                    <a:pt x="2014" y="322"/>
                    <a:pt x="2009" y="322"/>
                  </a:cubicBezTo>
                  <a:cubicBezTo>
                    <a:pt x="1840" y="322"/>
                    <a:pt x="1840" y="322"/>
                    <a:pt x="1840" y="322"/>
                  </a:cubicBezTo>
                  <a:cubicBezTo>
                    <a:pt x="1835" y="322"/>
                    <a:pt x="1830" y="328"/>
                    <a:pt x="1830" y="334"/>
                  </a:cubicBezTo>
                  <a:cubicBezTo>
                    <a:pt x="1830" y="365"/>
                    <a:pt x="1830" y="365"/>
                    <a:pt x="1830" y="365"/>
                  </a:cubicBezTo>
                  <a:cubicBezTo>
                    <a:pt x="1813" y="337"/>
                    <a:pt x="1801" y="313"/>
                    <a:pt x="1801" y="313"/>
                  </a:cubicBezTo>
                  <a:cubicBezTo>
                    <a:pt x="1799" y="310"/>
                    <a:pt x="1796" y="309"/>
                    <a:pt x="1793" y="308"/>
                  </a:cubicBezTo>
                  <a:cubicBezTo>
                    <a:pt x="1793" y="308"/>
                    <a:pt x="1793" y="308"/>
                    <a:pt x="1793" y="308"/>
                  </a:cubicBezTo>
                  <a:cubicBezTo>
                    <a:pt x="1793" y="308"/>
                    <a:pt x="1793" y="308"/>
                    <a:pt x="1793" y="308"/>
                  </a:cubicBezTo>
                  <a:cubicBezTo>
                    <a:pt x="1791" y="307"/>
                    <a:pt x="1789" y="307"/>
                    <a:pt x="1788" y="307"/>
                  </a:cubicBezTo>
                  <a:cubicBezTo>
                    <a:pt x="1784" y="307"/>
                    <a:pt x="1781" y="308"/>
                    <a:pt x="1777" y="309"/>
                  </a:cubicBezTo>
                  <a:cubicBezTo>
                    <a:pt x="1777" y="309"/>
                    <a:pt x="1777" y="309"/>
                    <a:pt x="1777" y="309"/>
                  </a:cubicBezTo>
                  <a:cubicBezTo>
                    <a:pt x="1777" y="309"/>
                    <a:pt x="1777" y="309"/>
                    <a:pt x="1777" y="309"/>
                  </a:cubicBezTo>
                  <a:cubicBezTo>
                    <a:pt x="1791" y="301"/>
                    <a:pt x="1805" y="299"/>
                    <a:pt x="1813" y="286"/>
                  </a:cubicBezTo>
                  <a:cubicBezTo>
                    <a:pt x="1823" y="270"/>
                    <a:pt x="1825" y="242"/>
                    <a:pt x="1822" y="221"/>
                  </a:cubicBezTo>
                  <a:cubicBezTo>
                    <a:pt x="1828" y="217"/>
                    <a:pt x="1836" y="211"/>
                    <a:pt x="1835" y="206"/>
                  </a:cubicBezTo>
                  <a:cubicBezTo>
                    <a:pt x="1833" y="196"/>
                    <a:pt x="1824" y="187"/>
                    <a:pt x="1809" y="167"/>
                  </a:cubicBezTo>
                  <a:cubicBezTo>
                    <a:pt x="1809" y="165"/>
                    <a:pt x="1809" y="160"/>
                    <a:pt x="1809" y="154"/>
                  </a:cubicBezTo>
                  <a:cubicBezTo>
                    <a:pt x="1810" y="154"/>
                    <a:pt x="1810" y="154"/>
                    <a:pt x="1810" y="154"/>
                  </a:cubicBezTo>
                  <a:cubicBezTo>
                    <a:pt x="1811" y="151"/>
                    <a:pt x="1810" y="150"/>
                    <a:pt x="1810" y="148"/>
                  </a:cubicBezTo>
                  <a:cubicBezTo>
                    <a:pt x="1810" y="141"/>
                    <a:pt x="1810" y="134"/>
                    <a:pt x="1809" y="129"/>
                  </a:cubicBezTo>
                  <a:cubicBezTo>
                    <a:pt x="1809" y="129"/>
                    <a:pt x="1809" y="129"/>
                    <a:pt x="1809" y="129"/>
                  </a:cubicBezTo>
                  <a:cubicBezTo>
                    <a:pt x="1816" y="140"/>
                    <a:pt x="1814" y="159"/>
                    <a:pt x="1814" y="161"/>
                  </a:cubicBezTo>
                  <a:cubicBezTo>
                    <a:pt x="1813" y="161"/>
                    <a:pt x="1813" y="161"/>
                    <a:pt x="1813" y="161"/>
                  </a:cubicBezTo>
                  <a:cubicBezTo>
                    <a:pt x="1814" y="161"/>
                    <a:pt x="1824" y="140"/>
                    <a:pt x="1825" y="127"/>
                  </a:cubicBezTo>
                  <a:cubicBezTo>
                    <a:pt x="1829" y="69"/>
                    <a:pt x="1785" y="43"/>
                    <a:pt x="1741" y="43"/>
                  </a:cubicBezTo>
                  <a:cubicBezTo>
                    <a:pt x="1718" y="43"/>
                    <a:pt x="1694" y="50"/>
                    <a:pt x="1677" y="64"/>
                  </a:cubicBezTo>
                  <a:cubicBezTo>
                    <a:pt x="1657" y="81"/>
                    <a:pt x="1648" y="96"/>
                    <a:pt x="1648" y="96"/>
                  </a:cubicBezTo>
                  <a:cubicBezTo>
                    <a:pt x="1648" y="96"/>
                    <a:pt x="1634" y="104"/>
                    <a:pt x="1628" y="127"/>
                  </a:cubicBezTo>
                  <a:cubicBezTo>
                    <a:pt x="1621" y="149"/>
                    <a:pt x="1625" y="204"/>
                    <a:pt x="1636" y="229"/>
                  </a:cubicBezTo>
                  <a:cubicBezTo>
                    <a:pt x="1646" y="250"/>
                    <a:pt x="1667" y="293"/>
                    <a:pt x="1678" y="308"/>
                  </a:cubicBezTo>
                  <a:cubicBezTo>
                    <a:pt x="1675" y="308"/>
                    <a:pt x="1672" y="309"/>
                    <a:pt x="1671" y="310"/>
                  </a:cubicBezTo>
                  <a:cubicBezTo>
                    <a:pt x="1671" y="310"/>
                    <a:pt x="1671" y="310"/>
                    <a:pt x="1671" y="310"/>
                  </a:cubicBezTo>
                  <a:cubicBezTo>
                    <a:pt x="1643" y="276"/>
                    <a:pt x="1603" y="255"/>
                    <a:pt x="1548" y="255"/>
                  </a:cubicBezTo>
                  <a:cubicBezTo>
                    <a:pt x="1536" y="255"/>
                    <a:pt x="1522" y="256"/>
                    <a:pt x="1508" y="259"/>
                  </a:cubicBezTo>
                  <a:cubicBezTo>
                    <a:pt x="1507" y="259"/>
                    <a:pt x="1506" y="259"/>
                    <a:pt x="1505" y="259"/>
                  </a:cubicBezTo>
                  <a:cubicBezTo>
                    <a:pt x="1504" y="260"/>
                    <a:pt x="1504" y="260"/>
                    <a:pt x="1504" y="260"/>
                  </a:cubicBezTo>
                  <a:cubicBezTo>
                    <a:pt x="1504" y="260"/>
                    <a:pt x="1503" y="260"/>
                    <a:pt x="1503" y="261"/>
                  </a:cubicBezTo>
                  <a:cubicBezTo>
                    <a:pt x="1502" y="262"/>
                    <a:pt x="1502" y="262"/>
                    <a:pt x="1502" y="262"/>
                  </a:cubicBezTo>
                  <a:cubicBezTo>
                    <a:pt x="1501" y="262"/>
                    <a:pt x="1501" y="262"/>
                    <a:pt x="1500" y="263"/>
                  </a:cubicBezTo>
                  <a:cubicBezTo>
                    <a:pt x="1500" y="264"/>
                    <a:pt x="1500" y="264"/>
                    <a:pt x="1500" y="264"/>
                  </a:cubicBezTo>
                  <a:cubicBezTo>
                    <a:pt x="1499" y="264"/>
                    <a:pt x="1499" y="265"/>
                    <a:pt x="1498" y="265"/>
                  </a:cubicBezTo>
                  <a:cubicBezTo>
                    <a:pt x="1498" y="266"/>
                    <a:pt x="1498" y="266"/>
                    <a:pt x="1498" y="266"/>
                  </a:cubicBezTo>
                  <a:cubicBezTo>
                    <a:pt x="1497" y="267"/>
                    <a:pt x="1497" y="268"/>
                    <a:pt x="1496" y="269"/>
                  </a:cubicBezTo>
                  <a:cubicBezTo>
                    <a:pt x="1496" y="269"/>
                    <a:pt x="1496" y="269"/>
                    <a:pt x="1496" y="269"/>
                  </a:cubicBezTo>
                  <a:cubicBezTo>
                    <a:pt x="1496" y="270"/>
                    <a:pt x="1496" y="271"/>
                    <a:pt x="1495" y="272"/>
                  </a:cubicBezTo>
                  <a:cubicBezTo>
                    <a:pt x="1495" y="274"/>
                    <a:pt x="1495" y="274"/>
                    <a:pt x="1495" y="274"/>
                  </a:cubicBezTo>
                  <a:cubicBezTo>
                    <a:pt x="1495" y="274"/>
                    <a:pt x="1495" y="275"/>
                    <a:pt x="1495" y="275"/>
                  </a:cubicBezTo>
                  <a:cubicBezTo>
                    <a:pt x="1495" y="275"/>
                    <a:pt x="1495" y="275"/>
                    <a:pt x="1495" y="275"/>
                  </a:cubicBezTo>
                  <a:cubicBezTo>
                    <a:pt x="1495" y="277"/>
                    <a:pt x="1495" y="279"/>
                    <a:pt x="1495" y="280"/>
                  </a:cubicBezTo>
                  <a:cubicBezTo>
                    <a:pt x="1515" y="434"/>
                    <a:pt x="1515" y="434"/>
                    <a:pt x="1515" y="434"/>
                  </a:cubicBezTo>
                  <a:cubicBezTo>
                    <a:pt x="1503" y="417"/>
                    <a:pt x="1491" y="401"/>
                    <a:pt x="1482" y="389"/>
                  </a:cubicBezTo>
                  <a:cubicBezTo>
                    <a:pt x="1484" y="385"/>
                    <a:pt x="1484" y="385"/>
                    <a:pt x="1484" y="385"/>
                  </a:cubicBezTo>
                  <a:cubicBezTo>
                    <a:pt x="1478" y="275"/>
                    <a:pt x="1478" y="275"/>
                    <a:pt x="1478" y="275"/>
                  </a:cubicBezTo>
                  <a:cubicBezTo>
                    <a:pt x="1437" y="332"/>
                    <a:pt x="1437" y="332"/>
                    <a:pt x="1437" y="332"/>
                  </a:cubicBezTo>
                  <a:cubicBezTo>
                    <a:pt x="1433" y="328"/>
                    <a:pt x="1433" y="328"/>
                    <a:pt x="1433" y="328"/>
                  </a:cubicBezTo>
                  <a:cubicBezTo>
                    <a:pt x="1430" y="328"/>
                    <a:pt x="1415" y="324"/>
                    <a:pt x="1401" y="320"/>
                  </a:cubicBezTo>
                  <a:cubicBezTo>
                    <a:pt x="1397" y="306"/>
                    <a:pt x="1394" y="295"/>
                    <a:pt x="1391" y="288"/>
                  </a:cubicBezTo>
                  <a:cubicBezTo>
                    <a:pt x="1388" y="283"/>
                    <a:pt x="1385" y="278"/>
                    <a:pt x="1382" y="274"/>
                  </a:cubicBezTo>
                  <a:cubicBezTo>
                    <a:pt x="1389" y="262"/>
                    <a:pt x="1394" y="249"/>
                    <a:pt x="1396" y="234"/>
                  </a:cubicBezTo>
                  <a:cubicBezTo>
                    <a:pt x="1403" y="230"/>
                    <a:pt x="1410" y="224"/>
                    <a:pt x="1411" y="221"/>
                  </a:cubicBezTo>
                  <a:cubicBezTo>
                    <a:pt x="1411" y="219"/>
                    <a:pt x="1408" y="215"/>
                    <a:pt x="1403" y="211"/>
                  </a:cubicBezTo>
                  <a:cubicBezTo>
                    <a:pt x="1403" y="207"/>
                    <a:pt x="1403" y="202"/>
                    <a:pt x="1403" y="197"/>
                  </a:cubicBezTo>
                  <a:cubicBezTo>
                    <a:pt x="1401" y="178"/>
                    <a:pt x="1397" y="163"/>
                    <a:pt x="1393" y="163"/>
                  </a:cubicBezTo>
                  <a:cubicBezTo>
                    <a:pt x="1393" y="163"/>
                    <a:pt x="1393" y="163"/>
                    <a:pt x="1393" y="163"/>
                  </a:cubicBezTo>
                  <a:cubicBezTo>
                    <a:pt x="1392" y="163"/>
                    <a:pt x="1391" y="164"/>
                    <a:pt x="1391" y="165"/>
                  </a:cubicBezTo>
                  <a:cubicBezTo>
                    <a:pt x="1391" y="165"/>
                    <a:pt x="1391" y="165"/>
                    <a:pt x="1391" y="165"/>
                  </a:cubicBezTo>
                  <a:cubicBezTo>
                    <a:pt x="1391" y="165"/>
                    <a:pt x="1391" y="165"/>
                    <a:pt x="1391" y="165"/>
                  </a:cubicBezTo>
                  <a:cubicBezTo>
                    <a:pt x="1392" y="160"/>
                    <a:pt x="1390" y="156"/>
                    <a:pt x="1387" y="155"/>
                  </a:cubicBezTo>
                  <a:cubicBezTo>
                    <a:pt x="1383" y="146"/>
                    <a:pt x="1378" y="137"/>
                    <a:pt x="1372" y="129"/>
                  </a:cubicBezTo>
                  <a:cubicBezTo>
                    <a:pt x="1377" y="127"/>
                    <a:pt x="1381" y="119"/>
                    <a:pt x="1380" y="111"/>
                  </a:cubicBezTo>
                  <a:cubicBezTo>
                    <a:pt x="1380" y="109"/>
                    <a:pt x="1380" y="108"/>
                    <a:pt x="1380" y="106"/>
                  </a:cubicBezTo>
                  <a:cubicBezTo>
                    <a:pt x="1382" y="103"/>
                    <a:pt x="1383" y="98"/>
                    <a:pt x="1382" y="93"/>
                  </a:cubicBezTo>
                  <a:cubicBezTo>
                    <a:pt x="1382" y="83"/>
                    <a:pt x="1376" y="76"/>
                    <a:pt x="1370" y="76"/>
                  </a:cubicBezTo>
                  <a:cubicBezTo>
                    <a:pt x="1370" y="76"/>
                    <a:pt x="1370" y="76"/>
                    <a:pt x="1369" y="76"/>
                  </a:cubicBezTo>
                  <a:cubicBezTo>
                    <a:pt x="1367" y="77"/>
                    <a:pt x="1365" y="78"/>
                    <a:pt x="1363" y="80"/>
                  </a:cubicBezTo>
                  <a:cubicBezTo>
                    <a:pt x="1363" y="73"/>
                    <a:pt x="1357" y="68"/>
                    <a:pt x="1351" y="68"/>
                  </a:cubicBezTo>
                  <a:cubicBezTo>
                    <a:pt x="1351" y="68"/>
                    <a:pt x="1350" y="68"/>
                    <a:pt x="1350" y="68"/>
                  </a:cubicBezTo>
                  <a:cubicBezTo>
                    <a:pt x="1348" y="68"/>
                    <a:pt x="1347" y="69"/>
                    <a:pt x="1345" y="70"/>
                  </a:cubicBezTo>
                  <a:cubicBezTo>
                    <a:pt x="1343" y="66"/>
                    <a:pt x="1340" y="64"/>
                    <a:pt x="1336" y="64"/>
                  </a:cubicBezTo>
                  <a:cubicBezTo>
                    <a:pt x="1336" y="64"/>
                    <a:pt x="1335" y="64"/>
                    <a:pt x="1335" y="64"/>
                  </a:cubicBezTo>
                  <a:cubicBezTo>
                    <a:pt x="1332" y="65"/>
                    <a:pt x="1329" y="67"/>
                    <a:pt x="1328" y="69"/>
                  </a:cubicBezTo>
                  <a:cubicBezTo>
                    <a:pt x="1326" y="66"/>
                    <a:pt x="1324" y="65"/>
                    <a:pt x="1322" y="65"/>
                  </a:cubicBezTo>
                  <a:cubicBezTo>
                    <a:pt x="1321" y="65"/>
                    <a:pt x="1321" y="65"/>
                    <a:pt x="1321" y="65"/>
                  </a:cubicBezTo>
                  <a:cubicBezTo>
                    <a:pt x="1317" y="65"/>
                    <a:pt x="1314" y="69"/>
                    <a:pt x="1314" y="74"/>
                  </a:cubicBezTo>
                  <a:cubicBezTo>
                    <a:pt x="1314" y="74"/>
                    <a:pt x="1313" y="74"/>
                    <a:pt x="1313" y="74"/>
                  </a:cubicBezTo>
                  <a:cubicBezTo>
                    <a:pt x="1311" y="69"/>
                    <a:pt x="1307" y="65"/>
                    <a:pt x="1302" y="65"/>
                  </a:cubicBezTo>
                  <a:cubicBezTo>
                    <a:pt x="1302" y="65"/>
                    <a:pt x="1301" y="65"/>
                    <a:pt x="1301" y="65"/>
                  </a:cubicBezTo>
                  <a:cubicBezTo>
                    <a:pt x="1300" y="65"/>
                    <a:pt x="1299" y="65"/>
                    <a:pt x="1298" y="65"/>
                  </a:cubicBezTo>
                  <a:cubicBezTo>
                    <a:pt x="1297" y="62"/>
                    <a:pt x="1294" y="60"/>
                    <a:pt x="1291" y="60"/>
                  </a:cubicBezTo>
                  <a:cubicBezTo>
                    <a:pt x="1290" y="60"/>
                    <a:pt x="1290" y="60"/>
                    <a:pt x="1290" y="60"/>
                  </a:cubicBezTo>
                  <a:cubicBezTo>
                    <a:pt x="1285" y="61"/>
                    <a:pt x="1282" y="66"/>
                    <a:pt x="1282" y="71"/>
                  </a:cubicBezTo>
                  <a:cubicBezTo>
                    <a:pt x="1281" y="71"/>
                    <a:pt x="1279" y="71"/>
                    <a:pt x="1278" y="71"/>
                  </a:cubicBezTo>
                  <a:cubicBezTo>
                    <a:pt x="1278" y="71"/>
                    <a:pt x="1277" y="71"/>
                    <a:pt x="1277" y="71"/>
                  </a:cubicBezTo>
                  <a:cubicBezTo>
                    <a:pt x="1271" y="71"/>
                    <a:pt x="1266" y="78"/>
                    <a:pt x="1267" y="85"/>
                  </a:cubicBezTo>
                  <a:cubicBezTo>
                    <a:pt x="1267" y="86"/>
                    <a:pt x="1267" y="86"/>
                    <a:pt x="1267" y="87"/>
                  </a:cubicBezTo>
                  <a:cubicBezTo>
                    <a:pt x="1265" y="86"/>
                    <a:pt x="1263" y="86"/>
                    <a:pt x="1261" y="86"/>
                  </a:cubicBezTo>
                  <a:cubicBezTo>
                    <a:pt x="1261" y="86"/>
                    <a:pt x="1260" y="86"/>
                    <a:pt x="1260" y="86"/>
                  </a:cubicBezTo>
                  <a:cubicBezTo>
                    <a:pt x="1256" y="86"/>
                    <a:pt x="1253" y="88"/>
                    <a:pt x="1251" y="91"/>
                  </a:cubicBezTo>
                  <a:cubicBezTo>
                    <a:pt x="1250" y="91"/>
                    <a:pt x="1249" y="90"/>
                    <a:pt x="1248" y="90"/>
                  </a:cubicBezTo>
                  <a:cubicBezTo>
                    <a:pt x="1248" y="90"/>
                    <a:pt x="1247" y="90"/>
                    <a:pt x="1247" y="90"/>
                  </a:cubicBezTo>
                  <a:cubicBezTo>
                    <a:pt x="1242" y="91"/>
                    <a:pt x="1238" y="98"/>
                    <a:pt x="1239" y="105"/>
                  </a:cubicBezTo>
                  <a:cubicBezTo>
                    <a:pt x="1239" y="105"/>
                    <a:pt x="1239" y="105"/>
                    <a:pt x="1239" y="105"/>
                  </a:cubicBezTo>
                  <a:cubicBezTo>
                    <a:pt x="1238" y="105"/>
                    <a:pt x="1238" y="105"/>
                    <a:pt x="1238" y="105"/>
                  </a:cubicBezTo>
                  <a:cubicBezTo>
                    <a:pt x="1233" y="106"/>
                    <a:pt x="1230" y="111"/>
                    <a:pt x="1230" y="116"/>
                  </a:cubicBezTo>
                  <a:cubicBezTo>
                    <a:pt x="1231" y="118"/>
                    <a:pt x="1232" y="120"/>
                    <a:pt x="1233" y="122"/>
                  </a:cubicBezTo>
                  <a:cubicBezTo>
                    <a:pt x="1233" y="122"/>
                    <a:pt x="1233" y="122"/>
                    <a:pt x="1233" y="122"/>
                  </a:cubicBezTo>
                  <a:cubicBezTo>
                    <a:pt x="1231" y="120"/>
                    <a:pt x="1229" y="119"/>
                    <a:pt x="1227" y="119"/>
                  </a:cubicBezTo>
                  <a:cubicBezTo>
                    <a:pt x="1227" y="119"/>
                    <a:pt x="1226" y="119"/>
                    <a:pt x="1226" y="119"/>
                  </a:cubicBezTo>
                  <a:cubicBezTo>
                    <a:pt x="1220" y="120"/>
                    <a:pt x="1216" y="126"/>
                    <a:pt x="1217" y="134"/>
                  </a:cubicBezTo>
                  <a:cubicBezTo>
                    <a:pt x="1217" y="136"/>
                    <a:pt x="1218" y="139"/>
                    <a:pt x="1219" y="141"/>
                  </a:cubicBezTo>
                  <a:cubicBezTo>
                    <a:pt x="1218" y="140"/>
                    <a:pt x="1217" y="140"/>
                    <a:pt x="1215" y="140"/>
                  </a:cubicBezTo>
                  <a:cubicBezTo>
                    <a:pt x="1215" y="140"/>
                    <a:pt x="1214" y="140"/>
                    <a:pt x="1214" y="140"/>
                  </a:cubicBezTo>
                  <a:cubicBezTo>
                    <a:pt x="1207" y="141"/>
                    <a:pt x="1202" y="148"/>
                    <a:pt x="1203" y="155"/>
                  </a:cubicBezTo>
                  <a:cubicBezTo>
                    <a:pt x="1203" y="159"/>
                    <a:pt x="1205" y="162"/>
                    <a:pt x="1207" y="164"/>
                  </a:cubicBezTo>
                  <a:cubicBezTo>
                    <a:pt x="1204" y="166"/>
                    <a:pt x="1202" y="170"/>
                    <a:pt x="1203" y="174"/>
                  </a:cubicBezTo>
                  <a:cubicBezTo>
                    <a:pt x="1201" y="176"/>
                    <a:pt x="1200" y="179"/>
                    <a:pt x="1200" y="182"/>
                  </a:cubicBezTo>
                  <a:cubicBezTo>
                    <a:pt x="1201" y="188"/>
                    <a:pt x="1205" y="192"/>
                    <a:pt x="1209" y="192"/>
                  </a:cubicBezTo>
                  <a:cubicBezTo>
                    <a:pt x="1209" y="192"/>
                    <a:pt x="1209" y="192"/>
                    <a:pt x="1210" y="192"/>
                  </a:cubicBezTo>
                  <a:cubicBezTo>
                    <a:pt x="1210" y="192"/>
                    <a:pt x="1211" y="192"/>
                    <a:pt x="1211" y="192"/>
                  </a:cubicBezTo>
                  <a:cubicBezTo>
                    <a:pt x="1211" y="192"/>
                    <a:pt x="1211" y="193"/>
                    <a:pt x="1211" y="194"/>
                  </a:cubicBezTo>
                  <a:cubicBezTo>
                    <a:pt x="1206" y="196"/>
                    <a:pt x="1203" y="201"/>
                    <a:pt x="1203" y="206"/>
                  </a:cubicBezTo>
                  <a:cubicBezTo>
                    <a:pt x="1204" y="210"/>
                    <a:pt x="1206" y="213"/>
                    <a:pt x="1210" y="215"/>
                  </a:cubicBezTo>
                  <a:cubicBezTo>
                    <a:pt x="1208" y="217"/>
                    <a:pt x="1206" y="220"/>
                    <a:pt x="1207" y="223"/>
                  </a:cubicBezTo>
                  <a:cubicBezTo>
                    <a:pt x="1207" y="229"/>
                    <a:pt x="1212" y="233"/>
                    <a:pt x="1218" y="233"/>
                  </a:cubicBezTo>
                  <a:cubicBezTo>
                    <a:pt x="1218" y="233"/>
                    <a:pt x="1218" y="233"/>
                    <a:pt x="1219" y="233"/>
                  </a:cubicBezTo>
                  <a:cubicBezTo>
                    <a:pt x="1219" y="233"/>
                    <a:pt x="1219" y="233"/>
                    <a:pt x="1219" y="233"/>
                  </a:cubicBezTo>
                  <a:cubicBezTo>
                    <a:pt x="1183" y="243"/>
                    <a:pt x="1156" y="264"/>
                    <a:pt x="1155" y="291"/>
                  </a:cubicBezTo>
                  <a:cubicBezTo>
                    <a:pt x="1154" y="305"/>
                    <a:pt x="1171" y="414"/>
                    <a:pt x="1184" y="496"/>
                  </a:cubicBezTo>
                  <a:cubicBezTo>
                    <a:pt x="1122" y="496"/>
                    <a:pt x="1122" y="496"/>
                    <a:pt x="1122" y="496"/>
                  </a:cubicBezTo>
                  <a:cubicBezTo>
                    <a:pt x="1122" y="495"/>
                    <a:pt x="1123" y="494"/>
                    <a:pt x="1123" y="494"/>
                  </a:cubicBezTo>
                  <a:cubicBezTo>
                    <a:pt x="1134" y="490"/>
                    <a:pt x="1142" y="477"/>
                    <a:pt x="1142" y="463"/>
                  </a:cubicBezTo>
                  <a:cubicBezTo>
                    <a:pt x="1142" y="448"/>
                    <a:pt x="1133" y="436"/>
                    <a:pt x="1121" y="432"/>
                  </a:cubicBezTo>
                  <a:cubicBezTo>
                    <a:pt x="1134" y="407"/>
                    <a:pt x="1134" y="407"/>
                    <a:pt x="1134" y="407"/>
                  </a:cubicBezTo>
                  <a:cubicBezTo>
                    <a:pt x="1134" y="407"/>
                    <a:pt x="1134" y="407"/>
                    <a:pt x="1134" y="407"/>
                  </a:cubicBezTo>
                  <a:cubicBezTo>
                    <a:pt x="1135" y="406"/>
                    <a:pt x="1135" y="406"/>
                    <a:pt x="1135" y="406"/>
                  </a:cubicBezTo>
                  <a:cubicBezTo>
                    <a:pt x="1135" y="406"/>
                    <a:pt x="1135" y="406"/>
                    <a:pt x="1135" y="406"/>
                  </a:cubicBezTo>
                  <a:cubicBezTo>
                    <a:pt x="1135" y="404"/>
                    <a:pt x="1135" y="404"/>
                    <a:pt x="1135" y="404"/>
                  </a:cubicBezTo>
                  <a:cubicBezTo>
                    <a:pt x="1135" y="403"/>
                    <a:pt x="1135" y="403"/>
                    <a:pt x="1135" y="403"/>
                  </a:cubicBezTo>
                  <a:cubicBezTo>
                    <a:pt x="1135" y="402"/>
                    <a:pt x="1135" y="402"/>
                    <a:pt x="1135" y="402"/>
                  </a:cubicBezTo>
                  <a:cubicBezTo>
                    <a:pt x="1134" y="402"/>
                    <a:pt x="1134" y="402"/>
                    <a:pt x="1134" y="402"/>
                  </a:cubicBezTo>
                  <a:cubicBezTo>
                    <a:pt x="1136" y="398"/>
                    <a:pt x="1136" y="398"/>
                    <a:pt x="1136" y="398"/>
                  </a:cubicBezTo>
                  <a:cubicBezTo>
                    <a:pt x="1136" y="397"/>
                    <a:pt x="1136" y="397"/>
                    <a:pt x="1136" y="396"/>
                  </a:cubicBezTo>
                  <a:cubicBezTo>
                    <a:pt x="1135" y="396"/>
                    <a:pt x="1135" y="396"/>
                    <a:pt x="1135" y="396"/>
                  </a:cubicBezTo>
                  <a:cubicBezTo>
                    <a:pt x="1135" y="396"/>
                    <a:pt x="1135" y="396"/>
                    <a:pt x="1135" y="396"/>
                  </a:cubicBezTo>
                  <a:cubicBezTo>
                    <a:pt x="1134" y="395"/>
                    <a:pt x="1134" y="395"/>
                    <a:pt x="1134" y="395"/>
                  </a:cubicBezTo>
                  <a:cubicBezTo>
                    <a:pt x="1134" y="395"/>
                    <a:pt x="1134" y="395"/>
                    <a:pt x="1134" y="395"/>
                  </a:cubicBezTo>
                  <a:cubicBezTo>
                    <a:pt x="1134" y="395"/>
                    <a:pt x="1133" y="395"/>
                    <a:pt x="1133" y="396"/>
                  </a:cubicBezTo>
                  <a:cubicBezTo>
                    <a:pt x="1131" y="400"/>
                    <a:pt x="1131" y="400"/>
                    <a:pt x="1131" y="400"/>
                  </a:cubicBezTo>
                  <a:cubicBezTo>
                    <a:pt x="1130" y="399"/>
                    <a:pt x="1130" y="399"/>
                    <a:pt x="1130" y="399"/>
                  </a:cubicBezTo>
                  <a:cubicBezTo>
                    <a:pt x="1129" y="399"/>
                    <a:pt x="1129" y="399"/>
                    <a:pt x="1129" y="399"/>
                  </a:cubicBezTo>
                  <a:cubicBezTo>
                    <a:pt x="1128" y="399"/>
                    <a:pt x="1128" y="399"/>
                    <a:pt x="1128" y="399"/>
                  </a:cubicBezTo>
                  <a:cubicBezTo>
                    <a:pt x="1128" y="401"/>
                    <a:pt x="1128" y="401"/>
                    <a:pt x="1128" y="401"/>
                  </a:cubicBezTo>
                  <a:cubicBezTo>
                    <a:pt x="1127" y="400"/>
                    <a:pt x="1127" y="400"/>
                    <a:pt x="1127" y="400"/>
                  </a:cubicBezTo>
                  <a:cubicBezTo>
                    <a:pt x="1127" y="400"/>
                    <a:pt x="1127" y="400"/>
                    <a:pt x="1126" y="400"/>
                  </a:cubicBezTo>
                  <a:cubicBezTo>
                    <a:pt x="1126" y="400"/>
                    <a:pt x="1126" y="400"/>
                    <a:pt x="1126" y="400"/>
                  </a:cubicBezTo>
                  <a:cubicBezTo>
                    <a:pt x="1117" y="418"/>
                    <a:pt x="1117" y="418"/>
                    <a:pt x="1117" y="418"/>
                  </a:cubicBezTo>
                  <a:cubicBezTo>
                    <a:pt x="1117" y="420"/>
                    <a:pt x="1117" y="420"/>
                    <a:pt x="1117" y="420"/>
                  </a:cubicBezTo>
                  <a:cubicBezTo>
                    <a:pt x="1120" y="414"/>
                    <a:pt x="1120" y="414"/>
                    <a:pt x="1120" y="414"/>
                  </a:cubicBezTo>
                  <a:cubicBezTo>
                    <a:pt x="1120" y="413"/>
                    <a:pt x="1120" y="413"/>
                    <a:pt x="1120" y="413"/>
                  </a:cubicBezTo>
                  <a:cubicBezTo>
                    <a:pt x="1126" y="402"/>
                    <a:pt x="1126" y="402"/>
                    <a:pt x="1126" y="402"/>
                  </a:cubicBezTo>
                  <a:cubicBezTo>
                    <a:pt x="1126" y="401"/>
                    <a:pt x="1126" y="401"/>
                    <a:pt x="1127" y="401"/>
                  </a:cubicBezTo>
                  <a:cubicBezTo>
                    <a:pt x="1127" y="401"/>
                    <a:pt x="1127" y="401"/>
                    <a:pt x="1127" y="401"/>
                  </a:cubicBezTo>
                  <a:cubicBezTo>
                    <a:pt x="1127" y="402"/>
                    <a:pt x="1127" y="402"/>
                    <a:pt x="1127" y="402"/>
                  </a:cubicBezTo>
                  <a:cubicBezTo>
                    <a:pt x="1127" y="403"/>
                    <a:pt x="1127" y="403"/>
                    <a:pt x="1127" y="403"/>
                  </a:cubicBezTo>
                  <a:cubicBezTo>
                    <a:pt x="1112" y="431"/>
                    <a:pt x="1112" y="431"/>
                    <a:pt x="1112" y="431"/>
                  </a:cubicBezTo>
                  <a:cubicBezTo>
                    <a:pt x="1098" y="432"/>
                    <a:pt x="1086" y="446"/>
                    <a:pt x="1086" y="463"/>
                  </a:cubicBezTo>
                  <a:cubicBezTo>
                    <a:pt x="1086" y="464"/>
                    <a:pt x="1086" y="466"/>
                    <a:pt x="1086" y="467"/>
                  </a:cubicBezTo>
                  <a:cubicBezTo>
                    <a:pt x="1081" y="472"/>
                    <a:pt x="1074" y="475"/>
                    <a:pt x="1065" y="475"/>
                  </a:cubicBezTo>
                  <a:cubicBezTo>
                    <a:pt x="1056" y="475"/>
                    <a:pt x="1046" y="472"/>
                    <a:pt x="1032" y="464"/>
                  </a:cubicBezTo>
                  <a:cubicBezTo>
                    <a:pt x="975" y="431"/>
                    <a:pt x="906" y="336"/>
                    <a:pt x="906" y="336"/>
                  </a:cubicBezTo>
                  <a:cubicBezTo>
                    <a:pt x="903" y="333"/>
                    <a:pt x="900" y="332"/>
                    <a:pt x="896" y="331"/>
                  </a:cubicBezTo>
                  <a:cubicBezTo>
                    <a:pt x="879" y="322"/>
                    <a:pt x="879" y="322"/>
                    <a:pt x="879" y="322"/>
                  </a:cubicBezTo>
                  <a:cubicBezTo>
                    <a:pt x="883" y="312"/>
                    <a:pt x="885" y="300"/>
                    <a:pt x="884" y="289"/>
                  </a:cubicBezTo>
                  <a:cubicBezTo>
                    <a:pt x="885" y="288"/>
                    <a:pt x="886" y="288"/>
                    <a:pt x="886" y="287"/>
                  </a:cubicBezTo>
                  <a:cubicBezTo>
                    <a:pt x="916" y="270"/>
                    <a:pt x="938" y="239"/>
                    <a:pt x="933" y="200"/>
                  </a:cubicBezTo>
                  <a:cubicBezTo>
                    <a:pt x="939" y="196"/>
                    <a:pt x="947" y="190"/>
                    <a:pt x="946" y="185"/>
                  </a:cubicBezTo>
                  <a:cubicBezTo>
                    <a:pt x="943" y="175"/>
                    <a:pt x="936" y="174"/>
                    <a:pt x="921" y="154"/>
                  </a:cubicBezTo>
                  <a:cubicBezTo>
                    <a:pt x="921" y="153"/>
                    <a:pt x="921" y="151"/>
                    <a:pt x="921" y="148"/>
                  </a:cubicBezTo>
                  <a:cubicBezTo>
                    <a:pt x="922" y="146"/>
                    <a:pt x="924" y="144"/>
                    <a:pt x="924" y="142"/>
                  </a:cubicBezTo>
                  <a:cubicBezTo>
                    <a:pt x="924" y="142"/>
                    <a:pt x="924" y="142"/>
                    <a:pt x="924" y="142"/>
                  </a:cubicBezTo>
                  <a:cubicBezTo>
                    <a:pt x="924" y="142"/>
                    <a:pt x="923" y="143"/>
                    <a:pt x="921" y="144"/>
                  </a:cubicBezTo>
                  <a:cubicBezTo>
                    <a:pt x="921" y="142"/>
                    <a:pt x="921" y="138"/>
                    <a:pt x="921" y="135"/>
                  </a:cubicBezTo>
                  <a:cubicBezTo>
                    <a:pt x="922" y="135"/>
                    <a:pt x="923" y="135"/>
                    <a:pt x="923" y="135"/>
                  </a:cubicBezTo>
                  <a:cubicBezTo>
                    <a:pt x="924" y="131"/>
                    <a:pt x="923" y="130"/>
                    <a:pt x="922" y="129"/>
                  </a:cubicBezTo>
                  <a:cubicBezTo>
                    <a:pt x="922" y="124"/>
                    <a:pt x="921" y="119"/>
                    <a:pt x="920" y="115"/>
                  </a:cubicBezTo>
                  <a:cubicBezTo>
                    <a:pt x="918" y="107"/>
                    <a:pt x="915" y="99"/>
                    <a:pt x="912" y="92"/>
                  </a:cubicBezTo>
                  <a:cubicBezTo>
                    <a:pt x="912" y="86"/>
                    <a:pt x="912" y="80"/>
                    <a:pt x="912" y="75"/>
                  </a:cubicBezTo>
                  <a:cubicBezTo>
                    <a:pt x="933" y="99"/>
                    <a:pt x="928" y="111"/>
                    <a:pt x="926" y="141"/>
                  </a:cubicBezTo>
                  <a:cubicBezTo>
                    <a:pt x="936" y="104"/>
                    <a:pt x="937" y="89"/>
                    <a:pt x="919" y="62"/>
                  </a:cubicBezTo>
                  <a:cubicBezTo>
                    <a:pt x="913" y="54"/>
                    <a:pt x="909" y="50"/>
                    <a:pt x="906" y="48"/>
                  </a:cubicBezTo>
                  <a:cubicBezTo>
                    <a:pt x="890" y="26"/>
                    <a:pt x="868" y="16"/>
                    <a:pt x="843" y="16"/>
                  </a:cubicBezTo>
                  <a:cubicBezTo>
                    <a:pt x="770" y="16"/>
                    <a:pt x="682" y="106"/>
                    <a:pt x="733" y="235"/>
                  </a:cubicBezTo>
                  <a:cubicBezTo>
                    <a:pt x="736" y="243"/>
                    <a:pt x="739" y="251"/>
                    <a:pt x="742" y="259"/>
                  </a:cubicBezTo>
                  <a:cubicBezTo>
                    <a:pt x="740" y="259"/>
                    <a:pt x="739" y="259"/>
                    <a:pt x="737" y="258"/>
                  </a:cubicBezTo>
                  <a:cubicBezTo>
                    <a:pt x="726" y="256"/>
                    <a:pt x="715" y="255"/>
                    <a:pt x="702" y="255"/>
                  </a:cubicBezTo>
                  <a:cubicBezTo>
                    <a:pt x="690" y="255"/>
                    <a:pt x="676" y="256"/>
                    <a:pt x="662" y="259"/>
                  </a:cubicBezTo>
                  <a:cubicBezTo>
                    <a:pt x="661" y="259"/>
                    <a:pt x="660" y="259"/>
                    <a:pt x="659" y="259"/>
                  </a:cubicBezTo>
                  <a:cubicBezTo>
                    <a:pt x="659" y="260"/>
                    <a:pt x="659" y="260"/>
                    <a:pt x="659" y="260"/>
                  </a:cubicBezTo>
                  <a:cubicBezTo>
                    <a:pt x="658" y="260"/>
                    <a:pt x="657" y="260"/>
                    <a:pt x="657" y="261"/>
                  </a:cubicBezTo>
                  <a:cubicBezTo>
                    <a:pt x="656" y="262"/>
                    <a:pt x="656" y="262"/>
                    <a:pt x="656" y="262"/>
                  </a:cubicBezTo>
                  <a:cubicBezTo>
                    <a:pt x="655" y="262"/>
                    <a:pt x="655" y="262"/>
                    <a:pt x="654" y="263"/>
                  </a:cubicBezTo>
                  <a:cubicBezTo>
                    <a:pt x="654" y="264"/>
                    <a:pt x="654" y="264"/>
                    <a:pt x="654" y="264"/>
                  </a:cubicBezTo>
                  <a:cubicBezTo>
                    <a:pt x="653" y="264"/>
                    <a:pt x="653" y="265"/>
                    <a:pt x="653" y="265"/>
                  </a:cubicBezTo>
                  <a:cubicBezTo>
                    <a:pt x="604" y="265"/>
                    <a:pt x="604" y="265"/>
                    <a:pt x="604" y="265"/>
                  </a:cubicBezTo>
                  <a:cubicBezTo>
                    <a:pt x="603" y="318"/>
                    <a:pt x="575" y="384"/>
                    <a:pt x="558" y="424"/>
                  </a:cubicBezTo>
                  <a:cubicBezTo>
                    <a:pt x="549" y="427"/>
                    <a:pt x="538" y="430"/>
                    <a:pt x="525" y="433"/>
                  </a:cubicBezTo>
                  <a:cubicBezTo>
                    <a:pt x="495" y="430"/>
                    <a:pt x="460" y="423"/>
                    <a:pt x="437" y="409"/>
                  </a:cubicBezTo>
                  <a:cubicBezTo>
                    <a:pt x="404" y="390"/>
                    <a:pt x="369" y="341"/>
                    <a:pt x="346" y="303"/>
                  </a:cubicBezTo>
                  <a:cubicBezTo>
                    <a:pt x="346" y="300"/>
                    <a:pt x="346" y="297"/>
                    <a:pt x="346" y="295"/>
                  </a:cubicBezTo>
                  <a:cubicBezTo>
                    <a:pt x="345" y="278"/>
                    <a:pt x="337" y="271"/>
                    <a:pt x="337" y="270"/>
                  </a:cubicBezTo>
                  <a:cubicBezTo>
                    <a:pt x="335" y="258"/>
                    <a:pt x="335" y="248"/>
                    <a:pt x="335" y="248"/>
                  </a:cubicBezTo>
                  <a:cubicBezTo>
                    <a:pt x="326" y="244"/>
                    <a:pt x="326" y="244"/>
                    <a:pt x="326" y="244"/>
                  </a:cubicBezTo>
                  <a:cubicBezTo>
                    <a:pt x="327" y="242"/>
                    <a:pt x="327" y="240"/>
                    <a:pt x="327" y="237"/>
                  </a:cubicBezTo>
                  <a:cubicBezTo>
                    <a:pt x="335" y="239"/>
                    <a:pt x="342" y="240"/>
                    <a:pt x="350" y="240"/>
                  </a:cubicBezTo>
                  <a:cubicBezTo>
                    <a:pt x="381" y="240"/>
                    <a:pt x="406" y="219"/>
                    <a:pt x="404" y="160"/>
                  </a:cubicBezTo>
                  <a:cubicBezTo>
                    <a:pt x="411" y="157"/>
                    <a:pt x="419" y="153"/>
                    <a:pt x="418" y="149"/>
                  </a:cubicBezTo>
                  <a:cubicBezTo>
                    <a:pt x="417" y="141"/>
                    <a:pt x="411" y="142"/>
                    <a:pt x="402" y="131"/>
                  </a:cubicBezTo>
                  <a:cubicBezTo>
                    <a:pt x="403" y="112"/>
                    <a:pt x="403" y="112"/>
                    <a:pt x="403" y="112"/>
                  </a:cubicBezTo>
                  <a:cubicBezTo>
                    <a:pt x="403" y="112"/>
                    <a:pt x="403" y="112"/>
                    <a:pt x="403" y="112"/>
                  </a:cubicBezTo>
                  <a:cubicBezTo>
                    <a:pt x="403" y="104"/>
                    <a:pt x="403" y="104"/>
                    <a:pt x="403" y="104"/>
                  </a:cubicBezTo>
                  <a:cubicBezTo>
                    <a:pt x="402" y="104"/>
                    <a:pt x="402" y="104"/>
                    <a:pt x="402" y="104"/>
                  </a:cubicBezTo>
                  <a:cubicBezTo>
                    <a:pt x="404" y="98"/>
                    <a:pt x="405" y="91"/>
                    <a:pt x="404" y="84"/>
                  </a:cubicBezTo>
                  <a:cubicBezTo>
                    <a:pt x="403" y="79"/>
                    <a:pt x="402" y="74"/>
                    <a:pt x="401" y="69"/>
                  </a:cubicBezTo>
                  <a:cubicBezTo>
                    <a:pt x="403" y="65"/>
                    <a:pt x="405" y="61"/>
                    <a:pt x="404" y="58"/>
                  </a:cubicBezTo>
                  <a:cubicBezTo>
                    <a:pt x="404" y="56"/>
                    <a:pt x="404" y="55"/>
                    <a:pt x="404" y="54"/>
                  </a:cubicBezTo>
                  <a:cubicBezTo>
                    <a:pt x="404" y="54"/>
                    <a:pt x="404" y="54"/>
                    <a:pt x="404" y="54"/>
                  </a:cubicBezTo>
                  <a:cubicBezTo>
                    <a:pt x="404" y="54"/>
                    <a:pt x="404" y="54"/>
                    <a:pt x="404" y="54"/>
                  </a:cubicBezTo>
                  <a:cubicBezTo>
                    <a:pt x="404" y="54"/>
                    <a:pt x="404" y="54"/>
                    <a:pt x="404" y="54"/>
                  </a:cubicBezTo>
                  <a:cubicBezTo>
                    <a:pt x="404" y="54"/>
                    <a:pt x="404" y="54"/>
                    <a:pt x="404" y="54"/>
                  </a:cubicBezTo>
                  <a:cubicBezTo>
                    <a:pt x="404" y="54"/>
                    <a:pt x="404" y="54"/>
                    <a:pt x="404" y="54"/>
                  </a:cubicBezTo>
                  <a:cubicBezTo>
                    <a:pt x="404" y="54"/>
                    <a:pt x="404" y="54"/>
                    <a:pt x="404" y="54"/>
                  </a:cubicBezTo>
                  <a:cubicBezTo>
                    <a:pt x="404" y="54"/>
                    <a:pt x="404" y="54"/>
                    <a:pt x="404" y="54"/>
                  </a:cubicBezTo>
                  <a:cubicBezTo>
                    <a:pt x="404" y="54"/>
                    <a:pt x="404" y="54"/>
                    <a:pt x="404" y="54"/>
                  </a:cubicBezTo>
                  <a:cubicBezTo>
                    <a:pt x="404" y="54"/>
                    <a:pt x="404" y="54"/>
                    <a:pt x="404" y="54"/>
                  </a:cubicBezTo>
                  <a:cubicBezTo>
                    <a:pt x="404" y="54"/>
                    <a:pt x="404" y="54"/>
                    <a:pt x="404" y="54"/>
                  </a:cubicBezTo>
                  <a:cubicBezTo>
                    <a:pt x="412" y="58"/>
                    <a:pt x="421" y="65"/>
                    <a:pt x="422" y="69"/>
                  </a:cubicBezTo>
                  <a:cubicBezTo>
                    <a:pt x="422" y="69"/>
                    <a:pt x="422" y="69"/>
                    <a:pt x="422" y="69"/>
                  </a:cubicBezTo>
                  <a:cubicBezTo>
                    <a:pt x="423" y="69"/>
                    <a:pt x="422" y="42"/>
                    <a:pt x="409" y="29"/>
                  </a:cubicBezTo>
                  <a:cubicBezTo>
                    <a:pt x="397" y="8"/>
                    <a:pt x="372" y="0"/>
                    <a:pt x="345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2948781" y="6737350"/>
              <a:ext cx="4483100" cy="57150"/>
            </a:xfrm>
            <a:custGeom>
              <a:avLst/>
              <a:gdLst>
                <a:gd name="T0" fmla="*/ 926 w 1857"/>
                <a:gd name="T1" fmla="*/ 22 h 24"/>
                <a:gd name="T2" fmla="*/ 921 w 1857"/>
                <a:gd name="T3" fmla="*/ 24 h 24"/>
                <a:gd name="T4" fmla="*/ 920 w 1857"/>
                <a:gd name="T5" fmla="*/ 24 h 24"/>
                <a:gd name="T6" fmla="*/ 933 w 1857"/>
                <a:gd name="T7" fmla="*/ 24 h 24"/>
                <a:gd name="T8" fmla="*/ 926 w 1857"/>
                <a:gd name="T9" fmla="*/ 22 h 24"/>
                <a:gd name="T10" fmla="*/ 1857 w 1857"/>
                <a:gd name="T11" fmla="*/ 22 h 24"/>
                <a:gd name="T12" fmla="*/ 1842 w 1857"/>
                <a:gd name="T13" fmla="*/ 24 h 24"/>
                <a:gd name="T14" fmla="*/ 1857 w 1857"/>
                <a:gd name="T15" fmla="*/ 24 h 24"/>
                <a:gd name="T16" fmla="*/ 1857 w 1857"/>
                <a:gd name="T17" fmla="*/ 22 h 24"/>
                <a:gd name="T18" fmla="*/ 374 w 1857"/>
                <a:gd name="T19" fmla="*/ 20 h 24"/>
                <a:gd name="T20" fmla="*/ 374 w 1857"/>
                <a:gd name="T21" fmla="*/ 24 h 24"/>
                <a:gd name="T22" fmla="*/ 392 w 1857"/>
                <a:gd name="T23" fmla="*/ 24 h 24"/>
                <a:gd name="T24" fmla="*/ 374 w 1857"/>
                <a:gd name="T25" fmla="*/ 20 h 24"/>
                <a:gd name="T26" fmla="*/ 1792 w 1857"/>
                <a:gd name="T27" fmla="*/ 17 h 24"/>
                <a:gd name="T28" fmla="*/ 1792 w 1857"/>
                <a:gd name="T29" fmla="*/ 24 h 24"/>
                <a:gd name="T30" fmla="*/ 1814 w 1857"/>
                <a:gd name="T31" fmla="*/ 24 h 24"/>
                <a:gd name="T32" fmla="*/ 1792 w 1857"/>
                <a:gd name="T33" fmla="*/ 17 h 24"/>
                <a:gd name="T34" fmla="*/ 27 w 1857"/>
                <a:gd name="T35" fmla="*/ 13 h 24"/>
                <a:gd name="T36" fmla="*/ 0 w 1857"/>
                <a:gd name="T37" fmla="*/ 14 h 24"/>
                <a:gd name="T38" fmla="*/ 13 w 1857"/>
                <a:gd name="T39" fmla="*/ 24 h 24"/>
                <a:gd name="T40" fmla="*/ 27 w 1857"/>
                <a:gd name="T41" fmla="*/ 13 h 24"/>
                <a:gd name="T42" fmla="*/ 141 w 1857"/>
                <a:gd name="T43" fmla="*/ 10 h 24"/>
                <a:gd name="T44" fmla="*/ 111 w 1857"/>
                <a:gd name="T45" fmla="*/ 11 h 24"/>
                <a:gd name="T46" fmla="*/ 126 w 1857"/>
                <a:gd name="T47" fmla="*/ 24 h 24"/>
                <a:gd name="T48" fmla="*/ 141 w 1857"/>
                <a:gd name="T49" fmla="*/ 10 h 24"/>
                <a:gd name="T50" fmla="*/ 253 w 1857"/>
                <a:gd name="T51" fmla="*/ 8 h 24"/>
                <a:gd name="T52" fmla="*/ 223 w 1857"/>
                <a:gd name="T53" fmla="*/ 8 h 24"/>
                <a:gd name="T54" fmla="*/ 238 w 1857"/>
                <a:gd name="T55" fmla="*/ 24 h 24"/>
                <a:gd name="T56" fmla="*/ 253 w 1857"/>
                <a:gd name="T57" fmla="*/ 8 h 24"/>
                <a:gd name="T58" fmla="*/ 869 w 1857"/>
                <a:gd name="T59" fmla="*/ 7 h 24"/>
                <a:gd name="T60" fmla="*/ 869 w 1857"/>
                <a:gd name="T61" fmla="*/ 7 h 24"/>
                <a:gd name="T62" fmla="*/ 869 w 1857"/>
                <a:gd name="T63" fmla="*/ 7 h 24"/>
                <a:gd name="T64" fmla="*/ 869 w 1857"/>
                <a:gd name="T65" fmla="*/ 7 h 24"/>
                <a:gd name="T66" fmla="*/ 868 w 1857"/>
                <a:gd name="T67" fmla="*/ 9 h 24"/>
                <a:gd name="T68" fmla="*/ 869 w 1857"/>
                <a:gd name="T69" fmla="*/ 24 h 24"/>
                <a:gd name="T70" fmla="*/ 899 w 1857"/>
                <a:gd name="T71" fmla="*/ 24 h 24"/>
                <a:gd name="T72" fmla="*/ 899 w 1857"/>
                <a:gd name="T73" fmla="*/ 24 h 24"/>
                <a:gd name="T74" fmla="*/ 889 w 1857"/>
                <a:gd name="T75" fmla="*/ 24 h 24"/>
                <a:gd name="T76" fmla="*/ 889 w 1857"/>
                <a:gd name="T77" fmla="*/ 20 h 24"/>
                <a:gd name="T78" fmla="*/ 874 w 1857"/>
                <a:gd name="T79" fmla="*/ 8 h 24"/>
                <a:gd name="T80" fmla="*/ 869 w 1857"/>
                <a:gd name="T81" fmla="*/ 7 h 24"/>
                <a:gd name="T82" fmla="*/ 852 w 1857"/>
                <a:gd name="T83" fmla="*/ 1 h 24"/>
                <a:gd name="T84" fmla="*/ 500 w 1857"/>
                <a:gd name="T85" fmla="*/ 4 h 24"/>
                <a:gd name="T86" fmla="*/ 500 w 1857"/>
                <a:gd name="T87" fmla="*/ 9 h 24"/>
                <a:gd name="T88" fmla="*/ 448 w 1857"/>
                <a:gd name="T89" fmla="*/ 21 h 24"/>
                <a:gd name="T90" fmla="*/ 423 w 1857"/>
                <a:gd name="T91" fmla="*/ 24 h 24"/>
                <a:gd name="T92" fmla="*/ 855 w 1857"/>
                <a:gd name="T93" fmla="*/ 24 h 24"/>
                <a:gd name="T94" fmla="*/ 855 w 1857"/>
                <a:gd name="T95" fmla="*/ 5 h 24"/>
                <a:gd name="T96" fmla="*/ 852 w 1857"/>
                <a:gd name="T97" fmla="*/ 1 h 24"/>
                <a:gd name="T98" fmla="*/ 1304 w 1857"/>
                <a:gd name="T99" fmla="*/ 0 h 24"/>
                <a:gd name="T100" fmla="*/ 942 w 1857"/>
                <a:gd name="T101" fmla="*/ 1 h 24"/>
                <a:gd name="T102" fmla="*/ 971 w 1857"/>
                <a:gd name="T103" fmla="*/ 15 h 24"/>
                <a:gd name="T104" fmla="*/ 955 w 1857"/>
                <a:gd name="T105" fmla="*/ 24 h 24"/>
                <a:gd name="T106" fmla="*/ 954 w 1857"/>
                <a:gd name="T107" fmla="*/ 24 h 24"/>
                <a:gd name="T108" fmla="*/ 1749 w 1857"/>
                <a:gd name="T109" fmla="*/ 24 h 24"/>
                <a:gd name="T110" fmla="*/ 1749 w 1857"/>
                <a:gd name="T111" fmla="*/ 1 h 24"/>
                <a:gd name="T112" fmla="*/ 1304 w 1857"/>
                <a:gd name="T1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857" h="24">
                  <a:moveTo>
                    <a:pt x="926" y="22"/>
                  </a:moveTo>
                  <a:cubicBezTo>
                    <a:pt x="924" y="23"/>
                    <a:pt x="922" y="24"/>
                    <a:pt x="921" y="24"/>
                  </a:cubicBezTo>
                  <a:cubicBezTo>
                    <a:pt x="921" y="24"/>
                    <a:pt x="920" y="24"/>
                    <a:pt x="920" y="24"/>
                  </a:cubicBezTo>
                  <a:cubicBezTo>
                    <a:pt x="933" y="24"/>
                    <a:pt x="933" y="24"/>
                    <a:pt x="933" y="24"/>
                  </a:cubicBezTo>
                  <a:cubicBezTo>
                    <a:pt x="931" y="24"/>
                    <a:pt x="929" y="23"/>
                    <a:pt x="926" y="22"/>
                  </a:cubicBezTo>
                  <a:moveTo>
                    <a:pt x="1857" y="22"/>
                  </a:moveTo>
                  <a:cubicBezTo>
                    <a:pt x="1853" y="23"/>
                    <a:pt x="1848" y="23"/>
                    <a:pt x="1842" y="24"/>
                  </a:cubicBezTo>
                  <a:cubicBezTo>
                    <a:pt x="1857" y="24"/>
                    <a:pt x="1857" y="24"/>
                    <a:pt x="1857" y="24"/>
                  </a:cubicBezTo>
                  <a:cubicBezTo>
                    <a:pt x="1857" y="22"/>
                    <a:pt x="1857" y="22"/>
                    <a:pt x="1857" y="22"/>
                  </a:cubicBezTo>
                  <a:moveTo>
                    <a:pt x="374" y="20"/>
                  </a:moveTo>
                  <a:cubicBezTo>
                    <a:pt x="374" y="24"/>
                    <a:pt x="374" y="24"/>
                    <a:pt x="374" y="24"/>
                  </a:cubicBezTo>
                  <a:cubicBezTo>
                    <a:pt x="392" y="24"/>
                    <a:pt x="392" y="24"/>
                    <a:pt x="392" y="24"/>
                  </a:cubicBezTo>
                  <a:cubicBezTo>
                    <a:pt x="386" y="23"/>
                    <a:pt x="379" y="22"/>
                    <a:pt x="374" y="20"/>
                  </a:cubicBezTo>
                  <a:moveTo>
                    <a:pt x="1792" y="17"/>
                  </a:moveTo>
                  <a:cubicBezTo>
                    <a:pt x="1792" y="24"/>
                    <a:pt x="1792" y="24"/>
                    <a:pt x="1792" y="24"/>
                  </a:cubicBezTo>
                  <a:cubicBezTo>
                    <a:pt x="1814" y="24"/>
                    <a:pt x="1814" y="24"/>
                    <a:pt x="1814" y="24"/>
                  </a:cubicBezTo>
                  <a:cubicBezTo>
                    <a:pt x="1805" y="23"/>
                    <a:pt x="1797" y="21"/>
                    <a:pt x="1792" y="17"/>
                  </a:cubicBezTo>
                  <a:moveTo>
                    <a:pt x="27" y="13"/>
                  </a:moveTo>
                  <a:cubicBezTo>
                    <a:pt x="18" y="13"/>
                    <a:pt x="9" y="13"/>
                    <a:pt x="0" y="14"/>
                  </a:cubicBezTo>
                  <a:cubicBezTo>
                    <a:pt x="2" y="20"/>
                    <a:pt x="7" y="24"/>
                    <a:pt x="13" y="24"/>
                  </a:cubicBezTo>
                  <a:cubicBezTo>
                    <a:pt x="20" y="24"/>
                    <a:pt x="25" y="19"/>
                    <a:pt x="27" y="13"/>
                  </a:cubicBezTo>
                  <a:moveTo>
                    <a:pt x="141" y="10"/>
                  </a:moveTo>
                  <a:cubicBezTo>
                    <a:pt x="130" y="10"/>
                    <a:pt x="121" y="10"/>
                    <a:pt x="111" y="11"/>
                  </a:cubicBezTo>
                  <a:cubicBezTo>
                    <a:pt x="113" y="18"/>
                    <a:pt x="119" y="24"/>
                    <a:pt x="126" y="24"/>
                  </a:cubicBezTo>
                  <a:cubicBezTo>
                    <a:pt x="133" y="24"/>
                    <a:pt x="139" y="18"/>
                    <a:pt x="141" y="10"/>
                  </a:cubicBezTo>
                  <a:moveTo>
                    <a:pt x="253" y="8"/>
                  </a:moveTo>
                  <a:cubicBezTo>
                    <a:pt x="243" y="8"/>
                    <a:pt x="233" y="8"/>
                    <a:pt x="223" y="8"/>
                  </a:cubicBezTo>
                  <a:cubicBezTo>
                    <a:pt x="224" y="17"/>
                    <a:pt x="230" y="24"/>
                    <a:pt x="238" y="24"/>
                  </a:cubicBezTo>
                  <a:cubicBezTo>
                    <a:pt x="246" y="24"/>
                    <a:pt x="252" y="17"/>
                    <a:pt x="253" y="8"/>
                  </a:cubicBezTo>
                  <a:moveTo>
                    <a:pt x="869" y="7"/>
                  </a:moveTo>
                  <a:cubicBezTo>
                    <a:pt x="869" y="7"/>
                    <a:pt x="869" y="7"/>
                    <a:pt x="869" y="7"/>
                  </a:cubicBezTo>
                  <a:cubicBezTo>
                    <a:pt x="869" y="7"/>
                    <a:pt x="869" y="7"/>
                    <a:pt x="869" y="7"/>
                  </a:cubicBezTo>
                  <a:cubicBezTo>
                    <a:pt x="869" y="7"/>
                    <a:pt x="869" y="7"/>
                    <a:pt x="869" y="7"/>
                  </a:cubicBezTo>
                  <a:cubicBezTo>
                    <a:pt x="869" y="7"/>
                    <a:pt x="869" y="8"/>
                    <a:pt x="868" y="9"/>
                  </a:cubicBezTo>
                  <a:cubicBezTo>
                    <a:pt x="868" y="12"/>
                    <a:pt x="869" y="21"/>
                    <a:pt x="869" y="24"/>
                  </a:cubicBezTo>
                  <a:cubicBezTo>
                    <a:pt x="899" y="24"/>
                    <a:pt x="899" y="24"/>
                    <a:pt x="899" y="24"/>
                  </a:cubicBezTo>
                  <a:cubicBezTo>
                    <a:pt x="899" y="24"/>
                    <a:pt x="899" y="24"/>
                    <a:pt x="899" y="24"/>
                  </a:cubicBezTo>
                  <a:cubicBezTo>
                    <a:pt x="895" y="24"/>
                    <a:pt x="889" y="24"/>
                    <a:pt x="889" y="24"/>
                  </a:cubicBezTo>
                  <a:cubicBezTo>
                    <a:pt x="889" y="20"/>
                    <a:pt x="889" y="20"/>
                    <a:pt x="889" y="20"/>
                  </a:cubicBezTo>
                  <a:cubicBezTo>
                    <a:pt x="874" y="8"/>
                    <a:pt x="874" y="8"/>
                    <a:pt x="874" y="8"/>
                  </a:cubicBezTo>
                  <a:cubicBezTo>
                    <a:pt x="873" y="8"/>
                    <a:pt x="871" y="7"/>
                    <a:pt x="869" y="7"/>
                  </a:cubicBezTo>
                  <a:moveTo>
                    <a:pt x="852" y="1"/>
                  </a:moveTo>
                  <a:cubicBezTo>
                    <a:pt x="726" y="2"/>
                    <a:pt x="608" y="3"/>
                    <a:pt x="500" y="4"/>
                  </a:cubicBezTo>
                  <a:cubicBezTo>
                    <a:pt x="500" y="9"/>
                    <a:pt x="500" y="9"/>
                    <a:pt x="500" y="9"/>
                  </a:cubicBezTo>
                  <a:cubicBezTo>
                    <a:pt x="500" y="9"/>
                    <a:pt x="475" y="17"/>
                    <a:pt x="448" y="21"/>
                  </a:cubicBezTo>
                  <a:cubicBezTo>
                    <a:pt x="445" y="21"/>
                    <a:pt x="435" y="23"/>
                    <a:pt x="423" y="24"/>
                  </a:cubicBezTo>
                  <a:cubicBezTo>
                    <a:pt x="855" y="24"/>
                    <a:pt x="855" y="24"/>
                    <a:pt x="855" y="24"/>
                  </a:cubicBezTo>
                  <a:cubicBezTo>
                    <a:pt x="855" y="5"/>
                    <a:pt x="855" y="5"/>
                    <a:pt x="855" y="5"/>
                  </a:cubicBezTo>
                  <a:cubicBezTo>
                    <a:pt x="853" y="5"/>
                    <a:pt x="853" y="3"/>
                    <a:pt x="852" y="1"/>
                  </a:cubicBezTo>
                  <a:moveTo>
                    <a:pt x="1304" y="0"/>
                  </a:moveTo>
                  <a:cubicBezTo>
                    <a:pt x="1179" y="0"/>
                    <a:pt x="1057" y="0"/>
                    <a:pt x="942" y="1"/>
                  </a:cubicBezTo>
                  <a:cubicBezTo>
                    <a:pt x="949" y="7"/>
                    <a:pt x="959" y="12"/>
                    <a:pt x="971" y="15"/>
                  </a:cubicBezTo>
                  <a:cubicBezTo>
                    <a:pt x="974" y="16"/>
                    <a:pt x="961" y="24"/>
                    <a:pt x="955" y="24"/>
                  </a:cubicBezTo>
                  <a:cubicBezTo>
                    <a:pt x="955" y="24"/>
                    <a:pt x="954" y="24"/>
                    <a:pt x="954" y="24"/>
                  </a:cubicBezTo>
                  <a:cubicBezTo>
                    <a:pt x="1749" y="24"/>
                    <a:pt x="1749" y="24"/>
                    <a:pt x="1749" y="24"/>
                  </a:cubicBezTo>
                  <a:cubicBezTo>
                    <a:pt x="1749" y="21"/>
                    <a:pt x="1749" y="11"/>
                    <a:pt x="1749" y="1"/>
                  </a:cubicBezTo>
                  <a:cubicBezTo>
                    <a:pt x="1609" y="1"/>
                    <a:pt x="1459" y="0"/>
                    <a:pt x="1304" y="0"/>
                  </a:cubicBezTo>
                </a:path>
              </a:pathLst>
            </a:custGeom>
            <a:solidFill>
              <a:srgbClr val="8D9B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3706019" y="6640512"/>
              <a:ext cx="457200" cy="153988"/>
            </a:xfrm>
            <a:custGeom>
              <a:avLst/>
              <a:gdLst>
                <a:gd name="T0" fmla="*/ 80 w 189"/>
                <a:gd name="T1" fmla="*/ 0 h 64"/>
                <a:gd name="T2" fmla="*/ 0 w 189"/>
                <a:gd name="T3" fmla="*/ 9 h 64"/>
                <a:gd name="T4" fmla="*/ 0 w 189"/>
                <a:gd name="T5" fmla="*/ 34 h 64"/>
                <a:gd name="T6" fmla="*/ 60 w 189"/>
                <a:gd name="T7" fmla="*/ 36 h 64"/>
                <a:gd name="T8" fmla="*/ 60 w 189"/>
                <a:gd name="T9" fmla="*/ 60 h 64"/>
                <a:gd name="T10" fmla="*/ 78 w 189"/>
                <a:gd name="T11" fmla="*/ 64 h 64"/>
                <a:gd name="T12" fmla="*/ 109 w 189"/>
                <a:gd name="T13" fmla="*/ 64 h 64"/>
                <a:gd name="T14" fmla="*/ 134 w 189"/>
                <a:gd name="T15" fmla="*/ 61 h 64"/>
                <a:gd name="T16" fmla="*/ 186 w 189"/>
                <a:gd name="T17" fmla="*/ 49 h 64"/>
                <a:gd name="T18" fmla="*/ 186 w 189"/>
                <a:gd name="T19" fmla="*/ 44 h 64"/>
                <a:gd name="T20" fmla="*/ 185 w 189"/>
                <a:gd name="T21" fmla="*/ 42 h 64"/>
                <a:gd name="T22" fmla="*/ 180 w 189"/>
                <a:gd name="T23" fmla="*/ 34 h 64"/>
                <a:gd name="T24" fmla="*/ 82 w 189"/>
                <a:gd name="T25" fmla="*/ 0 h 64"/>
                <a:gd name="T26" fmla="*/ 80 w 189"/>
                <a:gd name="T2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9" h="64">
                  <a:moveTo>
                    <a:pt x="80" y="0"/>
                  </a:moveTo>
                  <a:cubicBezTo>
                    <a:pt x="71" y="0"/>
                    <a:pt x="0" y="9"/>
                    <a:pt x="0" y="9"/>
                  </a:cubicBezTo>
                  <a:cubicBezTo>
                    <a:pt x="0" y="10"/>
                    <a:pt x="0" y="22"/>
                    <a:pt x="0" y="34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65" y="62"/>
                    <a:pt x="72" y="63"/>
                    <a:pt x="78" y="64"/>
                  </a:cubicBezTo>
                  <a:cubicBezTo>
                    <a:pt x="109" y="64"/>
                    <a:pt x="109" y="64"/>
                    <a:pt x="109" y="64"/>
                  </a:cubicBezTo>
                  <a:cubicBezTo>
                    <a:pt x="121" y="63"/>
                    <a:pt x="131" y="61"/>
                    <a:pt x="134" y="61"/>
                  </a:cubicBezTo>
                  <a:cubicBezTo>
                    <a:pt x="161" y="57"/>
                    <a:pt x="186" y="49"/>
                    <a:pt x="186" y="49"/>
                  </a:cubicBezTo>
                  <a:cubicBezTo>
                    <a:pt x="186" y="44"/>
                    <a:pt x="186" y="44"/>
                    <a:pt x="186" y="44"/>
                  </a:cubicBezTo>
                  <a:cubicBezTo>
                    <a:pt x="185" y="42"/>
                    <a:pt x="185" y="42"/>
                    <a:pt x="185" y="42"/>
                  </a:cubicBezTo>
                  <a:cubicBezTo>
                    <a:pt x="185" y="42"/>
                    <a:pt x="189" y="34"/>
                    <a:pt x="180" y="34"/>
                  </a:cubicBezTo>
                  <a:cubicBezTo>
                    <a:pt x="115" y="31"/>
                    <a:pt x="85" y="18"/>
                    <a:pt x="82" y="0"/>
                  </a:cubicBezTo>
                  <a:cubicBezTo>
                    <a:pt x="82" y="0"/>
                    <a:pt x="81" y="0"/>
                    <a:pt x="80" y="0"/>
                  </a:cubicBezTo>
                </a:path>
              </a:pathLst>
            </a:custGeom>
            <a:solidFill>
              <a:srgbClr val="2322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2"/>
            <p:cNvSpPr>
              <a:spLocks noEditPoints="1"/>
            </p:cNvSpPr>
            <p:nvPr/>
          </p:nvSpPr>
          <p:spPr bwMode="auto">
            <a:xfrm>
              <a:off x="4987131" y="6673850"/>
              <a:ext cx="196850" cy="120650"/>
            </a:xfrm>
            <a:custGeom>
              <a:avLst/>
              <a:gdLst>
                <a:gd name="T0" fmla="*/ 59 w 82"/>
                <a:gd name="T1" fmla="*/ 33 h 50"/>
                <a:gd name="T2" fmla="*/ 58 w 82"/>
                <a:gd name="T3" fmla="*/ 35 h 50"/>
                <a:gd name="T4" fmla="*/ 58 w 82"/>
                <a:gd name="T5" fmla="*/ 50 h 50"/>
                <a:gd name="T6" fmla="*/ 55 w 82"/>
                <a:gd name="T7" fmla="*/ 50 h 50"/>
                <a:gd name="T8" fmla="*/ 55 w 82"/>
                <a:gd name="T9" fmla="*/ 50 h 50"/>
                <a:gd name="T10" fmla="*/ 76 w 82"/>
                <a:gd name="T11" fmla="*/ 50 h 50"/>
                <a:gd name="T12" fmla="*/ 77 w 82"/>
                <a:gd name="T13" fmla="*/ 50 h 50"/>
                <a:gd name="T14" fmla="*/ 82 w 82"/>
                <a:gd name="T15" fmla="*/ 48 h 50"/>
                <a:gd name="T16" fmla="*/ 81 w 82"/>
                <a:gd name="T17" fmla="*/ 48 h 50"/>
                <a:gd name="T18" fmla="*/ 64 w 82"/>
                <a:gd name="T19" fmla="*/ 34 h 50"/>
                <a:gd name="T20" fmla="*/ 59 w 82"/>
                <a:gd name="T21" fmla="*/ 33 h 50"/>
                <a:gd name="T22" fmla="*/ 36 w 82"/>
                <a:gd name="T23" fmla="*/ 0 h 50"/>
                <a:gd name="T24" fmla="*/ 33 w 82"/>
                <a:gd name="T25" fmla="*/ 16 h 50"/>
                <a:gd name="T26" fmla="*/ 31 w 82"/>
                <a:gd name="T27" fmla="*/ 16 h 50"/>
                <a:gd name="T28" fmla="*/ 9 w 82"/>
                <a:gd name="T29" fmla="*/ 0 h 50"/>
                <a:gd name="T30" fmla="*/ 7 w 82"/>
                <a:gd name="T31" fmla="*/ 26 h 50"/>
                <a:gd name="T32" fmla="*/ 8 w 82"/>
                <a:gd name="T33" fmla="*/ 27 h 50"/>
                <a:gd name="T34" fmla="*/ 11 w 82"/>
                <a:gd name="T35" fmla="*/ 31 h 50"/>
                <a:gd name="T36" fmla="*/ 11 w 82"/>
                <a:gd name="T37" fmla="*/ 50 h 50"/>
                <a:gd name="T38" fmla="*/ 25 w 82"/>
                <a:gd name="T39" fmla="*/ 50 h 50"/>
                <a:gd name="T40" fmla="*/ 24 w 82"/>
                <a:gd name="T41" fmla="*/ 35 h 50"/>
                <a:gd name="T42" fmla="*/ 25 w 82"/>
                <a:gd name="T43" fmla="*/ 33 h 50"/>
                <a:gd name="T44" fmla="*/ 25 w 82"/>
                <a:gd name="T45" fmla="*/ 33 h 50"/>
                <a:gd name="T46" fmla="*/ 25 w 82"/>
                <a:gd name="T47" fmla="*/ 33 h 50"/>
                <a:gd name="T48" fmla="*/ 25 w 82"/>
                <a:gd name="T49" fmla="*/ 33 h 50"/>
                <a:gd name="T50" fmla="*/ 30 w 82"/>
                <a:gd name="T51" fmla="*/ 34 h 50"/>
                <a:gd name="T52" fmla="*/ 45 w 82"/>
                <a:gd name="T53" fmla="*/ 46 h 50"/>
                <a:gd name="T54" fmla="*/ 45 w 82"/>
                <a:gd name="T55" fmla="*/ 31 h 50"/>
                <a:gd name="T56" fmla="*/ 38 w 82"/>
                <a:gd name="T57" fmla="*/ 30 h 50"/>
                <a:gd name="T58" fmla="*/ 41 w 82"/>
                <a:gd name="T59" fmla="*/ 5 h 50"/>
                <a:gd name="T60" fmla="*/ 36 w 82"/>
                <a:gd name="T61" fmla="*/ 0 h 50"/>
                <a:gd name="T62" fmla="*/ 36 w 82"/>
                <a:gd name="T6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2" h="50">
                  <a:moveTo>
                    <a:pt x="59" y="33"/>
                  </a:moveTo>
                  <a:cubicBezTo>
                    <a:pt x="59" y="34"/>
                    <a:pt x="58" y="35"/>
                    <a:pt x="58" y="35"/>
                  </a:cubicBezTo>
                  <a:cubicBezTo>
                    <a:pt x="57" y="40"/>
                    <a:pt x="59" y="50"/>
                    <a:pt x="58" y="50"/>
                  </a:cubicBezTo>
                  <a:cubicBezTo>
                    <a:pt x="58" y="50"/>
                    <a:pt x="57" y="50"/>
                    <a:pt x="55" y="50"/>
                  </a:cubicBezTo>
                  <a:cubicBezTo>
                    <a:pt x="55" y="50"/>
                    <a:pt x="55" y="50"/>
                    <a:pt x="55" y="50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76" y="50"/>
                    <a:pt x="77" y="50"/>
                    <a:pt x="77" y="50"/>
                  </a:cubicBezTo>
                  <a:cubicBezTo>
                    <a:pt x="78" y="50"/>
                    <a:pt x="80" y="49"/>
                    <a:pt x="82" y="48"/>
                  </a:cubicBezTo>
                  <a:cubicBezTo>
                    <a:pt x="82" y="48"/>
                    <a:pt x="82" y="48"/>
                    <a:pt x="81" y="48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3" y="34"/>
                    <a:pt x="61" y="33"/>
                    <a:pt x="59" y="33"/>
                  </a:cubicBezTo>
                  <a:moveTo>
                    <a:pt x="36" y="0"/>
                  </a:moveTo>
                  <a:cubicBezTo>
                    <a:pt x="36" y="0"/>
                    <a:pt x="39" y="13"/>
                    <a:pt x="33" y="16"/>
                  </a:cubicBezTo>
                  <a:cubicBezTo>
                    <a:pt x="32" y="16"/>
                    <a:pt x="31" y="16"/>
                    <a:pt x="31" y="16"/>
                  </a:cubicBezTo>
                  <a:cubicBezTo>
                    <a:pt x="21" y="16"/>
                    <a:pt x="22" y="0"/>
                    <a:pt x="9" y="0"/>
                  </a:cubicBezTo>
                  <a:cubicBezTo>
                    <a:pt x="9" y="0"/>
                    <a:pt x="0" y="18"/>
                    <a:pt x="7" y="26"/>
                  </a:cubicBezTo>
                  <a:cubicBezTo>
                    <a:pt x="7" y="27"/>
                    <a:pt x="7" y="27"/>
                    <a:pt x="8" y="27"/>
                  </a:cubicBezTo>
                  <a:cubicBezTo>
                    <a:pt x="9" y="29"/>
                    <a:pt x="9" y="31"/>
                    <a:pt x="11" y="31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47"/>
                    <a:pt x="24" y="38"/>
                    <a:pt x="24" y="35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7" y="33"/>
                    <a:pt x="29" y="34"/>
                    <a:pt x="30" y="34"/>
                  </a:cubicBezTo>
                  <a:cubicBezTo>
                    <a:pt x="45" y="46"/>
                    <a:pt x="45" y="46"/>
                    <a:pt x="45" y="46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2" y="31"/>
                    <a:pt x="40" y="30"/>
                    <a:pt x="38" y="30"/>
                  </a:cubicBezTo>
                  <a:cubicBezTo>
                    <a:pt x="33" y="24"/>
                    <a:pt x="37" y="12"/>
                    <a:pt x="41" y="5"/>
                  </a:cubicBezTo>
                  <a:cubicBezTo>
                    <a:pt x="39" y="3"/>
                    <a:pt x="38" y="1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</a:path>
              </a:pathLst>
            </a:custGeom>
            <a:solidFill>
              <a:srgbClr val="211D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5066506" y="6673850"/>
              <a:ext cx="233363" cy="120650"/>
            </a:xfrm>
            <a:custGeom>
              <a:avLst/>
              <a:gdLst>
                <a:gd name="T0" fmla="*/ 10 w 97"/>
                <a:gd name="T1" fmla="*/ 0 h 50"/>
                <a:gd name="T2" fmla="*/ 8 w 97"/>
                <a:gd name="T3" fmla="*/ 5 h 50"/>
                <a:gd name="T4" fmla="*/ 5 w 97"/>
                <a:gd name="T5" fmla="*/ 30 h 50"/>
                <a:gd name="T6" fmla="*/ 12 w 97"/>
                <a:gd name="T7" fmla="*/ 31 h 50"/>
                <a:gd name="T8" fmla="*/ 12 w 97"/>
                <a:gd name="T9" fmla="*/ 46 h 50"/>
                <a:gd name="T10" fmla="*/ 12 w 97"/>
                <a:gd name="T11" fmla="*/ 50 h 50"/>
                <a:gd name="T12" fmla="*/ 22 w 97"/>
                <a:gd name="T13" fmla="*/ 50 h 50"/>
                <a:gd name="T14" fmla="*/ 25 w 97"/>
                <a:gd name="T15" fmla="*/ 50 h 50"/>
                <a:gd name="T16" fmla="*/ 25 w 97"/>
                <a:gd name="T17" fmla="*/ 35 h 50"/>
                <a:gd name="T18" fmla="*/ 26 w 97"/>
                <a:gd name="T19" fmla="*/ 33 h 50"/>
                <a:gd name="T20" fmla="*/ 31 w 97"/>
                <a:gd name="T21" fmla="*/ 34 h 50"/>
                <a:gd name="T22" fmla="*/ 48 w 97"/>
                <a:gd name="T23" fmla="*/ 48 h 50"/>
                <a:gd name="T24" fmla="*/ 49 w 97"/>
                <a:gd name="T25" fmla="*/ 48 h 50"/>
                <a:gd name="T26" fmla="*/ 56 w 97"/>
                <a:gd name="T27" fmla="*/ 50 h 50"/>
                <a:gd name="T28" fmla="*/ 77 w 97"/>
                <a:gd name="T29" fmla="*/ 50 h 50"/>
                <a:gd name="T30" fmla="*/ 78 w 97"/>
                <a:gd name="T31" fmla="*/ 50 h 50"/>
                <a:gd name="T32" fmla="*/ 94 w 97"/>
                <a:gd name="T33" fmla="*/ 41 h 50"/>
                <a:gd name="T34" fmla="*/ 65 w 97"/>
                <a:gd name="T35" fmla="*/ 27 h 50"/>
                <a:gd name="T36" fmla="*/ 40 w 97"/>
                <a:gd name="T37" fmla="*/ 1 h 50"/>
                <a:gd name="T38" fmla="*/ 40 w 97"/>
                <a:gd name="T39" fmla="*/ 1 h 50"/>
                <a:gd name="T40" fmla="*/ 36 w 97"/>
                <a:gd name="T41" fmla="*/ 16 h 50"/>
                <a:gd name="T42" fmla="*/ 34 w 97"/>
                <a:gd name="T43" fmla="*/ 16 h 50"/>
                <a:gd name="T44" fmla="*/ 10 w 97"/>
                <a:gd name="T45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7" h="50">
                  <a:moveTo>
                    <a:pt x="10" y="0"/>
                  </a:moveTo>
                  <a:cubicBezTo>
                    <a:pt x="10" y="0"/>
                    <a:pt x="9" y="2"/>
                    <a:pt x="8" y="5"/>
                  </a:cubicBezTo>
                  <a:cubicBezTo>
                    <a:pt x="4" y="12"/>
                    <a:pt x="0" y="24"/>
                    <a:pt x="5" y="30"/>
                  </a:cubicBezTo>
                  <a:cubicBezTo>
                    <a:pt x="7" y="30"/>
                    <a:pt x="9" y="31"/>
                    <a:pt x="12" y="31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8" y="50"/>
                    <a:pt x="22" y="50"/>
                  </a:cubicBezTo>
                  <a:cubicBezTo>
                    <a:pt x="24" y="50"/>
                    <a:pt x="25" y="50"/>
                    <a:pt x="25" y="50"/>
                  </a:cubicBezTo>
                  <a:cubicBezTo>
                    <a:pt x="26" y="50"/>
                    <a:pt x="24" y="40"/>
                    <a:pt x="25" y="35"/>
                  </a:cubicBezTo>
                  <a:cubicBezTo>
                    <a:pt x="25" y="35"/>
                    <a:pt x="26" y="34"/>
                    <a:pt x="26" y="33"/>
                  </a:cubicBezTo>
                  <a:cubicBezTo>
                    <a:pt x="28" y="33"/>
                    <a:pt x="30" y="34"/>
                    <a:pt x="31" y="34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2" y="49"/>
                    <a:pt x="54" y="50"/>
                    <a:pt x="56" y="50"/>
                  </a:cubicBezTo>
                  <a:cubicBezTo>
                    <a:pt x="77" y="50"/>
                    <a:pt x="77" y="50"/>
                    <a:pt x="77" y="50"/>
                  </a:cubicBezTo>
                  <a:cubicBezTo>
                    <a:pt x="77" y="50"/>
                    <a:pt x="78" y="50"/>
                    <a:pt x="78" y="50"/>
                  </a:cubicBezTo>
                  <a:cubicBezTo>
                    <a:pt x="84" y="50"/>
                    <a:pt x="97" y="42"/>
                    <a:pt x="94" y="41"/>
                  </a:cubicBezTo>
                  <a:cubicBezTo>
                    <a:pt x="82" y="38"/>
                    <a:pt x="72" y="33"/>
                    <a:pt x="65" y="27"/>
                  </a:cubicBezTo>
                  <a:cubicBezTo>
                    <a:pt x="53" y="18"/>
                    <a:pt x="45" y="8"/>
                    <a:pt x="40" y="1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3" y="13"/>
                    <a:pt x="36" y="16"/>
                  </a:cubicBezTo>
                  <a:cubicBezTo>
                    <a:pt x="35" y="16"/>
                    <a:pt x="35" y="16"/>
                    <a:pt x="34" y="16"/>
                  </a:cubicBezTo>
                  <a:cubicBezTo>
                    <a:pt x="25" y="16"/>
                    <a:pt x="23" y="0"/>
                    <a:pt x="10" y="0"/>
                  </a:cubicBezTo>
                </a:path>
              </a:pathLst>
            </a:custGeom>
            <a:solidFill>
              <a:srgbClr val="2A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7528719" y="6664325"/>
              <a:ext cx="169863" cy="60325"/>
            </a:xfrm>
            <a:custGeom>
              <a:avLst/>
              <a:gdLst>
                <a:gd name="T0" fmla="*/ 67 w 70"/>
                <a:gd name="T1" fmla="*/ 0 h 25"/>
                <a:gd name="T2" fmla="*/ 0 w 70"/>
                <a:gd name="T3" fmla="*/ 8 h 25"/>
                <a:gd name="T4" fmla="*/ 0 w 70"/>
                <a:gd name="T5" fmla="*/ 25 h 25"/>
                <a:gd name="T6" fmla="*/ 70 w 70"/>
                <a:gd name="T7" fmla="*/ 6 h 25"/>
                <a:gd name="T8" fmla="*/ 68 w 70"/>
                <a:gd name="T9" fmla="*/ 1 h 25"/>
                <a:gd name="T10" fmla="*/ 67 w 70"/>
                <a:gd name="T1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" h="25">
                  <a:moveTo>
                    <a:pt x="67" y="0"/>
                  </a:moveTo>
                  <a:cubicBezTo>
                    <a:pt x="59" y="0"/>
                    <a:pt x="0" y="8"/>
                    <a:pt x="0" y="8"/>
                  </a:cubicBezTo>
                  <a:cubicBezTo>
                    <a:pt x="1" y="9"/>
                    <a:pt x="0" y="17"/>
                    <a:pt x="0" y="25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69" y="4"/>
                    <a:pt x="69" y="2"/>
                    <a:pt x="68" y="1"/>
                  </a:cubicBezTo>
                  <a:cubicBezTo>
                    <a:pt x="68" y="0"/>
                    <a:pt x="68" y="0"/>
                    <a:pt x="67" y="0"/>
                  </a:cubicBezTo>
                </a:path>
              </a:pathLst>
            </a:custGeom>
            <a:solidFill>
              <a:srgbClr val="2322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7171531" y="6664325"/>
              <a:ext cx="260350" cy="130175"/>
            </a:xfrm>
            <a:custGeom>
              <a:avLst/>
              <a:gdLst>
                <a:gd name="T0" fmla="*/ 68 w 108"/>
                <a:gd name="T1" fmla="*/ 0 h 54"/>
                <a:gd name="T2" fmla="*/ 1 w 108"/>
                <a:gd name="T3" fmla="*/ 8 h 54"/>
                <a:gd name="T4" fmla="*/ 0 w 108"/>
                <a:gd name="T5" fmla="*/ 31 h 54"/>
                <a:gd name="T6" fmla="*/ 0 w 108"/>
                <a:gd name="T7" fmla="*/ 54 h 54"/>
                <a:gd name="T8" fmla="*/ 43 w 108"/>
                <a:gd name="T9" fmla="*/ 54 h 54"/>
                <a:gd name="T10" fmla="*/ 43 w 108"/>
                <a:gd name="T11" fmla="*/ 47 h 54"/>
                <a:gd name="T12" fmla="*/ 65 w 108"/>
                <a:gd name="T13" fmla="*/ 54 h 54"/>
                <a:gd name="T14" fmla="*/ 93 w 108"/>
                <a:gd name="T15" fmla="*/ 54 h 54"/>
                <a:gd name="T16" fmla="*/ 108 w 108"/>
                <a:gd name="T17" fmla="*/ 52 h 54"/>
                <a:gd name="T18" fmla="*/ 108 w 108"/>
                <a:gd name="T19" fmla="*/ 24 h 54"/>
                <a:gd name="T20" fmla="*/ 69 w 108"/>
                <a:gd name="T21" fmla="*/ 1 h 54"/>
                <a:gd name="T22" fmla="*/ 68 w 108"/>
                <a:gd name="T2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" h="54">
                  <a:moveTo>
                    <a:pt x="68" y="0"/>
                  </a:moveTo>
                  <a:cubicBezTo>
                    <a:pt x="60" y="0"/>
                    <a:pt x="1" y="8"/>
                    <a:pt x="1" y="8"/>
                  </a:cubicBezTo>
                  <a:cubicBezTo>
                    <a:pt x="1" y="9"/>
                    <a:pt x="1" y="20"/>
                    <a:pt x="0" y="31"/>
                  </a:cubicBezTo>
                  <a:cubicBezTo>
                    <a:pt x="0" y="41"/>
                    <a:pt x="0" y="51"/>
                    <a:pt x="0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47"/>
                    <a:pt x="43" y="47"/>
                    <a:pt x="43" y="47"/>
                  </a:cubicBezTo>
                  <a:cubicBezTo>
                    <a:pt x="48" y="51"/>
                    <a:pt x="56" y="53"/>
                    <a:pt x="65" y="54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99" y="53"/>
                    <a:pt x="104" y="53"/>
                    <a:pt x="108" y="52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83" y="19"/>
                    <a:pt x="71" y="11"/>
                    <a:pt x="69" y="1"/>
                  </a:cubicBezTo>
                  <a:cubicBezTo>
                    <a:pt x="69" y="0"/>
                    <a:pt x="68" y="0"/>
                    <a:pt x="68" y="0"/>
                  </a:cubicBezTo>
                </a:path>
              </a:pathLst>
            </a:custGeom>
            <a:solidFill>
              <a:srgbClr val="2322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7429116" y="3856831"/>
              <a:ext cx="1406525" cy="3055938"/>
            </a:xfrm>
            <a:custGeom>
              <a:avLst/>
              <a:gdLst>
                <a:gd name="T0" fmla="*/ 502 w 583"/>
                <a:gd name="T1" fmla="*/ 1266 h 1266"/>
                <a:gd name="T2" fmla="*/ 502 w 583"/>
                <a:gd name="T3" fmla="*/ 1265 h 1266"/>
                <a:gd name="T4" fmla="*/ 493 w 583"/>
                <a:gd name="T5" fmla="*/ 457 h 1266"/>
                <a:gd name="T6" fmla="*/ 495 w 583"/>
                <a:gd name="T7" fmla="*/ 506 h 1266"/>
                <a:gd name="T8" fmla="*/ 282 w 583"/>
                <a:gd name="T9" fmla="*/ 47 h 1266"/>
                <a:gd name="T10" fmla="*/ 274 w 583"/>
                <a:gd name="T11" fmla="*/ 75 h 1266"/>
                <a:gd name="T12" fmla="*/ 286 w 583"/>
                <a:gd name="T13" fmla="*/ 117 h 1266"/>
                <a:gd name="T14" fmla="*/ 295 w 583"/>
                <a:gd name="T15" fmla="*/ 107 h 1266"/>
                <a:gd name="T16" fmla="*/ 293 w 583"/>
                <a:gd name="T17" fmla="*/ 202 h 1266"/>
                <a:gd name="T18" fmla="*/ 318 w 583"/>
                <a:gd name="T19" fmla="*/ 214 h 1266"/>
                <a:gd name="T20" fmla="*/ 358 w 583"/>
                <a:gd name="T21" fmla="*/ 275 h 1266"/>
                <a:gd name="T22" fmla="*/ 373 w 583"/>
                <a:gd name="T23" fmla="*/ 278 h 1266"/>
                <a:gd name="T24" fmla="*/ 336 w 583"/>
                <a:gd name="T25" fmla="*/ 299 h 1266"/>
                <a:gd name="T26" fmla="*/ 336 w 583"/>
                <a:gd name="T27" fmla="*/ 299 h 1266"/>
                <a:gd name="T28" fmla="*/ 293 w 583"/>
                <a:gd name="T29" fmla="*/ 409 h 1266"/>
                <a:gd name="T30" fmla="*/ 216 w 583"/>
                <a:gd name="T31" fmla="*/ 391 h 1266"/>
                <a:gd name="T32" fmla="*/ 147 w 583"/>
                <a:gd name="T33" fmla="*/ 403 h 1266"/>
                <a:gd name="T34" fmla="*/ 106 w 583"/>
                <a:gd name="T35" fmla="*/ 371 h 1266"/>
                <a:gd name="T36" fmla="*/ 92 w 583"/>
                <a:gd name="T37" fmla="*/ 358 h 1266"/>
                <a:gd name="T38" fmla="*/ 62 w 583"/>
                <a:gd name="T39" fmla="*/ 337 h 1266"/>
                <a:gd name="T40" fmla="*/ 70 w 583"/>
                <a:gd name="T41" fmla="*/ 362 h 1266"/>
                <a:gd name="T42" fmla="*/ 22 w 583"/>
                <a:gd name="T43" fmla="*/ 343 h 1266"/>
                <a:gd name="T44" fmla="*/ 13 w 583"/>
                <a:gd name="T45" fmla="*/ 339 h 1266"/>
                <a:gd name="T46" fmla="*/ 9 w 583"/>
                <a:gd name="T47" fmla="*/ 350 h 1266"/>
                <a:gd name="T48" fmla="*/ 3 w 583"/>
                <a:gd name="T49" fmla="*/ 349 h 1266"/>
                <a:gd name="T50" fmla="*/ 5 w 583"/>
                <a:gd name="T51" fmla="*/ 361 h 1266"/>
                <a:gd name="T52" fmla="*/ 5 w 583"/>
                <a:gd name="T53" fmla="*/ 361 h 1266"/>
                <a:gd name="T54" fmla="*/ 2 w 583"/>
                <a:gd name="T55" fmla="*/ 362 h 1266"/>
                <a:gd name="T56" fmla="*/ 12 w 583"/>
                <a:gd name="T57" fmla="*/ 376 h 1266"/>
                <a:gd name="T58" fmla="*/ 7 w 583"/>
                <a:gd name="T59" fmla="*/ 378 h 1266"/>
                <a:gd name="T60" fmla="*/ 30 w 583"/>
                <a:gd name="T61" fmla="*/ 396 h 1266"/>
                <a:gd name="T62" fmla="*/ 78 w 583"/>
                <a:gd name="T63" fmla="*/ 413 h 1266"/>
                <a:gd name="T64" fmla="*/ 79 w 583"/>
                <a:gd name="T65" fmla="*/ 443 h 1266"/>
                <a:gd name="T66" fmla="*/ 284 w 583"/>
                <a:gd name="T67" fmla="*/ 579 h 1266"/>
                <a:gd name="T68" fmla="*/ 312 w 583"/>
                <a:gd name="T69" fmla="*/ 569 h 1266"/>
                <a:gd name="T70" fmla="*/ 328 w 583"/>
                <a:gd name="T71" fmla="*/ 1255 h 1266"/>
                <a:gd name="T72" fmla="*/ 337 w 583"/>
                <a:gd name="T73" fmla="*/ 1250 h 1266"/>
                <a:gd name="T74" fmla="*/ 405 w 583"/>
                <a:gd name="T75" fmla="*/ 1258 h 1266"/>
                <a:gd name="T76" fmla="*/ 408 w 583"/>
                <a:gd name="T77" fmla="*/ 1260 h 1266"/>
                <a:gd name="T78" fmla="*/ 400 w 583"/>
                <a:gd name="T79" fmla="*/ 802 h 1266"/>
                <a:gd name="T80" fmla="*/ 423 w 583"/>
                <a:gd name="T81" fmla="*/ 1259 h 1266"/>
                <a:gd name="T82" fmla="*/ 435 w 583"/>
                <a:gd name="T83" fmla="*/ 1250 h 1266"/>
                <a:gd name="T84" fmla="*/ 501 w 583"/>
                <a:gd name="T85" fmla="*/ 1258 h 1266"/>
                <a:gd name="T86" fmla="*/ 489 w 583"/>
                <a:gd name="T87" fmla="*/ 719 h 1266"/>
                <a:gd name="T88" fmla="*/ 501 w 583"/>
                <a:gd name="T89" fmla="*/ 580 h 1266"/>
                <a:gd name="T90" fmla="*/ 506 w 583"/>
                <a:gd name="T91" fmla="*/ 303 h 1266"/>
                <a:gd name="T92" fmla="*/ 468 w 583"/>
                <a:gd name="T93" fmla="*/ 261 h 1266"/>
                <a:gd name="T94" fmla="*/ 450 w 583"/>
                <a:gd name="T95" fmla="*/ 238 h 1266"/>
                <a:gd name="T96" fmla="*/ 443 w 583"/>
                <a:gd name="T97" fmla="*/ 227 h 1266"/>
                <a:gd name="T98" fmla="*/ 452 w 583"/>
                <a:gd name="T99" fmla="*/ 211 h 1266"/>
                <a:gd name="T100" fmla="*/ 451 w 583"/>
                <a:gd name="T101" fmla="*/ 39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83" h="1266">
                  <a:moveTo>
                    <a:pt x="502" y="1265"/>
                  </a:moveTo>
                  <a:cubicBezTo>
                    <a:pt x="502" y="1266"/>
                    <a:pt x="502" y="1266"/>
                    <a:pt x="502" y="1266"/>
                  </a:cubicBezTo>
                  <a:cubicBezTo>
                    <a:pt x="503" y="1266"/>
                    <a:pt x="503" y="1266"/>
                    <a:pt x="503" y="1266"/>
                  </a:cubicBezTo>
                  <a:cubicBezTo>
                    <a:pt x="503" y="1266"/>
                    <a:pt x="503" y="1266"/>
                    <a:pt x="502" y="1265"/>
                  </a:cubicBezTo>
                  <a:moveTo>
                    <a:pt x="495" y="506"/>
                  </a:moveTo>
                  <a:cubicBezTo>
                    <a:pt x="494" y="489"/>
                    <a:pt x="494" y="473"/>
                    <a:pt x="493" y="457"/>
                  </a:cubicBezTo>
                  <a:cubicBezTo>
                    <a:pt x="497" y="473"/>
                    <a:pt x="500" y="489"/>
                    <a:pt x="500" y="503"/>
                  </a:cubicBezTo>
                  <a:cubicBezTo>
                    <a:pt x="499" y="504"/>
                    <a:pt x="497" y="505"/>
                    <a:pt x="495" y="506"/>
                  </a:cubicBezTo>
                  <a:moveTo>
                    <a:pt x="389" y="0"/>
                  </a:moveTo>
                  <a:cubicBezTo>
                    <a:pt x="349" y="0"/>
                    <a:pt x="301" y="16"/>
                    <a:pt x="282" y="47"/>
                  </a:cubicBezTo>
                  <a:cubicBezTo>
                    <a:pt x="280" y="56"/>
                    <a:pt x="277" y="64"/>
                    <a:pt x="274" y="73"/>
                  </a:cubicBezTo>
                  <a:cubicBezTo>
                    <a:pt x="274" y="73"/>
                    <a:pt x="274" y="74"/>
                    <a:pt x="274" y="75"/>
                  </a:cubicBezTo>
                  <a:cubicBezTo>
                    <a:pt x="273" y="97"/>
                    <a:pt x="286" y="118"/>
                    <a:pt x="287" y="118"/>
                  </a:cubicBezTo>
                  <a:cubicBezTo>
                    <a:pt x="287" y="118"/>
                    <a:pt x="287" y="118"/>
                    <a:pt x="286" y="117"/>
                  </a:cubicBezTo>
                  <a:cubicBezTo>
                    <a:pt x="285" y="113"/>
                    <a:pt x="285" y="104"/>
                    <a:pt x="288" y="89"/>
                  </a:cubicBezTo>
                  <a:cubicBezTo>
                    <a:pt x="289" y="96"/>
                    <a:pt x="291" y="102"/>
                    <a:pt x="295" y="107"/>
                  </a:cubicBezTo>
                  <a:cubicBezTo>
                    <a:pt x="295" y="121"/>
                    <a:pt x="298" y="135"/>
                    <a:pt x="303" y="148"/>
                  </a:cubicBezTo>
                  <a:cubicBezTo>
                    <a:pt x="310" y="162"/>
                    <a:pt x="294" y="195"/>
                    <a:pt x="293" y="202"/>
                  </a:cubicBezTo>
                  <a:cubicBezTo>
                    <a:pt x="293" y="212"/>
                    <a:pt x="299" y="214"/>
                    <a:pt x="310" y="214"/>
                  </a:cubicBezTo>
                  <a:cubicBezTo>
                    <a:pt x="313" y="214"/>
                    <a:pt x="316" y="214"/>
                    <a:pt x="318" y="214"/>
                  </a:cubicBezTo>
                  <a:cubicBezTo>
                    <a:pt x="322" y="234"/>
                    <a:pt x="333" y="254"/>
                    <a:pt x="344" y="270"/>
                  </a:cubicBezTo>
                  <a:cubicBezTo>
                    <a:pt x="347" y="274"/>
                    <a:pt x="352" y="275"/>
                    <a:pt x="358" y="275"/>
                  </a:cubicBezTo>
                  <a:cubicBezTo>
                    <a:pt x="365" y="275"/>
                    <a:pt x="374" y="273"/>
                    <a:pt x="381" y="272"/>
                  </a:cubicBezTo>
                  <a:cubicBezTo>
                    <a:pt x="373" y="278"/>
                    <a:pt x="373" y="278"/>
                    <a:pt x="373" y="278"/>
                  </a:cubicBezTo>
                  <a:cubicBezTo>
                    <a:pt x="362" y="280"/>
                    <a:pt x="350" y="284"/>
                    <a:pt x="344" y="289"/>
                  </a:cubicBezTo>
                  <a:cubicBezTo>
                    <a:pt x="341" y="291"/>
                    <a:pt x="338" y="295"/>
                    <a:pt x="336" y="299"/>
                  </a:cubicBezTo>
                  <a:cubicBezTo>
                    <a:pt x="336" y="299"/>
                    <a:pt x="336" y="299"/>
                    <a:pt x="336" y="299"/>
                  </a:cubicBezTo>
                  <a:cubicBezTo>
                    <a:pt x="336" y="299"/>
                    <a:pt x="336" y="299"/>
                    <a:pt x="336" y="299"/>
                  </a:cubicBezTo>
                  <a:cubicBezTo>
                    <a:pt x="330" y="309"/>
                    <a:pt x="326" y="324"/>
                    <a:pt x="324" y="341"/>
                  </a:cubicBezTo>
                  <a:cubicBezTo>
                    <a:pt x="316" y="363"/>
                    <a:pt x="306" y="388"/>
                    <a:pt x="293" y="409"/>
                  </a:cubicBezTo>
                  <a:cubicBezTo>
                    <a:pt x="255" y="367"/>
                    <a:pt x="255" y="367"/>
                    <a:pt x="255" y="367"/>
                  </a:cubicBezTo>
                  <a:cubicBezTo>
                    <a:pt x="216" y="391"/>
                    <a:pt x="216" y="391"/>
                    <a:pt x="216" y="391"/>
                  </a:cubicBezTo>
                  <a:cubicBezTo>
                    <a:pt x="134" y="323"/>
                    <a:pt x="134" y="323"/>
                    <a:pt x="134" y="323"/>
                  </a:cubicBezTo>
                  <a:cubicBezTo>
                    <a:pt x="147" y="403"/>
                    <a:pt x="147" y="403"/>
                    <a:pt x="147" y="403"/>
                  </a:cubicBezTo>
                  <a:cubicBezTo>
                    <a:pt x="123" y="387"/>
                    <a:pt x="106" y="371"/>
                    <a:pt x="106" y="371"/>
                  </a:cubicBezTo>
                  <a:cubicBezTo>
                    <a:pt x="106" y="371"/>
                    <a:pt x="106" y="371"/>
                    <a:pt x="106" y="371"/>
                  </a:cubicBezTo>
                  <a:cubicBezTo>
                    <a:pt x="103" y="376"/>
                    <a:pt x="103" y="376"/>
                    <a:pt x="103" y="376"/>
                  </a:cubicBezTo>
                  <a:cubicBezTo>
                    <a:pt x="100" y="369"/>
                    <a:pt x="96" y="361"/>
                    <a:pt x="92" y="358"/>
                  </a:cubicBezTo>
                  <a:cubicBezTo>
                    <a:pt x="84" y="353"/>
                    <a:pt x="68" y="337"/>
                    <a:pt x="62" y="337"/>
                  </a:cubicBezTo>
                  <a:cubicBezTo>
                    <a:pt x="62" y="337"/>
                    <a:pt x="62" y="337"/>
                    <a:pt x="62" y="337"/>
                  </a:cubicBezTo>
                  <a:cubicBezTo>
                    <a:pt x="58" y="339"/>
                    <a:pt x="62" y="347"/>
                    <a:pt x="63" y="351"/>
                  </a:cubicBezTo>
                  <a:cubicBezTo>
                    <a:pt x="65" y="355"/>
                    <a:pt x="70" y="362"/>
                    <a:pt x="70" y="362"/>
                  </a:cubicBezTo>
                  <a:cubicBezTo>
                    <a:pt x="46" y="352"/>
                    <a:pt x="46" y="352"/>
                    <a:pt x="46" y="352"/>
                  </a:cubicBezTo>
                  <a:cubicBezTo>
                    <a:pt x="46" y="352"/>
                    <a:pt x="26" y="345"/>
                    <a:pt x="22" y="343"/>
                  </a:cubicBezTo>
                  <a:cubicBezTo>
                    <a:pt x="18" y="341"/>
                    <a:pt x="14" y="339"/>
                    <a:pt x="13" y="339"/>
                  </a:cubicBezTo>
                  <a:cubicBezTo>
                    <a:pt x="13" y="339"/>
                    <a:pt x="13" y="339"/>
                    <a:pt x="13" y="339"/>
                  </a:cubicBezTo>
                  <a:cubicBezTo>
                    <a:pt x="12" y="339"/>
                    <a:pt x="11" y="340"/>
                    <a:pt x="9" y="344"/>
                  </a:cubicBezTo>
                  <a:cubicBezTo>
                    <a:pt x="7" y="348"/>
                    <a:pt x="9" y="350"/>
                    <a:pt x="9" y="350"/>
                  </a:cubicBezTo>
                  <a:cubicBezTo>
                    <a:pt x="9" y="350"/>
                    <a:pt x="7" y="348"/>
                    <a:pt x="5" y="348"/>
                  </a:cubicBezTo>
                  <a:cubicBezTo>
                    <a:pt x="4" y="348"/>
                    <a:pt x="4" y="349"/>
                    <a:pt x="3" y="349"/>
                  </a:cubicBezTo>
                  <a:cubicBezTo>
                    <a:pt x="1" y="351"/>
                    <a:pt x="0" y="352"/>
                    <a:pt x="0" y="356"/>
                  </a:cubicBezTo>
                  <a:cubicBezTo>
                    <a:pt x="1" y="358"/>
                    <a:pt x="3" y="360"/>
                    <a:pt x="5" y="361"/>
                  </a:cubicBezTo>
                  <a:cubicBezTo>
                    <a:pt x="6" y="361"/>
                    <a:pt x="8" y="362"/>
                    <a:pt x="8" y="362"/>
                  </a:cubicBezTo>
                  <a:cubicBezTo>
                    <a:pt x="8" y="362"/>
                    <a:pt x="7" y="362"/>
                    <a:pt x="5" y="361"/>
                  </a:cubicBezTo>
                  <a:cubicBezTo>
                    <a:pt x="5" y="361"/>
                    <a:pt x="4" y="361"/>
                    <a:pt x="4" y="361"/>
                  </a:cubicBezTo>
                  <a:cubicBezTo>
                    <a:pt x="3" y="361"/>
                    <a:pt x="2" y="361"/>
                    <a:pt x="2" y="362"/>
                  </a:cubicBezTo>
                  <a:cubicBezTo>
                    <a:pt x="0" y="365"/>
                    <a:pt x="0" y="366"/>
                    <a:pt x="2" y="369"/>
                  </a:cubicBezTo>
                  <a:cubicBezTo>
                    <a:pt x="3" y="372"/>
                    <a:pt x="12" y="376"/>
                    <a:pt x="12" y="376"/>
                  </a:cubicBezTo>
                  <a:cubicBezTo>
                    <a:pt x="12" y="376"/>
                    <a:pt x="11" y="376"/>
                    <a:pt x="10" y="376"/>
                  </a:cubicBezTo>
                  <a:cubicBezTo>
                    <a:pt x="9" y="376"/>
                    <a:pt x="7" y="377"/>
                    <a:pt x="7" y="378"/>
                  </a:cubicBezTo>
                  <a:cubicBezTo>
                    <a:pt x="7" y="381"/>
                    <a:pt x="5" y="381"/>
                    <a:pt x="8" y="384"/>
                  </a:cubicBezTo>
                  <a:cubicBezTo>
                    <a:pt x="11" y="387"/>
                    <a:pt x="25" y="394"/>
                    <a:pt x="30" y="396"/>
                  </a:cubicBezTo>
                  <a:cubicBezTo>
                    <a:pt x="36" y="398"/>
                    <a:pt x="47" y="404"/>
                    <a:pt x="53" y="407"/>
                  </a:cubicBezTo>
                  <a:cubicBezTo>
                    <a:pt x="57" y="410"/>
                    <a:pt x="68" y="412"/>
                    <a:pt x="78" y="413"/>
                  </a:cubicBezTo>
                  <a:cubicBezTo>
                    <a:pt x="68" y="426"/>
                    <a:pt x="68" y="426"/>
                    <a:pt x="68" y="426"/>
                  </a:cubicBezTo>
                  <a:cubicBezTo>
                    <a:pt x="68" y="438"/>
                    <a:pt x="71" y="438"/>
                    <a:pt x="79" y="443"/>
                  </a:cubicBezTo>
                  <a:cubicBezTo>
                    <a:pt x="99" y="456"/>
                    <a:pt x="161" y="494"/>
                    <a:pt x="221" y="508"/>
                  </a:cubicBezTo>
                  <a:cubicBezTo>
                    <a:pt x="284" y="579"/>
                    <a:pt x="284" y="579"/>
                    <a:pt x="284" y="57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306" y="568"/>
                    <a:pt x="310" y="569"/>
                    <a:pt x="312" y="569"/>
                  </a:cubicBezTo>
                  <a:cubicBezTo>
                    <a:pt x="307" y="630"/>
                    <a:pt x="301" y="706"/>
                    <a:pt x="314" y="723"/>
                  </a:cubicBezTo>
                  <a:cubicBezTo>
                    <a:pt x="309" y="866"/>
                    <a:pt x="325" y="1180"/>
                    <a:pt x="328" y="1255"/>
                  </a:cubicBezTo>
                  <a:cubicBezTo>
                    <a:pt x="330" y="1257"/>
                    <a:pt x="331" y="1258"/>
                    <a:pt x="333" y="1259"/>
                  </a:cubicBezTo>
                  <a:cubicBezTo>
                    <a:pt x="335" y="1256"/>
                    <a:pt x="337" y="1253"/>
                    <a:pt x="337" y="1250"/>
                  </a:cubicBezTo>
                  <a:cubicBezTo>
                    <a:pt x="337" y="1250"/>
                    <a:pt x="338" y="1250"/>
                    <a:pt x="338" y="1250"/>
                  </a:cubicBezTo>
                  <a:cubicBezTo>
                    <a:pt x="347" y="1250"/>
                    <a:pt x="405" y="1258"/>
                    <a:pt x="405" y="1258"/>
                  </a:cubicBezTo>
                  <a:cubicBezTo>
                    <a:pt x="405" y="1258"/>
                    <a:pt x="405" y="1259"/>
                    <a:pt x="405" y="1260"/>
                  </a:cubicBezTo>
                  <a:cubicBezTo>
                    <a:pt x="406" y="1260"/>
                    <a:pt x="407" y="1260"/>
                    <a:pt x="408" y="1260"/>
                  </a:cubicBezTo>
                  <a:cubicBezTo>
                    <a:pt x="400" y="1212"/>
                    <a:pt x="367" y="802"/>
                    <a:pt x="399" y="802"/>
                  </a:cubicBezTo>
                  <a:cubicBezTo>
                    <a:pt x="399" y="802"/>
                    <a:pt x="400" y="802"/>
                    <a:pt x="400" y="802"/>
                  </a:cubicBezTo>
                  <a:cubicBezTo>
                    <a:pt x="416" y="807"/>
                    <a:pt x="430" y="1180"/>
                    <a:pt x="419" y="1259"/>
                  </a:cubicBezTo>
                  <a:cubicBezTo>
                    <a:pt x="420" y="1259"/>
                    <a:pt x="422" y="1259"/>
                    <a:pt x="423" y="1259"/>
                  </a:cubicBezTo>
                  <a:cubicBezTo>
                    <a:pt x="425" y="1259"/>
                    <a:pt x="427" y="1259"/>
                    <a:pt x="430" y="1259"/>
                  </a:cubicBezTo>
                  <a:cubicBezTo>
                    <a:pt x="432" y="1257"/>
                    <a:pt x="434" y="1254"/>
                    <a:pt x="435" y="1250"/>
                  </a:cubicBezTo>
                  <a:cubicBezTo>
                    <a:pt x="435" y="1250"/>
                    <a:pt x="435" y="1250"/>
                    <a:pt x="435" y="1250"/>
                  </a:cubicBezTo>
                  <a:cubicBezTo>
                    <a:pt x="443" y="1250"/>
                    <a:pt x="494" y="1257"/>
                    <a:pt x="501" y="1258"/>
                  </a:cubicBezTo>
                  <a:cubicBezTo>
                    <a:pt x="493" y="1187"/>
                    <a:pt x="470" y="790"/>
                    <a:pt x="485" y="749"/>
                  </a:cubicBezTo>
                  <a:cubicBezTo>
                    <a:pt x="488" y="740"/>
                    <a:pt x="490" y="730"/>
                    <a:pt x="489" y="719"/>
                  </a:cubicBezTo>
                  <a:cubicBezTo>
                    <a:pt x="507" y="713"/>
                    <a:pt x="521" y="707"/>
                    <a:pt x="521" y="707"/>
                  </a:cubicBezTo>
                  <a:cubicBezTo>
                    <a:pt x="514" y="674"/>
                    <a:pt x="507" y="629"/>
                    <a:pt x="501" y="580"/>
                  </a:cubicBezTo>
                  <a:cubicBezTo>
                    <a:pt x="520" y="575"/>
                    <a:pt x="538" y="567"/>
                    <a:pt x="551" y="555"/>
                  </a:cubicBezTo>
                  <a:cubicBezTo>
                    <a:pt x="583" y="525"/>
                    <a:pt x="520" y="347"/>
                    <a:pt x="506" y="303"/>
                  </a:cubicBezTo>
                  <a:cubicBezTo>
                    <a:pt x="503" y="285"/>
                    <a:pt x="492" y="276"/>
                    <a:pt x="480" y="273"/>
                  </a:cubicBezTo>
                  <a:cubicBezTo>
                    <a:pt x="477" y="267"/>
                    <a:pt x="473" y="263"/>
                    <a:pt x="468" y="261"/>
                  </a:cubicBezTo>
                  <a:cubicBezTo>
                    <a:pt x="468" y="261"/>
                    <a:pt x="465" y="262"/>
                    <a:pt x="461" y="263"/>
                  </a:cubicBezTo>
                  <a:cubicBezTo>
                    <a:pt x="461" y="263"/>
                    <a:pt x="452" y="244"/>
                    <a:pt x="450" y="238"/>
                  </a:cubicBezTo>
                  <a:cubicBezTo>
                    <a:pt x="443" y="243"/>
                    <a:pt x="443" y="243"/>
                    <a:pt x="443" y="243"/>
                  </a:cubicBezTo>
                  <a:cubicBezTo>
                    <a:pt x="442" y="237"/>
                    <a:pt x="443" y="232"/>
                    <a:pt x="443" y="227"/>
                  </a:cubicBezTo>
                  <a:cubicBezTo>
                    <a:pt x="445" y="225"/>
                    <a:pt x="446" y="223"/>
                    <a:pt x="448" y="218"/>
                  </a:cubicBezTo>
                  <a:cubicBezTo>
                    <a:pt x="451" y="211"/>
                    <a:pt x="452" y="211"/>
                    <a:pt x="452" y="211"/>
                  </a:cubicBezTo>
                  <a:cubicBezTo>
                    <a:pt x="450" y="228"/>
                    <a:pt x="450" y="228"/>
                    <a:pt x="450" y="228"/>
                  </a:cubicBezTo>
                  <a:cubicBezTo>
                    <a:pt x="478" y="199"/>
                    <a:pt x="479" y="75"/>
                    <a:pt x="451" y="39"/>
                  </a:cubicBezTo>
                  <a:cubicBezTo>
                    <a:pt x="453" y="12"/>
                    <a:pt x="424" y="0"/>
                    <a:pt x="389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8168481" y="6672262"/>
              <a:ext cx="174625" cy="42863"/>
            </a:xfrm>
            <a:custGeom>
              <a:avLst/>
              <a:gdLst>
                <a:gd name="T0" fmla="*/ 5 w 72"/>
                <a:gd name="T1" fmla="*/ 0 h 18"/>
                <a:gd name="T2" fmla="*/ 4 w 72"/>
                <a:gd name="T3" fmla="*/ 0 h 18"/>
                <a:gd name="T4" fmla="*/ 0 w 72"/>
                <a:gd name="T5" fmla="*/ 9 h 18"/>
                <a:gd name="T6" fmla="*/ 20 w 72"/>
                <a:gd name="T7" fmla="*/ 18 h 18"/>
                <a:gd name="T8" fmla="*/ 72 w 72"/>
                <a:gd name="T9" fmla="*/ 10 h 18"/>
                <a:gd name="T10" fmla="*/ 72 w 72"/>
                <a:gd name="T11" fmla="*/ 8 h 18"/>
                <a:gd name="T12" fmla="*/ 5 w 72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18">
                  <a:moveTo>
                    <a:pt x="5" y="0"/>
                  </a:moveTo>
                  <a:cubicBezTo>
                    <a:pt x="5" y="0"/>
                    <a:pt x="4" y="0"/>
                    <a:pt x="4" y="0"/>
                  </a:cubicBezTo>
                  <a:cubicBezTo>
                    <a:pt x="4" y="3"/>
                    <a:pt x="2" y="6"/>
                    <a:pt x="0" y="9"/>
                  </a:cubicBezTo>
                  <a:cubicBezTo>
                    <a:pt x="9" y="16"/>
                    <a:pt x="14" y="18"/>
                    <a:pt x="20" y="18"/>
                  </a:cubicBezTo>
                  <a:cubicBezTo>
                    <a:pt x="29" y="18"/>
                    <a:pt x="39" y="12"/>
                    <a:pt x="72" y="10"/>
                  </a:cubicBezTo>
                  <a:cubicBezTo>
                    <a:pt x="72" y="9"/>
                    <a:pt x="72" y="8"/>
                    <a:pt x="72" y="8"/>
                  </a:cubicBezTo>
                  <a:cubicBezTo>
                    <a:pt x="72" y="8"/>
                    <a:pt x="14" y="0"/>
                    <a:pt x="5" y="0"/>
                  </a:cubicBezTo>
                </a:path>
              </a:pathLst>
            </a:custGeom>
            <a:solidFill>
              <a:srgbClr val="1D1D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8403431" y="6672262"/>
              <a:ext cx="173038" cy="38100"/>
            </a:xfrm>
            <a:custGeom>
              <a:avLst/>
              <a:gdLst>
                <a:gd name="T0" fmla="*/ 5 w 72"/>
                <a:gd name="T1" fmla="*/ 0 h 16"/>
                <a:gd name="T2" fmla="*/ 5 w 72"/>
                <a:gd name="T3" fmla="*/ 0 h 16"/>
                <a:gd name="T4" fmla="*/ 0 w 72"/>
                <a:gd name="T5" fmla="*/ 9 h 16"/>
                <a:gd name="T6" fmla="*/ 33 w 72"/>
                <a:gd name="T7" fmla="*/ 13 h 16"/>
                <a:gd name="T8" fmla="*/ 70 w 72"/>
                <a:gd name="T9" fmla="*/ 16 h 16"/>
                <a:gd name="T10" fmla="*/ 72 w 72"/>
                <a:gd name="T11" fmla="*/ 16 h 16"/>
                <a:gd name="T12" fmla="*/ 72 w 72"/>
                <a:gd name="T13" fmla="*/ 15 h 16"/>
                <a:gd name="T14" fmla="*/ 71 w 72"/>
                <a:gd name="T15" fmla="*/ 8 h 16"/>
                <a:gd name="T16" fmla="*/ 5 w 72"/>
                <a:gd name="T1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" h="16"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4" y="4"/>
                    <a:pt x="2" y="7"/>
                    <a:pt x="0" y="9"/>
                  </a:cubicBezTo>
                  <a:cubicBezTo>
                    <a:pt x="11" y="10"/>
                    <a:pt x="22" y="11"/>
                    <a:pt x="33" y="13"/>
                  </a:cubicBezTo>
                  <a:cubicBezTo>
                    <a:pt x="47" y="15"/>
                    <a:pt x="60" y="16"/>
                    <a:pt x="70" y="16"/>
                  </a:cubicBezTo>
                  <a:cubicBezTo>
                    <a:pt x="71" y="16"/>
                    <a:pt x="72" y="16"/>
                    <a:pt x="72" y="16"/>
                  </a:cubicBezTo>
                  <a:cubicBezTo>
                    <a:pt x="72" y="16"/>
                    <a:pt x="72" y="16"/>
                    <a:pt x="72" y="15"/>
                  </a:cubicBezTo>
                  <a:cubicBezTo>
                    <a:pt x="72" y="14"/>
                    <a:pt x="72" y="11"/>
                    <a:pt x="71" y="8"/>
                  </a:cubicBezTo>
                  <a:cubicBezTo>
                    <a:pt x="64" y="7"/>
                    <a:pt x="13" y="0"/>
                    <a:pt x="5" y="0"/>
                  </a:cubicBezTo>
                </a:path>
              </a:pathLst>
            </a:custGeom>
            <a:solidFill>
              <a:srgbClr val="2322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8600281" y="4856162"/>
              <a:ext cx="1003300" cy="1917700"/>
            </a:xfrm>
            <a:custGeom>
              <a:avLst/>
              <a:gdLst>
                <a:gd name="T0" fmla="*/ 312 w 415"/>
                <a:gd name="T1" fmla="*/ 486 h 794"/>
                <a:gd name="T2" fmla="*/ 0 w 415"/>
                <a:gd name="T3" fmla="*/ 506 h 794"/>
                <a:gd name="T4" fmla="*/ 7 w 415"/>
                <a:gd name="T5" fmla="*/ 525 h 794"/>
                <a:gd name="T6" fmla="*/ 88 w 415"/>
                <a:gd name="T7" fmla="*/ 546 h 794"/>
                <a:gd name="T8" fmla="*/ 162 w 415"/>
                <a:gd name="T9" fmla="*/ 633 h 794"/>
                <a:gd name="T10" fmla="*/ 155 w 415"/>
                <a:gd name="T11" fmla="*/ 741 h 794"/>
                <a:gd name="T12" fmla="*/ 52 w 415"/>
                <a:gd name="T13" fmla="*/ 773 h 794"/>
                <a:gd name="T14" fmla="*/ 52 w 415"/>
                <a:gd name="T15" fmla="*/ 775 h 794"/>
                <a:gd name="T16" fmla="*/ 78 w 415"/>
                <a:gd name="T17" fmla="*/ 788 h 794"/>
                <a:gd name="T18" fmla="*/ 78 w 415"/>
                <a:gd name="T19" fmla="*/ 784 h 794"/>
                <a:gd name="T20" fmla="*/ 164 w 415"/>
                <a:gd name="T21" fmla="*/ 767 h 794"/>
                <a:gd name="T22" fmla="*/ 160 w 415"/>
                <a:gd name="T23" fmla="*/ 788 h 794"/>
                <a:gd name="T24" fmla="*/ 190 w 415"/>
                <a:gd name="T25" fmla="*/ 791 h 794"/>
                <a:gd name="T26" fmla="*/ 185 w 415"/>
                <a:gd name="T27" fmla="*/ 774 h 794"/>
                <a:gd name="T28" fmla="*/ 186 w 415"/>
                <a:gd name="T29" fmla="*/ 767 h 794"/>
                <a:gd name="T30" fmla="*/ 272 w 415"/>
                <a:gd name="T31" fmla="*/ 788 h 794"/>
                <a:gd name="T32" fmla="*/ 302 w 415"/>
                <a:gd name="T33" fmla="*/ 794 h 794"/>
                <a:gd name="T34" fmla="*/ 298 w 415"/>
                <a:gd name="T35" fmla="*/ 774 h 794"/>
                <a:gd name="T36" fmla="*/ 298 w 415"/>
                <a:gd name="T37" fmla="*/ 773 h 794"/>
                <a:gd name="T38" fmla="*/ 194 w 415"/>
                <a:gd name="T39" fmla="*/ 741 h 794"/>
                <a:gd name="T40" fmla="*/ 187 w 415"/>
                <a:gd name="T41" fmla="*/ 633 h 794"/>
                <a:gd name="T42" fmla="*/ 230 w 415"/>
                <a:gd name="T43" fmla="*/ 555 h 794"/>
                <a:gd name="T44" fmla="*/ 231 w 415"/>
                <a:gd name="T45" fmla="*/ 560 h 794"/>
                <a:gd name="T46" fmla="*/ 242 w 415"/>
                <a:gd name="T47" fmla="*/ 570 h 794"/>
                <a:gd name="T48" fmla="*/ 260 w 415"/>
                <a:gd name="T49" fmla="*/ 597 h 794"/>
                <a:gd name="T50" fmla="*/ 272 w 415"/>
                <a:gd name="T51" fmla="*/ 595 h 794"/>
                <a:gd name="T52" fmla="*/ 271 w 415"/>
                <a:gd name="T53" fmla="*/ 579 h 794"/>
                <a:gd name="T54" fmla="*/ 250 w 415"/>
                <a:gd name="T55" fmla="*/ 564 h 794"/>
                <a:gd name="T56" fmla="*/ 234 w 415"/>
                <a:gd name="T57" fmla="*/ 558 h 794"/>
                <a:gd name="T58" fmla="*/ 261 w 415"/>
                <a:gd name="T59" fmla="*/ 546 h 794"/>
                <a:gd name="T60" fmla="*/ 342 w 415"/>
                <a:gd name="T61" fmla="*/ 525 h 794"/>
                <a:gd name="T62" fmla="*/ 351 w 415"/>
                <a:gd name="T63" fmla="*/ 509 h 794"/>
                <a:gd name="T64" fmla="*/ 401 w 415"/>
                <a:gd name="T65" fmla="*/ 0 h 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15" h="794">
                  <a:moveTo>
                    <a:pt x="401" y="0"/>
                  </a:moveTo>
                  <a:cubicBezTo>
                    <a:pt x="326" y="0"/>
                    <a:pt x="303" y="411"/>
                    <a:pt x="312" y="486"/>
                  </a:cubicBezTo>
                  <a:cubicBezTo>
                    <a:pt x="266" y="459"/>
                    <a:pt x="233" y="452"/>
                    <a:pt x="174" y="452"/>
                  </a:cubicBezTo>
                  <a:cubicBezTo>
                    <a:pt x="114" y="452"/>
                    <a:pt x="52" y="472"/>
                    <a:pt x="0" y="506"/>
                  </a:cubicBezTo>
                  <a:cubicBezTo>
                    <a:pt x="0" y="515"/>
                    <a:pt x="3" y="522"/>
                    <a:pt x="7" y="524"/>
                  </a:cubicBezTo>
                  <a:cubicBezTo>
                    <a:pt x="7" y="525"/>
                    <a:pt x="7" y="525"/>
                    <a:pt x="7" y="525"/>
                  </a:cubicBezTo>
                  <a:cubicBezTo>
                    <a:pt x="7" y="536"/>
                    <a:pt x="15" y="546"/>
                    <a:pt x="24" y="546"/>
                  </a:cubicBezTo>
                  <a:cubicBezTo>
                    <a:pt x="88" y="546"/>
                    <a:pt x="88" y="546"/>
                    <a:pt x="88" y="546"/>
                  </a:cubicBezTo>
                  <a:cubicBezTo>
                    <a:pt x="95" y="552"/>
                    <a:pt x="125" y="557"/>
                    <a:pt x="162" y="558"/>
                  </a:cubicBezTo>
                  <a:cubicBezTo>
                    <a:pt x="162" y="633"/>
                    <a:pt x="162" y="633"/>
                    <a:pt x="162" y="633"/>
                  </a:cubicBezTo>
                  <a:cubicBezTo>
                    <a:pt x="155" y="633"/>
                    <a:pt x="155" y="633"/>
                    <a:pt x="155" y="633"/>
                  </a:cubicBezTo>
                  <a:cubicBezTo>
                    <a:pt x="155" y="741"/>
                    <a:pt x="155" y="741"/>
                    <a:pt x="155" y="741"/>
                  </a:cubicBezTo>
                  <a:cubicBezTo>
                    <a:pt x="63" y="759"/>
                    <a:pt x="63" y="759"/>
                    <a:pt x="63" y="759"/>
                  </a:cubicBezTo>
                  <a:cubicBezTo>
                    <a:pt x="57" y="761"/>
                    <a:pt x="52" y="766"/>
                    <a:pt x="52" y="773"/>
                  </a:cubicBezTo>
                  <a:cubicBezTo>
                    <a:pt x="52" y="773"/>
                    <a:pt x="52" y="773"/>
                    <a:pt x="52" y="773"/>
                  </a:cubicBezTo>
                  <a:cubicBezTo>
                    <a:pt x="52" y="774"/>
                    <a:pt x="52" y="775"/>
                    <a:pt x="52" y="775"/>
                  </a:cubicBezTo>
                  <a:cubicBezTo>
                    <a:pt x="49" y="779"/>
                    <a:pt x="48" y="783"/>
                    <a:pt x="48" y="787"/>
                  </a:cubicBezTo>
                  <a:cubicBezTo>
                    <a:pt x="58" y="788"/>
                    <a:pt x="68" y="788"/>
                    <a:pt x="78" y="788"/>
                  </a:cubicBezTo>
                  <a:cubicBezTo>
                    <a:pt x="78" y="788"/>
                    <a:pt x="78" y="788"/>
                    <a:pt x="78" y="788"/>
                  </a:cubicBezTo>
                  <a:cubicBezTo>
                    <a:pt x="78" y="787"/>
                    <a:pt x="78" y="785"/>
                    <a:pt x="78" y="784"/>
                  </a:cubicBezTo>
                  <a:cubicBezTo>
                    <a:pt x="163" y="767"/>
                    <a:pt x="163" y="767"/>
                    <a:pt x="163" y="767"/>
                  </a:cubicBezTo>
                  <a:cubicBezTo>
                    <a:pt x="164" y="767"/>
                    <a:pt x="164" y="767"/>
                    <a:pt x="164" y="767"/>
                  </a:cubicBezTo>
                  <a:cubicBezTo>
                    <a:pt x="164" y="775"/>
                    <a:pt x="164" y="775"/>
                    <a:pt x="164" y="775"/>
                  </a:cubicBezTo>
                  <a:cubicBezTo>
                    <a:pt x="162" y="778"/>
                    <a:pt x="160" y="783"/>
                    <a:pt x="160" y="788"/>
                  </a:cubicBezTo>
                  <a:cubicBezTo>
                    <a:pt x="160" y="789"/>
                    <a:pt x="160" y="789"/>
                    <a:pt x="160" y="790"/>
                  </a:cubicBezTo>
                  <a:cubicBezTo>
                    <a:pt x="170" y="790"/>
                    <a:pt x="180" y="790"/>
                    <a:pt x="190" y="791"/>
                  </a:cubicBezTo>
                  <a:cubicBezTo>
                    <a:pt x="190" y="790"/>
                    <a:pt x="190" y="789"/>
                    <a:pt x="190" y="788"/>
                  </a:cubicBezTo>
                  <a:cubicBezTo>
                    <a:pt x="190" y="782"/>
                    <a:pt x="188" y="777"/>
                    <a:pt x="185" y="774"/>
                  </a:cubicBezTo>
                  <a:cubicBezTo>
                    <a:pt x="186" y="767"/>
                    <a:pt x="186" y="767"/>
                    <a:pt x="186" y="767"/>
                  </a:cubicBezTo>
                  <a:cubicBezTo>
                    <a:pt x="186" y="767"/>
                    <a:pt x="186" y="767"/>
                    <a:pt x="186" y="767"/>
                  </a:cubicBezTo>
                  <a:cubicBezTo>
                    <a:pt x="272" y="784"/>
                    <a:pt x="272" y="784"/>
                    <a:pt x="272" y="784"/>
                  </a:cubicBezTo>
                  <a:cubicBezTo>
                    <a:pt x="272" y="785"/>
                    <a:pt x="272" y="787"/>
                    <a:pt x="272" y="788"/>
                  </a:cubicBezTo>
                  <a:cubicBezTo>
                    <a:pt x="272" y="790"/>
                    <a:pt x="272" y="791"/>
                    <a:pt x="273" y="793"/>
                  </a:cubicBezTo>
                  <a:cubicBezTo>
                    <a:pt x="283" y="793"/>
                    <a:pt x="293" y="794"/>
                    <a:pt x="302" y="794"/>
                  </a:cubicBezTo>
                  <a:cubicBezTo>
                    <a:pt x="303" y="792"/>
                    <a:pt x="303" y="790"/>
                    <a:pt x="303" y="788"/>
                  </a:cubicBezTo>
                  <a:cubicBezTo>
                    <a:pt x="303" y="782"/>
                    <a:pt x="301" y="778"/>
                    <a:pt x="298" y="774"/>
                  </a:cubicBezTo>
                  <a:cubicBezTo>
                    <a:pt x="298" y="773"/>
                    <a:pt x="298" y="773"/>
                    <a:pt x="298" y="773"/>
                  </a:cubicBezTo>
                  <a:cubicBezTo>
                    <a:pt x="298" y="773"/>
                    <a:pt x="298" y="773"/>
                    <a:pt x="298" y="773"/>
                  </a:cubicBezTo>
                  <a:cubicBezTo>
                    <a:pt x="298" y="766"/>
                    <a:pt x="292" y="761"/>
                    <a:pt x="286" y="759"/>
                  </a:cubicBezTo>
                  <a:cubicBezTo>
                    <a:pt x="194" y="741"/>
                    <a:pt x="194" y="741"/>
                    <a:pt x="194" y="741"/>
                  </a:cubicBezTo>
                  <a:cubicBezTo>
                    <a:pt x="194" y="633"/>
                    <a:pt x="194" y="633"/>
                    <a:pt x="194" y="633"/>
                  </a:cubicBezTo>
                  <a:cubicBezTo>
                    <a:pt x="187" y="633"/>
                    <a:pt x="187" y="633"/>
                    <a:pt x="187" y="633"/>
                  </a:cubicBezTo>
                  <a:cubicBezTo>
                    <a:pt x="187" y="558"/>
                    <a:pt x="187" y="558"/>
                    <a:pt x="187" y="558"/>
                  </a:cubicBezTo>
                  <a:cubicBezTo>
                    <a:pt x="203" y="558"/>
                    <a:pt x="218" y="557"/>
                    <a:pt x="230" y="555"/>
                  </a:cubicBezTo>
                  <a:cubicBezTo>
                    <a:pt x="231" y="559"/>
                    <a:pt x="231" y="559"/>
                    <a:pt x="231" y="559"/>
                  </a:cubicBezTo>
                  <a:cubicBezTo>
                    <a:pt x="231" y="560"/>
                    <a:pt x="231" y="560"/>
                    <a:pt x="231" y="560"/>
                  </a:cubicBezTo>
                  <a:cubicBezTo>
                    <a:pt x="231" y="560"/>
                    <a:pt x="231" y="560"/>
                    <a:pt x="231" y="560"/>
                  </a:cubicBezTo>
                  <a:cubicBezTo>
                    <a:pt x="242" y="570"/>
                    <a:pt x="242" y="570"/>
                    <a:pt x="242" y="570"/>
                  </a:cubicBezTo>
                  <a:cubicBezTo>
                    <a:pt x="240" y="574"/>
                    <a:pt x="241" y="580"/>
                    <a:pt x="245" y="583"/>
                  </a:cubicBezTo>
                  <a:cubicBezTo>
                    <a:pt x="260" y="597"/>
                    <a:pt x="260" y="597"/>
                    <a:pt x="260" y="597"/>
                  </a:cubicBezTo>
                  <a:cubicBezTo>
                    <a:pt x="262" y="598"/>
                    <a:pt x="263" y="599"/>
                    <a:pt x="265" y="599"/>
                  </a:cubicBezTo>
                  <a:cubicBezTo>
                    <a:pt x="268" y="599"/>
                    <a:pt x="271" y="597"/>
                    <a:pt x="272" y="595"/>
                  </a:cubicBezTo>
                  <a:cubicBezTo>
                    <a:pt x="272" y="595"/>
                    <a:pt x="272" y="595"/>
                    <a:pt x="272" y="595"/>
                  </a:cubicBezTo>
                  <a:cubicBezTo>
                    <a:pt x="275" y="590"/>
                    <a:pt x="275" y="583"/>
                    <a:pt x="271" y="579"/>
                  </a:cubicBezTo>
                  <a:cubicBezTo>
                    <a:pt x="256" y="566"/>
                    <a:pt x="256" y="566"/>
                    <a:pt x="256" y="566"/>
                  </a:cubicBezTo>
                  <a:cubicBezTo>
                    <a:pt x="254" y="564"/>
                    <a:pt x="252" y="564"/>
                    <a:pt x="250" y="564"/>
                  </a:cubicBezTo>
                  <a:cubicBezTo>
                    <a:pt x="248" y="564"/>
                    <a:pt x="246" y="565"/>
                    <a:pt x="244" y="566"/>
                  </a:cubicBezTo>
                  <a:cubicBezTo>
                    <a:pt x="234" y="558"/>
                    <a:pt x="234" y="558"/>
                    <a:pt x="234" y="558"/>
                  </a:cubicBezTo>
                  <a:cubicBezTo>
                    <a:pt x="234" y="554"/>
                    <a:pt x="234" y="554"/>
                    <a:pt x="234" y="554"/>
                  </a:cubicBezTo>
                  <a:cubicBezTo>
                    <a:pt x="248" y="552"/>
                    <a:pt x="257" y="549"/>
                    <a:pt x="261" y="546"/>
                  </a:cubicBezTo>
                  <a:cubicBezTo>
                    <a:pt x="325" y="546"/>
                    <a:pt x="325" y="546"/>
                    <a:pt x="325" y="546"/>
                  </a:cubicBezTo>
                  <a:cubicBezTo>
                    <a:pt x="334" y="546"/>
                    <a:pt x="342" y="536"/>
                    <a:pt x="342" y="525"/>
                  </a:cubicBezTo>
                  <a:cubicBezTo>
                    <a:pt x="342" y="525"/>
                    <a:pt x="342" y="524"/>
                    <a:pt x="342" y="524"/>
                  </a:cubicBezTo>
                  <a:cubicBezTo>
                    <a:pt x="347" y="521"/>
                    <a:pt x="350" y="516"/>
                    <a:pt x="351" y="509"/>
                  </a:cubicBezTo>
                  <a:cubicBezTo>
                    <a:pt x="414" y="22"/>
                    <a:pt x="414" y="22"/>
                    <a:pt x="414" y="22"/>
                  </a:cubicBezTo>
                  <a:cubicBezTo>
                    <a:pt x="415" y="12"/>
                    <a:pt x="409" y="0"/>
                    <a:pt x="401" y="0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8716169" y="6756400"/>
              <a:ext cx="614363" cy="46038"/>
            </a:xfrm>
            <a:custGeom>
              <a:avLst/>
              <a:gdLst>
                <a:gd name="T0" fmla="*/ 225 w 254"/>
                <a:gd name="T1" fmla="*/ 6 h 19"/>
                <a:gd name="T2" fmla="*/ 239 w 254"/>
                <a:gd name="T3" fmla="*/ 19 h 19"/>
                <a:gd name="T4" fmla="*/ 254 w 254"/>
                <a:gd name="T5" fmla="*/ 7 h 19"/>
                <a:gd name="T6" fmla="*/ 225 w 254"/>
                <a:gd name="T7" fmla="*/ 6 h 19"/>
                <a:gd name="T8" fmla="*/ 112 w 254"/>
                <a:gd name="T9" fmla="*/ 3 h 19"/>
                <a:gd name="T10" fmla="*/ 127 w 254"/>
                <a:gd name="T11" fmla="*/ 19 h 19"/>
                <a:gd name="T12" fmla="*/ 142 w 254"/>
                <a:gd name="T13" fmla="*/ 4 h 19"/>
                <a:gd name="T14" fmla="*/ 112 w 254"/>
                <a:gd name="T15" fmla="*/ 3 h 19"/>
                <a:gd name="T16" fmla="*/ 0 w 254"/>
                <a:gd name="T17" fmla="*/ 0 h 19"/>
                <a:gd name="T18" fmla="*/ 0 w 254"/>
                <a:gd name="T19" fmla="*/ 1 h 19"/>
                <a:gd name="T20" fmla="*/ 15 w 254"/>
                <a:gd name="T21" fmla="*/ 19 h 19"/>
                <a:gd name="T22" fmla="*/ 30 w 254"/>
                <a:gd name="T23" fmla="*/ 1 h 19"/>
                <a:gd name="T24" fmla="*/ 0 w 254"/>
                <a:gd name="T2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4" h="19">
                  <a:moveTo>
                    <a:pt x="225" y="6"/>
                  </a:moveTo>
                  <a:cubicBezTo>
                    <a:pt x="226" y="14"/>
                    <a:pt x="232" y="19"/>
                    <a:pt x="239" y="19"/>
                  </a:cubicBezTo>
                  <a:cubicBezTo>
                    <a:pt x="246" y="19"/>
                    <a:pt x="252" y="14"/>
                    <a:pt x="254" y="7"/>
                  </a:cubicBezTo>
                  <a:cubicBezTo>
                    <a:pt x="245" y="7"/>
                    <a:pt x="235" y="6"/>
                    <a:pt x="225" y="6"/>
                  </a:cubicBezTo>
                  <a:moveTo>
                    <a:pt x="112" y="3"/>
                  </a:moveTo>
                  <a:cubicBezTo>
                    <a:pt x="113" y="12"/>
                    <a:pt x="119" y="19"/>
                    <a:pt x="127" y="19"/>
                  </a:cubicBezTo>
                  <a:cubicBezTo>
                    <a:pt x="135" y="19"/>
                    <a:pt x="141" y="12"/>
                    <a:pt x="142" y="4"/>
                  </a:cubicBezTo>
                  <a:cubicBezTo>
                    <a:pt x="132" y="3"/>
                    <a:pt x="122" y="3"/>
                    <a:pt x="112" y="3"/>
                  </a:cubicBezTo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1"/>
                    <a:pt x="7" y="19"/>
                    <a:pt x="15" y="19"/>
                  </a:cubicBezTo>
                  <a:cubicBezTo>
                    <a:pt x="24" y="19"/>
                    <a:pt x="30" y="11"/>
                    <a:pt x="30" y="1"/>
                  </a:cubicBezTo>
                  <a:cubicBezTo>
                    <a:pt x="20" y="1"/>
                    <a:pt x="10" y="1"/>
                    <a:pt x="0" y="0"/>
                  </a:cubicBezTo>
                </a:path>
              </a:pathLst>
            </a:custGeom>
            <a:solidFill>
              <a:srgbClr val="8D9B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7088981" y="5305425"/>
              <a:ext cx="457200" cy="325438"/>
            </a:xfrm>
            <a:custGeom>
              <a:avLst/>
              <a:gdLst>
                <a:gd name="T0" fmla="*/ 10 w 189"/>
                <a:gd name="T1" fmla="*/ 0 h 135"/>
                <a:gd name="T2" fmla="*/ 179 w 189"/>
                <a:gd name="T3" fmla="*/ 0 h 135"/>
                <a:gd name="T4" fmla="*/ 189 w 189"/>
                <a:gd name="T5" fmla="*/ 10 h 135"/>
                <a:gd name="T6" fmla="*/ 189 w 189"/>
                <a:gd name="T7" fmla="*/ 124 h 135"/>
                <a:gd name="T8" fmla="*/ 179 w 189"/>
                <a:gd name="T9" fmla="*/ 135 h 135"/>
                <a:gd name="T10" fmla="*/ 10 w 189"/>
                <a:gd name="T11" fmla="*/ 135 h 135"/>
                <a:gd name="T12" fmla="*/ 0 w 189"/>
                <a:gd name="T13" fmla="*/ 124 h 135"/>
                <a:gd name="T14" fmla="*/ 0 w 189"/>
                <a:gd name="T15" fmla="*/ 10 h 135"/>
                <a:gd name="T16" fmla="*/ 10 w 189"/>
                <a:gd name="T1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135">
                  <a:moveTo>
                    <a:pt x="10" y="0"/>
                  </a:moveTo>
                  <a:cubicBezTo>
                    <a:pt x="179" y="0"/>
                    <a:pt x="179" y="0"/>
                    <a:pt x="179" y="0"/>
                  </a:cubicBezTo>
                  <a:cubicBezTo>
                    <a:pt x="184" y="0"/>
                    <a:pt x="189" y="5"/>
                    <a:pt x="189" y="10"/>
                  </a:cubicBezTo>
                  <a:cubicBezTo>
                    <a:pt x="189" y="124"/>
                    <a:pt x="189" y="124"/>
                    <a:pt x="189" y="124"/>
                  </a:cubicBezTo>
                  <a:cubicBezTo>
                    <a:pt x="189" y="130"/>
                    <a:pt x="184" y="135"/>
                    <a:pt x="179" y="135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5" y="135"/>
                    <a:pt x="0" y="130"/>
                    <a:pt x="0" y="12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5" y="0"/>
                    <a:pt x="10" y="0"/>
                  </a:cubicBez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7114381" y="5329237"/>
              <a:ext cx="407988" cy="274638"/>
            </a:xfrm>
            <a:prstGeom prst="rect">
              <a:avLst/>
            </a:prstGeom>
            <a:solidFill>
              <a:srgbClr val="839C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7014369" y="5619750"/>
              <a:ext cx="606425" cy="33338"/>
            </a:xfrm>
            <a:custGeom>
              <a:avLst/>
              <a:gdLst>
                <a:gd name="T0" fmla="*/ 8 w 251"/>
                <a:gd name="T1" fmla="*/ 0 h 14"/>
                <a:gd name="T2" fmla="*/ 243 w 251"/>
                <a:gd name="T3" fmla="*/ 0 h 14"/>
                <a:gd name="T4" fmla="*/ 251 w 251"/>
                <a:gd name="T5" fmla="*/ 7 h 14"/>
                <a:gd name="T6" fmla="*/ 243 w 251"/>
                <a:gd name="T7" fmla="*/ 14 h 14"/>
                <a:gd name="T8" fmla="*/ 8 w 251"/>
                <a:gd name="T9" fmla="*/ 14 h 14"/>
                <a:gd name="T10" fmla="*/ 0 w 251"/>
                <a:gd name="T11" fmla="*/ 7 h 14"/>
                <a:gd name="T12" fmla="*/ 8 w 251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1" h="14">
                  <a:moveTo>
                    <a:pt x="8" y="0"/>
                  </a:moveTo>
                  <a:cubicBezTo>
                    <a:pt x="243" y="0"/>
                    <a:pt x="243" y="0"/>
                    <a:pt x="243" y="0"/>
                  </a:cubicBezTo>
                  <a:cubicBezTo>
                    <a:pt x="247" y="0"/>
                    <a:pt x="251" y="3"/>
                    <a:pt x="251" y="7"/>
                  </a:cubicBezTo>
                  <a:cubicBezTo>
                    <a:pt x="251" y="11"/>
                    <a:pt x="247" y="14"/>
                    <a:pt x="243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4" y="14"/>
                    <a:pt x="0" y="11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A6A8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Oval 24"/>
            <p:cNvSpPr>
              <a:spLocks noChangeArrowheads="1"/>
            </p:cNvSpPr>
            <p:nvPr/>
          </p:nvSpPr>
          <p:spPr bwMode="auto">
            <a:xfrm>
              <a:off x="7311231" y="5311775"/>
              <a:ext cx="12700" cy="11113"/>
            </a:xfrm>
            <a:prstGeom prst="ellipse">
              <a:avLst/>
            </a:prstGeom>
            <a:solidFill>
              <a:srgbClr val="6D6E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7014369" y="5619750"/>
              <a:ext cx="606425" cy="15875"/>
            </a:xfrm>
            <a:custGeom>
              <a:avLst/>
              <a:gdLst>
                <a:gd name="T0" fmla="*/ 0 w 251"/>
                <a:gd name="T1" fmla="*/ 7 h 7"/>
                <a:gd name="T2" fmla="*/ 251 w 251"/>
                <a:gd name="T3" fmla="*/ 7 h 7"/>
                <a:gd name="T4" fmla="*/ 251 w 251"/>
                <a:gd name="T5" fmla="*/ 1 h 7"/>
                <a:gd name="T6" fmla="*/ 249 w 251"/>
                <a:gd name="T7" fmla="*/ 0 h 7"/>
                <a:gd name="T8" fmla="*/ 2 w 251"/>
                <a:gd name="T9" fmla="*/ 0 h 7"/>
                <a:gd name="T10" fmla="*/ 0 w 251"/>
                <a:gd name="T11" fmla="*/ 1 h 7"/>
                <a:gd name="T12" fmla="*/ 0 w 251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1" h="7">
                  <a:moveTo>
                    <a:pt x="0" y="7"/>
                  </a:moveTo>
                  <a:cubicBezTo>
                    <a:pt x="251" y="7"/>
                    <a:pt x="251" y="7"/>
                    <a:pt x="251" y="7"/>
                  </a:cubicBezTo>
                  <a:cubicBezTo>
                    <a:pt x="251" y="1"/>
                    <a:pt x="251" y="1"/>
                    <a:pt x="251" y="1"/>
                  </a:cubicBezTo>
                  <a:cubicBezTo>
                    <a:pt x="251" y="0"/>
                    <a:pt x="250" y="0"/>
                    <a:pt x="249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7244556" y="5619750"/>
              <a:ext cx="146050" cy="4763"/>
            </a:xfrm>
            <a:custGeom>
              <a:avLst/>
              <a:gdLst>
                <a:gd name="T0" fmla="*/ 0 w 61"/>
                <a:gd name="T1" fmla="*/ 0 h 2"/>
                <a:gd name="T2" fmla="*/ 61 w 61"/>
                <a:gd name="T3" fmla="*/ 0 h 2"/>
                <a:gd name="T4" fmla="*/ 61 w 61"/>
                <a:gd name="T5" fmla="*/ 0 h 2"/>
                <a:gd name="T6" fmla="*/ 60 w 61"/>
                <a:gd name="T7" fmla="*/ 2 h 2"/>
                <a:gd name="T8" fmla="*/ 1 w 61"/>
                <a:gd name="T9" fmla="*/ 2 h 2"/>
                <a:gd name="T10" fmla="*/ 0 w 61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2">
                  <a:moveTo>
                    <a:pt x="0" y="0"/>
                  </a:moveTo>
                  <a:cubicBezTo>
                    <a:pt x="61" y="0"/>
                    <a:pt x="61" y="0"/>
                    <a:pt x="61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1" y="1"/>
                    <a:pt x="61" y="2"/>
                    <a:pt x="6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Oval 27"/>
            <p:cNvSpPr>
              <a:spLocks noChangeArrowheads="1"/>
            </p:cNvSpPr>
            <p:nvPr/>
          </p:nvSpPr>
          <p:spPr bwMode="auto">
            <a:xfrm>
              <a:off x="7314406" y="5314950"/>
              <a:ext cx="6350" cy="4763"/>
            </a:xfrm>
            <a:prstGeom prst="ellipse">
              <a:avLst/>
            </a:pr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Rectangle 28"/>
            <p:cNvSpPr>
              <a:spLocks noChangeArrowheads="1"/>
            </p:cNvSpPr>
            <p:nvPr/>
          </p:nvSpPr>
          <p:spPr bwMode="auto">
            <a:xfrm>
              <a:off x="7114381" y="5329237"/>
              <a:ext cx="407988" cy="274638"/>
            </a:xfrm>
            <a:prstGeom prst="rect">
              <a:avLst/>
            </a:pr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7115969" y="5332412"/>
              <a:ext cx="403225" cy="2714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7168356" y="5413375"/>
              <a:ext cx="22225" cy="82550"/>
            </a:xfrm>
            <a:prstGeom prst="rect">
              <a:avLst/>
            </a:prstGeom>
            <a:solidFill>
              <a:srgbClr val="6DBA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Rectangle 31"/>
            <p:cNvSpPr>
              <a:spLocks noChangeArrowheads="1"/>
            </p:cNvSpPr>
            <p:nvPr/>
          </p:nvSpPr>
          <p:spPr bwMode="auto">
            <a:xfrm>
              <a:off x="7203281" y="5380037"/>
              <a:ext cx="20638" cy="115888"/>
            </a:xfrm>
            <a:prstGeom prst="rect">
              <a:avLst/>
            </a:prstGeom>
            <a:solidFill>
              <a:srgbClr val="EB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Rectangle 32"/>
            <p:cNvSpPr>
              <a:spLocks noChangeArrowheads="1"/>
            </p:cNvSpPr>
            <p:nvPr/>
          </p:nvSpPr>
          <p:spPr bwMode="auto">
            <a:xfrm>
              <a:off x="7239794" y="5397500"/>
              <a:ext cx="19050" cy="98425"/>
            </a:xfrm>
            <a:prstGeom prst="rect">
              <a:avLst/>
            </a:prstGeom>
            <a:solidFill>
              <a:srgbClr val="EFA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3"/>
            <p:cNvSpPr>
              <a:spLocks/>
            </p:cNvSpPr>
            <p:nvPr/>
          </p:nvSpPr>
          <p:spPr bwMode="auto">
            <a:xfrm>
              <a:off x="7273131" y="5421312"/>
              <a:ext cx="22225" cy="74613"/>
            </a:xfrm>
            <a:custGeom>
              <a:avLst/>
              <a:gdLst>
                <a:gd name="T0" fmla="*/ 0 w 14"/>
                <a:gd name="T1" fmla="*/ 0 h 47"/>
                <a:gd name="T2" fmla="*/ 12 w 14"/>
                <a:gd name="T3" fmla="*/ 0 h 47"/>
                <a:gd name="T4" fmla="*/ 14 w 14"/>
                <a:gd name="T5" fmla="*/ 47 h 47"/>
                <a:gd name="T6" fmla="*/ 0 w 14"/>
                <a:gd name="T7" fmla="*/ 47 h 47"/>
                <a:gd name="T8" fmla="*/ 0 w 14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47">
                  <a:moveTo>
                    <a:pt x="0" y="0"/>
                  </a:moveTo>
                  <a:lnTo>
                    <a:pt x="12" y="0"/>
                  </a:lnTo>
                  <a:lnTo>
                    <a:pt x="14" y="47"/>
                  </a:lnTo>
                  <a:lnTo>
                    <a:pt x="0" y="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DBA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Rectangle 34"/>
            <p:cNvSpPr>
              <a:spLocks noChangeArrowheads="1"/>
            </p:cNvSpPr>
            <p:nvPr/>
          </p:nvSpPr>
          <p:spPr bwMode="auto">
            <a:xfrm>
              <a:off x="7306469" y="5397500"/>
              <a:ext cx="22225" cy="98425"/>
            </a:xfrm>
            <a:prstGeom prst="rect">
              <a:avLst/>
            </a:prstGeom>
            <a:solidFill>
              <a:srgbClr val="EB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7339806" y="5378450"/>
              <a:ext cx="22225" cy="117475"/>
            </a:xfrm>
            <a:custGeom>
              <a:avLst/>
              <a:gdLst>
                <a:gd name="T0" fmla="*/ 0 w 14"/>
                <a:gd name="T1" fmla="*/ 0 h 74"/>
                <a:gd name="T2" fmla="*/ 14 w 14"/>
                <a:gd name="T3" fmla="*/ 0 h 74"/>
                <a:gd name="T4" fmla="*/ 14 w 14"/>
                <a:gd name="T5" fmla="*/ 74 h 74"/>
                <a:gd name="T6" fmla="*/ 2 w 14"/>
                <a:gd name="T7" fmla="*/ 74 h 74"/>
                <a:gd name="T8" fmla="*/ 0 w 14"/>
                <a:gd name="T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74">
                  <a:moveTo>
                    <a:pt x="0" y="0"/>
                  </a:moveTo>
                  <a:lnTo>
                    <a:pt x="14" y="0"/>
                  </a:lnTo>
                  <a:lnTo>
                    <a:pt x="14" y="74"/>
                  </a:lnTo>
                  <a:lnTo>
                    <a:pt x="2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A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Rectangle 36"/>
            <p:cNvSpPr>
              <a:spLocks noChangeArrowheads="1"/>
            </p:cNvSpPr>
            <p:nvPr/>
          </p:nvSpPr>
          <p:spPr bwMode="auto">
            <a:xfrm>
              <a:off x="7376319" y="5356225"/>
              <a:ext cx="19050" cy="139700"/>
            </a:xfrm>
            <a:prstGeom prst="rect">
              <a:avLst/>
            </a:prstGeom>
            <a:solidFill>
              <a:srgbClr val="6DBA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Rectangle 37"/>
            <p:cNvSpPr>
              <a:spLocks noChangeArrowheads="1"/>
            </p:cNvSpPr>
            <p:nvPr/>
          </p:nvSpPr>
          <p:spPr bwMode="auto">
            <a:xfrm>
              <a:off x="7411244" y="5384800"/>
              <a:ext cx="20638" cy="111125"/>
            </a:xfrm>
            <a:prstGeom prst="rect">
              <a:avLst/>
            </a:prstGeom>
            <a:solidFill>
              <a:srgbClr val="EB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Rectangle 38"/>
            <p:cNvSpPr>
              <a:spLocks noChangeArrowheads="1"/>
            </p:cNvSpPr>
            <p:nvPr/>
          </p:nvSpPr>
          <p:spPr bwMode="auto">
            <a:xfrm>
              <a:off x="7444581" y="5407025"/>
              <a:ext cx="22225" cy="88900"/>
            </a:xfrm>
            <a:prstGeom prst="rect">
              <a:avLst/>
            </a:prstGeom>
            <a:solidFill>
              <a:srgbClr val="EFA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7235031" y="5518150"/>
              <a:ext cx="19050" cy="33338"/>
            </a:xfrm>
            <a:custGeom>
              <a:avLst/>
              <a:gdLst>
                <a:gd name="T0" fmla="*/ 0 w 8"/>
                <a:gd name="T1" fmla="*/ 14 h 14"/>
                <a:gd name="T2" fmla="*/ 8 w 8"/>
                <a:gd name="T3" fmla="*/ 3 h 14"/>
                <a:gd name="T4" fmla="*/ 1 w 8"/>
                <a:gd name="T5" fmla="*/ 0 h 14"/>
                <a:gd name="T6" fmla="*/ 1 w 8"/>
                <a:gd name="T7" fmla="*/ 0 h 14"/>
                <a:gd name="T8" fmla="*/ 0 w 8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4">
                  <a:moveTo>
                    <a:pt x="0" y="14"/>
                  </a:moveTo>
                  <a:cubicBezTo>
                    <a:pt x="8" y="3"/>
                    <a:pt x="8" y="3"/>
                    <a:pt x="8" y="3"/>
                  </a:cubicBezTo>
                  <a:cubicBezTo>
                    <a:pt x="6" y="1"/>
                    <a:pt x="4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4"/>
                    <a:pt x="0" y="14"/>
                    <a:pt x="0" y="14"/>
                  </a:cubicBezTo>
                  <a:close/>
                </a:path>
              </a:pathLst>
            </a:custGeom>
            <a:solidFill>
              <a:srgbClr val="EB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7203281" y="5518150"/>
              <a:ext cx="33338" cy="33338"/>
            </a:xfrm>
            <a:custGeom>
              <a:avLst/>
              <a:gdLst>
                <a:gd name="T0" fmla="*/ 13 w 14"/>
                <a:gd name="T1" fmla="*/ 14 h 14"/>
                <a:gd name="T2" fmla="*/ 14 w 14"/>
                <a:gd name="T3" fmla="*/ 0 h 14"/>
                <a:gd name="T4" fmla="*/ 0 w 14"/>
                <a:gd name="T5" fmla="*/ 13 h 14"/>
                <a:gd name="T6" fmla="*/ 13 w 14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4">
                  <a:moveTo>
                    <a:pt x="13" y="14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3"/>
                  </a:cubicBezTo>
                  <a:lnTo>
                    <a:pt x="13" y="14"/>
                  </a:lnTo>
                  <a:close/>
                </a:path>
              </a:pathLst>
            </a:custGeom>
            <a:solidFill>
              <a:srgbClr val="EFA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7203281" y="5524500"/>
              <a:ext cx="65088" cy="58738"/>
            </a:xfrm>
            <a:custGeom>
              <a:avLst/>
              <a:gdLst>
                <a:gd name="T0" fmla="*/ 13 w 27"/>
                <a:gd name="T1" fmla="*/ 11 h 24"/>
                <a:gd name="T2" fmla="*/ 0 w 27"/>
                <a:gd name="T3" fmla="*/ 10 h 24"/>
                <a:gd name="T4" fmla="*/ 13 w 27"/>
                <a:gd name="T5" fmla="*/ 24 h 24"/>
                <a:gd name="T6" fmla="*/ 27 w 27"/>
                <a:gd name="T7" fmla="*/ 11 h 24"/>
                <a:gd name="T8" fmla="*/ 21 w 27"/>
                <a:gd name="T9" fmla="*/ 0 h 24"/>
                <a:gd name="T10" fmla="*/ 13 w 27"/>
                <a:gd name="T11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24">
                  <a:moveTo>
                    <a:pt x="13" y="11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8"/>
                    <a:pt x="5" y="24"/>
                    <a:pt x="13" y="24"/>
                  </a:cubicBezTo>
                  <a:cubicBezTo>
                    <a:pt x="20" y="24"/>
                    <a:pt x="27" y="19"/>
                    <a:pt x="27" y="11"/>
                  </a:cubicBezTo>
                  <a:cubicBezTo>
                    <a:pt x="27" y="6"/>
                    <a:pt x="25" y="2"/>
                    <a:pt x="21" y="0"/>
                  </a:cubicBezTo>
                  <a:cubicBezTo>
                    <a:pt x="13" y="11"/>
                    <a:pt x="13" y="11"/>
                    <a:pt x="13" y="11"/>
                  </a:cubicBezTo>
                  <a:close/>
                </a:path>
              </a:pathLst>
            </a:custGeom>
            <a:solidFill>
              <a:srgbClr val="6DBA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7366794" y="5518150"/>
              <a:ext cx="65088" cy="65088"/>
            </a:xfrm>
            <a:custGeom>
              <a:avLst/>
              <a:gdLst>
                <a:gd name="T0" fmla="*/ 0 w 27"/>
                <a:gd name="T1" fmla="*/ 13 h 27"/>
                <a:gd name="T2" fmla="*/ 13 w 27"/>
                <a:gd name="T3" fmla="*/ 27 h 27"/>
                <a:gd name="T4" fmla="*/ 27 w 27"/>
                <a:gd name="T5" fmla="*/ 14 h 27"/>
                <a:gd name="T6" fmla="*/ 21 w 27"/>
                <a:gd name="T7" fmla="*/ 3 h 27"/>
                <a:gd name="T8" fmla="*/ 14 w 27"/>
                <a:gd name="T9" fmla="*/ 0 h 27"/>
                <a:gd name="T10" fmla="*/ 14 w 27"/>
                <a:gd name="T11" fmla="*/ 0 h 27"/>
                <a:gd name="T12" fmla="*/ 0 w 27"/>
                <a:gd name="T13" fmla="*/ 1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27">
                  <a:moveTo>
                    <a:pt x="0" y="13"/>
                  </a:moveTo>
                  <a:cubicBezTo>
                    <a:pt x="0" y="21"/>
                    <a:pt x="6" y="27"/>
                    <a:pt x="13" y="27"/>
                  </a:cubicBezTo>
                  <a:cubicBezTo>
                    <a:pt x="21" y="27"/>
                    <a:pt x="27" y="22"/>
                    <a:pt x="27" y="14"/>
                  </a:cubicBezTo>
                  <a:cubicBezTo>
                    <a:pt x="27" y="9"/>
                    <a:pt x="25" y="5"/>
                    <a:pt x="21" y="3"/>
                  </a:cubicBezTo>
                  <a:cubicBezTo>
                    <a:pt x="19" y="1"/>
                    <a:pt x="17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7" y="0"/>
                    <a:pt x="0" y="6"/>
                    <a:pt x="0" y="13"/>
                  </a:cubicBezTo>
                  <a:close/>
                </a:path>
              </a:pathLst>
            </a:custGeom>
            <a:solidFill>
              <a:srgbClr val="6DBA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7401719" y="5532437"/>
              <a:ext cx="30163" cy="50800"/>
            </a:xfrm>
            <a:custGeom>
              <a:avLst/>
              <a:gdLst>
                <a:gd name="T0" fmla="*/ 11 w 13"/>
                <a:gd name="T1" fmla="*/ 0 h 21"/>
                <a:gd name="T2" fmla="*/ 0 w 13"/>
                <a:gd name="T3" fmla="*/ 8 h 21"/>
                <a:gd name="T4" fmla="*/ 3 w 13"/>
                <a:gd name="T5" fmla="*/ 21 h 21"/>
                <a:gd name="T6" fmla="*/ 13 w 13"/>
                <a:gd name="T7" fmla="*/ 8 h 21"/>
                <a:gd name="T8" fmla="*/ 11 w 13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1">
                  <a:moveTo>
                    <a:pt x="11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9" y="19"/>
                    <a:pt x="13" y="14"/>
                    <a:pt x="13" y="8"/>
                  </a:cubicBezTo>
                  <a:cubicBezTo>
                    <a:pt x="13" y="5"/>
                    <a:pt x="12" y="3"/>
                    <a:pt x="11" y="0"/>
                  </a:cubicBezTo>
                  <a:close/>
                </a:path>
              </a:pathLst>
            </a:custGeom>
            <a:solidFill>
              <a:srgbClr val="EB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44"/>
            <p:cNvSpPr>
              <a:spLocks/>
            </p:cNvSpPr>
            <p:nvPr/>
          </p:nvSpPr>
          <p:spPr bwMode="auto">
            <a:xfrm>
              <a:off x="7379494" y="5518150"/>
              <a:ext cx="47625" cy="33338"/>
            </a:xfrm>
            <a:custGeom>
              <a:avLst/>
              <a:gdLst>
                <a:gd name="T0" fmla="*/ 9 w 20"/>
                <a:gd name="T1" fmla="*/ 14 h 14"/>
                <a:gd name="T2" fmla="*/ 20 w 20"/>
                <a:gd name="T3" fmla="*/ 6 h 14"/>
                <a:gd name="T4" fmla="*/ 9 w 20"/>
                <a:gd name="T5" fmla="*/ 0 h 14"/>
                <a:gd name="T6" fmla="*/ 0 w 20"/>
                <a:gd name="T7" fmla="*/ 3 h 14"/>
                <a:gd name="T8" fmla="*/ 9 w 20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4">
                  <a:moveTo>
                    <a:pt x="9" y="14"/>
                  </a:moveTo>
                  <a:cubicBezTo>
                    <a:pt x="20" y="6"/>
                    <a:pt x="20" y="6"/>
                    <a:pt x="20" y="6"/>
                  </a:cubicBezTo>
                  <a:cubicBezTo>
                    <a:pt x="18" y="3"/>
                    <a:pt x="14" y="0"/>
                    <a:pt x="9" y="0"/>
                  </a:cubicBezTo>
                  <a:cubicBezTo>
                    <a:pt x="5" y="0"/>
                    <a:pt x="2" y="1"/>
                    <a:pt x="0" y="3"/>
                  </a:cubicBezTo>
                  <a:cubicBezTo>
                    <a:pt x="9" y="14"/>
                    <a:pt x="9" y="14"/>
                    <a:pt x="9" y="14"/>
                  </a:cubicBezTo>
                  <a:close/>
                </a:path>
              </a:pathLst>
            </a:custGeom>
            <a:solidFill>
              <a:srgbClr val="EFA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5"/>
            <p:cNvSpPr>
              <a:spLocks/>
            </p:cNvSpPr>
            <p:nvPr/>
          </p:nvSpPr>
          <p:spPr bwMode="auto">
            <a:xfrm>
              <a:off x="7285831" y="5518150"/>
              <a:ext cx="65088" cy="65088"/>
            </a:xfrm>
            <a:custGeom>
              <a:avLst/>
              <a:gdLst>
                <a:gd name="T0" fmla="*/ 0 w 27"/>
                <a:gd name="T1" fmla="*/ 13 h 27"/>
                <a:gd name="T2" fmla="*/ 13 w 27"/>
                <a:gd name="T3" fmla="*/ 27 h 27"/>
                <a:gd name="T4" fmla="*/ 27 w 27"/>
                <a:gd name="T5" fmla="*/ 14 h 27"/>
                <a:gd name="T6" fmla="*/ 21 w 27"/>
                <a:gd name="T7" fmla="*/ 3 h 27"/>
                <a:gd name="T8" fmla="*/ 14 w 27"/>
                <a:gd name="T9" fmla="*/ 0 h 27"/>
                <a:gd name="T10" fmla="*/ 14 w 27"/>
                <a:gd name="T11" fmla="*/ 0 h 27"/>
                <a:gd name="T12" fmla="*/ 0 w 27"/>
                <a:gd name="T13" fmla="*/ 1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27">
                  <a:moveTo>
                    <a:pt x="0" y="13"/>
                  </a:moveTo>
                  <a:cubicBezTo>
                    <a:pt x="0" y="21"/>
                    <a:pt x="6" y="27"/>
                    <a:pt x="13" y="27"/>
                  </a:cubicBezTo>
                  <a:cubicBezTo>
                    <a:pt x="21" y="27"/>
                    <a:pt x="27" y="22"/>
                    <a:pt x="27" y="14"/>
                  </a:cubicBezTo>
                  <a:cubicBezTo>
                    <a:pt x="27" y="9"/>
                    <a:pt x="25" y="5"/>
                    <a:pt x="21" y="3"/>
                  </a:cubicBezTo>
                  <a:cubicBezTo>
                    <a:pt x="19" y="1"/>
                    <a:pt x="17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3"/>
                  </a:cubicBezTo>
                  <a:close/>
                </a:path>
              </a:pathLst>
            </a:custGeom>
            <a:solidFill>
              <a:srgbClr val="6DBA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46"/>
            <p:cNvSpPr>
              <a:spLocks/>
            </p:cNvSpPr>
            <p:nvPr/>
          </p:nvSpPr>
          <p:spPr bwMode="auto">
            <a:xfrm>
              <a:off x="7285831" y="5519737"/>
              <a:ext cx="33338" cy="31750"/>
            </a:xfrm>
            <a:custGeom>
              <a:avLst/>
              <a:gdLst>
                <a:gd name="T0" fmla="*/ 0 w 14"/>
                <a:gd name="T1" fmla="*/ 12 h 13"/>
                <a:gd name="T2" fmla="*/ 14 w 14"/>
                <a:gd name="T3" fmla="*/ 13 h 13"/>
                <a:gd name="T4" fmla="*/ 14 w 14"/>
                <a:gd name="T5" fmla="*/ 13 h 13"/>
                <a:gd name="T6" fmla="*/ 14 w 14"/>
                <a:gd name="T7" fmla="*/ 13 h 13"/>
                <a:gd name="T8" fmla="*/ 10 w 14"/>
                <a:gd name="T9" fmla="*/ 0 h 13"/>
                <a:gd name="T10" fmla="*/ 0 w 14"/>
                <a:gd name="T11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3">
                  <a:moveTo>
                    <a:pt x="0" y="12"/>
                  </a:move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1"/>
                    <a:pt x="0" y="6"/>
                    <a:pt x="0" y="12"/>
                  </a:cubicBezTo>
                  <a:close/>
                </a:path>
              </a:pathLst>
            </a:custGeom>
            <a:solidFill>
              <a:srgbClr val="EFA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47"/>
            <p:cNvSpPr>
              <a:spLocks/>
            </p:cNvSpPr>
            <p:nvPr/>
          </p:nvSpPr>
          <p:spPr bwMode="auto">
            <a:xfrm>
              <a:off x="7309644" y="5518150"/>
              <a:ext cx="41275" cy="57150"/>
            </a:xfrm>
            <a:custGeom>
              <a:avLst/>
              <a:gdLst>
                <a:gd name="T0" fmla="*/ 0 w 17"/>
                <a:gd name="T1" fmla="*/ 1 h 24"/>
                <a:gd name="T2" fmla="*/ 4 w 17"/>
                <a:gd name="T3" fmla="*/ 14 h 24"/>
                <a:gd name="T4" fmla="*/ 4 w 17"/>
                <a:gd name="T5" fmla="*/ 14 h 24"/>
                <a:gd name="T6" fmla="*/ 13 w 17"/>
                <a:gd name="T7" fmla="*/ 24 h 24"/>
                <a:gd name="T8" fmla="*/ 17 w 17"/>
                <a:gd name="T9" fmla="*/ 14 h 24"/>
                <a:gd name="T10" fmla="*/ 12 w 17"/>
                <a:gd name="T11" fmla="*/ 3 h 24"/>
                <a:gd name="T12" fmla="*/ 4 w 17"/>
                <a:gd name="T13" fmla="*/ 0 h 24"/>
                <a:gd name="T14" fmla="*/ 0 w 17"/>
                <a:gd name="T1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24">
                  <a:moveTo>
                    <a:pt x="0" y="1"/>
                  </a:moveTo>
                  <a:cubicBezTo>
                    <a:pt x="4" y="14"/>
                    <a:pt x="4" y="14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5" y="21"/>
                    <a:pt x="17" y="18"/>
                    <a:pt x="17" y="14"/>
                  </a:cubicBezTo>
                  <a:cubicBezTo>
                    <a:pt x="17" y="10"/>
                    <a:pt x="15" y="6"/>
                    <a:pt x="12" y="3"/>
                  </a:cubicBezTo>
                  <a:cubicBezTo>
                    <a:pt x="10" y="1"/>
                    <a:pt x="7" y="0"/>
                    <a:pt x="4" y="0"/>
                  </a:cubicBezTo>
                  <a:cubicBezTo>
                    <a:pt x="2" y="0"/>
                    <a:pt x="1" y="0"/>
                    <a:pt x="0" y="1"/>
                  </a:cubicBezTo>
                  <a:close/>
                </a:path>
              </a:pathLst>
            </a:custGeom>
            <a:solidFill>
              <a:srgbClr val="EB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3151981" y="5257800"/>
              <a:ext cx="969963" cy="433388"/>
            </a:xfrm>
            <a:custGeom>
              <a:avLst/>
              <a:gdLst>
                <a:gd name="T0" fmla="*/ 64 w 402"/>
                <a:gd name="T1" fmla="*/ 13 h 180"/>
                <a:gd name="T2" fmla="*/ 229 w 402"/>
                <a:gd name="T3" fmla="*/ 118 h 180"/>
                <a:gd name="T4" fmla="*/ 379 w 402"/>
                <a:gd name="T5" fmla="*/ 98 h 180"/>
                <a:gd name="T6" fmla="*/ 402 w 402"/>
                <a:gd name="T7" fmla="*/ 141 h 180"/>
                <a:gd name="T8" fmla="*/ 204 w 402"/>
                <a:gd name="T9" fmla="*/ 162 h 180"/>
                <a:gd name="T10" fmla="*/ 34 w 402"/>
                <a:gd name="T11" fmla="*/ 75 h 180"/>
                <a:gd name="T12" fmla="*/ 64 w 402"/>
                <a:gd name="T13" fmla="*/ 13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2" h="180">
                  <a:moveTo>
                    <a:pt x="64" y="13"/>
                  </a:moveTo>
                  <a:cubicBezTo>
                    <a:pt x="64" y="13"/>
                    <a:pt x="167" y="103"/>
                    <a:pt x="229" y="118"/>
                  </a:cubicBezTo>
                  <a:cubicBezTo>
                    <a:pt x="284" y="131"/>
                    <a:pt x="379" y="98"/>
                    <a:pt x="379" y="98"/>
                  </a:cubicBezTo>
                  <a:cubicBezTo>
                    <a:pt x="402" y="141"/>
                    <a:pt x="402" y="141"/>
                    <a:pt x="402" y="141"/>
                  </a:cubicBezTo>
                  <a:cubicBezTo>
                    <a:pt x="401" y="142"/>
                    <a:pt x="280" y="180"/>
                    <a:pt x="204" y="162"/>
                  </a:cubicBezTo>
                  <a:cubicBezTo>
                    <a:pt x="134" y="145"/>
                    <a:pt x="35" y="75"/>
                    <a:pt x="34" y="75"/>
                  </a:cubicBezTo>
                  <a:cubicBezTo>
                    <a:pt x="0" y="56"/>
                    <a:pt x="34" y="0"/>
                    <a:pt x="64" y="13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5457031" y="5045075"/>
              <a:ext cx="681038" cy="796925"/>
            </a:xfrm>
            <a:custGeom>
              <a:avLst/>
              <a:gdLst>
                <a:gd name="T0" fmla="*/ 282 w 282"/>
                <a:gd name="T1" fmla="*/ 301 h 330"/>
                <a:gd name="T2" fmla="*/ 237 w 282"/>
                <a:gd name="T3" fmla="*/ 80 h 330"/>
                <a:gd name="T4" fmla="*/ 1 w 282"/>
                <a:gd name="T5" fmla="*/ 82 h 330"/>
                <a:gd name="T6" fmla="*/ 46 w 282"/>
                <a:gd name="T7" fmla="*/ 330 h 330"/>
                <a:gd name="T8" fmla="*/ 282 w 282"/>
                <a:gd name="T9" fmla="*/ 301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330">
                  <a:moveTo>
                    <a:pt x="282" y="301"/>
                  </a:moveTo>
                  <a:cubicBezTo>
                    <a:pt x="282" y="301"/>
                    <a:pt x="259" y="121"/>
                    <a:pt x="237" y="80"/>
                  </a:cubicBezTo>
                  <a:cubicBezTo>
                    <a:pt x="192" y="0"/>
                    <a:pt x="5" y="22"/>
                    <a:pt x="1" y="82"/>
                  </a:cubicBezTo>
                  <a:cubicBezTo>
                    <a:pt x="0" y="102"/>
                    <a:pt x="46" y="330"/>
                    <a:pt x="46" y="330"/>
                  </a:cubicBezTo>
                  <a:lnTo>
                    <a:pt x="282" y="301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5655469" y="5276850"/>
              <a:ext cx="561975" cy="595313"/>
            </a:xfrm>
            <a:custGeom>
              <a:avLst/>
              <a:gdLst>
                <a:gd name="T0" fmla="*/ 233 w 233"/>
                <a:gd name="T1" fmla="*/ 211 h 247"/>
                <a:gd name="T2" fmla="*/ 151 w 233"/>
                <a:gd name="T3" fmla="*/ 10 h 247"/>
                <a:gd name="T4" fmla="*/ 31 w 233"/>
                <a:gd name="T5" fmla="*/ 27 h 247"/>
                <a:gd name="T6" fmla="*/ 59 w 233"/>
                <a:gd name="T7" fmla="*/ 247 h 247"/>
                <a:gd name="T8" fmla="*/ 233 w 233"/>
                <a:gd name="T9" fmla="*/ 211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247">
                  <a:moveTo>
                    <a:pt x="233" y="211"/>
                  </a:moveTo>
                  <a:cubicBezTo>
                    <a:pt x="233" y="211"/>
                    <a:pt x="153" y="21"/>
                    <a:pt x="151" y="10"/>
                  </a:cubicBezTo>
                  <a:cubicBezTo>
                    <a:pt x="149" y="0"/>
                    <a:pt x="62" y="6"/>
                    <a:pt x="31" y="27"/>
                  </a:cubicBezTo>
                  <a:cubicBezTo>
                    <a:pt x="0" y="48"/>
                    <a:pt x="59" y="247"/>
                    <a:pt x="59" y="247"/>
                  </a:cubicBezTo>
                  <a:lnTo>
                    <a:pt x="233" y="2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5965031" y="5278437"/>
              <a:ext cx="474663" cy="461963"/>
            </a:xfrm>
            <a:custGeom>
              <a:avLst/>
              <a:gdLst>
                <a:gd name="T0" fmla="*/ 69 w 197"/>
                <a:gd name="T1" fmla="*/ 16 h 191"/>
                <a:gd name="T2" fmla="*/ 1 w 197"/>
                <a:gd name="T3" fmla="*/ 0 h 191"/>
                <a:gd name="T4" fmla="*/ 0 w 197"/>
                <a:gd name="T5" fmla="*/ 20 h 191"/>
                <a:gd name="T6" fmla="*/ 45 w 197"/>
                <a:gd name="T7" fmla="*/ 104 h 191"/>
                <a:gd name="T8" fmla="*/ 71 w 197"/>
                <a:gd name="T9" fmla="*/ 191 h 191"/>
                <a:gd name="T10" fmla="*/ 114 w 197"/>
                <a:gd name="T11" fmla="*/ 191 h 191"/>
                <a:gd name="T12" fmla="*/ 83 w 197"/>
                <a:gd name="T13" fmla="*/ 99 h 191"/>
                <a:gd name="T14" fmla="*/ 146 w 197"/>
                <a:gd name="T15" fmla="*/ 166 h 191"/>
                <a:gd name="T16" fmla="*/ 197 w 197"/>
                <a:gd name="T17" fmla="*/ 159 h 191"/>
                <a:gd name="T18" fmla="*/ 104 w 197"/>
                <a:gd name="T19" fmla="*/ 52 h 191"/>
                <a:gd name="T20" fmla="*/ 69 w 197"/>
                <a:gd name="T21" fmla="*/ 16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7" h="191">
                  <a:moveTo>
                    <a:pt x="69" y="16"/>
                  </a:moveTo>
                  <a:cubicBezTo>
                    <a:pt x="61" y="16"/>
                    <a:pt x="1" y="0"/>
                    <a:pt x="1" y="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31" y="65"/>
                    <a:pt x="45" y="104"/>
                  </a:cubicBezTo>
                  <a:cubicBezTo>
                    <a:pt x="60" y="143"/>
                    <a:pt x="71" y="191"/>
                    <a:pt x="71" y="191"/>
                  </a:cubicBezTo>
                  <a:cubicBezTo>
                    <a:pt x="114" y="191"/>
                    <a:pt x="114" y="191"/>
                    <a:pt x="114" y="191"/>
                  </a:cubicBezTo>
                  <a:cubicBezTo>
                    <a:pt x="114" y="191"/>
                    <a:pt x="95" y="143"/>
                    <a:pt x="83" y="99"/>
                  </a:cubicBezTo>
                  <a:cubicBezTo>
                    <a:pt x="111" y="129"/>
                    <a:pt x="146" y="166"/>
                    <a:pt x="146" y="166"/>
                  </a:cubicBezTo>
                  <a:cubicBezTo>
                    <a:pt x="146" y="166"/>
                    <a:pt x="197" y="162"/>
                    <a:pt x="197" y="159"/>
                  </a:cubicBezTo>
                  <a:cubicBezTo>
                    <a:pt x="197" y="155"/>
                    <a:pt x="104" y="52"/>
                    <a:pt x="104" y="52"/>
                  </a:cubicBezTo>
                  <a:lnTo>
                    <a:pt x="69" y="16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5961856" y="5322887"/>
              <a:ext cx="190500" cy="390525"/>
            </a:xfrm>
            <a:custGeom>
              <a:avLst/>
              <a:gdLst>
                <a:gd name="T0" fmla="*/ 0 w 79"/>
                <a:gd name="T1" fmla="*/ 0 h 162"/>
                <a:gd name="T2" fmla="*/ 55 w 79"/>
                <a:gd name="T3" fmla="*/ 16 h 162"/>
                <a:gd name="T4" fmla="*/ 57 w 79"/>
                <a:gd name="T5" fmla="*/ 80 h 162"/>
                <a:gd name="T6" fmla="*/ 69 w 79"/>
                <a:gd name="T7" fmla="*/ 74 h 162"/>
                <a:gd name="T8" fmla="*/ 79 w 79"/>
                <a:gd name="T9" fmla="*/ 160 h 162"/>
                <a:gd name="T10" fmla="*/ 69 w 79"/>
                <a:gd name="T11" fmla="*/ 156 h 162"/>
                <a:gd name="T12" fmla="*/ 32 w 79"/>
                <a:gd name="T13" fmla="*/ 61 h 162"/>
                <a:gd name="T14" fmla="*/ 0 w 79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162">
                  <a:moveTo>
                    <a:pt x="0" y="0"/>
                  </a:moveTo>
                  <a:cubicBezTo>
                    <a:pt x="6" y="2"/>
                    <a:pt x="55" y="16"/>
                    <a:pt x="55" y="16"/>
                  </a:cubicBezTo>
                  <a:cubicBezTo>
                    <a:pt x="57" y="80"/>
                    <a:pt x="57" y="80"/>
                    <a:pt x="57" y="80"/>
                  </a:cubicBezTo>
                  <a:cubicBezTo>
                    <a:pt x="69" y="74"/>
                    <a:pt x="69" y="74"/>
                    <a:pt x="69" y="74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79" y="160"/>
                    <a:pt x="74" y="162"/>
                    <a:pt x="69" y="156"/>
                  </a:cubicBezTo>
                  <a:cubicBezTo>
                    <a:pt x="65" y="150"/>
                    <a:pt x="41" y="86"/>
                    <a:pt x="32" y="61"/>
                  </a:cubicBezTo>
                  <a:cubicBezTo>
                    <a:pt x="23" y="37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444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5928519" y="5353050"/>
              <a:ext cx="185738" cy="422275"/>
            </a:xfrm>
            <a:custGeom>
              <a:avLst/>
              <a:gdLst>
                <a:gd name="T0" fmla="*/ 0 w 77"/>
                <a:gd name="T1" fmla="*/ 4 h 175"/>
                <a:gd name="T2" fmla="*/ 32 w 77"/>
                <a:gd name="T3" fmla="*/ 158 h 175"/>
                <a:gd name="T4" fmla="*/ 71 w 77"/>
                <a:gd name="T5" fmla="*/ 175 h 175"/>
                <a:gd name="T6" fmla="*/ 77 w 77"/>
                <a:gd name="T7" fmla="*/ 151 h 175"/>
                <a:gd name="T8" fmla="*/ 13 w 77"/>
                <a:gd name="T9" fmla="*/ 0 h 175"/>
                <a:gd name="T10" fmla="*/ 0 w 77"/>
                <a:gd name="T11" fmla="*/ 4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7" h="175">
                  <a:moveTo>
                    <a:pt x="0" y="4"/>
                  </a:moveTo>
                  <a:cubicBezTo>
                    <a:pt x="0" y="4"/>
                    <a:pt x="32" y="156"/>
                    <a:pt x="32" y="158"/>
                  </a:cubicBezTo>
                  <a:cubicBezTo>
                    <a:pt x="32" y="160"/>
                    <a:pt x="71" y="175"/>
                    <a:pt x="71" y="175"/>
                  </a:cubicBezTo>
                  <a:cubicBezTo>
                    <a:pt x="77" y="151"/>
                    <a:pt x="77" y="151"/>
                    <a:pt x="77" y="151"/>
                  </a:cubicBezTo>
                  <a:cubicBezTo>
                    <a:pt x="13" y="0"/>
                    <a:pt x="13" y="0"/>
                    <a:pt x="13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5793581" y="5237162"/>
              <a:ext cx="163513" cy="106363"/>
            </a:xfrm>
            <a:custGeom>
              <a:avLst/>
              <a:gdLst>
                <a:gd name="T0" fmla="*/ 58 w 68"/>
                <a:gd name="T1" fmla="*/ 0 h 44"/>
                <a:gd name="T2" fmla="*/ 68 w 68"/>
                <a:gd name="T3" fmla="*/ 30 h 44"/>
                <a:gd name="T4" fmla="*/ 60 w 68"/>
                <a:gd name="T5" fmla="*/ 43 h 44"/>
                <a:gd name="T6" fmla="*/ 22 w 68"/>
                <a:gd name="T7" fmla="*/ 39 h 44"/>
                <a:gd name="T8" fmla="*/ 1 w 68"/>
                <a:gd name="T9" fmla="*/ 27 h 44"/>
                <a:gd name="T10" fmla="*/ 1 w 68"/>
                <a:gd name="T11" fmla="*/ 8 h 44"/>
                <a:gd name="T12" fmla="*/ 58 w 68"/>
                <a:gd name="T13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44">
                  <a:moveTo>
                    <a:pt x="58" y="0"/>
                  </a:moveTo>
                  <a:cubicBezTo>
                    <a:pt x="68" y="30"/>
                    <a:pt x="68" y="30"/>
                    <a:pt x="68" y="30"/>
                  </a:cubicBezTo>
                  <a:cubicBezTo>
                    <a:pt x="68" y="30"/>
                    <a:pt x="62" y="41"/>
                    <a:pt x="60" y="43"/>
                  </a:cubicBezTo>
                  <a:cubicBezTo>
                    <a:pt x="58" y="44"/>
                    <a:pt x="29" y="41"/>
                    <a:pt x="22" y="39"/>
                  </a:cubicBezTo>
                  <a:cubicBezTo>
                    <a:pt x="15" y="37"/>
                    <a:pt x="0" y="28"/>
                    <a:pt x="1" y="27"/>
                  </a:cubicBezTo>
                  <a:cubicBezTo>
                    <a:pt x="1" y="26"/>
                    <a:pt x="1" y="8"/>
                    <a:pt x="1" y="8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FBD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5515769" y="5311775"/>
              <a:ext cx="390525" cy="463550"/>
            </a:xfrm>
            <a:custGeom>
              <a:avLst/>
              <a:gdLst>
                <a:gd name="T0" fmla="*/ 154 w 162"/>
                <a:gd name="T1" fmla="*/ 177 h 192"/>
                <a:gd name="T2" fmla="*/ 154 w 162"/>
                <a:gd name="T3" fmla="*/ 62 h 192"/>
                <a:gd name="T4" fmla="*/ 140 w 162"/>
                <a:gd name="T5" fmla="*/ 14 h 192"/>
                <a:gd name="T6" fmla="*/ 111 w 162"/>
                <a:gd name="T7" fmla="*/ 0 h 192"/>
                <a:gd name="T8" fmla="*/ 34 w 162"/>
                <a:gd name="T9" fmla="*/ 28 h 192"/>
                <a:gd name="T10" fmla="*/ 0 w 162"/>
                <a:gd name="T11" fmla="*/ 170 h 192"/>
                <a:gd name="T12" fmla="*/ 52 w 162"/>
                <a:gd name="T13" fmla="*/ 187 h 192"/>
                <a:gd name="T14" fmla="*/ 71 w 162"/>
                <a:gd name="T15" fmla="*/ 106 h 192"/>
                <a:gd name="T16" fmla="*/ 98 w 162"/>
                <a:gd name="T17" fmla="*/ 192 h 192"/>
                <a:gd name="T18" fmla="*/ 154 w 162"/>
                <a:gd name="T19" fmla="*/ 17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2" h="192">
                  <a:moveTo>
                    <a:pt x="154" y="177"/>
                  </a:moveTo>
                  <a:cubicBezTo>
                    <a:pt x="154" y="177"/>
                    <a:pt x="162" y="89"/>
                    <a:pt x="154" y="62"/>
                  </a:cubicBezTo>
                  <a:cubicBezTo>
                    <a:pt x="147" y="35"/>
                    <a:pt x="140" y="20"/>
                    <a:pt x="140" y="14"/>
                  </a:cubicBezTo>
                  <a:cubicBezTo>
                    <a:pt x="141" y="9"/>
                    <a:pt x="111" y="0"/>
                    <a:pt x="111" y="0"/>
                  </a:cubicBezTo>
                  <a:cubicBezTo>
                    <a:pt x="34" y="28"/>
                    <a:pt x="34" y="28"/>
                    <a:pt x="34" y="28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0" y="170"/>
                    <a:pt x="56" y="191"/>
                    <a:pt x="52" y="187"/>
                  </a:cubicBezTo>
                  <a:cubicBezTo>
                    <a:pt x="49" y="182"/>
                    <a:pt x="71" y="106"/>
                    <a:pt x="71" y="106"/>
                  </a:cubicBezTo>
                  <a:cubicBezTo>
                    <a:pt x="71" y="106"/>
                    <a:pt x="95" y="192"/>
                    <a:pt x="98" y="192"/>
                  </a:cubicBezTo>
                  <a:cubicBezTo>
                    <a:pt x="101" y="192"/>
                    <a:pt x="154" y="177"/>
                    <a:pt x="154" y="177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5734844" y="5302250"/>
              <a:ext cx="190500" cy="417513"/>
            </a:xfrm>
            <a:custGeom>
              <a:avLst/>
              <a:gdLst>
                <a:gd name="T0" fmla="*/ 42 w 79"/>
                <a:gd name="T1" fmla="*/ 0 h 173"/>
                <a:gd name="T2" fmla="*/ 0 w 79"/>
                <a:gd name="T3" fmla="*/ 40 h 173"/>
                <a:gd name="T4" fmla="*/ 62 w 79"/>
                <a:gd name="T5" fmla="*/ 104 h 173"/>
                <a:gd name="T6" fmla="*/ 40 w 79"/>
                <a:gd name="T7" fmla="*/ 99 h 173"/>
                <a:gd name="T8" fmla="*/ 68 w 79"/>
                <a:gd name="T9" fmla="*/ 168 h 173"/>
                <a:gd name="T10" fmla="*/ 79 w 79"/>
                <a:gd name="T11" fmla="*/ 166 h 173"/>
                <a:gd name="T12" fmla="*/ 63 w 79"/>
                <a:gd name="T13" fmla="*/ 66 h 173"/>
                <a:gd name="T14" fmla="*/ 42 w 79"/>
                <a:gd name="T15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173">
                  <a:moveTo>
                    <a:pt x="42" y="0"/>
                  </a:moveTo>
                  <a:cubicBezTo>
                    <a:pt x="38" y="5"/>
                    <a:pt x="0" y="40"/>
                    <a:pt x="0" y="40"/>
                  </a:cubicBezTo>
                  <a:cubicBezTo>
                    <a:pt x="62" y="104"/>
                    <a:pt x="62" y="104"/>
                    <a:pt x="62" y="104"/>
                  </a:cubicBezTo>
                  <a:cubicBezTo>
                    <a:pt x="40" y="99"/>
                    <a:pt x="40" y="99"/>
                    <a:pt x="40" y="99"/>
                  </a:cubicBezTo>
                  <a:cubicBezTo>
                    <a:pt x="68" y="168"/>
                    <a:pt x="68" y="168"/>
                    <a:pt x="68" y="168"/>
                  </a:cubicBezTo>
                  <a:cubicBezTo>
                    <a:pt x="68" y="168"/>
                    <a:pt x="78" y="173"/>
                    <a:pt x="79" y="166"/>
                  </a:cubicBezTo>
                  <a:cubicBezTo>
                    <a:pt x="79" y="159"/>
                    <a:pt x="68" y="92"/>
                    <a:pt x="63" y="66"/>
                  </a:cubicBezTo>
                  <a:cubicBezTo>
                    <a:pt x="58" y="40"/>
                    <a:pt x="42" y="0"/>
                    <a:pt x="42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5938044" y="5211762"/>
              <a:ext cx="315913" cy="349250"/>
            </a:xfrm>
            <a:custGeom>
              <a:avLst/>
              <a:gdLst>
                <a:gd name="T0" fmla="*/ 0 w 199"/>
                <a:gd name="T1" fmla="*/ 220 h 220"/>
                <a:gd name="T2" fmla="*/ 190 w 199"/>
                <a:gd name="T3" fmla="*/ 0 h 220"/>
                <a:gd name="T4" fmla="*/ 199 w 199"/>
                <a:gd name="T5" fmla="*/ 138 h 220"/>
                <a:gd name="T6" fmla="*/ 0 w 199"/>
                <a:gd name="T7" fmla="*/ 22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9" h="220">
                  <a:moveTo>
                    <a:pt x="0" y="220"/>
                  </a:moveTo>
                  <a:lnTo>
                    <a:pt x="190" y="0"/>
                  </a:lnTo>
                  <a:lnTo>
                    <a:pt x="199" y="138"/>
                  </a:lnTo>
                  <a:lnTo>
                    <a:pt x="0" y="220"/>
                  </a:lnTo>
                  <a:close/>
                </a:path>
              </a:pathLst>
            </a:custGeom>
            <a:solidFill>
              <a:srgbClr val="5D85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6014244" y="5267325"/>
              <a:ext cx="207963" cy="473075"/>
            </a:xfrm>
            <a:custGeom>
              <a:avLst/>
              <a:gdLst>
                <a:gd name="T0" fmla="*/ 86 w 86"/>
                <a:gd name="T1" fmla="*/ 74 h 196"/>
                <a:gd name="T2" fmla="*/ 83 w 86"/>
                <a:gd name="T3" fmla="*/ 0 h 196"/>
                <a:gd name="T4" fmla="*/ 0 w 86"/>
                <a:gd name="T5" fmla="*/ 109 h 196"/>
                <a:gd name="T6" fmla="*/ 2 w 86"/>
                <a:gd name="T7" fmla="*/ 196 h 196"/>
                <a:gd name="T8" fmla="*/ 86 w 86"/>
                <a:gd name="T9" fmla="*/ 74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196">
                  <a:moveTo>
                    <a:pt x="86" y="74"/>
                  </a:moveTo>
                  <a:cubicBezTo>
                    <a:pt x="83" y="0"/>
                    <a:pt x="83" y="0"/>
                    <a:pt x="83" y="0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2" y="196"/>
                    <a:pt x="2" y="196"/>
                    <a:pt x="2" y="196"/>
                  </a:cubicBezTo>
                  <a:cubicBezTo>
                    <a:pt x="29" y="152"/>
                    <a:pt x="55" y="116"/>
                    <a:pt x="86" y="74"/>
                  </a:cubicBez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5744369" y="5370512"/>
              <a:ext cx="509588" cy="430213"/>
            </a:xfrm>
            <a:custGeom>
              <a:avLst/>
              <a:gdLst>
                <a:gd name="T0" fmla="*/ 148 w 321"/>
                <a:gd name="T1" fmla="*/ 0 h 271"/>
                <a:gd name="T2" fmla="*/ 321 w 321"/>
                <a:gd name="T3" fmla="*/ 38 h 271"/>
                <a:gd name="T4" fmla="*/ 174 w 321"/>
                <a:gd name="T5" fmla="*/ 271 h 271"/>
                <a:gd name="T6" fmla="*/ 0 w 321"/>
                <a:gd name="T7" fmla="*/ 231 h 271"/>
                <a:gd name="T8" fmla="*/ 148 w 321"/>
                <a:gd name="T9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1" h="271">
                  <a:moveTo>
                    <a:pt x="148" y="0"/>
                  </a:moveTo>
                  <a:lnTo>
                    <a:pt x="321" y="38"/>
                  </a:lnTo>
                  <a:lnTo>
                    <a:pt x="174" y="271"/>
                  </a:lnTo>
                  <a:lnTo>
                    <a:pt x="0" y="231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638F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5892006" y="5514975"/>
              <a:ext cx="277813" cy="227013"/>
            </a:xfrm>
            <a:custGeom>
              <a:avLst/>
              <a:gdLst>
                <a:gd name="T0" fmla="*/ 0 w 115"/>
                <a:gd name="T1" fmla="*/ 72 h 94"/>
                <a:gd name="T2" fmla="*/ 55 w 115"/>
                <a:gd name="T3" fmla="*/ 39 h 94"/>
                <a:gd name="T4" fmla="*/ 79 w 115"/>
                <a:gd name="T5" fmla="*/ 2 h 94"/>
                <a:gd name="T6" fmla="*/ 78 w 115"/>
                <a:gd name="T7" fmla="*/ 38 h 94"/>
                <a:gd name="T8" fmla="*/ 111 w 115"/>
                <a:gd name="T9" fmla="*/ 27 h 94"/>
                <a:gd name="T10" fmla="*/ 115 w 115"/>
                <a:gd name="T11" fmla="*/ 45 h 94"/>
                <a:gd name="T12" fmla="*/ 97 w 115"/>
                <a:gd name="T13" fmla="*/ 78 h 94"/>
                <a:gd name="T14" fmla="*/ 60 w 115"/>
                <a:gd name="T15" fmla="*/ 85 h 94"/>
                <a:gd name="T16" fmla="*/ 37 w 115"/>
                <a:gd name="T17" fmla="*/ 93 h 94"/>
                <a:gd name="T18" fmla="*/ 0 w 115"/>
                <a:gd name="T19" fmla="*/ 7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5" h="94">
                  <a:moveTo>
                    <a:pt x="0" y="72"/>
                  </a:moveTo>
                  <a:cubicBezTo>
                    <a:pt x="0" y="72"/>
                    <a:pt x="50" y="50"/>
                    <a:pt x="55" y="39"/>
                  </a:cubicBezTo>
                  <a:cubicBezTo>
                    <a:pt x="59" y="28"/>
                    <a:pt x="71" y="0"/>
                    <a:pt x="79" y="2"/>
                  </a:cubicBezTo>
                  <a:cubicBezTo>
                    <a:pt x="87" y="3"/>
                    <a:pt x="75" y="39"/>
                    <a:pt x="78" y="38"/>
                  </a:cubicBezTo>
                  <a:cubicBezTo>
                    <a:pt x="82" y="37"/>
                    <a:pt x="111" y="27"/>
                    <a:pt x="111" y="27"/>
                  </a:cubicBezTo>
                  <a:cubicBezTo>
                    <a:pt x="111" y="27"/>
                    <a:pt x="115" y="33"/>
                    <a:pt x="115" y="45"/>
                  </a:cubicBezTo>
                  <a:cubicBezTo>
                    <a:pt x="115" y="57"/>
                    <a:pt x="103" y="73"/>
                    <a:pt x="97" y="78"/>
                  </a:cubicBezTo>
                  <a:cubicBezTo>
                    <a:pt x="91" y="83"/>
                    <a:pt x="68" y="85"/>
                    <a:pt x="60" y="85"/>
                  </a:cubicBezTo>
                  <a:cubicBezTo>
                    <a:pt x="53" y="86"/>
                    <a:pt x="40" y="92"/>
                    <a:pt x="37" y="93"/>
                  </a:cubicBezTo>
                  <a:cubicBezTo>
                    <a:pt x="33" y="94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FBD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61"/>
            <p:cNvSpPr>
              <a:spLocks/>
            </p:cNvSpPr>
            <p:nvPr/>
          </p:nvSpPr>
          <p:spPr bwMode="auto">
            <a:xfrm>
              <a:off x="5776119" y="5264150"/>
              <a:ext cx="138113" cy="123825"/>
            </a:xfrm>
            <a:custGeom>
              <a:avLst/>
              <a:gdLst>
                <a:gd name="T0" fmla="*/ 0 w 57"/>
                <a:gd name="T1" fmla="*/ 0 h 51"/>
                <a:gd name="T2" fmla="*/ 0 w 57"/>
                <a:gd name="T3" fmla="*/ 24 h 51"/>
                <a:gd name="T4" fmla="*/ 40 w 57"/>
                <a:gd name="T5" fmla="*/ 51 h 51"/>
                <a:gd name="T6" fmla="*/ 57 w 57"/>
                <a:gd name="T7" fmla="*/ 28 h 51"/>
                <a:gd name="T8" fmla="*/ 0 w 57"/>
                <a:gd name="T9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1">
                  <a:moveTo>
                    <a:pt x="0" y="0"/>
                  </a:moveTo>
                  <a:cubicBezTo>
                    <a:pt x="0" y="0"/>
                    <a:pt x="0" y="24"/>
                    <a:pt x="0" y="24"/>
                  </a:cubicBezTo>
                  <a:cubicBezTo>
                    <a:pt x="1" y="24"/>
                    <a:pt x="40" y="51"/>
                    <a:pt x="40" y="51"/>
                  </a:cubicBezTo>
                  <a:cubicBezTo>
                    <a:pt x="57" y="28"/>
                    <a:pt x="57" y="28"/>
                    <a:pt x="57" y="2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62"/>
            <p:cNvSpPr>
              <a:spLocks/>
            </p:cNvSpPr>
            <p:nvPr/>
          </p:nvSpPr>
          <p:spPr bwMode="auto">
            <a:xfrm>
              <a:off x="5938044" y="5241925"/>
              <a:ext cx="55563" cy="106363"/>
            </a:xfrm>
            <a:custGeom>
              <a:avLst/>
              <a:gdLst>
                <a:gd name="T0" fmla="*/ 23 w 23"/>
                <a:gd name="T1" fmla="*/ 44 h 44"/>
                <a:gd name="T2" fmla="*/ 0 w 23"/>
                <a:gd name="T3" fmla="*/ 33 h 44"/>
                <a:gd name="T4" fmla="*/ 1 w 23"/>
                <a:gd name="T5" fmla="*/ 0 h 44"/>
                <a:gd name="T6" fmla="*/ 16 w 23"/>
                <a:gd name="T7" fmla="*/ 16 h 44"/>
                <a:gd name="T8" fmla="*/ 23 w 23"/>
                <a:gd name="T9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44">
                  <a:moveTo>
                    <a:pt x="23" y="44"/>
                  </a:moveTo>
                  <a:cubicBezTo>
                    <a:pt x="21" y="43"/>
                    <a:pt x="0" y="33"/>
                    <a:pt x="0" y="33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6" y="16"/>
                    <a:pt x="16" y="16"/>
                    <a:pt x="16" y="16"/>
                  </a:cubicBezTo>
                  <a:lnTo>
                    <a:pt x="23" y="44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63"/>
            <p:cNvSpPr>
              <a:spLocks/>
            </p:cNvSpPr>
            <p:nvPr/>
          </p:nvSpPr>
          <p:spPr bwMode="auto">
            <a:xfrm>
              <a:off x="2670969" y="5176837"/>
              <a:ext cx="1004888" cy="1057275"/>
            </a:xfrm>
            <a:custGeom>
              <a:avLst/>
              <a:gdLst>
                <a:gd name="T0" fmla="*/ 103 w 416"/>
                <a:gd name="T1" fmla="*/ 404 h 438"/>
                <a:gd name="T2" fmla="*/ 242 w 416"/>
                <a:gd name="T3" fmla="*/ 376 h 438"/>
                <a:gd name="T4" fmla="*/ 416 w 416"/>
                <a:gd name="T5" fmla="*/ 421 h 438"/>
                <a:gd name="T6" fmla="*/ 405 w 416"/>
                <a:gd name="T7" fmla="*/ 437 h 438"/>
                <a:gd name="T8" fmla="*/ 83 w 416"/>
                <a:gd name="T9" fmla="*/ 437 h 438"/>
                <a:gd name="T10" fmla="*/ 65 w 416"/>
                <a:gd name="T11" fmla="*/ 424 h 438"/>
                <a:gd name="T12" fmla="*/ 2 w 416"/>
                <a:gd name="T13" fmla="*/ 18 h 438"/>
                <a:gd name="T14" fmla="*/ 15 w 416"/>
                <a:gd name="T15" fmla="*/ 0 h 438"/>
                <a:gd name="T16" fmla="*/ 103 w 416"/>
                <a:gd name="T17" fmla="*/ 404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6" h="438">
                  <a:moveTo>
                    <a:pt x="103" y="404"/>
                  </a:moveTo>
                  <a:cubicBezTo>
                    <a:pt x="150" y="382"/>
                    <a:pt x="183" y="376"/>
                    <a:pt x="242" y="376"/>
                  </a:cubicBezTo>
                  <a:cubicBezTo>
                    <a:pt x="301" y="376"/>
                    <a:pt x="364" y="392"/>
                    <a:pt x="416" y="421"/>
                  </a:cubicBezTo>
                  <a:cubicBezTo>
                    <a:pt x="416" y="430"/>
                    <a:pt x="411" y="437"/>
                    <a:pt x="405" y="437"/>
                  </a:cubicBezTo>
                  <a:cubicBezTo>
                    <a:pt x="83" y="437"/>
                    <a:pt x="83" y="437"/>
                    <a:pt x="83" y="437"/>
                  </a:cubicBezTo>
                  <a:cubicBezTo>
                    <a:pt x="74" y="438"/>
                    <a:pt x="66" y="432"/>
                    <a:pt x="65" y="424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0" y="10"/>
                    <a:pt x="6" y="0"/>
                    <a:pt x="15" y="0"/>
                  </a:cubicBezTo>
                  <a:cubicBezTo>
                    <a:pt x="90" y="0"/>
                    <a:pt x="113" y="342"/>
                    <a:pt x="103" y="404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64"/>
            <p:cNvSpPr>
              <a:spLocks/>
            </p:cNvSpPr>
            <p:nvPr/>
          </p:nvSpPr>
          <p:spPr bwMode="auto">
            <a:xfrm>
              <a:off x="3009106" y="6264275"/>
              <a:ext cx="112713" cy="117475"/>
            </a:xfrm>
            <a:custGeom>
              <a:avLst/>
              <a:gdLst>
                <a:gd name="T0" fmla="*/ 34 w 47"/>
                <a:gd name="T1" fmla="*/ 24 h 49"/>
                <a:gd name="T2" fmla="*/ 31 w 47"/>
                <a:gd name="T3" fmla="*/ 35 h 49"/>
                <a:gd name="T4" fmla="*/ 16 w 47"/>
                <a:gd name="T5" fmla="*/ 46 h 49"/>
                <a:gd name="T6" fmla="*/ 3 w 47"/>
                <a:gd name="T7" fmla="*/ 44 h 49"/>
                <a:gd name="T8" fmla="*/ 5 w 47"/>
                <a:gd name="T9" fmla="*/ 32 h 49"/>
                <a:gd name="T10" fmla="*/ 20 w 47"/>
                <a:gd name="T11" fmla="*/ 20 h 49"/>
                <a:gd name="T12" fmla="*/ 32 w 47"/>
                <a:gd name="T13" fmla="*/ 21 h 49"/>
                <a:gd name="T14" fmla="*/ 42 w 47"/>
                <a:gd name="T15" fmla="*/ 14 h 49"/>
                <a:gd name="T16" fmla="*/ 43 w 47"/>
                <a:gd name="T17" fmla="*/ 0 h 49"/>
                <a:gd name="T18" fmla="*/ 47 w 47"/>
                <a:gd name="T19" fmla="*/ 0 h 49"/>
                <a:gd name="T20" fmla="*/ 45 w 47"/>
                <a:gd name="T21" fmla="*/ 15 h 49"/>
                <a:gd name="T22" fmla="*/ 45 w 47"/>
                <a:gd name="T23" fmla="*/ 15 h 49"/>
                <a:gd name="T24" fmla="*/ 45 w 47"/>
                <a:gd name="T25" fmla="*/ 16 h 49"/>
                <a:gd name="T26" fmla="*/ 34 w 47"/>
                <a:gd name="T27" fmla="*/ 2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" h="49">
                  <a:moveTo>
                    <a:pt x="34" y="24"/>
                  </a:moveTo>
                  <a:cubicBezTo>
                    <a:pt x="35" y="27"/>
                    <a:pt x="34" y="32"/>
                    <a:pt x="31" y="35"/>
                  </a:cubicBezTo>
                  <a:cubicBezTo>
                    <a:pt x="16" y="46"/>
                    <a:pt x="16" y="46"/>
                    <a:pt x="16" y="46"/>
                  </a:cubicBezTo>
                  <a:cubicBezTo>
                    <a:pt x="12" y="49"/>
                    <a:pt x="6" y="48"/>
                    <a:pt x="3" y="44"/>
                  </a:cubicBezTo>
                  <a:cubicBezTo>
                    <a:pt x="0" y="40"/>
                    <a:pt x="1" y="35"/>
                    <a:pt x="5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4" y="18"/>
                    <a:pt x="28" y="18"/>
                    <a:pt x="32" y="21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5" y="16"/>
                    <a:pt x="45" y="16"/>
                    <a:pt x="45" y="16"/>
                  </a:cubicBezTo>
                  <a:lnTo>
                    <a:pt x="34" y="24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Rectangle 65"/>
            <p:cNvSpPr>
              <a:spLocks noChangeArrowheads="1"/>
            </p:cNvSpPr>
            <p:nvPr/>
          </p:nvSpPr>
          <p:spPr bwMode="auto">
            <a:xfrm>
              <a:off x="3223419" y="6246812"/>
              <a:ext cx="60325" cy="246063"/>
            </a:xfrm>
            <a:prstGeom prst="rect">
              <a:avLst/>
            </a:prstGeom>
            <a:solidFill>
              <a:srgbClr val="8081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Rectangle 66"/>
            <p:cNvSpPr>
              <a:spLocks noChangeArrowheads="1"/>
            </p:cNvSpPr>
            <p:nvPr/>
          </p:nvSpPr>
          <p:spPr bwMode="auto">
            <a:xfrm>
              <a:off x="3253581" y="6246812"/>
              <a:ext cx="30163" cy="246063"/>
            </a:xfrm>
            <a:prstGeom prst="rect">
              <a:avLst/>
            </a:prstGeom>
            <a:solidFill>
              <a:srgbClr val="8D8D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67"/>
            <p:cNvSpPr>
              <a:spLocks/>
            </p:cNvSpPr>
            <p:nvPr/>
          </p:nvSpPr>
          <p:spPr bwMode="auto">
            <a:xfrm>
              <a:off x="2850356" y="6227762"/>
              <a:ext cx="806450" cy="69850"/>
            </a:xfrm>
            <a:custGeom>
              <a:avLst/>
              <a:gdLst>
                <a:gd name="T0" fmla="*/ 334 w 334"/>
                <a:gd name="T1" fmla="*/ 0 h 29"/>
                <a:gd name="T2" fmla="*/ 334 w 334"/>
                <a:gd name="T3" fmla="*/ 2 h 29"/>
                <a:gd name="T4" fmla="*/ 317 w 334"/>
                <a:gd name="T5" fmla="*/ 19 h 29"/>
                <a:gd name="T6" fmla="*/ 253 w 334"/>
                <a:gd name="T7" fmla="*/ 19 h 29"/>
                <a:gd name="T8" fmla="*/ 167 w 334"/>
                <a:gd name="T9" fmla="*/ 29 h 29"/>
                <a:gd name="T10" fmla="*/ 81 w 334"/>
                <a:gd name="T11" fmla="*/ 19 h 29"/>
                <a:gd name="T12" fmla="*/ 17 w 334"/>
                <a:gd name="T13" fmla="*/ 19 h 29"/>
                <a:gd name="T14" fmla="*/ 0 w 334"/>
                <a:gd name="T15" fmla="*/ 2 h 29"/>
                <a:gd name="T16" fmla="*/ 0 w 334"/>
                <a:gd name="T17" fmla="*/ 0 h 29"/>
                <a:gd name="T18" fmla="*/ 334 w 334"/>
                <a:gd name="T1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4" h="29">
                  <a:moveTo>
                    <a:pt x="334" y="0"/>
                  </a:moveTo>
                  <a:cubicBezTo>
                    <a:pt x="334" y="0"/>
                    <a:pt x="334" y="1"/>
                    <a:pt x="334" y="2"/>
                  </a:cubicBezTo>
                  <a:cubicBezTo>
                    <a:pt x="334" y="11"/>
                    <a:pt x="327" y="19"/>
                    <a:pt x="317" y="19"/>
                  </a:cubicBezTo>
                  <a:cubicBezTo>
                    <a:pt x="253" y="19"/>
                    <a:pt x="253" y="19"/>
                    <a:pt x="253" y="19"/>
                  </a:cubicBezTo>
                  <a:cubicBezTo>
                    <a:pt x="246" y="25"/>
                    <a:pt x="210" y="29"/>
                    <a:pt x="167" y="29"/>
                  </a:cubicBezTo>
                  <a:cubicBezTo>
                    <a:pt x="124" y="29"/>
                    <a:pt x="88" y="25"/>
                    <a:pt x="81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8" y="19"/>
                    <a:pt x="0" y="11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2955131" y="6446837"/>
              <a:ext cx="595313" cy="311150"/>
            </a:xfrm>
            <a:custGeom>
              <a:avLst/>
              <a:gdLst>
                <a:gd name="T0" fmla="*/ 103 w 246"/>
                <a:gd name="T1" fmla="*/ 0 h 129"/>
                <a:gd name="T2" fmla="*/ 143 w 246"/>
                <a:gd name="T3" fmla="*/ 0 h 129"/>
                <a:gd name="T4" fmla="*/ 143 w 246"/>
                <a:gd name="T5" fmla="*/ 90 h 129"/>
                <a:gd name="T6" fmla="*/ 235 w 246"/>
                <a:gd name="T7" fmla="*/ 105 h 129"/>
                <a:gd name="T8" fmla="*/ 246 w 246"/>
                <a:gd name="T9" fmla="*/ 117 h 129"/>
                <a:gd name="T10" fmla="*/ 235 w 246"/>
                <a:gd name="T11" fmla="*/ 128 h 129"/>
                <a:gd name="T12" fmla="*/ 135 w 246"/>
                <a:gd name="T13" fmla="*/ 111 h 129"/>
                <a:gd name="T14" fmla="*/ 112 w 246"/>
                <a:gd name="T15" fmla="*/ 111 h 129"/>
                <a:gd name="T16" fmla="*/ 12 w 246"/>
                <a:gd name="T17" fmla="*/ 128 h 129"/>
                <a:gd name="T18" fmla="*/ 0 w 246"/>
                <a:gd name="T19" fmla="*/ 117 h 129"/>
                <a:gd name="T20" fmla="*/ 12 w 246"/>
                <a:gd name="T21" fmla="*/ 105 h 129"/>
                <a:gd name="T22" fmla="*/ 103 w 246"/>
                <a:gd name="T23" fmla="*/ 90 h 129"/>
                <a:gd name="T24" fmla="*/ 103 w 246"/>
                <a:gd name="T25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6" h="129">
                  <a:moveTo>
                    <a:pt x="103" y="0"/>
                  </a:moveTo>
                  <a:cubicBezTo>
                    <a:pt x="143" y="0"/>
                    <a:pt x="143" y="0"/>
                    <a:pt x="143" y="0"/>
                  </a:cubicBezTo>
                  <a:cubicBezTo>
                    <a:pt x="143" y="90"/>
                    <a:pt x="143" y="90"/>
                    <a:pt x="143" y="90"/>
                  </a:cubicBezTo>
                  <a:cubicBezTo>
                    <a:pt x="235" y="105"/>
                    <a:pt x="235" y="105"/>
                    <a:pt x="235" y="105"/>
                  </a:cubicBezTo>
                  <a:cubicBezTo>
                    <a:pt x="241" y="106"/>
                    <a:pt x="246" y="111"/>
                    <a:pt x="246" y="117"/>
                  </a:cubicBezTo>
                  <a:cubicBezTo>
                    <a:pt x="246" y="123"/>
                    <a:pt x="241" y="129"/>
                    <a:pt x="235" y="128"/>
                  </a:cubicBezTo>
                  <a:cubicBezTo>
                    <a:pt x="135" y="111"/>
                    <a:pt x="135" y="111"/>
                    <a:pt x="135" y="111"/>
                  </a:cubicBezTo>
                  <a:cubicBezTo>
                    <a:pt x="112" y="111"/>
                    <a:pt x="112" y="111"/>
                    <a:pt x="112" y="111"/>
                  </a:cubicBezTo>
                  <a:cubicBezTo>
                    <a:pt x="12" y="128"/>
                    <a:pt x="12" y="128"/>
                    <a:pt x="12" y="128"/>
                  </a:cubicBezTo>
                  <a:cubicBezTo>
                    <a:pt x="5" y="129"/>
                    <a:pt x="0" y="123"/>
                    <a:pt x="0" y="117"/>
                  </a:cubicBezTo>
                  <a:cubicBezTo>
                    <a:pt x="0" y="111"/>
                    <a:pt x="5" y="106"/>
                    <a:pt x="12" y="105"/>
                  </a:cubicBezTo>
                  <a:cubicBezTo>
                    <a:pt x="103" y="90"/>
                    <a:pt x="103" y="90"/>
                    <a:pt x="103" y="90"/>
                  </a:cubicBezTo>
                  <a:lnTo>
                    <a:pt x="103" y="0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Oval 69"/>
            <p:cNvSpPr>
              <a:spLocks noChangeArrowheads="1"/>
            </p:cNvSpPr>
            <p:nvPr/>
          </p:nvSpPr>
          <p:spPr bwMode="auto">
            <a:xfrm>
              <a:off x="2944019" y="6723062"/>
              <a:ext cx="74613" cy="71438"/>
            </a:xfrm>
            <a:prstGeom prst="ellipse">
              <a:avLst/>
            </a:prstGeom>
            <a:solidFill>
              <a:srgbClr val="6D6E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Oval 70"/>
            <p:cNvSpPr>
              <a:spLocks noChangeArrowheads="1"/>
            </p:cNvSpPr>
            <p:nvPr/>
          </p:nvSpPr>
          <p:spPr bwMode="auto">
            <a:xfrm>
              <a:off x="3485356" y="6723062"/>
              <a:ext cx="74613" cy="71438"/>
            </a:xfrm>
            <a:prstGeom prst="ellipse">
              <a:avLst/>
            </a:prstGeom>
            <a:solidFill>
              <a:srgbClr val="6D6E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71"/>
            <p:cNvSpPr>
              <a:spLocks/>
            </p:cNvSpPr>
            <p:nvPr/>
          </p:nvSpPr>
          <p:spPr bwMode="auto">
            <a:xfrm>
              <a:off x="3218656" y="6664325"/>
              <a:ext cx="68263" cy="96838"/>
            </a:xfrm>
            <a:custGeom>
              <a:avLst/>
              <a:gdLst>
                <a:gd name="T0" fmla="*/ 0 w 43"/>
                <a:gd name="T1" fmla="*/ 0 h 61"/>
                <a:gd name="T2" fmla="*/ 22 w 43"/>
                <a:gd name="T3" fmla="*/ 0 h 61"/>
                <a:gd name="T4" fmla="*/ 43 w 43"/>
                <a:gd name="T5" fmla="*/ 0 h 61"/>
                <a:gd name="T6" fmla="*/ 35 w 43"/>
                <a:gd name="T7" fmla="*/ 61 h 61"/>
                <a:gd name="T8" fmla="*/ 22 w 43"/>
                <a:gd name="T9" fmla="*/ 61 h 61"/>
                <a:gd name="T10" fmla="*/ 8 w 43"/>
                <a:gd name="T11" fmla="*/ 61 h 61"/>
                <a:gd name="T12" fmla="*/ 0 w 43"/>
                <a:gd name="T13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61">
                  <a:moveTo>
                    <a:pt x="0" y="0"/>
                  </a:moveTo>
                  <a:lnTo>
                    <a:pt x="22" y="0"/>
                  </a:lnTo>
                  <a:lnTo>
                    <a:pt x="43" y="0"/>
                  </a:lnTo>
                  <a:lnTo>
                    <a:pt x="35" y="61"/>
                  </a:lnTo>
                  <a:lnTo>
                    <a:pt x="22" y="61"/>
                  </a:lnTo>
                  <a:lnTo>
                    <a:pt x="8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Oval 72"/>
            <p:cNvSpPr>
              <a:spLocks noChangeArrowheads="1"/>
            </p:cNvSpPr>
            <p:nvPr/>
          </p:nvSpPr>
          <p:spPr bwMode="auto">
            <a:xfrm>
              <a:off x="3213894" y="6723062"/>
              <a:ext cx="74613" cy="71438"/>
            </a:xfrm>
            <a:prstGeom prst="ellipse">
              <a:avLst/>
            </a:prstGeom>
            <a:solidFill>
              <a:srgbClr val="6D6E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73"/>
            <p:cNvSpPr>
              <a:spLocks/>
            </p:cNvSpPr>
            <p:nvPr/>
          </p:nvSpPr>
          <p:spPr bwMode="auto">
            <a:xfrm>
              <a:off x="3074194" y="5897562"/>
              <a:ext cx="852488" cy="844550"/>
            </a:xfrm>
            <a:custGeom>
              <a:avLst/>
              <a:gdLst>
                <a:gd name="T0" fmla="*/ 6 w 353"/>
                <a:gd name="T1" fmla="*/ 3 h 350"/>
                <a:gd name="T2" fmla="*/ 10 w 353"/>
                <a:gd name="T3" fmla="*/ 54 h 350"/>
                <a:gd name="T4" fmla="*/ 70 w 353"/>
                <a:gd name="T5" fmla="*/ 98 h 350"/>
                <a:gd name="T6" fmla="*/ 246 w 353"/>
                <a:gd name="T7" fmla="*/ 117 h 350"/>
                <a:gd name="T8" fmla="*/ 254 w 353"/>
                <a:gd name="T9" fmla="*/ 347 h 350"/>
                <a:gd name="T10" fmla="*/ 346 w 353"/>
                <a:gd name="T11" fmla="*/ 350 h 350"/>
                <a:gd name="T12" fmla="*/ 272 w 353"/>
                <a:gd name="T13" fmla="*/ 38 h 350"/>
                <a:gd name="T14" fmla="*/ 146 w 353"/>
                <a:gd name="T15" fmla="*/ 0 h 350"/>
                <a:gd name="T16" fmla="*/ 6 w 353"/>
                <a:gd name="T17" fmla="*/ 3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3" h="350">
                  <a:moveTo>
                    <a:pt x="6" y="3"/>
                  </a:moveTo>
                  <a:cubicBezTo>
                    <a:pt x="0" y="16"/>
                    <a:pt x="2" y="29"/>
                    <a:pt x="10" y="54"/>
                  </a:cubicBezTo>
                  <a:cubicBezTo>
                    <a:pt x="19" y="78"/>
                    <a:pt x="38" y="93"/>
                    <a:pt x="70" y="98"/>
                  </a:cubicBezTo>
                  <a:cubicBezTo>
                    <a:pt x="102" y="103"/>
                    <a:pt x="246" y="117"/>
                    <a:pt x="246" y="117"/>
                  </a:cubicBezTo>
                  <a:cubicBezTo>
                    <a:pt x="254" y="347"/>
                    <a:pt x="254" y="347"/>
                    <a:pt x="254" y="347"/>
                  </a:cubicBezTo>
                  <a:cubicBezTo>
                    <a:pt x="346" y="350"/>
                    <a:pt x="346" y="350"/>
                    <a:pt x="346" y="350"/>
                  </a:cubicBezTo>
                  <a:cubicBezTo>
                    <a:pt x="341" y="281"/>
                    <a:pt x="353" y="55"/>
                    <a:pt x="272" y="38"/>
                  </a:cubicBezTo>
                  <a:cubicBezTo>
                    <a:pt x="146" y="0"/>
                    <a:pt x="146" y="0"/>
                    <a:pt x="146" y="0"/>
                  </a:cubicBezTo>
                  <a:lnTo>
                    <a:pt x="6" y="3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74"/>
            <p:cNvSpPr>
              <a:spLocks/>
            </p:cNvSpPr>
            <p:nvPr/>
          </p:nvSpPr>
          <p:spPr bwMode="auto">
            <a:xfrm>
              <a:off x="3056731" y="5897562"/>
              <a:ext cx="1052513" cy="858838"/>
            </a:xfrm>
            <a:custGeom>
              <a:avLst/>
              <a:gdLst>
                <a:gd name="T0" fmla="*/ 6 w 436"/>
                <a:gd name="T1" fmla="*/ 2 h 356"/>
                <a:gd name="T2" fmla="*/ 10 w 436"/>
                <a:gd name="T3" fmla="*/ 53 h 356"/>
                <a:gd name="T4" fmla="*/ 70 w 436"/>
                <a:gd name="T5" fmla="*/ 97 h 356"/>
                <a:gd name="T6" fmla="*/ 295 w 436"/>
                <a:gd name="T7" fmla="*/ 113 h 356"/>
                <a:gd name="T8" fmla="*/ 363 w 436"/>
                <a:gd name="T9" fmla="*/ 356 h 356"/>
                <a:gd name="T10" fmla="*/ 436 w 436"/>
                <a:gd name="T11" fmla="*/ 348 h 356"/>
                <a:gd name="T12" fmla="*/ 319 w 436"/>
                <a:gd name="T13" fmla="*/ 30 h 356"/>
                <a:gd name="T14" fmla="*/ 145 w 436"/>
                <a:gd name="T15" fmla="*/ 0 h 356"/>
                <a:gd name="T16" fmla="*/ 6 w 436"/>
                <a:gd name="T17" fmla="*/ 2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6" h="356">
                  <a:moveTo>
                    <a:pt x="6" y="2"/>
                  </a:moveTo>
                  <a:cubicBezTo>
                    <a:pt x="0" y="16"/>
                    <a:pt x="2" y="28"/>
                    <a:pt x="10" y="53"/>
                  </a:cubicBezTo>
                  <a:cubicBezTo>
                    <a:pt x="18" y="78"/>
                    <a:pt x="38" y="93"/>
                    <a:pt x="70" y="97"/>
                  </a:cubicBezTo>
                  <a:cubicBezTo>
                    <a:pt x="102" y="102"/>
                    <a:pt x="295" y="113"/>
                    <a:pt x="295" y="113"/>
                  </a:cubicBezTo>
                  <a:cubicBezTo>
                    <a:pt x="363" y="356"/>
                    <a:pt x="363" y="356"/>
                    <a:pt x="363" y="356"/>
                  </a:cubicBezTo>
                  <a:cubicBezTo>
                    <a:pt x="436" y="348"/>
                    <a:pt x="436" y="348"/>
                    <a:pt x="436" y="348"/>
                  </a:cubicBezTo>
                  <a:cubicBezTo>
                    <a:pt x="432" y="280"/>
                    <a:pt x="401" y="47"/>
                    <a:pt x="319" y="30"/>
                  </a:cubicBezTo>
                  <a:cubicBezTo>
                    <a:pt x="145" y="0"/>
                    <a:pt x="145" y="0"/>
                    <a:pt x="145" y="0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Rectangle 75"/>
            <p:cNvSpPr>
              <a:spLocks noChangeArrowheads="1"/>
            </p:cNvSpPr>
            <p:nvPr/>
          </p:nvSpPr>
          <p:spPr bwMode="auto">
            <a:xfrm>
              <a:off x="3852069" y="5775325"/>
              <a:ext cx="3579813" cy="1019175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76"/>
            <p:cNvSpPr>
              <a:spLocks/>
            </p:cNvSpPr>
            <p:nvPr/>
          </p:nvSpPr>
          <p:spPr bwMode="auto">
            <a:xfrm>
              <a:off x="5080794" y="6022975"/>
              <a:ext cx="198438" cy="738188"/>
            </a:xfrm>
            <a:custGeom>
              <a:avLst/>
              <a:gdLst>
                <a:gd name="T0" fmla="*/ 7 w 82"/>
                <a:gd name="T1" fmla="*/ 17 h 306"/>
                <a:gd name="T2" fmla="*/ 10 w 82"/>
                <a:gd name="T3" fmla="*/ 109 h 306"/>
                <a:gd name="T4" fmla="*/ 9 w 82"/>
                <a:gd name="T5" fmla="*/ 251 h 306"/>
                <a:gd name="T6" fmla="*/ 6 w 82"/>
                <a:gd name="T7" fmla="*/ 299 h 306"/>
                <a:gd name="T8" fmla="*/ 32 w 82"/>
                <a:gd name="T9" fmla="*/ 300 h 306"/>
                <a:gd name="T10" fmla="*/ 34 w 82"/>
                <a:gd name="T11" fmla="*/ 271 h 306"/>
                <a:gd name="T12" fmla="*/ 38 w 82"/>
                <a:gd name="T13" fmla="*/ 227 h 306"/>
                <a:gd name="T14" fmla="*/ 69 w 82"/>
                <a:gd name="T15" fmla="*/ 94 h 306"/>
                <a:gd name="T16" fmla="*/ 67 w 82"/>
                <a:gd name="T17" fmla="*/ 20 h 306"/>
                <a:gd name="T18" fmla="*/ 7 w 82"/>
                <a:gd name="T19" fmla="*/ 17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306">
                  <a:moveTo>
                    <a:pt x="7" y="17"/>
                  </a:moveTo>
                  <a:cubicBezTo>
                    <a:pt x="2" y="39"/>
                    <a:pt x="2" y="57"/>
                    <a:pt x="10" y="109"/>
                  </a:cubicBezTo>
                  <a:cubicBezTo>
                    <a:pt x="0" y="147"/>
                    <a:pt x="9" y="247"/>
                    <a:pt x="9" y="251"/>
                  </a:cubicBezTo>
                  <a:cubicBezTo>
                    <a:pt x="7" y="267"/>
                    <a:pt x="4" y="290"/>
                    <a:pt x="6" y="299"/>
                  </a:cubicBezTo>
                  <a:cubicBezTo>
                    <a:pt x="7" y="306"/>
                    <a:pt x="32" y="300"/>
                    <a:pt x="32" y="300"/>
                  </a:cubicBezTo>
                  <a:cubicBezTo>
                    <a:pt x="32" y="300"/>
                    <a:pt x="43" y="298"/>
                    <a:pt x="34" y="271"/>
                  </a:cubicBezTo>
                  <a:cubicBezTo>
                    <a:pt x="29" y="255"/>
                    <a:pt x="33" y="243"/>
                    <a:pt x="38" y="227"/>
                  </a:cubicBezTo>
                  <a:cubicBezTo>
                    <a:pt x="53" y="185"/>
                    <a:pt x="72" y="128"/>
                    <a:pt x="69" y="94"/>
                  </a:cubicBezTo>
                  <a:cubicBezTo>
                    <a:pt x="71" y="58"/>
                    <a:pt x="82" y="38"/>
                    <a:pt x="67" y="20"/>
                  </a:cubicBezTo>
                  <a:cubicBezTo>
                    <a:pt x="67" y="0"/>
                    <a:pt x="7" y="17"/>
                    <a:pt x="7" y="17"/>
                  </a:cubicBezTo>
                  <a:close/>
                </a:path>
              </a:pathLst>
            </a:custGeom>
            <a:solidFill>
              <a:srgbClr val="FBD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77"/>
            <p:cNvSpPr>
              <a:spLocks/>
            </p:cNvSpPr>
            <p:nvPr/>
          </p:nvSpPr>
          <p:spPr bwMode="auto">
            <a:xfrm>
              <a:off x="4895056" y="6029325"/>
              <a:ext cx="203200" cy="727075"/>
            </a:xfrm>
            <a:custGeom>
              <a:avLst/>
              <a:gdLst>
                <a:gd name="T0" fmla="*/ 71 w 84"/>
                <a:gd name="T1" fmla="*/ 14 h 301"/>
                <a:gd name="T2" fmla="*/ 67 w 84"/>
                <a:gd name="T3" fmla="*/ 106 h 301"/>
                <a:gd name="T4" fmla="*/ 74 w 84"/>
                <a:gd name="T5" fmla="*/ 267 h 301"/>
                <a:gd name="T6" fmla="*/ 76 w 84"/>
                <a:gd name="T7" fmla="*/ 287 h 301"/>
                <a:gd name="T8" fmla="*/ 50 w 84"/>
                <a:gd name="T9" fmla="*/ 288 h 301"/>
                <a:gd name="T10" fmla="*/ 48 w 84"/>
                <a:gd name="T11" fmla="*/ 273 h 301"/>
                <a:gd name="T12" fmla="*/ 18 w 84"/>
                <a:gd name="T13" fmla="*/ 109 h 301"/>
                <a:gd name="T14" fmla="*/ 0 w 84"/>
                <a:gd name="T15" fmla="*/ 19 h 301"/>
                <a:gd name="T16" fmla="*/ 71 w 84"/>
                <a:gd name="T17" fmla="*/ 14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301">
                  <a:moveTo>
                    <a:pt x="71" y="14"/>
                  </a:moveTo>
                  <a:cubicBezTo>
                    <a:pt x="76" y="36"/>
                    <a:pt x="76" y="54"/>
                    <a:pt x="67" y="106"/>
                  </a:cubicBezTo>
                  <a:cubicBezTo>
                    <a:pt x="84" y="165"/>
                    <a:pt x="73" y="210"/>
                    <a:pt x="74" y="267"/>
                  </a:cubicBezTo>
                  <a:cubicBezTo>
                    <a:pt x="76" y="283"/>
                    <a:pt x="78" y="278"/>
                    <a:pt x="76" y="287"/>
                  </a:cubicBezTo>
                  <a:cubicBezTo>
                    <a:pt x="75" y="294"/>
                    <a:pt x="50" y="288"/>
                    <a:pt x="50" y="288"/>
                  </a:cubicBezTo>
                  <a:cubicBezTo>
                    <a:pt x="50" y="288"/>
                    <a:pt x="39" y="301"/>
                    <a:pt x="48" y="273"/>
                  </a:cubicBezTo>
                  <a:cubicBezTo>
                    <a:pt x="54" y="256"/>
                    <a:pt x="12" y="158"/>
                    <a:pt x="18" y="109"/>
                  </a:cubicBezTo>
                  <a:cubicBezTo>
                    <a:pt x="22" y="72"/>
                    <a:pt x="0" y="42"/>
                    <a:pt x="0" y="19"/>
                  </a:cubicBezTo>
                  <a:cubicBezTo>
                    <a:pt x="0" y="0"/>
                    <a:pt x="71" y="14"/>
                    <a:pt x="71" y="14"/>
                  </a:cubicBezTo>
                  <a:close/>
                </a:path>
              </a:pathLst>
            </a:custGeom>
            <a:solidFill>
              <a:srgbClr val="FBD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Rectangle 78"/>
            <p:cNvSpPr>
              <a:spLocks noChangeArrowheads="1"/>
            </p:cNvSpPr>
            <p:nvPr/>
          </p:nvSpPr>
          <p:spPr bwMode="auto">
            <a:xfrm>
              <a:off x="3852069" y="5740400"/>
              <a:ext cx="3579813" cy="46038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Rectangle 79"/>
            <p:cNvSpPr>
              <a:spLocks noChangeArrowheads="1"/>
            </p:cNvSpPr>
            <p:nvPr/>
          </p:nvSpPr>
          <p:spPr bwMode="auto">
            <a:xfrm>
              <a:off x="3534569" y="5653087"/>
              <a:ext cx="4211638" cy="98425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Rectangle 80"/>
            <p:cNvSpPr>
              <a:spLocks noChangeArrowheads="1"/>
            </p:cNvSpPr>
            <p:nvPr/>
          </p:nvSpPr>
          <p:spPr bwMode="auto">
            <a:xfrm>
              <a:off x="3534569" y="5653087"/>
              <a:ext cx="4211638" cy="508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81"/>
            <p:cNvSpPr>
              <a:spLocks/>
            </p:cNvSpPr>
            <p:nvPr/>
          </p:nvSpPr>
          <p:spPr bwMode="auto">
            <a:xfrm>
              <a:off x="6596856" y="4735512"/>
              <a:ext cx="506413" cy="598488"/>
            </a:xfrm>
            <a:custGeom>
              <a:avLst/>
              <a:gdLst>
                <a:gd name="T0" fmla="*/ 62 w 210"/>
                <a:gd name="T1" fmla="*/ 28 h 248"/>
                <a:gd name="T2" fmla="*/ 183 w 210"/>
                <a:gd name="T3" fmla="*/ 75 h 248"/>
                <a:gd name="T4" fmla="*/ 183 w 210"/>
                <a:gd name="T5" fmla="*/ 107 h 248"/>
                <a:gd name="T6" fmla="*/ 209 w 210"/>
                <a:gd name="T7" fmla="*/ 140 h 248"/>
                <a:gd name="T8" fmla="*/ 196 w 210"/>
                <a:gd name="T9" fmla="*/ 152 h 248"/>
                <a:gd name="T10" fmla="*/ 187 w 210"/>
                <a:gd name="T11" fmla="*/ 206 h 248"/>
                <a:gd name="T12" fmla="*/ 151 w 210"/>
                <a:gd name="T13" fmla="*/ 225 h 248"/>
                <a:gd name="T14" fmla="*/ 24 w 210"/>
                <a:gd name="T15" fmla="*/ 164 h 248"/>
                <a:gd name="T16" fmla="*/ 62 w 210"/>
                <a:gd name="T17" fmla="*/ 2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0" h="248">
                  <a:moveTo>
                    <a:pt x="62" y="28"/>
                  </a:moveTo>
                  <a:cubicBezTo>
                    <a:pt x="120" y="0"/>
                    <a:pt x="160" y="11"/>
                    <a:pt x="183" y="75"/>
                  </a:cubicBezTo>
                  <a:cubicBezTo>
                    <a:pt x="186" y="84"/>
                    <a:pt x="182" y="103"/>
                    <a:pt x="183" y="107"/>
                  </a:cubicBezTo>
                  <a:cubicBezTo>
                    <a:pt x="198" y="124"/>
                    <a:pt x="207" y="132"/>
                    <a:pt x="209" y="140"/>
                  </a:cubicBezTo>
                  <a:cubicBezTo>
                    <a:pt x="210" y="144"/>
                    <a:pt x="202" y="149"/>
                    <a:pt x="196" y="152"/>
                  </a:cubicBezTo>
                  <a:cubicBezTo>
                    <a:pt x="199" y="169"/>
                    <a:pt x="197" y="193"/>
                    <a:pt x="187" y="206"/>
                  </a:cubicBezTo>
                  <a:cubicBezTo>
                    <a:pt x="179" y="217"/>
                    <a:pt x="165" y="219"/>
                    <a:pt x="151" y="225"/>
                  </a:cubicBezTo>
                  <a:cubicBezTo>
                    <a:pt x="106" y="248"/>
                    <a:pt x="48" y="216"/>
                    <a:pt x="24" y="164"/>
                  </a:cubicBezTo>
                  <a:cubicBezTo>
                    <a:pt x="0" y="111"/>
                    <a:pt x="17" y="51"/>
                    <a:pt x="62" y="28"/>
                  </a:cubicBezTo>
                  <a:close/>
                </a:path>
              </a:pathLst>
            </a:custGeom>
            <a:solidFill>
              <a:srgbClr val="FBD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82"/>
            <p:cNvSpPr>
              <a:spLocks/>
            </p:cNvSpPr>
            <p:nvPr/>
          </p:nvSpPr>
          <p:spPr bwMode="auto">
            <a:xfrm>
              <a:off x="6944519" y="4919662"/>
              <a:ext cx="103188" cy="88900"/>
            </a:xfrm>
            <a:custGeom>
              <a:avLst/>
              <a:gdLst>
                <a:gd name="T0" fmla="*/ 40 w 43"/>
                <a:gd name="T1" fmla="*/ 20 h 37"/>
                <a:gd name="T2" fmla="*/ 1 w 43"/>
                <a:gd name="T3" fmla="*/ 37 h 37"/>
                <a:gd name="T4" fmla="*/ 40 w 43"/>
                <a:gd name="T5" fmla="*/ 2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7">
                  <a:moveTo>
                    <a:pt x="40" y="20"/>
                  </a:moveTo>
                  <a:cubicBezTo>
                    <a:pt x="43" y="0"/>
                    <a:pt x="0" y="30"/>
                    <a:pt x="1" y="37"/>
                  </a:cubicBezTo>
                  <a:cubicBezTo>
                    <a:pt x="15" y="28"/>
                    <a:pt x="24" y="22"/>
                    <a:pt x="40" y="20"/>
                  </a:cubicBezTo>
                  <a:close/>
                </a:path>
              </a:pathLst>
            </a:custGeom>
            <a:solidFill>
              <a:srgbClr val="7458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83"/>
            <p:cNvSpPr>
              <a:spLocks/>
            </p:cNvSpPr>
            <p:nvPr/>
          </p:nvSpPr>
          <p:spPr bwMode="auto">
            <a:xfrm>
              <a:off x="6584156" y="4706937"/>
              <a:ext cx="508000" cy="590550"/>
            </a:xfrm>
            <a:custGeom>
              <a:avLst/>
              <a:gdLst>
                <a:gd name="T0" fmla="*/ 204 w 210"/>
                <a:gd name="T1" fmla="*/ 86 h 245"/>
                <a:gd name="T2" fmla="*/ 193 w 210"/>
                <a:gd name="T3" fmla="*/ 115 h 245"/>
                <a:gd name="T4" fmla="*/ 188 w 210"/>
                <a:gd name="T5" fmla="*/ 88 h 245"/>
                <a:gd name="T6" fmla="*/ 141 w 210"/>
                <a:gd name="T7" fmla="*/ 123 h 245"/>
                <a:gd name="T8" fmla="*/ 150 w 210"/>
                <a:gd name="T9" fmla="*/ 178 h 245"/>
                <a:gd name="T10" fmla="*/ 142 w 210"/>
                <a:gd name="T11" fmla="*/ 186 h 245"/>
                <a:gd name="T12" fmla="*/ 132 w 210"/>
                <a:gd name="T13" fmla="*/ 142 h 245"/>
                <a:gd name="T14" fmla="*/ 114 w 210"/>
                <a:gd name="T15" fmla="*/ 136 h 245"/>
                <a:gd name="T16" fmla="*/ 97 w 210"/>
                <a:gd name="T17" fmla="*/ 165 h 245"/>
                <a:gd name="T18" fmla="*/ 127 w 210"/>
                <a:gd name="T19" fmla="*/ 197 h 245"/>
                <a:gd name="T20" fmla="*/ 120 w 210"/>
                <a:gd name="T21" fmla="*/ 225 h 245"/>
                <a:gd name="T22" fmla="*/ 95 w 210"/>
                <a:gd name="T23" fmla="*/ 244 h 245"/>
                <a:gd name="T24" fmla="*/ 61 w 210"/>
                <a:gd name="T25" fmla="*/ 240 h 245"/>
                <a:gd name="T26" fmla="*/ 15 w 210"/>
                <a:gd name="T27" fmla="*/ 170 h 245"/>
                <a:gd name="T28" fmla="*/ 7 w 210"/>
                <a:gd name="T29" fmla="*/ 86 h 245"/>
                <a:gd name="T30" fmla="*/ 27 w 210"/>
                <a:gd name="T31" fmla="*/ 60 h 245"/>
                <a:gd name="T32" fmla="*/ 56 w 210"/>
                <a:gd name="T33" fmla="*/ 34 h 245"/>
                <a:gd name="T34" fmla="*/ 204 w 210"/>
                <a:gd name="T35" fmla="*/ 86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0" h="245">
                  <a:moveTo>
                    <a:pt x="204" y="86"/>
                  </a:moveTo>
                  <a:cubicBezTo>
                    <a:pt x="203" y="98"/>
                    <a:pt x="192" y="116"/>
                    <a:pt x="193" y="115"/>
                  </a:cubicBezTo>
                  <a:cubicBezTo>
                    <a:pt x="193" y="113"/>
                    <a:pt x="195" y="97"/>
                    <a:pt x="188" y="88"/>
                  </a:cubicBezTo>
                  <a:cubicBezTo>
                    <a:pt x="181" y="99"/>
                    <a:pt x="141" y="123"/>
                    <a:pt x="141" y="123"/>
                  </a:cubicBezTo>
                  <a:cubicBezTo>
                    <a:pt x="150" y="178"/>
                    <a:pt x="150" y="178"/>
                    <a:pt x="150" y="178"/>
                  </a:cubicBezTo>
                  <a:cubicBezTo>
                    <a:pt x="142" y="186"/>
                    <a:pt x="142" y="186"/>
                    <a:pt x="142" y="186"/>
                  </a:cubicBezTo>
                  <a:cubicBezTo>
                    <a:pt x="142" y="186"/>
                    <a:pt x="138" y="148"/>
                    <a:pt x="132" y="142"/>
                  </a:cubicBezTo>
                  <a:cubicBezTo>
                    <a:pt x="126" y="136"/>
                    <a:pt x="127" y="134"/>
                    <a:pt x="114" y="136"/>
                  </a:cubicBezTo>
                  <a:cubicBezTo>
                    <a:pt x="101" y="138"/>
                    <a:pt x="95" y="151"/>
                    <a:pt x="97" y="165"/>
                  </a:cubicBezTo>
                  <a:cubicBezTo>
                    <a:pt x="99" y="179"/>
                    <a:pt x="127" y="197"/>
                    <a:pt x="127" y="197"/>
                  </a:cubicBezTo>
                  <a:cubicBezTo>
                    <a:pt x="127" y="197"/>
                    <a:pt x="129" y="213"/>
                    <a:pt x="120" y="225"/>
                  </a:cubicBezTo>
                  <a:cubicBezTo>
                    <a:pt x="111" y="238"/>
                    <a:pt x="95" y="244"/>
                    <a:pt x="95" y="244"/>
                  </a:cubicBezTo>
                  <a:cubicBezTo>
                    <a:pt x="95" y="244"/>
                    <a:pt x="69" y="245"/>
                    <a:pt x="61" y="240"/>
                  </a:cubicBezTo>
                  <a:cubicBezTo>
                    <a:pt x="53" y="235"/>
                    <a:pt x="27" y="191"/>
                    <a:pt x="15" y="170"/>
                  </a:cubicBezTo>
                  <a:cubicBezTo>
                    <a:pt x="4" y="150"/>
                    <a:pt x="0" y="105"/>
                    <a:pt x="7" y="86"/>
                  </a:cubicBezTo>
                  <a:cubicBezTo>
                    <a:pt x="13" y="67"/>
                    <a:pt x="27" y="60"/>
                    <a:pt x="27" y="60"/>
                  </a:cubicBezTo>
                  <a:cubicBezTo>
                    <a:pt x="27" y="60"/>
                    <a:pt x="36" y="48"/>
                    <a:pt x="56" y="34"/>
                  </a:cubicBezTo>
                  <a:cubicBezTo>
                    <a:pt x="105" y="0"/>
                    <a:pt x="210" y="12"/>
                    <a:pt x="204" y="8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84"/>
            <p:cNvSpPr>
              <a:spLocks/>
            </p:cNvSpPr>
            <p:nvPr/>
          </p:nvSpPr>
          <p:spPr bwMode="auto">
            <a:xfrm>
              <a:off x="7108031" y="6034087"/>
              <a:ext cx="239713" cy="684213"/>
            </a:xfrm>
            <a:custGeom>
              <a:avLst/>
              <a:gdLst>
                <a:gd name="T0" fmla="*/ 0 w 151"/>
                <a:gd name="T1" fmla="*/ 0 h 431"/>
                <a:gd name="T2" fmla="*/ 35 w 151"/>
                <a:gd name="T3" fmla="*/ 431 h 431"/>
                <a:gd name="T4" fmla="*/ 151 w 151"/>
                <a:gd name="T5" fmla="*/ 406 h 431"/>
                <a:gd name="T6" fmla="*/ 121 w 151"/>
                <a:gd name="T7" fmla="*/ 8 h 431"/>
                <a:gd name="T8" fmla="*/ 0 w 151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1" h="431">
                  <a:moveTo>
                    <a:pt x="0" y="0"/>
                  </a:moveTo>
                  <a:lnTo>
                    <a:pt x="35" y="431"/>
                  </a:lnTo>
                  <a:lnTo>
                    <a:pt x="151" y="406"/>
                  </a:lnTo>
                  <a:lnTo>
                    <a:pt x="121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85"/>
            <p:cNvSpPr>
              <a:spLocks/>
            </p:cNvSpPr>
            <p:nvPr/>
          </p:nvSpPr>
          <p:spPr bwMode="auto">
            <a:xfrm>
              <a:off x="6841331" y="5935662"/>
              <a:ext cx="873125" cy="806450"/>
            </a:xfrm>
            <a:custGeom>
              <a:avLst/>
              <a:gdLst>
                <a:gd name="T0" fmla="*/ 4 w 362"/>
                <a:gd name="T1" fmla="*/ 2 h 334"/>
                <a:gd name="T2" fmla="*/ 8 w 362"/>
                <a:gd name="T3" fmla="*/ 53 h 334"/>
                <a:gd name="T4" fmla="*/ 57 w 362"/>
                <a:gd name="T5" fmla="*/ 97 h 334"/>
                <a:gd name="T6" fmla="*/ 241 w 362"/>
                <a:gd name="T7" fmla="*/ 113 h 334"/>
                <a:gd name="T8" fmla="*/ 278 w 362"/>
                <a:gd name="T9" fmla="*/ 334 h 334"/>
                <a:gd name="T10" fmla="*/ 362 w 362"/>
                <a:gd name="T11" fmla="*/ 315 h 334"/>
                <a:gd name="T12" fmla="*/ 282 w 362"/>
                <a:gd name="T13" fmla="*/ 43 h 334"/>
                <a:gd name="T14" fmla="*/ 119 w 362"/>
                <a:gd name="T15" fmla="*/ 0 h 334"/>
                <a:gd name="T16" fmla="*/ 4 w 362"/>
                <a:gd name="T17" fmla="*/ 2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2" h="334">
                  <a:moveTo>
                    <a:pt x="4" y="2"/>
                  </a:moveTo>
                  <a:cubicBezTo>
                    <a:pt x="0" y="16"/>
                    <a:pt x="2" y="28"/>
                    <a:pt x="8" y="53"/>
                  </a:cubicBezTo>
                  <a:cubicBezTo>
                    <a:pt x="15" y="78"/>
                    <a:pt x="31" y="93"/>
                    <a:pt x="57" y="97"/>
                  </a:cubicBezTo>
                  <a:cubicBezTo>
                    <a:pt x="83" y="102"/>
                    <a:pt x="241" y="113"/>
                    <a:pt x="241" y="113"/>
                  </a:cubicBezTo>
                  <a:cubicBezTo>
                    <a:pt x="278" y="334"/>
                    <a:pt x="278" y="334"/>
                    <a:pt x="278" y="334"/>
                  </a:cubicBezTo>
                  <a:cubicBezTo>
                    <a:pt x="362" y="315"/>
                    <a:pt x="362" y="315"/>
                    <a:pt x="362" y="315"/>
                  </a:cubicBezTo>
                  <a:cubicBezTo>
                    <a:pt x="335" y="241"/>
                    <a:pt x="312" y="65"/>
                    <a:pt x="282" y="43"/>
                  </a:cubicBezTo>
                  <a:cubicBezTo>
                    <a:pt x="119" y="0"/>
                    <a:pt x="119" y="0"/>
                    <a:pt x="119" y="0"/>
                  </a:cubicBezTo>
                  <a:lnTo>
                    <a:pt x="4" y="2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86"/>
            <p:cNvSpPr>
              <a:spLocks/>
            </p:cNvSpPr>
            <p:nvPr/>
          </p:nvSpPr>
          <p:spPr bwMode="auto">
            <a:xfrm>
              <a:off x="6676231" y="5267325"/>
              <a:ext cx="554038" cy="841375"/>
            </a:xfrm>
            <a:custGeom>
              <a:avLst/>
              <a:gdLst>
                <a:gd name="T0" fmla="*/ 12 w 229"/>
                <a:gd name="T1" fmla="*/ 6 h 349"/>
                <a:gd name="T2" fmla="*/ 103 w 229"/>
                <a:gd name="T3" fmla="*/ 6 h 349"/>
                <a:gd name="T4" fmla="*/ 134 w 229"/>
                <a:gd name="T5" fmla="*/ 4 h 349"/>
                <a:gd name="T6" fmla="*/ 153 w 229"/>
                <a:gd name="T7" fmla="*/ 32 h 349"/>
                <a:gd name="T8" fmla="*/ 224 w 229"/>
                <a:gd name="T9" fmla="*/ 320 h 349"/>
                <a:gd name="T10" fmla="*/ 14 w 229"/>
                <a:gd name="T11" fmla="*/ 326 h 349"/>
                <a:gd name="T12" fmla="*/ 12 w 229"/>
                <a:gd name="T13" fmla="*/ 6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9" h="349">
                  <a:moveTo>
                    <a:pt x="12" y="6"/>
                  </a:moveTo>
                  <a:cubicBezTo>
                    <a:pt x="21" y="0"/>
                    <a:pt x="96" y="7"/>
                    <a:pt x="103" y="6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53" y="32"/>
                    <a:pt x="153" y="32"/>
                    <a:pt x="153" y="32"/>
                  </a:cubicBezTo>
                  <a:cubicBezTo>
                    <a:pt x="175" y="77"/>
                    <a:pt x="229" y="317"/>
                    <a:pt x="224" y="320"/>
                  </a:cubicBezTo>
                  <a:cubicBezTo>
                    <a:pt x="173" y="349"/>
                    <a:pt x="27" y="337"/>
                    <a:pt x="14" y="326"/>
                  </a:cubicBezTo>
                  <a:cubicBezTo>
                    <a:pt x="0" y="315"/>
                    <a:pt x="12" y="6"/>
                    <a:pt x="12" y="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87"/>
            <p:cNvSpPr>
              <a:spLocks/>
            </p:cNvSpPr>
            <p:nvPr/>
          </p:nvSpPr>
          <p:spPr bwMode="auto">
            <a:xfrm>
              <a:off x="6277769" y="5078412"/>
              <a:ext cx="1001713" cy="1155700"/>
            </a:xfrm>
            <a:custGeom>
              <a:avLst/>
              <a:gdLst>
                <a:gd name="T0" fmla="*/ 241 w 415"/>
                <a:gd name="T1" fmla="*/ 417 h 479"/>
                <a:gd name="T2" fmla="*/ 415 w 415"/>
                <a:gd name="T3" fmla="*/ 462 h 479"/>
                <a:gd name="T4" fmla="*/ 404 w 415"/>
                <a:gd name="T5" fmla="*/ 478 h 479"/>
                <a:gd name="T6" fmla="*/ 82 w 415"/>
                <a:gd name="T7" fmla="*/ 478 h 479"/>
                <a:gd name="T8" fmla="*/ 64 w 415"/>
                <a:gd name="T9" fmla="*/ 465 h 479"/>
                <a:gd name="T10" fmla="*/ 1 w 415"/>
                <a:gd name="T11" fmla="*/ 59 h 479"/>
                <a:gd name="T12" fmla="*/ 14 w 415"/>
                <a:gd name="T13" fmla="*/ 41 h 479"/>
                <a:gd name="T14" fmla="*/ 241 w 415"/>
                <a:gd name="T15" fmla="*/ 417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5" h="479">
                  <a:moveTo>
                    <a:pt x="241" y="417"/>
                  </a:moveTo>
                  <a:cubicBezTo>
                    <a:pt x="247" y="418"/>
                    <a:pt x="395" y="413"/>
                    <a:pt x="415" y="462"/>
                  </a:cubicBezTo>
                  <a:cubicBezTo>
                    <a:pt x="415" y="471"/>
                    <a:pt x="410" y="478"/>
                    <a:pt x="404" y="478"/>
                  </a:cubicBezTo>
                  <a:cubicBezTo>
                    <a:pt x="82" y="478"/>
                    <a:pt x="82" y="478"/>
                    <a:pt x="82" y="478"/>
                  </a:cubicBezTo>
                  <a:cubicBezTo>
                    <a:pt x="73" y="479"/>
                    <a:pt x="65" y="473"/>
                    <a:pt x="64" y="465"/>
                  </a:cubicBezTo>
                  <a:cubicBezTo>
                    <a:pt x="1" y="59"/>
                    <a:pt x="1" y="59"/>
                    <a:pt x="1" y="59"/>
                  </a:cubicBezTo>
                  <a:cubicBezTo>
                    <a:pt x="0" y="51"/>
                    <a:pt x="6" y="43"/>
                    <a:pt x="14" y="41"/>
                  </a:cubicBezTo>
                  <a:cubicBezTo>
                    <a:pt x="314" y="0"/>
                    <a:pt x="235" y="416"/>
                    <a:pt x="241" y="417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88"/>
            <p:cNvSpPr>
              <a:spLocks/>
            </p:cNvSpPr>
            <p:nvPr/>
          </p:nvSpPr>
          <p:spPr bwMode="auto">
            <a:xfrm>
              <a:off x="6280944" y="5078412"/>
              <a:ext cx="998538" cy="1144588"/>
            </a:xfrm>
            <a:custGeom>
              <a:avLst/>
              <a:gdLst>
                <a:gd name="T0" fmla="*/ 240 w 414"/>
                <a:gd name="T1" fmla="*/ 417 h 474"/>
                <a:gd name="T2" fmla="*/ 414 w 414"/>
                <a:gd name="T3" fmla="*/ 462 h 474"/>
                <a:gd name="T4" fmla="*/ 410 w 414"/>
                <a:gd name="T5" fmla="*/ 474 h 474"/>
                <a:gd name="T6" fmla="*/ 357 w 414"/>
                <a:gd name="T7" fmla="*/ 446 h 474"/>
                <a:gd name="T8" fmla="*/ 221 w 414"/>
                <a:gd name="T9" fmla="*/ 436 h 474"/>
                <a:gd name="T10" fmla="*/ 227 w 414"/>
                <a:gd name="T11" fmla="*/ 397 h 474"/>
                <a:gd name="T12" fmla="*/ 204 w 414"/>
                <a:gd name="T13" fmla="*/ 168 h 474"/>
                <a:gd name="T14" fmla="*/ 103 w 414"/>
                <a:gd name="T15" fmla="*/ 58 h 474"/>
                <a:gd name="T16" fmla="*/ 0 w 414"/>
                <a:gd name="T17" fmla="*/ 55 h 474"/>
                <a:gd name="T18" fmla="*/ 13 w 414"/>
                <a:gd name="T19" fmla="*/ 41 h 474"/>
                <a:gd name="T20" fmla="*/ 240 w 414"/>
                <a:gd name="T21" fmla="*/ 417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4" h="474">
                  <a:moveTo>
                    <a:pt x="240" y="417"/>
                  </a:moveTo>
                  <a:cubicBezTo>
                    <a:pt x="246" y="418"/>
                    <a:pt x="394" y="413"/>
                    <a:pt x="414" y="462"/>
                  </a:cubicBezTo>
                  <a:cubicBezTo>
                    <a:pt x="414" y="467"/>
                    <a:pt x="412" y="471"/>
                    <a:pt x="410" y="474"/>
                  </a:cubicBezTo>
                  <a:cubicBezTo>
                    <a:pt x="399" y="466"/>
                    <a:pt x="381" y="454"/>
                    <a:pt x="357" y="446"/>
                  </a:cubicBezTo>
                  <a:cubicBezTo>
                    <a:pt x="318" y="432"/>
                    <a:pt x="221" y="436"/>
                    <a:pt x="221" y="436"/>
                  </a:cubicBezTo>
                  <a:cubicBezTo>
                    <a:pt x="221" y="436"/>
                    <a:pt x="223" y="415"/>
                    <a:pt x="227" y="397"/>
                  </a:cubicBezTo>
                  <a:cubicBezTo>
                    <a:pt x="231" y="378"/>
                    <a:pt x="221" y="217"/>
                    <a:pt x="204" y="168"/>
                  </a:cubicBezTo>
                  <a:cubicBezTo>
                    <a:pt x="187" y="118"/>
                    <a:pt x="141" y="67"/>
                    <a:pt x="103" y="58"/>
                  </a:cubicBezTo>
                  <a:cubicBezTo>
                    <a:pt x="65" y="49"/>
                    <a:pt x="0" y="55"/>
                    <a:pt x="0" y="55"/>
                  </a:cubicBezTo>
                  <a:cubicBezTo>
                    <a:pt x="1" y="48"/>
                    <a:pt x="6" y="42"/>
                    <a:pt x="13" y="41"/>
                  </a:cubicBezTo>
                  <a:cubicBezTo>
                    <a:pt x="313" y="0"/>
                    <a:pt x="234" y="416"/>
                    <a:pt x="240" y="417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89"/>
            <p:cNvSpPr>
              <a:spLocks/>
            </p:cNvSpPr>
            <p:nvPr/>
          </p:nvSpPr>
          <p:spPr bwMode="auto">
            <a:xfrm>
              <a:off x="6615906" y="6264275"/>
              <a:ext cx="111125" cy="117475"/>
            </a:xfrm>
            <a:custGeom>
              <a:avLst/>
              <a:gdLst>
                <a:gd name="T0" fmla="*/ 33 w 46"/>
                <a:gd name="T1" fmla="*/ 24 h 49"/>
                <a:gd name="T2" fmla="*/ 30 w 46"/>
                <a:gd name="T3" fmla="*/ 35 h 49"/>
                <a:gd name="T4" fmla="*/ 15 w 46"/>
                <a:gd name="T5" fmla="*/ 46 h 49"/>
                <a:gd name="T6" fmla="*/ 3 w 46"/>
                <a:gd name="T7" fmla="*/ 44 h 49"/>
                <a:gd name="T8" fmla="*/ 4 w 46"/>
                <a:gd name="T9" fmla="*/ 32 h 49"/>
                <a:gd name="T10" fmla="*/ 19 w 46"/>
                <a:gd name="T11" fmla="*/ 20 h 49"/>
                <a:gd name="T12" fmla="*/ 31 w 46"/>
                <a:gd name="T13" fmla="*/ 21 h 49"/>
                <a:gd name="T14" fmla="*/ 41 w 46"/>
                <a:gd name="T15" fmla="*/ 14 h 49"/>
                <a:gd name="T16" fmla="*/ 42 w 46"/>
                <a:gd name="T17" fmla="*/ 0 h 49"/>
                <a:gd name="T18" fmla="*/ 46 w 46"/>
                <a:gd name="T19" fmla="*/ 0 h 49"/>
                <a:gd name="T20" fmla="*/ 44 w 46"/>
                <a:gd name="T21" fmla="*/ 15 h 49"/>
                <a:gd name="T22" fmla="*/ 44 w 46"/>
                <a:gd name="T23" fmla="*/ 15 h 49"/>
                <a:gd name="T24" fmla="*/ 44 w 46"/>
                <a:gd name="T25" fmla="*/ 16 h 49"/>
                <a:gd name="T26" fmla="*/ 33 w 46"/>
                <a:gd name="T27" fmla="*/ 2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6" h="49">
                  <a:moveTo>
                    <a:pt x="33" y="24"/>
                  </a:moveTo>
                  <a:cubicBezTo>
                    <a:pt x="35" y="27"/>
                    <a:pt x="34" y="32"/>
                    <a:pt x="30" y="35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1" y="49"/>
                    <a:pt x="5" y="48"/>
                    <a:pt x="3" y="44"/>
                  </a:cubicBezTo>
                  <a:cubicBezTo>
                    <a:pt x="0" y="40"/>
                    <a:pt x="0" y="35"/>
                    <a:pt x="4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3" y="18"/>
                    <a:pt x="28" y="18"/>
                    <a:pt x="31" y="21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6"/>
                    <a:pt x="44" y="16"/>
                    <a:pt x="44" y="16"/>
                  </a:cubicBezTo>
                  <a:lnTo>
                    <a:pt x="33" y="24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Rectangle 90"/>
            <p:cNvSpPr>
              <a:spLocks noChangeArrowheads="1"/>
            </p:cNvSpPr>
            <p:nvPr/>
          </p:nvSpPr>
          <p:spPr bwMode="auto">
            <a:xfrm>
              <a:off x="6828631" y="6246812"/>
              <a:ext cx="60325" cy="246063"/>
            </a:xfrm>
            <a:prstGeom prst="rect">
              <a:avLst/>
            </a:prstGeom>
            <a:solidFill>
              <a:srgbClr val="8081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Rectangle 91"/>
            <p:cNvSpPr>
              <a:spLocks noChangeArrowheads="1"/>
            </p:cNvSpPr>
            <p:nvPr/>
          </p:nvSpPr>
          <p:spPr bwMode="auto">
            <a:xfrm>
              <a:off x="6857206" y="6246812"/>
              <a:ext cx="31750" cy="246063"/>
            </a:xfrm>
            <a:prstGeom prst="rect">
              <a:avLst/>
            </a:prstGeom>
            <a:solidFill>
              <a:srgbClr val="8D8D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92"/>
            <p:cNvSpPr>
              <a:spLocks/>
            </p:cNvSpPr>
            <p:nvPr/>
          </p:nvSpPr>
          <p:spPr bwMode="auto">
            <a:xfrm>
              <a:off x="6453981" y="6227762"/>
              <a:ext cx="809625" cy="69850"/>
            </a:xfrm>
            <a:custGeom>
              <a:avLst/>
              <a:gdLst>
                <a:gd name="T0" fmla="*/ 334 w 335"/>
                <a:gd name="T1" fmla="*/ 0 h 29"/>
                <a:gd name="T2" fmla="*/ 335 w 335"/>
                <a:gd name="T3" fmla="*/ 2 h 29"/>
                <a:gd name="T4" fmla="*/ 317 w 335"/>
                <a:gd name="T5" fmla="*/ 19 h 29"/>
                <a:gd name="T6" fmla="*/ 254 w 335"/>
                <a:gd name="T7" fmla="*/ 19 h 29"/>
                <a:gd name="T8" fmla="*/ 167 w 335"/>
                <a:gd name="T9" fmla="*/ 29 h 29"/>
                <a:gd name="T10" fmla="*/ 81 w 335"/>
                <a:gd name="T11" fmla="*/ 19 h 29"/>
                <a:gd name="T12" fmla="*/ 17 w 335"/>
                <a:gd name="T13" fmla="*/ 19 h 29"/>
                <a:gd name="T14" fmla="*/ 0 w 335"/>
                <a:gd name="T15" fmla="*/ 2 h 29"/>
                <a:gd name="T16" fmla="*/ 0 w 335"/>
                <a:gd name="T17" fmla="*/ 0 h 29"/>
                <a:gd name="T18" fmla="*/ 334 w 335"/>
                <a:gd name="T1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5" h="29">
                  <a:moveTo>
                    <a:pt x="334" y="0"/>
                  </a:moveTo>
                  <a:cubicBezTo>
                    <a:pt x="335" y="0"/>
                    <a:pt x="335" y="1"/>
                    <a:pt x="335" y="2"/>
                  </a:cubicBezTo>
                  <a:cubicBezTo>
                    <a:pt x="335" y="11"/>
                    <a:pt x="327" y="19"/>
                    <a:pt x="317" y="19"/>
                  </a:cubicBezTo>
                  <a:cubicBezTo>
                    <a:pt x="254" y="19"/>
                    <a:pt x="254" y="19"/>
                    <a:pt x="254" y="19"/>
                  </a:cubicBezTo>
                  <a:cubicBezTo>
                    <a:pt x="246" y="25"/>
                    <a:pt x="210" y="29"/>
                    <a:pt x="167" y="29"/>
                  </a:cubicBezTo>
                  <a:cubicBezTo>
                    <a:pt x="124" y="29"/>
                    <a:pt x="88" y="25"/>
                    <a:pt x="81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8" y="19"/>
                    <a:pt x="0" y="11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93"/>
            <p:cNvSpPr>
              <a:spLocks/>
            </p:cNvSpPr>
            <p:nvPr/>
          </p:nvSpPr>
          <p:spPr bwMode="auto">
            <a:xfrm>
              <a:off x="6560344" y="6446837"/>
              <a:ext cx="593725" cy="311150"/>
            </a:xfrm>
            <a:custGeom>
              <a:avLst/>
              <a:gdLst>
                <a:gd name="T0" fmla="*/ 104 w 246"/>
                <a:gd name="T1" fmla="*/ 0 h 129"/>
                <a:gd name="T2" fmla="*/ 143 w 246"/>
                <a:gd name="T3" fmla="*/ 0 h 129"/>
                <a:gd name="T4" fmla="*/ 143 w 246"/>
                <a:gd name="T5" fmla="*/ 90 h 129"/>
                <a:gd name="T6" fmla="*/ 235 w 246"/>
                <a:gd name="T7" fmla="*/ 105 h 129"/>
                <a:gd name="T8" fmla="*/ 246 w 246"/>
                <a:gd name="T9" fmla="*/ 117 h 129"/>
                <a:gd name="T10" fmla="*/ 235 w 246"/>
                <a:gd name="T11" fmla="*/ 128 h 129"/>
                <a:gd name="T12" fmla="*/ 135 w 246"/>
                <a:gd name="T13" fmla="*/ 111 h 129"/>
                <a:gd name="T14" fmla="*/ 112 w 246"/>
                <a:gd name="T15" fmla="*/ 111 h 129"/>
                <a:gd name="T16" fmla="*/ 12 w 246"/>
                <a:gd name="T17" fmla="*/ 128 h 129"/>
                <a:gd name="T18" fmla="*/ 0 w 246"/>
                <a:gd name="T19" fmla="*/ 117 h 129"/>
                <a:gd name="T20" fmla="*/ 12 w 246"/>
                <a:gd name="T21" fmla="*/ 105 h 129"/>
                <a:gd name="T22" fmla="*/ 104 w 246"/>
                <a:gd name="T23" fmla="*/ 90 h 129"/>
                <a:gd name="T24" fmla="*/ 104 w 246"/>
                <a:gd name="T25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6" h="129">
                  <a:moveTo>
                    <a:pt x="104" y="0"/>
                  </a:moveTo>
                  <a:cubicBezTo>
                    <a:pt x="143" y="0"/>
                    <a:pt x="143" y="0"/>
                    <a:pt x="143" y="0"/>
                  </a:cubicBezTo>
                  <a:cubicBezTo>
                    <a:pt x="143" y="90"/>
                    <a:pt x="143" y="90"/>
                    <a:pt x="143" y="90"/>
                  </a:cubicBezTo>
                  <a:cubicBezTo>
                    <a:pt x="235" y="105"/>
                    <a:pt x="235" y="105"/>
                    <a:pt x="235" y="105"/>
                  </a:cubicBezTo>
                  <a:cubicBezTo>
                    <a:pt x="241" y="106"/>
                    <a:pt x="246" y="111"/>
                    <a:pt x="246" y="117"/>
                  </a:cubicBezTo>
                  <a:cubicBezTo>
                    <a:pt x="246" y="123"/>
                    <a:pt x="241" y="129"/>
                    <a:pt x="235" y="128"/>
                  </a:cubicBezTo>
                  <a:cubicBezTo>
                    <a:pt x="135" y="111"/>
                    <a:pt x="135" y="111"/>
                    <a:pt x="135" y="111"/>
                  </a:cubicBezTo>
                  <a:cubicBezTo>
                    <a:pt x="112" y="111"/>
                    <a:pt x="112" y="111"/>
                    <a:pt x="112" y="111"/>
                  </a:cubicBezTo>
                  <a:cubicBezTo>
                    <a:pt x="12" y="128"/>
                    <a:pt x="12" y="128"/>
                    <a:pt x="12" y="128"/>
                  </a:cubicBezTo>
                  <a:cubicBezTo>
                    <a:pt x="6" y="129"/>
                    <a:pt x="0" y="123"/>
                    <a:pt x="0" y="117"/>
                  </a:cubicBezTo>
                  <a:cubicBezTo>
                    <a:pt x="0" y="111"/>
                    <a:pt x="6" y="106"/>
                    <a:pt x="12" y="105"/>
                  </a:cubicBezTo>
                  <a:cubicBezTo>
                    <a:pt x="104" y="90"/>
                    <a:pt x="104" y="90"/>
                    <a:pt x="104" y="90"/>
                  </a:cubicBezTo>
                  <a:lnTo>
                    <a:pt x="104" y="0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Oval 94"/>
            <p:cNvSpPr>
              <a:spLocks noChangeArrowheads="1"/>
            </p:cNvSpPr>
            <p:nvPr/>
          </p:nvSpPr>
          <p:spPr bwMode="auto">
            <a:xfrm>
              <a:off x="6549231" y="6723062"/>
              <a:ext cx="74613" cy="71438"/>
            </a:xfrm>
            <a:prstGeom prst="ellipse">
              <a:avLst/>
            </a:prstGeom>
            <a:solidFill>
              <a:srgbClr val="6D6E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Oval 95"/>
            <p:cNvSpPr>
              <a:spLocks noChangeArrowheads="1"/>
            </p:cNvSpPr>
            <p:nvPr/>
          </p:nvSpPr>
          <p:spPr bwMode="auto">
            <a:xfrm>
              <a:off x="7092156" y="6723062"/>
              <a:ext cx="71438" cy="71438"/>
            </a:xfrm>
            <a:prstGeom prst="ellipse">
              <a:avLst/>
            </a:prstGeom>
            <a:solidFill>
              <a:srgbClr val="6D6E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96"/>
            <p:cNvSpPr>
              <a:spLocks/>
            </p:cNvSpPr>
            <p:nvPr/>
          </p:nvSpPr>
          <p:spPr bwMode="auto">
            <a:xfrm>
              <a:off x="6823869" y="6664325"/>
              <a:ext cx="68263" cy="96838"/>
            </a:xfrm>
            <a:custGeom>
              <a:avLst/>
              <a:gdLst>
                <a:gd name="T0" fmla="*/ 0 w 43"/>
                <a:gd name="T1" fmla="*/ 0 h 61"/>
                <a:gd name="T2" fmla="*/ 21 w 43"/>
                <a:gd name="T3" fmla="*/ 0 h 61"/>
                <a:gd name="T4" fmla="*/ 43 w 43"/>
                <a:gd name="T5" fmla="*/ 0 h 61"/>
                <a:gd name="T6" fmla="*/ 35 w 43"/>
                <a:gd name="T7" fmla="*/ 61 h 61"/>
                <a:gd name="T8" fmla="*/ 21 w 43"/>
                <a:gd name="T9" fmla="*/ 61 h 61"/>
                <a:gd name="T10" fmla="*/ 9 w 43"/>
                <a:gd name="T11" fmla="*/ 61 h 61"/>
                <a:gd name="T12" fmla="*/ 0 w 43"/>
                <a:gd name="T13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61">
                  <a:moveTo>
                    <a:pt x="0" y="0"/>
                  </a:moveTo>
                  <a:lnTo>
                    <a:pt x="21" y="0"/>
                  </a:lnTo>
                  <a:lnTo>
                    <a:pt x="43" y="0"/>
                  </a:lnTo>
                  <a:lnTo>
                    <a:pt x="35" y="61"/>
                  </a:lnTo>
                  <a:lnTo>
                    <a:pt x="21" y="61"/>
                  </a:lnTo>
                  <a:lnTo>
                    <a:pt x="9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Oval 97"/>
            <p:cNvSpPr>
              <a:spLocks noChangeArrowheads="1"/>
            </p:cNvSpPr>
            <p:nvPr/>
          </p:nvSpPr>
          <p:spPr bwMode="auto">
            <a:xfrm>
              <a:off x="6819106" y="6723062"/>
              <a:ext cx="74613" cy="71438"/>
            </a:xfrm>
            <a:prstGeom prst="ellipse">
              <a:avLst/>
            </a:prstGeom>
            <a:solidFill>
              <a:srgbClr val="6D6E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98"/>
            <p:cNvSpPr>
              <a:spLocks/>
            </p:cNvSpPr>
            <p:nvPr/>
          </p:nvSpPr>
          <p:spPr bwMode="auto">
            <a:xfrm>
              <a:off x="2982119" y="5056187"/>
              <a:ext cx="588963" cy="847725"/>
            </a:xfrm>
            <a:custGeom>
              <a:avLst/>
              <a:gdLst>
                <a:gd name="T0" fmla="*/ 159 w 244"/>
                <a:gd name="T1" fmla="*/ 35 h 351"/>
                <a:gd name="T2" fmla="*/ 80 w 244"/>
                <a:gd name="T3" fmla="*/ 150 h 351"/>
                <a:gd name="T4" fmla="*/ 37 w 244"/>
                <a:gd name="T5" fmla="*/ 351 h 351"/>
                <a:gd name="T6" fmla="*/ 184 w 244"/>
                <a:gd name="T7" fmla="*/ 348 h 351"/>
                <a:gd name="T8" fmla="*/ 210 w 244"/>
                <a:gd name="T9" fmla="*/ 270 h 351"/>
                <a:gd name="T10" fmla="*/ 159 w 244"/>
                <a:gd name="T11" fmla="*/ 35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4" h="351">
                  <a:moveTo>
                    <a:pt x="159" y="35"/>
                  </a:moveTo>
                  <a:cubicBezTo>
                    <a:pt x="159" y="35"/>
                    <a:pt x="96" y="0"/>
                    <a:pt x="80" y="150"/>
                  </a:cubicBezTo>
                  <a:cubicBezTo>
                    <a:pt x="72" y="227"/>
                    <a:pt x="0" y="350"/>
                    <a:pt x="37" y="351"/>
                  </a:cubicBezTo>
                  <a:cubicBezTo>
                    <a:pt x="184" y="348"/>
                    <a:pt x="184" y="348"/>
                    <a:pt x="184" y="348"/>
                  </a:cubicBezTo>
                  <a:cubicBezTo>
                    <a:pt x="196" y="351"/>
                    <a:pt x="213" y="330"/>
                    <a:pt x="210" y="270"/>
                  </a:cubicBezTo>
                  <a:cubicBezTo>
                    <a:pt x="206" y="180"/>
                    <a:pt x="244" y="48"/>
                    <a:pt x="159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99"/>
            <p:cNvSpPr>
              <a:spLocks/>
            </p:cNvSpPr>
            <p:nvPr/>
          </p:nvSpPr>
          <p:spPr bwMode="auto">
            <a:xfrm>
              <a:off x="3463131" y="5199062"/>
              <a:ext cx="74613" cy="708025"/>
            </a:xfrm>
            <a:custGeom>
              <a:avLst/>
              <a:gdLst>
                <a:gd name="T0" fmla="*/ 8 w 31"/>
                <a:gd name="T1" fmla="*/ 0 h 293"/>
                <a:gd name="T2" fmla="*/ 18 w 31"/>
                <a:gd name="T3" fmla="*/ 21 h 293"/>
                <a:gd name="T4" fmla="*/ 31 w 31"/>
                <a:gd name="T5" fmla="*/ 293 h 293"/>
                <a:gd name="T6" fmla="*/ 0 w 31"/>
                <a:gd name="T7" fmla="*/ 258 h 293"/>
                <a:gd name="T8" fmla="*/ 1 w 31"/>
                <a:gd name="T9" fmla="*/ 3 h 293"/>
                <a:gd name="T10" fmla="*/ 8 w 31"/>
                <a:gd name="T11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293">
                  <a:moveTo>
                    <a:pt x="8" y="0"/>
                  </a:moveTo>
                  <a:cubicBezTo>
                    <a:pt x="8" y="1"/>
                    <a:pt x="17" y="6"/>
                    <a:pt x="18" y="21"/>
                  </a:cubicBezTo>
                  <a:cubicBezTo>
                    <a:pt x="22" y="93"/>
                    <a:pt x="31" y="293"/>
                    <a:pt x="31" y="293"/>
                  </a:cubicBezTo>
                  <a:cubicBezTo>
                    <a:pt x="0" y="258"/>
                    <a:pt x="0" y="258"/>
                    <a:pt x="0" y="258"/>
                  </a:cubicBezTo>
                  <a:cubicBezTo>
                    <a:pt x="1" y="3"/>
                    <a:pt x="1" y="3"/>
                    <a:pt x="1" y="3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00"/>
            <p:cNvSpPr>
              <a:spLocks/>
            </p:cNvSpPr>
            <p:nvPr/>
          </p:nvSpPr>
          <p:spPr bwMode="auto">
            <a:xfrm>
              <a:off x="3310731" y="5051425"/>
              <a:ext cx="161925" cy="144463"/>
            </a:xfrm>
            <a:custGeom>
              <a:avLst/>
              <a:gdLst>
                <a:gd name="T0" fmla="*/ 67 w 67"/>
                <a:gd name="T1" fmla="*/ 19 h 60"/>
                <a:gd name="T2" fmla="*/ 58 w 67"/>
                <a:gd name="T3" fmla="*/ 60 h 60"/>
                <a:gd name="T4" fmla="*/ 0 w 67"/>
                <a:gd name="T5" fmla="*/ 38 h 60"/>
                <a:gd name="T6" fmla="*/ 12 w 67"/>
                <a:gd name="T7" fmla="*/ 0 h 60"/>
                <a:gd name="T8" fmla="*/ 67 w 67"/>
                <a:gd name="T9" fmla="*/ 1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0">
                  <a:moveTo>
                    <a:pt x="67" y="19"/>
                  </a:moveTo>
                  <a:cubicBezTo>
                    <a:pt x="64" y="22"/>
                    <a:pt x="58" y="60"/>
                    <a:pt x="58" y="60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67" y="19"/>
                  </a:lnTo>
                  <a:close/>
                </a:path>
              </a:pathLst>
            </a:custGeom>
            <a:solidFill>
              <a:srgbClr val="FBD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01"/>
            <p:cNvSpPr>
              <a:spLocks/>
            </p:cNvSpPr>
            <p:nvPr/>
          </p:nvSpPr>
          <p:spPr bwMode="auto">
            <a:xfrm>
              <a:off x="3199606" y="4648200"/>
              <a:ext cx="482600" cy="620713"/>
            </a:xfrm>
            <a:custGeom>
              <a:avLst/>
              <a:gdLst>
                <a:gd name="T0" fmla="*/ 70 w 200"/>
                <a:gd name="T1" fmla="*/ 16 h 257"/>
                <a:gd name="T2" fmla="*/ 185 w 200"/>
                <a:gd name="T3" fmla="*/ 74 h 257"/>
                <a:gd name="T4" fmla="*/ 177 w 200"/>
                <a:gd name="T5" fmla="*/ 107 h 257"/>
                <a:gd name="T6" fmla="*/ 199 w 200"/>
                <a:gd name="T7" fmla="*/ 128 h 257"/>
                <a:gd name="T8" fmla="*/ 185 w 200"/>
                <a:gd name="T9" fmla="*/ 138 h 257"/>
                <a:gd name="T10" fmla="*/ 17 w 200"/>
                <a:gd name="T11" fmla="*/ 136 h 257"/>
                <a:gd name="T12" fmla="*/ 70 w 200"/>
                <a:gd name="T13" fmla="*/ 16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" h="257">
                  <a:moveTo>
                    <a:pt x="70" y="16"/>
                  </a:moveTo>
                  <a:cubicBezTo>
                    <a:pt x="116" y="0"/>
                    <a:pt x="177" y="21"/>
                    <a:pt x="185" y="74"/>
                  </a:cubicBezTo>
                  <a:cubicBezTo>
                    <a:pt x="187" y="89"/>
                    <a:pt x="176" y="99"/>
                    <a:pt x="177" y="107"/>
                  </a:cubicBezTo>
                  <a:cubicBezTo>
                    <a:pt x="190" y="123"/>
                    <a:pt x="198" y="120"/>
                    <a:pt x="199" y="128"/>
                  </a:cubicBezTo>
                  <a:cubicBezTo>
                    <a:pt x="200" y="131"/>
                    <a:pt x="192" y="135"/>
                    <a:pt x="185" y="138"/>
                  </a:cubicBezTo>
                  <a:cubicBezTo>
                    <a:pt x="189" y="257"/>
                    <a:pt x="36" y="190"/>
                    <a:pt x="17" y="136"/>
                  </a:cubicBezTo>
                  <a:cubicBezTo>
                    <a:pt x="0" y="86"/>
                    <a:pt x="24" y="32"/>
                    <a:pt x="70" y="16"/>
                  </a:cubicBezTo>
                  <a:close/>
                </a:path>
              </a:pathLst>
            </a:custGeom>
            <a:solidFill>
              <a:srgbClr val="FBD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02"/>
            <p:cNvSpPr>
              <a:spLocks/>
            </p:cNvSpPr>
            <p:nvPr/>
          </p:nvSpPr>
          <p:spPr bwMode="auto">
            <a:xfrm>
              <a:off x="3177381" y="4610100"/>
              <a:ext cx="514350" cy="506413"/>
            </a:xfrm>
            <a:custGeom>
              <a:avLst/>
              <a:gdLst>
                <a:gd name="T0" fmla="*/ 199 w 213"/>
                <a:gd name="T1" fmla="*/ 45 h 210"/>
                <a:gd name="T2" fmla="*/ 212 w 213"/>
                <a:gd name="T3" fmla="*/ 78 h 210"/>
                <a:gd name="T4" fmla="*/ 194 w 213"/>
                <a:gd name="T5" fmla="*/ 65 h 210"/>
                <a:gd name="T6" fmla="*/ 194 w 213"/>
                <a:gd name="T7" fmla="*/ 69 h 210"/>
                <a:gd name="T8" fmla="*/ 181 w 213"/>
                <a:gd name="T9" fmla="*/ 91 h 210"/>
                <a:gd name="T10" fmla="*/ 177 w 213"/>
                <a:gd name="T11" fmla="*/ 81 h 210"/>
                <a:gd name="T12" fmla="*/ 170 w 213"/>
                <a:gd name="T13" fmla="*/ 75 h 210"/>
                <a:gd name="T14" fmla="*/ 166 w 213"/>
                <a:gd name="T15" fmla="*/ 77 h 210"/>
                <a:gd name="T16" fmla="*/ 161 w 213"/>
                <a:gd name="T17" fmla="*/ 86 h 210"/>
                <a:gd name="T18" fmla="*/ 139 w 213"/>
                <a:gd name="T19" fmla="*/ 103 h 210"/>
                <a:gd name="T20" fmla="*/ 141 w 213"/>
                <a:gd name="T21" fmla="*/ 86 h 210"/>
                <a:gd name="T22" fmla="*/ 126 w 213"/>
                <a:gd name="T23" fmla="*/ 91 h 210"/>
                <a:gd name="T24" fmla="*/ 93 w 213"/>
                <a:gd name="T25" fmla="*/ 103 h 210"/>
                <a:gd name="T26" fmla="*/ 96 w 213"/>
                <a:gd name="T27" fmla="*/ 159 h 210"/>
                <a:gd name="T28" fmla="*/ 84 w 213"/>
                <a:gd name="T29" fmla="*/ 159 h 210"/>
                <a:gd name="T30" fmla="*/ 78 w 213"/>
                <a:gd name="T31" fmla="*/ 115 h 210"/>
                <a:gd name="T32" fmla="*/ 52 w 213"/>
                <a:gd name="T33" fmla="*/ 112 h 210"/>
                <a:gd name="T34" fmla="*/ 65 w 213"/>
                <a:gd name="T35" fmla="*/ 166 h 210"/>
                <a:gd name="T36" fmla="*/ 67 w 213"/>
                <a:gd name="T37" fmla="*/ 199 h 210"/>
                <a:gd name="T38" fmla="*/ 57 w 213"/>
                <a:gd name="T39" fmla="*/ 209 h 210"/>
                <a:gd name="T40" fmla="*/ 56 w 213"/>
                <a:gd name="T41" fmla="*/ 199 h 210"/>
                <a:gd name="T42" fmla="*/ 50 w 213"/>
                <a:gd name="T43" fmla="*/ 205 h 210"/>
                <a:gd name="T44" fmla="*/ 45 w 213"/>
                <a:gd name="T45" fmla="*/ 194 h 210"/>
                <a:gd name="T46" fmla="*/ 17 w 213"/>
                <a:gd name="T47" fmla="*/ 144 h 210"/>
                <a:gd name="T48" fmla="*/ 42 w 213"/>
                <a:gd name="T49" fmla="*/ 50 h 210"/>
                <a:gd name="T50" fmla="*/ 199 w 213"/>
                <a:gd name="T51" fmla="*/ 45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13" h="210">
                  <a:moveTo>
                    <a:pt x="199" y="45"/>
                  </a:moveTo>
                  <a:cubicBezTo>
                    <a:pt x="213" y="56"/>
                    <a:pt x="213" y="81"/>
                    <a:pt x="212" y="78"/>
                  </a:cubicBezTo>
                  <a:cubicBezTo>
                    <a:pt x="211" y="74"/>
                    <a:pt x="202" y="69"/>
                    <a:pt x="194" y="65"/>
                  </a:cubicBezTo>
                  <a:cubicBezTo>
                    <a:pt x="194" y="66"/>
                    <a:pt x="194" y="62"/>
                    <a:pt x="194" y="69"/>
                  </a:cubicBezTo>
                  <a:cubicBezTo>
                    <a:pt x="195" y="76"/>
                    <a:pt x="181" y="91"/>
                    <a:pt x="181" y="91"/>
                  </a:cubicBezTo>
                  <a:cubicBezTo>
                    <a:pt x="181" y="91"/>
                    <a:pt x="179" y="86"/>
                    <a:pt x="177" y="81"/>
                  </a:cubicBezTo>
                  <a:cubicBezTo>
                    <a:pt x="174" y="76"/>
                    <a:pt x="173" y="76"/>
                    <a:pt x="170" y="75"/>
                  </a:cubicBezTo>
                  <a:cubicBezTo>
                    <a:pt x="169" y="76"/>
                    <a:pt x="168" y="76"/>
                    <a:pt x="166" y="77"/>
                  </a:cubicBezTo>
                  <a:cubicBezTo>
                    <a:pt x="166" y="79"/>
                    <a:pt x="168" y="79"/>
                    <a:pt x="161" y="86"/>
                  </a:cubicBezTo>
                  <a:cubicBezTo>
                    <a:pt x="154" y="94"/>
                    <a:pt x="137" y="104"/>
                    <a:pt x="139" y="103"/>
                  </a:cubicBezTo>
                  <a:cubicBezTo>
                    <a:pt x="140" y="102"/>
                    <a:pt x="149" y="94"/>
                    <a:pt x="141" y="86"/>
                  </a:cubicBezTo>
                  <a:cubicBezTo>
                    <a:pt x="136" y="88"/>
                    <a:pt x="138" y="88"/>
                    <a:pt x="126" y="91"/>
                  </a:cubicBezTo>
                  <a:cubicBezTo>
                    <a:pt x="115" y="93"/>
                    <a:pt x="98" y="92"/>
                    <a:pt x="93" y="103"/>
                  </a:cubicBezTo>
                  <a:cubicBezTo>
                    <a:pt x="89" y="113"/>
                    <a:pt x="100" y="159"/>
                    <a:pt x="96" y="159"/>
                  </a:cubicBezTo>
                  <a:cubicBezTo>
                    <a:pt x="93" y="159"/>
                    <a:pt x="84" y="159"/>
                    <a:pt x="84" y="159"/>
                  </a:cubicBezTo>
                  <a:cubicBezTo>
                    <a:pt x="84" y="159"/>
                    <a:pt x="83" y="126"/>
                    <a:pt x="78" y="115"/>
                  </a:cubicBezTo>
                  <a:cubicBezTo>
                    <a:pt x="72" y="104"/>
                    <a:pt x="66" y="101"/>
                    <a:pt x="52" y="112"/>
                  </a:cubicBezTo>
                  <a:cubicBezTo>
                    <a:pt x="32" y="127"/>
                    <a:pt x="47" y="154"/>
                    <a:pt x="65" y="166"/>
                  </a:cubicBezTo>
                  <a:cubicBezTo>
                    <a:pt x="65" y="166"/>
                    <a:pt x="70" y="194"/>
                    <a:pt x="67" y="199"/>
                  </a:cubicBezTo>
                  <a:cubicBezTo>
                    <a:pt x="64" y="204"/>
                    <a:pt x="56" y="210"/>
                    <a:pt x="57" y="209"/>
                  </a:cubicBezTo>
                  <a:cubicBezTo>
                    <a:pt x="58" y="208"/>
                    <a:pt x="56" y="199"/>
                    <a:pt x="56" y="199"/>
                  </a:cubicBezTo>
                  <a:cubicBezTo>
                    <a:pt x="50" y="205"/>
                    <a:pt x="50" y="205"/>
                    <a:pt x="50" y="205"/>
                  </a:cubicBezTo>
                  <a:cubicBezTo>
                    <a:pt x="50" y="205"/>
                    <a:pt x="45" y="196"/>
                    <a:pt x="45" y="194"/>
                  </a:cubicBezTo>
                  <a:cubicBezTo>
                    <a:pt x="45" y="192"/>
                    <a:pt x="25" y="164"/>
                    <a:pt x="17" y="144"/>
                  </a:cubicBezTo>
                  <a:cubicBezTo>
                    <a:pt x="0" y="105"/>
                    <a:pt x="18" y="50"/>
                    <a:pt x="42" y="50"/>
                  </a:cubicBezTo>
                  <a:cubicBezTo>
                    <a:pt x="57" y="25"/>
                    <a:pt x="169" y="0"/>
                    <a:pt x="199" y="4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03"/>
            <p:cNvSpPr>
              <a:spLocks/>
            </p:cNvSpPr>
            <p:nvPr/>
          </p:nvSpPr>
          <p:spPr bwMode="auto">
            <a:xfrm>
              <a:off x="3344069" y="4868862"/>
              <a:ext cx="300038" cy="107950"/>
            </a:xfrm>
            <a:custGeom>
              <a:avLst/>
              <a:gdLst>
                <a:gd name="T0" fmla="*/ 124 w 124"/>
                <a:gd name="T1" fmla="*/ 0 h 45"/>
                <a:gd name="T2" fmla="*/ 121 w 124"/>
                <a:gd name="T3" fmla="*/ 0 h 45"/>
                <a:gd name="T4" fmla="*/ 121 w 124"/>
                <a:gd name="T5" fmla="*/ 6 h 45"/>
                <a:gd name="T6" fmla="*/ 2 w 124"/>
                <a:gd name="T7" fmla="*/ 3 h 45"/>
                <a:gd name="T8" fmla="*/ 3 w 124"/>
                <a:gd name="T9" fmla="*/ 7 h 45"/>
                <a:gd name="T10" fmla="*/ 120 w 124"/>
                <a:gd name="T11" fmla="*/ 15 h 45"/>
                <a:gd name="T12" fmla="*/ 118 w 124"/>
                <a:gd name="T13" fmla="*/ 45 h 45"/>
                <a:gd name="T14" fmla="*/ 122 w 124"/>
                <a:gd name="T15" fmla="*/ 45 h 45"/>
                <a:gd name="T16" fmla="*/ 124 w 124"/>
                <a:gd name="T17" fmla="*/ 7 h 45"/>
                <a:gd name="T18" fmla="*/ 124 w 124"/>
                <a:gd name="T19" fmla="*/ 7 h 45"/>
                <a:gd name="T20" fmla="*/ 124 w 124"/>
                <a:gd name="T2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4" h="45">
                  <a:moveTo>
                    <a:pt x="124" y="0"/>
                  </a:moveTo>
                  <a:cubicBezTo>
                    <a:pt x="121" y="0"/>
                    <a:pt x="121" y="0"/>
                    <a:pt x="121" y="0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01" y="5"/>
                    <a:pt x="3" y="1"/>
                    <a:pt x="2" y="3"/>
                  </a:cubicBezTo>
                  <a:cubicBezTo>
                    <a:pt x="0" y="5"/>
                    <a:pt x="3" y="7"/>
                    <a:pt x="3" y="7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18" y="45"/>
                    <a:pt x="118" y="45"/>
                    <a:pt x="118" y="45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4" y="7"/>
                    <a:pt x="124" y="7"/>
                    <a:pt x="124" y="7"/>
                  </a:cubicBezTo>
                  <a:cubicBezTo>
                    <a:pt x="124" y="7"/>
                    <a:pt x="124" y="7"/>
                    <a:pt x="124" y="7"/>
                  </a:cubicBezTo>
                  <a:lnTo>
                    <a:pt x="124" y="0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04"/>
            <p:cNvSpPr>
              <a:spLocks/>
            </p:cNvSpPr>
            <p:nvPr/>
          </p:nvSpPr>
          <p:spPr bwMode="auto">
            <a:xfrm>
              <a:off x="3264694" y="4851400"/>
              <a:ext cx="134938" cy="168275"/>
            </a:xfrm>
            <a:custGeom>
              <a:avLst/>
              <a:gdLst>
                <a:gd name="T0" fmla="*/ 17 w 56"/>
                <a:gd name="T1" fmla="*/ 4 h 70"/>
                <a:gd name="T2" fmla="*/ 50 w 56"/>
                <a:gd name="T3" fmla="*/ 28 h 70"/>
                <a:gd name="T4" fmla="*/ 38 w 56"/>
                <a:gd name="T5" fmla="*/ 66 h 70"/>
                <a:gd name="T6" fmla="*/ 6 w 56"/>
                <a:gd name="T7" fmla="*/ 43 h 70"/>
                <a:gd name="T8" fmla="*/ 17 w 56"/>
                <a:gd name="T9" fmla="*/ 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70">
                  <a:moveTo>
                    <a:pt x="17" y="4"/>
                  </a:moveTo>
                  <a:cubicBezTo>
                    <a:pt x="30" y="0"/>
                    <a:pt x="44" y="11"/>
                    <a:pt x="50" y="28"/>
                  </a:cubicBezTo>
                  <a:cubicBezTo>
                    <a:pt x="56" y="45"/>
                    <a:pt x="51" y="62"/>
                    <a:pt x="38" y="66"/>
                  </a:cubicBezTo>
                  <a:cubicBezTo>
                    <a:pt x="26" y="70"/>
                    <a:pt x="12" y="60"/>
                    <a:pt x="6" y="43"/>
                  </a:cubicBezTo>
                  <a:cubicBezTo>
                    <a:pt x="0" y="26"/>
                    <a:pt x="5" y="8"/>
                    <a:pt x="17" y="4"/>
                  </a:cubicBezTo>
                  <a:close/>
                </a:path>
              </a:pathLst>
            </a:custGeom>
            <a:solidFill>
              <a:srgbClr val="FBD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05"/>
            <p:cNvSpPr>
              <a:spLocks/>
            </p:cNvSpPr>
            <p:nvPr/>
          </p:nvSpPr>
          <p:spPr bwMode="auto">
            <a:xfrm>
              <a:off x="3288506" y="4883150"/>
              <a:ext cx="87313" cy="103188"/>
            </a:xfrm>
            <a:custGeom>
              <a:avLst/>
              <a:gdLst>
                <a:gd name="T0" fmla="*/ 17 w 36"/>
                <a:gd name="T1" fmla="*/ 0 h 43"/>
                <a:gd name="T2" fmla="*/ 3 w 36"/>
                <a:gd name="T3" fmla="*/ 10 h 43"/>
                <a:gd name="T4" fmla="*/ 13 w 36"/>
                <a:gd name="T5" fmla="*/ 39 h 43"/>
                <a:gd name="T6" fmla="*/ 31 w 36"/>
                <a:gd name="T7" fmla="*/ 38 h 43"/>
                <a:gd name="T8" fmla="*/ 30 w 36"/>
                <a:gd name="T9" fmla="*/ 27 h 43"/>
                <a:gd name="T10" fmla="*/ 21 w 36"/>
                <a:gd name="T11" fmla="*/ 21 h 43"/>
                <a:gd name="T12" fmla="*/ 26 w 36"/>
                <a:gd name="T13" fmla="*/ 15 h 43"/>
                <a:gd name="T14" fmla="*/ 21 w 36"/>
                <a:gd name="T15" fmla="*/ 3 h 43"/>
                <a:gd name="T16" fmla="*/ 17 w 36"/>
                <a:gd name="T1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3">
                  <a:moveTo>
                    <a:pt x="17" y="0"/>
                  </a:moveTo>
                  <a:cubicBezTo>
                    <a:pt x="16" y="1"/>
                    <a:pt x="7" y="2"/>
                    <a:pt x="3" y="10"/>
                  </a:cubicBezTo>
                  <a:cubicBezTo>
                    <a:pt x="0" y="18"/>
                    <a:pt x="7" y="36"/>
                    <a:pt x="13" y="39"/>
                  </a:cubicBezTo>
                  <a:cubicBezTo>
                    <a:pt x="19" y="43"/>
                    <a:pt x="27" y="43"/>
                    <a:pt x="31" y="38"/>
                  </a:cubicBezTo>
                  <a:cubicBezTo>
                    <a:pt x="35" y="33"/>
                    <a:pt x="36" y="28"/>
                    <a:pt x="30" y="27"/>
                  </a:cubicBezTo>
                  <a:cubicBezTo>
                    <a:pt x="25" y="25"/>
                    <a:pt x="21" y="24"/>
                    <a:pt x="21" y="21"/>
                  </a:cubicBezTo>
                  <a:cubicBezTo>
                    <a:pt x="22" y="18"/>
                    <a:pt x="25" y="18"/>
                    <a:pt x="26" y="15"/>
                  </a:cubicBezTo>
                  <a:cubicBezTo>
                    <a:pt x="27" y="13"/>
                    <a:pt x="24" y="7"/>
                    <a:pt x="21" y="3"/>
                  </a:cubicBezTo>
                  <a:cubicBezTo>
                    <a:pt x="19" y="0"/>
                    <a:pt x="17" y="0"/>
                    <a:pt x="17" y="0"/>
                  </a:cubicBezTo>
                  <a:close/>
                </a:path>
              </a:pathLst>
            </a:custGeom>
            <a:solidFill>
              <a:srgbClr val="F8A9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06"/>
            <p:cNvSpPr>
              <a:spLocks/>
            </p:cNvSpPr>
            <p:nvPr/>
          </p:nvSpPr>
          <p:spPr bwMode="auto">
            <a:xfrm>
              <a:off x="3250406" y="5080000"/>
              <a:ext cx="250825" cy="184150"/>
            </a:xfrm>
            <a:custGeom>
              <a:avLst/>
              <a:gdLst>
                <a:gd name="T0" fmla="*/ 0 w 104"/>
                <a:gd name="T1" fmla="*/ 22 h 76"/>
                <a:gd name="T2" fmla="*/ 10 w 104"/>
                <a:gd name="T3" fmla="*/ 0 h 76"/>
                <a:gd name="T4" fmla="*/ 95 w 104"/>
                <a:gd name="T5" fmla="*/ 32 h 76"/>
                <a:gd name="T6" fmla="*/ 101 w 104"/>
                <a:gd name="T7" fmla="*/ 75 h 76"/>
                <a:gd name="T8" fmla="*/ 0 w 104"/>
                <a:gd name="T9" fmla="*/ 2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76">
                  <a:moveTo>
                    <a:pt x="0" y="22"/>
                  </a:moveTo>
                  <a:cubicBezTo>
                    <a:pt x="3" y="19"/>
                    <a:pt x="10" y="0"/>
                    <a:pt x="10" y="0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9" y="76"/>
                    <a:pt x="101" y="75"/>
                  </a:cubicBezTo>
                  <a:cubicBezTo>
                    <a:pt x="104" y="73"/>
                    <a:pt x="0" y="22"/>
                    <a:pt x="0" y="22"/>
                  </a:cubicBezTo>
                  <a:close/>
                </a:path>
              </a:pathLst>
            </a:custGeom>
            <a:solidFill>
              <a:srgbClr val="D0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07"/>
            <p:cNvSpPr>
              <a:spLocks/>
            </p:cNvSpPr>
            <p:nvPr/>
          </p:nvSpPr>
          <p:spPr bwMode="auto">
            <a:xfrm>
              <a:off x="2950369" y="5105400"/>
              <a:ext cx="579438" cy="992188"/>
            </a:xfrm>
            <a:custGeom>
              <a:avLst/>
              <a:gdLst>
                <a:gd name="T0" fmla="*/ 0 w 240"/>
                <a:gd name="T1" fmla="*/ 387 h 411"/>
                <a:gd name="T2" fmla="*/ 147 w 240"/>
                <a:gd name="T3" fmla="*/ 407 h 411"/>
                <a:gd name="T4" fmla="*/ 215 w 240"/>
                <a:gd name="T5" fmla="*/ 207 h 411"/>
                <a:gd name="T6" fmla="*/ 189 w 240"/>
                <a:gd name="T7" fmla="*/ 19 h 411"/>
                <a:gd name="T8" fmla="*/ 121 w 240"/>
                <a:gd name="T9" fmla="*/ 0 h 411"/>
                <a:gd name="T10" fmla="*/ 0 w 240"/>
                <a:gd name="T11" fmla="*/ 387 h 4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0" h="411">
                  <a:moveTo>
                    <a:pt x="0" y="387"/>
                  </a:moveTo>
                  <a:cubicBezTo>
                    <a:pt x="0" y="387"/>
                    <a:pt x="119" y="411"/>
                    <a:pt x="147" y="407"/>
                  </a:cubicBezTo>
                  <a:cubicBezTo>
                    <a:pt x="176" y="403"/>
                    <a:pt x="207" y="236"/>
                    <a:pt x="215" y="207"/>
                  </a:cubicBezTo>
                  <a:cubicBezTo>
                    <a:pt x="224" y="174"/>
                    <a:pt x="240" y="33"/>
                    <a:pt x="189" y="19"/>
                  </a:cubicBezTo>
                  <a:cubicBezTo>
                    <a:pt x="172" y="15"/>
                    <a:pt x="121" y="0"/>
                    <a:pt x="121" y="0"/>
                  </a:cubicBezTo>
                  <a:cubicBezTo>
                    <a:pt x="74" y="118"/>
                    <a:pt x="44" y="288"/>
                    <a:pt x="0" y="387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08"/>
            <p:cNvSpPr>
              <a:spLocks/>
            </p:cNvSpPr>
            <p:nvPr/>
          </p:nvSpPr>
          <p:spPr bwMode="auto">
            <a:xfrm>
              <a:off x="3972719" y="5191125"/>
              <a:ext cx="333375" cy="396875"/>
            </a:xfrm>
            <a:custGeom>
              <a:avLst/>
              <a:gdLst>
                <a:gd name="T0" fmla="*/ 76 w 138"/>
                <a:gd name="T1" fmla="*/ 158 h 164"/>
                <a:gd name="T2" fmla="*/ 123 w 138"/>
                <a:gd name="T3" fmla="*/ 78 h 164"/>
                <a:gd name="T4" fmla="*/ 138 w 138"/>
                <a:gd name="T5" fmla="*/ 0 h 164"/>
                <a:gd name="T6" fmla="*/ 65 w 138"/>
                <a:gd name="T7" fmla="*/ 0 h 164"/>
                <a:gd name="T8" fmla="*/ 4 w 138"/>
                <a:gd name="T9" fmla="*/ 161 h 164"/>
                <a:gd name="T10" fmla="*/ 76 w 138"/>
                <a:gd name="T11" fmla="*/ 158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8" h="164">
                  <a:moveTo>
                    <a:pt x="76" y="158"/>
                  </a:moveTo>
                  <a:cubicBezTo>
                    <a:pt x="79" y="151"/>
                    <a:pt x="109" y="121"/>
                    <a:pt x="123" y="78"/>
                  </a:cubicBezTo>
                  <a:cubicBezTo>
                    <a:pt x="137" y="35"/>
                    <a:pt x="138" y="0"/>
                    <a:pt x="138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3" y="67"/>
                    <a:pt x="0" y="159"/>
                    <a:pt x="4" y="161"/>
                  </a:cubicBezTo>
                  <a:cubicBezTo>
                    <a:pt x="8" y="164"/>
                    <a:pt x="76" y="158"/>
                    <a:pt x="76" y="1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09"/>
            <p:cNvSpPr>
              <a:spLocks/>
            </p:cNvSpPr>
            <p:nvPr/>
          </p:nvSpPr>
          <p:spPr bwMode="auto">
            <a:xfrm>
              <a:off x="4104481" y="5491162"/>
              <a:ext cx="169863" cy="157163"/>
            </a:xfrm>
            <a:custGeom>
              <a:avLst/>
              <a:gdLst>
                <a:gd name="T0" fmla="*/ 0 w 70"/>
                <a:gd name="T1" fmla="*/ 23 h 65"/>
                <a:gd name="T2" fmla="*/ 20 w 70"/>
                <a:gd name="T3" fmla="*/ 6 h 65"/>
                <a:gd name="T4" fmla="*/ 36 w 70"/>
                <a:gd name="T5" fmla="*/ 8 h 65"/>
                <a:gd name="T6" fmla="*/ 57 w 70"/>
                <a:gd name="T7" fmla="*/ 11 h 65"/>
                <a:gd name="T8" fmla="*/ 66 w 70"/>
                <a:gd name="T9" fmla="*/ 59 h 65"/>
                <a:gd name="T10" fmla="*/ 9 w 70"/>
                <a:gd name="T11" fmla="*/ 63 h 65"/>
                <a:gd name="T12" fmla="*/ 0 w 70"/>
                <a:gd name="T13" fmla="*/ 2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65">
                  <a:moveTo>
                    <a:pt x="0" y="23"/>
                  </a:moveTo>
                  <a:cubicBezTo>
                    <a:pt x="4" y="22"/>
                    <a:pt x="16" y="8"/>
                    <a:pt x="20" y="6"/>
                  </a:cubicBezTo>
                  <a:cubicBezTo>
                    <a:pt x="25" y="4"/>
                    <a:pt x="35" y="8"/>
                    <a:pt x="36" y="8"/>
                  </a:cubicBezTo>
                  <a:cubicBezTo>
                    <a:pt x="38" y="8"/>
                    <a:pt x="48" y="0"/>
                    <a:pt x="57" y="11"/>
                  </a:cubicBezTo>
                  <a:cubicBezTo>
                    <a:pt x="67" y="22"/>
                    <a:pt x="70" y="53"/>
                    <a:pt x="66" y="59"/>
                  </a:cubicBezTo>
                  <a:cubicBezTo>
                    <a:pt x="62" y="65"/>
                    <a:pt x="16" y="64"/>
                    <a:pt x="9" y="63"/>
                  </a:cubicBezTo>
                  <a:cubicBezTo>
                    <a:pt x="2" y="63"/>
                    <a:pt x="0" y="23"/>
                    <a:pt x="0" y="23"/>
                  </a:cubicBezTo>
                  <a:close/>
                </a:path>
              </a:pathLst>
            </a:custGeom>
            <a:solidFill>
              <a:srgbClr val="FBD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10"/>
            <p:cNvSpPr>
              <a:spLocks/>
            </p:cNvSpPr>
            <p:nvPr/>
          </p:nvSpPr>
          <p:spPr bwMode="auto">
            <a:xfrm>
              <a:off x="4074319" y="5537200"/>
              <a:ext cx="65088" cy="107950"/>
            </a:xfrm>
            <a:custGeom>
              <a:avLst/>
              <a:gdLst>
                <a:gd name="T0" fmla="*/ 0 w 27"/>
                <a:gd name="T1" fmla="*/ 4 h 45"/>
                <a:gd name="T2" fmla="*/ 20 w 27"/>
                <a:gd name="T3" fmla="*/ 1 h 45"/>
                <a:gd name="T4" fmla="*/ 27 w 27"/>
                <a:gd name="T5" fmla="*/ 45 h 45"/>
                <a:gd name="T6" fmla="*/ 9 w 27"/>
                <a:gd name="T7" fmla="*/ 44 h 45"/>
                <a:gd name="T8" fmla="*/ 0 w 27"/>
                <a:gd name="T9" fmla="*/ 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45">
                  <a:moveTo>
                    <a:pt x="0" y="4"/>
                  </a:moveTo>
                  <a:cubicBezTo>
                    <a:pt x="1" y="4"/>
                    <a:pt x="20" y="0"/>
                    <a:pt x="20" y="1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11"/>
            <p:cNvSpPr>
              <a:spLocks/>
            </p:cNvSpPr>
            <p:nvPr/>
          </p:nvSpPr>
          <p:spPr bwMode="auto">
            <a:xfrm>
              <a:off x="3226594" y="5119687"/>
              <a:ext cx="889000" cy="557213"/>
            </a:xfrm>
            <a:custGeom>
              <a:avLst/>
              <a:gdLst>
                <a:gd name="T0" fmla="*/ 87 w 368"/>
                <a:gd name="T1" fmla="*/ 20 h 231"/>
                <a:gd name="T2" fmla="*/ 207 w 368"/>
                <a:gd name="T3" fmla="*/ 149 h 231"/>
                <a:gd name="T4" fmla="*/ 360 w 368"/>
                <a:gd name="T5" fmla="*/ 173 h 231"/>
                <a:gd name="T6" fmla="*/ 368 w 368"/>
                <a:gd name="T7" fmla="*/ 220 h 231"/>
                <a:gd name="T8" fmla="*/ 176 w 368"/>
                <a:gd name="T9" fmla="*/ 197 h 231"/>
                <a:gd name="T10" fmla="*/ 29 w 368"/>
                <a:gd name="T11" fmla="*/ 76 h 231"/>
                <a:gd name="T12" fmla="*/ 87 w 368"/>
                <a:gd name="T13" fmla="*/ 2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8" h="231">
                  <a:moveTo>
                    <a:pt x="87" y="20"/>
                  </a:moveTo>
                  <a:cubicBezTo>
                    <a:pt x="88" y="20"/>
                    <a:pt x="149" y="121"/>
                    <a:pt x="207" y="149"/>
                  </a:cubicBezTo>
                  <a:cubicBezTo>
                    <a:pt x="258" y="174"/>
                    <a:pt x="360" y="172"/>
                    <a:pt x="360" y="173"/>
                  </a:cubicBezTo>
                  <a:cubicBezTo>
                    <a:pt x="368" y="220"/>
                    <a:pt x="368" y="220"/>
                    <a:pt x="368" y="220"/>
                  </a:cubicBezTo>
                  <a:cubicBezTo>
                    <a:pt x="368" y="220"/>
                    <a:pt x="246" y="231"/>
                    <a:pt x="176" y="197"/>
                  </a:cubicBezTo>
                  <a:cubicBezTo>
                    <a:pt x="112" y="165"/>
                    <a:pt x="29" y="76"/>
                    <a:pt x="29" y="76"/>
                  </a:cubicBezTo>
                  <a:cubicBezTo>
                    <a:pt x="0" y="49"/>
                    <a:pt x="62" y="0"/>
                    <a:pt x="87" y="2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12"/>
            <p:cNvSpPr>
              <a:spLocks/>
            </p:cNvSpPr>
            <p:nvPr/>
          </p:nvSpPr>
          <p:spPr bwMode="auto">
            <a:xfrm>
              <a:off x="4450556" y="4708525"/>
              <a:ext cx="506413" cy="582613"/>
            </a:xfrm>
            <a:custGeom>
              <a:avLst/>
              <a:gdLst>
                <a:gd name="T0" fmla="*/ 63 w 210"/>
                <a:gd name="T1" fmla="*/ 28 h 241"/>
                <a:gd name="T2" fmla="*/ 183 w 210"/>
                <a:gd name="T3" fmla="*/ 75 h 241"/>
                <a:gd name="T4" fmla="*/ 184 w 210"/>
                <a:gd name="T5" fmla="*/ 108 h 241"/>
                <a:gd name="T6" fmla="*/ 209 w 210"/>
                <a:gd name="T7" fmla="*/ 133 h 241"/>
                <a:gd name="T8" fmla="*/ 196 w 210"/>
                <a:gd name="T9" fmla="*/ 146 h 241"/>
                <a:gd name="T10" fmla="*/ 149 w 210"/>
                <a:gd name="T11" fmla="*/ 218 h 241"/>
                <a:gd name="T12" fmla="*/ 24 w 210"/>
                <a:gd name="T13" fmla="*/ 164 h 241"/>
                <a:gd name="T14" fmla="*/ 63 w 210"/>
                <a:gd name="T15" fmla="*/ 28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0" h="241">
                  <a:moveTo>
                    <a:pt x="63" y="28"/>
                  </a:moveTo>
                  <a:cubicBezTo>
                    <a:pt x="120" y="0"/>
                    <a:pt x="161" y="11"/>
                    <a:pt x="183" y="75"/>
                  </a:cubicBezTo>
                  <a:cubicBezTo>
                    <a:pt x="186" y="84"/>
                    <a:pt x="183" y="103"/>
                    <a:pt x="184" y="108"/>
                  </a:cubicBezTo>
                  <a:cubicBezTo>
                    <a:pt x="199" y="124"/>
                    <a:pt x="206" y="125"/>
                    <a:pt x="209" y="133"/>
                  </a:cubicBezTo>
                  <a:cubicBezTo>
                    <a:pt x="210" y="137"/>
                    <a:pt x="202" y="142"/>
                    <a:pt x="196" y="146"/>
                  </a:cubicBezTo>
                  <a:cubicBezTo>
                    <a:pt x="201" y="178"/>
                    <a:pt x="179" y="204"/>
                    <a:pt x="149" y="218"/>
                  </a:cubicBezTo>
                  <a:cubicBezTo>
                    <a:pt x="104" y="241"/>
                    <a:pt x="48" y="216"/>
                    <a:pt x="24" y="164"/>
                  </a:cubicBezTo>
                  <a:cubicBezTo>
                    <a:pt x="0" y="111"/>
                    <a:pt x="18" y="51"/>
                    <a:pt x="63" y="28"/>
                  </a:cubicBezTo>
                  <a:close/>
                </a:path>
              </a:pathLst>
            </a:custGeom>
            <a:solidFill>
              <a:srgbClr val="FBD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13"/>
            <p:cNvSpPr>
              <a:spLocks/>
            </p:cNvSpPr>
            <p:nvPr/>
          </p:nvSpPr>
          <p:spPr bwMode="auto">
            <a:xfrm>
              <a:off x="4825206" y="4892675"/>
              <a:ext cx="79375" cy="66675"/>
            </a:xfrm>
            <a:custGeom>
              <a:avLst/>
              <a:gdLst>
                <a:gd name="T0" fmla="*/ 31 w 33"/>
                <a:gd name="T1" fmla="*/ 15 h 28"/>
                <a:gd name="T2" fmla="*/ 1 w 33"/>
                <a:gd name="T3" fmla="*/ 28 h 28"/>
                <a:gd name="T4" fmla="*/ 31 w 33"/>
                <a:gd name="T5" fmla="*/ 1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3" h="28">
                  <a:moveTo>
                    <a:pt x="31" y="15"/>
                  </a:moveTo>
                  <a:cubicBezTo>
                    <a:pt x="33" y="0"/>
                    <a:pt x="0" y="23"/>
                    <a:pt x="1" y="28"/>
                  </a:cubicBezTo>
                  <a:cubicBezTo>
                    <a:pt x="11" y="21"/>
                    <a:pt x="19" y="16"/>
                    <a:pt x="31" y="15"/>
                  </a:cubicBezTo>
                  <a:close/>
                </a:path>
              </a:pathLst>
            </a:custGeom>
            <a:solidFill>
              <a:srgbClr val="F8A7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114"/>
            <p:cNvSpPr>
              <a:spLocks/>
            </p:cNvSpPr>
            <p:nvPr/>
          </p:nvSpPr>
          <p:spPr bwMode="auto">
            <a:xfrm>
              <a:off x="4553744" y="5927725"/>
              <a:ext cx="704850" cy="341313"/>
            </a:xfrm>
            <a:custGeom>
              <a:avLst/>
              <a:gdLst>
                <a:gd name="T0" fmla="*/ 65 w 292"/>
                <a:gd name="T1" fmla="*/ 1 h 141"/>
                <a:gd name="T2" fmla="*/ 137 w 292"/>
                <a:gd name="T3" fmla="*/ 15 h 141"/>
                <a:gd name="T4" fmla="*/ 290 w 292"/>
                <a:gd name="T5" fmla="*/ 58 h 141"/>
                <a:gd name="T6" fmla="*/ 263 w 292"/>
                <a:gd name="T7" fmla="*/ 111 h 141"/>
                <a:gd name="T8" fmla="*/ 36 w 292"/>
                <a:gd name="T9" fmla="*/ 109 h 141"/>
                <a:gd name="T10" fmla="*/ 65 w 292"/>
                <a:gd name="T11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2" h="141">
                  <a:moveTo>
                    <a:pt x="65" y="1"/>
                  </a:moveTo>
                  <a:cubicBezTo>
                    <a:pt x="72" y="0"/>
                    <a:pt x="108" y="8"/>
                    <a:pt x="137" y="15"/>
                  </a:cubicBezTo>
                  <a:cubicBezTo>
                    <a:pt x="166" y="23"/>
                    <a:pt x="292" y="38"/>
                    <a:pt x="290" y="58"/>
                  </a:cubicBezTo>
                  <a:cubicBezTo>
                    <a:pt x="289" y="79"/>
                    <a:pt x="278" y="98"/>
                    <a:pt x="263" y="111"/>
                  </a:cubicBezTo>
                  <a:cubicBezTo>
                    <a:pt x="249" y="124"/>
                    <a:pt x="72" y="141"/>
                    <a:pt x="36" y="109"/>
                  </a:cubicBezTo>
                  <a:cubicBezTo>
                    <a:pt x="0" y="76"/>
                    <a:pt x="65" y="1"/>
                    <a:pt x="65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15"/>
            <p:cNvSpPr>
              <a:spLocks/>
            </p:cNvSpPr>
            <p:nvPr/>
          </p:nvSpPr>
          <p:spPr bwMode="auto">
            <a:xfrm>
              <a:off x="4507706" y="5268912"/>
              <a:ext cx="434975" cy="741363"/>
            </a:xfrm>
            <a:custGeom>
              <a:avLst/>
              <a:gdLst>
                <a:gd name="T0" fmla="*/ 0 w 180"/>
                <a:gd name="T1" fmla="*/ 7 h 307"/>
                <a:gd name="T2" fmla="*/ 83 w 180"/>
                <a:gd name="T3" fmla="*/ 0 h 307"/>
                <a:gd name="T4" fmla="*/ 145 w 180"/>
                <a:gd name="T5" fmla="*/ 27 h 307"/>
                <a:gd name="T6" fmla="*/ 180 w 180"/>
                <a:gd name="T7" fmla="*/ 118 h 307"/>
                <a:gd name="T8" fmla="*/ 161 w 180"/>
                <a:gd name="T9" fmla="*/ 180 h 307"/>
                <a:gd name="T10" fmla="*/ 156 w 180"/>
                <a:gd name="T11" fmla="*/ 288 h 307"/>
                <a:gd name="T12" fmla="*/ 37 w 180"/>
                <a:gd name="T13" fmla="*/ 296 h 307"/>
                <a:gd name="T14" fmla="*/ 0 w 180"/>
                <a:gd name="T15" fmla="*/ 7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0" h="307">
                  <a:moveTo>
                    <a:pt x="0" y="7"/>
                  </a:moveTo>
                  <a:cubicBezTo>
                    <a:pt x="8" y="1"/>
                    <a:pt x="83" y="0"/>
                    <a:pt x="83" y="0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80" y="100"/>
                    <a:pt x="180" y="118"/>
                  </a:cubicBezTo>
                  <a:cubicBezTo>
                    <a:pt x="180" y="136"/>
                    <a:pt x="173" y="150"/>
                    <a:pt x="161" y="180"/>
                  </a:cubicBezTo>
                  <a:cubicBezTo>
                    <a:pt x="149" y="210"/>
                    <a:pt x="157" y="281"/>
                    <a:pt x="156" y="288"/>
                  </a:cubicBezTo>
                  <a:cubicBezTo>
                    <a:pt x="155" y="296"/>
                    <a:pt x="51" y="307"/>
                    <a:pt x="37" y="296"/>
                  </a:cubicBezTo>
                  <a:cubicBezTo>
                    <a:pt x="24" y="285"/>
                    <a:pt x="0" y="7"/>
                    <a:pt x="0" y="7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16"/>
            <p:cNvSpPr>
              <a:spLocks/>
            </p:cNvSpPr>
            <p:nvPr/>
          </p:nvSpPr>
          <p:spPr bwMode="auto">
            <a:xfrm>
              <a:off x="5396706" y="5453062"/>
              <a:ext cx="17463" cy="19050"/>
            </a:xfrm>
            <a:custGeom>
              <a:avLst/>
              <a:gdLst>
                <a:gd name="T0" fmla="*/ 3 w 7"/>
                <a:gd name="T1" fmla="*/ 8 h 8"/>
                <a:gd name="T2" fmla="*/ 0 w 7"/>
                <a:gd name="T3" fmla="*/ 7 h 8"/>
                <a:gd name="T4" fmla="*/ 4 w 7"/>
                <a:gd name="T5" fmla="*/ 0 h 8"/>
                <a:gd name="T6" fmla="*/ 5 w 7"/>
                <a:gd name="T7" fmla="*/ 0 h 8"/>
                <a:gd name="T8" fmla="*/ 7 w 7"/>
                <a:gd name="T9" fmla="*/ 1 h 8"/>
                <a:gd name="T10" fmla="*/ 7 w 7"/>
                <a:gd name="T11" fmla="*/ 2 h 8"/>
                <a:gd name="T12" fmla="*/ 3 w 7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8">
                  <a:moveTo>
                    <a:pt x="3" y="8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5" y="0"/>
                    <a:pt x="5" y="0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7" y="2"/>
                    <a:pt x="7" y="2"/>
                  </a:cubicBezTo>
                  <a:lnTo>
                    <a:pt x="3" y="8"/>
                  </a:ln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17"/>
            <p:cNvSpPr>
              <a:spLocks/>
            </p:cNvSpPr>
            <p:nvPr/>
          </p:nvSpPr>
          <p:spPr bwMode="auto">
            <a:xfrm>
              <a:off x="5404644" y="5453062"/>
              <a:ext cx="9525" cy="14288"/>
            </a:xfrm>
            <a:custGeom>
              <a:avLst/>
              <a:gdLst>
                <a:gd name="T0" fmla="*/ 3 w 4"/>
                <a:gd name="T1" fmla="*/ 0 h 6"/>
                <a:gd name="T2" fmla="*/ 4 w 4"/>
                <a:gd name="T3" fmla="*/ 1 h 6"/>
                <a:gd name="T4" fmla="*/ 4 w 4"/>
                <a:gd name="T5" fmla="*/ 2 h 6"/>
                <a:gd name="T6" fmla="*/ 2 w 4"/>
                <a:gd name="T7" fmla="*/ 5 h 6"/>
                <a:gd name="T8" fmla="*/ 0 w 4"/>
                <a:gd name="T9" fmla="*/ 6 h 6"/>
                <a:gd name="T10" fmla="*/ 0 w 4"/>
                <a:gd name="T11" fmla="*/ 4 h 6"/>
                <a:gd name="T12" fmla="*/ 3 w 4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6">
                  <a:moveTo>
                    <a:pt x="3" y="0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2"/>
                    <a:pt x="4" y="2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18"/>
            <p:cNvSpPr>
              <a:spLocks/>
            </p:cNvSpPr>
            <p:nvPr/>
          </p:nvSpPr>
          <p:spPr bwMode="auto">
            <a:xfrm>
              <a:off x="5387181" y="5459412"/>
              <a:ext cx="23813" cy="23813"/>
            </a:xfrm>
            <a:custGeom>
              <a:avLst/>
              <a:gdLst>
                <a:gd name="T0" fmla="*/ 11 w 15"/>
                <a:gd name="T1" fmla="*/ 15 h 15"/>
                <a:gd name="T2" fmla="*/ 0 w 15"/>
                <a:gd name="T3" fmla="*/ 9 h 15"/>
                <a:gd name="T4" fmla="*/ 5 w 15"/>
                <a:gd name="T5" fmla="*/ 0 h 15"/>
                <a:gd name="T6" fmla="*/ 6 w 15"/>
                <a:gd name="T7" fmla="*/ 0 h 15"/>
                <a:gd name="T8" fmla="*/ 8 w 15"/>
                <a:gd name="T9" fmla="*/ 0 h 15"/>
                <a:gd name="T10" fmla="*/ 15 w 15"/>
                <a:gd name="T11" fmla="*/ 5 h 15"/>
                <a:gd name="T12" fmla="*/ 15 w 15"/>
                <a:gd name="T13" fmla="*/ 6 h 15"/>
                <a:gd name="T14" fmla="*/ 15 w 15"/>
                <a:gd name="T15" fmla="*/ 6 h 15"/>
                <a:gd name="T16" fmla="*/ 11 w 15"/>
                <a:gd name="T1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5">
                  <a:moveTo>
                    <a:pt x="11" y="15"/>
                  </a:moveTo>
                  <a:lnTo>
                    <a:pt x="0" y="9"/>
                  </a:lnTo>
                  <a:lnTo>
                    <a:pt x="5" y="0"/>
                  </a:lnTo>
                  <a:lnTo>
                    <a:pt x="6" y="0"/>
                  </a:lnTo>
                  <a:lnTo>
                    <a:pt x="8" y="0"/>
                  </a:lnTo>
                  <a:lnTo>
                    <a:pt x="15" y="5"/>
                  </a:lnTo>
                  <a:lnTo>
                    <a:pt x="15" y="6"/>
                  </a:lnTo>
                  <a:lnTo>
                    <a:pt x="15" y="6"/>
                  </a:lnTo>
                  <a:lnTo>
                    <a:pt x="11" y="15"/>
                  </a:ln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19"/>
            <p:cNvSpPr>
              <a:spLocks/>
            </p:cNvSpPr>
            <p:nvPr/>
          </p:nvSpPr>
          <p:spPr bwMode="auto">
            <a:xfrm>
              <a:off x="5396706" y="5462587"/>
              <a:ext cx="14288" cy="20638"/>
            </a:xfrm>
            <a:custGeom>
              <a:avLst/>
              <a:gdLst>
                <a:gd name="T0" fmla="*/ 5 w 9"/>
                <a:gd name="T1" fmla="*/ 0 h 13"/>
                <a:gd name="T2" fmla="*/ 5 w 9"/>
                <a:gd name="T3" fmla="*/ 0 h 13"/>
                <a:gd name="T4" fmla="*/ 8 w 9"/>
                <a:gd name="T5" fmla="*/ 1 h 13"/>
                <a:gd name="T6" fmla="*/ 9 w 9"/>
                <a:gd name="T7" fmla="*/ 3 h 13"/>
                <a:gd name="T8" fmla="*/ 9 w 9"/>
                <a:gd name="T9" fmla="*/ 4 h 13"/>
                <a:gd name="T10" fmla="*/ 9 w 9"/>
                <a:gd name="T11" fmla="*/ 4 h 13"/>
                <a:gd name="T12" fmla="*/ 5 w 9"/>
                <a:gd name="T13" fmla="*/ 13 h 13"/>
                <a:gd name="T14" fmla="*/ 0 w 9"/>
                <a:gd name="T15" fmla="*/ 7 h 13"/>
                <a:gd name="T16" fmla="*/ 5 w 9"/>
                <a:gd name="T17" fmla="*/ 0 h 13"/>
                <a:gd name="T18" fmla="*/ 5 w 9"/>
                <a:gd name="T1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13">
                  <a:moveTo>
                    <a:pt x="5" y="0"/>
                  </a:moveTo>
                  <a:lnTo>
                    <a:pt x="5" y="0"/>
                  </a:lnTo>
                  <a:lnTo>
                    <a:pt x="8" y="1"/>
                  </a:lnTo>
                  <a:lnTo>
                    <a:pt x="9" y="3"/>
                  </a:lnTo>
                  <a:lnTo>
                    <a:pt x="9" y="4"/>
                  </a:lnTo>
                  <a:lnTo>
                    <a:pt x="9" y="4"/>
                  </a:lnTo>
                  <a:lnTo>
                    <a:pt x="5" y="13"/>
                  </a:lnTo>
                  <a:lnTo>
                    <a:pt x="0" y="7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20"/>
            <p:cNvSpPr>
              <a:spLocks/>
            </p:cNvSpPr>
            <p:nvPr/>
          </p:nvSpPr>
          <p:spPr bwMode="auto">
            <a:xfrm>
              <a:off x="5309394" y="5464175"/>
              <a:ext cx="100013" cy="142875"/>
            </a:xfrm>
            <a:custGeom>
              <a:avLst/>
              <a:gdLst>
                <a:gd name="T0" fmla="*/ 0 w 63"/>
                <a:gd name="T1" fmla="*/ 84 h 90"/>
                <a:gd name="T2" fmla="*/ 52 w 63"/>
                <a:gd name="T3" fmla="*/ 0 h 90"/>
                <a:gd name="T4" fmla="*/ 63 w 63"/>
                <a:gd name="T5" fmla="*/ 6 h 90"/>
                <a:gd name="T6" fmla="*/ 11 w 63"/>
                <a:gd name="T7" fmla="*/ 90 h 90"/>
                <a:gd name="T8" fmla="*/ 0 w 63"/>
                <a:gd name="T9" fmla="*/ 8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90">
                  <a:moveTo>
                    <a:pt x="0" y="84"/>
                  </a:moveTo>
                  <a:lnTo>
                    <a:pt x="52" y="0"/>
                  </a:lnTo>
                  <a:lnTo>
                    <a:pt x="63" y="6"/>
                  </a:lnTo>
                  <a:lnTo>
                    <a:pt x="11" y="90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21"/>
            <p:cNvSpPr>
              <a:spLocks/>
            </p:cNvSpPr>
            <p:nvPr/>
          </p:nvSpPr>
          <p:spPr bwMode="auto">
            <a:xfrm>
              <a:off x="5318919" y="5468937"/>
              <a:ext cx="90488" cy="138113"/>
            </a:xfrm>
            <a:custGeom>
              <a:avLst/>
              <a:gdLst>
                <a:gd name="T0" fmla="*/ 0 w 57"/>
                <a:gd name="T1" fmla="*/ 84 h 87"/>
                <a:gd name="T2" fmla="*/ 51 w 57"/>
                <a:gd name="T3" fmla="*/ 0 h 87"/>
                <a:gd name="T4" fmla="*/ 57 w 57"/>
                <a:gd name="T5" fmla="*/ 3 h 87"/>
                <a:gd name="T6" fmla="*/ 5 w 57"/>
                <a:gd name="T7" fmla="*/ 87 h 87"/>
                <a:gd name="T8" fmla="*/ 0 w 57"/>
                <a:gd name="T9" fmla="*/ 8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87">
                  <a:moveTo>
                    <a:pt x="0" y="84"/>
                  </a:moveTo>
                  <a:lnTo>
                    <a:pt x="51" y="0"/>
                  </a:lnTo>
                  <a:lnTo>
                    <a:pt x="57" y="3"/>
                  </a:lnTo>
                  <a:lnTo>
                    <a:pt x="5" y="87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22"/>
            <p:cNvSpPr>
              <a:spLocks/>
            </p:cNvSpPr>
            <p:nvPr/>
          </p:nvSpPr>
          <p:spPr bwMode="auto">
            <a:xfrm>
              <a:off x="5368131" y="5459412"/>
              <a:ext cx="42863" cy="44450"/>
            </a:xfrm>
            <a:custGeom>
              <a:avLst/>
              <a:gdLst>
                <a:gd name="T0" fmla="*/ 17 w 18"/>
                <a:gd name="T1" fmla="*/ 7 h 18"/>
                <a:gd name="T2" fmla="*/ 18 w 18"/>
                <a:gd name="T3" fmla="*/ 6 h 18"/>
                <a:gd name="T4" fmla="*/ 10 w 18"/>
                <a:gd name="T5" fmla="*/ 1 h 18"/>
                <a:gd name="T6" fmla="*/ 9 w 18"/>
                <a:gd name="T7" fmla="*/ 1 h 18"/>
                <a:gd name="T8" fmla="*/ 0 w 18"/>
                <a:gd name="T9" fmla="*/ 16 h 18"/>
                <a:gd name="T10" fmla="*/ 0 w 18"/>
                <a:gd name="T11" fmla="*/ 18 h 18"/>
                <a:gd name="T12" fmla="*/ 3 w 18"/>
                <a:gd name="T13" fmla="*/ 13 h 18"/>
                <a:gd name="T14" fmla="*/ 3 w 18"/>
                <a:gd name="T15" fmla="*/ 12 h 18"/>
                <a:gd name="T16" fmla="*/ 9 w 18"/>
                <a:gd name="T17" fmla="*/ 2 h 18"/>
                <a:gd name="T18" fmla="*/ 10 w 18"/>
                <a:gd name="T19" fmla="*/ 2 h 18"/>
                <a:gd name="T20" fmla="*/ 17 w 18"/>
                <a:gd name="T21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8">
                  <a:moveTo>
                    <a:pt x="17" y="7"/>
                  </a:moveTo>
                  <a:cubicBezTo>
                    <a:pt x="18" y="6"/>
                    <a:pt x="18" y="6"/>
                    <a:pt x="18" y="6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1"/>
                    <a:pt x="9" y="0"/>
                    <a:pt x="9" y="1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10" y="2"/>
                  </a:cubicBezTo>
                  <a:lnTo>
                    <a:pt x="17" y="7"/>
                  </a:lnTo>
                  <a:close/>
                </a:path>
              </a:pathLst>
            </a:custGeom>
            <a:solidFill>
              <a:srgbClr val="ABAC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23"/>
            <p:cNvSpPr>
              <a:spLocks/>
            </p:cNvSpPr>
            <p:nvPr/>
          </p:nvSpPr>
          <p:spPr bwMode="auto">
            <a:xfrm>
              <a:off x="5404644" y="5453062"/>
              <a:ext cx="9525" cy="11113"/>
            </a:xfrm>
            <a:custGeom>
              <a:avLst/>
              <a:gdLst>
                <a:gd name="T0" fmla="*/ 3 w 4"/>
                <a:gd name="T1" fmla="*/ 0 h 5"/>
                <a:gd name="T2" fmla="*/ 4 w 4"/>
                <a:gd name="T3" fmla="*/ 1 h 5"/>
                <a:gd name="T4" fmla="*/ 4 w 4"/>
                <a:gd name="T5" fmla="*/ 2 h 5"/>
                <a:gd name="T6" fmla="*/ 2 w 4"/>
                <a:gd name="T7" fmla="*/ 5 h 5"/>
                <a:gd name="T8" fmla="*/ 1 w 4"/>
                <a:gd name="T9" fmla="*/ 5 h 5"/>
                <a:gd name="T10" fmla="*/ 0 w 4"/>
                <a:gd name="T11" fmla="*/ 4 h 5"/>
                <a:gd name="T12" fmla="*/ 3 w 4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">
                  <a:moveTo>
                    <a:pt x="3" y="0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2"/>
                    <a:pt x="4" y="2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A7A7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Oval 124"/>
            <p:cNvSpPr>
              <a:spLocks noChangeArrowheads="1"/>
            </p:cNvSpPr>
            <p:nvPr/>
          </p:nvSpPr>
          <p:spPr bwMode="auto">
            <a:xfrm>
              <a:off x="5293519" y="5524500"/>
              <a:ext cx="134938" cy="128588"/>
            </a:xfrm>
            <a:prstGeom prst="ellipse">
              <a:avLst/>
            </a:prstGeom>
            <a:solidFill>
              <a:srgbClr val="FBD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25"/>
            <p:cNvSpPr>
              <a:spLocks/>
            </p:cNvSpPr>
            <p:nvPr/>
          </p:nvSpPr>
          <p:spPr bwMode="auto">
            <a:xfrm>
              <a:off x="4687094" y="5286375"/>
              <a:ext cx="731838" cy="477838"/>
            </a:xfrm>
            <a:custGeom>
              <a:avLst/>
              <a:gdLst>
                <a:gd name="T0" fmla="*/ 71 w 303"/>
                <a:gd name="T1" fmla="*/ 20 h 198"/>
                <a:gd name="T2" fmla="*/ 197 w 303"/>
                <a:gd name="T3" fmla="*/ 126 h 198"/>
                <a:gd name="T4" fmla="*/ 265 w 303"/>
                <a:gd name="T5" fmla="*/ 115 h 198"/>
                <a:gd name="T6" fmla="*/ 278 w 303"/>
                <a:gd name="T7" fmla="*/ 161 h 198"/>
                <a:gd name="T8" fmla="*/ 163 w 303"/>
                <a:gd name="T9" fmla="*/ 164 h 198"/>
                <a:gd name="T10" fmla="*/ 29 w 303"/>
                <a:gd name="T11" fmla="*/ 74 h 198"/>
                <a:gd name="T12" fmla="*/ 71 w 303"/>
                <a:gd name="T13" fmla="*/ 2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198">
                  <a:moveTo>
                    <a:pt x="71" y="20"/>
                  </a:moveTo>
                  <a:cubicBezTo>
                    <a:pt x="71" y="20"/>
                    <a:pt x="140" y="98"/>
                    <a:pt x="197" y="126"/>
                  </a:cubicBezTo>
                  <a:cubicBezTo>
                    <a:pt x="248" y="151"/>
                    <a:pt x="258" y="118"/>
                    <a:pt x="265" y="115"/>
                  </a:cubicBezTo>
                  <a:cubicBezTo>
                    <a:pt x="294" y="102"/>
                    <a:pt x="303" y="144"/>
                    <a:pt x="278" y="161"/>
                  </a:cubicBezTo>
                  <a:cubicBezTo>
                    <a:pt x="278" y="162"/>
                    <a:pt x="233" y="198"/>
                    <a:pt x="163" y="164"/>
                  </a:cubicBezTo>
                  <a:cubicBezTo>
                    <a:pt x="99" y="133"/>
                    <a:pt x="29" y="75"/>
                    <a:pt x="29" y="74"/>
                  </a:cubicBezTo>
                  <a:cubicBezTo>
                    <a:pt x="0" y="48"/>
                    <a:pt x="45" y="0"/>
                    <a:pt x="71" y="2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26"/>
            <p:cNvSpPr>
              <a:spLocks/>
            </p:cNvSpPr>
            <p:nvPr/>
          </p:nvSpPr>
          <p:spPr bwMode="auto">
            <a:xfrm>
              <a:off x="4275931" y="4583112"/>
              <a:ext cx="657225" cy="806450"/>
            </a:xfrm>
            <a:custGeom>
              <a:avLst/>
              <a:gdLst>
                <a:gd name="T0" fmla="*/ 241 w 272"/>
                <a:gd name="T1" fmla="*/ 71 h 334"/>
                <a:gd name="T2" fmla="*/ 254 w 272"/>
                <a:gd name="T3" fmla="*/ 83 h 334"/>
                <a:gd name="T4" fmla="*/ 261 w 272"/>
                <a:gd name="T5" fmla="*/ 149 h 334"/>
                <a:gd name="T6" fmla="*/ 247 w 272"/>
                <a:gd name="T7" fmla="*/ 94 h 334"/>
                <a:gd name="T8" fmla="*/ 246 w 272"/>
                <a:gd name="T9" fmla="*/ 117 h 334"/>
                <a:gd name="T10" fmla="*/ 214 w 272"/>
                <a:gd name="T11" fmla="*/ 198 h 334"/>
                <a:gd name="T12" fmla="*/ 191 w 272"/>
                <a:gd name="T13" fmla="*/ 320 h 334"/>
                <a:gd name="T14" fmla="*/ 190 w 272"/>
                <a:gd name="T15" fmla="*/ 304 h 334"/>
                <a:gd name="T16" fmla="*/ 186 w 272"/>
                <a:gd name="T17" fmla="*/ 285 h 334"/>
                <a:gd name="T18" fmla="*/ 179 w 272"/>
                <a:gd name="T19" fmla="*/ 307 h 334"/>
                <a:gd name="T20" fmla="*/ 164 w 272"/>
                <a:gd name="T21" fmla="*/ 325 h 334"/>
                <a:gd name="T22" fmla="*/ 170 w 272"/>
                <a:gd name="T23" fmla="*/ 299 h 334"/>
                <a:gd name="T24" fmla="*/ 140 w 272"/>
                <a:gd name="T25" fmla="*/ 330 h 334"/>
                <a:gd name="T26" fmla="*/ 139 w 272"/>
                <a:gd name="T27" fmla="*/ 303 h 334"/>
                <a:gd name="T28" fmla="*/ 116 w 272"/>
                <a:gd name="T29" fmla="*/ 331 h 334"/>
                <a:gd name="T30" fmla="*/ 120 w 272"/>
                <a:gd name="T31" fmla="*/ 302 h 334"/>
                <a:gd name="T32" fmla="*/ 89 w 272"/>
                <a:gd name="T33" fmla="*/ 332 h 334"/>
                <a:gd name="T34" fmla="*/ 92 w 272"/>
                <a:gd name="T35" fmla="*/ 298 h 334"/>
                <a:gd name="T36" fmla="*/ 68 w 272"/>
                <a:gd name="T37" fmla="*/ 227 h 334"/>
                <a:gd name="T38" fmla="*/ 241 w 272"/>
                <a:gd name="T39" fmla="*/ 71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2" h="334">
                  <a:moveTo>
                    <a:pt x="241" y="71"/>
                  </a:moveTo>
                  <a:cubicBezTo>
                    <a:pt x="244" y="73"/>
                    <a:pt x="248" y="77"/>
                    <a:pt x="254" y="83"/>
                  </a:cubicBezTo>
                  <a:cubicBezTo>
                    <a:pt x="272" y="105"/>
                    <a:pt x="271" y="118"/>
                    <a:pt x="261" y="149"/>
                  </a:cubicBezTo>
                  <a:cubicBezTo>
                    <a:pt x="263" y="124"/>
                    <a:pt x="268" y="114"/>
                    <a:pt x="247" y="94"/>
                  </a:cubicBezTo>
                  <a:cubicBezTo>
                    <a:pt x="248" y="101"/>
                    <a:pt x="247" y="108"/>
                    <a:pt x="246" y="117"/>
                  </a:cubicBezTo>
                  <a:cubicBezTo>
                    <a:pt x="240" y="147"/>
                    <a:pt x="223" y="169"/>
                    <a:pt x="214" y="198"/>
                  </a:cubicBezTo>
                  <a:cubicBezTo>
                    <a:pt x="203" y="236"/>
                    <a:pt x="246" y="292"/>
                    <a:pt x="191" y="320"/>
                  </a:cubicBezTo>
                  <a:cubicBezTo>
                    <a:pt x="191" y="320"/>
                    <a:pt x="191" y="314"/>
                    <a:pt x="190" y="304"/>
                  </a:cubicBezTo>
                  <a:cubicBezTo>
                    <a:pt x="189" y="293"/>
                    <a:pt x="186" y="285"/>
                    <a:pt x="186" y="285"/>
                  </a:cubicBezTo>
                  <a:cubicBezTo>
                    <a:pt x="186" y="285"/>
                    <a:pt x="188" y="290"/>
                    <a:pt x="179" y="307"/>
                  </a:cubicBezTo>
                  <a:cubicBezTo>
                    <a:pt x="170" y="323"/>
                    <a:pt x="159" y="327"/>
                    <a:pt x="164" y="325"/>
                  </a:cubicBezTo>
                  <a:cubicBezTo>
                    <a:pt x="169" y="322"/>
                    <a:pt x="170" y="299"/>
                    <a:pt x="170" y="299"/>
                  </a:cubicBezTo>
                  <a:cubicBezTo>
                    <a:pt x="170" y="299"/>
                    <a:pt x="138" y="333"/>
                    <a:pt x="140" y="330"/>
                  </a:cubicBezTo>
                  <a:cubicBezTo>
                    <a:pt x="142" y="327"/>
                    <a:pt x="142" y="301"/>
                    <a:pt x="139" y="303"/>
                  </a:cubicBezTo>
                  <a:cubicBezTo>
                    <a:pt x="137" y="305"/>
                    <a:pt x="112" y="334"/>
                    <a:pt x="116" y="331"/>
                  </a:cubicBezTo>
                  <a:cubicBezTo>
                    <a:pt x="119" y="328"/>
                    <a:pt x="120" y="302"/>
                    <a:pt x="120" y="302"/>
                  </a:cubicBezTo>
                  <a:cubicBezTo>
                    <a:pt x="89" y="332"/>
                    <a:pt x="89" y="332"/>
                    <a:pt x="89" y="332"/>
                  </a:cubicBezTo>
                  <a:cubicBezTo>
                    <a:pt x="89" y="332"/>
                    <a:pt x="93" y="313"/>
                    <a:pt x="92" y="298"/>
                  </a:cubicBezTo>
                  <a:cubicBezTo>
                    <a:pt x="91" y="283"/>
                    <a:pt x="80" y="252"/>
                    <a:pt x="68" y="227"/>
                  </a:cubicBezTo>
                  <a:cubicBezTo>
                    <a:pt x="0" y="84"/>
                    <a:pt x="179" y="0"/>
                    <a:pt x="241" y="7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27"/>
            <p:cNvSpPr>
              <a:spLocks/>
            </p:cNvSpPr>
            <p:nvPr/>
          </p:nvSpPr>
          <p:spPr bwMode="auto">
            <a:xfrm>
              <a:off x="4236244" y="5078412"/>
              <a:ext cx="1001713" cy="1155700"/>
            </a:xfrm>
            <a:custGeom>
              <a:avLst/>
              <a:gdLst>
                <a:gd name="T0" fmla="*/ 241 w 415"/>
                <a:gd name="T1" fmla="*/ 417 h 479"/>
                <a:gd name="T2" fmla="*/ 415 w 415"/>
                <a:gd name="T3" fmla="*/ 462 h 479"/>
                <a:gd name="T4" fmla="*/ 404 w 415"/>
                <a:gd name="T5" fmla="*/ 478 h 479"/>
                <a:gd name="T6" fmla="*/ 82 w 415"/>
                <a:gd name="T7" fmla="*/ 478 h 479"/>
                <a:gd name="T8" fmla="*/ 64 w 415"/>
                <a:gd name="T9" fmla="*/ 465 h 479"/>
                <a:gd name="T10" fmla="*/ 1 w 415"/>
                <a:gd name="T11" fmla="*/ 59 h 479"/>
                <a:gd name="T12" fmla="*/ 14 w 415"/>
                <a:gd name="T13" fmla="*/ 41 h 479"/>
                <a:gd name="T14" fmla="*/ 241 w 415"/>
                <a:gd name="T15" fmla="*/ 417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5" h="479">
                  <a:moveTo>
                    <a:pt x="241" y="417"/>
                  </a:moveTo>
                  <a:cubicBezTo>
                    <a:pt x="248" y="418"/>
                    <a:pt x="395" y="413"/>
                    <a:pt x="415" y="462"/>
                  </a:cubicBezTo>
                  <a:cubicBezTo>
                    <a:pt x="415" y="471"/>
                    <a:pt x="410" y="478"/>
                    <a:pt x="404" y="478"/>
                  </a:cubicBezTo>
                  <a:cubicBezTo>
                    <a:pt x="82" y="478"/>
                    <a:pt x="82" y="478"/>
                    <a:pt x="82" y="478"/>
                  </a:cubicBezTo>
                  <a:cubicBezTo>
                    <a:pt x="73" y="479"/>
                    <a:pt x="65" y="473"/>
                    <a:pt x="64" y="465"/>
                  </a:cubicBezTo>
                  <a:cubicBezTo>
                    <a:pt x="1" y="59"/>
                    <a:pt x="1" y="59"/>
                    <a:pt x="1" y="59"/>
                  </a:cubicBezTo>
                  <a:cubicBezTo>
                    <a:pt x="0" y="51"/>
                    <a:pt x="6" y="43"/>
                    <a:pt x="14" y="41"/>
                  </a:cubicBezTo>
                  <a:cubicBezTo>
                    <a:pt x="314" y="0"/>
                    <a:pt x="235" y="416"/>
                    <a:pt x="241" y="417"/>
                  </a:cubicBezTo>
                  <a:close/>
                </a:path>
              </a:pathLst>
            </a:custGeom>
            <a:solidFill>
              <a:srgbClr val="4352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28"/>
            <p:cNvSpPr>
              <a:spLocks/>
            </p:cNvSpPr>
            <p:nvPr/>
          </p:nvSpPr>
          <p:spPr bwMode="auto">
            <a:xfrm>
              <a:off x="4237831" y="5078412"/>
              <a:ext cx="1000125" cy="1144588"/>
            </a:xfrm>
            <a:custGeom>
              <a:avLst/>
              <a:gdLst>
                <a:gd name="T0" fmla="*/ 240 w 414"/>
                <a:gd name="T1" fmla="*/ 417 h 474"/>
                <a:gd name="T2" fmla="*/ 414 w 414"/>
                <a:gd name="T3" fmla="*/ 462 h 474"/>
                <a:gd name="T4" fmla="*/ 410 w 414"/>
                <a:gd name="T5" fmla="*/ 474 h 474"/>
                <a:gd name="T6" fmla="*/ 357 w 414"/>
                <a:gd name="T7" fmla="*/ 446 h 474"/>
                <a:gd name="T8" fmla="*/ 222 w 414"/>
                <a:gd name="T9" fmla="*/ 436 h 474"/>
                <a:gd name="T10" fmla="*/ 227 w 414"/>
                <a:gd name="T11" fmla="*/ 397 h 474"/>
                <a:gd name="T12" fmla="*/ 204 w 414"/>
                <a:gd name="T13" fmla="*/ 168 h 474"/>
                <a:gd name="T14" fmla="*/ 103 w 414"/>
                <a:gd name="T15" fmla="*/ 58 h 474"/>
                <a:gd name="T16" fmla="*/ 0 w 414"/>
                <a:gd name="T17" fmla="*/ 55 h 474"/>
                <a:gd name="T18" fmla="*/ 13 w 414"/>
                <a:gd name="T19" fmla="*/ 41 h 474"/>
                <a:gd name="T20" fmla="*/ 240 w 414"/>
                <a:gd name="T21" fmla="*/ 417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4" h="474">
                  <a:moveTo>
                    <a:pt x="240" y="417"/>
                  </a:moveTo>
                  <a:cubicBezTo>
                    <a:pt x="247" y="418"/>
                    <a:pt x="394" y="413"/>
                    <a:pt x="414" y="462"/>
                  </a:cubicBezTo>
                  <a:cubicBezTo>
                    <a:pt x="414" y="467"/>
                    <a:pt x="412" y="471"/>
                    <a:pt x="410" y="474"/>
                  </a:cubicBezTo>
                  <a:cubicBezTo>
                    <a:pt x="400" y="466"/>
                    <a:pt x="381" y="454"/>
                    <a:pt x="357" y="446"/>
                  </a:cubicBezTo>
                  <a:cubicBezTo>
                    <a:pt x="318" y="432"/>
                    <a:pt x="222" y="436"/>
                    <a:pt x="222" y="436"/>
                  </a:cubicBezTo>
                  <a:cubicBezTo>
                    <a:pt x="222" y="436"/>
                    <a:pt x="223" y="415"/>
                    <a:pt x="227" y="397"/>
                  </a:cubicBezTo>
                  <a:cubicBezTo>
                    <a:pt x="231" y="378"/>
                    <a:pt x="221" y="217"/>
                    <a:pt x="204" y="168"/>
                  </a:cubicBezTo>
                  <a:cubicBezTo>
                    <a:pt x="187" y="118"/>
                    <a:pt x="141" y="67"/>
                    <a:pt x="103" y="58"/>
                  </a:cubicBezTo>
                  <a:cubicBezTo>
                    <a:pt x="65" y="49"/>
                    <a:pt x="0" y="55"/>
                    <a:pt x="0" y="55"/>
                  </a:cubicBezTo>
                  <a:cubicBezTo>
                    <a:pt x="1" y="48"/>
                    <a:pt x="6" y="42"/>
                    <a:pt x="13" y="41"/>
                  </a:cubicBezTo>
                  <a:cubicBezTo>
                    <a:pt x="313" y="0"/>
                    <a:pt x="234" y="416"/>
                    <a:pt x="240" y="417"/>
                  </a:cubicBezTo>
                  <a:close/>
                </a:path>
              </a:pathLst>
            </a:custGeom>
            <a:solidFill>
              <a:srgbClr val="3D49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29"/>
            <p:cNvSpPr>
              <a:spLocks/>
            </p:cNvSpPr>
            <p:nvPr/>
          </p:nvSpPr>
          <p:spPr bwMode="auto">
            <a:xfrm>
              <a:off x="4572794" y="6264275"/>
              <a:ext cx="111125" cy="117475"/>
            </a:xfrm>
            <a:custGeom>
              <a:avLst/>
              <a:gdLst>
                <a:gd name="T0" fmla="*/ 33 w 46"/>
                <a:gd name="T1" fmla="*/ 24 h 49"/>
                <a:gd name="T2" fmla="*/ 30 w 46"/>
                <a:gd name="T3" fmla="*/ 35 h 49"/>
                <a:gd name="T4" fmla="*/ 15 w 46"/>
                <a:gd name="T5" fmla="*/ 46 h 49"/>
                <a:gd name="T6" fmla="*/ 3 w 46"/>
                <a:gd name="T7" fmla="*/ 44 h 49"/>
                <a:gd name="T8" fmla="*/ 4 w 46"/>
                <a:gd name="T9" fmla="*/ 32 h 49"/>
                <a:gd name="T10" fmla="*/ 19 w 46"/>
                <a:gd name="T11" fmla="*/ 20 h 49"/>
                <a:gd name="T12" fmla="*/ 31 w 46"/>
                <a:gd name="T13" fmla="*/ 21 h 49"/>
                <a:gd name="T14" fmla="*/ 41 w 46"/>
                <a:gd name="T15" fmla="*/ 14 h 49"/>
                <a:gd name="T16" fmla="*/ 43 w 46"/>
                <a:gd name="T17" fmla="*/ 0 h 49"/>
                <a:gd name="T18" fmla="*/ 46 w 46"/>
                <a:gd name="T19" fmla="*/ 0 h 49"/>
                <a:gd name="T20" fmla="*/ 44 w 46"/>
                <a:gd name="T21" fmla="*/ 15 h 49"/>
                <a:gd name="T22" fmla="*/ 44 w 46"/>
                <a:gd name="T23" fmla="*/ 15 h 49"/>
                <a:gd name="T24" fmla="*/ 44 w 46"/>
                <a:gd name="T25" fmla="*/ 16 h 49"/>
                <a:gd name="T26" fmla="*/ 33 w 46"/>
                <a:gd name="T27" fmla="*/ 2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6" h="49">
                  <a:moveTo>
                    <a:pt x="33" y="24"/>
                  </a:moveTo>
                  <a:cubicBezTo>
                    <a:pt x="35" y="27"/>
                    <a:pt x="34" y="32"/>
                    <a:pt x="30" y="35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1" y="49"/>
                    <a:pt x="6" y="48"/>
                    <a:pt x="3" y="44"/>
                  </a:cubicBezTo>
                  <a:cubicBezTo>
                    <a:pt x="0" y="40"/>
                    <a:pt x="0" y="35"/>
                    <a:pt x="4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3" y="18"/>
                    <a:pt x="28" y="18"/>
                    <a:pt x="31" y="21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6"/>
                    <a:pt x="44" y="16"/>
                    <a:pt x="44" y="16"/>
                  </a:cubicBezTo>
                  <a:lnTo>
                    <a:pt x="33" y="24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Rectangle 130"/>
            <p:cNvSpPr>
              <a:spLocks noChangeArrowheads="1"/>
            </p:cNvSpPr>
            <p:nvPr/>
          </p:nvSpPr>
          <p:spPr bwMode="auto">
            <a:xfrm>
              <a:off x="4785519" y="6246812"/>
              <a:ext cx="60325" cy="246063"/>
            </a:xfrm>
            <a:prstGeom prst="rect">
              <a:avLst/>
            </a:prstGeom>
            <a:solidFill>
              <a:srgbClr val="8081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Rectangle 131"/>
            <p:cNvSpPr>
              <a:spLocks noChangeArrowheads="1"/>
            </p:cNvSpPr>
            <p:nvPr/>
          </p:nvSpPr>
          <p:spPr bwMode="auto">
            <a:xfrm>
              <a:off x="4815681" y="6246812"/>
              <a:ext cx="30163" cy="246063"/>
            </a:xfrm>
            <a:prstGeom prst="rect">
              <a:avLst/>
            </a:prstGeom>
            <a:solidFill>
              <a:srgbClr val="8D8D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32"/>
            <p:cNvSpPr>
              <a:spLocks/>
            </p:cNvSpPr>
            <p:nvPr/>
          </p:nvSpPr>
          <p:spPr bwMode="auto">
            <a:xfrm>
              <a:off x="4412456" y="6227762"/>
              <a:ext cx="808038" cy="69850"/>
            </a:xfrm>
            <a:custGeom>
              <a:avLst/>
              <a:gdLst>
                <a:gd name="T0" fmla="*/ 335 w 335"/>
                <a:gd name="T1" fmla="*/ 0 h 29"/>
                <a:gd name="T2" fmla="*/ 335 w 335"/>
                <a:gd name="T3" fmla="*/ 2 h 29"/>
                <a:gd name="T4" fmla="*/ 318 w 335"/>
                <a:gd name="T5" fmla="*/ 19 h 29"/>
                <a:gd name="T6" fmla="*/ 254 w 335"/>
                <a:gd name="T7" fmla="*/ 19 h 29"/>
                <a:gd name="T8" fmla="*/ 167 w 335"/>
                <a:gd name="T9" fmla="*/ 29 h 29"/>
                <a:gd name="T10" fmla="*/ 81 w 335"/>
                <a:gd name="T11" fmla="*/ 19 h 29"/>
                <a:gd name="T12" fmla="*/ 17 w 335"/>
                <a:gd name="T13" fmla="*/ 19 h 29"/>
                <a:gd name="T14" fmla="*/ 0 w 335"/>
                <a:gd name="T15" fmla="*/ 2 h 29"/>
                <a:gd name="T16" fmla="*/ 0 w 335"/>
                <a:gd name="T17" fmla="*/ 0 h 29"/>
                <a:gd name="T18" fmla="*/ 335 w 335"/>
                <a:gd name="T1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5" h="29">
                  <a:moveTo>
                    <a:pt x="335" y="0"/>
                  </a:moveTo>
                  <a:cubicBezTo>
                    <a:pt x="335" y="0"/>
                    <a:pt x="335" y="1"/>
                    <a:pt x="335" y="2"/>
                  </a:cubicBezTo>
                  <a:cubicBezTo>
                    <a:pt x="335" y="11"/>
                    <a:pt x="327" y="19"/>
                    <a:pt x="318" y="19"/>
                  </a:cubicBezTo>
                  <a:cubicBezTo>
                    <a:pt x="254" y="19"/>
                    <a:pt x="254" y="19"/>
                    <a:pt x="254" y="19"/>
                  </a:cubicBezTo>
                  <a:cubicBezTo>
                    <a:pt x="246" y="25"/>
                    <a:pt x="211" y="29"/>
                    <a:pt x="167" y="29"/>
                  </a:cubicBezTo>
                  <a:cubicBezTo>
                    <a:pt x="124" y="29"/>
                    <a:pt x="89" y="25"/>
                    <a:pt x="81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8" y="19"/>
                    <a:pt x="0" y="11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lnTo>
                    <a:pt x="335" y="0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33"/>
            <p:cNvSpPr>
              <a:spLocks/>
            </p:cNvSpPr>
            <p:nvPr/>
          </p:nvSpPr>
          <p:spPr bwMode="auto">
            <a:xfrm>
              <a:off x="4518819" y="6446837"/>
              <a:ext cx="593725" cy="311150"/>
            </a:xfrm>
            <a:custGeom>
              <a:avLst/>
              <a:gdLst>
                <a:gd name="T0" fmla="*/ 104 w 246"/>
                <a:gd name="T1" fmla="*/ 0 h 129"/>
                <a:gd name="T2" fmla="*/ 143 w 246"/>
                <a:gd name="T3" fmla="*/ 0 h 129"/>
                <a:gd name="T4" fmla="*/ 143 w 246"/>
                <a:gd name="T5" fmla="*/ 90 h 129"/>
                <a:gd name="T6" fmla="*/ 235 w 246"/>
                <a:gd name="T7" fmla="*/ 105 h 129"/>
                <a:gd name="T8" fmla="*/ 246 w 246"/>
                <a:gd name="T9" fmla="*/ 117 h 129"/>
                <a:gd name="T10" fmla="*/ 235 w 246"/>
                <a:gd name="T11" fmla="*/ 128 h 129"/>
                <a:gd name="T12" fmla="*/ 135 w 246"/>
                <a:gd name="T13" fmla="*/ 111 h 129"/>
                <a:gd name="T14" fmla="*/ 112 w 246"/>
                <a:gd name="T15" fmla="*/ 111 h 129"/>
                <a:gd name="T16" fmla="*/ 12 w 246"/>
                <a:gd name="T17" fmla="*/ 128 h 129"/>
                <a:gd name="T18" fmla="*/ 0 w 246"/>
                <a:gd name="T19" fmla="*/ 117 h 129"/>
                <a:gd name="T20" fmla="*/ 12 w 246"/>
                <a:gd name="T21" fmla="*/ 105 h 129"/>
                <a:gd name="T22" fmla="*/ 104 w 246"/>
                <a:gd name="T23" fmla="*/ 90 h 129"/>
                <a:gd name="T24" fmla="*/ 104 w 246"/>
                <a:gd name="T25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6" h="129">
                  <a:moveTo>
                    <a:pt x="104" y="0"/>
                  </a:moveTo>
                  <a:cubicBezTo>
                    <a:pt x="143" y="0"/>
                    <a:pt x="143" y="0"/>
                    <a:pt x="143" y="0"/>
                  </a:cubicBezTo>
                  <a:cubicBezTo>
                    <a:pt x="143" y="90"/>
                    <a:pt x="143" y="90"/>
                    <a:pt x="143" y="90"/>
                  </a:cubicBezTo>
                  <a:cubicBezTo>
                    <a:pt x="235" y="105"/>
                    <a:pt x="235" y="105"/>
                    <a:pt x="235" y="105"/>
                  </a:cubicBezTo>
                  <a:cubicBezTo>
                    <a:pt x="241" y="106"/>
                    <a:pt x="246" y="111"/>
                    <a:pt x="246" y="117"/>
                  </a:cubicBezTo>
                  <a:cubicBezTo>
                    <a:pt x="246" y="123"/>
                    <a:pt x="241" y="129"/>
                    <a:pt x="235" y="128"/>
                  </a:cubicBezTo>
                  <a:cubicBezTo>
                    <a:pt x="135" y="111"/>
                    <a:pt x="135" y="111"/>
                    <a:pt x="135" y="111"/>
                  </a:cubicBezTo>
                  <a:cubicBezTo>
                    <a:pt x="112" y="111"/>
                    <a:pt x="112" y="111"/>
                    <a:pt x="112" y="111"/>
                  </a:cubicBezTo>
                  <a:cubicBezTo>
                    <a:pt x="12" y="128"/>
                    <a:pt x="12" y="128"/>
                    <a:pt x="12" y="128"/>
                  </a:cubicBezTo>
                  <a:cubicBezTo>
                    <a:pt x="6" y="129"/>
                    <a:pt x="0" y="123"/>
                    <a:pt x="0" y="117"/>
                  </a:cubicBezTo>
                  <a:cubicBezTo>
                    <a:pt x="0" y="111"/>
                    <a:pt x="6" y="106"/>
                    <a:pt x="12" y="105"/>
                  </a:cubicBezTo>
                  <a:cubicBezTo>
                    <a:pt x="104" y="90"/>
                    <a:pt x="104" y="90"/>
                    <a:pt x="104" y="90"/>
                  </a:cubicBezTo>
                  <a:lnTo>
                    <a:pt x="104" y="0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Oval 134"/>
            <p:cNvSpPr>
              <a:spLocks noChangeArrowheads="1"/>
            </p:cNvSpPr>
            <p:nvPr/>
          </p:nvSpPr>
          <p:spPr bwMode="auto">
            <a:xfrm>
              <a:off x="4506119" y="6723062"/>
              <a:ext cx="74613" cy="71438"/>
            </a:xfrm>
            <a:prstGeom prst="ellipse">
              <a:avLst/>
            </a:prstGeom>
            <a:solidFill>
              <a:srgbClr val="6D6E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Oval 135"/>
            <p:cNvSpPr>
              <a:spLocks noChangeArrowheads="1"/>
            </p:cNvSpPr>
            <p:nvPr/>
          </p:nvSpPr>
          <p:spPr bwMode="auto">
            <a:xfrm>
              <a:off x="5049044" y="6723062"/>
              <a:ext cx="73025" cy="71438"/>
            </a:xfrm>
            <a:prstGeom prst="ellipse">
              <a:avLst/>
            </a:prstGeom>
            <a:solidFill>
              <a:srgbClr val="6D6E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36"/>
            <p:cNvSpPr>
              <a:spLocks/>
            </p:cNvSpPr>
            <p:nvPr/>
          </p:nvSpPr>
          <p:spPr bwMode="auto">
            <a:xfrm>
              <a:off x="4783931" y="6664325"/>
              <a:ext cx="65088" cy="96838"/>
            </a:xfrm>
            <a:custGeom>
              <a:avLst/>
              <a:gdLst>
                <a:gd name="T0" fmla="*/ 0 w 41"/>
                <a:gd name="T1" fmla="*/ 0 h 61"/>
                <a:gd name="T2" fmla="*/ 20 w 41"/>
                <a:gd name="T3" fmla="*/ 0 h 61"/>
                <a:gd name="T4" fmla="*/ 41 w 41"/>
                <a:gd name="T5" fmla="*/ 0 h 61"/>
                <a:gd name="T6" fmla="*/ 33 w 41"/>
                <a:gd name="T7" fmla="*/ 61 h 61"/>
                <a:gd name="T8" fmla="*/ 20 w 41"/>
                <a:gd name="T9" fmla="*/ 61 h 61"/>
                <a:gd name="T10" fmla="*/ 7 w 41"/>
                <a:gd name="T11" fmla="*/ 61 h 61"/>
                <a:gd name="T12" fmla="*/ 0 w 41"/>
                <a:gd name="T13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1">
                  <a:moveTo>
                    <a:pt x="0" y="0"/>
                  </a:moveTo>
                  <a:lnTo>
                    <a:pt x="20" y="0"/>
                  </a:lnTo>
                  <a:lnTo>
                    <a:pt x="41" y="0"/>
                  </a:lnTo>
                  <a:lnTo>
                    <a:pt x="33" y="61"/>
                  </a:lnTo>
                  <a:lnTo>
                    <a:pt x="20" y="61"/>
                  </a:lnTo>
                  <a:lnTo>
                    <a:pt x="7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Oval 137"/>
            <p:cNvSpPr>
              <a:spLocks noChangeArrowheads="1"/>
            </p:cNvSpPr>
            <p:nvPr/>
          </p:nvSpPr>
          <p:spPr bwMode="auto">
            <a:xfrm>
              <a:off x="4779169" y="6723062"/>
              <a:ext cx="71438" cy="71438"/>
            </a:xfrm>
            <a:prstGeom prst="ellipse">
              <a:avLst/>
            </a:prstGeom>
            <a:solidFill>
              <a:srgbClr val="6D6E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38"/>
            <p:cNvSpPr>
              <a:spLocks/>
            </p:cNvSpPr>
            <p:nvPr/>
          </p:nvSpPr>
          <p:spPr bwMode="auto">
            <a:xfrm>
              <a:off x="4860131" y="4943475"/>
              <a:ext cx="41275" cy="57150"/>
            </a:xfrm>
            <a:custGeom>
              <a:avLst/>
              <a:gdLst>
                <a:gd name="T0" fmla="*/ 4 w 17"/>
                <a:gd name="T1" fmla="*/ 6 h 24"/>
                <a:gd name="T2" fmla="*/ 17 w 17"/>
                <a:gd name="T3" fmla="*/ 1 h 24"/>
                <a:gd name="T4" fmla="*/ 11 w 17"/>
                <a:gd name="T5" fmla="*/ 9 h 24"/>
                <a:gd name="T6" fmla="*/ 9 w 17"/>
                <a:gd name="T7" fmla="*/ 10 h 24"/>
                <a:gd name="T8" fmla="*/ 10 w 17"/>
                <a:gd name="T9" fmla="*/ 14 h 24"/>
                <a:gd name="T10" fmla="*/ 6 w 17"/>
                <a:gd name="T11" fmla="*/ 24 h 24"/>
                <a:gd name="T12" fmla="*/ 0 w 17"/>
                <a:gd name="T13" fmla="*/ 16 h 24"/>
                <a:gd name="T14" fmla="*/ 2 w 17"/>
                <a:gd name="T15" fmla="*/ 7 h 24"/>
                <a:gd name="T16" fmla="*/ 2 w 17"/>
                <a:gd name="T17" fmla="*/ 7 h 24"/>
                <a:gd name="T18" fmla="*/ 4 w 17"/>
                <a:gd name="T19" fmla="*/ 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24">
                  <a:moveTo>
                    <a:pt x="4" y="6"/>
                  </a:moveTo>
                  <a:cubicBezTo>
                    <a:pt x="11" y="5"/>
                    <a:pt x="17" y="0"/>
                    <a:pt x="17" y="1"/>
                  </a:cubicBezTo>
                  <a:cubicBezTo>
                    <a:pt x="17" y="2"/>
                    <a:pt x="14" y="6"/>
                    <a:pt x="11" y="9"/>
                  </a:cubicBezTo>
                  <a:cubicBezTo>
                    <a:pt x="10" y="9"/>
                    <a:pt x="10" y="9"/>
                    <a:pt x="9" y="10"/>
                  </a:cubicBezTo>
                  <a:cubicBezTo>
                    <a:pt x="9" y="11"/>
                    <a:pt x="10" y="13"/>
                    <a:pt x="10" y="14"/>
                  </a:cubicBezTo>
                  <a:cubicBezTo>
                    <a:pt x="11" y="19"/>
                    <a:pt x="9" y="23"/>
                    <a:pt x="6" y="24"/>
                  </a:cubicBezTo>
                  <a:cubicBezTo>
                    <a:pt x="3" y="24"/>
                    <a:pt x="1" y="20"/>
                    <a:pt x="0" y="16"/>
                  </a:cubicBezTo>
                  <a:cubicBezTo>
                    <a:pt x="0" y="12"/>
                    <a:pt x="0" y="9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7"/>
                    <a:pt x="3" y="6"/>
                    <a:pt x="4" y="6"/>
                  </a:cubicBez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39"/>
            <p:cNvSpPr>
              <a:spLocks/>
            </p:cNvSpPr>
            <p:nvPr/>
          </p:nvSpPr>
          <p:spPr bwMode="auto">
            <a:xfrm>
              <a:off x="5641181" y="4848225"/>
              <a:ext cx="417513" cy="454025"/>
            </a:xfrm>
            <a:custGeom>
              <a:avLst/>
              <a:gdLst>
                <a:gd name="T0" fmla="*/ 77 w 173"/>
                <a:gd name="T1" fmla="*/ 5 h 188"/>
                <a:gd name="T2" fmla="*/ 168 w 173"/>
                <a:gd name="T3" fmla="*/ 86 h 188"/>
                <a:gd name="T4" fmla="*/ 95 w 173"/>
                <a:gd name="T5" fmla="*/ 183 h 188"/>
                <a:gd name="T6" fmla="*/ 5 w 173"/>
                <a:gd name="T7" fmla="*/ 103 h 188"/>
                <a:gd name="T8" fmla="*/ 77 w 173"/>
                <a:gd name="T9" fmla="*/ 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188">
                  <a:moveTo>
                    <a:pt x="77" y="5"/>
                  </a:moveTo>
                  <a:cubicBezTo>
                    <a:pt x="122" y="0"/>
                    <a:pt x="163" y="37"/>
                    <a:pt x="168" y="86"/>
                  </a:cubicBezTo>
                  <a:cubicBezTo>
                    <a:pt x="173" y="135"/>
                    <a:pt x="140" y="179"/>
                    <a:pt x="95" y="183"/>
                  </a:cubicBezTo>
                  <a:cubicBezTo>
                    <a:pt x="50" y="188"/>
                    <a:pt x="10" y="152"/>
                    <a:pt x="5" y="103"/>
                  </a:cubicBezTo>
                  <a:cubicBezTo>
                    <a:pt x="0" y="53"/>
                    <a:pt x="32" y="9"/>
                    <a:pt x="77" y="5"/>
                  </a:cubicBezTo>
                  <a:close/>
                </a:path>
              </a:pathLst>
            </a:custGeom>
            <a:solidFill>
              <a:srgbClr val="FBD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40"/>
            <p:cNvSpPr>
              <a:spLocks/>
            </p:cNvSpPr>
            <p:nvPr/>
          </p:nvSpPr>
          <p:spPr bwMode="auto">
            <a:xfrm>
              <a:off x="5865019" y="4949825"/>
              <a:ext cx="101600" cy="115888"/>
            </a:xfrm>
            <a:custGeom>
              <a:avLst/>
              <a:gdLst>
                <a:gd name="T0" fmla="*/ 42 w 42"/>
                <a:gd name="T1" fmla="*/ 22 h 48"/>
                <a:gd name="T2" fmla="*/ 2 w 42"/>
                <a:gd name="T3" fmla="*/ 48 h 48"/>
                <a:gd name="T4" fmla="*/ 42 w 42"/>
                <a:gd name="T5" fmla="*/ 2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8">
                  <a:moveTo>
                    <a:pt x="42" y="22"/>
                  </a:moveTo>
                  <a:cubicBezTo>
                    <a:pt x="41" y="0"/>
                    <a:pt x="0" y="40"/>
                    <a:pt x="2" y="48"/>
                  </a:cubicBezTo>
                  <a:cubicBezTo>
                    <a:pt x="15" y="36"/>
                    <a:pt x="24" y="27"/>
                    <a:pt x="42" y="22"/>
                  </a:cubicBezTo>
                  <a:close/>
                </a:path>
              </a:pathLst>
            </a:custGeom>
            <a:solidFill>
              <a:srgbClr val="C96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41"/>
            <p:cNvSpPr>
              <a:spLocks/>
            </p:cNvSpPr>
            <p:nvPr/>
          </p:nvSpPr>
          <p:spPr bwMode="auto">
            <a:xfrm>
              <a:off x="5568156" y="4778375"/>
              <a:ext cx="441325" cy="463550"/>
            </a:xfrm>
            <a:custGeom>
              <a:avLst/>
              <a:gdLst>
                <a:gd name="T0" fmla="*/ 86 w 183"/>
                <a:gd name="T1" fmla="*/ 147 h 192"/>
                <a:gd name="T2" fmla="*/ 33 w 183"/>
                <a:gd name="T3" fmla="*/ 137 h 192"/>
                <a:gd name="T4" fmla="*/ 53 w 183"/>
                <a:gd name="T5" fmla="*/ 189 h 192"/>
                <a:gd name="T6" fmla="*/ 40 w 183"/>
                <a:gd name="T7" fmla="*/ 181 h 192"/>
                <a:gd name="T8" fmla="*/ 32 w 183"/>
                <a:gd name="T9" fmla="*/ 174 h 192"/>
                <a:gd name="T10" fmla="*/ 28 w 183"/>
                <a:gd name="T11" fmla="*/ 166 h 192"/>
                <a:gd name="T12" fmla="*/ 27 w 183"/>
                <a:gd name="T13" fmla="*/ 165 h 192"/>
                <a:gd name="T14" fmla="*/ 19 w 183"/>
                <a:gd name="T15" fmla="*/ 145 h 192"/>
                <a:gd name="T16" fmla="*/ 7 w 183"/>
                <a:gd name="T17" fmla="*/ 136 h 192"/>
                <a:gd name="T18" fmla="*/ 3 w 183"/>
                <a:gd name="T19" fmla="*/ 122 h 192"/>
                <a:gd name="T20" fmla="*/ 11 w 183"/>
                <a:gd name="T21" fmla="*/ 110 h 192"/>
                <a:gd name="T22" fmla="*/ 0 w 183"/>
                <a:gd name="T23" fmla="*/ 102 h 192"/>
                <a:gd name="T24" fmla="*/ 7 w 183"/>
                <a:gd name="T25" fmla="*/ 87 h 192"/>
                <a:gd name="T26" fmla="*/ 14 w 183"/>
                <a:gd name="T27" fmla="*/ 67 h 192"/>
                <a:gd name="T28" fmla="*/ 17 w 183"/>
                <a:gd name="T29" fmla="*/ 62 h 192"/>
                <a:gd name="T30" fmla="*/ 33 w 183"/>
                <a:gd name="T31" fmla="*/ 52 h 192"/>
                <a:gd name="T32" fmla="*/ 30 w 183"/>
                <a:gd name="T33" fmla="*/ 47 h 192"/>
                <a:gd name="T34" fmla="*/ 39 w 183"/>
                <a:gd name="T35" fmla="*/ 38 h 192"/>
                <a:gd name="T36" fmla="*/ 47 w 183"/>
                <a:gd name="T37" fmla="*/ 26 h 192"/>
                <a:gd name="T38" fmla="*/ 60 w 183"/>
                <a:gd name="T39" fmla="*/ 22 h 192"/>
                <a:gd name="T40" fmla="*/ 67 w 183"/>
                <a:gd name="T41" fmla="*/ 21 h 192"/>
                <a:gd name="T42" fmla="*/ 82 w 183"/>
                <a:gd name="T43" fmla="*/ 10 h 192"/>
                <a:gd name="T44" fmla="*/ 98 w 183"/>
                <a:gd name="T45" fmla="*/ 5 h 192"/>
                <a:gd name="T46" fmla="*/ 113 w 183"/>
                <a:gd name="T47" fmla="*/ 12 h 192"/>
                <a:gd name="T48" fmla="*/ 121 w 183"/>
                <a:gd name="T49" fmla="*/ 4 h 192"/>
                <a:gd name="T50" fmla="*/ 135 w 183"/>
                <a:gd name="T51" fmla="*/ 4 h 192"/>
                <a:gd name="T52" fmla="*/ 150 w 183"/>
                <a:gd name="T53" fmla="*/ 7 h 192"/>
                <a:gd name="T54" fmla="*/ 169 w 183"/>
                <a:gd name="T55" fmla="*/ 14 h 192"/>
                <a:gd name="T56" fmla="*/ 180 w 183"/>
                <a:gd name="T57" fmla="*/ 39 h 192"/>
                <a:gd name="T58" fmla="*/ 169 w 183"/>
                <a:gd name="T59" fmla="*/ 59 h 192"/>
                <a:gd name="T60" fmla="*/ 153 w 183"/>
                <a:gd name="T61" fmla="*/ 65 h 192"/>
                <a:gd name="T62" fmla="*/ 136 w 183"/>
                <a:gd name="T63" fmla="*/ 74 h 192"/>
                <a:gd name="T64" fmla="*/ 114 w 183"/>
                <a:gd name="T65" fmla="*/ 65 h 192"/>
                <a:gd name="T66" fmla="*/ 101 w 183"/>
                <a:gd name="T67" fmla="*/ 81 h 192"/>
                <a:gd name="T68" fmla="*/ 83 w 183"/>
                <a:gd name="T69" fmla="*/ 86 h 192"/>
                <a:gd name="T70" fmla="*/ 70 w 183"/>
                <a:gd name="T71" fmla="*/ 91 h 192"/>
                <a:gd name="T72" fmla="*/ 68 w 183"/>
                <a:gd name="T73" fmla="*/ 101 h 192"/>
                <a:gd name="T74" fmla="*/ 77 w 183"/>
                <a:gd name="T75" fmla="*/ 121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3" h="192">
                  <a:moveTo>
                    <a:pt x="77" y="121"/>
                  </a:moveTo>
                  <a:cubicBezTo>
                    <a:pt x="104" y="143"/>
                    <a:pt x="86" y="148"/>
                    <a:pt x="86" y="147"/>
                  </a:cubicBezTo>
                  <a:cubicBezTo>
                    <a:pt x="84" y="143"/>
                    <a:pt x="66" y="121"/>
                    <a:pt x="50" y="120"/>
                  </a:cubicBezTo>
                  <a:cubicBezTo>
                    <a:pt x="34" y="120"/>
                    <a:pt x="33" y="127"/>
                    <a:pt x="33" y="137"/>
                  </a:cubicBezTo>
                  <a:cubicBezTo>
                    <a:pt x="34" y="147"/>
                    <a:pt x="63" y="191"/>
                    <a:pt x="62" y="189"/>
                  </a:cubicBezTo>
                  <a:cubicBezTo>
                    <a:pt x="61" y="188"/>
                    <a:pt x="57" y="192"/>
                    <a:pt x="53" y="189"/>
                  </a:cubicBezTo>
                  <a:cubicBezTo>
                    <a:pt x="52" y="190"/>
                    <a:pt x="52" y="186"/>
                    <a:pt x="48" y="186"/>
                  </a:cubicBezTo>
                  <a:cubicBezTo>
                    <a:pt x="45" y="187"/>
                    <a:pt x="40" y="185"/>
                    <a:pt x="40" y="181"/>
                  </a:cubicBezTo>
                  <a:cubicBezTo>
                    <a:pt x="40" y="181"/>
                    <a:pt x="40" y="181"/>
                    <a:pt x="40" y="181"/>
                  </a:cubicBezTo>
                  <a:cubicBezTo>
                    <a:pt x="36" y="182"/>
                    <a:pt x="33" y="178"/>
                    <a:pt x="32" y="174"/>
                  </a:cubicBezTo>
                  <a:cubicBezTo>
                    <a:pt x="32" y="174"/>
                    <a:pt x="32" y="173"/>
                    <a:pt x="32" y="173"/>
                  </a:cubicBezTo>
                  <a:cubicBezTo>
                    <a:pt x="30" y="172"/>
                    <a:pt x="28" y="169"/>
                    <a:pt x="28" y="166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7" y="165"/>
                    <a:pt x="27" y="165"/>
                    <a:pt x="27" y="165"/>
                  </a:cubicBezTo>
                  <a:cubicBezTo>
                    <a:pt x="21" y="165"/>
                    <a:pt x="16" y="161"/>
                    <a:pt x="15" y="155"/>
                  </a:cubicBezTo>
                  <a:cubicBezTo>
                    <a:pt x="15" y="151"/>
                    <a:pt x="16" y="147"/>
                    <a:pt x="19" y="145"/>
                  </a:cubicBezTo>
                  <a:cubicBezTo>
                    <a:pt x="19" y="144"/>
                    <a:pt x="19" y="144"/>
                    <a:pt x="19" y="144"/>
                  </a:cubicBezTo>
                  <a:cubicBezTo>
                    <a:pt x="13" y="144"/>
                    <a:pt x="7" y="141"/>
                    <a:pt x="7" y="136"/>
                  </a:cubicBezTo>
                  <a:cubicBezTo>
                    <a:pt x="6" y="133"/>
                    <a:pt x="8" y="131"/>
                    <a:pt x="10" y="129"/>
                  </a:cubicBezTo>
                  <a:cubicBezTo>
                    <a:pt x="6" y="128"/>
                    <a:pt x="4" y="125"/>
                    <a:pt x="3" y="122"/>
                  </a:cubicBezTo>
                  <a:cubicBezTo>
                    <a:pt x="3" y="117"/>
                    <a:pt x="6" y="113"/>
                    <a:pt x="11" y="112"/>
                  </a:cubicBezTo>
                  <a:cubicBezTo>
                    <a:pt x="11" y="111"/>
                    <a:pt x="11" y="110"/>
                    <a:pt x="11" y="110"/>
                  </a:cubicBezTo>
                  <a:cubicBezTo>
                    <a:pt x="11" y="110"/>
                    <a:pt x="10" y="110"/>
                    <a:pt x="10" y="110"/>
                  </a:cubicBezTo>
                  <a:cubicBezTo>
                    <a:pt x="5" y="111"/>
                    <a:pt x="1" y="107"/>
                    <a:pt x="0" y="102"/>
                  </a:cubicBezTo>
                  <a:cubicBezTo>
                    <a:pt x="0" y="99"/>
                    <a:pt x="1" y="97"/>
                    <a:pt x="3" y="95"/>
                  </a:cubicBezTo>
                  <a:cubicBezTo>
                    <a:pt x="2" y="92"/>
                    <a:pt x="4" y="89"/>
                    <a:pt x="7" y="87"/>
                  </a:cubicBezTo>
                  <a:cubicBezTo>
                    <a:pt x="5" y="85"/>
                    <a:pt x="3" y="83"/>
                    <a:pt x="3" y="80"/>
                  </a:cubicBezTo>
                  <a:cubicBezTo>
                    <a:pt x="2" y="73"/>
                    <a:pt x="7" y="68"/>
                    <a:pt x="14" y="67"/>
                  </a:cubicBezTo>
                  <a:cubicBezTo>
                    <a:pt x="16" y="67"/>
                    <a:pt x="18" y="67"/>
                    <a:pt x="19" y="68"/>
                  </a:cubicBezTo>
                  <a:cubicBezTo>
                    <a:pt x="18" y="66"/>
                    <a:pt x="17" y="64"/>
                    <a:pt x="17" y="62"/>
                  </a:cubicBezTo>
                  <a:cubicBezTo>
                    <a:pt x="16" y="56"/>
                    <a:pt x="20" y="50"/>
                    <a:pt x="26" y="50"/>
                  </a:cubicBezTo>
                  <a:cubicBezTo>
                    <a:pt x="29" y="49"/>
                    <a:pt x="31" y="50"/>
                    <a:pt x="33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2" y="51"/>
                    <a:pt x="31" y="49"/>
                    <a:pt x="30" y="47"/>
                  </a:cubicBezTo>
                  <a:cubicBezTo>
                    <a:pt x="30" y="42"/>
                    <a:pt x="33" y="39"/>
                    <a:pt x="38" y="38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8" y="32"/>
                    <a:pt x="42" y="26"/>
                    <a:pt x="47" y="26"/>
                  </a:cubicBezTo>
                  <a:cubicBezTo>
                    <a:pt x="48" y="25"/>
                    <a:pt x="50" y="26"/>
                    <a:pt x="51" y="26"/>
                  </a:cubicBezTo>
                  <a:cubicBezTo>
                    <a:pt x="53" y="24"/>
                    <a:pt x="56" y="22"/>
                    <a:pt x="60" y="22"/>
                  </a:cubicBezTo>
                  <a:cubicBezTo>
                    <a:pt x="62" y="21"/>
                    <a:pt x="65" y="22"/>
                    <a:pt x="67" y="23"/>
                  </a:cubicBezTo>
                  <a:cubicBezTo>
                    <a:pt x="67" y="22"/>
                    <a:pt x="67" y="22"/>
                    <a:pt x="67" y="21"/>
                  </a:cubicBezTo>
                  <a:cubicBezTo>
                    <a:pt x="66" y="15"/>
                    <a:pt x="71" y="10"/>
                    <a:pt x="77" y="9"/>
                  </a:cubicBezTo>
                  <a:cubicBezTo>
                    <a:pt x="79" y="9"/>
                    <a:pt x="80" y="9"/>
                    <a:pt x="82" y="10"/>
                  </a:cubicBezTo>
                  <a:cubicBezTo>
                    <a:pt x="82" y="5"/>
                    <a:pt x="85" y="1"/>
                    <a:pt x="90" y="0"/>
                  </a:cubicBezTo>
                  <a:cubicBezTo>
                    <a:pt x="93" y="0"/>
                    <a:pt x="96" y="2"/>
                    <a:pt x="98" y="5"/>
                  </a:cubicBezTo>
                  <a:cubicBezTo>
                    <a:pt x="99" y="5"/>
                    <a:pt x="100" y="4"/>
                    <a:pt x="101" y="4"/>
                  </a:cubicBezTo>
                  <a:cubicBezTo>
                    <a:pt x="106" y="4"/>
                    <a:pt x="111" y="7"/>
                    <a:pt x="113" y="12"/>
                  </a:cubicBezTo>
                  <a:cubicBezTo>
                    <a:pt x="113" y="12"/>
                    <a:pt x="114" y="12"/>
                    <a:pt x="114" y="12"/>
                  </a:cubicBezTo>
                  <a:cubicBezTo>
                    <a:pt x="114" y="8"/>
                    <a:pt x="117" y="5"/>
                    <a:pt x="121" y="4"/>
                  </a:cubicBezTo>
                  <a:cubicBezTo>
                    <a:pt x="124" y="4"/>
                    <a:pt x="126" y="5"/>
                    <a:pt x="128" y="8"/>
                  </a:cubicBezTo>
                  <a:cubicBezTo>
                    <a:pt x="129" y="6"/>
                    <a:pt x="132" y="4"/>
                    <a:pt x="135" y="4"/>
                  </a:cubicBezTo>
                  <a:cubicBezTo>
                    <a:pt x="139" y="4"/>
                    <a:pt x="143" y="5"/>
                    <a:pt x="145" y="8"/>
                  </a:cubicBezTo>
                  <a:cubicBezTo>
                    <a:pt x="147" y="8"/>
                    <a:pt x="148" y="7"/>
                    <a:pt x="150" y="7"/>
                  </a:cubicBezTo>
                  <a:cubicBezTo>
                    <a:pt x="156" y="6"/>
                    <a:pt x="162" y="11"/>
                    <a:pt x="163" y="17"/>
                  </a:cubicBezTo>
                  <a:cubicBezTo>
                    <a:pt x="165" y="15"/>
                    <a:pt x="167" y="14"/>
                    <a:pt x="169" y="14"/>
                  </a:cubicBezTo>
                  <a:cubicBezTo>
                    <a:pt x="176" y="13"/>
                    <a:pt x="182" y="19"/>
                    <a:pt x="182" y="28"/>
                  </a:cubicBezTo>
                  <a:cubicBezTo>
                    <a:pt x="183" y="32"/>
                    <a:pt x="182" y="36"/>
                    <a:pt x="180" y="39"/>
                  </a:cubicBezTo>
                  <a:cubicBezTo>
                    <a:pt x="180" y="40"/>
                    <a:pt x="180" y="41"/>
                    <a:pt x="180" y="43"/>
                  </a:cubicBezTo>
                  <a:cubicBezTo>
                    <a:pt x="181" y="51"/>
                    <a:pt x="176" y="58"/>
                    <a:pt x="169" y="59"/>
                  </a:cubicBezTo>
                  <a:cubicBezTo>
                    <a:pt x="166" y="59"/>
                    <a:pt x="164" y="59"/>
                    <a:pt x="162" y="58"/>
                  </a:cubicBezTo>
                  <a:cubicBezTo>
                    <a:pt x="160" y="61"/>
                    <a:pt x="157" y="64"/>
                    <a:pt x="153" y="65"/>
                  </a:cubicBezTo>
                  <a:cubicBezTo>
                    <a:pt x="152" y="65"/>
                    <a:pt x="151" y="65"/>
                    <a:pt x="150" y="64"/>
                  </a:cubicBezTo>
                  <a:cubicBezTo>
                    <a:pt x="148" y="70"/>
                    <a:pt x="143" y="74"/>
                    <a:pt x="136" y="74"/>
                  </a:cubicBezTo>
                  <a:cubicBezTo>
                    <a:pt x="128" y="75"/>
                    <a:pt x="121" y="71"/>
                    <a:pt x="118" y="64"/>
                  </a:cubicBezTo>
                  <a:cubicBezTo>
                    <a:pt x="117" y="65"/>
                    <a:pt x="115" y="65"/>
                    <a:pt x="114" y="65"/>
                  </a:cubicBezTo>
                  <a:cubicBezTo>
                    <a:pt x="113" y="66"/>
                    <a:pt x="113" y="66"/>
                    <a:pt x="113" y="66"/>
                  </a:cubicBezTo>
                  <a:cubicBezTo>
                    <a:pt x="113" y="74"/>
                    <a:pt x="108" y="81"/>
                    <a:pt x="101" y="81"/>
                  </a:cubicBezTo>
                  <a:cubicBezTo>
                    <a:pt x="98" y="82"/>
                    <a:pt x="96" y="81"/>
                    <a:pt x="93" y="80"/>
                  </a:cubicBezTo>
                  <a:cubicBezTo>
                    <a:pt x="91" y="83"/>
                    <a:pt x="87" y="85"/>
                    <a:pt x="83" y="86"/>
                  </a:cubicBezTo>
                  <a:cubicBezTo>
                    <a:pt x="81" y="86"/>
                    <a:pt x="78" y="86"/>
                    <a:pt x="76" y="85"/>
                  </a:cubicBezTo>
                  <a:cubicBezTo>
                    <a:pt x="75" y="87"/>
                    <a:pt x="73" y="90"/>
                    <a:pt x="70" y="91"/>
                  </a:cubicBezTo>
                  <a:cubicBezTo>
                    <a:pt x="71" y="92"/>
                    <a:pt x="72" y="93"/>
                    <a:pt x="72" y="94"/>
                  </a:cubicBezTo>
                  <a:cubicBezTo>
                    <a:pt x="72" y="96"/>
                    <a:pt x="71" y="99"/>
                    <a:pt x="68" y="101"/>
                  </a:cubicBezTo>
                  <a:cubicBezTo>
                    <a:pt x="69" y="103"/>
                    <a:pt x="70" y="105"/>
                    <a:pt x="71" y="107"/>
                  </a:cubicBezTo>
                  <a:cubicBezTo>
                    <a:pt x="77" y="121"/>
                    <a:pt x="77" y="121"/>
                    <a:pt x="77" y="12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42"/>
            <p:cNvSpPr>
              <a:spLocks/>
            </p:cNvSpPr>
            <p:nvPr/>
          </p:nvSpPr>
          <p:spPr bwMode="auto">
            <a:xfrm>
              <a:off x="5682456" y="4986337"/>
              <a:ext cx="377825" cy="180975"/>
            </a:xfrm>
            <a:custGeom>
              <a:avLst/>
              <a:gdLst>
                <a:gd name="T0" fmla="*/ 113 w 157"/>
                <a:gd name="T1" fmla="*/ 10 h 75"/>
                <a:gd name="T2" fmla="*/ 127 w 157"/>
                <a:gd name="T3" fmla="*/ 18 h 75"/>
                <a:gd name="T4" fmla="*/ 130 w 157"/>
                <a:gd name="T5" fmla="*/ 14 h 75"/>
                <a:gd name="T6" fmla="*/ 134 w 157"/>
                <a:gd name="T7" fmla="*/ 12 h 75"/>
                <a:gd name="T8" fmla="*/ 138 w 157"/>
                <a:gd name="T9" fmla="*/ 12 h 75"/>
                <a:gd name="T10" fmla="*/ 141 w 157"/>
                <a:gd name="T11" fmla="*/ 13 h 75"/>
                <a:gd name="T12" fmla="*/ 146 w 157"/>
                <a:gd name="T13" fmla="*/ 0 h 75"/>
                <a:gd name="T14" fmla="*/ 156 w 157"/>
                <a:gd name="T15" fmla="*/ 28 h 75"/>
                <a:gd name="T16" fmla="*/ 152 w 157"/>
                <a:gd name="T17" fmla="*/ 57 h 75"/>
                <a:gd name="T18" fmla="*/ 142 w 157"/>
                <a:gd name="T19" fmla="*/ 29 h 75"/>
                <a:gd name="T20" fmla="*/ 141 w 157"/>
                <a:gd name="T21" fmla="*/ 18 h 75"/>
                <a:gd name="T22" fmla="*/ 130 w 157"/>
                <a:gd name="T23" fmla="*/ 23 h 75"/>
                <a:gd name="T24" fmla="*/ 136 w 157"/>
                <a:gd name="T25" fmla="*/ 40 h 75"/>
                <a:gd name="T26" fmla="*/ 119 w 157"/>
                <a:gd name="T27" fmla="*/ 74 h 75"/>
                <a:gd name="T28" fmla="*/ 96 w 157"/>
                <a:gd name="T29" fmla="*/ 44 h 75"/>
                <a:gd name="T30" fmla="*/ 97 w 157"/>
                <a:gd name="T31" fmla="*/ 29 h 75"/>
                <a:gd name="T32" fmla="*/ 0 w 157"/>
                <a:gd name="T33" fmla="*/ 42 h 75"/>
                <a:gd name="T34" fmla="*/ 0 w 157"/>
                <a:gd name="T35" fmla="*/ 37 h 75"/>
                <a:gd name="T36" fmla="*/ 98 w 157"/>
                <a:gd name="T37" fmla="*/ 25 h 75"/>
                <a:gd name="T38" fmla="*/ 113 w 157"/>
                <a:gd name="T39" fmla="*/ 1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7" h="75">
                  <a:moveTo>
                    <a:pt x="113" y="10"/>
                  </a:moveTo>
                  <a:cubicBezTo>
                    <a:pt x="118" y="9"/>
                    <a:pt x="123" y="12"/>
                    <a:pt x="127" y="18"/>
                  </a:cubicBezTo>
                  <a:cubicBezTo>
                    <a:pt x="128" y="16"/>
                    <a:pt x="129" y="15"/>
                    <a:pt x="130" y="14"/>
                  </a:cubicBezTo>
                  <a:cubicBezTo>
                    <a:pt x="131" y="13"/>
                    <a:pt x="132" y="12"/>
                    <a:pt x="134" y="12"/>
                  </a:cubicBezTo>
                  <a:cubicBezTo>
                    <a:pt x="135" y="11"/>
                    <a:pt x="137" y="11"/>
                    <a:pt x="138" y="12"/>
                  </a:cubicBezTo>
                  <a:cubicBezTo>
                    <a:pt x="139" y="12"/>
                    <a:pt x="140" y="13"/>
                    <a:pt x="141" y="13"/>
                  </a:cubicBezTo>
                  <a:cubicBezTo>
                    <a:pt x="142" y="5"/>
                    <a:pt x="143" y="0"/>
                    <a:pt x="146" y="0"/>
                  </a:cubicBezTo>
                  <a:cubicBezTo>
                    <a:pt x="150" y="0"/>
                    <a:pt x="154" y="12"/>
                    <a:pt x="156" y="28"/>
                  </a:cubicBezTo>
                  <a:cubicBezTo>
                    <a:pt x="157" y="44"/>
                    <a:pt x="156" y="57"/>
                    <a:pt x="152" y="57"/>
                  </a:cubicBezTo>
                  <a:cubicBezTo>
                    <a:pt x="148" y="58"/>
                    <a:pt x="143" y="45"/>
                    <a:pt x="142" y="29"/>
                  </a:cubicBezTo>
                  <a:cubicBezTo>
                    <a:pt x="141" y="25"/>
                    <a:pt x="141" y="21"/>
                    <a:pt x="141" y="18"/>
                  </a:cubicBezTo>
                  <a:cubicBezTo>
                    <a:pt x="137" y="14"/>
                    <a:pt x="132" y="17"/>
                    <a:pt x="130" y="23"/>
                  </a:cubicBezTo>
                  <a:cubicBezTo>
                    <a:pt x="133" y="27"/>
                    <a:pt x="135" y="33"/>
                    <a:pt x="136" y="40"/>
                  </a:cubicBezTo>
                  <a:cubicBezTo>
                    <a:pt x="137" y="58"/>
                    <a:pt x="130" y="73"/>
                    <a:pt x="119" y="74"/>
                  </a:cubicBezTo>
                  <a:cubicBezTo>
                    <a:pt x="108" y="75"/>
                    <a:pt x="98" y="62"/>
                    <a:pt x="96" y="44"/>
                  </a:cubicBezTo>
                  <a:cubicBezTo>
                    <a:pt x="96" y="39"/>
                    <a:pt x="96" y="34"/>
                    <a:pt x="97" y="29"/>
                  </a:cubicBezTo>
                  <a:cubicBezTo>
                    <a:pt x="82" y="31"/>
                    <a:pt x="0" y="42"/>
                    <a:pt x="0" y="42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7"/>
                    <a:pt x="84" y="27"/>
                    <a:pt x="98" y="25"/>
                  </a:cubicBezTo>
                  <a:cubicBezTo>
                    <a:pt x="100" y="17"/>
                    <a:pt x="106" y="11"/>
                    <a:pt x="113" y="10"/>
                  </a:cubicBez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43"/>
            <p:cNvSpPr>
              <a:spLocks/>
            </p:cNvSpPr>
            <p:nvPr/>
          </p:nvSpPr>
          <p:spPr bwMode="auto">
            <a:xfrm>
              <a:off x="5915819" y="5013325"/>
              <a:ext cx="93663" cy="149225"/>
            </a:xfrm>
            <a:custGeom>
              <a:avLst/>
              <a:gdLst>
                <a:gd name="T0" fmla="*/ 16 w 39"/>
                <a:gd name="T1" fmla="*/ 1 h 62"/>
                <a:gd name="T2" fmla="*/ 37 w 39"/>
                <a:gd name="T3" fmla="*/ 29 h 62"/>
                <a:gd name="T4" fmla="*/ 23 w 39"/>
                <a:gd name="T5" fmla="*/ 61 h 62"/>
                <a:gd name="T6" fmla="*/ 2 w 39"/>
                <a:gd name="T7" fmla="*/ 33 h 62"/>
                <a:gd name="T8" fmla="*/ 16 w 39"/>
                <a:gd name="T9" fmla="*/ 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62">
                  <a:moveTo>
                    <a:pt x="16" y="1"/>
                  </a:moveTo>
                  <a:cubicBezTo>
                    <a:pt x="26" y="0"/>
                    <a:pt x="36" y="13"/>
                    <a:pt x="37" y="29"/>
                  </a:cubicBezTo>
                  <a:cubicBezTo>
                    <a:pt x="39" y="46"/>
                    <a:pt x="32" y="60"/>
                    <a:pt x="23" y="61"/>
                  </a:cubicBezTo>
                  <a:cubicBezTo>
                    <a:pt x="13" y="62"/>
                    <a:pt x="4" y="50"/>
                    <a:pt x="2" y="33"/>
                  </a:cubicBezTo>
                  <a:cubicBezTo>
                    <a:pt x="0" y="16"/>
                    <a:pt x="7" y="2"/>
                    <a:pt x="16" y="1"/>
                  </a:cubicBezTo>
                  <a:close/>
                </a:path>
              </a:pathLst>
            </a:custGeom>
            <a:solidFill>
              <a:srgbClr val="D4EE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44"/>
            <p:cNvSpPr>
              <a:spLocks/>
            </p:cNvSpPr>
            <p:nvPr/>
          </p:nvSpPr>
          <p:spPr bwMode="auto">
            <a:xfrm>
              <a:off x="5622131" y="5064125"/>
              <a:ext cx="122238" cy="125413"/>
            </a:xfrm>
            <a:custGeom>
              <a:avLst/>
              <a:gdLst>
                <a:gd name="T0" fmla="*/ 23 w 51"/>
                <a:gd name="T1" fmla="*/ 2 h 52"/>
                <a:gd name="T2" fmla="*/ 49 w 51"/>
                <a:gd name="T3" fmla="*/ 24 h 52"/>
                <a:gd name="T4" fmla="*/ 28 w 51"/>
                <a:gd name="T5" fmla="*/ 51 h 52"/>
                <a:gd name="T6" fmla="*/ 2 w 51"/>
                <a:gd name="T7" fmla="*/ 29 h 52"/>
                <a:gd name="T8" fmla="*/ 23 w 51"/>
                <a:gd name="T9" fmla="*/ 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52">
                  <a:moveTo>
                    <a:pt x="23" y="2"/>
                  </a:moveTo>
                  <a:cubicBezTo>
                    <a:pt x="36" y="0"/>
                    <a:pt x="48" y="10"/>
                    <a:pt x="49" y="24"/>
                  </a:cubicBezTo>
                  <a:cubicBezTo>
                    <a:pt x="51" y="38"/>
                    <a:pt x="41" y="50"/>
                    <a:pt x="28" y="51"/>
                  </a:cubicBezTo>
                  <a:cubicBezTo>
                    <a:pt x="15" y="52"/>
                    <a:pt x="3" y="42"/>
                    <a:pt x="2" y="29"/>
                  </a:cubicBezTo>
                  <a:cubicBezTo>
                    <a:pt x="0" y="15"/>
                    <a:pt x="10" y="3"/>
                    <a:pt x="23" y="2"/>
                  </a:cubicBezTo>
                  <a:close/>
                </a:path>
              </a:pathLst>
            </a:custGeom>
            <a:solidFill>
              <a:srgbClr val="FBD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45"/>
            <p:cNvSpPr>
              <a:spLocks/>
            </p:cNvSpPr>
            <p:nvPr/>
          </p:nvSpPr>
          <p:spPr bwMode="auto">
            <a:xfrm>
              <a:off x="5638006" y="5083175"/>
              <a:ext cx="73025" cy="88900"/>
            </a:xfrm>
            <a:custGeom>
              <a:avLst/>
              <a:gdLst>
                <a:gd name="T0" fmla="*/ 5 w 30"/>
                <a:gd name="T1" fmla="*/ 8 h 37"/>
                <a:gd name="T2" fmla="*/ 7 w 30"/>
                <a:gd name="T3" fmla="*/ 29 h 37"/>
                <a:gd name="T4" fmla="*/ 25 w 30"/>
                <a:gd name="T5" fmla="*/ 32 h 37"/>
                <a:gd name="T6" fmla="*/ 26 w 30"/>
                <a:gd name="T7" fmla="*/ 20 h 37"/>
                <a:gd name="T8" fmla="*/ 17 w 30"/>
                <a:gd name="T9" fmla="*/ 13 h 37"/>
                <a:gd name="T10" fmla="*/ 23 w 30"/>
                <a:gd name="T11" fmla="*/ 8 h 37"/>
                <a:gd name="T12" fmla="*/ 18 w 30"/>
                <a:gd name="T13" fmla="*/ 2 h 37"/>
                <a:gd name="T14" fmla="*/ 5 w 30"/>
                <a:gd name="T15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37">
                  <a:moveTo>
                    <a:pt x="5" y="8"/>
                  </a:moveTo>
                  <a:cubicBezTo>
                    <a:pt x="0" y="15"/>
                    <a:pt x="2" y="24"/>
                    <a:pt x="7" y="29"/>
                  </a:cubicBezTo>
                  <a:cubicBezTo>
                    <a:pt x="13" y="34"/>
                    <a:pt x="19" y="37"/>
                    <a:pt x="25" y="32"/>
                  </a:cubicBezTo>
                  <a:cubicBezTo>
                    <a:pt x="30" y="27"/>
                    <a:pt x="30" y="20"/>
                    <a:pt x="26" y="20"/>
                  </a:cubicBezTo>
                  <a:cubicBezTo>
                    <a:pt x="21" y="19"/>
                    <a:pt x="15" y="16"/>
                    <a:pt x="17" y="13"/>
                  </a:cubicBezTo>
                  <a:cubicBezTo>
                    <a:pt x="19" y="10"/>
                    <a:pt x="22" y="12"/>
                    <a:pt x="23" y="8"/>
                  </a:cubicBezTo>
                  <a:cubicBezTo>
                    <a:pt x="24" y="5"/>
                    <a:pt x="18" y="2"/>
                    <a:pt x="18" y="2"/>
                  </a:cubicBezTo>
                  <a:cubicBezTo>
                    <a:pt x="19" y="2"/>
                    <a:pt x="10" y="0"/>
                    <a:pt x="5" y="8"/>
                  </a:cubicBezTo>
                  <a:close/>
                </a:path>
              </a:pathLst>
            </a:custGeom>
            <a:solidFill>
              <a:srgbClr val="F7A1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46"/>
            <p:cNvSpPr>
              <a:spLocks/>
            </p:cNvSpPr>
            <p:nvPr/>
          </p:nvSpPr>
          <p:spPr bwMode="auto">
            <a:xfrm>
              <a:off x="5647531" y="5086350"/>
              <a:ext cx="63500" cy="79375"/>
            </a:xfrm>
            <a:custGeom>
              <a:avLst/>
              <a:gdLst>
                <a:gd name="T0" fmla="*/ 20 w 26"/>
                <a:gd name="T1" fmla="*/ 31 h 33"/>
                <a:gd name="T2" fmla="*/ 21 w 26"/>
                <a:gd name="T3" fmla="*/ 31 h 33"/>
                <a:gd name="T4" fmla="*/ 22 w 26"/>
                <a:gd name="T5" fmla="*/ 19 h 33"/>
                <a:gd name="T6" fmla="*/ 13 w 26"/>
                <a:gd name="T7" fmla="*/ 12 h 33"/>
                <a:gd name="T8" fmla="*/ 16 w 26"/>
                <a:gd name="T9" fmla="*/ 10 h 33"/>
                <a:gd name="T10" fmla="*/ 19 w 26"/>
                <a:gd name="T11" fmla="*/ 8 h 33"/>
                <a:gd name="T12" fmla="*/ 19 w 26"/>
                <a:gd name="T13" fmla="*/ 7 h 33"/>
                <a:gd name="T14" fmla="*/ 14 w 26"/>
                <a:gd name="T15" fmla="*/ 1 h 33"/>
                <a:gd name="T16" fmla="*/ 7 w 26"/>
                <a:gd name="T17" fmla="*/ 2 h 33"/>
                <a:gd name="T18" fmla="*/ 4 w 26"/>
                <a:gd name="T19" fmla="*/ 5 h 33"/>
                <a:gd name="T20" fmla="*/ 6 w 26"/>
                <a:gd name="T21" fmla="*/ 26 h 33"/>
                <a:gd name="T22" fmla="*/ 20 w 26"/>
                <a:gd name="T23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33">
                  <a:moveTo>
                    <a:pt x="20" y="31"/>
                  </a:moveTo>
                  <a:cubicBezTo>
                    <a:pt x="21" y="31"/>
                    <a:pt x="21" y="31"/>
                    <a:pt x="21" y="31"/>
                  </a:cubicBezTo>
                  <a:cubicBezTo>
                    <a:pt x="26" y="26"/>
                    <a:pt x="26" y="19"/>
                    <a:pt x="22" y="19"/>
                  </a:cubicBezTo>
                  <a:cubicBezTo>
                    <a:pt x="17" y="18"/>
                    <a:pt x="11" y="15"/>
                    <a:pt x="13" y="12"/>
                  </a:cubicBezTo>
                  <a:cubicBezTo>
                    <a:pt x="14" y="10"/>
                    <a:pt x="15" y="10"/>
                    <a:pt x="16" y="10"/>
                  </a:cubicBezTo>
                  <a:cubicBezTo>
                    <a:pt x="17" y="9"/>
                    <a:pt x="18" y="8"/>
                    <a:pt x="19" y="8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4"/>
                    <a:pt x="14" y="1"/>
                    <a:pt x="14" y="1"/>
                  </a:cubicBezTo>
                  <a:cubicBezTo>
                    <a:pt x="14" y="1"/>
                    <a:pt x="11" y="0"/>
                    <a:pt x="7" y="2"/>
                  </a:cubicBezTo>
                  <a:cubicBezTo>
                    <a:pt x="6" y="3"/>
                    <a:pt x="5" y="4"/>
                    <a:pt x="4" y="5"/>
                  </a:cubicBezTo>
                  <a:cubicBezTo>
                    <a:pt x="0" y="12"/>
                    <a:pt x="1" y="21"/>
                    <a:pt x="6" y="26"/>
                  </a:cubicBezTo>
                  <a:cubicBezTo>
                    <a:pt x="11" y="30"/>
                    <a:pt x="16" y="33"/>
                    <a:pt x="20" y="31"/>
                  </a:cubicBezTo>
                  <a:close/>
                </a:path>
              </a:pathLst>
            </a:custGeom>
            <a:solidFill>
              <a:srgbClr val="F8A9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47"/>
            <p:cNvSpPr>
              <a:spLocks/>
            </p:cNvSpPr>
            <p:nvPr/>
          </p:nvSpPr>
          <p:spPr bwMode="auto">
            <a:xfrm>
              <a:off x="6026944" y="4994275"/>
              <a:ext cx="33338" cy="130175"/>
            </a:xfrm>
            <a:custGeom>
              <a:avLst/>
              <a:gdLst>
                <a:gd name="T0" fmla="*/ 4 w 14"/>
                <a:gd name="T1" fmla="*/ 0 h 54"/>
                <a:gd name="T2" fmla="*/ 13 w 14"/>
                <a:gd name="T3" fmla="*/ 26 h 54"/>
                <a:gd name="T4" fmla="*/ 10 w 14"/>
                <a:gd name="T5" fmla="*/ 53 h 54"/>
                <a:gd name="T6" fmla="*/ 1 w 14"/>
                <a:gd name="T7" fmla="*/ 27 h 54"/>
                <a:gd name="T8" fmla="*/ 4 w 14"/>
                <a:gd name="T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54">
                  <a:moveTo>
                    <a:pt x="4" y="0"/>
                  </a:moveTo>
                  <a:cubicBezTo>
                    <a:pt x="7" y="0"/>
                    <a:pt x="11" y="11"/>
                    <a:pt x="13" y="26"/>
                  </a:cubicBezTo>
                  <a:cubicBezTo>
                    <a:pt x="14" y="41"/>
                    <a:pt x="13" y="53"/>
                    <a:pt x="10" y="53"/>
                  </a:cubicBezTo>
                  <a:cubicBezTo>
                    <a:pt x="7" y="54"/>
                    <a:pt x="3" y="42"/>
                    <a:pt x="1" y="27"/>
                  </a:cubicBezTo>
                  <a:cubicBezTo>
                    <a:pt x="0" y="12"/>
                    <a:pt x="1" y="0"/>
                    <a:pt x="4" y="0"/>
                  </a:cubicBezTo>
                  <a:close/>
                </a:path>
              </a:pathLst>
            </a:custGeom>
            <a:solidFill>
              <a:srgbClr val="D4EE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48"/>
            <p:cNvSpPr>
              <a:spLocks/>
            </p:cNvSpPr>
            <p:nvPr/>
          </p:nvSpPr>
          <p:spPr bwMode="auto">
            <a:xfrm>
              <a:off x="6009481" y="5049837"/>
              <a:ext cx="68263" cy="96838"/>
            </a:xfrm>
            <a:custGeom>
              <a:avLst/>
              <a:gdLst>
                <a:gd name="T0" fmla="*/ 0 w 28"/>
                <a:gd name="T1" fmla="*/ 0 h 40"/>
                <a:gd name="T2" fmla="*/ 28 w 28"/>
                <a:gd name="T3" fmla="*/ 22 h 40"/>
                <a:gd name="T4" fmla="*/ 1 w 28"/>
                <a:gd name="T5" fmla="*/ 40 h 40"/>
                <a:gd name="T6" fmla="*/ 0 w 28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40">
                  <a:moveTo>
                    <a:pt x="0" y="0"/>
                  </a:moveTo>
                  <a:cubicBezTo>
                    <a:pt x="0" y="0"/>
                    <a:pt x="28" y="17"/>
                    <a:pt x="28" y="22"/>
                  </a:cubicBezTo>
                  <a:cubicBezTo>
                    <a:pt x="27" y="27"/>
                    <a:pt x="1" y="40"/>
                    <a:pt x="1" y="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BD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49"/>
            <p:cNvSpPr>
              <a:spLocks/>
            </p:cNvSpPr>
            <p:nvPr/>
          </p:nvSpPr>
          <p:spPr bwMode="auto">
            <a:xfrm>
              <a:off x="5915819" y="5013325"/>
              <a:ext cx="82550" cy="144463"/>
            </a:xfrm>
            <a:custGeom>
              <a:avLst/>
              <a:gdLst>
                <a:gd name="T0" fmla="*/ 15 w 34"/>
                <a:gd name="T1" fmla="*/ 60 h 60"/>
                <a:gd name="T2" fmla="*/ 34 w 34"/>
                <a:gd name="T3" fmla="*/ 17 h 60"/>
                <a:gd name="T4" fmla="*/ 16 w 34"/>
                <a:gd name="T5" fmla="*/ 1 h 60"/>
                <a:gd name="T6" fmla="*/ 2 w 34"/>
                <a:gd name="T7" fmla="*/ 33 h 60"/>
                <a:gd name="T8" fmla="*/ 15 w 34"/>
                <a:gd name="T9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60">
                  <a:moveTo>
                    <a:pt x="15" y="60"/>
                  </a:moveTo>
                  <a:cubicBezTo>
                    <a:pt x="15" y="43"/>
                    <a:pt x="22" y="28"/>
                    <a:pt x="34" y="17"/>
                  </a:cubicBezTo>
                  <a:cubicBezTo>
                    <a:pt x="30" y="7"/>
                    <a:pt x="24" y="0"/>
                    <a:pt x="16" y="1"/>
                  </a:cubicBezTo>
                  <a:cubicBezTo>
                    <a:pt x="7" y="2"/>
                    <a:pt x="0" y="16"/>
                    <a:pt x="2" y="33"/>
                  </a:cubicBezTo>
                  <a:cubicBezTo>
                    <a:pt x="3" y="45"/>
                    <a:pt x="9" y="56"/>
                    <a:pt x="15" y="60"/>
                  </a:cubicBezTo>
                  <a:close/>
                </a:path>
              </a:pathLst>
            </a:custGeom>
            <a:solidFill>
              <a:srgbClr val="F4F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50"/>
            <p:cNvSpPr>
              <a:spLocks/>
            </p:cNvSpPr>
            <p:nvPr/>
          </p:nvSpPr>
          <p:spPr bwMode="auto">
            <a:xfrm>
              <a:off x="6030119" y="4994275"/>
              <a:ext cx="20638" cy="38100"/>
            </a:xfrm>
            <a:custGeom>
              <a:avLst/>
              <a:gdLst>
                <a:gd name="T0" fmla="*/ 1 w 9"/>
                <a:gd name="T1" fmla="*/ 2 h 16"/>
                <a:gd name="T2" fmla="*/ 0 w 9"/>
                <a:gd name="T3" fmla="*/ 16 h 16"/>
                <a:gd name="T4" fmla="*/ 5 w 9"/>
                <a:gd name="T5" fmla="*/ 13 h 16"/>
                <a:gd name="T6" fmla="*/ 9 w 9"/>
                <a:gd name="T7" fmla="*/ 12 h 16"/>
                <a:gd name="T8" fmla="*/ 3 w 9"/>
                <a:gd name="T9" fmla="*/ 0 h 16"/>
                <a:gd name="T10" fmla="*/ 1 w 9"/>
                <a:gd name="T11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6">
                  <a:moveTo>
                    <a:pt x="1" y="2"/>
                  </a:moveTo>
                  <a:cubicBezTo>
                    <a:pt x="0" y="5"/>
                    <a:pt x="0" y="10"/>
                    <a:pt x="0" y="16"/>
                  </a:cubicBezTo>
                  <a:cubicBezTo>
                    <a:pt x="1" y="15"/>
                    <a:pt x="3" y="14"/>
                    <a:pt x="5" y="13"/>
                  </a:cubicBezTo>
                  <a:cubicBezTo>
                    <a:pt x="6" y="13"/>
                    <a:pt x="8" y="12"/>
                    <a:pt x="9" y="12"/>
                  </a:cubicBezTo>
                  <a:cubicBezTo>
                    <a:pt x="7" y="4"/>
                    <a:pt x="5" y="0"/>
                    <a:pt x="3" y="0"/>
                  </a:cubicBezTo>
                  <a:cubicBezTo>
                    <a:pt x="2" y="0"/>
                    <a:pt x="2" y="1"/>
                    <a:pt x="1" y="2"/>
                  </a:cubicBezTo>
                  <a:close/>
                </a:path>
              </a:pathLst>
            </a:custGeom>
            <a:solidFill>
              <a:srgbClr val="F4F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51"/>
            <p:cNvSpPr>
              <a:spLocks/>
            </p:cNvSpPr>
            <p:nvPr/>
          </p:nvSpPr>
          <p:spPr bwMode="auto">
            <a:xfrm>
              <a:off x="5893594" y="5318125"/>
              <a:ext cx="76200" cy="66675"/>
            </a:xfrm>
            <a:custGeom>
              <a:avLst/>
              <a:gdLst>
                <a:gd name="T0" fmla="*/ 40 w 48"/>
                <a:gd name="T1" fmla="*/ 0 h 42"/>
                <a:gd name="T2" fmla="*/ 28 w 48"/>
                <a:gd name="T3" fmla="*/ 3 h 42"/>
                <a:gd name="T4" fmla="*/ 11 w 48"/>
                <a:gd name="T5" fmla="*/ 9 h 42"/>
                <a:gd name="T6" fmla="*/ 0 w 48"/>
                <a:gd name="T7" fmla="*/ 27 h 42"/>
                <a:gd name="T8" fmla="*/ 25 w 48"/>
                <a:gd name="T9" fmla="*/ 42 h 42"/>
                <a:gd name="T10" fmla="*/ 43 w 48"/>
                <a:gd name="T11" fmla="*/ 36 h 42"/>
                <a:gd name="T12" fmla="*/ 48 w 48"/>
                <a:gd name="T13" fmla="*/ 12 h 42"/>
                <a:gd name="T14" fmla="*/ 40 w 48"/>
                <a:gd name="T15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42">
                  <a:moveTo>
                    <a:pt x="40" y="0"/>
                  </a:moveTo>
                  <a:lnTo>
                    <a:pt x="28" y="3"/>
                  </a:lnTo>
                  <a:lnTo>
                    <a:pt x="11" y="9"/>
                  </a:lnTo>
                  <a:lnTo>
                    <a:pt x="0" y="27"/>
                  </a:lnTo>
                  <a:lnTo>
                    <a:pt x="25" y="42"/>
                  </a:lnTo>
                  <a:lnTo>
                    <a:pt x="43" y="36"/>
                  </a:lnTo>
                  <a:lnTo>
                    <a:pt x="48" y="12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Oval 152"/>
            <p:cNvSpPr>
              <a:spLocks noChangeArrowheads="1"/>
            </p:cNvSpPr>
            <p:nvPr/>
          </p:nvSpPr>
          <p:spPr bwMode="auto">
            <a:xfrm>
              <a:off x="7301706" y="5486400"/>
              <a:ext cx="133350" cy="128588"/>
            </a:xfrm>
            <a:prstGeom prst="ellipse">
              <a:avLst/>
            </a:prstGeom>
            <a:solidFill>
              <a:srgbClr val="FBD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53"/>
            <p:cNvSpPr>
              <a:spLocks/>
            </p:cNvSpPr>
            <p:nvPr/>
          </p:nvSpPr>
          <p:spPr bwMode="auto">
            <a:xfrm>
              <a:off x="6836569" y="5240337"/>
              <a:ext cx="668338" cy="465138"/>
            </a:xfrm>
            <a:custGeom>
              <a:avLst/>
              <a:gdLst>
                <a:gd name="T0" fmla="*/ 76 w 277"/>
                <a:gd name="T1" fmla="*/ 20 h 193"/>
                <a:gd name="T2" fmla="*/ 164 w 277"/>
                <a:gd name="T3" fmla="*/ 121 h 193"/>
                <a:gd name="T4" fmla="*/ 219 w 277"/>
                <a:gd name="T5" fmla="*/ 125 h 193"/>
                <a:gd name="T6" fmla="*/ 256 w 277"/>
                <a:gd name="T7" fmla="*/ 162 h 193"/>
                <a:gd name="T8" fmla="*/ 136 w 277"/>
                <a:gd name="T9" fmla="*/ 159 h 193"/>
                <a:gd name="T10" fmla="*/ 24 w 277"/>
                <a:gd name="T11" fmla="*/ 69 h 193"/>
                <a:gd name="T12" fmla="*/ 76 w 277"/>
                <a:gd name="T13" fmla="*/ 2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7" h="193">
                  <a:moveTo>
                    <a:pt x="76" y="20"/>
                  </a:moveTo>
                  <a:cubicBezTo>
                    <a:pt x="77" y="20"/>
                    <a:pt x="117" y="93"/>
                    <a:pt x="164" y="121"/>
                  </a:cubicBezTo>
                  <a:cubicBezTo>
                    <a:pt x="207" y="146"/>
                    <a:pt x="213" y="128"/>
                    <a:pt x="219" y="125"/>
                  </a:cubicBezTo>
                  <a:cubicBezTo>
                    <a:pt x="244" y="112"/>
                    <a:pt x="277" y="145"/>
                    <a:pt x="256" y="162"/>
                  </a:cubicBezTo>
                  <a:cubicBezTo>
                    <a:pt x="256" y="162"/>
                    <a:pt x="195" y="193"/>
                    <a:pt x="136" y="159"/>
                  </a:cubicBezTo>
                  <a:cubicBezTo>
                    <a:pt x="83" y="128"/>
                    <a:pt x="24" y="69"/>
                    <a:pt x="24" y="69"/>
                  </a:cubicBezTo>
                  <a:cubicBezTo>
                    <a:pt x="0" y="43"/>
                    <a:pt x="55" y="0"/>
                    <a:pt x="76" y="2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54"/>
            <p:cNvSpPr>
              <a:spLocks/>
            </p:cNvSpPr>
            <p:nvPr/>
          </p:nvSpPr>
          <p:spPr bwMode="auto">
            <a:xfrm>
              <a:off x="7528719" y="4776787"/>
              <a:ext cx="844550" cy="450850"/>
            </a:xfrm>
            <a:custGeom>
              <a:avLst/>
              <a:gdLst>
                <a:gd name="T0" fmla="*/ 268 w 350"/>
                <a:gd name="T1" fmla="*/ 4 h 187"/>
                <a:gd name="T2" fmla="*/ 171 w 350"/>
                <a:gd name="T3" fmla="*/ 125 h 187"/>
                <a:gd name="T4" fmla="*/ 38 w 350"/>
                <a:gd name="T5" fmla="*/ 64 h 187"/>
                <a:gd name="T6" fmla="*/ 0 w 350"/>
                <a:gd name="T7" fmla="*/ 110 h 187"/>
                <a:gd name="T8" fmla="*/ 11 w 350"/>
                <a:gd name="T9" fmla="*/ 123 h 187"/>
                <a:gd name="T10" fmla="*/ 182 w 350"/>
                <a:gd name="T11" fmla="*/ 182 h 187"/>
                <a:gd name="T12" fmla="*/ 312 w 350"/>
                <a:gd name="T13" fmla="*/ 56 h 187"/>
                <a:gd name="T14" fmla="*/ 268 w 350"/>
                <a:gd name="T15" fmla="*/ 4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0" h="187">
                  <a:moveTo>
                    <a:pt x="268" y="4"/>
                  </a:moveTo>
                  <a:cubicBezTo>
                    <a:pt x="267" y="4"/>
                    <a:pt x="234" y="130"/>
                    <a:pt x="171" y="125"/>
                  </a:cubicBezTo>
                  <a:cubicBezTo>
                    <a:pt x="114" y="121"/>
                    <a:pt x="38" y="64"/>
                    <a:pt x="38" y="64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119"/>
                    <a:pt x="3" y="119"/>
                    <a:pt x="11" y="123"/>
                  </a:cubicBezTo>
                  <a:cubicBezTo>
                    <a:pt x="34" y="136"/>
                    <a:pt x="115" y="177"/>
                    <a:pt x="182" y="182"/>
                  </a:cubicBezTo>
                  <a:cubicBezTo>
                    <a:pt x="253" y="187"/>
                    <a:pt x="311" y="56"/>
                    <a:pt x="312" y="56"/>
                  </a:cubicBezTo>
                  <a:cubicBezTo>
                    <a:pt x="350" y="48"/>
                    <a:pt x="300" y="0"/>
                    <a:pt x="268" y="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55"/>
            <p:cNvSpPr>
              <a:spLocks/>
            </p:cNvSpPr>
            <p:nvPr/>
          </p:nvSpPr>
          <p:spPr bwMode="auto">
            <a:xfrm>
              <a:off x="8065294" y="4738687"/>
              <a:ext cx="323850" cy="927100"/>
            </a:xfrm>
            <a:custGeom>
              <a:avLst/>
              <a:gdLst>
                <a:gd name="T0" fmla="*/ 113 w 134"/>
                <a:gd name="T1" fmla="*/ 354 h 384"/>
                <a:gd name="T2" fmla="*/ 27 w 134"/>
                <a:gd name="T3" fmla="*/ 374 h 384"/>
                <a:gd name="T4" fmla="*/ 28 w 134"/>
                <a:gd name="T5" fmla="*/ 180 h 384"/>
                <a:gd name="T6" fmla="*/ 54 w 134"/>
                <a:gd name="T7" fmla="*/ 11 h 384"/>
                <a:gd name="T8" fmla="*/ 113 w 134"/>
                <a:gd name="T9" fmla="*/ 0 h 384"/>
                <a:gd name="T10" fmla="*/ 113 w 134"/>
                <a:gd name="T11" fmla="*/ 35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4" h="384">
                  <a:moveTo>
                    <a:pt x="113" y="354"/>
                  </a:moveTo>
                  <a:cubicBezTo>
                    <a:pt x="113" y="354"/>
                    <a:pt x="54" y="384"/>
                    <a:pt x="27" y="374"/>
                  </a:cubicBezTo>
                  <a:cubicBezTo>
                    <a:pt x="0" y="364"/>
                    <a:pt x="30" y="210"/>
                    <a:pt x="28" y="180"/>
                  </a:cubicBezTo>
                  <a:cubicBezTo>
                    <a:pt x="25" y="146"/>
                    <a:pt x="24" y="31"/>
                    <a:pt x="54" y="11"/>
                  </a:cubicBezTo>
                  <a:cubicBezTo>
                    <a:pt x="68" y="2"/>
                    <a:pt x="113" y="0"/>
                    <a:pt x="113" y="0"/>
                  </a:cubicBezTo>
                  <a:cubicBezTo>
                    <a:pt x="134" y="125"/>
                    <a:pt x="91" y="249"/>
                    <a:pt x="113" y="354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56"/>
            <p:cNvSpPr>
              <a:spLocks/>
            </p:cNvSpPr>
            <p:nvPr/>
          </p:nvSpPr>
          <p:spPr bwMode="auto">
            <a:xfrm>
              <a:off x="8093869" y="5483225"/>
              <a:ext cx="485775" cy="1268413"/>
            </a:xfrm>
            <a:custGeom>
              <a:avLst/>
              <a:gdLst>
                <a:gd name="T0" fmla="*/ 175 w 201"/>
                <a:gd name="T1" fmla="*/ 6 h 525"/>
                <a:gd name="T2" fmla="*/ 183 w 201"/>
                <a:gd name="T3" fmla="*/ 85 h 525"/>
                <a:gd name="T4" fmla="*/ 201 w 201"/>
                <a:gd name="T5" fmla="*/ 515 h 525"/>
                <a:gd name="T6" fmla="*/ 117 w 201"/>
                <a:gd name="T7" fmla="*/ 509 h 525"/>
                <a:gd name="T8" fmla="*/ 98 w 201"/>
                <a:gd name="T9" fmla="*/ 129 h 525"/>
                <a:gd name="T10" fmla="*/ 106 w 201"/>
                <a:gd name="T11" fmla="*/ 509 h 525"/>
                <a:gd name="T12" fmla="*/ 26 w 201"/>
                <a:gd name="T13" fmla="*/ 506 h 525"/>
                <a:gd name="T14" fmla="*/ 17 w 201"/>
                <a:gd name="T15" fmla="*/ 12 h 525"/>
                <a:gd name="T16" fmla="*/ 175 w 201"/>
                <a:gd name="T17" fmla="*/ 6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1" h="525">
                  <a:moveTo>
                    <a:pt x="175" y="6"/>
                  </a:moveTo>
                  <a:cubicBezTo>
                    <a:pt x="183" y="26"/>
                    <a:pt x="193" y="63"/>
                    <a:pt x="183" y="85"/>
                  </a:cubicBezTo>
                  <a:cubicBezTo>
                    <a:pt x="167" y="121"/>
                    <a:pt x="194" y="487"/>
                    <a:pt x="201" y="515"/>
                  </a:cubicBezTo>
                  <a:cubicBezTo>
                    <a:pt x="180" y="515"/>
                    <a:pt x="143" y="508"/>
                    <a:pt x="117" y="509"/>
                  </a:cubicBezTo>
                  <a:cubicBezTo>
                    <a:pt x="128" y="443"/>
                    <a:pt x="114" y="133"/>
                    <a:pt x="98" y="129"/>
                  </a:cubicBezTo>
                  <a:cubicBezTo>
                    <a:pt x="64" y="121"/>
                    <a:pt x="98" y="469"/>
                    <a:pt x="106" y="509"/>
                  </a:cubicBezTo>
                  <a:cubicBezTo>
                    <a:pt x="46" y="512"/>
                    <a:pt x="58" y="525"/>
                    <a:pt x="26" y="506"/>
                  </a:cubicBezTo>
                  <a:cubicBezTo>
                    <a:pt x="23" y="430"/>
                    <a:pt x="0" y="70"/>
                    <a:pt x="17" y="12"/>
                  </a:cubicBezTo>
                  <a:cubicBezTo>
                    <a:pt x="19" y="3"/>
                    <a:pt x="147" y="0"/>
                    <a:pt x="175" y="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57"/>
            <p:cNvSpPr>
              <a:spLocks/>
            </p:cNvSpPr>
            <p:nvPr/>
          </p:nvSpPr>
          <p:spPr bwMode="auto">
            <a:xfrm>
              <a:off x="8076406" y="4722812"/>
              <a:ext cx="454025" cy="842963"/>
            </a:xfrm>
            <a:custGeom>
              <a:avLst/>
              <a:gdLst>
                <a:gd name="T0" fmla="*/ 61 w 188"/>
                <a:gd name="T1" fmla="*/ 22 h 349"/>
                <a:gd name="T2" fmla="*/ 114 w 188"/>
                <a:gd name="T3" fmla="*/ 7 h 349"/>
                <a:gd name="T4" fmla="*/ 161 w 188"/>
                <a:gd name="T5" fmla="*/ 19 h 349"/>
                <a:gd name="T6" fmla="*/ 169 w 188"/>
                <a:gd name="T7" fmla="*/ 229 h 349"/>
                <a:gd name="T8" fmla="*/ 168 w 188"/>
                <a:gd name="T9" fmla="*/ 331 h 349"/>
                <a:gd name="T10" fmla="*/ 39 w 188"/>
                <a:gd name="T11" fmla="*/ 337 h 349"/>
                <a:gd name="T12" fmla="*/ 61 w 188"/>
                <a:gd name="T13" fmla="*/ 22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8" h="349">
                  <a:moveTo>
                    <a:pt x="61" y="22"/>
                  </a:moveTo>
                  <a:cubicBezTo>
                    <a:pt x="64" y="19"/>
                    <a:pt x="83" y="0"/>
                    <a:pt x="114" y="7"/>
                  </a:cubicBezTo>
                  <a:cubicBezTo>
                    <a:pt x="145" y="13"/>
                    <a:pt x="152" y="10"/>
                    <a:pt x="161" y="19"/>
                  </a:cubicBezTo>
                  <a:cubicBezTo>
                    <a:pt x="170" y="28"/>
                    <a:pt x="188" y="161"/>
                    <a:pt x="169" y="229"/>
                  </a:cubicBezTo>
                  <a:cubicBezTo>
                    <a:pt x="149" y="298"/>
                    <a:pt x="180" y="320"/>
                    <a:pt x="168" y="331"/>
                  </a:cubicBezTo>
                  <a:cubicBezTo>
                    <a:pt x="157" y="342"/>
                    <a:pt x="69" y="349"/>
                    <a:pt x="39" y="337"/>
                  </a:cubicBezTo>
                  <a:cubicBezTo>
                    <a:pt x="0" y="320"/>
                    <a:pt x="64" y="29"/>
                    <a:pt x="61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58"/>
            <p:cNvSpPr>
              <a:spLocks/>
            </p:cNvSpPr>
            <p:nvPr/>
          </p:nvSpPr>
          <p:spPr bwMode="auto">
            <a:xfrm>
              <a:off x="8209756" y="4672012"/>
              <a:ext cx="171450" cy="160338"/>
            </a:xfrm>
            <a:custGeom>
              <a:avLst/>
              <a:gdLst>
                <a:gd name="T0" fmla="*/ 64 w 71"/>
                <a:gd name="T1" fmla="*/ 0 h 66"/>
                <a:gd name="T2" fmla="*/ 69 w 71"/>
                <a:gd name="T3" fmla="*/ 12 h 66"/>
                <a:gd name="T4" fmla="*/ 0 w 71"/>
                <a:gd name="T5" fmla="*/ 66 h 66"/>
                <a:gd name="T6" fmla="*/ 10 w 71"/>
                <a:gd name="T7" fmla="*/ 39 h 66"/>
                <a:gd name="T8" fmla="*/ 64 w 71"/>
                <a:gd name="T9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66">
                  <a:moveTo>
                    <a:pt x="64" y="0"/>
                  </a:moveTo>
                  <a:cubicBezTo>
                    <a:pt x="67" y="5"/>
                    <a:pt x="71" y="11"/>
                    <a:pt x="69" y="12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10" y="39"/>
                    <a:pt x="10" y="39"/>
                    <a:pt x="10" y="39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59"/>
            <p:cNvSpPr>
              <a:spLocks/>
            </p:cNvSpPr>
            <p:nvPr/>
          </p:nvSpPr>
          <p:spPr bwMode="auto">
            <a:xfrm>
              <a:off x="8157369" y="4768850"/>
              <a:ext cx="134938" cy="714375"/>
            </a:xfrm>
            <a:custGeom>
              <a:avLst/>
              <a:gdLst>
                <a:gd name="T0" fmla="*/ 33 w 56"/>
                <a:gd name="T1" fmla="*/ 23 h 296"/>
                <a:gd name="T2" fmla="*/ 0 w 56"/>
                <a:gd name="T3" fmla="*/ 248 h 296"/>
                <a:gd name="T4" fmla="*/ 12 w 56"/>
                <a:gd name="T5" fmla="*/ 296 h 296"/>
                <a:gd name="T6" fmla="*/ 43 w 56"/>
                <a:gd name="T7" fmla="*/ 261 h 296"/>
                <a:gd name="T8" fmla="*/ 49 w 56"/>
                <a:gd name="T9" fmla="*/ 30 h 296"/>
                <a:gd name="T10" fmla="*/ 56 w 56"/>
                <a:gd name="T11" fmla="*/ 16 h 296"/>
                <a:gd name="T12" fmla="*/ 56 w 56"/>
                <a:gd name="T13" fmla="*/ 1 h 296"/>
                <a:gd name="T14" fmla="*/ 36 w 56"/>
                <a:gd name="T15" fmla="*/ 0 h 296"/>
                <a:gd name="T16" fmla="*/ 32 w 56"/>
                <a:gd name="T17" fmla="*/ 13 h 296"/>
                <a:gd name="T18" fmla="*/ 33 w 56"/>
                <a:gd name="T19" fmla="*/ 23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296">
                  <a:moveTo>
                    <a:pt x="33" y="23"/>
                  </a:moveTo>
                  <a:cubicBezTo>
                    <a:pt x="28" y="93"/>
                    <a:pt x="10" y="178"/>
                    <a:pt x="0" y="248"/>
                  </a:cubicBezTo>
                  <a:cubicBezTo>
                    <a:pt x="5" y="272"/>
                    <a:pt x="12" y="296"/>
                    <a:pt x="12" y="296"/>
                  </a:cubicBezTo>
                  <a:cubicBezTo>
                    <a:pt x="43" y="261"/>
                    <a:pt x="43" y="261"/>
                    <a:pt x="43" y="261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52" y="27"/>
                    <a:pt x="56" y="17"/>
                    <a:pt x="56" y="16"/>
                  </a:cubicBezTo>
                  <a:cubicBezTo>
                    <a:pt x="56" y="15"/>
                    <a:pt x="56" y="1"/>
                    <a:pt x="56" y="1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2" y="13"/>
                    <a:pt x="32" y="13"/>
                    <a:pt x="32" y="13"/>
                  </a:cubicBezTo>
                  <a:lnTo>
                    <a:pt x="33" y="2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160"/>
            <p:cNvSpPr>
              <a:spLocks/>
            </p:cNvSpPr>
            <p:nvPr/>
          </p:nvSpPr>
          <p:spPr bwMode="auto">
            <a:xfrm>
              <a:off x="8047831" y="4214812"/>
              <a:ext cx="473075" cy="595313"/>
            </a:xfrm>
            <a:custGeom>
              <a:avLst/>
              <a:gdLst>
                <a:gd name="T0" fmla="*/ 62 w 196"/>
                <a:gd name="T1" fmla="*/ 8 h 247"/>
                <a:gd name="T2" fmla="*/ 20 w 196"/>
                <a:gd name="T3" fmla="*/ 111 h 247"/>
                <a:gd name="T4" fmla="*/ 10 w 196"/>
                <a:gd name="T5" fmla="*/ 157 h 247"/>
                <a:gd name="T6" fmla="*/ 35 w 196"/>
                <a:gd name="T7" fmla="*/ 166 h 247"/>
                <a:gd name="T8" fmla="*/ 61 w 196"/>
                <a:gd name="T9" fmla="*/ 213 h 247"/>
                <a:gd name="T10" fmla="*/ 105 w 196"/>
                <a:gd name="T11" fmla="*/ 213 h 247"/>
                <a:gd name="T12" fmla="*/ 107 w 196"/>
                <a:gd name="T13" fmla="*/ 247 h 247"/>
                <a:gd name="T14" fmla="*/ 167 w 196"/>
                <a:gd name="T15" fmla="*/ 222 h 247"/>
                <a:gd name="T16" fmla="*/ 173 w 196"/>
                <a:gd name="T17" fmla="*/ 72 h 247"/>
                <a:gd name="T18" fmla="*/ 62 w 196"/>
                <a:gd name="T1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6" h="247">
                  <a:moveTo>
                    <a:pt x="62" y="8"/>
                  </a:moveTo>
                  <a:cubicBezTo>
                    <a:pt x="16" y="16"/>
                    <a:pt x="0" y="74"/>
                    <a:pt x="20" y="111"/>
                  </a:cubicBezTo>
                  <a:cubicBezTo>
                    <a:pt x="27" y="123"/>
                    <a:pt x="11" y="150"/>
                    <a:pt x="10" y="157"/>
                  </a:cubicBezTo>
                  <a:cubicBezTo>
                    <a:pt x="10" y="166"/>
                    <a:pt x="19" y="167"/>
                    <a:pt x="35" y="166"/>
                  </a:cubicBezTo>
                  <a:cubicBezTo>
                    <a:pt x="39" y="183"/>
                    <a:pt x="50" y="199"/>
                    <a:pt x="61" y="213"/>
                  </a:cubicBezTo>
                  <a:cubicBezTo>
                    <a:pt x="68" y="221"/>
                    <a:pt x="91" y="215"/>
                    <a:pt x="105" y="213"/>
                  </a:cubicBezTo>
                  <a:cubicBezTo>
                    <a:pt x="108" y="229"/>
                    <a:pt x="107" y="247"/>
                    <a:pt x="107" y="247"/>
                  </a:cubicBezTo>
                  <a:cubicBezTo>
                    <a:pt x="167" y="222"/>
                    <a:pt x="167" y="222"/>
                    <a:pt x="167" y="222"/>
                  </a:cubicBezTo>
                  <a:cubicBezTo>
                    <a:pt x="140" y="147"/>
                    <a:pt x="196" y="150"/>
                    <a:pt x="173" y="72"/>
                  </a:cubicBezTo>
                  <a:cubicBezTo>
                    <a:pt x="155" y="11"/>
                    <a:pt x="108" y="0"/>
                    <a:pt x="62" y="8"/>
                  </a:cubicBezTo>
                  <a:close/>
                </a:path>
              </a:pathLst>
            </a:custGeom>
            <a:solidFill>
              <a:srgbClr val="FBD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auto">
            <a:xfrm>
              <a:off x="8024019" y="4133850"/>
              <a:ext cx="496888" cy="519113"/>
            </a:xfrm>
            <a:custGeom>
              <a:avLst/>
              <a:gdLst>
                <a:gd name="T0" fmla="*/ 144 w 206"/>
                <a:gd name="T1" fmla="*/ 112 h 215"/>
                <a:gd name="T2" fmla="*/ 142 w 206"/>
                <a:gd name="T3" fmla="*/ 132 h 215"/>
                <a:gd name="T4" fmla="*/ 166 w 206"/>
                <a:gd name="T5" fmla="*/ 175 h 215"/>
                <a:gd name="T6" fmla="*/ 164 w 206"/>
                <a:gd name="T7" fmla="*/ 188 h 215"/>
                <a:gd name="T8" fmla="*/ 162 w 206"/>
                <a:gd name="T9" fmla="*/ 199 h 215"/>
                <a:gd name="T10" fmla="*/ 170 w 206"/>
                <a:gd name="T11" fmla="*/ 191 h 215"/>
                <a:gd name="T12" fmla="*/ 168 w 206"/>
                <a:gd name="T13" fmla="*/ 212 h 215"/>
                <a:gd name="T14" fmla="*/ 175 w 206"/>
                <a:gd name="T15" fmla="*/ 203 h 215"/>
                <a:gd name="T16" fmla="*/ 179 w 206"/>
                <a:gd name="T17" fmla="*/ 196 h 215"/>
                <a:gd name="T18" fmla="*/ 177 w 206"/>
                <a:gd name="T19" fmla="*/ 211 h 215"/>
                <a:gd name="T20" fmla="*/ 178 w 206"/>
                <a:gd name="T21" fmla="*/ 53 h 215"/>
                <a:gd name="T22" fmla="*/ 1 w 206"/>
                <a:gd name="T23" fmla="*/ 84 h 215"/>
                <a:gd name="T24" fmla="*/ 13 w 206"/>
                <a:gd name="T25" fmla="*/ 119 h 215"/>
                <a:gd name="T26" fmla="*/ 15 w 206"/>
                <a:gd name="T27" fmla="*/ 95 h 215"/>
                <a:gd name="T28" fmla="*/ 47 w 206"/>
                <a:gd name="T29" fmla="*/ 121 h 215"/>
                <a:gd name="T30" fmla="*/ 31 w 206"/>
                <a:gd name="T31" fmla="*/ 97 h 215"/>
                <a:gd name="T32" fmla="*/ 82 w 206"/>
                <a:gd name="T33" fmla="*/ 113 h 215"/>
                <a:gd name="T34" fmla="*/ 67 w 206"/>
                <a:gd name="T35" fmla="*/ 95 h 215"/>
                <a:gd name="T36" fmla="*/ 112 w 206"/>
                <a:gd name="T37" fmla="*/ 111 h 215"/>
                <a:gd name="T38" fmla="*/ 108 w 206"/>
                <a:gd name="T39" fmla="*/ 90 h 215"/>
                <a:gd name="T40" fmla="*/ 127 w 206"/>
                <a:gd name="T41" fmla="*/ 117 h 215"/>
                <a:gd name="T42" fmla="*/ 125 w 206"/>
                <a:gd name="T43" fmla="*/ 155 h 215"/>
                <a:gd name="T44" fmla="*/ 133 w 206"/>
                <a:gd name="T45" fmla="*/ 182 h 215"/>
                <a:gd name="T46" fmla="*/ 137 w 206"/>
                <a:gd name="T47" fmla="*/ 164 h 215"/>
                <a:gd name="T48" fmla="*/ 137 w 206"/>
                <a:gd name="T49" fmla="*/ 132 h 215"/>
                <a:gd name="T50" fmla="*/ 144 w 206"/>
                <a:gd name="T51" fmla="*/ 112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06" h="215">
                  <a:moveTo>
                    <a:pt x="144" y="112"/>
                  </a:moveTo>
                  <a:cubicBezTo>
                    <a:pt x="147" y="123"/>
                    <a:pt x="142" y="132"/>
                    <a:pt x="142" y="132"/>
                  </a:cubicBezTo>
                  <a:cubicBezTo>
                    <a:pt x="154" y="143"/>
                    <a:pt x="161" y="162"/>
                    <a:pt x="166" y="175"/>
                  </a:cubicBezTo>
                  <a:cubicBezTo>
                    <a:pt x="165" y="180"/>
                    <a:pt x="165" y="185"/>
                    <a:pt x="164" y="188"/>
                  </a:cubicBezTo>
                  <a:cubicBezTo>
                    <a:pt x="163" y="193"/>
                    <a:pt x="159" y="200"/>
                    <a:pt x="162" y="199"/>
                  </a:cubicBezTo>
                  <a:cubicBezTo>
                    <a:pt x="164" y="197"/>
                    <a:pt x="170" y="191"/>
                    <a:pt x="170" y="191"/>
                  </a:cubicBezTo>
                  <a:cubicBezTo>
                    <a:pt x="171" y="192"/>
                    <a:pt x="167" y="215"/>
                    <a:pt x="168" y="212"/>
                  </a:cubicBezTo>
                  <a:cubicBezTo>
                    <a:pt x="170" y="210"/>
                    <a:pt x="173" y="209"/>
                    <a:pt x="175" y="203"/>
                  </a:cubicBezTo>
                  <a:cubicBezTo>
                    <a:pt x="178" y="197"/>
                    <a:pt x="179" y="196"/>
                    <a:pt x="179" y="196"/>
                  </a:cubicBezTo>
                  <a:cubicBezTo>
                    <a:pt x="177" y="211"/>
                    <a:pt x="177" y="211"/>
                    <a:pt x="177" y="211"/>
                  </a:cubicBezTo>
                  <a:cubicBezTo>
                    <a:pt x="205" y="187"/>
                    <a:pt x="206" y="83"/>
                    <a:pt x="178" y="53"/>
                  </a:cubicBezTo>
                  <a:cubicBezTo>
                    <a:pt x="182" y="0"/>
                    <a:pt x="2" y="15"/>
                    <a:pt x="1" y="84"/>
                  </a:cubicBezTo>
                  <a:cubicBezTo>
                    <a:pt x="0" y="104"/>
                    <a:pt x="15" y="122"/>
                    <a:pt x="13" y="119"/>
                  </a:cubicBezTo>
                  <a:cubicBezTo>
                    <a:pt x="12" y="115"/>
                    <a:pt x="12" y="108"/>
                    <a:pt x="15" y="95"/>
                  </a:cubicBezTo>
                  <a:cubicBezTo>
                    <a:pt x="17" y="113"/>
                    <a:pt x="31" y="119"/>
                    <a:pt x="47" y="121"/>
                  </a:cubicBezTo>
                  <a:cubicBezTo>
                    <a:pt x="45" y="118"/>
                    <a:pt x="31" y="97"/>
                    <a:pt x="31" y="97"/>
                  </a:cubicBezTo>
                  <a:cubicBezTo>
                    <a:pt x="47" y="110"/>
                    <a:pt x="56" y="114"/>
                    <a:pt x="82" y="113"/>
                  </a:cubicBezTo>
                  <a:cubicBezTo>
                    <a:pt x="79" y="110"/>
                    <a:pt x="67" y="95"/>
                    <a:pt x="67" y="95"/>
                  </a:cubicBezTo>
                  <a:cubicBezTo>
                    <a:pt x="83" y="107"/>
                    <a:pt x="113" y="112"/>
                    <a:pt x="112" y="111"/>
                  </a:cubicBezTo>
                  <a:cubicBezTo>
                    <a:pt x="107" y="104"/>
                    <a:pt x="107" y="95"/>
                    <a:pt x="108" y="90"/>
                  </a:cubicBezTo>
                  <a:cubicBezTo>
                    <a:pt x="114" y="94"/>
                    <a:pt x="123" y="103"/>
                    <a:pt x="127" y="117"/>
                  </a:cubicBezTo>
                  <a:cubicBezTo>
                    <a:pt x="130" y="130"/>
                    <a:pt x="126" y="141"/>
                    <a:pt x="125" y="155"/>
                  </a:cubicBezTo>
                  <a:cubicBezTo>
                    <a:pt x="124" y="165"/>
                    <a:pt x="133" y="182"/>
                    <a:pt x="133" y="182"/>
                  </a:cubicBezTo>
                  <a:cubicBezTo>
                    <a:pt x="137" y="164"/>
                    <a:pt x="137" y="164"/>
                    <a:pt x="137" y="164"/>
                  </a:cubicBezTo>
                  <a:cubicBezTo>
                    <a:pt x="137" y="164"/>
                    <a:pt x="135" y="151"/>
                    <a:pt x="137" y="132"/>
                  </a:cubicBezTo>
                  <a:cubicBezTo>
                    <a:pt x="138" y="120"/>
                    <a:pt x="140" y="115"/>
                    <a:pt x="144" y="112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auto">
            <a:xfrm>
              <a:off x="8343106" y="4379912"/>
              <a:ext cx="131763" cy="155575"/>
            </a:xfrm>
            <a:custGeom>
              <a:avLst/>
              <a:gdLst>
                <a:gd name="T0" fmla="*/ 32 w 55"/>
                <a:gd name="T1" fmla="*/ 2 h 64"/>
                <a:gd name="T2" fmla="*/ 3 w 55"/>
                <a:gd name="T3" fmla="*/ 28 h 64"/>
                <a:gd name="T4" fmla="*/ 23 w 55"/>
                <a:gd name="T5" fmla="*/ 62 h 64"/>
                <a:gd name="T6" fmla="*/ 52 w 55"/>
                <a:gd name="T7" fmla="*/ 36 h 64"/>
                <a:gd name="T8" fmla="*/ 32 w 55"/>
                <a:gd name="T9" fmla="*/ 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64">
                  <a:moveTo>
                    <a:pt x="32" y="2"/>
                  </a:moveTo>
                  <a:cubicBezTo>
                    <a:pt x="19" y="0"/>
                    <a:pt x="6" y="12"/>
                    <a:pt x="3" y="28"/>
                  </a:cubicBezTo>
                  <a:cubicBezTo>
                    <a:pt x="0" y="45"/>
                    <a:pt x="9" y="60"/>
                    <a:pt x="23" y="62"/>
                  </a:cubicBezTo>
                  <a:cubicBezTo>
                    <a:pt x="36" y="64"/>
                    <a:pt x="49" y="53"/>
                    <a:pt x="52" y="36"/>
                  </a:cubicBezTo>
                  <a:cubicBezTo>
                    <a:pt x="55" y="20"/>
                    <a:pt x="46" y="4"/>
                    <a:pt x="32" y="2"/>
                  </a:cubicBezTo>
                  <a:close/>
                </a:path>
              </a:pathLst>
            </a:custGeom>
            <a:solidFill>
              <a:srgbClr val="FBD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163"/>
            <p:cNvSpPr>
              <a:spLocks/>
            </p:cNvSpPr>
            <p:nvPr/>
          </p:nvSpPr>
          <p:spPr bwMode="auto">
            <a:xfrm>
              <a:off x="8376444" y="4386262"/>
              <a:ext cx="79375" cy="131763"/>
            </a:xfrm>
            <a:custGeom>
              <a:avLst/>
              <a:gdLst>
                <a:gd name="T0" fmla="*/ 7 w 33"/>
                <a:gd name="T1" fmla="*/ 9 h 55"/>
                <a:gd name="T2" fmla="*/ 26 w 33"/>
                <a:gd name="T3" fmla="*/ 38 h 55"/>
                <a:gd name="T4" fmla="*/ 13 w 33"/>
                <a:gd name="T5" fmla="*/ 53 h 55"/>
                <a:gd name="T6" fmla="*/ 1 w 33"/>
                <a:gd name="T7" fmla="*/ 48 h 55"/>
                <a:gd name="T8" fmla="*/ 7 w 33"/>
                <a:gd name="T9" fmla="*/ 35 h 55"/>
                <a:gd name="T10" fmla="*/ 4 w 33"/>
                <a:gd name="T11" fmla="*/ 25 h 55"/>
                <a:gd name="T12" fmla="*/ 2 w 33"/>
                <a:gd name="T13" fmla="*/ 16 h 55"/>
                <a:gd name="T14" fmla="*/ 7 w 33"/>
                <a:gd name="T15" fmla="*/ 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55">
                  <a:moveTo>
                    <a:pt x="7" y="9"/>
                  </a:moveTo>
                  <a:cubicBezTo>
                    <a:pt x="22" y="0"/>
                    <a:pt x="33" y="21"/>
                    <a:pt x="26" y="38"/>
                  </a:cubicBezTo>
                  <a:cubicBezTo>
                    <a:pt x="23" y="45"/>
                    <a:pt x="17" y="52"/>
                    <a:pt x="13" y="53"/>
                  </a:cubicBezTo>
                  <a:cubicBezTo>
                    <a:pt x="8" y="55"/>
                    <a:pt x="2" y="54"/>
                    <a:pt x="1" y="48"/>
                  </a:cubicBezTo>
                  <a:cubicBezTo>
                    <a:pt x="0" y="42"/>
                    <a:pt x="6" y="41"/>
                    <a:pt x="7" y="35"/>
                  </a:cubicBezTo>
                  <a:cubicBezTo>
                    <a:pt x="9" y="30"/>
                    <a:pt x="8" y="28"/>
                    <a:pt x="4" y="25"/>
                  </a:cubicBezTo>
                  <a:cubicBezTo>
                    <a:pt x="0" y="22"/>
                    <a:pt x="0" y="21"/>
                    <a:pt x="2" y="16"/>
                  </a:cubicBezTo>
                  <a:cubicBezTo>
                    <a:pt x="3" y="11"/>
                    <a:pt x="7" y="9"/>
                    <a:pt x="7" y="9"/>
                  </a:cubicBezTo>
                  <a:close/>
                </a:path>
              </a:pathLst>
            </a:custGeom>
            <a:solidFill>
              <a:srgbClr val="F8A9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164"/>
            <p:cNvSpPr>
              <a:spLocks/>
            </p:cNvSpPr>
            <p:nvPr/>
          </p:nvSpPr>
          <p:spPr bwMode="auto">
            <a:xfrm>
              <a:off x="8297069" y="4708525"/>
              <a:ext cx="325438" cy="963613"/>
            </a:xfrm>
            <a:custGeom>
              <a:avLst/>
              <a:gdLst>
                <a:gd name="T0" fmla="*/ 135 w 135"/>
                <a:gd name="T1" fmla="*/ 371 h 399"/>
                <a:gd name="T2" fmla="*/ 31 w 135"/>
                <a:gd name="T3" fmla="*/ 389 h 399"/>
                <a:gd name="T4" fmla="*/ 3 w 135"/>
                <a:gd name="T5" fmla="*/ 191 h 399"/>
                <a:gd name="T6" fmla="*/ 18 w 135"/>
                <a:gd name="T7" fmla="*/ 17 h 399"/>
                <a:gd name="T8" fmla="*/ 82 w 135"/>
                <a:gd name="T9" fmla="*/ 0 h 399"/>
                <a:gd name="T10" fmla="*/ 109 w 135"/>
                <a:gd name="T11" fmla="*/ 206 h 399"/>
                <a:gd name="T12" fmla="*/ 135 w 135"/>
                <a:gd name="T13" fmla="*/ 371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5" h="399">
                  <a:moveTo>
                    <a:pt x="135" y="371"/>
                  </a:moveTo>
                  <a:cubicBezTo>
                    <a:pt x="135" y="371"/>
                    <a:pt x="58" y="399"/>
                    <a:pt x="31" y="389"/>
                  </a:cubicBezTo>
                  <a:cubicBezTo>
                    <a:pt x="5" y="379"/>
                    <a:pt x="5" y="222"/>
                    <a:pt x="3" y="191"/>
                  </a:cubicBezTo>
                  <a:cubicBezTo>
                    <a:pt x="0" y="158"/>
                    <a:pt x="2" y="20"/>
                    <a:pt x="18" y="17"/>
                  </a:cubicBezTo>
                  <a:cubicBezTo>
                    <a:pt x="32" y="15"/>
                    <a:pt x="82" y="0"/>
                    <a:pt x="82" y="0"/>
                  </a:cubicBezTo>
                  <a:cubicBezTo>
                    <a:pt x="115" y="10"/>
                    <a:pt x="103" y="106"/>
                    <a:pt x="109" y="206"/>
                  </a:cubicBezTo>
                  <a:cubicBezTo>
                    <a:pt x="113" y="267"/>
                    <a:pt x="126" y="331"/>
                    <a:pt x="135" y="37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165"/>
            <p:cNvSpPr>
              <a:spLocks/>
            </p:cNvSpPr>
            <p:nvPr/>
          </p:nvSpPr>
          <p:spPr bwMode="auto">
            <a:xfrm>
              <a:off x="8206581" y="4702175"/>
              <a:ext cx="565150" cy="695325"/>
            </a:xfrm>
            <a:custGeom>
              <a:avLst/>
              <a:gdLst>
                <a:gd name="T0" fmla="*/ 89 w 234"/>
                <a:gd name="T1" fmla="*/ 41 h 288"/>
                <a:gd name="T2" fmla="*/ 151 w 234"/>
                <a:gd name="T3" fmla="*/ 204 h 288"/>
                <a:gd name="T4" fmla="*/ 13 w 234"/>
                <a:gd name="T5" fmla="*/ 231 h 288"/>
                <a:gd name="T6" fmla="*/ 27 w 234"/>
                <a:gd name="T7" fmla="*/ 284 h 288"/>
                <a:gd name="T8" fmla="*/ 202 w 234"/>
                <a:gd name="T9" fmla="*/ 248 h 288"/>
                <a:gd name="T10" fmla="*/ 157 w 234"/>
                <a:gd name="T11" fmla="*/ 38 h 288"/>
                <a:gd name="T12" fmla="*/ 89 w 234"/>
                <a:gd name="T13" fmla="*/ 41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4" h="288">
                  <a:moveTo>
                    <a:pt x="89" y="41"/>
                  </a:moveTo>
                  <a:cubicBezTo>
                    <a:pt x="89" y="41"/>
                    <a:pt x="148" y="144"/>
                    <a:pt x="151" y="204"/>
                  </a:cubicBezTo>
                  <a:cubicBezTo>
                    <a:pt x="109" y="229"/>
                    <a:pt x="13" y="231"/>
                    <a:pt x="13" y="231"/>
                  </a:cubicBezTo>
                  <a:cubicBezTo>
                    <a:pt x="12" y="244"/>
                    <a:pt x="0" y="288"/>
                    <a:pt x="27" y="284"/>
                  </a:cubicBezTo>
                  <a:cubicBezTo>
                    <a:pt x="79" y="275"/>
                    <a:pt x="163" y="278"/>
                    <a:pt x="202" y="248"/>
                  </a:cubicBezTo>
                  <a:cubicBezTo>
                    <a:pt x="234" y="223"/>
                    <a:pt x="171" y="75"/>
                    <a:pt x="157" y="38"/>
                  </a:cubicBezTo>
                  <a:cubicBezTo>
                    <a:pt x="149" y="0"/>
                    <a:pt x="85" y="9"/>
                    <a:pt x="89" y="4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66"/>
            <p:cNvSpPr>
              <a:spLocks/>
            </p:cNvSpPr>
            <p:nvPr/>
          </p:nvSpPr>
          <p:spPr bwMode="auto">
            <a:xfrm>
              <a:off x="8279606" y="4662487"/>
              <a:ext cx="198438" cy="180975"/>
            </a:xfrm>
            <a:custGeom>
              <a:avLst/>
              <a:gdLst>
                <a:gd name="T0" fmla="*/ 71 w 82"/>
                <a:gd name="T1" fmla="*/ 0 h 75"/>
                <a:gd name="T2" fmla="*/ 82 w 82"/>
                <a:gd name="T3" fmla="*/ 21 h 75"/>
                <a:gd name="T4" fmla="*/ 18 w 82"/>
                <a:gd name="T5" fmla="*/ 75 h 75"/>
                <a:gd name="T6" fmla="*/ 0 w 82"/>
                <a:gd name="T7" fmla="*/ 44 h 75"/>
                <a:gd name="T8" fmla="*/ 71 w 82"/>
                <a:gd name="T9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75">
                  <a:moveTo>
                    <a:pt x="71" y="0"/>
                  </a:moveTo>
                  <a:cubicBezTo>
                    <a:pt x="73" y="5"/>
                    <a:pt x="82" y="21"/>
                    <a:pt x="82" y="21"/>
                  </a:cubicBezTo>
                  <a:cubicBezTo>
                    <a:pt x="82" y="21"/>
                    <a:pt x="16" y="74"/>
                    <a:pt x="18" y="75"/>
                  </a:cubicBezTo>
                  <a:cubicBezTo>
                    <a:pt x="20" y="75"/>
                    <a:pt x="0" y="44"/>
                    <a:pt x="0" y="44"/>
                  </a:cubicBezTo>
                  <a:lnTo>
                    <a:pt x="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167"/>
            <p:cNvSpPr>
              <a:spLocks/>
            </p:cNvSpPr>
            <p:nvPr/>
          </p:nvSpPr>
          <p:spPr bwMode="auto">
            <a:xfrm>
              <a:off x="7687469" y="4833937"/>
              <a:ext cx="382588" cy="261938"/>
            </a:xfrm>
            <a:custGeom>
              <a:avLst/>
              <a:gdLst>
                <a:gd name="T0" fmla="*/ 241 w 241"/>
                <a:gd name="T1" fmla="*/ 165 h 165"/>
                <a:gd name="T2" fmla="*/ 0 w 241"/>
                <a:gd name="T3" fmla="*/ 0 h 165"/>
                <a:gd name="T4" fmla="*/ 28 w 241"/>
                <a:gd name="T5" fmla="*/ 136 h 165"/>
                <a:gd name="T6" fmla="*/ 241 w 241"/>
                <a:gd name="T7" fmla="*/ 16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1" h="165">
                  <a:moveTo>
                    <a:pt x="241" y="165"/>
                  </a:moveTo>
                  <a:lnTo>
                    <a:pt x="0" y="0"/>
                  </a:lnTo>
                  <a:lnTo>
                    <a:pt x="28" y="136"/>
                  </a:lnTo>
                  <a:lnTo>
                    <a:pt x="241" y="165"/>
                  </a:lnTo>
                  <a:close/>
                </a:path>
              </a:pathLst>
            </a:custGeom>
            <a:solidFill>
              <a:srgbClr val="5D85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68"/>
            <p:cNvSpPr>
              <a:spLocks/>
            </p:cNvSpPr>
            <p:nvPr/>
          </p:nvSpPr>
          <p:spPr bwMode="auto">
            <a:xfrm>
              <a:off x="7727156" y="4879975"/>
              <a:ext cx="309563" cy="411163"/>
            </a:xfrm>
            <a:custGeom>
              <a:avLst/>
              <a:gdLst>
                <a:gd name="T0" fmla="*/ 15 w 128"/>
                <a:gd name="T1" fmla="*/ 72 h 170"/>
                <a:gd name="T2" fmla="*/ 0 w 128"/>
                <a:gd name="T3" fmla="*/ 0 h 170"/>
                <a:gd name="T4" fmla="*/ 108 w 128"/>
                <a:gd name="T5" fmla="*/ 85 h 170"/>
                <a:gd name="T6" fmla="*/ 128 w 128"/>
                <a:gd name="T7" fmla="*/ 170 h 170"/>
                <a:gd name="T8" fmla="*/ 15 w 128"/>
                <a:gd name="T9" fmla="*/ 7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170">
                  <a:moveTo>
                    <a:pt x="15" y="7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08" y="85"/>
                    <a:pt x="108" y="85"/>
                    <a:pt x="108" y="85"/>
                  </a:cubicBezTo>
                  <a:cubicBezTo>
                    <a:pt x="128" y="170"/>
                    <a:pt x="128" y="170"/>
                    <a:pt x="128" y="170"/>
                  </a:cubicBezTo>
                  <a:cubicBezTo>
                    <a:pt x="90" y="134"/>
                    <a:pt x="57" y="105"/>
                    <a:pt x="15" y="72"/>
                  </a:cubicBez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169"/>
            <p:cNvSpPr>
              <a:spLocks/>
            </p:cNvSpPr>
            <p:nvPr/>
          </p:nvSpPr>
          <p:spPr bwMode="auto">
            <a:xfrm>
              <a:off x="7731919" y="4921250"/>
              <a:ext cx="569913" cy="425450"/>
            </a:xfrm>
            <a:custGeom>
              <a:avLst/>
              <a:gdLst>
                <a:gd name="T0" fmla="*/ 157 w 359"/>
                <a:gd name="T1" fmla="*/ 0 h 268"/>
                <a:gd name="T2" fmla="*/ 0 w 359"/>
                <a:gd name="T3" fmla="*/ 81 h 268"/>
                <a:gd name="T4" fmla="*/ 201 w 359"/>
                <a:gd name="T5" fmla="*/ 268 h 268"/>
                <a:gd name="T6" fmla="*/ 359 w 359"/>
                <a:gd name="T7" fmla="*/ 187 h 268"/>
                <a:gd name="T8" fmla="*/ 157 w 359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9" h="268">
                  <a:moveTo>
                    <a:pt x="157" y="0"/>
                  </a:moveTo>
                  <a:lnTo>
                    <a:pt x="0" y="81"/>
                  </a:lnTo>
                  <a:lnTo>
                    <a:pt x="201" y="268"/>
                  </a:lnTo>
                  <a:lnTo>
                    <a:pt x="359" y="187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638F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70"/>
            <p:cNvSpPr>
              <a:spLocks/>
            </p:cNvSpPr>
            <p:nvPr/>
          </p:nvSpPr>
          <p:spPr bwMode="auto">
            <a:xfrm>
              <a:off x="8236744" y="5254625"/>
              <a:ext cx="42863" cy="133350"/>
            </a:xfrm>
            <a:custGeom>
              <a:avLst/>
              <a:gdLst>
                <a:gd name="T0" fmla="*/ 0 w 18"/>
                <a:gd name="T1" fmla="*/ 7 h 55"/>
                <a:gd name="T2" fmla="*/ 10 w 18"/>
                <a:gd name="T3" fmla="*/ 4 h 55"/>
                <a:gd name="T4" fmla="*/ 8 w 18"/>
                <a:gd name="T5" fmla="*/ 52 h 55"/>
                <a:gd name="T6" fmla="*/ 0 w 18"/>
                <a:gd name="T7" fmla="*/ 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55">
                  <a:moveTo>
                    <a:pt x="0" y="7"/>
                  </a:moveTo>
                  <a:cubicBezTo>
                    <a:pt x="2" y="6"/>
                    <a:pt x="7" y="0"/>
                    <a:pt x="10" y="4"/>
                  </a:cubicBezTo>
                  <a:cubicBezTo>
                    <a:pt x="18" y="15"/>
                    <a:pt x="12" y="55"/>
                    <a:pt x="8" y="52"/>
                  </a:cubicBezTo>
                  <a:cubicBezTo>
                    <a:pt x="5" y="50"/>
                    <a:pt x="0" y="7"/>
                    <a:pt x="0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71"/>
            <p:cNvSpPr>
              <a:spLocks/>
            </p:cNvSpPr>
            <p:nvPr/>
          </p:nvSpPr>
          <p:spPr bwMode="auto">
            <a:xfrm>
              <a:off x="8036719" y="5172075"/>
              <a:ext cx="233363" cy="176213"/>
            </a:xfrm>
            <a:custGeom>
              <a:avLst/>
              <a:gdLst>
                <a:gd name="T0" fmla="*/ 89 w 97"/>
                <a:gd name="T1" fmla="*/ 34 h 73"/>
                <a:gd name="T2" fmla="*/ 60 w 97"/>
                <a:gd name="T3" fmla="*/ 15 h 73"/>
                <a:gd name="T4" fmla="*/ 18 w 97"/>
                <a:gd name="T5" fmla="*/ 2 h 73"/>
                <a:gd name="T6" fmla="*/ 16 w 97"/>
                <a:gd name="T7" fmla="*/ 11 h 73"/>
                <a:gd name="T8" fmla="*/ 45 w 97"/>
                <a:gd name="T9" fmla="*/ 26 h 73"/>
                <a:gd name="T10" fmla="*/ 12 w 97"/>
                <a:gd name="T11" fmla="*/ 18 h 73"/>
                <a:gd name="T12" fmla="*/ 6 w 97"/>
                <a:gd name="T13" fmla="*/ 21 h 73"/>
                <a:gd name="T14" fmla="*/ 11 w 97"/>
                <a:gd name="T15" fmla="*/ 28 h 73"/>
                <a:gd name="T16" fmla="*/ 40 w 97"/>
                <a:gd name="T17" fmla="*/ 41 h 73"/>
                <a:gd name="T18" fmla="*/ 6 w 97"/>
                <a:gd name="T19" fmla="*/ 33 h 73"/>
                <a:gd name="T20" fmla="*/ 4 w 97"/>
                <a:gd name="T21" fmla="*/ 41 h 73"/>
                <a:gd name="T22" fmla="*/ 34 w 97"/>
                <a:gd name="T23" fmla="*/ 53 h 73"/>
                <a:gd name="T24" fmla="*/ 11 w 97"/>
                <a:gd name="T25" fmla="*/ 53 h 73"/>
                <a:gd name="T26" fmla="*/ 39 w 97"/>
                <a:gd name="T27" fmla="*/ 65 h 73"/>
                <a:gd name="T28" fmla="*/ 67 w 97"/>
                <a:gd name="T29" fmla="*/ 71 h 73"/>
                <a:gd name="T30" fmla="*/ 84 w 97"/>
                <a:gd name="T31" fmla="*/ 64 h 73"/>
                <a:gd name="T32" fmla="*/ 84 w 97"/>
                <a:gd name="T33" fmla="*/ 64 h 73"/>
                <a:gd name="T34" fmla="*/ 92 w 97"/>
                <a:gd name="T35" fmla="*/ 66 h 73"/>
                <a:gd name="T36" fmla="*/ 96 w 97"/>
                <a:gd name="T37" fmla="*/ 67 h 73"/>
                <a:gd name="T38" fmla="*/ 95 w 97"/>
                <a:gd name="T39" fmla="*/ 36 h 73"/>
                <a:gd name="T40" fmla="*/ 92 w 97"/>
                <a:gd name="T41" fmla="*/ 35 h 73"/>
                <a:gd name="T42" fmla="*/ 89 w 97"/>
                <a:gd name="T43" fmla="*/ 34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7" h="73">
                  <a:moveTo>
                    <a:pt x="89" y="34"/>
                  </a:moveTo>
                  <a:cubicBezTo>
                    <a:pt x="84" y="29"/>
                    <a:pt x="74" y="21"/>
                    <a:pt x="60" y="15"/>
                  </a:cubicBezTo>
                  <a:cubicBezTo>
                    <a:pt x="41" y="7"/>
                    <a:pt x="22" y="0"/>
                    <a:pt x="18" y="2"/>
                  </a:cubicBezTo>
                  <a:cubicBezTo>
                    <a:pt x="15" y="4"/>
                    <a:pt x="14" y="8"/>
                    <a:pt x="16" y="11"/>
                  </a:cubicBezTo>
                  <a:cubicBezTo>
                    <a:pt x="19" y="13"/>
                    <a:pt x="44" y="22"/>
                    <a:pt x="45" y="26"/>
                  </a:cubicBezTo>
                  <a:cubicBezTo>
                    <a:pt x="45" y="29"/>
                    <a:pt x="15" y="17"/>
                    <a:pt x="12" y="18"/>
                  </a:cubicBezTo>
                  <a:cubicBezTo>
                    <a:pt x="9" y="18"/>
                    <a:pt x="8" y="17"/>
                    <a:pt x="6" y="21"/>
                  </a:cubicBezTo>
                  <a:cubicBezTo>
                    <a:pt x="5" y="25"/>
                    <a:pt x="8" y="25"/>
                    <a:pt x="11" y="28"/>
                  </a:cubicBezTo>
                  <a:cubicBezTo>
                    <a:pt x="14" y="30"/>
                    <a:pt x="41" y="36"/>
                    <a:pt x="40" y="41"/>
                  </a:cubicBezTo>
                  <a:cubicBezTo>
                    <a:pt x="39" y="45"/>
                    <a:pt x="11" y="34"/>
                    <a:pt x="6" y="33"/>
                  </a:cubicBezTo>
                  <a:cubicBezTo>
                    <a:pt x="2" y="33"/>
                    <a:pt x="0" y="38"/>
                    <a:pt x="4" y="41"/>
                  </a:cubicBezTo>
                  <a:cubicBezTo>
                    <a:pt x="8" y="44"/>
                    <a:pt x="35" y="51"/>
                    <a:pt x="34" y="53"/>
                  </a:cubicBezTo>
                  <a:cubicBezTo>
                    <a:pt x="34" y="55"/>
                    <a:pt x="12" y="49"/>
                    <a:pt x="11" y="53"/>
                  </a:cubicBezTo>
                  <a:cubicBezTo>
                    <a:pt x="8" y="62"/>
                    <a:pt x="35" y="64"/>
                    <a:pt x="39" y="65"/>
                  </a:cubicBezTo>
                  <a:cubicBezTo>
                    <a:pt x="48" y="67"/>
                    <a:pt x="56" y="73"/>
                    <a:pt x="67" y="71"/>
                  </a:cubicBezTo>
                  <a:cubicBezTo>
                    <a:pt x="73" y="71"/>
                    <a:pt x="79" y="68"/>
                    <a:pt x="84" y="64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6" y="65"/>
                    <a:pt x="89" y="66"/>
                    <a:pt x="92" y="66"/>
                  </a:cubicBezTo>
                  <a:cubicBezTo>
                    <a:pt x="93" y="66"/>
                    <a:pt x="95" y="67"/>
                    <a:pt x="96" y="67"/>
                  </a:cubicBezTo>
                  <a:cubicBezTo>
                    <a:pt x="97" y="56"/>
                    <a:pt x="97" y="44"/>
                    <a:pt x="95" y="36"/>
                  </a:cubicBezTo>
                  <a:cubicBezTo>
                    <a:pt x="92" y="35"/>
                    <a:pt x="92" y="35"/>
                    <a:pt x="92" y="35"/>
                  </a:cubicBezTo>
                  <a:lnTo>
                    <a:pt x="89" y="34"/>
                  </a:lnTo>
                  <a:close/>
                </a:path>
              </a:pathLst>
            </a:custGeom>
            <a:solidFill>
              <a:srgbClr val="FBD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72"/>
            <p:cNvSpPr>
              <a:spLocks/>
            </p:cNvSpPr>
            <p:nvPr/>
          </p:nvSpPr>
          <p:spPr bwMode="auto">
            <a:xfrm>
              <a:off x="7533481" y="4940300"/>
              <a:ext cx="101600" cy="130175"/>
            </a:xfrm>
            <a:custGeom>
              <a:avLst/>
              <a:gdLst>
                <a:gd name="T0" fmla="*/ 30 w 42"/>
                <a:gd name="T1" fmla="*/ 1 h 54"/>
                <a:gd name="T2" fmla="*/ 42 w 42"/>
                <a:gd name="T3" fmla="*/ 5 h 54"/>
                <a:gd name="T4" fmla="*/ 1 w 42"/>
                <a:gd name="T5" fmla="*/ 48 h 54"/>
                <a:gd name="T6" fmla="*/ 30 w 42"/>
                <a:gd name="T7" fmla="*/ 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54">
                  <a:moveTo>
                    <a:pt x="30" y="1"/>
                  </a:moveTo>
                  <a:cubicBezTo>
                    <a:pt x="33" y="1"/>
                    <a:pt x="42" y="0"/>
                    <a:pt x="42" y="5"/>
                  </a:cubicBezTo>
                  <a:cubicBezTo>
                    <a:pt x="40" y="22"/>
                    <a:pt x="3" y="54"/>
                    <a:pt x="1" y="48"/>
                  </a:cubicBezTo>
                  <a:cubicBezTo>
                    <a:pt x="0" y="45"/>
                    <a:pt x="30" y="1"/>
                    <a:pt x="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73"/>
            <p:cNvSpPr>
              <a:spLocks/>
            </p:cNvSpPr>
            <p:nvPr/>
          </p:nvSpPr>
          <p:spPr bwMode="auto">
            <a:xfrm>
              <a:off x="7365206" y="4859337"/>
              <a:ext cx="261938" cy="158750"/>
            </a:xfrm>
            <a:custGeom>
              <a:avLst/>
              <a:gdLst>
                <a:gd name="T0" fmla="*/ 109 w 109"/>
                <a:gd name="T1" fmla="*/ 47 h 66"/>
                <a:gd name="T2" fmla="*/ 92 w 109"/>
                <a:gd name="T3" fmla="*/ 19 h 66"/>
                <a:gd name="T4" fmla="*/ 62 w 109"/>
                <a:gd name="T5" fmla="*/ 2 h 66"/>
                <a:gd name="T6" fmla="*/ 63 w 109"/>
                <a:gd name="T7" fmla="*/ 13 h 66"/>
                <a:gd name="T8" fmla="*/ 70 w 109"/>
                <a:gd name="T9" fmla="*/ 22 h 66"/>
                <a:gd name="T10" fmla="*/ 46 w 109"/>
                <a:gd name="T11" fmla="*/ 14 h 66"/>
                <a:gd name="T12" fmla="*/ 22 w 109"/>
                <a:gd name="T13" fmla="*/ 6 h 66"/>
                <a:gd name="T14" fmla="*/ 13 w 109"/>
                <a:gd name="T15" fmla="*/ 3 h 66"/>
                <a:gd name="T16" fmla="*/ 9 w 109"/>
                <a:gd name="T17" fmla="*/ 7 h 66"/>
                <a:gd name="T18" fmla="*/ 10 w 109"/>
                <a:gd name="T19" fmla="*/ 12 h 66"/>
                <a:gd name="T20" fmla="*/ 3 w 109"/>
                <a:gd name="T21" fmla="*/ 12 h 66"/>
                <a:gd name="T22" fmla="*/ 0 w 109"/>
                <a:gd name="T23" fmla="*/ 17 h 66"/>
                <a:gd name="T24" fmla="*/ 8 w 109"/>
                <a:gd name="T25" fmla="*/ 22 h 66"/>
                <a:gd name="T26" fmla="*/ 2 w 109"/>
                <a:gd name="T27" fmla="*/ 22 h 66"/>
                <a:gd name="T28" fmla="*/ 2 w 109"/>
                <a:gd name="T29" fmla="*/ 28 h 66"/>
                <a:gd name="T30" fmla="*/ 12 w 109"/>
                <a:gd name="T31" fmla="*/ 34 h 66"/>
                <a:gd name="T32" fmla="*/ 7 w 109"/>
                <a:gd name="T33" fmla="*/ 36 h 66"/>
                <a:gd name="T34" fmla="*/ 8 w 109"/>
                <a:gd name="T35" fmla="*/ 41 h 66"/>
                <a:gd name="T36" fmla="*/ 30 w 109"/>
                <a:gd name="T37" fmla="*/ 51 h 66"/>
                <a:gd name="T38" fmla="*/ 53 w 109"/>
                <a:gd name="T39" fmla="*/ 60 h 66"/>
                <a:gd name="T40" fmla="*/ 94 w 109"/>
                <a:gd name="T41" fmla="*/ 64 h 66"/>
                <a:gd name="T42" fmla="*/ 109 w 109"/>
                <a:gd name="T43" fmla="*/ 4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9" h="66">
                  <a:moveTo>
                    <a:pt x="109" y="47"/>
                  </a:moveTo>
                  <a:cubicBezTo>
                    <a:pt x="107" y="42"/>
                    <a:pt x="99" y="23"/>
                    <a:pt x="92" y="19"/>
                  </a:cubicBezTo>
                  <a:cubicBezTo>
                    <a:pt x="84" y="14"/>
                    <a:pt x="66" y="0"/>
                    <a:pt x="62" y="2"/>
                  </a:cubicBezTo>
                  <a:cubicBezTo>
                    <a:pt x="58" y="3"/>
                    <a:pt x="62" y="10"/>
                    <a:pt x="63" y="13"/>
                  </a:cubicBezTo>
                  <a:cubicBezTo>
                    <a:pt x="65" y="16"/>
                    <a:pt x="70" y="22"/>
                    <a:pt x="70" y="22"/>
                  </a:cubicBezTo>
                  <a:cubicBezTo>
                    <a:pt x="46" y="14"/>
                    <a:pt x="46" y="14"/>
                    <a:pt x="46" y="14"/>
                  </a:cubicBezTo>
                  <a:cubicBezTo>
                    <a:pt x="46" y="14"/>
                    <a:pt x="26" y="8"/>
                    <a:pt x="22" y="6"/>
                  </a:cubicBezTo>
                  <a:cubicBezTo>
                    <a:pt x="18" y="4"/>
                    <a:pt x="14" y="3"/>
                    <a:pt x="13" y="3"/>
                  </a:cubicBezTo>
                  <a:cubicBezTo>
                    <a:pt x="12" y="3"/>
                    <a:pt x="11" y="3"/>
                    <a:pt x="9" y="7"/>
                  </a:cubicBezTo>
                  <a:cubicBezTo>
                    <a:pt x="6" y="11"/>
                    <a:pt x="10" y="12"/>
                    <a:pt x="10" y="12"/>
                  </a:cubicBezTo>
                  <a:cubicBezTo>
                    <a:pt x="10" y="12"/>
                    <a:pt x="5" y="10"/>
                    <a:pt x="3" y="12"/>
                  </a:cubicBezTo>
                  <a:cubicBezTo>
                    <a:pt x="1" y="13"/>
                    <a:pt x="0" y="14"/>
                    <a:pt x="0" y="17"/>
                  </a:cubicBezTo>
                  <a:cubicBezTo>
                    <a:pt x="1" y="20"/>
                    <a:pt x="8" y="22"/>
                    <a:pt x="8" y="22"/>
                  </a:cubicBezTo>
                  <a:cubicBezTo>
                    <a:pt x="8" y="22"/>
                    <a:pt x="3" y="20"/>
                    <a:pt x="2" y="22"/>
                  </a:cubicBezTo>
                  <a:cubicBezTo>
                    <a:pt x="0" y="25"/>
                    <a:pt x="0" y="26"/>
                    <a:pt x="2" y="28"/>
                  </a:cubicBezTo>
                  <a:cubicBezTo>
                    <a:pt x="3" y="30"/>
                    <a:pt x="12" y="34"/>
                    <a:pt x="12" y="34"/>
                  </a:cubicBezTo>
                  <a:cubicBezTo>
                    <a:pt x="12" y="34"/>
                    <a:pt x="8" y="33"/>
                    <a:pt x="7" y="36"/>
                  </a:cubicBezTo>
                  <a:cubicBezTo>
                    <a:pt x="7" y="38"/>
                    <a:pt x="5" y="38"/>
                    <a:pt x="8" y="41"/>
                  </a:cubicBezTo>
                  <a:cubicBezTo>
                    <a:pt x="11" y="43"/>
                    <a:pt x="25" y="49"/>
                    <a:pt x="30" y="51"/>
                  </a:cubicBezTo>
                  <a:cubicBezTo>
                    <a:pt x="36" y="52"/>
                    <a:pt x="47" y="57"/>
                    <a:pt x="53" y="60"/>
                  </a:cubicBezTo>
                  <a:cubicBezTo>
                    <a:pt x="59" y="63"/>
                    <a:pt x="82" y="66"/>
                    <a:pt x="94" y="64"/>
                  </a:cubicBezTo>
                  <a:cubicBezTo>
                    <a:pt x="105" y="61"/>
                    <a:pt x="109" y="47"/>
                    <a:pt x="109" y="47"/>
                  </a:cubicBezTo>
                  <a:close/>
                </a:path>
              </a:pathLst>
            </a:custGeom>
            <a:solidFill>
              <a:srgbClr val="FBD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74"/>
            <p:cNvSpPr>
              <a:spLocks/>
            </p:cNvSpPr>
            <p:nvPr/>
          </p:nvSpPr>
          <p:spPr bwMode="auto">
            <a:xfrm>
              <a:off x="8600281" y="5184775"/>
              <a:ext cx="1003300" cy="1057275"/>
            </a:xfrm>
            <a:custGeom>
              <a:avLst/>
              <a:gdLst>
                <a:gd name="T0" fmla="*/ 312 w 415"/>
                <a:gd name="T1" fmla="*/ 404 h 438"/>
                <a:gd name="T2" fmla="*/ 174 w 415"/>
                <a:gd name="T3" fmla="*/ 376 h 438"/>
                <a:gd name="T4" fmla="*/ 0 w 415"/>
                <a:gd name="T5" fmla="*/ 421 h 438"/>
                <a:gd name="T6" fmla="*/ 11 w 415"/>
                <a:gd name="T7" fmla="*/ 437 h 438"/>
                <a:gd name="T8" fmla="*/ 333 w 415"/>
                <a:gd name="T9" fmla="*/ 437 h 438"/>
                <a:gd name="T10" fmla="*/ 351 w 415"/>
                <a:gd name="T11" fmla="*/ 424 h 438"/>
                <a:gd name="T12" fmla="*/ 414 w 415"/>
                <a:gd name="T13" fmla="*/ 18 h 438"/>
                <a:gd name="T14" fmla="*/ 401 w 415"/>
                <a:gd name="T15" fmla="*/ 0 h 438"/>
                <a:gd name="T16" fmla="*/ 312 w 415"/>
                <a:gd name="T17" fmla="*/ 404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5" h="438">
                  <a:moveTo>
                    <a:pt x="312" y="404"/>
                  </a:moveTo>
                  <a:cubicBezTo>
                    <a:pt x="266" y="382"/>
                    <a:pt x="233" y="376"/>
                    <a:pt x="174" y="376"/>
                  </a:cubicBezTo>
                  <a:cubicBezTo>
                    <a:pt x="114" y="376"/>
                    <a:pt x="52" y="392"/>
                    <a:pt x="0" y="421"/>
                  </a:cubicBezTo>
                  <a:cubicBezTo>
                    <a:pt x="0" y="430"/>
                    <a:pt x="5" y="437"/>
                    <a:pt x="11" y="437"/>
                  </a:cubicBezTo>
                  <a:cubicBezTo>
                    <a:pt x="333" y="437"/>
                    <a:pt x="333" y="437"/>
                    <a:pt x="333" y="437"/>
                  </a:cubicBezTo>
                  <a:cubicBezTo>
                    <a:pt x="342" y="438"/>
                    <a:pt x="350" y="432"/>
                    <a:pt x="351" y="424"/>
                  </a:cubicBezTo>
                  <a:cubicBezTo>
                    <a:pt x="414" y="18"/>
                    <a:pt x="414" y="18"/>
                    <a:pt x="414" y="18"/>
                  </a:cubicBezTo>
                  <a:cubicBezTo>
                    <a:pt x="415" y="10"/>
                    <a:pt x="409" y="0"/>
                    <a:pt x="401" y="0"/>
                  </a:cubicBezTo>
                  <a:cubicBezTo>
                    <a:pt x="326" y="0"/>
                    <a:pt x="303" y="342"/>
                    <a:pt x="312" y="404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75"/>
            <p:cNvSpPr>
              <a:spLocks/>
            </p:cNvSpPr>
            <p:nvPr/>
          </p:nvSpPr>
          <p:spPr bwMode="auto">
            <a:xfrm>
              <a:off x="9154319" y="6270625"/>
              <a:ext cx="111125" cy="119063"/>
            </a:xfrm>
            <a:custGeom>
              <a:avLst/>
              <a:gdLst>
                <a:gd name="T0" fmla="*/ 13 w 46"/>
                <a:gd name="T1" fmla="*/ 24 h 49"/>
                <a:gd name="T2" fmla="*/ 16 w 46"/>
                <a:gd name="T3" fmla="*/ 35 h 49"/>
                <a:gd name="T4" fmla="*/ 31 w 46"/>
                <a:gd name="T5" fmla="*/ 46 h 49"/>
                <a:gd name="T6" fmla="*/ 43 w 46"/>
                <a:gd name="T7" fmla="*/ 44 h 49"/>
                <a:gd name="T8" fmla="*/ 43 w 46"/>
                <a:gd name="T9" fmla="*/ 44 h 49"/>
                <a:gd name="T10" fmla="*/ 42 w 46"/>
                <a:gd name="T11" fmla="*/ 32 h 49"/>
                <a:gd name="T12" fmla="*/ 27 w 46"/>
                <a:gd name="T13" fmla="*/ 20 h 49"/>
                <a:gd name="T14" fmla="*/ 15 w 46"/>
                <a:gd name="T15" fmla="*/ 21 h 49"/>
                <a:gd name="T16" fmla="*/ 5 w 46"/>
                <a:gd name="T17" fmla="*/ 14 h 49"/>
                <a:gd name="T18" fmla="*/ 4 w 46"/>
                <a:gd name="T19" fmla="*/ 0 h 49"/>
                <a:gd name="T20" fmla="*/ 0 w 46"/>
                <a:gd name="T21" fmla="*/ 0 h 49"/>
                <a:gd name="T22" fmla="*/ 2 w 46"/>
                <a:gd name="T23" fmla="*/ 15 h 49"/>
                <a:gd name="T24" fmla="*/ 2 w 46"/>
                <a:gd name="T25" fmla="*/ 15 h 49"/>
                <a:gd name="T26" fmla="*/ 2 w 46"/>
                <a:gd name="T27" fmla="*/ 16 h 49"/>
                <a:gd name="T28" fmla="*/ 13 w 46"/>
                <a:gd name="T29" fmla="*/ 2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49">
                  <a:moveTo>
                    <a:pt x="13" y="24"/>
                  </a:moveTo>
                  <a:cubicBezTo>
                    <a:pt x="11" y="27"/>
                    <a:pt x="12" y="32"/>
                    <a:pt x="16" y="35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5" y="49"/>
                    <a:pt x="41" y="48"/>
                    <a:pt x="43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6" y="40"/>
                    <a:pt x="46" y="35"/>
                    <a:pt x="42" y="32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18"/>
                    <a:pt x="18" y="18"/>
                    <a:pt x="15" y="21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6"/>
                    <a:pt x="2" y="16"/>
                    <a:pt x="2" y="16"/>
                  </a:cubicBezTo>
                  <a:lnTo>
                    <a:pt x="13" y="24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Rectangle 176"/>
            <p:cNvSpPr>
              <a:spLocks noChangeArrowheads="1"/>
            </p:cNvSpPr>
            <p:nvPr/>
          </p:nvSpPr>
          <p:spPr bwMode="auto">
            <a:xfrm>
              <a:off x="8992394" y="6254750"/>
              <a:ext cx="60325" cy="246063"/>
            </a:xfrm>
            <a:prstGeom prst="rect">
              <a:avLst/>
            </a:prstGeom>
            <a:solidFill>
              <a:srgbClr val="8081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Rectangle 177"/>
            <p:cNvSpPr>
              <a:spLocks noChangeArrowheads="1"/>
            </p:cNvSpPr>
            <p:nvPr/>
          </p:nvSpPr>
          <p:spPr bwMode="auto">
            <a:xfrm>
              <a:off x="8992394" y="6254750"/>
              <a:ext cx="31750" cy="246063"/>
            </a:xfrm>
            <a:prstGeom prst="rect">
              <a:avLst/>
            </a:prstGeom>
            <a:solidFill>
              <a:srgbClr val="8D8D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78"/>
            <p:cNvSpPr>
              <a:spLocks/>
            </p:cNvSpPr>
            <p:nvPr/>
          </p:nvSpPr>
          <p:spPr bwMode="auto">
            <a:xfrm>
              <a:off x="8617744" y="6234112"/>
              <a:ext cx="809625" cy="71438"/>
            </a:xfrm>
            <a:custGeom>
              <a:avLst/>
              <a:gdLst>
                <a:gd name="T0" fmla="*/ 0 w 335"/>
                <a:gd name="T1" fmla="*/ 0 h 29"/>
                <a:gd name="T2" fmla="*/ 0 w 335"/>
                <a:gd name="T3" fmla="*/ 2 h 29"/>
                <a:gd name="T4" fmla="*/ 17 w 335"/>
                <a:gd name="T5" fmla="*/ 19 h 29"/>
                <a:gd name="T6" fmla="*/ 81 w 335"/>
                <a:gd name="T7" fmla="*/ 19 h 29"/>
                <a:gd name="T8" fmla="*/ 168 w 335"/>
                <a:gd name="T9" fmla="*/ 29 h 29"/>
                <a:gd name="T10" fmla="*/ 254 w 335"/>
                <a:gd name="T11" fmla="*/ 19 h 29"/>
                <a:gd name="T12" fmla="*/ 318 w 335"/>
                <a:gd name="T13" fmla="*/ 19 h 29"/>
                <a:gd name="T14" fmla="*/ 335 w 335"/>
                <a:gd name="T15" fmla="*/ 2 h 29"/>
                <a:gd name="T16" fmla="*/ 335 w 335"/>
                <a:gd name="T17" fmla="*/ 0 h 29"/>
                <a:gd name="T18" fmla="*/ 0 w 335"/>
                <a:gd name="T1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5" h="29">
                  <a:moveTo>
                    <a:pt x="0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11"/>
                    <a:pt x="8" y="19"/>
                    <a:pt x="17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9" y="25"/>
                    <a:pt x="125" y="29"/>
                    <a:pt x="168" y="29"/>
                  </a:cubicBezTo>
                  <a:cubicBezTo>
                    <a:pt x="211" y="29"/>
                    <a:pt x="247" y="25"/>
                    <a:pt x="254" y="19"/>
                  </a:cubicBezTo>
                  <a:cubicBezTo>
                    <a:pt x="318" y="19"/>
                    <a:pt x="318" y="19"/>
                    <a:pt x="318" y="19"/>
                  </a:cubicBezTo>
                  <a:cubicBezTo>
                    <a:pt x="327" y="19"/>
                    <a:pt x="335" y="11"/>
                    <a:pt x="335" y="2"/>
                  </a:cubicBezTo>
                  <a:cubicBezTo>
                    <a:pt x="335" y="1"/>
                    <a:pt x="335" y="0"/>
                    <a:pt x="33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79"/>
            <p:cNvSpPr>
              <a:spLocks/>
            </p:cNvSpPr>
            <p:nvPr/>
          </p:nvSpPr>
          <p:spPr bwMode="auto">
            <a:xfrm>
              <a:off x="8725694" y="6454775"/>
              <a:ext cx="595313" cy="311150"/>
            </a:xfrm>
            <a:custGeom>
              <a:avLst/>
              <a:gdLst>
                <a:gd name="T0" fmla="*/ 142 w 246"/>
                <a:gd name="T1" fmla="*/ 0 h 129"/>
                <a:gd name="T2" fmla="*/ 103 w 246"/>
                <a:gd name="T3" fmla="*/ 0 h 129"/>
                <a:gd name="T4" fmla="*/ 103 w 246"/>
                <a:gd name="T5" fmla="*/ 90 h 129"/>
                <a:gd name="T6" fmla="*/ 11 w 246"/>
                <a:gd name="T7" fmla="*/ 105 h 129"/>
                <a:gd name="T8" fmla="*/ 0 w 246"/>
                <a:gd name="T9" fmla="*/ 117 h 129"/>
                <a:gd name="T10" fmla="*/ 11 w 246"/>
                <a:gd name="T11" fmla="*/ 128 h 129"/>
                <a:gd name="T12" fmla="*/ 111 w 246"/>
                <a:gd name="T13" fmla="*/ 111 h 129"/>
                <a:gd name="T14" fmla="*/ 134 w 246"/>
                <a:gd name="T15" fmla="*/ 111 h 129"/>
                <a:gd name="T16" fmla="*/ 234 w 246"/>
                <a:gd name="T17" fmla="*/ 128 h 129"/>
                <a:gd name="T18" fmla="*/ 246 w 246"/>
                <a:gd name="T19" fmla="*/ 117 h 129"/>
                <a:gd name="T20" fmla="*/ 234 w 246"/>
                <a:gd name="T21" fmla="*/ 105 h 129"/>
                <a:gd name="T22" fmla="*/ 142 w 246"/>
                <a:gd name="T23" fmla="*/ 90 h 129"/>
                <a:gd name="T24" fmla="*/ 142 w 246"/>
                <a:gd name="T25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6" h="129">
                  <a:moveTo>
                    <a:pt x="142" y="0"/>
                  </a:moveTo>
                  <a:cubicBezTo>
                    <a:pt x="103" y="0"/>
                    <a:pt x="103" y="0"/>
                    <a:pt x="103" y="0"/>
                  </a:cubicBezTo>
                  <a:cubicBezTo>
                    <a:pt x="103" y="90"/>
                    <a:pt x="103" y="90"/>
                    <a:pt x="103" y="90"/>
                  </a:cubicBezTo>
                  <a:cubicBezTo>
                    <a:pt x="11" y="105"/>
                    <a:pt x="11" y="105"/>
                    <a:pt x="11" y="105"/>
                  </a:cubicBezTo>
                  <a:cubicBezTo>
                    <a:pt x="5" y="106"/>
                    <a:pt x="0" y="111"/>
                    <a:pt x="0" y="117"/>
                  </a:cubicBezTo>
                  <a:cubicBezTo>
                    <a:pt x="0" y="123"/>
                    <a:pt x="5" y="129"/>
                    <a:pt x="11" y="128"/>
                  </a:cubicBezTo>
                  <a:cubicBezTo>
                    <a:pt x="111" y="111"/>
                    <a:pt x="111" y="111"/>
                    <a:pt x="111" y="111"/>
                  </a:cubicBezTo>
                  <a:cubicBezTo>
                    <a:pt x="134" y="111"/>
                    <a:pt x="134" y="111"/>
                    <a:pt x="134" y="111"/>
                  </a:cubicBezTo>
                  <a:cubicBezTo>
                    <a:pt x="234" y="128"/>
                    <a:pt x="234" y="128"/>
                    <a:pt x="234" y="128"/>
                  </a:cubicBezTo>
                  <a:cubicBezTo>
                    <a:pt x="240" y="129"/>
                    <a:pt x="246" y="123"/>
                    <a:pt x="246" y="117"/>
                  </a:cubicBezTo>
                  <a:cubicBezTo>
                    <a:pt x="246" y="111"/>
                    <a:pt x="240" y="106"/>
                    <a:pt x="234" y="105"/>
                  </a:cubicBezTo>
                  <a:cubicBezTo>
                    <a:pt x="142" y="90"/>
                    <a:pt x="142" y="90"/>
                    <a:pt x="142" y="90"/>
                  </a:cubicBezTo>
                  <a:lnTo>
                    <a:pt x="142" y="0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Oval 180"/>
            <p:cNvSpPr>
              <a:spLocks noChangeArrowheads="1"/>
            </p:cNvSpPr>
            <p:nvPr/>
          </p:nvSpPr>
          <p:spPr bwMode="auto">
            <a:xfrm>
              <a:off x="9257506" y="6729412"/>
              <a:ext cx="74613" cy="73025"/>
            </a:xfrm>
            <a:prstGeom prst="ellipse">
              <a:avLst/>
            </a:prstGeom>
            <a:solidFill>
              <a:srgbClr val="6D6E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Oval 181"/>
            <p:cNvSpPr>
              <a:spLocks noChangeArrowheads="1"/>
            </p:cNvSpPr>
            <p:nvPr/>
          </p:nvSpPr>
          <p:spPr bwMode="auto">
            <a:xfrm>
              <a:off x="8716169" y="6729412"/>
              <a:ext cx="73025" cy="73025"/>
            </a:xfrm>
            <a:prstGeom prst="ellipse">
              <a:avLst/>
            </a:prstGeom>
            <a:solidFill>
              <a:srgbClr val="6D6E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82"/>
            <p:cNvSpPr>
              <a:spLocks/>
            </p:cNvSpPr>
            <p:nvPr/>
          </p:nvSpPr>
          <p:spPr bwMode="auto">
            <a:xfrm>
              <a:off x="8989219" y="6672262"/>
              <a:ext cx="68263" cy="95250"/>
            </a:xfrm>
            <a:custGeom>
              <a:avLst/>
              <a:gdLst>
                <a:gd name="T0" fmla="*/ 43 w 43"/>
                <a:gd name="T1" fmla="*/ 0 h 60"/>
                <a:gd name="T2" fmla="*/ 22 w 43"/>
                <a:gd name="T3" fmla="*/ 0 h 60"/>
                <a:gd name="T4" fmla="*/ 0 w 43"/>
                <a:gd name="T5" fmla="*/ 0 h 60"/>
                <a:gd name="T6" fmla="*/ 8 w 43"/>
                <a:gd name="T7" fmla="*/ 60 h 60"/>
                <a:gd name="T8" fmla="*/ 22 w 43"/>
                <a:gd name="T9" fmla="*/ 60 h 60"/>
                <a:gd name="T10" fmla="*/ 34 w 43"/>
                <a:gd name="T11" fmla="*/ 60 h 60"/>
                <a:gd name="T12" fmla="*/ 43 w 43"/>
                <a:gd name="T1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60">
                  <a:moveTo>
                    <a:pt x="43" y="0"/>
                  </a:moveTo>
                  <a:lnTo>
                    <a:pt x="22" y="0"/>
                  </a:lnTo>
                  <a:lnTo>
                    <a:pt x="0" y="0"/>
                  </a:lnTo>
                  <a:lnTo>
                    <a:pt x="8" y="60"/>
                  </a:lnTo>
                  <a:lnTo>
                    <a:pt x="22" y="60"/>
                  </a:lnTo>
                  <a:lnTo>
                    <a:pt x="34" y="60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Oval 183"/>
            <p:cNvSpPr>
              <a:spLocks noChangeArrowheads="1"/>
            </p:cNvSpPr>
            <p:nvPr/>
          </p:nvSpPr>
          <p:spPr bwMode="auto">
            <a:xfrm>
              <a:off x="8987631" y="6729412"/>
              <a:ext cx="71438" cy="73025"/>
            </a:xfrm>
            <a:prstGeom prst="ellipse">
              <a:avLst/>
            </a:prstGeom>
            <a:solidFill>
              <a:srgbClr val="6D6E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184"/>
            <p:cNvSpPr>
              <a:spLocks/>
            </p:cNvSpPr>
            <p:nvPr/>
          </p:nvSpPr>
          <p:spPr bwMode="auto">
            <a:xfrm>
              <a:off x="8136731" y="4491037"/>
              <a:ext cx="39688" cy="41275"/>
            </a:xfrm>
            <a:custGeom>
              <a:avLst/>
              <a:gdLst>
                <a:gd name="T0" fmla="*/ 6 w 16"/>
                <a:gd name="T1" fmla="*/ 0 h 17"/>
                <a:gd name="T2" fmla="*/ 15 w 16"/>
                <a:gd name="T3" fmla="*/ 9 h 17"/>
                <a:gd name="T4" fmla="*/ 11 w 16"/>
                <a:gd name="T5" fmla="*/ 17 h 17"/>
                <a:gd name="T6" fmla="*/ 2 w 16"/>
                <a:gd name="T7" fmla="*/ 9 h 17"/>
                <a:gd name="T8" fmla="*/ 6 w 16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7">
                  <a:moveTo>
                    <a:pt x="6" y="0"/>
                  </a:moveTo>
                  <a:cubicBezTo>
                    <a:pt x="9" y="0"/>
                    <a:pt x="13" y="4"/>
                    <a:pt x="15" y="9"/>
                  </a:cubicBezTo>
                  <a:cubicBezTo>
                    <a:pt x="16" y="13"/>
                    <a:pt x="14" y="17"/>
                    <a:pt x="11" y="17"/>
                  </a:cubicBezTo>
                  <a:cubicBezTo>
                    <a:pt x="7" y="17"/>
                    <a:pt x="3" y="13"/>
                    <a:pt x="2" y="9"/>
                  </a:cubicBezTo>
                  <a:cubicBezTo>
                    <a:pt x="0" y="4"/>
                    <a:pt x="2" y="0"/>
                    <a:pt x="6" y="0"/>
                  </a:cubicBezTo>
                  <a:close/>
                </a:path>
              </a:pathLst>
            </a:custGeom>
            <a:solidFill>
              <a:srgbClr val="A156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185"/>
            <p:cNvSpPr>
              <a:spLocks/>
            </p:cNvSpPr>
            <p:nvPr/>
          </p:nvSpPr>
          <p:spPr bwMode="auto">
            <a:xfrm>
              <a:off x="6998494" y="4975225"/>
              <a:ext cx="33338" cy="47625"/>
            </a:xfrm>
            <a:custGeom>
              <a:avLst/>
              <a:gdLst>
                <a:gd name="T0" fmla="*/ 9 w 14"/>
                <a:gd name="T1" fmla="*/ 2 h 20"/>
                <a:gd name="T2" fmla="*/ 12 w 14"/>
                <a:gd name="T3" fmla="*/ 14 h 20"/>
                <a:gd name="T4" fmla="*/ 5 w 14"/>
                <a:gd name="T5" fmla="*/ 18 h 20"/>
                <a:gd name="T6" fmla="*/ 2 w 14"/>
                <a:gd name="T7" fmla="*/ 7 h 20"/>
                <a:gd name="T8" fmla="*/ 9 w 14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0">
                  <a:moveTo>
                    <a:pt x="9" y="2"/>
                  </a:moveTo>
                  <a:cubicBezTo>
                    <a:pt x="12" y="4"/>
                    <a:pt x="14" y="9"/>
                    <a:pt x="12" y="14"/>
                  </a:cubicBezTo>
                  <a:cubicBezTo>
                    <a:pt x="11" y="18"/>
                    <a:pt x="8" y="20"/>
                    <a:pt x="5" y="18"/>
                  </a:cubicBezTo>
                  <a:cubicBezTo>
                    <a:pt x="2" y="17"/>
                    <a:pt x="0" y="11"/>
                    <a:pt x="2" y="7"/>
                  </a:cubicBezTo>
                  <a:cubicBezTo>
                    <a:pt x="3" y="2"/>
                    <a:pt x="6" y="0"/>
                    <a:pt x="9" y="2"/>
                  </a:cubicBezTo>
                  <a:close/>
                </a:path>
              </a:pathLst>
            </a:custGeom>
            <a:solidFill>
              <a:srgbClr val="7458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186"/>
            <p:cNvSpPr>
              <a:spLocks/>
            </p:cNvSpPr>
            <p:nvPr/>
          </p:nvSpPr>
          <p:spPr bwMode="auto">
            <a:xfrm>
              <a:off x="5993606" y="4959350"/>
              <a:ext cx="42863" cy="34925"/>
            </a:xfrm>
            <a:custGeom>
              <a:avLst/>
              <a:gdLst>
                <a:gd name="T0" fmla="*/ 6 w 18"/>
                <a:gd name="T1" fmla="*/ 14 h 14"/>
                <a:gd name="T2" fmla="*/ 15 w 18"/>
                <a:gd name="T3" fmla="*/ 12 h 14"/>
                <a:gd name="T4" fmla="*/ 6 w 18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4">
                  <a:moveTo>
                    <a:pt x="6" y="14"/>
                  </a:moveTo>
                  <a:cubicBezTo>
                    <a:pt x="0" y="0"/>
                    <a:pt x="18" y="2"/>
                    <a:pt x="15" y="12"/>
                  </a:cubicBezTo>
                  <a:cubicBezTo>
                    <a:pt x="9" y="12"/>
                    <a:pt x="9" y="14"/>
                    <a:pt x="6" y="14"/>
                  </a:cubicBezTo>
                  <a:close/>
                </a:path>
              </a:pathLst>
            </a:custGeom>
            <a:solidFill>
              <a:srgbClr val="C96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187"/>
            <p:cNvSpPr>
              <a:spLocks/>
            </p:cNvSpPr>
            <p:nvPr/>
          </p:nvSpPr>
          <p:spPr bwMode="auto">
            <a:xfrm>
              <a:off x="8084344" y="4440237"/>
              <a:ext cx="133350" cy="39688"/>
            </a:xfrm>
            <a:custGeom>
              <a:avLst/>
              <a:gdLst>
                <a:gd name="T0" fmla="*/ 14 w 55"/>
                <a:gd name="T1" fmla="*/ 16 h 16"/>
                <a:gd name="T2" fmla="*/ 55 w 55"/>
                <a:gd name="T3" fmla="*/ 6 h 16"/>
                <a:gd name="T4" fmla="*/ 14 w 55"/>
                <a:gd name="T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" h="16">
                  <a:moveTo>
                    <a:pt x="14" y="16"/>
                  </a:moveTo>
                  <a:cubicBezTo>
                    <a:pt x="0" y="2"/>
                    <a:pt x="52" y="0"/>
                    <a:pt x="55" y="6"/>
                  </a:cubicBezTo>
                  <a:cubicBezTo>
                    <a:pt x="39" y="7"/>
                    <a:pt x="28" y="8"/>
                    <a:pt x="14" y="16"/>
                  </a:cubicBezTo>
                  <a:close/>
                </a:path>
              </a:pathLst>
            </a:custGeom>
            <a:solidFill>
              <a:srgbClr val="A156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188"/>
            <p:cNvSpPr>
              <a:spLocks/>
            </p:cNvSpPr>
            <p:nvPr/>
          </p:nvSpPr>
          <p:spPr bwMode="auto">
            <a:xfrm>
              <a:off x="7527131" y="6662737"/>
              <a:ext cx="381000" cy="146050"/>
            </a:xfrm>
            <a:custGeom>
              <a:avLst/>
              <a:gdLst>
                <a:gd name="T0" fmla="*/ 1 w 158"/>
                <a:gd name="T1" fmla="*/ 9 h 61"/>
                <a:gd name="T2" fmla="*/ 0 w 158"/>
                <a:gd name="T3" fmla="*/ 55 h 61"/>
                <a:gd name="T4" fmla="*/ 44 w 158"/>
                <a:gd name="T5" fmla="*/ 55 h 61"/>
                <a:gd name="T6" fmla="*/ 43 w 158"/>
                <a:gd name="T7" fmla="*/ 48 h 61"/>
                <a:gd name="T8" fmla="*/ 113 w 158"/>
                <a:gd name="T9" fmla="*/ 53 h 61"/>
                <a:gd name="T10" fmla="*/ 157 w 158"/>
                <a:gd name="T11" fmla="*/ 43 h 61"/>
                <a:gd name="T12" fmla="*/ 156 w 158"/>
                <a:gd name="T13" fmla="*/ 37 h 61"/>
                <a:gd name="T14" fmla="*/ 151 w 158"/>
                <a:gd name="T15" fmla="*/ 30 h 61"/>
                <a:gd name="T16" fmla="*/ 69 w 158"/>
                <a:gd name="T17" fmla="*/ 2 h 61"/>
                <a:gd name="T18" fmla="*/ 1 w 158"/>
                <a:gd name="T19" fmla="*/ 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8" h="61">
                  <a:moveTo>
                    <a:pt x="1" y="9"/>
                  </a:moveTo>
                  <a:cubicBezTo>
                    <a:pt x="2" y="12"/>
                    <a:pt x="0" y="55"/>
                    <a:pt x="0" y="55"/>
                  </a:cubicBezTo>
                  <a:cubicBezTo>
                    <a:pt x="44" y="55"/>
                    <a:pt x="44" y="55"/>
                    <a:pt x="44" y="55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61" y="61"/>
                    <a:pt x="107" y="53"/>
                    <a:pt x="113" y="53"/>
                  </a:cubicBezTo>
                  <a:cubicBezTo>
                    <a:pt x="136" y="50"/>
                    <a:pt x="157" y="43"/>
                    <a:pt x="157" y="43"/>
                  </a:cubicBezTo>
                  <a:cubicBezTo>
                    <a:pt x="156" y="37"/>
                    <a:pt x="156" y="37"/>
                    <a:pt x="156" y="37"/>
                  </a:cubicBezTo>
                  <a:cubicBezTo>
                    <a:pt x="156" y="37"/>
                    <a:pt x="158" y="30"/>
                    <a:pt x="151" y="30"/>
                  </a:cubicBezTo>
                  <a:cubicBezTo>
                    <a:pt x="97" y="27"/>
                    <a:pt x="72" y="17"/>
                    <a:pt x="69" y="2"/>
                  </a:cubicBezTo>
                  <a:cubicBezTo>
                    <a:pt x="69" y="0"/>
                    <a:pt x="1" y="9"/>
                    <a:pt x="1" y="9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189"/>
            <p:cNvSpPr>
              <a:spLocks/>
            </p:cNvSpPr>
            <p:nvPr/>
          </p:nvSpPr>
          <p:spPr bwMode="auto">
            <a:xfrm>
              <a:off x="7171531" y="6662737"/>
              <a:ext cx="381000" cy="146050"/>
            </a:xfrm>
            <a:custGeom>
              <a:avLst/>
              <a:gdLst>
                <a:gd name="T0" fmla="*/ 1 w 158"/>
                <a:gd name="T1" fmla="*/ 9 h 61"/>
                <a:gd name="T2" fmla="*/ 0 w 158"/>
                <a:gd name="T3" fmla="*/ 55 h 61"/>
                <a:gd name="T4" fmla="*/ 43 w 158"/>
                <a:gd name="T5" fmla="*/ 55 h 61"/>
                <a:gd name="T6" fmla="*/ 43 w 158"/>
                <a:gd name="T7" fmla="*/ 48 h 61"/>
                <a:gd name="T8" fmla="*/ 112 w 158"/>
                <a:gd name="T9" fmla="*/ 53 h 61"/>
                <a:gd name="T10" fmla="*/ 156 w 158"/>
                <a:gd name="T11" fmla="*/ 43 h 61"/>
                <a:gd name="T12" fmla="*/ 155 w 158"/>
                <a:gd name="T13" fmla="*/ 37 h 61"/>
                <a:gd name="T14" fmla="*/ 151 w 158"/>
                <a:gd name="T15" fmla="*/ 30 h 61"/>
                <a:gd name="T16" fmla="*/ 69 w 158"/>
                <a:gd name="T17" fmla="*/ 2 h 61"/>
                <a:gd name="T18" fmla="*/ 1 w 158"/>
                <a:gd name="T19" fmla="*/ 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8" h="61">
                  <a:moveTo>
                    <a:pt x="1" y="9"/>
                  </a:moveTo>
                  <a:cubicBezTo>
                    <a:pt x="1" y="12"/>
                    <a:pt x="0" y="55"/>
                    <a:pt x="0" y="55"/>
                  </a:cubicBezTo>
                  <a:cubicBezTo>
                    <a:pt x="43" y="55"/>
                    <a:pt x="43" y="55"/>
                    <a:pt x="43" y="55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60" y="61"/>
                    <a:pt x="106" y="53"/>
                    <a:pt x="112" y="53"/>
                  </a:cubicBezTo>
                  <a:cubicBezTo>
                    <a:pt x="135" y="50"/>
                    <a:pt x="156" y="43"/>
                    <a:pt x="156" y="43"/>
                  </a:cubicBezTo>
                  <a:cubicBezTo>
                    <a:pt x="155" y="37"/>
                    <a:pt x="155" y="37"/>
                    <a:pt x="155" y="37"/>
                  </a:cubicBezTo>
                  <a:cubicBezTo>
                    <a:pt x="155" y="37"/>
                    <a:pt x="158" y="30"/>
                    <a:pt x="151" y="30"/>
                  </a:cubicBezTo>
                  <a:cubicBezTo>
                    <a:pt x="97" y="27"/>
                    <a:pt x="72" y="17"/>
                    <a:pt x="69" y="2"/>
                  </a:cubicBezTo>
                  <a:cubicBezTo>
                    <a:pt x="69" y="0"/>
                    <a:pt x="1" y="9"/>
                    <a:pt x="1" y="9"/>
                  </a:cubicBezTo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91" name="Group 190"/>
          <p:cNvGrpSpPr/>
          <p:nvPr/>
        </p:nvGrpSpPr>
        <p:grpSpPr>
          <a:xfrm>
            <a:off x="2162083" y="1643029"/>
            <a:ext cx="2157062" cy="2292236"/>
            <a:chOff x="5013327" y="1757167"/>
            <a:chExt cx="2157062" cy="2292236"/>
          </a:xfrm>
        </p:grpSpPr>
        <p:sp>
          <p:nvSpPr>
            <p:cNvPr id="192" name="Freeform 1382"/>
            <p:cNvSpPr>
              <a:spLocks/>
            </p:cNvSpPr>
            <p:nvPr/>
          </p:nvSpPr>
          <p:spPr bwMode="auto">
            <a:xfrm>
              <a:off x="5809135" y="3676878"/>
              <a:ext cx="558462" cy="104714"/>
            </a:xfrm>
            <a:custGeom>
              <a:avLst/>
              <a:gdLst>
                <a:gd name="T0" fmla="*/ 16 w 159"/>
                <a:gd name="T1" fmla="*/ 0 h 29"/>
                <a:gd name="T2" fmla="*/ 145 w 159"/>
                <a:gd name="T3" fmla="*/ 0 h 29"/>
                <a:gd name="T4" fmla="*/ 150 w 159"/>
                <a:gd name="T5" fmla="*/ 2 h 29"/>
                <a:gd name="T6" fmla="*/ 156 w 159"/>
                <a:gd name="T7" fmla="*/ 5 h 29"/>
                <a:gd name="T8" fmla="*/ 157 w 159"/>
                <a:gd name="T9" fmla="*/ 8 h 29"/>
                <a:gd name="T10" fmla="*/ 159 w 159"/>
                <a:gd name="T11" fmla="*/ 14 h 29"/>
                <a:gd name="T12" fmla="*/ 157 w 159"/>
                <a:gd name="T13" fmla="*/ 21 h 29"/>
                <a:gd name="T14" fmla="*/ 156 w 159"/>
                <a:gd name="T15" fmla="*/ 24 h 29"/>
                <a:gd name="T16" fmla="*/ 150 w 159"/>
                <a:gd name="T17" fmla="*/ 27 h 29"/>
                <a:gd name="T18" fmla="*/ 145 w 159"/>
                <a:gd name="T19" fmla="*/ 29 h 29"/>
                <a:gd name="T20" fmla="*/ 16 w 159"/>
                <a:gd name="T21" fmla="*/ 29 h 29"/>
                <a:gd name="T22" fmla="*/ 9 w 159"/>
                <a:gd name="T23" fmla="*/ 27 h 29"/>
                <a:gd name="T24" fmla="*/ 5 w 159"/>
                <a:gd name="T25" fmla="*/ 24 h 29"/>
                <a:gd name="T26" fmla="*/ 2 w 159"/>
                <a:gd name="T27" fmla="*/ 21 h 29"/>
                <a:gd name="T28" fmla="*/ 0 w 159"/>
                <a:gd name="T29" fmla="*/ 14 h 29"/>
                <a:gd name="T30" fmla="*/ 2 w 159"/>
                <a:gd name="T31" fmla="*/ 8 h 29"/>
                <a:gd name="T32" fmla="*/ 5 w 159"/>
                <a:gd name="T33" fmla="*/ 5 h 29"/>
                <a:gd name="T34" fmla="*/ 9 w 159"/>
                <a:gd name="T35" fmla="*/ 2 h 29"/>
                <a:gd name="T36" fmla="*/ 16 w 159"/>
                <a:gd name="T3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9" h="29">
                  <a:moveTo>
                    <a:pt x="16" y="0"/>
                  </a:moveTo>
                  <a:lnTo>
                    <a:pt x="145" y="0"/>
                  </a:lnTo>
                  <a:lnTo>
                    <a:pt x="150" y="2"/>
                  </a:lnTo>
                  <a:lnTo>
                    <a:pt x="156" y="5"/>
                  </a:lnTo>
                  <a:lnTo>
                    <a:pt x="157" y="8"/>
                  </a:lnTo>
                  <a:lnTo>
                    <a:pt x="159" y="14"/>
                  </a:lnTo>
                  <a:lnTo>
                    <a:pt x="157" y="21"/>
                  </a:lnTo>
                  <a:lnTo>
                    <a:pt x="156" y="24"/>
                  </a:lnTo>
                  <a:lnTo>
                    <a:pt x="150" y="27"/>
                  </a:lnTo>
                  <a:lnTo>
                    <a:pt x="145" y="29"/>
                  </a:lnTo>
                  <a:lnTo>
                    <a:pt x="16" y="29"/>
                  </a:lnTo>
                  <a:lnTo>
                    <a:pt x="9" y="27"/>
                  </a:lnTo>
                  <a:lnTo>
                    <a:pt x="5" y="24"/>
                  </a:lnTo>
                  <a:lnTo>
                    <a:pt x="2" y="21"/>
                  </a:lnTo>
                  <a:lnTo>
                    <a:pt x="0" y="14"/>
                  </a:lnTo>
                  <a:lnTo>
                    <a:pt x="2" y="8"/>
                  </a:lnTo>
                  <a:lnTo>
                    <a:pt x="5" y="5"/>
                  </a:lnTo>
                  <a:lnTo>
                    <a:pt x="9" y="2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383"/>
            <p:cNvSpPr>
              <a:spLocks/>
            </p:cNvSpPr>
            <p:nvPr/>
          </p:nvSpPr>
          <p:spPr bwMode="auto">
            <a:xfrm>
              <a:off x="5809135" y="3816493"/>
              <a:ext cx="558462" cy="97731"/>
            </a:xfrm>
            <a:custGeom>
              <a:avLst/>
              <a:gdLst>
                <a:gd name="T0" fmla="*/ 16 w 159"/>
                <a:gd name="T1" fmla="*/ 0 h 27"/>
                <a:gd name="T2" fmla="*/ 145 w 159"/>
                <a:gd name="T3" fmla="*/ 0 h 27"/>
                <a:gd name="T4" fmla="*/ 150 w 159"/>
                <a:gd name="T5" fmla="*/ 1 h 27"/>
                <a:gd name="T6" fmla="*/ 156 w 159"/>
                <a:gd name="T7" fmla="*/ 3 h 27"/>
                <a:gd name="T8" fmla="*/ 157 w 159"/>
                <a:gd name="T9" fmla="*/ 8 h 27"/>
                <a:gd name="T10" fmla="*/ 159 w 159"/>
                <a:gd name="T11" fmla="*/ 13 h 27"/>
                <a:gd name="T12" fmla="*/ 157 w 159"/>
                <a:gd name="T13" fmla="*/ 19 h 27"/>
                <a:gd name="T14" fmla="*/ 156 w 159"/>
                <a:gd name="T15" fmla="*/ 24 h 27"/>
                <a:gd name="T16" fmla="*/ 150 w 159"/>
                <a:gd name="T17" fmla="*/ 27 h 27"/>
                <a:gd name="T18" fmla="*/ 145 w 159"/>
                <a:gd name="T19" fmla="*/ 27 h 27"/>
                <a:gd name="T20" fmla="*/ 16 w 159"/>
                <a:gd name="T21" fmla="*/ 27 h 27"/>
                <a:gd name="T22" fmla="*/ 9 w 159"/>
                <a:gd name="T23" fmla="*/ 27 h 27"/>
                <a:gd name="T24" fmla="*/ 5 w 159"/>
                <a:gd name="T25" fmla="*/ 24 h 27"/>
                <a:gd name="T26" fmla="*/ 2 w 159"/>
                <a:gd name="T27" fmla="*/ 19 h 27"/>
                <a:gd name="T28" fmla="*/ 0 w 159"/>
                <a:gd name="T29" fmla="*/ 13 h 27"/>
                <a:gd name="T30" fmla="*/ 2 w 159"/>
                <a:gd name="T31" fmla="*/ 8 h 27"/>
                <a:gd name="T32" fmla="*/ 5 w 159"/>
                <a:gd name="T33" fmla="*/ 3 h 27"/>
                <a:gd name="T34" fmla="*/ 9 w 159"/>
                <a:gd name="T35" fmla="*/ 1 h 27"/>
                <a:gd name="T36" fmla="*/ 16 w 159"/>
                <a:gd name="T3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9" h="27">
                  <a:moveTo>
                    <a:pt x="16" y="0"/>
                  </a:moveTo>
                  <a:lnTo>
                    <a:pt x="145" y="0"/>
                  </a:lnTo>
                  <a:lnTo>
                    <a:pt x="150" y="1"/>
                  </a:lnTo>
                  <a:lnTo>
                    <a:pt x="156" y="3"/>
                  </a:lnTo>
                  <a:lnTo>
                    <a:pt x="157" y="8"/>
                  </a:lnTo>
                  <a:lnTo>
                    <a:pt x="159" y="13"/>
                  </a:lnTo>
                  <a:lnTo>
                    <a:pt x="157" y="19"/>
                  </a:lnTo>
                  <a:lnTo>
                    <a:pt x="156" y="24"/>
                  </a:lnTo>
                  <a:lnTo>
                    <a:pt x="150" y="27"/>
                  </a:lnTo>
                  <a:lnTo>
                    <a:pt x="145" y="27"/>
                  </a:lnTo>
                  <a:lnTo>
                    <a:pt x="16" y="27"/>
                  </a:lnTo>
                  <a:lnTo>
                    <a:pt x="9" y="27"/>
                  </a:lnTo>
                  <a:lnTo>
                    <a:pt x="5" y="24"/>
                  </a:lnTo>
                  <a:lnTo>
                    <a:pt x="2" y="19"/>
                  </a:lnTo>
                  <a:lnTo>
                    <a:pt x="0" y="13"/>
                  </a:lnTo>
                  <a:lnTo>
                    <a:pt x="2" y="8"/>
                  </a:lnTo>
                  <a:lnTo>
                    <a:pt x="5" y="3"/>
                  </a:lnTo>
                  <a:lnTo>
                    <a:pt x="9" y="1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384"/>
            <p:cNvSpPr>
              <a:spLocks/>
            </p:cNvSpPr>
            <p:nvPr/>
          </p:nvSpPr>
          <p:spPr bwMode="auto">
            <a:xfrm>
              <a:off x="5927811" y="3951672"/>
              <a:ext cx="314137" cy="97731"/>
            </a:xfrm>
            <a:custGeom>
              <a:avLst/>
              <a:gdLst>
                <a:gd name="T0" fmla="*/ 13 w 90"/>
                <a:gd name="T1" fmla="*/ 0 h 27"/>
                <a:gd name="T2" fmla="*/ 76 w 90"/>
                <a:gd name="T3" fmla="*/ 0 h 27"/>
                <a:gd name="T4" fmla="*/ 81 w 90"/>
                <a:gd name="T5" fmla="*/ 0 h 27"/>
                <a:gd name="T6" fmla="*/ 86 w 90"/>
                <a:gd name="T7" fmla="*/ 3 h 27"/>
                <a:gd name="T8" fmla="*/ 90 w 90"/>
                <a:gd name="T9" fmla="*/ 8 h 27"/>
                <a:gd name="T10" fmla="*/ 90 w 90"/>
                <a:gd name="T11" fmla="*/ 14 h 27"/>
                <a:gd name="T12" fmla="*/ 90 w 90"/>
                <a:gd name="T13" fmla="*/ 19 h 27"/>
                <a:gd name="T14" fmla="*/ 86 w 90"/>
                <a:gd name="T15" fmla="*/ 22 h 27"/>
                <a:gd name="T16" fmla="*/ 81 w 90"/>
                <a:gd name="T17" fmla="*/ 26 h 27"/>
                <a:gd name="T18" fmla="*/ 76 w 90"/>
                <a:gd name="T19" fmla="*/ 27 h 27"/>
                <a:gd name="T20" fmla="*/ 13 w 90"/>
                <a:gd name="T21" fmla="*/ 27 h 27"/>
                <a:gd name="T22" fmla="*/ 8 w 90"/>
                <a:gd name="T23" fmla="*/ 26 h 27"/>
                <a:gd name="T24" fmla="*/ 3 w 90"/>
                <a:gd name="T25" fmla="*/ 22 h 27"/>
                <a:gd name="T26" fmla="*/ 1 w 90"/>
                <a:gd name="T27" fmla="*/ 19 h 27"/>
                <a:gd name="T28" fmla="*/ 0 w 90"/>
                <a:gd name="T29" fmla="*/ 14 h 27"/>
                <a:gd name="T30" fmla="*/ 1 w 90"/>
                <a:gd name="T31" fmla="*/ 8 h 27"/>
                <a:gd name="T32" fmla="*/ 3 w 90"/>
                <a:gd name="T33" fmla="*/ 3 h 27"/>
                <a:gd name="T34" fmla="*/ 8 w 90"/>
                <a:gd name="T35" fmla="*/ 0 h 27"/>
                <a:gd name="T36" fmla="*/ 13 w 90"/>
                <a:gd name="T3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0" h="27">
                  <a:moveTo>
                    <a:pt x="13" y="0"/>
                  </a:moveTo>
                  <a:lnTo>
                    <a:pt x="76" y="0"/>
                  </a:lnTo>
                  <a:lnTo>
                    <a:pt x="81" y="0"/>
                  </a:lnTo>
                  <a:lnTo>
                    <a:pt x="86" y="3"/>
                  </a:lnTo>
                  <a:lnTo>
                    <a:pt x="90" y="8"/>
                  </a:lnTo>
                  <a:lnTo>
                    <a:pt x="90" y="14"/>
                  </a:lnTo>
                  <a:lnTo>
                    <a:pt x="90" y="19"/>
                  </a:lnTo>
                  <a:lnTo>
                    <a:pt x="86" y="22"/>
                  </a:lnTo>
                  <a:lnTo>
                    <a:pt x="81" y="26"/>
                  </a:lnTo>
                  <a:lnTo>
                    <a:pt x="76" y="27"/>
                  </a:lnTo>
                  <a:lnTo>
                    <a:pt x="13" y="27"/>
                  </a:lnTo>
                  <a:lnTo>
                    <a:pt x="8" y="26"/>
                  </a:lnTo>
                  <a:lnTo>
                    <a:pt x="3" y="22"/>
                  </a:lnTo>
                  <a:lnTo>
                    <a:pt x="1" y="19"/>
                  </a:lnTo>
                  <a:lnTo>
                    <a:pt x="0" y="14"/>
                  </a:lnTo>
                  <a:lnTo>
                    <a:pt x="1" y="8"/>
                  </a:lnTo>
                  <a:lnTo>
                    <a:pt x="3" y="3"/>
                  </a:lnTo>
                  <a:lnTo>
                    <a:pt x="8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385"/>
            <p:cNvSpPr>
              <a:spLocks/>
            </p:cNvSpPr>
            <p:nvPr/>
          </p:nvSpPr>
          <p:spPr bwMode="auto">
            <a:xfrm>
              <a:off x="5013327" y="2790322"/>
              <a:ext cx="293193" cy="90752"/>
            </a:xfrm>
            <a:custGeom>
              <a:avLst/>
              <a:gdLst>
                <a:gd name="T0" fmla="*/ 12 w 85"/>
                <a:gd name="T1" fmla="*/ 0 h 26"/>
                <a:gd name="T2" fmla="*/ 71 w 85"/>
                <a:gd name="T3" fmla="*/ 0 h 26"/>
                <a:gd name="T4" fmla="*/ 76 w 85"/>
                <a:gd name="T5" fmla="*/ 0 h 26"/>
                <a:gd name="T6" fmla="*/ 79 w 85"/>
                <a:gd name="T7" fmla="*/ 3 h 26"/>
                <a:gd name="T8" fmla="*/ 83 w 85"/>
                <a:gd name="T9" fmla="*/ 7 h 26"/>
                <a:gd name="T10" fmla="*/ 85 w 85"/>
                <a:gd name="T11" fmla="*/ 12 h 26"/>
                <a:gd name="T12" fmla="*/ 83 w 85"/>
                <a:gd name="T13" fmla="*/ 17 h 26"/>
                <a:gd name="T14" fmla="*/ 79 w 85"/>
                <a:gd name="T15" fmla="*/ 22 h 26"/>
                <a:gd name="T16" fmla="*/ 76 w 85"/>
                <a:gd name="T17" fmla="*/ 24 h 26"/>
                <a:gd name="T18" fmla="*/ 71 w 85"/>
                <a:gd name="T19" fmla="*/ 26 h 26"/>
                <a:gd name="T20" fmla="*/ 12 w 85"/>
                <a:gd name="T21" fmla="*/ 26 h 26"/>
                <a:gd name="T22" fmla="*/ 7 w 85"/>
                <a:gd name="T23" fmla="*/ 24 h 26"/>
                <a:gd name="T24" fmla="*/ 3 w 85"/>
                <a:gd name="T25" fmla="*/ 22 h 26"/>
                <a:gd name="T26" fmla="*/ 0 w 85"/>
                <a:gd name="T27" fmla="*/ 17 h 26"/>
                <a:gd name="T28" fmla="*/ 0 w 85"/>
                <a:gd name="T29" fmla="*/ 12 h 26"/>
                <a:gd name="T30" fmla="*/ 0 w 85"/>
                <a:gd name="T31" fmla="*/ 7 h 26"/>
                <a:gd name="T32" fmla="*/ 3 w 85"/>
                <a:gd name="T33" fmla="*/ 3 h 26"/>
                <a:gd name="T34" fmla="*/ 7 w 85"/>
                <a:gd name="T35" fmla="*/ 0 h 26"/>
                <a:gd name="T36" fmla="*/ 12 w 85"/>
                <a:gd name="T3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26">
                  <a:moveTo>
                    <a:pt x="12" y="0"/>
                  </a:moveTo>
                  <a:lnTo>
                    <a:pt x="71" y="0"/>
                  </a:lnTo>
                  <a:lnTo>
                    <a:pt x="76" y="0"/>
                  </a:lnTo>
                  <a:lnTo>
                    <a:pt x="79" y="3"/>
                  </a:lnTo>
                  <a:lnTo>
                    <a:pt x="83" y="7"/>
                  </a:lnTo>
                  <a:lnTo>
                    <a:pt x="85" y="12"/>
                  </a:lnTo>
                  <a:lnTo>
                    <a:pt x="83" y="17"/>
                  </a:lnTo>
                  <a:lnTo>
                    <a:pt x="79" y="22"/>
                  </a:lnTo>
                  <a:lnTo>
                    <a:pt x="76" y="24"/>
                  </a:lnTo>
                  <a:lnTo>
                    <a:pt x="71" y="26"/>
                  </a:lnTo>
                  <a:lnTo>
                    <a:pt x="12" y="26"/>
                  </a:lnTo>
                  <a:lnTo>
                    <a:pt x="7" y="24"/>
                  </a:lnTo>
                  <a:lnTo>
                    <a:pt x="3" y="22"/>
                  </a:lnTo>
                  <a:lnTo>
                    <a:pt x="0" y="17"/>
                  </a:lnTo>
                  <a:lnTo>
                    <a:pt x="0" y="12"/>
                  </a:lnTo>
                  <a:lnTo>
                    <a:pt x="0" y="7"/>
                  </a:lnTo>
                  <a:lnTo>
                    <a:pt x="3" y="3"/>
                  </a:lnTo>
                  <a:lnTo>
                    <a:pt x="7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386"/>
            <p:cNvSpPr>
              <a:spLocks/>
            </p:cNvSpPr>
            <p:nvPr/>
          </p:nvSpPr>
          <p:spPr bwMode="auto">
            <a:xfrm>
              <a:off x="5152942" y="3202185"/>
              <a:ext cx="265269" cy="188483"/>
            </a:xfrm>
            <a:custGeom>
              <a:avLst/>
              <a:gdLst>
                <a:gd name="T0" fmla="*/ 60 w 76"/>
                <a:gd name="T1" fmla="*/ 0 h 56"/>
                <a:gd name="T2" fmla="*/ 65 w 76"/>
                <a:gd name="T3" fmla="*/ 2 h 56"/>
                <a:gd name="T4" fmla="*/ 71 w 76"/>
                <a:gd name="T5" fmla="*/ 4 h 56"/>
                <a:gd name="T6" fmla="*/ 74 w 76"/>
                <a:gd name="T7" fmla="*/ 7 h 56"/>
                <a:gd name="T8" fmla="*/ 76 w 76"/>
                <a:gd name="T9" fmla="*/ 12 h 56"/>
                <a:gd name="T10" fmla="*/ 76 w 76"/>
                <a:gd name="T11" fmla="*/ 17 h 56"/>
                <a:gd name="T12" fmla="*/ 72 w 76"/>
                <a:gd name="T13" fmla="*/ 23 h 56"/>
                <a:gd name="T14" fmla="*/ 69 w 76"/>
                <a:gd name="T15" fmla="*/ 26 h 56"/>
                <a:gd name="T16" fmla="*/ 19 w 76"/>
                <a:gd name="T17" fmla="*/ 54 h 56"/>
                <a:gd name="T18" fmla="*/ 13 w 76"/>
                <a:gd name="T19" fmla="*/ 56 h 56"/>
                <a:gd name="T20" fmla="*/ 8 w 76"/>
                <a:gd name="T21" fmla="*/ 56 h 56"/>
                <a:gd name="T22" fmla="*/ 3 w 76"/>
                <a:gd name="T23" fmla="*/ 54 h 56"/>
                <a:gd name="T24" fmla="*/ 0 w 76"/>
                <a:gd name="T25" fmla="*/ 50 h 56"/>
                <a:gd name="T26" fmla="*/ 0 w 76"/>
                <a:gd name="T27" fmla="*/ 45 h 56"/>
                <a:gd name="T28" fmla="*/ 0 w 76"/>
                <a:gd name="T29" fmla="*/ 40 h 56"/>
                <a:gd name="T30" fmla="*/ 1 w 76"/>
                <a:gd name="T31" fmla="*/ 35 h 56"/>
                <a:gd name="T32" fmla="*/ 5 w 76"/>
                <a:gd name="T33" fmla="*/ 31 h 56"/>
                <a:gd name="T34" fmla="*/ 55 w 76"/>
                <a:gd name="T35" fmla="*/ 2 h 56"/>
                <a:gd name="T36" fmla="*/ 60 w 76"/>
                <a:gd name="T3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6" h="56">
                  <a:moveTo>
                    <a:pt x="60" y="0"/>
                  </a:moveTo>
                  <a:lnTo>
                    <a:pt x="65" y="2"/>
                  </a:lnTo>
                  <a:lnTo>
                    <a:pt x="71" y="4"/>
                  </a:lnTo>
                  <a:lnTo>
                    <a:pt x="74" y="7"/>
                  </a:lnTo>
                  <a:lnTo>
                    <a:pt x="76" y="12"/>
                  </a:lnTo>
                  <a:lnTo>
                    <a:pt x="76" y="17"/>
                  </a:lnTo>
                  <a:lnTo>
                    <a:pt x="72" y="23"/>
                  </a:lnTo>
                  <a:lnTo>
                    <a:pt x="69" y="26"/>
                  </a:lnTo>
                  <a:lnTo>
                    <a:pt x="19" y="54"/>
                  </a:lnTo>
                  <a:lnTo>
                    <a:pt x="13" y="56"/>
                  </a:lnTo>
                  <a:lnTo>
                    <a:pt x="8" y="56"/>
                  </a:lnTo>
                  <a:lnTo>
                    <a:pt x="3" y="54"/>
                  </a:lnTo>
                  <a:lnTo>
                    <a:pt x="0" y="50"/>
                  </a:lnTo>
                  <a:lnTo>
                    <a:pt x="0" y="45"/>
                  </a:lnTo>
                  <a:lnTo>
                    <a:pt x="0" y="40"/>
                  </a:lnTo>
                  <a:lnTo>
                    <a:pt x="1" y="35"/>
                  </a:lnTo>
                  <a:lnTo>
                    <a:pt x="5" y="31"/>
                  </a:lnTo>
                  <a:lnTo>
                    <a:pt x="55" y="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387"/>
            <p:cNvSpPr>
              <a:spLocks/>
            </p:cNvSpPr>
            <p:nvPr/>
          </p:nvSpPr>
          <p:spPr bwMode="auto">
            <a:xfrm>
              <a:off x="5522926" y="3509339"/>
              <a:ext cx="195462" cy="265269"/>
            </a:xfrm>
            <a:custGeom>
              <a:avLst/>
              <a:gdLst>
                <a:gd name="T0" fmla="*/ 43 w 55"/>
                <a:gd name="T1" fmla="*/ 0 h 76"/>
                <a:gd name="T2" fmla="*/ 48 w 55"/>
                <a:gd name="T3" fmla="*/ 2 h 76"/>
                <a:gd name="T4" fmla="*/ 53 w 55"/>
                <a:gd name="T5" fmla="*/ 6 h 76"/>
                <a:gd name="T6" fmla="*/ 55 w 55"/>
                <a:gd name="T7" fmla="*/ 9 h 76"/>
                <a:gd name="T8" fmla="*/ 55 w 55"/>
                <a:gd name="T9" fmla="*/ 14 h 76"/>
                <a:gd name="T10" fmla="*/ 53 w 55"/>
                <a:gd name="T11" fmla="*/ 19 h 76"/>
                <a:gd name="T12" fmla="*/ 24 w 55"/>
                <a:gd name="T13" fmla="*/ 70 h 76"/>
                <a:gd name="T14" fmla="*/ 21 w 55"/>
                <a:gd name="T15" fmla="*/ 73 h 76"/>
                <a:gd name="T16" fmla="*/ 17 w 55"/>
                <a:gd name="T17" fmla="*/ 76 h 76"/>
                <a:gd name="T18" fmla="*/ 12 w 55"/>
                <a:gd name="T19" fmla="*/ 76 h 76"/>
                <a:gd name="T20" fmla="*/ 7 w 55"/>
                <a:gd name="T21" fmla="*/ 75 h 76"/>
                <a:gd name="T22" fmla="*/ 3 w 55"/>
                <a:gd name="T23" fmla="*/ 71 h 76"/>
                <a:gd name="T24" fmla="*/ 0 w 55"/>
                <a:gd name="T25" fmla="*/ 66 h 76"/>
                <a:gd name="T26" fmla="*/ 0 w 55"/>
                <a:gd name="T27" fmla="*/ 61 h 76"/>
                <a:gd name="T28" fmla="*/ 2 w 55"/>
                <a:gd name="T29" fmla="*/ 57 h 76"/>
                <a:gd name="T30" fmla="*/ 31 w 55"/>
                <a:gd name="T31" fmla="*/ 6 h 76"/>
                <a:gd name="T32" fmla="*/ 34 w 55"/>
                <a:gd name="T33" fmla="*/ 2 h 76"/>
                <a:gd name="T34" fmla="*/ 40 w 55"/>
                <a:gd name="T35" fmla="*/ 0 h 76"/>
                <a:gd name="T36" fmla="*/ 43 w 55"/>
                <a:gd name="T3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5" h="76">
                  <a:moveTo>
                    <a:pt x="43" y="0"/>
                  </a:moveTo>
                  <a:lnTo>
                    <a:pt x="48" y="2"/>
                  </a:lnTo>
                  <a:lnTo>
                    <a:pt x="53" y="6"/>
                  </a:lnTo>
                  <a:lnTo>
                    <a:pt x="55" y="9"/>
                  </a:lnTo>
                  <a:lnTo>
                    <a:pt x="55" y="14"/>
                  </a:lnTo>
                  <a:lnTo>
                    <a:pt x="53" y="19"/>
                  </a:lnTo>
                  <a:lnTo>
                    <a:pt x="24" y="70"/>
                  </a:lnTo>
                  <a:lnTo>
                    <a:pt x="21" y="73"/>
                  </a:lnTo>
                  <a:lnTo>
                    <a:pt x="17" y="76"/>
                  </a:lnTo>
                  <a:lnTo>
                    <a:pt x="12" y="76"/>
                  </a:lnTo>
                  <a:lnTo>
                    <a:pt x="7" y="75"/>
                  </a:lnTo>
                  <a:lnTo>
                    <a:pt x="3" y="71"/>
                  </a:lnTo>
                  <a:lnTo>
                    <a:pt x="0" y="66"/>
                  </a:lnTo>
                  <a:lnTo>
                    <a:pt x="0" y="61"/>
                  </a:lnTo>
                  <a:lnTo>
                    <a:pt x="2" y="57"/>
                  </a:lnTo>
                  <a:lnTo>
                    <a:pt x="31" y="6"/>
                  </a:lnTo>
                  <a:lnTo>
                    <a:pt x="34" y="2"/>
                  </a:lnTo>
                  <a:lnTo>
                    <a:pt x="40" y="0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388"/>
            <p:cNvSpPr>
              <a:spLocks/>
            </p:cNvSpPr>
            <p:nvPr/>
          </p:nvSpPr>
          <p:spPr bwMode="auto">
            <a:xfrm>
              <a:off x="6458350" y="3509339"/>
              <a:ext cx="188483" cy="265269"/>
            </a:xfrm>
            <a:custGeom>
              <a:avLst/>
              <a:gdLst>
                <a:gd name="T0" fmla="*/ 12 w 55"/>
                <a:gd name="T1" fmla="*/ 0 h 76"/>
                <a:gd name="T2" fmla="*/ 17 w 55"/>
                <a:gd name="T3" fmla="*/ 0 h 76"/>
                <a:gd name="T4" fmla="*/ 21 w 55"/>
                <a:gd name="T5" fmla="*/ 2 h 76"/>
                <a:gd name="T6" fmla="*/ 24 w 55"/>
                <a:gd name="T7" fmla="*/ 6 h 76"/>
                <a:gd name="T8" fmla="*/ 54 w 55"/>
                <a:gd name="T9" fmla="*/ 57 h 76"/>
                <a:gd name="T10" fmla="*/ 55 w 55"/>
                <a:gd name="T11" fmla="*/ 61 h 76"/>
                <a:gd name="T12" fmla="*/ 55 w 55"/>
                <a:gd name="T13" fmla="*/ 66 h 76"/>
                <a:gd name="T14" fmla="*/ 54 w 55"/>
                <a:gd name="T15" fmla="*/ 71 h 76"/>
                <a:gd name="T16" fmla="*/ 48 w 55"/>
                <a:gd name="T17" fmla="*/ 75 h 76"/>
                <a:gd name="T18" fmla="*/ 45 w 55"/>
                <a:gd name="T19" fmla="*/ 76 h 76"/>
                <a:gd name="T20" fmla="*/ 40 w 55"/>
                <a:gd name="T21" fmla="*/ 76 h 76"/>
                <a:gd name="T22" fmla="*/ 35 w 55"/>
                <a:gd name="T23" fmla="*/ 73 h 76"/>
                <a:gd name="T24" fmla="*/ 31 w 55"/>
                <a:gd name="T25" fmla="*/ 70 h 76"/>
                <a:gd name="T26" fmla="*/ 2 w 55"/>
                <a:gd name="T27" fmla="*/ 19 h 76"/>
                <a:gd name="T28" fmla="*/ 0 w 55"/>
                <a:gd name="T29" fmla="*/ 14 h 76"/>
                <a:gd name="T30" fmla="*/ 0 w 55"/>
                <a:gd name="T31" fmla="*/ 9 h 76"/>
                <a:gd name="T32" fmla="*/ 4 w 55"/>
                <a:gd name="T33" fmla="*/ 6 h 76"/>
                <a:gd name="T34" fmla="*/ 7 w 55"/>
                <a:gd name="T35" fmla="*/ 2 h 76"/>
                <a:gd name="T36" fmla="*/ 12 w 55"/>
                <a:gd name="T3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5" h="76">
                  <a:moveTo>
                    <a:pt x="12" y="0"/>
                  </a:moveTo>
                  <a:lnTo>
                    <a:pt x="17" y="0"/>
                  </a:lnTo>
                  <a:lnTo>
                    <a:pt x="21" y="2"/>
                  </a:lnTo>
                  <a:lnTo>
                    <a:pt x="24" y="6"/>
                  </a:lnTo>
                  <a:lnTo>
                    <a:pt x="54" y="57"/>
                  </a:lnTo>
                  <a:lnTo>
                    <a:pt x="55" y="61"/>
                  </a:lnTo>
                  <a:lnTo>
                    <a:pt x="55" y="66"/>
                  </a:lnTo>
                  <a:lnTo>
                    <a:pt x="54" y="71"/>
                  </a:lnTo>
                  <a:lnTo>
                    <a:pt x="48" y="75"/>
                  </a:lnTo>
                  <a:lnTo>
                    <a:pt x="45" y="76"/>
                  </a:lnTo>
                  <a:lnTo>
                    <a:pt x="40" y="76"/>
                  </a:lnTo>
                  <a:lnTo>
                    <a:pt x="35" y="73"/>
                  </a:lnTo>
                  <a:lnTo>
                    <a:pt x="31" y="70"/>
                  </a:lnTo>
                  <a:lnTo>
                    <a:pt x="2" y="19"/>
                  </a:lnTo>
                  <a:lnTo>
                    <a:pt x="0" y="14"/>
                  </a:lnTo>
                  <a:lnTo>
                    <a:pt x="0" y="9"/>
                  </a:lnTo>
                  <a:lnTo>
                    <a:pt x="4" y="6"/>
                  </a:lnTo>
                  <a:lnTo>
                    <a:pt x="7" y="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389"/>
            <p:cNvSpPr>
              <a:spLocks/>
            </p:cNvSpPr>
            <p:nvPr/>
          </p:nvSpPr>
          <p:spPr bwMode="auto">
            <a:xfrm>
              <a:off x="6758521" y="3202185"/>
              <a:ext cx="272252" cy="188483"/>
            </a:xfrm>
            <a:custGeom>
              <a:avLst/>
              <a:gdLst>
                <a:gd name="T0" fmla="*/ 16 w 78"/>
                <a:gd name="T1" fmla="*/ 0 h 56"/>
                <a:gd name="T2" fmla="*/ 21 w 78"/>
                <a:gd name="T3" fmla="*/ 2 h 56"/>
                <a:gd name="T4" fmla="*/ 71 w 78"/>
                <a:gd name="T5" fmla="*/ 31 h 56"/>
                <a:gd name="T6" fmla="*/ 75 w 78"/>
                <a:gd name="T7" fmla="*/ 35 h 56"/>
                <a:gd name="T8" fmla="*/ 78 w 78"/>
                <a:gd name="T9" fmla="*/ 40 h 56"/>
                <a:gd name="T10" fmla="*/ 78 w 78"/>
                <a:gd name="T11" fmla="*/ 45 h 56"/>
                <a:gd name="T12" fmla="*/ 77 w 78"/>
                <a:gd name="T13" fmla="*/ 50 h 56"/>
                <a:gd name="T14" fmla="*/ 73 w 78"/>
                <a:gd name="T15" fmla="*/ 54 h 56"/>
                <a:gd name="T16" fmla="*/ 68 w 78"/>
                <a:gd name="T17" fmla="*/ 56 h 56"/>
                <a:gd name="T18" fmla="*/ 63 w 78"/>
                <a:gd name="T19" fmla="*/ 56 h 56"/>
                <a:gd name="T20" fmla="*/ 58 w 78"/>
                <a:gd name="T21" fmla="*/ 54 h 56"/>
                <a:gd name="T22" fmla="*/ 7 w 78"/>
                <a:gd name="T23" fmla="*/ 26 h 56"/>
                <a:gd name="T24" fmla="*/ 4 w 78"/>
                <a:gd name="T25" fmla="*/ 23 h 56"/>
                <a:gd name="T26" fmla="*/ 2 w 78"/>
                <a:gd name="T27" fmla="*/ 17 h 56"/>
                <a:gd name="T28" fmla="*/ 0 w 78"/>
                <a:gd name="T29" fmla="*/ 12 h 56"/>
                <a:gd name="T30" fmla="*/ 2 w 78"/>
                <a:gd name="T31" fmla="*/ 7 h 56"/>
                <a:gd name="T32" fmla="*/ 6 w 78"/>
                <a:gd name="T33" fmla="*/ 4 h 56"/>
                <a:gd name="T34" fmla="*/ 11 w 78"/>
                <a:gd name="T35" fmla="*/ 2 h 56"/>
                <a:gd name="T36" fmla="*/ 16 w 78"/>
                <a:gd name="T3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8" h="56">
                  <a:moveTo>
                    <a:pt x="16" y="0"/>
                  </a:moveTo>
                  <a:lnTo>
                    <a:pt x="21" y="2"/>
                  </a:lnTo>
                  <a:lnTo>
                    <a:pt x="71" y="31"/>
                  </a:lnTo>
                  <a:lnTo>
                    <a:pt x="75" y="35"/>
                  </a:lnTo>
                  <a:lnTo>
                    <a:pt x="78" y="40"/>
                  </a:lnTo>
                  <a:lnTo>
                    <a:pt x="78" y="45"/>
                  </a:lnTo>
                  <a:lnTo>
                    <a:pt x="77" y="50"/>
                  </a:lnTo>
                  <a:lnTo>
                    <a:pt x="73" y="54"/>
                  </a:lnTo>
                  <a:lnTo>
                    <a:pt x="68" y="56"/>
                  </a:lnTo>
                  <a:lnTo>
                    <a:pt x="63" y="56"/>
                  </a:lnTo>
                  <a:lnTo>
                    <a:pt x="58" y="54"/>
                  </a:lnTo>
                  <a:lnTo>
                    <a:pt x="7" y="26"/>
                  </a:lnTo>
                  <a:lnTo>
                    <a:pt x="4" y="23"/>
                  </a:lnTo>
                  <a:lnTo>
                    <a:pt x="2" y="17"/>
                  </a:lnTo>
                  <a:lnTo>
                    <a:pt x="0" y="12"/>
                  </a:lnTo>
                  <a:lnTo>
                    <a:pt x="2" y="7"/>
                  </a:lnTo>
                  <a:lnTo>
                    <a:pt x="6" y="4"/>
                  </a:lnTo>
                  <a:lnTo>
                    <a:pt x="11" y="2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390"/>
            <p:cNvSpPr>
              <a:spLocks/>
            </p:cNvSpPr>
            <p:nvPr/>
          </p:nvSpPr>
          <p:spPr bwMode="auto">
            <a:xfrm>
              <a:off x="6870213" y="2790322"/>
              <a:ext cx="300176" cy="90752"/>
            </a:xfrm>
            <a:custGeom>
              <a:avLst/>
              <a:gdLst>
                <a:gd name="T0" fmla="*/ 12 w 85"/>
                <a:gd name="T1" fmla="*/ 0 h 26"/>
                <a:gd name="T2" fmla="*/ 71 w 85"/>
                <a:gd name="T3" fmla="*/ 0 h 26"/>
                <a:gd name="T4" fmla="*/ 76 w 85"/>
                <a:gd name="T5" fmla="*/ 0 h 26"/>
                <a:gd name="T6" fmla="*/ 82 w 85"/>
                <a:gd name="T7" fmla="*/ 3 h 26"/>
                <a:gd name="T8" fmla="*/ 83 w 85"/>
                <a:gd name="T9" fmla="*/ 7 h 26"/>
                <a:gd name="T10" fmla="*/ 85 w 85"/>
                <a:gd name="T11" fmla="*/ 12 h 26"/>
                <a:gd name="T12" fmla="*/ 83 w 85"/>
                <a:gd name="T13" fmla="*/ 17 h 26"/>
                <a:gd name="T14" fmla="*/ 82 w 85"/>
                <a:gd name="T15" fmla="*/ 22 h 26"/>
                <a:gd name="T16" fmla="*/ 76 w 85"/>
                <a:gd name="T17" fmla="*/ 24 h 26"/>
                <a:gd name="T18" fmla="*/ 71 w 85"/>
                <a:gd name="T19" fmla="*/ 26 h 26"/>
                <a:gd name="T20" fmla="*/ 12 w 85"/>
                <a:gd name="T21" fmla="*/ 26 h 26"/>
                <a:gd name="T22" fmla="*/ 7 w 85"/>
                <a:gd name="T23" fmla="*/ 24 h 26"/>
                <a:gd name="T24" fmla="*/ 4 w 85"/>
                <a:gd name="T25" fmla="*/ 22 h 26"/>
                <a:gd name="T26" fmla="*/ 0 w 85"/>
                <a:gd name="T27" fmla="*/ 17 h 26"/>
                <a:gd name="T28" fmla="*/ 0 w 85"/>
                <a:gd name="T29" fmla="*/ 12 h 26"/>
                <a:gd name="T30" fmla="*/ 0 w 85"/>
                <a:gd name="T31" fmla="*/ 7 h 26"/>
                <a:gd name="T32" fmla="*/ 4 w 85"/>
                <a:gd name="T33" fmla="*/ 3 h 26"/>
                <a:gd name="T34" fmla="*/ 7 w 85"/>
                <a:gd name="T35" fmla="*/ 0 h 26"/>
                <a:gd name="T36" fmla="*/ 12 w 85"/>
                <a:gd name="T3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26">
                  <a:moveTo>
                    <a:pt x="12" y="0"/>
                  </a:moveTo>
                  <a:lnTo>
                    <a:pt x="71" y="0"/>
                  </a:lnTo>
                  <a:lnTo>
                    <a:pt x="76" y="0"/>
                  </a:lnTo>
                  <a:lnTo>
                    <a:pt x="82" y="3"/>
                  </a:lnTo>
                  <a:lnTo>
                    <a:pt x="83" y="7"/>
                  </a:lnTo>
                  <a:lnTo>
                    <a:pt x="85" y="12"/>
                  </a:lnTo>
                  <a:lnTo>
                    <a:pt x="83" y="17"/>
                  </a:lnTo>
                  <a:lnTo>
                    <a:pt x="82" y="22"/>
                  </a:lnTo>
                  <a:lnTo>
                    <a:pt x="76" y="24"/>
                  </a:lnTo>
                  <a:lnTo>
                    <a:pt x="71" y="26"/>
                  </a:lnTo>
                  <a:lnTo>
                    <a:pt x="12" y="26"/>
                  </a:lnTo>
                  <a:lnTo>
                    <a:pt x="7" y="24"/>
                  </a:lnTo>
                  <a:lnTo>
                    <a:pt x="4" y="22"/>
                  </a:lnTo>
                  <a:lnTo>
                    <a:pt x="0" y="17"/>
                  </a:lnTo>
                  <a:lnTo>
                    <a:pt x="0" y="12"/>
                  </a:lnTo>
                  <a:lnTo>
                    <a:pt x="0" y="7"/>
                  </a:lnTo>
                  <a:lnTo>
                    <a:pt x="4" y="3"/>
                  </a:lnTo>
                  <a:lnTo>
                    <a:pt x="7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1391"/>
            <p:cNvSpPr>
              <a:spLocks/>
            </p:cNvSpPr>
            <p:nvPr/>
          </p:nvSpPr>
          <p:spPr bwMode="auto">
            <a:xfrm>
              <a:off x="6758521" y="2266761"/>
              <a:ext cx="272252" cy="195462"/>
            </a:xfrm>
            <a:custGeom>
              <a:avLst/>
              <a:gdLst>
                <a:gd name="T0" fmla="*/ 63 w 78"/>
                <a:gd name="T1" fmla="*/ 0 h 55"/>
                <a:gd name="T2" fmla="*/ 68 w 78"/>
                <a:gd name="T3" fmla="*/ 0 h 55"/>
                <a:gd name="T4" fmla="*/ 73 w 78"/>
                <a:gd name="T5" fmla="*/ 3 h 55"/>
                <a:gd name="T6" fmla="*/ 77 w 78"/>
                <a:gd name="T7" fmla="*/ 7 h 55"/>
                <a:gd name="T8" fmla="*/ 78 w 78"/>
                <a:gd name="T9" fmla="*/ 12 h 55"/>
                <a:gd name="T10" fmla="*/ 78 w 78"/>
                <a:gd name="T11" fmla="*/ 17 h 55"/>
                <a:gd name="T12" fmla="*/ 75 w 78"/>
                <a:gd name="T13" fmla="*/ 21 h 55"/>
                <a:gd name="T14" fmla="*/ 71 w 78"/>
                <a:gd name="T15" fmla="*/ 24 h 55"/>
                <a:gd name="T16" fmla="*/ 21 w 78"/>
                <a:gd name="T17" fmla="*/ 54 h 55"/>
                <a:gd name="T18" fmla="*/ 16 w 78"/>
                <a:gd name="T19" fmla="*/ 55 h 55"/>
                <a:gd name="T20" fmla="*/ 11 w 78"/>
                <a:gd name="T21" fmla="*/ 55 h 55"/>
                <a:gd name="T22" fmla="*/ 6 w 78"/>
                <a:gd name="T23" fmla="*/ 54 h 55"/>
                <a:gd name="T24" fmla="*/ 2 w 78"/>
                <a:gd name="T25" fmla="*/ 50 h 55"/>
                <a:gd name="T26" fmla="*/ 0 w 78"/>
                <a:gd name="T27" fmla="*/ 45 h 55"/>
                <a:gd name="T28" fmla="*/ 2 w 78"/>
                <a:gd name="T29" fmla="*/ 40 h 55"/>
                <a:gd name="T30" fmla="*/ 4 w 78"/>
                <a:gd name="T31" fmla="*/ 35 h 55"/>
                <a:gd name="T32" fmla="*/ 7 w 78"/>
                <a:gd name="T33" fmla="*/ 31 h 55"/>
                <a:gd name="T34" fmla="*/ 58 w 78"/>
                <a:gd name="T35" fmla="*/ 2 h 55"/>
                <a:gd name="T36" fmla="*/ 63 w 78"/>
                <a:gd name="T3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8" h="55">
                  <a:moveTo>
                    <a:pt x="63" y="0"/>
                  </a:moveTo>
                  <a:lnTo>
                    <a:pt x="68" y="0"/>
                  </a:lnTo>
                  <a:lnTo>
                    <a:pt x="73" y="3"/>
                  </a:lnTo>
                  <a:lnTo>
                    <a:pt x="77" y="7"/>
                  </a:lnTo>
                  <a:lnTo>
                    <a:pt x="78" y="12"/>
                  </a:lnTo>
                  <a:lnTo>
                    <a:pt x="78" y="17"/>
                  </a:lnTo>
                  <a:lnTo>
                    <a:pt x="75" y="21"/>
                  </a:lnTo>
                  <a:lnTo>
                    <a:pt x="71" y="24"/>
                  </a:lnTo>
                  <a:lnTo>
                    <a:pt x="21" y="54"/>
                  </a:lnTo>
                  <a:lnTo>
                    <a:pt x="16" y="55"/>
                  </a:lnTo>
                  <a:lnTo>
                    <a:pt x="11" y="55"/>
                  </a:lnTo>
                  <a:lnTo>
                    <a:pt x="6" y="54"/>
                  </a:lnTo>
                  <a:lnTo>
                    <a:pt x="2" y="50"/>
                  </a:lnTo>
                  <a:lnTo>
                    <a:pt x="0" y="45"/>
                  </a:lnTo>
                  <a:lnTo>
                    <a:pt x="2" y="40"/>
                  </a:lnTo>
                  <a:lnTo>
                    <a:pt x="4" y="35"/>
                  </a:lnTo>
                  <a:lnTo>
                    <a:pt x="7" y="31"/>
                  </a:lnTo>
                  <a:lnTo>
                    <a:pt x="58" y="2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1392"/>
            <p:cNvSpPr>
              <a:spLocks/>
            </p:cNvSpPr>
            <p:nvPr/>
          </p:nvSpPr>
          <p:spPr bwMode="auto">
            <a:xfrm>
              <a:off x="6458350" y="1896783"/>
              <a:ext cx="188483" cy="265269"/>
            </a:xfrm>
            <a:custGeom>
              <a:avLst/>
              <a:gdLst>
                <a:gd name="T0" fmla="*/ 45 w 55"/>
                <a:gd name="T1" fmla="*/ 0 h 76"/>
                <a:gd name="T2" fmla="*/ 48 w 55"/>
                <a:gd name="T3" fmla="*/ 2 h 76"/>
                <a:gd name="T4" fmla="*/ 54 w 55"/>
                <a:gd name="T5" fmla="*/ 5 h 76"/>
                <a:gd name="T6" fmla="*/ 55 w 55"/>
                <a:gd name="T7" fmla="*/ 8 h 76"/>
                <a:gd name="T8" fmla="*/ 55 w 55"/>
                <a:gd name="T9" fmla="*/ 14 h 76"/>
                <a:gd name="T10" fmla="*/ 54 w 55"/>
                <a:gd name="T11" fmla="*/ 19 h 76"/>
                <a:gd name="T12" fmla="*/ 24 w 55"/>
                <a:gd name="T13" fmla="*/ 69 h 76"/>
                <a:gd name="T14" fmla="*/ 21 w 55"/>
                <a:gd name="T15" fmla="*/ 74 h 76"/>
                <a:gd name="T16" fmla="*/ 17 w 55"/>
                <a:gd name="T17" fmla="*/ 76 h 76"/>
                <a:gd name="T18" fmla="*/ 12 w 55"/>
                <a:gd name="T19" fmla="*/ 76 h 76"/>
                <a:gd name="T20" fmla="*/ 7 w 55"/>
                <a:gd name="T21" fmla="*/ 74 h 76"/>
                <a:gd name="T22" fmla="*/ 4 w 55"/>
                <a:gd name="T23" fmla="*/ 71 h 76"/>
                <a:gd name="T24" fmla="*/ 0 w 55"/>
                <a:gd name="T25" fmla="*/ 66 h 76"/>
                <a:gd name="T26" fmla="*/ 0 w 55"/>
                <a:gd name="T27" fmla="*/ 62 h 76"/>
                <a:gd name="T28" fmla="*/ 2 w 55"/>
                <a:gd name="T29" fmla="*/ 57 h 76"/>
                <a:gd name="T30" fmla="*/ 31 w 55"/>
                <a:gd name="T31" fmla="*/ 5 h 76"/>
                <a:gd name="T32" fmla="*/ 35 w 55"/>
                <a:gd name="T33" fmla="*/ 2 h 76"/>
                <a:gd name="T34" fmla="*/ 40 w 55"/>
                <a:gd name="T35" fmla="*/ 0 h 76"/>
                <a:gd name="T36" fmla="*/ 45 w 55"/>
                <a:gd name="T3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5" h="76">
                  <a:moveTo>
                    <a:pt x="45" y="0"/>
                  </a:moveTo>
                  <a:lnTo>
                    <a:pt x="48" y="2"/>
                  </a:lnTo>
                  <a:lnTo>
                    <a:pt x="54" y="5"/>
                  </a:lnTo>
                  <a:lnTo>
                    <a:pt x="55" y="8"/>
                  </a:lnTo>
                  <a:lnTo>
                    <a:pt x="55" y="14"/>
                  </a:lnTo>
                  <a:lnTo>
                    <a:pt x="54" y="19"/>
                  </a:lnTo>
                  <a:lnTo>
                    <a:pt x="24" y="69"/>
                  </a:lnTo>
                  <a:lnTo>
                    <a:pt x="21" y="74"/>
                  </a:lnTo>
                  <a:lnTo>
                    <a:pt x="17" y="76"/>
                  </a:lnTo>
                  <a:lnTo>
                    <a:pt x="12" y="76"/>
                  </a:lnTo>
                  <a:lnTo>
                    <a:pt x="7" y="74"/>
                  </a:lnTo>
                  <a:lnTo>
                    <a:pt x="4" y="71"/>
                  </a:lnTo>
                  <a:lnTo>
                    <a:pt x="0" y="66"/>
                  </a:lnTo>
                  <a:lnTo>
                    <a:pt x="0" y="62"/>
                  </a:lnTo>
                  <a:lnTo>
                    <a:pt x="2" y="57"/>
                  </a:lnTo>
                  <a:lnTo>
                    <a:pt x="31" y="5"/>
                  </a:lnTo>
                  <a:lnTo>
                    <a:pt x="35" y="2"/>
                  </a:lnTo>
                  <a:lnTo>
                    <a:pt x="40" y="0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1393"/>
            <p:cNvSpPr>
              <a:spLocks/>
            </p:cNvSpPr>
            <p:nvPr/>
          </p:nvSpPr>
          <p:spPr bwMode="auto">
            <a:xfrm>
              <a:off x="6046482" y="1757167"/>
              <a:ext cx="90752" cy="293193"/>
            </a:xfrm>
            <a:custGeom>
              <a:avLst/>
              <a:gdLst>
                <a:gd name="T0" fmla="*/ 12 w 25"/>
                <a:gd name="T1" fmla="*/ 0 h 85"/>
                <a:gd name="T2" fmla="*/ 17 w 25"/>
                <a:gd name="T3" fmla="*/ 0 h 85"/>
                <a:gd name="T4" fmla="*/ 22 w 25"/>
                <a:gd name="T5" fmla="*/ 4 h 85"/>
                <a:gd name="T6" fmla="*/ 24 w 25"/>
                <a:gd name="T7" fmla="*/ 7 h 85"/>
                <a:gd name="T8" fmla="*/ 25 w 25"/>
                <a:gd name="T9" fmla="*/ 12 h 85"/>
                <a:gd name="T10" fmla="*/ 25 w 25"/>
                <a:gd name="T11" fmla="*/ 71 h 85"/>
                <a:gd name="T12" fmla="*/ 24 w 25"/>
                <a:gd name="T13" fmla="*/ 76 h 85"/>
                <a:gd name="T14" fmla="*/ 22 w 25"/>
                <a:gd name="T15" fmla="*/ 80 h 85"/>
                <a:gd name="T16" fmla="*/ 17 w 25"/>
                <a:gd name="T17" fmla="*/ 83 h 85"/>
                <a:gd name="T18" fmla="*/ 12 w 25"/>
                <a:gd name="T19" fmla="*/ 85 h 85"/>
                <a:gd name="T20" fmla="*/ 6 w 25"/>
                <a:gd name="T21" fmla="*/ 83 h 85"/>
                <a:gd name="T22" fmla="*/ 3 w 25"/>
                <a:gd name="T23" fmla="*/ 80 h 85"/>
                <a:gd name="T24" fmla="*/ 0 w 25"/>
                <a:gd name="T25" fmla="*/ 76 h 85"/>
                <a:gd name="T26" fmla="*/ 0 w 25"/>
                <a:gd name="T27" fmla="*/ 71 h 85"/>
                <a:gd name="T28" fmla="*/ 0 w 25"/>
                <a:gd name="T29" fmla="*/ 12 h 85"/>
                <a:gd name="T30" fmla="*/ 0 w 25"/>
                <a:gd name="T31" fmla="*/ 7 h 85"/>
                <a:gd name="T32" fmla="*/ 3 w 25"/>
                <a:gd name="T33" fmla="*/ 4 h 85"/>
                <a:gd name="T34" fmla="*/ 6 w 25"/>
                <a:gd name="T35" fmla="*/ 0 h 85"/>
                <a:gd name="T36" fmla="*/ 12 w 25"/>
                <a:gd name="T3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" h="85">
                  <a:moveTo>
                    <a:pt x="12" y="0"/>
                  </a:moveTo>
                  <a:lnTo>
                    <a:pt x="17" y="0"/>
                  </a:lnTo>
                  <a:lnTo>
                    <a:pt x="22" y="4"/>
                  </a:lnTo>
                  <a:lnTo>
                    <a:pt x="24" y="7"/>
                  </a:lnTo>
                  <a:lnTo>
                    <a:pt x="25" y="12"/>
                  </a:lnTo>
                  <a:lnTo>
                    <a:pt x="25" y="71"/>
                  </a:lnTo>
                  <a:lnTo>
                    <a:pt x="24" y="76"/>
                  </a:lnTo>
                  <a:lnTo>
                    <a:pt x="22" y="80"/>
                  </a:lnTo>
                  <a:lnTo>
                    <a:pt x="17" y="83"/>
                  </a:lnTo>
                  <a:lnTo>
                    <a:pt x="12" y="85"/>
                  </a:lnTo>
                  <a:lnTo>
                    <a:pt x="6" y="83"/>
                  </a:lnTo>
                  <a:lnTo>
                    <a:pt x="3" y="80"/>
                  </a:lnTo>
                  <a:lnTo>
                    <a:pt x="0" y="76"/>
                  </a:lnTo>
                  <a:lnTo>
                    <a:pt x="0" y="71"/>
                  </a:lnTo>
                  <a:lnTo>
                    <a:pt x="0" y="12"/>
                  </a:lnTo>
                  <a:lnTo>
                    <a:pt x="0" y="7"/>
                  </a:lnTo>
                  <a:lnTo>
                    <a:pt x="3" y="4"/>
                  </a:lnTo>
                  <a:lnTo>
                    <a:pt x="6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1394"/>
            <p:cNvSpPr>
              <a:spLocks/>
            </p:cNvSpPr>
            <p:nvPr/>
          </p:nvSpPr>
          <p:spPr bwMode="auto">
            <a:xfrm>
              <a:off x="5522926" y="1896783"/>
              <a:ext cx="195462" cy="265269"/>
            </a:xfrm>
            <a:custGeom>
              <a:avLst/>
              <a:gdLst>
                <a:gd name="T0" fmla="*/ 12 w 55"/>
                <a:gd name="T1" fmla="*/ 0 h 76"/>
                <a:gd name="T2" fmla="*/ 17 w 55"/>
                <a:gd name="T3" fmla="*/ 0 h 76"/>
                <a:gd name="T4" fmla="*/ 21 w 55"/>
                <a:gd name="T5" fmla="*/ 2 h 76"/>
                <a:gd name="T6" fmla="*/ 24 w 55"/>
                <a:gd name="T7" fmla="*/ 5 h 76"/>
                <a:gd name="T8" fmla="*/ 53 w 55"/>
                <a:gd name="T9" fmla="*/ 57 h 76"/>
                <a:gd name="T10" fmla="*/ 55 w 55"/>
                <a:gd name="T11" fmla="*/ 62 h 76"/>
                <a:gd name="T12" fmla="*/ 55 w 55"/>
                <a:gd name="T13" fmla="*/ 66 h 76"/>
                <a:gd name="T14" fmla="*/ 53 w 55"/>
                <a:gd name="T15" fmla="*/ 71 h 76"/>
                <a:gd name="T16" fmla="*/ 48 w 55"/>
                <a:gd name="T17" fmla="*/ 74 h 76"/>
                <a:gd name="T18" fmla="*/ 43 w 55"/>
                <a:gd name="T19" fmla="*/ 76 h 76"/>
                <a:gd name="T20" fmla="*/ 40 w 55"/>
                <a:gd name="T21" fmla="*/ 76 h 76"/>
                <a:gd name="T22" fmla="*/ 34 w 55"/>
                <a:gd name="T23" fmla="*/ 74 h 76"/>
                <a:gd name="T24" fmla="*/ 31 w 55"/>
                <a:gd name="T25" fmla="*/ 69 h 76"/>
                <a:gd name="T26" fmla="*/ 2 w 55"/>
                <a:gd name="T27" fmla="*/ 19 h 76"/>
                <a:gd name="T28" fmla="*/ 0 w 55"/>
                <a:gd name="T29" fmla="*/ 14 h 76"/>
                <a:gd name="T30" fmla="*/ 0 w 55"/>
                <a:gd name="T31" fmla="*/ 8 h 76"/>
                <a:gd name="T32" fmla="*/ 3 w 55"/>
                <a:gd name="T33" fmla="*/ 5 h 76"/>
                <a:gd name="T34" fmla="*/ 7 w 55"/>
                <a:gd name="T35" fmla="*/ 2 h 76"/>
                <a:gd name="T36" fmla="*/ 12 w 55"/>
                <a:gd name="T3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5" h="76">
                  <a:moveTo>
                    <a:pt x="12" y="0"/>
                  </a:moveTo>
                  <a:lnTo>
                    <a:pt x="17" y="0"/>
                  </a:lnTo>
                  <a:lnTo>
                    <a:pt x="21" y="2"/>
                  </a:lnTo>
                  <a:lnTo>
                    <a:pt x="24" y="5"/>
                  </a:lnTo>
                  <a:lnTo>
                    <a:pt x="53" y="57"/>
                  </a:lnTo>
                  <a:lnTo>
                    <a:pt x="55" y="62"/>
                  </a:lnTo>
                  <a:lnTo>
                    <a:pt x="55" y="66"/>
                  </a:lnTo>
                  <a:lnTo>
                    <a:pt x="53" y="71"/>
                  </a:lnTo>
                  <a:lnTo>
                    <a:pt x="48" y="74"/>
                  </a:lnTo>
                  <a:lnTo>
                    <a:pt x="43" y="76"/>
                  </a:lnTo>
                  <a:lnTo>
                    <a:pt x="40" y="76"/>
                  </a:lnTo>
                  <a:lnTo>
                    <a:pt x="34" y="74"/>
                  </a:lnTo>
                  <a:lnTo>
                    <a:pt x="31" y="69"/>
                  </a:lnTo>
                  <a:lnTo>
                    <a:pt x="2" y="19"/>
                  </a:lnTo>
                  <a:lnTo>
                    <a:pt x="0" y="14"/>
                  </a:lnTo>
                  <a:lnTo>
                    <a:pt x="0" y="8"/>
                  </a:lnTo>
                  <a:lnTo>
                    <a:pt x="3" y="5"/>
                  </a:lnTo>
                  <a:lnTo>
                    <a:pt x="7" y="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1395"/>
            <p:cNvSpPr>
              <a:spLocks/>
            </p:cNvSpPr>
            <p:nvPr/>
          </p:nvSpPr>
          <p:spPr bwMode="auto">
            <a:xfrm>
              <a:off x="5152942" y="2266761"/>
              <a:ext cx="265269" cy="195462"/>
            </a:xfrm>
            <a:custGeom>
              <a:avLst/>
              <a:gdLst>
                <a:gd name="T0" fmla="*/ 13 w 76"/>
                <a:gd name="T1" fmla="*/ 0 h 55"/>
                <a:gd name="T2" fmla="*/ 19 w 76"/>
                <a:gd name="T3" fmla="*/ 2 h 55"/>
                <a:gd name="T4" fmla="*/ 69 w 76"/>
                <a:gd name="T5" fmla="*/ 31 h 55"/>
                <a:gd name="T6" fmla="*/ 72 w 76"/>
                <a:gd name="T7" fmla="*/ 35 h 55"/>
                <a:gd name="T8" fmla="*/ 76 w 76"/>
                <a:gd name="T9" fmla="*/ 40 h 55"/>
                <a:gd name="T10" fmla="*/ 76 w 76"/>
                <a:gd name="T11" fmla="*/ 45 h 55"/>
                <a:gd name="T12" fmla="*/ 74 w 76"/>
                <a:gd name="T13" fmla="*/ 50 h 55"/>
                <a:gd name="T14" fmla="*/ 71 w 76"/>
                <a:gd name="T15" fmla="*/ 54 h 55"/>
                <a:gd name="T16" fmla="*/ 65 w 76"/>
                <a:gd name="T17" fmla="*/ 55 h 55"/>
                <a:gd name="T18" fmla="*/ 60 w 76"/>
                <a:gd name="T19" fmla="*/ 55 h 55"/>
                <a:gd name="T20" fmla="*/ 55 w 76"/>
                <a:gd name="T21" fmla="*/ 54 h 55"/>
                <a:gd name="T22" fmla="*/ 5 w 76"/>
                <a:gd name="T23" fmla="*/ 24 h 55"/>
                <a:gd name="T24" fmla="*/ 1 w 76"/>
                <a:gd name="T25" fmla="*/ 21 h 55"/>
                <a:gd name="T26" fmla="*/ 0 w 76"/>
                <a:gd name="T27" fmla="*/ 17 h 55"/>
                <a:gd name="T28" fmla="*/ 0 w 76"/>
                <a:gd name="T29" fmla="*/ 12 h 55"/>
                <a:gd name="T30" fmla="*/ 0 w 76"/>
                <a:gd name="T31" fmla="*/ 7 h 55"/>
                <a:gd name="T32" fmla="*/ 3 w 76"/>
                <a:gd name="T33" fmla="*/ 3 h 55"/>
                <a:gd name="T34" fmla="*/ 8 w 76"/>
                <a:gd name="T35" fmla="*/ 0 h 55"/>
                <a:gd name="T36" fmla="*/ 13 w 76"/>
                <a:gd name="T3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6" h="55">
                  <a:moveTo>
                    <a:pt x="13" y="0"/>
                  </a:moveTo>
                  <a:lnTo>
                    <a:pt x="19" y="2"/>
                  </a:lnTo>
                  <a:lnTo>
                    <a:pt x="69" y="31"/>
                  </a:lnTo>
                  <a:lnTo>
                    <a:pt x="72" y="35"/>
                  </a:lnTo>
                  <a:lnTo>
                    <a:pt x="76" y="40"/>
                  </a:lnTo>
                  <a:lnTo>
                    <a:pt x="76" y="45"/>
                  </a:lnTo>
                  <a:lnTo>
                    <a:pt x="74" y="50"/>
                  </a:lnTo>
                  <a:lnTo>
                    <a:pt x="71" y="54"/>
                  </a:lnTo>
                  <a:lnTo>
                    <a:pt x="65" y="55"/>
                  </a:lnTo>
                  <a:lnTo>
                    <a:pt x="60" y="55"/>
                  </a:lnTo>
                  <a:lnTo>
                    <a:pt x="55" y="54"/>
                  </a:lnTo>
                  <a:lnTo>
                    <a:pt x="5" y="24"/>
                  </a:lnTo>
                  <a:lnTo>
                    <a:pt x="1" y="21"/>
                  </a:lnTo>
                  <a:lnTo>
                    <a:pt x="0" y="17"/>
                  </a:lnTo>
                  <a:lnTo>
                    <a:pt x="0" y="12"/>
                  </a:lnTo>
                  <a:lnTo>
                    <a:pt x="0" y="7"/>
                  </a:lnTo>
                  <a:lnTo>
                    <a:pt x="3" y="3"/>
                  </a:lnTo>
                  <a:lnTo>
                    <a:pt x="8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1396"/>
            <p:cNvSpPr>
              <a:spLocks/>
            </p:cNvSpPr>
            <p:nvPr/>
          </p:nvSpPr>
          <p:spPr bwMode="auto">
            <a:xfrm>
              <a:off x="5522926" y="2266761"/>
              <a:ext cx="565445" cy="1368232"/>
            </a:xfrm>
            <a:custGeom>
              <a:avLst/>
              <a:gdLst>
                <a:gd name="T0" fmla="*/ 163 w 163"/>
                <a:gd name="T1" fmla="*/ 0 h 393"/>
                <a:gd name="T2" fmla="*/ 163 w 163"/>
                <a:gd name="T3" fmla="*/ 0 h 393"/>
                <a:gd name="T4" fmla="*/ 163 w 163"/>
                <a:gd name="T5" fmla="*/ 68 h 393"/>
                <a:gd name="T6" fmla="*/ 149 w 163"/>
                <a:gd name="T7" fmla="*/ 68 h 393"/>
                <a:gd name="T8" fmla="*/ 149 w 163"/>
                <a:gd name="T9" fmla="*/ 95 h 393"/>
                <a:gd name="T10" fmla="*/ 126 w 163"/>
                <a:gd name="T11" fmla="*/ 104 h 393"/>
                <a:gd name="T12" fmla="*/ 111 w 163"/>
                <a:gd name="T13" fmla="*/ 114 h 393"/>
                <a:gd name="T14" fmla="*/ 102 w 163"/>
                <a:gd name="T15" fmla="*/ 130 h 393"/>
                <a:gd name="T16" fmla="*/ 99 w 163"/>
                <a:gd name="T17" fmla="*/ 149 h 393"/>
                <a:gd name="T18" fmla="*/ 102 w 163"/>
                <a:gd name="T19" fmla="*/ 168 h 393"/>
                <a:gd name="T20" fmla="*/ 112 w 163"/>
                <a:gd name="T21" fmla="*/ 184 h 393"/>
                <a:gd name="T22" fmla="*/ 130 w 163"/>
                <a:gd name="T23" fmla="*/ 196 h 393"/>
                <a:gd name="T24" fmla="*/ 152 w 163"/>
                <a:gd name="T25" fmla="*/ 204 h 393"/>
                <a:gd name="T26" fmla="*/ 163 w 163"/>
                <a:gd name="T27" fmla="*/ 208 h 393"/>
                <a:gd name="T28" fmla="*/ 163 w 163"/>
                <a:gd name="T29" fmla="*/ 247 h 393"/>
                <a:gd name="T30" fmla="*/ 154 w 163"/>
                <a:gd name="T31" fmla="*/ 249 h 393"/>
                <a:gd name="T32" fmla="*/ 128 w 163"/>
                <a:gd name="T33" fmla="*/ 244 h 393"/>
                <a:gd name="T34" fmla="*/ 106 w 163"/>
                <a:gd name="T35" fmla="*/ 235 h 393"/>
                <a:gd name="T36" fmla="*/ 97 w 163"/>
                <a:gd name="T37" fmla="*/ 270 h 393"/>
                <a:gd name="T38" fmla="*/ 111 w 163"/>
                <a:gd name="T39" fmla="*/ 277 h 393"/>
                <a:gd name="T40" fmla="*/ 128 w 163"/>
                <a:gd name="T41" fmla="*/ 282 h 393"/>
                <a:gd name="T42" fmla="*/ 147 w 163"/>
                <a:gd name="T43" fmla="*/ 284 h 393"/>
                <a:gd name="T44" fmla="*/ 147 w 163"/>
                <a:gd name="T45" fmla="*/ 311 h 393"/>
                <a:gd name="T46" fmla="*/ 163 w 163"/>
                <a:gd name="T47" fmla="*/ 311 h 393"/>
                <a:gd name="T48" fmla="*/ 163 w 163"/>
                <a:gd name="T49" fmla="*/ 393 h 393"/>
                <a:gd name="T50" fmla="*/ 104 w 163"/>
                <a:gd name="T51" fmla="*/ 393 h 393"/>
                <a:gd name="T52" fmla="*/ 104 w 163"/>
                <a:gd name="T53" fmla="*/ 393 h 393"/>
                <a:gd name="T54" fmla="*/ 99 w 163"/>
                <a:gd name="T55" fmla="*/ 391 h 393"/>
                <a:gd name="T56" fmla="*/ 97 w 163"/>
                <a:gd name="T57" fmla="*/ 387 h 393"/>
                <a:gd name="T58" fmla="*/ 93 w 163"/>
                <a:gd name="T59" fmla="*/ 384 h 393"/>
                <a:gd name="T60" fmla="*/ 93 w 163"/>
                <a:gd name="T61" fmla="*/ 381 h 393"/>
                <a:gd name="T62" fmla="*/ 90 w 163"/>
                <a:gd name="T63" fmla="*/ 363 h 393"/>
                <a:gd name="T64" fmla="*/ 83 w 163"/>
                <a:gd name="T65" fmla="*/ 344 h 393"/>
                <a:gd name="T66" fmla="*/ 74 w 163"/>
                <a:gd name="T67" fmla="*/ 327 h 393"/>
                <a:gd name="T68" fmla="*/ 66 w 163"/>
                <a:gd name="T69" fmla="*/ 311 h 393"/>
                <a:gd name="T70" fmla="*/ 57 w 163"/>
                <a:gd name="T71" fmla="*/ 299 h 393"/>
                <a:gd name="T72" fmla="*/ 52 w 163"/>
                <a:gd name="T73" fmla="*/ 294 h 393"/>
                <a:gd name="T74" fmla="*/ 52 w 163"/>
                <a:gd name="T75" fmla="*/ 292 h 393"/>
                <a:gd name="T76" fmla="*/ 29 w 163"/>
                <a:gd name="T77" fmla="*/ 261 h 393"/>
                <a:gd name="T78" fmla="*/ 14 w 163"/>
                <a:gd name="T79" fmla="*/ 228 h 393"/>
                <a:gd name="T80" fmla="*/ 4 w 163"/>
                <a:gd name="T81" fmla="*/ 194 h 393"/>
                <a:gd name="T82" fmla="*/ 0 w 163"/>
                <a:gd name="T83" fmla="*/ 159 h 393"/>
                <a:gd name="T84" fmla="*/ 5 w 163"/>
                <a:gd name="T85" fmla="*/ 123 h 393"/>
                <a:gd name="T86" fmla="*/ 17 w 163"/>
                <a:gd name="T87" fmla="*/ 90 h 393"/>
                <a:gd name="T88" fmla="*/ 36 w 163"/>
                <a:gd name="T89" fmla="*/ 61 h 393"/>
                <a:gd name="T90" fmla="*/ 61 w 163"/>
                <a:gd name="T91" fmla="*/ 35 h 393"/>
                <a:gd name="T92" fmla="*/ 92 w 163"/>
                <a:gd name="T93" fmla="*/ 16 h 393"/>
                <a:gd name="T94" fmla="*/ 126 w 163"/>
                <a:gd name="T95" fmla="*/ 4 h 393"/>
                <a:gd name="T96" fmla="*/ 163 w 163"/>
                <a:gd name="T97" fmla="*/ 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63" h="393">
                  <a:moveTo>
                    <a:pt x="163" y="0"/>
                  </a:moveTo>
                  <a:lnTo>
                    <a:pt x="163" y="0"/>
                  </a:lnTo>
                  <a:lnTo>
                    <a:pt x="163" y="68"/>
                  </a:lnTo>
                  <a:lnTo>
                    <a:pt x="149" y="68"/>
                  </a:lnTo>
                  <a:lnTo>
                    <a:pt x="149" y="95"/>
                  </a:lnTo>
                  <a:lnTo>
                    <a:pt x="126" y="104"/>
                  </a:lnTo>
                  <a:lnTo>
                    <a:pt x="111" y="114"/>
                  </a:lnTo>
                  <a:lnTo>
                    <a:pt x="102" y="130"/>
                  </a:lnTo>
                  <a:lnTo>
                    <a:pt x="99" y="149"/>
                  </a:lnTo>
                  <a:lnTo>
                    <a:pt x="102" y="168"/>
                  </a:lnTo>
                  <a:lnTo>
                    <a:pt x="112" y="184"/>
                  </a:lnTo>
                  <a:lnTo>
                    <a:pt x="130" y="196"/>
                  </a:lnTo>
                  <a:lnTo>
                    <a:pt x="152" y="204"/>
                  </a:lnTo>
                  <a:lnTo>
                    <a:pt x="163" y="208"/>
                  </a:lnTo>
                  <a:lnTo>
                    <a:pt x="163" y="247"/>
                  </a:lnTo>
                  <a:lnTo>
                    <a:pt x="154" y="249"/>
                  </a:lnTo>
                  <a:lnTo>
                    <a:pt x="128" y="244"/>
                  </a:lnTo>
                  <a:lnTo>
                    <a:pt x="106" y="235"/>
                  </a:lnTo>
                  <a:lnTo>
                    <a:pt x="97" y="270"/>
                  </a:lnTo>
                  <a:lnTo>
                    <a:pt x="111" y="277"/>
                  </a:lnTo>
                  <a:lnTo>
                    <a:pt x="128" y="282"/>
                  </a:lnTo>
                  <a:lnTo>
                    <a:pt x="147" y="284"/>
                  </a:lnTo>
                  <a:lnTo>
                    <a:pt x="147" y="311"/>
                  </a:lnTo>
                  <a:lnTo>
                    <a:pt x="163" y="311"/>
                  </a:lnTo>
                  <a:lnTo>
                    <a:pt x="163" y="393"/>
                  </a:lnTo>
                  <a:lnTo>
                    <a:pt x="104" y="393"/>
                  </a:lnTo>
                  <a:lnTo>
                    <a:pt x="104" y="393"/>
                  </a:lnTo>
                  <a:lnTo>
                    <a:pt x="99" y="391"/>
                  </a:lnTo>
                  <a:lnTo>
                    <a:pt x="97" y="387"/>
                  </a:lnTo>
                  <a:lnTo>
                    <a:pt x="93" y="384"/>
                  </a:lnTo>
                  <a:lnTo>
                    <a:pt x="93" y="381"/>
                  </a:lnTo>
                  <a:lnTo>
                    <a:pt x="90" y="363"/>
                  </a:lnTo>
                  <a:lnTo>
                    <a:pt x="83" y="344"/>
                  </a:lnTo>
                  <a:lnTo>
                    <a:pt x="74" y="327"/>
                  </a:lnTo>
                  <a:lnTo>
                    <a:pt x="66" y="311"/>
                  </a:lnTo>
                  <a:lnTo>
                    <a:pt x="57" y="299"/>
                  </a:lnTo>
                  <a:lnTo>
                    <a:pt x="52" y="294"/>
                  </a:lnTo>
                  <a:lnTo>
                    <a:pt x="52" y="292"/>
                  </a:lnTo>
                  <a:lnTo>
                    <a:pt x="29" y="261"/>
                  </a:lnTo>
                  <a:lnTo>
                    <a:pt x="14" y="228"/>
                  </a:lnTo>
                  <a:lnTo>
                    <a:pt x="4" y="194"/>
                  </a:lnTo>
                  <a:lnTo>
                    <a:pt x="0" y="159"/>
                  </a:lnTo>
                  <a:lnTo>
                    <a:pt x="5" y="123"/>
                  </a:lnTo>
                  <a:lnTo>
                    <a:pt x="17" y="90"/>
                  </a:lnTo>
                  <a:lnTo>
                    <a:pt x="36" y="61"/>
                  </a:lnTo>
                  <a:lnTo>
                    <a:pt x="61" y="35"/>
                  </a:lnTo>
                  <a:lnTo>
                    <a:pt x="92" y="16"/>
                  </a:lnTo>
                  <a:lnTo>
                    <a:pt x="126" y="4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0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1397"/>
            <p:cNvSpPr>
              <a:spLocks/>
            </p:cNvSpPr>
            <p:nvPr/>
          </p:nvSpPr>
          <p:spPr bwMode="auto">
            <a:xfrm>
              <a:off x="6018559" y="2713531"/>
              <a:ext cx="69808" cy="118675"/>
            </a:xfrm>
            <a:custGeom>
              <a:avLst/>
              <a:gdLst>
                <a:gd name="T0" fmla="*/ 19 w 19"/>
                <a:gd name="T1" fmla="*/ 0 h 35"/>
                <a:gd name="T2" fmla="*/ 19 w 19"/>
                <a:gd name="T3" fmla="*/ 35 h 35"/>
                <a:gd name="T4" fmla="*/ 10 w 19"/>
                <a:gd name="T5" fmla="*/ 31 h 35"/>
                <a:gd name="T6" fmla="*/ 5 w 19"/>
                <a:gd name="T7" fmla="*/ 26 h 35"/>
                <a:gd name="T8" fmla="*/ 1 w 19"/>
                <a:gd name="T9" fmla="*/ 21 h 35"/>
                <a:gd name="T10" fmla="*/ 0 w 19"/>
                <a:gd name="T11" fmla="*/ 16 h 35"/>
                <a:gd name="T12" fmla="*/ 0 w 19"/>
                <a:gd name="T13" fmla="*/ 12 h 35"/>
                <a:gd name="T14" fmla="*/ 1 w 19"/>
                <a:gd name="T15" fmla="*/ 9 h 35"/>
                <a:gd name="T16" fmla="*/ 5 w 19"/>
                <a:gd name="T17" fmla="*/ 5 h 35"/>
                <a:gd name="T18" fmla="*/ 8 w 19"/>
                <a:gd name="T19" fmla="*/ 4 h 35"/>
                <a:gd name="T20" fmla="*/ 12 w 19"/>
                <a:gd name="T21" fmla="*/ 2 h 35"/>
                <a:gd name="T22" fmla="*/ 19 w 19"/>
                <a:gd name="T2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19" y="35"/>
                  </a:lnTo>
                  <a:lnTo>
                    <a:pt x="10" y="31"/>
                  </a:lnTo>
                  <a:lnTo>
                    <a:pt x="5" y="26"/>
                  </a:lnTo>
                  <a:lnTo>
                    <a:pt x="1" y="21"/>
                  </a:lnTo>
                  <a:lnTo>
                    <a:pt x="0" y="16"/>
                  </a:lnTo>
                  <a:lnTo>
                    <a:pt x="0" y="12"/>
                  </a:lnTo>
                  <a:lnTo>
                    <a:pt x="1" y="9"/>
                  </a:lnTo>
                  <a:lnTo>
                    <a:pt x="5" y="5"/>
                  </a:lnTo>
                  <a:lnTo>
                    <a:pt x="8" y="4"/>
                  </a:lnTo>
                  <a:lnTo>
                    <a:pt x="12" y="2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FCB709"/>
            </a:solidFill>
            <a:ln w="0">
              <a:solidFill>
                <a:srgbClr val="FCB70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1398"/>
            <p:cNvSpPr>
              <a:spLocks/>
            </p:cNvSpPr>
            <p:nvPr/>
          </p:nvSpPr>
          <p:spPr bwMode="auto">
            <a:xfrm>
              <a:off x="6088366" y="2266761"/>
              <a:ext cx="565445" cy="1368232"/>
            </a:xfrm>
            <a:custGeom>
              <a:avLst/>
              <a:gdLst>
                <a:gd name="T0" fmla="*/ 0 w 162"/>
                <a:gd name="T1" fmla="*/ 0 h 393"/>
                <a:gd name="T2" fmla="*/ 38 w 162"/>
                <a:gd name="T3" fmla="*/ 4 h 393"/>
                <a:gd name="T4" fmla="*/ 72 w 162"/>
                <a:gd name="T5" fmla="*/ 16 h 393"/>
                <a:gd name="T6" fmla="*/ 102 w 162"/>
                <a:gd name="T7" fmla="*/ 35 h 393"/>
                <a:gd name="T8" fmla="*/ 128 w 162"/>
                <a:gd name="T9" fmla="*/ 61 h 393"/>
                <a:gd name="T10" fmla="*/ 147 w 162"/>
                <a:gd name="T11" fmla="*/ 90 h 393"/>
                <a:gd name="T12" fmla="*/ 159 w 162"/>
                <a:gd name="T13" fmla="*/ 123 h 393"/>
                <a:gd name="T14" fmla="*/ 162 w 162"/>
                <a:gd name="T15" fmla="*/ 159 h 393"/>
                <a:gd name="T16" fmla="*/ 159 w 162"/>
                <a:gd name="T17" fmla="*/ 194 h 393"/>
                <a:gd name="T18" fmla="*/ 150 w 162"/>
                <a:gd name="T19" fmla="*/ 228 h 393"/>
                <a:gd name="T20" fmla="*/ 134 w 162"/>
                <a:gd name="T21" fmla="*/ 261 h 393"/>
                <a:gd name="T22" fmla="*/ 114 w 162"/>
                <a:gd name="T23" fmla="*/ 291 h 393"/>
                <a:gd name="T24" fmla="*/ 112 w 162"/>
                <a:gd name="T25" fmla="*/ 292 h 393"/>
                <a:gd name="T26" fmla="*/ 112 w 162"/>
                <a:gd name="T27" fmla="*/ 292 h 393"/>
                <a:gd name="T28" fmla="*/ 110 w 162"/>
                <a:gd name="T29" fmla="*/ 294 h 393"/>
                <a:gd name="T30" fmla="*/ 102 w 162"/>
                <a:gd name="T31" fmla="*/ 306 h 393"/>
                <a:gd name="T32" fmla="*/ 91 w 162"/>
                <a:gd name="T33" fmla="*/ 322 h 393"/>
                <a:gd name="T34" fmla="*/ 81 w 162"/>
                <a:gd name="T35" fmla="*/ 341 h 393"/>
                <a:gd name="T36" fmla="*/ 74 w 162"/>
                <a:gd name="T37" fmla="*/ 362 h 393"/>
                <a:gd name="T38" fmla="*/ 70 w 162"/>
                <a:gd name="T39" fmla="*/ 381 h 393"/>
                <a:gd name="T40" fmla="*/ 69 w 162"/>
                <a:gd name="T41" fmla="*/ 386 h 393"/>
                <a:gd name="T42" fmla="*/ 67 w 162"/>
                <a:gd name="T43" fmla="*/ 389 h 393"/>
                <a:gd name="T44" fmla="*/ 62 w 162"/>
                <a:gd name="T45" fmla="*/ 393 h 393"/>
                <a:gd name="T46" fmla="*/ 51 w 162"/>
                <a:gd name="T47" fmla="*/ 393 h 393"/>
                <a:gd name="T48" fmla="*/ 51 w 162"/>
                <a:gd name="T49" fmla="*/ 393 h 393"/>
                <a:gd name="T50" fmla="*/ 0 w 162"/>
                <a:gd name="T51" fmla="*/ 393 h 393"/>
                <a:gd name="T52" fmla="*/ 0 w 162"/>
                <a:gd name="T53" fmla="*/ 311 h 393"/>
                <a:gd name="T54" fmla="*/ 13 w 162"/>
                <a:gd name="T55" fmla="*/ 311 h 393"/>
                <a:gd name="T56" fmla="*/ 13 w 162"/>
                <a:gd name="T57" fmla="*/ 282 h 393"/>
                <a:gd name="T58" fmla="*/ 36 w 162"/>
                <a:gd name="T59" fmla="*/ 273 h 393"/>
                <a:gd name="T60" fmla="*/ 53 w 162"/>
                <a:gd name="T61" fmla="*/ 261 h 393"/>
                <a:gd name="T62" fmla="*/ 64 w 162"/>
                <a:gd name="T63" fmla="*/ 246 h 393"/>
                <a:gd name="T64" fmla="*/ 67 w 162"/>
                <a:gd name="T65" fmla="*/ 227 h 393"/>
                <a:gd name="T66" fmla="*/ 64 w 162"/>
                <a:gd name="T67" fmla="*/ 208 h 393"/>
                <a:gd name="T68" fmla="*/ 55 w 162"/>
                <a:gd name="T69" fmla="*/ 192 h 393"/>
                <a:gd name="T70" fmla="*/ 39 w 162"/>
                <a:gd name="T71" fmla="*/ 180 h 393"/>
                <a:gd name="T72" fmla="*/ 17 w 162"/>
                <a:gd name="T73" fmla="*/ 170 h 393"/>
                <a:gd name="T74" fmla="*/ 8 w 162"/>
                <a:gd name="T75" fmla="*/ 166 h 393"/>
                <a:gd name="T76" fmla="*/ 0 w 162"/>
                <a:gd name="T77" fmla="*/ 163 h 393"/>
                <a:gd name="T78" fmla="*/ 0 w 162"/>
                <a:gd name="T79" fmla="*/ 128 h 393"/>
                <a:gd name="T80" fmla="*/ 7 w 162"/>
                <a:gd name="T81" fmla="*/ 128 h 393"/>
                <a:gd name="T82" fmla="*/ 26 w 162"/>
                <a:gd name="T83" fmla="*/ 130 h 393"/>
                <a:gd name="T84" fmla="*/ 39 w 162"/>
                <a:gd name="T85" fmla="*/ 133 h 393"/>
                <a:gd name="T86" fmla="*/ 50 w 162"/>
                <a:gd name="T87" fmla="*/ 137 h 393"/>
                <a:gd name="T88" fmla="*/ 58 w 162"/>
                <a:gd name="T89" fmla="*/ 104 h 393"/>
                <a:gd name="T90" fmla="*/ 48 w 162"/>
                <a:gd name="T91" fmla="*/ 99 h 393"/>
                <a:gd name="T92" fmla="*/ 32 w 162"/>
                <a:gd name="T93" fmla="*/ 95 h 393"/>
                <a:gd name="T94" fmla="*/ 15 w 162"/>
                <a:gd name="T95" fmla="*/ 94 h 393"/>
                <a:gd name="T96" fmla="*/ 15 w 162"/>
                <a:gd name="T97" fmla="*/ 68 h 393"/>
                <a:gd name="T98" fmla="*/ 0 w 162"/>
                <a:gd name="T99" fmla="*/ 68 h 393"/>
                <a:gd name="T100" fmla="*/ 0 w 162"/>
                <a:gd name="T101" fmla="*/ 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62" h="393">
                  <a:moveTo>
                    <a:pt x="0" y="0"/>
                  </a:moveTo>
                  <a:lnTo>
                    <a:pt x="38" y="4"/>
                  </a:lnTo>
                  <a:lnTo>
                    <a:pt x="72" y="16"/>
                  </a:lnTo>
                  <a:lnTo>
                    <a:pt x="102" y="35"/>
                  </a:lnTo>
                  <a:lnTo>
                    <a:pt x="128" y="61"/>
                  </a:lnTo>
                  <a:lnTo>
                    <a:pt x="147" y="90"/>
                  </a:lnTo>
                  <a:lnTo>
                    <a:pt x="159" y="123"/>
                  </a:lnTo>
                  <a:lnTo>
                    <a:pt x="162" y="159"/>
                  </a:lnTo>
                  <a:lnTo>
                    <a:pt x="159" y="194"/>
                  </a:lnTo>
                  <a:lnTo>
                    <a:pt x="150" y="228"/>
                  </a:lnTo>
                  <a:lnTo>
                    <a:pt x="134" y="261"/>
                  </a:lnTo>
                  <a:lnTo>
                    <a:pt x="114" y="291"/>
                  </a:lnTo>
                  <a:lnTo>
                    <a:pt x="112" y="292"/>
                  </a:lnTo>
                  <a:lnTo>
                    <a:pt x="112" y="292"/>
                  </a:lnTo>
                  <a:lnTo>
                    <a:pt x="110" y="294"/>
                  </a:lnTo>
                  <a:lnTo>
                    <a:pt x="102" y="306"/>
                  </a:lnTo>
                  <a:lnTo>
                    <a:pt x="91" y="322"/>
                  </a:lnTo>
                  <a:lnTo>
                    <a:pt x="81" y="341"/>
                  </a:lnTo>
                  <a:lnTo>
                    <a:pt x="74" y="362"/>
                  </a:lnTo>
                  <a:lnTo>
                    <a:pt x="70" y="381"/>
                  </a:lnTo>
                  <a:lnTo>
                    <a:pt x="69" y="386"/>
                  </a:lnTo>
                  <a:lnTo>
                    <a:pt x="67" y="389"/>
                  </a:lnTo>
                  <a:lnTo>
                    <a:pt x="62" y="393"/>
                  </a:lnTo>
                  <a:lnTo>
                    <a:pt x="51" y="393"/>
                  </a:lnTo>
                  <a:lnTo>
                    <a:pt x="51" y="393"/>
                  </a:lnTo>
                  <a:lnTo>
                    <a:pt x="0" y="393"/>
                  </a:lnTo>
                  <a:lnTo>
                    <a:pt x="0" y="311"/>
                  </a:lnTo>
                  <a:lnTo>
                    <a:pt x="13" y="311"/>
                  </a:lnTo>
                  <a:lnTo>
                    <a:pt x="13" y="282"/>
                  </a:lnTo>
                  <a:lnTo>
                    <a:pt x="36" y="273"/>
                  </a:lnTo>
                  <a:lnTo>
                    <a:pt x="53" y="261"/>
                  </a:lnTo>
                  <a:lnTo>
                    <a:pt x="64" y="246"/>
                  </a:lnTo>
                  <a:lnTo>
                    <a:pt x="67" y="227"/>
                  </a:lnTo>
                  <a:lnTo>
                    <a:pt x="64" y="208"/>
                  </a:lnTo>
                  <a:lnTo>
                    <a:pt x="55" y="192"/>
                  </a:lnTo>
                  <a:lnTo>
                    <a:pt x="39" y="180"/>
                  </a:lnTo>
                  <a:lnTo>
                    <a:pt x="17" y="170"/>
                  </a:lnTo>
                  <a:lnTo>
                    <a:pt x="8" y="166"/>
                  </a:lnTo>
                  <a:lnTo>
                    <a:pt x="0" y="163"/>
                  </a:lnTo>
                  <a:lnTo>
                    <a:pt x="0" y="128"/>
                  </a:lnTo>
                  <a:lnTo>
                    <a:pt x="7" y="128"/>
                  </a:lnTo>
                  <a:lnTo>
                    <a:pt x="26" y="130"/>
                  </a:lnTo>
                  <a:lnTo>
                    <a:pt x="39" y="133"/>
                  </a:lnTo>
                  <a:lnTo>
                    <a:pt x="50" y="137"/>
                  </a:lnTo>
                  <a:lnTo>
                    <a:pt x="58" y="104"/>
                  </a:lnTo>
                  <a:lnTo>
                    <a:pt x="48" y="99"/>
                  </a:lnTo>
                  <a:lnTo>
                    <a:pt x="32" y="95"/>
                  </a:lnTo>
                  <a:lnTo>
                    <a:pt x="15" y="94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1399"/>
            <p:cNvSpPr>
              <a:spLocks/>
            </p:cNvSpPr>
            <p:nvPr/>
          </p:nvSpPr>
          <p:spPr bwMode="auto">
            <a:xfrm>
              <a:off x="6088366" y="2985783"/>
              <a:ext cx="69808" cy="139616"/>
            </a:xfrm>
            <a:custGeom>
              <a:avLst/>
              <a:gdLst>
                <a:gd name="T0" fmla="*/ 0 w 20"/>
                <a:gd name="T1" fmla="*/ 0 h 39"/>
                <a:gd name="T2" fmla="*/ 10 w 20"/>
                <a:gd name="T3" fmla="*/ 5 h 39"/>
                <a:gd name="T4" fmla="*/ 15 w 20"/>
                <a:gd name="T5" fmla="*/ 10 h 39"/>
                <a:gd name="T6" fmla="*/ 19 w 20"/>
                <a:gd name="T7" fmla="*/ 15 h 39"/>
                <a:gd name="T8" fmla="*/ 20 w 20"/>
                <a:gd name="T9" fmla="*/ 22 h 39"/>
                <a:gd name="T10" fmla="*/ 20 w 20"/>
                <a:gd name="T11" fmla="*/ 27 h 39"/>
                <a:gd name="T12" fmla="*/ 17 w 20"/>
                <a:gd name="T13" fmla="*/ 33 h 39"/>
                <a:gd name="T14" fmla="*/ 13 w 20"/>
                <a:gd name="T15" fmla="*/ 36 h 39"/>
                <a:gd name="T16" fmla="*/ 7 w 20"/>
                <a:gd name="T17" fmla="*/ 39 h 39"/>
                <a:gd name="T18" fmla="*/ 0 w 20"/>
                <a:gd name="T19" fmla="*/ 39 h 39"/>
                <a:gd name="T20" fmla="*/ 0 w 20"/>
                <a:gd name="T2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39">
                  <a:moveTo>
                    <a:pt x="0" y="0"/>
                  </a:moveTo>
                  <a:lnTo>
                    <a:pt x="10" y="5"/>
                  </a:lnTo>
                  <a:lnTo>
                    <a:pt x="15" y="10"/>
                  </a:lnTo>
                  <a:lnTo>
                    <a:pt x="19" y="15"/>
                  </a:lnTo>
                  <a:lnTo>
                    <a:pt x="20" y="22"/>
                  </a:lnTo>
                  <a:lnTo>
                    <a:pt x="20" y="27"/>
                  </a:lnTo>
                  <a:lnTo>
                    <a:pt x="17" y="33"/>
                  </a:lnTo>
                  <a:lnTo>
                    <a:pt x="13" y="36"/>
                  </a:lnTo>
                  <a:lnTo>
                    <a:pt x="7" y="39"/>
                  </a:lnTo>
                  <a:lnTo>
                    <a:pt x="0" y="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9C1A"/>
            </a:solidFill>
            <a:ln w="0">
              <a:solidFill>
                <a:srgbClr val="E49C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0" name="Group 209"/>
          <p:cNvGrpSpPr/>
          <p:nvPr/>
        </p:nvGrpSpPr>
        <p:grpSpPr>
          <a:xfrm>
            <a:off x="4510753" y="1733573"/>
            <a:ext cx="4644887" cy="923312"/>
            <a:chOff x="12238818" y="4933683"/>
            <a:chExt cx="9289774" cy="1846624"/>
          </a:xfrm>
        </p:grpSpPr>
        <p:sp>
          <p:nvSpPr>
            <p:cNvPr id="211" name="TextBox 210"/>
            <p:cNvSpPr txBox="1"/>
            <p:nvPr/>
          </p:nvSpPr>
          <p:spPr>
            <a:xfrm>
              <a:off x="15110672" y="5136793"/>
              <a:ext cx="6417920" cy="1514224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pt-BR" sz="1200">
                  <a:solidFill>
                    <a:schemeClr val="tx2"/>
                  </a:solidFill>
                  <a:cs typeface="Lato Light"/>
                </a:rPr>
                <a:t>Lorem ipsum dolor sit amet, consdipiscing elit. Aliquam tincidunt ante nec sem onguconvallis Aliquam tincidunt a. Aliqm tincidunt ante top.</a:t>
              </a:r>
              <a:endParaRPr lang="en-US" sz="1200">
                <a:solidFill>
                  <a:schemeClr val="tx2"/>
                </a:solidFill>
                <a:cs typeface="Lato Light"/>
              </a:endParaRPr>
            </a:p>
          </p:txBody>
        </p:sp>
        <p:sp>
          <p:nvSpPr>
            <p:cNvPr id="212" name="TextBox 211"/>
            <p:cNvSpPr txBox="1"/>
            <p:nvPr/>
          </p:nvSpPr>
          <p:spPr>
            <a:xfrm>
              <a:off x="12238818" y="4933683"/>
              <a:ext cx="2892386" cy="1846624"/>
            </a:xfrm>
            <a:prstGeom prst="rect">
              <a:avLst/>
            </a:prstGeom>
            <a:noFill/>
          </p:spPr>
          <p:txBody>
            <a:bodyPr wrap="none" lIns="91422" tIns="45711" rIns="91422" bIns="45711" rtlCol="0">
              <a:spAutoFit/>
            </a:bodyPr>
            <a:lstStyle/>
            <a:p>
              <a:r>
                <a:rPr lang="en-US" sz="5400">
                  <a:solidFill>
                    <a:schemeClr val="accent2"/>
                  </a:solidFill>
                  <a:cs typeface="Lato Light"/>
                </a:rPr>
                <a:t>68K</a:t>
              </a:r>
              <a:endParaRPr lang="id-ID" sz="5400" dirty="0">
                <a:solidFill>
                  <a:schemeClr val="accent2"/>
                </a:solidFill>
                <a:cs typeface="Lato Light"/>
              </a:endParaRPr>
            </a:p>
          </p:txBody>
        </p:sp>
      </p:grpSp>
      <p:sp>
        <p:nvSpPr>
          <p:cNvPr id="213" name="TextBox 212"/>
          <p:cNvSpPr txBox="1"/>
          <p:nvPr/>
        </p:nvSpPr>
        <p:spPr>
          <a:xfrm>
            <a:off x="4573196" y="2626127"/>
            <a:ext cx="4582443" cy="572446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pt-BR" sz="1200" b="1">
                <a:solidFill>
                  <a:schemeClr val="tx2"/>
                </a:solidFill>
                <a:cs typeface="Lato Light"/>
              </a:rPr>
              <a:t>Lorem ipsum dolor sit amet,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consdipiscing elit. Aliquam tincidunt ante nec sem onguconvallis Aliquam tincidunt a. Aliqm tincidunt is.</a:t>
            </a:r>
            <a:endParaRPr lang="en-US" sz="1200">
              <a:solidFill>
                <a:schemeClr val="tx2"/>
              </a:solidFill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900915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1506538" y="1508854"/>
            <a:ext cx="4285682" cy="3760858"/>
            <a:chOff x="4194175" y="1380615"/>
            <a:chExt cx="3794126" cy="3329498"/>
          </a:xfrm>
        </p:grpSpPr>
        <p:sp>
          <p:nvSpPr>
            <p:cNvPr id="4" name="Rectangle 264"/>
            <p:cNvSpPr>
              <a:spLocks noChangeArrowheads="1"/>
            </p:cNvSpPr>
            <p:nvPr/>
          </p:nvSpPr>
          <p:spPr bwMode="auto">
            <a:xfrm>
              <a:off x="7146925" y="4194175"/>
              <a:ext cx="404813" cy="109538"/>
            </a:xfrm>
            <a:prstGeom prst="rect">
              <a:avLst/>
            </a:prstGeom>
            <a:solidFill>
              <a:schemeClr val="tx2"/>
            </a:solidFill>
            <a:ln w="0">
              <a:solidFill>
                <a:schemeClr val="tx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265"/>
            <p:cNvSpPr>
              <a:spLocks/>
            </p:cNvSpPr>
            <p:nvPr/>
          </p:nvSpPr>
          <p:spPr bwMode="auto">
            <a:xfrm>
              <a:off x="6492875" y="3228975"/>
              <a:ext cx="1250950" cy="1250950"/>
            </a:xfrm>
            <a:custGeom>
              <a:avLst/>
              <a:gdLst>
                <a:gd name="T0" fmla="*/ 439 w 788"/>
                <a:gd name="T1" fmla="*/ 0 h 788"/>
                <a:gd name="T2" fmla="*/ 224 w 788"/>
                <a:gd name="T3" fmla="*/ 151 h 788"/>
                <a:gd name="T4" fmla="*/ 220 w 788"/>
                <a:gd name="T5" fmla="*/ 151 h 788"/>
                <a:gd name="T6" fmla="*/ 209 w 788"/>
                <a:gd name="T7" fmla="*/ 154 h 788"/>
                <a:gd name="T8" fmla="*/ 193 w 788"/>
                <a:gd name="T9" fmla="*/ 163 h 788"/>
                <a:gd name="T10" fmla="*/ 174 w 788"/>
                <a:gd name="T11" fmla="*/ 181 h 788"/>
                <a:gd name="T12" fmla="*/ 156 w 788"/>
                <a:gd name="T13" fmla="*/ 210 h 788"/>
                <a:gd name="T14" fmla="*/ 139 w 788"/>
                <a:gd name="T15" fmla="*/ 253 h 788"/>
                <a:gd name="T16" fmla="*/ 125 w 788"/>
                <a:gd name="T17" fmla="*/ 313 h 788"/>
                <a:gd name="T18" fmla="*/ 118 w 788"/>
                <a:gd name="T19" fmla="*/ 392 h 788"/>
                <a:gd name="T20" fmla="*/ 119 w 788"/>
                <a:gd name="T21" fmla="*/ 473 h 788"/>
                <a:gd name="T22" fmla="*/ 132 w 788"/>
                <a:gd name="T23" fmla="*/ 527 h 788"/>
                <a:gd name="T24" fmla="*/ 156 w 788"/>
                <a:gd name="T25" fmla="*/ 569 h 788"/>
                <a:gd name="T26" fmla="*/ 186 w 788"/>
                <a:gd name="T27" fmla="*/ 601 h 788"/>
                <a:gd name="T28" fmla="*/ 216 w 788"/>
                <a:gd name="T29" fmla="*/ 624 h 788"/>
                <a:gd name="T30" fmla="*/ 243 w 788"/>
                <a:gd name="T31" fmla="*/ 638 h 788"/>
                <a:gd name="T32" fmla="*/ 262 w 788"/>
                <a:gd name="T33" fmla="*/ 646 h 788"/>
                <a:gd name="T34" fmla="*/ 269 w 788"/>
                <a:gd name="T35" fmla="*/ 649 h 788"/>
                <a:gd name="T36" fmla="*/ 788 w 788"/>
                <a:gd name="T37" fmla="*/ 788 h 788"/>
                <a:gd name="T38" fmla="*/ 267 w 788"/>
                <a:gd name="T39" fmla="*/ 787 h 788"/>
                <a:gd name="T40" fmla="*/ 255 w 788"/>
                <a:gd name="T41" fmla="*/ 785 h 788"/>
                <a:gd name="T42" fmla="*/ 231 w 788"/>
                <a:gd name="T43" fmla="*/ 780 h 788"/>
                <a:gd name="T44" fmla="*/ 200 w 788"/>
                <a:gd name="T45" fmla="*/ 769 h 788"/>
                <a:gd name="T46" fmla="*/ 164 w 788"/>
                <a:gd name="T47" fmla="*/ 753 h 788"/>
                <a:gd name="T48" fmla="*/ 125 w 788"/>
                <a:gd name="T49" fmla="*/ 728 h 788"/>
                <a:gd name="T50" fmla="*/ 88 w 788"/>
                <a:gd name="T51" fmla="*/ 695 h 788"/>
                <a:gd name="T52" fmla="*/ 54 w 788"/>
                <a:gd name="T53" fmla="*/ 651 h 788"/>
                <a:gd name="T54" fmla="*/ 26 w 788"/>
                <a:gd name="T55" fmla="*/ 595 h 788"/>
                <a:gd name="T56" fmla="*/ 7 w 788"/>
                <a:gd name="T57" fmla="*/ 526 h 788"/>
                <a:gd name="T58" fmla="*/ 0 w 788"/>
                <a:gd name="T59" fmla="*/ 442 h 788"/>
                <a:gd name="T60" fmla="*/ 5 w 788"/>
                <a:gd name="T61" fmla="*/ 339 h 788"/>
                <a:gd name="T62" fmla="*/ 20 w 788"/>
                <a:gd name="T63" fmla="*/ 253 h 788"/>
                <a:gd name="T64" fmla="*/ 41 w 788"/>
                <a:gd name="T65" fmla="*/ 183 h 788"/>
                <a:gd name="T66" fmla="*/ 67 w 788"/>
                <a:gd name="T67" fmla="*/ 127 h 788"/>
                <a:gd name="T68" fmla="*/ 97 w 788"/>
                <a:gd name="T69" fmla="*/ 84 h 788"/>
                <a:gd name="T70" fmla="*/ 127 w 788"/>
                <a:gd name="T71" fmla="*/ 52 h 788"/>
                <a:gd name="T72" fmla="*/ 157 w 788"/>
                <a:gd name="T73" fmla="*/ 29 h 788"/>
                <a:gd name="T74" fmla="*/ 183 w 788"/>
                <a:gd name="T75" fmla="*/ 13 h 788"/>
                <a:gd name="T76" fmla="*/ 204 w 788"/>
                <a:gd name="T77" fmla="*/ 5 h 788"/>
                <a:gd name="T78" fmla="*/ 219 w 788"/>
                <a:gd name="T79" fmla="*/ 1 h 788"/>
                <a:gd name="T80" fmla="*/ 224 w 788"/>
                <a:gd name="T81" fmla="*/ 0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88" h="788">
                  <a:moveTo>
                    <a:pt x="224" y="0"/>
                  </a:moveTo>
                  <a:lnTo>
                    <a:pt x="439" y="0"/>
                  </a:lnTo>
                  <a:lnTo>
                    <a:pt x="439" y="151"/>
                  </a:lnTo>
                  <a:lnTo>
                    <a:pt x="224" y="151"/>
                  </a:lnTo>
                  <a:lnTo>
                    <a:pt x="223" y="151"/>
                  </a:lnTo>
                  <a:lnTo>
                    <a:pt x="220" y="151"/>
                  </a:lnTo>
                  <a:lnTo>
                    <a:pt x="215" y="152"/>
                  </a:lnTo>
                  <a:lnTo>
                    <a:pt x="209" y="154"/>
                  </a:lnTo>
                  <a:lnTo>
                    <a:pt x="201" y="158"/>
                  </a:lnTo>
                  <a:lnTo>
                    <a:pt x="193" y="163"/>
                  </a:lnTo>
                  <a:lnTo>
                    <a:pt x="185" y="170"/>
                  </a:lnTo>
                  <a:lnTo>
                    <a:pt x="174" y="181"/>
                  </a:lnTo>
                  <a:lnTo>
                    <a:pt x="165" y="194"/>
                  </a:lnTo>
                  <a:lnTo>
                    <a:pt x="156" y="210"/>
                  </a:lnTo>
                  <a:lnTo>
                    <a:pt x="148" y="229"/>
                  </a:lnTo>
                  <a:lnTo>
                    <a:pt x="139" y="253"/>
                  </a:lnTo>
                  <a:lnTo>
                    <a:pt x="131" y="280"/>
                  </a:lnTo>
                  <a:lnTo>
                    <a:pt x="125" y="313"/>
                  </a:lnTo>
                  <a:lnTo>
                    <a:pt x="121" y="350"/>
                  </a:lnTo>
                  <a:lnTo>
                    <a:pt x="118" y="392"/>
                  </a:lnTo>
                  <a:lnTo>
                    <a:pt x="117" y="441"/>
                  </a:lnTo>
                  <a:lnTo>
                    <a:pt x="119" y="473"/>
                  </a:lnTo>
                  <a:lnTo>
                    <a:pt x="124" y="501"/>
                  </a:lnTo>
                  <a:lnTo>
                    <a:pt x="132" y="527"/>
                  </a:lnTo>
                  <a:lnTo>
                    <a:pt x="143" y="549"/>
                  </a:lnTo>
                  <a:lnTo>
                    <a:pt x="156" y="569"/>
                  </a:lnTo>
                  <a:lnTo>
                    <a:pt x="170" y="587"/>
                  </a:lnTo>
                  <a:lnTo>
                    <a:pt x="186" y="601"/>
                  </a:lnTo>
                  <a:lnTo>
                    <a:pt x="200" y="613"/>
                  </a:lnTo>
                  <a:lnTo>
                    <a:pt x="216" y="624"/>
                  </a:lnTo>
                  <a:lnTo>
                    <a:pt x="230" y="632"/>
                  </a:lnTo>
                  <a:lnTo>
                    <a:pt x="243" y="638"/>
                  </a:lnTo>
                  <a:lnTo>
                    <a:pt x="254" y="643"/>
                  </a:lnTo>
                  <a:lnTo>
                    <a:pt x="262" y="646"/>
                  </a:lnTo>
                  <a:lnTo>
                    <a:pt x="267" y="648"/>
                  </a:lnTo>
                  <a:lnTo>
                    <a:pt x="269" y="649"/>
                  </a:lnTo>
                  <a:lnTo>
                    <a:pt x="788" y="649"/>
                  </a:lnTo>
                  <a:lnTo>
                    <a:pt x="788" y="788"/>
                  </a:lnTo>
                  <a:lnTo>
                    <a:pt x="269" y="788"/>
                  </a:lnTo>
                  <a:lnTo>
                    <a:pt x="267" y="787"/>
                  </a:lnTo>
                  <a:lnTo>
                    <a:pt x="263" y="787"/>
                  </a:lnTo>
                  <a:lnTo>
                    <a:pt x="255" y="785"/>
                  </a:lnTo>
                  <a:lnTo>
                    <a:pt x="244" y="783"/>
                  </a:lnTo>
                  <a:lnTo>
                    <a:pt x="231" y="780"/>
                  </a:lnTo>
                  <a:lnTo>
                    <a:pt x="216" y="776"/>
                  </a:lnTo>
                  <a:lnTo>
                    <a:pt x="200" y="769"/>
                  </a:lnTo>
                  <a:lnTo>
                    <a:pt x="182" y="762"/>
                  </a:lnTo>
                  <a:lnTo>
                    <a:pt x="164" y="753"/>
                  </a:lnTo>
                  <a:lnTo>
                    <a:pt x="145" y="742"/>
                  </a:lnTo>
                  <a:lnTo>
                    <a:pt x="125" y="728"/>
                  </a:lnTo>
                  <a:lnTo>
                    <a:pt x="106" y="713"/>
                  </a:lnTo>
                  <a:lnTo>
                    <a:pt x="88" y="695"/>
                  </a:lnTo>
                  <a:lnTo>
                    <a:pt x="70" y="674"/>
                  </a:lnTo>
                  <a:lnTo>
                    <a:pt x="54" y="651"/>
                  </a:lnTo>
                  <a:lnTo>
                    <a:pt x="39" y="624"/>
                  </a:lnTo>
                  <a:lnTo>
                    <a:pt x="26" y="595"/>
                  </a:lnTo>
                  <a:lnTo>
                    <a:pt x="15" y="562"/>
                  </a:lnTo>
                  <a:lnTo>
                    <a:pt x="7" y="526"/>
                  </a:lnTo>
                  <a:lnTo>
                    <a:pt x="2" y="485"/>
                  </a:lnTo>
                  <a:lnTo>
                    <a:pt x="0" y="442"/>
                  </a:lnTo>
                  <a:lnTo>
                    <a:pt x="2" y="388"/>
                  </a:lnTo>
                  <a:lnTo>
                    <a:pt x="5" y="339"/>
                  </a:lnTo>
                  <a:lnTo>
                    <a:pt x="11" y="293"/>
                  </a:lnTo>
                  <a:lnTo>
                    <a:pt x="20" y="253"/>
                  </a:lnTo>
                  <a:lnTo>
                    <a:pt x="30" y="216"/>
                  </a:lnTo>
                  <a:lnTo>
                    <a:pt x="41" y="183"/>
                  </a:lnTo>
                  <a:lnTo>
                    <a:pt x="54" y="153"/>
                  </a:lnTo>
                  <a:lnTo>
                    <a:pt x="67" y="127"/>
                  </a:lnTo>
                  <a:lnTo>
                    <a:pt x="82" y="103"/>
                  </a:lnTo>
                  <a:lnTo>
                    <a:pt x="97" y="84"/>
                  </a:lnTo>
                  <a:lnTo>
                    <a:pt x="112" y="66"/>
                  </a:lnTo>
                  <a:lnTo>
                    <a:pt x="127" y="52"/>
                  </a:lnTo>
                  <a:lnTo>
                    <a:pt x="142" y="39"/>
                  </a:lnTo>
                  <a:lnTo>
                    <a:pt x="157" y="29"/>
                  </a:lnTo>
                  <a:lnTo>
                    <a:pt x="170" y="20"/>
                  </a:lnTo>
                  <a:lnTo>
                    <a:pt x="183" y="13"/>
                  </a:lnTo>
                  <a:lnTo>
                    <a:pt x="194" y="8"/>
                  </a:lnTo>
                  <a:lnTo>
                    <a:pt x="204" y="5"/>
                  </a:lnTo>
                  <a:lnTo>
                    <a:pt x="213" y="2"/>
                  </a:lnTo>
                  <a:lnTo>
                    <a:pt x="219" y="1"/>
                  </a:lnTo>
                  <a:lnTo>
                    <a:pt x="223" y="0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0">
              <a:solidFill>
                <a:schemeClr val="accent3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266"/>
            <p:cNvSpPr>
              <a:spLocks/>
            </p:cNvSpPr>
            <p:nvPr/>
          </p:nvSpPr>
          <p:spPr bwMode="auto">
            <a:xfrm>
              <a:off x="6750050" y="2886075"/>
              <a:ext cx="706438" cy="700088"/>
            </a:xfrm>
            <a:custGeom>
              <a:avLst/>
              <a:gdLst>
                <a:gd name="T0" fmla="*/ 106 w 445"/>
                <a:gd name="T1" fmla="*/ 0 h 441"/>
                <a:gd name="T2" fmla="*/ 445 w 445"/>
                <a:gd name="T3" fmla="*/ 334 h 441"/>
                <a:gd name="T4" fmla="*/ 339 w 445"/>
                <a:gd name="T5" fmla="*/ 441 h 441"/>
                <a:gd name="T6" fmla="*/ 0 w 445"/>
                <a:gd name="T7" fmla="*/ 108 h 441"/>
                <a:gd name="T8" fmla="*/ 106 w 445"/>
                <a:gd name="T9" fmla="*/ 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441">
                  <a:moveTo>
                    <a:pt x="106" y="0"/>
                  </a:moveTo>
                  <a:lnTo>
                    <a:pt x="445" y="334"/>
                  </a:lnTo>
                  <a:lnTo>
                    <a:pt x="339" y="441"/>
                  </a:lnTo>
                  <a:lnTo>
                    <a:pt x="0" y="108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0">
              <a:solidFill>
                <a:schemeClr val="accent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267"/>
            <p:cNvSpPr>
              <a:spLocks/>
            </p:cNvSpPr>
            <p:nvPr/>
          </p:nvSpPr>
          <p:spPr bwMode="auto">
            <a:xfrm>
              <a:off x="7377113" y="3505200"/>
              <a:ext cx="215900" cy="217488"/>
            </a:xfrm>
            <a:custGeom>
              <a:avLst/>
              <a:gdLst>
                <a:gd name="T0" fmla="*/ 52 w 136"/>
                <a:gd name="T1" fmla="*/ 0 h 137"/>
                <a:gd name="T2" fmla="*/ 136 w 136"/>
                <a:gd name="T3" fmla="*/ 83 h 137"/>
                <a:gd name="T4" fmla="*/ 82 w 136"/>
                <a:gd name="T5" fmla="*/ 137 h 137"/>
                <a:gd name="T6" fmla="*/ 0 w 136"/>
                <a:gd name="T7" fmla="*/ 53 h 137"/>
                <a:gd name="T8" fmla="*/ 52 w 136"/>
                <a:gd name="T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6" h="137">
                  <a:moveTo>
                    <a:pt x="52" y="0"/>
                  </a:moveTo>
                  <a:lnTo>
                    <a:pt x="136" y="83"/>
                  </a:lnTo>
                  <a:lnTo>
                    <a:pt x="82" y="137"/>
                  </a:lnTo>
                  <a:lnTo>
                    <a:pt x="0" y="53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solidFill>
                <a:schemeClr val="accent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268"/>
            <p:cNvSpPr>
              <a:spLocks/>
            </p:cNvSpPr>
            <p:nvPr/>
          </p:nvSpPr>
          <p:spPr bwMode="auto">
            <a:xfrm>
              <a:off x="6702425" y="2840038"/>
              <a:ext cx="263525" cy="261938"/>
            </a:xfrm>
            <a:custGeom>
              <a:avLst/>
              <a:gdLst>
                <a:gd name="T0" fmla="*/ 108 w 166"/>
                <a:gd name="T1" fmla="*/ 0 h 165"/>
                <a:gd name="T2" fmla="*/ 166 w 166"/>
                <a:gd name="T3" fmla="*/ 59 h 165"/>
                <a:gd name="T4" fmla="*/ 60 w 166"/>
                <a:gd name="T5" fmla="*/ 165 h 165"/>
                <a:gd name="T6" fmla="*/ 0 w 166"/>
                <a:gd name="T7" fmla="*/ 107 h 165"/>
                <a:gd name="T8" fmla="*/ 108 w 166"/>
                <a:gd name="T9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165">
                  <a:moveTo>
                    <a:pt x="108" y="0"/>
                  </a:moveTo>
                  <a:lnTo>
                    <a:pt x="166" y="59"/>
                  </a:lnTo>
                  <a:lnTo>
                    <a:pt x="60" y="165"/>
                  </a:lnTo>
                  <a:lnTo>
                    <a:pt x="0" y="10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solidFill>
                <a:schemeClr val="tx2">
                  <a:lumMod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69"/>
            <p:cNvSpPr>
              <a:spLocks/>
            </p:cNvSpPr>
            <p:nvPr/>
          </p:nvSpPr>
          <p:spPr bwMode="auto">
            <a:xfrm>
              <a:off x="7288213" y="3416300"/>
              <a:ext cx="217488" cy="219075"/>
            </a:xfrm>
            <a:custGeom>
              <a:avLst/>
              <a:gdLst>
                <a:gd name="T0" fmla="*/ 106 w 137"/>
                <a:gd name="T1" fmla="*/ 0 h 138"/>
                <a:gd name="T2" fmla="*/ 137 w 137"/>
                <a:gd name="T3" fmla="*/ 85 h 138"/>
                <a:gd name="T4" fmla="*/ 84 w 137"/>
                <a:gd name="T5" fmla="*/ 138 h 138"/>
                <a:gd name="T6" fmla="*/ 0 w 137"/>
                <a:gd name="T7" fmla="*/ 107 h 138"/>
                <a:gd name="T8" fmla="*/ 106 w 137"/>
                <a:gd name="T9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" h="138">
                  <a:moveTo>
                    <a:pt x="106" y="0"/>
                  </a:moveTo>
                  <a:lnTo>
                    <a:pt x="137" y="85"/>
                  </a:lnTo>
                  <a:lnTo>
                    <a:pt x="84" y="138"/>
                  </a:lnTo>
                  <a:lnTo>
                    <a:pt x="0" y="107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0">
              <a:solidFill>
                <a:schemeClr val="accent3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70"/>
            <p:cNvSpPr>
              <a:spLocks/>
            </p:cNvSpPr>
            <p:nvPr/>
          </p:nvSpPr>
          <p:spPr bwMode="auto">
            <a:xfrm>
              <a:off x="6953250" y="4087813"/>
              <a:ext cx="790575" cy="115888"/>
            </a:xfrm>
            <a:custGeom>
              <a:avLst/>
              <a:gdLst>
                <a:gd name="T0" fmla="*/ 37 w 498"/>
                <a:gd name="T1" fmla="*/ 0 h 73"/>
                <a:gd name="T2" fmla="*/ 461 w 498"/>
                <a:gd name="T3" fmla="*/ 0 h 73"/>
                <a:gd name="T4" fmla="*/ 475 w 498"/>
                <a:gd name="T5" fmla="*/ 3 h 73"/>
                <a:gd name="T6" fmla="*/ 487 w 498"/>
                <a:gd name="T7" fmla="*/ 12 h 73"/>
                <a:gd name="T8" fmla="*/ 495 w 498"/>
                <a:gd name="T9" fmla="*/ 23 h 73"/>
                <a:gd name="T10" fmla="*/ 498 w 498"/>
                <a:gd name="T11" fmla="*/ 37 h 73"/>
                <a:gd name="T12" fmla="*/ 498 w 498"/>
                <a:gd name="T13" fmla="*/ 73 h 73"/>
                <a:gd name="T14" fmla="*/ 0 w 498"/>
                <a:gd name="T15" fmla="*/ 73 h 73"/>
                <a:gd name="T16" fmla="*/ 0 w 498"/>
                <a:gd name="T17" fmla="*/ 37 h 73"/>
                <a:gd name="T18" fmla="*/ 3 w 498"/>
                <a:gd name="T19" fmla="*/ 23 h 73"/>
                <a:gd name="T20" fmla="*/ 11 w 498"/>
                <a:gd name="T21" fmla="*/ 12 h 73"/>
                <a:gd name="T22" fmla="*/ 23 w 498"/>
                <a:gd name="T23" fmla="*/ 3 h 73"/>
                <a:gd name="T24" fmla="*/ 37 w 498"/>
                <a:gd name="T25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8" h="73">
                  <a:moveTo>
                    <a:pt x="37" y="0"/>
                  </a:moveTo>
                  <a:lnTo>
                    <a:pt x="461" y="0"/>
                  </a:lnTo>
                  <a:lnTo>
                    <a:pt x="475" y="3"/>
                  </a:lnTo>
                  <a:lnTo>
                    <a:pt x="487" y="12"/>
                  </a:lnTo>
                  <a:lnTo>
                    <a:pt x="495" y="23"/>
                  </a:lnTo>
                  <a:lnTo>
                    <a:pt x="498" y="37"/>
                  </a:lnTo>
                  <a:lnTo>
                    <a:pt x="498" y="73"/>
                  </a:lnTo>
                  <a:lnTo>
                    <a:pt x="0" y="73"/>
                  </a:lnTo>
                  <a:lnTo>
                    <a:pt x="0" y="37"/>
                  </a:lnTo>
                  <a:lnTo>
                    <a:pt x="3" y="23"/>
                  </a:lnTo>
                  <a:lnTo>
                    <a:pt x="11" y="12"/>
                  </a:lnTo>
                  <a:lnTo>
                    <a:pt x="23" y="3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solidFill>
                <a:schemeClr val="tx2">
                  <a:lumMod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271"/>
            <p:cNvSpPr>
              <a:spLocks/>
            </p:cNvSpPr>
            <p:nvPr/>
          </p:nvSpPr>
          <p:spPr bwMode="auto">
            <a:xfrm>
              <a:off x="6516688" y="4564063"/>
              <a:ext cx="1471613" cy="139700"/>
            </a:xfrm>
            <a:custGeom>
              <a:avLst/>
              <a:gdLst>
                <a:gd name="T0" fmla="*/ 45 w 927"/>
                <a:gd name="T1" fmla="*/ 0 h 88"/>
                <a:gd name="T2" fmla="*/ 881 w 927"/>
                <a:gd name="T3" fmla="*/ 0 h 88"/>
                <a:gd name="T4" fmla="*/ 896 w 927"/>
                <a:gd name="T5" fmla="*/ 2 h 88"/>
                <a:gd name="T6" fmla="*/ 908 w 927"/>
                <a:gd name="T7" fmla="*/ 8 h 88"/>
                <a:gd name="T8" fmla="*/ 917 w 927"/>
                <a:gd name="T9" fmla="*/ 17 h 88"/>
                <a:gd name="T10" fmla="*/ 925 w 927"/>
                <a:gd name="T11" fmla="*/ 30 h 88"/>
                <a:gd name="T12" fmla="*/ 927 w 927"/>
                <a:gd name="T13" fmla="*/ 44 h 88"/>
                <a:gd name="T14" fmla="*/ 927 w 927"/>
                <a:gd name="T15" fmla="*/ 88 h 88"/>
                <a:gd name="T16" fmla="*/ 0 w 927"/>
                <a:gd name="T17" fmla="*/ 88 h 88"/>
                <a:gd name="T18" fmla="*/ 0 w 927"/>
                <a:gd name="T19" fmla="*/ 44 h 88"/>
                <a:gd name="T20" fmla="*/ 2 w 927"/>
                <a:gd name="T21" fmla="*/ 30 h 88"/>
                <a:gd name="T22" fmla="*/ 9 w 927"/>
                <a:gd name="T23" fmla="*/ 17 h 88"/>
                <a:gd name="T24" fmla="*/ 19 w 927"/>
                <a:gd name="T25" fmla="*/ 8 h 88"/>
                <a:gd name="T26" fmla="*/ 31 w 927"/>
                <a:gd name="T27" fmla="*/ 2 h 88"/>
                <a:gd name="T28" fmla="*/ 45 w 927"/>
                <a:gd name="T2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27" h="88">
                  <a:moveTo>
                    <a:pt x="45" y="0"/>
                  </a:moveTo>
                  <a:lnTo>
                    <a:pt x="881" y="0"/>
                  </a:lnTo>
                  <a:lnTo>
                    <a:pt x="896" y="2"/>
                  </a:lnTo>
                  <a:lnTo>
                    <a:pt x="908" y="8"/>
                  </a:lnTo>
                  <a:lnTo>
                    <a:pt x="917" y="17"/>
                  </a:lnTo>
                  <a:lnTo>
                    <a:pt x="925" y="30"/>
                  </a:lnTo>
                  <a:lnTo>
                    <a:pt x="927" y="44"/>
                  </a:lnTo>
                  <a:lnTo>
                    <a:pt x="927" y="88"/>
                  </a:lnTo>
                  <a:lnTo>
                    <a:pt x="0" y="88"/>
                  </a:lnTo>
                  <a:lnTo>
                    <a:pt x="0" y="44"/>
                  </a:lnTo>
                  <a:lnTo>
                    <a:pt x="2" y="30"/>
                  </a:lnTo>
                  <a:lnTo>
                    <a:pt x="9" y="17"/>
                  </a:lnTo>
                  <a:lnTo>
                    <a:pt x="19" y="8"/>
                  </a:lnTo>
                  <a:lnTo>
                    <a:pt x="31" y="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solidFill>
                <a:schemeClr val="tx2">
                  <a:lumMod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72"/>
            <p:cNvSpPr>
              <a:spLocks/>
            </p:cNvSpPr>
            <p:nvPr/>
          </p:nvSpPr>
          <p:spPr bwMode="auto">
            <a:xfrm>
              <a:off x="7112000" y="4289425"/>
              <a:ext cx="474663" cy="344488"/>
            </a:xfrm>
            <a:custGeom>
              <a:avLst/>
              <a:gdLst>
                <a:gd name="T0" fmla="*/ 144 w 299"/>
                <a:gd name="T1" fmla="*/ 0 h 217"/>
                <a:gd name="T2" fmla="*/ 156 w 299"/>
                <a:gd name="T3" fmla="*/ 0 h 217"/>
                <a:gd name="T4" fmla="*/ 168 w 299"/>
                <a:gd name="T5" fmla="*/ 5 h 217"/>
                <a:gd name="T6" fmla="*/ 178 w 299"/>
                <a:gd name="T7" fmla="*/ 16 h 217"/>
                <a:gd name="T8" fmla="*/ 207 w 299"/>
                <a:gd name="T9" fmla="*/ 57 h 217"/>
                <a:gd name="T10" fmla="*/ 217 w 299"/>
                <a:gd name="T11" fmla="*/ 71 h 217"/>
                <a:gd name="T12" fmla="*/ 229 w 299"/>
                <a:gd name="T13" fmla="*/ 88 h 217"/>
                <a:gd name="T14" fmla="*/ 241 w 299"/>
                <a:gd name="T15" fmla="*/ 106 h 217"/>
                <a:gd name="T16" fmla="*/ 252 w 299"/>
                <a:gd name="T17" fmla="*/ 122 h 217"/>
                <a:gd name="T18" fmla="*/ 263 w 299"/>
                <a:gd name="T19" fmla="*/ 137 h 217"/>
                <a:gd name="T20" fmla="*/ 293 w 299"/>
                <a:gd name="T21" fmla="*/ 178 h 217"/>
                <a:gd name="T22" fmla="*/ 298 w 299"/>
                <a:gd name="T23" fmla="*/ 188 h 217"/>
                <a:gd name="T24" fmla="*/ 299 w 299"/>
                <a:gd name="T25" fmla="*/ 197 h 217"/>
                <a:gd name="T26" fmla="*/ 296 w 299"/>
                <a:gd name="T27" fmla="*/ 206 h 217"/>
                <a:gd name="T28" fmla="*/ 288 w 299"/>
                <a:gd name="T29" fmla="*/ 212 h 217"/>
                <a:gd name="T30" fmla="*/ 278 w 299"/>
                <a:gd name="T31" fmla="*/ 216 h 217"/>
                <a:gd name="T32" fmla="*/ 265 w 299"/>
                <a:gd name="T33" fmla="*/ 217 h 217"/>
                <a:gd name="T34" fmla="*/ 35 w 299"/>
                <a:gd name="T35" fmla="*/ 217 h 217"/>
                <a:gd name="T36" fmla="*/ 21 w 299"/>
                <a:gd name="T37" fmla="*/ 216 h 217"/>
                <a:gd name="T38" fmla="*/ 11 w 299"/>
                <a:gd name="T39" fmla="*/ 212 h 217"/>
                <a:gd name="T40" fmla="*/ 3 w 299"/>
                <a:gd name="T41" fmla="*/ 206 h 217"/>
                <a:gd name="T42" fmla="*/ 0 w 299"/>
                <a:gd name="T43" fmla="*/ 197 h 217"/>
                <a:gd name="T44" fmla="*/ 1 w 299"/>
                <a:gd name="T45" fmla="*/ 188 h 217"/>
                <a:gd name="T46" fmla="*/ 8 w 299"/>
                <a:gd name="T47" fmla="*/ 178 h 217"/>
                <a:gd name="T48" fmla="*/ 36 w 299"/>
                <a:gd name="T49" fmla="*/ 137 h 217"/>
                <a:gd name="T50" fmla="*/ 47 w 299"/>
                <a:gd name="T51" fmla="*/ 122 h 217"/>
                <a:gd name="T52" fmla="*/ 58 w 299"/>
                <a:gd name="T53" fmla="*/ 106 h 217"/>
                <a:gd name="T54" fmla="*/ 71 w 299"/>
                <a:gd name="T55" fmla="*/ 88 h 217"/>
                <a:gd name="T56" fmla="*/ 82 w 299"/>
                <a:gd name="T57" fmla="*/ 71 h 217"/>
                <a:gd name="T58" fmla="*/ 92 w 299"/>
                <a:gd name="T59" fmla="*/ 57 h 217"/>
                <a:gd name="T60" fmla="*/ 122 w 299"/>
                <a:gd name="T61" fmla="*/ 16 h 217"/>
                <a:gd name="T62" fmla="*/ 132 w 299"/>
                <a:gd name="T63" fmla="*/ 5 h 217"/>
                <a:gd name="T64" fmla="*/ 144 w 299"/>
                <a:gd name="T65" fmla="*/ 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9" h="217">
                  <a:moveTo>
                    <a:pt x="144" y="0"/>
                  </a:moveTo>
                  <a:lnTo>
                    <a:pt x="156" y="0"/>
                  </a:lnTo>
                  <a:lnTo>
                    <a:pt x="168" y="5"/>
                  </a:lnTo>
                  <a:lnTo>
                    <a:pt x="178" y="16"/>
                  </a:lnTo>
                  <a:lnTo>
                    <a:pt x="207" y="57"/>
                  </a:lnTo>
                  <a:lnTo>
                    <a:pt x="217" y="71"/>
                  </a:lnTo>
                  <a:lnTo>
                    <a:pt x="229" y="88"/>
                  </a:lnTo>
                  <a:lnTo>
                    <a:pt x="241" y="106"/>
                  </a:lnTo>
                  <a:lnTo>
                    <a:pt x="252" y="122"/>
                  </a:lnTo>
                  <a:lnTo>
                    <a:pt x="263" y="137"/>
                  </a:lnTo>
                  <a:lnTo>
                    <a:pt x="293" y="178"/>
                  </a:lnTo>
                  <a:lnTo>
                    <a:pt x="298" y="188"/>
                  </a:lnTo>
                  <a:lnTo>
                    <a:pt x="299" y="197"/>
                  </a:lnTo>
                  <a:lnTo>
                    <a:pt x="296" y="206"/>
                  </a:lnTo>
                  <a:lnTo>
                    <a:pt x="288" y="212"/>
                  </a:lnTo>
                  <a:lnTo>
                    <a:pt x="278" y="216"/>
                  </a:lnTo>
                  <a:lnTo>
                    <a:pt x="265" y="217"/>
                  </a:lnTo>
                  <a:lnTo>
                    <a:pt x="35" y="217"/>
                  </a:lnTo>
                  <a:lnTo>
                    <a:pt x="21" y="216"/>
                  </a:lnTo>
                  <a:lnTo>
                    <a:pt x="11" y="212"/>
                  </a:lnTo>
                  <a:lnTo>
                    <a:pt x="3" y="206"/>
                  </a:lnTo>
                  <a:lnTo>
                    <a:pt x="0" y="197"/>
                  </a:lnTo>
                  <a:lnTo>
                    <a:pt x="1" y="188"/>
                  </a:lnTo>
                  <a:lnTo>
                    <a:pt x="8" y="178"/>
                  </a:lnTo>
                  <a:lnTo>
                    <a:pt x="36" y="137"/>
                  </a:lnTo>
                  <a:lnTo>
                    <a:pt x="47" y="122"/>
                  </a:lnTo>
                  <a:lnTo>
                    <a:pt x="58" y="106"/>
                  </a:lnTo>
                  <a:lnTo>
                    <a:pt x="71" y="88"/>
                  </a:lnTo>
                  <a:lnTo>
                    <a:pt x="82" y="71"/>
                  </a:lnTo>
                  <a:lnTo>
                    <a:pt x="92" y="57"/>
                  </a:lnTo>
                  <a:lnTo>
                    <a:pt x="122" y="16"/>
                  </a:lnTo>
                  <a:lnTo>
                    <a:pt x="132" y="5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solidFill>
                <a:schemeClr val="accent3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73"/>
            <p:cNvSpPr>
              <a:spLocks/>
            </p:cNvSpPr>
            <p:nvPr/>
          </p:nvSpPr>
          <p:spPr bwMode="auto">
            <a:xfrm>
              <a:off x="7310438" y="4324350"/>
              <a:ext cx="77788" cy="77788"/>
            </a:xfrm>
            <a:custGeom>
              <a:avLst/>
              <a:gdLst>
                <a:gd name="T0" fmla="*/ 25 w 49"/>
                <a:gd name="T1" fmla="*/ 0 h 49"/>
                <a:gd name="T2" fmla="*/ 34 w 49"/>
                <a:gd name="T3" fmla="*/ 2 h 49"/>
                <a:gd name="T4" fmla="*/ 43 w 49"/>
                <a:gd name="T5" fmla="*/ 7 h 49"/>
                <a:gd name="T6" fmla="*/ 48 w 49"/>
                <a:gd name="T7" fmla="*/ 15 h 49"/>
                <a:gd name="T8" fmla="*/ 49 w 49"/>
                <a:gd name="T9" fmla="*/ 25 h 49"/>
                <a:gd name="T10" fmla="*/ 48 w 49"/>
                <a:gd name="T11" fmla="*/ 34 h 49"/>
                <a:gd name="T12" fmla="*/ 43 w 49"/>
                <a:gd name="T13" fmla="*/ 42 h 49"/>
                <a:gd name="T14" fmla="*/ 34 w 49"/>
                <a:gd name="T15" fmla="*/ 47 h 49"/>
                <a:gd name="T16" fmla="*/ 25 w 49"/>
                <a:gd name="T17" fmla="*/ 49 h 49"/>
                <a:gd name="T18" fmla="*/ 16 w 49"/>
                <a:gd name="T19" fmla="*/ 47 h 49"/>
                <a:gd name="T20" fmla="*/ 7 w 49"/>
                <a:gd name="T21" fmla="*/ 42 h 49"/>
                <a:gd name="T22" fmla="*/ 2 w 49"/>
                <a:gd name="T23" fmla="*/ 34 h 49"/>
                <a:gd name="T24" fmla="*/ 0 w 49"/>
                <a:gd name="T25" fmla="*/ 25 h 49"/>
                <a:gd name="T26" fmla="*/ 2 w 49"/>
                <a:gd name="T27" fmla="*/ 15 h 49"/>
                <a:gd name="T28" fmla="*/ 7 w 49"/>
                <a:gd name="T29" fmla="*/ 7 h 49"/>
                <a:gd name="T30" fmla="*/ 16 w 49"/>
                <a:gd name="T31" fmla="*/ 2 h 49"/>
                <a:gd name="T32" fmla="*/ 25 w 49"/>
                <a:gd name="T3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25" y="0"/>
                  </a:moveTo>
                  <a:lnTo>
                    <a:pt x="34" y="2"/>
                  </a:lnTo>
                  <a:lnTo>
                    <a:pt x="43" y="7"/>
                  </a:lnTo>
                  <a:lnTo>
                    <a:pt x="48" y="15"/>
                  </a:lnTo>
                  <a:lnTo>
                    <a:pt x="49" y="25"/>
                  </a:lnTo>
                  <a:lnTo>
                    <a:pt x="48" y="34"/>
                  </a:lnTo>
                  <a:lnTo>
                    <a:pt x="43" y="42"/>
                  </a:lnTo>
                  <a:lnTo>
                    <a:pt x="34" y="47"/>
                  </a:lnTo>
                  <a:lnTo>
                    <a:pt x="25" y="49"/>
                  </a:lnTo>
                  <a:lnTo>
                    <a:pt x="16" y="47"/>
                  </a:lnTo>
                  <a:lnTo>
                    <a:pt x="7" y="42"/>
                  </a:lnTo>
                  <a:lnTo>
                    <a:pt x="2" y="34"/>
                  </a:lnTo>
                  <a:lnTo>
                    <a:pt x="0" y="25"/>
                  </a:lnTo>
                  <a:lnTo>
                    <a:pt x="2" y="15"/>
                  </a:lnTo>
                  <a:lnTo>
                    <a:pt x="7" y="7"/>
                  </a:lnTo>
                  <a:lnTo>
                    <a:pt x="16" y="2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solidFill>
                <a:schemeClr val="tx2">
                  <a:lumMod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74"/>
            <p:cNvSpPr>
              <a:spLocks/>
            </p:cNvSpPr>
            <p:nvPr/>
          </p:nvSpPr>
          <p:spPr bwMode="auto">
            <a:xfrm>
              <a:off x="7156450" y="4537075"/>
              <a:ext cx="77788" cy="77788"/>
            </a:xfrm>
            <a:custGeom>
              <a:avLst/>
              <a:gdLst>
                <a:gd name="T0" fmla="*/ 25 w 49"/>
                <a:gd name="T1" fmla="*/ 0 h 49"/>
                <a:gd name="T2" fmla="*/ 34 w 49"/>
                <a:gd name="T3" fmla="*/ 1 h 49"/>
                <a:gd name="T4" fmla="*/ 41 w 49"/>
                <a:gd name="T5" fmla="*/ 7 h 49"/>
                <a:gd name="T6" fmla="*/ 48 w 49"/>
                <a:gd name="T7" fmla="*/ 15 h 49"/>
                <a:gd name="T8" fmla="*/ 49 w 49"/>
                <a:gd name="T9" fmla="*/ 24 h 49"/>
                <a:gd name="T10" fmla="*/ 48 w 49"/>
                <a:gd name="T11" fmla="*/ 34 h 49"/>
                <a:gd name="T12" fmla="*/ 41 w 49"/>
                <a:gd name="T13" fmla="*/ 41 h 49"/>
                <a:gd name="T14" fmla="*/ 34 w 49"/>
                <a:gd name="T15" fmla="*/ 47 h 49"/>
                <a:gd name="T16" fmla="*/ 25 w 49"/>
                <a:gd name="T17" fmla="*/ 49 h 49"/>
                <a:gd name="T18" fmla="*/ 15 w 49"/>
                <a:gd name="T19" fmla="*/ 47 h 49"/>
                <a:gd name="T20" fmla="*/ 7 w 49"/>
                <a:gd name="T21" fmla="*/ 41 h 49"/>
                <a:gd name="T22" fmla="*/ 2 w 49"/>
                <a:gd name="T23" fmla="*/ 34 h 49"/>
                <a:gd name="T24" fmla="*/ 0 w 49"/>
                <a:gd name="T25" fmla="*/ 24 h 49"/>
                <a:gd name="T26" fmla="*/ 2 w 49"/>
                <a:gd name="T27" fmla="*/ 15 h 49"/>
                <a:gd name="T28" fmla="*/ 7 w 49"/>
                <a:gd name="T29" fmla="*/ 7 h 49"/>
                <a:gd name="T30" fmla="*/ 15 w 49"/>
                <a:gd name="T31" fmla="*/ 1 h 49"/>
                <a:gd name="T32" fmla="*/ 25 w 49"/>
                <a:gd name="T3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25" y="0"/>
                  </a:moveTo>
                  <a:lnTo>
                    <a:pt x="34" y="1"/>
                  </a:lnTo>
                  <a:lnTo>
                    <a:pt x="41" y="7"/>
                  </a:lnTo>
                  <a:lnTo>
                    <a:pt x="48" y="15"/>
                  </a:lnTo>
                  <a:lnTo>
                    <a:pt x="49" y="24"/>
                  </a:lnTo>
                  <a:lnTo>
                    <a:pt x="48" y="34"/>
                  </a:lnTo>
                  <a:lnTo>
                    <a:pt x="41" y="41"/>
                  </a:lnTo>
                  <a:lnTo>
                    <a:pt x="34" y="47"/>
                  </a:lnTo>
                  <a:lnTo>
                    <a:pt x="25" y="49"/>
                  </a:lnTo>
                  <a:lnTo>
                    <a:pt x="15" y="47"/>
                  </a:lnTo>
                  <a:lnTo>
                    <a:pt x="7" y="41"/>
                  </a:lnTo>
                  <a:lnTo>
                    <a:pt x="2" y="34"/>
                  </a:lnTo>
                  <a:lnTo>
                    <a:pt x="0" y="24"/>
                  </a:lnTo>
                  <a:lnTo>
                    <a:pt x="2" y="15"/>
                  </a:lnTo>
                  <a:lnTo>
                    <a:pt x="7" y="7"/>
                  </a:lnTo>
                  <a:lnTo>
                    <a:pt x="15" y="1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solidFill>
                <a:schemeClr val="tx2">
                  <a:lumMod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75"/>
            <p:cNvSpPr>
              <a:spLocks/>
            </p:cNvSpPr>
            <p:nvPr/>
          </p:nvSpPr>
          <p:spPr bwMode="auto">
            <a:xfrm>
              <a:off x="7462838" y="4537075"/>
              <a:ext cx="77788" cy="77788"/>
            </a:xfrm>
            <a:custGeom>
              <a:avLst/>
              <a:gdLst>
                <a:gd name="T0" fmla="*/ 24 w 49"/>
                <a:gd name="T1" fmla="*/ 0 h 49"/>
                <a:gd name="T2" fmla="*/ 34 w 49"/>
                <a:gd name="T3" fmla="*/ 1 h 49"/>
                <a:gd name="T4" fmla="*/ 42 w 49"/>
                <a:gd name="T5" fmla="*/ 7 h 49"/>
                <a:gd name="T6" fmla="*/ 47 w 49"/>
                <a:gd name="T7" fmla="*/ 15 h 49"/>
                <a:gd name="T8" fmla="*/ 49 w 49"/>
                <a:gd name="T9" fmla="*/ 24 h 49"/>
                <a:gd name="T10" fmla="*/ 47 w 49"/>
                <a:gd name="T11" fmla="*/ 34 h 49"/>
                <a:gd name="T12" fmla="*/ 42 w 49"/>
                <a:gd name="T13" fmla="*/ 41 h 49"/>
                <a:gd name="T14" fmla="*/ 34 w 49"/>
                <a:gd name="T15" fmla="*/ 47 h 49"/>
                <a:gd name="T16" fmla="*/ 24 w 49"/>
                <a:gd name="T17" fmla="*/ 49 h 49"/>
                <a:gd name="T18" fmla="*/ 15 w 49"/>
                <a:gd name="T19" fmla="*/ 47 h 49"/>
                <a:gd name="T20" fmla="*/ 8 w 49"/>
                <a:gd name="T21" fmla="*/ 41 h 49"/>
                <a:gd name="T22" fmla="*/ 2 w 49"/>
                <a:gd name="T23" fmla="*/ 34 h 49"/>
                <a:gd name="T24" fmla="*/ 0 w 49"/>
                <a:gd name="T25" fmla="*/ 24 h 49"/>
                <a:gd name="T26" fmla="*/ 2 w 49"/>
                <a:gd name="T27" fmla="*/ 15 h 49"/>
                <a:gd name="T28" fmla="*/ 8 w 49"/>
                <a:gd name="T29" fmla="*/ 7 h 49"/>
                <a:gd name="T30" fmla="*/ 15 w 49"/>
                <a:gd name="T31" fmla="*/ 1 h 49"/>
                <a:gd name="T32" fmla="*/ 24 w 49"/>
                <a:gd name="T3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" h="49">
                  <a:moveTo>
                    <a:pt x="24" y="0"/>
                  </a:moveTo>
                  <a:lnTo>
                    <a:pt x="34" y="1"/>
                  </a:lnTo>
                  <a:lnTo>
                    <a:pt x="42" y="7"/>
                  </a:lnTo>
                  <a:lnTo>
                    <a:pt x="47" y="15"/>
                  </a:lnTo>
                  <a:lnTo>
                    <a:pt x="49" y="24"/>
                  </a:lnTo>
                  <a:lnTo>
                    <a:pt x="47" y="34"/>
                  </a:lnTo>
                  <a:lnTo>
                    <a:pt x="42" y="41"/>
                  </a:lnTo>
                  <a:lnTo>
                    <a:pt x="34" y="47"/>
                  </a:lnTo>
                  <a:lnTo>
                    <a:pt x="24" y="49"/>
                  </a:lnTo>
                  <a:lnTo>
                    <a:pt x="15" y="47"/>
                  </a:lnTo>
                  <a:lnTo>
                    <a:pt x="8" y="41"/>
                  </a:lnTo>
                  <a:lnTo>
                    <a:pt x="2" y="34"/>
                  </a:lnTo>
                  <a:lnTo>
                    <a:pt x="0" y="24"/>
                  </a:lnTo>
                  <a:lnTo>
                    <a:pt x="2" y="15"/>
                  </a:lnTo>
                  <a:lnTo>
                    <a:pt x="8" y="7"/>
                  </a:lnTo>
                  <a:lnTo>
                    <a:pt x="15" y="1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solidFill>
                <a:schemeClr val="tx2">
                  <a:lumMod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276"/>
            <p:cNvSpPr>
              <a:spLocks/>
            </p:cNvSpPr>
            <p:nvPr/>
          </p:nvSpPr>
          <p:spPr bwMode="auto">
            <a:xfrm>
              <a:off x="6799263" y="3141663"/>
              <a:ext cx="204788" cy="206375"/>
            </a:xfrm>
            <a:custGeom>
              <a:avLst/>
              <a:gdLst>
                <a:gd name="T0" fmla="*/ 64 w 129"/>
                <a:gd name="T1" fmla="*/ 0 h 130"/>
                <a:gd name="T2" fmla="*/ 82 w 129"/>
                <a:gd name="T3" fmla="*/ 2 h 130"/>
                <a:gd name="T4" fmla="*/ 97 w 129"/>
                <a:gd name="T5" fmla="*/ 10 h 130"/>
                <a:gd name="T6" fmla="*/ 111 w 129"/>
                <a:gd name="T7" fmla="*/ 19 h 130"/>
                <a:gd name="T8" fmla="*/ 121 w 129"/>
                <a:gd name="T9" fmla="*/ 32 h 130"/>
                <a:gd name="T10" fmla="*/ 127 w 129"/>
                <a:gd name="T11" fmla="*/ 48 h 130"/>
                <a:gd name="T12" fmla="*/ 129 w 129"/>
                <a:gd name="T13" fmla="*/ 65 h 130"/>
                <a:gd name="T14" fmla="*/ 127 w 129"/>
                <a:gd name="T15" fmla="*/ 83 h 130"/>
                <a:gd name="T16" fmla="*/ 121 w 129"/>
                <a:gd name="T17" fmla="*/ 98 h 130"/>
                <a:gd name="T18" fmla="*/ 111 w 129"/>
                <a:gd name="T19" fmla="*/ 111 h 130"/>
                <a:gd name="T20" fmla="*/ 97 w 129"/>
                <a:gd name="T21" fmla="*/ 121 h 130"/>
                <a:gd name="T22" fmla="*/ 82 w 129"/>
                <a:gd name="T23" fmla="*/ 128 h 130"/>
                <a:gd name="T24" fmla="*/ 64 w 129"/>
                <a:gd name="T25" fmla="*/ 130 h 130"/>
                <a:gd name="T26" fmla="*/ 48 w 129"/>
                <a:gd name="T27" fmla="*/ 128 h 130"/>
                <a:gd name="T28" fmla="*/ 32 w 129"/>
                <a:gd name="T29" fmla="*/ 121 h 130"/>
                <a:gd name="T30" fmla="*/ 19 w 129"/>
                <a:gd name="T31" fmla="*/ 111 h 130"/>
                <a:gd name="T32" fmla="*/ 8 w 129"/>
                <a:gd name="T33" fmla="*/ 98 h 130"/>
                <a:gd name="T34" fmla="*/ 2 w 129"/>
                <a:gd name="T35" fmla="*/ 83 h 130"/>
                <a:gd name="T36" fmla="*/ 0 w 129"/>
                <a:gd name="T37" fmla="*/ 65 h 130"/>
                <a:gd name="T38" fmla="*/ 2 w 129"/>
                <a:gd name="T39" fmla="*/ 48 h 130"/>
                <a:gd name="T40" fmla="*/ 8 w 129"/>
                <a:gd name="T41" fmla="*/ 32 h 130"/>
                <a:gd name="T42" fmla="*/ 19 w 129"/>
                <a:gd name="T43" fmla="*/ 19 h 130"/>
                <a:gd name="T44" fmla="*/ 32 w 129"/>
                <a:gd name="T45" fmla="*/ 10 h 130"/>
                <a:gd name="T46" fmla="*/ 48 w 129"/>
                <a:gd name="T47" fmla="*/ 2 h 130"/>
                <a:gd name="T48" fmla="*/ 64 w 129"/>
                <a:gd name="T49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9" h="130">
                  <a:moveTo>
                    <a:pt x="64" y="0"/>
                  </a:moveTo>
                  <a:lnTo>
                    <a:pt x="82" y="2"/>
                  </a:lnTo>
                  <a:lnTo>
                    <a:pt x="97" y="10"/>
                  </a:lnTo>
                  <a:lnTo>
                    <a:pt x="111" y="19"/>
                  </a:lnTo>
                  <a:lnTo>
                    <a:pt x="121" y="32"/>
                  </a:lnTo>
                  <a:lnTo>
                    <a:pt x="127" y="48"/>
                  </a:lnTo>
                  <a:lnTo>
                    <a:pt x="129" y="65"/>
                  </a:lnTo>
                  <a:lnTo>
                    <a:pt x="127" y="83"/>
                  </a:lnTo>
                  <a:lnTo>
                    <a:pt x="121" y="98"/>
                  </a:lnTo>
                  <a:lnTo>
                    <a:pt x="111" y="111"/>
                  </a:lnTo>
                  <a:lnTo>
                    <a:pt x="97" y="121"/>
                  </a:lnTo>
                  <a:lnTo>
                    <a:pt x="82" y="128"/>
                  </a:lnTo>
                  <a:lnTo>
                    <a:pt x="64" y="130"/>
                  </a:lnTo>
                  <a:lnTo>
                    <a:pt x="48" y="128"/>
                  </a:lnTo>
                  <a:lnTo>
                    <a:pt x="32" y="121"/>
                  </a:lnTo>
                  <a:lnTo>
                    <a:pt x="19" y="111"/>
                  </a:lnTo>
                  <a:lnTo>
                    <a:pt x="8" y="98"/>
                  </a:lnTo>
                  <a:lnTo>
                    <a:pt x="2" y="83"/>
                  </a:lnTo>
                  <a:lnTo>
                    <a:pt x="0" y="65"/>
                  </a:lnTo>
                  <a:lnTo>
                    <a:pt x="2" y="48"/>
                  </a:lnTo>
                  <a:lnTo>
                    <a:pt x="8" y="32"/>
                  </a:lnTo>
                  <a:lnTo>
                    <a:pt x="19" y="19"/>
                  </a:lnTo>
                  <a:lnTo>
                    <a:pt x="32" y="10"/>
                  </a:lnTo>
                  <a:lnTo>
                    <a:pt x="48" y="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solidFill>
                <a:schemeClr val="tx2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277"/>
            <p:cNvSpPr>
              <a:spLocks/>
            </p:cNvSpPr>
            <p:nvPr/>
          </p:nvSpPr>
          <p:spPr bwMode="auto">
            <a:xfrm>
              <a:off x="6840538" y="3182938"/>
              <a:ext cx="122238" cy="125413"/>
            </a:xfrm>
            <a:custGeom>
              <a:avLst/>
              <a:gdLst>
                <a:gd name="T0" fmla="*/ 38 w 77"/>
                <a:gd name="T1" fmla="*/ 0 h 79"/>
                <a:gd name="T2" fmla="*/ 54 w 77"/>
                <a:gd name="T3" fmla="*/ 3 h 79"/>
                <a:gd name="T4" fmla="*/ 66 w 77"/>
                <a:gd name="T5" fmla="*/ 11 h 79"/>
                <a:gd name="T6" fmla="*/ 74 w 77"/>
                <a:gd name="T7" fmla="*/ 24 h 79"/>
                <a:gd name="T8" fmla="*/ 77 w 77"/>
                <a:gd name="T9" fmla="*/ 39 h 79"/>
                <a:gd name="T10" fmla="*/ 74 w 77"/>
                <a:gd name="T11" fmla="*/ 55 h 79"/>
                <a:gd name="T12" fmla="*/ 66 w 77"/>
                <a:gd name="T13" fmla="*/ 67 h 79"/>
                <a:gd name="T14" fmla="*/ 54 w 77"/>
                <a:gd name="T15" fmla="*/ 75 h 79"/>
                <a:gd name="T16" fmla="*/ 38 w 77"/>
                <a:gd name="T17" fmla="*/ 79 h 79"/>
                <a:gd name="T18" fmla="*/ 24 w 77"/>
                <a:gd name="T19" fmla="*/ 75 h 79"/>
                <a:gd name="T20" fmla="*/ 11 w 77"/>
                <a:gd name="T21" fmla="*/ 67 h 79"/>
                <a:gd name="T22" fmla="*/ 3 w 77"/>
                <a:gd name="T23" fmla="*/ 55 h 79"/>
                <a:gd name="T24" fmla="*/ 0 w 77"/>
                <a:gd name="T25" fmla="*/ 39 h 79"/>
                <a:gd name="T26" fmla="*/ 3 w 77"/>
                <a:gd name="T27" fmla="*/ 24 h 79"/>
                <a:gd name="T28" fmla="*/ 11 w 77"/>
                <a:gd name="T29" fmla="*/ 11 h 79"/>
                <a:gd name="T30" fmla="*/ 24 w 77"/>
                <a:gd name="T31" fmla="*/ 3 h 79"/>
                <a:gd name="T32" fmla="*/ 38 w 77"/>
                <a:gd name="T33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7" h="79">
                  <a:moveTo>
                    <a:pt x="38" y="0"/>
                  </a:moveTo>
                  <a:lnTo>
                    <a:pt x="54" y="3"/>
                  </a:lnTo>
                  <a:lnTo>
                    <a:pt x="66" y="11"/>
                  </a:lnTo>
                  <a:lnTo>
                    <a:pt x="74" y="24"/>
                  </a:lnTo>
                  <a:lnTo>
                    <a:pt x="77" y="39"/>
                  </a:lnTo>
                  <a:lnTo>
                    <a:pt x="74" y="55"/>
                  </a:lnTo>
                  <a:lnTo>
                    <a:pt x="66" y="67"/>
                  </a:lnTo>
                  <a:lnTo>
                    <a:pt x="54" y="75"/>
                  </a:lnTo>
                  <a:lnTo>
                    <a:pt x="38" y="79"/>
                  </a:lnTo>
                  <a:lnTo>
                    <a:pt x="24" y="75"/>
                  </a:lnTo>
                  <a:lnTo>
                    <a:pt x="11" y="67"/>
                  </a:lnTo>
                  <a:lnTo>
                    <a:pt x="3" y="55"/>
                  </a:lnTo>
                  <a:lnTo>
                    <a:pt x="0" y="39"/>
                  </a:lnTo>
                  <a:lnTo>
                    <a:pt x="3" y="24"/>
                  </a:lnTo>
                  <a:lnTo>
                    <a:pt x="11" y="11"/>
                  </a:lnTo>
                  <a:lnTo>
                    <a:pt x="24" y="3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solidFill>
                <a:schemeClr val="tx2">
                  <a:lumMod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78"/>
            <p:cNvSpPr>
              <a:spLocks/>
            </p:cNvSpPr>
            <p:nvPr/>
          </p:nvSpPr>
          <p:spPr bwMode="auto">
            <a:xfrm>
              <a:off x="4194175" y="3938588"/>
              <a:ext cx="2038350" cy="347663"/>
            </a:xfrm>
            <a:custGeom>
              <a:avLst/>
              <a:gdLst>
                <a:gd name="T0" fmla="*/ 0 w 1284"/>
                <a:gd name="T1" fmla="*/ 0 h 219"/>
                <a:gd name="T2" fmla="*/ 1149 w 1284"/>
                <a:gd name="T3" fmla="*/ 0 h 219"/>
                <a:gd name="T4" fmla="*/ 1284 w 1284"/>
                <a:gd name="T5" fmla="*/ 219 h 219"/>
                <a:gd name="T6" fmla="*/ 96 w 1284"/>
                <a:gd name="T7" fmla="*/ 219 h 219"/>
                <a:gd name="T8" fmla="*/ 0 w 1284"/>
                <a:gd name="T9" fmla="*/ 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4" h="219">
                  <a:moveTo>
                    <a:pt x="0" y="0"/>
                  </a:moveTo>
                  <a:lnTo>
                    <a:pt x="1149" y="0"/>
                  </a:lnTo>
                  <a:lnTo>
                    <a:pt x="1284" y="219"/>
                  </a:lnTo>
                  <a:lnTo>
                    <a:pt x="96" y="2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solidFill>
                <a:srgbClr val="BD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Rectangle 279"/>
            <p:cNvSpPr>
              <a:spLocks noChangeArrowheads="1"/>
            </p:cNvSpPr>
            <p:nvPr/>
          </p:nvSpPr>
          <p:spPr bwMode="auto">
            <a:xfrm>
              <a:off x="4348163" y="4286250"/>
              <a:ext cx="1882775" cy="423863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0">
              <a:solidFill>
                <a:srgbClr val="FF212B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280"/>
            <p:cNvSpPr>
              <a:spLocks noChangeArrowheads="1"/>
            </p:cNvSpPr>
            <p:nvPr/>
          </p:nvSpPr>
          <p:spPr bwMode="auto">
            <a:xfrm>
              <a:off x="4652963" y="4311650"/>
              <a:ext cx="31750" cy="365125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 w="0">
              <a:solidFill>
                <a:schemeClr val="accent5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Rectangle 281"/>
            <p:cNvSpPr>
              <a:spLocks noChangeArrowheads="1"/>
            </p:cNvSpPr>
            <p:nvPr/>
          </p:nvSpPr>
          <p:spPr bwMode="auto">
            <a:xfrm>
              <a:off x="4697413" y="4311650"/>
              <a:ext cx="63500" cy="365125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 w="0">
              <a:solidFill>
                <a:schemeClr val="accent5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282"/>
            <p:cNvSpPr>
              <a:spLocks noChangeArrowheads="1"/>
            </p:cNvSpPr>
            <p:nvPr/>
          </p:nvSpPr>
          <p:spPr bwMode="auto">
            <a:xfrm>
              <a:off x="5872163" y="4311650"/>
              <a:ext cx="30163" cy="365125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 w="0">
              <a:solidFill>
                <a:schemeClr val="accent5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Rectangle 283"/>
            <p:cNvSpPr>
              <a:spLocks noChangeArrowheads="1"/>
            </p:cNvSpPr>
            <p:nvPr/>
          </p:nvSpPr>
          <p:spPr bwMode="auto">
            <a:xfrm>
              <a:off x="5794375" y="4311650"/>
              <a:ext cx="63500" cy="365125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 w="0">
              <a:solidFill>
                <a:schemeClr val="accent5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84"/>
            <p:cNvSpPr>
              <a:spLocks noEditPoints="1"/>
            </p:cNvSpPr>
            <p:nvPr/>
          </p:nvSpPr>
          <p:spPr bwMode="auto">
            <a:xfrm>
              <a:off x="4865688" y="4346575"/>
              <a:ext cx="184150" cy="303213"/>
            </a:xfrm>
            <a:custGeom>
              <a:avLst/>
              <a:gdLst>
                <a:gd name="T0" fmla="*/ 50 w 116"/>
                <a:gd name="T1" fmla="*/ 158 h 191"/>
                <a:gd name="T2" fmla="*/ 58 w 116"/>
                <a:gd name="T3" fmla="*/ 157 h 191"/>
                <a:gd name="T4" fmla="*/ 63 w 116"/>
                <a:gd name="T5" fmla="*/ 155 h 191"/>
                <a:gd name="T6" fmla="*/ 66 w 116"/>
                <a:gd name="T7" fmla="*/ 150 h 191"/>
                <a:gd name="T8" fmla="*/ 67 w 116"/>
                <a:gd name="T9" fmla="*/ 141 h 191"/>
                <a:gd name="T10" fmla="*/ 67 w 116"/>
                <a:gd name="T11" fmla="*/ 117 h 191"/>
                <a:gd name="T12" fmla="*/ 64 w 116"/>
                <a:gd name="T13" fmla="*/ 110 h 191"/>
                <a:gd name="T14" fmla="*/ 61 w 116"/>
                <a:gd name="T15" fmla="*/ 107 h 191"/>
                <a:gd name="T16" fmla="*/ 55 w 116"/>
                <a:gd name="T17" fmla="*/ 106 h 191"/>
                <a:gd name="T18" fmla="*/ 50 w 116"/>
                <a:gd name="T19" fmla="*/ 32 h 191"/>
                <a:gd name="T20" fmla="*/ 53 w 116"/>
                <a:gd name="T21" fmla="*/ 75 h 191"/>
                <a:gd name="T22" fmla="*/ 59 w 116"/>
                <a:gd name="T23" fmla="*/ 75 h 191"/>
                <a:gd name="T24" fmla="*/ 64 w 116"/>
                <a:gd name="T25" fmla="*/ 72 h 191"/>
                <a:gd name="T26" fmla="*/ 67 w 116"/>
                <a:gd name="T27" fmla="*/ 51 h 191"/>
                <a:gd name="T28" fmla="*/ 66 w 116"/>
                <a:gd name="T29" fmla="*/ 42 h 191"/>
                <a:gd name="T30" fmla="*/ 62 w 116"/>
                <a:gd name="T31" fmla="*/ 35 h 191"/>
                <a:gd name="T32" fmla="*/ 58 w 116"/>
                <a:gd name="T33" fmla="*/ 33 h 191"/>
                <a:gd name="T34" fmla="*/ 50 w 116"/>
                <a:gd name="T35" fmla="*/ 32 h 191"/>
                <a:gd name="T36" fmla="*/ 50 w 116"/>
                <a:gd name="T37" fmla="*/ 0 h 191"/>
                <a:gd name="T38" fmla="*/ 85 w 116"/>
                <a:gd name="T39" fmla="*/ 3 h 191"/>
                <a:gd name="T40" fmla="*/ 105 w 116"/>
                <a:gd name="T41" fmla="*/ 18 h 191"/>
                <a:gd name="T42" fmla="*/ 112 w 116"/>
                <a:gd name="T43" fmla="*/ 40 h 191"/>
                <a:gd name="T44" fmla="*/ 111 w 116"/>
                <a:gd name="T45" fmla="*/ 68 h 191"/>
                <a:gd name="T46" fmla="*/ 100 w 116"/>
                <a:gd name="T47" fmla="*/ 84 h 191"/>
                <a:gd name="T48" fmla="*/ 101 w 116"/>
                <a:gd name="T49" fmla="*/ 93 h 191"/>
                <a:gd name="T50" fmla="*/ 114 w 116"/>
                <a:gd name="T51" fmla="*/ 112 h 191"/>
                <a:gd name="T52" fmla="*/ 116 w 116"/>
                <a:gd name="T53" fmla="*/ 146 h 191"/>
                <a:gd name="T54" fmla="*/ 112 w 116"/>
                <a:gd name="T55" fmla="*/ 175 h 191"/>
                <a:gd name="T56" fmla="*/ 106 w 116"/>
                <a:gd name="T57" fmla="*/ 183 h 191"/>
                <a:gd name="T58" fmla="*/ 98 w 116"/>
                <a:gd name="T59" fmla="*/ 187 h 191"/>
                <a:gd name="T60" fmla="*/ 76 w 116"/>
                <a:gd name="T61" fmla="*/ 190 h 191"/>
                <a:gd name="T62" fmla="*/ 0 w 116"/>
                <a:gd name="T63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16" h="191">
                  <a:moveTo>
                    <a:pt x="50" y="105"/>
                  </a:moveTo>
                  <a:lnTo>
                    <a:pt x="50" y="158"/>
                  </a:lnTo>
                  <a:lnTo>
                    <a:pt x="55" y="158"/>
                  </a:lnTo>
                  <a:lnTo>
                    <a:pt x="58" y="157"/>
                  </a:lnTo>
                  <a:lnTo>
                    <a:pt x="61" y="156"/>
                  </a:lnTo>
                  <a:lnTo>
                    <a:pt x="63" y="155"/>
                  </a:lnTo>
                  <a:lnTo>
                    <a:pt x="64" y="153"/>
                  </a:lnTo>
                  <a:lnTo>
                    <a:pt x="66" y="150"/>
                  </a:lnTo>
                  <a:lnTo>
                    <a:pt x="67" y="146"/>
                  </a:lnTo>
                  <a:lnTo>
                    <a:pt x="67" y="141"/>
                  </a:lnTo>
                  <a:lnTo>
                    <a:pt x="67" y="123"/>
                  </a:lnTo>
                  <a:lnTo>
                    <a:pt x="67" y="117"/>
                  </a:lnTo>
                  <a:lnTo>
                    <a:pt x="66" y="113"/>
                  </a:lnTo>
                  <a:lnTo>
                    <a:pt x="64" y="110"/>
                  </a:lnTo>
                  <a:lnTo>
                    <a:pt x="63" y="108"/>
                  </a:lnTo>
                  <a:lnTo>
                    <a:pt x="61" y="107"/>
                  </a:lnTo>
                  <a:lnTo>
                    <a:pt x="59" y="106"/>
                  </a:lnTo>
                  <a:lnTo>
                    <a:pt x="55" y="106"/>
                  </a:lnTo>
                  <a:lnTo>
                    <a:pt x="50" y="105"/>
                  </a:lnTo>
                  <a:close/>
                  <a:moveTo>
                    <a:pt x="50" y="32"/>
                  </a:moveTo>
                  <a:lnTo>
                    <a:pt x="50" y="75"/>
                  </a:lnTo>
                  <a:lnTo>
                    <a:pt x="53" y="75"/>
                  </a:lnTo>
                  <a:lnTo>
                    <a:pt x="55" y="75"/>
                  </a:lnTo>
                  <a:lnTo>
                    <a:pt x="59" y="75"/>
                  </a:lnTo>
                  <a:lnTo>
                    <a:pt x="62" y="74"/>
                  </a:lnTo>
                  <a:lnTo>
                    <a:pt x="64" y="72"/>
                  </a:lnTo>
                  <a:lnTo>
                    <a:pt x="66" y="64"/>
                  </a:lnTo>
                  <a:lnTo>
                    <a:pt x="67" y="51"/>
                  </a:lnTo>
                  <a:lnTo>
                    <a:pt x="67" y="46"/>
                  </a:lnTo>
                  <a:lnTo>
                    <a:pt x="66" y="42"/>
                  </a:lnTo>
                  <a:lnTo>
                    <a:pt x="64" y="39"/>
                  </a:lnTo>
                  <a:lnTo>
                    <a:pt x="62" y="35"/>
                  </a:lnTo>
                  <a:lnTo>
                    <a:pt x="60" y="33"/>
                  </a:lnTo>
                  <a:lnTo>
                    <a:pt x="58" y="33"/>
                  </a:lnTo>
                  <a:lnTo>
                    <a:pt x="54" y="32"/>
                  </a:lnTo>
                  <a:lnTo>
                    <a:pt x="50" y="32"/>
                  </a:lnTo>
                  <a:close/>
                  <a:moveTo>
                    <a:pt x="0" y="0"/>
                  </a:moveTo>
                  <a:lnTo>
                    <a:pt x="50" y="0"/>
                  </a:lnTo>
                  <a:lnTo>
                    <a:pt x="71" y="0"/>
                  </a:lnTo>
                  <a:lnTo>
                    <a:pt x="85" y="3"/>
                  </a:lnTo>
                  <a:lnTo>
                    <a:pt x="96" y="10"/>
                  </a:lnTo>
                  <a:lnTo>
                    <a:pt x="105" y="18"/>
                  </a:lnTo>
                  <a:lnTo>
                    <a:pt x="109" y="27"/>
                  </a:lnTo>
                  <a:lnTo>
                    <a:pt x="112" y="40"/>
                  </a:lnTo>
                  <a:lnTo>
                    <a:pt x="112" y="54"/>
                  </a:lnTo>
                  <a:lnTo>
                    <a:pt x="111" y="68"/>
                  </a:lnTo>
                  <a:lnTo>
                    <a:pt x="107" y="78"/>
                  </a:lnTo>
                  <a:lnTo>
                    <a:pt x="100" y="84"/>
                  </a:lnTo>
                  <a:lnTo>
                    <a:pt x="86" y="88"/>
                  </a:lnTo>
                  <a:lnTo>
                    <a:pt x="101" y="93"/>
                  </a:lnTo>
                  <a:lnTo>
                    <a:pt x="110" y="101"/>
                  </a:lnTo>
                  <a:lnTo>
                    <a:pt x="114" y="112"/>
                  </a:lnTo>
                  <a:lnTo>
                    <a:pt x="116" y="128"/>
                  </a:lnTo>
                  <a:lnTo>
                    <a:pt x="116" y="146"/>
                  </a:lnTo>
                  <a:lnTo>
                    <a:pt x="115" y="163"/>
                  </a:lnTo>
                  <a:lnTo>
                    <a:pt x="112" y="175"/>
                  </a:lnTo>
                  <a:lnTo>
                    <a:pt x="109" y="179"/>
                  </a:lnTo>
                  <a:lnTo>
                    <a:pt x="106" y="183"/>
                  </a:lnTo>
                  <a:lnTo>
                    <a:pt x="102" y="185"/>
                  </a:lnTo>
                  <a:lnTo>
                    <a:pt x="98" y="187"/>
                  </a:lnTo>
                  <a:lnTo>
                    <a:pt x="89" y="189"/>
                  </a:lnTo>
                  <a:lnTo>
                    <a:pt x="76" y="190"/>
                  </a:lnTo>
                  <a:lnTo>
                    <a:pt x="58" y="191"/>
                  </a:lnTo>
                  <a:lnTo>
                    <a:pt x="0" y="1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85"/>
            <p:cNvSpPr>
              <a:spLocks noEditPoints="1"/>
            </p:cNvSpPr>
            <p:nvPr/>
          </p:nvSpPr>
          <p:spPr bwMode="auto">
            <a:xfrm>
              <a:off x="5076825" y="4340225"/>
              <a:ext cx="180975" cy="317500"/>
            </a:xfrm>
            <a:custGeom>
              <a:avLst/>
              <a:gdLst>
                <a:gd name="T0" fmla="*/ 57 w 114"/>
                <a:gd name="T1" fmla="*/ 32 h 200"/>
                <a:gd name="T2" fmla="*/ 54 w 114"/>
                <a:gd name="T3" fmla="*/ 32 h 200"/>
                <a:gd name="T4" fmla="*/ 53 w 114"/>
                <a:gd name="T5" fmla="*/ 33 h 200"/>
                <a:gd name="T6" fmla="*/ 51 w 114"/>
                <a:gd name="T7" fmla="*/ 35 h 200"/>
                <a:gd name="T8" fmla="*/ 49 w 114"/>
                <a:gd name="T9" fmla="*/ 42 h 200"/>
                <a:gd name="T10" fmla="*/ 49 w 114"/>
                <a:gd name="T11" fmla="*/ 53 h 200"/>
                <a:gd name="T12" fmla="*/ 49 w 114"/>
                <a:gd name="T13" fmla="*/ 143 h 200"/>
                <a:gd name="T14" fmla="*/ 49 w 114"/>
                <a:gd name="T15" fmla="*/ 156 h 200"/>
                <a:gd name="T16" fmla="*/ 50 w 114"/>
                <a:gd name="T17" fmla="*/ 163 h 200"/>
                <a:gd name="T18" fmla="*/ 52 w 114"/>
                <a:gd name="T19" fmla="*/ 165 h 200"/>
                <a:gd name="T20" fmla="*/ 54 w 114"/>
                <a:gd name="T21" fmla="*/ 166 h 200"/>
                <a:gd name="T22" fmla="*/ 56 w 114"/>
                <a:gd name="T23" fmla="*/ 166 h 200"/>
                <a:gd name="T24" fmla="*/ 60 w 114"/>
                <a:gd name="T25" fmla="*/ 166 h 200"/>
                <a:gd name="T26" fmla="*/ 62 w 114"/>
                <a:gd name="T27" fmla="*/ 164 h 200"/>
                <a:gd name="T28" fmla="*/ 64 w 114"/>
                <a:gd name="T29" fmla="*/ 162 h 200"/>
                <a:gd name="T30" fmla="*/ 65 w 114"/>
                <a:gd name="T31" fmla="*/ 155 h 200"/>
                <a:gd name="T32" fmla="*/ 65 w 114"/>
                <a:gd name="T33" fmla="*/ 141 h 200"/>
                <a:gd name="T34" fmla="*/ 65 w 114"/>
                <a:gd name="T35" fmla="*/ 53 h 200"/>
                <a:gd name="T36" fmla="*/ 65 w 114"/>
                <a:gd name="T37" fmla="*/ 43 h 200"/>
                <a:gd name="T38" fmla="*/ 64 w 114"/>
                <a:gd name="T39" fmla="*/ 36 h 200"/>
                <a:gd name="T40" fmla="*/ 62 w 114"/>
                <a:gd name="T41" fmla="*/ 34 h 200"/>
                <a:gd name="T42" fmla="*/ 60 w 114"/>
                <a:gd name="T43" fmla="*/ 32 h 200"/>
                <a:gd name="T44" fmla="*/ 57 w 114"/>
                <a:gd name="T45" fmla="*/ 32 h 200"/>
                <a:gd name="T46" fmla="*/ 57 w 114"/>
                <a:gd name="T47" fmla="*/ 0 h 200"/>
                <a:gd name="T48" fmla="*/ 72 w 114"/>
                <a:gd name="T49" fmla="*/ 1 h 200"/>
                <a:gd name="T50" fmla="*/ 84 w 114"/>
                <a:gd name="T51" fmla="*/ 5 h 200"/>
                <a:gd name="T52" fmla="*/ 96 w 114"/>
                <a:gd name="T53" fmla="*/ 12 h 200"/>
                <a:gd name="T54" fmla="*/ 104 w 114"/>
                <a:gd name="T55" fmla="*/ 20 h 200"/>
                <a:gd name="T56" fmla="*/ 110 w 114"/>
                <a:gd name="T57" fmla="*/ 30 h 200"/>
                <a:gd name="T58" fmla="*/ 113 w 114"/>
                <a:gd name="T59" fmla="*/ 42 h 200"/>
                <a:gd name="T60" fmla="*/ 114 w 114"/>
                <a:gd name="T61" fmla="*/ 52 h 200"/>
                <a:gd name="T62" fmla="*/ 114 w 114"/>
                <a:gd name="T63" fmla="*/ 65 h 200"/>
                <a:gd name="T64" fmla="*/ 114 w 114"/>
                <a:gd name="T65" fmla="*/ 83 h 200"/>
                <a:gd name="T66" fmla="*/ 114 w 114"/>
                <a:gd name="T67" fmla="*/ 116 h 200"/>
                <a:gd name="T68" fmla="*/ 114 w 114"/>
                <a:gd name="T69" fmla="*/ 133 h 200"/>
                <a:gd name="T70" fmla="*/ 114 w 114"/>
                <a:gd name="T71" fmla="*/ 147 h 200"/>
                <a:gd name="T72" fmla="*/ 113 w 114"/>
                <a:gd name="T73" fmla="*/ 157 h 200"/>
                <a:gd name="T74" fmla="*/ 110 w 114"/>
                <a:gd name="T75" fmla="*/ 169 h 200"/>
                <a:gd name="T76" fmla="*/ 105 w 114"/>
                <a:gd name="T77" fmla="*/ 179 h 200"/>
                <a:gd name="T78" fmla="*/ 97 w 114"/>
                <a:gd name="T79" fmla="*/ 187 h 200"/>
                <a:gd name="T80" fmla="*/ 85 w 114"/>
                <a:gd name="T81" fmla="*/ 194 h 200"/>
                <a:gd name="T82" fmla="*/ 72 w 114"/>
                <a:gd name="T83" fmla="*/ 197 h 200"/>
                <a:gd name="T84" fmla="*/ 57 w 114"/>
                <a:gd name="T85" fmla="*/ 200 h 200"/>
                <a:gd name="T86" fmla="*/ 42 w 114"/>
                <a:gd name="T87" fmla="*/ 197 h 200"/>
                <a:gd name="T88" fmla="*/ 30 w 114"/>
                <a:gd name="T89" fmla="*/ 194 h 200"/>
                <a:gd name="T90" fmla="*/ 18 w 114"/>
                <a:gd name="T91" fmla="*/ 188 h 200"/>
                <a:gd name="T92" fmla="*/ 10 w 114"/>
                <a:gd name="T93" fmla="*/ 179 h 200"/>
                <a:gd name="T94" fmla="*/ 4 w 114"/>
                <a:gd name="T95" fmla="*/ 169 h 200"/>
                <a:gd name="T96" fmla="*/ 1 w 114"/>
                <a:gd name="T97" fmla="*/ 157 h 200"/>
                <a:gd name="T98" fmla="*/ 0 w 114"/>
                <a:gd name="T99" fmla="*/ 148 h 200"/>
                <a:gd name="T100" fmla="*/ 0 w 114"/>
                <a:gd name="T101" fmla="*/ 133 h 200"/>
                <a:gd name="T102" fmla="*/ 0 w 114"/>
                <a:gd name="T103" fmla="*/ 116 h 200"/>
                <a:gd name="T104" fmla="*/ 0 w 114"/>
                <a:gd name="T105" fmla="*/ 83 h 200"/>
                <a:gd name="T106" fmla="*/ 0 w 114"/>
                <a:gd name="T107" fmla="*/ 66 h 200"/>
                <a:gd name="T108" fmla="*/ 0 w 114"/>
                <a:gd name="T109" fmla="*/ 52 h 200"/>
                <a:gd name="T110" fmla="*/ 1 w 114"/>
                <a:gd name="T111" fmla="*/ 43 h 200"/>
                <a:gd name="T112" fmla="*/ 4 w 114"/>
                <a:gd name="T113" fmla="*/ 31 h 200"/>
                <a:gd name="T114" fmla="*/ 9 w 114"/>
                <a:gd name="T115" fmla="*/ 21 h 200"/>
                <a:gd name="T116" fmla="*/ 18 w 114"/>
                <a:gd name="T117" fmla="*/ 12 h 200"/>
                <a:gd name="T118" fmla="*/ 29 w 114"/>
                <a:gd name="T119" fmla="*/ 5 h 200"/>
                <a:gd name="T120" fmla="*/ 42 w 114"/>
                <a:gd name="T121" fmla="*/ 1 h 200"/>
                <a:gd name="T122" fmla="*/ 57 w 114"/>
                <a:gd name="T12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4" h="200">
                  <a:moveTo>
                    <a:pt x="57" y="32"/>
                  </a:moveTo>
                  <a:lnTo>
                    <a:pt x="54" y="32"/>
                  </a:lnTo>
                  <a:lnTo>
                    <a:pt x="53" y="33"/>
                  </a:lnTo>
                  <a:lnTo>
                    <a:pt x="51" y="35"/>
                  </a:lnTo>
                  <a:lnTo>
                    <a:pt x="49" y="42"/>
                  </a:lnTo>
                  <a:lnTo>
                    <a:pt x="49" y="53"/>
                  </a:lnTo>
                  <a:lnTo>
                    <a:pt x="49" y="143"/>
                  </a:lnTo>
                  <a:lnTo>
                    <a:pt x="49" y="156"/>
                  </a:lnTo>
                  <a:lnTo>
                    <a:pt x="50" y="163"/>
                  </a:lnTo>
                  <a:lnTo>
                    <a:pt x="52" y="165"/>
                  </a:lnTo>
                  <a:lnTo>
                    <a:pt x="54" y="166"/>
                  </a:lnTo>
                  <a:lnTo>
                    <a:pt x="56" y="166"/>
                  </a:lnTo>
                  <a:lnTo>
                    <a:pt x="60" y="166"/>
                  </a:lnTo>
                  <a:lnTo>
                    <a:pt x="62" y="164"/>
                  </a:lnTo>
                  <a:lnTo>
                    <a:pt x="64" y="162"/>
                  </a:lnTo>
                  <a:lnTo>
                    <a:pt x="65" y="155"/>
                  </a:lnTo>
                  <a:lnTo>
                    <a:pt x="65" y="141"/>
                  </a:lnTo>
                  <a:lnTo>
                    <a:pt x="65" y="53"/>
                  </a:lnTo>
                  <a:lnTo>
                    <a:pt x="65" y="43"/>
                  </a:lnTo>
                  <a:lnTo>
                    <a:pt x="64" y="36"/>
                  </a:lnTo>
                  <a:lnTo>
                    <a:pt x="62" y="34"/>
                  </a:lnTo>
                  <a:lnTo>
                    <a:pt x="60" y="32"/>
                  </a:lnTo>
                  <a:lnTo>
                    <a:pt x="57" y="32"/>
                  </a:lnTo>
                  <a:close/>
                  <a:moveTo>
                    <a:pt x="57" y="0"/>
                  </a:moveTo>
                  <a:lnTo>
                    <a:pt x="72" y="1"/>
                  </a:lnTo>
                  <a:lnTo>
                    <a:pt x="84" y="5"/>
                  </a:lnTo>
                  <a:lnTo>
                    <a:pt x="96" y="12"/>
                  </a:lnTo>
                  <a:lnTo>
                    <a:pt x="104" y="20"/>
                  </a:lnTo>
                  <a:lnTo>
                    <a:pt x="110" y="30"/>
                  </a:lnTo>
                  <a:lnTo>
                    <a:pt x="113" y="42"/>
                  </a:lnTo>
                  <a:lnTo>
                    <a:pt x="114" y="52"/>
                  </a:lnTo>
                  <a:lnTo>
                    <a:pt x="114" y="65"/>
                  </a:lnTo>
                  <a:lnTo>
                    <a:pt x="114" y="83"/>
                  </a:lnTo>
                  <a:lnTo>
                    <a:pt x="114" y="116"/>
                  </a:lnTo>
                  <a:lnTo>
                    <a:pt x="114" y="133"/>
                  </a:lnTo>
                  <a:lnTo>
                    <a:pt x="114" y="147"/>
                  </a:lnTo>
                  <a:lnTo>
                    <a:pt x="113" y="157"/>
                  </a:lnTo>
                  <a:lnTo>
                    <a:pt x="110" y="169"/>
                  </a:lnTo>
                  <a:lnTo>
                    <a:pt x="105" y="179"/>
                  </a:lnTo>
                  <a:lnTo>
                    <a:pt x="97" y="187"/>
                  </a:lnTo>
                  <a:lnTo>
                    <a:pt x="85" y="194"/>
                  </a:lnTo>
                  <a:lnTo>
                    <a:pt x="72" y="197"/>
                  </a:lnTo>
                  <a:lnTo>
                    <a:pt x="57" y="200"/>
                  </a:lnTo>
                  <a:lnTo>
                    <a:pt x="42" y="197"/>
                  </a:lnTo>
                  <a:lnTo>
                    <a:pt x="30" y="194"/>
                  </a:lnTo>
                  <a:lnTo>
                    <a:pt x="18" y="188"/>
                  </a:lnTo>
                  <a:lnTo>
                    <a:pt x="10" y="179"/>
                  </a:lnTo>
                  <a:lnTo>
                    <a:pt x="4" y="169"/>
                  </a:lnTo>
                  <a:lnTo>
                    <a:pt x="1" y="157"/>
                  </a:lnTo>
                  <a:lnTo>
                    <a:pt x="0" y="148"/>
                  </a:lnTo>
                  <a:lnTo>
                    <a:pt x="0" y="133"/>
                  </a:lnTo>
                  <a:lnTo>
                    <a:pt x="0" y="116"/>
                  </a:lnTo>
                  <a:lnTo>
                    <a:pt x="0" y="83"/>
                  </a:lnTo>
                  <a:lnTo>
                    <a:pt x="0" y="66"/>
                  </a:lnTo>
                  <a:lnTo>
                    <a:pt x="0" y="52"/>
                  </a:lnTo>
                  <a:lnTo>
                    <a:pt x="1" y="43"/>
                  </a:lnTo>
                  <a:lnTo>
                    <a:pt x="4" y="31"/>
                  </a:lnTo>
                  <a:lnTo>
                    <a:pt x="9" y="21"/>
                  </a:lnTo>
                  <a:lnTo>
                    <a:pt x="18" y="12"/>
                  </a:lnTo>
                  <a:lnTo>
                    <a:pt x="29" y="5"/>
                  </a:lnTo>
                  <a:lnTo>
                    <a:pt x="42" y="1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86"/>
            <p:cNvSpPr>
              <a:spLocks noEditPoints="1"/>
            </p:cNvSpPr>
            <p:nvPr/>
          </p:nvSpPr>
          <p:spPr bwMode="auto">
            <a:xfrm>
              <a:off x="5286375" y="4340225"/>
              <a:ext cx="180975" cy="317500"/>
            </a:xfrm>
            <a:custGeom>
              <a:avLst/>
              <a:gdLst>
                <a:gd name="T0" fmla="*/ 58 w 114"/>
                <a:gd name="T1" fmla="*/ 32 h 200"/>
                <a:gd name="T2" fmla="*/ 55 w 114"/>
                <a:gd name="T3" fmla="*/ 32 h 200"/>
                <a:gd name="T4" fmla="*/ 54 w 114"/>
                <a:gd name="T5" fmla="*/ 33 h 200"/>
                <a:gd name="T6" fmla="*/ 51 w 114"/>
                <a:gd name="T7" fmla="*/ 35 h 200"/>
                <a:gd name="T8" fmla="*/ 49 w 114"/>
                <a:gd name="T9" fmla="*/ 42 h 200"/>
                <a:gd name="T10" fmla="*/ 49 w 114"/>
                <a:gd name="T11" fmla="*/ 53 h 200"/>
                <a:gd name="T12" fmla="*/ 49 w 114"/>
                <a:gd name="T13" fmla="*/ 143 h 200"/>
                <a:gd name="T14" fmla="*/ 49 w 114"/>
                <a:gd name="T15" fmla="*/ 156 h 200"/>
                <a:gd name="T16" fmla="*/ 50 w 114"/>
                <a:gd name="T17" fmla="*/ 163 h 200"/>
                <a:gd name="T18" fmla="*/ 53 w 114"/>
                <a:gd name="T19" fmla="*/ 165 h 200"/>
                <a:gd name="T20" fmla="*/ 55 w 114"/>
                <a:gd name="T21" fmla="*/ 166 h 200"/>
                <a:gd name="T22" fmla="*/ 57 w 114"/>
                <a:gd name="T23" fmla="*/ 166 h 200"/>
                <a:gd name="T24" fmla="*/ 60 w 114"/>
                <a:gd name="T25" fmla="*/ 166 h 200"/>
                <a:gd name="T26" fmla="*/ 62 w 114"/>
                <a:gd name="T27" fmla="*/ 164 h 200"/>
                <a:gd name="T28" fmla="*/ 64 w 114"/>
                <a:gd name="T29" fmla="*/ 162 h 200"/>
                <a:gd name="T30" fmla="*/ 65 w 114"/>
                <a:gd name="T31" fmla="*/ 155 h 200"/>
                <a:gd name="T32" fmla="*/ 65 w 114"/>
                <a:gd name="T33" fmla="*/ 141 h 200"/>
                <a:gd name="T34" fmla="*/ 65 w 114"/>
                <a:gd name="T35" fmla="*/ 53 h 200"/>
                <a:gd name="T36" fmla="*/ 65 w 114"/>
                <a:gd name="T37" fmla="*/ 43 h 200"/>
                <a:gd name="T38" fmla="*/ 64 w 114"/>
                <a:gd name="T39" fmla="*/ 36 h 200"/>
                <a:gd name="T40" fmla="*/ 62 w 114"/>
                <a:gd name="T41" fmla="*/ 34 h 200"/>
                <a:gd name="T42" fmla="*/ 60 w 114"/>
                <a:gd name="T43" fmla="*/ 32 h 200"/>
                <a:gd name="T44" fmla="*/ 58 w 114"/>
                <a:gd name="T45" fmla="*/ 32 h 200"/>
                <a:gd name="T46" fmla="*/ 58 w 114"/>
                <a:gd name="T47" fmla="*/ 0 h 200"/>
                <a:gd name="T48" fmla="*/ 72 w 114"/>
                <a:gd name="T49" fmla="*/ 1 h 200"/>
                <a:gd name="T50" fmla="*/ 85 w 114"/>
                <a:gd name="T51" fmla="*/ 5 h 200"/>
                <a:gd name="T52" fmla="*/ 96 w 114"/>
                <a:gd name="T53" fmla="*/ 12 h 200"/>
                <a:gd name="T54" fmla="*/ 104 w 114"/>
                <a:gd name="T55" fmla="*/ 20 h 200"/>
                <a:gd name="T56" fmla="*/ 110 w 114"/>
                <a:gd name="T57" fmla="*/ 30 h 200"/>
                <a:gd name="T58" fmla="*/ 113 w 114"/>
                <a:gd name="T59" fmla="*/ 42 h 200"/>
                <a:gd name="T60" fmla="*/ 114 w 114"/>
                <a:gd name="T61" fmla="*/ 52 h 200"/>
                <a:gd name="T62" fmla="*/ 114 w 114"/>
                <a:gd name="T63" fmla="*/ 65 h 200"/>
                <a:gd name="T64" fmla="*/ 114 w 114"/>
                <a:gd name="T65" fmla="*/ 83 h 200"/>
                <a:gd name="T66" fmla="*/ 114 w 114"/>
                <a:gd name="T67" fmla="*/ 116 h 200"/>
                <a:gd name="T68" fmla="*/ 114 w 114"/>
                <a:gd name="T69" fmla="*/ 133 h 200"/>
                <a:gd name="T70" fmla="*/ 114 w 114"/>
                <a:gd name="T71" fmla="*/ 147 h 200"/>
                <a:gd name="T72" fmla="*/ 113 w 114"/>
                <a:gd name="T73" fmla="*/ 157 h 200"/>
                <a:gd name="T74" fmla="*/ 110 w 114"/>
                <a:gd name="T75" fmla="*/ 169 h 200"/>
                <a:gd name="T76" fmla="*/ 105 w 114"/>
                <a:gd name="T77" fmla="*/ 179 h 200"/>
                <a:gd name="T78" fmla="*/ 97 w 114"/>
                <a:gd name="T79" fmla="*/ 187 h 200"/>
                <a:gd name="T80" fmla="*/ 86 w 114"/>
                <a:gd name="T81" fmla="*/ 194 h 200"/>
                <a:gd name="T82" fmla="*/ 72 w 114"/>
                <a:gd name="T83" fmla="*/ 197 h 200"/>
                <a:gd name="T84" fmla="*/ 58 w 114"/>
                <a:gd name="T85" fmla="*/ 200 h 200"/>
                <a:gd name="T86" fmla="*/ 42 w 114"/>
                <a:gd name="T87" fmla="*/ 197 h 200"/>
                <a:gd name="T88" fmla="*/ 30 w 114"/>
                <a:gd name="T89" fmla="*/ 194 h 200"/>
                <a:gd name="T90" fmla="*/ 18 w 114"/>
                <a:gd name="T91" fmla="*/ 188 h 200"/>
                <a:gd name="T92" fmla="*/ 10 w 114"/>
                <a:gd name="T93" fmla="*/ 179 h 200"/>
                <a:gd name="T94" fmla="*/ 4 w 114"/>
                <a:gd name="T95" fmla="*/ 169 h 200"/>
                <a:gd name="T96" fmla="*/ 1 w 114"/>
                <a:gd name="T97" fmla="*/ 157 h 200"/>
                <a:gd name="T98" fmla="*/ 0 w 114"/>
                <a:gd name="T99" fmla="*/ 148 h 200"/>
                <a:gd name="T100" fmla="*/ 0 w 114"/>
                <a:gd name="T101" fmla="*/ 133 h 200"/>
                <a:gd name="T102" fmla="*/ 0 w 114"/>
                <a:gd name="T103" fmla="*/ 116 h 200"/>
                <a:gd name="T104" fmla="*/ 0 w 114"/>
                <a:gd name="T105" fmla="*/ 83 h 200"/>
                <a:gd name="T106" fmla="*/ 0 w 114"/>
                <a:gd name="T107" fmla="*/ 66 h 200"/>
                <a:gd name="T108" fmla="*/ 0 w 114"/>
                <a:gd name="T109" fmla="*/ 52 h 200"/>
                <a:gd name="T110" fmla="*/ 1 w 114"/>
                <a:gd name="T111" fmla="*/ 43 h 200"/>
                <a:gd name="T112" fmla="*/ 4 w 114"/>
                <a:gd name="T113" fmla="*/ 31 h 200"/>
                <a:gd name="T114" fmla="*/ 9 w 114"/>
                <a:gd name="T115" fmla="*/ 21 h 200"/>
                <a:gd name="T116" fmla="*/ 18 w 114"/>
                <a:gd name="T117" fmla="*/ 12 h 200"/>
                <a:gd name="T118" fmla="*/ 29 w 114"/>
                <a:gd name="T119" fmla="*/ 5 h 200"/>
                <a:gd name="T120" fmla="*/ 42 w 114"/>
                <a:gd name="T121" fmla="*/ 1 h 200"/>
                <a:gd name="T122" fmla="*/ 58 w 114"/>
                <a:gd name="T123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4" h="200">
                  <a:moveTo>
                    <a:pt x="58" y="32"/>
                  </a:moveTo>
                  <a:lnTo>
                    <a:pt x="55" y="32"/>
                  </a:lnTo>
                  <a:lnTo>
                    <a:pt x="54" y="33"/>
                  </a:lnTo>
                  <a:lnTo>
                    <a:pt x="51" y="35"/>
                  </a:lnTo>
                  <a:lnTo>
                    <a:pt x="49" y="42"/>
                  </a:lnTo>
                  <a:lnTo>
                    <a:pt x="49" y="53"/>
                  </a:lnTo>
                  <a:lnTo>
                    <a:pt x="49" y="143"/>
                  </a:lnTo>
                  <a:lnTo>
                    <a:pt x="49" y="156"/>
                  </a:lnTo>
                  <a:lnTo>
                    <a:pt x="50" y="163"/>
                  </a:lnTo>
                  <a:lnTo>
                    <a:pt x="53" y="165"/>
                  </a:lnTo>
                  <a:lnTo>
                    <a:pt x="55" y="166"/>
                  </a:lnTo>
                  <a:lnTo>
                    <a:pt x="57" y="166"/>
                  </a:lnTo>
                  <a:lnTo>
                    <a:pt x="60" y="166"/>
                  </a:lnTo>
                  <a:lnTo>
                    <a:pt x="62" y="164"/>
                  </a:lnTo>
                  <a:lnTo>
                    <a:pt x="64" y="162"/>
                  </a:lnTo>
                  <a:lnTo>
                    <a:pt x="65" y="155"/>
                  </a:lnTo>
                  <a:lnTo>
                    <a:pt x="65" y="141"/>
                  </a:lnTo>
                  <a:lnTo>
                    <a:pt x="65" y="53"/>
                  </a:lnTo>
                  <a:lnTo>
                    <a:pt x="65" y="43"/>
                  </a:lnTo>
                  <a:lnTo>
                    <a:pt x="64" y="36"/>
                  </a:lnTo>
                  <a:lnTo>
                    <a:pt x="62" y="34"/>
                  </a:lnTo>
                  <a:lnTo>
                    <a:pt x="60" y="32"/>
                  </a:lnTo>
                  <a:lnTo>
                    <a:pt x="58" y="32"/>
                  </a:lnTo>
                  <a:close/>
                  <a:moveTo>
                    <a:pt x="58" y="0"/>
                  </a:moveTo>
                  <a:lnTo>
                    <a:pt x="72" y="1"/>
                  </a:lnTo>
                  <a:lnTo>
                    <a:pt x="85" y="5"/>
                  </a:lnTo>
                  <a:lnTo>
                    <a:pt x="96" y="12"/>
                  </a:lnTo>
                  <a:lnTo>
                    <a:pt x="104" y="20"/>
                  </a:lnTo>
                  <a:lnTo>
                    <a:pt x="110" y="30"/>
                  </a:lnTo>
                  <a:lnTo>
                    <a:pt x="113" y="42"/>
                  </a:lnTo>
                  <a:lnTo>
                    <a:pt x="114" y="52"/>
                  </a:lnTo>
                  <a:lnTo>
                    <a:pt x="114" y="65"/>
                  </a:lnTo>
                  <a:lnTo>
                    <a:pt x="114" y="83"/>
                  </a:lnTo>
                  <a:lnTo>
                    <a:pt x="114" y="116"/>
                  </a:lnTo>
                  <a:lnTo>
                    <a:pt x="114" y="133"/>
                  </a:lnTo>
                  <a:lnTo>
                    <a:pt x="114" y="147"/>
                  </a:lnTo>
                  <a:lnTo>
                    <a:pt x="113" y="157"/>
                  </a:lnTo>
                  <a:lnTo>
                    <a:pt x="110" y="169"/>
                  </a:lnTo>
                  <a:lnTo>
                    <a:pt x="105" y="179"/>
                  </a:lnTo>
                  <a:lnTo>
                    <a:pt x="97" y="187"/>
                  </a:lnTo>
                  <a:lnTo>
                    <a:pt x="86" y="194"/>
                  </a:lnTo>
                  <a:lnTo>
                    <a:pt x="72" y="197"/>
                  </a:lnTo>
                  <a:lnTo>
                    <a:pt x="58" y="200"/>
                  </a:lnTo>
                  <a:lnTo>
                    <a:pt x="42" y="197"/>
                  </a:lnTo>
                  <a:lnTo>
                    <a:pt x="30" y="194"/>
                  </a:lnTo>
                  <a:lnTo>
                    <a:pt x="18" y="188"/>
                  </a:lnTo>
                  <a:lnTo>
                    <a:pt x="10" y="179"/>
                  </a:lnTo>
                  <a:lnTo>
                    <a:pt x="4" y="169"/>
                  </a:lnTo>
                  <a:lnTo>
                    <a:pt x="1" y="157"/>
                  </a:lnTo>
                  <a:lnTo>
                    <a:pt x="0" y="148"/>
                  </a:lnTo>
                  <a:lnTo>
                    <a:pt x="0" y="133"/>
                  </a:lnTo>
                  <a:lnTo>
                    <a:pt x="0" y="116"/>
                  </a:lnTo>
                  <a:lnTo>
                    <a:pt x="0" y="83"/>
                  </a:lnTo>
                  <a:lnTo>
                    <a:pt x="0" y="66"/>
                  </a:lnTo>
                  <a:lnTo>
                    <a:pt x="0" y="52"/>
                  </a:lnTo>
                  <a:lnTo>
                    <a:pt x="1" y="43"/>
                  </a:lnTo>
                  <a:lnTo>
                    <a:pt x="4" y="31"/>
                  </a:lnTo>
                  <a:lnTo>
                    <a:pt x="9" y="21"/>
                  </a:lnTo>
                  <a:lnTo>
                    <a:pt x="18" y="12"/>
                  </a:lnTo>
                  <a:lnTo>
                    <a:pt x="29" y="5"/>
                  </a:lnTo>
                  <a:lnTo>
                    <a:pt x="42" y="1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87"/>
            <p:cNvSpPr>
              <a:spLocks/>
            </p:cNvSpPr>
            <p:nvPr/>
          </p:nvSpPr>
          <p:spPr bwMode="auto">
            <a:xfrm>
              <a:off x="5497513" y="4346575"/>
              <a:ext cx="193675" cy="303213"/>
            </a:xfrm>
            <a:custGeom>
              <a:avLst/>
              <a:gdLst>
                <a:gd name="T0" fmla="*/ 0 w 122"/>
                <a:gd name="T1" fmla="*/ 0 h 191"/>
                <a:gd name="T2" fmla="*/ 50 w 122"/>
                <a:gd name="T3" fmla="*/ 0 h 191"/>
                <a:gd name="T4" fmla="*/ 50 w 122"/>
                <a:gd name="T5" fmla="*/ 75 h 191"/>
                <a:gd name="T6" fmla="*/ 72 w 122"/>
                <a:gd name="T7" fmla="*/ 0 h 191"/>
                <a:gd name="T8" fmla="*/ 119 w 122"/>
                <a:gd name="T9" fmla="*/ 0 h 191"/>
                <a:gd name="T10" fmla="*/ 90 w 122"/>
                <a:gd name="T11" fmla="*/ 86 h 191"/>
                <a:gd name="T12" fmla="*/ 122 w 122"/>
                <a:gd name="T13" fmla="*/ 191 h 191"/>
                <a:gd name="T14" fmla="*/ 70 w 122"/>
                <a:gd name="T15" fmla="*/ 191 h 191"/>
                <a:gd name="T16" fmla="*/ 50 w 122"/>
                <a:gd name="T17" fmla="*/ 109 h 191"/>
                <a:gd name="T18" fmla="*/ 50 w 122"/>
                <a:gd name="T19" fmla="*/ 191 h 191"/>
                <a:gd name="T20" fmla="*/ 0 w 122"/>
                <a:gd name="T21" fmla="*/ 191 h 191"/>
                <a:gd name="T22" fmla="*/ 0 w 122"/>
                <a:gd name="T23" fmla="*/ 0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2" h="191">
                  <a:moveTo>
                    <a:pt x="0" y="0"/>
                  </a:moveTo>
                  <a:lnTo>
                    <a:pt x="50" y="0"/>
                  </a:lnTo>
                  <a:lnTo>
                    <a:pt x="50" y="75"/>
                  </a:lnTo>
                  <a:lnTo>
                    <a:pt x="72" y="0"/>
                  </a:lnTo>
                  <a:lnTo>
                    <a:pt x="119" y="0"/>
                  </a:lnTo>
                  <a:lnTo>
                    <a:pt x="90" y="86"/>
                  </a:lnTo>
                  <a:lnTo>
                    <a:pt x="122" y="191"/>
                  </a:lnTo>
                  <a:lnTo>
                    <a:pt x="70" y="191"/>
                  </a:lnTo>
                  <a:lnTo>
                    <a:pt x="50" y="109"/>
                  </a:lnTo>
                  <a:lnTo>
                    <a:pt x="50" y="191"/>
                  </a:lnTo>
                  <a:lnTo>
                    <a:pt x="0" y="1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88"/>
            <p:cNvSpPr>
              <a:spLocks/>
            </p:cNvSpPr>
            <p:nvPr/>
          </p:nvSpPr>
          <p:spPr bwMode="auto">
            <a:xfrm>
              <a:off x="4194175" y="3938588"/>
              <a:ext cx="153988" cy="771525"/>
            </a:xfrm>
            <a:custGeom>
              <a:avLst/>
              <a:gdLst>
                <a:gd name="T0" fmla="*/ 0 w 97"/>
                <a:gd name="T1" fmla="*/ 0 h 486"/>
                <a:gd name="T2" fmla="*/ 97 w 97"/>
                <a:gd name="T3" fmla="*/ 219 h 486"/>
                <a:gd name="T4" fmla="*/ 97 w 97"/>
                <a:gd name="T5" fmla="*/ 486 h 486"/>
                <a:gd name="T6" fmla="*/ 0 w 97"/>
                <a:gd name="T7" fmla="*/ 267 h 486"/>
                <a:gd name="T8" fmla="*/ 0 w 97"/>
                <a:gd name="T9" fmla="*/ 0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486">
                  <a:moveTo>
                    <a:pt x="0" y="0"/>
                  </a:moveTo>
                  <a:lnTo>
                    <a:pt x="97" y="219"/>
                  </a:lnTo>
                  <a:lnTo>
                    <a:pt x="97" y="486"/>
                  </a:lnTo>
                  <a:lnTo>
                    <a:pt x="0" y="2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E5E5"/>
            </a:solidFill>
            <a:ln w="0">
              <a:solidFill>
                <a:srgbClr val="CCE5E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89"/>
            <p:cNvSpPr>
              <a:spLocks/>
            </p:cNvSpPr>
            <p:nvPr/>
          </p:nvSpPr>
          <p:spPr bwMode="auto">
            <a:xfrm>
              <a:off x="4194175" y="3956050"/>
              <a:ext cx="153988" cy="374650"/>
            </a:xfrm>
            <a:custGeom>
              <a:avLst/>
              <a:gdLst>
                <a:gd name="T0" fmla="*/ 0 w 97"/>
                <a:gd name="T1" fmla="*/ 0 h 236"/>
                <a:gd name="T2" fmla="*/ 97 w 97"/>
                <a:gd name="T3" fmla="*/ 225 h 236"/>
                <a:gd name="T4" fmla="*/ 97 w 97"/>
                <a:gd name="T5" fmla="*/ 236 h 236"/>
                <a:gd name="T6" fmla="*/ 0 w 97"/>
                <a:gd name="T7" fmla="*/ 10 h 236"/>
                <a:gd name="T8" fmla="*/ 0 w 97"/>
                <a:gd name="T9" fmla="*/ 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6">
                  <a:moveTo>
                    <a:pt x="0" y="0"/>
                  </a:moveTo>
                  <a:lnTo>
                    <a:pt x="97" y="225"/>
                  </a:lnTo>
                  <a:lnTo>
                    <a:pt x="97" y="236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90"/>
            <p:cNvSpPr>
              <a:spLocks/>
            </p:cNvSpPr>
            <p:nvPr/>
          </p:nvSpPr>
          <p:spPr bwMode="auto">
            <a:xfrm>
              <a:off x="4194175" y="3994150"/>
              <a:ext cx="153988" cy="376238"/>
            </a:xfrm>
            <a:custGeom>
              <a:avLst/>
              <a:gdLst>
                <a:gd name="T0" fmla="*/ 0 w 97"/>
                <a:gd name="T1" fmla="*/ 0 h 237"/>
                <a:gd name="T2" fmla="*/ 97 w 97"/>
                <a:gd name="T3" fmla="*/ 225 h 237"/>
                <a:gd name="T4" fmla="*/ 97 w 97"/>
                <a:gd name="T5" fmla="*/ 237 h 237"/>
                <a:gd name="T6" fmla="*/ 0 w 97"/>
                <a:gd name="T7" fmla="*/ 11 h 237"/>
                <a:gd name="T8" fmla="*/ 0 w 97"/>
                <a:gd name="T9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7">
                  <a:moveTo>
                    <a:pt x="0" y="0"/>
                  </a:moveTo>
                  <a:lnTo>
                    <a:pt x="97" y="225"/>
                  </a:lnTo>
                  <a:lnTo>
                    <a:pt x="97" y="23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91"/>
            <p:cNvSpPr>
              <a:spLocks/>
            </p:cNvSpPr>
            <p:nvPr/>
          </p:nvSpPr>
          <p:spPr bwMode="auto">
            <a:xfrm>
              <a:off x="4194175" y="4035425"/>
              <a:ext cx="153988" cy="374650"/>
            </a:xfrm>
            <a:custGeom>
              <a:avLst/>
              <a:gdLst>
                <a:gd name="T0" fmla="*/ 0 w 97"/>
                <a:gd name="T1" fmla="*/ 0 h 236"/>
                <a:gd name="T2" fmla="*/ 97 w 97"/>
                <a:gd name="T3" fmla="*/ 225 h 236"/>
                <a:gd name="T4" fmla="*/ 97 w 97"/>
                <a:gd name="T5" fmla="*/ 236 h 236"/>
                <a:gd name="T6" fmla="*/ 0 w 97"/>
                <a:gd name="T7" fmla="*/ 10 h 236"/>
                <a:gd name="T8" fmla="*/ 0 w 97"/>
                <a:gd name="T9" fmla="*/ 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6">
                  <a:moveTo>
                    <a:pt x="0" y="0"/>
                  </a:moveTo>
                  <a:lnTo>
                    <a:pt x="97" y="225"/>
                  </a:lnTo>
                  <a:lnTo>
                    <a:pt x="97" y="236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92"/>
            <p:cNvSpPr>
              <a:spLocks/>
            </p:cNvSpPr>
            <p:nvPr/>
          </p:nvSpPr>
          <p:spPr bwMode="auto">
            <a:xfrm>
              <a:off x="4194175" y="4075113"/>
              <a:ext cx="153988" cy="373063"/>
            </a:xfrm>
            <a:custGeom>
              <a:avLst/>
              <a:gdLst>
                <a:gd name="T0" fmla="*/ 0 w 97"/>
                <a:gd name="T1" fmla="*/ 0 h 235"/>
                <a:gd name="T2" fmla="*/ 97 w 97"/>
                <a:gd name="T3" fmla="*/ 225 h 235"/>
                <a:gd name="T4" fmla="*/ 97 w 97"/>
                <a:gd name="T5" fmla="*/ 235 h 235"/>
                <a:gd name="T6" fmla="*/ 0 w 97"/>
                <a:gd name="T7" fmla="*/ 10 h 235"/>
                <a:gd name="T8" fmla="*/ 0 w 97"/>
                <a:gd name="T9" fmla="*/ 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5">
                  <a:moveTo>
                    <a:pt x="0" y="0"/>
                  </a:moveTo>
                  <a:lnTo>
                    <a:pt x="97" y="225"/>
                  </a:lnTo>
                  <a:lnTo>
                    <a:pt x="97" y="235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93"/>
            <p:cNvSpPr>
              <a:spLocks/>
            </p:cNvSpPr>
            <p:nvPr/>
          </p:nvSpPr>
          <p:spPr bwMode="auto">
            <a:xfrm>
              <a:off x="4194175" y="4114800"/>
              <a:ext cx="153988" cy="374650"/>
            </a:xfrm>
            <a:custGeom>
              <a:avLst/>
              <a:gdLst>
                <a:gd name="T0" fmla="*/ 0 w 97"/>
                <a:gd name="T1" fmla="*/ 0 h 236"/>
                <a:gd name="T2" fmla="*/ 97 w 97"/>
                <a:gd name="T3" fmla="*/ 225 h 236"/>
                <a:gd name="T4" fmla="*/ 97 w 97"/>
                <a:gd name="T5" fmla="*/ 236 h 236"/>
                <a:gd name="T6" fmla="*/ 0 w 97"/>
                <a:gd name="T7" fmla="*/ 10 h 236"/>
                <a:gd name="T8" fmla="*/ 0 w 97"/>
                <a:gd name="T9" fmla="*/ 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6">
                  <a:moveTo>
                    <a:pt x="0" y="0"/>
                  </a:moveTo>
                  <a:lnTo>
                    <a:pt x="97" y="225"/>
                  </a:lnTo>
                  <a:lnTo>
                    <a:pt x="97" y="236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294"/>
            <p:cNvSpPr>
              <a:spLocks/>
            </p:cNvSpPr>
            <p:nvPr/>
          </p:nvSpPr>
          <p:spPr bwMode="auto">
            <a:xfrm>
              <a:off x="4194175" y="4152900"/>
              <a:ext cx="153988" cy="376238"/>
            </a:xfrm>
            <a:custGeom>
              <a:avLst/>
              <a:gdLst>
                <a:gd name="T0" fmla="*/ 0 w 97"/>
                <a:gd name="T1" fmla="*/ 0 h 237"/>
                <a:gd name="T2" fmla="*/ 97 w 97"/>
                <a:gd name="T3" fmla="*/ 226 h 237"/>
                <a:gd name="T4" fmla="*/ 97 w 97"/>
                <a:gd name="T5" fmla="*/ 237 h 237"/>
                <a:gd name="T6" fmla="*/ 0 w 97"/>
                <a:gd name="T7" fmla="*/ 11 h 237"/>
                <a:gd name="T8" fmla="*/ 0 w 97"/>
                <a:gd name="T9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7">
                  <a:moveTo>
                    <a:pt x="0" y="0"/>
                  </a:moveTo>
                  <a:lnTo>
                    <a:pt x="97" y="226"/>
                  </a:lnTo>
                  <a:lnTo>
                    <a:pt x="97" y="23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295"/>
            <p:cNvSpPr>
              <a:spLocks/>
            </p:cNvSpPr>
            <p:nvPr/>
          </p:nvSpPr>
          <p:spPr bwMode="auto">
            <a:xfrm>
              <a:off x="4194175" y="4192588"/>
              <a:ext cx="153988" cy="376238"/>
            </a:xfrm>
            <a:custGeom>
              <a:avLst/>
              <a:gdLst>
                <a:gd name="T0" fmla="*/ 0 w 97"/>
                <a:gd name="T1" fmla="*/ 0 h 237"/>
                <a:gd name="T2" fmla="*/ 97 w 97"/>
                <a:gd name="T3" fmla="*/ 225 h 237"/>
                <a:gd name="T4" fmla="*/ 97 w 97"/>
                <a:gd name="T5" fmla="*/ 237 h 237"/>
                <a:gd name="T6" fmla="*/ 0 w 97"/>
                <a:gd name="T7" fmla="*/ 11 h 237"/>
                <a:gd name="T8" fmla="*/ 0 w 97"/>
                <a:gd name="T9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7">
                  <a:moveTo>
                    <a:pt x="0" y="0"/>
                  </a:moveTo>
                  <a:lnTo>
                    <a:pt x="97" y="225"/>
                  </a:lnTo>
                  <a:lnTo>
                    <a:pt x="97" y="23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296"/>
            <p:cNvSpPr>
              <a:spLocks/>
            </p:cNvSpPr>
            <p:nvPr/>
          </p:nvSpPr>
          <p:spPr bwMode="auto">
            <a:xfrm>
              <a:off x="4194175" y="4230688"/>
              <a:ext cx="153988" cy="374650"/>
            </a:xfrm>
            <a:custGeom>
              <a:avLst/>
              <a:gdLst>
                <a:gd name="T0" fmla="*/ 0 w 97"/>
                <a:gd name="T1" fmla="*/ 0 h 236"/>
                <a:gd name="T2" fmla="*/ 97 w 97"/>
                <a:gd name="T3" fmla="*/ 225 h 236"/>
                <a:gd name="T4" fmla="*/ 97 w 97"/>
                <a:gd name="T5" fmla="*/ 236 h 236"/>
                <a:gd name="T6" fmla="*/ 0 w 97"/>
                <a:gd name="T7" fmla="*/ 10 h 236"/>
                <a:gd name="T8" fmla="*/ 0 w 97"/>
                <a:gd name="T9" fmla="*/ 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6">
                  <a:moveTo>
                    <a:pt x="0" y="0"/>
                  </a:moveTo>
                  <a:lnTo>
                    <a:pt x="97" y="225"/>
                  </a:lnTo>
                  <a:lnTo>
                    <a:pt x="97" y="236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297"/>
            <p:cNvSpPr>
              <a:spLocks/>
            </p:cNvSpPr>
            <p:nvPr/>
          </p:nvSpPr>
          <p:spPr bwMode="auto">
            <a:xfrm>
              <a:off x="4194175" y="4271963"/>
              <a:ext cx="153988" cy="373063"/>
            </a:xfrm>
            <a:custGeom>
              <a:avLst/>
              <a:gdLst>
                <a:gd name="T0" fmla="*/ 0 w 97"/>
                <a:gd name="T1" fmla="*/ 0 h 235"/>
                <a:gd name="T2" fmla="*/ 97 w 97"/>
                <a:gd name="T3" fmla="*/ 225 h 235"/>
                <a:gd name="T4" fmla="*/ 97 w 97"/>
                <a:gd name="T5" fmla="*/ 235 h 235"/>
                <a:gd name="T6" fmla="*/ 0 w 97"/>
                <a:gd name="T7" fmla="*/ 10 h 235"/>
                <a:gd name="T8" fmla="*/ 0 w 97"/>
                <a:gd name="T9" fmla="*/ 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5">
                  <a:moveTo>
                    <a:pt x="0" y="0"/>
                  </a:moveTo>
                  <a:lnTo>
                    <a:pt x="97" y="225"/>
                  </a:lnTo>
                  <a:lnTo>
                    <a:pt x="97" y="235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298"/>
            <p:cNvSpPr>
              <a:spLocks/>
            </p:cNvSpPr>
            <p:nvPr/>
          </p:nvSpPr>
          <p:spPr bwMode="auto">
            <a:xfrm>
              <a:off x="4194175" y="4311650"/>
              <a:ext cx="153988" cy="373063"/>
            </a:xfrm>
            <a:custGeom>
              <a:avLst/>
              <a:gdLst>
                <a:gd name="T0" fmla="*/ 0 w 97"/>
                <a:gd name="T1" fmla="*/ 0 h 235"/>
                <a:gd name="T2" fmla="*/ 97 w 97"/>
                <a:gd name="T3" fmla="*/ 225 h 235"/>
                <a:gd name="T4" fmla="*/ 97 w 97"/>
                <a:gd name="T5" fmla="*/ 235 h 235"/>
                <a:gd name="T6" fmla="*/ 0 w 97"/>
                <a:gd name="T7" fmla="*/ 10 h 235"/>
                <a:gd name="T8" fmla="*/ 0 w 97"/>
                <a:gd name="T9" fmla="*/ 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5">
                  <a:moveTo>
                    <a:pt x="0" y="0"/>
                  </a:moveTo>
                  <a:lnTo>
                    <a:pt x="97" y="225"/>
                  </a:lnTo>
                  <a:lnTo>
                    <a:pt x="97" y="235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299"/>
            <p:cNvSpPr>
              <a:spLocks/>
            </p:cNvSpPr>
            <p:nvPr/>
          </p:nvSpPr>
          <p:spPr bwMode="auto">
            <a:xfrm>
              <a:off x="4333875" y="3681413"/>
              <a:ext cx="1470025" cy="347663"/>
            </a:xfrm>
            <a:custGeom>
              <a:avLst/>
              <a:gdLst>
                <a:gd name="T0" fmla="*/ 0 w 926"/>
                <a:gd name="T1" fmla="*/ 0 h 219"/>
                <a:gd name="T2" fmla="*/ 793 w 926"/>
                <a:gd name="T3" fmla="*/ 0 h 219"/>
                <a:gd name="T4" fmla="*/ 926 w 926"/>
                <a:gd name="T5" fmla="*/ 219 h 219"/>
                <a:gd name="T6" fmla="*/ 96 w 926"/>
                <a:gd name="T7" fmla="*/ 219 h 219"/>
                <a:gd name="T8" fmla="*/ 0 w 926"/>
                <a:gd name="T9" fmla="*/ 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6" h="219">
                  <a:moveTo>
                    <a:pt x="0" y="0"/>
                  </a:moveTo>
                  <a:lnTo>
                    <a:pt x="793" y="0"/>
                  </a:lnTo>
                  <a:lnTo>
                    <a:pt x="926" y="219"/>
                  </a:lnTo>
                  <a:lnTo>
                    <a:pt x="96" y="2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rgbClr val="FF87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00"/>
            <p:cNvSpPr>
              <a:spLocks/>
            </p:cNvSpPr>
            <p:nvPr/>
          </p:nvSpPr>
          <p:spPr bwMode="auto">
            <a:xfrm>
              <a:off x="4502150" y="3724275"/>
              <a:ext cx="331788" cy="252413"/>
            </a:xfrm>
            <a:custGeom>
              <a:avLst/>
              <a:gdLst>
                <a:gd name="T0" fmla="*/ 0 w 209"/>
                <a:gd name="T1" fmla="*/ 0 h 159"/>
                <a:gd name="T2" fmla="*/ 109 w 209"/>
                <a:gd name="T3" fmla="*/ 0 h 159"/>
                <a:gd name="T4" fmla="*/ 209 w 209"/>
                <a:gd name="T5" fmla="*/ 159 h 159"/>
                <a:gd name="T6" fmla="*/ 99 w 209"/>
                <a:gd name="T7" fmla="*/ 159 h 159"/>
                <a:gd name="T8" fmla="*/ 0 w 209"/>
                <a:gd name="T9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159">
                  <a:moveTo>
                    <a:pt x="0" y="0"/>
                  </a:moveTo>
                  <a:lnTo>
                    <a:pt x="109" y="0"/>
                  </a:lnTo>
                  <a:lnTo>
                    <a:pt x="209" y="159"/>
                  </a:lnTo>
                  <a:lnTo>
                    <a:pt x="99" y="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01"/>
            <p:cNvSpPr>
              <a:spLocks/>
            </p:cNvSpPr>
            <p:nvPr/>
          </p:nvSpPr>
          <p:spPr bwMode="auto">
            <a:xfrm>
              <a:off x="4632325" y="3748088"/>
              <a:ext cx="134938" cy="192088"/>
            </a:xfrm>
            <a:custGeom>
              <a:avLst/>
              <a:gdLst>
                <a:gd name="T0" fmla="*/ 0 w 85"/>
                <a:gd name="T1" fmla="*/ 0 h 121"/>
                <a:gd name="T2" fmla="*/ 11 w 85"/>
                <a:gd name="T3" fmla="*/ 0 h 121"/>
                <a:gd name="T4" fmla="*/ 85 w 85"/>
                <a:gd name="T5" fmla="*/ 121 h 121"/>
                <a:gd name="T6" fmla="*/ 73 w 85"/>
                <a:gd name="T7" fmla="*/ 121 h 121"/>
                <a:gd name="T8" fmla="*/ 0 w 85"/>
                <a:gd name="T9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21">
                  <a:moveTo>
                    <a:pt x="0" y="0"/>
                  </a:moveTo>
                  <a:lnTo>
                    <a:pt x="11" y="0"/>
                  </a:lnTo>
                  <a:lnTo>
                    <a:pt x="85" y="121"/>
                  </a:lnTo>
                  <a:lnTo>
                    <a:pt x="73" y="1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02"/>
            <p:cNvSpPr>
              <a:spLocks/>
            </p:cNvSpPr>
            <p:nvPr/>
          </p:nvSpPr>
          <p:spPr bwMode="auto">
            <a:xfrm>
              <a:off x="4597400" y="3748088"/>
              <a:ext cx="136525" cy="192088"/>
            </a:xfrm>
            <a:custGeom>
              <a:avLst/>
              <a:gdLst>
                <a:gd name="T0" fmla="*/ 0 w 86"/>
                <a:gd name="T1" fmla="*/ 0 h 121"/>
                <a:gd name="T2" fmla="*/ 11 w 86"/>
                <a:gd name="T3" fmla="*/ 0 h 121"/>
                <a:gd name="T4" fmla="*/ 86 w 86"/>
                <a:gd name="T5" fmla="*/ 121 h 121"/>
                <a:gd name="T6" fmla="*/ 73 w 86"/>
                <a:gd name="T7" fmla="*/ 121 h 121"/>
                <a:gd name="T8" fmla="*/ 0 w 86"/>
                <a:gd name="T9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121">
                  <a:moveTo>
                    <a:pt x="0" y="0"/>
                  </a:moveTo>
                  <a:lnTo>
                    <a:pt x="11" y="0"/>
                  </a:lnTo>
                  <a:lnTo>
                    <a:pt x="86" y="121"/>
                  </a:lnTo>
                  <a:lnTo>
                    <a:pt x="73" y="1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03"/>
            <p:cNvSpPr>
              <a:spLocks/>
            </p:cNvSpPr>
            <p:nvPr/>
          </p:nvSpPr>
          <p:spPr bwMode="auto">
            <a:xfrm>
              <a:off x="4562475" y="3748088"/>
              <a:ext cx="136525" cy="192088"/>
            </a:xfrm>
            <a:custGeom>
              <a:avLst/>
              <a:gdLst>
                <a:gd name="T0" fmla="*/ 0 w 86"/>
                <a:gd name="T1" fmla="*/ 0 h 121"/>
                <a:gd name="T2" fmla="*/ 12 w 86"/>
                <a:gd name="T3" fmla="*/ 0 h 121"/>
                <a:gd name="T4" fmla="*/ 86 w 86"/>
                <a:gd name="T5" fmla="*/ 121 h 121"/>
                <a:gd name="T6" fmla="*/ 74 w 86"/>
                <a:gd name="T7" fmla="*/ 121 h 121"/>
                <a:gd name="T8" fmla="*/ 0 w 86"/>
                <a:gd name="T9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121">
                  <a:moveTo>
                    <a:pt x="0" y="0"/>
                  </a:moveTo>
                  <a:lnTo>
                    <a:pt x="12" y="0"/>
                  </a:lnTo>
                  <a:lnTo>
                    <a:pt x="86" y="121"/>
                  </a:lnTo>
                  <a:lnTo>
                    <a:pt x="74" y="1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Rectangle 304"/>
            <p:cNvSpPr>
              <a:spLocks noChangeArrowheads="1"/>
            </p:cNvSpPr>
            <p:nvPr/>
          </p:nvSpPr>
          <p:spPr bwMode="auto">
            <a:xfrm>
              <a:off x="4487863" y="4027488"/>
              <a:ext cx="1316038" cy="222250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0">
              <a:solidFill>
                <a:srgbClr val="FFA6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305"/>
            <p:cNvSpPr>
              <a:spLocks/>
            </p:cNvSpPr>
            <p:nvPr/>
          </p:nvSpPr>
          <p:spPr bwMode="auto">
            <a:xfrm>
              <a:off x="4333875" y="3679825"/>
              <a:ext cx="153988" cy="569913"/>
            </a:xfrm>
            <a:custGeom>
              <a:avLst/>
              <a:gdLst>
                <a:gd name="T0" fmla="*/ 0 w 97"/>
                <a:gd name="T1" fmla="*/ 0 h 359"/>
                <a:gd name="T2" fmla="*/ 97 w 97"/>
                <a:gd name="T3" fmla="*/ 220 h 359"/>
                <a:gd name="T4" fmla="*/ 97 w 97"/>
                <a:gd name="T5" fmla="*/ 359 h 359"/>
                <a:gd name="T6" fmla="*/ 0 w 97"/>
                <a:gd name="T7" fmla="*/ 139 h 359"/>
                <a:gd name="T8" fmla="*/ 0 w 97"/>
                <a:gd name="T9" fmla="*/ 0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59">
                  <a:moveTo>
                    <a:pt x="0" y="0"/>
                  </a:moveTo>
                  <a:lnTo>
                    <a:pt x="97" y="220"/>
                  </a:lnTo>
                  <a:lnTo>
                    <a:pt x="97" y="359"/>
                  </a:lnTo>
                  <a:lnTo>
                    <a:pt x="0" y="1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E5E5"/>
            </a:solidFill>
            <a:ln w="0">
              <a:solidFill>
                <a:srgbClr val="CCE5E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306"/>
            <p:cNvSpPr>
              <a:spLocks/>
            </p:cNvSpPr>
            <p:nvPr/>
          </p:nvSpPr>
          <p:spPr bwMode="auto">
            <a:xfrm>
              <a:off x="4333875" y="3695700"/>
              <a:ext cx="153988" cy="376238"/>
            </a:xfrm>
            <a:custGeom>
              <a:avLst/>
              <a:gdLst>
                <a:gd name="T0" fmla="*/ 0 w 97"/>
                <a:gd name="T1" fmla="*/ 0 h 237"/>
                <a:gd name="T2" fmla="*/ 97 w 97"/>
                <a:gd name="T3" fmla="*/ 225 h 237"/>
                <a:gd name="T4" fmla="*/ 97 w 97"/>
                <a:gd name="T5" fmla="*/ 237 h 237"/>
                <a:gd name="T6" fmla="*/ 0 w 97"/>
                <a:gd name="T7" fmla="*/ 11 h 237"/>
                <a:gd name="T8" fmla="*/ 0 w 97"/>
                <a:gd name="T9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7">
                  <a:moveTo>
                    <a:pt x="0" y="0"/>
                  </a:moveTo>
                  <a:lnTo>
                    <a:pt x="97" y="225"/>
                  </a:lnTo>
                  <a:lnTo>
                    <a:pt x="97" y="23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307"/>
            <p:cNvSpPr>
              <a:spLocks/>
            </p:cNvSpPr>
            <p:nvPr/>
          </p:nvSpPr>
          <p:spPr bwMode="auto">
            <a:xfrm>
              <a:off x="4333875" y="3736975"/>
              <a:ext cx="153988" cy="374650"/>
            </a:xfrm>
            <a:custGeom>
              <a:avLst/>
              <a:gdLst>
                <a:gd name="T0" fmla="*/ 0 w 97"/>
                <a:gd name="T1" fmla="*/ 0 h 236"/>
                <a:gd name="T2" fmla="*/ 97 w 97"/>
                <a:gd name="T3" fmla="*/ 225 h 236"/>
                <a:gd name="T4" fmla="*/ 97 w 97"/>
                <a:gd name="T5" fmla="*/ 236 h 236"/>
                <a:gd name="T6" fmla="*/ 0 w 97"/>
                <a:gd name="T7" fmla="*/ 10 h 236"/>
                <a:gd name="T8" fmla="*/ 0 w 97"/>
                <a:gd name="T9" fmla="*/ 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6">
                  <a:moveTo>
                    <a:pt x="0" y="0"/>
                  </a:moveTo>
                  <a:lnTo>
                    <a:pt x="97" y="225"/>
                  </a:lnTo>
                  <a:lnTo>
                    <a:pt x="97" y="236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308"/>
            <p:cNvSpPr>
              <a:spLocks/>
            </p:cNvSpPr>
            <p:nvPr/>
          </p:nvSpPr>
          <p:spPr bwMode="auto">
            <a:xfrm>
              <a:off x="4333875" y="3776663"/>
              <a:ext cx="153988" cy="373063"/>
            </a:xfrm>
            <a:custGeom>
              <a:avLst/>
              <a:gdLst>
                <a:gd name="T0" fmla="*/ 0 w 97"/>
                <a:gd name="T1" fmla="*/ 0 h 235"/>
                <a:gd name="T2" fmla="*/ 97 w 97"/>
                <a:gd name="T3" fmla="*/ 225 h 235"/>
                <a:gd name="T4" fmla="*/ 97 w 97"/>
                <a:gd name="T5" fmla="*/ 235 h 235"/>
                <a:gd name="T6" fmla="*/ 0 w 97"/>
                <a:gd name="T7" fmla="*/ 10 h 235"/>
                <a:gd name="T8" fmla="*/ 0 w 97"/>
                <a:gd name="T9" fmla="*/ 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5">
                  <a:moveTo>
                    <a:pt x="0" y="0"/>
                  </a:moveTo>
                  <a:lnTo>
                    <a:pt x="97" y="225"/>
                  </a:lnTo>
                  <a:lnTo>
                    <a:pt x="97" y="235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309"/>
            <p:cNvSpPr>
              <a:spLocks/>
            </p:cNvSpPr>
            <p:nvPr/>
          </p:nvSpPr>
          <p:spPr bwMode="auto">
            <a:xfrm>
              <a:off x="4333875" y="3816350"/>
              <a:ext cx="153988" cy="374650"/>
            </a:xfrm>
            <a:custGeom>
              <a:avLst/>
              <a:gdLst>
                <a:gd name="T0" fmla="*/ 0 w 97"/>
                <a:gd name="T1" fmla="*/ 0 h 236"/>
                <a:gd name="T2" fmla="*/ 97 w 97"/>
                <a:gd name="T3" fmla="*/ 225 h 236"/>
                <a:gd name="T4" fmla="*/ 97 w 97"/>
                <a:gd name="T5" fmla="*/ 236 h 236"/>
                <a:gd name="T6" fmla="*/ 0 w 97"/>
                <a:gd name="T7" fmla="*/ 10 h 236"/>
                <a:gd name="T8" fmla="*/ 0 w 97"/>
                <a:gd name="T9" fmla="*/ 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6">
                  <a:moveTo>
                    <a:pt x="0" y="0"/>
                  </a:moveTo>
                  <a:lnTo>
                    <a:pt x="97" y="225"/>
                  </a:lnTo>
                  <a:lnTo>
                    <a:pt x="97" y="236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310"/>
            <p:cNvSpPr>
              <a:spLocks/>
            </p:cNvSpPr>
            <p:nvPr/>
          </p:nvSpPr>
          <p:spPr bwMode="auto">
            <a:xfrm>
              <a:off x="4333875" y="3856038"/>
              <a:ext cx="153988" cy="374650"/>
            </a:xfrm>
            <a:custGeom>
              <a:avLst/>
              <a:gdLst>
                <a:gd name="T0" fmla="*/ 0 w 97"/>
                <a:gd name="T1" fmla="*/ 0 h 236"/>
                <a:gd name="T2" fmla="*/ 97 w 97"/>
                <a:gd name="T3" fmla="*/ 225 h 236"/>
                <a:gd name="T4" fmla="*/ 97 w 97"/>
                <a:gd name="T5" fmla="*/ 236 h 236"/>
                <a:gd name="T6" fmla="*/ 0 w 97"/>
                <a:gd name="T7" fmla="*/ 10 h 236"/>
                <a:gd name="T8" fmla="*/ 0 w 97"/>
                <a:gd name="T9" fmla="*/ 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6">
                  <a:moveTo>
                    <a:pt x="0" y="0"/>
                  </a:moveTo>
                  <a:lnTo>
                    <a:pt x="97" y="225"/>
                  </a:lnTo>
                  <a:lnTo>
                    <a:pt x="97" y="236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Rectangle 311"/>
            <p:cNvSpPr>
              <a:spLocks noChangeArrowheads="1"/>
            </p:cNvSpPr>
            <p:nvPr/>
          </p:nvSpPr>
          <p:spPr bwMode="auto">
            <a:xfrm>
              <a:off x="4578350" y="4041775"/>
              <a:ext cx="25400" cy="1905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Rectangle 312"/>
            <p:cNvSpPr>
              <a:spLocks noChangeArrowheads="1"/>
            </p:cNvSpPr>
            <p:nvPr/>
          </p:nvSpPr>
          <p:spPr bwMode="auto">
            <a:xfrm>
              <a:off x="4613275" y="4041775"/>
              <a:ext cx="14288" cy="1905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Rectangle 313"/>
            <p:cNvSpPr>
              <a:spLocks noChangeArrowheads="1"/>
            </p:cNvSpPr>
            <p:nvPr/>
          </p:nvSpPr>
          <p:spPr bwMode="auto">
            <a:xfrm>
              <a:off x="5683250" y="4041775"/>
              <a:ext cx="25400" cy="1905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Rectangle 314"/>
            <p:cNvSpPr>
              <a:spLocks noChangeArrowheads="1"/>
            </p:cNvSpPr>
            <p:nvPr/>
          </p:nvSpPr>
          <p:spPr bwMode="auto">
            <a:xfrm>
              <a:off x="5659438" y="4041775"/>
              <a:ext cx="14288" cy="1905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315"/>
            <p:cNvSpPr>
              <a:spLocks noEditPoints="1"/>
            </p:cNvSpPr>
            <p:nvPr/>
          </p:nvSpPr>
          <p:spPr bwMode="auto">
            <a:xfrm>
              <a:off x="4984750" y="4076700"/>
              <a:ext cx="115888" cy="146050"/>
            </a:xfrm>
            <a:custGeom>
              <a:avLst/>
              <a:gdLst>
                <a:gd name="T0" fmla="*/ 32 w 73"/>
                <a:gd name="T1" fmla="*/ 72 h 92"/>
                <a:gd name="T2" fmla="*/ 38 w 73"/>
                <a:gd name="T3" fmla="*/ 72 h 92"/>
                <a:gd name="T4" fmla="*/ 42 w 73"/>
                <a:gd name="T5" fmla="*/ 69 h 92"/>
                <a:gd name="T6" fmla="*/ 43 w 73"/>
                <a:gd name="T7" fmla="*/ 64 h 92"/>
                <a:gd name="T8" fmla="*/ 43 w 73"/>
                <a:gd name="T9" fmla="*/ 58 h 92"/>
                <a:gd name="T10" fmla="*/ 40 w 73"/>
                <a:gd name="T11" fmla="*/ 54 h 92"/>
                <a:gd name="T12" fmla="*/ 34 w 73"/>
                <a:gd name="T13" fmla="*/ 53 h 92"/>
                <a:gd name="T14" fmla="*/ 32 w 73"/>
                <a:gd name="T15" fmla="*/ 19 h 92"/>
                <a:gd name="T16" fmla="*/ 36 w 73"/>
                <a:gd name="T17" fmla="*/ 35 h 92"/>
                <a:gd name="T18" fmla="*/ 40 w 73"/>
                <a:gd name="T19" fmla="*/ 34 h 92"/>
                <a:gd name="T20" fmla="*/ 42 w 73"/>
                <a:gd name="T21" fmla="*/ 31 h 92"/>
                <a:gd name="T22" fmla="*/ 43 w 73"/>
                <a:gd name="T23" fmla="*/ 26 h 92"/>
                <a:gd name="T24" fmla="*/ 42 w 73"/>
                <a:gd name="T25" fmla="*/ 22 h 92"/>
                <a:gd name="T26" fmla="*/ 37 w 73"/>
                <a:gd name="T27" fmla="*/ 20 h 92"/>
                <a:gd name="T28" fmla="*/ 32 w 73"/>
                <a:gd name="T29" fmla="*/ 19 h 92"/>
                <a:gd name="T30" fmla="*/ 41 w 73"/>
                <a:gd name="T31" fmla="*/ 0 h 92"/>
                <a:gd name="T32" fmla="*/ 54 w 73"/>
                <a:gd name="T33" fmla="*/ 1 h 92"/>
                <a:gd name="T34" fmla="*/ 62 w 73"/>
                <a:gd name="T35" fmla="*/ 3 h 92"/>
                <a:gd name="T36" fmla="*/ 68 w 73"/>
                <a:gd name="T37" fmla="*/ 8 h 92"/>
                <a:gd name="T38" fmla="*/ 71 w 73"/>
                <a:gd name="T39" fmla="*/ 17 h 92"/>
                <a:gd name="T40" fmla="*/ 70 w 73"/>
                <a:gd name="T41" fmla="*/ 33 h 92"/>
                <a:gd name="T42" fmla="*/ 58 w 73"/>
                <a:gd name="T43" fmla="*/ 43 h 92"/>
                <a:gd name="T44" fmla="*/ 62 w 73"/>
                <a:gd name="T45" fmla="*/ 44 h 92"/>
                <a:gd name="T46" fmla="*/ 68 w 73"/>
                <a:gd name="T47" fmla="*/ 49 h 92"/>
                <a:gd name="T48" fmla="*/ 72 w 73"/>
                <a:gd name="T49" fmla="*/ 56 h 92"/>
                <a:gd name="T50" fmla="*/ 73 w 73"/>
                <a:gd name="T51" fmla="*/ 65 h 92"/>
                <a:gd name="T52" fmla="*/ 71 w 73"/>
                <a:gd name="T53" fmla="*/ 76 h 92"/>
                <a:gd name="T54" fmla="*/ 66 w 73"/>
                <a:gd name="T55" fmla="*/ 86 h 92"/>
                <a:gd name="T56" fmla="*/ 57 w 73"/>
                <a:gd name="T57" fmla="*/ 91 h 92"/>
                <a:gd name="T58" fmla="*/ 44 w 73"/>
                <a:gd name="T59" fmla="*/ 92 h 92"/>
                <a:gd name="T60" fmla="*/ 0 w 73"/>
                <a:gd name="T61" fmla="*/ 75 h 92"/>
                <a:gd name="T62" fmla="*/ 2 w 73"/>
                <a:gd name="T63" fmla="*/ 73 h 92"/>
                <a:gd name="T64" fmla="*/ 3 w 73"/>
                <a:gd name="T65" fmla="*/ 68 h 92"/>
                <a:gd name="T66" fmla="*/ 3 w 73"/>
                <a:gd name="T67" fmla="*/ 23 h 92"/>
                <a:gd name="T68" fmla="*/ 3 w 73"/>
                <a:gd name="T69" fmla="*/ 19 h 92"/>
                <a:gd name="T70" fmla="*/ 0 w 73"/>
                <a:gd name="T71" fmla="*/ 1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3" h="92">
                  <a:moveTo>
                    <a:pt x="32" y="53"/>
                  </a:moveTo>
                  <a:lnTo>
                    <a:pt x="32" y="72"/>
                  </a:lnTo>
                  <a:lnTo>
                    <a:pt x="35" y="72"/>
                  </a:lnTo>
                  <a:lnTo>
                    <a:pt x="38" y="72"/>
                  </a:lnTo>
                  <a:lnTo>
                    <a:pt x="40" y="71"/>
                  </a:lnTo>
                  <a:lnTo>
                    <a:pt x="42" y="69"/>
                  </a:lnTo>
                  <a:lnTo>
                    <a:pt x="43" y="67"/>
                  </a:lnTo>
                  <a:lnTo>
                    <a:pt x="43" y="64"/>
                  </a:lnTo>
                  <a:lnTo>
                    <a:pt x="43" y="61"/>
                  </a:lnTo>
                  <a:lnTo>
                    <a:pt x="43" y="58"/>
                  </a:lnTo>
                  <a:lnTo>
                    <a:pt x="42" y="56"/>
                  </a:lnTo>
                  <a:lnTo>
                    <a:pt x="40" y="54"/>
                  </a:lnTo>
                  <a:lnTo>
                    <a:pt x="37" y="53"/>
                  </a:lnTo>
                  <a:lnTo>
                    <a:pt x="34" y="53"/>
                  </a:lnTo>
                  <a:lnTo>
                    <a:pt x="32" y="53"/>
                  </a:lnTo>
                  <a:close/>
                  <a:moveTo>
                    <a:pt x="32" y="19"/>
                  </a:moveTo>
                  <a:lnTo>
                    <a:pt x="32" y="35"/>
                  </a:lnTo>
                  <a:lnTo>
                    <a:pt x="36" y="35"/>
                  </a:lnTo>
                  <a:lnTo>
                    <a:pt x="38" y="35"/>
                  </a:lnTo>
                  <a:lnTo>
                    <a:pt x="40" y="34"/>
                  </a:lnTo>
                  <a:lnTo>
                    <a:pt x="41" y="33"/>
                  </a:lnTo>
                  <a:lnTo>
                    <a:pt x="42" y="31"/>
                  </a:lnTo>
                  <a:lnTo>
                    <a:pt x="43" y="29"/>
                  </a:lnTo>
                  <a:lnTo>
                    <a:pt x="43" y="26"/>
                  </a:lnTo>
                  <a:lnTo>
                    <a:pt x="42" y="23"/>
                  </a:lnTo>
                  <a:lnTo>
                    <a:pt x="42" y="22"/>
                  </a:lnTo>
                  <a:lnTo>
                    <a:pt x="40" y="20"/>
                  </a:lnTo>
                  <a:lnTo>
                    <a:pt x="37" y="20"/>
                  </a:lnTo>
                  <a:lnTo>
                    <a:pt x="34" y="19"/>
                  </a:lnTo>
                  <a:lnTo>
                    <a:pt x="32" y="19"/>
                  </a:lnTo>
                  <a:close/>
                  <a:moveTo>
                    <a:pt x="0" y="0"/>
                  </a:moveTo>
                  <a:lnTo>
                    <a:pt x="41" y="0"/>
                  </a:lnTo>
                  <a:lnTo>
                    <a:pt x="48" y="0"/>
                  </a:lnTo>
                  <a:lnTo>
                    <a:pt x="54" y="1"/>
                  </a:lnTo>
                  <a:lnTo>
                    <a:pt x="59" y="2"/>
                  </a:lnTo>
                  <a:lnTo>
                    <a:pt x="62" y="3"/>
                  </a:lnTo>
                  <a:lnTo>
                    <a:pt x="65" y="6"/>
                  </a:lnTo>
                  <a:lnTo>
                    <a:pt x="68" y="8"/>
                  </a:lnTo>
                  <a:lnTo>
                    <a:pt x="69" y="11"/>
                  </a:lnTo>
                  <a:lnTo>
                    <a:pt x="71" y="17"/>
                  </a:lnTo>
                  <a:lnTo>
                    <a:pt x="72" y="24"/>
                  </a:lnTo>
                  <a:lnTo>
                    <a:pt x="70" y="33"/>
                  </a:lnTo>
                  <a:lnTo>
                    <a:pt x="65" y="39"/>
                  </a:lnTo>
                  <a:lnTo>
                    <a:pt x="58" y="43"/>
                  </a:lnTo>
                  <a:lnTo>
                    <a:pt x="58" y="43"/>
                  </a:lnTo>
                  <a:lnTo>
                    <a:pt x="62" y="44"/>
                  </a:lnTo>
                  <a:lnTo>
                    <a:pt x="65" y="46"/>
                  </a:lnTo>
                  <a:lnTo>
                    <a:pt x="68" y="49"/>
                  </a:lnTo>
                  <a:lnTo>
                    <a:pt x="70" y="53"/>
                  </a:lnTo>
                  <a:lnTo>
                    <a:pt x="72" y="56"/>
                  </a:lnTo>
                  <a:lnTo>
                    <a:pt x="73" y="61"/>
                  </a:lnTo>
                  <a:lnTo>
                    <a:pt x="73" y="65"/>
                  </a:lnTo>
                  <a:lnTo>
                    <a:pt x="72" y="71"/>
                  </a:lnTo>
                  <a:lnTo>
                    <a:pt x="71" y="76"/>
                  </a:lnTo>
                  <a:lnTo>
                    <a:pt x="69" y="82"/>
                  </a:lnTo>
                  <a:lnTo>
                    <a:pt x="66" y="86"/>
                  </a:lnTo>
                  <a:lnTo>
                    <a:pt x="62" y="89"/>
                  </a:lnTo>
                  <a:lnTo>
                    <a:pt x="57" y="91"/>
                  </a:lnTo>
                  <a:lnTo>
                    <a:pt x="50" y="91"/>
                  </a:lnTo>
                  <a:lnTo>
                    <a:pt x="44" y="92"/>
                  </a:lnTo>
                  <a:lnTo>
                    <a:pt x="0" y="92"/>
                  </a:lnTo>
                  <a:lnTo>
                    <a:pt x="0" y="75"/>
                  </a:lnTo>
                  <a:lnTo>
                    <a:pt x="1" y="74"/>
                  </a:lnTo>
                  <a:lnTo>
                    <a:pt x="2" y="73"/>
                  </a:lnTo>
                  <a:lnTo>
                    <a:pt x="3" y="71"/>
                  </a:lnTo>
                  <a:lnTo>
                    <a:pt x="3" y="68"/>
                  </a:lnTo>
                  <a:lnTo>
                    <a:pt x="3" y="26"/>
                  </a:lnTo>
                  <a:lnTo>
                    <a:pt x="3" y="23"/>
                  </a:lnTo>
                  <a:lnTo>
                    <a:pt x="3" y="20"/>
                  </a:lnTo>
                  <a:lnTo>
                    <a:pt x="3" y="19"/>
                  </a:lnTo>
                  <a:lnTo>
                    <a:pt x="2" y="17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316"/>
            <p:cNvSpPr>
              <a:spLocks noEditPoints="1"/>
            </p:cNvSpPr>
            <p:nvPr/>
          </p:nvSpPr>
          <p:spPr bwMode="auto">
            <a:xfrm>
              <a:off x="5113338" y="4073525"/>
              <a:ext cx="109538" cy="152400"/>
            </a:xfrm>
            <a:custGeom>
              <a:avLst/>
              <a:gdLst>
                <a:gd name="T0" fmla="*/ 34 w 69"/>
                <a:gd name="T1" fmla="*/ 19 h 96"/>
                <a:gd name="T2" fmla="*/ 32 w 69"/>
                <a:gd name="T3" fmla="*/ 21 h 96"/>
                <a:gd name="T4" fmla="*/ 30 w 69"/>
                <a:gd name="T5" fmla="*/ 22 h 96"/>
                <a:gd name="T6" fmla="*/ 29 w 69"/>
                <a:gd name="T7" fmla="*/ 24 h 96"/>
                <a:gd name="T8" fmla="*/ 29 w 69"/>
                <a:gd name="T9" fmla="*/ 27 h 96"/>
                <a:gd name="T10" fmla="*/ 29 w 69"/>
                <a:gd name="T11" fmla="*/ 68 h 96"/>
                <a:gd name="T12" fmla="*/ 29 w 69"/>
                <a:gd name="T13" fmla="*/ 71 h 96"/>
                <a:gd name="T14" fmla="*/ 30 w 69"/>
                <a:gd name="T15" fmla="*/ 74 h 96"/>
                <a:gd name="T16" fmla="*/ 32 w 69"/>
                <a:gd name="T17" fmla="*/ 75 h 96"/>
                <a:gd name="T18" fmla="*/ 34 w 69"/>
                <a:gd name="T19" fmla="*/ 75 h 96"/>
                <a:gd name="T20" fmla="*/ 37 w 69"/>
                <a:gd name="T21" fmla="*/ 75 h 96"/>
                <a:gd name="T22" fmla="*/ 39 w 69"/>
                <a:gd name="T23" fmla="*/ 73 h 96"/>
                <a:gd name="T24" fmla="*/ 40 w 69"/>
                <a:gd name="T25" fmla="*/ 71 h 96"/>
                <a:gd name="T26" fmla="*/ 40 w 69"/>
                <a:gd name="T27" fmla="*/ 68 h 96"/>
                <a:gd name="T28" fmla="*/ 40 w 69"/>
                <a:gd name="T29" fmla="*/ 27 h 96"/>
                <a:gd name="T30" fmla="*/ 40 w 69"/>
                <a:gd name="T31" fmla="*/ 24 h 96"/>
                <a:gd name="T32" fmla="*/ 39 w 69"/>
                <a:gd name="T33" fmla="*/ 22 h 96"/>
                <a:gd name="T34" fmla="*/ 37 w 69"/>
                <a:gd name="T35" fmla="*/ 21 h 96"/>
                <a:gd name="T36" fmla="*/ 34 w 69"/>
                <a:gd name="T37" fmla="*/ 19 h 96"/>
                <a:gd name="T38" fmla="*/ 34 w 69"/>
                <a:gd name="T39" fmla="*/ 0 h 96"/>
                <a:gd name="T40" fmla="*/ 50 w 69"/>
                <a:gd name="T41" fmla="*/ 2 h 96"/>
                <a:gd name="T42" fmla="*/ 60 w 69"/>
                <a:gd name="T43" fmla="*/ 6 h 96"/>
                <a:gd name="T44" fmla="*/ 64 w 69"/>
                <a:gd name="T45" fmla="*/ 11 h 96"/>
                <a:gd name="T46" fmla="*/ 68 w 69"/>
                <a:gd name="T47" fmla="*/ 18 h 96"/>
                <a:gd name="T48" fmla="*/ 69 w 69"/>
                <a:gd name="T49" fmla="*/ 28 h 96"/>
                <a:gd name="T50" fmla="*/ 69 w 69"/>
                <a:gd name="T51" fmla="*/ 67 h 96"/>
                <a:gd name="T52" fmla="*/ 68 w 69"/>
                <a:gd name="T53" fmla="*/ 74 h 96"/>
                <a:gd name="T54" fmla="*/ 66 w 69"/>
                <a:gd name="T55" fmla="*/ 80 h 96"/>
                <a:gd name="T56" fmla="*/ 64 w 69"/>
                <a:gd name="T57" fmla="*/ 85 h 96"/>
                <a:gd name="T58" fmla="*/ 60 w 69"/>
                <a:gd name="T59" fmla="*/ 89 h 96"/>
                <a:gd name="T60" fmla="*/ 55 w 69"/>
                <a:gd name="T61" fmla="*/ 92 h 96"/>
                <a:gd name="T62" fmla="*/ 50 w 69"/>
                <a:gd name="T63" fmla="*/ 94 h 96"/>
                <a:gd name="T64" fmla="*/ 45 w 69"/>
                <a:gd name="T65" fmla="*/ 95 h 96"/>
                <a:gd name="T66" fmla="*/ 40 w 69"/>
                <a:gd name="T67" fmla="*/ 95 h 96"/>
                <a:gd name="T68" fmla="*/ 34 w 69"/>
                <a:gd name="T69" fmla="*/ 96 h 96"/>
                <a:gd name="T70" fmla="*/ 28 w 69"/>
                <a:gd name="T71" fmla="*/ 95 h 96"/>
                <a:gd name="T72" fmla="*/ 23 w 69"/>
                <a:gd name="T73" fmla="*/ 95 h 96"/>
                <a:gd name="T74" fmla="*/ 19 w 69"/>
                <a:gd name="T75" fmla="*/ 94 h 96"/>
                <a:gd name="T76" fmla="*/ 13 w 69"/>
                <a:gd name="T77" fmla="*/ 92 h 96"/>
                <a:gd name="T78" fmla="*/ 9 w 69"/>
                <a:gd name="T79" fmla="*/ 89 h 96"/>
                <a:gd name="T80" fmla="*/ 5 w 69"/>
                <a:gd name="T81" fmla="*/ 85 h 96"/>
                <a:gd name="T82" fmla="*/ 2 w 69"/>
                <a:gd name="T83" fmla="*/ 80 h 96"/>
                <a:gd name="T84" fmla="*/ 0 w 69"/>
                <a:gd name="T85" fmla="*/ 74 h 96"/>
                <a:gd name="T86" fmla="*/ 0 w 69"/>
                <a:gd name="T87" fmla="*/ 67 h 96"/>
                <a:gd name="T88" fmla="*/ 0 w 69"/>
                <a:gd name="T89" fmla="*/ 28 h 96"/>
                <a:gd name="T90" fmla="*/ 0 w 69"/>
                <a:gd name="T91" fmla="*/ 22 h 96"/>
                <a:gd name="T92" fmla="*/ 1 w 69"/>
                <a:gd name="T93" fmla="*/ 16 h 96"/>
                <a:gd name="T94" fmla="*/ 5 w 69"/>
                <a:gd name="T95" fmla="*/ 11 h 96"/>
                <a:gd name="T96" fmla="*/ 7 w 69"/>
                <a:gd name="T97" fmla="*/ 8 h 96"/>
                <a:gd name="T98" fmla="*/ 11 w 69"/>
                <a:gd name="T99" fmla="*/ 5 h 96"/>
                <a:gd name="T100" fmla="*/ 16 w 69"/>
                <a:gd name="T101" fmla="*/ 3 h 96"/>
                <a:gd name="T102" fmla="*/ 24 w 69"/>
                <a:gd name="T103" fmla="*/ 1 h 96"/>
                <a:gd name="T104" fmla="*/ 34 w 69"/>
                <a:gd name="T105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9" h="96">
                  <a:moveTo>
                    <a:pt x="34" y="19"/>
                  </a:moveTo>
                  <a:lnTo>
                    <a:pt x="32" y="21"/>
                  </a:lnTo>
                  <a:lnTo>
                    <a:pt x="30" y="22"/>
                  </a:lnTo>
                  <a:lnTo>
                    <a:pt x="29" y="24"/>
                  </a:lnTo>
                  <a:lnTo>
                    <a:pt x="29" y="27"/>
                  </a:lnTo>
                  <a:lnTo>
                    <a:pt x="29" y="68"/>
                  </a:lnTo>
                  <a:lnTo>
                    <a:pt x="29" y="71"/>
                  </a:lnTo>
                  <a:lnTo>
                    <a:pt x="30" y="74"/>
                  </a:lnTo>
                  <a:lnTo>
                    <a:pt x="32" y="75"/>
                  </a:lnTo>
                  <a:lnTo>
                    <a:pt x="34" y="75"/>
                  </a:lnTo>
                  <a:lnTo>
                    <a:pt x="37" y="75"/>
                  </a:lnTo>
                  <a:lnTo>
                    <a:pt x="39" y="73"/>
                  </a:lnTo>
                  <a:lnTo>
                    <a:pt x="40" y="71"/>
                  </a:lnTo>
                  <a:lnTo>
                    <a:pt x="40" y="68"/>
                  </a:lnTo>
                  <a:lnTo>
                    <a:pt x="40" y="27"/>
                  </a:lnTo>
                  <a:lnTo>
                    <a:pt x="40" y="24"/>
                  </a:lnTo>
                  <a:lnTo>
                    <a:pt x="39" y="22"/>
                  </a:lnTo>
                  <a:lnTo>
                    <a:pt x="37" y="21"/>
                  </a:lnTo>
                  <a:lnTo>
                    <a:pt x="34" y="19"/>
                  </a:lnTo>
                  <a:close/>
                  <a:moveTo>
                    <a:pt x="34" y="0"/>
                  </a:moveTo>
                  <a:lnTo>
                    <a:pt x="50" y="2"/>
                  </a:lnTo>
                  <a:lnTo>
                    <a:pt x="60" y="6"/>
                  </a:lnTo>
                  <a:lnTo>
                    <a:pt x="64" y="11"/>
                  </a:lnTo>
                  <a:lnTo>
                    <a:pt x="68" y="18"/>
                  </a:lnTo>
                  <a:lnTo>
                    <a:pt x="69" y="28"/>
                  </a:lnTo>
                  <a:lnTo>
                    <a:pt x="69" y="67"/>
                  </a:lnTo>
                  <a:lnTo>
                    <a:pt x="68" y="74"/>
                  </a:lnTo>
                  <a:lnTo>
                    <a:pt x="66" y="80"/>
                  </a:lnTo>
                  <a:lnTo>
                    <a:pt x="64" y="85"/>
                  </a:lnTo>
                  <a:lnTo>
                    <a:pt x="60" y="89"/>
                  </a:lnTo>
                  <a:lnTo>
                    <a:pt x="55" y="92"/>
                  </a:lnTo>
                  <a:lnTo>
                    <a:pt x="50" y="94"/>
                  </a:lnTo>
                  <a:lnTo>
                    <a:pt x="45" y="95"/>
                  </a:lnTo>
                  <a:lnTo>
                    <a:pt x="40" y="95"/>
                  </a:lnTo>
                  <a:lnTo>
                    <a:pt x="34" y="96"/>
                  </a:lnTo>
                  <a:lnTo>
                    <a:pt x="28" y="95"/>
                  </a:lnTo>
                  <a:lnTo>
                    <a:pt x="23" y="95"/>
                  </a:lnTo>
                  <a:lnTo>
                    <a:pt x="19" y="94"/>
                  </a:lnTo>
                  <a:lnTo>
                    <a:pt x="13" y="92"/>
                  </a:lnTo>
                  <a:lnTo>
                    <a:pt x="9" y="89"/>
                  </a:lnTo>
                  <a:lnTo>
                    <a:pt x="5" y="85"/>
                  </a:lnTo>
                  <a:lnTo>
                    <a:pt x="2" y="80"/>
                  </a:lnTo>
                  <a:lnTo>
                    <a:pt x="0" y="74"/>
                  </a:lnTo>
                  <a:lnTo>
                    <a:pt x="0" y="67"/>
                  </a:lnTo>
                  <a:lnTo>
                    <a:pt x="0" y="28"/>
                  </a:lnTo>
                  <a:lnTo>
                    <a:pt x="0" y="22"/>
                  </a:lnTo>
                  <a:lnTo>
                    <a:pt x="1" y="16"/>
                  </a:lnTo>
                  <a:lnTo>
                    <a:pt x="5" y="11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6" y="3"/>
                  </a:lnTo>
                  <a:lnTo>
                    <a:pt x="24" y="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317"/>
            <p:cNvSpPr>
              <a:spLocks noEditPoints="1"/>
            </p:cNvSpPr>
            <p:nvPr/>
          </p:nvSpPr>
          <p:spPr bwMode="auto">
            <a:xfrm>
              <a:off x="5235575" y="4073525"/>
              <a:ext cx="107950" cy="152400"/>
            </a:xfrm>
            <a:custGeom>
              <a:avLst/>
              <a:gdLst>
                <a:gd name="T0" fmla="*/ 34 w 68"/>
                <a:gd name="T1" fmla="*/ 19 h 96"/>
                <a:gd name="T2" fmla="*/ 32 w 68"/>
                <a:gd name="T3" fmla="*/ 21 h 96"/>
                <a:gd name="T4" fmla="*/ 30 w 68"/>
                <a:gd name="T5" fmla="*/ 22 h 96"/>
                <a:gd name="T6" fmla="*/ 29 w 68"/>
                <a:gd name="T7" fmla="*/ 24 h 96"/>
                <a:gd name="T8" fmla="*/ 29 w 68"/>
                <a:gd name="T9" fmla="*/ 27 h 96"/>
                <a:gd name="T10" fmla="*/ 29 w 68"/>
                <a:gd name="T11" fmla="*/ 68 h 96"/>
                <a:gd name="T12" fmla="*/ 29 w 68"/>
                <a:gd name="T13" fmla="*/ 71 h 96"/>
                <a:gd name="T14" fmla="*/ 30 w 68"/>
                <a:gd name="T15" fmla="*/ 74 h 96"/>
                <a:gd name="T16" fmla="*/ 32 w 68"/>
                <a:gd name="T17" fmla="*/ 75 h 96"/>
                <a:gd name="T18" fmla="*/ 34 w 68"/>
                <a:gd name="T19" fmla="*/ 75 h 96"/>
                <a:gd name="T20" fmla="*/ 37 w 68"/>
                <a:gd name="T21" fmla="*/ 75 h 96"/>
                <a:gd name="T22" fmla="*/ 38 w 68"/>
                <a:gd name="T23" fmla="*/ 73 h 96"/>
                <a:gd name="T24" fmla="*/ 39 w 68"/>
                <a:gd name="T25" fmla="*/ 71 h 96"/>
                <a:gd name="T26" fmla="*/ 40 w 68"/>
                <a:gd name="T27" fmla="*/ 68 h 96"/>
                <a:gd name="T28" fmla="*/ 40 w 68"/>
                <a:gd name="T29" fmla="*/ 27 h 96"/>
                <a:gd name="T30" fmla="*/ 39 w 68"/>
                <a:gd name="T31" fmla="*/ 24 h 96"/>
                <a:gd name="T32" fmla="*/ 38 w 68"/>
                <a:gd name="T33" fmla="*/ 22 h 96"/>
                <a:gd name="T34" fmla="*/ 37 w 68"/>
                <a:gd name="T35" fmla="*/ 21 h 96"/>
                <a:gd name="T36" fmla="*/ 34 w 68"/>
                <a:gd name="T37" fmla="*/ 19 h 96"/>
                <a:gd name="T38" fmla="*/ 34 w 68"/>
                <a:gd name="T39" fmla="*/ 0 h 96"/>
                <a:gd name="T40" fmla="*/ 49 w 68"/>
                <a:gd name="T41" fmla="*/ 2 h 96"/>
                <a:gd name="T42" fmla="*/ 60 w 68"/>
                <a:gd name="T43" fmla="*/ 6 h 96"/>
                <a:gd name="T44" fmla="*/ 65 w 68"/>
                <a:gd name="T45" fmla="*/ 11 h 96"/>
                <a:gd name="T46" fmla="*/ 68 w 68"/>
                <a:gd name="T47" fmla="*/ 18 h 96"/>
                <a:gd name="T48" fmla="*/ 68 w 68"/>
                <a:gd name="T49" fmla="*/ 28 h 96"/>
                <a:gd name="T50" fmla="*/ 68 w 68"/>
                <a:gd name="T51" fmla="*/ 67 h 96"/>
                <a:gd name="T52" fmla="*/ 68 w 68"/>
                <a:gd name="T53" fmla="*/ 74 h 96"/>
                <a:gd name="T54" fmla="*/ 67 w 68"/>
                <a:gd name="T55" fmla="*/ 80 h 96"/>
                <a:gd name="T56" fmla="*/ 64 w 68"/>
                <a:gd name="T57" fmla="*/ 85 h 96"/>
                <a:gd name="T58" fmla="*/ 61 w 68"/>
                <a:gd name="T59" fmla="*/ 89 h 96"/>
                <a:gd name="T60" fmla="*/ 56 w 68"/>
                <a:gd name="T61" fmla="*/ 92 h 96"/>
                <a:gd name="T62" fmla="*/ 49 w 68"/>
                <a:gd name="T63" fmla="*/ 94 h 96"/>
                <a:gd name="T64" fmla="*/ 45 w 68"/>
                <a:gd name="T65" fmla="*/ 95 h 96"/>
                <a:gd name="T66" fmla="*/ 40 w 68"/>
                <a:gd name="T67" fmla="*/ 95 h 96"/>
                <a:gd name="T68" fmla="*/ 34 w 68"/>
                <a:gd name="T69" fmla="*/ 96 h 96"/>
                <a:gd name="T70" fmla="*/ 29 w 68"/>
                <a:gd name="T71" fmla="*/ 95 h 96"/>
                <a:gd name="T72" fmla="*/ 24 w 68"/>
                <a:gd name="T73" fmla="*/ 95 h 96"/>
                <a:gd name="T74" fmla="*/ 19 w 68"/>
                <a:gd name="T75" fmla="*/ 94 h 96"/>
                <a:gd name="T76" fmla="*/ 13 w 68"/>
                <a:gd name="T77" fmla="*/ 92 h 96"/>
                <a:gd name="T78" fmla="*/ 8 w 68"/>
                <a:gd name="T79" fmla="*/ 89 h 96"/>
                <a:gd name="T80" fmla="*/ 5 w 68"/>
                <a:gd name="T81" fmla="*/ 85 h 96"/>
                <a:gd name="T82" fmla="*/ 2 w 68"/>
                <a:gd name="T83" fmla="*/ 80 h 96"/>
                <a:gd name="T84" fmla="*/ 1 w 68"/>
                <a:gd name="T85" fmla="*/ 74 h 96"/>
                <a:gd name="T86" fmla="*/ 0 w 68"/>
                <a:gd name="T87" fmla="*/ 67 h 96"/>
                <a:gd name="T88" fmla="*/ 0 w 68"/>
                <a:gd name="T89" fmla="*/ 28 h 96"/>
                <a:gd name="T90" fmla="*/ 1 w 68"/>
                <a:gd name="T91" fmla="*/ 22 h 96"/>
                <a:gd name="T92" fmla="*/ 2 w 68"/>
                <a:gd name="T93" fmla="*/ 16 h 96"/>
                <a:gd name="T94" fmla="*/ 4 w 68"/>
                <a:gd name="T95" fmla="*/ 11 h 96"/>
                <a:gd name="T96" fmla="*/ 7 w 68"/>
                <a:gd name="T97" fmla="*/ 8 h 96"/>
                <a:gd name="T98" fmla="*/ 11 w 68"/>
                <a:gd name="T99" fmla="*/ 5 h 96"/>
                <a:gd name="T100" fmla="*/ 15 w 68"/>
                <a:gd name="T101" fmla="*/ 3 h 96"/>
                <a:gd name="T102" fmla="*/ 24 w 68"/>
                <a:gd name="T103" fmla="*/ 1 h 96"/>
                <a:gd name="T104" fmla="*/ 34 w 68"/>
                <a:gd name="T105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8" h="96">
                  <a:moveTo>
                    <a:pt x="34" y="19"/>
                  </a:moveTo>
                  <a:lnTo>
                    <a:pt x="32" y="21"/>
                  </a:lnTo>
                  <a:lnTo>
                    <a:pt x="30" y="22"/>
                  </a:lnTo>
                  <a:lnTo>
                    <a:pt x="29" y="24"/>
                  </a:lnTo>
                  <a:lnTo>
                    <a:pt x="29" y="27"/>
                  </a:lnTo>
                  <a:lnTo>
                    <a:pt x="29" y="68"/>
                  </a:lnTo>
                  <a:lnTo>
                    <a:pt x="29" y="71"/>
                  </a:lnTo>
                  <a:lnTo>
                    <a:pt x="30" y="74"/>
                  </a:lnTo>
                  <a:lnTo>
                    <a:pt x="32" y="75"/>
                  </a:lnTo>
                  <a:lnTo>
                    <a:pt x="34" y="75"/>
                  </a:lnTo>
                  <a:lnTo>
                    <a:pt x="37" y="75"/>
                  </a:lnTo>
                  <a:lnTo>
                    <a:pt x="38" y="73"/>
                  </a:lnTo>
                  <a:lnTo>
                    <a:pt x="39" y="71"/>
                  </a:lnTo>
                  <a:lnTo>
                    <a:pt x="40" y="68"/>
                  </a:lnTo>
                  <a:lnTo>
                    <a:pt x="40" y="27"/>
                  </a:lnTo>
                  <a:lnTo>
                    <a:pt x="39" y="24"/>
                  </a:lnTo>
                  <a:lnTo>
                    <a:pt x="38" y="22"/>
                  </a:lnTo>
                  <a:lnTo>
                    <a:pt x="37" y="21"/>
                  </a:lnTo>
                  <a:lnTo>
                    <a:pt x="34" y="19"/>
                  </a:lnTo>
                  <a:close/>
                  <a:moveTo>
                    <a:pt x="34" y="0"/>
                  </a:moveTo>
                  <a:lnTo>
                    <a:pt x="49" y="2"/>
                  </a:lnTo>
                  <a:lnTo>
                    <a:pt x="60" y="6"/>
                  </a:lnTo>
                  <a:lnTo>
                    <a:pt x="65" y="11"/>
                  </a:lnTo>
                  <a:lnTo>
                    <a:pt x="68" y="18"/>
                  </a:lnTo>
                  <a:lnTo>
                    <a:pt x="68" y="28"/>
                  </a:lnTo>
                  <a:lnTo>
                    <a:pt x="68" y="67"/>
                  </a:lnTo>
                  <a:lnTo>
                    <a:pt x="68" y="74"/>
                  </a:lnTo>
                  <a:lnTo>
                    <a:pt x="67" y="80"/>
                  </a:lnTo>
                  <a:lnTo>
                    <a:pt x="64" y="85"/>
                  </a:lnTo>
                  <a:lnTo>
                    <a:pt x="61" y="89"/>
                  </a:lnTo>
                  <a:lnTo>
                    <a:pt x="56" y="92"/>
                  </a:lnTo>
                  <a:lnTo>
                    <a:pt x="49" y="94"/>
                  </a:lnTo>
                  <a:lnTo>
                    <a:pt x="45" y="95"/>
                  </a:lnTo>
                  <a:lnTo>
                    <a:pt x="40" y="95"/>
                  </a:lnTo>
                  <a:lnTo>
                    <a:pt x="34" y="96"/>
                  </a:lnTo>
                  <a:lnTo>
                    <a:pt x="29" y="95"/>
                  </a:lnTo>
                  <a:lnTo>
                    <a:pt x="24" y="95"/>
                  </a:lnTo>
                  <a:lnTo>
                    <a:pt x="19" y="94"/>
                  </a:lnTo>
                  <a:lnTo>
                    <a:pt x="13" y="92"/>
                  </a:lnTo>
                  <a:lnTo>
                    <a:pt x="8" y="89"/>
                  </a:lnTo>
                  <a:lnTo>
                    <a:pt x="5" y="85"/>
                  </a:lnTo>
                  <a:lnTo>
                    <a:pt x="2" y="80"/>
                  </a:lnTo>
                  <a:lnTo>
                    <a:pt x="1" y="74"/>
                  </a:lnTo>
                  <a:lnTo>
                    <a:pt x="0" y="67"/>
                  </a:lnTo>
                  <a:lnTo>
                    <a:pt x="0" y="28"/>
                  </a:lnTo>
                  <a:lnTo>
                    <a:pt x="1" y="22"/>
                  </a:lnTo>
                  <a:lnTo>
                    <a:pt x="2" y="16"/>
                  </a:lnTo>
                  <a:lnTo>
                    <a:pt x="4" y="11"/>
                  </a:lnTo>
                  <a:lnTo>
                    <a:pt x="7" y="8"/>
                  </a:lnTo>
                  <a:lnTo>
                    <a:pt x="11" y="5"/>
                  </a:lnTo>
                  <a:lnTo>
                    <a:pt x="15" y="3"/>
                  </a:lnTo>
                  <a:lnTo>
                    <a:pt x="24" y="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318"/>
            <p:cNvSpPr>
              <a:spLocks/>
            </p:cNvSpPr>
            <p:nvPr/>
          </p:nvSpPr>
          <p:spPr bwMode="auto">
            <a:xfrm>
              <a:off x="5357813" y="4076700"/>
              <a:ext cx="120650" cy="146050"/>
            </a:xfrm>
            <a:custGeom>
              <a:avLst/>
              <a:gdLst>
                <a:gd name="T0" fmla="*/ 0 w 76"/>
                <a:gd name="T1" fmla="*/ 0 h 92"/>
                <a:gd name="T2" fmla="*/ 35 w 76"/>
                <a:gd name="T3" fmla="*/ 0 h 92"/>
                <a:gd name="T4" fmla="*/ 35 w 76"/>
                <a:gd name="T5" fmla="*/ 16 h 92"/>
                <a:gd name="T6" fmla="*/ 33 w 76"/>
                <a:gd name="T7" fmla="*/ 17 h 92"/>
                <a:gd name="T8" fmla="*/ 32 w 76"/>
                <a:gd name="T9" fmla="*/ 20 h 92"/>
                <a:gd name="T10" fmla="*/ 32 w 76"/>
                <a:gd name="T11" fmla="*/ 22 h 92"/>
                <a:gd name="T12" fmla="*/ 32 w 76"/>
                <a:gd name="T13" fmla="*/ 26 h 92"/>
                <a:gd name="T14" fmla="*/ 32 w 76"/>
                <a:gd name="T15" fmla="*/ 37 h 92"/>
                <a:gd name="T16" fmla="*/ 32 w 76"/>
                <a:gd name="T17" fmla="*/ 35 h 92"/>
                <a:gd name="T18" fmla="*/ 34 w 76"/>
                <a:gd name="T19" fmla="*/ 33 h 92"/>
                <a:gd name="T20" fmla="*/ 36 w 76"/>
                <a:gd name="T21" fmla="*/ 30 h 92"/>
                <a:gd name="T22" fmla="*/ 40 w 76"/>
                <a:gd name="T23" fmla="*/ 26 h 92"/>
                <a:gd name="T24" fmla="*/ 42 w 76"/>
                <a:gd name="T25" fmla="*/ 22 h 92"/>
                <a:gd name="T26" fmla="*/ 43 w 76"/>
                <a:gd name="T27" fmla="*/ 17 h 92"/>
                <a:gd name="T28" fmla="*/ 44 w 76"/>
                <a:gd name="T29" fmla="*/ 13 h 92"/>
                <a:gd name="T30" fmla="*/ 44 w 76"/>
                <a:gd name="T31" fmla="*/ 0 h 92"/>
                <a:gd name="T32" fmla="*/ 75 w 76"/>
                <a:gd name="T33" fmla="*/ 0 h 92"/>
                <a:gd name="T34" fmla="*/ 75 w 76"/>
                <a:gd name="T35" fmla="*/ 16 h 92"/>
                <a:gd name="T36" fmla="*/ 73 w 76"/>
                <a:gd name="T37" fmla="*/ 17 h 92"/>
                <a:gd name="T38" fmla="*/ 72 w 76"/>
                <a:gd name="T39" fmla="*/ 17 h 92"/>
                <a:gd name="T40" fmla="*/ 70 w 76"/>
                <a:gd name="T41" fmla="*/ 19 h 92"/>
                <a:gd name="T42" fmla="*/ 69 w 76"/>
                <a:gd name="T43" fmla="*/ 21 h 92"/>
                <a:gd name="T44" fmla="*/ 68 w 76"/>
                <a:gd name="T45" fmla="*/ 23 h 92"/>
                <a:gd name="T46" fmla="*/ 56 w 76"/>
                <a:gd name="T47" fmla="*/ 41 h 92"/>
                <a:gd name="T48" fmla="*/ 69 w 76"/>
                <a:gd name="T49" fmla="*/ 68 h 92"/>
                <a:gd name="T50" fmla="*/ 72 w 76"/>
                <a:gd name="T51" fmla="*/ 70 h 92"/>
                <a:gd name="T52" fmla="*/ 73 w 76"/>
                <a:gd name="T53" fmla="*/ 72 h 92"/>
                <a:gd name="T54" fmla="*/ 74 w 76"/>
                <a:gd name="T55" fmla="*/ 74 h 92"/>
                <a:gd name="T56" fmla="*/ 76 w 76"/>
                <a:gd name="T57" fmla="*/ 75 h 92"/>
                <a:gd name="T58" fmla="*/ 76 w 76"/>
                <a:gd name="T59" fmla="*/ 92 h 92"/>
                <a:gd name="T60" fmla="*/ 44 w 76"/>
                <a:gd name="T61" fmla="*/ 92 h 92"/>
                <a:gd name="T62" fmla="*/ 44 w 76"/>
                <a:gd name="T63" fmla="*/ 80 h 92"/>
                <a:gd name="T64" fmla="*/ 44 w 76"/>
                <a:gd name="T65" fmla="*/ 76 h 92"/>
                <a:gd name="T66" fmla="*/ 43 w 76"/>
                <a:gd name="T67" fmla="*/ 73 h 92"/>
                <a:gd name="T68" fmla="*/ 42 w 76"/>
                <a:gd name="T69" fmla="*/ 70 h 92"/>
                <a:gd name="T70" fmla="*/ 40 w 76"/>
                <a:gd name="T71" fmla="*/ 66 h 92"/>
                <a:gd name="T72" fmla="*/ 38 w 76"/>
                <a:gd name="T73" fmla="*/ 64 h 92"/>
                <a:gd name="T74" fmla="*/ 36 w 76"/>
                <a:gd name="T75" fmla="*/ 61 h 92"/>
                <a:gd name="T76" fmla="*/ 35 w 76"/>
                <a:gd name="T77" fmla="*/ 58 h 92"/>
                <a:gd name="T78" fmla="*/ 34 w 76"/>
                <a:gd name="T79" fmla="*/ 56 h 92"/>
                <a:gd name="T80" fmla="*/ 33 w 76"/>
                <a:gd name="T81" fmla="*/ 54 h 92"/>
                <a:gd name="T82" fmla="*/ 32 w 76"/>
                <a:gd name="T83" fmla="*/ 53 h 92"/>
                <a:gd name="T84" fmla="*/ 32 w 76"/>
                <a:gd name="T85" fmla="*/ 52 h 92"/>
                <a:gd name="T86" fmla="*/ 32 w 76"/>
                <a:gd name="T87" fmla="*/ 52 h 92"/>
                <a:gd name="T88" fmla="*/ 32 w 76"/>
                <a:gd name="T89" fmla="*/ 65 h 92"/>
                <a:gd name="T90" fmla="*/ 32 w 76"/>
                <a:gd name="T91" fmla="*/ 69 h 92"/>
                <a:gd name="T92" fmla="*/ 32 w 76"/>
                <a:gd name="T93" fmla="*/ 72 h 92"/>
                <a:gd name="T94" fmla="*/ 33 w 76"/>
                <a:gd name="T95" fmla="*/ 74 h 92"/>
                <a:gd name="T96" fmla="*/ 35 w 76"/>
                <a:gd name="T97" fmla="*/ 75 h 92"/>
                <a:gd name="T98" fmla="*/ 35 w 76"/>
                <a:gd name="T99" fmla="*/ 92 h 92"/>
                <a:gd name="T100" fmla="*/ 0 w 76"/>
                <a:gd name="T101" fmla="*/ 92 h 92"/>
                <a:gd name="T102" fmla="*/ 0 w 76"/>
                <a:gd name="T103" fmla="*/ 75 h 92"/>
                <a:gd name="T104" fmla="*/ 1 w 76"/>
                <a:gd name="T105" fmla="*/ 74 h 92"/>
                <a:gd name="T106" fmla="*/ 2 w 76"/>
                <a:gd name="T107" fmla="*/ 73 h 92"/>
                <a:gd name="T108" fmla="*/ 3 w 76"/>
                <a:gd name="T109" fmla="*/ 71 h 92"/>
                <a:gd name="T110" fmla="*/ 3 w 76"/>
                <a:gd name="T111" fmla="*/ 70 h 92"/>
                <a:gd name="T112" fmla="*/ 3 w 76"/>
                <a:gd name="T113" fmla="*/ 68 h 92"/>
                <a:gd name="T114" fmla="*/ 3 w 76"/>
                <a:gd name="T115" fmla="*/ 25 h 92"/>
                <a:gd name="T116" fmla="*/ 3 w 76"/>
                <a:gd name="T117" fmla="*/ 22 h 92"/>
                <a:gd name="T118" fmla="*/ 2 w 76"/>
                <a:gd name="T119" fmla="*/ 20 h 92"/>
                <a:gd name="T120" fmla="*/ 1 w 76"/>
                <a:gd name="T121" fmla="*/ 17 h 92"/>
                <a:gd name="T122" fmla="*/ 0 w 76"/>
                <a:gd name="T123" fmla="*/ 16 h 92"/>
                <a:gd name="T124" fmla="*/ 0 w 76"/>
                <a:gd name="T125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6" h="92">
                  <a:moveTo>
                    <a:pt x="0" y="0"/>
                  </a:moveTo>
                  <a:lnTo>
                    <a:pt x="35" y="0"/>
                  </a:lnTo>
                  <a:lnTo>
                    <a:pt x="35" y="16"/>
                  </a:lnTo>
                  <a:lnTo>
                    <a:pt x="33" y="17"/>
                  </a:lnTo>
                  <a:lnTo>
                    <a:pt x="32" y="20"/>
                  </a:lnTo>
                  <a:lnTo>
                    <a:pt x="32" y="22"/>
                  </a:lnTo>
                  <a:lnTo>
                    <a:pt x="32" y="26"/>
                  </a:lnTo>
                  <a:lnTo>
                    <a:pt x="32" y="37"/>
                  </a:lnTo>
                  <a:lnTo>
                    <a:pt x="32" y="35"/>
                  </a:lnTo>
                  <a:lnTo>
                    <a:pt x="34" y="33"/>
                  </a:lnTo>
                  <a:lnTo>
                    <a:pt x="36" y="30"/>
                  </a:lnTo>
                  <a:lnTo>
                    <a:pt x="40" y="26"/>
                  </a:lnTo>
                  <a:lnTo>
                    <a:pt x="42" y="22"/>
                  </a:lnTo>
                  <a:lnTo>
                    <a:pt x="43" y="17"/>
                  </a:lnTo>
                  <a:lnTo>
                    <a:pt x="44" y="13"/>
                  </a:lnTo>
                  <a:lnTo>
                    <a:pt x="44" y="0"/>
                  </a:lnTo>
                  <a:lnTo>
                    <a:pt x="75" y="0"/>
                  </a:lnTo>
                  <a:lnTo>
                    <a:pt x="75" y="16"/>
                  </a:lnTo>
                  <a:lnTo>
                    <a:pt x="73" y="17"/>
                  </a:lnTo>
                  <a:lnTo>
                    <a:pt x="72" y="17"/>
                  </a:lnTo>
                  <a:lnTo>
                    <a:pt x="70" y="19"/>
                  </a:lnTo>
                  <a:lnTo>
                    <a:pt x="69" y="21"/>
                  </a:lnTo>
                  <a:lnTo>
                    <a:pt x="68" y="23"/>
                  </a:lnTo>
                  <a:lnTo>
                    <a:pt x="56" y="41"/>
                  </a:lnTo>
                  <a:lnTo>
                    <a:pt x="69" y="68"/>
                  </a:lnTo>
                  <a:lnTo>
                    <a:pt x="72" y="70"/>
                  </a:lnTo>
                  <a:lnTo>
                    <a:pt x="73" y="72"/>
                  </a:lnTo>
                  <a:lnTo>
                    <a:pt x="74" y="74"/>
                  </a:lnTo>
                  <a:lnTo>
                    <a:pt x="76" y="75"/>
                  </a:lnTo>
                  <a:lnTo>
                    <a:pt x="76" y="92"/>
                  </a:lnTo>
                  <a:lnTo>
                    <a:pt x="44" y="92"/>
                  </a:lnTo>
                  <a:lnTo>
                    <a:pt x="44" y="80"/>
                  </a:lnTo>
                  <a:lnTo>
                    <a:pt x="44" y="76"/>
                  </a:lnTo>
                  <a:lnTo>
                    <a:pt x="43" y="73"/>
                  </a:lnTo>
                  <a:lnTo>
                    <a:pt x="42" y="70"/>
                  </a:lnTo>
                  <a:lnTo>
                    <a:pt x="40" y="66"/>
                  </a:lnTo>
                  <a:lnTo>
                    <a:pt x="38" y="64"/>
                  </a:lnTo>
                  <a:lnTo>
                    <a:pt x="36" y="61"/>
                  </a:lnTo>
                  <a:lnTo>
                    <a:pt x="35" y="58"/>
                  </a:lnTo>
                  <a:lnTo>
                    <a:pt x="34" y="56"/>
                  </a:lnTo>
                  <a:lnTo>
                    <a:pt x="33" y="54"/>
                  </a:lnTo>
                  <a:lnTo>
                    <a:pt x="32" y="53"/>
                  </a:lnTo>
                  <a:lnTo>
                    <a:pt x="32" y="52"/>
                  </a:lnTo>
                  <a:lnTo>
                    <a:pt x="32" y="52"/>
                  </a:lnTo>
                  <a:lnTo>
                    <a:pt x="32" y="65"/>
                  </a:lnTo>
                  <a:lnTo>
                    <a:pt x="32" y="69"/>
                  </a:lnTo>
                  <a:lnTo>
                    <a:pt x="32" y="72"/>
                  </a:lnTo>
                  <a:lnTo>
                    <a:pt x="33" y="74"/>
                  </a:lnTo>
                  <a:lnTo>
                    <a:pt x="35" y="75"/>
                  </a:lnTo>
                  <a:lnTo>
                    <a:pt x="35" y="92"/>
                  </a:lnTo>
                  <a:lnTo>
                    <a:pt x="0" y="92"/>
                  </a:lnTo>
                  <a:lnTo>
                    <a:pt x="0" y="75"/>
                  </a:lnTo>
                  <a:lnTo>
                    <a:pt x="1" y="74"/>
                  </a:lnTo>
                  <a:lnTo>
                    <a:pt x="2" y="73"/>
                  </a:lnTo>
                  <a:lnTo>
                    <a:pt x="3" y="71"/>
                  </a:lnTo>
                  <a:lnTo>
                    <a:pt x="3" y="70"/>
                  </a:lnTo>
                  <a:lnTo>
                    <a:pt x="3" y="68"/>
                  </a:lnTo>
                  <a:lnTo>
                    <a:pt x="3" y="25"/>
                  </a:lnTo>
                  <a:lnTo>
                    <a:pt x="3" y="22"/>
                  </a:lnTo>
                  <a:lnTo>
                    <a:pt x="2" y="20"/>
                  </a:lnTo>
                  <a:lnTo>
                    <a:pt x="1" y="17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319"/>
            <p:cNvSpPr>
              <a:spLocks/>
            </p:cNvSpPr>
            <p:nvPr/>
          </p:nvSpPr>
          <p:spPr bwMode="auto">
            <a:xfrm>
              <a:off x="4705350" y="3500438"/>
              <a:ext cx="1490663" cy="347663"/>
            </a:xfrm>
            <a:custGeom>
              <a:avLst/>
              <a:gdLst>
                <a:gd name="T0" fmla="*/ 0 w 939"/>
                <a:gd name="T1" fmla="*/ 0 h 219"/>
                <a:gd name="T2" fmla="*/ 806 w 939"/>
                <a:gd name="T3" fmla="*/ 0 h 219"/>
                <a:gd name="T4" fmla="*/ 939 w 939"/>
                <a:gd name="T5" fmla="*/ 219 h 219"/>
                <a:gd name="T6" fmla="*/ 97 w 939"/>
                <a:gd name="T7" fmla="*/ 219 h 219"/>
                <a:gd name="T8" fmla="*/ 0 w 939"/>
                <a:gd name="T9" fmla="*/ 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9" h="219">
                  <a:moveTo>
                    <a:pt x="0" y="0"/>
                  </a:moveTo>
                  <a:lnTo>
                    <a:pt x="806" y="0"/>
                  </a:lnTo>
                  <a:lnTo>
                    <a:pt x="939" y="219"/>
                  </a:lnTo>
                  <a:lnTo>
                    <a:pt x="97" y="2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solidFill>
                <a:schemeClr val="accent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320"/>
            <p:cNvSpPr>
              <a:spLocks/>
            </p:cNvSpPr>
            <p:nvPr/>
          </p:nvSpPr>
          <p:spPr bwMode="auto">
            <a:xfrm>
              <a:off x="4905375" y="3538538"/>
              <a:ext cx="442913" cy="252413"/>
            </a:xfrm>
            <a:custGeom>
              <a:avLst/>
              <a:gdLst>
                <a:gd name="T0" fmla="*/ 0 w 279"/>
                <a:gd name="T1" fmla="*/ 0 h 159"/>
                <a:gd name="T2" fmla="*/ 179 w 279"/>
                <a:gd name="T3" fmla="*/ 0 h 159"/>
                <a:gd name="T4" fmla="*/ 279 w 279"/>
                <a:gd name="T5" fmla="*/ 159 h 159"/>
                <a:gd name="T6" fmla="*/ 98 w 279"/>
                <a:gd name="T7" fmla="*/ 159 h 159"/>
                <a:gd name="T8" fmla="*/ 0 w 279"/>
                <a:gd name="T9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159">
                  <a:moveTo>
                    <a:pt x="0" y="0"/>
                  </a:moveTo>
                  <a:lnTo>
                    <a:pt x="179" y="0"/>
                  </a:lnTo>
                  <a:lnTo>
                    <a:pt x="279" y="159"/>
                  </a:lnTo>
                  <a:lnTo>
                    <a:pt x="98" y="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321"/>
            <p:cNvSpPr>
              <a:spLocks/>
            </p:cNvSpPr>
            <p:nvPr/>
          </p:nvSpPr>
          <p:spPr bwMode="auto">
            <a:xfrm>
              <a:off x="5035550" y="3563938"/>
              <a:ext cx="134938" cy="192088"/>
            </a:xfrm>
            <a:custGeom>
              <a:avLst/>
              <a:gdLst>
                <a:gd name="T0" fmla="*/ 0 w 85"/>
                <a:gd name="T1" fmla="*/ 0 h 121"/>
                <a:gd name="T2" fmla="*/ 11 w 85"/>
                <a:gd name="T3" fmla="*/ 0 h 121"/>
                <a:gd name="T4" fmla="*/ 85 w 85"/>
                <a:gd name="T5" fmla="*/ 121 h 121"/>
                <a:gd name="T6" fmla="*/ 72 w 85"/>
                <a:gd name="T7" fmla="*/ 121 h 121"/>
                <a:gd name="T8" fmla="*/ 0 w 85"/>
                <a:gd name="T9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21">
                  <a:moveTo>
                    <a:pt x="0" y="0"/>
                  </a:moveTo>
                  <a:lnTo>
                    <a:pt x="11" y="0"/>
                  </a:lnTo>
                  <a:lnTo>
                    <a:pt x="85" y="121"/>
                  </a:lnTo>
                  <a:lnTo>
                    <a:pt x="72" y="1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322"/>
            <p:cNvSpPr>
              <a:spLocks/>
            </p:cNvSpPr>
            <p:nvPr/>
          </p:nvSpPr>
          <p:spPr bwMode="auto">
            <a:xfrm>
              <a:off x="5000625" y="3563938"/>
              <a:ext cx="134938" cy="192088"/>
            </a:xfrm>
            <a:custGeom>
              <a:avLst/>
              <a:gdLst>
                <a:gd name="T0" fmla="*/ 0 w 85"/>
                <a:gd name="T1" fmla="*/ 0 h 121"/>
                <a:gd name="T2" fmla="*/ 11 w 85"/>
                <a:gd name="T3" fmla="*/ 0 h 121"/>
                <a:gd name="T4" fmla="*/ 85 w 85"/>
                <a:gd name="T5" fmla="*/ 121 h 121"/>
                <a:gd name="T6" fmla="*/ 72 w 85"/>
                <a:gd name="T7" fmla="*/ 121 h 121"/>
                <a:gd name="T8" fmla="*/ 0 w 85"/>
                <a:gd name="T9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21">
                  <a:moveTo>
                    <a:pt x="0" y="0"/>
                  </a:moveTo>
                  <a:lnTo>
                    <a:pt x="11" y="0"/>
                  </a:lnTo>
                  <a:lnTo>
                    <a:pt x="85" y="121"/>
                  </a:lnTo>
                  <a:lnTo>
                    <a:pt x="72" y="1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323"/>
            <p:cNvSpPr>
              <a:spLocks/>
            </p:cNvSpPr>
            <p:nvPr/>
          </p:nvSpPr>
          <p:spPr bwMode="auto">
            <a:xfrm>
              <a:off x="4965700" y="3563938"/>
              <a:ext cx="134938" cy="192088"/>
            </a:xfrm>
            <a:custGeom>
              <a:avLst/>
              <a:gdLst>
                <a:gd name="T0" fmla="*/ 0 w 85"/>
                <a:gd name="T1" fmla="*/ 0 h 121"/>
                <a:gd name="T2" fmla="*/ 12 w 85"/>
                <a:gd name="T3" fmla="*/ 0 h 121"/>
                <a:gd name="T4" fmla="*/ 85 w 85"/>
                <a:gd name="T5" fmla="*/ 121 h 121"/>
                <a:gd name="T6" fmla="*/ 73 w 85"/>
                <a:gd name="T7" fmla="*/ 121 h 121"/>
                <a:gd name="T8" fmla="*/ 0 w 85"/>
                <a:gd name="T9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21">
                  <a:moveTo>
                    <a:pt x="0" y="0"/>
                  </a:moveTo>
                  <a:lnTo>
                    <a:pt x="12" y="0"/>
                  </a:lnTo>
                  <a:lnTo>
                    <a:pt x="85" y="121"/>
                  </a:lnTo>
                  <a:lnTo>
                    <a:pt x="73" y="1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324"/>
            <p:cNvSpPr>
              <a:spLocks/>
            </p:cNvSpPr>
            <p:nvPr/>
          </p:nvSpPr>
          <p:spPr bwMode="auto">
            <a:xfrm>
              <a:off x="5138738" y="3563938"/>
              <a:ext cx="134938" cy="192088"/>
            </a:xfrm>
            <a:custGeom>
              <a:avLst/>
              <a:gdLst>
                <a:gd name="T0" fmla="*/ 0 w 85"/>
                <a:gd name="T1" fmla="*/ 0 h 121"/>
                <a:gd name="T2" fmla="*/ 11 w 85"/>
                <a:gd name="T3" fmla="*/ 0 h 121"/>
                <a:gd name="T4" fmla="*/ 85 w 85"/>
                <a:gd name="T5" fmla="*/ 121 h 121"/>
                <a:gd name="T6" fmla="*/ 72 w 85"/>
                <a:gd name="T7" fmla="*/ 121 h 121"/>
                <a:gd name="T8" fmla="*/ 0 w 85"/>
                <a:gd name="T9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21">
                  <a:moveTo>
                    <a:pt x="0" y="0"/>
                  </a:moveTo>
                  <a:lnTo>
                    <a:pt x="11" y="0"/>
                  </a:lnTo>
                  <a:lnTo>
                    <a:pt x="85" y="121"/>
                  </a:lnTo>
                  <a:lnTo>
                    <a:pt x="72" y="1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325"/>
            <p:cNvSpPr>
              <a:spLocks/>
            </p:cNvSpPr>
            <p:nvPr/>
          </p:nvSpPr>
          <p:spPr bwMode="auto">
            <a:xfrm>
              <a:off x="5103813" y="3563938"/>
              <a:ext cx="134938" cy="192088"/>
            </a:xfrm>
            <a:custGeom>
              <a:avLst/>
              <a:gdLst>
                <a:gd name="T0" fmla="*/ 0 w 85"/>
                <a:gd name="T1" fmla="*/ 0 h 121"/>
                <a:gd name="T2" fmla="*/ 12 w 85"/>
                <a:gd name="T3" fmla="*/ 0 h 121"/>
                <a:gd name="T4" fmla="*/ 85 w 85"/>
                <a:gd name="T5" fmla="*/ 121 h 121"/>
                <a:gd name="T6" fmla="*/ 72 w 85"/>
                <a:gd name="T7" fmla="*/ 121 h 121"/>
                <a:gd name="T8" fmla="*/ 0 w 85"/>
                <a:gd name="T9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21">
                  <a:moveTo>
                    <a:pt x="0" y="0"/>
                  </a:moveTo>
                  <a:lnTo>
                    <a:pt x="12" y="0"/>
                  </a:lnTo>
                  <a:lnTo>
                    <a:pt x="85" y="121"/>
                  </a:lnTo>
                  <a:lnTo>
                    <a:pt x="72" y="1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326"/>
            <p:cNvSpPr>
              <a:spLocks/>
            </p:cNvSpPr>
            <p:nvPr/>
          </p:nvSpPr>
          <p:spPr bwMode="auto">
            <a:xfrm>
              <a:off x="5070475" y="3563938"/>
              <a:ext cx="133350" cy="192088"/>
            </a:xfrm>
            <a:custGeom>
              <a:avLst/>
              <a:gdLst>
                <a:gd name="T0" fmla="*/ 0 w 84"/>
                <a:gd name="T1" fmla="*/ 0 h 121"/>
                <a:gd name="T2" fmla="*/ 11 w 84"/>
                <a:gd name="T3" fmla="*/ 0 h 121"/>
                <a:gd name="T4" fmla="*/ 84 w 84"/>
                <a:gd name="T5" fmla="*/ 121 h 121"/>
                <a:gd name="T6" fmla="*/ 72 w 84"/>
                <a:gd name="T7" fmla="*/ 121 h 121"/>
                <a:gd name="T8" fmla="*/ 0 w 84"/>
                <a:gd name="T9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" h="121">
                  <a:moveTo>
                    <a:pt x="0" y="0"/>
                  </a:moveTo>
                  <a:lnTo>
                    <a:pt x="11" y="0"/>
                  </a:lnTo>
                  <a:lnTo>
                    <a:pt x="84" y="121"/>
                  </a:lnTo>
                  <a:lnTo>
                    <a:pt x="72" y="1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Rectangle 327"/>
            <p:cNvSpPr>
              <a:spLocks noChangeArrowheads="1"/>
            </p:cNvSpPr>
            <p:nvPr/>
          </p:nvSpPr>
          <p:spPr bwMode="auto">
            <a:xfrm>
              <a:off x="4859338" y="3848100"/>
              <a:ext cx="1336675" cy="1285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0">
              <a:solidFill>
                <a:srgbClr val="1FFFAB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328"/>
            <p:cNvSpPr>
              <a:spLocks/>
            </p:cNvSpPr>
            <p:nvPr/>
          </p:nvSpPr>
          <p:spPr bwMode="auto">
            <a:xfrm>
              <a:off x="4705350" y="3500438"/>
              <a:ext cx="153988" cy="476250"/>
            </a:xfrm>
            <a:custGeom>
              <a:avLst/>
              <a:gdLst>
                <a:gd name="T0" fmla="*/ 0 w 97"/>
                <a:gd name="T1" fmla="*/ 0 h 300"/>
                <a:gd name="T2" fmla="*/ 97 w 97"/>
                <a:gd name="T3" fmla="*/ 219 h 300"/>
                <a:gd name="T4" fmla="*/ 97 w 97"/>
                <a:gd name="T5" fmla="*/ 300 h 300"/>
                <a:gd name="T6" fmla="*/ 0 w 97"/>
                <a:gd name="T7" fmla="*/ 81 h 300"/>
                <a:gd name="T8" fmla="*/ 0 w 97"/>
                <a:gd name="T9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00">
                  <a:moveTo>
                    <a:pt x="0" y="0"/>
                  </a:moveTo>
                  <a:lnTo>
                    <a:pt x="97" y="219"/>
                  </a:lnTo>
                  <a:lnTo>
                    <a:pt x="97" y="300"/>
                  </a:lnTo>
                  <a:lnTo>
                    <a:pt x="0" y="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E5E5"/>
            </a:solidFill>
            <a:ln w="0">
              <a:solidFill>
                <a:srgbClr val="CCE5E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329"/>
            <p:cNvSpPr>
              <a:spLocks/>
            </p:cNvSpPr>
            <p:nvPr/>
          </p:nvSpPr>
          <p:spPr bwMode="auto">
            <a:xfrm>
              <a:off x="4705350" y="3513138"/>
              <a:ext cx="153988" cy="374650"/>
            </a:xfrm>
            <a:custGeom>
              <a:avLst/>
              <a:gdLst>
                <a:gd name="T0" fmla="*/ 0 w 97"/>
                <a:gd name="T1" fmla="*/ 0 h 236"/>
                <a:gd name="T2" fmla="*/ 97 w 97"/>
                <a:gd name="T3" fmla="*/ 225 h 236"/>
                <a:gd name="T4" fmla="*/ 97 w 97"/>
                <a:gd name="T5" fmla="*/ 236 h 236"/>
                <a:gd name="T6" fmla="*/ 0 w 97"/>
                <a:gd name="T7" fmla="*/ 10 h 236"/>
                <a:gd name="T8" fmla="*/ 0 w 97"/>
                <a:gd name="T9" fmla="*/ 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6">
                  <a:moveTo>
                    <a:pt x="0" y="0"/>
                  </a:moveTo>
                  <a:lnTo>
                    <a:pt x="97" y="225"/>
                  </a:lnTo>
                  <a:lnTo>
                    <a:pt x="97" y="236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330"/>
            <p:cNvSpPr>
              <a:spLocks/>
            </p:cNvSpPr>
            <p:nvPr/>
          </p:nvSpPr>
          <p:spPr bwMode="auto">
            <a:xfrm>
              <a:off x="4705350" y="3552825"/>
              <a:ext cx="153988" cy="374650"/>
            </a:xfrm>
            <a:custGeom>
              <a:avLst/>
              <a:gdLst>
                <a:gd name="T0" fmla="*/ 0 w 97"/>
                <a:gd name="T1" fmla="*/ 0 h 236"/>
                <a:gd name="T2" fmla="*/ 97 w 97"/>
                <a:gd name="T3" fmla="*/ 226 h 236"/>
                <a:gd name="T4" fmla="*/ 97 w 97"/>
                <a:gd name="T5" fmla="*/ 236 h 236"/>
                <a:gd name="T6" fmla="*/ 0 w 97"/>
                <a:gd name="T7" fmla="*/ 11 h 236"/>
                <a:gd name="T8" fmla="*/ 0 w 97"/>
                <a:gd name="T9" fmla="*/ 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6">
                  <a:moveTo>
                    <a:pt x="0" y="0"/>
                  </a:moveTo>
                  <a:lnTo>
                    <a:pt x="97" y="226"/>
                  </a:lnTo>
                  <a:lnTo>
                    <a:pt x="97" y="23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331"/>
            <p:cNvSpPr>
              <a:spLocks/>
            </p:cNvSpPr>
            <p:nvPr/>
          </p:nvSpPr>
          <p:spPr bwMode="auto">
            <a:xfrm>
              <a:off x="4705350" y="3590925"/>
              <a:ext cx="153988" cy="376238"/>
            </a:xfrm>
            <a:custGeom>
              <a:avLst/>
              <a:gdLst>
                <a:gd name="T0" fmla="*/ 0 w 97"/>
                <a:gd name="T1" fmla="*/ 0 h 237"/>
                <a:gd name="T2" fmla="*/ 97 w 97"/>
                <a:gd name="T3" fmla="*/ 225 h 237"/>
                <a:gd name="T4" fmla="*/ 97 w 97"/>
                <a:gd name="T5" fmla="*/ 237 h 237"/>
                <a:gd name="T6" fmla="*/ 0 w 97"/>
                <a:gd name="T7" fmla="*/ 11 h 237"/>
                <a:gd name="T8" fmla="*/ 0 w 97"/>
                <a:gd name="T9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7">
                  <a:moveTo>
                    <a:pt x="0" y="0"/>
                  </a:moveTo>
                  <a:lnTo>
                    <a:pt x="97" y="225"/>
                  </a:lnTo>
                  <a:lnTo>
                    <a:pt x="97" y="23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Rectangle 332"/>
            <p:cNvSpPr>
              <a:spLocks noChangeArrowheads="1"/>
            </p:cNvSpPr>
            <p:nvPr/>
          </p:nvSpPr>
          <p:spPr bwMode="auto">
            <a:xfrm>
              <a:off x="4943475" y="3863975"/>
              <a:ext cx="26988" cy="96838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Rectangle 333"/>
            <p:cNvSpPr>
              <a:spLocks noChangeArrowheads="1"/>
            </p:cNvSpPr>
            <p:nvPr/>
          </p:nvSpPr>
          <p:spPr bwMode="auto">
            <a:xfrm>
              <a:off x="4979988" y="3863975"/>
              <a:ext cx="12700" cy="96838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Rectangle 334"/>
            <p:cNvSpPr>
              <a:spLocks noChangeArrowheads="1"/>
            </p:cNvSpPr>
            <p:nvPr/>
          </p:nvSpPr>
          <p:spPr bwMode="auto">
            <a:xfrm>
              <a:off x="6138863" y="3863975"/>
              <a:ext cx="23813" cy="96838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Rectangle 335"/>
            <p:cNvSpPr>
              <a:spLocks noChangeArrowheads="1"/>
            </p:cNvSpPr>
            <p:nvPr/>
          </p:nvSpPr>
          <p:spPr bwMode="auto">
            <a:xfrm>
              <a:off x="6115050" y="3863975"/>
              <a:ext cx="14288" cy="96838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336"/>
            <p:cNvSpPr>
              <a:spLocks noEditPoints="1"/>
            </p:cNvSpPr>
            <p:nvPr/>
          </p:nvSpPr>
          <p:spPr bwMode="auto">
            <a:xfrm>
              <a:off x="5148263" y="3871913"/>
              <a:ext cx="200025" cy="84138"/>
            </a:xfrm>
            <a:custGeom>
              <a:avLst/>
              <a:gdLst>
                <a:gd name="T0" fmla="*/ 53 w 126"/>
                <a:gd name="T1" fmla="*/ 40 h 53"/>
                <a:gd name="T2" fmla="*/ 80 w 126"/>
                <a:gd name="T3" fmla="*/ 39 h 53"/>
                <a:gd name="T4" fmla="*/ 84 w 126"/>
                <a:gd name="T5" fmla="*/ 38 h 53"/>
                <a:gd name="T6" fmla="*/ 84 w 126"/>
                <a:gd name="T7" fmla="*/ 35 h 53"/>
                <a:gd name="T8" fmla="*/ 80 w 126"/>
                <a:gd name="T9" fmla="*/ 33 h 53"/>
                <a:gd name="T10" fmla="*/ 53 w 126"/>
                <a:gd name="T11" fmla="*/ 32 h 53"/>
                <a:gd name="T12" fmla="*/ 53 w 126"/>
                <a:gd name="T13" fmla="*/ 20 h 53"/>
                <a:gd name="T14" fmla="*/ 81 w 126"/>
                <a:gd name="T15" fmla="*/ 19 h 53"/>
                <a:gd name="T16" fmla="*/ 84 w 126"/>
                <a:gd name="T17" fmla="*/ 18 h 53"/>
                <a:gd name="T18" fmla="*/ 84 w 126"/>
                <a:gd name="T19" fmla="*/ 15 h 53"/>
                <a:gd name="T20" fmla="*/ 80 w 126"/>
                <a:gd name="T21" fmla="*/ 13 h 53"/>
                <a:gd name="T22" fmla="*/ 53 w 126"/>
                <a:gd name="T23" fmla="*/ 13 h 53"/>
                <a:gd name="T24" fmla="*/ 99 w 126"/>
                <a:gd name="T25" fmla="*/ 0 h 53"/>
                <a:gd name="T26" fmla="*/ 117 w 126"/>
                <a:gd name="T27" fmla="*/ 4 h 53"/>
                <a:gd name="T28" fmla="*/ 125 w 126"/>
                <a:gd name="T29" fmla="*/ 13 h 53"/>
                <a:gd name="T30" fmla="*/ 122 w 126"/>
                <a:gd name="T31" fmla="*/ 19 h 53"/>
                <a:gd name="T32" fmla="*/ 117 w 126"/>
                <a:gd name="T33" fmla="*/ 24 h 53"/>
                <a:gd name="T34" fmla="*/ 111 w 126"/>
                <a:gd name="T35" fmla="*/ 27 h 53"/>
                <a:gd name="T36" fmla="*/ 115 w 126"/>
                <a:gd name="T37" fmla="*/ 28 h 53"/>
                <a:gd name="T38" fmla="*/ 120 w 126"/>
                <a:gd name="T39" fmla="*/ 30 h 53"/>
                <a:gd name="T40" fmla="*/ 124 w 126"/>
                <a:gd name="T41" fmla="*/ 33 h 53"/>
                <a:gd name="T42" fmla="*/ 126 w 126"/>
                <a:gd name="T43" fmla="*/ 39 h 53"/>
                <a:gd name="T44" fmla="*/ 119 w 126"/>
                <a:gd name="T45" fmla="*/ 49 h 53"/>
                <a:gd name="T46" fmla="*/ 109 w 126"/>
                <a:gd name="T47" fmla="*/ 53 h 53"/>
                <a:gd name="T48" fmla="*/ 1 w 126"/>
                <a:gd name="T49" fmla="*/ 53 h 53"/>
                <a:gd name="T50" fmla="*/ 0 w 126"/>
                <a:gd name="T51" fmla="*/ 41 h 53"/>
                <a:gd name="T52" fmla="*/ 1 w 126"/>
                <a:gd name="T53" fmla="*/ 39 h 53"/>
                <a:gd name="T54" fmla="*/ 17 w 126"/>
                <a:gd name="T55" fmla="*/ 12 h 53"/>
                <a:gd name="T56" fmla="*/ 0 w 126"/>
                <a:gd name="T57" fmla="*/ 12 h 53"/>
                <a:gd name="T58" fmla="*/ 0 w 126"/>
                <a:gd name="T59" fmla="*/ 11 h 53"/>
                <a:gd name="T60" fmla="*/ 0 w 126"/>
                <a:gd name="T61" fmla="*/ 1 h 53"/>
                <a:gd name="T62" fmla="*/ 1 w 126"/>
                <a:gd name="T6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6" h="53">
                  <a:moveTo>
                    <a:pt x="53" y="32"/>
                  </a:moveTo>
                  <a:lnTo>
                    <a:pt x="53" y="40"/>
                  </a:lnTo>
                  <a:lnTo>
                    <a:pt x="77" y="40"/>
                  </a:lnTo>
                  <a:lnTo>
                    <a:pt x="80" y="39"/>
                  </a:lnTo>
                  <a:lnTo>
                    <a:pt x="82" y="39"/>
                  </a:lnTo>
                  <a:lnTo>
                    <a:pt x="84" y="38"/>
                  </a:lnTo>
                  <a:lnTo>
                    <a:pt x="85" y="36"/>
                  </a:lnTo>
                  <a:lnTo>
                    <a:pt x="84" y="35"/>
                  </a:lnTo>
                  <a:lnTo>
                    <a:pt x="82" y="33"/>
                  </a:lnTo>
                  <a:lnTo>
                    <a:pt x="80" y="33"/>
                  </a:lnTo>
                  <a:lnTo>
                    <a:pt x="78" y="32"/>
                  </a:lnTo>
                  <a:lnTo>
                    <a:pt x="53" y="32"/>
                  </a:lnTo>
                  <a:close/>
                  <a:moveTo>
                    <a:pt x="53" y="13"/>
                  </a:moveTo>
                  <a:lnTo>
                    <a:pt x="53" y="20"/>
                  </a:lnTo>
                  <a:lnTo>
                    <a:pt x="80" y="20"/>
                  </a:lnTo>
                  <a:lnTo>
                    <a:pt x="81" y="19"/>
                  </a:lnTo>
                  <a:lnTo>
                    <a:pt x="83" y="19"/>
                  </a:lnTo>
                  <a:lnTo>
                    <a:pt x="84" y="18"/>
                  </a:lnTo>
                  <a:lnTo>
                    <a:pt x="85" y="16"/>
                  </a:lnTo>
                  <a:lnTo>
                    <a:pt x="84" y="15"/>
                  </a:lnTo>
                  <a:lnTo>
                    <a:pt x="82" y="14"/>
                  </a:lnTo>
                  <a:lnTo>
                    <a:pt x="80" y="13"/>
                  </a:lnTo>
                  <a:lnTo>
                    <a:pt x="78" y="13"/>
                  </a:lnTo>
                  <a:lnTo>
                    <a:pt x="53" y="13"/>
                  </a:lnTo>
                  <a:close/>
                  <a:moveTo>
                    <a:pt x="1" y="0"/>
                  </a:moveTo>
                  <a:lnTo>
                    <a:pt x="99" y="0"/>
                  </a:lnTo>
                  <a:lnTo>
                    <a:pt x="109" y="1"/>
                  </a:lnTo>
                  <a:lnTo>
                    <a:pt x="117" y="4"/>
                  </a:lnTo>
                  <a:lnTo>
                    <a:pt x="123" y="8"/>
                  </a:lnTo>
                  <a:lnTo>
                    <a:pt x="125" y="13"/>
                  </a:lnTo>
                  <a:lnTo>
                    <a:pt x="124" y="16"/>
                  </a:lnTo>
                  <a:lnTo>
                    <a:pt x="122" y="19"/>
                  </a:lnTo>
                  <a:lnTo>
                    <a:pt x="120" y="22"/>
                  </a:lnTo>
                  <a:lnTo>
                    <a:pt x="117" y="24"/>
                  </a:lnTo>
                  <a:lnTo>
                    <a:pt x="114" y="26"/>
                  </a:lnTo>
                  <a:lnTo>
                    <a:pt x="111" y="27"/>
                  </a:lnTo>
                  <a:lnTo>
                    <a:pt x="113" y="27"/>
                  </a:lnTo>
                  <a:lnTo>
                    <a:pt x="115" y="28"/>
                  </a:lnTo>
                  <a:lnTo>
                    <a:pt x="117" y="29"/>
                  </a:lnTo>
                  <a:lnTo>
                    <a:pt x="120" y="30"/>
                  </a:lnTo>
                  <a:lnTo>
                    <a:pt x="122" y="31"/>
                  </a:lnTo>
                  <a:lnTo>
                    <a:pt x="124" y="33"/>
                  </a:lnTo>
                  <a:lnTo>
                    <a:pt x="125" y="36"/>
                  </a:lnTo>
                  <a:lnTo>
                    <a:pt x="126" y="39"/>
                  </a:lnTo>
                  <a:lnTo>
                    <a:pt x="124" y="45"/>
                  </a:lnTo>
                  <a:lnTo>
                    <a:pt x="119" y="49"/>
                  </a:lnTo>
                  <a:lnTo>
                    <a:pt x="114" y="51"/>
                  </a:lnTo>
                  <a:lnTo>
                    <a:pt x="109" y="53"/>
                  </a:lnTo>
                  <a:lnTo>
                    <a:pt x="105" y="53"/>
                  </a:lnTo>
                  <a:lnTo>
                    <a:pt x="1" y="53"/>
                  </a:lnTo>
                  <a:lnTo>
                    <a:pt x="0" y="53"/>
                  </a:lnTo>
                  <a:lnTo>
                    <a:pt x="0" y="41"/>
                  </a:lnTo>
                  <a:lnTo>
                    <a:pt x="0" y="40"/>
                  </a:lnTo>
                  <a:lnTo>
                    <a:pt x="1" y="39"/>
                  </a:lnTo>
                  <a:lnTo>
                    <a:pt x="17" y="39"/>
                  </a:lnTo>
                  <a:lnTo>
                    <a:pt x="17" y="12"/>
                  </a:lnTo>
                  <a:lnTo>
                    <a:pt x="1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1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337"/>
            <p:cNvSpPr>
              <a:spLocks noEditPoints="1"/>
            </p:cNvSpPr>
            <p:nvPr/>
          </p:nvSpPr>
          <p:spPr bwMode="auto">
            <a:xfrm>
              <a:off x="5357813" y="3871913"/>
              <a:ext cx="190500" cy="84138"/>
            </a:xfrm>
            <a:custGeom>
              <a:avLst/>
              <a:gdLst>
                <a:gd name="T0" fmla="*/ 59 w 120"/>
                <a:gd name="T1" fmla="*/ 12 h 53"/>
                <a:gd name="T2" fmla="*/ 51 w 120"/>
                <a:gd name="T3" fmla="*/ 14 h 53"/>
                <a:gd name="T4" fmla="*/ 45 w 120"/>
                <a:gd name="T5" fmla="*/ 18 h 53"/>
                <a:gd name="T6" fmla="*/ 42 w 120"/>
                <a:gd name="T7" fmla="*/ 26 h 53"/>
                <a:gd name="T8" fmla="*/ 45 w 120"/>
                <a:gd name="T9" fmla="*/ 33 h 53"/>
                <a:gd name="T10" fmla="*/ 51 w 120"/>
                <a:gd name="T11" fmla="*/ 38 h 53"/>
                <a:gd name="T12" fmla="*/ 60 w 120"/>
                <a:gd name="T13" fmla="*/ 40 h 53"/>
                <a:gd name="T14" fmla="*/ 68 w 120"/>
                <a:gd name="T15" fmla="*/ 39 h 53"/>
                <a:gd name="T16" fmla="*/ 74 w 120"/>
                <a:gd name="T17" fmla="*/ 36 h 53"/>
                <a:gd name="T18" fmla="*/ 78 w 120"/>
                <a:gd name="T19" fmla="*/ 32 h 53"/>
                <a:gd name="T20" fmla="*/ 79 w 120"/>
                <a:gd name="T21" fmla="*/ 27 h 53"/>
                <a:gd name="T22" fmla="*/ 78 w 120"/>
                <a:gd name="T23" fmla="*/ 22 h 53"/>
                <a:gd name="T24" fmla="*/ 74 w 120"/>
                <a:gd name="T25" fmla="*/ 17 h 53"/>
                <a:gd name="T26" fmla="*/ 67 w 120"/>
                <a:gd name="T27" fmla="*/ 13 h 53"/>
                <a:gd name="T28" fmla="*/ 59 w 120"/>
                <a:gd name="T29" fmla="*/ 12 h 53"/>
                <a:gd name="T30" fmla="*/ 53 w 120"/>
                <a:gd name="T31" fmla="*/ 0 h 53"/>
                <a:gd name="T32" fmla="*/ 66 w 120"/>
                <a:gd name="T33" fmla="*/ 0 h 53"/>
                <a:gd name="T34" fmla="*/ 85 w 120"/>
                <a:gd name="T35" fmla="*/ 1 h 53"/>
                <a:gd name="T36" fmla="*/ 99 w 120"/>
                <a:gd name="T37" fmla="*/ 5 h 53"/>
                <a:gd name="T38" fmla="*/ 111 w 120"/>
                <a:gd name="T39" fmla="*/ 10 h 53"/>
                <a:gd name="T40" fmla="*/ 118 w 120"/>
                <a:gd name="T41" fmla="*/ 17 h 53"/>
                <a:gd name="T42" fmla="*/ 120 w 120"/>
                <a:gd name="T43" fmla="*/ 25 h 53"/>
                <a:gd name="T44" fmla="*/ 119 w 120"/>
                <a:gd name="T45" fmla="*/ 31 h 53"/>
                <a:gd name="T46" fmla="*/ 115 w 120"/>
                <a:gd name="T47" fmla="*/ 38 h 53"/>
                <a:gd name="T48" fmla="*/ 108 w 120"/>
                <a:gd name="T49" fmla="*/ 43 h 53"/>
                <a:gd name="T50" fmla="*/ 98 w 120"/>
                <a:gd name="T51" fmla="*/ 48 h 53"/>
                <a:gd name="T52" fmla="*/ 86 w 120"/>
                <a:gd name="T53" fmla="*/ 51 h 53"/>
                <a:gd name="T54" fmla="*/ 69 w 120"/>
                <a:gd name="T55" fmla="*/ 53 h 53"/>
                <a:gd name="T56" fmla="*/ 57 w 120"/>
                <a:gd name="T57" fmla="*/ 53 h 53"/>
                <a:gd name="T58" fmla="*/ 42 w 120"/>
                <a:gd name="T59" fmla="*/ 53 h 53"/>
                <a:gd name="T60" fmla="*/ 29 w 120"/>
                <a:gd name="T61" fmla="*/ 50 h 53"/>
                <a:gd name="T62" fmla="*/ 20 w 120"/>
                <a:gd name="T63" fmla="*/ 47 h 53"/>
                <a:gd name="T64" fmla="*/ 14 w 120"/>
                <a:gd name="T65" fmla="*/ 44 h 53"/>
                <a:gd name="T66" fmla="*/ 8 w 120"/>
                <a:gd name="T67" fmla="*/ 41 h 53"/>
                <a:gd name="T68" fmla="*/ 4 w 120"/>
                <a:gd name="T69" fmla="*/ 38 h 53"/>
                <a:gd name="T70" fmla="*/ 2 w 120"/>
                <a:gd name="T71" fmla="*/ 35 h 53"/>
                <a:gd name="T72" fmla="*/ 1 w 120"/>
                <a:gd name="T73" fmla="*/ 31 h 53"/>
                <a:gd name="T74" fmla="*/ 0 w 120"/>
                <a:gd name="T75" fmla="*/ 28 h 53"/>
                <a:gd name="T76" fmla="*/ 0 w 120"/>
                <a:gd name="T77" fmla="*/ 26 h 53"/>
                <a:gd name="T78" fmla="*/ 0 w 120"/>
                <a:gd name="T79" fmla="*/ 22 h 53"/>
                <a:gd name="T80" fmla="*/ 2 w 120"/>
                <a:gd name="T81" fmla="*/ 18 h 53"/>
                <a:gd name="T82" fmla="*/ 4 w 120"/>
                <a:gd name="T83" fmla="*/ 14 h 53"/>
                <a:gd name="T84" fmla="*/ 8 w 120"/>
                <a:gd name="T85" fmla="*/ 12 h 53"/>
                <a:gd name="T86" fmla="*/ 14 w 120"/>
                <a:gd name="T87" fmla="*/ 7 h 53"/>
                <a:gd name="T88" fmla="*/ 23 w 120"/>
                <a:gd name="T89" fmla="*/ 4 h 53"/>
                <a:gd name="T90" fmla="*/ 36 w 120"/>
                <a:gd name="T91" fmla="*/ 1 h 53"/>
                <a:gd name="T92" fmla="*/ 53 w 120"/>
                <a:gd name="T9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20" h="53">
                  <a:moveTo>
                    <a:pt x="59" y="12"/>
                  </a:moveTo>
                  <a:lnTo>
                    <a:pt x="51" y="14"/>
                  </a:lnTo>
                  <a:lnTo>
                    <a:pt x="45" y="18"/>
                  </a:lnTo>
                  <a:lnTo>
                    <a:pt x="42" y="26"/>
                  </a:lnTo>
                  <a:lnTo>
                    <a:pt x="45" y="33"/>
                  </a:lnTo>
                  <a:lnTo>
                    <a:pt x="51" y="38"/>
                  </a:lnTo>
                  <a:lnTo>
                    <a:pt x="60" y="40"/>
                  </a:lnTo>
                  <a:lnTo>
                    <a:pt x="68" y="39"/>
                  </a:lnTo>
                  <a:lnTo>
                    <a:pt x="74" y="36"/>
                  </a:lnTo>
                  <a:lnTo>
                    <a:pt x="78" y="32"/>
                  </a:lnTo>
                  <a:lnTo>
                    <a:pt x="79" y="27"/>
                  </a:lnTo>
                  <a:lnTo>
                    <a:pt x="78" y="22"/>
                  </a:lnTo>
                  <a:lnTo>
                    <a:pt x="74" y="17"/>
                  </a:lnTo>
                  <a:lnTo>
                    <a:pt x="67" y="13"/>
                  </a:lnTo>
                  <a:lnTo>
                    <a:pt x="59" y="12"/>
                  </a:lnTo>
                  <a:close/>
                  <a:moveTo>
                    <a:pt x="53" y="0"/>
                  </a:moveTo>
                  <a:lnTo>
                    <a:pt x="66" y="0"/>
                  </a:lnTo>
                  <a:lnTo>
                    <a:pt x="85" y="1"/>
                  </a:lnTo>
                  <a:lnTo>
                    <a:pt x="99" y="5"/>
                  </a:lnTo>
                  <a:lnTo>
                    <a:pt x="111" y="10"/>
                  </a:lnTo>
                  <a:lnTo>
                    <a:pt x="118" y="17"/>
                  </a:lnTo>
                  <a:lnTo>
                    <a:pt x="120" y="25"/>
                  </a:lnTo>
                  <a:lnTo>
                    <a:pt x="119" y="31"/>
                  </a:lnTo>
                  <a:lnTo>
                    <a:pt x="115" y="38"/>
                  </a:lnTo>
                  <a:lnTo>
                    <a:pt x="108" y="43"/>
                  </a:lnTo>
                  <a:lnTo>
                    <a:pt x="98" y="48"/>
                  </a:lnTo>
                  <a:lnTo>
                    <a:pt x="86" y="51"/>
                  </a:lnTo>
                  <a:lnTo>
                    <a:pt x="69" y="53"/>
                  </a:lnTo>
                  <a:lnTo>
                    <a:pt x="57" y="53"/>
                  </a:lnTo>
                  <a:lnTo>
                    <a:pt x="42" y="53"/>
                  </a:lnTo>
                  <a:lnTo>
                    <a:pt x="29" y="50"/>
                  </a:lnTo>
                  <a:lnTo>
                    <a:pt x="20" y="47"/>
                  </a:lnTo>
                  <a:lnTo>
                    <a:pt x="14" y="44"/>
                  </a:lnTo>
                  <a:lnTo>
                    <a:pt x="8" y="41"/>
                  </a:lnTo>
                  <a:lnTo>
                    <a:pt x="4" y="38"/>
                  </a:lnTo>
                  <a:lnTo>
                    <a:pt x="2" y="35"/>
                  </a:lnTo>
                  <a:lnTo>
                    <a:pt x="1" y="31"/>
                  </a:lnTo>
                  <a:lnTo>
                    <a:pt x="0" y="28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2" y="18"/>
                  </a:lnTo>
                  <a:lnTo>
                    <a:pt x="4" y="14"/>
                  </a:lnTo>
                  <a:lnTo>
                    <a:pt x="8" y="12"/>
                  </a:lnTo>
                  <a:lnTo>
                    <a:pt x="14" y="7"/>
                  </a:lnTo>
                  <a:lnTo>
                    <a:pt x="23" y="4"/>
                  </a:lnTo>
                  <a:lnTo>
                    <a:pt x="36" y="1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338"/>
            <p:cNvSpPr>
              <a:spLocks noEditPoints="1"/>
            </p:cNvSpPr>
            <p:nvPr/>
          </p:nvSpPr>
          <p:spPr bwMode="auto">
            <a:xfrm>
              <a:off x="5557838" y="3871913"/>
              <a:ext cx="190500" cy="84138"/>
            </a:xfrm>
            <a:custGeom>
              <a:avLst/>
              <a:gdLst>
                <a:gd name="T0" fmla="*/ 60 w 120"/>
                <a:gd name="T1" fmla="*/ 12 h 53"/>
                <a:gd name="T2" fmla="*/ 51 w 120"/>
                <a:gd name="T3" fmla="*/ 14 h 53"/>
                <a:gd name="T4" fmla="*/ 45 w 120"/>
                <a:gd name="T5" fmla="*/ 18 h 53"/>
                <a:gd name="T6" fmla="*/ 43 w 120"/>
                <a:gd name="T7" fmla="*/ 26 h 53"/>
                <a:gd name="T8" fmla="*/ 45 w 120"/>
                <a:gd name="T9" fmla="*/ 33 h 53"/>
                <a:gd name="T10" fmla="*/ 51 w 120"/>
                <a:gd name="T11" fmla="*/ 38 h 53"/>
                <a:gd name="T12" fmla="*/ 61 w 120"/>
                <a:gd name="T13" fmla="*/ 40 h 53"/>
                <a:gd name="T14" fmla="*/ 68 w 120"/>
                <a:gd name="T15" fmla="*/ 39 h 53"/>
                <a:gd name="T16" fmla="*/ 75 w 120"/>
                <a:gd name="T17" fmla="*/ 36 h 53"/>
                <a:gd name="T18" fmla="*/ 78 w 120"/>
                <a:gd name="T19" fmla="*/ 32 h 53"/>
                <a:gd name="T20" fmla="*/ 79 w 120"/>
                <a:gd name="T21" fmla="*/ 27 h 53"/>
                <a:gd name="T22" fmla="*/ 78 w 120"/>
                <a:gd name="T23" fmla="*/ 22 h 53"/>
                <a:gd name="T24" fmla="*/ 74 w 120"/>
                <a:gd name="T25" fmla="*/ 17 h 53"/>
                <a:gd name="T26" fmla="*/ 68 w 120"/>
                <a:gd name="T27" fmla="*/ 13 h 53"/>
                <a:gd name="T28" fmla="*/ 60 w 120"/>
                <a:gd name="T29" fmla="*/ 12 h 53"/>
                <a:gd name="T30" fmla="*/ 53 w 120"/>
                <a:gd name="T31" fmla="*/ 0 h 53"/>
                <a:gd name="T32" fmla="*/ 67 w 120"/>
                <a:gd name="T33" fmla="*/ 0 h 53"/>
                <a:gd name="T34" fmla="*/ 85 w 120"/>
                <a:gd name="T35" fmla="*/ 1 h 53"/>
                <a:gd name="T36" fmla="*/ 99 w 120"/>
                <a:gd name="T37" fmla="*/ 5 h 53"/>
                <a:gd name="T38" fmla="*/ 111 w 120"/>
                <a:gd name="T39" fmla="*/ 10 h 53"/>
                <a:gd name="T40" fmla="*/ 118 w 120"/>
                <a:gd name="T41" fmla="*/ 17 h 53"/>
                <a:gd name="T42" fmla="*/ 120 w 120"/>
                <a:gd name="T43" fmla="*/ 25 h 53"/>
                <a:gd name="T44" fmla="*/ 119 w 120"/>
                <a:gd name="T45" fmla="*/ 31 h 53"/>
                <a:gd name="T46" fmla="*/ 115 w 120"/>
                <a:gd name="T47" fmla="*/ 38 h 53"/>
                <a:gd name="T48" fmla="*/ 109 w 120"/>
                <a:gd name="T49" fmla="*/ 43 h 53"/>
                <a:gd name="T50" fmla="*/ 99 w 120"/>
                <a:gd name="T51" fmla="*/ 48 h 53"/>
                <a:gd name="T52" fmla="*/ 86 w 120"/>
                <a:gd name="T53" fmla="*/ 51 h 53"/>
                <a:gd name="T54" fmla="*/ 70 w 120"/>
                <a:gd name="T55" fmla="*/ 53 h 53"/>
                <a:gd name="T56" fmla="*/ 57 w 120"/>
                <a:gd name="T57" fmla="*/ 53 h 53"/>
                <a:gd name="T58" fmla="*/ 42 w 120"/>
                <a:gd name="T59" fmla="*/ 53 h 53"/>
                <a:gd name="T60" fmla="*/ 30 w 120"/>
                <a:gd name="T61" fmla="*/ 50 h 53"/>
                <a:gd name="T62" fmla="*/ 21 w 120"/>
                <a:gd name="T63" fmla="*/ 47 h 53"/>
                <a:gd name="T64" fmla="*/ 14 w 120"/>
                <a:gd name="T65" fmla="*/ 44 h 53"/>
                <a:gd name="T66" fmla="*/ 9 w 120"/>
                <a:gd name="T67" fmla="*/ 41 h 53"/>
                <a:gd name="T68" fmla="*/ 5 w 120"/>
                <a:gd name="T69" fmla="*/ 38 h 53"/>
                <a:gd name="T70" fmla="*/ 2 w 120"/>
                <a:gd name="T71" fmla="*/ 35 h 53"/>
                <a:gd name="T72" fmla="*/ 1 w 120"/>
                <a:gd name="T73" fmla="*/ 31 h 53"/>
                <a:gd name="T74" fmla="*/ 0 w 120"/>
                <a:gd name="T75" fmla="*/ 28 h 53"/>
                <a:gd name="T76" fmla="*/ 0 w 120"/>
                <a:gd name="T77" fmla="*/ 26 h 53"/>
                <a:gd name="T78" fmla="*/ 1 w 120"/>
                <a:gd name="T79" fmla="*/ 22 h 53"/>
                <a:gd name="T80" fmla="*/ 2 w 120"/>
                <a:gd name="T81" fmla="*/ 18 h 53"/>
                <a:gd name="T82" fmla="*/ 5 w 120"/>
                <a:gd name="T83" fmla="*/ 14 h 53"/>
                <a:gd name="T84" fmla="*/ 7 w 120"/>
                <a:gd name="T85" fmla="*/ 12 h 53"/>
                <a:gd name="T86" fmla="*/ 14 w 120"/>
                <a:gd name="T87" fmla="*/ 7 h 53"/>
                <a:gd name="T88" fmla="*/ 24 w 120"/>
                <a:gd name="T89" fmla="*/ 4 h 53"/>
                <a:gd name="T90" fmla="*/ 36 w 120"/>
                <a:gd name="T91" fmla="*/ 1 h 53"/>
                <a:gd name="T92" fmla="*/ 53 w 120"/>
                <a:gd name="T9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20" h="53">
                  <a:moveTo>
                    <a:pt x="60" y="12"/>
                  </a:moveTo>
                  <a:lnTo>
                    <a:pt x="51" y="14"/>
                  </a:lnTo>
                  <a:lnTo>
                    <a:pt x="45" y="18"/>
                  </a:lnTo>
                  <a:lnTo>
                    <a:pt x="43" y="26"/>
                  </a:lnTo>
                  <a:lnTo>
                    <a:pt x="45" y="33"/>
                  </a:lnTo>
                  <a:lnTo>
                    <a:pt x="51" y="38"/>
                  </a:lnTo>
                  <a:lnTo>
                    <a:pt x="61" y="40"/>
                  </a:lnTo>
                  <a:lnTo>
                    <a:pt x="68" y="39"/>
                  </a:lnTo>
                  <a:lnTo>
                    <a:pt x="75" y="36"/>
                  </a:lnTo>
                  <a:lnTo>
                    <a:pt x="78" y="32"/>
                  </a:lnTo>
                  <a:lnTo>
                    <a:pt x="79" y="27"/>
                  </a:lnTo>
                  <a:lnTo>
                    <a:pt x="78" y="22"/>
                  </a:lnTo>
                  <a:lnTo>
                    <a:pt x="74" y="17"/>
                  </a:lnTo>
                  <a:lnTo>
                    <a:pt x="68" y="13"/>
                  </a:lnTo>
                  <a:lnTo>
                    <a:pt x="60" y="12"/>
                  </a:lnTo>
                  <a:close/>
                  <a:moveTo>
                    <a:pt x="53" y="0"/>
                  </a:moveTo>
                  <a:lnTo>
                    <a:pt x="67" y="0"/>
                  </a:lnTo>
                  <a:lnTo>
                    <a:pt x="85" y="1"/>
                  </a:lnTo>
                  <a:lnTo>
                    <a:pt x="99" y="5"/>
                  </a:lnTo>
                  <a:lnTo>
                    <a:pt x="111" y="10"/>
                  </a:lnTo>
                  <a:lnTo>
                    <a:pt x="118" y="17"/>
                  </a:lnTo>
                  <a:lnTo>
                    <a:pt x="120" y="25"/>
                  </a:lnTo>
                  <a:lnTo>
                    <a:pt x="119" y="31"/>
                  </a:lnTo>
                  <a:lnTo>
                    <a:pt x="115" y="38"/>
                  </a:lnTo>
                  <a:lnTo>
                    <a:pt x="109" y="43"/>
                  </a:lnTo>
                  <a:lnTo>
                    <a:pt x="99" y="48"/>
                  </a:lnTo>
                  <a:lnTo>
                    <a:pt x="86" y="51"/>
                  </a:lnTo>
                  <a:lnTo>
                    <a:pt x="70" y="53"/>
                  </a:lnTo>
                  <a:lnTo>
                    <a:pt x="57" y="53"/>
                  </a:lnTo>
                  <a:lnTo>
                    <a:pt x="42" y="53"/>
                  </a:lnTo>
                  <a:lnTo>
                    <a:pt x="30" y="50"/>
                  </a:lnTo>
                  <a:lnTo>
                    <a:pt x="21" y="47"/>
                  </a:lnTo>
                  <a:lnTo>
                    <a:pt x="14" y="44"/>
                  </a:lnTo>
                  <a:lnTo>
                    <a:pt x="9" y="41"/>
                  </a:lnTo>
                  <a:lnTo>
                    <a:pt x="5" y="38"/>
                  </a:lnTo>
                  <a:lnTo>
                    <a:pt x="2" y="35"/>
                  </a:lnTo>
                  <a:lnTo>
                    <a:pt x="1" y="31"/>
                  </a:lnTo>
                  <a:lnTo>
                    <a:pt x="0" y="28"/>
                  </a:lnTo>
                  <a:lnTo>
                    <a:pt x="0" y="26"/>
                  </a:lnTo>
                  <a:lnTo>
                    <a:pt x="1" y="22"/>
                  </a:lnTo>
                  <a:lnTo>
                    <a:pt x="2" y="18"/>
                  </a:lnTo>
                  <a:lnTo>
                    <a:pt x="5" y="14"/>
                  </a:lnTo>
                  <a:lnTo>
                    <a:pt x="7" y="12"/>
                  </a:lnTo>
                  <a:lnTo>
                    <a:pt x="14" y="7"/>
                  </a:lnTo>
                  <a:lnTo>
                    <a:pt x="24" y="4"/>
                  </a:lnTo>
                  <a:lnTo>
                    <a:pt x="36" y="1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339"/>
            <p:cNvSpPr>
              <a:spLocks/>
            </p:cNvSpPr>
            <p:nvPr/>
          </p:nvSpPr>
          <p:spPr bwMode="auto">
            <a:xfrm>
              <a:off x="5754688" y="3871913"/>
              <a:ext cx="209550" cy="84138"/>
            </a:xfrm>
            <a:custGeom>
              <a:avLst/>
              <a:gdLst>
                <a:gd name="T0" fmla="*/ 64 w 132"/>
                <a:gd name="T1" fmla="*/ 0 h 53"/>
                <a:gd name="T2" fmla="*/ 65 w 132"/>
                <a:gd name="T3" fmla="*/ 1 h 53"/>
                <a:gd name="T4" fmla="*/ 66 w 132"/>
                <a:gd name="T5" fmla="*/ 12 h 53"/>
                <a:gd name="T6" fmla="*/ 64 w 132"/>
                <a:gd name="T7" fmla="*/ 13 h 53"/>
                <a:gd name="T8" fmla="*/ 54 w 132"/>
                <a:gd name="T9" fmla="*/ 13 h 53"/>
                <a:gd name="T10" fmla="*/ 85 w 132"/>
                <a:gd name="T11" fmla="*/ 13 h 53"/>
                <a:gd name="T12" fmla="*/ 70 w 132"/>
                <a:gd name="T13" fmla="*/ 13 h 53"/>
                <a:gd name="T14" fmla="*/ 68 w 132"/>
                <a:gd name="T15" fmla="*/ 12 h 53"/>
                <a:gd name="T16" fmla="*/ 68 w 132"/>
                <a:gd name="T17" fmla="*/ 1 h 53"/>
                <a:gd name="T18" fmla="*/ 69 w 132"/>
                <a:gd name="T19" fmla="*/ 0 h 53"/>
                <a:gd name="T20" fmla="*/ 127 w 132"/>
                <a:gd name="T21" fmla="*/ 0 h 53"/>
                <a:gd name="T22" fmla="*/ 129 w 132"/>
                <a:gd name="T23" fmla="*/ 1 h 53"/>
                <a:gd name="T24" fmla="*/ 129 w 132"/>
                <a:gd name="T25" fmla="*/ 11 h 53"/>
                <a:gd name="T26" fmla="*/ 127 w 132"/>
                <a:gd name="T27" fmla="*/ 13 h 53"/>
                <a:gd name="T28" fmla="*/ 96 w 132"/>
                <a:gd name="T29" fmla="*/ 20 h 53"/>
                <a:gd name="T30" fmla="*/ 131 w 132"/>
                <a:gd name="T31" fmla="*/ 39 h 53"/>
                <a:gd name="T32" fmla="*/ 132 w 132"/>
                <a:gd name="T33" fmla="*/ 41 h 53"/>
                <a:gd name="T34" fmla="*/ 132 w 132"/>
                <a:gd name="T35" fmla="*/ 53 h 53"/>
                <a:gd name="T36" fmla="*/ 130 w 132"/>
                <a:gd name="T37" fmla="*/ 53 h 53"/>
                <a:gd name="T38" fmla="*/ 62 w 132"/>
                <a:gd name="T39" fmla="*/ 53 h 53"/>
                <a:gd name="T40" fmla="*/ 62 w 132"/>
                <a:gd name="T41" fmla="*/ 40 h 53"/>
                <a:gd name="T42" fmla="*/ 63 w 132"/>
                <a:gd name="T43" fmla="*/ 39 h 53"/>
                <a:gd name="T44" fmla="*/ 62 w 132"/>
                <a:gd name="T45" fmla="*/ 33 h 53"/>
                <a:gd name="T46" fmla="*/ 54 w 132"/>
                <a:gd name="T47" fmla="*/ 39 h 53"/>
                <a:gd name="T48" fmla="*/ 59 w 132"/>
                <a:gd name="T49" fmla="*/ 40 h 53"/>
                <a:gd name="T50" fmla="*/ 59 w 132"/>
                <a:gd name="T51" fmla="*/ 41 h 53"/>
                <a:gd name="T52" fmla="*/ 59 w 132"/>
                <a:gd name="T53" fmla="*/ 53 h 53"/>
                <a:gd name="T54" fmla="*/ 2 w 132"/>
                <a:gd name="T55" fmla="*/ 53 h 53"/>
                <a:gd name="T56" fmla="*/ 0 w 132"/>
                <a:gd name="T57" fmla="*/ 51 h 53"/>
                <a:gd name="T58" fmla="*/ 1 w 132"/>
                <a:gd name="T59" fmla="*/ 40 h 53"/>
                <a:gd name="T60" fmla="*/ 18 w 132"/>
                <a:gd name="T61" fmla="*/ 39 h 53"/>
                <a:gd name="T62" fmla="*/ 2 w 132"/>
                <a:gd name="T63" fmla="*/ 13 h 53"/>
                <a:gd name="T64" fmla="*/ 1 w 132"/>
                <a:gd name="T65" fmla="*/ 12 h 53"/>
                <a:gd name="T66" fmla="*/ 0 w 132"/>
                <a:gd name="T67" fmla="*/ 1 h 53"/>
                <a:gd name="T68" fmla="*/ 1 w 132"/>
                <a:gd name="T6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2" h="53">
                  <a:moveTo>
                    <a:pt x="2" y="0"/>
                  </a:moveTo>
                  <a:lnTo>
                    <a:pt x="64" y="0"/>
                  </a:lnTo>
                  <a:lnTo>
                    <a:pt x="65" y="0"/>
                  </a:lnTo>
                  <a:lnTo>
                    <a:pt x="65" y="1"/>
                  </a:lnTo>
                  <a:lnTo>
                    <a:pt x="66" y="2"/>
                  </a:lnTo>
                  <a:lnTo>
                    <a:pt x="66" y="12"/>
                  </a:lnTo>
                  <a:lnTo>
                    <a:pt x="65" y="12"/>
                  </a:lnTo>
                  <a:lnTo>
                    <a:pt x="64" y="13"/>
                  </a:lnTo>
                  <a:lnTo>
                    <a:pt x="63" y="13"/>
                  </a:lnTo>
                  <a:lnTo>
                    <a:pt x="54" y="13"/>
                  </a:lnTo>
                  <a:lnTo>
                    <a:pt x="54" y="27"/>
                  </a:lnTo>
                  <a:lnTo>
                    <a:pt x="85" y="13"/>
                  </a:lnTo>
                  <a:lnTo>
                    <a:pt x="85" y="13"/>
                  </a:lnTo>
                  <a:lnTo>
                    <a:pt x="70" y="13"/>
                  </a:lnTo>
                  <a:lnTo>
                    <a:pt x="69" y="13"/>
                  </a:lnTo>
                  <a:lnTo>
                    <a:pt x="68" y="12"/>
                  </a:lnTo>
                  <a:lnTo>
                    <a:pt x="68" y="11"/>
                  </a:lnTo>
                  <a:lnTo>
                    <a:pt x="68" y="1"/>
                  </a:lnTo>
                  <a:lnTo>
                    <a:pt x="68" y="1"/>
                  </a:lnTo>
                  <a:lnTo>
                    <a:pt x="69" y="0"/>
                  </a:lnTo>
                  <a:lnTo>
                    <a:pt x="70" y="0"/>
                  </a:lnTo>
                  <a:lnTo>
                    <a:pt x="127" y="0"/>
                  </a:lnTo>
                  <a:lnTo>
                    <a:pt x="128" y="0"/>
                  </a:lnTo>
                  <a:lnTo>
                    <a:pt x="129" y="1"/>
                  </a:lnTo>
                  <a:lnTo>
                    <a:pt x="129" y="2"/>
                  </a:lnTo>
                  <a:lnTo>
                    <a:pt x="129" y="11"/>
                  </a:lnTo>
                  <a:lnTo>
                    <a:pt x="128" y="12"/>
                  </a:lnTo>
                  <a:lnTo>
                    <a:pt x="127" y="13"/>
                  </a:lnTo>
                  <a:lnTo>
                    <a:pt x="112" y="13"/>
                  </a:lnTo>
                  <a:lnTo>
                    <a:pt x="96" y="20"/>
                  </a:lnTo>
                  <a:lnTo>
                    <a:pt x="115" y="39"/>
                  </a:lnTo>
                  <a:lnTo>
                    <a:pt x="131" y="39"/>
                  </a:lnTo>
                  <a:lnTo>
                    <a:pt x="132" y="40"/>
                  </a:lnTo>
                  <a:lnTo>
                    <a:pt x="132" y="41"/>
                  </a:lnTo>
                  <a:lnTo>
                    <a:pt x="132" y="51"/>
                  </a:lnTo>
                  <a:lnTo>
                    <a:pt x="132" y="53"/>
                  </a:lnTo>
                  <a:lnTo>
                    <a:pt x="131" y="53"/>
                  </a:lnTo>
                  <a:lnTo>
                    <a:pt x="130" y="53"/>
                  </a:lnTo>
                  <a:lnTo>
                    <a:pt x="63" y="53"/>
                  </a:lnTo>
                  <a:lnTo>
                    <a:pt x="62" y="53"/>
                  </a:lnTo>
                  <a:lnTo>
                    <a:pt x="62" y="50"/>
                  </a:lnTo>
                  <a:lnTo>
                    <a:pt x="62" y="40"/>
                  </a:lnTo>
                  <a:lnTo>
                    <a:pt x="62" y="40"/>
                  </a:lnTo>
                  <a:lnTo>
                    <a:pt x="63" y="39"/>
                  </a:lnTo>
                  <a:lnTo>
                    <a:pt x="68" y="39"/>
                  </a:lnTo>
                  <a:lnTo>
                    <a:pt x="62" y="33"/>
                  </a:lnTo>
                  <a:lnTo>
                    <a:pt x="54" y="36"/>
                  </a:lnTo>
                  <a:lnTo>
                    <a:pt x="54" y="39"/>
                  </a:lnTo>
                  <a:lnTo>
                    <a:pt x="58" y="39"/>
                  </a:lnTo>
                  <a:lnTo>
                    <a:pt x="59" y="40"/>
                  </a:lnTo>
                  <a:lnTo>
                    <a:pt x="59" y="40"/>
                  </a:lnTo>
                  <a:lnTo>
                    <a:pt x="59" y="41"/>
                  </a:lnTo>
                  <a:lnTo>
                    <a:pt x="59" y="51"/>
                  </a:lnTo>
                  <a:lnTo>
                    <a:pt x="59" y="53"/>
                  </a:lnTo>
                  <a:lnTo>
                    <a:pt x="57" y="53"/>
                  </a:lnTo>
                  <a:lnTo>
                    <a:pt x="2" y="53"/>
                  </a:lnTo>
                  <a:lnTo>
                    <a:pt x="1" y="53"/>
                  </a:lnTo>
                  <a:lnTo>
                    <a:pt x="0" y="51"/>
                  </a:lnTo>
                  <a:lnTo>
                    <a:pt x="0" y="41"/>
                  </a:lnTo>
                  <a:lnTo>
                    <a:pt x="1" y="40"/>
                  </a:lnTo>
                  <a:lnTo>
                    <a:pt x="2" y="39"/>
                  </a:lnTo>
                  <a:lnTo>
                    <a:pt x="18" y="39"/>
                  </a:lnTo>
                  <a:lnTo>
                    <a:pt x="18" y="13"/>
                  </a:lnTo>
                  <a:lnTo>
                    <a:pt x="2" y="13"/>
                  </a:lnTo>
                  <a:lnTo>
                    <a:pt x="1" y="13"/>
                  </a:lnTo>
                  <a:lnTo>
                    <a:pt x="1" y="12"/>
                  </a:lnTo>
                  <a:lnTo>
                    <a:pt x="0" y="11"/>
                  </a:lnTo>
                  <a:lnTo>
                    <a:pt x="0" y="1"/>
                  </a:lnTo>
                  <a:lnTo>
                    <a:pt x="1" y="1"/>
                  </a:lnTo>
                  <a:lnTo>
                    <a:pt x="1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340"/>
            <p:cNvSpPr>
              <a:spLocks/>
            </p:cNvSpPr>
            <p:nvPr/>
          </p:nvSpPr>
          <p:spPr bwMode="auto">
            <a:xfrm>
              <a:off x="4543425" y="3233738"/>
              <a:ext cx="1082675" cy="347663"/>
            </a:xfrm>
            <a:custGeom>
              <a:avLst/>
              <a:gdLst>
                <a:gd name="T0" fmla="*/ 0 w 682"/>
                <a:gd name="T1" fmla="*/ 0 h 219"/>
                <a:gd name="T2" fmla="*/ 548 w 682"/>
                <a:gd name="T3" fmla="*/ 0 h 219"/>
                <a:gd name="T4" fmla="*/ 682 w 682"/>
                <a:gd name="T5" fmla="*/ 219 h 219"/>
                <a:gd name="T6" fmla="*/ 96 w 682"/>
                <a:gd name="T7" fmla="*/ 219 h 219"/>
                <a:gd name="T8" fmla="*/ 0 w 682"/>
                <a:gd name="T9" fmla="*/ 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2" h="219">
                  <a:moveTo>
                    <a:pt x="0" y="0"/>
                  </a:moveTo>
                  <a:lnTo>
                    <a:pt x="548" y="0"/>
                  </a:lnTo>
                  <a:lnTo>
                    <a:pt x="682" y="219"/>
                  </a:lnTo>
                  <a:lnTo>
                    <a:pt x="96" y="2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Rectangle 341"/>
            <p:cNvSpPr>
              <a:spLocks noChangeArrowheads="1"/>
            </p:cNvSpPr>
            <p:nvPr/>
          </p:nvSpPr>
          <p:spPr bwMode="auto">
            <a:xfrm>
              <a:off x="4697413" y="3581400"/>
              <a:ext cx="928688" cy="220663"/>
            </a:xfrm>
            <a:prstGeom prst="rect">
              <a:avLst/>
            </a:prstGeom>
            <a:solidFill>
              <a:schemeClr val="tx2"/>
            </a:solidFill>
            <a:ln w="0">
              <a:solidFill>
                <a:schemeClr val="tx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342"/>
            <p:cNvSpPr>
              <a:spLocks noEditPoints="1"/>
            </p:cNvSpPr>
            <p:nvPr/>
          </p:nvSpPr>
          <p:spPr bwMode="auto">
            <a:xfrm>
              <a:off x="5026025" y="3633788"/>
              <a:ext cx="65088" cy="117475"/>
            </a:xfrm>
            <a:custGeom>
              <a:avLst/>
              <a:gdLst>
                <a:gd name="T0" fmla="*/ 13 w 41"/>
                <a:gd name="T1" fmla="*/ 44 h 74"/>
                <a:gd name="T2" fmla="*/ 13 w 41"/>
                <a:gd name="T3" fmla="*/ 61 h 74"/>
                <a:gd name="T4" fmla="*/ 26 w 41"/>
                <a:gd name="T5" fmla="*/ 61 h 74"/>
                <a:gd name="T6" fmla="*/ 26 w 41"/>
                <a:gd name="T7" fmla="*/ 44 h 74"/>
                <a:gd name="T8" fmla="*/ 13 w 41"/>
                <a:gd name="T9" fmla="*/ 44 h 74"/>
                <a:gd name="T10" fmla="*/ 13 w 41"/>
                <a:gd name="T11" fmla="*/ 14 h 74"/>
                <a:gd name="T12" fmla="*/ 13 w 41"/>
                <a:gd name="T13" fmla="*/ 30 h 74"/>
                <a:gd name="T14" fmla="*/ 26 w 41"/>
                <a:gd name="T15" fmla="*/ 30 h 74"/>
                <a:gd name="T16" fmla="*/ 26 w 41"/>
                <a:gd name="T17" fmla="*/ 14 h 74"/>
                <a:gd name="T18" fmla="*/ 13 w 41"/>
                <a:gd name="T19" fmla="*/ 14 h 74"/>
                <a:gd name="T20" fmla="*/ 3 w 41"/>
                <a:gd name="T21" fmla="*/ 0 h 74"/>
                <a:gd name="T22" fmla="*/ 26 w 41"/>
                <a:gd name="T23" fmla="*/ 0 h 74"/>
                <a:gd name="T24" fmla="*/ 31 w 41"/>
                <a:gd name="T25" fmla="*/ 1 h 74"/>
                <a:gd name="T26" fmla="*/ 34 w 41"/>
                <a:gd name="T27" fmla="*/ 2 h 74"/>
                <a:gd name="T28" fmla="*/ 37 w 41"/>
                <a:gd name="T29" fmla="*/ 4 h 74"/>
                <a:gd name="T30" fmla="*/ 39 w 41"/>
                <a:gd name="T31" fmla="*/ 7 h 74"/>
                <a:gd name="T32" fmla="*/ 40 w 41"/>
                <a:gd name="T33" fmla="*/ 10 h 74"/>
                <a:gd name="T34" fmla="*/ 41 w 41"/>
                <a:gd name="T35" fmla="*/ 14 h 74"/>
                <a:gd name="T36" fmla="*/ 41 w 41"/>
                <a:gd name="T37" fmla="*/ 26 h 74"/>
                <a:gd name="T38" fmla="*/ 40 w 41"/>
                <a:gd name="T39" fmla="*/ 31 h 74"/>
                <a:gd name="T40" fmla="*/ 38 w 41"/>
                <a:gd name="T41" fmla="*/ 34 h 74"/>
                <a:gd name="T42" fmla="*/ 36 w 41"/>
                <a:gd name="T43" fmla="*/ 37 h 74"/>
                <a:gd name="T44" fmla="*/ 38 w 41"/>
                <a:gd name="T45" fmla="*/ 40 h 74"/>
                <a:gd name="T46" fmla="*/ 40 w 41"/>
                <a:gd name="T47" fmla="*/ 44 h 74"/>
                <a:gd name="T48" fmla="*/ 41 w 41"/>
                <a:gd name="T49" fmla="*/ 49 h 74"/>
                <a:gd name="T50" fmla="*/ 41 w 41"/>
                <a:gd name="T51" fmla="*/ 61 h 74"/>
                <a:gd name="T52" fmla="*/ 40 w 41"/>
                <a:gd name="T53" fmla="*/ 64 h 74"/>
                <a:gd name="T54" fmla="*/ 39 w 41"/>
                <a:gd name="T55" fmla="*/ 67 h 74"/>
                <a:gd name="T56" fmla="*/ 37 w 41"/>
                <a:gd name="T57" fmla="*/ 70 h 74"/>
                <a:gd name="T58" fmla="*/ 34 w 41"/>
                <a:gd name="T59" fmla="*/ 72 h 74"/>
                <a:gd name="T60" fmla="*/ 31 w 41"/>
                <a:gd name="T61" fmla="*/ 74 h 74"/>
                <a:gd name="T62" fmla="*/ 26 w 41"/>
                <a:gd name="T63" fmla="*/ 74 h 74"/>
                <a:gd name="T64" fmla="*/ 3 w 41"/>
                <a:gd name="T65" fmla="*/ 74 h 74"/>
                <a:gd name="T66" fmla="*/ 1 w 41"/>
                <a:gd name="T67" fmla="*/ 74 h 74"/>
                <a:gd name="T68" fmla="*/ 0 w 41"/>
                <a:gd name="T69" fmla="*/ 73 h 74"/>
                <a:gd name="T70" fmla="*/ 0 w 41"/>
                <a:gd name="T71" fmla="*/ 71 h 74"/>
                <a:gd name="T72" fmla="*/ 0 w 41"/>
                <a:gd name="T73" fmla="*/ 3 h 74"/>
                <a:gd name="T74" fmla="*/ 0 w 41"/>
                <a:gd name="T75" fmla="*/ 2 h 74"/>
                <a:gd name="T76" fmla="*/ 1 w 41"/>
                <a:gd name="T77" fmla="*/ 0 h 74"/>
                <a:gd name="T78" fmla="*/ 3 w 41"/>
                <a:gd name="T7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1" h="74">
                  <a:moveTo>
                    <a:pt x="13" y="44"/>
                  </a:moveTo>
                  <a:lnTo>
                    <a:pt x="13" y="61"/>
                  </a:lnTo>
                  <a:lnTo>
                    <a:pt x="26" y="61"/>
                  </a:lnTo>
                  <a:lnTo>
                    <a:pt x="26" y="44"/>
                  </a:lnTo>
                  <a:lnTo>
                    <a:pt x="13" y="44"/>
                  </a:lnTo>
                  <a:close/>
                  <a:moveTo>
                    <a:pt x="13" y="14"/>
                  </a:moveTo>
                  <a:lnTo>
                    <a:pt x="13" y="30"/>
                  </a:lnTo>
                  <a:lnTo>
                    <a:pt x="26" y="30"/>
                  </a:lnTo>
                  <a:lnTo>
                    <a:pt x="26" y="14"/>
                  </a:lnTo>
                  <a:lnTo>
                    <a:pt x="13" y="14"/>
                  </a:lnTo>
                  <a:close/>
                  <a:moveTo>
                    <a:pt x="3" y="0"/>
                  </a:moveTo>
                  <a:lnTo>
                    <a:pt x="26" y="0"/>
                  </a:lnTo>
                  <a:lnTo>
                    <a:pt x="31" y="1"/>
                  </a:lnTo>
                  <a:lnTo>
                    <a:pt x="34" y="2"/>
                  </a:lnTo>
                  <a:lnTo>
                    <a:pt x="37" y="4"/>
                  </a:lnTo>
                  <a:lnTo>
                    <a:pt x="39" y="7"/>
                  </a:lnTo>
                  <a:lnTo>
                    <a:pt x="40" y="10"/>
                  </a:lnTo>
                  <a:lnTo>
                    <a:pt x="41" y="14"/>
                  </a:lnTo>
                  <a:lnTo>
                    <a:pt x="41" y="26"/>
                  </a:lnTo>
                  <a:lnTo>
                    <a:pt x="40" y="31"/>
                  </a:lnTo>
                  <a:lnTo>
                    <a:pt x="38" y="34"/>
                  </a:lnTo>
                  <a:lnTo>
                    <a:pt x="36" y="37"/>
                  </a:lnTo>
                  <a:lnTo>
                    <a:pt x="38" y="40"/>
                  </a:lnTo>
                  <a:lnTo>
                    <a:pt x="40" y="44"/>
                  </a:lnTo>
                  <a:lnTo>
                    <a:pt x="41" y="49"/>
                  </a:lnTo>
                  <a:lnTo>
                    <a:pt x="41" y="61"/>
                  </a:lnTo>
                  <a:lnTo>
                    <a:pt x="40" y="64"/>
                  </a:lnTo>
                  <a:lnTo>
                    <a:pt x="39" y="67"/>
                  </a:lnTo>
                  <a:lnTo>
                    <a:pt x="37" y="70"/>
                  </a:lnTo>
                  <a:lnTo>
                    <a:pt x="34" y="72"/>
                  </a:lnTo>
                  <a:lnTo>
                    <a:pt x="31" y="74"/>
                  </a:lnTo>
                  <a:lnTo>
                    <a:pt x="26" y="74"/>
                  </a:lnTo>
                  <a:lnTo>
                    <a:pt x="3" y="74"/>
                  </a:lnTo>
                  <a:lnTo>
                    <a:pt x="1" y="74"/>
                  </a:lnTo>
                  <a:lnTo>
                    <a:pt x="0" y="73"/>
                  </a:lnTo>
                  <a:lnTo>
                    <a:pt x="0" y="71"/>
                  </a:lnTo>
                  <a:lnTo>
                    <a:pt x="0" y="3"/>
                  </a:lnTo>
                  <a:lnTo>
                    <a:pt x="0" y="2"/>
                  </a:lnTo>
                  <a:lnTo>
                    <a:pt x="1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343"/>
            <p:cNvSpPr>
              <a:spLocks noEditPoints="1"/>
            </p:cNvSpPr>
            <p:nvPr/>
          </p:nvSpPr>
          <p:spPr bwMode="auto">
            <a:xfrm>
              <a:off x="5100638" y="3633788"/>
              <a:ext cx="69850" cy="117475"/>
            </a:xfrm>
            <a:custGeom>
              <a:avLst/>
              <a:gdLst>
                <a:gd name="T0" fmla="*/ 15 w 44"/>
                <a:gd name="T1" fmla="*/ 14 h 74"/>
                <a:gd name="T2" fmla="*/ 15 w 44"/>
                <a:gd name="T3" fmla="*/ 61 h 74"/>
                <a:gd name="T4" fmla="*/ 30 w 44"/>
                <a:gd name="T5" fmla="*/ 61 h 74"/>
                <a:gd name="T6" fmla="*/ 30 w 44"/>
                <a:gd name="T7" fmla="*/ 14 h 74"/>
                <a:gd name="T8" fmla="*/ 15 w 44"/>
                <a:gd name="T9" fmla="*/ 14 h 74"/>
                <a:gd name="T10" fmla="*/ 15 w 44"/>
                <a:gd name="T11" fmla="*/ 0 h 74"/>
                <a:gd name="T12" fmla="*/ 30 w 44"/>
                <a:gd name="T13" fmla="*/ 0 h 74"/>
                <a:gd name="T14" fmla="*/ 33 w 44"/>
                <a:gd name="T15" fmla="*/ 1 h 74"/>
                <a:gd name="T16" fmla="*/ 36 w 44"/>
                <a:gd name="T17" fmla="*/ 2 h 74"/>
                <a:gd name="T18" fmla="*/ 39 w 44"/>
                <a:gd name="T19" fmla="*/ 4 h 74"/>
                <a:gd name="T20" fmla="*/ 41 w 44"/>
                <a:gd name="T21" fmla="*/ 7 h 74"/>
                <a:gd name="T22" fmla="*/ 44 w 44"/>
                <a:gd name="T23" fmla="*/ 10 h 74"/>
                <a:gd name="T24" fmla="*/ 44 w 44"/>
                <a:gd name="T25" fmla="*/ 14 h 74"/>
                <a:gd name="T26" fmla="*/ 44 w 44"/>
                <a:gd name="T27" fmla="*/ 61 h 74"/>
                <a:gd name="T28" fmla="*/ 44 w 44"/>
                <a:gd name="T29" fmla="*/ 64 h 74"/>
                <a:gd name="T30" fmla="*/ 41 w 44"/>
                <a:gd name="T31" fmla="*/ 67 h 74"/>
                <a:gd name="T32" fmla="*/ 39 w 44"/>
                <a:gd name="T33" fmla="*/ 70 h 74"/>
                <a:gd name="T34" fmla="*/ 36 w 44"/>
                <a:gd name="T35" fmla="*/ 72 h 74"/>
                <a:gd name="T36" fmla="*/ 33 w 44"/>
                <a:gd name="T37" fmla="*/ 74 h 74"/>
                <a:gd name="T38" fmla="*/ 30 w 44"/>
                <a:gd name="T39" fmla="*/ 74 h 74"/>
                <a:gd name="T40" fmla="*/ 15 w 44"/>
                <a:gd name="T41" fmla="*/ 74 h 74"/>
                <a:gd name="T42" fmla="*/ 10 w 44"/>
                <a:gd name="T43" fmla="*/ 74 h 74"/>
                <a:gd name="T44" fmla="*/ 7 w 44"/>
                <a:gd name="T45" fmla="*/ 72 h 74"/>
                <a:gd name="T46" fmla="*/ 4 w 44"/>
                <a:gd name="T47" fmla="*/ 70 h 74"/>
                <a:gd name="T48" fmla="*/ 2 w 44"/>
                <a:gd name="T49" fmla="*/ 67 h 74"/>
                <a:gd name="T50" fmla="*/ 1 w 44"/>
                <a:gd name="T51" fmla="*/ 64 h 74"/>
                <a:gd name="T52" fmla="*/ 0 w 44"/>
                <a:gd name="T53" fmla="*/ 61 h 74"/>
                <a:gd name="T54" fmla="*/ 0 w 44"/>
                <a:gd name="T55" fmla="*/ 14 h 74"/>
                <a:gd name="T56" fmla="*/ 1 w 44"/>
                <a:gd name="T57" fmla="*/ 10 h 74"/>
                <a:gd name="T58" fmla="*/ 2 w 44"/>
                <a:gd name="T59" fmla="*/ 7 h 74"/>
                <a:gd name="T60" fmla="*/ 4 w 44"/>
                <a:gd name="T61" fmla="*/ 4 h 74"/>
                <a:gd name="T62" fmla="*/ 7 w 44"/>
                <a:gd name="T63" fmla="*/ 2 h 74"/>
                <a:gd name="T64" fmla="*/ 10 w 44"/>
                <a:gd name="T65" fmla="*/ 1 h 74"/>
                <a:gd name="T66" fmla="*/ 15 w 44"/>
                <a:gd name="T67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4" h="74">
                  <a:moveTo>
                    <a:pt x="15" y="14"/>
                  </a:moveTo>
                  <a:lnTo>
                    <a:pt x="15" y="61"/>
                  </a:lnTo>
                  <a:lnTo>
                    <a:pt x="30" y="61"/>
                  </a:lnTo>
                  <a:lnTo>
                    <a:pt x="30" y="14"/>
                  </a:lnTo>
                  <a:lnTo>
                    <a:pt x="15" y="14"/>
                  </a:lnTo>
                  <a:close/>
                  <a:moveTo>
                    <a:pt x="15" y="0"/>
                  </a:moveTo>
                  <a:lnTo>
                    <a:pt x="30" y="0"/>
                  </a:lnTo>
                  <a:lnTo>
                    <a:pt x="33" y="1"/>
                  </a:lnTo>
                  <a:lnTo>
                    <a:pt x="36" y="2"/>
                  </a:lnTo>
                  <a:lnTo>
                    <a:pt x="39" y="4"/>
                  </a:lnTo>
                  <a:lnTo>
                    <a:pt x="41" y="7"/>
                  </a:lnTo>
                  <a:lnTo>
                    <a:pt x="44" y="10"/>
                  </a:lnTo>
                  <a:lnTo>
                    <a:pt x="44" y="14"/>
                  </a:lnTo>
                  <a:lnTo>
                    <a:pt x="44" y="61"/>
                  </a:lnTo>
                  <a:lnTo>
                    <a:pt x="44" y="64"/>
                  </a:lnTo>
                  <a:lnTo>
                    <a:pt x="41" y="67"/>
                  </a:lnTo>
                  <a:lnTo>
                    <a:pt x="39" y="70"/>
                  </a:lnTo>
                  <a:lnTo>
                    <a:pt x="36" y="72"/>
                  </a:lnTo>
                  <a:lnTo>
                    <a:pt x="33" y="74"/>
                  </a:lnTo>
                  <a:lnTo>
                    <a:pt x="30" y="74"/>
                  </a:lnTo>
                  <a:lnTo>
                    <a:pt x="15" y="74"/>
                  </a:lnTo>
                  <a:lnTo>
                    <a:pt x="10" y="74"/>
                  </a:lnTo>
                  <a:lnTo>
                    <a:pt x="7" y="72"/>
                  </a:lnTo>
                  <a:lnTo>
                    <a:pt x="4" y="70"/>
                  </a:lnTo>
                  <a:lnTo>
                    <a:pt x="2" y="67"/>
                  </a:lnTo>
                  <a:lnTo>
                    <a:pt x="1" y="64"/>
                  </a:lnTo>
                  <a:lnTo>
                    <a:pt x="0" y="61"/>
                  </a:lnTo>
                  <a:lnTo>
                    <a:pt x="0" y="14"/>
                  </a:lnTo>
                  <a:lnTo>
                    <a:pt x="1" y="10"/>
                  </a:lnTo>
                  <a:lnTo>
                    <a:pt x="2" y="7"/>
                  </a:lnTo>
                  <a:lnTo>
                    <a:pt x="4" y="4"/>
                  </a:lnTo>
                  <a:lnTo>
                    <a:pt x="7" y="2"/>
                  </a:lnTo>
                  <a:lnTo>
                    <a:pt x="10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344"/>
            <p:cNvSpPr>
              <a:spLocks noEditPoints="1"/>
            </p:cNvSpPr>
            <p:nvPr/>
          </p:nvSpPr>
          <p:spPr bwMode="auto">
            <a:xfrm>
              <a:off x="5180013" y="3633788"/>
              <a:ext cx="68263" cy="117475"/>
            </a:xfrm>
            <a:custGeom>
              <a:avLst/>
              <a:gdLst>
                <a:gd name="T0" fmla="*/ 14 w 43"/>
                <a:gd name="T1" fmla="*/ 14 h 74"/>
                <a:gd name="T2" fmla="*/ 14 w 43"/>
                <a:gd name="T3" fmla="*/ 61 h 74"/>
                <a:gd name="T4" fmla="*/ 30 w 43"/>
                <a:gd name="T5" fmla="*/ 61 h 74"/>
                <a:gd name="T6" fmla="*/ 30 w 43"/>
                <a:gd name="T7" fmla="*/ 14 h 74"/>
                <a:gd name="T8" fmla="*/ 14 w 43"/>
                <a:gd name="T9" fmla="*/ 14 h 74"/>
                <a:gd name="T10" fmla="*/ 14 w 43"/>
                <a:gd name="T11" fmla="*/ 0 h 74"/>
                <a:gd name="T12" fmla="*/ 30 w 43"/>
                <a:gd name="T13" fmla="*/ 0 h 74"/>
                <a:gd name="T14" fmla="*/ 33 w 43"/>
                <a:gd name="T15" fmla="*/ 1 h 74"/>
                <a:gd name="T16" fmla="*/ 36 w 43"/>
                <a:gd name="T17" fmla="*/ 2 h 74"/>
                <a:gd name="T18" fmla="*/ 39 w 43"/>
                <a:gd name="T19" fmla="*/ 4 h 74"/>
                <a:gd name="T20" fmla="*/ 41 w 43"/>
                <a:gd name="T21" fmla="*/ 7 h 74"/>
                <a:gd name="T22" fmla="*/ 43 w 43"/>
                <a:gd name="T23" fmla="*/ 10 h 74"/>
                <a:gd name="T24" fmla="*/ 43 w 43"/>
                <a:gd name="T25" fmla="*/ 14 h 74"/>
                <a:gd name="T26" fmla="*/ 43 w 43"/>
                <a:gd name="T27" fmla="*/ 61 h 74"/>
                <a:gd name="T28" fmla="*/ 43 w 43"/>
                <a:gd name="T29" fmla="*/ 64 h 74"/>
                <a:gd name="T30" fmla="*/ 41 w 43"/>
                <a:gd name="T31" fmla="*/ 67 h 74"/>
                <a:gd name="T32" fmla="*/ 39 w 43"/>
                <a:gd name="T33" fmla="*/ 70 h 74"/>
                <a:gd name="T34" fmla="*/ 36 w 43"/>
                <a:gd name="T35" fmla="*/ 72 h 74"/>
                <a:gd name="T36" fmla="*/ 33 w 43"/>
                <a:gd name="T37" fmla="*/ 74 h 74"/>
                <a:gd name="T38" fmla="*/ 30 w 43"/>
                <a:gd name="T39" fmla="*/ 74 h 74"/>
                <a:gd name="T40" fmla="*/ 14 w 43"/>
                <a:gd name="T41" fmla="*/ 74 h 74"/>
                <a:gd name="T42" fmla="*/ 10 w 43"/>
                <a:gd name="T43" fmla="*/ 74 h 74"/>
                <a:gd name="T44" fmla="*/ 7 w 43"/>
                <a:gd name="T45" fmla="*/ 72 h 74"/>
                <a:gd name="T46" fmla="*/ 4 w 43"/>
                <a:gd name="T47" fmla="*/ 70 h 74"/>
                <a:gd name="T48" fmla="*/ 2 w 43"/>
                <a:gd name="T49" fmla="*/ 67 h 74"/>
                <a:gd name="T50" fmla="*/ 1 w 43"/>
                <a:gd name="T51" fmla="*/ 64 h 74"/>
                <a:gd name="T52" fmla="*/ 0 w 43"/>
                <a:gd name="T53" fmla="*/ 61 h 74"/>
                <a:gd name="T54" fmla="*/ 0 w 43"/>
                <a:gd name="T55" fmla="*/ 14 h 74"/>
                <a:gd name="T56" fmla="*/ 1 w 43"/>
                <a:gd name="T57" fmla="*/ 10 h 74"/>
                <a:gd name="T58" fmla="*/ 2 w 43"/>
                <a:gd name="T59" fmla="*/ 7 h 74"/>
                <a:gd name="T60" fmla="*/ 4 w 43"/>
                <a:gd name="T61" fmla="*/ 4 h 74"/>
                <a:gd name="T62" fmla="*/ 7 w 43"/>
                <a:gd name="T63" fmla="*/ 2 h 74"/>
                <a:gd name="T64" fmla="*/ 10 w 43"/>
                <a:gd name="T65" fmla="*/ 1 h 74"/>
                <a:gd name="T66" fmla="*/ 14 w 43"/>
                <a:gd name="T67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3" h="74">
                  <a:moveTo>
                    <a:pt x="14" y="14"/>
                  </a:moveTo>
                  <a:lnTo>
                    <a:pt x="14" y="61"/>
                  </a:lnTo>
                  <a:lnTo>
                    <a:pt x="30" y="61"/>
                  </a:lnTo>
                  <a:lnTo>
                    <a:pt x="30" y="14"/>
                  </a:lnTo>
                  <a:lnTo>
                    <a:pt x="14" y="14"/>
                  </a:lnTo>
                  <a:close/>
                  <a:moveTo>
                    <a:pt x="14" y="0"/>
                  </a:moveTo>
                  <a:lnTo>
                    <a:pt x="30" y="0"/>
                  </a:lnTo>
                  <a:lnTo>
                    <a:pt x="33" y="1"/>
                  </a:lnTo>
                  <a:lnTo>
                    <a:pt x="36" y="2"/>
                  </a:lnTo>
                  <a:lnTo>
                    <a:pt x="39" y="4"/>
                  </a:lnTo>
                  <a:lnTo>
                    <a:pt x="41" y="7"/>
                  </a:lnTo>
                  <a:lnTo>
                    <a:pt x="43" y="10"/>
                  </a:lnTo>
                  <a:lnTo>
                    <a:pt x="43" y="14"/>
                  </a:lnTo>
                  <a:lnTo>
                    <a:pt x="43" y="61"/>
                  </a:lnTo>
                  <a:lnTo>
                    <a:pt x="43" y="64"/>
                  </a:lnTo>
                  <a:lnTo>
                    <a:pt x="41" y="67"/>
                  </a:lnTo>
                  <a:lnTo>
                    <a:pt x="39" y="70"/>
                  </a:lnTo>
                  <a:lnTo>
                    <a:pt x="36" y="72"/>
                  </a:lnTo>
                  <a:lnTo>
                    <a:pt x="33" y="74"/>
                  </a:lnTo>
                  <a:lnTo>
                    <a:pt x="30" y="74"/>
                  </a:lnTo>
                  <a:lnTo>
                    <a:pt x="14" y="74"/>
                  </a:lnTo>
                  <a:lnTo>
                    <a:pt x="10" y="74"/>
                  </a:lnTo>
                  <a:lnTo>
                    <a:pt x="7" y="72"/>
                  </a:lnTo>
                  <a:lnTo>
                    <a:pt x="4" y="70"/>
                  </a:lnTo>
                  <a:lnTo>
                    <a:pt x="2" y="67"/>
                  </a:lnTo>
                  <a:lnTo>
                    <a:pt x="1" y="64"/>
                  </a:lnTo>
                  <a:lnTo>
                    <a:pt x="0" y="61"/>
                  </a:lnTo>
                  <a:lnTo>
                    <a:pt x="0" y="14"/>
                  </a:lnTo>
                  <a:lnTo>
                    <a:pt x="1" y="10"/>
                  </a:lnTo>
                  <a:lnTo>
                    <a:pt x="2" y="7"/>
                  </a:lnTo>
                  <a:lnTo>
                    <a:pt x="4" y="4"/>
                  </a:lnTo>
                  <a:lnTo>
                    <a:pt x="7" y="2"/>
                  </a:lnTo>
                  <a:lnTo>
                    <a:pt x="10" y="1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345"/>
            <p:cNvSpPr>
              <a:spLocks/>
            </p:cNvSpPr>
            <p:nvPr/>
          </p:nvSpPr>
          <p:spPr bwMode="auto">
            <a:xfrm>
              <a:off x="5259388" y="3633788"/>
              <a:ext cx="66675" cy="117475"/>
            </a:xfrm>
            <a:custGeom>
              <a:avLst/>
              <a:gdLst>
                <a:gd name="T0" fmla="*/ 3 w 42"/>
                <a:gd name="T1" fmla="*/ 0 h 74"/>
                <a:gd name="T2" fmla="*/ 11 w 42"/>
                <a:gd name="T3" fmla="*/ 0 h 74"/>
                <a:gd name="T4" fmla="*/ 12 w 42"/>
                <a:gd name="T5" fmla="*/ 0 h 74"/>
                <a:gd name="T6" fmla="*/ 14 w 42"/>
                <a:gd name="T7" fmla="*/ 2 h 74"/>
                <a:gd name="T8" fmla="*/ 14 w 42"/>
                <a:gd name="T9" fmla="*/ 3 h 74"/>
                <a:gd name="T10" fmla="*/ 14 w 42"/>
                <a:gd name="T11" fmla="*/ 30 h 74"/>
                <a:gd name="T12" fmla="*/ 27 w 42"/>
                <a:gd name="T13" fmla="*/ 2 h 74"/>
                <a:gd name="T14" fmla="*/ 29 w 42"/>
                <a:gd name="T15" fmla="*/ 1 h 74"/>
                <a:gd name="T16" fmla="*/ 30 w 42"/>
                <a:gd name="T17" fmla="*/ 0 h 74"/>
                <a:gd name="T18" fmla="*/ 39 w 42"/>
                <a:gd name="T19" fmla="*/ 0 h 74"/>
                <a:gd name="T20" fmla="*/ 40 w 42"/>
                <a:gd name="T21" fmla="*/ 0 h 74"/>
                <a:gd name="T22" fmla="*/ 42 w 42"/>
                <a:gd name="T23" fmla="*/ 2 h 74"/>
                <a:gd name="T24" fmla="*/ 42 w 42"/>
                <a:gd name="T25" fmla="*/ 3 h 74"/>
                <a:gd name="T26" fmla="*/ 42 w 42"/>
                <a:gd name="T27" fmla="*/ 5 h 74"/>
                <a:gd name="T28" fmla="*/ 25 w 42"/>
                <a:gd name="T29" fmla="*/ 37 h 74"/>
                <a:gd name="T30" fmla="*/ 42 w 42"/>
                <a:gd name="T31" fmla="*/ 69 h 74"/>
                <a:gd name="T32" fmla="*/ 42 w 42"/>
                <a:gd name="T33" fmla="*/ 71 h 74"/>
                <a:gd name="T34" fmla="*/ 42 w 42"/>
                <a:gd name="T35" fmla="*/ 73 h 74"/>
                <a:gd name="T36" fmla="*/ 40 w 42"/>
                <a:gd name="T37" fmla="*/ 74 h 74"/>
                <a:gd name="T38" fmla="*/ 39 w 42"/>
                <a:gd name="T39" fmla="*/ 74 h 74"/>
                <a:gd name="T40" fmla="*/ 30 w 42"/>
                <a:gd name="T41" fmla="*/ 74 h 74"/>
                <a:gd name="T42" fmla="*/ 28 w 42"/>
                <a:gd name="T43" fmla="*/ 74 h 74"/>
                <a:gd name="T44" fmla="*/ 27 w 42"/>
                <a:gd name="T45" fmla="*/ 72 h 74"/>
                <a:gd name="T46" fmla="*/ 14 w 42"/>
                <a:gd name="T47" fmla="*/ 44 h 74"/>
                <a:gd name="T48" fmla="*/ 14 w 42"/>
                <a:gd name="T49" fmla="*/ 71 h 74"/>
                <a:gd name="T50" fmla="*/ 14 w 42"/>
                <a:gd name="T51" fmla="*/ 73 h 74"/>
                <a:gd name="T52" fmla="*/ 12 w 42"/>
                <a:gd name="T53" fmla="*/ 74 h 74"/>
                <a:gd name="T54" fmla="*/ 11 w 42"/>
                <a:gd name="T55" fmla="*/ 74 h 74"/>
                <a:gd name="T56" fmla="*/ 3 w 42"/>
                <a:gd name="T57" fmla="*/ 74 h 74"/>
                <a:gd name="T58" fmla="*/ 1 w 42"/>
                <a:gd name="T59" fmla="*/ 74 h 74"/>
                <a:gd name="T60" fmla="*/ 0 w 42"/>
                <a:gd name="T61" fmla="*/ 73 h 74"/>
                <a:gd name="T62" fmla="*/ 0 w 42"/>
                <a:gd name="T63" fmla="*/ 71 h 74"/>
                <a:gd name="T64" fmla="*/ 0 w 42"/>
                <a:gd name="T65" fmla="*/ 3 h 74"/>
                <a:gd name="T66" fmla="*/ 0 w 42"/>
                <a:gd name="T67" fmla="*/ 2 h 74"/>
                <a:gd name="T68" fmla="*/ 1 w 42"/>
                <a:gd name="T69" fmla="*/ 0 h 74"/>
                <a:gd name="T70" fmla="*/ 3 w 42"/>
                <a:gd name="T71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2" h="74">
                  <a:moveTo>
                    <a:pt x="3" y="0"/>
                  </a:moveTo>
                  <a:lnTo>
                    <a:pt x="11" y="0"/>
                  </a:lnTo>
                  <a:lnTo>
                    <a:pt x="12" y="0"/>
                  </a:lnTo>
                  <a:lnTo>
                    <a:pt x="14" y="2"/>
                  </a:lnTo>
                  <a:lnTo>
                    <a:pt x="14" y="3"/>
                  </a:lnTo>
                  <a:lnTo>
                    <a:pt x="14" y="30"/>
                  </a:lnTo>
                  <a:lnTo>
                    <a:pt x="27" y="2"/>
                  </a:lnTo>
                  <a:lnTo>
                    <a:pt x="29" y="1"/>
                  </a:lnTo>
                  <a:lnTo>
                    <a:pt x="30" y="0"/>
                  </a:lnTo>
                  <a:lnTo>
                    <a:pt x="39" y="0"/>
                  </a:lnTo>
                  <a:lnTo>
                    <a:pt x="40" y="0"/>
                  </a:lnTo>
                  <a:lnTo>
                    <a:pt x="42" y="2"/>
                  </a:lnTo>
                  <a:lnTo>
                    <a:pt x="42" y="3"/>
                  </a:lnTo>
                  <a:lnTo>
                    <a:pt x="42" y="5"/>
                  </a:lnTo>
                  <a:lnTo>
                    <a:pt x="25" y="37"/>
                  </a:lnTo>
                  <a:lnTo>
                    <a:pt x="42" y="69"/>
                  </a:lnTo>
                  <a:lnTo>
                    <a:pt x="42" y="71"/>
                  </a:lnTo>
                  <a:lnTo>
                    <a:pt x="42" y="73"/>
                  </a:lnTo>
                  <a:lnTo>
                    <a:pt x="40" y="74"/>
                  </a:lnTo>
                  <a:lnTo>
                    <a:pt x="39" y="74"/>
                  </a:lnTo>
                  <a:lnTo>
                    <a:pt x="30" y="74"/>
                  </a:lnTo>
                  <a:lnTo>
                    <a:pt x="28" y="74"/>
                  </a:lnTo>
                  <a:lnTo>
                    <a:pt x="27" y="72"/>
                  </a:lnTo>
                  <a:lnTo>
                    <a:pt x="14" y="44"/>
                  </a:lnTo>
                  <a:lnTo>
                    <a:pt x="14" y="71"/>
                  </a:lnTo>
                  <a:lnTo>
                    <a:pt x="14" y="73"/>
                  </a:lnTo>
                  <a:lnTo>
                    <a:pt x="12" y="74"/>
                  </a:lnTo>
                  <a:lnTo>
                    <a:pt x="11" y="74"/>
                  </a:lnTo>
                  <a:lnTo>
                    <a:pt x="3" y="74"/>
                  </a:lnTo>
                  <a:lnTo>
                    <a:pt x="1" y="74"/>
                  </a:lnTo>
                  <a:lnTo>
                    <a:pt x="0" y="73"/>
                  </a:lnTo>
                  <a:lnTo>
                    <a:pt x="0" y="71"/>
                  </a:lnTo>
                  <a:lnTo>
                    <a:pt x="0" y="3"/>
                  </a:lnTo>
                  <a:lnTo>
                    <a:pt x="0" y="2"/>
                  </a:lnTo>
                  <a:lnTo>
                    <a:pt x="1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346"/>
            <p:cNvSpPr>
              <a:spLocks/>
            </p:cNvSpPr>
            <p:nvPr/>
          </p:nvSpPr>
          <p:spPr bwMode="auto">
            <a:xfrm>
              <a:off x="4543425" y="3233738"/>
              <a:ext cx="153988" cy="568325"/>
            </a:xfrm>
            <a:custGeom>
              <a:avLst/>
              <a:gdLst>
                <a:gd name="T0" fmla="*/ 0 w 97"/>
                <a:gd name="T1" fmla="*/ 0 h 358"/>
                <a:gd name="T2" fmla="*/ 97 w 97"/>
                <a:gd name="T3" fmla="*/ 219 h 358"/>
                <a:gd name="T4" fmla="*/ 97 w 97"/>
                <a:gd name="T5" fmla="*/ 358 h 358"/>
                <a:gd name="T6" fmla="*/ 0 w 97"/>
                <a:gd name="T7" fmla="*/ 140 h 358"/>
                <a:gd name="T8" fmla="*/ 0 w 97"/>
                <a:gd name="T9" fmla="*/ 0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358">
                  <a:moveTo>
                    <a:pt x="0" y="0"/>
                  </a:moveTo>
                  <a:lnTo>
                    <a:pt x="97" y="219"/>
                  </a:lnTo>
                  <a:lnTo>
                    <a:pt x="97" y="358"/>
                  </a:lnTo>
                  <a:lnTo>
                    <a:pt x="0" y="1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E5E5"/>
            </a:solidFill>
            <a:ln w="0">
              <a:solidFill>
                <a:srgbClr val="CCE5E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347"/>
            <p:cNvSpPr>
              <a:spLocks/>
            </p:cNvSpPr>
            <p:nvPr/>
          </p:nvSpPr>
          <p:spPr bwMode="auto">
            <a:xfrm>
              <a:off x="4543425" y="3249613"/>
              <a:ext cx="153988" cy="376238"/>
            </a:xfrm>
            <a:custGeom>
              <a:avLst/>
              <a:gdLst>
                <a:gd name="T0" fmla="*/ 0 w 97"/>
                <a:gd name="T1" fmla="*/ 0 h 237"/>
                <a:gd name="T2" fmla="*/ 97 w 97"/>
                <a:gd name="T3" fmla="*/ 226 h 237"/>
                <a:gd name="T4" fmla="*/ 97 w 97"/>
                <a:gd name="T5" fmla="*/ 237 h 237"/>
                <a:gd name="T6" fmla="*/ 0 w 97"/>
                <a:gd name="T7" fmla="*/ 11 h 237"/>
                <a:gd name="T8" fmla="*/ 0 w 97"/>
                <a:gd name="T9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7">
                  <a:moveTo>
                    <a:pt x="0" y="0"/>
                  </a:moveTo>
                  <a:lnTo>
                    <a:pt x="97" y="226"/>
                  </a:lnTo>
                  <a:lnTo>
                    <a:pt x="97" y="23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348"/>
            <p:cNvSpPr>
              <a:spLocks/>
            </p:cNvSpPr>
            <p:nvPr/>
          </p:nvSpPr>
          <p:spPr bwMode="auto">
            <a:xfrm>
              <a:off x="4543425" y="3289300"/>
              <a:ext cx="153988" cy="376238"/>
            </a:xfrm>
            <a:custGeom>
              <a:avLst/>
              <a:gdLst>
                <a:gd name="T0" fmla="*/ 0 w 97"/>
                <a:gd name="T1" fmla="*/ 0 h 237"/>
                <a:gd name="T2" fmla="*/ 97 w 97"/>
                <a:gd name="T3" fmla="*/ 225 h 237"/>
                <a:gd name="T4" fmla="*/ 97 w 97"/>
                <a:gd name="T5" fmla="*/ 237 h 237"/>
                <a:gd name="T6" fmla="*/ 0 w 97"/>
                <a:gd name="T7" fmla="*/ 11 h 237"/>
                <a:gd name="T8" fmla="*/ 0 w 97"/>
                <a:gd name="T9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7">
                  <a:moveTo>
                    <a:pt x="0" y="0"/>
                  </a:moveTo>
                  <a:lnTo>
                    <a:pt x="97" y="225"/>
                  </a:lnTo>
                  <a:lnTo>
                    <a:pt x="97" y="23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349"/>
            <p:cNvSpPr>
              <a:spLocks/>
            </p:cNvSpPr>
            <p:nvPr/>
          </p:nvSpPr>
          <p:spPr bwMode="auto">
            <a:xfrm>
              <a:off x="4543425" y="3328988"/>
              <a:ext cx="153988" cy="374650"/>
            </a:xfrm>
            <a:custGeom>
              <a:avLst/>
              <a:gdLst>
                <a:gd name="T0" fmla="*/ 0 w 97"/>
                <a:gd name="T1" fmla="*/ 0 h 236"/>
                <a:gd name="T2" fmla="*/ 97 w 97"/>
                <a:gd name="T3" fmla="*/ 225 h 236"/>
                <a:gd name="T4" fmla="*/ 97 w 97"/>
                <a:gd name="T5" fmla="*/ 236 h 236"/>
                <a:gd name="T6" fmla="*/ 0 w 97"/>
                <a:gd name="T7" fmla="*/ 10 h 236"/>
                <a:gd name="T8" fmla="*/ 0 w 97"/>
                <a:gd name="T9" fmla="*/ 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6">
                  <a:moveTo>
                    <a:pt x="0" y="0"/>
                  </a:moveTo>
                  <a:lnTo>
                    <a:pt x="97" y="225"/>
                  </a:lnTo>
                  <a:lnTo>
                    <a:pt x="97" y="236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350"/>
            <p:cNvSpPr>
              <a:spLocks/>
            </p:cNvSpPr>
            <p:nvPr/>
          </p:nvSpPr>
          <p:spPr bwMode="auto">
            <a:xfrm>
              <a:off x="4543425" y="3370263"/>
              <a:ext cx="153988" cy="373063"/>
            </a:xfrm>
            <a:custGeom>
              <a:avLst/>
              <a:gdLst>
                <a:gd name="T0" fmla="*/ 0 w 97"/>
                <a:gd name="T1" fmla="*/ 0 h 235"/>
                <a:gd name="T2" fmla="*/ 97 w 97"/>
                <a:gd name="T3" fmla="*/ 225 h 235"/>
                <a:gd name="T4" fmla="*/ 97 w 97"/>
                <a:gd name="T5" fmla="*/ 235 h 235"/>
                <a:gd name="T6" fmla="*/ 0 w 97"/>
                <a:gd name="T7" fmla="*/ 10 h 235"/>
                <a:gd name="T8" fmla="*/ 0 w 97"/>
                <a:gd name="T9" fmla="*/ 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5">
                  <a:moveTo>
                    <a:pt x="0" y="0"/>
                  </a:moveTo>
                  <a:lnTo>
                    <a:pt x="97" y="225"/>
                  </a:lnTo>
                  <a:lnTo>
                    <a:pt x="97" y="235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351"/>
            <p:cNvSpPr>
              <a:spLocks/>
            </p:cNvSpPr>
            <p:nvPr/>
          </p:nvSpPr>
          <p:spPr bwMode="auto">
            <a:xfrm>
              <a:off x="4543425" y="3409950"/>
              <a:ext cx="153988" cy="374650"/>
            </a:xfrm>
            <a:custGeom>
              <a:avLst/>
              <a:gdLst>
                <a:gd name="T0" fmla="*/ 0 w 97"/>
                <a:gd name="T1" fmla="*/ 0 h 236"/>
                <a:gd name="T2" fmla="*/ 97 w 97"/>
                <a:gd name="T3" fmla="*/ 225 h 236"/>
                <a:gd name="T4" fmla="*/ 97 w 97"/>
                <a:gd name="T5" fmla="*/ 236 h 236"/>
                <a:gd name="T6" fmla="*/ 0 w 97"/>
                <a:gd name="T7" fmla="*/ 10 h 236"/>
                <a:gd name="T8" fmla="*/ 0 w 97"/>
                <a:gd name="T9" fmla="*/ 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236">
                  <a:moveTo>
                    <a:pt x="0" y="0"/>
                  </a:moveTo>
                  <a:lnTo>
                    <a:pt x="97" y="225"/>
                  </a:lnTo>
                  <a:lnTo>
                    <a:pt x="97" y="236"/>
                  </a:lnTo>
                  <a:lnTo>
                    <a:pt x="0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9CCCC"/>
            </a:solidFill>
            <a:ln w="0">
              <a:solidFill>
                <a:srgbClr val="99CCC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Rectangle 352"/>
            <p:cNvSpPr>
              <a:spLocks noChangeArrowheads="1"/>
            </p:cNvSpPr>
            <p:nvPr/>
          </p:nvSpPr>
          <p:spPr bwMode="auto">
            <a:xfrm>
              <a:off x="4859338" y="3595688"/>
              <a:ext cx="26988" cy="1905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Rectangle 353"/>
            <p:cNvSpPr>
              <a:spLocks noChangeArrowheads="1"/>
            </p:cNvSpPr>
            <p:nvPr/>
          </p:nvSpPr>
          <p:spPr bwMode="auto">
            <a:xfrm>
              <a:off x="4894263" y="3595688"/>
              <a:ext cx="12700" cy="1905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Rectangle 354"/>
            <p:cNvSpPr>
              <a:spLocks noChangeArrowheads="1"/>
            </p:cNvSpPr>
            <p:nvPr/>
          </p:nvSpPr>
          <p:spPr bwMode="auto">
            <a:xfrm>
              <a:off x="5438775" y="3595688"/>
              <a:ext cx="25400" cy="1905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Rectangle 355"/>
            <p:cNvSpPr>
              <a:spLocks noChangeArrowheads="1"/>
            </p:cNvSpPr>
            <p:nvPr/>
          </p:nvSpPr>
          <p:spPr bwMode="auto">
            <a:xfrm>
              <a:off x="5414963" y="3595688"/>
              <a:ext cx="14288" cy="1905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356"/>
            <p:cNvSpPr>
              <a:spLocks/>
            </p:cNvSpPr>
            <p:nvPr/>
          </p:nvSpPr>
          <p:spPr bwMode="auto">
            <a:xfrm>
              <a:off x="4789488" y="3668713"/>
              <a:ext cx="44450" cy="47625"/>
            </a:xfrm>
            <a:custGeom>
              <a:avLst/>
              <a:gdLst>
                <a:gd name="T0" fmla="*/ 10 w 28"/>
                <a:gd name="T1" fmla="*/ 0 h 30"/>
                <a:gd name="T2" fmla="*/ 19 w 28"/>
                <a:gd name="T3" fmla="*/ 7 h 30"/>
                <a:gd name="T4" fmla="*/ 28 w 28"/>
                <a:gd name="T5" fmla="*/ 5 h 30"/>
                <a:gd name="T6" fmla="*/ 24 w 28"/>
                <a:gd name="T7" fmla="*/ 14 h 30"/>
                <a:gd name="T8" fmla="*/ 28 w 28"/>
                <a:gd name="T9" fmla="*/ 24 h 30"/>
                <a:gd name="T10" fmla="*/ 19 w 28"/>
                <a:gd name="T11" fmla="*/ 22 h 30"/>
                <a:gd name="T12" fmla="*/ 10 w 28"/>
                <a:gd name="T13" fmla="*/ 30 h 30"/>
                <a:gd name="T14" fmla="*/ 9 w 28"/>
                <a:gd name="T15" fmla="*/ 19 h 30"/>
                <a:gd name="T16" fmla="*/ 0 w 28"/>
                <a:gd name="T17" fmla="*/ 14 h 30"/>
                <a:gd name="T18" fmla="*/ 9 w 28"/>
                <a:gd name="T19" fmla="*/ 10 h 30"/>
                <a:gd name="T20" fmla="*/ 10 w 28"/>
                <a:gd name="T2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30">
                  <a:moveTo>
                    <a:pt x="10" y="0"/>
                  </a:moveTo>
                  <a:lnTo>
                    <a:pt x="19" y="7"/>
                  </a:lnTo>
                  <a:lnTo>
                    <a:pt x="28" y="5"/>
                  </a:lnTo>
                  <a:lnTo>
                    <a:pt x="24" y="14"/>
                  </a:lnTo>
                  <a:lnTo>
                    <a:pt x="28" y="24"/>
                  </a:lnTo>
                  <a:lnTo>
                    <a:pt x="19" y="22"/>
                  </a:lnTo>
                  <a:lnTo>
                    <a:pt x="10" y="30"/>
                  </a:lnTo>
                  <a:lnTo>
                    <a:pt x="9" y="19"/>
                  </a:lnTo>
                  <a:lnTo>
                    <a:pt x="0" y="14"/>
                  </a:lnTo>
                  <a:lnTo>
                    <a:pt x="9" y="1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357"/>
            <p:cNvSpPr>
              <a:spLocks/>
            </p:cNvSpPr>
            <p:nvPr/>
          </p:nvSpPr>
          <p:spPr bwMode="auto">
            <a:xfrm>
              <a:off x="4803775" y="3614738"/>
              <a:ext cx="30163" cy="30163"/>
            </a:xfrm>
            <a:custGeom>
              <a:avLst/>
              <a:gdLst>
                <a:gd name="T0" fmla="*/ 7 w 19"/>
                <a:gd name="T1" fmla="*/ 0 h 19"/>
                <a:gd name="T2" fmla="*/ 13 w 19"/>
                <a:gd name="T3" fmla="*/ 4 h 19"/>
                <a:gd name="T4" fmla="*/ 19 w 19"/>
                <a:gd name="T5" fmla="*/ 3 h 19"/>
                <a:gd name="T6" fmla="*/ 16 w 19"/>
                <a:gd name="T7" fmla="*/ 9 h 19"/>
                <a:gd name="T8" fmla="*/ 19 w 19"/>
                <a:gd name="T9" fmla="*/ 15 h 19"/>
                <a:gd name="T10" fmla="*/ 13 w 19"/>
                <a:gd name="T11" fmla="*/ 14 h 19"/>
                <a:gd name="T12" fmla="*/ 7 w 19"/>
                <a:gd name="T13" fmla="*/ 19 h 19"/>
                <a:gd name="T14" fmla="*/ 6 w 19"/>
                <a:gd name="T15" fmla="*/ 12 h 19"/>
                <a:gd name="T16" fmla="*/ 0 w 19"/>
                <a:gd name="T17" fmla="*/ 9 h 19"/>
                <a:gd name="T18" fmla="*/ 6 w 19"/>
                <a:gd name="T19" fmla="*/ 6 h 19"/>
                <a:gd name="T20" fmla="*/ 7 w 19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9">
                  <a:moveTo>
                    <a:pt x="7" y="0"/>
                  </a:moveTo>
                  <a:lnTo>
                    <a:pt x="13" y="4"/>
                  </a:lnTo>
                  <a:lnTo>
                    <a:pt x="19" y="3"/>
                  </a:lnTo>
                  <a:lnTo>
                    <a:pt x="16" y="9"/>
                  </a:lnTo>
                  <a:lnTo>
                    <a:pt x="19" y="15"/>
                  </a:lnTo>
                  <a:lnTo>
                    <a:pt x="13" y="14"/>
                  </a:lnTo>
                  <a:lnTo>
                    <a:pt x="7" y="19"/>
                  </a:lnTo>
                  <a:lnTo>
                    <a:pt x="6" y="12"/>
                  </a:lnTo>
                  <a:lnTo>
                    <a:pt x="0" y="9"/>
                  </a:lnTo>
                  <a:lnTo>
                    <a:pt x="6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358"/>
            <p:cNvSpPr>
              <a:spLocks/>
            </p:cNvSpPr>
            <p:nvPr/>
          </p:nvSpPr>
          <p:spPr bwMode="auto">
            <a:xfrm>
              <a:off x="4803775" y="3741738"/>
              <a:ext cx="30163" cy="31750"/>
            </a:xfrm>
            <a:custGeom>
              <a:avLst/>
              <a:gdLst>
                <a:gd name="T0" fmla="*/ 7 w 19"/>
                <a:gd name="T1" fmla="*/ 0 h 20"/>
                <a:gd name="T2" fmla="*/ 13 w 19"/>
                <a:gd name="T3" fmla="*/ 4 h 20"/>
                <a:gd name="T4" fmla="*/ 19 w 19"/>
                <a:gd name="T5" fmla="*/ 3 h 20"/>
                <a:gd name="T6" fmla="*/ 16 w 19"/>
                <a:gd name="T7" fmla="*/ 10 h 20"/>
                <a:gd name="T8" fmla="*/ 19 w 19"/>
                <a:gd name="T9" fmla="*/ 16 h 20"/>
                <a:gd name="T10" fmla="*/ 13 w 19"/>
                <a:gd name="T11" fmla="*/ 15 h 20"/>
                <a:gd name="T12" fmla="*/ 7 w 19"/>
                <a:gd name="T13" fmla="*/ 20 h 20"/>
                <a:gd name="T14" fmla="*/ 6 w 19"/>
                <a:gd name="T15" fmla="*/ 13 h 20"/>
                <a:gd name="T16" fmla="*/ 0 w 19"/>
                <a:gd name="T17" fmla="*/ 10 h 20"/>
                <a:gd name="T18" fmla="*/ 6 w 19"/>
                <a:gd name="T19" fmla="*/ 6 h 20"/>
                <a:gd name="T20" fmla="*/ 7 w 19"/>
                <a:gd name="T2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0">
                  <a:moveTo>
                    <a:pt x="7" y="0"/>
                  </a:moveTo>
                  <a:lnTo>
                    <a:pt x="13" y="4"/>
                  </a:lnTo>
                  <a:lnTo>
                    <a:pt x="19" y="3"/>
                  </a:lnTo>
                  <a:lnTo>
                    <a:pt x="16" y="10"/>
                  </a:lnTo>
                  <a:lnTo>
                    <a:pt x="19" y="16"/>
                  </a:lnTo>
                  <a:lnTo>
                    <a:pt x="13" y="15"/>
                  </a:lnTo>
                  <a:lnTo>
                    <a:pt x="7" y="20"/>
                  </a:lnTo>
                  <a:lnTo>
                    <a:pt x="6" y="13"/>
                  </a:lnTo>
                  <a:lnTo>
                    <a:pt x="0" y="10"/>
                  </a:lnTo>
                  <a:lnTo>
                    <a:pt x="6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359"/>
            <p:cNvSpPr>
              <a:spLocks/>
            </p:cNvSpPr>
            <p:nvPr/>
          </p:nvSpPr>
          <p:spPr bwMode="auto">
            <a:xfrm>
              <a:off x="5489575" y="3670300"/>
              <a:ext cx="46038" cy="47625"/>
            </a:xfrm>
            <a:custGeom>
              <a:avLst/>
              <a:gdLst>
                <a:gd name="T0" fmla="*/ 17 w 29"/>
                <a:gd name="T1" fmla="*/ 0 h 30"/>
                <a:gd name="T2" fmla="*/ 20 w 29"/>
                <a:gd name="T3" fmla="*/ 10 h 30"/>
                <a:gd name="T4" fmla="*/ 29 w 29"/>
                <a:gd name="T5" fmla="*/ 15 h 30"/>
                <a:gd name="T6" fmla="*/ 20 w 29"/>
                <a:gd name="T7" fmla="*/ 19 h 30"/>
                <a:gd name="T8" fmla="*/ 17 w 29"/>
                <a:gd name="T9" fmla="*/ 30 h 30"/>
                <a:gd name="T10" fmla="*/ 10 w 29"/>
                <a:gd name="T11" fmla="*/ 23 h 30"/>
                <a:gd name="T12" fmla="*/ 0 w 29"/>
                <a:gd name="T13" fmla="*/ 25 h 30"/>
                <a:gd name="T14" fmla="*/ 5 w 29"/>
                <a:gd name="T15" fmla="*/ 15 h 30"/>
                <a:gd name="T16" fmla="*/ 0 w 29"/>
                <a:gd name="T17" fmla="*/ 6 h 30"/>
                <a:gd name="T18" fmla="*/ 10 w 29"/>
                <a:gd name="T19" fmla="*/ 8 h 30"/>
                <a:gd name="T20" fmla="*/ 17 w 29"/>
                <a:gd name="T2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30">
                  <a:moveTo>
                    <a:pt x="17" y="0"/>
                  </a:moveTo>
                  <a:lnTo>
                    <a:pt x="20" y="10"/>
                  </a:lnTo>
                  <a:lnTo>
                    <a:pt x="29" y="15"/>
                  </a:lnTo>
                  <a:lnTo>
                    <a:pt x="20" y="19"/>
                  </a:lnTo>
                  <a:lnTo>
                    <a:pt x="17" y="30"/>
                  </a:lnTo>
                  <a:lnTo>
                    <a:pt x="10" y="23"/>
                  </a:lnTo>
                  <a:lnTo>
                    <a:pt x="0" y="25"/>
                  </a:lnTo>
                  <a:lnTo>
                    <a:pt x="5" y="15"/>
                  </a:lnTo>
                  <a:lnTo>
                    <a:pt x="0" y="6"/>
                  </a:lnTo>
                  <a:lnTo>
                    <a:pt x="10" y="8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360"/>
            <p:cNvSpPr>
              <a:spLocks/>
            </p:cNvSpPr>
            <p:nvPr/>
          </p:nvSpPr>
          <p:spPr bwMode="auto">
            <a:xfrm>
              <a:off x="5489575" y="3741738"/>
              <a:ext cx="28575" cy="31750"/>
            </a:xfrm>
            <a:custGeom>
              <a:avLst/>
              <a:gdLst>
                <a:gd name="T0" fmla="*/ 11 w 18"/>
                <a:gd name="T1" fmla="*/ 0 h 20"/>
                <a:gd name="T2" fmla="*/ 12 w 18"/>
                <a:gd name="T3" fmla="*/ 6 h 20"/>
                <a:gd name="T4" fmla="*/ 18 w 18"/>
                <a:gd name="T5" fmla="*/ 10 h 20"/>
                <a:gd name="T6" fmla="*/ 12 w 18"/>
                <a:gd name="T7" fmla="*/ 13 h 20"/>
                <a:gd name="T8" fmla="*/ 11 w 18"/>
                <a:gd name="T9" fmla="*/ 20 h 20"/>
                <a:gd name="T10" fmla="*/ 7 w 18"/>
                <a:gd name="T11" fmla="*/ 15 h 20"/>
                <a:gd name="T12" fmla="*/ 0 w 18"/>
                <a:gd name="T13" fmla="*/ 16 h 20"/>
                <a:gd name="T14" fmla="*/ 3 w 18"/>
                <a:gd name="T15" fmla="*/ 10 h 20"/>
                <a:gd name="T16" fmla="*/ 0 w 18"/>
                <a:gd name="T17" fmla="*/ 3 h 20"/>
                <a:gd name="T18" fmla="*/ 7 w 18"/>
                <a:gd name="T19" fmla="*/ 4 h 20"/>
                <a:gd name="T20" fmla="*/ 11 w 18"/>
                <a:gd name="T2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20">
                  <a:moveTo>
                    <a:pt x="11" y="0"/>
                  </a:moveTo>
                  <a:lnTo>
                    <a:pt x="12" y="6"/>
                  </a:lnTo>
                  <a:lnTo>
                    <a:pt x="18" y="10"/>
                  </a:lnTo>
                  <a:lnTo>
                    <a:pt x="12" y="13"/>
                  </a:lnTo>
                  <a:lnTo>
                    <a:pt x="11" y="20"/>
                  </a:lnTo>
                  <a:lnTo>
                    <a:pt x="7" y="15"/>
                  </a:lnTo>
                  <a:lnTo>
                    <a:pt x="0" y="16"/>
                  </a:lnTo>
                  <a:lnTo>
                    <a:pt x="3" y="10"/>
                  </a:lnTo>
                  <a:lnTo>
                    <a:pt x="0" y="3"/>
                  </a:lnTo>
                  <a:lnTo>
                    <a:pt x="7" y="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361"/>
            <p:cNvSpPr>
              <a:spLocks/>
            </p:cNvSpPr>
            <p:nvPr/>
          </p:nvSpPr>
          <p:spPr bwMode="auto">
            <a:xfrm>
              <a:off x="5489575" y="3614738"/>
              <a:ext cx="28575" cy="30163"/>
            </a:xfrm>
            <a:custGeom>
              <a:avLst/>
              <a:gdLst>
                <a:gd name="T0" fmla="*/ 11 w 18"/>
                <a:gd name="T1" fmla="*/ 0 h 19"/>
                <a:gd name="T2" fmla="*/ 12 w 18"/>
                <a:gd name="T3" fmla="*/ 6 h 19"/>
                <a:gd name="T4" fmla="*/ 18 w 18"/>
                <a:gd name="T5" fmla="*/ 9 h 19"/>
                <a:gd name="T6" fmla="*/ 12 w 18"/>
                <a:gd name="T7" fmla="*/ 12 h 19"/>
                <a:gd name="T8" fmla="*/ 11 w 18"/>
                <a:gd name="T9" fmla="*/ 19 h 19"/>
                <a:gd name="T10" fmla="*/ 7 w 18"/>
                <a:gd name="T11" fmla="*/ 14 h 19"/>
                <a:gd name="T12" fmla="*/ 0 w 18"/>
                <a:gd name="T13" fmla="*/ 15 h 19"/>
                <a:gd name="T14" fmla="*/ 3 w 18"/>
                <a:gd name="T15" fmla="*/ 9 h 19"/>
                <a:gd name="T16" fmla="*/ 0 w 18"/>
                <a:gd name="T17" fmla="*/ 3 h 19"/>
                <a:gd name="T18" fmla="*/ 7 w 18"/>
                <a:gd name="T19" fmla="*/ 4 h 19"/>
                <a:gd name="T20" fmla="*/ 11 w 18"/>
                <a:gd name="T2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9">
                  <a:moveTo>
                    <a:pt x="11" y="0"/>
                  </a:moveTo>
                  <a:lnTo>
                    <a:pt x="12" y="6"/>
                  </a:lnTo>
                  <a:lnTo>
                    <a:pt x="18" y="9"/>
                  </a:lnTo>
                  <a:lnTo>
                    <a:pt x="12" y="12"/>
                  </a:lnTo>
                  <a:lnTo>
                    <a:pt x="11" y="19"/>
                  </a:lnTo>
                  <a:lnTo>
                    <a:pt x="7" y="14"/>
                  </a:lnTo>
                  <a:lnTo>
                    <a:pt x="0" y="15"/>
                  </a:lnTo>
                  <a:lnTo>
                    <a:pt x="3" y="9"/>
                  </a:lnTo>
                  <a:lnTo>
                    <a:pt x="0" y="3"/>
                  </a:lnTo>
                  <a:lnTo>
                    <a:pt x="7" y="4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362"/>
            <p:cNvSpPr>
              <a:spLocks/>
            </p:cNvSpPr>
            <p:nvPr/>
          </p:nvSpPr>
          <p:spPr bwMode="auto">
            <a:xfrm>
              <a:off x="4637088" y="1564765"/>
              <a:ext cx="2957513" cy="1158875"/>
            </a:xfrm>
            <a:custGeom>
              <a:avLst/>
              <a:gdLst>
                <a:gd name="T0" fmla="*/ 931 w 1863"/>
                <a:gd name="T1" fmla="*/ 0 h 730"/>
                <a:gd name="T2" fmla="*/ 931 w 1863"/>
                <a:gd name="T3" fmla="*/ 0 h 730"/>
                <a:gd name="T4" fmla="*/ 931 w 1863"/>
                <a:gd name="T5" fmla="*/ 0 h 730"/>
                <a:gd name="T6" fmla="*/ 931 w 1863"/>
                <a:gd name="T7" fmla="*/ 0 h 730"/>
                <a:gd name="T8" fmla="*/ 1863 w 1863"/>
                <a:gd name="T9" fmla="*/ 326 h 730"/>
                <a:gd name="T10" fmla="*/ 931 w 1863"/>
                <a:gd name="T11" fmla="*/ 730 h 730"/>
                <a:gd name="T12" fmla="*/ 931 w 1863"/>
                <a:gd name="T13" fmla="*/ 730 h 730"/>
                <a:gd name="T14" fmla="*/ 0 w 1863"/>
                <a:gd name="T15" fmla="*/ 326 h 730"/>
                <a:gd name="T16" fmla="*/ 931 w 1863"/>
                <a:gd name="T17" fmla="*/ 0 h 730"/>
                <a:gd name="T18" fmla="*/ 931 w 1863"/>
                <a:gd name="T19" fmla="*/ 0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63" h="730">
                  <a:moveTo>
                    <a:pt x="931" y="0"/>
                  </a:moveTo>
                  <a:lnTo>
                    <a:pt x="931" y="0"/>
                  </a:lnTo>
                  <a:lnTo>
                    <a:pt x="931" y="0"/>
                  </a:lnTo>
                  <a:lnTo>
                    <a:pt x="931" y="0"/>
                  </a:lnTo>
                  <a:lnTo>
                    <a:pt x="1863" y="326"/>
                  </a:lnTo>
                  <a:lnTo>
                    <a:pt x="931" y="730"/>
                  </a:lnTo>
                  <a:lnTo>
                    <a:pt x="931" y="730"/>
                  </a:lnTo>
                  <a:lnTo>
                    <a:pt x="0" y="326"/>
                  </a:lnTo>
                  <a:lnTo>
                    <a:pt x="931" y="0"/>
                  </a:lnTo>
                  <a:lnTo>
                    <a:pt x="931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0">
              <a:solidFill>
                <a:srgbClr val="12487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363"/>
            <p:cNvSpPr>
              <a:spLocks/>
            </p:cNvSpPr>
            <p:nvPr/>
          </p:nvSpPr>
          <p:spPr bwMode="auto">
            <a:xfrm>
              <a:off x="4637088" y="1380615"/>
              <a:ext cx="1477963" cy="701675"/>
            </a:xfrm>
            <a:custGeom>
              <a:avLst/>
              <a:gdLst>
                <a:gd name="T0" fmla="*/ 931 w 931"/>
                <a:gd name="T1" fmla="*/ 0 h 442"/>
                <a:gd name="T2" fmla="*/ 931 w 931"/>
                <a:gd name="T3" fmla="*/ 115 h 442"/>
                <a:gd name="T4" fmla="*/ 0 w 931"/>
                <a:gd name="T5" fmla="*/ 442 h 442"/>
                <a:gd name="T6" fmla="*/ 0 w 931"/>
                <a:gd name="T7" fmla="*/ 346 h 442"/>
                <a:gd name="T8" fmla="*/ 931 w 931"/>
                <a:gd name="T9" fmla="*/ 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1" h="442">
                  <a:moveTo>
                    <a:pt x="931" y="0"/>
                  </a:moveTo>
                  <a:lnTo>
                    <a:pt x="931" y="115"/>
                  </a:lnTo>
                  <a:lnTo>
                    <a:pt x="0" y="442"/>
                  </a:lnTo>
                  <a:lnTo>
                    <a:pt x="0" y="346"/>
                  </a:lnTo>
                  <a:lnTo>
                    <a:pt x="931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solidFill>
                <a:schemeClr val="tx2">
                  <a:lumMod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364"/>
            <p:cNvSpPr>
              <a:spLocks/>
            </p:cNvSpPr>
            <p:nvPr/>
          </p:nvSpPr>
          <p:spPr bwMode="auto">
            <a:xfrm>
              <a:off x="6115050" y="1380615"/>
              <a:ext cx="1479550" cy="701675"/>
            </a:xfrm>
            <a:custGeom>
              <a:avLst/>
              <a:gdLst>
                <a:gd name="T0" fmla="*/ 0 w 932"/>
                <a:gd name="T1" fmla="*/ 0 h 442"/>
                <a:gd name="T2" fmla="*/ 932 w 932"/>
                <a:gd name="T3" fmla="*/ 346 h 442"/>
                <a:gd name="T4" fmla="*/ 932 w 932"/>
                <a:gd name="T5" fmla="*/ 442 h 442"/>
                <a:gd name="T6" fmla="*/ 0 w 932"/>
                <a:gd name="T7" fmla="*/ 115 h 442"/>
                <a:gd name="T8" fmla="*/ 0 w 932"/>
                <a:gd name="T9" fmla="*/ 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2" h="442">
                  <a:moveTo>
                    <a:pt x="0" y="0"/>
                  </a:moveTo>
                  <a:lnTo>
                    <a:pt x="932" y="346"/>
                  </a:lnTo>
                  <a:lnTo>
                    <a:pt x="932" y="442"/>
                  </a:lnTo>
                  <a:lnTo>
                    <a:pt x="0" y="1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solidFill>
                <a:schemeClr val="tx2">
                  <a:lumMod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365"/>
            <p:cNvSpPr>
              <a:spLocks/>
            </p:cNvSpPr>
            <p:nvPr/>
          </p:nvSpPr>
          <p:spPr bwMode="auto">
            <a:xfrm>
              <a:off x="5041900" y="1944178"/>
              <a:ext cx="2147888" cy="1049338"/>
            </a:xfrm>
            <a:custGeom>
              <a:avLst/>
              <a:gdLst>
                <a:gd name="T0" fmla="*/ 733 w 1353"/>
                <a:gd name="T1" fmla="*/ 0 h 661"/>
                <a:gd name="T2" fmla="*/ 847 w 1353"/>
                <a:gd name="T3" fmla="*/ 6 h 661"/>
                <a:gd name="T4" fmla="*/ 957 w 1353"/>
                <a:gd name="T5" fmla="*/ 18 h 661"/>
                <a:gd name="T6" fmla="*/ 1062 w 1353"/>
                <a:gd name="T7" fmla="*/ 35 h 661"/>
                <a:gd name="T8" fmla="*/ 1156 w 1353"/>
                <a:gd name="T9" fmla="*/ 56 h 661"/>
                <a:gd name="T10" fmla="*/ 1236 w 1353"/>
                <a:gd name="T11" fmla="*/ 80 h 661"/>
                <a:gd name="T12" fmla="*/ 1298 w 1353"/>
                <a:gd name="T13" fmla="*/ 107 h 661"/>
                <a:gd name="T14" fmla="*/ 1338 w 1353"/>
                <a:gd name="T15" fmla="*/ 135 h 661"/>
                <a:gd name="T16" fmla="*/ 1353 w 1353"/>
                <a:gd name="T17" fmla="*/ 165 h 661"/>
                <a:gd name="T18" fmla="*/ 1344 w 1353"/>
                <a:gd name="T19" fmla="*/ 661 h 661"/>
                <a:gd name="T20" fmla="*/ 1322 w 1353"/>
                <a:gd name="T21" fmla="*/ 594 h 661"/>
                <a:gd name="T22" fmla="*/ 1282 w 1353"/>
                <a:gd name="T23" fmla="*/ 538 h 661"/>
                <a:gd name="T24" fmla="*/ 1229 w 1353"/>
                <a:gd name="T25" fmla="*/ 492 h 661"/>
                <a:gd name="T26" fmla="*/ 1168 w 1353"/>
                <a:gd name="T27" fmla="*/ 457 h 661"/>
                <a:gd name="T28" fmla="*/ 1105 w 1353"/>
                <a:gd name="T29" fmla="*/ 432 h 661"/>
                <a:gd name="T30" fmla="*/ 1044 w 1353"/>
                <a:gd name="T31" fmla="*/ 421 h 661"/>
                <a:gd name="T32" fmla="*/ 991 w 1353"/>
                <a:gd name="T33" fmla="*/ 420 h 661"/>
                <a:gd name="T34" fmla="*/ 938 w 1353"/>
                <a:gd name="T35" fmla="*/ 426 h 661"/>
                <a:gd name="T36" fmla="*/ 882 w 1353"/>
                <a:gd name="T37" fmla="*/ 439 h 661"/>
                <a:gd name="T38" fmla="*/ 827 w 1353"/>
                <a:gd name="T39" fmla="*/ 458 h 661"/>
                <a:gd name="T40" fmla="*/ 776 w 1353"/>
                <a:gd name="T41" fmla="*/ 487 h 661"/>
                <a:gd name="T42" fmla="*/ 732 w 1353"/>
                <a:gd name="T43" fmla="*/ 523 h 661"/>
                <a:gd name="T44" fmla="*/ 700 w 1353"/>
                <a:gd name="T45" fmla="*/ 571 h 661"/>
                <a:gd name="T46" fmla="*/ 682 w 1353"/>
                <a:gd name="T47" fmla="*/ 628 h 661"/>
                <a:gd name="T48" fmla="*/ 671 w 1353"/>
                <a:gd name="T49" fmla="*/ 661 h 661"/>
                <a:gd name="T50" fmla="*/ 656 w 1353"/>
                <a:gd name="T51" fmla="*/ 594 h 661"/>
                <a:gd name="T52" fmla="*/ 623 w 1353"/>
                <a:gd name="T53" fmla="*/ 540 h 661"/>
                <a:gd name="T54" fmla="*/ 576 w 1353"/>
                <a:gd name="T55" fmla="*/ 495 h 661"/>
                <a:gd name="T56" fmla="*/ 521 w 1353"/>
                <a:gd name="T57" fmla="*/ 461 h 661"/>
                <a:gd name="T58" fmla="*/ 461 w 1353"/>
                <a:gd name="T59" fmla="*/ 438 h 661"/>
                <a:gd name="T60" fmla="*/ 400 w 1353"/>
                <a:gd name="T61" fmla="*/ 424 h 661"/>
                <a:gd name="T62" fmla="*/ 342 w 1353"/>
                <a:gd name="T63" fmla="*/ 419 h 661"/>
                <a:gd name="T64" fmla="*/ 288 w 1353"/>
                <a:gd name="T65" fmla="*/ 422 h 661"/>
                <a:gd name="T66" fmla="*/ 232 w 1353"/>
                <a:gd name="T67" fmla="*/ 431 h 661"/>
                <a:gd name="T68" fmla="*/ 176 w 1353"/>
                <a:gd name="T69" fmla="*/ 448 h 661"/>
                <a:gd name="T70" fmla="*/ 123 w 1353"/>
                <a:gd name="T71" fmla="*/ 472 h 661"/>
                <a:gd name="T72" fmla="*/ 77 w 1353"/>
                <a:gd name="T73" fmla="*/ 504 h 661"/>
                <a:gd name="T74" fmla="*/ 40 w 1353"/>
                <a:gd name="T75" fmla="*/ 546 h 661"/>
                <a:gd name="T76" fmla="*/ 15 w 1353"/>
                <a:gd name="T77" fmla="*/ 598 h 661"/>
                <a:gd name="T78" fmla="*/ 7 w 1353"/>
                <a:gd name="T79" fmla="*/ 661 h 661"/>
                <a:gd name="T80" fmla="*/ 0 w 1353"/>
                <a:gd name="T81" fmla="*/ 165 h 661"/>
                <a:gd name="T82" fmla="*/ 14 w 1353"/>
                <a:gd name="T83" fmla="*/ 145 h 661"/>
                <a:gd name="T84" fmla="*/ 52 w 1353"/>
                <a:gd name="T85" fmla="*/ 123 h 661"/>
                <a:gd name="T86" fmla="*/ 110 w 1353"/>
                <a:gd name="T87" fmla="*/ 100 h 661"/>
                <a:gd name="T88" fmla="*/ 184 w 1353"/>
                <a:gd name="T89" fmla="*/ 76 h 661"/>
                <a:gd name="T90" fmla="*/ 268 w 1353"/>
                <a:gd name="T91" fmla="*/ 54 h 661"/>
                <a:gd name="T92" fmla="*/ 360 w 1353"/>
                <a:gd name="T93" fmla="*/ 35 h 661"/>
                <a:gd name="T94" fmla="*/ 455 w 1353"/>
                <a:gd name="T95" fmla="*/ 18 h 661"/>
                <a:gd name="T96" fmla="*/ 549 w 1353"/>
                <a:gd name="T97" fmla="*/ 7 h 661"/>
                <a:gd name="T98" fmla="*/ 636 w 1353"/>
                <a:gd name="T99" fmla="*/ 0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353" h="661">
                  <a:moveTo>
                    <a:pt x="676" y="0"/>
                  </a:moveTo>
                  <a:lnTo>
                    <a:pt x="733" y="0"/>
                  </a:lnTo>
                  <a:lnTo>
                    <a:pt x="790" y="3"/>
                  </a:lnTo>
                  <a:lnTo>
                    <a:pt x="847" y="6"/>
                  </a:lnTo>
                  <a:lnTo>
                    <a:pt x="903" y="12"/>
                  </a:lnTo>
                  <a:lnTo>
                    <a:pt x="957" y="18"/>
                  </a:lnTo>
                  <a:lnTo>
                    <a:pt x="1011" y="26"/>
                  </a:lnTo>
                  <a:lnTo>
                    <a:pt x="1062" y="35"/>
                  </a:lnTo>
                  <a:lnTo>
                    <a:pt x="1110" y="45"/>
                  </a:lnTo>
                  <a:lnTo>
                    <a:pt x="1156" y="56"/>
                  </a:lnTo>
                  <a:lnTo>
                    <a:pt x="1198" y="68"/>
                  </a:lnTo>
                  <a:lnTo>
                    <a:pt x="1236" y="80"/>
                  </a:lnTo>
                  <a:lnTo>
                    <a:pt x="1269" y="94"/>
                  </a:lnTo>
                  <a:lnTo>
                    <a:pt x="1298" y="107"/>
                  </a:lnTo>
                  <a:lnTo>
                    <a:pt x="1321" y="122"/>
                  </a:lnTo>
                  <a:lnTo>
                    <a:pt x="1338" y="135"/>
                  </a:lnTo>
                  <a:lnTo>
                    <a:pt x="1349" y="150"/>
                  </a:lnTo>
                  <a:lnTo>
                    <a:pt x="1353" y="165"/>
                  </a:lnTo>
                  <a:lnTo>
                    <a:pt x="1353" y="661"/>
                  </a:lnTo>
                  <a:lnTo>
                    <a:pt x="1344" y="661"/>
                  </a:lnTo>
                  <a:lnTo>
                    <a:pt x="1335" y="625"/>
                  </a:lnTo>
                  <a:lnTo>
                    <a:pt x="1322" y="594"/>
                  </a:lnTo>
                  <a:lnTo>
                    <a:pt x="1303" y="565"/>
                  </a:lnTo>
                  <a:lnTo>
                    <a:pt x="1282" y="538"/>
                  </a:lnTo>
                  <a:lnTo>
                    <a:pt x="1257" y="514"/>
                  </a:lnTo>
                  <a:lnTo>
                    <a:pt x="1229" y="492"/>
                  </a:lnTo>
                  <a:lnTo>
                    <a:pt x="1199" y="473"/>
                  </a:lnTo>
                  <a:lnTo>
                    <a:pt x="1168" y="457"/>
                  </a:lnTo>
                  <a:lnTo>
                    <a:pt x="1136" y="444"/>
                  </a:lnTo>
                  <a:lnTo>
                    <a:pt x="1105" y="432"/>
                  </a:lnTo>
                  <a:lnTo>
                    <a:pt x="1074" y="425"/>
                  </a:lnTo>
                  <a:lnTo>
                    <a:pt x="1044" y="421"/>
                  </a:lnTo>
                  <a:lnTo>
                    <a:pt x="1015" y="419"/>
                  </a:lnTo>
                  <a:lnTo>
                    <a:pt x="991" y="420"/>
                  </a:lnTo>
                  <a:lnTo>
                    <a:pt x="966" y="422"/>
                  </a:lnTo>
                  <a:lnTo>
                    <a:pt x="938" y="426"/>
                  </a:lnTo>
                  <a:lnTo>
                    <a:pt x="910" y="431"/>
                  </a:lnTo>
                  <a:lnTo>
                    <a:pt x="882" y="439"/>
                  </a:lnTo>
                  <a:lnTo>
                    <a:pt x="854" y="448"/>
                  </a:lnTo>
                  <a:lnTo>
                    <a:pt x="827" y="458"/>
                  </a:lnTo>
                  <a:lnTo>
                    <a:pt x="800" y="472"/>
                  </a:lnTo>
                  <a:lnTo>
                    <a:pt x="776" y="487"/>
                  </a:lnTo>
                  <a:lnTo>
                    <a:pt x="753" y="504"/>
                  </a:lnTo>
                  <a:lnTo>
                    <a:pt x="732" y="523"/>
                  </a:lnTo>
                  <a:lnTo>
                    <a:pt x="715" y="546"/>
                  </a:lnTo>
                  <a:lnTo>
                    <a:pt x="700" y="571"/>
                  </a:lnTo>
                  <a:lnTo>
                    <a:pt x="689" y="598"/>
                  </a:lnTo>
                  <a:lnTo>
                    <a:pt x="682" y="628"/>
                  </a:lnTo>
                  <a:lnTo>
                    <a:pt x="679" y="661"/>
                  </a:lnTo>
                  <a:lnTo>
                    <a:pt x="671" y="661"/>
                  </a:lnTo>
                  <a:lnTo>
                    <a:pt x="666" y="625"/>
                  </a:lnTo>
                  <a:lnTo>
                    <a:pt x="656" y="594"/>
                  </a:lnTo>
                  <a:lnTo>
                    <a:pt x="641" y="566"/>
                  </a:lnTo>
                  <a:lnTo>
                    <a:pt x="623" y="540"/>
                  </a:lnTo>
                  <a:lnTo>
                    <a:pt x="601" y="516"/>
                  </a:lnTo>
                  <a:lnTo>
                    <a:pt x="576" y="495"/>
                  </a:lnTo>
                  <a:lnTo>
                    <a:pt x="549" y="477"/>
                  </a:lnTo>
                  <a:lnTo>
                    <a:pt x="521" y="461"/>
                  </a:lnTo>
                  <a:lnTo>
                    <a:pt x="492" y="448"/>
                  </a:lnTo>
                  <a:lnTo>
                    <a:pt x="461" y="438"/>
                  </a:lnTo>
                  <a:lnTo>
                    <a:pt x="431" y="429"/>
                  </a:lnTo>
                  <a:lnTo>
                    <a:pt x="400" y="424"/>
                  </a:lnTo>
                  <a:lnTo>
                    <a:pt x="371" y="420"/>
                  </a:lnTo>
                  <a:lnTo>
                    <a:pt x="342" y="419"/>
                  </a:lnTo>
                  <a:lnTo>
                    <a:pt x="316" y="420"/>
                  </a:lnTo>
                  <a:lnTo>
                    <a:pt x="288" y="422"/>
                  </a:lnTo>
                  <a:lnTo>
                    <a:pt x="260" y="426"/>
                  </a:lnTo>
                  <a:lnTo>
                    <a:pt x="232" y="431"/>
                  </a:lnTo>
                  <a:lnTo>
                    <a:pt x="203" y="439"/>
                  </a:lnTo>
                  <a:lnTo>
                    <a:pt x="176" y="448"/>
                  </a:lnTo>
                  <a:lnTo>
                    <a:pt x="149" y="458"/>
                  </a:lnTo>
                  <a:lnTo>
                    <a:pt x="123" y="472"/>
                  </a:lnTo>
                  <a:lnTo>
                    <a:pt x="99" y="487"/>
                  </a:lnTo>
                  <a:lnTo>
                    <a:pt x="77" y="504"/>
                  </a:lnTo>
                  <a:lnTo>
                    <a:pt x="57" y="523"/>
                  </a:lnTo>
                  <a:lnTo>
                    <a:pt x="40" y="546"/>
                  </a:lnTo>
                  <a:lnTo>
                    <a:pt x="26" y="571"/>
                  </a:lnTo>
                  <a:lnTo>
                    <a:pt x="15" y="598"/>
                  </a:lnTo>
                  <a:lnTo>
                    <a:pt x="9" y="628"/>
                  </a:lnTo>
                  <a:lnTo>
                    <a:pt x="7" y="661"/>
                  </a:lnTo>
                  <a:lnTo>
                    <a:pt x="0" y="661"/>
                  </a:lnTo>
                  <a:lnTo>
                    <a:pt x="0" y="165"/>
                  </a:lnTo>
                  <a:lnTo>
                    <a:pt x="4" y="156"/>
                  </a:lnTo>
                  <a:lnTo>
                    <a:pt x="14" y="145"/>
                  </a:lnTo>
                  <a:lnTo>
                    <a:pt x="30" y="134"/>
                  </a:lnTo>
                  <a:lnTo>
                    <a:pt x="52" y="123"/>
                  </a:lnTo>
                  <a:lnTo>
                    <a:pt x="78" y="111"/>
                  </a:lnTo>
                  <a:lnTo>
                    <a:pt x="110" y="100"/>
                  </a:lnTo>
                  <a:lnTo>
                    <a:pt x="146" y="87"/>
                  </a:lnTo>
                  <a:lnTo>
                    <a:pt x="184" y="76"/>
                  </a:lnTo>
                  <a:lnTo>
                    <a:pt x="225" y="65"/>
                  </a:lnTo>
                  <a:lnTo>
                    <a:pt x="268" y="54"/>
                  </a:lnTo>
                  <a:lnTo>
                    <a:pt x="314" y="44"/>
                  </a:lnTo>
                  <a:lnTo>
                    <a:pt x="360" y="35"/>
                  </a:lnTo>
                  <a:lnTo>
                    <a:pt x="408" y="26"/>
                  </a:lnTo>
                  <a:lnTo>
                    <a:pt x="455" y="18"/>
                  </a:lnTo>
                  <a:lnTo>
                    <a:pt x="503" y="12"/>
                  </a:lnTo>
                  <a:lnTo>
                    <a:pt x="549" y="7"/>
                  </a:lnTo>
                  <a:lnTo>
                    <a:pt x="594" y="3"/>
                  </a:lnTo>
                  <a:lnTo>
                    <a:pt x="636" y="0"/>
                  </a:lnTo>
                  <a:lnTo>
                    <a:pt x="676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solidFill>
                <a:schemeClr val="tx2">
                  <a:lumMod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366"/>
            <p:cNvSpPr>
              <a:spLocks/>
            </p:cNvSpPr>
            <p:nvPr/>
          </p:nvSpPr>
          <p:spPr bwMode="auto">
            <a:xfrm>
              <a:off x="5041900" y="2749040"/>
              <a:ext cx="509588" cy="493713"/>
            </a:xfrm>
            <a:custGeom>
              <a:avLst/>
              <a:gdLst>
                <a:gd name="T0" fmla="*/ 103 w 321"/>
                <a:gd name="T1" fmla="*/ 0 h 311"/>
                <a:gd name="T2" fmla="*/ 124 w 321"/>
                <a:gd name="T3" fmla="*/ 8 h 311"/>
                <a:gd name="T4" fmla="*/ 142 w 321"/>
                <a:gd name="T5" fmla="*/ 13 h 311"/>
                <a:gd name="T6" fmla="*/ 161 w 321"/>
                <a:gd name="T7" fmla="*/ 15 h 311"/>
                <a:gd name="T8" fmla="*/ 179 w 321"/>
                <a:gd name="T9" fmla="*/ 13 h 311"/>
                <a:gd name="T10" fmla="*/ 198 w 321"/>
                <a:gd name="T11" fmla="*/ 8 h 311"/>
                <a:gd name="T12" fmla="*/ 219 w 321"/>
                <a:gd name="T13" fmla="*/ 0 h 311"/>
                <a:gd name="T14" fmla="*/ 229 w 321"/>
                <a:gd name="T15" fmla="*/ 29 h 311"/>
                <a:gd name="T16" fmla="*/ 242 w 321"/>
                <a:gd name="T17" fmla="*/ 61 h 311"/>
                <a:gd name="T18" fmla="*/ 255 w 321"/>
                <a:gd name="T19" fmla="*/ 96 h 311"/>
                <a:gd name="T20" fmla="*/ 268 w 321"/>
                <a:gd name="T21" fmla="*/ 133 h 311"/>
                <a:gd name="T22" fmla="*/ 283 w 321"/>
                <a:gd name="T23" fmla="*/ 171 h 311"/>
                <a:gd name="T24" fmla="*/ 296 w 321"/>
                <a:gd name="T25" fmla="*/ 208 h 311"/>
                <a:gd name="T26" fmla="*/ 309 w 321"/>
                <a:gd name="T27" fmla="*/ 243 h 311"/>
                <a:gd name="T28" fmla="*/ 321 w 321"/>
                <a:gd name="T29" fmla="*/ 275 h 311"/>
                <a:gd name="T30" fmla="*/ 299 w 321"/>
                <a:gd name="T31" fmla="*/ 285 h 311"/>
                <a:gd name="T32" fmla="*/ 276 w 321"/>
                <a:gd name="T33" fmla="*/ 293 h 311"/>
                <a:gd name="T34" fmla="*/ 202 w 321"/>
                <a:gd name="T35" fmla="*/ 84 h 311"/>
                <a:gd name="T36" fmla="*/ 244 w 321"/>
                <a:gd name="T37" fmla="*/ 301 h 311"/>
                <a:gd name="T38" fmla="*/ 202 w 321"/>
                <a:gd name="T39" fmla="*/ 309 h 311"/>
                <a:gd name="T40" fmla="*/ 161 w 321"/>
                <a:gd name="T41" fmla="*/ 311 h 311"/>
                <a:gd name="T42" fmla="*/ 121 w 321"/>
                <a:gd name="T43" fmla="*/ 309 h 311"/>
                <a:gd name="T44" fmla="*/ 79 w 321"/>
                <a:gd name="T45" fmla="*/ 302 h 311"/>
                <a:gd name="T46" fmla="*/ 39 w 321"/>
                <a:gd name="T47" fmla="*/ 291 h 311"/>
                <a:gd name="T48" fmla="*/ 0 w 321"/>
                <a:gd name="T49" fmla="*/ 275 h 311"/>
                <a:gd name="T50" fmla="*/ 12 w 321"/>
                <a:gd name="T51" fmla="*/ 243 h 311"/>
                <a:gd name="T52" fmla="*/ 25 w 321"/>
                <a:gd name="T53" fmla="*/ 208 h 311"/>
                <a:gd name="T54" fmla="*/ 38 w 321"/>
                <a:gd name="T55" fmla="*/ 171 h 311"/>
                <a:gd name="T56" fmla="*/ 52 w 321"/>
                <a:gd name="T57" fmla="*/ 133 h 311"/>
                <a:gd name="T58" fmla="*/ 66 w 321"/>
                <a:gd name="T59" fmla="*/ 96 h 311"/>
                <a:gd name="T60" fmla="*/ 79 w 321"/>
                <a:gd name="T61" fmla="*/ 61 h 311"/>
                <a:gd name="T62" fmla="*/ 92 w 321"/>
                <a:gd name="T63" fmla="*/ 29 h 311"/>
                <a:gd name="T64" fmla="*/ 103 w 321"/>
                <a:gd name="T65" fmla="*/ 0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1" h="311">
                  <a:moveTo>
                    <a:pt x="103" y="0"/>
                  </a:moveTo>
                  <a:lnTo>
                    <a:pt x="124" y="8"/>
                  </a:lnTo>
                  <a:lnTo>
                    <a:pt x="142" y="13"/>
                  </a:lnTo>
                  <a:lnTo>
                    <a:pt x="161" y="15"/>
                  </a:lnTo>
                  <a:lnTo>
                    <a:pt x="179" y="13"/>
                  </a:lnTo>
                  <a:lnTo>
                    <a:pt x="198" y="8"/>
                  </a:lnTo>
                  <a:lnTo>
                    <a:pt x="219" y="0"/>
                  </a:lnTo>
                  <a:lnTo>
                    <a:pt x="229" y="29"/>
                  </a:lnTo>
                  <a:lnTo>
                    <a:pt x="242" y="61"/>
                  </a:lnTo>
                  <a:lnTo>
                    <a:pt x="255" y="96"/>
                  </a:lnTo>
                  <a:lnTo>
                    <a:pt x="268" y="133"/>
                  </a:lnTo>
                  <a:lnTo>
                    <a:pt x="283" y="171"/>
                  </a:lnTo>
                  <a:lnTo>
                    <a:pt x="296" y="208"/>
                  </a:lnTo>
                  <a:lnTo>
                    <a:pt x="309" y="243"/>
                  </a:lnTo>
                  <a:lnTo>
                    <a:pt x="321" y="275"/>
                  </a:lnTo>
                  <a:lnTo>
                    <a:pt x="299" y="285"/>
                  </a:lnTo>
                  <a:lnTo>
                    <a:pt x="276" y="293"/>
                  </a:lnTo>
                  <a:lnTo>
                    <a:pt x="202" y="84"/>
                  </a:lnTo>
                  <a:lnTo>
                    <a:pt x="244" y="301"/>
                  </a:lnTo>
                  <a:lnTo>
                    <a:pt x="202" y="309"/>
                  </a:lnTo>
                  <a:lnTo>
                    <a:pt x="161" y="311"/>
                  </a:lnTo>
                  <a:lnTo>
                    <a:pt x="121" y="309"/>
                  </a:lnTo>
                  <a:lnTo>
                    <a:pt x="79" y="302"/>
                  </a:lnTo>
                  <a:lnTo>
                    <a:pt x="39" y="291"/>
                  </a:lnTo>
                  <a:lnTo>
                    <a:pt x="0" y="275"/>
                  </a:lnTo>
                  <a:lnTo>
                    <a:pt x="12" y="243"/>
                  </a:lnTo>
                  <a:lnTo>
                    <a:pt x="25" y="208"/>
                  </a:lnTo>
                  <a:lnTo>
                    <a:pt x="38" y="171"/>
                  </a:lnTo>
                  <a:lnTo>
                    <a:pt x="52" y="133"/>
                  </a:lnTo>
                  <a:lnTo>
                    <a:pt x="66" y="96"/>
                  </a:lnTo>
                  <a:lnTo>
                    <a:pt x="79" y="61"/>
                  </a:lnTo>
                  <a:lnTo>
                    <a:pt x="92" y="29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367"/>
            <p:cNvSpPr>
              <a:spLocks/>
            </p:cNvSpPr>
            <p:nvPr/>
          </p:nvSpPr>
          <p:spPr bwMode="auto">
            <a:xfrm>
              <a:off x="5240338" y="1664778"/>
              <a:ext cx="112713" cy="1085850"/>
            </a:xfrm>
            <a:custGeom>
              <a:avLst/>
              <a:gdLst>
                <a:gd name="T0" fmla="*/ 71 w 71"/>
                <a:gd name="T1" fmla="*/ 0 h 684"/>
                <a:gd name="T2" fmla="*/ 71 w 71"/>
                <a:gd name="T3" fmla="*/ 684 h 684"/>
                <a:gd name="T4" fmla="*/ 0 w 71"/>
                <a:gd name="T5" fmla="*/ 684 h 684"/>
                <a:gd name="T6" fmla="*/ 0 w 71"/>
                <a:gd name="T7" fmla="*/ 26 h 684"/>
                <a:gd name="T8" fmla="*/ 71 w 71"/>
                <a:gd name="T9" fmla="*/ 0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684">
                  <a:moveTo>
                    <a:pt x="71" y="0"/>
                  </a:moveTo>
                  <a:lnTo>
                    <a:pt x="71" y="684"/>
                  </a:lnTo>
                  <a:lnTo>
                    <a:pt x="0" y="684"/>
                  </a:lnTo>
                  <a:lnTo>
                    <a:pt x="0" y="26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solidFill>
                <a:schemeClr val="accent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368"/>
            <p:cNvSpPr>
              <a:spLocks/>
            </p:cNvSpPr>
            <p:nvPr/>
          </p:nvSpPr>
          <p:spPr bwMode="auto">
            <a:xfrm>
              <a:off x="5205413" y="2660140"/>
              <a:ext cx="184150" cy="179388"/>
            </a:xfrm>
            <a:custGeom>
              <a:avLst/>
              <a:gdLst>
                <a:gd name="T0" fmla="*/ 58 w 116"/>
                <a:gd name="T1" fmla="*/ 0 h 113"/>
                <a:gd name="T2" fmla="*/ 76 w 116"/>
                <a:gd name="T3" fmla="*/ 3 h 113"/>
                <a:gd name="T4" fmla="*/ 92 w 116"/>
                <a:gd name="T5" fmla="*/ 10 h 113"/>
                <a:gd name="T6" fmla="*/ 105 w 116"/>
                <a:gd name="T7" fmla="*/ 23 h 113"/>
                <a:gd name="T8" fmla="*/ 113 w 116"/>
                <a:gd name="T9" fmla="*/ 38 h 113"/>
                <a:gd name="T10" fmla="*/ 116 w 116"/>
                <a:gd name="T11" fmla="*/ 56 h 113"/>
                <a:gd name="T12" fmla="*/ 113 w 116"/>
                <a:gd name="T13" fmla="*/ 74 h 113"/>
                <a:gd name="T14" fmla="*/ 105 w 116"/>
                <a:gd name="T15" fmla="*/ 90 h 113"/>
                <a:gd name="T16" fmla="*/ 92 w 116"/>
                <a:gd name="T17" fmla="*/ 101 h 113"/>
                <a:gd name="T18" fmla="*/ 76 w 116"/>
                <a:gd name="T19" fmla="*/ 109 h 113"/>
                <a:gd name="T20" fmla="*/ 58 w 116"/>
                <a:gd name="T21" fmla="*/ 113 h 113"/>
                <a:gd name="T22" fmla="*/ 39 w 116"/>
                <a:gd name="T23" fmla="*/ 109 h 113"/>
                <a:gd name="T24" fmla="*/ 24 w 116"/>
                <a:gd name="T25" fmla="*/ 101 h 113"/>
                <a:gd name="T26" fmla="*/ 12 w 116"/>
                <a:gd name="T27" fmla="*/ 90 h 113"/>
                <a:gd name="T28" fmla="*/ 3 w 116"/>
                <a:gd name="T29" fmla="*/ 74 h 113"/>
                <a:gd name="T30" fmla="*/ 0 w 116"/>
                <a:gd name="T31" fmla="*/ 56 h 113"/>
                <a:gd name="T32" fmla="*/ 3 w 116"/>
                <a:gd name="T33" fmla="*/ 38 h 113"/>
                <a:gd name="T34" fmla="*/ 12 w 116"/>
                <a:gd name="T35" fmla="*/ 23 h 113"/>
                <a:gd name="T36" fmla="*/ 24 w 116"/>
                <a:gd name="T37" fmla="*/ 10 h 113"/>
                <a:gd name="T38" fmla="*/ 39 w 116"/>
                <a:gd name="T39" fmla="*/ 3 h 113"/>
                <a:gd name="T40" fmla="*/ 58 w 116"/>
                <a:gd name="T41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6" h="113">
                  <a:moveTo>
                    <a:pt x="58" y="0"/>
                  </a:moveTo>
                  <a:lnTo>
                    <a:pt x="76" y="3"/>
                  </a:lnTo>
                  <a:lnTo>
                    <a:pt x="92" y="10"/>
                  </a:lnTo>
                  <a:lnTo>
                    <a:pt x="105" y="23"/>
                  </a:lnTo>
                  <a:lnTo>
                    <a:pt x="113" y="38"/>
                  </a:lnTo>
                  <a:lnTo>
                    <a:pt x="116" y="56"/>
                  </a:lnTo>
                  <a:lnTo>
                    <a:pt x="113" y="74"/>
                  </a:lnTo>
                  <a:lnTo>
                    <a:pt x="105" y="90"/>
                  </a:lnTo>
                  <a:lnTo>
                    <a:pt x="92" y="101"/>
                  </a:lnTo>
                  <a:lnTo>
                    <a:pt x="76" y="109"/>
                  </a:lnTo>
                  <a:lnTo>
                    <a:pt x="58" y="113"/>
                  </a:lnTo>
                  <a:lnTo>
                    <a:pt x="39" y="109"/>
                  </a:lnTo>
                  <a:lnTo>
                    <a:pt x="24" y="101"/>
                  </a:lnTo>
                  <a:lnTo>
                    <a:pt x="12" y="90"/>
                  </a:lnTo>
                  <a:lnTo>
                    <a:pt x="3" y="74"/>
                  </a:lnTo>
                  <a:lnTo>
                    <a:pt x="0" y="56"/>
                  </a:lnTo>
                  <a:lnTo>
                    <a:pt x="3" y="38"/>
                  </a:lnTo>
                  <a:lnTo>
                    <a:pt x="12" y="23"/>
                  </a:lnTo>
                  <a:lnTo>
                    <a:pt x="24" y="10"/>
                  </a:lnTo>
                  <a:lnTo>
                    <a:pt x="39" y="3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solidFill>
                <a:schemeClr val="accent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9" name="Group 108"/>
          <p:cNvGrpSpPr/>
          <p:nvPr/>
        </p:nvGrpSpPr>
        <p:grpSpPr>
          <a:xfrm>
            <a:off x="533400" y="5422769"/>
            <a:ext cx="6314440" cy="1038431"/>
            <a:chOff x="479938" y="4919604"/>
            <a:chExt cx="6314440" cy="1038431"/>
          </a:xfrm>
        </p:grpSpPr>
        <p:sp>
          <p:nvSpPr>
            <p:cNvPr id="110" name="Rectangle 109"/>
            <p:cNvSpPr/>
            <p:nvPr/>
          </p:nvSpPr>
          <p:spPr>
            <a:xfrm>
              <a:off x="479939" y="4919604"/>
              <a:ext cx="6314439" cy="103843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479938" y="4919604"/>
              <a:ext cx="91962" cy="103843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2" name="Group 111"/>
            <p:cNvGrpSpPr/>
            <p:nvPr/>
          </p:nvGrpSpPr>
          <p:grpSpPr>
            <a:xfrm>
              <a:off x="677964" y="4996626"/>
              <a:ext cx="1833347" cy="893030"/>
              <a:chOff x="1058705" y="4990786"/>
              <a:chExt cx="1833347" cy="893030"/>
            </a:xfrm>
          </p:grpSpPr>
          <p:sp>
            <p:nvSpPr>
              <p:cNvPr id="129" name="Rectangle 128"/>
              <p:cNvSpPr/>
              <p:nvPr/>
            </p:nvSpPr>
            <p:spPr>
              <a:xfrm>
                <a:off x="1058705" y="4990786"/>
                <a:ext cx="1833347" cy="893030"/>
              </a:xfrm>
              <a:prstGeom prst="rect">
                <a:avLst/>
              </a:prstGeom>
              <a:solidFill>
                <a:schemeClr val="accent1">
                  <a:alpha val="0"/>
                </a:schemeClr>
              </a:solidFill>
              <a:ln w="19050">
                <a:solidFill>
                  <a:schemeClr val="accent2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30" name="Group 129"/>
              <p:cNvGrpSpPr/>
              <p:nvPr/>
            </p:nvGrpSpPr>
            <p:grpSpPr>
              <a:xfrm>
                <a:off x="1245282" y="5064516"/>
                <a:ext cx="1622997" cy="803628"/>
                <a:chOff x="1796815" y="4352016"/>
                <a:chExt cx="1623419" cy="803628"/>
              </a:xfrm>
            </p:grpSpPr>
            <p:grpSp>
              <p:nvGrpSpPr>
                <p:cNvPr id="131" name="Group 130"/>
                <p:cNvGrpSpPr/>
                <p:nvPr/>
              </p:nvGrpSpPr>
              <p:grpSpPr>
                <a:xfrm>
                  <a:off x="1796815" y="4352016"/>
                  <a:ext cx="1623419" cy="621719"/>
                  <a:chOff x="1796815" y="4352016"/>
                  <a:chExt cx="1623419" cy="621719"/>
                </a:xfrm>
              </p:grpSpPr>
              <p:grpSp>
                <p:nvGrpSpPr>
                  <p:cNvPr id="133" name="Group 132"/>
                  <p:cNvGrpSpPr/>
                  <p:nvPr/>
                </p:nvGrpSpPr>
                <p:grpSpPr>
                  <a:xfrm>
                    <a:off x="1796815" y="4459323"/>
                    <a:ext cx="233460" cy="503500"/>
                    <a:chOff x="4395781" y="2198688"/>
                    <a:chExt cx="344487" cy="742951"/>
                  </a:xfrm>
                  <a:solidFill>
                    <a:schemeClr val="accent3"/>
                  </a:solidFill>
                </p:grpSpPr>
                <p:sp>
                  <p:nvSpPr>
                    <p:cNvPr id="135" name="Oval 134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511675" y="2198688"/>
                      <a:ext cx="109538" cy="112713"/>
                    </a:xfrm>
                    <a:prstGeom prst="ellipse">
                      <a:avLst/>
                    </a:prstGeom>
                    <a:solidFill>
                      <a:schemeClr val="accent2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xmlns="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45720" tIns="22860" rIns="45720" bIns="2286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 sz="900" dirty="0">
                        <a:latin typeface="Lato Light"/>
                      </a:endParaRPr>
                    </a:p>
                  </p:txBody>
                </p:sp>
                <p:sp>
                  <p:nvSpPr>
                    <p:cNvPr id="136" name="Freeform 7"/>
                    <p:cNvSpPr>
                      <a:spLocks/>
                    </p:cNvSpPr>
                    <p:nvPr/>
                  </p:nvSpPr>
                  <p:spPr bwMode="auto">
                    <a:xfrm>
                      <a:off x="4395781" y="2333626"/>
                      <a:ext cx="344487" cy="608013"/>
                    </a:xfrm>
                    <a:custGeom>
                      <a:avLst/>
                      <a:gdLst>
                        <a:gd name="T0" fmla="*/ 91 w 92"/>
                        <a:gd name="T1" fmla="*/ 60 h 162"/>
                        <a:gd name="T2" fmla="*/ 75 w 92"/>
                        <a:gd name="T3" fmla="*/ 10 h 162"/>
                        <a:gd name="T4" fmla="*/ 64 w 92"/>
                        <a:gd name="T5" fmla="*/ 0 h 162"/>
                        <a:gd name="T6" fmla="*/ 28 w 92"/>
                        <a:gd name="T7" fmla="*/ 0 h 162"/>
                        <a:gd name="T8" fmla="*/ 19 w 92"/>
                        <a:gd name="T9" fmla="*/ 5 h 162"/>
                        <a:gd name="T10" fmla="*/ 18 w 92"/>
                        <a:gd name="T11" fmla="*/ 7 h 162"/>
                        <a:gd name="T12" fmla="*/ 18 w 92"/>
                        <a:gd name="T13" fmla="*/ 7 h 162"/>
                        <a:gd name="T14" fmla="*/ 17 w 92"/>
                        <a:gd name="T15" fmla="*/ 8 h 162"/>
                        <a:gd name="T16" fmla="*/ 1 w 92"/>
                        <a:gd name="T17" fmla="*/ 60 h 162"/>
                        <a:gd name="T18" fmla="*/ 5 w 92"/>
                        <a:gd name="T19" fmla="*/ 68 h 162"/>
                        <a:gd name="T20" fmla="*/ 14 w 92"/>
                        <a:gd name="T21" fmla="*/ 64 h 162"/>
                        <a:gd name="T22" fmla="*/ 26 w 92"/>
                        <a:gd name="T23" fmla="*/ 23 h 162"/>
                        <a:gd name="T24" fmla="*/ 28 w 92"/>
                        <a:gd name="T25" fmla="*/ 23 h 162"/>
                        <a:gd name="T26" fmla="*/ 29 w 92"/>
                        <a:gd name="T27" fmla="*/ 23 h 162"/>
                        <a:gd name="T28" fmla="*/ 9 w 92"/>
                        <a:gd name="T29" fmla="*/ 96 h 162"/>
                        <a:gd name="T30" fmla="*/ 29 w 92"/>
                        <a:gd name="T31" fmla="*/ 96 h 162"/>
                        <a:gd name="T32" fmla="*/ 29 w 92"/>
                        <a:gd name="T33" fmla="*/ 154 h 162"/>
                        <a:gd name="T34" fmla="*/ 37 w 92"/>
                        <a:gd name="T35" fmla="*/ 162 h 162"/>
                        <a:gd name="T36" fmla="*/ 44 w 92"/>
                        <a:gd name="T37" fmla="*/ 154 h 162"/>
                        <a:gd name="T38" fmla="*/ 44 w 92"/>
                        <a:gd name="T39" fmla="*/ 96 h 162"/>
                        <a:gd name="T40" fmla="*/ 49 w 92"/>
                        <a:gd name="T41" fmla="*/ 96 h 162"/>
                        <a:gd name="T42" fmla="*/ 49 w 92"/>
                        <a:gd name="T43" fmla="*/ 154 h 162"/>
                        <a:gd name="T44" fmla="*/ 56 w 92"/>
                        <a:gd name="T45" fmla="*/ 162 h 162"/>
                        <a:gd name="T46" fmla="*/ 64 w 92"/>
                        <a:gd name="T47" fmla="*/ 154 h 162"/>
                        <a:gd name="T48" fmla="*/ 64 w 92"/>
                        <a:gd name="T49" fmla="*/ 96 h 162"/>
                        <a:gd name="T50" fmla="*/ 83 w 92"/>
                        <a:gd name="T51" fmla="*/ 96 h 162"/>
                        <a:gd name="T52" fmla="*/ 63 w 92"/>
                        <a:gd name="T53" fmla="*/ 23 h 162"/>
                        <a:gd name="T54" fmla="*/ 64 w 92"/>
                        <a:gd name="T55" fmla="*/ 23 h 162"/>
                        <a:gd name="T56" fmla="*/ 65 w 92"/>
                        <a:gd name="T57" fmla="*/ 23 h 162"/>
                        <a:gd name="T58" fmla="*/ 79 w 92"/>
                        <a:gd name="T59" fmla="*/ 64 h 162"/>
                        <a:gd name="T60" fmla="*/ 87 w 92"/>
                        <a:gd name="T61" fmla="*/ 68 h 162"/>
                        <a:gd name="T62" fmla="*/ 91 w 92"/>
                        <a:gd name="T63" fmla="*/ 60 h 16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</a:cxnLst>
                      <a:rect l="0" t="0" r="r" b="b"/>
                      <a:pathLst>
                        <a:path w="92" h="162">
                          <a:moveTo>
                            <a:pt x="91" y="60"/>
                          </a:moveTo>
                          <a:cubicBezTo>
                            <a:pt x="75" y="10"/>
                            <a:pt x="75" y="10"/>
                            <a:pt x="75" y="10"/>
                          </a:cubicBezTo>
                          <a:cubicBezTo>
                            <a:pt x="74" y="4"/>
                            <a:pt x="70" y="0"/>
                            <a:pt x="64" y="0"/>
                          </a:cubicBezTo>
                          <a:cubicBezTo>
                            <a:pt x="28" y="0"/>
                            <a:pt x="28" y="0"/>
                            <a:pt x="28" y="0"/>
                          </a:cubicBezTo>
                          <a:cubicBezTo>
                            <a:pt x="24" y="0"/>
                            <a:pt x="21" y="2"/>
                            <a:pt x="19" y="5"/>
                          </a:cubicBezTo>
                          <a:cubicBezTo>
                            <a:pt x="18" y="5"/>
                            <a:pt x="18" y="6"/>
                            <a:pt x="18" y="7"/>
                          </a:cubicBezTo>
                          <a:cubicBezTo>
                            <a:pt x="18" y="7"/>
                            <a:pt x="18" y="7"/>
                            <a:pt x="18" y="7"/>
                          </a:cubicBezTo>
                          <a:cubicBezTo>
                            <a:pt x="18" y="7"/>
                            <a:pt x="17" y="8"/>
                            <a:pt x="17" y="8"/>
                          </a:cubicBezTo>
                          <a:cubicBezTo>
                            <a:pt x="1" y="60"/>
                            <a:pt x="1" y="60"/>
                            <a:pt x="1" y="60"/>
                          </a:cubicBezTo>
                          <a:cubicBezTo>
                            <a:pt x="0" y="63"/>
                            <a:pt x="2" y="67"/>
                            <a:pt x="5" y="68"/>
                          </a:cubicBezTo>
                          <a:cubicBezTo>
                            <a:pt x="9" y="69"/>
                            <a:pt x="13" y="67"/>
                            <a:pt x="14" y="64"/>
                          </a:cubicBezTo>
                          <a:cubicBezTo>
                            <a:pt x="26" y="23"/>
                            <a:pt x="26" y="23"/>
                            <a:pt x="26" y="23"/>
                          </a:cubicBezTo>
                          <a:cubicBezTo>
                            <a:pt x="27" y="23"/>
                            <a:pt x="27" y="23"/>
                            <a:pt x="28" y="23"/>
                          </a:cubicBezTo>
                          <a:cubicBezTo>
                            <a:pt x="29" y="23"/>
                            <a:pt x="29" y="23"/>
                            <a:pt x="29" y="23"/>
                          </a:cubicBezTo>
                          <a:cubicBezTo>
                            <a:pt x="9" y="96"/>
                            <a:pt x="9" y="96"/>
                            <a:pt x="9" y="96"/>
                          </a:cubicBezTo>
                          <a:cubicBezTo>
                            <a:pt x="29" y="96"/>
                            <a:pt x="29" y="96"/>
                            <a:pt x="29" y="96"/>
                          </a:cubicBezTo>
                          <a:cubicBezTo>
                            <a:pt x="29" y="154"/>
                            <a:pt x="29" y="154"/>
                            <a:pt x="29" y="154"/>
                          </a:cubicBezTo>
                          <a:cubicBezTo>
                            <a:pt x="29" y="159"/>
                            <a:pt x="33" y="162"/>
                            <a:pt x="37" y="162"/>
                          </a:cubicBezTo>
                          <a:cubicBezTo>
                            <a:pt x="41" y="162"/>
                            <a:pt x="44" y="159"/>
                            <a:pt x="44" y="154"/>
                          </a:cubicBezTo>
                          <a:cubicBezTo>
                            <a:pt x="44" y="96"/>
                            <a:pt x="44" y="96"/>
                            <a:pt x="44" y="96"/>
                          </a:cubicBezTo>
                          <a:cubicBezTo>
                            <a:pt x="49" y="96"/>
                            <a:pt x="49" y="96"/>
                            <a:pt x="49" y="96"/>
                          </a:cubicBezTo>
                          <a:cubicBezTo>
                            <a:pt x="49" y="154"/>
                            <a:pt x="49" y="154"/>
                            <a:pt x="49" y="154"/>
                          </a:cubicBezTo>
                          <a:cubicBezTo>
                            <a:pt x="49" y="159"/>
                            <a:pt x="52" y="162"/>
                            <a:pt x="56" y="162"/>
                          </a:cubicBezTo>
                          <a:cubicBezTo>
                            <a:pt x="60" y="162"/>
                            <a:pt x="64" y="159"/>
                            <a:pt x="64" y="154"/>
                          </a:cubicBezTo>
                          <a:cubicBezTo>
                            <a:pt x="64" y="96"/>
                            <a:pt x="64" y="96"/>
                            <a:pt x="64" y="96"/>
                          </a:cubicBezTo>
                          <a:cubicBezTo>
                            <a:pt x="83" y="96"/>
                            <a:pt x="83" y="96"/>
                            <a:pt x="83" y="96"/>
                          </a:cubicBezTo>
                          <a:cubicBezTo>
                            <a:pt x="63" y="23"/>
                            <a:pt x="63" y="23"/>
                            <a:pt x="63" y="23"/>
                          </a:cubicBezTo>
                          <a:cubicBezTo>
                            <a:pt x="64" y="23"/>
                            <a:pt x="64" y="23"/>
                            <a:pt x="64" y="23"/>
                          </a:cubicBezTo>
                          <a:cubicBezTo>
                            <a:pt x="65" y="23"/>
                            <a:pt x="65" y="23"/>
                            <a:pt x="65" y="23"/>
                          </a:cubicBezTo>
                          <a:cubicBezTo>
                            <a:pt x="79" y="64"/>
                            <a:pt x="79" y="64"/>
                            <a:pt x="79" y="64"/>
                          </a:cubicBezTo>
                          <a:cubicBezTo>
                            <a:pt x="80" y="67"/>
                            <a:pt x="84" y="69"/>
                            <a:pt x="87" y="68"/>
                          </a:cubicBezTo>
                          <a:cubicBezTo>
                            <a:pt x="91" y="67"/>
                            <a:pt x="92" y="63"/>
                            <a:pt x="91" y="6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xmlns="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45720" tIns="22860" rIns="45720" bIns="2286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 sz="900" dirty="0">
                        <a:latin typeface="Lato Light"/>
                      </a:endParaRPr>
                    </a:p>
                  </p:txBody>
                </p:sp>
              </p:grpSp>
              <p:sp>
                <p:nvSpPr>
                  <p:cNvPr id="134" name="Content Placeholder 2"/>
                  <p:cNvSpPr txBox="1">
                    <a:spLocks/>
                  </p:cNvSpPr>
                  <p:nvPr/>
                </p:nvSpPr>
                <p:spPr>
                  <a:xfrm>
                    <a:off x="2035555" y="4352016"/>
                    <a:ext cx="1384679" cy="621719"/>
                  </a:xfrm>
                  <a:prstGeom prst="rect">
                    <a:avLst/>
                  </a:prstGeom>
                </p:spPr>
                <p:txBody>
                  <a:bodyPr vert="horz" lIns="45720" tIns="22860" rIns="45720" bIns="22860" rtlCol="0">
                    <a:noAutofit/>
                  </a:bodyPr>
                  <a:lstStyle>
                    <a:lvl1pPr marL="342900" indent="-342900" algn="l" defTabSz="914400" rtl="0" eaLnBrk="1" latinLnBrk="0" hangingPunct="1">
                      <a:spcBef>
                        <a:spcPct val="20000"/>
                      </a:spcBef>
                      <a:buFont typeface="Arial" pitchFamily="34" charset="0"/>
                      <a:buChar char="•"/>
                      <a:defRPr sz="1400" kern="1200">
                        <a:solidFill>
                          <a:schemeClr val="bg1">
                            <a:lumMod val="6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742950" indent="-285750" algn="l" defTabSz="914400" rtl="0" eaLnBrk="1" latinLnBrk="0" hangingPunct="1">
                      <a:spcBef>
                        <a:spcPct val="20000"/>
                      </a:spcBef>
                      <a:buFont typeface="Arial" pitchFamily="34" charset="0"/>
                      <a:buChar char="–"/>
                      <a:defRPr sz="1200" kern="1200">
                        <a:solidFill>
                          <a:schemeClr val="bg1">
                            <a:lumMod val="6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0" hangingPunct="1">
                      <a:spcBef>
                        <a:spcPct val="20000"/>
                      </a:spcBef>
                      <a:buFont typeface="Arial" pitchFamily="34" charset="0"/>
                      <a:buChar char="•"/>
                      <a:defRPr sz="1100" kern="1200">
                        <a:solidFill>
                          <a:schemeClr val="bg1">
                            <a:lumMod val="6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0" hangingPunct="1">
                      <a:spcBef>
                        <a:spcPct val="20000"/>
                      </a:spcBef>
                      <a:buFont typeface="Arial" pitchFamily="34" charset="0"/>
                      <a:buChar char="–"/>
                      <a:defRPr sz="1050" kern="1200">
                        <a:solidFill>
                          <a:schemeClr val="bg1">
                            <a:lumMod val="6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0" hangingPunct="1">
                      <a:spcBef>
                        <a:spcPct val="20000"/>
                      </a:spcBef>
                      <a:buFont typeface="Arial" pitchFamily="34" charset="0"/>
                      <a:buChar char="»"/>
                      <a:defRPr sz="1050" kern="1200">
                        <a:solidFill>
                          <a:schemeClr val="bg1">
                            <a:lumMod val="6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0" hangingPunct="1">
                      <a:spcBef>
                        <a:spcPct val="20000"/>
                      </a:spcBef>
                      <a:buFont typeface="Arial" pitchFamily="34" charset="0"/>
                      <a:buChar char="•"/>
                      <a:defRPr sz="20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0" hangingPunct="1">
                      <a:spcBef>
                        <a:spcPct val="20000"/>
                      </a:spcBef>
                      <a:buFont typeface="Arial" pitchFamily="34" charset="0"/>
                      <a:buChar char="•"/>
                      <a:defRPr sz="20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0" hangingPunct="1">
                      <a:spcBef>
                        <a:spcPct val="20000"/>
                      </a:spcBef>
                      <a:buFont typeface="Arial" pitchFamily="34" charset="0"/>
                      <a:buChar char="•"/>
                      <a:defRPr sz="20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0" hangingPunct="1">
                      <a:spcBef>
                        <a:spcPct val="20000"/>
                      </a:spcBef>
                      <a:buFont typeface="Arial" pitchFamily="34" charset="0"/>
                      <a:buChar char="•"/>
                      <a:defRPr sz="20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>
                      <a:buNone/>
                    </a:pPr>
                    <a:r>
                      <a:rPr lang="en-US" sz="2800" b="1">
                        <a:solidFill>
                          <a:schemeClr val="accent2"/>
                        </a:solidFill>
                        <a:latin typeface="Lato Light"/>
                        <a:cs typeface="Lato Light"/>
                      </a:rPr>
                      <a:t>60%</a:t>
                    </a:r>
                    <a:endParaRPr lang="en-US" sz="2800" b="1" dirty="0">
                      <a:solidFill>
                        <a:schemeClr val="accent2"/>
                      </a:solidFill>
                      <a:latin typeface="Lato Light"/>
                      <a:cs typeface="Lato Light"/>
                    </a:endParaRPr>
                  </a:p>
                </p:txBody>
              </p:sp>
            </p:grpSp>
            <p:sp>
              <p:nvSpPr>
                <p:cNvPr id="132" name="Title 1"/>
                <p:cNvSpPr txBox="1">
                  <a:spLocks/>
                </p:cNvSpPr>
                <p:nvPr/>
              </p:nvSpPr>
              <p:spPr>
                <a:xfrm>
                  <a:off x="2049958" y="4662876"/>
                  <a:ext cx="1370276" cy="492768"/>
                </a:xfrm>
                <a:prstGeom prst="rect">
                  <a:avLst/>
                </a:prstGeom>
              </p:spPr>
              <p:txBody>
                <a:bodyPr vert="horz" lIns="45720" tIns="22860" rIns="45720" bIns="22860" rtlCol="0" anchor="ctr">
                  <a:noAutofit/>
                </a:bodyPr>
                <a:lstStyle>
                  <a:lvl1pPr algn="l" defTabSz="914400" rtl="0" eaLnBrk="1" latinLnBrk="0" hangingPunct="1">
                    <a:spcBef>
                      <a:spcPct val="0"/>
                    </a:spcBef>
                    <a:buNone/>
                    <a:defRPr sz="3200" b="0" kern="12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Source Sans Pro Light" pitchFamily="34" charset="0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1400">
                      <a:solidFill>
                        <a:schemeClr val="tx2">
                          <a:lumMod val="75000"/>
                        </a:schemeClr>
                      </a:solidFill>
                      <a:latin typeface="Lato Light"/>
                      <a:cs typeface="Lato Light"/>
                    </a:rPr>
                    <a:t>Female Learning</a:t>
                  </a:r>
                  <a:endParaRPr lang="en-US" sz="1400" dirty="0">
                    <a:solidFill>
                      <a:schemeClr val="tx2">
                        <a:lumMod val="75000"/>
                      </a:schemeClr>
                    </a:solidFill>
                    <a:latin typeface="Lato Light"/>
                    <a:cs typeface="Lato Light"/>
                  </a:endParaRPr>
                </a:p>
              </p:txBody>
            </p:sp>
          </p:grpSp>
        </p:grpSp>
        <p:grpSp>
          <p:nvGrpSpPr>
            <p:cNvPr id="113" name="Group 112"/>
            <p:cNvGrpSpPr/>
            <p:nvPr/>
          </p:nvGrpSpPr>
          <p:grpSpPr>
            <a:xfrm>
              <a:off x="2671488" y="4995612"/>
              <a:ext cx="1898466" cy="893030"/>
              <a:chOff x="2992644" y="4989772"/>
              <a:chExt cx="1898466" cy="893030"/>
            </a:xfrm>
          </p:grpSpPr>
          <p:sp>
            <p:nvSpPr>
              <p:cNvPr id="121" name="Rectangle 120"/>
              <p:cNvSpPr/>
              <p:nvPr/>
            </p:nvSpPr>
            <p:spPr>
              <a:xfrm>
                <a:off x="2992644" y="4989772"/>
                <a:ext cx="1848858" cy="893030"/>
              </a:xfrm>
              <a:prstGeom prst="rect">
                <a:avLst/>
              </a:prstGeom>
              <a:solidFill>
                <a:schemeClr val="accent1">
                  <a:alpha val="0"/>
                </a:schemeClr>
              </a:solidFill>
              <a:ln w="19050">
                <a:solidFill>
                  <a:schemeClr val="accent3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22" name="Group 121"/>
              <p:cNvGrpSpPr/>
              <p:nvPr/>
            </p:nvGrpSpPr>
            <p:grpSpPr>
              <a:xfrm>
                <a:off x="3259290" y="5064514"/>
                <a:ext cx="1631820" cy="803031"/>
                <a:chOff x="2435974" y="5053411"/>
                <a:chExt cx="1631820" cy="803031"/>
              </a:xfrm>
            </p:grpSpPr>
            <p:grpSp>
              <p:nvGrpSpPr>
                <p:cNvPr id="123" name="Group 122"/>
                <p:cNvGrpSpPr/>
                <p:nvPr/>
              </p:nvGrpSpPr>
              <p:grpSpPr>
                <a:xfrm>
                  <a:off x="2435974" y="5053411"/>
                  <a:ext cx="1631820" cy="621719"/>
                  <a:chOff x="3532582" y="4352013"/>
                  <a:chExt cx="1632245" cy="621719"/>
                </a:xfrm>
              </p:grpSpPr>
              <p:grpSp>
                <p:nvGrpSpPr>
                  <p:cNvPr id="125" name="Group 124"/>
                  <p:cNvGrpSpPr/>
                  <p:nvPr/>
                </p:nvGrpSpPr>
                <p:grpSpPr>
                  <a:xfrm>
                    <a:off x="3532582" y="4443631"/>
                    <a:ext cx="204213" cy="519412"/>
                    <a:chOff x="4422775" y="2198688"/>
                    <a:chExt cx="292100" cy="742950"/>
                  </a:xfrm>
                  <a:solidFill>
                    <a:schemeClr val="accent2"/>
                  </a:solidFill>
                </p:grpSpPr>
                <p:sp>
                  <p:nvSpPr>
                    <p:cNvPr id="127" name="Freeform 12"/>
                    <p:cNvSpPr>
                      <a:spLocks/>
                    </p:cNvSpPr>
                    <p:nvPr/>
                  </p:nvSpPr>
                  <p:spPr bwMode="auto">
                    <a:xfrm>
                      <a:off x="4422775" y="2325688"/>
                      <a:ext cx="292100" cy="615950"/>
                    </a:xfrm>
                    <a:custGeom>
                      <a:avLst/>
                      <a:gdLst>
                        <a:gd name="T0" fmla="*/ 59 w 78"/>
                        <a:gd name="T1" fmla="*/ 0 h 164"/>
                        <a:gd name="T2" fmla="*/ 20 w 78"/>
                        <a:gd name="T3" fmla="*/ 0 h 164"/>
                        <a:gd name="T4" fmla="*/ 0 w 78"/>
                        <a:gd name="T5" fmla="*/ 16 h 164"/>
                        <a:gd name="T6" fmla="*/ 0 w 78"/>
                        <a:gd name="T7" fmla="*/ 16 h 164"/>
                        <a:gd name="T8" fmla="*/ 0 w 78"/>
                        <a:gd name="T9" fmla="*/ 19 h 164"/>
                        <a:gd name="T10" fmla="*/ 0 w 78"/>
                        <a:gd name="T11" fmla="*/ 74 h 164"/>
                        <a:gd name="T12" fmla="*/ 7 w 78"/>
                        <a:gd name="T13" fmla="*/ 80 h 164"/>
                        <a:gd name="T14" fmla="*/ 13 w 78"/>
                        <a:gd name="T15" fmla="*/ 74 h 164"/>
                        <a:gd name="T16" fmla="*/ 13 w 78"/>
                        <a:gd name="T17" fmla="*/ 26 h 164"/>
                        <a:gd name="T18" fmla="*/ 19 w 78"/>
                        <a:gd name="T19" fmla="*/ 26 h 164"/>
                        <a:gd name="T20" fmla="*/ 19 w 78"/>
                        <a:gd name="T21" fmla="*/ 72 h 164"/>
                        <a:gd name="T22" fmla="*/ 19 w 78"/>
                        <a:gd name="T23" fmla="*/ 73 h 164"/>
                        <a:gd name="T24" fmla="*/ 19 w 78"/>
                        <a:gd name="T25" fmla="*/ 154 h 164"/>
                        <a:gd name="T26" fmla="*/ 28 w 78"/>
                        <a:gd name="T27" fmla="*/ 164 h 164"/>
                        <a:gd name="T28" fmla="*/ 37 w 78"/>
                        <a:gd name="T29" fmla="*/ 154 h 164"/>
                        <a:gd name="T30" fmla="*/ 37 w 78"/>
                        <a:gd name="T31" fmla="*/ 83 h 164"/>
                        <a:gd name="T32" fmla="*/ 41 w 78"/>
                        <a:gd name="T33" fmla="*/ 83 h 164"/>
                        <a:gd name="T34" fmla="*/ 41 w 78"/>
                        <a:gd name="T35" fmla="*/ 154 h 164"/>
                        <a:gd name="T36" fmla="*/ 50 w 78"/>
                        <a:gd name="T37" fmla="*/ 164 h 164"/>
                        <a:gd name="T38" fmla="*/ 59 w 78"/>
                        <a:gd name="T39" fmla="*/ 154 h 164"/>
                        <a:gd name="T40" fmla="*/ 59 w 78"/>
                        <a:gd name="T41" fmla="*/ 72 h 164"/>
                        <a:gd name="T42" fmla="*/ 59 w 78"/>
                        <a:gd name="T43" fmla="*/ 71 h 164"/>
                        <a:gd name="T44" fmla="*/ 59 w 78"/>
                        <a:gd name="T45" fmla="*/ 26 h 164"/>
                        <a:gd name="T46" fmla="*/ 64 w 78"/>
                        <a:gd name="T47" fmla="*/ 26 h 164"/>
                        <a:gd name="T48" fmla="*/ 64 w 78"/>
                        <a:gd name="T49" fmla="*/ 74 h 164"/>
                        <a:gd name="T50" fmla="*/ 71 w 78"/>
                        <a:gd name="T51" fmla="*/ 80 h 164"/>
                        <a:gd name="T52" fmla="*/ 78 w 78"/>
                        <a:gd name="T53" fmla="*/ 74 h 164"/>
                        <a:gd name="T54" fmla="*/ 78 w 78"/>
                        <a:gd name="T55" fmla="*/ 19 h 164"/>
                        <a:gd name="T56" fmla="*/ 78 w 78"/>
                        <a:gd name="T57" fmla="*/ 16 h 164"/>
                        <a:gd name="T58" fmla="*/ 78 w 78"/>
                        <a:gd name="T59" fmla="*/ 15 h 164"/>
                        <a:gd name="T60" fmla="*/ 59 w 78"/>
                        <a:gd name="T61" fmla="*/ 0 h 16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</a:cxnLst>
                      <a:rect l="0" t="0" r="r" b="b"/>
                      <a:pathLst>
                        <a:path w="78" h="164">
                          <a:moveTo>
                            <a:pt x="59" y="0"/>
                          </a:moveTo>
                          <a:cubicBezTo>
                            <a:pt x="20" y="0"/>
                            <a:pt x="20" y="0"/>
                            <a:pt x="20" y="0"/>
                          </a:cubicBezTo>
                          <a:cubicBezTo>
                            <a:pt x="6" y="0"/>
                            <a:pt x="0" y="12"/>
                            <a:pt x="0" y="16"/>
                          </a:cubicBezTo>
                          <a:cubicBezTo>
                            <a:pt x="0" y="16"/>
                            <a:pt x="0" y="16"/>
                            <a:pt x="0" y="16"/>
                          </a:cubicBezTo>
                          <a:cubicBezTo>
                            <a:pt x="0" y="19"/>
                            <a:pt x="0" y="19"/>
                            <a:pt x="0" y="19"/>
                          </a:cubicBezTo>
                          <a:cubicBezTo>
                            <a:pt x="0" y="74"/>
                            <a:pt x="0" y="74"/>
                            <a:pt x="0" y="74"/>
                          </a:cubicBezTo>
                          <a:cubicBezTo>
                            <a:pt x="0" y="77"/>
                            <a:pt x="3" y="80"/>
                            <a:pt x="7" y="80"/>
                          </a:cubicBezTo>
                          <a:cubicBezTo>
                            <a:pt x="10" y="80"/>
                            <a:pt x="13" y="77"/>
                            <a:pt x="13" y="74"/>
                          </a:cubicBezTo>
                          <a:cubicBezTo>
                            <a:pt x="13" y="26"/>
                            <a:pt x="13" y="26"/>
                            <a:pt x="13" y="26"/>
                          </a:cubicBezTo>
                          <a:cubicBezTo>
                            <a:pt x="19" y="26"/>
                            <a:pt x="19" y="26"/>
                            <a:pt x="19" y="26"/>
                          </a:cubicBezTo>
                          <a:cubicBezTo>
                            <a:pt x="19" y="72"/>
                            <a:pt x="19" y="72"/>
                            <a:pt x="19" y="72"/>
                          </a:cubicBezTo>
                          <a:cubicBezTo>
                            <a:pt x="19" y="72"/>
                            <a:pt x="19" y="73"/>
                            <a:pt x="19" y="73"/>
                          </a:cubicBezTo>
                          <a:cubicBezTo>
                            <a:pt x="19" y="154"/>
                            <a:pt x="19" y="154"/>
                            <a:pt x="19" y="154"/>
                          </a:cubicBezTo>
                          <a:cubicBezTo>
                            <a:pt x="19" y="159"/>
                            <a:pt x="23" y="164"/>
                            <a:pt x="28" y="164"/>
                          </a:cubicBezTo>
                          <a:cubicBezTo>
                            <a:pt x="33" y="164"/>
                            <a:pt x="37" y="159"/>
                            <a:pt x="37" y="154"/>
                          </a:cubicBezTo>
                          <a:cubicBezTo>
                            <a:pt x="37" y="83"/>
                            <a:pt x="37" y="83"/>
                            <a:pt x="37" y="83"/>
                          </a:cubicBezTo>
                          <a:cubicBezTo>
                            <a:pt x="41" y="83"/>
                            <a:pt x="41" y="83"/>
                            <a:pt x="41" y="83"/>
                          </a:cubicBezTo>
                          <a:cubicBezTo>
                            <a:pt x="41" y="154"/>
                            <a:pt x="41" y="154"/>
                            <a:pt x="41" y="154"/>
                          </a:cubicBezTo>
                          <a:cubicBezTo>
                            <a:pt x="41" y="159"/>
                            <a:pt x="45" y="164"/>
                            <a:pt x="50" y="164"/>
                          </a:cubicBezTo>
                          <a:cubicBezTo>
                            <a:pt x="55" y="164"/>
                            <a:pt x="59" y="159"/>
                            <a:pt x="59" y="154"/>
                          </a:cubicBezTo>
                          <a:cubicBezTo>
                            <a:pt x="59" y="72"/>
                            <a:pt x="59" y="72"/>
                            <a:pt x="59" y="72"/>
                          </a:cubicBezTo>
                          <a:cubicBezTo>
                            <a:pt x="59" y="71"/>
                            <a:pt x="59" y="71"/>
                            <a:pt x="59" y="71"/>
                          </a:cubicBezTo>
                          <a:cubicBezTo>
                            <a:pt x="59" y="26"/>
                            <a:pt x="59" y="26"/>
                            <a:pt x="59" y="26"/>
                          </a:cubicBezTo>
                          <a:cubicBezTo>
                            <a:pt x="64" y="26"/>
                            <a:pt x="64" y="26"/>
                            <a:pt x="64" y="26"/>
                          </a:cubicBezTo>
                          <a:cubicBezTo>
                            <a:pt x="64" y="74"/>
                            <a:pt x="64" y="74"/>
                            <a:pt x="64" y="74"/>
                          </a:cubicBezTo>
                          <a:cubicBezTo>
                            <a:pt x="64" y="77"/>
                            <a:pt x="67" y="80"/>
                            <a:pt x="71" y="80"/>
                          </a:cubicBezTo>
                          <a:cubicBezTo>
                            <a:pt x="75" y="80"/>
                            <a:pt x="78" y="77"/>
                            <a:pt x="78" y="74"/>
                          </a:cubicBezTo>
                          <a:cubicBezTo>
                            <a:pt x="78" y="19"/>
                            <a:pt x="78" y="19"/>
                            <a:pt x="78" y="19"/>
                          </a:cubicBezTo>
                          <a:cubicBezTo>
                            <a:pt x="78" y="16"/>
                            <a:pt x="78" y="16"/>
                            <a:pt x="78" y="16"/>
                          </a:cubicBezTo>
                          <a:cubicBezTo>
                            <a:pt x="78" y="15"/>
                            <a:pt x="78" y="15"/>
                            <a:pt x="78" y="15"/>
                          </a:cubicBezTo>
                          <a:cubicBezTo>
                            <a:pt x="78" y="10"/>
                            <a:pt x="72" y="0"/>
                            <a:pt x="59" y="0"/>
                          </a:cubicBezTo>
                          <a:close/>
                        </a:path>
                      </a:pathLst>
                    </a:custGeom>
                    <a:solidFill>
                      <a:schemeClr val="accent3">
                        <a:lumMod val="75000"/>
                      </a:schemeClr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xmlns="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45720" tIns="22860" rIns="45720" bIns="2286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 sz="900" dirty="0">
                        <a:latin typeface="Lato Light"/>
                      </a:endParaRPr>
                    </a:p>
                  </p:txBody>
                </p:sp>
                <p:sp>
                  <p:nvSpPr>
                    <p:cNvPr id="128" name="Oval 1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511675" y="2198688"/>
                      <a:ext cx="115888" cy="115888"/>
                    </a:xfrm>
                    <a:prstGeom prst="ellipse">
                      <a:avLst/>
                    </a:prstGeom>
                    <a:solidFill>
                      <a:schemeClr val="accent3">
                        <a:lumMod val="75000"/>
                      </a:schemeClr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xmlns="" w="9525">
                          <a:solidFill>
                            <a:srgbClr val="000000"/>
                          </a:solidFill>
                          <a:round/>
                          <a:headEnd/>
                          <a:tailEnd/>
                        </a14:hiddenLine>
                      </a:ext>
                    </a:extLst>
                  </p:spPr>
                  <p:txBody>
                    <a:bodyPr vert="horz" wrap="square" lIns="45720" tIns="22860" rIns="45720" bIns="2286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 sz="900" dirty="0">
                        <a:latin typeface="Lato Light"/>
                      </a:endParaRPr>
                    </a:p>
                  </p:txBody>
                </p:sp>
              </p:grpSp>
              <p:sp>
                <p:nvSpPr>
                  <p:cNvPr id="126" name="Content Placeholder 2"/>
                  <p:cNvSpPr txBox="1">
                    <a:spLocks/>
                  </p:cNvSpPr>
                  <p:nvPr/>
                </p:nvSpPr>
                <p:spPr>
                  <a:xfrm>
                    <a:off x="3780148" y="4352013"/>
                    <a:ext cx="1384679" cy="621719"/>
                  </a:xfrm>
                  <a:prstGeom prst="rect">
                    <a:avLst/>
                  </a:prstGeom>
                </p:spPr>
                <p:txBody>
                  <a:bodyPr vert="horz" lIns="45720" tIns="22860" rIns="45720" bIns="22860" rtlCol="0">
                    <a:noAutofit/>
                  </a:bodyPr>
                  <a:lstStyle>
                    <a:lvl1pPr marL="342900" indent="-342900" algn="l" defTabSz="914400" rtl="0" eaLnBrk="1" latinLnBrk="0" hangingPunct="1">
                      <a:spcBef>
                        <a:spcPct val="20000"/>
                      </a:spcBef>
                      <a:buFont typeface="Arial" pitchFamily="34" charset="0"/>
                      <a:buChar char="•"/>
                      <a:defRPr sz="1400" kern="1200">
                        <a:solidFill>
                          <a:schemeClr val="bg1">
                            <a:lumMod val="6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742950" indent="-285750" algn="l" defTabSz="914400" rtl="0" eaLnBrk="1" latinLnBrk="0" hangingPunct="1">
                      <a:spcBef>
                        <a:spcPct val="20000"/>
                      </a:spcBef>
                      <a:buFont typeface="Arial" pitchFamily="34" charset="0"/>
                      <a:buChar char="–"/>
                      <a:defRPr sz="1200" kern="1200">
                        <a:solidFill>
                          <a:schemeClr val="bg1">
                            <a:lumMod val="6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1143000" indent="-228600" algn="l" defTabSz="914400" rtl="0" eaLnBrk="1" latinLnBrk="0" hangingPunct="1">
                      <a:spcBef>
                        <a:spcPct val="20000"/>
                      </a:spcBef>
                      <a:buFont typeface="Arial" pitchFamily="34" charset="0"/>
                      <a:buChar char="•"/>
                      <a:defRPr sz="1100" kern="1200">
                        <a:solidFill>
                          <a:schemeClr val="bg1">
                            <a:lumMod val="6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600200" indent="-228600" algn="l" defTabSz="914400" rtl="0" eaLnBrk="1" latinLnBrk="0" hangingPunct="1">
                      <a:spcBef>
                        <a:spcPct val="20000"/>
                      </a:spcBef>
                      <a:buFont typeface="Arial" pitchFamily="34" charset="0"/>
                      <a:buChar char="–"/>
                      <a:defRPr sz="1050" kern="1200">
                        <a:solidFill>
                          <a:schemeClr val="bg1">
                            <a:lumMod val="6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2057400" indent="-228600" algn="l" defTabSz="914400" rtl="0" eaLnBrk="1" latinLnBrk="0" hangingPunct="1">
                      <a:spcBef>
                        <a:spcPct val="20000"/>
                      </a:spcBef>
                      <a:buFont typeface="Arial" pitchFamily="34" charset="0"/>
                      <a:buChar char="»"/>
                      <a:defRPr sz="1050" kern="1200">
                        <a:solidFill>
                          <a:schemeClr val="bg1">
                            <a:lumMod val="6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514600" indent="-228600" algn="l" defTabSz="914400" rtl="0" eaLnBrk="1" latinLnBrk="0" hangingPunct="1">
                      <a:spcBef>
                        <a:spcPct val="20000"/>
                      </a:spcBef>
                      <a:buFont typeface="Arial" pitchFamily="34" charset="0"/>
                      <a:buChar char="•"/>
                      <a:defRPr sz="20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971800" indent="-228600" algn="l" defTabSz="914400" rtl="0" eaLnBrk="1" latinLnBrk="0" hangingPunct="1">
                      <a:spcBef>
                        <a:spcPct val="20000"/>
                      </a:spcBef>
                      <a:buFont typeface="Arial" pitchFamily="34" charset="0"/>
                      <a:buChar char="•"/>
                      <a:defRPr sz="20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429000" indent="-228600" algn="l" defTabSz="914400" rtl="0" eaLnBrk="1" latinLnBrk="0" hangingPunct="1">
                      <a:spcBef>
                        <a:spcPct val="20000"/>
                      </a:spcBef>
                      <a:buFont typeface="Arial" pitchFamily="34" charset="0"/>
                      <a:buChar char="•"/>
                      <a:defRPr sz="20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886200" indent="-228600" algn="l" defTabSz="914400" rtl="0" eaLnBrk="1" latinLnBrk="0" hangingPunct="1">
                      <a:spcBef>
                        <a:spcPct val="20000"/>
                      </a:spcBef>
                      <a:buFont typeface="Arial" pitchFamily="34" charset="0"/>
                      <a:buChar char="•"/>
                      <a:defRPr sz="20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indent="0">
                      <a:buNone/>
                    </a:pPr>
                    <a:r>
                      <a:rPr lang="en-US" sz="2800" b="1">
                        <a:solidFill>
                          <a:schemeClr val="accent3">
                            <a:lumMod val="75000"/>
                          </a:schemeClr>
                        </a:solidFill>
                        <a:latin typeface="Lato Light"/>
                        <a:cs typeface="Lato Light"/>
                      </a:rPr>
                      <a:t>40%</a:t>
                    </a:r>
                    <a:endParaRPr lang="en-US" sz="2800" b="1" dirty="0">
                      <a:solidFill>
                        <a:schemeClr val="accent3">
                          <a:lumMod val="75000"/>
                        </a:schemeClr>
                      </a:solidFill>
                      <a:latin typeface="Lato Light"/>
                      <a:cs typeface="Lato Light"/>
                    </a:endParaRPr>
                  </a:p>
                </p:txBody>
              </p:sp>
            </p:grpSp>
            <p:sp>
              <p:nvSpPr>
                <p:cNvPr id="124" name="Title 1"/>
                <p:cNvSpPr txBox="1">
                  <a:spLocks/>
                </p:cNvSpPr>
                <p:nvPr/>
              </p:nvSpPr>
              <p:spPr>
                <a:xfrm>
                  <a:off x="2648266" y="5363675"/>
                  <a:ext cx="1369919" cy="492767"/>
                </a:xfrm>
                <a:prstGeom prst="rect">
                  <a:avLst/>
                </a:prstGeom>
              </p:spPr>
              <p:txBody>
                <a:bodyPr vert="horz" lIns="45720" tIns="22860" rIns="45720" bIns="22860" rtlCol="0" anchor="ctr">
                  <a:normAutofit/>
                </a:bodyPr>
                <a:lstStyle>
                  <a:lvl1pPr algn="l" defTabSz="914400" rtl="0" eaLnBrk="1" latinLnBrk="0" hangingPunct="1">
                    <a:spcBef>
                      <a:spcPct val="0"/>
                    </a:spcBef>
                    <a:buNone/>
                    <a:defRPr sz="3200" b="0" kern="12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Source Sans Pro Light" pitchFamily="34" charset="0"/>
                      <a:ea typeface="+mj-ea"/>
                      <a:cs typeface="+mj-cs"/>
                    </a:defRPr>
                  </a:lvl1pPr>
                </a:lstStyle>
                <a:p>
                  <a:r>
                    <a:rPr lang="en-US" sz="1400">
                      <a:solidFill>
                        <a:schemeClr val="tx2">
                          <a:lumMod val="75000"/>
                        </a:schemeClr>
                      </a:solidFill>
                      <a:latin typeface="Lato Light"/>
                      <a:cs typeface="Lato Light"/>
                    </a:rPr>
                    <a:t>Male Learning</a:t>
                  </a:r>
                  <a:endParaRPr lang="en-US" sz="1400" dirty="0">
                    <a:solidFill>
                      <a:schemeClr val="tx2">
                        <a:lumMod val="75000"/>
                      </a:schemeClr>
                    </a:solidFill>
                    <a:latin typeface="Lato Light"/>
                    <a:cs typeface="Lato Light"/>
                  </a:endParaRPr>
                </a:p>
              </p:txBody>
            </p:sp>
          </p:grpSp>
        </p:grpSp>
        <p:grpSp>
          <p:nvGrpSpPr>
            <p:cNvPr id="114" name="Group 113"/>
            <p:cNvGrpSpPr/>
            <p:nvPr/>
          </p:nvGrpSpPr>
          <p:grpSpPr>
            <a:xfrm>
              <a:off x="4640898" y="5322868"/>
              <a:ext cx="2067932" cy="195531"/>
              <a:chOff x="4639450" y="5121039"/>
              <a:chExt cx="2067932" cy="255109"/>
            </a:xfrm>
          </p:grpSpPr>
          <p:sp>
            <p:nvSpPr>
              <p:cNvPr id="119" name="Rectangle 118"/>
              <p:cNvSpPr/>
              <p:nvPr/>
            </p:nvSpPr>
            <p:spPr>
              <a:xfrm>
                <a:off x="4640575" y="5121039"/>
                <a:ext cx="2066807" cy="255109"/>
              </a:xfrm>
              <a:prstGeom prst="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/>
              <p:cNvSpPr/>
              <p:nvPr/>
            </p:nvSpPr>
            <p:spPr>
              <a:xfrm>
                <a:off x="4639450" y="5121042"/>
                <a:ext cx="1456550" cy="253739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5" name="Group 114"/>
            <p:cNvGrpSpPr/>
            <p:nvPr/>
          </p:nvGrpSpPr>
          <p:grpSpPr>
            <a:xfrm>
              <a:off x="4641808" y="5621564"/>
              <a:ext cx="2076646" cy="195531"/>
              <a:chOff x="4630736" y="5121039"/>
              <a:chExt cx="2076646" cy="255109"/>
            </a:xfrm>
          </p:grpSpPr>
          <p:sp>
            <p:nvSpPr>
              <p:cNvPr id="117" name="Rectangle 116"/>
              <p:cNvSpPr/>
              <p:nvPr/>
            </p:nvSpPr>
            <p:spPr>
              <a:xfrm>
                <a:off x="4640575" y="5121039"/>
                <a:ext cx="2066807" cy="255109"/>
              </a:xfrm>
              <a:prstGeom prst="rect">
                <a:avLst/>
              </a:prstGeom>
              <a:solidFill>
                <a:schemeClr val="accent1">
                  <a:alpha val="0"/>
                </a:schemeClr>
              </a:solidFill>
              <a:ln>
                <a:solidFill>
                  <a:schemeClr val="accent3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/>
              <p:cNvSpPr/>
              <p:nvPr/>
            </p:nvSpPr>
            <p:spPr>
              <a:xfrm>
                <a:off x="4630736" y="5121040"/>
                <a:ext cx="1046371" cy="255108"/>
              </a:xfrm>
              <a:prstGeom prst="rect">
                <a:avLst/>
              </a:prstGeom>
              <a:solidFill>
                <a:schemeClr val="accent3">
                  <a:lumMod val="75000"/>
                </a:schemeClr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6" name="TextBox 115"/>
            <p:cNvSpPr txBox="1"/>
            <p:nvPr/>
          </p:nvSpPr>
          <p:spPr>
            <a:xfrm>
              <a:off x="4563688" y="4949163"/>
              <a:ext cx="15071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>
                  <a:solidFill>
                    <a:schemeClr val="tx2">
                      <a:lumMod val="75000"/>
                    </a:schemeClr>
                  </a:solidFill>
                </a:rPr>
                <a:t>Age Difference</a:t>
              </a:r>
            </a:p>
          </p:txBody>
        </p:sp>
      </p:grpSp>
      <p:sp>
        <p:nvSpPr>
          <p:cNvPr id="137" name="TextBox 136"/>
          <p:cNvSpPr txBox="1"/>
          <p:nvPr/>
        </p:nvSpPr>
        <p:spPr>
          <a:xfrm>
            <a:off x="6884236" y="3754891"/>
            <a:ext cx="2239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amet, consectetur adipiscing elit.</a:t>
            </a:r>
            <a:endParaRPr lang="en-US" sz="1200" b="1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138" name="TextBox 137"/>
          <p:cNvSpPr txBox="1"/>
          <p:nvPr/>
        </p:nvSpPr>
        <p:spPr>
          <a:xfrm>
            <a:off x="9744834" y="3529161"/>
            <a:ext cx="9509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Statistics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9744834" y="3808407"/>
            <a:ext cx="2239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amet, consectetur adipiscing elit.</a:t>
            </a:r>
            <a:endParaRPr lang="en-US" sz="1200" b="1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140" name="TextBox 139"/>
          <p:cNvSpPr txBox="1"/>
          <p:nvPr/>
        </p:nvSpPr>
        <p:spPr>
          <a:xfrm>
            <a:off x="6884235" y="4708875"/>
            <a:ext cx="2239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amet, consectetur adipiscing elit.</a:t>
            </a:r>
            <a:endParaRPr lang="en-US" sz="1200" b="1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9753383" y="4438994"/>
            <a:ext cx="13644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Development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142" name="TextBox 141"/>
          <p:cNvSpPr txBox="1"/>
          <p:nvPr/>
        </p:nvSpPr>
        <p:spPr>
          <a:xfrm>
            <a:off x="9753383" y="4719244"/>
            <a:ext cx="2239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amet, consectetur adipiscing elit.</a:t>
            </a:r>
            <a:endParaRPr lang="en-US" sz="1200" b="1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6312240" y="2109116"/>
            <a:ext cx="2080983" cy="36931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b="1">
                <a:solidFill>
                  <a:schemeClr val="tx2">
                    <a:lumMod val="75000"/>
                  </a:schemeClr>
                </a:solidFill>
                <a:cs typeface="Lato Regular"/>
              </a:rPr>
              <a:t>Education Graphics</a:t>
            </a:r>
            <a:endParaRPr lang="id-ID" b="1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grpSp>
        <p:nvGrpSpPr>
          <p:cNvPr id="144" name="Group 143"/>
          <p:cNvGrpSpPr/>
          <p:nvPr/>
        </p:nvGrpSpPr>
        <p:grpSpPr>
          <a:xfrm>
            <a:off x="6312241" y="2411848"/>
            <a:ext cx="5305527" cy="923312"/>
            <a:chOff x="12238818" y="4933683"/>
            <a:chExt cx="10611054" cy="1846624"/>
          </a:xfrm>
        </p:grpSpPr>
        <p:sp>
          <p:nvSpPr>
            <p:cNvPr id="145" name="TextBox 144"/>
            <p:cNvSpPr txBox="1"/>
            <p:nvPr/>
          </p:nvSpPr>
          <p:spPr>
            <a:xfrm>
              <a:off x="15110670" y="5136793"/>
              <a:ext cx="7739202" cy="1514224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pt-BR" sz="1200">
                  <a:solidFill>
                    <a:schemeClr val="tx2"/>
                  </a:solidFill>
                  <a:cs typeface="Lato Light"/>
                </a:rPr>
                <a:t>Lorem ipsum dolor sit amet, consdipiscing elit. Aliquam tincidunt ante nec sem onguconvallis Aliquam tincidunt a. Aliqm tincidunt ante top onguconvallis.</a:t>
              </a:r>
              <a:endParaRPr lang="en-US" sz="1200">
                <a:solidFill>
                  <a:schemeClr val="tx2"/>
                </a:solidFill>
                <a:cs typeface="Lato Light"/>
              </a:endParaRPr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12238818" y="4933683"/>
              <a:ext cx="2921240" cy="1846624"/>
            </a:xfrm>
            <a:prstGeom prst="rect">
              <a:avLst/>
            </a:prstGeom>
            <a:noFill/>
          </p:spPr>
          <p:txBody>
            <a:bodyPr wrap="none" lIns="91422" tIns="45711" rIns="91422" bIns="45711" rtlCol="0">
              <a:spAutoFit/>
            </a:bodyPr>
            <a:lstStyle/>
            <a:p>
              <a:r>
                <a:rPr lang="en-US" sz="5400">
                  <a:solidFill>
                    <a:schemeClr val="accent2"/>
                  </a:solidFill>
                  <a:cs typeface="Lato Light"/>
                </a:rPr>
                <a:t>68K</a:t>
              </a:r>
              <a:endParaRPr lang="id-ID" sz="5400" dirty="0">
                <a:solidFill>
                  <a:schemeClr val="accent2"/>
                </a:solidFill>
                <a:cs typeface="Lato Light"/>
              </a:endParaRPr>
            </a:p>
          </p:txBody>
        </p:sp>
      </p:grpSp>
      <p:sp>
        <p:nvSpPr>
          <p:cNvPr id="147" name="Freeform 146"/>
          <p:cNvSpPr>
            <a:spLocks noEditPoints="1"/>
          </p:cNvSpPr>
          <p:nvPr/>
        </p:nvSpPr>
        <p:spPr bwMode="auto">
          <a:xfrm>
            <a:off x="9286595" y="3634597"/>
            <a:ext cx="403032" cy="428221"/>
          </a:xfrm>
          <a:custGeom>
            <a:avLst/>
            <a:gdLst>
              <a:gd name="T0" fmla="*/ 75 w 89"/>
              <a:gd name="T1" fmla="*/ 22 h 95"/>
              <a:gd name="T2" fmla="*/ 89 w 89"/>
              <a:gd name="T3" fmla="*/ 53 h 95"/>
              <a:gd name="T4" fmla="*/ 78 w 89"/>
              <a:gd name="T5" fmla="*/ 80 h 95"/>
              <a:gd name="T6" fmla="*/ 47 w 89"/>
              <a:gd name="T7" fmla="*/ 53 h 95"/>
              <a:gd name="T8" fmla="*/ 75 w 89"/>
              <a:gd name="T9" fmla="*/ 22 h 95"/>
              <a:gd name="T10" fmla="*/ 76 w 89"/>
              <a:gd name="T11" fmla="*/ 83 h 95"/>
              <a:gd name="T12" fmla="*/ 69 w 89"/>
              <a:gd name="T13" fmla="*/ 88 h 95"/>
              <a:gd name="T14" fmla="*/ 74 w 89"/>
              <a:gd name="T15" fmla="*/ 81 h 95"/>
              <a:gd name="T16" fmla="*/ 76 w 89"/>
              <a:gd name="T17" fmla="*/ 83 h 95"/>
              <a:gd name="T18" fmla="*/ 64 w 89"/>
              <a:gd name="T19" fmla="*/ 92 h 95"/>
              <a:gd name="T20" fmla="*/ 72 w 89"/>
              <a:gd name="T21" fmla="*/ 79 h 95"/>
              <a:gd name="T22" fmla="*/ 70 w 89"/>
              <a:gd name="T23" fmla="*/ 77 h 95"/>
              <a:gd name="T24" fmla="*/ 60 w 89"/>
              <a:gd name="T25" fmla="*/ 94 h 95"/>
              <a:gd name="T26" fmla="*/ 64 w 89"/>
              <a:gd name="T27" fmla="*/ 92 h 95"/>
              <a:gd name="T28" fmla="*/ 58 w 89"/>
              <a:gd name="T29" fmla="*/ 91 h 95"/>
              <a:gd name="T30" fmla="*/ 67 w 89"/>
              <a:gd name="T31" fmla="*/ 75 h 95"/>
              <a:gd name="T32" fmla="*/ 65 w 89"/>
              <a:gd name="T33" fmla="*/ 74 h 95"/>
              <a:gd name="T34" fmla="*/ 57 w 89"/>
              <a:gd name="T35" fmla="*/ 88 h 95"/>
              <a:gd name="T36" fmla="*/ 58 w 89"/>
              <a:gd name="T37" fmla="*/ 91 h 95"/>
              <a:gd name="T38" fmla="*/ 56 w 89"/>
              <a:gd name="T39" fmla="*/ 84 h 95"/>
              <a:gd name="T40" fmla="*/ 63 w 89"/>
              <a:gd name="T41" fmla="*/ 72 h 95"/>
              <a:gd name="T42" fmla="*/ 61 w 89"/>
              <a:gd name="T43" fmla="*/ 70 h 95"/>
              <a:gd name="T44" fmla="*/ 55 w 89"/>
              <a:gd name="T45" fmla="*/ 81 h 95"/>
              <a:gd name="T46" fmla="*/ 56 w 89"/>
              <a:gd name="T47" fmla="*/ 84 h 95"/>
              <a:gd name="T48" fmla="*/ 53 w 89"/>
              <a:gd name="T49" fmla="*/ 78 h 95"/>
              <a:gd name="T50" fmla="*/ 59 w 89"/>
              <a:gd name="T51" fmla="*/ 68 h 95"/>
              <a:gd name="T52" fmla="*/ 57 w 89"/>
              <a:gd name="T53" fmla="*/ 66 h 95"/>
              <a:gd name="T54" fmla="*/ 52 w 89"/>
              <a:gd name="T55" fmla="*/ 75 h 95"/>
              <a:gd name="T56" fmla="*/ 53 w 89"/>
              <a:gd name="T57" fmla="*/ 78 h 95"/>
              <a:gd name="T58" fmla="*/ 51 w 89"/>
              <a:gd name="T59" fmla="*/ 71 h 95"/>
              <a:gd name="T60" fmla="*/ 55 w 89"/>
              <a:gd name="T61" fmla="*/ 64 h 95"/>
              <a:gd name="T62" fmla="*/ 53 w 89"/>
              <a:gd name="T63" fmla="*/ 62 h 95"/>
              <a:gd name="T64" fmla="*/ 50 w 89"/>
              <a:gd name="T65" fmla="*/ 68 h 95"/>
              <a:gd name="T66" fmla="*/ 51 w 89"/>
              <a:gd name="T67" fmla="*/ 71 h 95"/>
              <a:gd name="T68" fmla="*/ 48 w 89"/>
              <a:gd name="T69" fmla="*/ 65 h 95"/>
              <a:gd name="T70" fmla="*/ 51 w 89"/>
              <a:gd name="T71" fmla="*/ 61 h 95"/>
              <a:gd name="T72" fmla="*/ 49 w 89"/>
              <a:gd name="T73" fmla="*/ 59 h 95"/>
              <a:gd name="T74" fmla="*/ 47 w 89"/>
              <a:gd name="T75" fmla="*/ 61 h 95"/>
              <a:gd name="T76" fmla="*/ 48 w 89"/>
              <a:gd name="T77" fmla="*/ 65 h 95"/>
              <a:gd name="T78" fmla="*/ 46 w 89"/>
              <a:gd name="T79" fmla="*/ 58 h 95"/>
              <a:gd name="T80" fmla="*/ 45 w 89"/>
              <a:gd name="T81" fmla="*/ 55 h 95"/>
              <a:gd name="T82" fmla="*/ 47 w 89"/>
              <a:gd name="T83" fmla="*/ 57 h 95"/>
              <a:gd name="T84" fmla="*/ 46 w 89"/>
              <a:gd name="T85" fmla="*/ 58 h 95"/>
              <a:gd name="T86" fmla="*/ 59 w 89"/>
              <a:gd name="T87" fmla="*/ 17 h 95"/>
              <a:gd name="T88" fmla="*/ 41 w 89"/>
              <a:gd name="T89" fmla="*/ 54 h 95"/>
              <a:gd name="T90" fmla="*/ 36 w 89"/>
              <a:gd name="T91" fmla="*/ 13 h 95"/>
              <a:gd name="T92" fmla="*/ 0 w 89"/>
              <a:gd name="T93" fmla="*/ 54 h 95"/>
              <a:gd name="T94" fmla="*/ 41 w 89"/>
              <a:gd name="T95" fmla="*/ 95 h 95"/>
              <a:gd name="T96" fmla="*/ 55 w 89"/>
              <a:gd name="T97" fmla="*/ 93 h 95"/>
              <a:gd name="T98" fmla="*/ 41 w 89"/>
              <a:gd name="T99" fmla="*/ 54 h 95"/>
              <a:gd name="T100" fmla="*/ 68 w 89"/>
              <a:gd name="T101" fmla="*/ 23 h 95"/>
              <a:gd name="T102" fmla="*/ 59 w 89"/>
              <a:gd name="T103" fmla="*/ 17 h 95"/>
              <a:gd name="T104" fmla="*/ 43 w 89"/>
              <a:gd name="T105" fmla="*/ 0 h 95"/>
              <a:gd name="T106" fmla="*/ 38 w 89"/>
              <a:gd name="T107" fmla="*/ 0 h 95"/>
              <a:gd name="T108" fmla="*/ 43 w 89"/>
              <a:gd name="T109" fmla="*/ 41 h 95"/>
              <a:gd name="T110" fmla="*/ 61 w 89"/>
              <a:gd name="T111" fmla="*/ 4 h 95"/>
              <a:gd name="T112" fmla="*/ 43 w 89"/>
              <a:gd name="T113" fmla="*/ 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9" h="95">
                <a:moveTo>
                  <a:pt x="75" y="22"/>
                </a:moveTo>
                <a:cubicBezTo>
                  <a:pt x="83" y="29"/>
                  <a:pt x="89" y="40"/>
                  <a:pt x="89" y="53"/>
                </a:cubicBezTo>
                <a:cubicBezTo>
                  <a:pt x="89" y="63"/>
                  <a:pt x="85" y="73"/>
                  <a:pt x="78" y="80"/>
                </a:cubicBezTo>
                <a:cubicBezTo>
                  <a:pt x="47" y="53"/>
                  <a:pt x="47" y="53"/>
                  <a:pt x="47" y="53"/>
                </a:cubicBezTo>
                <a:cubicBezTo>
                  <a:pt x="75" y="22"/>
                  <a:pt x="75" y="22"/>
                  <a:pt x="75" y="22"/>
                </a:cubicBezTo>
                <a:close/>
                <a:moveTo>
                  <a:pt x="76" y="83"/>
                </a:moveTo>
                <a:cubicBezTo>
                  <a:pt x="74" y="85"/>
                  <a:pt x="72" y="87"/>
                  <a:pt x="69" y="88"/>
                </a:cubicBezTo>
                <a:cubicBezTo>
                  <a:pt x="74" y="81"/>
                  <a:pt x="74" y="81"/>
                  <a:pt x="74" y="81"/>
                </a:cubicBezTo>
                <a:cubicBezTo>
                  <a:pt x="76" y="83"/>
                  <a:pt x="76" y="83"/>
                  <a:pt x="76" y="83"/>
                </a:cubicBezTo>
                <a:close/>
                <a:moveTo>
                  <a:pt x="64" y="92"/>
                </a:moveTo>
                <a:cubicBezTo>
                  <a:pt x="72" y="79"/>
                  <a:pt x="72" y="79"/>
                  <a:pt x="72" y="79"/>
                </a:cubicBezTo>
                <a:cubicBezTo>
                  <a:pt x="70" y="77"/>
                  <a:pt x="70" y="77"/>
                  <a:pt x="70" y="77"/>
                </a:cubicBezTo>
                <a:cubicBezTo>
                  <a:pt x="60" y="94"/>
                  <a:pt x="60" y="94"/>
                  <a:pt x="60" y="94"/>
                </a:cubicBezTo>
                <a:cubicBezTo>
                  <a:pt x="61" y="93"/>
                  <a:pt x="63" y="92"/>
                  <a:pt x="64" y="92"/>
                </a:cubicBezTo>
                <a:close/>
                <a:moveTo>
                  <a:pt x="58" y="91"/>
                </a:moveTo>
                <a:cubicBezTo>
                  <a:pt x="67" y="75"/>
                  <a:pt x="67" y="75"/>
                  <a:pt x="67" y="75"/>
                </a:cubicBezTo>
                <a:cubicBezTo>
                  <a:pt x="65" y="74"/>
                  <a:pt x="65" y="74"/>
                  <a:pt x="65" y="74"/>
                </a:cubicBezTo>
                <a:cubicBezTo>
                  <a:pt x="57" y="88"/>
                  <a:pt x="57" y="88"/>
                  <a:pt x="57" y="88"/>
                </a:cubicBezTo>
                <a:cubicBezTo>
                  <a:pt x="58" y="91"/>
                  <a:pt x="58" y="91"/>
                  <a:pt x="58" y="91"/>
                </a:cubicBezTo>
                <a:close/>
                <a:moveTo>
                  <a:pt x="56" y="84"/>
                </a:moveTo>
                <a:cubicBezTo>
                  <a:pt x="63" y="72"/>
                  <a:pt x="63" y="72"/>
                  <a:pt x="63" y="72"/>
                </a:cubicBezTo>
                <a:cubicBezTo>
                  <a:pt x="61" y="70"/>
                  <a:pt x="61" y="70"/>
                  <a:pt x="61" y="70"/>
                </a:cubicBezTo>
                <a:cubicBezTo>
                  <a:pt x="55" y="81"/>
                  <a:pt x="55" y="81"/>
                  <a:pt x="55" y="81"/>
                </a:cubicBezTo>
                <a:cubicBezTo>
                  <a:pt x="56" y="84"/>
                  <a:pt x="56" y="84"/>
                  <a:pt x="56" y="84"/>
                </a:cubicBezTo>
                <a:close/>
                <a:moveTo>
                  <a:pt x="53" y="78"/>
                </a:moveTo>
                <a:cubicBezTo>
                  <a:pt x="59" y="68"/>
                  <a:pt x="59" y="68"/>
                  <a:pt x="59" y="68"/>
                </a:cubicBezTo>
                <a:cubicBezTo>
                  <a:pt x="57" y="66"/>
                  <a:pt x="57" y="66"/>
                  <a:pt x="57" y="66"/>
                </a:cubicBezTo>
                <a:cubicBezTo>
                  <a:pt x="52" y="75"/>
                  <a:pt x="52" y="75"/>
                  <a:pt x="52" y="75"/>
                </a:cubicBezTo>
                <a:cubicBezTo>
                  <a:pt x="53" y="78"/>
                  <a:pt x="53" y="78"/>
                  <a:pt x="53" y="78"/>
                </a:cubicBezTo>
                <a:close/>
                <a:moveTo>
                  <a:pt x="51" y="71"/>
                </a:moveTo>
                <a:cubicBezTo>
                  <a:pt x="55" y="64"/>
                  <a:pt x="55" y="64"/>
                  <a:pt x="55" y="64"/>
                </a:cubicBezTo>
                <a:cubicBezTo>
                  <a:pt x="53" y="62"/>
                  <a:pt x="53" y="62"/>
                  <a:pt x="53" y="62"/>
                </a:cubicBezTo>
                <a:cubicBezTo>
                  <a:pt x="50" y="68"/>
                  <a:pt x="50" y="68"/>
                  <a:pt x="50" y="68"/>
                </a:cubicBezTo>
                <a:cubicBezTo>
                  <a:pt x="51" y="71"/>
                  <a:pt x="51" y="71"/>
                  <a:pt x="51" y="71"/>
                </a:cubicBezTo>
                <a:close/>
                <a:moveTo>
                  <a:pt x="48" y="65"/>
                </a:moveTo>
                <a:cubicBezTo>
                  <a:pt x="51" y="61"/>
                  <a:pt x="51" y="61"/>
                  <a:pt x="51" y="61"/>
                </a:cubicBezTo>
                <a:cubicBezTo>
                  <a:pt x="49" y="59"/>
                  <a:pt x="49" y="59"/>
                  <a:pt x="49" y="59"/>
                </a:cubicBezTo>
                <a:cubicBezTo>
                  <a:pt x="47" y="61"/>
                  <a:pt x="47" y="61"/>
                  <a:pt x="47" y="61"/>
                </a:cubicBezTo>
                <a:cubicBezTo>
                  <a:pt x="48" y="65"/>
                  <a:pt x="48" y="65"/>
                  <a:pt x="48" y="65"/>
                </a:cubicBezTo>
                <a:close/>
                <a:moveTo>
                  <a:pt x="46" y="58"/>
                </a:moveTo>
                <a:cubicBezTo>
                  <a:pt x="45" y="55"/>
                  <a:pt x="45" y="55"/>
                  <a:pt x="45" y="55"/>
                </a:cubicBezTo>
                <a:cubicBezTo>
                  <a:pt x="47" y="57"/>
                  <a:pt x="47" y="57"/>
                  <a:pt x="47" y="57"/>
                </a:cubicBezTo>
                <a:cubicBezTo>
                  <a:pt x="46" y="58"/>
                  <a:pt x="46" y="58"/>
                  <a:pt x="46" y="58"/>
                </a:cubicBezTo>
                <a:close/>
                <a:moveTo>
                  <a:pt x="59" y="17"/>
                </a:moveTo>
                <a:cubicBezTo>
                  <a:pt x="41" y="54"/>
                  <a:pt x="41" y="54"/>
                  <a:pt x="41" y="54"/>
                </a:cubicBezTo>
                <a:cubicBezTo>
                  <a:pt x="41" y="54"/>
                  <a:pt x="38" y="28"/>
                  <a:pt x="36" y="13"/>
                </a:cubicBezTo>
                <a:cubicBezTo>
                  <a:pt x="16" y="15"/>
                  <a:pt x="0" y="33"/>
                  <a:pt x="0" y="54"/>
                </a:cubicBezTo>
                <a:cubicBezTo>
                  <a:pt x="0" y="77"/>
                  <a:pt x="18" y="95"/>
                  <a:pt x="41" y="95"/>
                </a:cubicBezTo>
                <a:cubicBezTo>
                  <a:pt x="46" y="95"/>
                  <a:pt x="51" y="94"/>
                  <a:pt x="55" y="93"/>
                </a:cubicBezTo>
                <a:cubicBezTo>
                  <a:pt x="41" y="54"/>
                  <a:pt x="41" y="54"/>
                  <a:pt x="41" y="54"/>
                </a:cubicBezTo>
                <a:cubicBezTo>
                  <a:pt x="68" y="23"/>
                  <a:pt x="68" y="23"/>
                  <a:pt x="68" y="23"/>
                </a:cubicBezTo>
                <a:cubicBezTo>
                  <a:pt x="66" y="20"/>
                  <a:pt x="63" y="18"/>
                  <a:pt x="59" y="17"/>
                </a:cubicBezTo>
                <a:close/>
                <a:moveTo>
                  <a:pt x="43" y="0"/>
                </a:moveTo>
                <a:cubicBezTo>
                  <a:pt x="41" y="0"/>
                  <a:pt x="40" y="0"/>
                  <a:pt x="38" y="0"/>
                </a:cubicBezTo>
                <a:cubicBezTo>
                  <a:pt x="40" y="15"/>
                  <a:pt x="43" y="41"/>
                  <a:pt x="43" y="41"/>
                </a:cubicBezTo>
                <a:cubicBezTo>
                  <a:pt x="61" y="4"/>
                  <a:pt x="61" y="4"/>
                  <a:pt x="61" y="4"/>
                </a:cubicBezTo>
                <a:cubicBezTo>
                  <a:pt x="56" y="1"/>
                  <a:pt x="49" y="0"/>
                  <a:pt x="4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8" name="Freeform 147"/>
          <p:cNvSpPr>
            <a:spLocks noEditPoints="1"/>
          </p:cNvSpPr>
          <p:nvPr/>
        </p:nvSpPr>
        <p:spPr bwMode="auto">
          <a:xfrm>
            <a:off x="9203058" y="4608271"/>
            <a:ext cx="493294" cy="398834"/>
          </a:xfrm>
          <a:custGeom>
            <a:avLst/>
            <a:gdLst>
              <a:gd name="T0" fmla="*/ 86 w 109"/>
              <a:gd name="T1" fmla="*/ 88 h 88"/>
              <a:gd name="T2" fmla="*/ 84 w 109"/>
              <a:gd name="T3" fmla="*/ 44 h 88"/>
              <a:gd name="T4" fmla="*/ 80 w 109"/>
              <a:gd name="T5" fmla="*/ 71 h 88"/>
              <a:gd name="T6" fmla="*/ 109 w 109"/>
              <a:gd name="T7" fmla="*/ 0 h 88"/>
              <a:gd name="T8" fmla="*/ 92 w 109"/>
              <a:gd name="T9" fmla="*/ 33 h 88"/>
              <a:gd name="T10" fmla="*/ 80 w 109"/>
              <a:gd name="T11" fmla="*/ 25 h 88"/>
              <a:gd name="T12" fmla="*/ 67 w 109"/>
              <a:gd name="T13" fmla="*/ 68 h 88"/>
              <a:gd name="T14" fmla="*/ 37 w 109"/>
              <a:gd name="T15" fmla="*/ 73 h 88"/>
              <a:gd name="T16" fmla="*/ 19 w 109"/>
              <a:gd name="T17" fmla="*/ 63 h 88"/>
              <a:gd name="T18" fmla="*/ 0 w 109"/>
              <a:gd name="T19" fmla="*/ 56 h 88"/>
              <a:gd name="T20" fmla="*/ 25 w 109"/>
              <a:gd name="T21" fmla="*/ 48 h 88"/>
              <a:gd name="T22" fmla="*/ 30 w 109"/>
              <a:gd name="T23" fmla="*/ 57 h 88"/>
              <a:gd name="T24" fmla="*/ 44 w 109"/>
              <a:gd name="T25" fmla="*/ 29 h 88"/>
              <a:gd name="T26" fmla="*/ 66 w 109"/>
              <a:gd name="T27" fmla="*/ 50 h 88"/>
              <a:gd name="T28" fmla="*/ 68 w 109"/>
              <a:gd name="T29" fmla="*/ 18 h 88"/>
              <a:gd name="T30" fmla="*/ 78 w 109"/>
              <a:gd name="T31" fmla="*/ 12 h 88"/>
              <a:gd name="T32" fmla="*/ 90 w 109"/>
              <a:gd name="T33" fmla="*/ 1 h 88"/>
              <a:gd name="T34" fmla="*/ 22 w 109"/>
              <a:gd name="T35" fmla="*/ 88 h 88"/>
              <a:gd name="T36" fmla="*/ 29 w 109"/>
              <a:gd name="T37" fmla="*/ 80 h 88"/>
              <a:gd name="T38" fmla="*/ 22 w 109"/>
              <a:gd name="T39" fmla="*/ 79 h 88"/>
              <a:gd name="T40" fmla="*/ 11 w 109"/>
              <a:gd name="T41" fmla="*/ 88 h 88"/>
              <a:gd name="T42" fmla="*/ 17 w 109"/>
              <a:gd name="T43" fmla="*/ 71 h 88"/>
              <a:gd name="T44" fmla="*/ 11 w 109"/>
              <a:gd name="T45" fmla="*/ 73 h 88"/>
              <a:gd name="T46" fmla="*/ 34 w 109"/>
              <a:gd name="T47" fmla="*/ 88 h 88"/>
              <a:gd name="T48" fmla="*/ 40 w 109"/>
              <a:gd name="T49" fmla="*/ 79 h 88"/>
              <a:gd name="T50" fmla="*/ 34 w 109"/>
              <a:gd name="T51" fmla="*/ 80 h 88"/>
              <a:gd name="T52" fmla="*/ 45 w 109"/>
              <a:gd name="T53" fmla="*/ 88 h 88"/>
              <a:gd name="T54" fmla="*/ 52 w 109"/>
              <a:gd name="T55" fmla="*/ 63 h 88"/>
              <a:gd name="T56" fmla="*/ 45 w 109"/>
              <a:gd name="T57" fmla="*/ 69 h 88"/>
              <a:gd name="T58" fmla="*/ 57 w 109"/>
              <a:gd name="T59" fmla="*/ 88 h 88"/>
              <a:gd name="T60" fmla="*/ 63 w 109"/>
              <a:gd name="T61" fmla="*/ 73 h 88"/>
              <a:gd name="T62" fmla="*/ 57 w 109"/>
              <a:gd name="T63" fmla="*/ 88 h 88"/>
              <a:gd name="T64" fmla="*/ 75 w 109"/>
              <a:gd name="T65" fmla="*/ 88 h 88"/>
              <a:gd name="T66" fmla="*/ 68 w 109"/>
              <a:gd name="T67" fmla="*/ 75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09" h="88">
                <a:moveTo>
                  <a:pt x="80" y="88"/>
                </a:moveTo>
                <a:cubicBezTo>
                  <a:pt x="86" y="88"/>
                  <a:pt x="86" y="88"/>
                  <a:pt x="86" y="88"/>
                </a:cubicBezTo>
                <a:cubicBezTo>
                  <a:pt x="86" y="44"/>
                  <a:pt x="86" y="44"/>
                  <a:pt x="86" y="44"/>
                </a:cubicBezTo>
                <a:cubicBezTo>
                  <a:pt x="84" y="44"/>
                  <a:pt x="84" y="44"/>
                  <a:pt x="84" y="44"/>
                </a:cubicBezTo>
                <a:cubicBezTo>
                  <a:pt x="82" y="70"/>
                  <a:pt x="82" y="70"/>
                  <a:pt x="82" y="70"/>
                </a:cubicBezTo>
                <a:cubicBezTo>
                  <a:pt x="80" y="71"/>
                  <a:pt x="80" y="71"/>
                  <a:pt x="80" y="71"/>
                </a:cubicBezTo>
                <a:cubicBezTo>
                  <a:pt x="80" y="88"/>
                  <a:pt x="80" y="88"/>
                  <a:pt x="80" y="88"/>
                </a:cubicBezTo>
                <a:close/>
                <a:moveTo>
                  <a:pt x="109" y="0"/>
                </a:moveTo>
                <a:cubicBezTo>
                  <a:pt x="100" y="17"/>
                  <a:pt x="100" y="17"/>
                  <a:pt x="100" y="17"/>
                </a:cubicBezTo>
                <a:cubicBezTo>
                  <a:pt x="92" y="33"/>
                  <a:pt x="92" y="33"/>
                  <a:pt x="92" y="33"/>
                </a:cubicBezTo>
                <a:cubicBezTo>
                  <a:pt x="84" y="22"/>
                  <a:pt x="84" y="22"/>
                  <a:pt x="84" y="22"/>
                </a:cubicBezTo>
                <a:cubicBezTo>
                  <a:pt x="80" y="25"/>
                  <a:pt x="80" y="25"/>
                  <a:pt x="80" y="25"/>
                </a:cubicBezTo>
                <a:cubicBezTo>
                  <a:pt x="77" y="64"/>
                  <a:pt x="77" y="64"/>
                  <a:pt x="77" y="64"/>
                </a:cubicBezTo>
                <a:cubicBezTo>
                  <a:pt x="67" y="68"/>
                  <a:pt x="67" y="68"/>
                  <a:pt x="67" y="68"/>
                </a:cubicBezTo>
                <a:cubicBezTo>
                  <a:pt x="48" y="50"/>
                  <a:pt x="48" y="50"/>
                  <a:pt x="48" y="50"/>
                </a:cubicBezTo>
                <a:cubicBezTo>
                  <a:pt x="37" y="73"/>
                  <a:pt x="37" y="73"/>
                  <a:pt x="37" y="73"/>
                </a:cubicBezTo>
                <a:cubicBezTo>
                  <a:pt x="26" y="73"/>
                  <a:pt x="26" y="73"/>
                  <a:pt x="26" y="73"/>
                </a:cubicBezTo>
                <a:cubicBezTo>
                  <a:pt x="19" y="63"/>
                  <a:pt x="19" y="63"/>
                  <a:pt x="19" y="63"/>
                </a:cubicBezTo>
                <a:cubicBezTo>
                  <a:pt x="4" y="67"/>
                  <a:pt x="4" y="67"/>
                  <a:pt x="4" y="67"/>
                </a:cubicBezTo>
                <a:cubicBezTo>
                  <a:pt x="0" y="56"/>
                  <a:pt x="0" y="56"/>
                  <a:pt x="0" y="56"/>
                </a:cubicBezTo>
                <a:cubicBezTo>
                  <a:pt x="20" y="50"/>
                  <a:pt x="20" y="50"/>
                  <a:pt x="20" y="50"/>
                </a:cubicBezTo>
                <a:cubicBezTo>
                  <a:pt x="25" y="48"/>
                  <a:pt x="25" y="48"/>
                  <a:pt x="25" y="48"/>
                </a:cubicBezTo>
                <a:cubicBezTo>
                  <a:pt x="27" y="52"/>
                  <a:pt x="27" y="52"/>
                  <a:pt x="27" y="52"/>
                </a:cubicBezTo>
                <a:cubicBezTo>
                  <a:pt x="30" y="57"/>
                  <a:pt x="30" y="57"/>
                  <a:pt x="30" y="57"/>
                </a:cubicBezTo>
                <a:cubicBezTo>
                  <a:pt x="40" y="37"/>
                  <a:pt x="40" y="37"/>
                  <a:pt x="40" y="37"/>
                </a:cubicBezTo>
                <a:cubicBezTo>
                  <a:pt x="44" y="29"/>
                  <a:pt x="44" y="29"/>
                  <a:pt x="44" y="29"/>
                </a:cubicBezTo>
                <a:cubicBezTo>
                  <a:pt x="50" y="35"/>
                  <a:pt x="50" y="35"/>
                  <a:pt x="50" y="35"/>
                </a:cubicBezTo>
                <a:cubicBezTo>
                  <a:pt x="66" y="50"/>
                  <a:pt x="66" y="50"/>
                  <a:pt x="66" y="50"/>
                </a:cubicBezTo>
                <a:cubicBezTo>
                  <a:pt x="68" y="21"/>
                  <a:pt x="68" y="21"/>
                  <a:pt x="68" y="21"/>
                </a:cubicBezTo>
                <a:cubicBezTo>
                  <a:pt x="68" y="18"/>
                  <a:pt x="68" y="18"/>
                  <a:pt x="68" y="18"/>
                </a:cubicBezTo>
                <a:cubicBezTo>
                  <a:pt x="71" y="16"/>
                  <a:pt x="71" y="16"/>
                  <a:pt x="71" y="16"/>
                </a:cubicBezTo>
                <a:cubicBezTo>
                  <a:pt x="78" y="12"/>
                  <a:pt x="78" y="12"/>
                  <a:pt x="78" y="12"/>
                </a:cubicBezTo>
                <a:cubicBezTo>
                  <a:pt x="72" y="2"/>
                  <a:pt x="72" y="2"/>
                  <a:pt x="72" y="2"/>
                </a:cubicBezTo>
                <a:cubicBezTo>
                  <a:pt x="90" y="1"/>
                  <a:pt x="90" y="1"/>
                  <a:pt x="90" y="1"/>
                </a:cubicBezTo>
                <a:cubicBezTo>
                  <a:pt x="109" y="0"/>
                  <a:pt x="109" y="0"/>
                  <a:pt x="109" y="0"/>
                </a:cubicBezTo>
                <a:close/>
                <a:moveTo>
                  <a:pt x="22" y="88"/>
                </a:moveTo>
                <a:cubicBezTo>
                  <a:pt x="24" y="88"/>
                  <a:pt x="27" y="88"/>
                  <a:pt x="29" y="88"/>
                </a:cubicBezTo>
                <a:cubicBezTo>
                  <a:pt x="29" y="80"/>
                  <a:pt x="29" y="80"/>
                  <a:pt x="29" y="80"/>
                </a:cubicBezTo>
                <a:cubicBezTo>
                  <a:pt x="23" y="81"/>
                  <a:pt x="23" y="81"/>
                  <a:pt x="23" y="81"/>
                </a:cubicBezTo>
                <a:cubicBezTo>
                  <a:pt x="22" y="79"/>
                  <a:pt x="22" y="79"/>
                  <a:pt x="22" y="79"/>
                </a:cubicBezTo>
                <a:cubicBezTo>
                  <a:pt x="22" y="88"/>
                  <a:pt x="22" y="88"/>
                  <a:pt x="22" y="88"/>
                </a:cubicBezTo>
                <a:close/>
                <a:moveTo>
                  <a:pt x="11" y="88"/>
                </a:moveTo>
                <a:cubicBezTo>
                  <a:pt x="17" y="88"/>
                  <a:pt x="17" y="88"/>
                  <a:pt x="17" y="88"/>
                </a:cubicBezTo>
                <a:cubicBezTo>
                  <a:pt x="17" y="71"/>
                  <a:pt x="17" y="71"/>
                  <a:pt x="17" y="71"/>
                </a:cubicBezTo>
                <a:cubicBezTo>
                  <a:pt x="17" y="71"/>
                  <a:pt x="17" y="71"/>
                  <a:pt x="17" y="71"/>
                </a:cubicBezTo>
                <a:cubicBezTo>
                  <a:pt x="11" y="73"/>
                  <a:pt x="11" y="73"/>
                  <a:pt x="11" y="73"/>
                </a:cubicBezTo>
                <a:cubicBezTo>
                  <a:pt x="11" y="88"/>
                  <a:pt x="11" y="88"/>
                  <a:pt x="11" y="88"/>
                </a:cubicBezTo>
                <a:close/>
                <a:moveTo>
                  <a:pt x="34" y="88"/>
                </a:moveTo>
                <a:cubicBezTo>
                  <a:pt x="36" y="88"/>
                  <a:pt x="38" y="88"/>
                  <a:pt x="40" y="88"/>
                </a:cubicBezTo>
                <a:cubicBezTo>
                  <a:pt x="40" y="79"/>
                  <a:pt x="40" y="79"/>
                  <a:pt x="40" y="79"/>
                </a:cubicBezTo>
                <a:cubicBezTo>
                  <a:pt x="40" y="80"/>
                  <a:pt x="40" y="80"/>
                  <a:pt x="40" y="80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8"/>
                  <a:pt x="34" y="88"/>
                  <a:pt x="34" y="88"/>
                </a:cubicBezTo>
                <a:close/>
                <a:moveTo>
                  <a:pt x="45" y="88"/>
                </a:moveTo>
                <a:cubicBezTo>
                  <a:pt x="47" y="88"/>
                  <a:pt x="50" y="88"/>
                  <a:pt x="52" y="88"/>
                </a:cubicBezTo>
                <a:cubicBezTo>
                  <a:pt x="52" y="63"/>
                  <a:pt x="52" y="63"/>
                  <a:pt x="52" y="63"/>
                </a:cubicBezTo>
                <a:cubicBezTo>
                  <a:pt x="49" y="60"/>
                  <a:pt x="49" y="60"/>
                  <a:pt x="49" y="60"/>
                </a:cubicBezTo>
                <a:cubicBezTo>
                  <a:pt x="45" y="69"/>
                  <a:pt x="45" y="69"/>
                  <a:pt x="45" y="69"/>
                </a:cubicBezTo>
                <a:cubicBezTo>
                  <a:pt x="45" y="88"/>
                  <a:pt x="45" y="88"/>
                  <a:pt x="45" y="88"/>
                </a:cubicBezTo>
                <a:close/>
                <a:moveTo>
                  <a:pt x="57" y="88"/>
                </a:moveTo>
                <a:cubicBezTo>
                  <a:pt x="59" y="88"/>
                  <a:pt x="61" y="88"/>
                  <a:pt x="63" y="88"/>
                </a:cubicBezTo>
                <a:cubicBezTo>
                  <a:pt x="63" y="73"/>
                  <a:pt x="63" y="73"/>
                  <a:pt x="63" y="73"/>
                </a:cubicBezTo>
                <a:cubicBezTo>
                  <a:pt x="57" y="67"/>
                  <a:pt x="57" y="67"/>
                  <a:pt x="57" y="67"/>
                </a:cubicBezTo>
                <a:cubicBezTo>
                  <a:pt x="57" y="88"/>
                  <a:pt x="57" y="88"/>
                  <a:pt x="57" y="88"/>
                </a:cubicBezTo>
                <a:close/>
                <a:moveTo>
                  <a:pt x="68" y="88"/>
                </a:moveTo>
                <a:cubicBezTo>
                  <a:pt x="70" y="88"/>
                  <a:pt x="73" y="88"/>
                  <a:pt x="75" y="88"/>
                </a:cubicBezTo>
                <a:cubicBezTo>
                  <a:pt x="75" y="72"/>
                  <a:pt x="75" y="72"/>
                  <a:pt x="75" y="72"/>
                </a:cubicBezTo>
                <a:cubicBezTo>
                  <a:pt x="68" y="75"/>
                  <a:pt x="68" y="75"/>
                  <a:pt x="68" y="75"/>
                </a:cubicBezTo>
                <a:lnTo>
                  <a:pt x="68" y="8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9" name="Freeform 21"/>
          <p:cNvSpPr>
            <a:spLocks noEditPoints="1"/>
          </p:cNvSpPr>
          <p:nvPr/>
        </p:nvSpPr>
        <p:spPr bwMode="auto">
          <a:xfrm>
            <a:off x="6424179" y="3625183"/>
            <a:ext cx="403949" cy="447050"/>
          </a:xfrm>
          <a:custGeom>
            <a:avLst/>
            <a:gdLst>
              <a:gd name="T0" fmla="*/ 432 w 504"/>
              <a:gd name="T1" fmla="*/ 541 h 577"/>
              <a:gd name="T2" fmla="*/ 407 w 504"/>
              <a:gd name="T3" fmla="*/ 541 h 577"/>
              <a:gd name="T4" fmla="*/ 504 w 504"/>
              <a:gd name="T5" fmla="*/ 361 h 577"/>
              <a:gd name="T6" fmla="*/ 341 w 504"/>
              <a:gd name="T7" fmla="*/ 152 h 577"/>
              <a:gd name="T8" fmla="*/ 382 w 504"/>
              <a:gd name="T9" fmla="*/ 75 h 577"/>
              <a:gd name="T10" fmla="*/ 374 w 504"/>
              <a:gd name="T11" fmla="*/ 50 h 577"/>
              <a:gd name="T12" fmla="*/ 277 w 504"/>
              <a:gd name="T13" fmla="*/ 3 h 577"/>
              <a:gd name="T14" fmla="*/ 263 w 504"/>
              <a:gd name="T15" fmla="*/ 2 h 577"/>
              <a:gd name="T16" fmla="*/ 252 w 504"/>
              <a:gd name="T17" fmla="*/ 12 h 577"/>
              <a:gd name="T18" fmla="*/ 137 w 504"/>
              <a:gd name="T19" fmla="*/ 230 h 577"/>
              <a:gd name="T20" fmla="*/ 153 w 504"/>
              <a:gd name="T21" fmla="*/ 280 h 577"/>
              <a:gd name="T22" fmla="*/ 137 w 504"/>
              <a:gd name="T23" fmla="*/ 313 h 577"/>
              <a:gd name="T24" fmla="*/ 202 w 504"/>
              <a:gd name="T25" fmla="*/ 344 h 577"/>
              <a:gd name="T26" fmla="*/ 217 w 504"/>
              <a:gd name="T27" fmla="*/ 312 h 577"/>
              <a:gd name="T28" fmla="*/ 217 w 504"/>
              <a:gd name="T29" fmla="*/ 312 h 577"/>
              <a:gd name="T30" fmla="*/ 267 w 504"/>
              <a:gd name="T31" fmla="*/ 293 h 577"/>
              <a:gd name="T32" fmla="*/ 306 w 504"/>
              <a:gd name="T33" fmla="*/ 219 h 577"/>
              <a:gd name="T34" fmla="*/ 432 w 504"/>
              <a:gd name="T35" fmla="*/ 361 h 577"/>
              <a:gd name="T36" fmla="*/ 288 w 504"/>
              <a:gd name="T37" fmla="*/ 505 h 577"/>
              <a:gd name="T38" fmla="*/ 180 w 504"/>
              <a:gd name="T39" fmla="*/ 469 h 577"/>
              <a:gd name="T40" fmla="*/ 180 w 504"/>
              <a:gd name="T41" fmla="*/ 451 h 577"/>
              <a:gd name="T42" fmla="*/ 198 w 504"/>
              <a:gd name="T43" fmla="*/ 433 h 577"/>
              <a:gd name="T44" fmla="*/ 288 w 504"/>
              <a:gd name="T45" fmla="*/ 433 h 577"/>
              <a:gd name="T46" fmla="*/ 288 w 504"/>
              <a:gd name="T47" fmla="*/ 397 h 577"/>
              <a:gd name="T48" fmla="*/ 149 w 504"/>
              <a:gd name="T49" fmla="*/ 397 h 577"/>
              <a:gd name="T50" fmla="*/ 75 w 504"/>
              <a:gd name="T51" fmla="*/ 397 h 577"/>
              <a:gd name="T52" fmla="*/ 0 w 504"/>
              <a:gd name="T53" fmla="*/ 397 h 577"/>
              <a:gd name="T54" fmla="*/ 0 w 504"/>
              <a:gd name="T55" fmla="*/ 433 h 577"/>
              <a:gd name="T56" fmla="*/ 85 w 504"/>
              <a:gd name="T57" fmla="*/ 433 h 577"/>
              <a:gd name="T58" fmla="*/ 90 w 504"/>
              <a:gd name="T59" fmla="*/ 433 h 577"/>
              <a:gd name="T60" fmla="*/ 108 w 504"/>
              <a:gd name="T61" fmla="*/ 451 h 577"/>
              <a:gd name="T62" fmla="*/ 108 w 504"/>
              <a:gd name="T63" fmla="*/ 469 h 577"/>
              <a:gd name="T64" fmla="*/ 108 w 504"/>
              <a:gd name="T65" fmla="*/ 541 h 577"/>
              <a:gd name="T66" fmla="*/ 36 w 504"/>
              <a:gd name="T67" fmla="*/ 577 h 577"/>
              <a:gd name="T68" fmla="*/ 504 w 504"/>
              <a:gd name="T69" fmla="*/ 577 h 577"/>
              <a:gd name="T70" fmla="*/ 432 w 504"/>
              <a:gd name="T71" fmla="*/ 541 h 577"/>
              <a:gd name="T72" fmla="*/ 306 w 504"/>
              <a:gd name="T73" fmla="*/ 49 h 577"/>
              <a:gd name="T74" fmla="*/ 294 w 504"/>
              <a:gd name="T75" fmla="*/ 61 h 577"/>
              <a:gd name="T76" fmla="*/ 212 w 504"/>
              <a:gd name="T77" fmla="*/ 217 h 577"/>
              <a:gd name="T78" fmla="*/ 180 w 504"/>
              <a:gd name="T79" fmla="*/ 202 h 577"/>
              <a:gd name="T80" fmla="*/ 182 w 504"/>
              <a:gd name="T81" fmla="*/ 195 h 577"/>
              <a:gd name="T82" fmla="*/ 261 w 504"/>
              <a:gd name="T83" fmla="*/ 48 h 577"/>
              <a:gd name="T84" fmla="*/ 272 w 504"/>
              <a:gd name="T85" fmla="*/ 38 h 577"/>
              <a:gd name="T86" fmla="*/ 286 w 504"/>
              <a:gd name="T87" fmla="*/ 39 h 577"/>
              <a:gd name="T88" fmla="*/ 306 w 504"/>
              <a:gd name="T89" fmla="*/ 49 h 577"/>
              <a:gd name="T90" fmla="*/ 306 w 504"/>
              <a:gd name="T91" fmla="*/ 49 h 5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504" h="577">
                <a:moveTo>
                  <a:pt x="432" y="541"/>
                </a:moveTo>
                <a:cubicBezTo>
                  <a:pt x="407" y="541"/>
                  <a:pt x="407" y="541"/>
                  <a:pt x="407" y="541"/>
                </a:cubicBezTo>
                <a:cubicBezTo>
                  <a:pt x="466" y="502"/>
                  <a:pt x="504" y="436"/>
                  <a:pt x="504" y="361"/>
                </a:cubicBezTo>
                <a:cubicBezTo>
                  <a:pt x="504" y="260"/>
                  <a:pt x="435" y="175"/>
                  <a:pt x="341" y="152"/>
                </a:cubicBezTo>
                <a:cubicBezTo>
                  <a:pt x="382" y="75"/>
                  <a:pt x="382" y="75"/>
                  <a:pt x="382" y="75"/>
                </a:cubicBezTo>
                <a:cubicBezTo>
                  <a:pt x="386" y="65"/>
                  <a:pt x="383" y="54"/>
                  <a:pt x="374" y="50"/>
                </a:cubicBezTo>
                <a:cubicBezTo>
                  <a:pt x="277" y="3"/>
                  <a:pt x="277" y="3"/>
                  <a:pt x="277" y="3"/>
                </a:cubicBezTo>
                <a:cubicBezTo>
                  <a:pt x="272" y="1"/>
                  <a:pt x="267" y="0"/>
                  <a:pt x="263" y="2"/>
                </a:cubicBezTo>
                <a:cubicBezTo>
                  <a:pt x="258" y="4"/>
                  <a:pt x="254" y="7"/>
                  <a:pt x="252" y="12"/>
                </a:cubicBezTo>
                <a:cubicBezTo>
                  <a:pt x="137" y="230"/>
                  <a:pt x="137" y="230"/>
                  <a:pt x="137" y="230"/>
                </a:cubicBezTo>
                <a:cubicBezTo>
                  <a:pt x="128" y="249"/>
                  <a:pt x="135" y="272"/>
                  <a:pt x="153" y="280"/>
                </a:cubicBezTo>
                <a:cubicBezTo>
                  <a:pt x="137" y="313"/>
                  <a:pt x="137" y="313"/>
                  <a:pt x="137" y="313"/>
                </a:cubicBezTo>
                <a:cubicBezTo>
                  <a:pt x="202" y="344"/>
                  <a:pt x="202" y="344"/>
                  <a:pt x="202" y="344"/>
                </a:cubicBezTo>
                <a:cubicBezTo>
                  <a:pt x="217" y="312"/>
                  <a:pt x="217" y="312"/>
                  <a:pt x="217" y="312"/>
                </a:cubicBezTo>
                <a:cubicBezTo>
                  <a:pt x="217" y="312"/>
                  <a:pt x="217" y="312"/>
                  <a:pt x="217" y="312"/>
                </a:cubicBezTo>
                <a:cubicBezTo>
                  <a:pt x="235" y="320"/>
                  <a:pt x="257" y="312"/>
                  <a:pt x="267" y="293"/>
                </a:cubicBezTo>
                <a:cubicBezTo>
                  <a:pt x="306" y="219"/>
                  <a:pt x="306" y="219"/>
                  <a:pt x="306" y="219"/>
                </a:cubicBezTo>
                <a:cubicBezTo>
                  <a:pt x="377" y="228"/>
                  <a:pt x="432" y="288"/>
                  <a:pt x="432" y="361"/>
                </a:cubicBezTo>
                <a:cubicBezTo>
                  <a:pt x="432" y="440"/>
                  <a:pt x="367" y="505"/>
                  <a:pt x="288" y="505"/>
                </a:cubicBezTo>
                <a:cubicBezTo>
                  <a:pt x="252" y="505"/>
                  <a:pt x="205" y="491"/>
                  <a:pt x="180" y="469"/>
                </a:cubicBezTo>
                <a:cubicBezTo>
                  <a:pt x="180" y="451"/>
                  <a:pt x="180" y="451"/>
                  <a:pt x="180" y="451"/>
                </a:cubicBezTo>
                <a:cubicBezTo>
                  <a:pt x="180" y="441"/>
                  <a:pt x="188" y="433"/>
                  <a:pt x="198" y="433"/>
                </a:cubicBezTo>
                <a:cubicBezTo>
                  <a:pt x="288" y="433"/>
                  <a:pt x="288" y="433"/>
                  <a:pt x="288" y="433"/>
                </a:cubicBezTo>
                <a:cubicBezTo>
                  <a:pt x="288" y="397"/>
                  <a:pt x="288" y="397"/>
                  <a:pt x="288" y="397"/>
                </a:cubicBezTo>
                <a:cubicBezTo>
                  <a:pt x="149" y="397"/>
                  <a:pt x="149" y="397"/>
                  <a:pt x="149" y="397"/>
                </a:cubicBezTo>
                <a:cubicBezTo>
                  <a:pt x="75" y="397"/>
                  <a:pt x="75" y="397"/>
                  <a:pt x="75" y="397"/>
                </a:cubicBezTo>
                <a:cubicBezTo>
                  <a:pt x="0" y="397"/>
                  <a:pt x="0" y="397"/>
                  <a:pt x="0" y="397"/>
                </a:cubicBezTo>
                <a:cubicBezTo>
                  <a:pt x="0" y="433"/>
                  <a:pt x="0" y="433"/>
                  <a:pt x="0" y="433"/>
                </a:cubicBezTo>
                <a:cubicBezTo>
                  <a:pt x="85" y="433"/>
                  <a:pt x="85" y="433"/>
                  <a:pt x="85" y="433"/>
                </a:cubicBezTo>
                <a:cubicBezTo>
                  <a:pt x="90" y="433"/>
                  <a:pt x="90" y="433"/>
                  <a:pt x="90" y="433"/>
                </a:cubicBezTo>
                <a:cubicBezTo>
                  <a:pt x="100" y="433"/>
                  <a:pt x="108" y="441"/>
                  <a:pt x="108" y="451"/>
                </a:cubicBezTo>
                <a:cubicBezTo>
                  <a:pt x="108" y="469"/>
                  <a:pt x="108" y="469"/>
                  <a:pt x="108" y="469"/>
                </a:cubicBezTo>
                <a:cubicBezTo>
                  <a:pt x="108" y="541"/>
                  <a:pt x="108" y="541"/>
                  <a:pt x="108" y="541"/>
                </a:cubicBezTo>
                <a:cubicBezTo>
                  <a:pt x="68" y="541"/>
                  <a:pt x="36" y="537"/>
                  <a:pt x="36" y="577"/>
                </a:cubicBezTo>
                <a:cubicBezTo>
                  <a:pt x="504" y="577"/>
                  <a:pt x="504" y="577"/>
                  <a:pt x="504" y="577"/>
                </a:cubicBezTo>
                <a:cubicBezTo>
                  <a:pt x="504" y="537"/>
                  <a:pt x="472" y="541"/>
                  <a:pt x="432" y="541"/>
                </a:cubicBezTo>
                <a:close/>
                <a:moveTo>
                  <a:pt x="306" y="49"/>
                </a:moveTo>
                <a:cubicBezTo>
                  <a:pt x="301" y="51"/>
                  <a:pt x="297" y="55"/>
                  <a:pt x="294" y="61"/>
                </a:cubicBezTo>
                <a:cubicBezTo>
                  <a:pt x="212" y="217"/>
                  <a:pt x="212" y="217"/>
                  <a:pt x="212" y="217"/>
                </a:cubicBezTo>
                <a:cubicBezTo>
                  <a:pt x="180" y="202"/>
                  <a:pt x="180" y="202"/>
                  <a:pt x="180" y="202"/>
                </a:cubicBezTo>
                <a:cubicBezTo>
                  <a:pt x="181" y="199"/>
                  <a:pt x="181" y="197"/>
                  <a:pt x="182" y="195"/>
                </a:cubicBezTo>
                <a:cubicBezTo>
                  <a:pt x="261" y="48"/>
                  <a:pt x="261" y="48"/>
                  <a:pt x="261" y="48"/>
                </a:cubicBezTo>
                <a:cubicBezTo>
                  <a:pt x="263" y="43"/>
                  <a:pt x="267" y="40"/>
                  <a:pt x="272" y="38"/>
                </a:cubicBezTo>
                <a:cubicBezTo>
                  <a:pt x="276" y="36"/>
                  <a:pt x="281" y="37"/>
                  <a:pt x="286" y="39"/>
                </a:cubicBezTo>
                <a:cubicBezTo>
                  <a:pt x="306" y="49"/>
                  <a:pt x="306" y="49"/>
                  <a:pt x="306" y="49"/>
                </a:cubicBezTo>
                <a:cubicBezTo>
                  <a:pt x="306" y="49"/>
                  <a:pt x="306" y="49"/>
                  <a:pt x="306" y="4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50" name="Freeform 149"/>
          <p:cNvSpPr>
            <a:spLocks noChangeAspect="1" noChangeArrowheads="1"/>
          </p:cNvSpPr>
          <p:nvPr/>
        </p:nvSpPr>
        <p:spPr bwMode="auto">
          <a:xfrm>
            <a:off x="6424179" y="4561824"/>
            <a:ext cx="403025" cy="482360"/>
          </a:xfrm>
          <a:custGeom>
            <a:avLst/>
            <a:gdLst>
              <a:gd name="connsiteX0" fmla="*/ 206367 w 449768"/>
              <a:gd name="connsiteY0" fmla="*/ 423375 h 538305"/>
              <a:gd name="connsiteX1" fmla="*/ 208536 w 449768"/>
              <a:gd name="connsiteY1" fmla="*/ 434347 h 538305"/>
              <a:gd name="connsiteX2" fmla="*/ 136133 w 449768"/>
              <a:gd name="connsiteY2" fmla="*/ 527584 h 538305"/>
              <a:gd name="connsiteX3" fmla="*/ 120760 w 449768"/>
              <a:gd name="connsiteY3" fmla="*/ 517169 h 538305"/>
              <a:gd name="connsiteX4" fmla="*/ 192667 w 449768"/>
              <a:gd name="connsiteY4" fmla="*/ 423933 h 538305"/>
              <a:gd name="connsiteX5" fmla="*/ 206367 w 449768"/>
              <a:gd name="connsiteY5" fmla="*/ 423375 h 538305"/>
              <a:gd name="connsiteX6" fmla="*/ 158371 w 449768"/>
              <a:gd name="connsiteY6" fmla="*/ 386315 h 538305"/>
              <a:gd name="connsiteX7" fmla="*/ 160292 w 449768"/>
              <a:gd name="connsiteY7" fmla="*/ 397002 h 538305"/>
              <a:gd name="connsiteX8" fmla="*/ 51725 w 449768"/>
              <a:gd name="connsiteY8" fmla="*/ 536376 h 538305"/>
              <a:gd name="connsiteX9" fmla="*/ 41315 w 449768"/>
              <a:gd name="connsiteY9" fmla="*/ 525997 h 538305"/>
              <a:gd name="connsiteX10" fmla="*/ 144924 w 449768"/>
              <a:gd name="connsiteY10" fmla="*/ 387118 h 538305"/>
              <a:gd name="connsiteX11" fmla="*/ 158371 w 449768"/>
              <a:gd name="connsiteY11" fmla="*/ 386315 h 538305"/>
              <a:gd name="connsiteX12" fmla="*/ 112005 w 449768"/>
              <a:gd name="connsiteY12" fmla="*/ 349971 h 538305"/>
              <a:gd name="connsiteX13" fmla="*/ 113740 w 449768"/>
              <a:gd name="connsiteY13" fmla="*/ 362927 h 538305"/>
              <a:gd name="connsiteX14" fmla="*/ 41338 w 449768"/>
              <a:gd name="connsiteY14" fmla="*/ 455221 h 538305"/>
              <a:gd name="connsiteX15" fmla="*/ 25965 w 449768"/>
              <a:gd name="connsiteY15" fmla="*/ 444857 h 538305"/>
              <a:gd name="connsiteX16" fmla="*/ 98367 w 449768"/>
              <a:gd name="connsiteY16" fmla="*/ 352562 h 538305"/>
              <a:gd name="connsiteX17" fmla="*/ 112005 w 449768"/>
              <a:gd name="connsiteY17" fmla="*/ 349971 h 538305"/>
              <a:gd name="connsiteX18" fmla="*/ 287508 w 449768"/>
              <a:gd name="connsiteY18" fmla="*/ 153269 h 538305"/>
              <a:gd name="connsiteX19" fmla="*/ 261020 w 449768"/>
              <a:gd name="connsiteY19" fmla="*/ 165441 h 538305"/>
              <a:gd name="connsiteX20" fmla="*/ 255548 w 449768"/>
              <a:gd name="connsiteY20" fmla="*/ 175874 h 538305"/>
              <a:gd name="connsiteX21" fmla="*/ 276441 w 449768"/>
              <a:gd name="connsiteY21" fmla="*/ 232511 h 538305"/>
              <a:gd name="connsiteX22" fmla="*/ 328174 w 449768"/>
              <a:gd name="connsiteY22" fmla="*/ 227543 h 538305"/>
              <a:gd name="connsiteX23" fmla="*/ 333645 w 449768"/>
              <a:gd name="connsiteY23" fmla="*/ 217110 h 538305"/>
              <a:gd name="connsiteX24" fmla="*/ 317727 w 449768"/>
              <a:gd name="connsiteY24" fmla="*/ 160472 h 538305"/>
              <a:gd name="connsiteX25" fmla="*/ 287508 w 449768"/>
              <a:gd name="connsiteY25" fmla="*/ 153269 h 538305"/>
              <a:gd name="connsiteX26" fmla="*/ 437111 w 449768"/>
              <a:gd name="connsiteY26" fmla="*/ 0 h 538305"/>
              <a:gd name="connsiteX27" fmla="*/ 442086 w 449768"/>
              <a:gd name="connsiteY27" fmla="*/ 0 h 538305"/>
              <a:gd name="connsiteX28" fmla="*/ 447557 w 449768"/>
              <a:gd name="connsiteY28" fmla="*/ 4968 h 538305"/>
              <a:gd name="connsiteX29" fmla="*/ 447557 w 449768"/>
              <a:gd name="connsiteY29" fmla="*/ 9937 h 538305"/>
              <a:gd name="connsiteX30" fmla="*/ 447557 w 449768"/>
              <a:gd name="connsiteY30" fmla="*/ 20370 h 538305"/>
              <a:gd name="connsiteX31" fmla="*/ 447557 w 449768"/>
              <a:gd name="connsiteY31" fmla="*/ 46204 h 538305"/>
              <a:gd name="connsiteX32" fmla="*/ 442086 w 449768"/>
              <a:gd name="connsiteY32" fmla="*/ 103338 h 538305"/>
              <a:gd name="connsiteX33" fmla="*/ 442086 w 449768"/>
              <a:gd name="connsiteY33" fmla="*/ 113771 h 538305"/>
              <a:gd name="connsiteX34" fmla="*/ 437111 w 449768"/>
              <a:gd name="connsiteY34" fmla="*/ 134141 h 538305"/>
              <a:gd name="connsiteX35" fmla="*/ 421194 w 449768"/>
              <a:gd name="connsiteY35" fmla="*/ 175874 h 538305"/>
              <a:gd name="connsiteX36" fmla="*/ 354040 w 449768"/>
              <a:gd name="connsiteY36" fmla="*/ 289645 h 538305"/>
              <a:gd name="connsiteX37" fmla="*/ 344091 w 449768"/>
              <a:gd name="connsiteY37" fmla="*/ 325913 h 538305"/>
              <a:gd name="connsiteX38" fmla="*/ 276441 w 449768"/>
              <a:gd name="connsiteY38" fmla="*/ 506754 h 538305"/>
              <a:gd name="connsiteX39" fmla="*/ 261020 w 449768"/>
              <a:gd name="connsiteY39" fmla="*/ 496321 h 538305"/>
              <a:gd name="connsiteX40" fmla="*/ 17278 w 449768"/>
              <a:gd name="connsiteY40" fmla="*/ 310511 h 538305"/>
              <a:gd name="connsiteX41" fmla="*/ 1858 w 449768"/>
              <a:gd name="connsiteY41" fmla="*/ 289645 h 538305"/>
              <a:gd name="connsiteX42" fmla="*/ 162528 w 449768"/>
              <a:gd name="connsiteY42" fmla="*/ 186307 h 538305"/>
              <a:gd name="connsiteX43" fmla="*/ 193369 w 449768"/>
              <a:gd name="connsiteY43" fmla="*/ 165441 h 538305"/>
              <a:gd name="connsiteX44" fmla="*/ 312753 w 449768"/>
              <a:gd name="connsiteY44" fmla="*/ 51669 h 538305"/>
              <a:gd name="connsiteX45" fmla="*/ 400799 w 449768"/>
              <a:gd name="connsiteY45" fmla="*/ 9937 h 538305"/>
              <a:gd name="connsiteX46" fmla="*/ 426665 w 449768"/>
              <a:gd name="connsiteY46" fmla="*/ 4968 h 538305"/>
              <a:gd name="connsiteX47" fmla="*/ 437111 w 449768"/>
              <a:gd name="connsiteY47" fmla="*/ 0 h 538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449768" h="538305">
                <a:moveTo>
                  <a:pt x="206367" y="423375"/>
                </a:moveTo>
                <a:cubicBezTo>
                  <a:pt x="209652" y="425297"/>
                  <a:pt x="211016" y="429140"/>
                  <a:pt x="208536" y="434347"/>
                </a:cubicBezTo>
                <a:cubicBezTo>
                  <a:pt x="198122" y="460136"/>
                  <a:pt x="172335" y="506754"/>
                  <a:pt x="136133" y="527584"/>
                </a:cubicBezTo>
                <a:cubicBezTo>
                  <a:pt x="125719" y="532543"/>
                  <a:pt x="115305" y="527584"/>
                  <a:pt x="120760" y="517169"/>
                </a:cubicBezTo>
                <a:cubicBezTo>
                  <a:pt x="130678" y="491380"/>
                  <a:pt x="151507" y="450217"/>
                  <a:pt x="192667" y="423933"/>
                </a:cubicBezTo>
                <a:cubicBezTo>
                  <a:pt x="197874" y="421453"/>
                  <a:pt x="203081" y="421453"/>
                  <a:pt x="206367" y="423375"/>
                </a:cubicBezTo>
                <a:close/>
                <a:moveTo>
                  <a:pt x="158371" y="386315"/>
                </a:moveTo>
                <a:cubicBezTo>
                  <a:pt x="161532" y="388230"/>
                  <a:pt x="162771" y="392060"/>
                  <a:pt x="160292" y="397002"/>
                </a:cubicBezTo>
                <a:cubicBezTo>
                  <a:pt x="144924" y="433081"/>
                  <a:pt x="113693" y="500297"/>
                  <a:pt x="51725" y="536376"/>
                </a:cubicBezTo>
                <a:cubicBezTo>
                  <a:pt x="41315" y="541318"/>
                  <a:pt x="36357" y="536376"/>
                  <a:pt x="41315" y="525997"/>
                </a:cubicBezTo>
                <a:cubicBezTo>
                  <a:pt x="51725" y="489918"/>
                  <a:pt x="82957" y="422702"/>
                  <a:pt x="144924" y="387118"/>
                </a:cubicBezTo>
                <a:cubicBezTo>
                  <a:pt x="150130" y="384399"/>
                  <a:pt x="155211" y="384399"/>
                  <a:pt x="158371" y="386315"/>
                </a:cubicBezTo>
                <a:close/>
                <a:moveTo>
                  <a:pt x="112005" y="349971"/>
                </a:moveTo>
                <a:cubicBezTo>
                  <a:pt x="115228" y="352562"/>
                  <a:pt x="116468" y="357744"/>
                  <a:pt x="113740" y="362927"/>
                </a:cubicBezTo>
                <a:cubicBezTo>
                  <a:pt x="103326" y="388591"/>
                  <a:pt x="77539" y="429556"/>
                  <a:pt x="41338" y="455221"/>
                </a:cubicBezTo>
                <a:cubicBezTo>
                  <a:pt x="25965" y="460157"/>
                  <a:pt x="21006" y="455221"/>
                  <a:pt x="25965" y="444857"/>
                </a:cubicBezTo>
                <a:cubicBezTo>
                  <a:pt x="36379" y="419192"/>
                  <a:pt x="57207" y="378227"/>
                  <a:pt x="98367" y="352562"/>
                </a:cubicBezTo>
                <a:cubicBezTo>
                  <a:pt x="103574" y="347380"/>
                  <a:pt x="108781" y="347380"/>
                  <a:pt x="112005" y="349971"/>
                </a:cubicBezTo>
                <a:close/>
                <a:moveTo>
                  <a:pt x="287508" y="153269"/>
                </a:moveTo>
                <a:cubicBezTo>
                  <a:pt x="277809" y="153890"/>
                  <a:pt x="268730" y="157740"/>
                  <a:pt x="261020" y="165441"/>
                </a:cubicBezTo>
                <a:cubicBezTo>
                  <a:pt x="261020" y="170409"/>
                  <a:pt x="261020" y="170409"/>
                  <a:pt x="255548" y="175874"/>
                </a:cubicBezTo>
                <a:cubicBezTo>
                  <a:pt x="245600" y="196243"/>
                  <a:pt x="250574" y="222575"/>
                  <a:pt x="276441" y="232511"/>
                </a:cubicBezTo>
                <a:cubicBezTo>
                  <a:pt x="291861" y="242944"/>
                  <a:pt x="317727" y="242944"/>
                  <a:pt x="328174" y="227543"/>
                </a:cubicBezTo>
                <a:cubicBezTo>
                  <a:pt x="333645" y="222575"/>
                  <a:pt x="333645" y="222575"/>
                  <a:pt x="333645" y="217110"/>
                </a:cubicBezTo>
                <a:cubicBezTo>
                  <a:pt x="349066" y="196243"/>
                  <a:pt x="338620" y="170409"/>
                  <a:pt x="317727" y="160472"/>
                </a:cubicBezTo>
                <a:cubicBezTo>
                  <a:pt x="307530" y="155256"/>
                  <a:pt x="297208" y="152648"/>
                  <a:pt x="287508" y="153269"/>
                </a:cubicBezTo>
                <a:close/>
                <a:moveTo>
                  <a:pt x="437111" y="0"/>
                </a:moveTo>
                <a:lnTo>
                  <a:pt x="442086" y="0"/>
                </a:lnTo>
                <a:cubicBezTo>
                  <a:pt x="447557" y="0"/>
                  <a:pt x="452532" y="0"/>
                  <a:pt x="447557" y="4968"/>
                </a:cubicBezTo>
                <a:lnTo>
                  <a:pt x="447557" y="9937"/>
                </a:lnTo>
                <a:cubicBezTo>
                  <a:pt x="452532" y="15402"/>
                  <a:pt x="447557" y="15402"/>
                  <a:pt x="447557" y="20370"/>
                </a:cubicBezTo>
                <a:cubicBezTo>
                  <a:pt x="447557" y="25835"/>
                  <a:pt x="447557" y="36268"/>
                  <a:pt x="447557" y="46204"/>
                </a:cubicBezTo>
                <a:cubicBezTo>
                  <a:pt x="447557" y="62102"/>
                  <a:pt x="447557" y="82472"/>
                  <a:pt x="442086" y="103338"/>
                </a:cubicBezTo>
                <a:cubicBezTo>
                  <a:pt x="442086" y="108306"/>
                  <a:pt x="442086" y="108306"/>
                  <a:pt x="442086" y="113771"/>
                </a:cubicBezTo>
                <a:cubicBezTo>
                  <a:pt x="437111" y="124205"/>
                  <a:pt x="437111" y="129173"/>
                  <a:pt x="437111" y="134141"/>
                </a:cubicBezTo>
                <a:cubicBezTo>
                  <a:pt x="431640" y="150039"/>
                  <a:pt x="426665" y="165441"/>
                  <a:pt x="421194" y="175874"/>
                </a:cubicBezTo>
                <a:cubicBezTo>
                  <a:pt x="406271" y="212141"/>
                  <a:pt x="385378" y="248409"/>
                  <a:pt x="354040" y="289645"/>
                </a:cubicBezTo>
                <a:cubicBezTo>
                  <a:pt x="349066" y="294613"/>
                  <a:pt x="344091" y="315479"/>
                  <a:pt x="344091" y="325913"/>
                </a:cubicBezTo>
                <a:cubicBezTo>
                  <a:pt x="354040" y="367148"/>
                  <a:pt x="359512" y="460053"/>
                  <a:pt x="276441" y="506754"/>
                </a:cubicBezTo>
                <a:cubicBezTo>
                  <a:pt x="265994" y="517187"/>
                  <a:pt x="255548" y="512219"/>
                  <a:pt x="261020" y="496321"/>
                </a:cubicBezTo>
                <a:cubicBezTo>
                  <a:pt x="261020" y="439684"/>
                  <a:pt x="240128" y="305046"/>
                  <a:pt x="17278" y="310511"/>
                </a:cubicBezTo>
                <a:cubicBezTo>
                  <a:pt x="1858" y="310511"/>
                  <a:pt x="-3117" y="300078"/>
                  <a:pt x="1858" y="289645"/>
                </a:cubicBezTo>
                <a:cubicBezTo>
                  <a:pt x="17278" y="253377"/>
                  <a:pt x="59062" y="180842"/>
                  <a:pt x="162528" y="186307"/>
                </a:cubicBezTo>
                <a:cubicBezTo>
                  <a:pt x="172975" y="186307"/>
                  <a:pt x="188395" y="175874"/>
                  <a:pt x="193369" y="165441"/>
                </a:cubicBezTo>
                <a:cubicBezTo>
                  <a:pt x="214261" y="139606"/>
                  <a:pt x="250574" y="87937"/>
                  <a:pt x="312753" y="51669"/>
                </a:cubicBezTo>
                <a:cubicBezTo>
                  <a:pt x="349066" y="25835"/>
                  <a:pt x="379907" y="15402"/>
                  <a:pt x="400799" y="9937"/>
                </a:cubicBezTo>
                <a:cubicBezTo>
                  <a:pt x="416219" y="9937"/>
                  <a:pt x="426665" y="9937"/>
                  <a:pt x="426665" y="4968"/>
                </a:cubicBezTo>
                <a:cubicBezTo>
                  <a:pt x="431640" y="4968"/>
                  <a:pt x="431640" y="0"/>
                  <a:pt x="4371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anchor="ctr">
            <a:noAutofit/>
          </a:bodyPr>
          <a:lstStyle/>
          <a:p>
            <a:pPr>
              <a:defRPr/>
            </a:pPr>
            <a:endParaRPr lang="en-US" sz="2400" dirty="0">
              <a:ea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6151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/>
      <p:bldP spid="138" grpId="0"/>
      <p:bldP spid="139" grpId="0"/>
      <p:bldP spid="140" grpId="0"/>
      <p:bldP spid="141" grpId="0"/>
      <p:bldP spid="142" grpId="0"/>
      <p:bldP spid="143" grpId="0"/>
      <p:bldP spid="147" grpId="0" animBg="1"/>
      <p:bldP spid="148" grpId="0" animBg="1"/>
      <p:bldP spid="149" grpId="0" animBg="1"/>
      <p:bldP spid="15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339460" y="5313846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tx2">
                    <a:lumMod val="75000"/>
                  </a:schemeClr>
                </a:solidFill>
                <a:latin typeface="+mj-lt"/>
              </a:rPr>
              <a:t>File Sharing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865068" y="5591923"/>
            <a:ext cx="2364557" cy="512879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amet,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consectetur teda adipiscing elit.</a:t>
            </a:r>
            <a:endParaRPr lang="en-US" sz="1200">
              <a:solidFill>
                <a:schemeClr val="tx2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7859649" y="2035027"/>
            <a:ext cx="3798952" cy="1258891"/>
            <a:chOff x="6400718" y="1832608"/>
            <a:chExt cx="3798952" cy="1258891"/>
          </a:xfrm>
        </p:grpSpPr>
        <p:sp>
          <p:nvSpPr>
            <p:cNvPr id="6" name="Rectangle 29"/>
            <p:cNvSpPr>
              <a:spLocks noChangeArrowheads="1"/>
            </p:cNvSpPr>
            <p:nvPr/>
          </p:nvSpPr>
          <p:spPr bwMode="auto">
            <a:xfrm>
              <a:off x="7052352" y="1833521"/>
              <a:ext cx="3147318" cy="9430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30"/>
            <p:cNvSpPr>
              <a:spLocks/>
            </p:cNvSpPr>
            <p:nvPr/>
          </p:nvSpPr>
          <p:spPr bwMode="auto">
            <a:xfrm>
              <a:off x="6400718" y="1832608"/>
              <a:ext cx="651634" cy="1258891"/>
            </a:xfrm>
            <a:custGeom>
              <a:avLst/>
              <a:gdLst>
                <a:gd name="T0" fmla="*/ 657 w 657"/>
                <a:gd name="T1" fmla="*/ 0 h 1096"/>
                <a:gd name="T2" fmla="*/ 0 w 657"/>
                <a:gd name="T3" fmla="*/ 1015 h 1096"/>
                <a:gd name="T4" fmla="*/ 85 w 657"/>
                <a:gd name="T5" fmla="*/ 1096 h 1096"/>
                <a:gd name="T6" fmla="*/ 657 w 657"/>
                <a:gd name="T7" fmla="*/ 821 h 1096"/>
                <a:gd name="T8" fmla="*/ 657 w 657"/>
                <a:gd name="T9" fmla="*/ 0 h 10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7" h="1096">
                  <a:moveTo>
                    <a:pt x="657" y="0"/>
                  </a:moveTo>
                  <a:lnTo>
                    <a:pt x="0" y="1015"/>
                  </a:lnTo>
                  <a:lnTo>
                    <a:pt x="85" y="1096"/>
                  </a:lnTo>
                  <a:lnTo>
                    <a:pt x="657" y="821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33400" y="2035027"/>
            <a:ext cx="3713398" cy="1258891"/>
            <a:chOff x="2076758" y="1832608"/>
            <a:chExt cx="3713398" cy="1258891"/>
          </a:xfrm>
        </p:grpSpPr>
        <p:sp>
          <p:nvSpPr>
            <p:cNvPr id="9" name="Rectangle 31"/>
            <p:cNvSpPr>
              <a:spLocks noChangeArrowheads="1"/>
            </p:cNvSpPr>
            <p:nvPr/>
          </p:nvSpPr>
          <p:spPr bwMode="auto">
            <a:xfrm>
              <a:off x="2076758" y="1833521"/>
              <a:ext cx="3067405" cy="9430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32"/>
            <p:cNvSpPr>
              <a:spLocks/>
            </p:cNvSpPr>
            <p:nvPr/>
          </p:nvSpPr>
          <p:spPr bwMode="auto">
            <a:xfrm>
              <a:off x="5138522" y="1832608"/>
              <a:ext cx="651634" cy="1258891"/>
            </a:xfrm>
            <a:custGeom>
              <a:avLst/>
              <a:gdLst>
                <a:gd name="T0" fmla="*/ 0 w 657"/>
                <a:gd name="T1" fmla="*/ 0 h 1096"/>
                <a:gd name="T2" fmla="*/ 657 w 657"/>
                <a:gd name="T3" fmla="*/ 1015 h 1096"/>
                <a:gd name="T4" fmla="*/ 572 w 657"/>
                <a:gd name="T5" fmla="*/ 1096 h 1096"/>
                <a:gd name="T6" fmla="*/ 0 w 657"/>
                <a:gd name="T7" fmla="*/ 821 h 1096"/>
                <a:gd name="T8" fmla="*/ 0 w 657"/>
                <a:gd name="T9" fmla="*/ 0 h 10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7" h="1096">
                  <a:moveTo>
                    <a:pt x="0" y="0"/>
                  </a:moveTo>
                  <a:lnTo>
                    <a:pt x="657" y="1015"/>
                  </a:lnTo>
                  <a:lnTo>
                    <a:pt x="572" y="1096"/>
                  </a:lnTo>
                  <a:lnTo>
                    <a:pt x="0" y="8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7859649" y="4507011"/>
            <a:ext cx="3798951" cy="1258891"/>
            <a:chOff x="6400718" y="4304592"/>
            <a:chExt cx="3798951" cy="1258891"/>
          </a:xfrm>
        </p:grpSpPr>
        <p:sp>
          <p:nvSpPr>
            <p:cNvPr id="12" name="Rectangle 33"/>
            <p:cNvSpPr>
              <a:spLocks noChangeArrowheads="1"/>
            </p:cNvSpPr>
            <p:nvPr/>
          </p:nvSpPr>
          <p:spPr bwMode="auto">
            <a:xfrm>
              <a:off x="7049376" y="4620463"/>
              <a:ext cx="3150293" cy="94302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34"/>
            <p:cNvSpPr>
              <a:spLocks/>
            </p:cNvSpPr>
            <p:nvPr/>
          </p:nvSpPr>
          <p:spPr bwMode="auto">
            <a:xfrm>
              <a:off x="6400718" y="4304592"/>
              <a:ext cx="649650" cy="1258891"/>
            </a:xfrm>
            <a:custGeom>
              <a:avLst/>
              <a:gdLst>
                <a:gd name="T0" fmla="*/ 655 w 655"/>
                <a:gd name="T1" fmla="*/ 1096 h 1096"/>
                <a:gd name="T2" fmla="*/ 0 w 655"/>
                <a:gd name="T3" fmla="*/ 83 h 1096"/>
                <a:gd name="T4" fmla="*/ 83 w 655"/>
                <a:gd name="T5" fmla="*/ 0 h 1096"/>
                <a:gd name="T6" fmla="*/ 655 w 655"/>
                <a:gd name="T7" fmla="*/ 275 h 1096"/>
                <a:gd name="T8" fmla="*/ 655 w 655"/>
                <a:gd name="T9" fmla="*/ 1096 h 10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1096">
                  <a:moveTo>
                    <a:pt x="655" y="1096"/>
                  </a:moveTo>
                  <a:lnTo>
                    <a:pt x="0" y="83"/>
                  </a:lnTo>
                  <a:lnTo>
                    <a:pt x="83" y="0"/>
                  </a:lnTo>
                  <a:lnTo>
                    <a:pt x="655" y="275"/>
                  </a:lnTo>
                  <a:lnTo>
                    <a:pt x="655" y="10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33400" y="4507011"/>
            <a:ext cx="3708033" cy="1258891"/>
            <a:chOff x="2076758" y="4304592"/>
            <a:chExt cx="3708033" cy="1258891"/>
          </a:xfrm>
        </p:grpSpPr>
        <p:sp>
          <p:nvSpPr>
            <p:cNvPr id="15" name="Rectangle 35"/>
            <p:cNvSpPr>
              <a:spLocks noChangeArrowheads="1"/>
            </p:cNvSpPr>
            <p:nvPr/>
          </p:nvSpPr>
          <p:spPr bwMode="auto">
            <a:xfrm>
              <a:off x="2076758" y="4620463"/>
              <a:ext cx="3067405" cy="94302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36"/>
            <p:cNvSpPr>
              <a:spLocks/>
            </p:cNvSpPr>
            <p:nvPr/>
          </p:nvSpPr>
          <p:spPr bwMode="auto">
            <a:xfrm>
              <a:off x="5133157" y="4304592"/>
              <a:ext cx="651634" cy="1258891"/>
            </a:xfrm>
            <a:custGeom>
              <a:avLst/>
              <a:gdLst>
                <a:gd name="T0" fmla="*/ 0 w 657"/>
                <a:gd name="T1" fmla="*/ 1096 h 1096"/>
                <a:gd name="T2" fmla="*/ 657 w 657"/>
                <a:gd name="T3" fmla="*/ 83 h 1096"/>
                <a:gd name="T4" fmla="*/ 572 w 657"/>
                <a:gd name="T5" fmla="*/ 0 h 1096"/>
                <a:gd name="T6" fmla="*/ 0 w 657"/>
                <a:gd name="T7" fmla="*/ 275 h 1096"/>
                <a:gd name="T8" fmla="*/ 0 w 657"/>
                <a:gd name="T9" fmla="*/ 1096 h 10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7" h="1096">
                  <a:moveTo>
                    <a:pt x="0" y="1096"/>
                  </a:moveTo>
                  <a:lnTo>
                    <a:pt x="657" y="83"/>
                  </a:lnTo>
                  <a:lnTo>
                    <a:pt x="572" y="0"/>
                  </a:lnTo>
                  <a:lnTo>
                    <a:pt x="0" y="275"/>
                  </a:lnTo>
                  <a:lnTo>
                    <a:pt x="0" y="109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7803934" y="3451819"/>
            <a:ext cx="3854666" cy="940722"/>
            <a:chOff x="6345003" y="3249400"/>
            <a:chExt cx="3854666" cy="940722"/>
          </a:xfrm>
        </p:grpSpPr>
        <p:sp>
          <p:nvSpPr>
            <p:cNvPr id="18" name="Rectangle 37"/>
            <p:cNvSpPr>
              <a:spLocks noChangeArrowheads="1"/>
            </p:cNvSpPr>
            <p:nvPr/>
          </p:nvSpPr>
          <p:spPr bwMode="auto">
            <a:xfrm>
              <a:off x="7049376" y="3249400"/>
              <a:ext cx="3150293" cy="94072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38"/>
            <p:cNvSpPr>
              <a:spLocks/>
            </p:cNvSpPr>
            <p:nvPr/>
          </p:nvSpPr>
          <p:spPr bwMode="auto">
            <a:xfrm>
              <a:off x="6345003" y="3249400"/>
              <a:ext cx="704373" cy="940722"/>
            </a:xfrm>
            <a:custGeom>
              <a:avLst/>
              <a:gdLst>
                <a:gd name="T0" fmla="*/ 437 w 437"/>
                <a:gd name="T1" fmla="*/ 0 h 819"/>
                <a:gd name="T2" fmla="*/ 0 w 437"/>
                <a:gd name="T3" fmla="*/ 355 h 819"/>
                <a:gd name="T4" fmla="*/ 0 w 437"/>
                <a:gd name="T5" fmla="*/ 511 h 819"/>
                <a:gd name="T6" fmla="*/ 437 w 437"/>
                <a:gd name="T7" fmla="*/ 819 h 819"/>
                <a:gd name="T8" fmla="*/ 437 w 437"/>
                <a:gd name="T9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7" h="819">
                  <a:moveTo>
                    <a:pt x="437" y="0"/>
                  </a:moveTo>
                  <a:lnTo>
                    <a:pt x="0" y="355"/>
                  </a:lnTo>
                  <a:lnTo>
                    <a:pt x="0" y="511"/>
                  </a:lnTo>
                  <a:lnTo>
                    <a:pt x="437" y="819"/>
                  </a:lnTo>
                  <a:lnTo>
                    <a:pt x="437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533400" y="3451819"/>
            <a:ext cx="3770088" cy="940722"/>
            <a:chOff x="2076758" y="3249400"/>
            <a:chExt cx="3770088" cy="940722"/>
          </a:xfrm>
        </p:grpSpPr>
        <p:sp>
          <p:nvSpPr>
            <p:cNvPr id="21" name="Rectangle 39"/>
            <p:cNvSpPr>
              <a:spLocks noChangeArrowheads="1"/>
            </p:cNvSpPr>
            <p:nvPr/>
          </p:nvSpPr>
          <p:spPr bwMode="auto">
            <a:xfrm>
              <a:off x="2076758" y="3249400"/>
              <a:ext cx="3067406" cy="94072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40"/>
            <p:cNvSpPr>
              <a:spLocks/>
            </p:cNvSpPr>
            <p:nvPr/>
          </p:nvSpPr>
          <p:spPr bwMode="auto">
            <a:xfrm>
              <a:off x="5137638" y="3249400"/>
              <a:ext cx="709208" cy="940722"/>
            </a:xfrm>
            <a:custGeom>
              <a:avLst/>
              <a:gdLst>
                <a:gd name="T0" fmla="*/ 0 w 440"/>
                <a:gd name="T1" fmla="*/ 0 h 819"/>
                <a:gd name="T2" fmla="*/ 440 w 440"/>
                <a:gd name="T3" fmla="*/ 355 h 819"/>
                <a:gd name="T4" fmla="*/ 440 w 440"/>
                <a:gd name="T5" fmla="*/ 511 h 819"/>
                <a:gd name="T6" fmla="*/ 0 w 440"/>
                <a:gd name="T7" fmla="*/ 819 h 819"/>
                <a:gd name="T8" fmla="*/ 0 w 440"/>
                <a:gd name="T9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" h="819">
                  <a:moveTo>
                    <a:pt x="0" y="0"/>
                  </a:moveTo>
                  <a:lnTo>
                    <a:pt x="440" y="355"/>
                  </a:lnTo>
                  <a:lnTo>
                    <a:pt x="440" y="511"/>
                  </a:lnTo>
                  <a:lnTo>
                    <a:pt x="0" y="8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" name="AutoShape 19"/>
          <p:cNvSpPr>
            <a:spLocks noChangeAspect="1"/>
          </p:cNvSpPr>
          <p:nvPr/>
        </p:nvSpPr>
        <p:spPr bwMode="auto">
          <a:xfrm>
            <a:off x="2876086" y="3601086"/>
            <a:ext cx="518870" cy="519005"/>
          </a:xfrm>
          <a:custGeom>
            <a:avLst/>
            <a:gdLst>
              <a:gd name="T0" fmla="*/ 10800 w 21600"/>
              <a:gd name="T1" fmla="*/ 10789 h 21579"/>
              <a:gd name="T2" fmla="*/ 10800 w 21600"/>
              <a:gd name="T3" fmla="*/ 10789 h 21579"/>
              <a:gd name="T4" fmla="*/ 10800 w 21600"/>
              <a:gd name="T5" fmla="*/ 10789 h 21579"/>
              <a:gd name="T6" fmla="*/ 10800 w 21600"/>
              <a:gd name="T7" fmla="*/ 10789 h 215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579">
                <a:moveTo>
                  <a:pt x="21599" y="9391"/>
                </a:moveTo>
                <a:cubicBezTo>
                  <a:pt x="21599" y="9887"/>
                  <a:pt x="21472" y="10321"/>
                  <a:pt x="21218" y="10697"/>
                </a:cubicBezTo>
                <a:cubicBezTo>
                  <a:pt x="20963" y="11072"/>
                  <a:pt x="20647" y="11313"/>
                  <a:pt x="20263" y="11427"/>
                </a:cubicBezTo>
                <a:lnTo>
                  <a:pt x="20263" y="16610"/>
                </a:lnTo>
                <a:cubicBezTo>
                  <a:pt x="20263" y="17200"/>
                  <a:pt x="20087" y="17708"/>
                  <a:pt x="19729" y="18128"/>
                </a:cubicBezTo>
                <a:cubicBezTo>
                  <a:pt x="19374" y="18550"/>
                  <a:pt x="18951" y="18758"/>
                  <a:pt x="18459" y="18758"/>
                </a:cubicBezTo>
                <a:cubicBezTo>
                  <a:pt x="17927" y="18122"/>
                  <a:pt x="17286" y="17505"/>
                  <a:pt x="16537" y="16904"/>
                </a:cubicBezTo>
                <a:cubicBezTo>
                  <a:pt x="15785" y="16305"/>
                  <a:pt x="14980" y="15756"/>
                  <a:pt x="14116" y="15254"/>
                </a:cubicBezTo>
                <a:cubicBezTo>
                  <a:pt x="13254" y="14755"/>
                  <a:pt x="12363" y="14324"/>
                  <a:pt x="11449" y="13969"/>
                </a:cubicBezTo>
                <a:cubicBezTo>
                  <a:pt x="10536" y="13614"/>
                  <a:pt x="9648" y="13379"/>
                  <a:pt x="8788" y="13267"/>
                </a:cubicBezTo>
                <a:cubicBezTo>
                  <a:pt x="8453" y="13379"/>
                  <a:pt x="8179" y="13564"/>
                  <a:pt x="7968" y="13828"/>
                </a:cubicBezTo>
                <a:cubicBezTo>
                  <a:pt x="7758" y="14092"/>
                  <a:pt x="7613" y="14386"/>
                  <a:pt x="7535" y="14706"/>
                </a:cubicBezTo>
                <a:cubicBezTo>
                  <a:pt x="7457" y="15028"/>
                  <a:pt x="7449" y="15360"/>
                  <a:pt x="7510" y="15698"/>
                </a:cubicBezTo>
                <a:cubicBezTo>
                  <a:pt x="7574" y="16035"/>
                  <a:pt x="7719" y="16340"/>
                  <a:pt x="7946" y="16610"/>
                </a:cubicBezTo>
                <a:cubicBezTo>
                  <a:pt x="7750" y="16992"/>
                  <a:pt x="7660" y="17347"/>
                  <a:pt x="7677" y="17673"/>
                </a:cubicBezTo>
                <a:cubicBezTo>
                  <a:pt x="7692" y="17993"/>
                  <a:pt x="7772" y="18307"/>
                  <a:pt x="7917" y="18606"/>
                </a:cubicBezTo>
                <a:cubicBezTo>
                  <a:pt x="8059" y="18908"/>
                  <a:pt x="8255" y="19193"/>
                  <a:pt x="8497" y="19469"/>
                </a:cubicBezTo>
                <a:cubicBezTo>
                  <a:pt x="8737" y="19745"/>
                  <a:pt x="8996" y="20021"/>
                  <a:pt x="9271" y="20291"/>
                </a:cubicBezTo>
                <a:cubicBezTo>
                  <a:pt x="9114" y="20696"/>
                  <a:pt x="8842" y="21001"/>
                  <a:pt x="8455" y="21212"/>
                </a:cubicBezTo>
                <a:cubicBezTo>
                  <a:pt x="8069" y="21423"/>
                  <a:pt x="7655" y="21541"/>
                  <a:pt x="7212" y="21570"/>
                </a:cubicBezTo>
                <a:cubicBezTo>
                  <a:pt x="6771" y="21599"/>
                  <a:pt x="6340" y="21550"/>
                  <a:pt x="5917" y="21423"/>
                </a:cubicBezTo>
                <a:cubicBezTo>
                  <a:pt x="5496" y="21294"/>
                  <a:pt x="5163" y="21092"/>
                  <a:pt x="4923" y="20810"/>
                </a:cubicBezTo>
                <a:cubicBezTo>
                  <a:pt x="4781" y="20241"/>
                  <a:pt x="4624" y="19657"/>
                  <a:pt x="4453" y="19055"/>
                </a:cubicBezTo>
                <a:cubicBezTo>
                  <a:pt x="4281" y="18453"/>
                  <a:pt x="4139" y="17843"/>
                  <a:pt x="4032" y="17224"/>
                </a:cubicBezTo>
                <a:cubicBezTo>
                  <a:pt x="3921" y="16599"/>
                  <a:pt x="3868" y="15953"/>
                  <a:pt x="3868" y="15281"/>
                </a:cubicBezTo>
                <a:cubicBezTo>
                  <a:pt x="3868" y="14615"/>
                  <a:pt x="3961" y="13905"/>
                  <a:pt x="4149" y="13153"/>
                </a:cubicBezTo>
                <a:lnTo>
                  <a:pt x="1804" y="13153"/>
                </a:lnTo>
                <a:cubicBezTo>
                  <a:pt x="1312" y="13153"/>
                  <a:pt x="888" y="12945"/>
                  <a:pt x="533" y="12522"/>
                </a:cubicBezTo>
                <a:cubicBezTo>
                  <a:pt x="176" y="12100"/>
                  <a:pt x="0" y="11592"/>
                  <a:pt x="0" y="10990"/>
                </a:cubicBezTo>
                <a:lnTo>
                  <a:pt x="0" y="7774"/>
                </a:lnTo>
                <a:cubicBezTo>
                  <a:pt x="0" y="7184"/>
                  <a:pt x="176" y="6676"/>
                  <a:pt x="526" y="6245"/>
                </a:cubicBezTo>
                <a:cubicBezTo>
                  <a:pt x="878" y="5819"/>
                  <a:pt x="1304" y="5605"/>
                  <a:pt x="1804" y="5605"/>
                </a:cubicBezTo>
                <a:lnTo>
                  <a:pt x="7652" y="5605"/>
                </a:lnTo>
                <a:cubicBezTo>
                  <a:pt x="8551" y="5605"/>
                  <a:pt x="9508" y="5449"/>
                  <a:pt x="10524" y="5135"/>
                </a:cubicBezTo>
                <a:cubicBezTo>
                  <a:pt x="11540" y="4821"/>
                  <a:pt x="12536" y="4399"/>
                  <a:pt x="13511" y="3873"/>
                </a:cubicBezTo>
                <a:cubicBezTo>
                  <a:pt x="14488" y="3342"/>
                  <a:pt x="15408" y="2744"/>
                  <a:pt x="16272" y="2071"/>
                </a:cubicBezTo>
                <a:cubicBezTo>
                  <a:pt x="17134" y="1405"/>
                  <a:pt x="17864" y="713"/>
                  <a:pt x="18459" y="0"/>
                </a:cubicBezTo>
                <a:cubicBezTo>
                  <a:pt x="18951" y="0"/>
                  <a:pt x="19374" y="214"/>
                  <a:pt x="19729" y="633"/>
                </a:cubicBezTo>
                <a:cubicBezTo>
                  <a:pt x="20087" y="1056"/>
                  <a:pt x="20263" y="1567"/>
                  <a:pt x="20263" y="2165"/>
                </a:cubicBezTo>
                <a:lnTo>
                  <a:pt x="20263" y="7334"/>
                </a:lnTo>
                <a:cubicBezTo>
                  <a:pt x="20647" y="7445"/>
                  <a:pt x="20963" y="7692"/>
                  <a:pt x="21218" y="8070"/>
                </a:cubicBezTo>
                <a:cubicBezTo>
                  <a:pt x="21472" y="8454"/>
                  <a:pt x="21599" y="8895"/>
                  <a:pt x="21599" y="9391"/>
                </a:cubicBezTo>
                <a:moveTo>
                  <a:pt x="18459" y="2855"/>
                </a:moveTo>
                <a:cubicBezTo>
                  <a:pt x="17864" y="3407"/>
                  <a:pt x="17215" y="3941"/>
                  <a:pt x="16512" y="4451"/>
                </a:cubicBezTo>
                <a:cubicBezTo>
                  <a:pt x="15810" y="4962"/>
                  <a:pt x="15065" y="5423"/>
                  <a:pt x="14280" y="5834"/>
                </a:cubicBezTo>
                <a:cubicBezTo>
                  <a:pt x="13494" y="6245"/>
                  <a:pt x="12693" y="6609"/>
                  <a:pt x="11878" y="6923"/>
                </a:cubicBezTo>
                <a:cubicBezTo>
                  <a:pt x="11060" y="7237"/>
                  <a:pt x="10255" y="7462"/>
                  <a:pt x="9457" y="7603"/>
                </a:cubicBezTo>
                <a:lnTo>
                  <a:pt x="9457" y="11172"/>
                </a:lnTo>
                <a:cubicBezTo>
                  <a:pt x="10255" y="11325"/>
                  <a:pt x="11060" y="11554"/>
                  <a:pt x="11878" y="11862"/>
                </a:cubicBezTo>
                <a:cubicBezTo>
                  <a:pt x="12693" y="12170"/>
                  <a:pt x="13494" y="12537"/>
                  <a:pt x="14280" y="12956"/>
                </a:cubicBezTo>
                <a:cubicBezTo>
                  <a:pt x="15065" y="13379"/>
                  <a:pt x="15812" y="13843"/>
                  <a:pt x="16524" y="14347"/>
                </a:cubicBezTo>
                <a:cubicBezTo>
                  <a:pt x="17234" y="14855"/>
                  <a:pt x="17881" y="15380"/>
                  <a:pt x="18459" y="15920"/>
                </a:cubicBezTo>
                <a:lnTo>
                  <a:pt x="18459" y="285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50789" tIns="50789" rIns="50789" bIns="50789" anchor="ctr"/>
          <a:lstStyle/>
          <a:p>
            <a:pPr defTabSz="457098">
              <a:defRPr/>
            </a:pPr>
            <a:endParaRPr lang="es-ES" sz="3600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cs typeface="Lato Regular"/>
              <a:sym typeface="Gill Sans" charset="0"/>
            </a:endParaRPr>
          </a:p>
        </p:txBody>
      </p:sp>
      <p:sp>
        <p:nvSpPr>
          <p:cNvPr id="24" name="AutoShape 114"/>
          <p:cNvSpPr>
            <a:spLocks noChangeAspect="1"/>
          </p:cNvSpPr>
          <p:nvPr/>
        </p:nvSpPr>
        <p:spPr bwMode="auto">
          <a:xfrm>
            <a:off x="2905342" y="2208186"/>
            <a:ext cx="480276" cy="48252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050" y="9182"/>
                </a:moveTo>
                <a:cubicBezTo>
                  <a:pt x="21200" y="9182"/>
                  <a:pt x="21329" y="9229"/>
                  <a:pt x="21435" y="9326"/>
                </a:cubicBezTo>
                <a:cubicBezTo>
                  <a:pt x="21544" y="9426"/>
                  <a:pt x="21599" y="9549"/>
                  <a:pt x="21599" y="9699"/>
                </a:cubicBezTo>
                <a:lnTo>
                  <a:pt x="21599" y="11867"/>
                </a:lnTo>
                <a:cubicBezTo>
                  <a:pt x="21599" y="12232"/>
                  <a:pt x="21415" y="12414"/>
                  <a:pt x="21050" y="12414"/>
                </a:cubicBezTo>
                <a:lnTo>
                  <a:pt x="18746" y="12414"/>
                </a:lnTo>
                <a:cubicBezTo>
                  <a:pt x="18575" y="13204"/>
                  <a:pt x="18299" y="13947"/>
                  <a:pt x="17915" y="14646"/>
                </a:cubicBezTo>
                <a:cubicBezTo>
                  <a:pt x="17530" y="15342"/>
                  <a:pt x="17066" y="15965"/>
                  <a:pt x="16517" y="16514"/>
                </a:cubicBezTo>
                <a:cubicBezTo>
                  <a:pt x="15968" y="17061"/>
                  <a:pt x="15346" y="17528"/>
                  <a:pt x="14647" y="17913"/>
                </a:cubicBezTo>
                <a:cubicBezTo>
                  <a:pt x="13948" y="18298"/>
                  <a:pt x="13206" y="18577"/>
                  <a:pt x="12419" y="18741"/>
                </a:cubicBezTo>
                <a:lnTo>
                  <a:pt x="12419" y="21050"/>
                </a:lnTo>
                <a:cubicBezTo>
                  <a:pt x="12419" y="21197"/>
                  <a:pt x="12369" y="21329"/>
                  <a:pt x="12269" y="21435"/>
                </a:cubicBezTo>
                <a:cubicBezTo>
                  <a:pt x="12172" y="21544"/>
                  <a:pt x="12049" y="21599"/>
                  <a:pt x="11896" y="21599"/>
                </a:cubicBezTo>
                <a:lnTo>
                  <a:pt x="9732" y="21599"/>
                </a:lnTo>
                <a:cubicBezTo>
                  <a:pt x="9368" y="21599"/>
                  <a:pt x="9183" y="21417"/>
                  <a:pt x="9183" y="21050"/>
                </a:cubicBezTo>
                <a:lnTo>
                  <a:pt x="9183" y="18741"/>
                </a:lnTo>
                <a:cubicBezTo>
                  <a:pt x="8396" y="18577"/>
                  <a:pt x="7654" y="18298"/>
                  <a:pt x="6955" y="17913"/>
                </a:cubicBezTo>
                <a:cubicBezTo>
                  <a:pt x="6259" y="17528"/>
                  <a:pt x="5634" y="17061"/>
                  <a:pt x="5085" y="16514"/>
                </a:cubicBezTo>
                <a:cubicBezTo>
                  <a:pt x="4536" y="15965"/>
                  <a:pt x="4069" y="15342"/>
                  <a:pt x="3687" y="14646"/>
                </a:cubicBezTo>
                <a:cubicBezTo>
                  <a:pt x="3300" y="13947"/>
                  <a:pt x="3024" y="13204"/>
                  <a:pt x="2856" y="12414"/>
                </a:cubicBezTo>
                <a:lnTo>
                  <a:pt x="551" y="12414"/>
                </a:lnTo>
                <a:cubicBezTo>
                  <a:pt x="187" y="12414"/>
                  <a:pt x="0" y="12231"/>
                  <a:pt x="0" y="11867"/>
                </a:cubicBezTo>
                <a:lnTo>
                  <a:pt x="0" y="9699"/>
                </a:lnTo>
                <a:cubicBezTo>
                  <a:pt x="0" y="9549"/>
                  <a:pt x="58" y="9426"/>
                  <a:pt x="167" y="9326"/>
                </a:cubicBezTo>
                <a:cubicBezTo>
                  <a:pt x="273" y="9229"/>
                  <a:pt x="402" y="9182"/>
                  <a:pt x="551" y="9182"/>
                </a:cubicBezTo>
                <a:lnTo>
                  <a:pt x="2856" y="9182"/>
                </a:lnTo>
                <a:cubicBezTo>
                  <a:pt x="3026" y="8392"/>
                  <a:pt x="3300" y="7652"/>
                  <a:pt x="3687" y="6953"/>
                </a:cubicBezTo>
                <a:cubicBezTo>
                  <a:pt x="4069" y="6251"/>
                  <a:pt x="4536" y="5631"/>
                  <a:pt x="5085" y="5081"/>
                </a:cubicBezTo>
                <a:cubicBezTo>
                  <a:pt x="5634" y="4532"/>
                  <a:pt x="6256" y="4065"/>
                  <a:pt x="6955" y="3680"/>
                </a:cubicBezTo>
                <a:cubicBezTo>
                  <a:pt x="7654" y="3298"/>
                  <a:pt x="8396" y="3022"/>
                  <a:pt x="9183" y="2852"/>
                </a:cubicBezTo>
                <a:lnTo>
                  <a:pt x="9183" y="546"/>
                </a:lnTo>
                <a:cubicBezTo>
                  <a:pt x="9183" y="181"/>
                  <a:pt x="9365" y="0"/>
                  <a:pt x="9732" y="0"/>
                </a:cubicBezTo>
                <a:lnTo>
                  <a:pt x="11896" y="0"/>
                </a:lnTo>
                <a:cubicBezTo>
                  <a:pt x="12049" y="0"/>
                  <a:pt x="12172" y="50"/>
                  <a:pt x="12269" y="158"/>
                </a:cubicBezTo>
                <a:cubicBezTo>
                  <a:pt x="12369" y="267"/>
                  <a:pt x="12419" y="396"/>
                  <a:pt x="12419" y="546"/>
                </a:cubicBezTo>
                <a:lnTo>
                  <a:pt x="12419" y="2852"/>
                </a:lnTo>
                <a:cubicBezTo>
                  <a:pt x="13206" y="3022"/>
                  <a:pt x="13948" y="3298"/>
                  <a:pt x="14647" y="3680"/>
                </a:cubicBezTo>
                <a:cubicBezTo>
                  <a:pt x="15343" y="4065"/>
                  <a:pt x="15968" y="4532"/>
                  <a:pt x="16517" y="5082"/>
                </a:cubicBezTo>
                <a:cubicBezTo>
                  <a:pt x="17066" y="5631"/>
                  <a:pt x="17530" y="6251"/>
                  <a:pt x="17915" y="6953"/>
                </a:cubicBezTo>
                <a:cubicBezTo>
                  <a:pt x="18299" y="7652"/>
                  <a:pt x="18578" y="8392"/>
                  <a:pt x="18746" y="9182"/>
                </a:cubicBezTo>
                <a:lnTo>
                  <a:pt x="21050" y="9182"/>
                </a:lnTo>
                <a:close/>
                <a:moveTo>
                  <a:pt x="12419" y="16465"/>
                </a:moveTo>
                <a:cubicBezTo>
                  <a:pt x="13411" y="16194"/>
                  <a:pt x="14268" y="15698"/>
                  <a:pt x="14991" y="14981"/>
                </a:cubicBezTo>
                <a:cubicBezTo>
                  <a:pt x="15710" y="14264"/>
                  <a:pt x="16203" y="13410"/>
                  <a:pt x="16467" y="12414"/>
                </a:cubicBezTo>
                <a:lnTo>
                  <a:pt x="14048" y="12414"/>
                </a:lnTo>
                <a:cubicBezTo>
                  <a:pt x="13684" y="12414"/>
                  <a:pt x="13505" y="12231"/>
                  <a:pt x="13514" y="11867"/>
                </a:cubicBezTo>
                <a:lnTo>
                  <a:pt x="13514" y="9699"/>
                </a:lnTo>
                <a:cubicBezTo>
                  <a:pt x="13514" y="9549"/>
                  <a:pt x="13567" y="9426"/>
                  <a:pt x="13669" y="9326"/>
                </a:cubicBezTo>
                <a:cubicBezTo>
                  <a:pt x="13772" y="9229"/>
                  <a:pt x="13898" y="9182"/>
                  <a:pt x="14048" y="9182"/>
                </a:cubicBezTo>
                <a:lnTo>
                  <a:pt x="16467" y="9182"/>
                </a:lnTo>
                <a:cubicBezTo>
                  <a:pt x="16194" y="8186"/>
                  <a:pt x="15698" y="7332"/>
                  <a:pt x="14982" y="6609"/>
                </a:cubicBezTo>
                <a:cubicBezTo>
                  <a:pt x="14265" y="5883"/>
                  <a:pt x="13411" y="5390"/>
                  <a:pt x="12419" y="5131"/>
                </a:cubicBezTo>
                <a:lnTo>
                  <a:pt x="12419" y="7549"/>
                </a:lnTo>
                <a:cubicBezTo>
                  <a:pt x="12419" y="7699"/>
                  <a:pt x="12369" y="7828"/>
                  <a:pt x="12269" y="7928"/>
                </a:cubicBezTo>
                <a:cubicBezTo>
                  <a:pt x="12172" y="8031"/>
                  <a:pt x="12049" y="8081"/>
                  <a:pt x="11896" y="8081"/>
                </a:cubicBezTo>
                <a:lnTo>
                  <a:pt x="9732" y="8081"/>
                </a:lnTo>
                <a:cubicBezTo>
                  <a:pt x="9368" y="8081"/>
                  <a:pt x="9183" y="7905"/>
                  <a:pt x="9183" y="7549"/>
                </a:cubicBezTo>
                <a:lnTo>
                  <a:pt x="9183" y="5131"/>
                </a:lnTo>
                <a:cubicBezTo>
                  <a:pt x="8191" y="5402"/>
                  <a:pt x="7334" y="5895"/>
                  <a:pt x="6608" y="6612"/>
                </a:cubicBezTo>
                <a:cubicBezTo>
                  <a:pt x="5889" y="7332"/>
                  <a:pt x="5399" y="8187"/>
                  <a:pt x="5135" y="9182"/>
                </a:cubicBezTo>
                <a:lnTo>
                  <a:pt x="7580" y="9182"/>
                </a:lnTo>
                <a:cubicBezTo>
                  <a:pt x="7733" y="9182"/>
                  <a:pt x="7853" y="9229"/>
                  <a:pt x="7947" y="9326"/>
                </a:cubicBezTo>
                <a:cubicBezTo>
                  <a:pt x="8038" y="9426"/>
                  <a:pt x="8088" y="9550"/>
                  <a:pt x="8088" y="9700"/>
                </a:cubicBezTo>
                <a:lnTo>
                  <a:pt x="8088" y="11867"/>
                </a:lnTo>
                <a:cubicBezTo>
                  <a:pt x="8088" y="12017"/>
                  <a:pt x="8038" y="12144"/>
                  <a:pt x="7947" y="12252"/>
                </a:cubicBezTo>
                <a:cubicBezTo>
                  <a:pt x="7853" y="12364"/>
                  <a:pt x="7733" y="12414"/>
                  <a:pt x="7580" y="12414"/>
                </a:cubicBezTo>
                <a:lnTo>
                  <a:pt x="5135" y="12414"/>
                </a:lnTo>
                <a:cubicBezTo>
                  <a:pt x="5408" y="13410"/>
                  <a:pt x="5904" y="14267"/>
                  <a:pt x="6620" y="14990"/>
                </a:cubicBezTo>
                <a:cubicBezTo>
                  <a:pt x="7337" y="15710"/>
                  <a:pt x="8191" y="16203"/>
                  <a:pt x="9183" y="16465"/>
                </a:cubicBezTo>
                <a:lnTo>
                  <a:pt x="9183" y="14018"/>
                </a:lnTo>
                <a:cubicBezTo>
                  <a:pt x="9183" y="13868"/>
                  <a:pt x="9239" y="13744"/>
                  <a:pt x="9348" y="13653"/>
                </a:cubicBezTo>
                <a:cubicBezTo>
                  <a:pt x="9453" y="13559"/>
                  <a:pt x="9583" y="13512"/>
                  <a:pt x="9732" y="13512"/>
                </a:cubicBezTo>
                <a:lnTo>
                  <a:pt x="11896" y="13512"/>
                </a:lnTo>
                <a:cubicBezTo>
                  <a:pt x="12049" y="13512"/>
                  <a:pt x="12172" y="13559"/>
                  <a:pt x="12269" y="13653"/>
                </a:cubicBezTo>
                <a:cubicBezTo>
                  <a:pt x="12369" y="13744"/>
                  <a:pt x="12419" y="13868"/>
                  <a:pt x="12419" y="14018"/>
                </a:cubicBezTo>
                <a:lnTo>
                  <a:pt x="12419" y="164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50789" tIns="50789" rIns="50789" bIns="50789" anchor="ctr"/>
          <a:lstStyle/>
          <a:p>
            <a:pPr defTabSz="457098">
              <a:defRPr/>
            </a:pPr>
            <a:endParaRPr lang="es-ES" sz="3600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cs typeface="Lato Regular"/>
              <a:sym typeface="Gill Sans" charset="0"/>
            </a:endParaRPr>
          </a:p>
        </p:txBody>
      </p:sp>
      <p:sp>
        <p:nvSpPr>
          <p:cNvPr id="25" name="Freeform 237"/>
          <p:cNvSpPr>
            <a:spLocks noChangeAspect="1" noChangeArrowheads="1"/>
          </p:cNvSpPr>
          <p:nvPr/>
        </p:nvSpPr>
        <p:spPr bwMode="auto">
          <a:xfrm>
            <a:off x="8737799" y="5064101"/>
            <a:ext cx="508194" cy="373329"/>
          </a:xfrm>
          <a:custGeom>
            <a:avLst/>
            <a:gdLst>
              <a:gd name="T0" fmla="*/ 586 w 1347"/>
              <a:gd name="T1" fmla="*/ 602 h 987"/>
              <a:gd name="T2" fmla="*/ 502 w 1347"/>
              <a:gd name="T3" fmla="*/ 535 h 987"/>
              <a:gd name="T4" fmla="*/ 42 w 1347"/>
              <a:gd name="T5" fmla="*/ 117 h 987"/>
              <a:gd name="T6" fmla="*/ 17 w 1347"/>
              <a:gd name="T7" fmla="*/ 33 h 987"/>
              <a:gd name="T8" fmla="*/ 92 w 1347"/>
              <a:gd name="T9" fmla="*/ 0 h 987"/>
              <a:gd name="T10" fmla="*/ 1255 w 1347"/>
              <a:gd name="T11" fmla="*/ 0 h 987"/>
              <a:gd name="T12" fmla="*/ 1330 w 1347"/>
              <a:gd name="T13" fmla="*/ 41 h 987"/>
              <a:gd name="T14" fmla="*/ 1305 w 1347"/>
              <a:gd name="T15" fmla="*/ 125 h 987"/>
              <a:gd name="T16" fmla="*/ 803 w 1347"/>
              <a:gd name="T17" fmla="*/ 576 h 987"/>
              <a:gd name="T18" fmla="*/ 586 w 1347"/>
              <a:gd name="T19" fmla="*/ 602 h 987"/>
              <a:gd name="T20" fmla="*/ 92 w 1347"/>
              <a:gd name="T21" fmla="*/ 986 h 987"/>
              <a:gd name="T22" fmla="*/ 0 w 1347"/>
              <a:gd name="T23" fmla="*/ 894 h 987"/>
              <a:gd name="T24" fmla="*/ 0 w 1347"/>
              <a:gd name="T25" fmla="*/ 225 h 987"/>
              <a:gd name="T26" fmla="*/ 42 w 1347"/>
              <a:gd name="T27" fmla="*/ 217 h 987"/>
              <a:gd name="T28" fmla="*/ 234 w 1347"/>
              <a:gd name="T29" fmla="*/ 409 h 987"/>
              <a:gd name="T30" fmla="*/ 251 w 1347"/>
              <a:gd name="T31" fmla="*/ 493 h 987"/>
              <a:gd name="T32" fmla="*/ 109 w 1347"/>
              <a:gd name="T33" fmla="*/ 827 h 987"/>
              <a:gd name="T34" fmla="*/ 126 w 1347"/>
              <a:gd name="T35" fmla="*/ 827 h 987"/>
              <a:gd name="T36" fmla="*/ 318 w 1347"/>
              <a:gd name="T37" fmla="*/ 576 h 987"/>
              <a:gd name="T38" fmla="*/ 393 w 1347"/>
              <a:gd name="T39" fmla="*/ 568 h 987"/>
              <a:gd name="T40" fmla="*/ 477 w 1347"/>
              <a:gd name="T41" fmla="*/ 643 h 987"/>
              <a:gd name="T42" fmla="*/ 569 w 1347"/>
              <a:gd name="T43" fmla="*/ 694 h 987"/>
              <a:gd name="T44" fmla="*/ 820 w 1347"/>
              <a:gd name="T45" fmla="*/ 677 h 987"/>
              <a:gd name="T46" fmla="*/ 945 w 1347"/>
              <a:gd name="T47" fmla="*/ 568 h 987"/>
              <a:gd name="T48" fmla="*/ 1020 w 1347"/>
              <a:gd name="T49" fmla="*/ 576 h 987"/>
              <a:gd name="T50" fmla="*/ 1229 w 1347"/>
              <a:gd name="T51" fmla="*/ 853 h 987"/>
              <a:gd name="T52" fmla="*/ 1238 w 1347"/>
              <a:gd name="T53" fmla="*/ 844 h 987"/>
              <a:gd name="T54" fmla="*/ 1096 w 1347"/>
              <a:gd name="T55" fmla="*/ 493 h 987"/>
              <a:gd name="T56" fmla="*/ 1112 w 1347"/>
              <a:gd name="T57" fmla="*/ 409 h 987"/>
              <a:gd name="T58" fmla="*/ 1313 w 1347"/>
              <a:gd name="T59" fmla="*/ 217 h 987"/>
              <a:gd name="T60" fmla="*/ 1346 w 1347"/>
              <a:gd name="T61" fmla="*/ 225 h 987"/>
              <a:gd name="T62" fmla="*/ 1346 w 1347"/>
              <a:gd name="T63" fmla="*/ 903 h 987"/>
              <a:gd name="T64" fmla="*/ 1246 w 1347"/>
              <a:gd name="T65" fmla="*/ 986 h 987"/>
              <a:gd name="T66" fmla="*/ 92 w 1347"/>
              <a:gd name="T67" fmla="*/ 986 h 987"/>
              <a:gd name="T68" fmla="*/ 92 w 1347"/>
              <a:gd name="T69" fmla="*/ 986 h 987"/>
              <a:gd name="T70" fmla="*/ 92 w 1347"/>
              <a:gd name="T71" fmla="*/ 986 h 9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347" h="987">
                <a:moveTo>
                  <a:pt x="586" y="602"/>
                </a:moveTo>
                <a:cubicBezTo>
                  <a:pt x="561" y="585"/>
                  <a:pt x="519" y="560"/>
                  <a:pt x="502" y="535"/>
                </a:cubicBezTo>
                <a:cubicBezTo>
                  <a:pt x="42" y="117"/>
                  <a:pt x="42" y="117"/>
                  <a:pt x="42" y="117"/>
                </a:cubicBezTo>
                <a:cubicBezTo>
                  <a:pt x="26" y="100"/>
                  <a:pt x="9" y="58"/>
                  <a:pt x="17" y="33"/>
                </a:cubicBezTo>
                <a:cubicBezTo>
                  <a:pt x="34" y="17"/>
                  <a:pt x="51" y="0"/>
                  <a:pt x="92" y="0"/>
                </a:cubicBezTo>
                <a:cubicBezTo>
                  <a:pt x="1255" y="0"/>
                  <a:pt x="1255" y="0"/>
                  <a:pt x="1255" y="0"/>
                </a:cubicBezTo>
                <a:cubicBezTo>
                  <a:pt x="1255" y="0"/>
                  <a:pt x="1305" y="0"/>
                  <a:pt x="1330" y="41"/>
                </a:cubicBezTo>
                <a:cubicBezTo>
                  <a:pt x="1346" y="67"/>
                  <a:pt x="1330" y="108"/>
                  <a:pt x="1305" y="125"/>
                </a:cubicBezTo>
                <a:cubicBezTo>
                  <a:pt x="803" y="576"/>
                  <a:pt x="803" y="576"/>
                  <a:pt x="803" y="576"/>
                </a:cubicBezTo>
                <a:cubicBezTo>
                  <a:pt x="803" y="576"/>
                  <a:pt x="711" y="652"/>
                  <a:pt x="586" y="602"/>
                </a:cubicBezTo>
                <a:close/>
                <a:moveTo>
                  <a:pt x="92" y="986"/>
                </a:moveTo>
                <a:cubicBezTo>
                  <a:pt x="92" y="986"/>
                  <a:pt x="0" y="978"/>
                  <a:pt x="0" y="894"/>
                </a:cubicBezTo>
                <a:cubicBezTo>
                  <a:pt x="0" y="225"/>
                  <a:pt x="0" y="225"/>
                  <a:pt x="0" y="225"/>
                </a:cubicBezTo>
                <a:cubicBezTo>
                  <a:pt x="0" y="200"/>
                  <a:pt x="17" y="192"/>
                  <a:pt x="42" y="217"/>
                </a:cubicBezTo>
                <a:cubicBezTo>
                  <a:pt x="234" y="409"/>
                  <a:pt x="234" y="409"/>
                  <a:pt x="234" y="409"/>
                </a:cubicBezTo>
                <a:cubicBezTo>
                  <a:pt x="260" y="426"/>
                  <a:pt x="268" y="468"/>
                  <a:pt x="251" y="493"/>
                </a:cubicBezTo>
                <a:cubicBezTo>
                  <a:pt x="109" y="827"/>
                  <a:pt x="109" y="827"/>
                  <a:pt x="109" y="827"/>
                </a:cubicBezTo>
                <a:cubicBezTo>
                  <a:pt x="101" y="853"/>
                  <a:pt x="109" y="853"/>
                  <a:pt x="126" y="827"/>
                </a:cubicBezTo>
                <a:cubicBezTo>
                  <a:pt x="318" y="576"/>
                  <a:pt x="318" y="576"/>
                  <a:pt x="318" y="576"/>
                </a:cubicBezTo>
                <a:cubicBezTo>
                  <a:pt x="343" y="552"/>
                  <a:pt x="368" y="552"/>
                  <a:pt x="393" y="568"/>
                </a:cubicBezTo>
                <a:cubicBezTo>
                  <a:pt x="477" y="643"/>
                  <a:pt x="477" y="643"/>
                  <a:pt x="477" y="643"/>
                </a:cubicBezTo>
                <a:cubicBezTo>
                  <a:pt x="502" y="660"/>
                  <a:pt x="544" y="685"/>
                  <a:pt x="569" y="694"/>
                </a:cubicBezTo>
                <a:cubicBezTo>
                  <a:pt x="636" y="710"/>
                  <a:pt x="744" y="735"/>
                  <a:pt x="820" y="677"/>
                </a:cubicBezTo>
                <a:cubicBezTo>
                  <a:pt x="945" y="568"/>
                  <a:pt x="945" y="568"/>
                  <a:pt x="945" y="568"/>
                </a:cubicBezTo>
                <a:cubicBezTo>
                  <a:pt x="970" y="552"/>
                  <a:pt x="1004" y="552"/>
                  <a:pt x="1020" y="576"/>
                </a:cubicBezTo>
                <a:cubicBezTo>
                  <a:pt x="1229" y="853"/>
                  <a:pt x="1229" y="853"/>
                  <a:pt x="1229" y="853"/>
                </a:cubicBezTo>
                <a:cubicBezTo>
                  <a:pt x="1246" y="877"/>
                  <a:pt x="1246" y="869"/>
                  <a:pt x="1238" y="844"/>
                </a:cubicBezTo>
                <a:cubicBezTo>
                  <a:pt x="1096" y="493"/>
                  <a:pt x="1096" y="493"/>
                  <a:pt x="1096" y="493"/>
                </a:cubicBezTo>
                <a:cubicBezTo>
                  <a:pt x="1079" y="468"/>
                  <a:pt x="1087" y="434"/>
                  <a:pt x="1112" y="409"/>
                </a:cubicBezTo>
                <a:cubicBezTo>
                  <a:pt x="1313" y="217"/>
                  <a:pt x="1313" y="217"/>
                  <a:pt x="1313" y="217"/>
                </a:cubicBezTo>
                <a:cubicBezTo>
                  <a:pt x="1330" y="192"/>
                  <a:pt x="1346" y="200"/>
                  <a:pt x="1346" y="225"/>
                </a:cubicBezTo>
                <a:cubicBezTo>
                  <a:pt x="1346" y="903"/>
                  <a:pt x="1346" y="903"/>
                  <a:pt x="1346" y="903"/>
                </a:cubicBezTo>
                <a:cubicBezTo>
                  <a:pt x="1346" y="903"/>
                  <a:pt x="1338" y="986"/>
                  <a:pt x="1246" y="986"/>
                </a:cubicBezTo>
                <a:cubicBezTo>
                  <a:pt x="92" y="986"/>
                  <a:pt x="92" y="986"/>
                  <a:pt x="92" y="986"/>
                </a:cubicBezTo>
                <a:close/>
                <a:moveTo>
                  <a:pt x="92" y="986"/>
                </a:moveTo>
                <a:lnTo>
                  <a:pt x="92" y="9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121893" tIns="60946" rIns="121893" bIns="60946" anchor="ctr"/>
          <a:lstStyle/>
          <a:p>
            <a:pPr>
              <a:defRPr/>
            </a:pPr>
            <a:endParaRPr lang="en-US" sz="1050" dirty="0">
              <a:ea typeface="SimSun" charset="0"/>
            </a:endParaRPr>
          </a:p>
        </p:txBody>
      </p:sp>
      <p:sp>
        <p:nvSpPr>
          <p:cNvPr id="26" name="AutoShape 125"/>
          <p:cNvSpPr>
            <a:spLocks noChangeAspect="1"/>
          </p:cNvSpPr>
          <p:nvPr/>
        </p:nvSpPr>
        <p:spPr bwMode="auto">
          <a:xfrm>
            <a:off x="8709373" y="3601086"/>
            <a:ext cx="516230" cy="514299"/>
          </a:xfrm>
          <a:custGeom>
            <a:avLst/>
            <a:gdLst>
              <a:gd name="T0" fmla="+- 0 10797 26"/>
              <a:gd name="T1" fmla="*/ T0 w 21542"/>
              <a:gd name="T2" fmla="*/ 10800 h 21600"/>
              <a:gd name="T3" fmla="+- 0 10797 26"/>
              <a:gd name="T4" fmla="*/ T3 w 21542"/>
              <a:gd name="T5" fmla="*/ 10800 h 21600"/>
              <a:gd name="T6" fmla="+- 0 10797 26"/>
              <a:gd name="T7" fmla="*/ T6 w 21542"/>
              <a:gd name="T8" fmla="*/ 10800 h 21600"/>
              <a:gd name="T9" fmla="+- 0 10797 26"/>
              <a:gd name="T10" fmla="*/ T9 w 21542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2" h="21600">
                <a:moveTo>
                  <a:pt x="11685" y="1798"/>
                </a:moveTo>
                <a:cubicBezTo>
                  <a:pt x="12903" y="1906"/>
                  <a:pt x="14055" y="2202"/>
                  <a:pt x="15143" y="2682"/>
                </a:cubicBezTo>
                <a:cubicBezTo>
                  <a:pt x="16233" y="3165"/>
                  <a:pt x="17213" y="3803"/>
                  <a:pt x="18089" y="4596"/>
                </a:cubicBezTo>
                <a:cubicBezTo>
                  <a:pt x="18964" y="5390"/>
                  <a:pt x="19696" y="6307"/>
                  <a:pt x="20286" y="7355"/>
                </a:cubicBezTo>
                <a:cubicBezTo>
                  <a:pt x="20875" y="8400"/>
                  <a:pt x="21290" y="9537"/>
                  <a:pt x="21528" y="10774"/>
                </a:cubicBezTo>
                <a:cubicBezTo>
                  <a:pt x="21573" y="11034"/>
                  <a:pt x="21497" y="11229"/>
                  <a:pt x="21299" y="11356"/>
                </a:cubicBezTo>
                <a:cubicBezTo>
                  <a:pt x="21223" y="11407"/>
                  <a:pt x="21151" y="11435"/>
                  <a:pt x="21077" y="11435"/>
                </a:cubicBezTo>
                <a:cubicBezTo>
                  <a:pt x="20930" y="11435"/>
                  <a:pt x="20822" y="11381"/>
                  <a:pt x="20760" y="11271"/>
                </a:cubicBezTo>
                <a:cubicBezTo>
                  <a:pt x="20016" y="10353"/>
                  <a:pt x="19186" y="9890"/>
                  <a:pt x="18272" y="9879"/>
                </a:cubicBezTo>
                <a:cubicBezTo>
                  <a:pt x="17616" y="9879"/>
                  <a:pt x="16994" y="10128"/>
                  <a:pt x="16402" y="10619"/>
                </a:cubicBezTo>
                <a:cubicBezTo>
                  <a:pt x="15813" y="11110"/>
                  <a:pt x="15320" y="11796"/>
                  <a:pt x="14912" y="12680"/>
                </a:cubicBezTo>
                <a:cubicBezTo>
                  <a:pt x="14840" y="12886"/>
                  <a:pt x="14704" y="12991"/>
                  <a:pt x="14516" y="12991"/>
                </a:cubicBezTo>
                <a:cubicBezTo>
                  <a:pt x="14323" y="12991"/>
                  <a:pt x="14191" y="12886"/>
                  <a:pt x="14115" y="12680"/>
                </a:cubicBezTo>
                <a:cubicBezTo>
                  <a:pt x="13490" y="11328"/>
                  <a:pt x="12679" y="10452"/>
                  <a:pt x="11682" y="10057"/>
                </a:cubicBezTo>
                <a:lnTo>
                  <a:pt x="11682" y="17164"/>
                </a:lnTo>
                <a:cubicBezTo>
                  <a:pt x="11682" y="17779"/>
                  <a:pt x="11594" y="18350"/>
                  <a:pt x="11415" y="18883"/>
                </a:cubicBezTo>
                <a:cubicBezTo>
                  <a:pt x="11234" y="19414"/>
                  <a:pt x="10993" y="19886"/>
                  <a:pt x="10690" y="20298"/>
                </a:cubicBezTo>
                <a:cubicBezTo>
                  <a:pt x="10385" y="20704"/>
                  <a:pt x="10029" y="21026"/>
                  <a:pt x="9621" y="21258"/>
                </a:cubicBezTo>
                <a:cubicBezTo>
                  <a:pt x="9214" y="21487"/>
                  <a:pt x="8777" y="21599"/>
                  <a:pt x="8314" y="21599"/>
                </a:cubicBezTo>
                <a:cubicBezTo>
                  <a:pt x="7852" y="21599"/>
                  <a:pt x="7410" y="21487"/>
                  <a:pt x="6995" y="21258"/>
                </a:cubicBezTo>
                <a:cubicBezTo>
                  <a:pt x="6580" y="21027"/>
                  <a:pt x="6220" y="20705"/>
                  <a:pt x="5915" y="20298"/>
                </a:cubicBezTo>
                <a:cubicBezTo>
                  <a:pt x="5612" y="19886"/>
                  <a:pt x="5369" y="19417"/>
                  <a:pt x="5190" y="18883"/>
                </a:cubicBezTo>
                <a:cubicBezTo>
                  <a:pt x="5011" y="18350"/>
                  <a:pt x="4923" y="17779"/>
                  <a:pt x="4923" y="17164"/>
                </a:cubicBezTo>
                <a:cubicBezTo>
                  <a:pt x="4923" y="16850"/>
                  <a:pt x="5011" y="16591"/>
                  <a:pt x="5190" y="16390"/>
                </a:cubicBezTo>
                <a:cubicBezTo>
                  <a:pt x="5369" y="16187"/>
                  <a:pt x="5583" y="16085"/>
                  <a:pt x="5836" y="16085"/>
                </a:cubicBezTo>
                <a:cubicBezTo>
                  <a:pt x="6103" y="16085"/>
                  <a:pt x="6320" y="16187"/>
                  <a:pt x="6492" y="16390"/>
                </a:cubicBezTo>
                <a:cubicBezTo>
                  <a:pt x="6661" y="16591"/>
                  <a:pt x="6747" y="16851"/>
                  <a:pt x="6747" y="17164"/>
                </a:cubicBezTo>
                <a:cubicBezTo>
                  <a:pt x="6747" y="17799"/>
                  <a:pt x="6900" y="18333"/>
                  <a:pt x="7203" y="18776"/>
                </a:cubicBezTo>
                <a:cubicBezTo>
                  <a:pt x="7508" y="19216"/>
                  <a:pt x="7878" y="19437"/>
                  <a:pt x="8312" y="19437"/>
                </a:cubicBezTo>
                <a:cubicBezTo>
                  <a:pt x="8732" y="19437"/>
                  <a:pt x="9092" y="19216"/>
                  <a:pt x="9397" y="18776"/>
                </a:cubicBezTo>
                <a:cubicBezTo>
                  <a:pt x="9700" y="18333"/>
                  <a:pt x="9853" y="17799"/>
                  <a:pt x="9853" y="17164"/>
                </a:cubicBezTo>
                <a:lnTo>
                  <a:pt x="9853" y="10057"/>
                </a:lnTo>
                <a:cubicBezTo>
                  <a:pt x="8856" y="10461"/>
                  <a:pt x="8042" y="11336"/>
                  <a:pt x="7420" y="12680"/>
                </a:cubicBezTo>
                <a:cubicBezTo>
                  <a:pt x="7344" y="12886"/>
                  <a:pt x="7210" y="12991"/>
                  <a:pt x="7019" y="12991"/>
                </a:cubicBezTo>
                <a:cubicBezTo>
                  <a:pt x="6828" y="12991"/>
                  <a:pt x="6700" y="12886"/>
                  <a:pt x="6631" y="12680"/>
                </a:cubicBezTo>
                <a:cubicBezTo>
                  <a:pt x="6227" y="11796"/>
                  <a:pt x="5734" y="11110"/>
                  <a:pt x="5147" y="10619"/>
                </a:cubicBezTo>
                <a:cubicBezTo>
                  <a:pt x="4560" y="10128"/>
                  <a:pt x="3940" y="9879"/>
                  <a:pt x="3284" y="9879"/>
                </a:cubicBezTo>
                <a:cubicBezTo>
                  <a:pt x="2363" y="9879"/>
                  <a:pt x="1541" y="10345"/>
                  <a:pt x="808" y="11271"/>
                </a:cubicBezTo>
                <a:cubicBezTo>
                  <a:pt x="718" y="11381"/>
                  <a:pt x="596" y="11435"/>
                  <a:pt x="455" y="11435"/>
                </a:cubicBezTo>
                <a:cubicBezTo>
                  <a:pt x="381" y="11435"/>
                  <a:pt x="305" y="11407"/>
                  <a:pt x="238" y="11356"/>
                </a:cubicBezTo>
                <a:cubicBezTo>
                  <a:pt x="47" y="11229"/>
                  <a:pt x="-26" y="11034"/>
                  <a:pt x="7" y="10774"/>
                </a:cubicBezTo>
                <a:cubicBezTo>
                  <a:pt x="245" y="9537"/>
                  <a:pt x="660" y="8400"/>
                  <a:pt x="1259" y="7355"/>
                </a:cubicBezTo>
                <a:cubicBezTo>
                  <a:pt x="1855" y="6307"/>
                  <a:pt x="2595" y="5390"/>
                  <a:pt x="3468" y="4596"/>
                </a:cubicBezTo>
                <a:cubicBezTo>
                  <a:pt x="4343" y="3803"/>
                  <a:pt x="5321" y="3168"/>
                  <a:pt x="6402" y="2688"/>
                </a:cubicBezTo>
                <a:cubicBezTo>
                  <a:pt x="7482" y="2213"/>
                  <a:pt x="8634" y="1917"/>
                  <a:pt x="9850" y="1798"/>
                </a:cubicBezTo>
                <a:lnTo>
                  <a:pt x="9850" y="1081"/>
                </a:lnTo>
                <a:cubicBezTo>
                  <a:pt x="9850" y="767"/>
                  <a:pt x="9936" y="508"/>
                  <a:pt x="10118" y="304"/>
                </a:cubicBezTo>
                <a:cubicBezTo>
                  <a:pt x="10296" y="101"/>
                  <a:pt x="10511" y="0"/>
                  <a:pt x="10764" y="0"/>
                </a:cubicBezTo>
                <a:cubicBezTo>
                  <a:pt x="11029" y="0"/>
                  <a:pt x="11248" y="101"/>
                  <a:pt x="11420" y="304"/>
                </a:cubicBezTo>
                <a:cubicBezTo>
                  <a:pt x="11589" y="508"/>
                  <a:pt x="11675" y="767"/>
                  <a:pt x="11675" y="1081"/>
                </a:cubicBezTo>
                <a:lnTo>
                  <a:pt x="11675" y="179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6600" dirty="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cs typeface="Gill Sans" charset="0"/>
              <a:sym typeface="Gill Sans" charset="0"/>
            </a:endParaRPr>
          </a:p>
        </p:txBody>
      </p:sp>
      <p:sp>
        <p:nvSpPr>
          <p:cNvPr id="27" name="Freeform 26"/>
          <p:cNvSpPr>
            <a:spLocks noChangeAspect="1" noChangeArrowheads="1"/>
          </p:cNvSpPr>
          <p:nvPr/>
        </p:nvSpPr>
        <p:spPr bwMode="auto">
          <a:xfrm>
            <a:off x="8739369" y="2275390"/>
            <a:ext cx="445665" cy="394124"/>
          </a:xfrm>
          <a:custGeom>
            <a:avLst/>
            <a:gdLst>
              <a:gd name="connsiteX0" fmla="*/ 358785 w 512434"/>
              <a:gd name="connsiteY0" fmla="*/ 409158 h 453171"/>
              <a:gd name="connsiteX1" fmla="*/ 345300 w 512434"/>
              <a:gd name="connsiteY1" fmla="*/ 425866 h 453171"/>
              <a:gd name="connsiteX2" fmla="*/ 358785 w 512434"/>
              <a:gd name="connsiteY2" fmla="*/ 439722 h 453171"/>
              <a:gd name="connsiteX3" fmla="*/ 372270 w 512434"/>
              <a:gd name="connsiteY3" fmla="*/ 425866 h 453171"/>
              <a:gd name="connsiteX4" fmla="*/ 358785 w 512434"/>
              <a:gd name="connsiteY4" fmla="*/ 409158 h 453171"/>
              <a:gd name="connsiteX5" fmla="*/ 151153 w 512434"/>
              <a:gd name="connsiteY5" fmla="*/ 300585 h 453171"/>
              <a:gd name="connsiteX6" fmla="*/ 195731 w 512434"/>
              <a:gd name="connsiteY6" fmla="*/ 300585 h 453171"/>
              <a:gd name="connsiteX7" fmla="*/ 195731 w 512434"/>
              <a:gd name="connsiteY7" fmla="*/ 345175 h 453171"/>
              <a:gd name="connsiteX8" fmla="*/ 151153 w 512434"/>
              <a:gd name="connsiteY8" fmla="*/ 345175 h 453171"/>
              <a:gd name="connsiteX9" fmla="*/ 71978 w 512434"/>
              <a:gd name="connsiteY9" fmla="*/ 300585 h 453171"/>
              <a:gd name="connsiteX10" fmla="*/ 120152 w 512434"/>
              <a:gd name="connsiteY10" fmla="*/ 300585 h 453171"/>
              <a:gd name="connsiteX11" fmla="*/ 120152 w 512434"/>
              <a:gd name="connsiteY11" fmla="*/ 345175 h 453171"/>
              <a:gd name="connsiteX12" fmla="*/ 71978 w 512434"/>
              <a:gd name="connsiteY12" fmla="*/ 345175 h 453171"/>
              <a:gd name="connsiteX13" fmla="*/ 481786 w 512434"/>
              <a:gd name="connsiteY13" fmla="*/ 286492 h 453171"/>
              <a:gd name="connsiteX14" fmla="*/ 468300 w 512434"/>
              <a:gd name="connsiteY14" fmla="*/ 299940 h 453171"/>
              <a:gd name="connsiteX15" fmla="*/ 481786 w 512434"/>
              <a:gd name="connsiteY15" fmla="*/ 313389 h 453171"/>
              <a:gd name="connsiteX16" fmla="*/ 498948 w 512434"/>
              <a:gd name="connsiteY16" fmla="*/ 299940 h 453171"/>
              <a:gd name="connsiteX17" fmla="*/ 481786 w 512434"/>
              <a:gd name="connsiteY17" fmla="*/ 286492 h 453171"/>
              <a:gd name="connsiteX18" fmla="*/ 235785 w 512434"/>
              <a:gd name="connsiteY18" fmla="*/ 286492 h 453171"/>
              <a:gd name="connsiteX19" fmla="*/ 222300 w 512434"/>
              <a:gd name="connsiteY19" fmla="*/ 299940 h 453171"/>
              <a:gd name="connsiteX20" fmla="*/ 235785 w 512434"/>
              <a:gd name="connsiteY20" fmla="*/ 313389 h 453171"/>
              <a:gd name="connsiteX21" fmla="*/ 249270 w 512434"/>
              <a:gd name="connsiteY21" fmla="*/ 299940 h 453171"/>
              <a:gd name="connsiteX22" fmla="*/ 235785 w 512434"/>
              <a:gd name="connsiteY22" fmla="*/ 286492 h 453171"/>
              <a:gd name="connsiteX23" fmla="*/ 151153 w 512434"/>
              <a:gd name="connsiteY23" fmla="*/ 228588 h 453171"/>
              <a:gd name="connsiteX24" fmla="*/ 195731 w 512434"/>
              <a:gd name="connsiteY24" fmla="*/ 228588 h 453171"/>
              <a:gd name="connsiteX25" fmla="*/ 195731 w 512434"/>
              <a:gd name="connsiteY25" fmla="*/ 273178 h 453171"/>
              <a:gd name="connsiteX26" fmla="*/ 151153 w 512434"/>
              <a:gd name="connsiteY26" fmla="*/ 273178 h 453171"/>
              <a:gd name="connsiteX27" fmla="*/ 71978 w 512434"/>
              <a:gd name="connsiteY27" fmla="*/ 228588 h 453171"/>
              <a:gd name="connsiteX28" fmla="*/ 120152 w 512434"/>
              <a:gd name="connsiteY28" fmla="*/ 228588 h 453171"/>
              <a:gd name="connsiteX29" fmla="*/ 120152 w 512434"/>
              <a:gd name="connsiteY29" fmla="*/ 273178 h 453171"/>
              <a:gd name="connsiteX30" fmla="*/ 71978 w 512434"/>
              <a:gd name="connsiteY30" fmla="*/ 273178 h 453171"/>
              <a:gd name="connsiteX31" fmla="*/ 427028 w 512434"/>
              <a:gd name="connsiteY31" fmla="*/ 221695 h 453171"/>
              <a:gd name="connsiteX32" fmla="*/ 372270 w 512434"/>
              <a:gd name="connsiteY32" fmla="*/ 275896 h 453171"/>
              <a:gd name="connsiteX33" fmla="*/ 358785 w 512434"/>
              <a:gd name="connsiteY33" fmla="*/ 272636 h 453171"/>
              <a:gd name="connsiteX34" fmla="*/ 341622 w 512434"/>
              <a:gd name="connsiteY34" fmla="*/ 279564 h 453171"/>
              <a:gd name="connsiteX35" fmla="*/ 283596 w 512434"/>
              <a:gd name="connsiteY35" fmla="*/ 238404 h 453171"/>
              <a:gd name="connsiteX36" fmla="*/ 266433 w 512434"/>
              <a:gd name="connsiteY36" fmla="*/ 238404 h 453171"/>
              <a:gd name="connsiteX37" fmla="*/ 270111 w 512434"/>
              <a:gd name="connsiteY37" fmla="*/ 255520 h 453171"/>
              <a:gd name="connsiteX38" fmla="*/ 331406 w 512434"/>
              <a:gd name="connsiteY38" fmla="*/ 303200 h 453171"/>
              <a:gd name="connsiteX39" fmla="*/ 358785 w 512434"/>
              <a:gd name="connsiteY39" fmla="*/ 327245 h 453171"/>
              <a:gd name="connsiteX40" fmla="*/ 386164 w 512434"/>
              <a:gd name="connsiteY40" fmla="*/ 299940 h 453171"/>
              <a:gd name="connsiteX41" fmla="*/ 386164 w 512434"/>
              <a:gd name="connsiteY41" fmla="*/ 296680 h 453171"/>
              <a:gd name="connsiteX42" fmla="*/ 444191 w 512434"/>
              <a:gd name="connsiteY42" fmla="*/ 238404 h 453171"/>
              <a:gd name="connsiteX43" fmla="*/ 444191 w 512434"/>
              <a:gd name="connsiteY43" fmla="*/ 221695 h 453171"/>
              <a:gd name="connsiteX44" fmla="*/ 427028 w 512434"/>
              <a:gd name="connsiteY44" fmla="*/ 221695 h 453171"/>
              <a:gd name="connsiteX45" fmla="*/ 358785 w 512434"/>
              <a:gd name="connsiteY45" fmla="*/ 163826 h 453171"/>
              <a:gd name="connsiteX46" fmla="*/ 345300 w 512434"/>
              <a:gd name="connsiteY46" fmla="*/ 177274 h 453171"/>
              <a:gd name="connsiteX47" fmla="*/ 358785 w 512434"/>
              <a:gd name="connsiteY47" fmla="*/ 190723 h 453171"/>
              <a:gd name="connsiteX48" fmla="*/ 372270 w 512434"/>
              <a:gd name="connsiteY48" fmla="*/ 177274 h 453171"/>
              <a:gd name="connsiteX49" fmla="*/ 358785 w 512434"/>
              <a:gd name="connsiteY49" fmla="*/ 163826 h 453171"/>
              <a:gd name="connsiteX50" fmla="*/ 151153 w 512434"/>
              <a:gd name="connsiteY50" fmla="*/ 156592 h 453171"/>
              <a:gd name="connsiteX51" fmla="*/ 195731 w 512434"/>
              <a:gd name="connsiteY51" fmla="*/ 156592 h 453171"/>
              <a:gd name="connsiteX52" fmla="*/ 195731 w 512434"/>
              <a:gd name="connsiteY52" fmla="*/ 201182 h 453171"/>
              <a:gd name="connsiteX53" fmla="*/ 151153 w 512434"/>
              <a:gd name="connsiteY53" fmla="*/ 201182 h 453171"/>
              <a:gd name="connsiteX54" fmla="*/ 37595 w 512434"/>
              <a:gd name="connsiteY54" fmla="*/ 102289 h 453171"/>
              <a:gd name="connsiteX55" fmla="*/ 37595 w 512434"/>
              <a:gd name="connsiteY55" fmla="*/ 374925 h 453171"/>
              <a:gd name="connsiteX56" fmla="*/ 228838 w 512434"/>
              <a:gd name="connsiteY56" fmla="*/ 374925 h 453171"/>
              <a:gd name="connsiteX57" fmla="*/ 208406 w 512434"/>
              <a:gd name="connsiteY57" fmla="*/ 299940 h 453171"/>
              <a:gd name="connsiteX58" fmla="*/ 246001 w 512434"/>
              <a:gd name="connsiteY58" fmla="*/ 201318 h 453171"/>
              <a:gd name="connsiteX59" fmla="*/ 225569 w 512434"/>
              <a:gd name="connsiteY59" fmla="*/ 201318 h 453171"/>
              <a:gd name="connsiteX60" fmla="*/ 225569 w 512434"/>
              <a:gd name="connsiteY60" fmla="*/ 156898 h 453171"/>
              <a:gd name="connsiteX61" fmla="*/ 270111 w 512434"/>
              <a:gd name="connsiteY61" fmla="*/ 156898 h 453171"/>
              <a:gd name="connsiteX62" fmla="*/ 270111 w 512434"/>
              <a:gd name="connsiteY62" fmla="*/ 177274 h 453171"/>
              <a:gd name="connsiteX63" fmla="*/ 358785 w 512434"/>
              <a:gd name="connsiteY63" fmla="*/ 149970 h 453171"/>
              <a:gd name="connsiteX64" fmla="*/ 382895 w 512434"/>
              <a:gd name="connsiteY64" fmla="*/ 149970 h 453171"/>
              <a:gd name="connsiteX65" fmla="*/ 382895 w 512434"/>
              <a:gd name="connsiteY65" fmla="*/ 102289 h 453171"/>
              <a:gd name="connsiteX66" fmla="*/ 37595 w 512434"/>
              <a:gd name="connsiteY66" fmla="*/ 102289 h 453171"/>
              <a:gd name="connsiteX67" fmla="*/ 136894 w 512434"/>
              <a:gd name="connsiteY67" fmla="*/ 30564 h 453171"/>
              <a:gd name="connsiteX68" fmla="*/ 136894 w 512434"/>
              <a:gd name="connsiteY68" fmla="*/ 68057 h 453171"/>
              <a:gd name="connsiteX69" fmla="*/ 283596 w 512434"/>
              <a:gd name="connsiteY69" fmla="*/ 68057 h 453171"/>
              <a:gd name="connsiteX70" fmla="*/ 283596 w 512434"/>
              <a:gd name="connsiteY70" fmla="*/ 30564 h 453171"/>
              <a:gd name="connsiteX71" fmla="*/ 136894 w 512434"/>
              <a:gd name="connsiteY71" fmla="*/ 30564 h 453171"/>
              <a:gd name="connsiteX72" fmla="*/ 30648 w 512434"/>
              <a:gd name="connsiteY72" fmla="*/ 0 h 453171"/>
              <a:gd name="connsiteX73" fmla="*/ 389433 w 512434"/>
              <a:gd name="connsiteY73" fmla="*/ 0 h 453171"/>
              <a:gd name="connsiteX74" fmla="*/ 420490 w 512434"/>
              <a:gd name="connsiteY74" fmla="*/ 30564 h 453171"/>
              <a:gd name="connsiteX75" fmla="*/ 420490 w 512434"/>
              <a:gd name="connsiteY75" fmla="*/ 163826 h 453171"/>
              <a:gd name="connsiteX76" fmla="*/ 512434 w 512434"/>
              <a:gd name="connsiteY76" fmla="*/ 299940 h 453171"/>
              <a:gd name="connsiteX77" fmla="*/ 358785 w 512434"/>
              <a:gd name="connsiteY77" fmla="*/ 453171 h 453171"/>
              <a:gd name="connsiteX78" fmla="*/ 263164 w 512434"/>
              <a:gd name="connsiteY78" fmla="*/ 419346 h 453171"/>
              <a:gd name="connsiteX79" fmla="*/ 30648 w 512434"/>
              <a:gd name="connsiteY79" fmla="*/ 419346 h 453171"/>
              <a:gd name="connsiteX80" fmla="*/ 0 w 512434"/>
              <a:gd name="connsiteY80" fmla="*/ 388374 h 453171"/>
              <a:gd name="connsiteX81" fmla="*/ 0 w 512434"/>
              <a:gd name="connsiteY81" fmla="*/ 30564 h 453171"/>
              <a:gd name="connsiteX82" fmla="*/ 30648 w 512434"/>
              <a:gd name="connsiteY82" fmla="*/ 0 h 453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512434" h="453171">
                <a:moveTo>
                  <a:pt x="358785" y="409158"/>
                </a:moveTo>
                <a:cubicBezTo>
                  <a:pt x="351838" y="409158"/>
                  <a:pt x="345300" y="415678"/>
                  <a:pt x="345300" y="425866"/>
                </a:cubicBezTo>
                <a:cubicBezTo>
                  <a:pt x="345300" y="432794"/>
                  <a:pt x="351838" y="439722"/>
                  <a:pt x="358785" y="439722"/>
                </a:cubicBezTo>
                <a:cubicBezTo>
                  <a:pt x="365732" y="439722"/>
                  <a:pt x="372270" y="432794"/>
                  <a:pt x="372270" y="425866"/>
                </a:cubicBezTo>
                <a:cubicBezTo>
                  <a:pt x="372270" y="415678"/>
                  <a:pt x="365732" y="409158"/>
                  <a:pt x="358785" y="409158"/>
                </a:cubicBezTo>
                <a:close/>
                <a:moveTo>
                  <a:pt x="151153" y="300585"/>
                </a:moveTo>
                <a:lnTo>
                  <a:pt x="195731" y="300585"/>
                </a:lnTo>
                <a:lnTo>
                  <a:pt x="195731" y="345175"/>
                </a:lnTo>
                <a:lnTo>
                  <a:pt x="151153" y="345175"/>
                </a:lnTo>
                <a:close/>
                <a:moveTo>
                  <a:pt x="71978" y="300585"/>
                </a:moveTo>
                <a:lnTo>
                  <a:pt x="120152" y="300585"/>
                </a:lnTo>
                <a:lnTo>
                  <a:pt x="120152" y="345175"/>
                </a:lnTo>
                <a:lnTo>
                  <a:pt x="71978" y="345175"/>
                </a:lnTo>
                <a:close/>
                <a:moveTo>
                  <a:pt x="481786" y="286492"/>
                </a:moveTo>
                <a:cubicBezTo>
                  <a:pt x="474839" y="286492"/>
                  <a:pt x="468300" y="293012"/>
                  <a:pt x="468300" y="299940"/>
                </a:cubicBezTo>
                <a:cubicBezTo>
                  <a:pt x="468300" y="310128"/>
                  <a:pt x="474839" y="313389"/>
                  <a:pt x="481786" y="313389"/>
                </a:cubicBezTo>
                <a:cubicBezTo>
                  <a:pt x="492002" y="313389"/>
                  <a:pt x="498948" y="310128"/>
                  <a:pt x="498948" y="299940"/>
                </a:cubicBezTo>
                <a:cubicBezTo>
                  <a:pt x="498948" y="293012"/>
                  <a:pt x="492002" y="286492"/>
                  <a:pt x="481786" y="286492"/>
                </a:cubicBezTo>
                <a:close/>
                <a:moveTo>
                  <a:pt x="235785" y="286492"/>
                </a:moveTo>
                <a:cubicBezTo>
                  <a:pt x="228838" y="286492"/>
                  <a:pt x="222300" y="293012"/>
                  <a:pt x="222300" y="299940"/>
                </a:cubicBezTo>
                <a:cubicBezTo>
                  <a:pt x="222300" y="310128"/>
                  <a:pt x="228838" y="313389"/>
                  <a:pt x="235785" y="313389"/>
                </a:cubicBezTo>
                <a:cubicBezTo>
                  <a:pt x="242732" y="313389"/>
                  <a:pt x="249270" y="310128"/>
                  <a:pt x="249270" y="299940"/>
                </a:cubicBezTo>
                <a:cubicBezTo>
                  <a:pt x="249270" y="293012"/>
                  <a:pt x="242732" y="286492"/>
                  <a:pt x="235785" y="286492"/>
                </a:cubicBezTo>
                <a:close/>
                <a:moveTo>
                  <a:pt x="151153" y="228588"/>
                </a:moveTo>
                <a:lnTo>
                  <a:pt x="195731" y="228588"/>
                </a:lnTo>
                <a:lnTo>
                  <a:pt x="195731" y="273178"/>
                </a:lnTo>
                <a:lnTo>
                  <a:pt x="151153" y="273178"/>
                </a:lnTo>
                <a:close/>
                <a:moveTo>
                  <a:pt x="71978" y="228588"/>
                </a:moveTo>
                <a:lnTo>
                  <a:pt x="120152" y="228588"/>
                </a:lnTo>
                <a:lnTo>
                  <a:pt x="120152" y="273178"/>
                </a:lnTo>
                <a:lnTo>
                  <a:pt x="71978" y="273178"/>
                </a:lnTo>
                <a:close/>
                <a:moveTo>
                  <a:pt x="427028" y="221695"/>
                </a:moveTo>
                <a:cubicBezTo>
                  <a:pt x="427028" y="221695"/>
                  <a:pt x="427028" y="221695"/>
                  <a:pt x="372270" y="275896"/>
                </a:cubicBezTo>
                <a:cubicBezTo>
                  <a:pt x="369001" y="275896"/>
                  <a:pt x="365732" y="272636"/>
                  <a:pt x="358785" y="272636"/>
                </a:cubicBezTo>
                <a:cubicBezTo>
                  <a:pt x="351838" y="272636"/>
                  <a:pt x="345300" y="275896"/>
                  <a:pt x="341622" y="279564"/>
                </a:cubicBezTo>
                <a:cubicBezTo>
                  <a:pt x="341622" y="279564"/>
                  <a:pt x="341622" y="279564"/>
                  <a:pt x="283596" y="238404"/>
                </a:cubicBezTo>
                <a:cubicBezTo>
                  <a:pt x="280327" y="231883"/>
                  <a:pt x="270111" y="235143"/>
                  <a:pt x="266433" y="238404"/>
                </a:cubicBezTo>
                <a:cubicBezTo>
                  <a:pt x="263164" y="242071"/>
                  <a:pt x="266433" y="252260"/>
                  <a:pt x="270111" y="255520"/>
                </a:cubicBezTo>
                <a:cubicBezTo>
                  <a:pt x="270111" y="255520"/>
                  <a:pt x="270111" y="255520"/>
                  <a:pt x="331406" y="303200"/>
                </a:cubicBezTo>
                <a:cubicBezTo>
                  <a:pt x="331406" y="317056"/>
                  <a:pt x="345300" y="327245"/>
                  <a:pt x="358785" y="327245"/>
                </a:cubicBezTo>
                <a:cubicBezTo>
                  <a:pt x="375948" y="327245"/>
                  <a:pt x="386164" y="317056"/>
                  <a:pt x="386164" y="299940"/>
                </a:cubicBezTo>
                <a:lnTo>
                  <a:pt x="386164" y="296680"/>
                </a:lnTo>
                <a:cubicBezTo>
                  <a:pt x="386164" y="296680"/>
                  <a:pt x="386164" y="296680"/>
                  <a:pt x="444191" y="238404"/>
                </a:cubicBezTo>
                <a:cubicBezTo>
                  <a:pt x="447869" y="231883"/>
                  <a:pt x="451138" y="224955"/>
                  <a:pt x="444191" y="221695"/>
                </a:cubicBezTo>
                <a:cubicBezTo>
                  <a:pt x="440922" y="218027"/>
                  <a:pt x="433975" y="218027"/>
                  <a:pt x="427028" y="221695"/>
                </a:cubicBezTo>
                <a:close/>
                <a:moveTo>
                  <a:pt x="358785" y="163826"/>
                </a:moveTo>
                <a:cubicBezTo>
                  <a:pt x="351838" y="163826"/>
                  <a:pt x="345300" y="170346"/>
                  <a:pt x="345300" y="177274"/>
                </a:cubicBezTo>
                <a:cubicBezTo>
                  <a:pt x="345300" y="184202"/>
                  <a:pt x="351838" y="190723"/>
                  <a:pt x="358785" y="190723"/>
                </a:cubicBezTo>
                <a:cubicBezTo>
                  <a:pt x="365732" y="190723"/>
                  <a:pt x="372270" y="184202"/>
                  <a:pt x="372270" y="177274"/>
                </a:cubicBezTo>
                <a:cubicBezTo>
                  <a:pt x="372270" y="170346"/>
                  <a:pt x="365732" y="163826"/>
                  <a:pt x="358785" y="163826"/>
                </a:cubicBezTo>
                <a:close/>
                <a:moveTo>
                  <a:pt x="151153" y="156592"/>
                </a:moveTo>
                <a:lnTo>
                  <a:pt x="195731" y="156592"/>
                </a:lnTo>
                <a:lnTo>
                  <a:pt x="195731" y="201182"/>
                </a:lnTo>
                <a:lnTo>
                  <a:pt x="151153" y="201182"/>
                </a:lnTo>
                <a:close/>
                <a:moveTo>
                  <a:pt x="37595" y="102289"/>
                </a:moveTo>
                <a:lnTo>
                  <a:pt x="37595" y="374925"/>
                </a:lnTo>
                <a:cubicBezTo>
                  <a:pt x="37595" y="374925"/>
                  <a:pt x="37595" y="374925"/>
                  <a:pt x="228838" y="374925"/>
                </a:cubicBezTo>
                <a:cubicBezTo>
                  <a:pt x="215353" y="354549"/>
                  <a:pt x="208406" y="327245"/>
                  <a:pt x="208406" y="299940"/>
                </a:cubicBezTo>
                <a:cubicBezTo>
                  <a:pt x="208406" y="262448"/>
                  <a:pt x="222300" y="228215"/>
                  <a:pt x="246001" y="201318"/>
                </a:cubicBezTo>
                <a:cubicBezTo>
                  <a:pt x="246001" y="201318"/>
                  <a:pt x="246001" y="201318"/>
                  <a:pt x="225569" y="201318"/>
                </a:cubicBezTo>
                <a:cubicBezTo>
                  <a:pt x="225569" y="201318"/>
                  <a:pt x="225569" y="201318"/>
                  <a:pt x="225569" y="156898"/>
                </a:cubicBezTo>
                <a:cubicBezTo>
                  <a:pt x="225569" y="156898"/>
                  <a:pt x="225569" y="156898"/>
                  <a:pt x="270111" y="156898"/>
                </a:cubicBezTo>
                <a:cubicBezTo>
                  <a:pt x="270111" y="156898"/>
                  <a:pt x="270111" y="156898"/>
                  <a:pt x="270111" y="177274"/>
                </a:cubicBezTo>
                <a:cubicBezTo>
                  <a:pt x="293812" y="160158"/>
                  <a:pt x="324868" y="149970"/>
                  <a:pt x="358785" y="149970"/>
                </a:cubicBezTo>
                <a:cubicBezTo>
                  <a:pt x="365732" y="149970"/>
                  <a:pt x="375948" y="149970"/>
                  <a:pt x="382895" y="149970"/>
                </a:cubicBezTo>
                <a:cubicBezTo>
                  <a:pt x="382895" y="149970"/>
                  <a:pt x="382895" y="149970"/>
                  <a:pt x="382895" y="102289"/>
                </a:cubicBezTo>
                <a:cubicBezTo>
                  <a:pt x="382895" y="102289"/>
                  <a:pt x="382895" y="102289"/>
                  <a:pt x="37595" y="102289"/>
                </a:cubicBezTo>
                <a:close/>
                <a:moveTo>
                  <a:pt x="136894" y="30564"/>
                </a:moveTo>
                <a:lnTo>
                  <a:pt x="136894" y="68057"/>
                </a:lnTo>
                <a:cubicBezTo>
                  <a:pt x="136894" y="68057"/>
                  <a:pt x="136894" y="68057"/>
                  <a:pt x="283596" y="68057"/>
                </a:cubicBezTo>
                <a:cubicBezTo>
                  <a:pt x="283596" y="68057"/>
                  <a:pt x="283596" y="68057"/>
                  <a:pt x="283596" y="30564"/>
                </a:cubicBezTo>
                <a:cubicBezTo>
                  <a:pt x="283596" y="30564"/>
                  <a:pt x="283596" y="30564"/>
                  <a:pt x="136894" y="30564"/>
                </a:cubicBezTo>
                <a:close/>
                <a:moveTo>
                  <a:pt x="30648" y="0"/>
                </a:moveTo>
                <a:cubicBezTo>
                  <a:pt x="30648" y="0"/>
                  <a:pt x="30648" y="0"/>
                  <a:pt x="389433" y="0"/>
                </a:cubicBezTo>
                <a:cubicBezTo>
                  <a:pt x="406596" y="0"/>
                  <a:pt x="420490" y="13856"/>
                  <a:pt x="420490" y="30564"/>
                </a:cubicBezTo>
                <a:cubicBezTo>
                  <a:pt x="420490" y="30564"/>
                  <a:pt x="420490" y="30564"/>
                  <a:pt x="420490" y="163826"/>
                </a:cubicBezTo>
                <a:cubicBezTo>
                  <a:pt x="474839" y="187463"/>
                  <a:pt x="512434" y="238404"/>
                  <a:pt x="512434" y="299940"/>
                </a:cubicBezTo>
                <a:cubicBezTo>
                  <a:pt x="512434" y="385113"/>
                  <a:pt x="444191" y="453171"/>
                  <a:pt x="358785" y="453171"/>
                </a:cubicBezTo>
                <a:cubicBezTo>
                  <a:pt x="324868" y="453171"/>
                  <a:pt x="290543" y="439722"/>
                  <a:pt x="263164" y="419346"/>
                </a:cubicBezTo>
                <a:cubicBezTo>
                  <a:pt x="263164" y="419346"/>
                  <a:pt x="263164" y="419346"/>
                  <a:pt x="30648" y="419346"/>
                </a:cubicBezTo>
                <a:cubicBezTo>
                  <a:pt x="13894" y="419346"/>
                  <a:pt x="0" y="405490"/>
                  <a:pt x="0" y="388374"/>
                </a:cubicBezTo>
                <a:cubicBezTo>
                  <a:pt x="0" y="388374"/>
                  <a:pt x="0" y="388374"/>
                  <a:pt x="0" y="30564"/>
                </a:cubicBezTo>
                <a:cubicBezTo>
                  <a:pt x="0" y="13856"/>
                  <a:pt x="13894" y="0"/>
                  <a:pt x="3064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anchor="ctr">
            <a:noAutofit/>
          </a:bodyPr>
          <a:lstStyle/>
          <a:p>
            <a:pPr>
              <a:defRPr/>
            </a:pPr>
            <a:endParaRPr lang="en-US" sz="2400" dirty="0">
              <a:ea typeface="SimSun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305399" y="2098710"/>
            <a:ext cx="9749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cs typeface="Lato Regular"/>
              </a:rPr>
              <a:t>Schedule</a:t>
            </a:r>
            <a:endParaRPr lang="id-ID" sz="1600" b="1" dirty="0">
              <a:solidFill>
                <a:schemeClr val="bg1"/>
              </a:solidFill>
              <a:cs typeface="Lato Regular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305399" y="2356023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pt-BR" sz="1200" dirty="0">
                <a:solidFill>
                  <a:schemeClr val="bg1"/>
                </a:solidFill>
                <a:cs typeface="Lato Light"/>
              </a:rPr>
              <a:t>Lorem ipsum dolor sit amet, consectetur adipiscing elit.</a:t>
            </a:r>
            <a:endParaRPr lang="en-US" sz="1200" b="1" dirty="0">
              <a:solidFill>
                <a:schemeClr val="bg1"/>
              </a:solidFill>
              <a:cs typeface="Lato Ligh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9355945" y="3531780"/>
            <a:ext cx="8531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cs typeface="Lato Regular"/>
              </a:rPr>
              <a:t>Protect</a:t>
            </a:r>
            <a:endParaRPr lang="id-ID" sz="1600" b="1" dirty="0">
              <a:solidFill>
                <a:schemeClr val="bg1"/>
              </a:solidFill>
              <a:cs typeface="Lato Regular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9355945" y="3789093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pt-BR" sz="1200" dirty="0">
                <a:solidFill>
                  <a:schemeClr val="bg1"/>
                </a:solidFill>
                <a:cs typeface="Lato Light"/>
              </a:rPr>
              <a:t>Lorem ipsum dolor sit amet, consectetur adipiscing elit.</a:t>
            </a:r>
            <a:endParaRPr lang="en-US" sz="1200" b="1" dirty="0">
              <a:solidFill>
                <a:schemeClr val="bg1"/>
              </a:solidFill>
              <a:cs typeface="Lato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9412579" y="4894824"/>
            <a:ext cx="7633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cs typeface="Lato Regular"/>
              </a:rPr>
              <a:t>E-Mail</a:t>
            </a:r>
            <a:endParaRPr lang="id-ID" sz="1600" b="1" dirty="0">
              <a:solidFill>
                <a:schemeClr val="bg1"/>
              </a:solidFill>
              <a:cs typeface="Lato Regular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412579" y="5152137"/>
            <a:ext cx="213250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pt-BR" sz="1200" dirty="0">
                <a:solidFill>
                  <a:schemeClr val="bg1"/>
                </a:solidFill>
                <a:cs typeface="Lato Light"/>
              </a:rPr>
              <a:t>Lorem ipsum dolor sit amet, consectetur adipiscing elit.</a:t>
            </a:r>
            <a:endParaRPr lang="en-US" sz="1200" b="1" dirty="0">
              <a:solidFill>
                <a:schemeClr val="bg1"/>
              </a:solidFill>
              <a:cs typeface="Lato Light"/>
            </a:endParaRPr>
          </a:p>
        </p:txBody>
      </p:sp>
      <p:sp>
        <p:nvSpPr>
          <p:cNvPr id="34" name="TextBox 33"/>
          <p:cNvSpPr txBox="1"/>
          <p:nvPr/>
        </p:nvSpPr>
        <p:spPr>
          <a:xfrm flipH="1">
            <a:off x="1991900" y="2098710"/>
            <a:ext cx="7457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>
                <a:solidFill>
                  <a:schemeClr val="bg1"/>
                </a:solidFill>
                <a:cs typeface="Lato Regular"/>
              </a:rPr>
              <a:t>Target</a:t>
            </a:r>
            <a:endParaRPr lang="id-ID" sz="1600" b="1" dirty="0">
              <a:solidFill>
                <a:schemeClr val="bg1"/>
              </a:solidFill>
              <a:cs typeface="Lato Regular"/>
            </a:endParaRPr>
          </a:p>
        </p:txBody>
      </p:sp>
      <p:sp>
        <p:nvSpPr>
          <p:cNvPr id="35" name="TextBox 34"/>
          <p:cNvSpPr txBox="1"/>
          <p:nvPr/>
        </p:nvSpPr>
        <p:spPr>
          <a:xfrm flipH="1">
            <a:off x="497932" y="2356023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pt-BR" sz="1200" dirty="0">
                <a:solidFill>
                  <a:schemeClr val="bg1"/>
                </a:solidFill>
                <a:cs typeface="Lato Light"/>
              </a:rPr>
              <a:t>Lorem ipsum dolor sit amet, consectetur adipiscing elit.</a:t>
            </a:r>
            <a:endParaRPr lang="en-US" sz="1200" b="1" dirty="0">
              <a:solidFill>
                <a:schemeClr val="bg1"/>
              </a:solidFill>
              <a:cs typeface="Lato Light"/>
            </a:endParaRPr>
          </a:p>
        </p:txBody>
      </p:sp>
      <p:sp>
        <p:nvSpPr>
          <p:cNvPr id="36" name="TextBox 35"/>
          <p:cNvSpPr txBox="1"/>
          <p:nvPr/>
        </p:nvSpPr>
        <p:spPr>
          <a:xfrm flipH="1">
            <a:off x="2010067" y="3531780"/>
            <a:ext cx="6944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>
                <a:solidFill>
                  <a:schemeClr val="bg1"/>
                </a:solidFill>
                <a:cs typeface="Lato Regular"/>
              </a:rPr>
              <a:t>Audio</a:t>
            </a:r>
            <a:endParaRPr lang="id-ID" sz="1600" b="1" dirty="0">
              <a:solidFill>
                <a:schemeClr val="bg1"/>
              </a:solidFill>
              <a:cs typeface="Lato Regular"/>
            </a:endParaRPr>
          </a:p>
        </p:txBody>
      </p:sp>
      <p:sp>
        <p:nvSpPr>
          <p:cNvPr id="37" name="TextBox 36"/>
          <p:cNvSpPr txBox="1"/>
          <p:nvPr/>
        </p:nvSpPr>
        <p:spPr>
          <a:xfrm flipH="1">
            <a:off x="464803" y="3789093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pt-BR" sz="1200" dirty="0">
                <a:solidFill>
                  <a:schemeClr val="bg1"/>
                </a:solidFill>
                <a:cs typeface="Lato Light"/>
              </a:rPr>
              <a:t>Lorem ipsum dolor sit amet, consectetur adipiscing elit.</a:t>
            </a:r>
            <a:endParaRPr lang="en-US" sz="1200" b="1" dirty="0">
              <a:solidFill>
                <a:schemeClr val="bg1"/>
              </a:solidFill>
              <a:cs typeface="Lato Light"/>
            </a:endParaRPr>
          </a:p>
        </p:txBody>
      </p:sp>
      <p:sp>
        <p:nvSpPr>
          <p:cNvPr id="38" name="TextBox 37"/>
          <p:cNvSpPr txBox="1"/>
          <p:nvPr/>
        </p:nvSpPr>
        <p:spPr>
          <a:xfrm flipH="1">
            <a:off x="1609611" y="4894824"/>
            <a:ext cx="10406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>
                <a:solidFill>
                  <a:schemeClr val="bg1"/>
                </a:solidFill>
                <a:cs typeface="Lato Regular"/>
              </a:rPr>
              <a:t>Share File</a:t>
            </a:r>
            <a:endParaRPr lang="id-ID" sz="1600" b="1" dirty="0">
              <a:solidFill>
                <a:schemeClr val="bg1"/>
              </a:solidFill>
              <a:cs typeface="Lato Regular"/>
            </a:endParaRPr>
          </a:p>
        </p:txBody>
      </p:sp>
      <p:sp>
        <p:nvSpPr>
          <p:cNvPr id="39" name="TextBox 38"/>
          <p:cNvSpPr txBox="1"/>
          <p:nvPr/>
        </p:nvSpPr>
        <p:spPr>
          <a:xfrm flipH="1">
            <a:off x="410596" y="5152137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pt-BR" sz="1200" dirty="0">
                <a:solidFill>
                  <a:schemeClr val="bg1"/>
                </a:solidFill>
                <a:cs typeface="Lato Light"/>
              </a:rPr>
              <a:t>Lorem ipsum dolor sit amet, consectetur adipiscing elit.</a:t>
            </a:r>
            <a:endParaRPr lang="en-US" sz="1200" b="1" dirty="0">
              <a:solidFill>
                <a:schemeClr val="bg1"/>
              </a:solidFill>
              <a:cs typeface="Lato Light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4501231" y="1877906"/>
            <a:ext cx="3088380" cy="3339418"/>
            <a:chOff x="1860141" y="1756389"/>
            <a:chExt cx="2928676" cy="3166732"/>
          </a:xfrm>
        </p:grpSpPr>
        <p:sp>
          <p:nvSpPr>
            <p:cNvPr id="41" name="Freeform 848"/>
            <p:cNvSpPr>
              <a:spLocks/>
            </p:cNvSpPr>
            <p:nvPr/>
          </p:nvSpPr>
          <p:spPr bwMode="auto">
            <a:xfrm>
              <a:off x="2590926" y="1756389"/>
              <a:ext cx="2015194" cy="2253254"/>
            </a:xfrm>
            <a:custGeom>
              <a:avLst/>
              <a:gdLst>
                <a:gd name="T0" fmla="*/ 296 w 730"/>
                <a:gd name="T1" fmla="*/ 0 h 814"/>
                <a:gd name="T2" fmla="*/ 730 w 730"/>
                <a:gd name="T3" fmla="*/ 214 h 814"/>
                <a:gd name="T4" fmla="*/ 434 w 730"/>
                <a:gd name="T5" fmla="*/ 814 h 814"/>
                <a:gd name="T6" fmla="*/ 0 w 730"/>
                <a:gd name="T7" fmla="*/ 599 h 814"/>
                <a:gd name="T8" fmla="*/ 296 w 730"/>
                <a:gd name="T9" fmla="*/ 0 h 8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0" h="814">
                  <a:moveTo>
                    <a:pt x="296" y="0"/>
                  </a:moveTo>
                  <a:lnTo>
                    <a:pt x="730" y="214"/>
                  </a:lnTo>
                  <a:lnTo>
                    <a:pt x="434" y="814"/>
                  </a:lnTo>
                  <a:lnTo>
                    <a:pt x="0" y="599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BFFFF"/>
            </a:solidFill>
            <a:ln w="0">
              <a:solidFill>
                <a:srgbClr val="FB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849"/>
            <p:cNvSpPr>
              <a:spLocks/>
            </p:cNvSpPr>
            <p:nvPr/>
          </p:nvSpPr>
          <p:spPr bwMode="auto">
            <a:xfrm>
              <a:off x="2884348" y="2952218"/>
              <a:ext cx="537018" cy="287885"/>
            </a:xfrm>
            <a:custGeom>
              <a:avLst/>
              <a:gdLst>
                <a:gd name="T0" fmla="*/ 7 w 194"/>
                <a:gd name="T1" fmla="*/ 0 h 105"/>
                <a:gd name="T2" fmla="*/ 194 w 194"/>
                <a:gd name="T3" fmla="*/ 92 h 105"/>
                <a:gd name="T4" fmla="*/ 187 w 194"/>
                <a:gd name="T5" fmla="*/ 105 h 105"/>
                <a:gd name="T6" fmla="*/ 0 w 194"/>
                <a:gd name="T7" fmla="*/ 12 h 105"/>
                <a:gd name="T8" fmla="*/ 7 w 194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05">
                  <a:moveTo>
                    <a:pt x="7" y="0"/>
                  </a:moveTo>
                  <a:lnTo>
                    <a:pt x="194" y="92"/>
                  </a:lnTo>
                  <a:lnTo>
                    <a:pt x="187" y="105"/>
                  </a:lnTo>
                  <a:lnTo>
                    <a:pt x="0" y="1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7A848F"/>
            </a:solidFill>
            <a:ln w="0">
              <a:solidFill>
                <a:srgbClr val="7A84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850"/>
            <p:cNvSpPr>
              <a:spLocks/>
            </p:cNvSpPr>
            <p:nvPr/>
          </p:nvSpPr>
          <p:spPr bwMode="auto">
            <a:xfrm>
              <a:off x="2856665" y="3007581"/>
              <a:ext cx="537018" cy="287885"/>
            </a:xfrm>
            <a:custGeom>
              <a:avLst/>
              <a:gdLst>
                <a:gd name="T0" fmla="*/ 7 w 194"/>
                <a:gd name="T1" fmla="*/ 0 h 104"/>
                <a:gd name="T2" fmla="*/ 194 w 194"/>
                <a:gd name="T3" fmla="*/ 91 h 104"/>
                <a:gd name="T4" fmla="*/ 187 w 194"/>
                <a:gd name="T5" fmla="*/ 104 h 104"/>
                <a:gd name="T6" fmla="*/ 0 w 194"/>
                <a:gd name="T7" fmla="*/ 12 h 104"/>
                <a:gd name="T8" fmla="*/ 7 w 194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04">
                  <a:moveTo>
                    <a:pt x="7" y="0"/>
                  </a:moveTo>
                  <a:lnTo>
                    <a:pt x="194" y="91"/>
                  </a:lnTo>
                  <a:lnTo>
                    <a:pt x="187" y="104"/>
                  </a:lnTo>
                  <a:lnTo>
                    <a:pt x="0" y="1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7A848F"/>
            </a:solidFill>
            <a:ln w="0">
              <a:solidFill>
                <a:srgbClr val="7A84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851"/>
            <p:cNvSpPr>
              <a:spLocks/>
            </p:cNvSpPr>
            <p:nvPr/>
          </p:nvSpPr>
          <p:spPr bwMode="auto">
            <a:xfrm>
              <a:off x="2834520" y="3057409"/>
              <a:ext cx="531480" cy="293423"/>
            </a:xfrm>
            <a:custGeom>
              <a:avLst/>
              <a:gdLst>
                <a:gd name="T0" fmla="*/ 5 w 192"/>
                <a:gd name="T1" fmla="*/ 0 h 105"/>
                <a:gd name="T2" fmla="*/ 192 w 192"/>
                <a:gd name="T3" fmla="*/ 93 h 105"/>
                <a:gd name="T4" fmla="*/ 187 w 192"/>
                <a:gd name="T5" fmla="*/ 105 h 105"/>
                <a:gd name="T6" fmla="*/ 0 w 192"/>
                <a:gd name="T7" fmla="*/ 14 h 105"/>
                <a:gd name="T8" fmla="*/ 5 w 192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105">
                  <a:moveTo>
                    <a:pt x="5" y="0"/>
                  </a:moveTo>
                  <a:lnTo>
                    <a:pt x="192" y="93"/>
                  </a:lnTo>
                  <a:lnTo>
                    <a:pt x="187" y="105"/>
                  </a:lnTo>
                  <a:lnTo>
                    <a:pt x="0" y="14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7A848F"/>
            </a:solidFill>
            <a:ln w="0">
              <a:solidFill>
                <a:srgbClr val="7A84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852"/>
            <p:cNvSpPr>
              <a:spLocks/>
            </p:cNvSpPr>
            <p:nvPr/>
          </p:nvSpPr>
          <p:spPr bwMode="auto">
            <a:xfrm>
              <a:off x="2801303" y="3118306"/>
              <a:ext cx="537018" cy="287885"/>
            </a:xfrm>
            <a:custGeom>
              <a:avLst/>
              <a:gdLst>
                <a:gd name="T0" fmla="*/ 7 w 193"/>
                <a:gd name="T1" fmla="*/ 0 h 105"/>
                <a:gd name="T2" fmla="*/ 193 w 193"/>
                <a:gd name="T3" fmla="*/ 91 h 105"/>
                <a:gd name="T4" fmla="*/ 187 w 193"/>
                <a:gd name="T5" fmla="*/ 105 h 105"/>
                <a:gd name="T6" fmla="*/ 0 w 193"/>
                <a:gd name="T7" fmla="*/ 12 h 105"/>
                <a:gd name="T8" fmla="*/ 7 w 193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05">
                  <a:moveTo>
                    <a:pt x="7" y="0"/>
                  </a:moveTo>
                  <a:lnTo>
                    <a:pt x="193" y="91"/>
                  </a:lnTo>
                  <a:lnTo>
                    <a:pt x="187" y="105"/>
                  </a:lnTo>
                  <a:lnTo>
                    <a:pt x="0" y="1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7A848F"/>
            </a:solidFill>
            <a:ln w="0">
              <a:solidFill>
                <a:srgbClr val="7A84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853"/>
            <p:cNvSpPr>
              <a:spLocks/>
            </p:cNvSpPr>
            <p:nvPr/>
          </p:nvSpPr>
          <p:spPr bwMode="auto">
            <a:xfrm>
              <a:off x="2773623" y="3173668"/>
              <a:ext cx="537018" cy="287885"/>
            </a:xfrm>
            <a:custGeom>
              <a:avLst/>
              <a:gdLst>
                <a:gd name="T0" fmla="*/ 7 w 194"/>
                <a:gd name="T1" fmla="*/ 0 h 104"/>
                <a:gd name="T2" fmla="*/ 194 w 194"/>
                <a:gd name="T3" fmla="*/ 92 h 104"/>
                <a:gd name="T4" fmla="*/ 187 w 194"/>
                <a:gd name="T5" fmla="*/ 104 h 104"/>
                <a:gd name="T6" fmla="*/ 0 w 194"/>
                <a:gd name="T7" fmla="*/ 12 h 104"/>
                <a:gd name="T8" fmla="*/ 7 w 194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04">
                  <a:moveTo>
                    <a:pt x="7" y="0"/>
                  </a:moveTo>
                  <a:lnTo>
                    <a:pt x="194" y="92"/>
                  </a:lnTo>
                  <a:lnTo>
                    <a:pt x="187" y="104"/>
                  </a:lnTo>
                  <a:lnTo>
                    <a:pt x="0" y="1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7A848F"/>
            </a:solidFill>
            <a:ln w="0">
              <a:solidFill>
                <a:srgbClr val="7A84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854"/>
            <p:cNvSpPr>
              <a:spLocks/>
            </p:cNvSpPr>
            <p:nvPr/>
          </p:nvSpPr>
          <p:spPr bwMode="auto">
            <a:xfrm>
              <a:off x="2745940" y="3229030"/>
              <a:ext cx="537018" cy="287885"/>
            </a:xfrm>
            <a:custGeom>
              <a:avLst/>
              <a:gdLst>
                <a:gd name="T0" fmla="*/ 7 w 194"/>
                <a:gd name="T1" fmla="*/ 0 h 106"/>
                <a:gd name="T2" fmla="*/ 194 w 194"/>
                <a:gd name="T3" fmla="*/ 94 h 106"/>
                <a:gd name="T4" fmla="*/ 187 w 194"/>
                <a:gd name="T5" fmla="*/ 106 h 106"/>
                <a:gd name="T6" fmla="*/ 0 w 194"/>
                <a:gd name="T7" fmla="*/ 14 h 106"/>
                <a:gd name="T8" fmla="*/ 7 w 194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06">
                  <a:moveTo>
                    <a:pt x="7" y="0"/>
                  </a:moveTo>
                  <a:lnTo>
                    <a:pt x="194" y="94"/>
                  </a:lnTo>
                  <a:lnTo>
                    <a:pt x="187" y="106"/>
                  </a:lnTo>
                  <a:lnTo>
                    <a:pt x="0" y="1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7A848F"/>
            </a:solidFill>
            <a:ln w="0">
              <a:solidFill>
                <a:srgbClr val="7A84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855"/>
            <p:cNvSpPr>
              <a:spLocks/>
            </p:cNvSpPr>
            <p:nvPr/>
          </p:nvSpPr>
          <p:spPr bwMode="auto">
            <a:xfrm>
              <a:off x="2723795" y="3284393"/>
              <a:ext cx="531480" cy="293423"/>
            </a:xfrm>
            <a:custGeom>
              <a:avLst/>
              <a:gdLst>
                <a:gd name="T0" fmla="*/ 6 w 192"/>
                <a:gd name="T1" fmla="*/ 0 h 105"/>
                <a:gd name="T2" fmla="*/ 192 w 192"/>
                <a:gd name="T3" fmla="*/ 92 h 105"/>
                <a:gd name="T4" fmla="*/ 187 w 192"/>
                <a:gd name="T5" fmla="*/ 105 h 105"/>
                <a:gd name="T6" fmla="*/ 0 w 192"/>
                <a:gd name="T7" fmla="*/ 14 h 105"/>
                <a:gd name="T8" fmla="*/ 6 w 192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105">
                  <a:moveTo>
                    <a:pt x="6" y="0"/>
                  </a:moveTo>
                  <a:lnTo>
                    <a:pt x="192" y="92"/>
                  </a:lnTo>
                  <a:lnTo>
                    <a:pt x="187" y="105"/>
                  </a:lnTo>
                  <a:lnTo>
                    <a:pt x="0" y="1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7A848F"/>
            </a:solidFill>
            <a:ln w="0">
              <a:solidFill>
                <a:srgbClr val="7A84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856"/>
            <p:cNvSpPr>
              <a:spLocks/>
            </p:cNvSpPr>
            <p:nvPr/>
          </p:nvSpPr>
          <p:spPr bwMode="auto">
            <a:xfrm>
              <a:off x="2696116" y="3339755"/>
              <a:ext cx="531480" cy="287885"/>
            </a:xfrm>
            <a:custGeom>
              <a:avLst/>
              <a:gdLst>
                <a:gd name="T0" fmla="*/ 7 w 194"/>
                <a:gd name="T1" fmla="*/ 0 h 104"/>
                <a:gd name="T2" fmla="*/ 194 w 194"/>
                <a:gd name="T3" fmla="*/ 91 h 104"/>
                <a:gd name="T4" fmla="*/ 187 w 194"/>
                <a:gd name="T5" fmla="*/ 104 h 104"/>
                <a:gd name="T6" fmla="*/ 0 w 194"/>
                <a:gd name="T7" fmla="*/ 12 h 104"/>
                <a:gd name="T8" fmla="*/ 7 w 194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04">
                  <a:moveTo>
                    <a:pt x="7" y="0"/>
                  </a:moveTo>
                  <a:lnTo>
                    <a:pt x="194" y="91"/>
                  </a:lnTo>
                  <a:lnTo>
                    <a:pt x="187" y="104"/>
                  </a:lnTo>
                  <a:lnTo>
                    <a:pt x="0" y="1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7A848F"/>
            </a:solidFill>
            <a:ln w="0">
              <a:solidFill>
                <a:srgbClr val="7A84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857"/>
            <p:cNvSpPr>
              <a:spLocks/>
            </p:cNvSpPr>
            <p:nvPr/>
          </p:nvSpPr>
          <p:spPr bwMode="auto">
            <a:xfrm>
              <a:off x="3460118" y="3234568"/>
              <a:ext cx="537018" cy="287885"/>
            </a:xfrm>
            <a:custGeom>
              <a:avLst/>
              <a:gdLst>
                <a:gd name="T0" fmla="*/ 7 w 193"/>
                <a:gd name="T1" fmla="*/ 0 h 105"/>
                <a:gd name="T2" fmla="*/ 193 w 193"/>
                <a:gd name="T3" fmla="*/ 92 h 105"/>
                <a:gd name="T4" fmla="*/ 186 w 193"/>
                <a:gd name="T5" fmla="*/ 105 h 105"/>
                <a:gd name="T6" fmla="*/ 0 w 193"/>
                <a:gd name="T7" fmla="*/ 12 h 105"/>
                <a:gd name="T8" fmla="*/ 7 w 193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05">
                  <a:moveTo>
                    <a:pt x="7" y="0"/>
                  </a:moveTo>
                  <a:lnTo>
                    <a:pt x="193" y="92"/>
                  </a:lnTo>
                  <a:lnTo>
                    <a:pt x="186" y="105"/>
                  </a:lnTo>
                  <a:lnTo>
                    <a:pt x="0" y="1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7A848F"/>
            </a:solidFill>
            <a:ln w="0">
              <a:solidFill>
                <a:srgbClr val="7A84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858"/>
            <p:cNvSpPr>
              <a:spLocks/>
            </p:cNvSpPr>
            <p:nvPr/>
          </p:nvSpPr>
          <p:spPr bwMode="auto">
            <a:xfrm>
              <a:off x="3432435" y="3289931"/>
              <a:ext cx="531480" cy="287885"/>
            </a:xfrm>
            <a:custGeom>
              <a:avLst/>
              <a:gdLst>
                <a:gd name="T0" fmla="*/ 7 w 194"/>
                <a:gd name="T1" fmla="*/ 0 h 103"/>
                <a:gd name="T2" fmla="*/ 194 w 194"/>
                <a:gd name="T3" fmla="*/ 91 h 103"/>
                <a:gd name="T4" fmla="*/ 187 w 194"/>
                <a:gd name="T5" fmla="*/ 103 h 103"/>
                <a:gd name="T6" fmla="*/ 0 w 194"/>
                <a:gd name="T7" fmla="*/ 12 h 103"/>
                <a:gd name="T8" fmla="*/ 7 w 194"/>
                <a:gd name="T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03">
                  <a:moveTo>
                    <a:pt x="7" y="0"/>
                  </a:moveTo>
                  <a:lnTo>
                    <a:pt x="194" y="91"/>
                  </a:lnTo>
                  <a:lnTo>
                    <a:pt x="187" y="103"/>
                  </a:lnTo>
                  <a:lnTo>
                    <a:pt x="0" y="1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7A848F"/>
            </a:solidFill>
            <a:ln w="0">
              <a:solidFill>
                <a:srgbClr val="7A84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859"/>
            <p:cNvSpPr>
              <a:spLocks/>
            </p:cNvSpPr>
            <p:nvPr/>
          </p:nvSpPr>
          <p:spPr bwMode="auto">
            <a:xfrm>
              <a:off x="3399217" y="3339755"/>
              <a:ext cx="537018" cy="293423"/>
            </a:xfrm>
            <a:custGeom>
              <a:avLst/>
              <a:gdLst>
                <a:gd name="T0" fmla="*/ 7 w 194"/>
                <a:gd name="T1" fmla="*/ 0 h 105"/>
                <a:gd name="T2" fmla="*/ 194 w 194"/>
                <a:gd name="T3" fmla="*/ 93 h 105"/>
                <a:gd name="T4" fmla="*/ 188 w 194"/>
                <a:gd name="T5" fmla="*/ 105 h 105"/>
                <a:gd name="T6" fmla="*/ 0 w 194"/>
                <a:gd name="T7" fmla="*/ 14 h 105"/>
                <a:gd name="T8" fmla="*/ 7 w 194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05">
                  <a:moveTo>
                    <a:pt x="7" y="0"/>
                  </a:moveTo>
                  <a:lnTo>
                    <a:pt x="194" y="93"/>
                  </a:lnTo>
                  <a:lnTo>
                    <a:pt x="188" y="105"/>
                  </a:lnTo>
                  <a:lnTo>
                    <a:pt x="0" y="1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7A848F"/>
            </a:solidFill>
            <a:ln w="0">
              <a:solidFill>
                <a:srgbClr val="7A84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860"/>
            <p:cNvSpPr>
              <a:spLocks/>
            </p:cNvSpPr>
            <p:nvPr/>
          </p:nvSpPr>
          <p:spPr bwMode="auto">
            <a:xfrm>
              <a:off x="3377072" y="3400656"/>
              <a:ext cx="537018" cy="287885"/>
            </a:xfrm>
            <a:custGeom>
              <a:avLst/>
              <a:gdLst>
                <a:gd name="T0" fmla="*/ 6 w 194"/>
                <a:gd name="T1" fmla="*/ 0 h 105"/>
                <a:gd name="T2" fmla="*/ 194 w 194"/>
                <a:gd name="T3" fmla="*/ 91 h 105"/>
                <a:gd name="T4" fmla="*/ 187 w 194"/>
                <a:gd name="T5" fmla="*/ 105 h 105"/>
                <a:gd name="T6" fmla="*/ 0 w 194"/>
                <a:gd name="T7" fmla="*/ 13 h 105"/>
                <a:gd name="T8" fmla="*/ 6 w 194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05">
                  <a:moveTo>
                    <a:pt x="6" y="0"/>
                  </a:moveTo>
                  <a:lnTo>
                    <a:pt x="194" y="91"/>
                  </a:lnTo>
                  <a:lnTo>
                    <a:pt x="187" y="105"/>
                  </a:lnTo>
                  <a:lnTo>
                    <a:pt x="0" y="13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7A848F"/>
            </a:solidFill>
            <a:ln w="0">
              <a:solidFill>
                <a:srgbClr val="7A84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861"/>
            <p:cNvSpPr>
              <a:spLocks/>
            </p:cNvSpPr>
            <p:nvPr/>
          </p:nvSpPr>
          <p:spPr bwMode="auto">
            <a:xfrm>
              <a:off x="3349393" y="3456018"/>
              <a:ext cx="537018" cy="287885"/>
            </a:xfrm>
            <a:custGeom>
              <a:avLst/>
              <a:gdLst>
                <a:gd name="T0" fmla="*/ 7 w 194"/>
                <a:gd name="T1" fmla="*/ 0 h 104"/>
                <a:gd name="T2" fmla="*/ 194 w 194"/>
                <a:gd name="T3" fmla="*/ 92 h 104"/>
                <a:gd name="T4" fmla="*/ 187 w 194"/>
                <a:gd name="T5" fmla="*/ 104 h 104"/>
                <a:gd name="T6" fmla="*/ 0 w 194"/>
                <a:gd name="T7" fmla="*/ 12 h 104"/>
                <a:gd name="T8" fmla="*/ 7 w 194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04">
                  <a:moveTo>
                    <a:pt x="7" y="0"/>
                  </a:moveTo>
                  <a:lnTo>
                    <a:pt x="194" y="92"/>
                  </a:lnTo>
                  <a:lnTo>
                    <a:pt x="187" y="104"/>
                  </a:lnTo>
                  <a:lnTo>
                    <a:pt x="0" y="1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7A848F"/>
            </a:solidFill>
            <a:ln w="0">
              <a:solidFill>
                <a:srgbClr val="7A84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862"/>
            <p:cNvSpPr>
              <a:spLocks/>
            </p:cNvSpPr>
            <p:nvPr/>
          </p:nvSpPr>
          <p:spPr bwMode="auto">
            <a:xfrm>
              <a:off x="3321710" y="3511381"/>
              <a:ext cx="537018" cy="287885"/>
            </a:xfrm>
            <a:custGeom>
              <a:avLst/>
              <a:gdLst>
                <a:gd name="T0" fmla="*/ 6 w 193"/>
                <a:gd name="T1" fmla="*/ 0 h 106"/>
                <a:gd name="T2" fmla="*/ 193 w 193"/>
                <a:gd name="T3" fmla="*/ 94 h 106"/>
                <a:gd name="T4" fmla="*/ 186 w 193"/>
                <a:gd name="T5" fmla="*/ 106 h 106"/>
                <a:gd name="T6" fmla="*/ 0 w 193"/>
                <a:gd name="T7" fmla="*/ 14 h 106"/>
                <a:gd name="T8" fmla="*/ 6 w 193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06">
                  <a:moveTo>
                    <a:pt x="6" y="0"/>
                  </a:moveTo>
                  <a:lnTo>
                    <a:pt x="193" y="94"/>
                  </a:lnTo>
                  <a:lnTo>
                    <a:pt x="186" y="106"/>
                  </a:lnTo>
                  <a:lnTo>
                    <a:pt x="0" y="1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7A848F"/>
            </a:solidFill>
            <a:ln w="0">
              <a:solidFill>
                <a:srgbClr val="7A84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863"/>
            <p:cNvSpPr>
              <a:spLocks/>
            </p:cNvSpPr>
            <p:nvPr/>
          </p:nvSpPr>
          <p:spPr bwMode="auto">
            <a:xfrm>
              <a:off x="3294031" y="3566743"/>
              <a:ext cx="531480" cy="293423"/>
            </a:xfrm>
            <a:custGeom>
              <a:avLst/>
              <a:gdLst>
                <a:gd name="T0" fmla="*/ 7 w 194"/>
                <a:gd name="T1" fmla="*/ 0 h 105"/>
                <a:gd name="T2" fmla="*/ 194 w 194"/>
                <a:gd name="T3" fmla="*/ 92 h 105"/>
                <a:gd name="T4" fmla="*/ 189 w 194"/>
                <a:gd name="T5" fmla="*/ 105 h 105"/>
                <a:gd name="T6" fmla="*/ 0 w 194"/>
                <a:gd name="T7" fmla="*/ 14 h 105"/>
                <a:gd name="T8" fmla="*/ 7 w 194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05">
                  <a:moveTo>
                    <a:pt x="7" y="0"/>
                  </a:moveTo>
                  <a:lnTo>
                    <a:pt x="194" y="92"/>
                  </a:lnTo>
                  <a:lnTo>
                    <a:pt x="189" y="105"/>
                  </a:lnTo>
                  <a:lnTo>
                    <a:pt x="0" y="1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7A848F"/>
            </a:solidFill>
            <a:ln w="0">
              <a:solidFill>
                <a:srgbClr val="7A84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864"/>
            <p:cNvSpPr>
              <a:spLocks/>
            </p:cNvSpPr>
            <p:nvPr/>
          </p:nvSpPr>
          <p:spPr bwMode="auto">
            <a:xfrm>
              <a:off x="3266348" y="3622106"/>
              <a:ext cx="537018" cy="287885"/>
            </a:xfrm>
            <a:custGeom>
              <a:avLst/>
              <a:gdLst>
                <a:gd name="T0" fmla="*/ 5 w 193"/>
                <a:gd name="T1" fmla="*/ 0 h 104"/>
                <a:gd name="T2" fmla="*/ 193 w 193"/>
                <a:gd name="T3" fmla="*/ 91 h 104"/>
                <a:gd name="T4" fmla="*/ 186 w 193"/>
                <a:gd name="T5" fmla="*/ 104 h 104"/>
                <a:gd name="T6" fmla="*/ 0 w 193"/>
                <a:gd name="T7" fmla="*/ 12 h 104"/>
                <a:gd name="T8" fmla="*/ 5 w 193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3" h="104">
                  <a:moveTo>
                    <a:pt x="5" y="0"/>
                  </a:moveTo>
                  <a:lnTo>
                    <a:pt x="193" y="91"/>
                  </a:lnTo>
                  <a:lnTo>
                    <a:pt x="186" y="104"/>
                  </a:lnTo>
                  <a:lnTo>
                    <a:pt x="0" y="1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7A848F"/>
            </a:solidFill>
            <a:ln w="0">
              <a:solidFill>
                <a:srgbClr val="7A84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865"/>
            <p:cNvSpPr>
              <a:spLocks/>
            </p:cNvSpPr>
            <p:nvPr/>
          </p:nvSpPr>
          <p:spPr bwMode="auto">
            <a:xfrm>
              <a:off x="2978463" y="2714161"/>
              <a:ext cx="138408" cy="132870"/>
            </a:xfrm>
            <a:custGeom>
              <a:avLst/>
              <a:gdLst>
                <a:gd name="T0" fmla="*/ 14 w 48"/>
                <a:gd name="T1" fmla="*/ 0 h 47"/>
                <a:gd name="T2" fmla="*/ 48 w 48"/>
                <a:gd name="T3" fmla="*/ 18 h 47"/>
                <a:gd name="T4" fmla="*/ 33 w 48"/>
                <a:gd name="T5" fmla="*/ 47 h 47"/>
                <a:gd name="T6" fmla="*/ 0 w 48"/>
                <a:gd name="T7" fmla="*/ 30 h 47"/>
                <a:gd name="T8" fmla="*/ 14 w 48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47">
                  <a:moveTo>
                    <a:pt x="14" y="0"/>
                  </a:moveTo>
                  <a:lnTo>
                    <a:pt x="48" y="18"/>
                  </a:lnTo>
                  <a:lnTo>
                    <a:pt x="33" y="47"/>
                  </a:lnTo>
                  <a:lnTo>
                    <a:pt x="0" y="3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29AB5"/>
            </a:solidFill>
            <a:ln w="0">
              <a:solidFill>
                <a:srgbClr val="F29AB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866"/>
            <p:cNvSpPr>
              <a:spLocks/>
            </p:cNvSpPr>
            <p:nvPr/>
          </p:nvSpPr>
          <p:spPr bwMode="auto">
            <a:xfrm>
              <a:off x="2917566" y="2835959"/>
              <a:ext cx="138408" cy="127335"/>
            </a:xfrm>
            <a:custGeom>
              <a:avLst/>
              <a:gdLst>
                <a:gd name="T0" fmla="*/ 16 w 50"/>
                <a:gd name="T1" fmla="*/ 0 h 46"/>
                <a:gd name="T2" fmla="*/ 50 w 50"/>
                <a:gd name="T3" fmla="*/ 17 h 46"/>
                <a:gd name="T4" fmla="*/ 35 w 50"/>
                <a:gd name="T5" fmla="*/ 46 h 46"/>
                <a:gd name="T6" fmla="*/ 0 w 50"/>
                <a:gd name="T7" fmla="*/ 29 h 46"/>
                <a:gd name="T8" fmla="*/ 16 w 50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6">
                  <a:moveTo>
                    <a:pt x="16" y="0"/>
                  </a:moveTo>
                  <a:lnTo>
                    <a:pt x="50" y="17"/>
                  </a:lnTo>
                  <a:lnTo>
                    <a:pt x="35" y="46"/>
                  </a:lnTo>
                  <a:lnTo>
                    <a:pt x="0" y="29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8FFAFB"/>
            </a:solidFill>
            <a:ln w="0">
              <a:solidFill>
                <a:srgbClr val="8FFAF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867"/>
            <p:cNvSpPr>
              <a:spLocks/>
            </p:cNvSpPr>
            <p:nvPr/>
          </p:nvSpPr>
          <p:spPr bwMode="auto">
            <a:xfrm>
              <a:off x="3537625" y="2985436"/>
              <a:ext cx="132870" cy="132870"/>
            </a:xfrm>
            <a:custGeom>
              <a:avLst/>
              <a:gdLst>
                <a:gd name="T0" fmla="*/ 14 w 49"/>
                <a:gd name="T1" fmla="*/ 0 h 47"/>
                <a:gd name="T2" fmla="*/ 49 w 49"/>
                <a:gd name="T3" fmla="*/ 17 h 47"/>
                <a:gd name="T4" fmla="*/ 35 w 49"/>
                <a:gd name="T5" fmla="*/ 47 h 47"/>
                <a:gd name="T6" fmla="*/ 0 w 49"/>
                <a:gd name="T7" fmla="*/ 31 h 47"/>
                <a:gd name="T8" fmla="*/ 14 w 49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7">
                  <a:moveTo>
                    <a:pt x="14" y="0"/>
                  </a:moveTo>
                  <a:lnTo>
                    <a:pt x="49" y="17"/>
                  </a:lnTo>
                  <a:lnTo>
                    <a:pt x="35" y="47"/>
                  </a:lnTo>
                  <a:lnTo>
                    <a:pt x="0" y="31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BFFF2E"/>
            </a:solidFill>
            <a:ln w="0">
              <a:solidFill>
                <a:srgbClr val="BFFF2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868"/>
            <p:cNvSpPr>
              <a:spLocks/>
            </p:cNvSpPr>
            <p:nvPr/>
          </p:nvSpPr>
          <p:spPr bwMode="auto">
            <a:xfrm>
              <a:off x="3476725" y="3107233"/>
              <a:ext cx="138408" cy="127335"/>
            </a:xfrm>
            <a:custGeom>
              <a:avLst/>
              <a:gdLst>
                <a:gd name="T0" fmla="*/ 13 w 48"/>
                <a:gd name="T1" fmla="*/ 0 h 47"/>
                <a:gd name="T2" fmla="*/ 48 w 48"/>
                <a:gd name="T3" fmla="*/ 17 h 47"/>
                <a:gd name="T4" fmla="*/ 32 w 48"/>
                <a:gd name="T5" fmla="*/ 47 h 47"/>
                <a:gd name="T6" fmla="*/ 0 w 48"/>
                <a:gd name="T7" fmla="*/ 31 h 47"/>
                <a:gd name="T8" fmla="*/ 13 w 48"/>
                <a:gd name="T9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47">
                  <a:moveTo>
                    <a:pt x="13" y="0"/>
                  </a:moveTo>
                  <a:lnTo>
                    <a:pt x="48" y="17"/>
                  </a:lnTo>
                  <a:lnTo>
                    <a:pt x="32" y="47"/>
                  </a:lnTo>
                  <a:lnTo>
                    <a:pt x="0" y="31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F6BB3F"/>
            </a:solidFill>
            <a:ln w="0">
              <a:solidFill>
                <a:srgbClr val="F6BB3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869"/>
            <p:cNvSpPr>
              <a:spLocks/>
            </p:cNvSpPr>
            <p:nvPr/>
          </p:nvSpPr>
          <p:spPr bwMode="auto">
            <a:xfrm>
              <a:off x="3139016" y="2808276"/>
              <a:ext cx="121797" cy="94118"/>
            </a:xfrm>
            <a:custGeom>
              <a:avLst/>
              <a:gdLst>
                <a:gd name="T0" fmla="*/ 5 w 45"/>
                <a:gd name="T1" fmla="*/ 0 h 33"/>
                <a:gd name="T2" fmla="*/ 45 w 45"/>
                <a:gd name="T3" fmla="*/ 21 h 33"/>
                <a:gd name="T4" fmla="*/ 40 w 45"/>
                <a:gd name="T5" fmla="*/ 33 h 33"/>
                <a:gd name="T6" fmla="*/ 0 w 45"/>
                <a:gd name="T7" fmla="*/ 12 h 33"/>
                <a:gd name="T8" fmla="*/ 5 w 45"/>
                <a:gd name="T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33">
                  <a:moveTo>
                    <a:pt x="5" y="0"/>
                  </a:moveTo>
                  <a:lnTo>
                    <a:pt x="45" y="21"/>
                  </a:lnTo>
                  <a:lnTo>
                    <a:pt x="40" y="33"/>
                  </a:lnTo>
                  <a:lnTo>
                    <a:pt x="0" y="1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C1CECD"/>
            </a:solidFill>
            <a:ln w="0">
              <a:solidFill>
                <a:srgbClr val="C1CEC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870"/>
            <p:cNvSpPr>
              <a:spLocks/>
            </p:cNvSpPr>
            <p:nvPr/>
          </p:nvSpPr>
          <p:spPr bwMode="auto">
            <a:xfrm>
              <a:off x="3078115" y="2935611"/>
              <a:ext cx="127335" cy="83045"/>
            </a:xfrm>
            <a:custGeom>
              <a:avLst/>
              <a:gdLst>
                <a:gd name="T0" fmla="*/ 6 w 47"/>
                <a:gd name="T1" fmla="*/ 0 h 31"/>
                <a:gd name="T2" fmla="*/ 47 w 47"/>
                <a:gd name="T3" fmla="*/ 21 h 31"/>
                <a:gd name="T4" fmla="*/ 40 w 47"/>
                <a:gd name="T5" fmla="*/ 31 h 31"/>
                <a:gd name="T6" fmla="*/ 0 w 47"/>
                <a:gd name="T7" fmla="*/ 12 h 31"/>
                <a:gd name="T8" fmla="*/ 6 w 47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31">
                  <a:moveTo>
                    <a:pt x="6" y="0"/>
                  </a:moveTo>
                  <a:lnTo>
                    <a:pt x="47" y="21"/>
                  </a:lnTo>
                  <a:lnTo>
                    <a:pt x="40" y="31"/>
                  </a:lnTo>
                  <a:lnTo>
                    <a:pt x="0" y="12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C1CECD"/>
            </a:solidFill>
            <a:ln w="0">
              <a:solidFill>
                <a:srgbClr val="C1CEC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871"/>
            <p:cNvSpPr>
              <a:spLocks/>
            </p:cNvSpPr>
            <p:nvPr/>
          </p:nvSpPr>
          <p:spPr bwMode="auto">
            <a:xfrm>
              <a:off x="3681568" y="3085088"/>
              <a:ext cx="127335" cy="83045"/>
            </a:xfrm>
            <a:custGeom>
              <a:avLst/>
              <a:gdLst>
                <a:gd name="T0" fmla="*/ 5 w 45"/>
                <a:gd name="T1" fmla="*/ 0 h 32"/>
                <a:gd name="T2" fmla="*/ 45 w 45"/>
                <a:gd name="T3" fmla="*/ 19 h 32"/>
                <a:gd name="T4" fmla="*/ 40 w 45"/>
                <a:gd name="T5" fmla="*/ 32 h 32"/>
                <a:gd name="T6" fmla="*/ 0 w 45"/>
                <a:gd name="T7" fmla="*/ 13 h 32"/>
                <a:gd name="T8" fmla="*/ 5 w 45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32">
                  <a:moveTo>
                    <a:pt x="5" y="0"/>
                  </a:moveTo>
                  <a:lnTo>
                    <a:pt x="45" y="19"/>
                  </a:lnTo>
                  <a:lnTo>
                    <a:pt x="40" y="32"/>
                  </a:lnTo>
                  <a:lnTo>
                    <a:pt x="0" y="1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C1CECD"/>
            </a:solidFill>
            <a:ln w="0">
              <a:solidFill>
                <a:srgbClr val="C1CEC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872"/>
            <p:cNvSpPr>
              <a:spLocks/>
            </p:cNvSpPr>
            <p:nvPr/>
          </p:nvSpPr>
          <p:spPr bwMode="auto">
            <a:xfrm>
              <a:off x="3620667" y="3201351"/>
              <a:ext cx="132870" cy="88580"/>
            </a:xfrm>
            <a:custGeom>
              <a:avLst/>
              <a:gdLst>
                <a:gd name="T0" fmla="*/ 6 w 47"/>
                <a:gd name="T1" fmla="*/ 0 h 31"/>
                <a:gd name="T2" fmla="*/ 47 w 47"/>
                <a:gd name="T3" fmla="*/ 20 h 31"/>
                <a:gd name="T4" fmla="*/ 40 w 47"/>
                <a:gd name="T5" fmla="*/ 31 h 31"/>
                <a:gd name="T6" fmla="*/ 0 w 47"/>
                <a:gd name="T7" fmla="*/ 12 h 31"/>
                <a:gd name="T8" fmla="*/ 6 w 47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31">
                  <a:moveTo>
                    <a:pt x="6" y="0"/>
                  </a:moveTo>
                  <a:lnTo>
                    <a:pt x="47" y="20"/>
                  </a:lnTo>
                  <a:lnTo>
                    <a:pt x="40" y="31"/>
                  </a:lnTo>
                  <a:lnTo>
                    <a:pt x="0" y="12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C1CECD"/>
            </a:solidFill>
            <a:ln w="0">
              <a:solidFill>
                <a:srgbClr val="C1CEC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873"/>
            <p:cNvSpPr>
              <a:spLocks/>
            </p:cNvSpPr>
            <p:nvPr/>
          </p:nvSpPr>
          <p:spPr bwMode="auto">
            <a:xfrm>
              <a:off x="3615133" y="2243579"/>
              <a:ext cx="420755" cy="382003"/>
            </a:xfrm>
            <a:custGeom>
              <a:avLst/>
              <a:gdLst>
                <a:gd name="T0" fmla="*/ 43 w 150"/>
                <a:gd name="T1" fmla="*/ 0 h 136"/>
                <a:gd name="T2" fmla="*/ 150 w 150"/>
                <a:gd name="T3" fmla="*/ 52 h 136"/>
                <a:gd name="T4" fmla="*/ 109 w 150"/>
                <a:gd name="T5" fmla="*/ 136 h 136"/>
                <a:gd name="T6" fmla="*/ 0 w 150"/>
                <a:gd name="T7" fmla="*/ 85 h 136"/>
                <a:gd name="T8" fmla="*/ 43 w 150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136">
                  <a:moveTo>
                    <a:pt x="43" y="0"/>
                  </a:moveTo>
                  <a:lnTo>
                    <a:pt x="150" y="52"/>
                  </a:lnTo>
                  <a:lnTo>
                    <a:pt x="109" y="136"/>
                  </a:lnTo>
                  <a:lnTo>
                    <a:pt x="0" y="85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rgbClr val="FF4C5B"/>
            </a:solidFill>
            <a:ln w="0">
              <a:solidFill>
                <a:srgbClr val="FF4C5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874"/>
            <p:cNvSpPr>
              <a:spLocks/>
            </p:cNvSpPr>
            <p:nvPr/>
          </p:nvSpPr>
          <p:spPr bwMode="auto">
            <a:xfrm>
              <a:off x="4008205" y="2437349"/>
              <a:ext cx="415220" cy="376465"/>
            </a:xfrm>
            <a:custGeom>
              <a:avLst/>
              <a:gdLst>
                <a:gd name="T0" fmla="*/ 41 w 148"/>
                <a:gd name="T1" fmla="*/ 0 h 137"/>
                <a:gd name="T2" fmla="*/ 148 w 148"/>
                <a:gd name="T3" fmla="*/ 52 h 137"/>
                <a:gd name="T4" fmla="*/ 107 w 148"/>
                <a:gd name="T5" fmla="*/ 137 h 137"/>
                <a:gd name="T6" fmla="*/ 0 w 148"/>
                <a:gd name="T7" fmla="*/ 85 h 137"/>
                <a:gd name="T8" fmla="*/ 41 w 148"/>
                <a:gd name="T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37">
                  <a:moveTo>
                    <a:pt x="41" y="0"/>
                  </a:moveTo>
                  <a:lnTo>
                    <a:pt x="148" y="52"/>
                  </a:lnTo>
                  <a:lnTo>
                    <a:pt x="107" y="137"/>
                  </a:lnTo>
                  <a:lnTo>
                    <a:pt x="0" y="85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875"/>
            <p:cNvSpPr>
              <a:spLocks/>
            </p:cNvSpPr>
            <p:nvPr/>
          </p:nvSpPr>
          <p:spPr bwMode="auto">
            <a:xfrm>
              <a:off x="3388145" y="1839434"/>
              <a:ext cx="1140467" cy="658815"/>
            </a:xfrm>
            <a:custGeom>
              <a:avLst/>
              <a:gdLst>
                <a:gd name="T0" fmla="*/ 22 w 411"/>
                <a:gd name="T1" fmla="*/ 0 h 239"/>
                <a:gd name="T2" fmla="*/ 411 w 411"/>
                <a:gd name="T3" fmla="*/ 192 h 239"/>
                <a:gd name="T4" fmla="*/ 387 w 411"/>
                <a:gd name="T5" fmla="*/ 239 h 239"/>
                <a:gd name="T6" fmla="*/ 0 w 411"/>
                <a:gd name="T7" fmla="*/ 48 h 239"/>
                <a:gd name="T8" fmla="*/ 22 w 411"/>
                <a:gd name="T9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239">
                  <a:moveTo>
                    <a:pt x="22" y="0"/>
                  </a:moveTo>
                  <a:lnTo>
                    <a:pt x="411" y="192"/>
                  </a:lnTo>
                  <a:lnTo>
                    <a:pt x="387" y="239"/>
                  </a:lnTo>
                  <a:lnTo>
                    <a:pt x="0" y="48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solidFill>
                <a:srgbClr val="8FFAFB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876"/>
            <p:cNvSpPr>
              <a:spLocks/>
            </p:cNvSpPr>
            <p:nvPr/>
          </p:nvSpPr>
          <p:spPr bwMode="auto">
            <a:xfrm>
              <a:off x="3183306" y="2348769"/>
              <a:ext cx="1112787" cy="570235"/>
            </a:xfrm>
            <a:custGeom>
              <a:avLst/>
              <a:gdLst>
                <a:gd name="T0" fmla="*/ 7 w 403"/>
                <a:gd name="T1" fmla="*/ 0 h 208"/>
                <a:gd name="T2" fmla="*/ 403 w 403"/>
                <a:gd name="T3" fmla="*/ 196 h 208"/>
                <a:gd name="T4" fmla="*/ 398 w 403"/>
                <a:gd name="T5" fmla="*/ 208 h 208"/>
                <a:gd name="T6" fmla="*/ 0 w 403"/>
                <a:gd name="T7" fmla="*/ 12 h 208"/>
                <a:gd name="T8" fmla="*/ 7 w 403"/>
                <a:gd name="T9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3" h="208">
                  <a:moveTo>
                    <a:pt x="7" y="0"/>
                  </a:moveTo>
                  <a:lnTo>
                    <a:pt x="403" y="196"/>
                  </a:lnTo>
                  <a:lnTo>
                    <a:pt x="398" y="208"/>
                  </a:lnTo>
                  <a:lnTo>
                    <a:pt x="0" y="1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7A848F"/>
            </a:solidFill>
            <a:ln w="0">
              <a:solidFill>
                <a:srgbClr val="7A84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877"/>
            <p:cNvSpPr>
              <a:spLocks/>
            </p:cNvSpPr>
            <p:nvPr/>
          </p:nvSpPr>
          <p:spPr bwMode="auto">
            <a:xfrm>
              <a:off x="3155623" y="2404132"/>
              <a:ext cx="1112787" cy="575770"/>
            </a:xfrm>
            <a:custGeom>
              <a:avLst/>
              <a:gdLst>
                <a:gd name="T0" fmla="*/ 7 w 403"/>
                <a:gd name="T1" fmla="*/ 0 h 207"/>
                <a:gd name="T2" fmla="*/ 403 w 403"/>
                <a:gd name="T3" fmla="*/ 195 h 207"/>
                <a:gd name="T4" fmla="*/ 398 w 403"/>
                <a:gd name="T5" fmla="*/ 207 h 207"/>
                <a:gd name="T6" fmla="*/ 0 w 403"/>
                <a:gd name="T7" fmla="*/ 12 h 207"/>
                <a:gd name="T8" fmla="*/ 7 w 403"/>
                <a:gd name="T9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3" h="207">
                  <a:moveTo>
                    <a:pt x="7" y="0"/>
                  </a:moveTo>
                  <a:lnTo>
                    <a:pt x="403" y="195"/>
                  </a:lnTo>
                  <a:lnTo>
                    <a:pt x="398" y="207"/>
                  </a:lnTo>
                  <a:lnTo>
                    <a:pt x="0" y="1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7A848F"/>
            </a:solidFill>
            <a:ln w="0">
              <a:solidFill>
                <a:srgbClr val="7A84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878"/>
            <p:cNvSpPr>
              <a:spLocks/>
            </p:cNvSpPr>
            <p:nvPr/>
          </p:nvSpPr>
          <p:spPr bwMode="auto">
            <a:xfrm>
              <a:off x="3122405" y="2459494"/>
              <a:ext cx="1118322" cy="575770"/>
            </a:xfrm>
            <a:custGeom>
              <a:avLst/>
              <a:gdLst>
                <a:gd name="T0" fmla="*/ 7 w 402"/>
                <a:gd name="T1" fmla="*/ 0 h 207"/>
                <a:gd name="T2" fmla="*/ 402 w 402"/>
                <a:gd name="T3" fmla="*/ 195 h 207"/>
                <a:gd name="T4" fmla="*/ 397 w 402"/>
                <a:gd name="T5" fmla="*/ 207 h 207"/>
                <a:gd name="T6" fmla="*/ 0 w 402"/>
                <a:gd name="T7" fmla="*/ 14 h 207"/>
                <a:gd name="T8" fmla="*/ 7 w 402"/>
                <a:gd name="T9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2" h="207">
                  <a:moveTo>
                    <a:pt x="7" y="0"/>
                  </a:moveTo>
                  <a:lnTo>
                    <a:pt x="402" y="195"/>
                  </a:lnTo>
                  <a:lnTo>
                    <a:pt x="397" y="207"/>
                  </a:lnTo>
                  <a:lnTo>
                    <a:pt x="0" y="1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7A848F"/>
            </a:solidFill>
            <a:ln w="0">
              <a:solidFill>
                <a:srgbClr val="7A84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879"/>
            <p:cNvSpPr>
              <a:spLocks/>
            </p:cNvSpPr>
            <p:nvPr/>
          </p:nvSpPr>
          <p:spPr bwMode="auto">
            <a:xfrm>
              <a:off x="3094726" y="2520391"/>
              <a:ext cx="1118322" cy="575770"/>
            </a:xfrm>
            <a:custGeom>
              <a:avLst/>
              <a:gdLst>
                <a:gd name="T0" fmla="*/ 7 w 403"/>
                <a:gd name="T1" fmla="*/ 0 h 210"/>
                <a:gd name="T2" fmla="*/ 403 w 403"/>
                <a:gd name="T3" fmla="*/ 196 h 210"/>
                <a:gd name="T4" fmla="*/ 398 w 403"/>
                <a:gd name="T5" fmla="*/ 210 h 210"/>
                <a:gd name="T6" fmla="*/ 0 w 403"/>
                <a:gd name="T7" fmla="*/ 14 h 210"/>
                <a:gd name="T8" fmla="*/ 7 w 403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3" h="210">
                  <a:moveTo>
                    <a:pt x="7" y="0"/>
                  </a:moveTo>
                  <a:lnTo>
                    <a:pt x="403" y="196"/>
                  </a:lnTo>
                  <a:lnTo>
                    <a:pt x="398" y="210"/>
                  </a:lnTo>
                  <a:lnTo>
                    <a:pt x="0" y="1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7A848F"/>
            </a:solidFill>
            <a:ln w="0">
              <a:solidFill>
                <a:srgbClr val="7A84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880"/>
            <p:cNvSpPr>
              <a:spLocks/>
            </p:cNvSpPr>
            <p:nvPr/>
          </p:nvSpPr>
          <p:spPr bwMode="auto">
            <a:xfrm>
              <a:off x="3067043" y="2575753"/>
              <a:ext cx="1112787" cy="581308"/>
            </a:xfrm>
            <a:custGeom>
              <a:avLst/>
              <a:gdLst>
                <a:gd name="T0" fmla="*/ 7 w 403"/>
                <a:gd name="T1" fmla="*/ 0 h 209"/>
                <a:gd name="T2" fmla="*/ 403 w 403"/>
                <a:gd name="T3" fmla="*/ 196 h 209"/>
                <a:gd name="T4" fmla="*/ 398 w 403"/>
                <a:gd name="T5" fmla="*/ 209 h 209"/>
                <a:gd name="T6" fmla="*/ 0 w 403"/>
                <a:gd name="T7" fmla="*/ 14 h 209"/>
                <a:gd name="T8" fmla="*/ 7 w 403"/>
                <a:gd name="T9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3" h="209">
                  <a:moveTo>
                    <a:pt x="7" y="0"/>
                  </a:moveTo>
                  <a:lnTo>
                    <a:pt x="403" y="196"/>
                  </a:lnTo>
                  <a:lnTo>
                    <a:pt x="398" y="209"/>
                  </a:lnTo>
                  <a:lnTo>
                    <a:pt x="0" y="1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7A848F"/>
            </a:solidFill>
            <a:ln w="0">
              <a:solidFill>
                <a:srgbClr val="7A84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881"/>
            <p:cNvSpPr>
              <a:spLocks/>
            </p:cNvSpPr>
            <p:nvPr/>
          </p:nvSpPr>
          <p:spPr bwMode="auto">
            <a:xfrm>
              <a:off x="3039363" y="2636654"/>
              <a:ext cx="1112787" cy="575770"/>
            </a:xfrm>
            <a:custGeom>
              <a:avLst/>
              <a:gdLst>
                <a:gd name="T0" fmla="*/ 6 w 402"/>
                <a:gd name="T1" fmla="*/ 0 h 207"/>
                <a:gd name="T2" fmla="*/ 402 w 402"/>
                <a:gd name="T3" fmla="*/ 195 h 207"/>
                <a:gd name="T4" fmla="*/ 397 w 402"/>
                <a:gd name="T5" fmla="*/ 207 h 207"/>
                <a:gd name="T6" fmla="*/ 0 w 402"/>
                <a:gd name="T7" fmla="*/ 12 h 207"/>
                <a:gd name="T8" fmla="*/ 6 w 402"/>
                <a:gd name="T9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2" h="207">
                  <a:moveTo>
                    <a:pt x="6" y="0"/>
                  </a:moveTo>
                  <a:lnTo>
                    <a:pt x="402" y="195"/>
                  </a:lnTo>
                  <a:lnTo>
                    <a:pt x="397" y="207"/>
                  </a:lnTo>
                  <a:lnTo>
                    <a:pt x="0" y="12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7A848F"/>
            </a:solidFill>
            <a:ln w="0">
              <a:solidFill>
                <a:srgbClr val="7A848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882"/>
            <p:cNvSpPr>
              <a:spLocks noEditPoints="1"/>
            </p:cNvSpPr>
            <p:nvPr/>
          </p:nvSpPr>
          <p:spPr bwMode="auto">
            <a:xfrm>
              <a:off x="3282958" y="2099636"/>
              <a:ext cx="276812" cy="326640"/>
            </a:xfrm>
            <a:custGeom>
              <a:avLst/>
              <a:gdLst>
                <a:gd name="T0" fmla="*/ 78 w 100"/>
                <a:gd name="T1" fmla="*/ 23 h 120"/>
                <a:gd name="T2" fmla="*/ 74 w 100"/>
                <a:gd name="T3" fmla="*/ 28 h 120"/>
                <a:gd name="T4" fmla="*/ 69 w 100"/>
                <a:gd name="T5" fmla="*/ 33 h 120"/>
                <a:gd name="T6" fmla="*/ 65 w 100"/>
                <a:gd name="T7" fmla="*/ 38 h 120"/>
                <a:gd name="T8" fmla="*/ 50 w 100"/>
                <a:gd name="T9" fmla="*/ 54 h 120"/>
                <a:gd name="T10" fmla="*/ 71 w 100"/>
                <a:gd name="T11" fmla="*/ 64 h 120"/>
                <a:gd name="T12" fmla="*/ 74 w 100"/>
                <a:gd name="T13" fmla="*/ 42 h 120"/>
                <a:gd name="T14" fmla="*/ 76 w 100"/>
                <a:gd name="T15" fmla="*/ 31 h 120"/>
                <a:gd name="T16" fmla="*/ 79 w 100"/>
                <a:gd name="T17" fmla="*/ 23 h 120"/>
                <a:gd name="T18" fmla="*/ 78 w 100"/>
                <a:gd name="T19" fmla="*/ 23 h 120"/>
                <a:gd name="T20" fmla="*/ 74 w 100"/>
                <a:gd name="T21" fmla="*/ 0 h 120"/>
                <a:gd name="T22" fmla="*/ 100 w 100"/>
                <a:gd name="T23" fmla="*/ 14 h 120"/>
                <a:gd name="T24" fmla="*/ 84 w 100"/>
                <a:gd name="T25" fmla="*/ 120 h 120"/>
                <a:gd name="T26" fmla="*/ 62 w 100"/>
                <a:gd name="T27" fmla="*/ 109 h 120"/>
                <a:gd name="T28" fmla="*/ 65 w 100"/>
                <a:gd name="T29" fmla="*/ 82 h 120"/>
                <a:gd name="T30" fmla="*/ 40 w 100"/>
                <a:gd name="T31" fmla="*/ 69 h 120"/>
                <a:gd name="T32" fmla="*/ 22 w 100"/>
                <a:gd name="T33" fmla="*/ 88 h 120"/>
                <a:gd name="T34" fmla="*/ 0 w 100"/>
                <a:gd name="T35" fmla="*/ 78 h 120"/>
                <a:gd name="T36" fmla="*/ 74 w 100"/>
                <a:gd name="T3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0" h="120">
                  <a:moveTo>
                    <a:pt x="78" y="23"/>
                  </a:moveTo>
                  <a:lnTo>
                    <a:pt x="74" y="28"/>
                  </a:lnTo>
                  <a:lnTo>
                    <a:pt x="69" y="33"/>
                  </a:lnTo>
                  <a:lnTo>
                    <a:pt x="65" y="38"/>
                  </a:lnTo>
                  <a:lnTo>
                    <a:pt x="50" y="54"/>
                  </a:lnTo>
                  <a:lnTo>
                    <a:pt x="71" y="64"/>
                  </a:lnTo>
                  <a:lnTo>
                    <a:pt x="74" y="42"/>
                  </a:lnTo>
                  <a:lnTo>
                    <a:pt x="76" y="31"/>
                  </a:lnTo>
                  <a:lnTo>
                    <a:pt x="79" y="23"/>
                  </a:lnTo>
                  <a:lnTo>
                    <a:pt x="78" y="23"/>
                  </a:lnTo>
                  <a:close/>
                  <a:moveTo>
                    <a:pt x="74" y="0"/>
                  </a:moveTo>
                  <a:lnTo>
                    <a:pt x="100" y="14"/>
                  </a:lnTo>
                  <a:lnTo>
                    <a:pt x="84" y="120"/>
                  </a:lnTo>
                  <a:lnTo>
                    <a:pt x="62" y="109"/>
                  </a:lnTo>
                  <a:lnTo>
                    <a:pt x="65" y="82"/>
                  </a:lnTo>
                  <a:lnTo>
                    <a:pt x="40" y="69"/>
                  </a:lnTo>
                  <a:lnTo>
                    <a:pt x="22" y="88"/>
                  </a:lnTo>
                  <a:lnTo>
                    <a:pt x="0" y="78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solidFill>
                <a:schemeClr val="tx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883"/>
            <p:cNvSpPr>
              <a:spLocks noEditPoints="1"/>
            </p:cNvSpPr>
            <p:nvPr/>
          </p:nvSpPr>
          <p:spPr bwMode="auto">
            <a:xfrm>
              <a:off x="2607536" y="2215899"/>
              <a:ext cx="1738381" cy="1511397"/>
            </a:xfrm>
            <a:custGeom>
              <a:avLst/>
              <a:gdLst>
                <a:gd name="T0" fmla="*/ 513 w 628"/>
                <a:gd name="T1" fmla="*/ 60 h 544"/>
                <a:gd name="T2" fmla="*/ 26 w 628"/>
                <a:gd name="T3" fmla="*/ 228 h 544"/>
                <a:gd name="T4" fmla="*/ 126 w 628"/>
                <a:gd name="T5" fmla="*/ 523 h 544"/>
                <a:gd name="T6" fmla="*/ 614 w 628"/>
                <a:gd name="T7" fmla="*/ 356 h 544"/>
                <a:gd name="T8" fmla="*/ 513 w 628"/>
                <a:gd name="T9" fmla="*/ 60 h 544"/>
                <a:gd name="T10" fmla="*/ 481 w 628"/>
                <a:gd name="T11" fmla="*/ 0 h 544"/>
                <a:gd name="T12" fmla="*/ 500 w 628"/>
                <a:gd name="T13" fmla="*/ 6 h 544"/>
                <a:gd name="T14" fmla="*/ 515 w 628"/>
                <a:gd name="T15" fmla="*/ 20 h 544"/>
                <a:gd name="T16" fmla="*/ 526 w 628"/>
                <a:gd name="T17" fmla="*/ 41 h 544"/>
                <a:gd name="T18" fmla="*/ 624 w 628"/>
                <a:gd name="T19" fmla="*/ 325 h 544"/>
                <a:gd name="T20" fmla="*/ 628 w 628"/>
                <a:gd name="T21" fmla="*/ 347 h 544"/>
                <a:gd name="T22" fmla="*/ 622 w 628"/>
                <a:gd name="T23" fmla="*/ 368 h 544"/>
                <a:gd name="T24" fmla="*/ 612 w 628"/>
                <a:gd name="T25" fmla="*/ 385 h 544"/>
                <a:gd name="T26" fmla="*/ 595 w 628"/>
                <a:gd name="T27" fmla="*/ 395 h 544"/>
                <a:gd name="T28" fmla="*/ 166 w 628"/>
                <a:gd name="T29" fmla="*/ 542 h 544"/>
                <a:gd name="T30" fmla="*/ 147 w 628"/>
                <a:gd name="T31" fmla="*/ 544 h 544"/>
                <a:gd name="T32" fmla="*/ 128 w 628"/>
                <a:gd name="T33" fmla="*/ 539 h 544"/>
                <a:gd name="T34" fmla="*/ 112 w 628"/>
                <a:gd name="T35" fmla="*/ 523 h 544"/>
                <a:gd name="T36" fmla="*/ 100 w 628"/>
                <a:gd name="T37" fmla="*/ 504 h 544"/>
                <a:gd name="T38" fmla="*/ 3 w 628"/>
                <a:gd name="T39" fmla="*/ 219 h 544"/>
                <a:gd name="T40" fmla="*/ 0 w 628"/>
                <a:gd name="T41" fmla="*/ 197 h 544"/>
                <a:gd name="T42" fmla="*/ 3 w 628"/>
                <a:gd name="T43" fmla="*/ 176 h 544"/>
                <a:gd name="T44" fmla="*/ 14 w 628"/>
                <a:gd name="T45" fmla="*/ 159 h 544"/>
                <a:gd name="T46" fmla="*/ 31 w 628"/>
                <a:gd name="T47" fmla="*/ 148 h 544"/>
                <a:gd name="T48" fmla="*/ 460 w 628"/>
                <a:gd name="T49" fmla="*/ 1 h 544"/>
                <a:gd name="T50" fmla="*/ 481 w 628"/>
                <a:gd name="T51" fmla="*/ 0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28" h="544">
                  <a:moveTo>
                    <a:pt x="513" y="60"/>
                  </a:moveTo>
                  <a:lnTo>
                    <a:pt x="26" y="228"/>
                  </a:lnTo>
                  <a:lnTo>
                    <a:pt x="126" y="523"/>
                  </a:lnTo>
                  <a:lnTo>
                    <a:pt x="614" y="356"/>
                  </a:lnTo>
                  <a:lnTo>
                    <a:pt x="513" y="60"/>
                  </a:lnTo>
                  <a:close/>
                  <a:moveTo>
                    <a:pt x="481" y="0"/>
                  </a:moveTo>
                  <a:lnTo>
                    <a:pt x="500" y="6"/>
                  </a:lnTo>
                  <a:lnTo>
                    <a:pt x="515" y="20"/>
                  </a:lnTo>
                  <a:lnTo>
                    <a:pt x="526" y="41"/>
                  </a:lnTo>
                  <a:lnTo>
                    <a:pt x="624" y="325"/>
                  </a:lnTo>
                  <a:lnTo>
                    <a:pt x="628" y="347"/>
                  </a:lnTo>
                  <a:lnTo>
                    <a:pt x="622" y="368"/>
                  </a:lnTo>
                  <a:lnTo>
                    <a:pt x="612" y="385"/>
                  </a:lnTo>
                  <a:lnTo>
                    <a:pt x="595" y="395"/>
                  </a:lnTo>
                  <a:lnTo>
                    <a:pt x="166" y="542"/>
                  </a:lnTo>
                  <a:lnTo>
                    <a:pt x="147" y="544"/>
                  </a:lnTo>
                  <a:lnTo>
                    <a:pt x="128" y="539"/>
                  </a:lnTo>
                  <a:lnTo>
                    <a:pt x="112" y="523"/>
                  </a:lnTo>
                  <a:lnTo>
                    <a:pt x="100" y="504"/>
                  </a:lnTo>
                  <a:lnTo>
                    <a:pt x="3" y="219"/>
                  </a:lnTo>
                  <a:lnTo>
                    <a:pt x="0" y="197"/>
                  </a:lnTo>
                  <a:lnTo>
                    <a:pt x="3" y="176"/>
                  </a:lnTo>
                  <a:lnTo>
                    <a:pt x="14" y="159"/>
                  </a:lnTo>
                  <a:lnTo>
                    <a:pt x="31" y="148"/>
                  </a:lnTo>
                  <a:lnTo>
                    <a:pt x="460" y="1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solidFill>
                <a:schemeClr val="tx2">
                  <a:lumMod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884"/>
            <p:cNvSpPr>
              <a:spLocks/>
            </p:cNvSpPr>
            <p:nvPr/>
          </p:nvSpPr>
          <p:spPr bwMode="auto">
            <a:xfrm>
              <a:off x="2679505" y="2387521"/>
              <a:ext cx="1627656" cy="1278875"/>
            </a:xfrm>
            <a:custGeom>
              <a:avLst/>
              <a:gdLst>
                <a:gd name="T0" fmla="*/ 487 w 588"/>
                <a:gd name="T1" fmla="*/ 0 h 463"/>
                <a:gd name="T2" fmla="*/ 588 w 588"/>
                <a:gd name="T3" fmla="*/ 296 h 463"/>
                <a:gd name="T4" fmla="*/ 100 w 588"/>
                <a:gd name="T5" fmla="*/ 463 h 463"/>
                <a:gd name="T6" fmla="*/ 0 w 588"/>
                <a:gd name="T7" fmla="*/ 168 h 463"/>
                <a:gd name="T8" fmla="*/ 487 w 588"/>
                <a:gd name="T9" fmla="*/ 0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8" h="463">
                  <a:moveTo>
                    <a:pt x="487" y="0"/>
                  </a:moveTo>
                  <a:lnTo>
                    <a:pt x="588" y="296"/>
                  </a:lnTo>
                  <a:lnTo>
                    <a:pt x="100" y="463"/>
                  </a:lnTo>
                  <a:lnTo>
                    <a:pt x="0" y="168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885"/>
            <p:cNvSpPr>
              <a:spLocks/>
            </p:cNvSpPr>
            <p:nvPr/>
          </p:nvSpPr>
          <p:spPr bwMode="auto">
            <a:xfrm>
              <a:off x="2729333" y="2503784"/>
              <a:ext cx="143942" cy="226988"/>
            </a:xfrm>
            <a:custGeom>
              <a:avLst/>
              <a:gdLst>
                <a:gd name="T0" fmla="*/ 15 w 50"/>
                <a:gd name="T1" fmla="*/ 0 h 82"/>
                <a:gd name="T2" fmla="*/ 21 w 50"/>
                <a:gd name="T3" fmla="*/ 0 h 82"/>
                <a:gd name="T4" fmla="*/ 26 w 50"/>
                <a:gd name="T5" fmla="*/ 2 h 82"/>
                <a:gd name="T6" fmla="*/ 29 w 50"/>
                <a:gd name="T7" fmla="*/ 5 h 82"/>
                <a:gd name="T8" fmla="*/ 31 w 50"/>
                <a:gd name="T9" fmla="*/ 11 h 82"/>
                <a:gd name="T10" fmla="*/ 48 w 50"/>
                <a:gd name="T11" fmla="*/ 61 h 82"/>
                <a:gd name="T12" fmla="*/ 50 w 50"/>
                <a:gd name="T13" fmla="*/ 66 h 82"/>
                <a:gd name="T14" fmla="*/ 48 w 50"/>
                <a:gd name="T15" fmla="*/ 69 h 82"/>
                <a:gd name="T16" fmla="*/ 47 w 50"/>
                <a:gd name="T17" fmla="*/ 75 h 82"/>
                <a:gd name="T18" fmla="*/ 43 w 50"/>
                <a:gd name="T19" fmla="*/ 78 h 82"/>
                <a:gd name="T20" fmla="*/ 38 w 50"/>
                <a:gd name="T21" fmla="*/ 80 h 82"/>
                <a:gd name="T22" fmla="*/ 33 w 50"/>
                <a:gd name="T23" fmla="*/ 82 h 82"/>
                <a:gd name="T24" fmla="*/ 29 w 50"/>
                <a:gd name="T25" fmla="*/ 82 h 82"/>
                <a:gd name="T26" fmla="*/ 24 w 50"/>
                <a:gd name="T27" fmla="*/ 78 h 82"/>
                <a:gd name="T28" fmla="*/ 21 w 50"/>
                <a:gd name="T29" fmla="*/ 75 h 82"/>
                <a:gd name="T30" fmla="*/ 19 w 50"/>
                <a:gd name="T31" fmla="*/ 71 h 82"/>
                <a:gd name="T32" fmla="*/ 2 w 50"/>
                <a:gd name="T33" fmla="*/ 21 h 82"/>
                <a:gd name="T34" fmla="*/ 0 w 50"/>
                <a:gd name="T35" fmla="*/ 16 h 82"/>
                <a:gd name="T36" fmla="*/ 2 w 50"/>
                <a:gd name="T37" fmla="*/ 11 h 82"/>
                <a:gd name="T38" fmla="*/ 3 w 50"/>
                <a:gd name="T39" fmla="*/ 7 h 82"/>
                <a:gd name="T40" fmla="*/ 7 w 50"/>
                <a:gd name="T41" fmla="*/ 4 h 82"/>
                <a:gd name="T42" fmla="*/ 10 w 50"/>
                <a:gd name="T43" fmla="*/ 0 h 82"/>
                <a:gd name="T44" fmla="*/ 15 w 50"/>
                <a:gd name="T45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0" h="82">
                  <a:moveTo>
                    <a:pt x="15" y="0"/>
                  </a:moveTo>
                  <a:lnTo>
                    <a:pt x="21" y="0"/>
                  </a:lnTo>
                  <a:lnTo>
                    <a:pt x="26" y="2"/>
                  </a:lnTo>
                  <a:lnTo>
                    <a:pt x="29" y="5"/>
                  </a:lnTo>
                  <a:lnTo>
                    <a:pt x="31" y="11"/>
                  </a:lnTo>
                  <a:lnTo>
                    <a:pt x="48" y="61"/>
                  </a:lnTo>
                  <a:lnTo>
                    <a:pt x="50" y="66"/>
                  </a:lnTo>
                  <a:lnTo>
                    <a:pt x="48" y="69"/>
                  </a:lnTo>
                  <a:lnTo>
                    <a:pt x="47" y="75"/>
                  </a:lnTo>
                  <a:lnTo>
                    <a:pt x="43" y="78"/>
                  </a:lnTo>
                  <a:lnTo>
                    <a:pt x="38" y="80"/>
                  </a:lnTo>
                  <a:lnTo>
                    <a:pt x="33" y="82"/>
                  </a:lnTo>
                  <a:lnTo>
                    <a:pt x="29" y="82"/>
                  </a:lnTo>
                  <a:lnTo>
                    <a:pt x="24" y="78"/>
                  </a:lnTo>
                  <a:lnTo>
                    <a:pt x="21" y="75"/>
                  </a:lnTo>
                  <a:lnTo>
                    <a:pt x="19" y="71"/>
                  </a:lnTo>
                  <a:lnTo>
                    <a:pt x="2" y="21"/>
                  </a:lnTo>
                  <a:lnTo>
                    <a:pt x="0" y="16"/>
                  </a:lnTo>
                  <a:lnTo>
                    <a:pt x="2" y="11"/>
                  </a:lnTo>
                  <a:lnTo>
                    <a:pt x="3" y="7"/>
                  </a:lnTo>
                  <a:lnTo>
                    <a:pt x="7" y="4"/>
                  </a:lnTo>
                  <a:lnTo>
                    <a:pt x="10" y="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solidFill>
                <a:schemeClr val="accent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886"/>
            <p:cNvSpPr>
              <a:spLocks/>
            </p:cNvSpPr>
            <p:nvPr/>
          </p:nvSpPr>
          <p:spPr bwMode="auto">
            <a:xfrm>
              <a:off x="2856665" y="2459494"/>
              <a:ext cx="132870" cy="226988"/>
            </a:xfrm>
            <a:custGeom>
              <a:avLst/>
              <a:gdLst>
                <a:gd name="T0" fmla="*/ 15 w 48"/>
                <a:gd name="T1" fmla="*/ 0 h 81"/>
                <a:gd name="T2" fmla="*/ 21 w 48"/>
                <a:gd name="T3" fmla="*/ 0 h 81"/>
                <a:gd name="T4" fmla="*/ 24 w 48"/>
                <a:gd name="T5" fmla="*/ 1 h 81"/>
                <a:gd name="T6" fmla="*/ 28 w 48"/>
                <a:gd name="T7" fmla="*/ 5 h 81"/>
                <a:gd name="T8" fmla="*/ 31 w 48"/>
                <a:gd name="T9" fmla="*/ 10 h 81"/>
                <a:gd name="T10" fmla="*/ 48 w 48"/>
                <a:gd name="T11" fmla="*/ 60 h 81"/>
                <a:gd name="T12" fmla="*/ 48 w 48"/>
                <a:gd name="T13" fmla="*/ 65 h 81"/>
                <a:gd name="T14" fmla="*/ 48 w 48"/>
                <a:gd name="T15" fmla="*/ 71 h 81"/>
                <a:gd name="T16" fmla="*/ 47 w 48"/>
                <a:gd name="T17" fmla="*/ 74 h 81"/>
                <a:gd name="T18" fmla="*/ 43 w 48"/>
                <a:gd name="T19" fmla="*/ 78 h 81"/>
                <a:gd name="T20" fmla="*/ 38 w 48"/>
                <a:gd name="T21" fmla="*/ 81 h 81"/>
                <a:gd name="T22" fmla="*/ 33 w 48"/>
                <a:gd name="T23" fmla="*/ 81 h 81"/>
                <a:gd name="T24" fmla="*/ 28 w 48"/>
                <a:gd name="T25" fmla="*/ 81 h 81"/>
                <a:gd name="T26" fmla="*/ 24 w 48"/>
                <a:gd name="T27" fmla="*/ 78 h 81"/>
                <a:gd name="T28" fmla="*/ 21 w 48"/>
                <a:gd name="T29" fmla="*/ 74 h 81"/>
                <a:gd name="T30" fmla="*/ 17 w 48"/>
                <a:gd name="T31" fmla="*/ 71 h 81"/>
                <a:gd name="T32" fmla="*/ 0 w 48"/>
                <a:gd name="T33" fmla="*/ 20 h 81"/>
                <a:gd name="T34" fmla="*/ 0 w 48"/>
                <a:gd name="T35" fmla="*/ 15 h 81"/>
                <a:gd name="T36" fmla="*/ 0 w 48"/>
                <a:gd name="T37" fmla="*/ 10 h 81"/>
                <a:gd name="T38" fmla="*/ 2 w 48"/>
                <a:gd name="T39" fmla="*/ 7 h 81"/>
                <a:gd name="T40" fmla="*/ 5 w 48"/>
                <a:gd name="T41" fmla="*/ 3 h 81"/>
                <a:gd name="T42" fmla="*/ 10 w 48"/>
                <a:gd name="T43" fmla="*/ 0 h 81"/>
                <a:gd name="T44" fmla="*/ 15 w 48"/>
                <a:gd name="T45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8" h="81">
                  <a:moveTo>
                    <a:pt x="15" y="0"/>
                  </a:moveTo>
                  <a:lnTo>
                    <a:pt x="21" y="0"/>
                  </a:lnTo>
                  <a:lnTo>
                    <a:pt x="24" y="1"/>
                  </a:lnTo>
                  <a:lnTo>
                    <a:pt x="28" y="5"/>
                  </a:lnTo>
                  <a:lnTo>
                    <a:pt x="31" y="10"/>
                  </a:lnTo>
                  <a:lnTo>
                    <a:pt x="48" y="60"/>
                  </a:lnTo>
                  <a:lnTo>
                    <a:pt x="48" y="65"/>
                  </a:lnTo>
                  <a:lnTo>
                    <a:pt x="48" y="71"/>
                  </a:lnTo>
                  <a:lnTo>
                    <a:pt x="47" y="74"/>
                  </a:lnTo>
                  <a:lnTo>
                    <a:pt x="43" y="78"/>
                  </a:lnTo>
                  <a:lnTo>
                    <a:pt x="38" y="81"/>
                  </a:lnTo>
                  <a:lnTo>
                    <a:pt x="33" y="81"/>
                  </a:lnTo>
                  <a:lnTo>
                    <a:pt x="28" y="81"/>
                  </a:lnTo>
                  <a:lnTo>
                    <a:pt x="24" y="78"/>
                  </a:lnTo>
                  <a:lnTo>
                    <a:pt x="21" y="74"/>
                  </a:lnTo>
                  <a:lnTo>
                    <a:pt x="17" y="71"/>
                  </a:lnTo>
                  <a:lnTo>
                    <a:pt x="0" y="20"/>
                  </a:lnTo>
                  <a:lnTo>
                    <a:pt x="0" y="15"/>
                  </a:lnTo>
                  <a:lnTo>
                    <a:pt x="0" y="10"/>
                  </a:lnTo>
                  <a:lnTo>
                    <a:pt x="2" y="7"/>
                  </a:lnTo>
                  <a:lnTo>
                    <a:pt x="5" y="3"/>
                  </a:lnTo>
                  <a:lnTo>
                    <a:pt x="10" y="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solidFill>
                <a:schemeClr val="accent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887"/>
            <p:cNvSpPr>
              <a:spLocks/>
            </p:cNvSpPr>
            <p:nvPr/>
          </p:nvSpPr>
          <p:spPr bwMode="auto">
            <a:xfrm>
              <a:off x="3598522" y="2210361"/>
              <a:ext cx="132870" cy="221450"/>
            </a:xfrm>
            <a:custGeom>
              <a:avLst/>
              <a:gdLst>
                <a:gd name="T0" fmla="*/ 15 w 48"/>
                <a:gd name="T1" fmla="*/ 0 h 81"/>
                <a:gd name="T2" fmla="*/ 21 w 48"/>
                <a:gd name="T3" fmla="*/ 0 h 81"/>
                <a:gd name="T4" fmla="*/ 24 w 48"/>
                <a:gd name="T5" fmla="*/ 2 h 81"/>
                <a:gd name="T6" fmla="*/ 27 w 48"/>
                <a:gd name="T7" fmla="*/ 5 h 81"/>
                <a:gd name="T8" fmla="*/ 31 w 48"/>
                <a:gd name="T9" fmla="*/ 10 h 81"/>
                <a:gd name="T10" fmla="*/ 48 w 48"/>
                <a:gd name="T11" fmla="*/ 61 h 81"/>
                <a:gd name="T12" fmla="*/ 48 w 48"/>
                <a:gd name="T13" fmla="*/ 66 h 81"/>
                <a:gd name="T14" fmla="*/ 48 w 48"/>
                <a:gd name="T15" fmla="*/ 69 h 81"/>
                <a:gd name="T16" fmla="*/ 45 w 48"/>
                <a:gd name="T17" fmla="*/ 74 h 81"/>
                <a:gd name="T18" fmla="*/ 41 w 48"/>
                <a:gd name="T19" fmla="*/ 78 h 81"/>
                <a:gd name="T20" fmla="*/ 38 w 48"/>
                <a:gd name="T21" fmla="*/ 80 h 81"/>
                <a:gd name="T22" fmla="*/ 33 w 48"/>
                <a:gd name="T23" fmla="*/ 81 h 81"/>
                <a:gd name="T24" fmla="*/ 27 w 48"/>
                <a:gd name="T25" fmla="*/ 81 h 81"/>
                <a:gd name="T26" fmla="*/ 24 w 48"/>
                <a:gd name="T27" fmla="*/ 78 h 81"/>
                <a:gd name="T28" fmla="*/ 19 w 48"/>
                <a:gd name="T29" fmla="*/ 74 h 81"/>
                <a:gd name="T30" fmla="*/ 17 w 48"/>
                <a:gd name="T31" fmla="*/ 71 h 81"/>
                <a:gd name="T32" fmla="*/ 0 w 48"/>
                <a:gd name="T33" fmla="*/ 21 h 81"/>
                <a:gd name="T34" fmla="*/ 0 w 48"/>
                <a:gd name="T35" fmla="*/ 16 h 81"/>
                <a:gd name="T36" fmla="*/ 0 w 48"/>
                <a:gd name="T37" fmla="*/ 10 h 81"/>
                <a:gd name="T38" fmla="*/ 2 w 48"/>
                <a:gd name="T39" fmla="*/ 7 h 81"/>
                <a:gd name="T40" fmla="*/ 5 w 48"/>
                <a:gd name="T41" fmla="*/ 4 h 81"/>
                <a:gd name="T42" fmla="*/ 10 w 48"/>
                <a:gd name="T43" fmla="*/ 0 h 81"/>
                <a:gd name="T44" fmla="*/ 15 w 48"/>
                <a:gd name="T45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8" h="81">
                  <a:moveTo>
                    <a:pt x="15" y="0"/>
                  </a:moveTo>
                  <a:lnTo>
                    <a:pt x="21" y="0"/>
                  </a:lnTo>
                  <a:lnTo>
                    <a:pt x="24" y="2"/>
                  </a:lnTo>
                  <a:lnTo>
                    <a:pt x="27" y="5"/>
                  </a:lnTo>
                  <a:lnTo>
                    <a:pt x="31" y="10"/>
                  </a:lnTo>
                  <a:lnTo>
                    <a:pt x="48" y="61"/>
                  </a:lnTo>
                  <a:lnTo>
                    <a:pt x="48" y="66"/>
                  </a:lnTo>
                  <a:lnTo>
                    <a:pt x="48" y="69"/>
                  </a:lnTo>
                  <a:lnTo>
                    <a:pt x="45" y="74"/>
                  </a:lnTo>
                  <a:lnTo>
                    <a:pt x="41" y="78"/>
                  </a:lnTo>
                  <a:lnTo>
                    <a:pt x="38" y="80"/>
                  </a:lnTo>
                  <a:lnTo>
                    <a:pt x="33" y="81"/>
                  </a:lnTo>
                  <a:lnTo>
                    <a:pt x="27" y="81"/>
                  </a:lnTo>
                  <a:lnTo>
                    <a:pt x="24" y="78"/>
                  </a:lnTo>
                  <a:lnTo>
                    <a:pt x="19" y="74"/>
                  </a:lnTo>
                  <a:lnTo>
                    <a:pt x="17" y="71"/>
                  </a:lnTo>
                  <a:lnTo>
                    <a:pt x="0" y="21"/>
                  </a:lnTo>
                  <a:lnTo>
                    <a:pt x="0" y="16"/>
                  </a:lnTo>
                  <a:lnTo>
                    <a:pt x="0" y="10"/>
                  </a:lnTo>
                  <a:lnTo>
                    <a:pt x="2" y="7"/>
                  </a:lnTo>
                  <a:lnTo>
                    <a:pt x="5" y="4"/>
                  </a:lnTo>
                  <a:lnTo>
                    <a:pt x="10" y="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solidFill>
                <a:schemeClr val="accent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888"/>
            <p:cNvSpPr>
              <a:spLocks/>
            </p:cNvSpPr>
            <p:nvPr/>
          </p:nvSpPr>
          <p:spPr bwMode="auto">
            <a:xfrm>
              <a:off x="3720320" y="2166071"/>
              <a:ext cx="138408" cy="221450"/>
            </a:xfrm>
            <a:custGeom>
              <a:avLst/>
              <a:gdLst>
                <a:gd name="T0" fmla="*/ 17 w 50"/>
                <a:gd name="T1" fmla="*/ 0 h 81"/>
                <a:gd name="T2" fmla="*/ 21 w 50"/>
                <a:gd name="T3" fmla="*/ 0 h 81"/>
                <a:gd name="T4" fmla="*/ 26 w 50"/>
                <a:gd name="T5" fmla="*/ 3 h 81"/>
                <a:gd name="T6" fmla="*/ 29 w 50"/>
                <a:gd name="T7" fmla="*/ 6 h 81"/>
                <a:gd name="T8" fmla="*/ 31 w 50"/>
                <a:gd name="T9" fmla="*/ 10 h 81"/>
                <a:gd name="T10" fmla="*/ 48 w 50"/>
                <a:gd name="T11" fmla="*/ 60 h 81"/>
                <a:gd name="T12" fmla="*/ 50 w 50"/>
                <a:gd name="T13" fmla="*/ 65 h 81"/>
                <a:gd name="T14" fmla="*/ 48 w 50"/>
                <a:gd name="T15" fmla="*/ 70 h 81"/>
                <a:gd name="T16" fmla="*/ 47 w 50"/>
                <a:gd name="T17" fmla="*/ 74 h 81"/>
                <a:gd name="T18" fmla="*/ 43 w 50"/>
                <a:gd name="T19" fmla="*/ 77 h 81"/>
                <a:gd name="T20" fmla="*/ 40 w 50"/>
                <a:gd name="T21" fmla="*/ 81 h 81"/>
                <a:gd name="T22" fmla="*/ 35 w 50"/>
                <a:gd name="T23" fmla="*/ 81 h 81"/>
                <a:gd name="T24" fmla="*/ 29 w 50"/>
                <a:gd name="T25" fmla="*/ 81 h 81"/>
                <a:gd name="T26" fmla="*/ 24 w 50"/>
                <a:gd name="T27" fmla="*/ 79 h 81"/>
                <a:gd name="T28" fmla="*/ 21 w 50"/>
                <a:gd name="T29" fmla="*/ 76 h 81"/>
                <a:gd name="T30" fmla="*/ 19 w 50"/>
                <a:gd name="T31" fmla="*/ 70 h 81"/>
                <a:gd name="T32" fmla="*/ 2 w 50"/>
                <a:gd name="T33" fmla="*/ 20 h 81"/>
                <a:gd name="T34" fmla="*/ 0 w 50"/>
                <a:gd name="T35" fmla="*/ 15 h 81"/>
                <a:gd name="T36" fmla="*/ 2 w 50"/>
                <a:gd name="T37" fmla="*/ 10 h 81"/>
                <a:gd name="T38" fmla="*/ 4 w 50"/>
                <a:gd name="T39" fmla="*/ 6 h 81"/>
                <a:gd name="T40" fmla="*/ 7 w 50"/>
                <a:gd name="T41" fmla="*/ 3 h 81"/>
                <a:gd name="T42" fmla="*/ 12 w 50"/>
                <a:gd name="T43" fmla="*/ 0 h 81"/>
                <a:gd name="T44" fmla="*/ 17 w 50"/>
                <a:gd name="T45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0" h="81">
                  <a:moveTo>
                    <a:pt x="17" y="0"/>
                  </a:moveTo>
                  <a:lnTo>
                    <a:pt x="21" y="0"/>
                  </a:lnTo>
                  <a:lnTo>
                    <a:pt x="26" y="3"/>
                  </a:lnTo>
                  <a:lnTo>
                    <a:pt x="29" y="6"/>
                  </a:lnTo>
                  <a:lnTo>
                    <a:pt x="31" y="10"/>
                  </a:lnTo>
                  <a:lnTo>
                    <a:pt x="48" y="60"/>
                  </a:lnTo>
                  <a:lnTo>
                    <a:pt x="50" y="65"/>
                  </a:lnTo>
                  <a:lnTo>
                    <a:pt x="48" y="70"/>
                  </a:lnTo>
                  <a:lnTo>
                    <a:pt x="47" y="74"/>
                  </a:lnTo>
                  <a:lnTo>
                    <a:pt x="43" y="77"/>
                  </a:lnTo>
                  <a:lnTo>
                    <a:pt x="40" y="81"/>
                  </a:lnTo>
                  <a:lnTo>
                    <a:pt x="35" y="81"/>
                  </a:lnTo>
                  <a:lnTo>
                    <a:pt x="29" y="81"/>
                  </a:lnTo>
                  <a:lnTo>
                    <a:pt x="24" y="79"/>
                  </a:lnTo>
                  <a:lnTo>
                    <a:pt x="21" y="76"/>
                  </a:lnTo>
                  <a:lnTo>
                    <a:pt x="19" y="70"/>
                  </a:lnTo>
                  <a:lnTo>
                    <a:pt x="2" y="20"/>
                  </a:lnTo>
                  <a:lnTo>
                    <a:pt x="0" y="15"/>
                  </a:lnTo>
                  <a:lnTo>
                    <a:pt x="2" y="10"/>
                  </a:lnTo>
                  <a:lnTo>
                    <a:pt x="4" y="6"/>
                  </a:lnTo>
                  <a:lnTo>
                    <a:pt x="7" y="3"/>
                  </a:lnTo>
                  <a:lnTo>
                    <a:pt x="12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 w="0">
              <a:solidFill>
                <a:schemeClr val="accent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889"/>
            <p:cNvSpPr>
              <a:spLocks/>
            </p:cNvSpPr>
            <p:nvPr/>
          </p:nvSpPr>
          <p:spPr bwMode="auto">
            <a:xfrm>
              <a:off x="2751478" y="2852566"/>
              <a:ext cx="155015" cy="166087"/>
            </a:xfrm>
            <a:custGeom>
              <a:avLst/>
              <a:gdLst>
                <a:gd name="T0" fmla="*/ 38 w 57"/>
                <a:gd name="T1" fmla="*/ 0 h 59"/>
                <a:gd name="T2" fmla="*/ 41 w 57"/>
                <a:gd name="T3" fmla="*/ 2 h 59"/>
                <a:gd name="T4" fmla="*/ 47 w 57"/>
                <a:gd name="T5" fmla="*/ 6 h 59"/>
                <a:gd name="T6" fmla="*/ 48 w 57"/>
                <a:gd name="T7" fmla="*/ 9 h 59"/>
                <a:gd name="T8" fmla="*/ 57 w 57"/>
                <a:gd name="T9" fmla="*/ 35 h 59"/>
                <a:gd name="T10" fmla="*/ 57 w 57"/>
                <a:gd name="T11" fmla="*/ 38 h 59"/>
                <a:gd name="T12" fmla="*/ 57 w 57"/>
                <a:gd name="T13" fmla="*/ 44 h 59"/>
                <a:gd name="T14" fmla="*/ 53 w 57"/>
                <a:gd name="T15" fmla="*/ 47 h 59"/>
                <a:gd name="T16" fmla="*/ 50 w 57"/>
                <a:gd name="T17" fmla="*/ 51 h 59"/>
                <a:gd name="T18" fmla="*/ 24 w 57"/>
                <a:gd name="T19" fmla="*/ 59 h 59"/>
                <a:gd name="T20" fmla="*/ 19 w 57"/>
                <a:gd name="T21" fmla="*/ 59 h 59"/>
                <a:gd name="T22" fmla="*/ 15 w 57"/>
                <a:gd name="T23" fmla="*/ 58 h 59"/>
                <a:gd name="T24" fmla="*/ 10 w 57"/>
                <a:gd name="T25" fmla="*/ 56 h 59"/>
                <a:gd name="T26" fmla="*/ 8 w 57"/>
                <a:gd name="T27" fmla="*/ 51 h 59"/>
                <a:gd name="T28" fmla="*/ 0 w 57"/>
                <a:gd name="T29" fmla="*/ 26 h 59"/>
                <a:gd name="T30" fmla="*/ 0 w 57"/>
                <a:gd name="T31" fmla="*/ 21 h 59"/>
                <a:gd name="T32" fmla="*/ 0 w 57"/>
                <a:gd name="T33" fmla="*/ 16 h 59"/>
                <a:gd name="T34" fmla="*/ 3 w 57"/>
                <a:gd name="T35" fmla="*/ 13 h 59"/>
                <a:gd name="T36" fmla="*/ 7 w 57"/>
                <a:gd name="T37" fmla="*/ 11 h 59"/>
                <a:gd name="T38" fmla="*/ 33 w 57"/>
                <a:gd name="T39" fmla="*/ 2 h 59"/>
                <a:gd name="T40" fmla="*/ 38 w 57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7" h="59">
                  <a:moveTo>
                    <a:pt x="38" y="0"/>
                  </a:moveTo>
                  <a:lnTo>
                    <a:pt x="41" y="2"/>
                  </a:lnTo>
                  <a:lnTo>
                    <a:pt x="47" y="6"/>
                  </a:lnTo>
                  <a:lnTo>
                    <a:pt x="48" y="9"/>
                  </a:lnTo>
                  <a:lnTo>
                    <a:pt x="57" y="35"/>
                  </a:lnTo>
                  <a:lnTo>
                    <a:pt x="57" y="38"/>
                  </a:lnTo>
                  <a:lnTo>
                    <a:pt x="57" y="44"/>
                  </a:lnTo>
                  <a:lnTo>
                    <a:pt x="53" y="47"/>
                  </a:lnTo>
                  <a:lnTo>
                    <a:pt x="50" y="51"/>
                  </a:lnTo>
                  <a:lnTo>
                    <a:pt x="24" y="59"/>
                  </a:lnTo>
                  <a:lnTo>
                    <a:pt x="19" y="59"/>
                  </a:lnTo>
                  <a:lnTo>
                    <a:pt x="15" y="58"/>
                  </a:lnTo>
                  <a:lnTo>
                    <a:pt x="10" y="56"/>
                  </a:lnTo>
                  <a:lnTo>
                    <a:pt x="8" y="51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0" y="16"/>
                  </a:lnTo>
                  <a:lnTo>
                    <a:pt x="3" y="13"/>
                  </a:lnTo>
                  <a:lnTo>
                    <a:pt x="7" y="11"/>
                  </a:lnTo>
                  <a:lnTo>
                    <a:pt x="33" y="2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35DD95"/>
            </a:solidFill>
            <a:ln w="0">
              <a:solidFill>
                <a:srgbClr val="35DD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890"/>
            <p:cNvSpPr>
              <a:spLocks/>
            </p:cNvSpPr>
            <p:nvPr/>
          </p:nvSpPr>
          <p:spPr bwMode="auto">
            <a:xfrm>
              <a:off x="2939711" y="2791669"/>
              <a:ext cx="160553" cy="160553"/>
            </a:xfrm>
            <a:custGeom>
              <a:avLst/>
              <a:gdLst>
                <a:gd name="T0" fmla="*/ 38 w 59"/>
                <a:gd name="T1" fmla="*/ 0 h 59"/>
                <a:gd name="T2" fmla="*/ 43 w 59"/>
                <a:gd name="T3" fmla="*/ 0 h 59"/>
                <a:gd name="T4" fmla="*/ 47 w 59"/>
                <a:gd name="T5" fmla="*/ 3 h 59"/>
                <a:gd name="T6" fmla="*/ 49 w 59"/>
                <a:gd name="T7" fmla="*/ 9 h 59"/>
                <a:gd name="T8" fmla="*/ 57 w 59"/>
                <a:gd name="T9" fmla="*/ 33 h 59"/>
                <a:gd name="T10" fmla="*/ 59 w 59"/>
                <a:gd name="T11" fmla="*/ 38 h 59"/>
                <a:gd name="T12" fmla="*/ 57 w 59"/>
                <a:gd name="T13" fmla="*/ 43 h 59"/>
                <a:gd name="T14" fmla="*/ 54 w 59"/>
                <a:gd name="T15" fmla="*/ 47 h 59"/>
                <a:gd name="T16" fmla="*/ 50 w 59"/>
                <a:gd name="T17" fmla="*/ 48 h 59"/>
                <a:gd name="T18" fmla="*/ 24 w 59"/>
                <a:gd name="T19" fmla="*/ 57 h 59"/>
                <a:gd name="T20" fmla="*/ 21 w 59"/>
                <a:gd name="T21" fmla="*/ 59 h 59"/>
                <a:gd name="T22" fmla="*/ 16 w 59"/>
                <a:gd name="T23" fmla="*/ 57 h 59"/>
                <a:gd name="T24" fmla="*/ 12 w 59"/>
                <a:gd name="T25" fmla="*/ 54 h 59"/>
                <a:gd name="T26" fmla="*/ 9 w 59"/>
                <a:gd name="T27" fmla="*/ 50 h 59"/>
                <a:gd name="T28" fmla="*/ 0 w 59"/>
                <a:gd name="T29" fmla="*/ 24 h 59"/>
                <a:gd name="T30" fmla="*/ 0 w 59"/>
                <a:gd name="T31" fmla="*/ 19 h 59"/>
                <a:gd name="T32" fmla="*/ 2 w 59"/>
                <a:gd name="T33" fmla="*/ 16 h 59"/>
                <a:gd name="T34" fmla="*/ 4 w 59"/>
                <a:gd name="T35" fmla="*/ 12 h 59"/>
                <a:gd name="T36" fmla="*/ 9 w 59"/>
                <a:gd name="T37" fmla="*/ 9 h 59"/>
                <a:gd name="T38" fmla="*/ 33 w 59"/>
                <a:gd name="T39" fmla="*/ 0 h 59"/>
                <a:gd name="T40" fmla="*/ 38 w 59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" h="59">
                  <a:moveTo>
                    <a:pt x="38" y="0"/>
                  </a:moveTo>
                  <a:lnTo>
                    <a:pt x="43" y="0"/>
                  </a:lnTo>
                  <a:lnTo>
                    <a:pt x="47" y="3"/>
                  </a:lnTo>
                  <a:lnTo>
                    <a:pt x="49" y="9"/>
                  </a:lnTo>
                  <a:lnTo>
                    <a:pt x="57" y="33"/>
                  </a:lnTo>
                  <a:lnTo>
                    <a:pt x="59" y="38"/>
                  </a:lnTo>
                  <a:lnTo>
                    <a:pt x="57" y="43"/>
                  </a:lnTo>
                  <a:lnTo>
                    <a:pt x="54" y="47"/>
                  </a:lnTo>
                  <a:lnTo>
                    <a:pt x="50" y="48"/>
                  </a:lnTo>
                  <a:lnTo>
                    <a:pt x="24" y="57"/>
                  </a:lnTo>
                  <a:lnTo>
                    <a:pt x="21" y="59"/>
                  </a:lnTo>
                  <a:lnTo>
                    <a:pt x="16" y="57"/>
                  </a:lnTo>
                  <a:lnTo>
                    <a:pt x="12" y="54"/>
                  </a:lnTo>
                  <a:lnTo>
                    <a:pt x="9" y="50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6"/>
                  </a:lnTo>
                  <a:lnTo>
                    <a:pt x="4" y="12"/>
                  </a:lnTo>
                  <a:lnTo>
                    <a:pt x="9" y="9"/>
                  </a:lnTo>
                  <a:lnTo>
                    <a:pt x="33" y="0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0">
              <a:solidFill>
                <a:schemeClr val="tx2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891"/>
            <p:cNvSpPr>
              <a:spLocks/>
            </p:cNvSpPr>
            <p:nvPr/>
          </p:nvSpPr>
          <p:spPr bwMode="auto">
            <a:xfrm>
              <a:off x="3122405" y="2725234"/>
              <a:ext cx="166087" cy="160553"/>
            </a:xfrm>
            <a:custGeom>
              <a:avLst/>
              <a:gdLst>
                <a:gd name="T0" fmla="*/ 39 w 58"/>
                <a:gd name="T1" fmla="*/ 0 h 59"/>
                <a:gd name="T2" fmla="*/ 43 w 58"/>
                <a:gd name="T3" fmla="*/ 2 h 59"/>
                <a:gd name="T4" fmla="*/ 46 w 58"/>
                <a:gd name="T5" fmla="*/ 5 h 59"/>
                <a:gd name="T6" fmla="*/ 50 w 58"/>
                <a:gd name="T7" fmla="*/ 8 h 59"/>
                <a:gd name="T8" fmla="*/ 58 w 58"/>
                <a:gd name="T9" fmla="*/ 34 h 59"/>
                <a:gd name="T10" fmla="*/ 58 w 58"/>
                <a:gd name="T11" fmla="*/ 38 h 59"/>
                <a:gd name="T12" fmla="*/ 57 w 58"/>
                <a:gd name="T13" fmla="*/ 43 h 59"/>
                <a:gd name="T14" fmla="*/ 55 w 58"/>
                <a:gd name="T15" fmla="*/ 46 h 59"/>
                <a:gd name="T16" fmla="*/ 50 w 58"/>
                <a:gd name="T17" fmla="*/ 50 h 59"/>
                <a:gd name="T18" fmla="*/ 26 w 58"/>
                <a:gd name="T19" fmla="*/ 59 h 59"/>
                <a:gd name="T20" fmla="*/ 20 w 58"/>
                <a:gd name="T21" fmla="*/ 59 h 59"/>
                <a:gd name="T22" fmla="*/ 15 w 58"/>
                <a:gd name="T23" fmla="*/ 57 h 59"/>
                <a:gd name="T24" fmla="*/ 12 w 58"/>
                <a:gd name="T25" fmla="*/ 55 h 59"/>
                <a:gd name="T26" fmla="*/ 10 w 58"/>
                <a:gd name="T27" fmla="*/ 50 h 59"/>
                <a:gd name="T28" fmla="*/ 1 w 58"/>
                <a:gd name="T29" fmla="*/ 26 h 59"/>
                <a:gd name="T30" fmla="*/ 0 w 58"/>
                <a:gd name="T31" fmla="*/ 21 h 59"/>
                <a:gd name="T32" fmla="*/ 1 w 58"/>
                <a:gd name="T33" fmla="*/ 15 h 59"/>
                <a:gd name="T34" fmla="*/ 5 w 58"/>
                <a:gd name="T35" fmla="*/ 12 h 59"/>
                <a:gd name="T36" fmla="*/ 8 w 58"/>
                <a:gd name="T37" fmla="*/ 10 h 59"/>
                <a:gd name="T38" fmla="*/ 34 w 58"/>
                <a:gd name="T39" fmla="*/ 2 h 59"/>
                <a:gd name="T40" fmla="*/ 39 w 58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8" h="59">
                  <a:moveTo>
                    <a:pt x="39" y="0"/>
                  </a:moveTo>
                  <a:lnTo>
                    <a:pt x="43" y="2"/>
                  </a:lnTo>
                  <a:lnTo>
                    <a:pt x="46" y="5"/>
                  </a:lnTo>
                  <a:lnTo>
                    <a:pt x="50" y="8"/>
                  </a:lnTo>
                  <a:lnTo>
                    <a:pt x="58" y="34"/>
                  </a:lnTo>
                  <a:lnTo>
                    <a:pt x="58" y="38"/>
                  </a:lnTo>
                  <a:lnTo>
                    <a:pt x="57" y="43"/>
                  </a:lnTo>
                  <a:lnTo>
                    <a:pt x="55" y="46"/>
                  </a:lnTo>
                  <a:lnTo>
                    <a:pt x="50" y="50"/>
                  </a:lnTo>
                  <a:lnTo>
                    <a:pt x="26" y="59"/>
                  </a:lnTo>
                  <a:lnTo>
                    <a:pt x="20" y="59"/>
                  </a:lnTo>
                  <a:lnTo>
                    <a:pt x="15" y="57"/>
                  </a:lnTo>
                  <a:lnTo>
                    <a:pt x="12" y="55"/>
                  </a:lnTo>
                  <a:lnTo>
                    <a:pt x="10" y="50"/>
                  </a:lnTo>
                  <a:lnTo>
                    <a:pt x="1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5" y="12"/>
                  </a:lnTo>
                  <a:lnTo>
                    <a:pt x="8" y="10"/>
                  </a:lnTo>
                  <a:lnTo>
                    <a:pt x="34" y="2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0">
              <a:solidFill>
                <a:schemeClr val="tx2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892"/>
            <p:cNvSpPr>
              <a:spLocks/>
            </p:cNvSpPr>
            <p:nvPr/>
          </p:nvSpPr>
          <p:spPr bwMode="auto">
            <a:xfrm>
              <a:off x="3316176" y="2664333"/>
              <a:ext cx="160553" cy="160553"/>
            </a:xfrm>
            <a:custGeom>
              <a:avLst/>
              <a:gdLst>
                <a:gd name="T0" fmla="*/ 38 w 59"/>
                <a:gd name="T1" fmla="*/ 0 h 59"/>
                <a:gd name="T2" fmla="*/ 43 w 59"/>
                <a:gd name="T3" fmla="*/ 0 h 59"/>
                <a:gd name="T4" fmla="*/ 47 w 59"/>
                <a:gd name="T5" fmla="*/ 4 h 59"/>
                <a:gd name="T6" fmla="*/ 48 w 59"/>
                <a:gd name="T7" fmla="*/ 9 h 59"/>
                <a:gd name="T8" fmla="*/ 57 w 59"/>
                <a:gd name="T9" fmla="*/ 33 h 59"/>
                <a:gd name="T10" fmla="*/ 59 w 59"/>
                <a:gd name="T11" fmla="*/ 38 h 59"/>
                <a:gd name="T12" fmla="*/ 57 w 59"/>
                <a:gd name="T13" fmla="*/ 44 h 59"/>
                <a:gd name="T14" fmla="*/ 53 w 59"/>
                <a:gd name="T15" fmla="*/ 47 h 59"/>
                <a:gd name="T16" fmla="*/ 50 w 59"/>
                <a:gd name="T17" fmla="*/ 49 h 59"/>
                <a:gd name="T18" fmla="*/ 24 w 59"/>
                <a:gd name="T19" fmla="*/ 57 h 59"/>
                <a:gd name="T20" fmla="*/ 19 w 59"/>
                <a:gd name="T21" fmla="*/ 59 h 59"/>
                <a:gd name="T22" fmla="*/ 15 w 59"/>
                <a:gd name="T23" fmla="*/ 57 h 59"/>
                <a:gd name="T24" fmla="*/ 12 w 59"/>
                <a:gd name="T25" fmla="*/ 54 h 59"/>
                <a:gd name="T26" fmla="*/ 8 w 59"/>
                <a:gd name="T27" fmla="*/ 50 h 59"/>
                <a:gd name="T28" fmla="*/ 0 w 59"/>
                <a:gd name="T29" fmla="*/ 25 h 59"/>
                <a:gd name="T30" fmla="*/ 0 w 59"/>
                <a:gd name="T31" fmla="*/ 19 h 59"/>
                <a:gd name="T32" fmla="*/ 0 w 59"/>
                <a:gd name="T33" fmla="*/ 16 h 59"/>
                <a:gd name="T34" fmla="*/ 3 w 59"/>
                <a:gd name="T35" fmla="*/ 12 h 59"/>
                <a:gd name="T36" fmla="*/ 8 w 59"/>
                <a:gd name="T37" fmla="*/ 9 h 59"/>
                <a:gd name="T38" fmla="*/ 33 w 59"/>
                <a:gd name="T39" fmla="*/ 0 h 59"/>
                <a:gd name="T40" fmla="*/ 38 w 59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" h="59">
                  <a:moveTo>
                    <a:pt x="38" y="0"/>
                  </a:moveTo>
                  <a:lnTo>
                    <a:pt x="43" y="0"/>
                  </a:lnTo>
                  <a:lnTo>
                    <a:pt x="47" y="4"/>
                  </a:lnTo>
                  <a:lnTo>
                    <a:pt x="48" y="9"/>
                  </a:lnTo>
                  <a:lnTo>
                    <a:pt x="57" y="33"/>
                  </a:lnTo>
                  <a:lnTo>
                    <a:pt x="59" y="38"/>
                  </a:lnTo>
                  <a:lnTo>
                    <a:pt x="57" y="44"/>
                  </a:lnTo>
                  <a:lnTo>
                    <a:pt x="53" y="47"/>
                  </a:lnTo>
                  <a:lnTo>
                    <a:pt x="50" y="49"/>
                  </a:lnTo>
                  <a:lnTo>
                    <a:pt x="24" y="57"/>
                  </a:lnTo>
                  <a:lnTo>
                    <a:pt x="19" y="59"/>
                  </a:lnTo>
                  <a:lnTo>
                    <a:pt x="15" y="57"/>
                  </a:lnTo>
                  <a:lnTo>
                    <a:pt x="12" y="54"/>
                  </a:lnTo>
                  <a:lnTo>
                    <a:pt x="8" y="50"/>
                  </a:lnTo>
                  <a:lnTo>
                    <a:pt x="0" y="25"/>
                  </a:lnTo>
                  <a:lnTo>
                    <a:pt x="0" y="19"/>
                  </a:lnTo>
                  <a:lnTo>
                    <a:pt x="0" y="16"/>
                  </a:lnTo>
                  <a:lnTo>
                    <a:pt x="3" y="12"/>
                  </a:lnTo>
                  <a:lnTo>
                    <a:pt x="8" y="9"/>
                  </a:lnTo>
                  <a:lnTo>
                    <a:pt x="33" y="0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0">
              <a:solidFill>
                <a:schemeClr val="tx2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893"/>
            <p:cNvSpPr>
              <a:spLocks/>
            </p:cNvSpPr>
            <p:nvPr/>
          </p:nvSpPr>
          <p:spPr bwMode="auto">
            <a:xfrm>
              <a:off x="3504408" y="2597898"/>
              <a:ext cx="160553" cy="160553"/>
            </a:xfrm>
            <a:custGeom>
              <a:avLst/>
              <a:gdLst>
                <a:gd name="T0" fmla="*/ 38 w 59"/>
                <a:gd name="T1" fmla="*/ 0 h 59"/>
                <a:gd name="T2" fmla="*/ 43 w 59"/>
                <a:gd name="T3" fmla="*/ 2 h 59"/>
                <a:gd name="T4" fmla="*/ 47 w 59"/>
                <a:gd name="T5" fmla="*/ 5 h 59"/>
                <a:gd name="T6" fmla="*/ 50 w 59"/>
                <a:gd name="T7" fmla="*/ 9 h 59"/>
                <a:gd name="T8" fmla="*/ 59 w 59"/>
                <a:gd name="T9" fmla="*/ 35 h 59"/>
                <a:gd name="T10" fmla="*/ 59 w 59"/>
                <a:gd name="T11" fmla="*/ 38 h 59"/>
                <a:gd name="T12" fmla="*/ 57 w 59"/>
                <a:gd name="T13" fmla="*/ 43 h 59"/>
                <a:gd name="T14" fmla="*/ 56 w 59"/>
                <a:gd name="T15" fmla="*/ 47 h 59"/>
                <a:gd name="T16" fmla="*/ 50 w 59"/>
                <a:gd name="T17" fmla="*/ 50 h 59"/>
                <a:gd name="T18" fmla="*/ 26 w 59"/>
                <a:gd name="T19" fmla="*/ 59 h 59"/>
                <a:gd name="T20" fmla="*/ 21 w 59"/>
                <a:gd name="T21" fmla="*/ 59 h 59"/>
                <a:gd name="T22" fmla="*/ 16 w 59"/>
                <a:gd name="T23" fmla="*/ 57 h 59"/>
                <a:gd name="T24" fmla="*/ 12 w 59"/>
                <a:gd name="T25" fmla="*/ 55 h 59"/>
                <a:gd name="T26" fmla="*/ 11 w 59"/>
                <a:gd name="T27" fmla="*/ 50 h 59"/>
                <a:gd name="T28" fmla="*/ 2 w 59"/>
                <a:gd name="T29" fmla="*/ 26 h 59"/>
                <a:gd name="T30" fmla="*/ 0 w 59"/>
                <a:gd name="T31" fmla="*/ 21 h 59"/>
                <a:gd name="T32" fmla="*/ 2 w 59"/>
                <a:gd name="T33" fmla="*/ 16 h 59"/>
                <a:gd name="T34" fmla="*/ 5 w 59"/>
                <a:gd name="T35" fmla="*/ 12 h 59"/>
                <a:gd name="T36" fmla="*/ 9 w 59"/>
                <a:gd name="T37" fmla="*/ 10 h 59"/>
                <a:gd name="T38" fmla="*/ 35 w 59"/>
                <a:gd name="T39" fmla="*/ 2 h 59"/>
                <a:gd name="T40" fmla="*/ 38 w 59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" h="59">
                  <a:moveTo>
                    <a:pt x="38" y="0"/>
                  </a:moveTo>
                  <a:lnTo>
                    <a:pt x="43" y="2"/>
                  </a:lnTo>
                  <a:lnTo>
                    <a:pt x="47" y="5"/>
                  </a:lnTo>
                  <a:lnTo>
                    <a:pt x="50" y="9"/>
                  </a:lnTo>
                  <a:lnTo>
                    <a:pt x="59" y="35"/>
                  </a:lnTo>
                  <a:lnTo>
                    <a:pt x="59" y="38"/>
                  </a:lnTo>
                  <a:lnTo>
                    <a:pt x="57" y="43"/>
                  </a:lnTo>
                  <a:lnTo>
                    <a:pt x="56" y="47"/>
                  </a:lnTo>
                  <a:lnTo>
                    <a:pt x="50" y="50"/>
                  </a:lnTo>
                  <a:lnTo>
                    <a:pt x="26" y="59"/>
                  </a:lnTo>
                  <a:lnTo>
                    <a:pt x="21" y="59"/>
                  </a:lnTo>
                  <a:lnTo>
                    <a:pt x="16" y="57"/>
                  </a:lnTo>
                  <a:lnTo>
                    <a:pt x="12" y="55"/>
                  </a:lnTo>
                  <a:lnTo>
                    <a:pt x="11" y="50"/>
                  </a:lnTo>
                  <a:lnTo>
                    <a:pt x="2" y="26"/>
                  </a:lnTo>
                  <a:lnTo>
                    <a:pt x="0" y="21"/>
                  </a:lnTo>
                  <a:lnTo>
                    <a:pt x="2" y="16"/>
                  </a:lnTo>
                  <a:lnTo>
                    <a:pt x="5" y="12"/>
                  </a:lnTo>
                  <a:lnTo>
                    <a:pt x="9" y="10"/>
                  </a:lnTo>
                  <a:lnTo>
                    <a:pt x="35" y="2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0">
              <a:solidFill>
                <a:schemeClr val="tx2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894"/>
            <p:cNvSpPr>
              <a:spLocks/>
            </p:cNvSpPr>
            <p:nvPr/>
          </p:nvSpPr>
          <p:spPr bwMode="auto">
            <a:xfrm>
              <a:off x="3692640" y="2531463"/>
              <a:ext cx="160553" cy="166087"/>
            </a:xfrm>
            <a:custGeom>
              <a:avLst/>
              <a:gdLst>
                <a:gd name="T0" fmla="*/ 38 w 57"/>
                <a:gd name="T1" fmla="*/ 0 h 58"/>
                <a:gd name="T2" fmla="*/ 42 w 57"/>
                <a:gd name="T3" fmla="*/ 0 h 58"/>
                <a:gd name="T4" fmla="*/ 47 w 57"/>
                <a:gd name="T5" fmla="*/ 3 h 58"/>
                <a:gd name="T6" fmla="*/ 49 w 57"/>
                <a:gd name="T7" fmla="*/ 7 h 58"/>
                <a:gd name="T8" fmla="*/ 57 w 57"/>
                <a:gd name="T9" fmla="*/ 32 h 58"/>
                <a:gd name="T10" fmla="*/ 57 w 57"/>
                <a:gd name="T11" fmla="*/ 38 h 58"/>
                <a:gd name="T12" fmla="*/ 57 w 57"/>
                <a:gd name="T13" fmla="*/ 43 h 58"/>
                <a:gd name="T14" fmla="*/ 54 w 57"/>
                <a:gd name="T15" fmla="*/ 46 h 58"/>
                <a:gd name="T16" fmla="*/ 51 w 57"/>
                <a:gd name="T17" fmla="*/ 48 h 58"/>
                <a:gd name="T18" fmla="*/ 25 w 57"/>
                <a:gd name="T19" fmla="*/ 57 h 58"/>
                <a:gd name="T20" fmla="*/ 19 w 57"/>
                <a:gd name="T21" fmla="*/ 58 h 58"/>
                <a:gd name="T22" fmla="*/ 16 w 57"/>
                <a:gd name="T23" fmla="*/ 57 h 58"/>
                <a:gd name="T24" fmla="*/ 11 w 57"/>
                <a:gd name="T25" fmla="*/ 53 h 58"/>
                <a:gd name="T26" fmla="*/ 9 w 57"/>
                <a:gd name="T27" fmla="*/ 50 h 58"/>
                <a:gd name="T28" fmla="*/ 0 w 57"/>
                <a:gd name="T29" fmla="*/ 24 h 58"/>
                <a:gd name="T30" fmla="*/ 0 w 57"/>
                <a:gd name="T31" fmla="*/ 19 h 58"/>
                <a:gd name="T32" fmla="*/ 0 w 57"/>
                <a:gd name="T33" fmla="*/ 15 h 58"/>
                <a:gd name="T34" fmla="*/ 4 w 57"/>
                <a:gd name="T35" fmla="*/ 10 h 58"/>
                <a:gd name="T36" fmla="*/ 7 w 57"/>
                <a:gd name="T37" fmla="*/ 8 h 58"/>
                <a:gd name="T38" fmla="*/ 33 w 57"/>
                <a:gd name="T39" fmla="*/ 0 h 58"/>
                <a:gd name="T40" fmla="*/ 38 w 57"/>
                <a:gd name="T4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7" h="58">
                  <a:moveTo>
                    <a:pt x="38" y="0"/>
                  </a:moveTo>
                  <a:lnTo>
                    <a:pt x="42" y="0"/>
                  </a:lnTo>
                  <a:lnTo>
                    <a:pt x="47" y="3"/>
                  </a:lnTo>
                  <a:lnTo>
                    <a:pt x="49" y="7"/>
                  </a:lnTo>
                  <a:lnTo>
                    <a:pt x="57" y="32"/>
                  </a:lnTo>
                  <a:lnTo>
                    <a:pt x="57" y="38"/>
                  </a:lnTo>
                  <a:lnTo>
                    <a:pt x="57" y="43"/>
                  </a:lnTo>
                  <a:lnTo>
                    <a:pt x="54" y="46"/>
                  </a:lnTo>
                  <a:lnTo>
                    <a:pt x="51" y="48"/>
                  </a:lnTo>
                  <a:lnTo>
                    <a:pt x="25" y="57"/>
                  </a:lnTo>
                  <a:lnTo>
                    <a:pt x="19" y="58"/>
                  </a:lnTo>
                  <a:lnTo>
                    <a:pt x="16" y="57"/>
                  </a:lnTo>
                  <a:lnTo>
                    <a:pt x="11" y="53"/>
                  </a:lnTo>
                  <a:lnTo>
                    <a:pt x="9" y="50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4" y="10"/>
                  </a:lnTo>
                  <a:lnTo>
                    <a:pt x="7" y="8"/>
                  </a:lnTo>
                  <a:lnTo>
                    <a:pt x="33" y="0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0">
              <a:solidFill>
                <a:schemeClr val="tx2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895"/>
            <p:cNvSpPr>
              <a:spLocks/>
            </p:cNvSpPr>
            <p:nvPr/>
          </p:nvSpPr>
          <p:spPr bwMode="auto">
            <a:xfrm>
              <a:off x="3880873" y="2465028"/>
              <a:ext cx="160553" cy="166087"/>
            </a:xfrm>
            <a:custGeom>
              <a:avLst/>
              <a:gdLst>
                <a:gd name="T0" fmla="*/ 38 w 59"/>
                <a:gd name="T1" fmla="*/ 0 h 59"/>
                <a:gd name="T2" fmla="*/ 43 w 59"/>
                <a:gd name="T3" fmla="*/ 2 h 59"/>
                <a:gd name="T4" fmla="*/ 47 w 59"/>
                <a:gd name="T5" fmla="*/ 6 h 59"/>
                <a:gd name="T6" fmla="*/ 48 w 59"/>
                <a:gd name="T7" fmla="*/ 9 h 59"/>
                <a:gd name="T8" fmla="*/ 57 w 59"/>
                <a:gd name="T9" fmla="*/ 35 h 59"/>
                <a:gd name="T10" fmla="*/ 59 w 59"/>
                <a:gd name="T11" fmla="*/ 38 h 59"/>
                <a:gd name="T12" fmla="*/ 57 w 59"/>
                <a:gd name="T13" fmla="*/ 44 h 59"/>
                <a:gd name="T14" fmla="*/ 53 w 59"/>
                <a:gd name="T15" fmla="*/ 47 h 59"/>
                <a:gd name="T16" fmla="*/ 50 w 59"/>
                <a:gd name="T17" fmla="*/ 51 h 59"/>
                <a:gd name="T18" fmla="*/ 24 w 59"/>
                <a:gd name="T19" fmla="*/ 59 h 59"/>
                <a:gd name="T20" fmla="*/ 21 w 59"/>
                <a:gd name="T21" fmla="*/ 59 h 59"/>
                <a:gd name="T22" fmla="*/ 15 w 59"/>
                <a:gd name="T23" fmla="*/ 57 h 59"/>
                <a:gd name="T24" fmla="*/ 12 w 59"/>
                <a:gd name="T25" fmla="*/ 56 h 59"/>
                <a:gd name="T26" fmla="*/ 8 w 59"/>
                <a:gd name="T27" fmla="*/ 51 h 59"/>
                <a:gd name="T28" fmla="*/ 0 w 59"/>
                <a:gd name="T29" fmla="*/ 26 h 59"/>
                <a:gd name="T30" fmla="*/ 0 w 59"/>
                <a:gd name="T31" fmla="*/ 21 h 59"/>
                <a:gd name="T32" fmla="*/ 2 w 59"/>
                <a:gd name="T33" fmla="*/ 16 h 59"/>
                <a:gd name="T34" fmla="*/ 3 w 59"/>
                <a:gd name="T35" fmla="*/ 13 h 59"/>
                <a:gd name="T36" fmla="*/ 8 w 59"/>
                <a:gd name="T37" fmla="*/ 11 h 59"/>
                <a:gd name="T38" fmla="*/ 33 w 59"/>
                <a:gd name="T39" fmla="*/ 2 h 59"/>
                <a:gd name="T40" fmla="*/ 38 w 59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" h="59">
                  <a:moveTo>
                    <a:pt x="38" y="0"/>
                  </a:moveTo>
                  <a:lnTo>
                    <a:pt x="43" y="2"/>
                  </a:lnTo>
                  <a:lnTo>
                    <a:pt x="47" y="6"/>
                  </a:lnTo>
                  <a:lnTo>
                    <a:pt x="48" y="9"/>
                  </a:lnTo>
                  <a:lnTo>
                    <a:pt x="57" y="35"/>
                  </a:lnTo>
                  <a:lnTo>
                    <a:pt x="59" y="38"/>
                  </a:lnTo>
                  <a:lnTo>
                    <a:pt x="57" y="44"/>
                  </a:lnTo>
                  <a:lnTo>
                    <a:pt x="53" y="47"/>
                  </a:lnTo>
                  <a:lnTo>
                    <a:pt x="50" y="51"/>
                  </a:lnTo>
                  <a:lnTo>
                    <a:pt x="24" y="59"/>
                  </a:lnTo>
                  <a:lnTo>
                    <a:pt x="21" y="59"/>
                  </a:lnTo>
                  <a:lnTo>
                    <a:pt x="15" y="57"/>
                  </a:lnTo>
                  <a:lnTo>
                    <a:pt x="12" y="56"/>
                  </a:lnTo>
                  <a:lnTo>
                    <a:pt x="8" y="51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2" y="16"/>
                  </a:lnTo>
                  <a:lnTo>
                    <a:pt x="3" y="13"/>
                  </a:lnTo>
                  <a:lnTo>
                    <a:pt x="8" y="11"/>
                  </a:lnTo>
                  <a:lnTo>
                    <a:pt x="33" y="2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0">
              <a:solidFill>
                <a:schemeClr val="tx2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896"/>
            <p:cNvSpPr>
              <a:spLocks/>
            </p:cNvSpPr>
            <p:nvPr/>
          </p:nvSpPr>
          <p:spPr bwMode="auto">
            <a:xfrm>
              <a:off x="2817913" y="3057409"/>
              <a:ext cx="160553" cy="160553"/>
            </a:xfrm>
            <a:custGeom>
              <a:avLst/>
              <a:gdLst>
                <a:gd name="T0" fmla="*/ 38 w 59"/>
                <a:gd name="T1" fmla="*/ 0 h 59"/>
                <a:gd name="T2" fmla="*/ 43 w 59"/>
                <a:gd name="T3" fmla="*/ 2 h 59"/>
                <a:gd name="T4" fmla="*/ 47 w 59"/>
                <a:gd name="T5" fmla="*/ 5 h 59"/>
                <a:gd name="T6" fmla="*/ 48 w 59"/>
                <a:gd name="T7" fmla="*/ 9 h 59"/>
                <a:gd name="T8" fmla="*/ 57 w 59"/>
                <a:gd name="T9" fmla="*/ 35 h 59"/>
                <a:gd name="T10" fmla="*/ 59 w 59"/>
                <a:gd name="T11" fmla="*/ 40 h 59"/>
                <a:gd name="T12" fmla="*/ 57 w 59"/>
                <a:gd name="T13" fmla="*/ 43 h 59"/>
                <a:gd name="T14" fmla="*/ 54 w 59"/>
                <a:gd name="T15" fmla="*/ 47 h 59"/>
                <a:gd name="T16" fmla="*/ 50 w 59"/>
                <a:gd name="T17" fmla="*/ 50 h 59"/>
                <a:gd name="T18" fmla="*/ 24 w 59"/>
                <a:gd name="T19" fmla="*/ 59 h 59"/>
                <a:gd name="T20" fmla="*/ 21 w 59"/>
                <a:gd name="T21" fmla="*/ 59 h 59"/>
                <a:gd name="T22" fmla="*/ 16 w 59"/>
                <a:gd name="T23" fmla="*/ 57 h 59"/>
                <a:gd name="T24" fmla="*/ 12 w 59"/>
                <a:gd name="T25" fmla="*/ 55 h 59"/>
                <a:gd name="T26" fmla="*/ 9 w 59"/>
                <a:gd name="T27" fmla="*/ 50 h 59"/>
                <a:gd name="T28" fmla="*/ 0 w 59"/>
                <a:gd name="T29" fmla="*/ 26 h 59"/>
                <a:gd name="T30" fmla="*/ 0 w 59"/>
                <a:gd name="T31" fmla="*/ 21 h 59"/>
                <a:gd name="T32" fmla="*/ 2 w 59"/>
                <a:gd name="T33" fmla="*/ 16 h 59"/>
                <a:gd name="T34" fmla="*/ 4 w 59"/>
                <a:gd name="T35" fmla="*/ 12 h 59"/>
                <a:gd name="T36" fmla="*/ 9 w 59"/>
                <a:gd name="T37" fmla="*/ 10 h 59"/>
                <a:gd name="T38" fmla="*/ 33 w 59"/>
                <a:gd name="T39" fmla="*/ 2 h 59"/>
                <a:gd name="T40" fmla="*/ 38 w 59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" h="59">
                  <a:moveTo>
                    <a:pt x="38" y="0"/>
                  </a:moveTo>
                  <a:lnTo>
                    <a:pt x="43" y="2"/>
                  </a:lnTo>
                  <a:lnTo>
                    <a:pt x="47" y="5"/>
                  </a:lnTo>
                  <a:lnTo>
                    <a:pt x="48" y="9"/>
                  </a:lnTo>
                  <a:lnTo>
                    <a:pt x="57" y="35"/>
                  </a:lnTo>
                  <a:lnTo>
                    <a:pt x="59" y="40"/>
                  </a:lnTo>
                  <a:lnTo>
                    <a:pt x="57" y="43"/>
                  </a:lnTo>
                  <a:lnTo>
                    <a:pt x="54" y="47"/>
                  </a:lnTo>
                  <a:lnTo>
                    <a:pt x="50" y="50"/>
                  </a:lnTo>
                  <a:lnTo>
                    <a:pt x="24" y="59"/>
                  </a:lnTo>
                  <a:lnTo>
                    <a:pt x="21" y="59"/>
                  </a:lnTo>
                  <a:lnTo>
                    <a:pt x="16" y="57"/>
                  </a:lnTo>
                  <a:lnTo>
                    <a:pt x="12" y="55"/>
                  </a:lnTo>
                  <a:lnTo>
                    <a:pt x="9" y="50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2" y="16"/>
                  </a:lnTo>
                  <a:lnTo>
                    <a:pt x="4" y="12"/>
                  </a:lnTo>
                  <a:lnTo>
                    <a:pt x="9" y="10"/>
                  </a:lnTo>
                  <a:lnTo>
                    <a:pt x="33" y="2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35DD95"/>
            </a:solidFill>
            <a:ln w="0">
              <a:solidFill>
                <a:srgbClr val="35DD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897"/>
            <p:cNvSpPr>
              <a:spLocks/>
            </p:cNvSpPr>
            <p:nvPr/>
          </p:nvSpPr>
          <p:spPr bwMode="auto">
            <a:xfrm>
              <a:off x="3006146" y="2990974"/>
              <a:ext cx="160553" cy="166087"/>
            </a:xfrm>
            <a:custGeom>
              <a:avLst/>
              <a:gdLst>
                <a:gd name="T0" fmla="*/ 40 w 59"/>
                <a:gd name="T1" fmla="*/ 0 h 58"/>
                <a:gd name="T2" fmla="*/ 44 w 59"/>
                <a:gd name="T3" fmla="*/ 1 h 58"/>
                <a:gd name="T4" fmla="*/ 47 w 59"/>
                <a:gd name="T5" fmla="*/ 3 h 58"/>
                <a:gd name="T6" fmla="*/ 51 w 59"/>
                <a:gd name="T7" fmla="*/ 8 h 58"/>
                <a:gd name="T8" fmla="*/ 59 w 59"/>
                <a:gd name="T9" fmla="*/ 32 h 58"/>
                <a:gd name="T10" fmla="*/ 59 w 59"/>
                <a:gd name="T11" fmla="*/ 38 h 58"/>
                <a:gd name="T12" fmla="*/ 58 w 59"/>
                <a:gd name="T13" fmla="*/ 43 h 58"/>
                <a:gd name="T14" fmla="*/ 56 w 59"/>
                <a:gd name="T15" fmla="*/ 46 h 58"/>
                <a:gd name="T16" fmla="*/ 51 w 59"/>
                <a:gd name="T17" fmla="*/ 48 h 58"/>
                <a:gd name="T18" fmla="*/ 26 w 59"/>
                <a:gd name="T19" fmla="*/ 57 h 58"/>
                <a:gd name="T20" fmla="*/ 21 w 59"/>
                <a:gd name="T21" fmla="*/ 58 h 58"/>
                <a:gd name="T22" fmla="*/ 16 w 59"/>
                <a:gd name="T23" fmla="*/ 57 h 58"/>
                <a:gd name="T24" fmla="*/ 13 w 59"/>
                <a:gd name="T25" fmla="*/ 53 h 58"/>
                <a:gd name="T26" fmla="*/ 11 w 59"/>
                <a:gd name="T27" fmla="*/ 50 h 58"/>
                <a:gd name="T28" fmla="*/ 2 w 59"/>
                <a:gd name="T29" fmla="*/ 24 h 58"/>
                <a:gd name="T30" fmla="*/ 0 w 59"/>
                <a:gd name="T31" fmla="*/ 19 h 58"/>
                <a:gd name="T32" fmla="*/ 2 w 59"/>
                <a:gd name="T33" fmla="*/ 15 h 58"/>
                <a:gd name="T34" fmla="*/ 6 w 59"/>
                <a:gd name="T35" fmla="*/ 12 h 58"/>
                <a:gd name="T36" fmla="*/ 9 w 59"/>
                <a:gd name="T37" fmla="*/ 8 h 58"/>
                <a:gd name="T38" fmla="*/ 35 w 59"/>
                <a:gd name="T39" fmla="*/ 0 h 58"/>
                <a:gd name="T40" fmla="*/ 40 w 59"/>
                <a:gd name="T4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" h="58">
                  <a:moveTo>
                    <a:pt x="40" y="0"/>
                  </a:moveTo>
                  <a:lnTo>
                    <a:pt x="44" y="1"/>
                  </a:lnTo>
                  <a:lnTo>
                    <a:pt x="47" y="3"/>
                  </a:lnTo>
                  <a:lnTo>
                    <a:pt x="51" y="8"/>
                  </a:lnTo>
                  <a:lnTo>
                    <a:pt x="59" y="32"/>
                  </a:lnTo>
                  <a:lnTo>
                    <a:pt x="59" y="38"/>
                  </a:lnTo>
                  <a:lnTo>
                    <a:pt x="58" y="43"/>
                  </a:lnTo>
                  <a:lnTo>
                    <a:pt x="56" y="46"/>
                  </a:lnTo>
                  <a:lnTo>
                    <a:pt x="51" y="48"/>
                  </a:lnTo>
                  <a:lnTo>
                    <a:pt x="26" y="57"/>
                  </a:lnTo>
                  <a:lnTo>
                    <a:pt x="21" y="58"/>
                  </a:lnTo>
                  <a:lnTo>
                    <a:pt x="16" y="57"/>
                  </a:lnTo>
                  <a:lnTo>
                    <a:pt x="13" y="53"/>
                  </a:lnTo>
                  <a:lnTo>
                    <a:pt x="11" y="50"/>
                  </a:lnTo>
                  <a:lnTo>
                    <a:pt x="2" y="24"/>
                  </a:lnTo>
                  <a:lnTo>
                    <a:pt x="0" y="19"/>
                  </a:lnTo>
                  <a:lnTo>
                    <a:pt x="2" y="15"/>
                  </a:lnTo>
                  <a:lnTo>
                    <a:pt x="6" y="12"/>
                  </a:lnTo>
                  <a:lnTo>
                    <a:pt x="9" y="8"/>
                  </a:lnTo>
                  <a:lnTo>
                    <a:pt x="35" y="0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35DD95"/>
            </a:solidFill>
            <a:ln w="0">
              <a:solidFill>
                <a:srgbClr val="35DD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898"/>
            <p:cNvSpPr>
              <a:spLocks/>
            </p:cNvSpPr>
            <p:nvPr/>
          </p:nvSpPr>
          <p:spPr bwMode="auto">
            <a:xfrm>
              <a:off x="3194378" y="2924539"/>
              <a:ext cx="166087" cy="166087"/>
            </a:xfrm>
            <a:custGeom>
              <a:avLst/>
              <a:gdLst>
                <a:gd name="T0" fmla="*/ 38 w 58"/>
                <a:gd name="T1" fmla="*/ 0 h 59"/>
                <a:gd name="T2" fmla="*/ 43 w 58"/>
                <a:gd name="T3" fmla="*/ 2 h 59"/>
                <a:gd name="T4" fmla="*/ 46 w 58"/>
                <a:gd name="T5" fmla="*/ 6 h 59"/>
                <a:gd name="T6" fmla="*/ 48 w 58"/>
                <a:gd name="T7" fmla="*/ 9 h 59"/>
                <a:gd name="T8" fmla="*/ 57 w 58"/>
                <a:gd name="T9" fmla="*/ 35 h 59"/>
                <a:gd name="T10" fmla="*/ 58 w 58"/>
                <a:gd name="T11" fmla="*/ 40 h 59"/>
                <a:gd name="T12" fmla="*/ 57 w 58"/>
                <a:gd name="T13" fmla="*/ 44 h 59"/>
                <a:gd name="T14" fmla="*/ 53 w 58"/>
                <a:gd name="T15" fmla="*/ 47 h 59"/>
                <a:gd name="T16" fmla="*/ 50 w 58"/>
                <a:gd name="T17" fmla="*/ 51 h 59"/>
                <a:gd name="T18" fmla="*/ 24 w 58"/>
                <a:gd name="T19" fmla="*/ 59 h 59"/>
                <a:gd name="T20" fmla="*/ 19 w 58"/>
                <a:gd name="T21" fmla="*/ 59 h 59"/>
                <a:gd name="T22" fmla="*/ 15 w 58"/>
                <a:gd name="T23" fmla="*/ 57 h 59"/>
                <a:gd name="T24" fmla="*/ 12 w 58"/>
                <a:gd name="T25" fmla="*/ 56 h 59"/>
                <a:gd name="T26" fmla="*/ 8 w 58"/>
                <a:gd name="T27" fmla="*/ 51 h 59"/>
                <a:gd name="T28" fmla="*/ 0 w 58"/>
                <a:gd name="T29" fmla="*/ 26 h 59"/>
                <a:gd name="T30" fmla="*/ 0 w 58"/>
                <a:gd name="T31" fmla="*/ 21 h 59"/>
                <a:gd name="T32" fmla="*/ 1 w 58"/>
                <a:gd name="T33" fmla="*/ 16 h 59"/>
                <a:gd name="T34" fmla="*/ 3 w 58"/>
                <a:gd name="T35" fmla="*/ 12 h 59"/>
                <a:gd name="T36" fmla="*/ 8 w 58"/>
                <a:gd name="T37" fmla="*/ 11 h 59"/>
                <a:gd name="T38" fmla="*/ 32 w 58"/>
                <a:gd name="T39" fmla="*/ 2 h 59"/>
                <a:gd name="T40" fmla="*/ 38 w 58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8" h="59">
                  <a:moveTo>
                    <a:pt x="38" y="0"/>
                  </a:moveTo>
                  <a:lnTo>
                    <a:pt x="43" y="2"/>
                  </a:lnTo>
                  <a:lnTo>
                    <a:pt x="46" y="6"/>
                  </a:lnTo>
                  <a:lnTo>
                    <a:pt x="48" y="9"/>
                  </a:lnTo>
                  <a:lnTo>
                    <a:pt x="57" y="35"/>
                  </a:lnTo>
                  <a:lnTo>
                    <a:pt x="58" y="40"/>
                  </a:lnTo>
                  <a:lnTo>
                    <a:pt x="57" y="44"/>
                  </a:lnTo>
                  <a:lnTo>
                    <a:pt x="53" y="47"/>
                  </a:lnTo>
                  <a:lnTo>
                    <a:pt x="50" y="51"/>
                  </a:lnTo>
                  <a:lnTo>
                    <a:pt x="24" y="59"/>
                  </a:lnTo>
                  <a:lnTo>
                    <a:pt x="19" y="59"/>
                  </a:lnTo>
                  <a:lnTo>
                    <a:pt x="15" y="57"/>
                  </a:lnTo>
                  <a:lnTo>
                    <a:pt x="12" y="56"/>
                  </a:lnTo>
                  <a:lnTo>
                    <a:pt x="8" y="51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1" y="16"/>
                  </a:lnTo>
                  <a:lnTo>
                    <a:pt x="3" y="12"/>
                  </a:lnTo>
                  <a:lnTo>
                    <a:pt x="8" y="11"/>
                  </a:lnTo>
                  <a:lnTo>
                    <a:pt x="32" y="2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solidFill>
                <a:schemeClr val="tx2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899"/>
            <p:cNvSpPr>
              <a:spLocks/>
            </p:cNvSpPr>
            <p:nvPr/>
          </p:nvSpPr>
          <p:spPr bwMode="auto">
            <a:xfrm>
              <a:off x="3382610" y="2863638"/>
              <a:ext cx="160553" cy="160553"/>
            </a:xfrm>
            <a:custGeom>
              <a:avLst/>
              <a:gdLst>
                <a:gd name="T0" fmla="*/ 38 w 59"/>
                <a:gd name="T1" fmla="*/ 0 h 59"/>
                <a:gd name="T2" fmla="*/ 43 w 59"/>
                <a:gd name="T3" fmla="*/ 2 h 59"/>
                <a:gd name="T4" fmla="*/ 47 w 59"/>
                <a:gd name="T5" fmla="*/ 3 h 59"/>
                <a:gd name="T6" fmla="*/ 50 w 59"/>
                <a:gd name="T7" fmla="*/ 9 h 59"/>
                <a:gd name="T8" fmla="*/ 59 w 59"/>
                <a:gd name="T9" fmla="*/ 33 h 59"/>
                <a:gd name="T10" fmla="*/ 59 w 59"/>
                <a:gd name="T11" fmla="*/ 38 h 59"/>
                <a:gd name="T12" fmla="*/ 57 w 59"/>
                <a:gd name="T13" fmla="*/ 43 h 59"/>
                <a:gd name="T14" fmla="*/ 55 w 59"/>
                <a:gd name="T15" fmla="*/ 47 h 59"/>
                <a:gd name="T16" fmla="*/ 50 w 59"/>
                <a:gd name="T17" fmla="*/ 48 h 59"/>
                <a:gd name="T18" fmla="*/ 26 w 59"/>
                <a:gd name="T19" fmla="*/ 57 h 59"/>
                <a:gd name="T20" fmla="*/ 21 w 59"/>
                <a:gd name="T21" fmla="*/ 59 h 59"/>
                <a:gd name="T22" fmla="*/ 16 w 59"/>
                <a:gd name="T23" fmla="*/ 57 h 59"/>
                <a:gd name="T24" fmla="*/ 12 w 59"/>
                <a:gd name="T25" fmla="*/ 54 h 59"/>
                <a:gd name="T26" fmla="*/ 10 w 59"/>
                <a:gd name="T27" fmla="*/ 50 h 59"/>
                <a:gd name="T28" fmla="*/ 2 w 59"/>
                <a:gd name="T29" fmla="*/ 24 h 59"/>
                <a:gd name="T30" fmla="*/ 0 w 59"/>
                <a:gd name="T31" fmla="*/ 19 h 59"/>
                <a:gd name="T32" fmla="*/ 2 w 59"/>
                <a:gd name="T33" fmla="*/ 15 h 59"/>
                <a:gd name="T34" fmla="*/ 5 w 59"/>
                <a:gd name="T35" fmla="*/ 12 h 59"/>
                <a:gd name="T36" fmla="*/ 9 w 59"/>
                <a:gd name="T37" fmla="*/ 9 h 59"/>
                <a:gd name="T38" fmla="*/ 35 w 59"/>
                <a:gd name="T39" fmla="*/ 0 h 59"/>
                <a:gd name="T40" fmla="*/ 38 w 59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" h="59">
                  <a:moveTo>
                    <a:pt x="38" y="0"/>
                  </a:moveTo>
                  <a:lnTo>
                    <a:pt x="43" y="2"/>
                  </a:lnTo>
                  <a:lnTo>
                    <a:pt x="47" y="3"/>
                  </a:lnTo>
                  <a:lnTo>
                    <a:pt x="50" y="9"/>
                  </a:lnTo>
                  <a:lnTo>
                    <a:pt x="59" y="33"/>
                  </a:lnTo>
                  <a:lnTo>
                    <a:pt x="59" y="38"/>
                  </a:lnTo>
                  <a:lnTo>
                    <a:pt x="57" y="43"/>
                  </a:lnTo>
                  <a:lnTo>
                    <a:pt x="55" y="47"/>
                  </a:lnTo>
                  <a:lnTo>
                    <a:pt x="50" y="48"/>
                  </a:lnTo>
                  <a:lnTo>
                    <a:pt x="26" y="57"/>
                  </a:lnTo>
                  <a:lnTo>
                    <a:pt x="21" y="59"/>
                  </a:lnTo>
                  <a:lnTo>
                    <a:pt x="16" y="57"/>
                  </a:lnTo>
                  <a:lnTo>
                    <a:pt x="12" y="54"/>
                  </a:lnTo>
                  <a:lnTo>
                    <a:pt x="10" y="50"/>
                  </a:lnTo>
                  <a:lnTo>
                    <a:pt x="2" y="24"/>
                  </a:lnTo>
                  <a:lnTo>
                    <a:pt x="0" y="19"/>
                  </a:lnTo>
                  <a:lnTo>
                    <a:pt x="2" y="15"/>
                  </a:lnTo>
                  <a:lnTo>
                    <a:pt x="5" y="12"/>
                  </a:lnTo>
                  <a:lnTo>
                    <a:pt x="9" y="9"/>
                  </a:lnTo>
                  <a:lnTo>
                    <a:pt x="35" y="0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0">
              <a:solidFill>
                <a:schemeClr val="tx2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900"/>
            <p:cNvSpPr>
              <a:spLocks/>
            </p:cNvSpPr>
            <p:nvPr/>
          </p:nvSpPr>
          <p:spPr bwMode="auto">
            <a:xfrm>
              <a:off x="3576377" y="2797203"/>
              <a:ext cx="155015" cy="160553"/>
            </a:xfrm>
            <a:custGeom>
              <a:avLst/>
              <a:gdLst>
                <a:gd name="T0" fmla="*/ 38 w 57"/>
                <a:gd name="T1" fmla="*/ 0 h 58"/>
                <a:gd name="T2" fmla="*/ 42 w 57"/>
                <a:gd name="T3" fmla="*/ 1 h 58"/>
                <a:gd name="T4" fmla="*/ 47 w 57"/>
                <a:gd name="T5" fmla="*/ 5 h 58"/>
                <a:gd name="T6" fmla="*/ 49 w 57"/>
                <a:gd name="T7" fmla="*/ 8 h 58"/>
                <a:gd name="T8" fmla="*/ 57 w 57"/>
                <a:gd name="T9" fmla="*/ 34 h 58"/>
                <a:gd name="T10" fmla="*/ 57 w 57"/>
                <a:gd name="T11" fmla="*/ 39 h 58"/>
                <a:gd name="T12" fmla="*/ 57 w 57"/>
                <a:gd name="T13" fmla="*/ 43 h 58"/>
                <a:gd name="T14" fmla="*/ 54 w 57"/>
                <a:gd name="T15" fmla="*/ 46 h 58"/>
                <a:gd name="T16" fmla="*/ 50 w 57"/>
                <a:gd name="T17" fmla="*/ 50 h 58"/>
                <a:gd name="T18" fmla="*/ 24 w 57"/>
                <a:gd name="T19" fmla="*/ 58 h 58"/>
                <a:gd name="T20" fmla="*/ 19 w 57"/>
                <a:gd name="T21" fmla="*/ 58 h 58"/>
                <a:gd name="T22" fmla="*/ 16 w 57"/>
                <a:gd name="T23" fmla="*/ 57 h 58"/>
                <a:gd name="T24" fmla="*/ 11 w 57"/>
                <a:gd name="T25" fmla="*/ 55 h 58"/>
                <a:gd name="T26" fmla="*/ 9 w 57"/>
                <a:gd name="T27" fmla="*/ 50 h 58"/>
                <a:gd name="T28" fmla="*/ 0 w 57"/>
                <a:gd name="T29" fmla="*/ 26 h 58"/>
                <a:gd name="T30" fmla="*/ 0 w 57"/>
                <a:gd name="T31" fmla="*/ 20 h 58"/>
                <a:gd name="T32" fmla="*/ 0 w 57"/>
                <a:gd name="T33" fmla="*/ 15 h 58"/>
                <a:gd name="T34" fmla="*/ 4 w 57"/>
                <a:gd name="T35" fmla="*/ 12 h 58"/>
                <a:gd name="T36" fmla="*/ 7 w 57"/>
                <a:gd name="T37" fmla="*/ 10 h 58"/>
                <a:gd name="T38" fmla="*/ 33 w 57"/>
                <a:gd name="T39" fmla="*/ 1 h 58"/>
                <a:gd name="T40" fmla="*/ 38 w 57"/>
                <a:gd name="T4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7" h="58">
                  <a:moveTo>
                    <a:pt x="38" y="0"/>
                  </a:moveTo>
                  <a:lnTo>
                    <a:pt x="42" y="1"/>
                  </a:lnTo>
                  <a:lnTo>
                    <a:pt x="47" y="5"/>
                  </a:lnTo>
                  <a:lnTo>
                    <a:pt x="49" y="8"/>
                  </a:lnTo>
                  <a:lnTo>
                    <a:pt x="57" y="34"/>
                  </a:lnTo>
                  <a:lnTo>
                    <a:pt x="57" y="39"/>
                  </a:lnTo>
                  <a:lnTo>
                    <a:pt x="57" y="43"/>
                  </a:lnTo>
                  <a:lnTo>
                    <a:pt x="54" y="46"/>
                  </a:lnTo>
                  <a:lnTo>
                    <a:pt x="50" y="50"/>
                  </a:lnTo>
                  <a:lnTo>
                    <a:pt x="24" y="58"/>
                  </a:lnTo>
                  <a:lnTo>
                    <a:pt x="19" y="58"/>
                  </a:lnTo>
                  <a:lnTo>
                    <a:pt x="16" y="57"/>
                  </a:lnTo>
                  <a:lnTo>
                    <a:pt x="11" y="55"/>
                  </a:lnTo>
                  <a:lnTo>
                    <a:pt x="9" y="50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0" y="15"/>
                  </a:lnTo>
                  <a:lnTo>
                    <a:pt x="4" y="12"/>
                  </a:lnTo>
                  <a:lnTo>
                    <a:pt x="7" y="10"/>
                  </a:lnTo>
                  <a:lnTo>
                    <a:pt x="33" y="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0">
              <a:solidFill>
                <a:schemeClr val="tx2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901"/>
            <p:cNvSpPr>
              <a:spLocks/>
            </p:cNvSpPr>
            <p:nvPr/>
          </p:nvSpPr>
          <p:spPr bwMode="auto">
            <a:xfrm>
              <a:off x="3759075" y="2736306"/>
              <a:ext cx="166087" cy="160553"/>
            </a:xfrm>
            <a:custGeom>
              <a:avLst/>
              <a:gdLst>
                <a:gd name="T0" fmla="*/ 38 w 58"/>
                <a:gd name="T1" fmla="*/ 0 h 59"/>
                <a:gd name="T2" fmla="*/ 43 w 58"/>
                <a:gd name="T3" fmla="*/ 0 h 59"/>
                <a:gd name="T4" fmla="*/ 46 w 58"/>
                <a:gd name="T5" fmla="*/ 4 h 59"/>
                <a:gd name="T6" fmla="*/ 48 w 58"/>
                <a:gd name="T7" fmla="*/ 9 h 59"/>
                <a:gd name="T8" fmla="*/ 57 w 58"/>
                <a:gd name="T9" fmla="*/ 33 h 59"/>
                <a:gd name="T10" fmla="*/ 58 w 58"/>
                <a:gd name="T11" fmla="*/ 38 h 59"/>
                <a:gd name="T12" fmla="*/ 57 w 58"/>
                <a:gd name="T13" fmla="*/ 43 h 59"/>
                <a:gd name="T14" fmla="*/ 55 w 58"/>
                <a:gd name="T15" fmla="*/ 47 h 59"/>
                <a:gd name="T16" fmla="*/ 50 w 58"/>
                <a:gd name="T17" fmla="*/ 49 h 59"/>
                <a:gd name="T18" fmla="*/ 24 w 58"/>
                <a:gd name="T19" fmla="*/ 57 h 59"/>
                <a:gd name="T20" fmla="*/ 20 w 58"/>
                <a:gd name="T21" fmla="*/ 59 h 59"/>
                <a:gd name="T22" fmla="*/ 15 w 58"/>
                <a:gd name="T23" fmla="*/ 57 h 59"/>
                <a:gd name="T24" fmla="*/ 12 w 58"/>
                <a:gd name="T25" fmla="*/ 54 h 59"/>
                <a:gd name="T26" fmla="*/ 8 w 58"/>
                <a:gd name="T27" fmla="*/ 50 h 59"/>
                <a:gd name="T28" fmla="*/ 0 w 58"/>
                <a:gd name="T29" fmla="*/ 24 h 59"/>
                <a:gd name="T30" fmla="*/ 0 w 58"/>
                <a:gd name="T31" fmla="*/ 19 h 59"/>
                <a:gd name="T32" fmla="*/ 1 w 58"/>
                <a:gd name="T33" fmla="*/ 16 h 59"/>
                <a:gd name="T34" fmla="*/ 3 w 58"/>
                <a:gd name="T35" fmla="*/ 12 h 59"/>
                <a:gd name="T36" fmla="*/ 8 w 58"/>
                <a:gd name="T37" fmla="*/ 9 h 59"/>
                <a:gd name="T38" fmla="*/ 32 w 58"/>
                <a:gd name="T39" fmla="*/ 0 h 59"/>
                <a:gd name="T40" fmla="*/ 38 w 58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8" h="59">
                  <a:moveTo>
                    <a:pt x="38" y="0"/>
                  </a:moveTo>
                  <a:lnTo>
                    <a:pt x="43" y="0"/>
                  </a:lnTo>
                  <a:lnTo>
                    <a:pt x="46" y="4"/>
                  </a:lnTo>
                  <a:lnTo>
                    <a:pt x="48" y="9"/>
                  </a:lnTo>
                  <a:lnTo>
                    <a:pt x="57" y="33"/>
                  </a:lnTo>
                  <a:lnTo>
                    <a:pt x="58" y="38"/>
                  </a:lnTo>
                  <a:lnTo>
                    <a:pt x="57" y="43"/>
                  </a:lnTo>
                  <a:lnTo>
                    <a:pt x="55" y="47"/>
                  </a:lnTo>
                  <a:lnTo>
                    <a:pt x="50" y="49"/>
                  </a:lnTo>
                  <a:lnTo>
                    <a:pt x="24" y="57"/>
                  </a:lnTo>
                  <a:lnTo>
                    <a:pt x="20" y="59"/>
                  </a:lnTo>
                  <a:lnTo>
                    <a:pt x="15" y="57"/>
                  </a:lnTo>
                  <a:lnTo>
                    <a:pt x="12" y="54"/>
                  </a:lnTo>
                  <a:lnTo>
                    <a:pt x="8" y="50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1" y="16"/>
                  </a:lnTo>
                  <a:lnTo>
                    <a:pt x="3" y="12"/>
                  </a:lnTo>
                  <a:lnTo>
                    <a:pt x="8" y="9"/>
                  </a:lnTo>
                  <a:lnTo>
                    <a:pt x="32" y="0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0">
              <a:solidFill>
                <a:schemeClr val="tx2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902"/>
            <p:cNvSpPr>
              <a:spLocks/>
            </p:cNvSpPr>
            <p:nvPr/>
          </p:nvSpPr>
          <p:spPr bwMode="auto">
            <a:xfrm>
              <a:off x="3947308" y="2669871"/>
              <a:ext cx="160553" cy="160553"/>
            </a:xfrm>
            <a:custGeom>
              <a:avLst/>
              <a:gdLst>
                <a:gd name="T0" fmla="*/ 40 w 59"/>
                <a:gd name="T1" fmla="*/ 0 h 59"/>
                <a:gd name="T2" fmla="*/ 43 w 59"/>
                <a:gd name="T3" fmla="*/ 2 h 59"/>
                <a:gd name="T4" fmla="*/ 47 w 59"/>
                <a:gd name="T5" fmla="*/ 5 h 59"/>
                <a:gd name="T6" fmla="*/ 50 w 59"/>
                <a:gd name="T7" fmla="*/ 9 h 59"/>
                <a:gd name="T8" fmla="*/ 59 w 59"/>
                <a:gd name="T9" fmla="*/ 35 h 59"/>
                <a:gd name="T10" fmla="*/ 59 w 59"/>
                <a:gd name="T11" fmla="*/ 38 h 59"/>
                <a:gd name="T12" fmla="*/ 59 w 59"/>
                <a:gd name="T13" fmla="*/ 43 h 59"/>
                <a:gd name="T14" fmla="*/ 55 w 59"/>
                <a:gd name="T15" fmla="*/ 47 h 59"/>
                <a:gd name="T16" fmla="*/ 50 w 59"/>
                <a:gd name="T17" fmla="*/ 50 h 59"/>
                <a:gd name="T18" fmla="*/ 26 w 59"/>
                <a:gd name="T19" fmla="*/ 59 h 59"/>
                <a:gd name="T20" fmla="*/ 21 w 59"/>
                <a:gd name="T21" fmla="*/ 59 h 59"/>
                <a:gd name="T22" fmla="*/ 16 w 59"/>
                <a:gd name="T23" fmla="*/ 57 h 59"/>
                <a:gd name="T24" fmla="*/ 12 w 59"/>
                <a:gd name="T25" fmla="*/ 55 h 59"/>
                <a:gd name="T26" fmla="*/ 10 w 59"/>
                <a:gd name="T27" fmla="*/ 50 h 59"/>
                <a:gd name="T28" fmla="*/ 2 w 59"/>
                <a:gd name="T29" fmla="*/ 26 h 59"/>
                <a:gd name="T30" fmla="*/ 0 w 59"/>
                <a:gd name="T31" fmla="*/ 21 h 59"/>
                <a:gd name="T32" fmla="*/ 2 w 59"/>
                <a:gd name="T33" fmla="*/ 16 h 59"/>
                <a:gd name="T34" fmla="*/ 5 w 59"/>
                <a:gd name="T35" fmla="*/ 12 h 59"/>
                <a:gd name="T36" fmla="*/ 9 w 59"/>
                <a:gd name="T37" fmla="*/ 10 h 59"/>
                <a:gd name="T38" fmla="*/ 35 w 59"/>
                <a:gd name="T39" fmla="*/ 2 h 59"/>
                <a:gd name="T40" fmla="*/ 40 w 59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" h="59">
                  <a:moveTo>
                    <a:pt x="40" y="0"/>
                  </a:moveTo>
                  <a:lnTo>
                    <a:pt x="43" y="2"/>
                  </a:lnTo>
                  <a:lnTo>
                    <a:pt x="47" y="5"/>
                  </a:lnTo>
                  <a:lnTo>
                    <a:pt x="50" y="9"/>
                  </a:lnTo>
                  <a:lnTo>
                    <a:pt x="59" y="35"/>
                  </a:lnTo>
                  <a:lnTo>
                    <a:pt x="59" y="38"/>
                  </a:lnTo>
                  <a:lnTo>
                    <a:pt x="59" y="43"/>
                  </a:lnTo>
                  <a:lnTo>
                    <a:pt x="55" y="47"/>
                  </a:lnTo>
                  <a:lnTo>
                    <a:pt x="50" y="50"/>
                  </a:lnTo>
                  <a:lnTo>
                    <a:pt x="26" y="59"/>
                  </a:lnTo>
                  <a:lnTo>
                    <a:pt x="21" y="59"/>
                  </a:lnTo>
                  <a:lnTo>
                    <a:pt x="16" y="57"/>
                  </a:lnTo>
                  <a:lnTo>
                    <a:pt x="12" y="55"/>
                  </a:lnTo>
                  <a:lnTo>
                    <a:pt x="10" y="50"/>
                  </a:lnTo>
                  <a:lnTo>
                    <a:pt x="2" y="26"/>
                  </a:lnTo>
                  <a:lnTo>
                    <a:pt x="0" y="21"/>
                  </a:lnTo>
                  <a:lnTo>
                    <a:pt x="2" y="16"/>
                  </a:lnTo>
                  <a:lnTo>
                    <a:pt x="5" y="12"/>
                  </a:lnTo>
                  <a:lnTo>
                    <a:pt x="9" y="10"/>
                  </a:lnTo>
                  <a:lnTo>
                    <a:pt x="35" y="2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0">
              <a:solidFill>
                <a:schemeClr val="tx2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903"/>
            <p:cNvSpPr>
              <a:spLocks/>
            </p:cNvSpPr>
            <p:nvPr/>
          </p:nvSpPr>
          <p:spPr bwMode="auto">
            <a:xfrm>
              <a:off x="2884348" y="3256713"/>
              <a:ext cx="166087" cy="160553"/>
            </a:xfrm>
            <a:custGeom>
              <a:avLst/>
              <a:gdLst>
                <a:gd name="T0" fmla="*/ 40 w 59"/>
                <a:gd name="T1" fmla="*/ 0 h 58"/>
                <a:gd name="T2" fmla="*/ 43 w 59"/>
                <a:gd name="T3" fmla="*/ 1 h 58"/>
                <a:gd name="T4" fmla="*/ 47 w 59"/>
                <a:gd name="T5" fmla="*/ 5 h 58"/>
                <a:gd name="T6" fmla="*/ 50 w 59"/>
                <a:gd name="T7" fmla="*/ 8 h 58"/>
                <a:gd name="T8" fmla="*/ 59 w 59"/>
                <a:gd name="T9" fmla="*/ 34 h 58"/>
                <a:gd name="T10" fmla="*/ 59 w 59"/>
                <a:gd name="T11" fmla="*/ 39 h 58"/>
                <a:gd name="T12" fmla="*/ 59 w 59"/>
                <a:gd name="T13" fmla="*/ 43 h 58"/>
                <a:gd name="T14" fmla="*/ 56 w 59"/>
                <a:gd name="T15" fmla="*/ 46 h 58"/>
                <a:gd name="T16" fmla="*/ 50 w 59"/>
                <a:gd name="T17" fmla="*/ 50 h 58"/>
                <a:gd name="T18" fmla="*/ 26 w 59"/>
                <a:gd name="T19" fmla="*/ 58 h 58"/>
                <a:gd name="T20" fmla="*/ 21 w 59"/>
                <a:gd name="T21" fmla="*/ 58 h 58"/>
                <a:gd name="T22" fmla="*/ 16 w 59"/>
                <a:gd name="T23" fmla="*/ 58 h 58"/>
                <a:gd name="T24" fmla="*/ 12 w 59"/>
                <a:gd name="T25" fmla="*/ 55 h 58"/>
                <a:gd name="T26" fmla="*/ 11 w 59"/>
                <a:gd name="T27" fmla="*/ 52 h 58"/>
                <a:gd name="T28" fmla="*/ 2 w 59"/>
                <a:gd name="T29" fmla="*/ 26 h 58"/>
                <a:gd name="T30" fmla="*/ 0 w 59"/>
                <a:gd name="T31" fmla="*/ 20 h 58"/>
                <a:gd name="T32" fmla="*/ 2 w 59"/>
                <a:gd name="T33" fmla="*/ 15 h 58"/>
                <a:gd name="T34" fmla="*/ 5 w 59"/>
                <a:gd name="T35" fmla="*/ 12 h 58"/>
                <a:gd name="T36" fmla="*/ 9 w 59"/>
                <a:gd name="T37" fmla="*/ 10 h 58"/>
                <a:gd name="T38" fmla="*/ 35 w 59"/>
                <a:gd name="T39" fmla="*/ 1 h 58"/>
                <a:gd name="T40" fmla="*/ 40 w 59"/>
                <a:gd name="T4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" h="58">
                  <a:moveTo>
                    <a:pt x="40" y="0"/>
                  </a:moveTo>
                  <a:lnTo>
                    <a:pt x="43" y="1"/>
                  </a:lnTo>
                  <a:lnTo>
                    <a:pt x="47" y="5"/>
                  </a:lnTo>
                  <a:lnTo>
                    <a:pt x="50" y="8"/>
                  </a:lnTo>
                  <a:lnTo>
                    <a:pt x="59" y="34"/>
                  </a:lnTo>
                  <a:lnTo>
                    <a:pt x="59" y="39"/>
                  </a:lnTo>
                  <a:lnTo>
                    <a:pt x="59" y="43"/>
                  </a:lnTo>
                  <a:lnTo>
                    <a:pt x="56" y="46"/>
                  </a:lnTo>
                  <a:lnTo>
                    <a:pt x="50" y="50"/>
                  </a:lnTo>
                  <a:lnTo>
                    <a:pt x="26" y="58"/>
                  </a:lnTo>
                  <a:lnTo>
                    <a:pt x="21" y="58"/>
                  </a:lnTo>
                  <a:lnTo>
                    <a:pt x="16" y="58"/>
                  </a:lnTo>
                  <a:lnTo>
                    <a:pt x="12" y="55"/>
                  </a:lnTo>
                  <a:lnTo>
                    <a:pt x="11" y="52"/>
                  </a:lnTo>
                  <a:lnTo>
                    <a:pt x="2" y="26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5" y="12"/>
                  </a:lnTo>
                  <a:lnTo>
                    <a:pt x="9" y="10"/>
                  </a:lnTo>
                  <a:lnTo>
                    <a:pt x="35" y="1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35DD95"/>
            </a:solidFill>
            <a:ln w="0">
              <a:solidFill>
                <a:srgbClr val="35DD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904"/>
            <p:cNvSpPr>
              <a:spLocks/>
            </p:cNvSpPr>
            <p:nvPr/>
          </p:nvSpPr>
          <p:spPr bwMode="auto">
            <a:xfrm>
              <a:off x="3078115" y="3195813"/>
              <a:ext cx="160553" cy="160553"/>
            </a:xfrm>
            <a:custGeom>
              <a:avLst/>
              <a:gdLst>
                <a:gd name="T0" fmla="*/ 38 w 59"/>
                <a:gd name="T1" fmla="*/ 0 h 59"/>
                <a:gd name="T2" fmla="*/ 44 w 59"/>
                <a:gd name="T3" fmla="*/ 2 h 59"/>
                <a:gd name="T4" fmla="*/ 47 w 59"/>
                <a:gd name="T5" fmla="*/ 4 h 59"/>
                <a:gd name="T6" fmla="*/ 49 w 59"/>
                <a:gd name="T7" fmla="*/ 9 h 59"/>
                <a:gd name="T8" fmla="*/ 57 w 59"/>
                <a:gd name="T9" fmla="*/ 33 h 59"/>
                <a:gd name="T10" fmla="*/ 59 w 59"/>
                <a:gd name="T11" fmla="*/ 38 h 59"/>
                <a:gd name="T12" fmla="*/ 57 w 59"/>
                <a:gd name="T13" fmla="*/ 43 h 59"/>
                <a:gd name="T14" fmla="*/ 54 w 59"/>
                <a:gd name="T15" fmla="*/ 47 h 59"/>
                <a:gd name="T16" fmla="*/ 51 w 59"/>
                <a:gd name="T17" fmla="*/ 49 h 59"/>
                <a:gd name="T18" fmla="*/ 25 w 59"/>
                <a:gd name="T19" fmla="*/ 57 h 59"/>
                <a:gd name="T20" fmla="*/ 19 w 59"/>
                <a:gd name="T21" fmla="*/ 59 h 59"/>
                <a:gd name="T22" fmla="*/ 16 w 59"/>
                <a:gd name="T23" fmla="*/ 57 h 59"/>
                <a:gd name="T24" fmla="*/ 13 w 59"/>
                <a:gd name="T25" fmla="*/ 54 h 59"/>
                <a:gd name="T26" fmla="*/ 9 w 59"/>
                <a:gd name="T27" fmla="*/ 50 h 59"/>
                <a:gd name="T28" fmla="*/ 0 w 59"/>
                <a:gd name="T29" fmla="*/ 24 h 59"/>
                <a:gd name="T30" fmla="*/ 0 w 59"/>
                <a:gd name="T31" fmla="*/ 21 h 59"/>
                <a:gd name="T32" fmla="*/ 2 w 59"/>
                <a:gd name="T33" fmla="*/ 16 h 59"/>
                <a:gd name="T34" fmla="*/ 4 w 59"/>
                <a:gd name="T35" fmla="*/ 12 h 59"/>
                <a:gd name="T36" fmla="*/ 9 w 59"/>
                <a:gd name="T37" fmla="*/ 9 h 59"/>
                <a:gd name="T38" fmla="*/ 33 w 59"/>
                <a:gd name="T39" fmla="*/ 0 h 59"/>
                <a:gd name="T40" fmla="*/ 38 w 59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" h="59">
                  <a:moveTo>
                    <a:pt x="38" y="0"/>
                  </a:moveTo>
                  <a:lnTo>
                    <a:pt x="44" y="2"/>
                  </a:lnTo>
                  <a:lnTo>
                    <a:pt x="47" y="4"/>
                  </a:lnTo>
                  <a:lnTo>
                    <a:pt x="49" y="9"/>
                  </a:lnTo>
                  <a:lnTo>
                    <a:pt x="57" y="33"/>
                  </a:lnTo>
                  <a:lnTo>
                    <a:pt x="59" y="38"/>
                  </a:lnTo>
                  <a:lnTo>
                    <a:pt x="57" y="43"/>
                  </a:lnTo>
                  <a:lnTo>
                    <a:pt x="54" y="47"/>
                  </a:lnTo>
                  <a:lnTo>
                    <a:pt x="51" y="49"/>
                  </a:lnTo>
                  <a:lnTo>
                    <a:pt x="25" y="57"/>
                  </a:lnTo>
                  <a:lnTo>
                    <a:pt x="19" y="59"/>
                  </a:lnTo>
                  <a:lnTo>
                    <a:pt x="16" y="57"/>
                  </a:lnTo>
                  <a:lnTo>
                    <a:pt x="13" y="54"/>
                  </a:lnTo>
                  <a:lnTo>
                    <a:pt x="9" y="50"/>
                  </a:lnTo>
                  <a:lnTo>
                    <a:pt x="0" y="24"/>
                  </a:lnTo>
                  <a:lnTo>
                    <a:pt x="0" y="21"/>
                  </a:lnTo>
                  <a:lnTo>
                    <a:pt x="2" y="16"/>
                  </a:lnTo>
                  <a:lnTo>
                    <a:pt x="4" y="12"/>
                  </a:lnTo>
                  <a:lnTo>
                    <a:pt x="9" y="9"/>
                  </a:lnTo>
                  <a:lnTo>
                    <a:pt x="33" y="0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35DD95"/>
            </a:solidFill>
            <a:ln w="0">
              <a:solidFill>
                <a:srgbClr val="35DD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905"/>
            <p:cNvSpPr>
              <a:spLocks/>
            </p:cNvSpPr>
            <p:nvPr/>
          </p:nvSpPr>
          <p:spPr bwMode="auto">
            <a:xfrm>
              <a:off x="3260813" y="3123843"/>
              <a:ext cx="166087" cy="166087"/>
            </a:xfrm>
            <a:custGeom>
              <a:avLst/>
              <a:gdLst>
                <a:gd name="T0" fmla="*/ 38 w 59"/>
                <a:gd name="T1" fmla="*/ 0 h 59"/>
                <a:gd name="T2" fmla="*/ 43 w 59"/>
                <a:gd name="T3" fmla="*/ 2 h 59"/>
                <a:gd name="T4" fmla="*/ 47 w 59"/>
                <a:gd name="T5" fmla="*/ 5 h 59"/>
                <a:gd name="T6" fmla="*/ 50 w 59"/>
                <a:gd name="T7" fmla="*/ 9 h 59"/>
                <a:gd name="T8" fmla="*/ 59 w 59"/>
                <a:gd name="T9" fmla="*/ 35 h 59"/>
                <a:gd name="T10" fmla="*/ 59 w 59"/>
                <a:gd name="T11" fmla="*/ 40 h 59"/>
                <a:gd name="T12" fmla="*/ 57 w 59"/>
                <a:gd name="T13" fmla="*/ 43 h 59"/>
                <a:gd name="T14" fmla="*/ 55 w 59"/>
                <a:gd name="T15" fmla="*/ 47 h 59"/>
                <a:gd name="T16" fmla="*/ 50 w 59"/>
                <a:gd name="T17" fmla="*/ 50 h 59"/>
                <a:gd name="T18" fmla="*/ 26 w 59"/>
                <a:gd name="T19" fmla="*/ 59 h 59"/>
                <a:gd name="T20" fmla="*/ 21 w 59"/>
                <a:gd name="T21" fmla="*/ 59 h 59"/>
                <a:gd name="T22" fmla="*/ 15 w 59"/>
                <a:gd name="T23" fmla="*/ 59 h 59"/>
                <a:gd name="T24" fmla="*/ 12 w 59"/>
                <a:gd name="T25" fmla="*/ 55 h 59"/>
                <a:gd name="T26" fmla="*/ 10 w 59"/>
                <a:gd name="T27" fmla="*/ 50 h 59"/>
                <a:gd name="T28" fmla="*/ 2 w 59"/>
                <a:gd name="T29" fmla="*/ 26 h 59"/>
                <a:gd name="T30" fmla="*/ 0 w 59"/>
                <a:gd name="T31" fmla="*/ 21 h 59"/>
                <a:gd name="T32" fmla="*/ 2 w 59"/>
                <a:gd name="T33" fmla="*/ 16 h 59"/>
                <a:gd name="T34" fmla="*/ 5 w 59"/>
                <a:gd name="T35" fmla="*/ 12 h 59"/>
                <a:gd name="T36" fmla="*/ 8 w 59"/>
                <a:gd name="T37" fmla="*/ 10 h 59"/>
                <a:gd name="T38" fmla="*/ 34 w 59"/>
                <a:gd name="T39" fmla="*/ 2 h 59"/>
                <a:gd name="T40" fmla="*/ 38 w 59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" h="59">
                  <a:moveTo>
                    <a:pt x="38" y="0"/>
                  </a:moveTo>
                  <a:lnTo>
                    <a:pt x="43" y="2"/>
                  </a:lnTo>
                  <a:lnTo>
                    <a:pt x="47" y="5"/>
                  </a:lnTo>
                  <a:lnTo>
                    <a:pt x="50" y="9"/>
                  </a:lnTo>
                  <a:lnTo>
                    <a:pt x="59" y="35"/>
                  </a:lnTo>
                  <a:lnTo>
                    <a:pt x="59" y="40"/>
                  </a:lnTo>
                  <a:lnTo>
                    <a:pt x="57" y="43"/>
                  </a:lnTo>
                  <a:lnTo>
                    <a:pt x="55" y="47"/>
                  </a:lnTo>
                  <a:lnTo>
                    <a:pt x="50" y="50"/>
                  </a:lnTo>
                  <a:lnTo>
                    <a:pt x="26" y="59"/>
                  </a:lnTo>
                  <a:lnTo>
                    <a:pt x="21" y="59"/>
                  </a:lnTo>
                  <a:lnTo>
                    <a:pt x="15" y="59"/>
                  </a:lnTo>
                  <a:lnTo>
                    <a:pt x="12" y="55"/>
                  </a:lnTo>
                  <a:lnTo>
                    <a:pt x="10" y="50"/>
                  </a:lnTo>
                  <a:lnTo>
                    <a:pt x="2" y="26"/>
                  </a:lnTo>
                  <a:lnTo>
                    <a:pt x="0" y="21"/>
                  </a:lnTo>
                  <a:lnTo>
                    <a:pt x="2" y="16"/>
                  </a:lnTo>
                  <a:lnTo>
                    <a:pt x="5" y="12"/>
                  </a:lnTo>
                  <a:lnTo>
                    <a:pt x="8" y="10"/>
                  </a:lnTo>
                  <a:lnTo>
                    <a:pt x="34" y="2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35DD95"/>
            </a:solidFill>
            <a:ln w="0">
              <a:solidFill>
                <a:srgbClr val="35DD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906"/>
            <p:cNvSpPr>
              <a:spLocks/>
            </p:cNvSpPr>
            <p:nvPr/>
          </p:nvSpPr>
          <p:spPr bwMode="auto">
            <a:xfrm>
              <a:off x="3454580" y="3062943"/>
              <a:ext cx="160553" cy="166087"/>
            </a:xfrm>
            <a:custGeom>
              <a:avLst/>
              <a:gdLst>
                <a:gd name="T0" fmla="*/ 38 w 57"/>
                <a:gd name="T1" fmla="*/ 0 h 58"/>
                <a:gd name="T2" fmla="*/ 41 w 57"/>
                <a:gd name="T3" fmla="*/ 1 h 58"/>
                <a:gd name="T4" fmla="*/ 47 w 57"/>
                <a:gd name="T5" fmla="*/ 3 h 58"/>
                <a:gd name="T6" fmla="*/ 48 w 57"/>
                <a:gd name="T7" fmla="*/ 8 h 58"/>
                <a:gd name="T8" fmla="*/ 57 w 57"/>
                <a:gd name="T9" fmla="*/ 32 h 58"/>
                <a:gd name="T10" fmla="*/ 57 w 57"/>
                <a:gd name="T11" fmla="*/ 38 h 58"/>
                <a:gd name="T12" fmla="*/ 57 w 57"/>
                <a:gd name="T13" fmla="*/ 43 h 58"/>
                <a:gd name="T14" fmla="*/ 54 w 57"/>
                <a:gd name="T15" fmla="*/ 46 h 58"/>
                <a:gd name="T16" fmla="*/ 50 w 57"/>
                <a:gd name="T17" fmla="*/ 48 h 58"/>
                <a:gd name="T18" fmla="*/ 24 w 57"/>
                <a:gd name="T19" fmla="*/ 57 h 58"/>
                <a:gd name="T20" fmla="*/ 19 w 57"/>
                <a:gd name="T21" fmla="*/ 58 h 58"/>
                <a:gd name="T22" fmla="*/ 16 w 57"/>
                <a:gd name="T23" fmla="*/ 57 h 58"/>
                <a:gd name="T24" fmla="*/ 10 w 57"/>
                <a:gd name="T25" fmla="*/ 53 h 58"/>
                <a:gd name="T26" fmla="*/ 9 w 57"/>
                <a:gd name="T27" fmla="*/ 50 h 58"/>
                <a:gd name="T28" fmla="*/ 0 w 57"/>
                <a:gd name="T29" fmla="*/ 24 h 58"/>
                <a:gd name="T30" fmla="*/ 0 w 57"/>
                <a:gd name="T31" fmla="*/ 20 h 58"/>
                <a:gd name="T32" fmla="*/ 0 w 57"/>
                <a:gd name="T33" fmla="*/ 15 h 58"/>
                <a:gd name="T34" fmla="*/ 3 w 57"/>
                <a:gd name="T35" fmla="*/ 12 h 58"/>
                <a:gd name="T36" fmla="*/ 7 w 57"/>
                <a:gd name="T37" fmla="*/ 8 h 58"/>
                <a:gd name="T38" fmla="*/ 33 w 57"/>
                <a:gd name="T39" fmla="*/ 0 h 58"/>
                <a:gd name="T40" fmla="*/ 38 w 57"/>
                <a:gd name="T4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7" h="58">
                  <a:moveTo>
                    <a:pt x="38" y="0"/>
                  </a:moveTo>
                  <a:lnTo>
                    <a:pt x="41" y="1"/>
                  </a:lnTo>
                  <a:lnTo>
                    <a:pt x="47" y="3"/>
                  </a:lnTo>
                  <a:lnTo>
                    <a:pt x="48" y="8"/>
                  </a:lnTo>
                  <a:lnTo>
                    <a:pt x="57" y="32"/>
                  </a:lnTo>
                  <a:lnTo>
                    <a:pt x="57" y="38"/>
                  </a:lnTo>
                  <a:lnTo>
                    <a:pt x="57" y="43"/>
                  </a:lnTo>
                  <a:lnTo>
                    <a:pt x="54" y="46"/>
                  </a:lnTo>
                  <a:lnTo>
                    <a:pt x="50" y="48"/>
                  </a:lnTo>
                  <a:lnTo>
                    <a:pt x="24" y="57"/>
                  </a:lnTo>
                  <a:lnTo>
                    <a:pt x="19" y="58"/>
                  </a:lnTo>
                  <a:lnTo>
                    <a:pt x="16" y="57"/>
                  </a:lnTo>
                  <a:lnTo>
                    <a:pt x="10" y="53"/>
                  </a:lnTo>
                  <a:lnTo>
                    <a:pt x="9" y="50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0" y="15"/>
                  </a:lnTo>
                  <a:lnTo>
                    <a:pt x="3" y="12"/>
                  </a:lnTo>
                  <a:lnTo>
                    <a:pt x="7" y="8"/>
                  </a:lnTo>
                  <a:lnTo>
                    <a:pt x="33" y="0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35DD95"/>
            </a:solidFill>
            <a:ln w="0">
              <a:solidFill>
                <a:srgbClr val="35DD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907"/>
            <p:cNvSpPr>
              <a:spLocks/>
            </p:cNvSpPr>
            <p:nvPr/>
          </p:nvSpPr>
          <p:spPr bwMode="auto">
            <a:xfrm>
              <a:off x="3642812" y="2996508"/>
              <a:ext cx="160553" cy="166087"/>
            </a:xfrm>
            <a:custGeom>
              <a:avLst/>
              <a:gdLst>
                <a:gd name="T0" fmla="*/ 38 w 59"/>
                <a:gd name="T1" fmla="*/ 0 h 59"/>
                <a:gd name="T2" fmla="*/ 44 w 59"/>
                <a:gd name="T3" fmla="*/ 2 h 59"/>
                <a:gd name="T4" fmla="*/ 47 w 59"/>
                <a:gd name="T5" fmla="*/ 6 h 59"/>
                <a:gd name="T6" fmla="*/ 49 w 59"/>
                <a:gd name="T7" fmla="*/ 9 h 59"/>
                <a:gd name="T8" fmla="*/ 59 w 59"/>
                <a:gd name="T9" fmla="*/ 35 h 59"/>
                <a:gd name="T10" fmla="*/ 59 w 59"/>
                <a:gd name="T11" fmla="*/ 40 h 59"/>
                <a:gd name="T12" fmla="*/ 57 w 59"/>
                <a:gd name="T13" fmla="*/ 44 h 59"/>
                <a:gd name="T14" fmla="*/ 56 w 59"/>
                <a:gd name="T15" fmla="*/ 47 h 59"/>
                <a:gd name="T16" fmla="*/ 51 w 59"/>
                <a:gd name="T17" fmla="*/ 50 h 59"/>
                <a:gd name="T18" fmla="*/ 25 w 59"/>
                <a:gd name="T19" fmla="*/ 59 h 59"/>
                <a:gd name="T20" fmla="*/ 21 w 59"/>
                <a:gd name="T21" fmla="*/ 59 h 59"/>
                <a:gd name="T22" fmla="*/ 16 w 59"/>
                <a:gd name="T23" fmla="*/ 59 h 59"/>
                <a:gd name="T24" fmla="*/ 12 w 59"/>
                <a:gd name="T25" fmla="*/ 56 h 59"/>
                <a:gd name="T26" fmla="*/ 9 w 59"/>
                <a:gd name="T27" fmla="*/ 50 h 59"/>
                <a:gd name="T28" fmla="*/ 0 w 59"/>
                <a:gd name="T29" fmla="*/ 26 h 59"/>
                <a:gd name="T30" fmla="*/ 0 w 59"/>
                <a:gd name="T31" fmla="*/ 21 h 59"/>
                <a:gd name="T32" fmla="*/ 2 w 59"/>
                <a:gd name="T33" fmla="*/ 16 h 59"/>
                <a:gd name="T34" fmla="*/ 4 w 59"/>
                <a:gd name="T35" fmla="*/ 12 h 59"/>
                <a:gd name="T36" fmla="*/ 9 w 59"/>
                <a:gd name="T37" fmla="*/ 11 h 59"/>
                <a:gd name="T38" fmla="*/ 33 w 59"/>
                <a:gd name="T39" fmla="*/ 2 h 59"/>
                <a:gd name="T40" fmla="*/ 38 w 59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" h="59">
                  <a:moveTo>
                    <a:pt x="38" y="0"/>
                  </a:moveTo>
                  <a:lnTo>
                    <a:pt x="44" y="2"/>
                  </a:lnTo>
                  <a:lnTo>
                    <a:pt x="47" y="6"/>
                  </a:lnTo>
                  <a:lnTo>
                    <a:pt x="49" y="9"/>
                  </a:lnTo>
                  <a:lnTo>
                    <a:pt x="59" y="35"/>
                  </a:lnTo>
                  <a:lnTo>
                    <a:pt x="59" y="40"/>
                  </a:lnTo>
                  <a:lnTo>
                    <a:pt x="57" y="44"/>
                  </a:lnTo>
                  <a:lnTo>
                    <a:pt x="56" y="47"/>
                  </a:lnTo>
                  <a:lnTo>
                    <a:pt x="51" y="50"/>
                  </a:lnTo>
                  <a:lnTo>
                    <a:pt x="25" y="59"/>
                  </a:lnTo>
                  <a:lnTo>
                    <a:pt x="21" y="59"/>
                  </a:lnTo>
                  <a:lnTo>
                    <a:pt x="16" y="59"/>
                  </a:lnTo>
                  <a:lnTo>
                    <a:pt x="12" y="56"/>
                  </a:lnTo>
                  <a:lnTo>
                    <a:pt x="9" y="50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2" y="16"/>
                  </a:lnTo>
                  <a:lnTo>
                    <a:pt x="4" y="12"/>
                  </a:lnTo>
                  <a:lnTo>
                    <a:pt x="9" y="11"/>
                  </a:lnTo>
                  <a:lnTo>
                    <a:pt x="33" y="2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0">
              <a:solidFill>
                <a:schemeClr val="tx2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908"/>
            <p:cNvSpPr>
              <a:spLocks/>
            </p:cNvSpPr>
            <p:nvPr/>
          </p:nvSpPr>
          <p:spPr bwMode="auto">
            <a:xfrm>
              <a:off x="3825510" y="2935611"/>
              <a:ext cx="166087" cy="160553"/>
            </a:xfrm>
            <a:custGeom>
              <a:avLst/>
              <a:gdLst>
                <a:gd name="T0" fmla="*/ 40 w 59"/>
                <a:gd name="T1" fmla="*/ 0 h 59"/>
                <a:gd name="T2" fmla="*/ 43 w 59"/>
                <a:gd name="T3" fmla="*/ 2 h 59"/>
                <a:gd name="T4" fmla="*/ 46 w 59"/>
                <a:gd name="T5" fmla="*/ 3 h 59"/>
                <a:gd name="T6" fmla="*/ 50 w 59"/>
                <a:gd name="T7" fmla="*/ 8 h 59"/>
                <a:gd name="T8" fmla="*/ 59 w 59"/>
                <a:gd name="T9" fmla="*/ 33 h 59"/>
                <a:gd name="T10" fmla="*/ 59 w 59"/>
                <a:gd name="T11" fmla="*/ 38 h 59"/>
                <a:gd name="T12" fmla="*/ 59 w 59"/>
                <a:gd name="T13" fmla="*/ 43 h 59"/>
                <a:gd name="T14" fmla="*/ 55 w 59"/>
                <a:gd name="T15" fmla="*/ 47 h 59"/>
                <a:gd name="T16" fmla="*/ 52 w 59"/>
                <a:gd name="T17" fmla="*/ 48 h 59"/>
                <a:gd name="T18" fmla="*/ 26 w 59"/>
                <a:gd name="T19" fmla="*/ 57 h 59"/>
                <a:gd name="T20" fmla="*/ 21 w 59"/>
                <a:gd name="T21" fmla="*/ 59 h 59"/>
                <a:gd name="T22" fmla="*/ 15 w 59"/>
                <a:gd name="T23" fmla="*/ 57 h 59"/>
                <a:gd name="T24" fmla="*/ 12 w 59"/>
                <a:gd name="T25" fmla="*/ 53 h 59"/>
                <a:gd name="T26" fmla="*/ 10 w 59"/>
                <a:gd name="T27" fmla="*/ 50 h 59"/>
                <a:gd name="T28" fmla="*/ 2 w 59"/>
                <a:gd name="T29" fmla="*/ 24 h 59"/>
                <a:gd name="T30" fmla="*/ 0 w 59"/>
                <a:gd name="T31" fmla="*/ 19 h 59"/>
                <a:gd name="T32" fmla="*/ 2 w 59"/>
                <a:gd name="T33" fmla="*/ 15 h 59"/>
                <a:gd name="T34" fmla="*/ 5 w 59"/>
                <a:gd name="T35" fmla="*/ 12 h 59"/>
                <a:gd name="T36" fmla="*/ 8 w 59"/>
                <a:gd name="T37" fmla="*/ 8 h 59"/>
                <a:gd name="T38" fmla="*/ 34 w 59"/>
                <a:gd name="T39" fmla="*/ 0 h 59"/>
                <a:gd name="T40" fmla="*/ 40 w 59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" h="59">
                  <a:moveTo>
                    <a:pt x="40" y="0"/>
                  </a:moveTo>
                  <a:lnTo>
                    <a:pt x="43" y="2"/>
                  </a:lnTo>
                  <a:lnTo>
                    <a:pt x="46" y="3"/>
                  </a:lnTo>
                  <a:lnTo>
                    <a:pt x="50" y="8"/>
                  </a:lnTo>
                  <a:lnTo>
                    <a:pt x="59" y="33"/>
                  </a:lnTo>
                  <a:lnTo>
                    <a:pt x="59" y="38"/>
                  </a:lnTo>
                  <a:lnTo>
                    <a:pt x="59" y="43"/>
                  </a:lnTo>
                  <a:lnTo>
                    <a:pt x="55" y="47"/>
                  </a:lnTo>
                  <a:lnTo>
                    <a:pt x="52" y="48"/>
                  </a:lnTo>
                  <a:lnTo>
                    <a:pt x="26" y="57"/>
                  </a:lnTo>
                  <a:lnTo>
                    <a:pt x="21" y="59"/>
                  </a:lnTo>
                  <a:lnTo>
                    <a:pt x="15" y="57"/>
                  </a:lnTo>
                  <a:lnTo>
                    <a:pt x="12" y="53"/>
                  </a:lnTo>
                  <a:lnTo>
                    <a:pt x="10" y="50"/>
                  </a:lnTo>
                  <a:lnTo>
                    <a:pt x="2" y="24"/>
                  </a:lnTo>
                  <a:lnTo>
                    <a:pt x="0" y="19"/>
                  </a:lnTo>
                  <a:lnTo>
                    <a:pt x="2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34" y="0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0">
              <a:solidFill>
                <a:schemeClr val="tx2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909"/>
            <p:cNvSpPr>
              <a:spLocks/>
            </p:cNvSpPr>
            <p:nvPr/>
          </p:nvSpPr>
          <p:spPr bwMode="auto">
            <a:xfrm>
              <a:off x="4019277" y="2869176"/>
              <a:ext cx="160553" cy="160553"/>
            </a:xfrm>
            <a:custGeom>
              <a:avLst/>
              <a:gdLst>
                <a:gd name="T0" fmla="*/ 38 w 59"/>
                <a:gd name="T1" fmla="*/ 0 h 58"/>
                <a:gd name="T2" fmla="*/ 43 w 59"/>
                <a:gd name="T3" fmla="*/ 1 h 58"/>
                <a:gd name="T4" fmla="*/ 47 w 59"/>
                <a:gd name="T5" fmla="*/ 5 h 58"/>
                <a:gd name="T6" fmla="*/ 48 w 59"/>
                <a:gd name="T7" fmla="*/ 8 h 58"/>
                <a:gd name="T8" fmla="*/ 57 w 59"/>
                <a:gd name="T9" fmla="*/ 34 h 58"/>
                <a:gd name="T10" fmla="*/ 59 w 59"/>
                <a:gd name="T11" fmla="*/ 39 h 58"/>
                <a:gd name="T12" fmla="*/ 57 w 59"/>
                <a:gd name="T13" fmla="*/ 43 h 58"/>
                <a:gd name="T14" fmla="*/ 54 w 59"/>
                <a:gd name="T15" fmla="*/ 46 h 58"/>
                <a:gd name="T16" fmla="*/ 50 w 59"/>
                <a:gd name="T17" fmla="*/ 50 h 58"/>
                <a:gd name="T18" fmla="*/ 24 w 59"/>
                <a:gd name="T19" fmla="*/ 58 h 58"/>
                <a:gd name="T20" fmla="*/ 19 w 59"/>
                <a:gd name="T21" fmla="*/ 58 h 58"/>
                <a:gd name="T22" fmla="*/ 16 w 59"/>
                <a:gd name="T23" fmla="*/ 57 h 58"/>
                <a:gd name="T24" fmla="*/ 12 w 59"/>
                <a:gd name="T25" fmla="*/ 55 h 58"/>
                <a:gd name="T26" fmla="*/ 9 w 59"/>
                <a:gd name="T27" fmla="*/ 50 h 58"/>
                <a:gd name="T28" fmla="*/ 0 w 59"/>
                <a:gd name="T29" fmla="*/ 26 h 58"/>
                <a:gd name="T30" fmla="*/ 0 w 59"/>
                <a:gd name="T31" fmla="*/ 20 h 58"/>
                <a:gd name="T32" fmla="*/ 2 w 59"/>
                <a:gd name="T33" fmla="*/ 15 h 58"/>
                <a:gd name="T34" fmla="*/ 3 w 59"/>
                <a:gd name="T35" fmla="*/ 12 h 58"/>
                <a:gd name="T36" fmla="*/ 9 w 59"/>
                <a:gd name="T37" fmla="*/ 10 h 58"/>
                <a:gd name="T38" fmla="*/ 33 w 59"/>
                <a:gd name="T39" fmla="*/ 1 h 58"/>
                <a:gd name="T40" fmla="*/ 38 w 59"/>
                <a:gd name="T4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" h="58">
                  <a:moveTo>
                    <a:pt x="38" y="0"/>
                  </a:moveTo>
                  <a:lnTo>
                    <a:pt x="43" y="1"/>
                  </a:lnTo>
                  <a:lnTo>
                    <a:pt x="47" y="5"/>
                  </a:lnTo>
                  <a:lnTo>
                    <a:pt x="48" y="8"/>
                  </a:lnTo>
                  <a:lnTo>
                    <a:pt x="57" y="34"/>
                  </a:lnTo>
                  <a:lnTo>
                    <a:pt x="59" y="39"/>
                  </a:lnTo>
                  <a:lnTo>
                    <a:pt x="57" y="43"/>
                  </a:lnTo>
                  <a:lnTo>
                    <a:pt x="54" y="46"/>
                  </a:lnTo>
                  <a:lnTo>
                    <a:pt x="50" y="50"/>
                  </a:lnTo>
                  <a:lnTo>
                    <a:pt x="24" y="58"/>
                  </a:lnTo>
                  <a:lnTo>
                    <a:pt x="19" y="58"/>
                  </a:lnTo>
                  <a:lnTo>
                    <a:pt x="16" y="57"/>
                  </a:lnTo>
                  <a:lnTo>
                    <a:pt x="12" y="55"/>
                  </a:lnTo>
                  <a:lnTo>
                    <a:pt x="9" y="50"/>
                  </a:lnTo>
                  <a:lnTo>
                    <a:pt x="0" y="26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3" y="12"/>
                  </a:lnTo>
                  <a:lnTo>
                    <a:pt x="9" y="10"/>
                  </a:lnTo>
                  <a:lnTo>
                    <a:pt x="33" y="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0">
              <a:solidFill>
                <a:schemeClr val="tx2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910"/>
            <p:cNvSpPr>
              <a:spLocks/>
            </p:cNvSpPr>
            <p:nvPr/>
          </p:nvSpPr>
          <p:spPr bwMode="auto">
            <a:xfrm>
              <a:off x="2956318" y="3461553"/>
              <a:ext cx="160553" cy="160553"/>
            </a:xfrm>
            <a:custGeom>
              <a:avLst/>
              <a:gdLst>
                <a:gd name="T0" fmla="*/ 38 w 59"/>
                <a:gd name="T1" fmla="*/ 0 h 57"/>
                <a:gd name="T2" fmla="*/ 43 w 59"/>
                <a:gd name="T3" fmla="*/ 0 h 57"/>
                <a:gd name="T4" fmla="*/ 47 w 59"/>
                <a:gd name="T5" fmla="*/ 3 h 57"/>
                <a:gd name="T6" fmla="*/ 49 w 59"/>
                <a:gd name="T7" fmla="*/ 7 h 57"/>
                <a:gd name="T8" fmla="*/ 57 w 59"/>
                <a:gd name="T9" fmla="*/ 33 h 57"/>
                <a:gd name="T10" fmla="*/ 59 w 59"/>
                <a:gd name="T11" fmla="*/ 38 h 57"/>
                <a:gd name="T12" fmla="*/ 57 w 59"/>
                <a:gd name="T13" fmla="*/ 41 h 57"/>
                <a:gd name="T14" fmla="*/ 54 w 59"/>
                <a:gd name="T15" fmla="*/ 47 h 57"/>
                <a:gd name="T16" fmla="*/ 50 w 59"/>
                <a:gd name="T17" fmla="*/ 48 h 57"/>
                <a:gd name="T18" fmla="*/ 24 w 59"/>
                <a:gd name="T19" fmla="*/ 57 h 57"/>
                <a:gd name="T20" fmla="*/ 19 w 59"/>
                <a:gd name="T21" fmla="*/ 57 h 57"/>
                <a:gd name="T22" fmla="*/ 16 w 59"/>
                <a:gd name="T23" fmla="*/ 57 h 57"/>
                <a:gd name="T24" fmla="*/ 12 w 59"/>
                <a:gd name="T25" fmla="*/ 54 h 57"/>
                <a:gd name="T26" fmla="*/ 9 w 59"/>
                <a:gd name="T27" fmla="*/ 50 h 57"/>
                <a:gd name="T28" fmla="*/ 0 w 59"/>
                <a:gd name="T29" fmla="*/ 24 h 57"/>
                <a:gd name="T30" fmla="*/ 0 w 59"/>
                <a:gd name="T31" fmla="*/ 19 h 57"/>
                <a:gd name="T32" fmla="*/ 2 w 59"/>
                <a:gd name="T33" fmla="*/ 16 h 57"/>
                <a:gd name="T34" fmla="*/ 4 w 59"/>
                <a:gd name="T35" fmla="*/ 10 h 57"/>
                <a:gd name="T36" fmla="*/ 9 w 59"/>
                <a:gd name="T37" fmla="*/ 9 h 57"/>
                <a:gd name="T38" fmla="*/ 33 w 59"/>
                <a:gd name="T39" fmla="*/ 0 h 57"/>
                <a:gd name="T40" fmla="*/ 38 w 59"/>
                <a:gd name="T41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" h="57">
                  <a:moveTo>
                    <a:pt x="38" y="0"/>
                  </a:moveTo>
                  <a:lnTo>
                    <a:pt x="43" y="0"/>
                  </a:lnTo>
                  <a:lnTo>
                    <a:pt x="47" y="3"/>
                  </a:lnTo>
                  <a:lnTo>
                    <a:pt x="49" y="7"/>
                  </a:lnTo>
                  <a:lnTo>
                    <a:pt x="57" y="33"/>
                  </a:lnTo>
                  <a:lnTo>
                    <a:pt x="59" y="38"/>
                  </a:lnTo>
                  <a:lnTo>
                    <a:pt x="57" y="41"/>
                  </a:lnTo>
                  <a:lnTo>
                    <a:pt x="54" y="47"/>
                  </a:lnTo>
                  <a:lnTo>
                    <a:pt x="50" y="48"/>
                  </a:lnTo>
                  <a:lnTo>
                    <a:pt x="24" y="57"/>
                  </a:lnTo>
                  <a:lnTo>
                    <a:pt x="19" y="57"/>
                  </a:lnTo>
                  <a:lnTo>
                    <a:pt x="16" y="57"/>
                  </a:lnTo>
                  <a:lnTo>
                    <a:pt x="12" y="54"/>
                  </a:lnTo>
                  <a:lnTo>
                    <a:pt x="9" y="50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6"/>
                  </a:lnTo>
                  <a:lnTo>
                    <a:pt x="4" y="10"/>
                  </a:lnTo>
                  <a:lnTo>
                    <a:pt x="9" y="9"/>
                  </a:lnTo>
                  <a:lnTo>
                    <a:pt x="33" y="0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35DD95"/>
            </a:solidFill>
            <a:ln w="0">
              <a:solidFill>
                <a:srgbClr val="35DD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911"/>
            <p:cNvSpPr>
              <a:spLocks/>
            </p:cNvSpPr>
            <p:nvPr/>
          </p:nvSpPr>
          <p:spPr bwMode="auto">
            <a:xfrm>
              <a:off x="3144550" y="3395118"/>
              <a:ext cx="160553" cy="160553"/>
            </a:xfrm>
            <a:custGeom>
              <a:avLst/>
              <a:gdLst>
                <a:gd name="T0" fmla="*/ 38 w 58"/>
                <a:gd name="T1" fmla="*/ 0 h 59"/>
                <a:gd name="T2" fmla="*/ 43 w 58"/>
                <a:gd name="T3" fmla="*/ 2 h 59"/>
                <a:gd name="T4" fmla="*/ 46 w 58"/>
                <a:gd name="T5" fmla="*/ 3 h 59"/>
                <a:gd name="T6" fmla="*/ 50 w 58"/>
                <a:gd name="T7" fmla="*/ 8 h 59"/>
                <a:gd name="T8" fmla="*/ 58 w 58"/>
                <a:gd name="T9" fmla="*/ 33 h 59"/>
                <a:gd name="T10" fmla="*/ 58 w 58"/>
                <a:gd name="T11" fmla="*/ 38 h 59"/>
                <a:gd name="T12" fmla="*/ 57 w 58"/>
                <a:gd name="T13" fmla="*/ 43 h 59"/>
                <a:gd name="T14" fmla="*/ 55 w 58"/>
                <a:gd name="T15" fmla="*/ 46 h 59"/>
                <a:gd name="T16" fmla="*/ 50 w 58"/>
                <a:gd name="T17" fmla="*/ 48 h 59"/>
                <a:gd name="T18" fmla="*/ 26 w 58"/>
                <a:gd name="T19" fmla="*/ 57 h 59"/>
                <a:gd name="T20" fmla="*/ 20 w 58"/>
                <a:gd name="T21" fmla="*/ 59 h 59"/>
                <a:gd name="T22" fmla="*/ 15 w 58"/>
                <a:gd name="T23" fmla="*/ 57 h 59"/>
                <a:gd name="T24" fmla="*/ 12 w 58"/>
                <a:gd name="T25" fmla="*/ 55 h 59"/>
                <a:gd name="T26" fmla="*/ 10 w 58"/>
                <a:gd name="T27" fmla="*/ 50 h 59"/>
                <a:gd name="T28" fmla="*/ 1 w 58"/>
                <a:gd name="T29" fmla="*/ 24 h 59"/>
                <a:gd name="T30" fmla="*/ 0 w 58"/>
                <a:gd name="T31" fmla="*/ 21 h 59"/>
                <a:gd name="T32" fmla="*/ 1 w 58"/>
                <a:gd name="T33" fmla="*/ 15 h 59"/>
                <a:gd name="T34" fmla="*/ 5 w 58"/>
                <a:gd name="T35" fmla="*/ 12 h 59"/>
                <a:gd name="T36" fmla="*/ 8 w 58"/>
                <a:gd name="T37" fmla="*/ 8 h 59"/>
                <a:gd name="T38" fmla="*/ 34 w 58"/>
                <a:gd name="T39" fmla="*/ 0 h 59"/>
                <a:gd name="T40" fmla="*/ 38 w 58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8" h="59">
                  <a:moveTo>
                    <a:pt x="38" y="0"/>
                  </a:moveTo>
                  <a:lnTo>
                    <a:pt x="43" y="2"/>
                  </a:lnTo>
                  <a:lnTo>
                    <a:pt x="46" y="3"/>
                  </a:lnTo>
                  <a:lnTo>
                    <a:pt x="50" y="8"/>
                  </a:lnTo>
                  <a:lnTo>
                    <a:pt x="58" y="33"/>
                  </a:lnTo>
                  <a:lnTo>
                    <a:pt x="58" y="38"/>
                  </a:lnTo>
                  <a:lnTo>
                    <a:pt x="57" y="43"/>
                  </a:lnTo>
                  <a:lnTo>
                    <a:pt x="55" y="46"/>
                  </a:lnTo>
                  <a:lnTo>
                    <a:pt x="50" y="48"/>
                  </a:lnTo>
                  <a:lnTo>
                    <a:pt x="26" y="57"/>
                  </a:lnTo>
                  <a:lnTo>
                    <a:pt x="20" y="59"/>
                  </a:lnTo>
                  <a:lnTo>
                    <a:pt x="15" y="57"/>
                  </a:lnTo>
                  <a:lnTo>
                    <a:pt x="12" y="55"/>
                  </a:lnTo>
                  <a:lnTo>
                    <a:pt x="10" y="50"/>
                  </a:lnTo>
                  <a:lnTo>
                    <a:pt x="1" y="24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5" y="12"/>
                  </a:lnTo>
                  <a:lnTo>
                    <a:pt x="8" y="8"/>
                  </a:lnTo>
                  <a:lnTo>
                    <a:pt x="34" y="0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35DD95"/>
            </a:solidFill>
            <a:ln w="0">
              <a:solidFill>
                <a:srgbClr val="35DD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912"/>
            <p:cNvSpPr>
              <a:spLocks/>
            </p:cNvSpPr>
            <p:nvPr/>
          </p:nvSpPr>
          <p:spPr bwMode="auto">
            <a:xfrm>
              <a:off x="3332782" y="3334221"/>
              <a:ext cx="160553" cy="155015"/>
            </a:xfrm>
            <a:custGeom>
              <a:avLst/>
              <a:gdLst>
                <a:gd name="T0" fmla="*/ 38 w 57"/>
                <a:gd name="T1" fmla="*/ 0 h 57"/>
                <a:gd name="T2" fmla="*/ 43 w 57"/>
                <a:gd name="T3" fmla="*/ 0 h 57"/>
                <a:gd name="T4" fmla="*/ 46 w 57"/>
                <a:gd name="T5" fmla="*/ 4 h 57"/>
                <a:gd name="T6" fmla="*/ 48 w 57"/>
                <a:gd name="T7" fmla="*/ 7 h 57"/>
                <a:gd name="T8" fmla="*/ 57 w 57"/>
                <a:gd name="T9" fmla="*/ 33 h 57"/>
                <a:gd name="T10" fmla="*/ 57 w 57"/>
                <a:gd name="T11" fmla="*/ 38 h 57"/>
                <a:gd name="T12" fmla="*/ 57 w 57"/>
                <a:gd name="T13" fmla="*/ 42 h 57"/>
                <a:gd name="T14" fmla="*/ 53 w 57"/>
                <a:gd name="T15" fmla="*/ 47 h 57"/>
                <a:gd name="T16" fmla="*/ 50 w 57"/>
                <a:gd name="T17" fmla="*/ 49 h 57"/>
                <a:gd name="T18" fmla="*/ 24 w 57"/>
                <a:gd name="T19" fmla="*/ 57 h 57"/>
                <a:gd name="T20" fmla="*/ 19 w 57"/>
                <a:gd name="T21" fmla="*/ 57 h 57"/>
                <a:gd name="T22" fmla="*/ 15 w 57"/>
                <a:gd name="T23" fmla="*/ 57 h 57"/>
                <a:gd name="T24" fmla="*/ 10 w 57"/>
                <a:gd name="T25" fmla="*/ 54 h 57"/>
                <a:gd name="T26" fmla="*/ 8 w 57"/>
                <a:gd name="T27" fmla="*/ 50 h 57"/>
                <a:gd name="T28" fmla="*/ 0 w 57"/>
                <a:gd name="T29" fmla="*/ 25 h 57"/>
                <a:gd name="T30" fmla="*/ 0 w 57"/>
                <a:gd name="T31" fmla="*/ 19 h 57"/>
                <a:gd name="T32" fmla="*/ 0 w 57"/>
                <a:gd name="T33" fmla="*/ 16 h 57"/>
                <a:gd name="T34" fmla="*/ 3 w 57"/>
                <a:gd name="T35" fmla="*/ 11 h 57"/>
                <a:gd name="T36" fmla="*/ 7 w 57"/>
                <a:gd name="T37" fmla="*/ 9 h 57"/>
                <a:gd name="T38" fmla="*/ 33 w 57"/>
                <a:gd name="T39" fmla="*/ 0 h 57"/>
                <a:gd name="T40" fmla="*/ 38 w 57"/>
                <a:gd name="T41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7" h="57">
                  <a:moveTo>
                    <a:pt x="38" y="0"/>
                  </a:moveTo>
                  <a:lnTo>
                    <a:pt x="43" y="0"/>
                  </a:lnTo>
                  <a:lnTo>
                    <a:pt x="46" y="4"/>
                  </a:lnTo>
                  <a:lnTo>
                    <a:pt x="48" y="7"/>
                  </a:lnTo>
                  <a:lnTo>
                    <a:pt x="57" y="33"/>
                  </a:lnTo>
                  <a:lnTo>
                    <a:pt x="57" y="38"/>
                  </a:lnTo>
                  <a:lnTo>
                    <a:pt x="57" y="42"/>
                  </a:lnTo>
                  <a:lnTo>
                    <a:pt x="53" y="47"/>
                  </a:lnTo>
                  <a:lnTo>
                    <a:pt x="50" y="49"/>
                  </a:lnTo>
                  <a:lnTo>
                    <a:pt x="24" y="57"/>
                  </a:lnTo>
                  <a:lnTo>
                    <a:pt x="19" y="57"/>
                  </a:lnTo>
                  <a:lnTo>
                    <a:pt x="15" y="57"/>
                  </a:lnTo>
                  <a:lnTo>
                    <a:pt x="10" y="54"/>
                  </a:lnTo>
                  <a:lnTo>
                    <a:pt x="8" y="50"/>
                  </a:lnTo>
                  <a:lnTo>
                    <a:pt x="0" y="25"/>
                  </a:lnTo>
                  <a:lnTo>
                    <a:pt x="0" y="19"/>
                  </a:lnTo>
                  <a:lnTo>
                    <a:pt x="0" y="16"/>
                  </a:lnTo>
                  <a:lnTo>
                    <a:pt x="3" y="11"/>
                  </a:lnTo>
                  <a:lnTo>
                    <a:pt x="7" y="9"/>
                  </a:lnTo>
                  <a:lnTo>
                    <a:pt x="33" y="0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35DD95"/>
            </a:solidFill>
            <a:ln w="0">
              <a:solidFill>
                <a:srgbClr val="35DD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913"/>
            <p:cNvSpPr>
              <a:spLocks/>
            </p:cNvSpPr>
            <p:nvPr/>
          </p:nvSpPr>
          <p:spPr bwMode="auto">
            <a:xfrm>
              <a:off x="3521015" y="3267786"/>
              <a:ext cx="160553" cy="160553"/>
            </a:xfrm>
            <a:custGeom>
              <a:avLst/>
              <a:gdLst>
                <a:gd name="T0" fmla="*/ 38 w 59"/>
                <a:gd name="T1" fmla="*/ 0 h 59"/>
                <a:gd name="T2" fmla="*/ 43 w 59"/>
                <a:gd name="T3" fmla="*/ 2 h 59"/>
                <a:gd name="T4" fmla="*/ 47 w 59"/>
                <a:gd name="T5" fmla="*/ 4 h 59"/>
                <a:gd name="T6" fmla="*/ 50 w 59"/>
                <a:gd name="T7" fmla="*/ 9 h 59"/>
                <a:gd name="T8" fmla="*/ 59 w 59"/>
                <a:gd name="T9" fmla="*/ 33 h 59"/>
                <a:gd name="T10" fmla="*/ 59 w 59"/>
                <a:gd name="T11" fmla="*/ 38 h 59"/>
                <a:gd name="T12" fmla="*/ 57 w 59"/>
                <a:gd name="T13" fmla="*/ 43 h 59"/>
                <a:gd name="T14" fmla="*/ 55 w 59"/>
                <a:gd name="T15" fmla="*/ 47 h 59"/>
                <a:gd name="T16" fmla="*/ 50 w 59"/>
                <a:gd name="T17" fmla="*/ 49 h 59"/>
                <a:gd name="T18" fmla="*/ 24 w 59"/>
                <a:gd name="T19" fmla="*/ 57 h 59"/>
                <a:gd name="T20" fmla="*/ 21 w 59"/>
                <a:gd name="T21" fmla="*/ 59 h 59"/>
                <a:gd name="T22" fmla="*/ 16 w 59"/>
                <a:gd name="T23" fmla="*/ 57 h 59"/>
                <a:gd name="T24" fmla="*/ 12 w 59"/>
                <a:gd name="T25" fmla="*/ 54 h 59"/>
                <a:gd name="T26" fmla="*/ 9 w 59"/>
                <a:gd name="T27" fmla="*/ 50 h 59"/>
                <a:gd name="T28" fmla="*/ 0 w 59"/>
                <a:gd name="T29" fmla="*/ 24 h 59"/>
                <a:gd name="T30" fmla="*/ 0 w 59"/>
                <a:gd name="T31" fmla="*/ 21 h 59"/>
                <a:gd name="T32" fmla="*/ 2 w 59"/>
                <a:gd name="T33" fmla="*/ 16 h 59"/>
                <a:gd name="T34" fmla="*/ 4 w 59"/>
                <a:gd name="T35" fmla="*/ 12 h 59"/>
                <a:gd name="T36" fmla="*/ 9 w 59"/>
                <a:gd name="T37" fmla="*/ 9 h 59"/>
                <a:gd name="T38" fmla="*/ 35 w 59"/>
                <a:gd name="T39" fmla="*/ 0 h 59"/>
                <a:gd name="T40" fmla="*/ 38 w 59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" h="59">
                  <a:moveTo>
                    <a:pt x="38" y="0"/>
                  </a:moveTo>
                  <a:lnTo>
                    <a:pt x="43" y="2"/>
                  </a:lnTo>
                  <a:lnTo>
                    <a:pt x="47" y="4"/>
                  </a:lnTo>
                  <a:lnTo>
                    <a:pt x="50" y="9"/>
                  </a:lnTo>
                  <a:lnTo>
                    <a:pt x="59" y="33"/>
                  </a:lnTo>
                  <a:lnTo>
                    <a:pt x="59" y="38"/>
                  </a:lnTo>
                  <a:lnTo>
                    <a:pt x="57" y="43"/>
                  </a:lnTo>
                  <a:lnTo>
                    <a:pt x="55" y="47"/>
                  </a:lnTo>
                  <a:lnTo>
                    <a:pt x="50" y="49"/>
                  </a:lnTo>
                  <a:lnTo>
                    <a:pt x="24" y="57"/>
                  </a:lnTo>
                  <a:lnTo>
                    <a:pt x="21" y="59"/>
                  </a:lnTo>
                  <a:lnTo>
                    <a:pt x="16" y="57"/>
                  </a:lnTo>
                  <a:lnTo>
                    <a:pt x="12" y="54"/>
                  </a:lnTo>
                  <a:lnTo>
                    <a:pt x="9" y="50"/>
                  </a:lnTo>
                  <a:lnTo>
                    <a:pt x="0" y="24"/>
                  </a:lnTo>
                  <a:lnTo>
                    <a:pt x="0" y="21"/>
                  </a:lnTo>
                  <a:lnTo>
                    <a:pt x="2" y="16"/>
                  </a:lnTo>
                  <a:lnTo>
                    <a:pt x="4" y="12"/>
                  </a:lnTo>
                  <a:lnTo>
                    <a:pt x="9" y="9"/>
                  </a:lnTo>
                  <a:lnTo>
                    <a:pt x="35" y="0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35DD95"/>
            </a:solidFill>
            <a:ln w="0">
              <a:solidFill>
                <a:srgbClr val="35DD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914"/>
            <p:cNvSpPr>
              <a:spLocks/>
            </p:cNvSpPr>
            <p:nvPr/>
          </p:nvSpPr>
          <p:spPr bwMode="auto">
            <a:xfrm>
              <a:off x="3709247" y="3195813"/>
              <a:ext cx="160553" cy="166087"/>
            </a:xfrm>
            <a:custGeom>
              <a:avLst/>
              <a:gdLst>
                <a:gd name="T0" fmla="*/ 39 w 58"/>
                <a:gd name="T1" fmla="*/ 0 h 59"/>
                <a:gd name="T2" fmla="*/ 43 w 58"/>
                <a:gd name="T3" fmla="*/ 2 h 59"/>
                <a:gd name="T4" fmla="*/ 48 w 58"/>
                <a:gd name="T5" fmla="*/ 5 h 59"/>
                <a:gd name="T6" fmla="*/ 50 w 58"/>
                <a:gd name="T7" fmla="*/ 9 h 59"/>
                <a:gd name="T8" fmla="*/ 58 w 58"/>
                <a:gd name="T9" fmla="*/ 35 h 59"/>
                <a:gd name="T10" fmla="*/ 58 w 58"/>
                <a:gd name="T11" fmla="*/ 40 h 59"/>
                <a:gd name="T12" fmla="*/ 58 w 58"/>
                <a:gd name="T13" fmla="*/ 43 h 59"/>
                <a:gd name="T14" fmla="*/ 55 w 58"/>
                <a:gd name="T15" fmla="*/ 47 h 59"/>
                <a:gd name="T16" fmla="*/ 51 w 58"/>
                <a:gd name="T17" fmla="*/ 50 h 59"/>
                <a:gd name="T18" fmla="*/ 26 w 58"/>
                <a:gd name="T19" fmla="*/ 59 h 59"/>
                <a:gd name="T20" fmla="*/ 20 w 58"/>
                <a:gd name="T21" fmla="*/ 59 h 59"/>
                <a:gd name="T22" fmla="*/ 15 w 58"/>
                <a:gd name="T23" fmla="*/ 59 h 59"/>
                <a:gd name="T24" fmla="*/ 12 w 58"/>
                <a:gd name="T25" fmla="*/ 55 h 59"/>
                <a:gd name="T26" fmla="*/ 10 w 58"/>
                <a:gd name="T27" fmla="*/ 52 h 59"/>
                <a:gd name="T28" fmla="*/ 1 w 58"/>
                <a:gd name="T29" fmla="*/ 26 h 59"/>
                <a:gd name="T30" fmla="*/ 0 w 58"/>
                <a:gd name="T31" fmla="*/ 21 h 59"/>
                <a:gd name="T32" fmla="*/ 1 w 58"/>
                <a:gd name="T33" fmla="*/ 15 h 59"/>
                <a:gd name="T34" fmla="*/ 5 w 58"/>
                <a:gd name="T35" fmla="*/ 12 h 59"/>
                <a:gd name="T36" fmla="*/ 8 w 58"/>
                <a:gd name="T37" fmla="*/ 10 h 59"/>
                <a:gd name="T38" fmla="*/ 34 w 58"/>
                <a:gd name="T39" fmla="*/ 2 h 59"/>
                <a:gd name="T40" fmla="*/ 39 w 58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8" h="59">
                  <a:moveTo>
                    <a:pt x="39" y="0"/>
                  </a:moveTo>
                  <a:lnTo>
                    <a:pt x="43" y="2"/>
                  </a:lnTo>
                  <a:lnTo>
                    <a:pt x="48" y="5"/>
                  </a:lnTo>
                  <a:lnTo>
                    <a:pt x="50" y="9"/>
                  </a:lnTo>
                  <a:lnTo>
                    <a:pt x="58" y="35"/>
                  </a:lnTo>
                  <a:lnTo>
                    <a:pt x="58" y="40"/>
                  </a:lnTo>
                  <a:lnTo>
                    <a:pt x="58" y="43"/>
                  </a:lnTo>
                  <a:lnTo>
                    <a:pt x="55" y="47"/>
                  </a:lnTo>
                  <a:lnTo>
                    <a:pt x="51" y="50"/>
                  </a:lnTo>
                  <a:lnTo>
                    <a:pt x="26" y="59"/>
                  </a:lnTo>
                  <a:lnTo>
                    <a:pt x="20" y="59"/>
                  </a:lnTo>
                  <a:lnTo>
                    <a:pt x="15" y="59"/>
                  </a:lnTo>
                  <a:lnTo>
                    <a:pt x="12" y="55"/>
                  </a:lnTo>
                  <a:lnTo>
                    <a:pt x="10" y="52"/>
                  </a:lnTo>
                  <a:lnTo>
                    <a:pt x="1" y="26"/>
                  </a:lnTo>
                  <a:lnTo>
                    <a:pt x="0" y="21"/>
                  </a:lnTo>
                  <a:lnTo>
                    <a:pt x="1" y="15"/>
                  </a:lnTo>
                  <a:lnTo>
                    <a:pt x="5" y="12"/>
                  </a:lnTo>
                  <a:lnTo>
                    <a:pt x="8" y="10"/>
                  </a:lnTo>
                  <a:lnTo>
                    <a:pt x="34" y="2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35DD95"/>
            </a:solidFill>
            <a:ln w="0">
              <a:solidFill>
                <a:srgbClr val="35DD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915"/>
            <p:cNvSpPr>
              <a:spLocks/>
            </p:cNvSpPr>
            <p:nvPr/>
          </p:nvSpPr>
          <p:spPr bwMode="auto">
            <a:xfrm>
              <a:off x="3897480" y="3134916"/>
              <a:ext cx="166087" cy="166087"/>
            </a:xfrm>
            <a:custGeom>
              <a:avLst/>
              <a:gdLst>
                <a:gd name="T0" fmla="*/ 38 w 59"/>
                <a:gd name="T1" fmla="*/ 0 h 59"/>
                <a:gd name="T2" fmla="*/ 43 w 59"/>
                <a:gd name="T3" fmla="*/ 2 h 59"/>
                <a:gd name="T4" fmla="*/ 46 w 59"/>
                <a:gd name="T5" fmla="*/ 4 h 59"/>
                <a:gd name="T6" fmla="*/ 48 w 59"/>
                <a:gd name="T7" fmla="*/ 9 h 59"/>
                <a:gd name="T8" fmla="*/ 57 w 59"/>
                <a:gd name="T9" fmla="*/ 33 h 59"/>
                <a:gd name="T10" fmla="*/ 59 w 59"/>
                <a:gd name="T11" fmla="*/ 38 h 59"/>
                <a:gd name="T12" fmla="*/ 57 w 59"/>
                <a:gd name="T13" fmla="*/ 44 h 59"/>
                <a:gd name="T14" fmla="*/ 53 w 59"/>
                <a:gd name="T15" fmla="*/ 47 h 59"/>
                <a:gd name="T16" fmla="*/ 50 w 59"/>
                <a:gd name="T17" fmla="*/ 49 h 59"/>
                <a:gd name="T18" fmla="*/ 24 w 59"/>
                <a:gd name="T19" fmla="*/ 58 h 59"/>
                <a:gd name="T20" fmla="*/ 20 w 59"/>
                <a:gd name="T21" fmla="*/ 59 h 59"/>
                <a:gd name="T22" fmla="*/ 15 w 59"/>
                <a:gd name="T23" fmla="*/ 58 h 59"/>
                <a:gd name="T24" fmla="*/ 12 w 59"/>
                <a:gd name="T25" fmla="*/ 54 h 59"/>
                <a:gd name="T26" fmla="*/ 8 w 59"/>
                <a:gd name="T27" fmla="*/ 51 h 59"/>
                <a:gd name="T28" fmla="*/ 0 w 59"/>
                <a:gd name="T29" fmla="*/ 25 h 59"/>
                <a:gd name="T30" fmla="*/ 0 w 59"/>
                <a:gd name="T31" fmla="*/ 21 h 59"/>
                <a:gd name="T32" fmla="*/ 1 w 59"/>
                <a:gd name="T33" fmla="*/ 16 h 59"/>
                <a:gd name="T34" fmla="*/ 3 w 59"/>
                <a:gd name="T35" fmla="*/ 13 h 59"/>
                <a:gd name="T36" fmla="*/ 8 w 59"/>
                <a:gd name="T37" fmla="*/ 9 h 59"/>
                <a:gd name="T38" fmla="*/ 33 w 59"/>
                <a:gd name="T39" fmla="*/ 0 h 59"/>
                <a:gd name="T40" fmla="*/ 38 w 59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" h="59">
                  <a:moveTo>
                    <a:pt x="38" y="0"/>
                  </a:moveTo>
                  <a:lnTo>
                    <a:pt x="43" y="2"/>
                  </a:lnTo>
                  <a:lnTo>
                    <a:pt x="46" y="4"/>
                  </a:lnTo>
                  <a:lnTo>
                    <a:pt x="48" y="9"/>
                  </a:lnTo>
                  <a:lnTo>
                    <a:pt x="57" y="33"/>
                  </a:lnTo>
                  <a:lnTo>
                    <a:pt x="59" y="38"/>
                  </a:lnTo>
                  <a:lnTo>
                    <a:pt x="57" y="44"/>
                  </a:lnTo>
                  <a:lnTo>
                    <a:pt x="53" y="47"/>
                  </a:lnTo>
                  <a:lnTo>
                    <a:pt x="50" y="49"/>
                  </a:lnTo>
                  <a:lnTo>
                    <a:pt x="24" y="58"/>
                  </a:lnTo>
                  <a:lnTo>
                    <a:pt x="20" y="59"/>
                  </a:lnTo>
                  <a:lnTo>
                    <a:pt x="15" y="58"/>
                  </a:lnTo>
                  <a:lnTo>
                    <a:pt x="12" y="54"/>
                  </a:lnTo>
                  <a:lnTo>
                    <a:pt x="8" y="51"/>
                  </a:lnTo>
                  <a:lnTo>
                    <a:pt x="0" y="25"/>
                  </a:lnTo>
                  <a:lnTo>
                    <a:pt x="0" y="21"/>
                  </a:lnTo>
                  <a:lnTo>
                    <a:pt x="1" y="16"/>
                  </a:lnTo>
                  <a:lnTo>
                    <a:pt x="3" y="13"/>
                  </a:lnTo>
                  <a:lnTo>
                    <a:pt x="8" y="9"/>
                  </a:lnTo>
                  <a:lnTo>
                    <a:pt x="33" y="0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35DD95"/>
            </a:solidFill>
            <a:ln w="0">
              <a:solidFill>
                <a:srgbClr val="35DD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916"/>
            <p:cNvSpPr>
              <a:spLocks/>
            </p:cNvSpPr>
            <p:nvPr/>
          </p:nvSpPr>
          <p:spPr bwMode="auto">
            <a:xfrm>
              <a:off x="4085712" y="3068481"/>
              <a:ext cx="160553" cy="166087"/>
            </a:xfrm>
            <a:custGeom>
              <a:avLst/>
              <a:gdLst>
                <a:gd name="T0" fmla="*/ 40 w 59"/>
                <a:gd name="T1" fmla="*/ 0 h 59"/>
                <a:gd name="T2" fmla="*/ 43 w 59"/>
                <a:gd name="T3" fmla="*/ 2 h 59"/>
                <a:gd name="T4" fmla="*/ 47 w 59"/>
                <a:gd name="T5" fmla="*/ 5 h 59"/>
                <a:gd name="T6" fmla="*/ 50 w 59"/>
                <a:gd name="T7" fmla="*/ 9 h 59"/>
                <a:gd name="T8" fmla="*/ 59 w 59"/>
                <a:gd name="T9" fmla="*/ 35 h 59"/>
                <a:gd name="T10" fmla="*/ 59 w 59"/>
                <a:gd name="T11" fmla="*/ 40 h 59"/>
                <a:gd name="T12" fmla="*/ 57 w 59"/>
                <a:gd name="T13" fmla="*/ 43 h 59"/>
                <a:gd name="T14" fmla="*/ 55 w 59"/>
                <a:gd name="T15" fmla="*/ 47 h 59"/>
                <a:gd name="T16" fmla="*/ 50 w 59"/>
                <a:gd name="T17" fmla="*/ 50 h 59"/>
                <a:gd name="T18" fmla="*/ 26 w 59"/>
                <a:gd name="T19" fmla="*/ 59 h 59"/>
                <a:gd name="T20" fmla="*/ 21 w 59"/>
                <a:gd name="T21" fmla="*/ 59 h 59"/>
                <a:gd name="T22" fmla="*/ 16 w 59"/>
                <a:gd name="T23" fmla="*/ 59 h 59"/>
                <a:gd name="T24" fmla="*/ 12 w 59"/>
                <a:gd name="T25" fmla="*/ 56 h 59"/>
                <a:gd name="T26" fmla="*/ 11 w 59"/>
                <a:gd name="T27" fmla="*/ 50 h 59"/>
                <a:gd name="T28" fmla="*/ 2 w 59"/>
                <a:gd name="T29" fmla="*/ 26 h 59"/>
                <a:gd name="T30" fmla="*/ 0 w 59"/>
                <a:gd name="T31" fmla="*/ 21 h 59"/>
                <a:gd name="T32" fmla="*/ 2 w 59"/>
                <a:gd name="T33" fmla="*/ 16 h 59"/>
                <a:gd name="T34" fmla="*/ 5 w 59"/>
                <a:gd name="T35" fmla="*/ 12 h 59"/>
                <a:gd name="T36" fmla="*/ 9 w 59"/>
                <a:gd name="T37" fmla="*/ 11 h 59"/>
                <a:gd name="T38" fmla="*/ 35 w 59"/>
                <a:gd name="T39" fmla="*/ 2 h 59"/>
                <a:gd name="T40" fmla="*/ 40 w 59"/>
                <a:gd name="T4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9" h="59">
                  <a:moveTo>
                    <a:pt x="40" y="0"/>
                  </a:moveTo>
                  <a:lnTo>
                    <a:pt x="43" y="2"/>
                  </a:lnTo>
                  <a:lnTo>
                    <a:pt x="47" y="5"/>
                  </a:lnTo>
                  <a:lnTo>
                    <a:pt x="50" y="9"/>
                  </a:lnTo>
                  <a:lnTo>
                    <a:pt x="59" y="35"/>
                  </a:lnTo>
                  <a:lnTo>
                    <a:pt x="59" y="40"/>
                  </a:lnTo>
                  <a:lnTo>
                    <a:pt x="57" y="43"/>
                  </a:lnTo>
                  <a:lnTo>
                    <a:pt x="55" y="47"/>
                  </a:lnTo>
                  <a:lnTo>
                    <a:pt x="50" y="50"/>
                  </a:lnTo>
                  <a:lnTo>
                    <a:pt x="26" y="59"/>
                  </a:lnTo>
                  <a:lnTo>
                    <a:pt x="21" y="59"/>
                  </a:lnTo>
                  <a:lnTo>
                    <a:pt x="16" y="59"/>
                  </a:lnTo>
                  <a:lnTo>
                    <a:pt x="12" y="56"/>
                  </a:lnTo>
                  <a:lnTo>
                    <a:pt x="11" y="50"/>
                  </a:lnTo>
                  <a:lnTo>
                    <a:pt x="2" y="26"/>
                  </a:lnTo>
                  <a:lnTo>
                    <a:pt x="0" y="21"/>
                  </a:lnTo>
                  <a:lnTo>
                    <a:pt x="2" y="16"/>
                  </a:lnTo>
                  <a:lnTo>
                    <a:pt x="5" y="12"/>
                  </a:lnTo>
                  <a:lnTo>
                    <a:pt x="9" y="11"/>
                  </a:lnTo>
                  <a:lnTo>
                    <a:pt x="35" y="2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35DD95"/>
            </a:solidFill>
            <a:ln w="0">
              <a:solidFill>
                <a:srgbClr val="35DD9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917"/>
            <p:cNvSpPr>
              <a:spLocks/>
            </p:cNvSpPr>
            <p:nvPr/>
          </p:nvSpPr>
          <p:spPr bwMode="auto">
            <a:xfrm>
              <a:off x="2042839" y="3162595"/>
              <a:ext cx="226988" cy="1118322"/>
            </a:xfrm>
            <a:custGeom>
              <a:avLst/>
              <a:gdLst>
                <a:gd name="T0" fmla="*/ 55 w 81"/>
                <a:gd name="T1" fmla="*/ 0 h 403"/>
                <a:gd name="T2" fmla="*/ 69 w 81"/>
                <a:gd name="T3" fmla="*/ 2 h 403"/>
                <a:gd name="T4" fmla="*/ 78 w 81"/>
                <a:gd name="T5" fmla="*/ 12 h 403"/>
                <a:gd name="T6" fmla="*/ 81 w 81"/>
                <a:gd name="T7" fmla="*/ 29 h 403"/>
                <a:gd name="T8" fmla="*/ 81 w 81"/>
                <a:gd name="T9" fmla="*/ 382 h 403"/>
                <a:gd name="T10" fmla="*/ 81 w 81"/>
                <a:gd name="T11" fmla="*/ 391 h 403"/>
                <a:gd name="T12" fmla="*/ 80 w 81"/>
                <a:gd name="T13" fmla="*/ 397 h 403"/>
                <a:gd name="T14" fmla="*/ 80 w 81"/>
                <a:gd name="T15" fmla="*/ 401 h 403"/>
                <a:gd name="T16" fmla="*/ 78 w 81"/>
                <a:gd name="T17" fmla="*/ 403 h 403"/>
                <a:gd name="T18" fmla="*/ 76 w 81"/>
                <a:gd name="T19" fmla="*/ 401 h 403"/>
                <a:gd name="T20" fmla="*/ 74 w 81"/>
                <a:gd name="T21" fmla="*/ 397 h 403"/>
                <a:gd name="T22" fmla="*/ 73 w 81"/>
                <a:gd name="T23" fmla="*/ 392 h 403"/>
                <a:gd name="T24" fmla="*/ 69 w 81"/>
                <a:gd name="T25" fmla="*/ 384 h 403"/>
                <a:gd name="T26" fmla="*/ 0 w 81"/>
                <a:gd name="T27" fmla="*/ 86 h 403"/>
                <a:gd name="T28" fmla="*/ 0 w 81"/>
                <a:gd name="T29" fmla="*/ 66 h 403"/>
                <a:gd name="T30" fmla="*/ 5 w 81"/>
                <a:gd name="T31" fmla="*/ 45 h 403"/>
                <a:gd name="T32" fmla="*/ 16 w 81"/>
                <a:gd name="T33" fmla="*/ 26 h 403"/>
                <a:gd name="T34" fmla="*/ 31 w 81"/>
                <a:gd name="T35" fmla="*/ 12 h 403"/>
                <a:gd name="T36" fmla="*/ 40 w 81"/>
                <a:gd name="T37" fmla="*/ 7 h 403"/>
                <a:gd name="T38" fmla="*/ 55 w 81"/>
                <a:gd name="T39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1" h="403">
                  <a:moveTo>
                    <a:pt x="55" y="0"/>
                  </a:moveTo>
                  <a:lnTo>
                    <a:pt x="69" y="2"/>
                  </a:lnTo>
                  <a:lnTo>
                    <a:pt x="78" y="12"/>
                  </a:lnTo>
                  <a:lnTo>
                    <a:pt x="81" y="29"/>
                  </a:lnTo>
                  <a:lnTo>
                    <a:pt x="81" y="382"/>
                  </a:lnTo>
                  <a:lnTo>
                    <a:pt x="81" y="391"/>
                  </a:lnTo>
                  <a:lnTo>
                    <a:pt x="80" y="397"/>
                  </a:lnTo>
                  <a:lnTo>
                    <a:pt x="80" y="401"/>
                  </a:lnTo>
                  <a:lnTo>
                    <a:pt x="78" y="403"/>
                  </a:lnTo>
                  <a:lnTo>
                    <a:pt x="76" y="401"/>
                  </a:lnTo>
                  <a:lnTo>
                    <a:pt x="74" y="397"/>
                  </a:lnTo>
                  <a:lnTo>
                    <a:pt x="73" y="392"/>
                  </a:lnTo>
                  <a:lnTo>
                    <a:pt x="69" y="384"/>
                  </a:lnTo>
                  <a:lnTo>
                    <a:pt x="0" y="86"/>
                  </a:lnTo>
                  <a:lnTo>
                    <a:pt x="0" y="66"/>
                  </a:lnTo>
                  <a:lnTo>
                    <a:pt x="5" y="45"/>
                  </a:lnTo>
                  <a:lnTo>
                    <a:pt x="16" y="26"/>
                  </a:lnTo>
                  <a:lnTo>
                    <a:pt x="31" y="12"/>
                  </a:lnTo>
                  <a:lnTo>
                    <a:pt x="40" y="7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918"/>
            <p:cNvSpPr>
              <a:spLocks/>
            </p:cNvSpPr>
            <p:nvPr/>
          </p:nvSpPr>
          <p:spPr bwMode="auto">
            <a:xfrm>
              <a:off x="1860141" y="4712744"/>
              <a:ext cx="968845" cy="138408"/>
            </a:xfrm>
            <a:custGeom>
              <a:avLst/>
              <a:gdLst>
                <a:gd name="T0" fmla="*/ 25 w 350"/>
                <a:gd name="T1" fmla="*/ 0 h 48"/>
                <a:gd name="T2" fmla="*/ 350 w 350"/>
                <a:gd name="T3" fmla="*/ 0 h 48"/>
                <a:gd name="T4" fmla="*/ 350 w 350"/>
                <a:gd name="T5" fmla="*/ 48 h 48"/>
                <a:gd name="T6" fmla="*/ 25 w 350"/>
                <a:gd name="T7" fmla="*/ 48 h 48"/>
                <a:gd name="T8" fmla="*/ 18 w 350"/>
                <a:gd name="T9" fmla="*/ 47 h 48"/>
                <a:gd name="T10" fmla="*/ 11 w 350"/>
                <a:gd name="T11" fmla="*/ 43 h 48"/>
                <a:gd name="T12" fmla="*/ 6 w 350"/>
                <a:gd name="T13" fmla="*/ 38 h 48"/>
                <a:gd name="T14" fmla="*/ 2 w 350"/>
                <a:gd name="T15" fmla="*/ 31 h 48"/>
                <a:gd name="T16" fmla="*/ 0 w 350"/>
                <a:gd name="T17" fmla="*/ 24 h 48"/>
                <a:gd name="T18" fmla="*/ 2 w 350"/>
                <a:gd name="T19" fmla="*/ 15 h 48"/>
                <a:gd name="T20" fmla="*/ 6 w 350"/>
                <a:gd name="T21" fmla="*/ 9 h 48"/>
                <a:gd name="T22" fmla="*/ 11 w 350"/>
                <a:gd name="T23" fmla="*/ 3 h 48"/>
                <a:gd name="T24" fmla="*/ 18 w 350"/>
                <a:gd name="T25" fmla="*/ 0 h 48"/>
                <a:gd name="T26" fmla="*/ 25 w 350"/>
                <a:gd name="T2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0" h="48">
                  <a:moveTo>
                    <a:pt x="25" y="0"/>
                  </a:moveTo>
                  <a:lnTo>
                    <a:pt x="350" y="0"/>
                  </a:lnTo>
                  <a:lnTo>
                    <a:pt x="350" y="48"/>
                  </a:lnTo>
                  <a:lnTo>
                    <a:pt x="25" y="48"/>
                  </a:lnTo>
                  <a:lnTo>
                    <a:pt x="18" y="47"/>
                  </a:lnTo>
                  <a:lnTo>
                    <a:pt x="11" y="43"/>
                  </a:lnTo>
                  <a:lnTo>
                    <a:pt x="6" y="38"/>
                  </a:lnTo>
                  <a:lnTo>
                    <a:pt x="2" y="31"/>
                  </a:lnTo>
                  <a:lnTo>
                    <a:pt x="0" y="24"/>
                  </a:lnTo>
                  <a:lnTo>
                    <a:pt x="2" y="15"/>
                  </a:lnTo>
                  <a:lnTo>
                    <a:pt x="6" y="9"/>
                  </a:lnTo>
                  <a:lnTo>
                    <a:pt x="11" y="3"/>
                  </a:lnTo>
                  <a:lnTo>
                    <a:pt x="18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0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919"/>
            <p:cNvSpPr>
              <a:spLocks/>
            </p:cNvSpPr>
            <p:nvPr/>
          </p:nvSpPr>
          <p:spPr bwMode="auto">
            <a:xfrm>
              <a:off x="3825510" y="4712744"/>
              <a:ext cx="963307" cy="138408"/>
            </a:xfrm>
            <a:custGeom>
              <a:avLst/>
              <a:gdLst>
                <a:gd name="T0" fmla="*/ 0 w 349"/>
                <a:gd name="T1" fmla="*/ 0 h 48"/>
                <a:gd name="T2" fmla="*/ 325 w 349"/>
                <a:gd name="T3" fmla="*/ 0 h 48"/>
                <a:gd name="T4" fmla="*/ 332 w 349"/>
                <a:gd name="T5" fmla="*/ 0 h 48"/>
                <a:gd name="T6" fmla="*/ 339 w 349"/>
                <a:gd name="T7" fmla="*/ 3 h 48"/>
                <a:gd name="T8" fmla="*/ 344 w 349"/>
                <a:gd name="T9" fmla="*/ 9 h 48"/>
                <a:gd name="T10" fmla="*/ 348 w 349"/>
                <a:gd name="T11" fmla="*/ 15 h 48"/>
                <a:gd name="T12" fmla="*/ 349 w 349"/>
                <a:gd name="T13" fmla="*/ 24 h 48"/>
                <a:gd name="T14" fmla="*/ 348 w 349"/>
                <a:gd name="T15" fmla="*/ 31 h 48"/>
                <a:gd name="T16" fmla="*/ 344 w 349"/>
                <a:gd name="T17" fmla="*/ 38 h 48"/>
                <a:gd name="T18" fmla="*/ 339 w 349"/>
                <a:gd name="T19" fmla="*/ 43 h 48"/>
                <a:gd name="T20" fmla="*/ 332 w 349"/>
                <a:gd name="T21" fmla="*/ 47 h 48"/>
                <a:gd name="T22" fmla="*/ 325 w 349"/>
                <a:gd name="T23" fmla="*/ 48 h 48"/>
                <a:gd name="T24" fmla="*/ 0 w 349"/>
                <a:gd name="T25" fmla="*/ 48 h 48"/>
                <a:gd name="T26" fmla="*/ 0 w 349"/>
                <a:gd name="T2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9" h="48">
                  <a:moveTo>
                    <a:pt x="0" y="0"/>
                  </a:moveTo>
                  <a:lnTo>
                    <a:pt x="325" y="0"/>
                  </a:lnTo>
                  <a:lnTo>
                    <a:pt x="332" y="0"/>
                  </a:lnTo>
                  <a:lnTo>
                    <a:pt x="339" y="3"/>
                  </a:lnTo>
                  <a:lnTo>
                    <a:pt x="344" y="9"/>
                  </a:lnTo>
                  <a:lnTo>
                    <a:pt x="348" y="15"/>
                  </a:lnTo>
                  <a:lnTo>
                    <a:pt x="349" y="24"/>
                  </a:lnTo>
                  <a:lnTo>
                    <a:pt x="348" y="31"/>
                  </a:lnTo>
                  <a:lnTo>
                    <a:pt x="344" y="38"/>
                  </a:lnTo>
                  <a:lnTo>
                    <a:pt x="339" y="43"/>
                  </a:lnTo>
                  <a:lnTo>
                    <a:pt x="332" y="47"/>
                  </a:lnTo>
                  <a:lnTo>
                    <a:pt x="325" y="48"/>
                  </a:lnTo>
                  <a:lnTo>
                    <a:pt x="0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0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920"/>
            <p:cNvSpPr>
              <a:spLocks/>
            </p:cNvSpPr>
            <p:nvPr/>
          </p:nvSpPr>
          <p:spPr bwMode="auto">
            <a:xfrm>
              <a:off x="2352869" y="2775058"/>
              <a:ext cx="2076094" cy="2148063"/>
            </a:xfrm>
            <a:custGeom>
              <a:avLst/>
              <a:gdLst>
                <a:gd name="T0" fmla="*/ 182 w 751"/>
                <a:gd name="T1" fmla="*/ 0 h 776"/>
                <a:gd name="T2" fmla="*/ 215 w 751"/>
                <a:gd name="T3" fmla="*/ 9 h 776"/>
                <a:gd name="T4" fmla="*/ 232 w 751"/>
                <a:gd name="T5" fmla="*/ 29 h 776"/>
                <a:gd name="T6" fmla="*/ 239 w 751"/>
                <a:gd name="T7" fmla="*/ 50 h 776"/>
                <a:gd name="T8" fmla="*/ 241 w 751"/>
                <a:gd name="T9" fmla="*/ 61 h 776"/>
                <a:gd name="T10" fmla="*/ 241 w 751"/>
                <a:gd name="T11" fmla="*/ 66 h 776"/>
                <a:gd name="T12" fmla="*/ 241 w 751"/>
                <a:gd name="T13" fmla="*/ 76 h 776"/>
                <a:gd name="T14" fmla="*/ 254 w 751"/>
                <a:gd name="T15" fmla="*/ 87 h 776"/>
                <a:gd name="T16" fmla="*/ 289 w 751"/>
                <a:gd name="T17" fmla="*/ 90 h 776"/>
                <a:gd name="T18" fmla="*/ 713 w 751"/>
                <a:gd name="T19" fmla="*/ 92 h 776"/>
                <a:gd name="T20" fmla="*/ 739 w 751"/>
                <a:gd name="T21" fmla="*/ 102 h 776"/>
                <a:gd name="T22" fmla="*/ 751 w 751"/>
                <a:gd name="T23" fmla="*/ 128 h 776"/>
                <a:gd name="T24" fmla="*/ 751 w 751"/>
                <a:gd name="T25" fmla="*/ 163 h 776"/>
                <a:gd name="T26" fmla="*/ 747 w 751"/>
                <a:gd name="T27" fmla="*/ 195 h 776"/>
                <a:gd name="T28" fmla="*/ 740 w 751"/>
                <a:gd name="T29" fmla="*/ 266 h 776"/>
                <a:gd name="T30" fmla="*/ 733 w 751"/>
                <a:gd name="T31" fmla="*/ 349 h 776"/>
                <a:gd name="T32" fmla="*/ 725 w 751"/>
                <a:gd name="T33" fmla="*/ 432 h 776"/>
                <a:gd name="T34" fmla="*/ 720 w 751"/>
                <a:gd name="T35" fmla="*/ 494 h 776"/>
                <a:gd name="T36" fmla="*/ 711 w 751"/>
                <a:gd name="T37" fmla="*/ 531 h 776"/>
                <a:gd name="T38" fmla="*/ 695 w 751"/>
                <a:gd name="T39" fmla="*/ 557 h 776"/>
                <a:gd name="T40" fmla="*/ 657 w 751"/>
                <a:gd name="T41" fmla="*/ 571 h 776"/>
                <a:gd name="T42" fmla="*/ 372 w 751"/>
                <a:gd name="T43" fmla="*/ 572 h 776"/>
                <a:gd name="T44" fmla="*/ 514 w 751"/>
                <a:gd name="T45" fmla="*/ 674 h 776"/>
                <a:gd name="T46" fmla="*/ 189 w 751"/>
                <a:gd name="T47" fmla="*/ 776 h 776"/>
                <a:gd name="T48" fmla="*/ 331 w 751"/>
                <a:gd name="T49" fmla="*/ 674 h 776"/>
                <a:gd name="T50" fmla="*/ 33 w 751"/>
                <a:gd name="T51" fmla="*/ 572 h 776"/>
                <a:gd name="T52" fmla="*/ 14 w 751"/>
                <a:gd name="T53" fmla="*/ 560 h 776"/>
                <a:gd name="T54" fmla="*/ 4 w 751"/>
                <a:gd name="T55" fmla="*/ 534 h 776"/>
                <a:gd name="T56" fmla="*/ 0 w 751"/>
                <a:gd name="T57" fmla="*/ 513 h 776"/>
                <a:gd name="T58" fmla="*/ 0 w 751"/>
                <a:gd name="T59" fmla="*/ 150 h 776"/>
                <a:gd name="T60" fmla="*/ 2 w 751"/>
                <a:gd name="T61" fmla="*/ 38 h 776"/>
                <a:gd name="T62" fmla="*/ 21 w 751"/>
                <a:gd name="T63" fmla="*/ 12 h 776"/>
                <a:gd name="T64" fmla="*/ 44 w 751"/>
                <a:gd name="T65" fmla="*/ 2 h 776"/>
                <a:gd name="T66" fmla="*/ 54 w 751"/>
                <a:gd name="T67" fmla="*/ 0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51" h="776">
                  <a:moveTo>
                    <a:pt x="54" y="0"/>
                  </a:moveTo>
                  <a:lnTo>
                    <a:pt x="182" y="0"/>
                  </a:lnTo>
                  <a:lnTo>
                    <a:pt x="201" y="2"/>
                  </a:lnTo>
                  <a:lnTo>
                    <a:pt x="215" y="9"/>
                  </a:lnTo>
                  <a:lnTo>
                    <a:pt x="225" y="19"/>
                  </a:lnTo>
                  <a:lnTo>
                    <a:pt x="232" y="29"/>
                  </a:lnTo>
                  <a:lnTo>
                    <a:pt x="237" y="42"/>
                  </a:lnTo>
                  <a:lnTo>
                    <a:pt x="239" y="50"/>
                  </a:lnTo>
                  <a:lnTo>
                    <a:pt x="241" y="57"/>
                  </a:lnTo>
                  <a:lnTo>
                    <a:pt x="241" y="61"/>
                  </a:lnTo>
                  <a:lnTo>
                    <a:pt x="241" y="62"/>
                  </a:lnTo>
                  <a:lnTo>
                    <a:pt x="241" y="66"/>
                  </a:lnTo>
                  <a:lnTo>
                    <a:pt x="241" y="69"/>
                  </a:lnTo>
                  <a:lnTo>
                    <a:pt x="241" y="76"/>
                  </a:lnTo>
                  <a:lnTo>
                    <a:pt x="244" y="81"/>
                  </a:lnTo>
                  <a:lnTo>
                    <a:pt x="254" y="87"/>
                  </a:lnTo>
                  <a:lnTo>
                    <a:pt x="270" y="90"/>
                  </a:lnTo>
                  <a:lnTo>
                    <a:pt x="289" y="90"/>
                  </a:lnTo>
                  <a:lnTo>
                    <a:pt x="694" y="90"/>
                  </a:lnTo>
                  <a:lnTo>
                    <a:pt x="713" y="92"/>
                  </a:lnTo>
                  <a:lnTo>
                    <a:pt x="728" y="97"/>
                  </a:lnTo>
                  <a:lnTo>
                    <a:pt x="739" y="102"/>
                  </a:lnTo>
                  <a:lnTo>
                    <a:pt x="747" y="112"/>
                  </a:lnTo>
                  <a:lnTo>
                    <a:pt x="751" y="128"/>
                  </a:lnTo>
                  <a:lnTo>
                    <a:pt x="751" y="145"/>
                  </a:lnTo>
                  <a:lnTo>
                    <a:pt x="751" y="163"/>
                  </a:lnTo>
                  <a:lnTo>
                    <a:pt x="749" y="180"/>
                  </a:lnTo>
                  <a:lnTo>
                    <a:pt x="747" y="195"/>
                  </a:lnTo>
                  <a:lnTo>
                    <a:pt x="744" y="228"/>
                  </a:lnTo>
                  <a:lnTo>
                    <a:pt x="740" y="266"/>
                  </a:lnTo>
                  <a:lnTo>
                    <a:pt x="737" y="308"/>
                  </a:lnTo>
                  <a:lnTo>
                    <a:pt x="733" y="349"/>
                  </a:lnTo>
                  <a:lnTo>
                    <a:pt x="730" y="392"/>
                  </a:lnTo>
                  <a:lnTo>
                    <a:pt x="725" y="432"/>
                  </a:lnTo>
                  <a:lnTo>
                    <a:pt x="721" y="467"/>
                  </a:lnTo>
                  <a:lnTo>
                    <a:pt x="720" y="494"/>
                  </a:lnTo>
                  <a:lnTo>
                    <a:pt x="716" y="513"/>
                  </a:lnTo>
                  <a:lnTo>
                    <a:pt x="711" y="531"/>
                  </a:lnTo>
                  <a:lnTo>
                    <a:pt x="706" y="546"/>
                  </a:lnTo>
                  <a:lnTo>
                    <a:pt x="695" y="557"/>
                  </a:lnTo>
                  <a:lnTo>
                    <a:pt x="680" y="565"/>
                  </a:lnTo>
                  <a:lnTo>
                    <a:pt x="657" y="571"/>
                  </a:lnTo>
                  <a:lnTo>
                    <a:pt x="637" y="572"/>
                  </a:lnTo>
                  <a:lnTo>
                    <a:pt x="372" y="572"/>
                  </a:lnTo>
                  <a:lnTo>
                    <a:pt x="372" y="674"/>
                  </a:lnTo>
                  <a:lnTo>
                    <a:pt x="514" y="674"/>
                  </a:lnTo>
                  <a:lnTo>
                    <a:pt x="514" y="776"/>
                  </a:lnTo>
                  <a:lnTo>
                    <a:pt x="189" y="776"/>
                  </a:lnTo>
                  <a:lnTo>
                    <a:pt x="189" y="674"/>
                  </a:lnTo>
                  <a:lnTo>
                    <a:pt x="331" y="674"/>
                  </a:lnTo>
                  <a:lnTo>
                    <a:pt x="331" y="572"/>
                  </a:lnTo>
                  <a:lnTo>
                    <a:pt x="33" y="572"/>
                  </a:lnTo>
                  <a:lnTo>
                    <a:pt x="23" y="569"/>
                  </a:lnTo>
                  <a:lnTo>
                    <a:pt x="14" y="560"/>
                  </a:lnTo>
                  <a:lnTo>
                    <a:pt x="7" y="548"/>
                  </a:lnTo>
                  <a:lnTo>
                    <a:pt x="4" y="534"/>
                  </a:lnTo>
                  <a:lnTo>
                    <a:pt x="2" y="522"/>
                  </a:lnTo>
                  <a:lnTo>
                    <a:pt x="0" y="513"/>
                  </a:lnTo>
                  <a:lnTo>
                    <a:pt x="0" y="510"/>
                  </a:lnTo>
                  <a:lnTo>
                    <a:pt x="0" y="150"/>
                  </a:lnTo>
                  <a:lnTo>
                    <a:pt x="0" y="59"/>
                  </a:lnTo>
                  <a:lnTo>
                    <a:pt x="2" y="38"/>
                  </a:lnTo>
                  <a:lnTo>
                    <a:pt x="11" y="23"/>
                  </a:lnTo>
                  <a:lnTo>
                    <a:pt x="21" y="12"/>
                  </a:lnTo>
                  <a:lnTo>
                    <a:pt x="33" y="5"/>
                  </a:lnTo>
                  <a:lnTo>
                    <a:pt x="44" y="2"/>
                  </a:lnTo>
                  <a:lnTo>
                    <a:pt x="52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921"/>
            <p:cNvSpPr>
              <a:spLocks/>
            </p:cNvSpPr>
            <p:nvPr/>
          </p:nvSpPr>
          <p:spPr bwMode="auto">
            <a:xfrm>
              <a:off x="3587450" y="3367438"/>
              <a:ext cx="874727" cy="979917"/>
            </a:xfrm>
            <a:custGeom>
              <a:avLst/>
              <a:gdLst>
                <a:gd name="T0" fmla="*/ 0 w 317"/>
                <a:gd name="T1" fmla="*/ 0 h 355"/>
                <a:gd name="T2" fmla="*/ 317 w 317"/>
                <a:gd name="T3" fmla="*/ 298 h 355"/>
                <a:gd name="T4" fmla="*/ 287 w 317"/>
                <a:gd name="T5" fmla="*/ 329 h 355"/>
                <a:gd name="T6" fmla="*/ 177 w 317"/>
                <a:gd name="T7" fmla="*/ 220 h 355"/>
                <a:gd name="T8" fmla="*/ 121 w 317"/>
                <a:gd name="T9" fmla="*/ 355 h 355"/>
                <a:gd name="T10" fmla="*/ 0 w 317"/>
                <a:gd name="T11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7" h="355">
                  <a:moveTo>
                    <a:pt x="0" y="0"/>
                  </a:moveTo>
                  <a:lnTo>
                    <a:pt x="317" y="298"/>
                  </a:lnTo>
                  <a:lnTo>
                    <a:pt x="287" y="329"/>
                  </a:lnTo>
                  <a:lnTo>
                    <a:pt x="177" y="220"/>
                  </a:lnTo>
                  <a:lnTo>
                    <a:pt x="121" y="3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rgbClr val="D6FAF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922"/>
            <p:cNvSpPr>
              <a:spLocks/>
            </p:cNvSpPr>
            <p:nvPr/>
          </p:nvSpPr>
          <p:spPr bwMode="auto">
            <a:xfrm>
              <a:off x="3587450" y="3367438"/>
              <a:ext cx="1002062" cy="819364"/>
            </a:xfrm>
            <a:custGeom>
              <a:avLst/>
              <a:gdLst>
                <a:gd name="T0" fmla="*/ 0 w 362"/>
                <a:gd name="T1" fmla="*/ 0 h 298"/>
                <a:gd name="T2" fmla="*/ 362 w 362"/>
                <a:gd name="T3" fmla="*/ 99 h 298"/>
                <a:gd name="T4" fmla="*/ 237 w 362"/>
                <a:gd name="T5" fmla="*/ 159 h 298"/>
                <a:gd name="T6" fmla="*/ 348 w 362"/>
                <a:gd name="T7" fmla="*/ 265 h 298"/>
                <a:gd name="T8" fmla="*/ 317 w 362"/>
                <a:gd name="T9" fmla="*/ 298 h 298"/>
                <a:gd name="T10" fmla="*/ 0 w 362"/>
                <a:gd name="T1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2" h="298">
                  <a:moveTo>
                    <a:pt x="0" y="0"/>
                  </a:moveTo>
                  <a:lnTo>
                    <a:pt x="362" y="99"/>
                  </a:lnTo>
                  <a:lnTo>
                    <a:pt x="237" y="159"/>
                  </a:lnTo>
                  <a:lnTo>
                    <a:pt x="348" y="265"/>
                  </a:lnTo>
                  <a:lnTo>
                    <a:pt x="317" y="2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6" name="Freeform 473"/>
          <p:cNvSpPr>
            <a:spLocks noEditPoints="1"/>
          </p:cNvSpPr>
          <p:nvPr/>
        </p:nvSpPr>
        <p:spPr bwMode="auto">
          <a:xfrm>
            <a:off x="4151468" y="3176338"/>
            <a:ext cx="297222" cy="297222"/>
          </a:xfrm>
          <a:custGeom>
            <a:avLst/>
            <a:gdLst>
              <a:gd name="T0" fmla="*/ 20 w 41"/>
              <a:gd name="T1" fmla="*/ 41 h 41"/>
              <a:gd name="T2" fmla="*/ 0 w 41"/>
              <a:gd name="T3" fmla="*/ 21 h 41"/>
              <a:gd name="T4" fmla="*/ 20 w 41"/>
              <a:gd name="T5" fmla="*/ 0 h 41"/>
              <a:gd name="T6" fmla="*/ 41 w 41"/>
              <a:gd name="T7" fmla="*/ 21 h 41"/>
              <a:gd name="T8" fmla="*/ 20 w 41"/>
              <a:gd name="T9" fmla="*/ 41 h 41"/>
              <a:gd name="T10" fmla="*/ 6 w 41"/>
              <a:gd name="T11" fmla="*/ 21 h 41"/>
              <a:gd name="T12" fmla="*/ 20 w 41"/>
              <a:gd name="T13" fmla="*/ 35 h 41"/>
              <a:gd name="T14" fmla="*/ 35 w 41"/>
              <a:gd name="T15" fmla="*/ 21 h 41"/>
              <a:gd name="T16" fmla="*/ 20 w 41"/>
              <a:gd name="T17" fmla="*/ 6 h 41"/>
              <a:gd name="T18" fmla="*/ 6 w 41"/>
              <a:gd name="T19" fmla="*/ 21 h 41"/>
              <a:gd name="T20" fmla="*/ 20 w 41"/>
              <a:gd name="T21" fmla="*/ 28 h 41"/>
              <a:gd name="T22" fmla="*/ 13 w 41"/>
              <a:gd name="T23" fmla="*/ 21 h 41"/>
              <a:gd name="T24" fmla="*/ 20 w 41"/>
              <a:gd name="T25" fmla="*/ 14 h 41"/>
              <a:gd name="T26" fmla="*/ 27 w 41"/>
              <a:gd name="T27" fmla="*/ 21 h 41"/>
              <a:gd name="T28" fmla="*/ 20 w 41"/>
              <a:gd name="T29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9" y="41"/>
                  <a:pt x="0" y="32"/>
                  <a:pt x="0" y="21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1" y="9"/>
                  <a:pt x="41" y="21"/>
                </a:cubicBezTo>
                <a:cubicBezTo>
                  <a:pt x="41" y="32"/>
                  <a:pt x="31" y="41"/>
                  <a:pt x="20" y="41"/>
                </a:cubicBezTo>
                <a:close/>
                <a:moveTo>
                  <a:pt x="6" y="21"/>
                </a:moveTo>
                <a:cubicBezTo>
                  <a:pt x="6" y="29"/>
                  <a:pt x="12" y="35"/>
                  <a:pt x="20" y="35"/>
                </a:cubicBezTo>
                <a:cubicBezTo>
                  <a:pt x="28" y="35"/>
                  <a:pt x="35" y="29"/>
                  <a:pt x="35" y="21"/>
                </a:cubicBezTo>
                <a:cubicBezTo>
                  <a:pt x="35" y="13"/>
                  <a:pt x="28" y="6"/>
                  <a:pt x="20" y="6"/>
                </a:cubicBezTo>
                <a:cubicBezTo>
                  <a:pt x="12" y="6"/>
                  <a:pt x="6" y="13"/>
                  <a:pt x="6" y="21"/>
                </a:cubicBezTo>
                <a:close/>
                <a:moveTo>
                  <a:pt x="20" y="28"/>
                </a:moveTo>
                <a:cubicBezTo>
                  <a:pt x="16" y="28"/>
                  <a:pt x="13" y="24"/>
                  <a:pt x="13" y="21"/>
                </a:cubicBezTo>
                <a:cubicBezTo>
                  <a:pt x="13" y="17"/>
                  <a:pt x="16" y="14"/>
                  <a:pt x="20" y="14"/>
                </a:cubicBezTo>
                <a:cubicBezTo>
                  <a:pt x="24" y="14"/>
                  <a:pt x="27" y="17"/>
                  <a:pt x="27" y="21"/>
                </a:cubicBezTo>
                <a:cubicBezTo>
                  <a:pt x="27" y="24"/>
                  <a:pt x="24" y="28"/>
                  <a:pt x="20" y="28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17" name="Freeform 473"/>
          <p:cNvSpPr>
            <a:spLocks noEditPoints="1"/>
          </p:cNvSpPr>
          <p:nvPr/>
        </p:nvSpPr>
        <p:spPr bwMode="auto">
          <a:xfrm>
            <a:off x="7663098" y="3176338"/>
            <a:ext cx="297222" cy="297222"/>
          </a:xfrm>
          <a:custGeom>
            <a:avLst/>
            <a:gdLst>
              <a:gd name="T0" fmla="*/ 20 w 41"/>
              <a:gd name="T1" fmla="*/ 41 h 41"/>
              <a:gd name="T2" fmla="*/ 0 w 41"/>
              <a:gd name="T3" fmla="*/ 21 h 41"/>
              <a:gd name="T4" fmla="*/ 20 w 41"/>
              <a:gd name="T5" fmla="*/ 0 h 41"/>
              <a:gd name="T6" fmla="*/ 41 w 41"/>
              <a:gd name="T7" fmla="*/ 21 h 41"/>
              <a:gd name="T8" fmla="*/ 20 w 41"/>
              <a:gd name="T9" fmla="*/ 41 h 41"/>
              <a:gd name="T10" fmla="*/ 6 w 41"/>
              <a:gd name="T11" fmla="*/ 21 h 41"/>
              <a:gd name="T12" fmla="*/ 20 w 41"/>
              <a:gd name="T13" fmla="*/ 35 h 41"/>
              <a:gd name="T14" fmla="*/ 35 w 41"/>
              <a:gd name="T15" fmla="*/ 21 h 41"/>
              <a:gd name="T16" fmla="*/ 20 w 41"/>
              <a:gd name="T17" fmla="*/ 6 h 41"/>
              <a:gd name="T18" fmla="*/ 6 w 41"/>
              <a:gd name="T19" fmla="*/ 21 h 41"/>
              <a:gd name="T20" fmla="*/ 20 w 41"/>
              <a:gd name="T21" fmla="*/ 28 h 41"/>
              <a:gd name="T22" fmla="*/ 13 w 41"/>
              <a:gd name="T23" fmla="*/ 21 h 41"/>
              <a:gd name="T24" fmla="*/ 20 w 41"/>
              <a:gd name="T25" fmla="*/ 14 h 41"/>
              <a:gd name="T26" fmla="*/ 27 w 41"/>
              <a:gd name="T27" fmla="*/ 21 h 41"/>
              <a:gd name="T28" fmla="*/ 20 w 41"/>
              <a:gd name="T29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9" y="41"/>
                  <a:pt x="0" y="32"/>
                  <a:pt x="0" y="21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1" y="9"/>
                  <a:pt x="41" y="21"/>
                </a:cubicBezTo>
                <a:cubicBezTo>
                  <a:pt x="41" y="32"/>
                  <a:pt x="31" y="41"/>
                  <a:pt x="20" y="41"/>
                </a:cubicBezTo>
                <a:close/>
                <a:moveTo>
                  <a:pt x="6" y="21"/>
                </a:moveTo>
                <a:cubicBezTo>
                  <a:pt x="6" y="29"/>
                  <a:pt x="12" y="35"/>
                  <a:pt x="20" y="35"/>
                </a:cubicBezTo>
                <a:cubicBezTo>
                  <a:pt x="28" y="35"/>
                  <a:pt x="35" y="29"/>
                  <a:pt x="35" y="21"/>
                </a:cubicBezTo>
                <a:cubicBezTo>
                  <a:pt x="35" y="13"/>
                  <a:pt x="28" y="6"/>
                  <a:pt x="20" y="6"/>
                </a:cubicBezTo>
                <a:cubicBezTo>
                  <a:pt x="12" y="6"/>
                  <a:pt x="6" y="13"/>
                  <a:pt x="6" y="21"/>
                </a:cubicBezTo>
                <a:close/>
                <a:moveTo>
                  <a:pt x="20" y="28"/>
                </a:moveTo>
                <a:cubicBezTo>
                  <a:pt x="16" y="28"/>
                  <a:pt x="13" y="24"/>
                  <a:pt x="13" y="21"/>
                </a:cubicBezTo>
                <a:cubicBezTo>
                  <a:pt x="13" y="17"/>
                  <a:pt x="16" y="14"/>
                  <a:pt x="20" y="14"/>
                </a:cubicBezTo>
                <a:cubicBezTo>
                  <a:pt x="24" y="14"/>
                  <a:pt x="27" y="17"/>
                  <a:pt x="27" y="21"/>
                </a:cubicBezTo>
                <a:cubicBezTo>
                  <a:pt x="27" y="24"/>
                  <a:pt x="24" y="28"/>
                  <a:pt x="20" y="28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18" name="Freeform 473"/>
          <p:cNvSpPr>
            <a:spLocks noEditPoints="1"/>
          </p:cNvSpPr>
          <p:nvPr/>
        </p:nvSpPr>
        <p:spPr bwMode="auto">
          <a:xfrm>
            <a:off x="4269822" y="3801836"/>
            <a:ext cx="297222" cy="297222"/>
          </a:xfrm>
          <a:custGeom>
            <a:avLst/>
            <a:gdLst>
              <a:gd name="T0" fmla="*/ 20 w 41"/>
              <a:gd name="T1" fmla="*/ 41 h 41"/>
              <a:gd name="T2" fmla="*/ 0 w 41"/>
              <a:gd name="T3" fmla="*/ 21 h 41"/>
              <a:gd name="T4" fmla="*/ 20 w 41"/>
              <a:gd name="T5" fmla="*/ 0 h 41"/>
              <a:gd name="T6" fmla="*/ 41 w 41"/>
              <a:gd name="T7" fmla="*/ 21 h 41"/>
              <a:gd name="T8" fmla="*/ 20 w 41"/>
              <a:gd name="T9" fmla="*/ 41 h 41"/>
              <a:gd name="T10" fmla="*/ 6 w 41"/>
              <a:gd name="T11" fmla="*/ 21 h 41"/>
              <a:gd name="T12" fmla="*/ 20 w 41"/>
              <a:gd name="T13" fmla="*/ 35 h 41"/>
              <a:gd name="T14" fmla="*/ 35 w 41"/>
              <a:gd name="T15" fmla="*/ 21 h 41"/>
              <a:gd name="T16" fmla="*/ 20 w 41"/>
              <a:gd name="T17" fmla="*/ 6 h 41"/>
              <a:gd name="T18" fmla="*/ 6 w 41"/>
              <a:gd name="T19" fmla="*/ 21 h 41"/>
              <a:gd name="T20" fmla="*/ 20 w 41"/>
              <a:gd name="T21" fmla="*/ 28 h 41"/>
              <a:gd name="T22" fmla="*/ 13 w 41"/>
              <a:gd name="T23" fmla="*/ 21 h 41"/>
              <a:gd name="T24" fmla="*/ 20 w 41"/>
              <a:gd name="T25" fmla="*/ 14 h 41"/>
              <a:gd name="T26" fmla="*/ 27 w 41"/>
              <a:gd name="T27" fmla="*/ 21 h 41"/>
              <a:gd name="T28" fmla="*/ 20 w 41"/>
              <a:gd name="T29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9" y="41"/>
                  <a:pt x="0" y="32"/>
                  <a:pt x="0" y="21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1" y="9"/>
                  <a:pt x="41" y="21"/>
                </a:cubicBezTo>
                <a:cubicBezTo>
                  <a:pt x="41" y="32"/>
                  <a:pt x="31" y="41"/>
                  <a:pt x="20" y="41"/>
                </a:cubicBezTo>
                <a:close/>
                <a:moveTo>
                  <a:pt x="6" y="21"/>
                </a:moveTo>
                <a:cubicBezTo>
                  <a:pt x="6" y="29"/>
                  <a:pt x="12" y="35"/>
                  <a:pt x="20" y="35"/>
                </a:cubicBezTo>
                <a:cubicBezTo>
                  <a:pt x="28" y="35"/>
                  <a:pt x="35" y="29"/>
                  <a:pt x="35" y="21"/>
                </a:cubicBezTo>
                <a:cubicBezTo>
                  <a:pt x="35" y="13"/>
                  <a:pt x="28" y="6"/>
                  <a:pt x="20" y="6"/>
                </a:cubicBezTo>
                <a:cubicBezTo>
                  <a:pt x="12" y="6"/>
                  <a:pt x="6" y="13"/>
                  <a:pt x="6" y="21"/>
                </a:cubicBezTo>
                <a:close/>
                <a:moveTo>
                  <a:pt x="20" y="28"/>
                </a:moveTo>
                <a:cubicBezTo>
                  <a:pt x="16" y="28"/>
                  <a:pt x="13" y="24"/>
                  <a:pt x="13" y="21"/>
                </a:cubicBezTo>
                <a:cubicBezTo>
                  <a:pt x="13" y="17"/>
                  <a:pt x="16" y="14"/>
                  <a:pt x="20" y="14"/>
                </a:cubicBezTo>
                <a:cubicBezTo>
                  <a:pt x="24" y="14"/>
                  <a:pt x="27" y="17"/>
                  <a:pt x="27" y="21"/>
                </a:cubicBezTo>
                <a:cubicBezTo>
                  <a:pt x="27" y="24"/>
                  <a:pt x="24" y="28"/>
                  <a:pt x="20" y="28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19" name="Freeform 473"/>
          <p:cNvSpPr>
            <a:spLocks noEditPoints="1"/>
          </p:cNvSpPr>
          <p:nvPr/>
        </p:nvSpPr>
        <p:spPr bwMode="auto">
          <a:xfrm>
            <a:off x="7546637" y="3801836"/>
            <a:ext cx="297222" cy="297222"/>
          </a:xfrm>
          <a:custGeom>
            <a:avLst/>
            <a:gdLst>
              <a:gd name="T0" fmla="*/ 20 w 41"/>
              <a:gd name="T1" fmla="*/ 41 h 41"/>
              <a:gd name="T2" fmla="*/ 0 w 41"/>
              <a:gd name="T3" fmla="*/ 21 h 41"/>
              <a:gd name="T4" fmla="*/ 20 w 41"/>
              <a:gd name="T5" fmla="*/ 0 h 41"/>
              <a:gd name="T6" fmla="*/ 41 w 41"/>
              <a:gd name="T7" fmla="*/ 21 h 41"/>
              <a:gd name="T8" fmla="*/ 20 w 41"/>
              <a:gd name="T9" fmla="*/ 41 h 41"/>
              <a:gd name="T10" fmla="*/ 6 w 41"/>
              <a:gd name="T11" fmla="*/ 21 h 41"/>
              <a:gd name="T12" fmla="*/ 20 w 41"/>
              <a:gd name="T13" fmla="*/ 35 h 41"/>
              <a:gd name="T14" fmla="*/ 35 w 41"/>
              <a:gd name="T15" fmla="*/ 21 h 41"/>
              <a:gd name="T16" fmla="*/ 20 w 41"/>
              <a:gd name="T17" fmla="*/ 6 h 41"/>
              <a:gd name="T18" fmla="*/ 6 w 41"/>
              <a:gd name="T19" fmla="*/ 21 h 41"/>
              <a:gd name="T20" fmla="*/ 20 w 41"/>
              <a:gd name="T21" fmla="*/ 28 h 41"/>
              <a:gd name="T22" fmla="*/ 13 w 41"/>
              <a:gd name="T23" fmla="*/ 21 h 41"/>
              <a:gd name="T24" fmla="*/ 20 w 41"/>
              <a:gd name="T25" fmla="*/ 14 h 41"/>
              <a:gd name="T26" fmla="*/ 27 w 41"/>
              <a:gd name="T27" fmla="*/ 21 h 41"/>
              <a:gd name="T28" fmla="*/ 20 w 41"/>
              <a:gd name="T29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9" y="41"/>
                  <a:pt x="0" y="32"/>
                  <a:pt x="0" y="21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1" y="9"/>
                  <a:pt x="41" y="21"/>
                </a:cubicBezTo>
                <a:cubicBezTo>
                  <a:pt x="41" y="32"/>
                  <a:pt x="31" y="41"/>
                  <a:pt x="20" y="41"/>
                </a:cubicBezTo>
                <a:close/>
                <a:moveTo>
                  <a:pt x="6" y="21"/>
                </a:moveTo>
                <a:cubicBezTo>
                  <a:pt x="6" y="29"/>
                  <a:pt x="12" y="35"/>
                  <a:pt x="20" y="35"/>
                </a:cubicBezTo>
                <a:cubicBezTo>
                  <a:pt x="28" y="35"/>
                  <a:pt x="35" y="29"/>
                  <a:pt x="35" y="21"/>
                </a:cubicBezTo>
                <a:cubicBezTo>
                  <a:pt x="35" y="13"/>
                  <a:pt x="28" y="6"/>
                  <a:pt x="20" y="6"/>
                </a:cubicBezTo>
                <a:cubicBezTo>
                  <a:pt x="12" y="6"/>
                  <a:pt x="6" y="13"/>
                  <a:pt x="6" y="21"/>
                </a:cubicBezTo>
                <a:close/>
                <a:moveTo>
                  <a:pt x="20" y="28"/>
                </a:moveTo>
                <a:cubicBezTo>
                  <a:pt x="16" y="28"/>
                  <a:pt x="13" y="24"/>
                  <a:pt x="13" y="21"/>
                </a:cubicBezTo>
                <a:cubicBezTo>
                  <a:pt x="13" y="17"/>
                  <a:pt x="16" y="14"/>
                  <a:pt x="20" y="14"/>
                </a:cubicBezTo>
                <a:cubicBezTo>
                  <a:pt x="24" y="14"/>
                  <a:pt x="27" y="17"/>
                  <a:pt x="27" y="21"/>
                </a:cubicBezTo>
                <a:cubicBezTo>
                  <a:pt x="27" y="24"/>
                  <a:pt x="24" y="28"/>
                  <a:pt x="20" y="28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20" name="Freeform 473"/>
          <p:cNvSpPr>
            <a:spLocks noEditPoints="1"/>
          </p:cNvSpPr>
          <p:nvPr/>
        </p:nvSpPr>
        <p:spPr bwMode="auto">
          <a:xfrm>
            <a:off x="7663098" y="4333091"/>
            <a:ext cx="297222" cy="297222"/>
          </a:xfrm>
          <a:custGeom>
            <a:avLst/>
            <a:gdLst>
              <a:gd name="T0" fmla="*/ 20 w 41"/>
              <a:gd name="T1" fmla="*/ 41 h 41"/>
              <a:gd name="T2" fmla="*/ 0 w 41"/>
              <a:gd name="T3" fmla="*/ 21 h 41"/>
              <a:gd name="T4" fmla="*/ 20 w 41"/>
              <a:gd name="T5" fmla="*/ 0 h 41"/>
              <a:gd name="T6" fmla="*/ 41 w 41"/>
              <a:gd name="T7" fmla="*/ 21 h 41"/>
              <a:gd name="T8" fmla="*/ 20 w 41"/>
              <a:gd name="T9" fmla="*/ 41 h 41"/>
              <a:gd name="T10" fmla="*/ 6 w 41"/>
              <a:gd name="T11" fmla="*/ 21 h 41"/>
              <a:gd name="T12" fmla="*/ 20 w 41"/>
              <a:gd name="T13" fmla="*/ 35 h 41"/>
              <a:gd name="T14" fmla="*/ 35 w 41"/>
              <a:gd name="T15" fmla="*/ 21 h 41"/>
              <a:gd name="T16" fmla="*/ 20 w 41"/>
              <a:gd name="T17" fmla="*/ 6 h 41"/>
              <a:gd name="T18" fmla="*/ 6 w 41"/>
              <a:gd name="T19" fmla="*/ 21 h 41"/>
              <a:gd name="T20" fmla="*/ 20 w 41"/>
              <a:gd name="T21" fmla="*/ 28 h 41"/>
              <a:gd name="T22" fmla="*/ 13 w 41"/>
              <a:gd name="T23" fmla="*/ 21 h 41"/>
              <a:gd name="T24" fmla="*/ 20 w 41"/>
              <a:gd name="T25" fmla="*/ 14 h 41"/>
              <a:gd name="T26" fmla="*/ 27 w 41"/>
              <a:gd name="T27" fmla="*/ 21 h 41"/>
              <a:gd name="T28" fmla="*/ 20 w 41"/>
              <a:gd name="T29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9" y="41"/>
                  <a:pt x="0" y="32"/>
                  <a:pt x="0" y="21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1" y="9"/>
                  <a:pt x="41" y="21"/>
                </a:cubicBezTo>
                <a:cubicBezTo>
                  <a:pt x="41" y="32"/>
                  <a:pt x="31" y="41"/>
                  <a:pt x="20" y="41"/>
                </a:cubicBezTo>
                <a:close/>
                <a:moveTo>
                  <a:pt x="6" y="21"/>
                </a:moveTo>
                <a:cubicBezTo>
                  <a:pt x="6" y="29"/>
                  <a:pt x="12" y="35"/>
                  <a:pt x="20" y="35"/>
                </a:cubicBezTo>
                <a:cubicBezTo>
                  <a:pt x="28" y="35"/>
                  <a:pt x="35" y="29"/>
                  <a:pt x="35" y="21"/>
                </a:cubicBezTo>
                <a:cubicBezTo>
                  <a:pt x="35" y="13"/>
                  <a:pt x="28" y="6"/>
                  <a:pt x="20" y="6"/>
                </a:cubicBezTo>
                <a:cubicBezTo>
                  <a:pt x="12" y="6"/>
                  <a:pt x="6" y="13"/>
                  <a:pt x="6" y="21"/>
                </a:cubicBezTo>
                <a:close/>
                <a:moveTo>
                  <a:pt x="20" y="28"/>
                </a:moveTo>
                <a:cubicBezTo>
                  <a:pt x="16" y="28"/>
                  <a:pt x="13" y="24"/>
                  <a:pt x="13" y="21"/>
                </a:cubicBezTo>
                <a:cubicBezTo>
                  <a:pt x="13" y="17"/>
                  <a:pt x="16" y="14"/>
                  <a:pt x="20" y="14"/>
                </a:cubicBezTo>
                <a:cubicBezTo>
                  <a:pt x="24" y="14"/>
                  <a:pt x="27" y="17"/>
                  <a:pt x="27" y="21"/>
                </a:cubicBezTo>
                <a:cubicBezTo>
                  <a:pt x="27" y="24"/>
                  <a:pt x="24" y="28"/>
                  <a:pt x="20" y="28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21" name="Freeform 473"/>
          <p:cNvSpPr>
            <a:spLocks noEditPoints="1"/>
          </p:cNvSpPr>
          <p:nvPr/>
        </p:nvSpPr>
        <p:spPr bwMode="auto">
          <a:xfrm>
            <a:off x="4148096" y="4333091"/>
            <a:ext cx="297222" cy="297222"/>
          </a:xfrm>
          <a:custGeom>
            <a:avLst/>
            <a:gdLst>
              <a:gd name="T0" fmla="*/ 20 w 41"/>
              <a:gd name="T1" fmla="*/ 41 h 41"/>
              <a:gd name="T2" fmla="*/ 0 w 41"/>
              <a:gd name="T3" fmla="*/ 21 h 41"/>
              <a:gd name="T4" fmla="*/ 20 w 41"/>
              <a:gd name="T5" fmla="*/ 0 h 41"/>
              <a:gd name="T6" fmla="*/ 41 w 41"/>
              <a:gd name="T7" fmla="*/ 21 h 41"/>
              <a:gd name="T8" fmla="*/ 20 w 41"/>
              <a:gd name="T9" fmla="*/ 41 h 41"/>
              <a:gd name="T10" fmla="*/ 6 w 41"/>
              <a:gd name="T11" fmla="*/ 21 h 41"/>
              <a:gd name="T12" fmla="*/ 20 w 41"/>
              <a:gd name="T13" fmla="*/ 35 h 41"/>
              <a:gd name="T14" fmla="*/ 35 w 41"/>
              <a:gd name="T15" fmla="*/ 21 h 41"/>
              <a:gd name="T16" fmla="*/ 20 w 41"/>
              <a:gd name="T17" fmla="*/ 6 h 41"/>
              <a:gd name="T18" fmla="*/ 6 w 41"/>
              <a:gd name="T19" fmla="*/ 21 h 41"/>
              <a:gd name="T20" fmla="*/ 20 w 41"/>
              <a:gd name="T21" fmla="*/ 28 h 41"/>
              <a:gd name="T22" fmla="*/ 13 w 41"/>
              <a:gd name="T23" fmla="*/ 21 h 41"/>
              <a:gd name="T24" fmla="*/ 20 w 41"/>
              <a:gd name="T25" fmla="*/ 14 h 41"/>
              <a:gd name="T26" fmla="*/ 27 w 41"/>
              <a:gd name="T27" fmla="*/ 21 h 41"/>
              <a:gd name="T28" fmla="*/ 20 w 41"/>
              <a:gd name="T29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9" y="41"/>
                  <a:pt x="0" y="32"/>
                  <a:pt x="0" y="21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1" y="9"/>
                  <a:pt x="41" y="21"/>
                </a:cubicBezTo>
                <a:cubicBezTo>
                  <a:pt x="41" y="32"/>
                  <a:pt x="31" y="41"/>
                  <a:pt x="20" y="41"/>
                </a:cubicBezTo>
                <a:close/>
                <a:moveTo>
                  <a:pt x="6" y="21"/>
                </a:moveTo>
                <a:cubicBezTo>
                  <a:pt x="6" y="29"/>
                  <a:pt x="12" y="35"/>
                  <a:pt x="20" y="35"/>
                </a:cubicBezTo>
                <a:cubicBezTo>
                  <a:pt x="28" y="35"/>
                  <a:pt x="35" y="29"/>
                  <a:pt x="35" y="21"/>
                </a:cubicBezTo>
                <a:cubicBezTo>
                  <a:pt x="35" y="13"/>
                  <a:pt x="28" y="6"/>
                  <a:pt x="20" y="6"/>
                </a:cubicBezTo>
                <a:cubicBezTo>
                  <a:pt x="12" y="6"/>
                  <a:pt x="6" y="13"/>
                  <a:pt x="6" y="21"/>
                </a:cubicBezTo>
                <a:close/>
                <a:moveTo>
                  <a:pt x="20" y="28"/>
                </a:moveTo>
                <a:cubicBezTo>
                  <a:pt x="16" y="28"/>
                  <a:pt x="13" y="24"/>
                  <a:pt x="13" y="21"/>
                </a:cubicBezTo>
                <a:cubicBezTo>
                  <a:pt x="13" y="17"/>
                  <a:pt x="16" y="14"/>
                  <a:pt x="20" y="14"/>
                </a:cubicBezTo>
                <a:cubicBezTo>
                  <a:pt x="24" y="14"/>
                  <a:pt x="27" y="17"/>
                  <a:pt x="27" y="21"/>
                </a:cubicBezTo>
                <a:cubicBezTo>
                  <a:pt x="27" y="24"/>
                  <a:pt x="24" y="28"/>
                  <a:pt x="20" y="28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22" name="Shape 4395"/>
          <p:cNvSpPr/>
          <p:nvPr/>
        </p:nvSpPr>
        <p:spPr>
          <a:xfrm>
            <a:off x="2901669" y="5024571"/>
            <a:ext cx="479664" cy="5396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51" y="14400"/>
                </a:moveTo>
                <a:cubicBezTo>
                  <a:pt x="16622" y="14400"/>
                  <a:pt x="15770" y="14680"/>
                  <a:pt x="15088" y="15147"/>
                </a:cubicBezTo>
                <a:lnTo>
                  <a:pt x="8042" y="11389"/>
                </a:lnTo>
                <a:cubicBezTo>
                  <a:pt x="8076" y="11197"/>
                  <a:pt x="8101" y="11000"/>
                  <a:pt x="8101" y="10800"/>
                </a:cubicBezTo>
                <a:cubicBezTo>
                  <a:pt x="8101" y="10599"/>
                  <a:pt x="8076" y="10403"/>
                  <a:pt x="8042" y="10211"/>
                </a:cubicBezTo>
                <a:lnTo>
                  <a:pt x="15088" y="6452"/>
                </a:lnTo>
                <a:cubicBezTo>
                  <a:pt x="15770" y="6920"/>
                  <a:pt x="16622" y="7200"/>
                  <a:pt x="17551" y="7200"/>
                </a:cubicBezTo>
                <a:cubicBezTo>
                  <a:pt x="19787" y="7200"/>
                  <a:pt x="21600" y="5588"/>
                  <a:pt x="21600" y="3600"/>
                </a:cubicBezTo>
                <a:cubicBezTo>
                  <a:pt x="21600" y="1612"/>
                  <a:pt x="19787" y="0"/>
                  <a:pt x="17551" y="0"/>
                </a:cubicBezTo>
                <a:cubicBezTo>
                  <a:pt x="15314" y="0"/>
                  <a:pt x="13499" y="1612"/>
                  <a:pt x="13499" y="3600"/>
                </a:cubicBezTo>
                <a:cubicBezTo>
                  <a:pt x="13499" y="3801"/>
                  <a:pt x="13524" y="3997"/>
                  <a:pt x="13560" y="4189"/>
                </a:cubicBezTo>
                <a:lnTo>
                  <a:pt x="6512" y="7947"/>
                </a:lnTo>
                <a:cubicBezTo>
                  <a:pt x="5830" y="7480"/>
                  <a:pt x="4978" y="7200"/>
                  <a:pt x="4049" y="7200"/>
                </a:cubicBezTo>
                <a:cubicBezTo>
                  <a:pt x="1813" y="7200"/>
                  <a:pt x="0" y="8812"/>
                  <a:pt x="0" y="10800"/>
                </a:cubicBezTo>
                <a:cubicBezTo>
                  <a:pt x="0" y="12788"/>
                  <a:pt x="1813" y="14400"/>
                  <a:pt x="4049" y="14400"/>
                </a:cubicBezTo>
                <a:cubicBezTo>
                  <a:pt x="4978" y="14400"/>
                  <a:pt x="5830" y="14119"/>
                  <a:pt x="6512" y="13653"/>
                </a:cubicBezTo>
                <a:lnTo>
                  <a:pt x="13560" y="17410"/>
                </a:lnTo>
                <a:cubicBezTo>
                  <a:pt x="13524" y="17603"/>
                  <a:pt x="13499" y="17798"/>
                  <a:pt x="13499" y="18000"/>
                </a:cubicBezTo>
                <a:cubicBezTo>
                  <a:pt x="13499" y="19987"/>
                  <a:pt x="15314" y="21600"/>
                  <a:pt x="17551" y="21600"/>
                </a:cubicBezTo>
                <a:cubicBezTo>
                  <a:pt x="19787" y="21600"/>
                  <a:pt x="21600" y="19987"/>
                  <a:pt x="21600" y="18000"/>
                </a:cubicBezTo>
                <a:cubicBezTo>
                  <a:pt x="21600" y="16012"/>
                  <a:pt x="19787" y="14400"/>
                  <a:pt x="17551" y="1440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 algn="ctr" defTabSz="457200">
              <a:lnSpc>
                <a:spcPct val="100000"/>
              </a:lnSpc>
              <a:spcBef>
                <a:spcPts val="0"/>
              </a:spcBef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inkin Sans 400 Regular"/>
                <a:ea typeface="Sinkin Sans 400 Regular"/>
                <a:cs typeface="Sinkin Sans 400 Regular"/>
                <a:sym typeface="Sinkin Sans 400 Regular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623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6000"/>
                            </p:stCondLst>
                            <p:childTnLst>
                              <p:par>
                                <p:cTn id="8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65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7000"/>
                            </p:stCondLst>
                            <p:childTnLst>
                              <p:par>
                                <p:cTn id="10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750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8000"/>
                            </p:stCondLst>
                            <p:childTnLst>
                              <p:par>
                                <p:cTn id="1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8500"/>
                            </p:stCondLst>
                            <p:childTnLst>
                              <p:par>
                                <p:cTn id="1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9000"/>
                            </p:stCondLst>
                            <p:childTnLst>
                              <p:par>
                                <p:cTn id="1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9500"/>
                            </p:stCondLst>
                            <p:childTnLst>
                              <p:par>
                                <p:cTn id="1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0000"/>
                            </p:stCondLst>
                            <p:childTnLst>
                              <p:par>
                                <p:cTn id="1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0500"/>
                            </p:stCondLst>
                            <p:childTnLst>
                              <p:par>
                                <p:cTn id="1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23" grpId="0" animBg="1"/>
      <p:bldP spid="24" grpId="0" animBg="1"/>
      <p:bldP spid="25" grpId="0" animBg="1"/>
      <p:bldP spid="26" grpId="0" animBg="1"/>
      <p:bldP spid="27" grpId="0" animBg="1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532143" y="3157841"/>
            <a:ext cx="2280861" cy="754063"/>
          </a:xfrm>
          <a:prstGeom prst="roundRect">
            <a:avLst>
              <a:gd name="adj" fmla="val 10285"/>
            </a:avLst>
          </a:prstGeom>
          <a:solidFill>
            <a:schemeClr val="accent1">
              <a:alpha val="0"/>
            </a:schemeClr>
          </a:solidFill>
          <a:ln w="19050">
            <a:solidFill>
              <a:schemeClr val="accent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2805794" y="1997074"/>
            <a:ext cx="5389563" cy="4632326"/>
            <a:chOff x="3231356" y="1792287"/>
            <a:chExt cx="5389563" cy="4632326"/>
          </a:xfrm>
        </p:grpSpPr>
        <p:sp>
          <p:nvSpPr>
            <p:cNvPr id="5" name="Freeform 10134"/>
            <p:cNvSpPr>
              <a:spLocks/>
            </p:cNvSpPr>
            <p:nvPr/>
          </p:nvSpPr>
          <p:spPr bwMode="auto">
            <a:xfrm>
              <a:off x="4085431" y="6099175"/>
              <a:ext cx="4535488" cy="171450"/>
            </a:xfrm>
            <a:custGeom>
              <a:avLst/>
              <a:gdLst>
                <a:gd name="T0" fmla="*/ 5714 w 5714"/>
                <a:gd name="T1" fmla="*/ 108 h 216"/>
                <a:gd name="T2" fmla="*/ 5710 w 5714"/>
                <a:gd name="T3" fmla="*/ 102 h 216"/>
                <a:gd name="T4" fmla="*/ 5682 w 5714"/>
                <a:gd name="T5" fmla="*/ 92 h 216"/>
                <a:gd name="T6" fmla="*/ 5586 w 5714"/>
                <a:gd name="T7" fmla="*/ 76 h 216"/>
                <a:gd name="T8" fmla="*/ 5370 w 5714"/>
                <a:gd name="T9" fmla="*/ 56 h 216"/>
                <a:gd name="T10" fmla="*/ 5062 w 5714"/>
                <a:gd name="T11" fmla="*/ 40 h 216"/>
                <a:gd name="T12" fmla="*/ 4674 w 5714"/>
                <a:gd name="T13" fmla="*/ 24 h 216"/>
                <a:gd name="T14" fmla="*/ 3970 w 5714"/>
                <a:gd name="T15" fmla="*/ 8 h 216"/>
                <a:gd name="T16" fmla="*/ 2856 w 5714"/>
                <a:gd name="T17" fmla="*/ 0 h 216"/>
                <a:gd name="T18" fmla="*/ 2280 w 5714"/>
                <a:gd name="T19" fmla="*/ 2 h 216"/>
                <a:gd name="T20" fmla="*/ 1260 w 5714"/>
                <a:gd name="T21" fmla="*/ 18 h 216"/>
                <a:gd name="T22" fmla="*/ 836 w 5714"/>
                <a:gd name="T23" fmla="*/ 32 h 216"/>
                <a:gd name="T24" fmla="*/ 488 w 5714"/>
                <a:gd name="T25" fmla="*/ 48 h 216"/>
                <a:gd name="T26" fmla="*/ 224 w 5714"/>
                <a:gd name="T27" fmla="*/ 66 h 216"/>
                <a:gd name="T28" fmla="*/ 58 w 5714"/>
                <a:gd name="T29" fmla="*/ 86 h 216"/>
                <a:gd name="T30" fmla="*/ 14 w 5714"/>
                <a:gd name="T31" fmla="*/ 98 h 216"/>
                <a:gd name="T32" fmla="*/ 0 w 5714"/>
                <a:gd name="T33" fmla="*/ 106 h 216"/>
                <a:gd name="T34" fmla="*/ 0 w 5714"/>
                <a:gd name="T35" fmla="*/ 108 h 216"/>
                <a:gd name="T36" fmla="*/ 2 w 5714"/>
                <a:gd name="T37" fmla="*/ 114 h 216"/>
                <a:gd name="T38" fmla="*/ 32 w 5714"/>
                <a:gd name="T39" fmla="*/ 124 h 216"/>
                <a:gd name="T40" fmla="*/ 128 w 5714"/>
                <a:gd name="T41" fmla="*/ 140 h 216"/>
                <a:gd name="T42" fmla="*/ 344 w 5714"/>
                <a:gd name="T43" fmla="*/ 160 h 216"/>
                <a:gd name="T44" fmla="*/ 652 w 5714"/>
                <a:gd name="T45" fmla="*/ 176 h 216"/>
                <a:gd name="T46" fmla="*/ 1040 w 5714"/>
                <a:gd name="T47" fmla="*/ 192 h 216"/>
                <a:gd name="T48" fmla="*/ 1744 w 5714"/>
                <a:gd name="T49" fmla="*/ 208 h 216"/>
                <a:gd name="T50" fmla="*/ 2856 w 5714"/>
                <a:gd name="T51" fmla="*/ 216 h 216"/>
                <a:gd name="T52" fmla="*/ 3432 w 5714"/>
                <a:gd name="T53" fmla="*/ 214 h 216"/>
                <a:gd name="T54" fmla="*/ 4454 w 5714"/>
                <a:gd name="T55" fmla="*/ 198 h 216"/>
                <a:gd name="T56" fmla="*/ 4878 w 5714"/>
                <a:gd name="T57" fmla="*/ 184 h 216"/>
                <a:gd name="T58" fmla="*/ 5226 w 5714"/>
                <a:gd name="T59" fmla="*/ 168 h 216"/>
                <a:gd name="T60" fmla="*/ 5490 w 5714"/>
                <a:gd name="T61" fmla="*/ 150 h 216"/>
                <a:gd name="T62" fmla="*/ 5656 w 5714"/>
                <a:gd name="T63" fmla="*/ 130 h 216"/>
                <a:gd name="T64" fmla="*/ 5700 w 5714"/>
                <a:gd name="T65" fmla="*/ 120 h 216"/>
                <a:gd name="T66" fmla="*/ 5714 w 5714"/>
                <a:gd name="T67" fmla="*/ 112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714" h="216">
                  <a:moveTo>
                    <a:pt x="5714" y="108"/>
                  </a:moveTo>
                  <a:lnTo>
                    <a:pt x="5714" y="108"/>
                  </a:lnTo>
                  <a:lnTo>
                    <a:pt x="5714" y="106"/>
                  </a:lnTo>
                  <a:lnTo>
                    <a:pt x="5710" y="102"/>
                  </a:lnTo>
                  <a:lnTo>
                    <a:pt x="5700" y="98"/>
                  </a:lnTo>
                  <a:lnTo>
                    <a:pt x="5682" y="92"/>
                  </a:lnTo>
                  <a:lnTo>
                    <a:pt x="5656" y="86"/>
                  </a:lnTo>
                  <a:lnTo>
                    <a:pt x="5586" y="76"/>
                  </a:lnTo>
                  <a:lnTo>
                    <a:pt x="5490" y="66"/>
                  </a:lnTo>
                  <a:lnTo>
                    <a:pt x="5370" y="56"/>
                  </a:lnTo>
                  <a:lnTo>
                    <a:pt x="5226" y="48"/>
                  </a:lnTo>
                  <a:lnTo>
                    <a:pt x="5062" y="40"/>
                  </a:lnTo>
                  <a:lnTo>
                    <a:pt x="4878" y="32"/>
                  </a:lnTo>
                  <a:lnTo>
                    <a:pt x="4674" y="24"/>
                  </a:lnTo>
                  <a:lnTo>
                    <a:pt x="4454" y="18"/>
                  </a:lnTo>
                  <a:lnTo>
                    <a:pt x="3970" y="8"/>
                  </a:lnTo>
                  <a:lnTo>
                    <a:pt x="3432" y="2"/>
                  </a:lnTo>
                  <a:lnTo>
                    <a:pt x="2856" y="0"/>
                  </a:lnTo>
                  <a:lnTo>
                    <a:pt x="2856" y="0"/>
                  </a:lnTo>
                  <a:lnTo>
                    <a:pt x="2280" y="2"/>
                  </a:lnTo>
                  <a:lnTo>
                    <a:pt x="1744" y="8"/>
                  </a:lnTo>
                  <a:lnTo>
                    <a:pt x="1260" y="18"/>
                  </a:lnTo>
                  <a:lnTo>
                    <a:pt x="1040" y="24"/>
                  </a:lnTo>
                  <a:lnTo>
                    <a:pt x="836" y="32"/>
                  </a:lnTo>
                  <a:lnTo>
                    <a:pt x="652" y="40"/>
                  </a:lnTo>
                  <a:lnTo>
                    <a:pt x="488" y="48"/>
                  </a:lnTo>
                  <a:lnTo>
                    <a:pt x="344" y="56"/>
                  </a:lnTo>
                  <a:lnTo>
                    <a:pt x="224" y="66"/>
                  </a:lnTo>
                  <a:lnTo>
                    <a:pt x="128" y="76"/>
                  </a:lnTo>
                  <a:lnTo>
                    <a:pt x="58" y="86"/>
                  </a:lnTo>
                  <a:lnTo>
                    <a:pt x="32" y="92"/>
                  </a:lnTo>
                  <a:lnTo>
                    <a:pt x="14" y="98"/>
                  </a:lnTo>
                  <a:lnTo>
                    <a:pt x="2" y="102"/>
                  </a:lnTo>
                  <a:lnTo>
                    <a:pt x="0" y="106"/>
                  </a:lnTo>
                  <a:lnTo>
                    <a:pt x="0" y="108"/>
                  </a:lnTo>
                  <a:lnTo>
                    <a:pt x="0" y="108"/>
                  </a:lnTo>
                  <a:lnTo>
                    <a:pt x="0" y="112"/>
                  </a:lnTo>
                  <a:lnTo>
                    <a:pt x="2" y="114"/>
                  </a:lnTo>
                  <a:lnTo>
                    <a:pt x="14" y="120"/>
                  </a:lnTo>
                  <a:lnTo>
                    <a:pt x="32" y="124"/>
                  </a:lnTo>
                  <a:lnTo>
                    <a:pt x="58" y="130"/>
                  </a:lnTo>
                  <a:lnTo>
                    <a:pt x="128" y="140"/>
                  </a:lnTo>
                  <a:lnTo>
                    <a:pt x="224" y="150"/>
                  </a:lnTo>
                  <a:lnTo>
                    <a:pt x="344" y="160"/>
                  </a:lnTo>
                  <a:lnTo>
                    <a:pt x="488" y="168"/>
                  </a:lnTo>
                  <a:lnTo>
                    <a:pt x="652" y="176"/>
                  </a:lnTo>
                  <a:lnTo>
                    <a:pt x="836" y="184"/>
                  </a:lnTo>
                  <a:lnTo>
                    <a:pt x="1040" y="192"/>
                  </a:lnTo>
                  <a:lnTo>
                    <a:pt x="1260" y="198"/>
                  </a:lnTo>
                  <a:lnTo>
                    <a:pt x="1744" y="208"/>
                  </a:lnTo>
                  <a:lnTo>
                    <a:pt x="2280" y="214"/>
                  </a:lnTo>
                  <a:lnTo>
                    <a:pt x="2856" y="216"/>
                  </a:lnTo>
                  <a:lnTo>
                    <a:pt x="2856" y="216"/>
                  </a:lnTo>
                  <a:lnTo>
                    <a:pt x="3432" y="214"/>
                  </a:lnTo>
                  <a:lnTo>
                    <a:pt x="3970" y="208"/>
                  </a:lnTo>
                  <a:lnTo>
                    <a:pt x="4454" y="198"/>
                  </a:lnTo>
                  <a:lnTo>
                    <a:pt x="4674" y="192"/>
                  </a:lnTo>
                  <a:lnTo>
                    <a:pt x="4878" y="184"/>
                  </a:lnTo>
                  <a:lnTo>
                    <a:pt x="5062" y="176"/>
                  </a:lnTo>
                  <a:lnTo>
                    <a:pt x="5226" y="168"/>
                  </a:lnTo>
                  <a:lnTo>
                    <a:pt x="5370" y="160"/>
                  </a:lnTo>
                  <a:lnTo>
                    <a:pt x="5490" y="150"/>
                  </a:lnTo>
                  <a:lnTo>
                    <a:pt x="5586" y="140"/>
                  </a:lnTo>
                  <a:lnTo>
                    <a:pt x="5656" y="130"/>
                  </a:lnTo>
                  <a:lnTo>
                    <a:pt x="5682" y="124"/>
                  </a:lnTo>
                  <a:lnTo>
                    <a:pt x="5700" y="120"/>
                  </a:lnTo>
                  <a:lnTo>
                    <a:pt x="5710" y="114"/>
                  </a:lnTo>
                  <a:lnTo>
                    <a:pt x="5714" y="112"/>
                  </a:lnTo>
                  <a:lnTo>
                    <a:pt x="5714" y="108"/>
                  </a:lnTo>
                  <a:close/>
                </a:path>
              </a:pathLst>
            </a:custGeom>
            <a:solidFill>
              <a:srgbClr val="3879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6" name="Freeform 10135"/>
            <p:cNvSpPr>
              <a:spLocks/>
            </p:cNvSpPr>
            <p:nvPr/>
          </p:nvSpPr>
          <p:spPr bwMode="auto">
            <a:xfrm>
              <a:off x="4085431" y="6099175"/>
              <a:ext cx="4535488" cy="171450"/>
            </a:xfrm>
            <a:custGeom>
              <a:avLst/>
              <a:gdLst>
                <a:gd name="T0" fmla="*/ 5714 w 5714"/>
                <a:gd name="T1" fmla="*/ 108 h 216"/>
                <a:gd name="T2" fmla="*/ 5710 w 5714"/>
                <a:gd name="T3" fmla="*/ 102 h 216"/>
                <a:gd name="T4" fmla="*/ 5682 w 5714"/>
                <a:gd name="T5" fmla="*/ 92 h 216"/>
                <a:gd name="T6" fmla="*/ 5586 w 5714"/>
                <a:gd name="T7" fmla="*/ 76 h 216"/>
                <a:gd name="T8" fmla="*/ 5370 w 5714"/>
                <a:gd name="T9" fmla="*/ 56 h 216"/>
                <a:gd name="T10" fmla="*/ 5062 w 5714"/>
                <a:gd name="T11" fmla="*/ 40 h 216"/>
                <a:gd name="T12" fmla="*/ 4674 w 5714"/>
                <a:gd name="T13" fmla="*/ 24 h 216"/>
                <a:gd name="T14" fmla="*/ 3970 w 5714"/>
                <a:gd name="T15" fmla="*/ 8 h 216"/>
                <a:gd name="T16" fmla="*/ 2856 w 5714"/>
                <a:gd name="T17" fmla="*/ 0 h 216"/>
                <a:gd name="T18" fmla="*/ 2280 w 5714"/>
                <a:gd name="T19" fmla="*/ 2 h 216"/>
                <a:gd name="T20" fmla="*/ 1260 w 5714"/>
                <a:gd name="T21" fmla="*/ 18 h 216"/>
                <a:gd name="T22" fmla="*/ 836 w 5714"/>
                <a:gd name="T23" fmla="*/ 32 h 216"/>
                <a:gd name="T24" fmla="*/ 488 w 5714"/>
                <a:gd name="T25" fmla="*/ 48 h 216"/>
                <a:gd name="T26" fmla="*/ 224 w 5714"/>
                <a:gd name="T27" fmla="*/ 66 h 216"/>
                <a:gd name="T28" fmla="*/ 58 w 5714"/>
                <a:gd name="T29" fmla="*/ 86 h 216"/>
                <a:gd name="T30" fmla="*/ 14 w 5714"/>
                <a:gd name="T31" fmla="*/ 98 h 216"/>
                <a:gd name="T32" fmla="*/ 0 w 5714"/>
                <a:gd name="T33" fmla="*/ 106 h 216"/>
                <a:gd name="T34" fmla="*/ 0 w 5714"/>
                <a:gd name="T35" fmla="*/ 108 h 216"/>
                <a:gd name="T36" fmla="*/ 2 w 5714"/>
                <a:gd name="T37" fmla="*/ 114 h 216"/>
                <a:gd name="T38" fmla="*/ 32 w 5714"/>
                <a:gd name="T39" fmla="*/ 124 h 216"/>
                <a:gd name="T40" fmla="*/ 128 w 5714"/>
                <a:gd name="T41" fmla="*/ 140 h 216"/>
                <a:gd name="T42" fmla="*/ 344 w 5714"/>
                <a:gd name="T43" fmla="*/ 160 h 216"/>
                <a:gd name="T44" fmla="*/ 652 w 5714"/>
                <a:gd name="T45" fmla="*/ 176 h 216"/>
                <a:gd name="T46" fmla="*/ 1040 w 5714"/>
                <a:gd name="T47" fmla="*/ 192 h 216"/>
                <a:gd name="T48" fmla="*/ 1744 w 5714"/>
                <a:gd name="T49" fmla="*/ 208 h 216"/>
                <a:gd name="T50" fmla="*/ 2856 w 5714"/>
                <a:gd name="T51" fmla="*/ 216 h 216"/>
                <a:gd name="T52" fmla="*/ 3432 w 5714"/>
                <a:gd name="T53" fmla="*/ 214 h 216"/>
                <a:gd name="T54" fmla="*/ 4454 w 5714"/>
                <a:gd name="T55" fmla="*/ 198 h 216"/>
                <a:gd name="T56" fmla="*/ 4878 w 5714"/>
                <a:gd name="T57" fmla="*/ 184 h 216"/>
                <a:gd name="T58" fmla="*/ 5226 w 5714"/>
                <a:gd name="T59" fmla="*/ 168 h 216"/>
                <a:gd name="T60" fmla="*/ 5490 w 5714"/>
                <a:gd name="T61" fmla="*/ 150 h 216"/>
                <a:gd name="T62" fmla="*/ 5656 w 5714"/>
                <a:gd name="T63" fmla="*/ 130 h 216"/>
                <a:gd name="T64" fmla="*/ 5700 w 5714"/>
                <a:gd name="T65" fmla="*/ 120 h 216"/>
                <a:gd name="T66" fmla="*/ 5714 w 5714"/>
                <a:gd name="T67" fmla="*/ 112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714" h="216">
                  <a:moveTo>
                    <a:pt x="5714" y="108"/>
                  </a:moveTo>
                  <a:lnTo>
                    <a:pt x="5714" y="108"/>
                  </a:lnTo>
                  <a:lnTo>
                    <a:pt x="5714" y="106"/>
                  </a:lnTo>
                  <a:lnTo>
                    <a:pt x="5710" y="102"/>
                  </a:lnTo>
                  <a:lnTo>
                    <a:pt x="5700" y="98"/>
                  </a:lnTo>
                  <a:lnTo>
                    <a:pt x="5682" y="92"/>
                  </a:lnTo>
                  <a:lnTo>
                    <a:pt x="5656" y="86"/>
                  </a:lnTo>
                  <a:lnTo>
                    <a:pt x="5586" y="76"/>
                  </a:lnTo>
                  <a:lnTo>
                    <a:pt x="5490" y="66"/>
                  </a:lnTo>
                  <a:lnTo>
                    <a:pt x="5370" y="56"/>
                  </a:lnTo>
                  <a:lnTo>
                    <a:pt x="5226" y="48"/>
                  </a:lnTo>
                  <a:lnTo>
                    <a:pt x="5062" y="40"/>
                  </a:lnTo>
                  <a:lnTo>
                    <a:pt x="4878" y="32"/>
                  </a:lnTo>
                  <a:lnTo>
                    <a:pt x="4674" y="24"/>
                  </a:lnTo>
                  <a:lnTo>
                    <a:pt x="4454" y="18"/>
                  </a:lnTo>
                  <a:lnTo>
                    <a:pt x="3970" y="8"/>
                  </a:lnTo>
                  <a:lnTo>
                    <a:pt x="3432" y="2"/>
                  </a:lnTo>
                  <a:lnTo>
                    <a:pt x="2856" y="0"/>
                  </a:lnTo>
                  <a:lnTo>
                    <a:pt x="2856" y="0"/>
                  </a:lnTo>
                  <a:lnTo>
                    <a:pt x="2280" y="2"/>
                  </a:lnTo>
                  <a:lnTo>
                    <a:pt x="1744" y="8"/>
                  </a:lnTo>
                  <a:lnTo>
                    <a:pt x="1260" y="18"/>
                  </a:lnTo>
                  <a:lnTo>
                    <a:pt x="1040" y="24"/>
                  </a:lnTo>
                  <a:lnTo>
                    <a:pt x="836" y="32"/>
                  </a:lnTo>
                  <a:lnTo>
                    <a:pt x="652" y="40"/>
                  </a:lnTo>
                  <a:lnTo>
                    <a:pt x="488" y="48"/>
                  </a:lnTo>
                  <a:lnTo>
                    <a:pt x="344" y="56"/>
                  </a:lnTo>
                  <a:lnTo>
                    <a:pt x="224" y="66"/>
                  </a:lnTo>
                  <a:lnTo>
                    <a:pt x="128" y="76"/>
                  </a:lnTo>
                  <a:lnTo>
                    <a:pt x="58" y="86"/>
                  </a:lnTo>
                  <a:lnTo>
                    <a:pt x="32" y="92"/>
                  </a:lnTo>
                  <a:lnTo>
                    <a:pt x="14" y="98"/>
                  </a:lnTo>
                  <a:lnTo>
                    <a:pt x="2" y="102"/>
                  </a:lnTo>
                  <a:lnTo>
                    <a:pt x="0" y="106"/>
                  </a:lnTo>
                  <a:lnTo>
                    <a:pt x="0" y="108"/>
                  </a:lnTo>
                  <a:lnTo>
                    <a:pt x="0" y="108"/>
                  </a:lnTo>
                  <a:lnTo>
                    <a:pt x="0" y="112"/>
                  </a:lnTo>
                  <a:lnTo>
                    <a:pt x="2" y="114"/>
                  </a:lnTo>
                  <a:lnTo>
                    <a:pt x="14" y="120"/>
                  </a:lnTo>
                  <a:lnTo>
                    <a:pt x="32" y="124"/>
                  </a:lnTo>
                  <a:lnTo>
                    <a:pt x="58" y="130"/>
                  </a:lnTo>
                  <a:lnTo>
                    <a:pt x="128" y="140"/>
                  </a:lnTo>
                  <a:lnTo>
                    <a:pt x="224" y="150"/>
                  </a:lnTo>
                  <a:lnTo>
                    <a:pt x="344" y="160"/>
                  </a:lnTo>
                  <a:lnTo>
                    <a:pt x="488" y="168"/>
                  </a:lnTo>
                  <a:lnTo>
                    <a:pt x="652" y="176"/>
                  </a:lnTo>
                  <a:lnTo>
                    <a:pt x="836" y="184"/>
                  </a:lnTo>
                  <a:lnTo>
                    <a:pt x="1040" y="192"/>
                  </a:lnTo>
                  <a:lnTo>
                    <a:pt x="1260" y="198"/>
                  </a:lnTo>
                  <a:lnTo>
                    <a:pt x="1744" y="208"/>
                  </a:lnTo>
                  <a:lnTo>
                    <a:pt x="2280" y="214"/>
                  </a:lnTo>
                  <a:lnTo>
                    <a:pt x="2856" y="216"/>
                  </a:lnTo>
                  <a:lnTo>
                    <a:pt x="2856" y="216"/>
                  </a:lnTo>
                  <a:lnTo>
                    <a:pt x="3432" y="214"/>
                  </a:lnTo>
                  <a:lnTo>
                    <a:pt x="3970" y="208"/>
                  </a:lnTo>
                  <a:lnTo>
                    <a:pt x="4454" y="198"/>
                  </a:lnTo>
                  <a:lnTo>
                    <a:pt x="4674" y="192"/>
                  </a:lnTo>
                  <a:lnTo>
                    <a:pt x="4878" y="184"/>
                  </a:lnTo>
                  <a:lnTo>
                    <a:pt x="5062" y="176"/>
                  </a:lnTo>
                  <a:lnTo>
                    <a:pt x="5226" y="168"/>
                  </a:lnTo>
                  <a:lnTo>
                    <a:pt x="5370" y="160"/>
                  </a:lnTo>
                  <a:lnTo>
                    <a:pt x="5490" y="150"/>
                  </a:lnTo>
                  <a:lnTo>
                    <a:pt x="5586" y="140"/>
                  </a:lnTo>
                  <a:lnTo>
                    <a:pt x="5656" y="130"/>
                  </a:lnTo>
                  <a:lnTo>
                    <a:pt x="5682" y="124"/>
                  </a:lnTo>
                  <a:lnTo>
                    <a:pt x="5700" y="120"/>
                  </a:lnTo>
                  <a:lnTo>
                    <a:pt x="5710" y="114"/>
                  </a:lnTo>
                  <a:lnTo>
                    <a:pt x="5714" y="112"/>
                  </a:lnTo>
                  <a:lnTo>
                    <a:pt x="5714" y="10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7" name="Freeform 10136"/>
            <p:cNvSpPr>
              <a:spLocks/>
            </p:cNvSpPr>
            <p:nvPr/>
          </p:nvSpPr>
          <p:spPr bwMode="auto">
            <a:xfrm>
              <a:off x="3231356" y="3117850"/>
              <a:ext cx="5299075" cy="3221038"/>
            </a:xfrm>
            <a:custGeom>
              <a:avLst/>
              <a:gdLst>
                <a:gd name="T0" fmla="*/ 0 w 6676"/>
                <a:gd name="T1" fmla="*/ 3346 h 4058"/>
                <a:gd name="T2" fmla="*/ 2246 w 6676"/>
                <a:gd name="T3" fmla="*/ 1892 h 4058"/>
                <a:gd name="T4" fmla="*/ 2972 w 6676"/>
                <a:gd name="T5" fmla="*/ 2508 h 4058"/>
                <a:gd name="T6" fmla="*/ 4462 w 6676"/>
                <a:gd name="T7" fmla="*/ 1070 h 4058"/>
                <a:gd name="T8" fmla="*/ 4846 w 6676"/>
                <a:gd name="T9" fmla="*/ 1386 h 4058"/>
                <a:gd name="T10" fmla="*/ 5712 w 6676"/>
                <a:gd name="T11" fmla="*/ 642 h 4058"/>
                <a:gd name="T12" fmla="*/ 5550 w 6676"/>
                <a:gd name="T13" fmla="*/ 682 h 4058"/>
                <a:gd name="T14" fmla="*/ 5550 w 6676"/>
                <a:gd name="T15" fmla="*/ 406 h 4058"/>
                <a:gd name="T16" fmla="*/ 6676 w 6676"/>
                <a:gd name="T17" fmla="*/ 0 h 4058"/>
                <a:gd name="T18" fmla="*/ 6676 w 6676"/>
                <a:gd name="T19" fmla="*/ 276 h 4058"/>
                <a:gd name="T20" fmla="*/ 6448 w 6676"/>
                <a:gd name="T21" fmla="*/ 1266 h 4058"/>
                <a:gd name="T22" fmla="*/ 6060 w 6676"/>
                <a:gd name="T23" fmla="*/ 898 h 4058"/>
                <a:gd name="T24" fmla="*/ 4846 w 6676"/>
                <a:gd name="T25" fmla="*/ 2098 h 4058"/>
                <a:gd name="T26" fmla="*/ 4466 w 6676"/>
                <a:gd name="T27" fmla="*/ 1730 h 4058"/>
                <a:gd name="T28" fmla="*/ 3068 w 6676"/>
                <a:gd name="T29" fmla="*/ 3156 h 4058"/>
                <a:gd name="T30" fmla="*/ 2278 w 6676"/>
                <a:gd name="T31" fmla="*/ 2594 h 4058"/>
                <a:gd name="T32" fmla="*/ 436 w 6676"/>
                <a:gd name="T33" fmla="*/ 4058 h 4058"/>
                <a:gd name="T34" fmla="*/ 0 w 6676"/>
                <a:gd name="T35" fmla="*/ 3622 h 4058"/>
                <a:gd name="T36" fmla="*/ 0 w 6676"/>
                <a:gd name="T37" fmla="*/ 3346 h 4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676" h="4058">
                  <a:moveTo>
                    <a:pt x="0" y="3346"/>
                  </a:moveTo>
                  <a:lnTo>
                    <a:pt x="2246" y="1892"/>
                  </a:lnTo>
                  <a:lnTo>
                    <a:pt x="2972" y="2508"/>
                  </a:lnTo>
                  <a:lnTo>
                    <a:pt x="4462" y="1070"/>
                  </a:lnTo>
                  <a:lnTo>
                    <a:pt x="4846" y="1386"/>
                  </a:lnTo>
                  <a:lnTo>
                    <a:pt x="5712" y="642"/>
                  </a:lnTo>
                  <a:lnTo>
                    <a:pt x="5550" y="682"/>
                  </a:lnTo>
                  <a:lnTo>
                    <a:pt x="5550" y="406"/>
                  </a:lnTo>
                  <a:lnTo>
                    <a:pt x="6676" y="0"/>
                  </a:lnTo>
                  <a:lnTo>
                    <a:pt x="6676" y="276"/>
                  </a:lnTo>
                  <a:lnTo>
                    <a:pt x="6448" y="1266"/>
                  </a:lnTo>
                  <a:lnTo>
                    <a:pt x="6060" y="898"/>
                  </a:lnTo>
                  <a:lnTo>
                    <a:pt x="4846" y="2098"/>
                  </a:lnTo>
                  <a:lnTo>
                    <a:pt x="4466" y="1730"/>
                  </a:lnTo>
                  <a:lnTo>
                    <a:pt x="3068" y="3156"/>
                  </a:lnTo>
                  <a:lnTo>
                    <a:pt x="2278" y="2594"/>
                  </a:lnTo>
                  <a:lnTo>
                    <a:pt x="436" y="4058"/>
                  </a:lnTo>
                  <a:lnTo>
                    <a:pt x="0" y="3622"/>
                  </a:lnTo>
                  <a:lnTo>
                    <a:pt x="0" y="3346"/>
                  </a:lnTo>
                  <a:close/>
                </a:path>
              </a:pathLst>
            </a:custGeom>
            <a:solidFill>
              <a:srgbClr val="D420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8" name="Freeform 10137"/>
            <p:cNvSpPr>
              <a:spLocks/>
            </p:cNvSpPr>
            <p:nvPr/>
          </p:nvSpPr>
          <p:spPr bwMode="auto">
            <a:xfrm>
              <a:off x="3231356" y="3336925"/>
              <a:ext cx="5299075" cy="3087688"/>
            </a:xfrm>
            <a:custGeom>
              <a:avLst/>
              <a:gdLst>
                <a:gd name="T0" fmla="*/ 0 w 6676"/>
                <a:gd name="T1" fmla="*/ 3346 h 3890"/>
                <a:gd name="T2" fmla="*/ 2246 w 6676"/>
                <a:gd name="T3" fmla="*/ 1892 h 3890"/>
                <a:gd name="T4" fmla="*/ 2972 w 6676"/>
                <a:gd name="T5" fmla="*/ 2508 h 3890"/>
                <a:gd name="T6" fmla="*/ 4462 w 6676"/>
                <a:gd name="T7" fmla="*/ 1070 h 3890"/>
                <a:gd name="T8" fmla="*/ 4846 w 6676"/>
                <a:gd name="T9" fmla="*/ 1386 h 3890"/>
                <a:gd name="T10" fmla="*/ 5778 w 6676"/>
                <a:gd name="T11" fmla="*/ 586 h 3890"/>
                <a:gd name="T12" fmla="*/ 5550 w 6676"/>
                <a:gd name="T13" fmla="*/ 406 h 3890"/>
                <a:gd name="T14" fmla="*/ 6676 w 6676"/>
                <a:gd name="T15" fmla="*/ 0 h 3890"/>
                <a:gd name="T16" fmla="*/ 6448 w 6676"/>
                <a:gd name="T17" fmla="*/ 1266 h 3890"/>
                <a:gd name="T18" fmla="*/ 6060 w 6676"/>
                <a:gd name="T19" fmla="*/ 898 h 3890"/>
                <a:gd name="T20" fmla="*/ 4846 w 6676"/>
                <a:gd name="T21" fmla="*/ 2098 h 3890"/>
                <a:gd name="T22" fmla="*/ 4466 w 6676"/>
                <a:gd name="T23" fmla="*/ 1730 h 3890"/>
                <a:gd name="T24" fmla="*/ 3068 w 6676"/>
                <a:gd name="T25" fmla="*/ 3156 h 3890"/>
                <a:gd name="T26" fmla="*/ 2218 w 6676"/>
                <a:gd name="T27" fmla="*/ 2496 h 3890"/>
                <a:gd name="T28" fmla="*/ 332 w 6676"/>
                <a:gd name="T29" fmla="*/ 3890 h 3890"/>
                <a:gd name="T30" fmla="*/ 0 w 6676"/>
                <a:gd name="T31" fmla="*/ 3346 h 38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676" h="3890">
                  <a:moveTo>
                    <a:pt x="0" y="3346"/>
                  </a:moveTo>
                  <a:lnTo>
                    <a:pt x="2246" y="1892"/>
                  </a:lnTo>
                  <a:lnTo>
                    <a:pt x="2972" y="2508"/>
                  </a:lnTo>
                  <a:lnTo>
                    <a:pt x="4462" y="1070"/>
                  </a:lnTo>
                  <a:lnTo>
                    <a:pt x="4846" y="1386"/>
                  </a:lnTo>
                  <a:lnTo>
                    <a:pt x="5778" y="586"/>
                  </a:lnTo>
                  <a:lnTo>
                    <a:pt x="5550" y="406"/>
                  </a:lnTo>
                  <a:lnTo>
                    <a:pt x="6676" y="0"/>
                  </a:lnTo>
                  <a:lnTo>
                    <a:pt x="6448" y="1266"/>
                  </a:lnTo>
                  <a:lnTo>
                    <a:pt x="6060" y="898"/>
                  </a:lnTo>
                  <a:lnTo>
                    <a:pt x="4846" y="2098"/>
                  </a:lnTo>
                  <a:lnTo>
                    <a:pt x="4466" y="1730"/>
                  </a:lnTo>
                  <a:lnTo>
                    <a:pt x="3068" y="3156"/>
                  </a:lnTo>
                  <a:lnTo>
                    <a:pt x="2218" y="2496"/>
                  </a:lnTo>
                  <a:lnTo>
                    <a:pt x="332" y="3890"/>
                  </a:lnTo>
                  <a:lnTo>
                    <a:pt x="0" y="3346"/>
                  </a:lnTo>
                  <a:close/>
                </a:path>
              </a:pathLst>
            </a:custGeom>
            <a:solidFill>
              <a:srgbClr val="AE1F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9" name="Freeform 10138"/>
            <p:cNvSpPr>
              <a:spLocks/>
            </p:cNvSpPr>
            <p:nvPr/>
          </p:nvSpPr>
          <p:spPr bwMode="auto">
            <a:xfrm>
              <a:off x="6476206" y="3706812"/>
              <a:ext cx="1331913" cy="658813"/>
            </a:xfrm>
            <a:custGeom>
              <a:avLst/>
              <a:gdLst>
                <a:gd name="T0" fmla="*/ 0 w 1678"/>
                <a:gd name="T1" fmla="*/ 788 h 830"/>
                <a:gd name="T2" fmla="*/ 120 w 1678"/>
                <a:gd name="T3" fmla="*/ 656 h 830"/>
                <a:gd name="T4" fmla="*/ 262 w 1678"/>
                <a:gd name="T5" fmla="*/ 504 h 830"/>
                <a:gd name="T6" fmla="*/ 356 w 1678"/>
                <a:gd name="T7" fmla="*/ 412 h 830"/>
                <a:gd name="T8" fmla="*/ 398 w 1678"/>
                <a:gd name="T9" fmla="*/ 382 h 830"/>
                <a:gd name="T10" fmla="*/ 410 w 1678"/>
                <a:gd name="T11" fmla="*/ 380 h 830"/>
                <a:gd name="T12" fmla="*/ 420 w 1678"/>
                <a:gd name="T13" fmla="*/ 384 h 830"/>
                <a:gd name="T14" fmla="*/ 474 w 1678"/>
                <a:gd name="T15" fmla="*/ 438 h 830"/>
                <a:gd name="T16" fmla="*/ 636 w 1678"/>
                <a:gd name="T17" fmla="*/ 612 h 830"/>
                <a:gd name="T18" fmla="*/ 688 w 1678"/>
                <a:gd name="T19" fmla="*/ 658 h 830"/>
                <a:gd name="T20" fmla="*/ 730 w 1678"/>
                <a:gd name="T21" fmla="*/ 686 h 830"/>
                <a:gd name="T22" fmla="*/ 746 w 1678"/>
                <a:gd name="T23" fmla="*/ 690 h 830"/>
                <a:gd name="T24" fmla="*/ 758 w 1678"/>
                <a:gd name="T25" fmla="*/ 686 h 830"/>
                <a:gd name="T26" fmla="*/ 1540 w 1678"/>
                <a:gd name="T27" fmla="*/ 0 h 830"/>
                <a:gd name="T28" fmla="*/ 1678 w 1678"/>
                <a:gd name="T29" fmla="*/ 108 h 830"/>
                <a:gd name="T30" fmla="*/ 1256 w 1678"/>
                <a:gd name="T31" fmla="*/ 450 h 830"/>
                <a:gd name="T32" fmla="*/ 944 w 1678"/>
                <a:gd name="T33" fmla="*/ 696 h 830"/>
                <a:gd name="T34" fmla="*/ 786 w 1678"/>
                <a:gd name="T35" fmla="*/ 814 h 830"/>
                <a:gd name="T36" fmla="*/ 758 w 1678"/>
                <a:gd name="T37" fmla="*/ 830 h 830"/>
                <a:gd name="T38" fmla="*/ 652 w 1678"/>
                <a:gd name="T39" fmla="*/ 740 h 830"/>
                <a:gd name="T40" fmla="*/ 522 w 1678"/>
                <a:gd name="T41" fmla="*/ 634 h 830"/>
                <a:gd name="T42" fmla="*/ 432 w 1678"/>
                <a:gd name="T43" fmla="*/ 572 h 830"/>
                <a:gd name="T44" fmla="*/ 388 w 1678"/>
                <a:gd name="T45" fmla="*/ 552 h 830"/>
                <a:gd name="T46" fmla="*/ 374 w 1678"/>
                <a:gd name="T47" fmla="*/ 550 h 830"/>
                <a:gd name="T48" fmla="*/ 360 w 1678"/>
                <a:gd name="T49" fmla="*/ 554 h 830"/>
                <a:gd name="T50" fmla="*/ 324 w 1678"/>
                <a:gd name="T51" fmla="*/ 576 h 830"/>
                <a:gd name="T52" fmla="*/ 250 w 1678"/>
                <a:gd name="T53" fmla="*/ 636 h 830"/>
                <a:gd name="T54" fmla="*/ 136 w 1678"/>
                <a:gd name="T55" fmla="*/ 726 h 830"/>
                <a:gd name="T56" fmla="*/ 82 w 1678"/>
                <a:gd name="T57" fmla="*/ 762 h 830"/>
                <a:gd name="T58" fmla="*/ 36 w 1678"/>
                <a:gd name="T59" fmla="*/ 786 h 830"/>
                <a:gd name="T60" fmla="*/ 16 w 1678"/>
                <a:gd name="T61" fmla="*/ 790 h 830"/>
                <a:gd name="T62" fmla="*/ 0 w 1678"/>
                <a:gd name="T63" fmla="*/ 788 h 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78" h="830">
                  <a:moveTo>
                    <a:pt x="0" y="788"/>
                  </a:moveTo>
                  <a:lnTo>
                    <a:pt x="0" y="788"/>
                  </a:lnTo>
                  <a:lnTo>
                    <a:pt x="58" y="722"/>
                  </a:lnTo>
                  <a:lnTo>
                    <a:pt x="120" y="656"/>
                  </a:lnTo>
                  <a:lnTo>
                    <a:pt x="190" y="580"/>
                  </a:lnTo>
                  <a:lnTo>
                    <a:pt x="262" y="504"/>
                  </a:lnTo>
                  <a:lnTo>
                    <a:pt x="328" y="438"/>
                  </a:lnTo>
                  <a:lnTo>
                    <a:pt x="356" y="412"/>
                  </a:lnTo>
                  <a:lnTo>
                    <a:pt x="380" y="394"/>
                  </a:lnTo>
                  <a:lnTo>
                    <a:pt x="398" y="382"/>
                  </a:lnTo>
                  <a:lnTo>
                    <a:pt x="404" y="380"/>
                  </a:lnTo>
                  <a:lnTo>
                    <a:pt x="410" y="380"/>
                  </a:lnTo>
                  <a:lnTo>
                    <a:pt x="410" y="380"/>
                  </a:lnTo>
                  <a:lnTo>
                    <a:pt x="420" y="384"/>
                  </a:lnTo>
                  <a:lnTo>
                    <a:pt x="434" y="398"/>
                  </a:lnTo>
                  <a:lnTo>
                    <a:pt x="474" y="438"/>
                  </a:lnTo>
                  <a:lnTo>
                    <a:pt x="580" y="554"/>
                  </a:lnTo>
                  <a:lnTo>
                    <a:pt x="636" y="612"/>
                  </a:lnTo>
                  <a:lnTo>
                    <a:pt x="662" y="636"/>
                  </a:lnTo>
                  <a:lnTo>
                    <a:pt x="688" y="658"/>
                  </a:lnTo>
                  <a:lnTo>
                    <a:pt x="710" y="676"/>
                  </a:lnTo>
                  <a:lnTo>
                    <a:pt x="730" y="686"/>
                  </a:lnTo>
                  <a:lnTo>
                    <a:pt x="740" y="688"/>
                  </a:lnTo>
                  <a:lnTo>
                    <a:pt x="746" y="690"/>
                  </a:lnTo>
                  <a:lnTo>
                    <a:pt x="754" y="688"/>
                  </a:lnTo>
                  <a:lnTo>
                    <a:pt x="758" y="686"/>
                  </a:lnTo>
                  <a:lnTo>
                    <a:pt x="758" y="686"/>
                  </a:lnTo>
                  <a:lnTo>
                    <a:pt x="1540" y="0"/>
                  </a:lnTo>
                  <a:lnTo>
                    <a:pt x="1678" y="108"/>
                  </a:lnTo>
                  <a:lnTo>
                    <a:pt x="1678" y="108"/>
                  </a:lnTo>
                  <a:lnTo>
                    <a:pt x="1548" y="214"/>
                  </a:lnTo>
                  <a:lnTo>
                    <a:pt x="1256" y="450"/>
                  </a:lnTo>
                  <a:lnTo>
                    <a:pt x="1092" y="580"/>
                  </a:lnTo>
                  <a:lnTo>
                    <a:pt x="944" y="696"/>
                  </a:lnTo>
                  <a:lnTo>
                    <a:pt x="826" y="784"/>
                  </a:lnTo>
                  <a:lnTo>
                    <a:pt x="786" y="814"/>
                  </a:lnTo>
                  <a:lnTo>
                    <a:pt x="758" y="830"/>
                  </a:lnTo>
                  <a:lnTo>
                    <a:pt x="758" y="830"/>
                  </a:lnTo>
                  <a:lnTo>
                    <a:pt x="708" y="786"/>
                  </a:lnTo>
                  <a:lnTo>
                    <a:pt x="652" y="740"/>
                  </a:lnTo>
                  <a:lnTo>
                    <a:pt x="588" y="686"/>
                  </a:lnTo>
                  <a:lnTo>
                    <a:pt x="522" y="634"/>
                  </a:lnTo>
                  <a:lnTo>
                    <a:pt x="460" y="590"/>
                  </a:lnTo>
                  <a:lnTo>
                    <a:pt x="432" y="572"/>
                  </a:lnTo>
                  <a:lnTo>
                    <a:pt x="408" y="560"/>
                  </a:lnTo>
                  <a:lnTo>
                    <a:pt x="388" y="552"/>
                  </a:lnTo>
                  <a:lnTo>
                    <a:pt x="380" y="550"/>
                  </a:lnTo>
                  <a:lnTo>
                    <a:pt x="374" y="550"/>
                  </a:lnTo>
                  <a:lnTo>
                    <a:pt x="374" y="550"/>
                  </a:lnTo>
                  <a:lnTo>
                    <a:pt x="360" y="554"/>
                  </a:lnTo>
                  <a:lnTo>
                    <a:pt x="344" y="564"/>
                  </a:lnTo>
                  <a:lnTo>
                    <a:pt x="324" y="576"/>
                  </a:lnTo>
                  <a:lnTo>
                    <a:pt x="300" y="594"/>
                  </a:lnTo>
                  <a:lnTo>
                    <a:pt x="250" y="636"/>
                  </a:lnTo>
                  <a:lnTo>
                    <a:pt x="194" y="682"/>
                  </a:lnTo>
                  <a:lnTo>
                    <a:pt x="136" y="726"/>
                  </a:lnTo>
                  <a:lnTo>
                    <a:pt x="108" y="746"/>
                  </a:lnTo>
                  <a:lnTo>
                    <a:pt x="82" y="762"/>
                  </a:lnTo>
                  <a:lnTo>
                    <a:pt x="58" y="776"/>
                  </a:lnTo>
                  <a:lnTo>
                    <a:pt x="36" y="786"/>
                  </a:lnTo>
                  <a:lnTo>
                    <a:pt x="26" y="788"/>
                  </a:lnTo>
                  <a:lnTo>
                    <a:pt x="16" y="790"/>
                  </a:lnTo>
                  <a:lnTo>
                    <a:pt x="8" y="790"/>
                  </a:lnTo>
                  <a:lnTo>
                    <a:pt x="0" y="788"/>
                  </a:lnTo>
                  <a:close/>
                </a:path>
              </a:pathLst>
            </a:custGeom>
            <a:solidFill>
              <a:srgbClr val="921A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0" name="Freeform 10139"/>
            <p:cNvSpPr>
              <a:spLocks/>
            </p:cNvSpPr>
            <p:nvPr/>
          </p:nvSpPr>
          <p:spPr bwMode="auto">
            <a:xfrm>
              <a:off x="6476206" y="3706812"/>
              <a:ext cx="1331913" cy="658813"/>
            </a:xfrm>
            <a:custGeom>
              <a:avLst/>
              <a:gdLst>
                <a:gd name="T0" fmla="*/ 0 w 1678"/>
                <a:gd name="T1" fmla="*/ 788 h 830"/>
                <a:gd name="T2" fmla="*/ 120 w 1678"/>
                <a:gd name="T3" fmla="*/ 656 h 830"/>
                <a:gd name="T4" fmla="*/ 262 w 1678"/>
                <a:gd name="T5" fmla="*/ 504 h 830"/>
                <a:gd name="T6" fmla="*/ 356 w 1678"/>
                <a:gd name="T7" fmla="*/ 412 h 830"/>
                <a:gd name="T8" fmla="*/ 398 w 1678"/>
                <a:gd name="T9" fmla="*/ 382 h 830"/>
                <a:gd name="T10" fmla="*/ 410 w 1678"/>
                <a:gd name="T11" fmla="*/ 380 h 830"/>
                <a:gd name="T12" fmla="*/ 420 w 1678"/>
                <a:gd name="T13" fmla="*/ 384 h 830"/>
                <a:gd name="T14" fmla="*/ 474 w 1678"/>
                <a:gd name="T15" fmla="*/ 438 h 830"/>
                <a:gd name="T16" fmla="*/ 636 w 1678"/>
                <a:gd name="T17" fmla="*/ 612 h 830"/>
                <a:gd name="T18" fmla="*/ 688 w 1678"/>
                <a:gd name="T19" fmla="*/ 658 h 830"/>
                <a:gd name="T20" fmla="*/ 730 w 1678"/>
                <a:gd name="T21" fmla="*/ 686 h 830"/>
                <a:gd name="T22" fmla="*/ 746 w 1678"/>
                <a:gd name="T23" fmla="*/ 690 h 830"/>
                <a:gd name="T24" fmla="*/ 758 w 1678"/>
                <a:gd name="T25" fmla="*/ 686 h 830"/>
                <a:gd name="T26" fmla="*/ 1540 w 1678"/>
                <a:gd name="T27" fmla="*/ 0 h 830"/>
                <a:gd name="T28" fmla="*/ 1678 w 1678"/>
                <a:gd name="T29" fmla="*/ 108 h 830"/>
                <a:gd name="T30" fmla="*/ 1256 w 1678"/>
                <a:gd name="T31" fmla="*/ 450 h 830"/>
                <a:gd name="T32" fmla="*/ 944 w 1678"/>
                <a:gd name="T33" fmla="*/ 696 h 830"/>
                <a:gd name="T34" fmla="*/ 786 w 1678"/>
                <a:gd name="T35" fmla="*/ 814 h 830"/>
                <a:gd name="T36" fmla="*/ 758 w 1678"/>
                <a:gd name="T37" fmla="*/ 830 h 830"/>
                <a:gd name="T38" fmla="*/ 652 w 1678"/>
                <a:gd name="T39" fmla="*/ 740 h 830"/>
                <a:gd name="T40" fmla="*/ 522 w 1678"/>
                <a:gd name="T41" fmla="*/ 634 h 830"/>
                <a:gd name="T42" fmla="*/ 432 w 1678"/>
                <a:gd name="T43" fmla="*/ 572 h 830"/>
                <a:gd name="T44" fmla="*/ 388 w 1678"/>
                <a:gd name="T45" fmla="*/ 552 h 830"/>
                <a:gd name="T46" fmla="*/ 374 w 1678"/>
                <a:gd name="T47" fmla="*/ 550 h 830"/>
                <a:gd name="T48" fmla="*/ 360 w 1678"/>
                <a:gd name="T49" fmla="*/ 554 h 830"/>
                <a:gd name="T50" fmla="*/ 324 w 1678"/>
                <a:gd name="T51" fmla="*/ 576 h 830"/>
                <a:gd name="T52" fmla="*/ 250 w 1678"/>
                <a:gd name="T53" fmla="*/ 636 h 830"/>
                <a:gd name="T54" fmla="*/ 136 w 1678"/>
                <a:gd name="T55" fmla="*/ 726 h 830"/>
                <a:gd name="T56" fmla="*/ 82 w 1678"/>
                <a:gd name="T57" fmla="*/ 762 h 830"/>
                <a:gd name="T58" fmla="*/ 36 w 1678"/>
                <a:gd name="T59" fmla="*/ 786 h 830"/>
                <a:gd name="T60" fmla="*/ 16 w 1678"/>
                <a:gd name="T61" fmla="*/ 790 h 830"/>
                <a:gd name="T62" fmla="*/ 0 w 1678"/>
                <a:gd name="T63" fmla="*/ 788 h 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78" h="830">
                  <a:moveTo>
                    <a:pt x="0" y="788"/>
                  </a:moveTo>
                  <a:lnTo>
                    <a:pt x="0" y="788"/>
                  </a:lnTo>
                  <a:lnTo>
                    <a:pt x="58" y="722"/>
                  </a:lnTo>
                  <a:lnTo>
                    <a:pt x="120" y="656"/>
                  </a:lnTo>
                  <a:lnTo>
                    <a:pt x="190" y="580"/>
                  </a:lnTo>
                  <a:lnTo>
                    <a:pt x="262" y="504"/>
                  </a:lnTo>
                  <a:lnTo>
                    <a:pt x="328" y="438"/>
                  </a:lnTo>
                  <a:lnTo>
                    <a:pt x="356" y="412"/>
                  </a:lnTo>
                  <a:lnTo>
                    <a:pt x="380" y="394"/>
                  </a:lnTo>
                  <a:lnTo>
                    <a:pt x="398" y="382"/>
                  </a:lnTo>
                  <a:lnTo>
                    <a:pt x="404" y="380"/>
                  </a:lnTo>
                  <a:lnTo>
                    <a:pt x="410" y="380"/>
                  </a:lnTo>
                  <a:lnTo>
                    <a:pt x="410" y="380"/>
                  </a:lnTo>
                  <a:lnTo>
                    <a:pt x="420" y="384"/>
                  </a:lnTo>
                  <a:lnTo>
                    <a:pt x="434" y="398"/>
                  </a:lnTo>
                  <a:lnTo>
                    <a:pt x="474" y="438"/>
                  </a:lnTo>
                  <a:lnTo>
                    <a:pt x="580" y="554"/>
                  </a:lnTo>
                  <a:lnTo>
                    <a:pt x="636" y="612"/>
                  </a:lnTo>
                  <a:lnTo>
                    <a:pt x="662" y="636"/>
                  </a:lnTo>
                  <a:lnTo>
                    <a:pt x="688" y="658"/>
                  </a:lnTo>
                  <a:lnTo>
                    <a:pt x="710" y="676"/>
                  </a:lnTo>
                  <a:lnTo>
                    <a:pt x="730" y="686"/>
                  </a:lnTo>
                  <a:lnTo>
                    <a:pt x="740" y="688"/>
                  </a:lnTo>
                  <a:lnTo>
                    <a:pt x="746" y="690"/>
                  </a:lnTo>
                  <a:lnTo>
                    <a:pt x="754" y="688"/>
                  </a:lnTo>
                  <a:lnTo>
                    <a:pt x="758" y="686"/>
                  </a:lnTo>
                  <a:lnTo>
                    <a:pt x="758" y="686"/>
                  </a:lnTo>
                  <a:lnTo>
                    <a:pt x="1540" y="0"/>
                  </a:lnTo>
                  <a:lnTo>
                    <a:pt x="1678" y="108"/>
                  </a:lnTo>
                  <a:lnTo>
                    <a:pt x="1678" y="108"/>
                  </a:lnTo>
                  <a:lnTo>
                    <a:pt x="1548" y="214"/>
                  </a:lnTo>
                  <a:lnTo>
                    <a:pt x="1256" y="450"/>
                  </a:lnTo>
                  <a:lnTo>
                    <a:pt x="1092" y="580"/>
                  </a:lnTo>
                  <a:lnTo>
                    <a:pt x="944" y="696"/>
                  </a:lnTo>
                  <a:lnTo>
                    <a:pt x="826" y="784"/>
                  </a:lnTo>
                  <a:lnTo>
                    <a:pt x="786" y="814"/>
                  </a:lnTo>
                  <a:lnTo>
                    <a:pt x="758" y="830"/>
                  </a:lnTo>
                  <a:lnTo>
                    <a:pt x="758" y="830"/>
                  </a:lnTo>
                  <a:lnTo>
                    <a:pt x="708" y="786"/>
                  </a:lnTo>
                  <a:lnTo>
                    <a:pt x="652" y="740"/>
                  </a:lnTo>
                  <a:lnTo>
                    <a:pt x="588" y="686"/>
                  </a:lnTo>
                  <a:lnTo>
                    <a:pt x="522" y="634"/>
                  </a:lnTo>
                  <a:lnTo>
                    <a:pt x="460" y="590"/>
                  </a:lnTo>
                  <a:lnTo>
                    <a:pt x="432" y="572"/>
                  </a:lnTo>
                  <a:lnTo>
                    <a:pt x="408" y="560"/>
                  </a:lnTo>
                  <a:lnTo>
                    <a:pt x="388" y="552"/>
                  </a:lnTo>
                  <a:lnTo>
                    <a:pt x="380" y="550"/>
                  </a:lnTo>
                  <a:lnTo>
                    <a:pt x="374" y="550"/>
                  </a:lnTo>
                  <a:lnTo>
                    <a:pt x="374" y="550"/>
                  </a:lnTo>
                  <a:lnTo>
                    <a:pt x="360" y="554"/>
                  </a:lnTo>
                  <a:lnTo>
                    <a:pt x="344" y="564"/>
                  </a:lnTo>
                  <a:lnTo>
                    <a:pt x="324" y="576"/>
                  </a:lnTo>
                  <a:lnTo>
                    <a:pt x="300" y="594"/>
                  </a:lnTo>
                  <a:lnTo>
                    <a:pt x="250" y="636"/>
                  </a:lnTo>
                  <a:lnTo>
                    <a:pt x="194" y="682"/>
                  </a:lnTo>
                  <a:lnTo>
                    <a:pt x="136" y="726"/>
                  </a:lnTo>
                  <a:lnTo>
                    <a:pt x="108" y="746"/>
                  </a:lnTo>
                  <a:lnTo>
                    <a:pt x="82" y="762"/>
                  </a:lnTo>
                  <a:lnTo>
                    <a:pt x="58" y="776"/>
                  </a:lnTo>
                  <a:lnTo>
                    <a:pt x="36" y="786"/>
                  </a:lnTo>
                  <a:lnTo>
                    <a:pt x="26" y="788"/>
                  </a:lnTo>
                  <a:lnTo>
                    <a:pt x="16" y="790"/>
                  </a:lnTo>
                  <a:lnTo>
                    <a:pt x="8" y="790"/>
                  </a:lnTo>
                  <a:lnTo>
                    <a:pt x="0" y="78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1" name="Freeform 10140"/>
            <p:cNvSpPr>
              <a:spLocks/>
            </p:cNvSpPr>
            <p:nvPr/>
          </p:nvSpPr>
          <p:spPr bwMode="auto">
            <a:xfrm>
              <a:off x="7636669" y="3411537"/>
              <a:ext cx="288925" cy="179388"/>
            </a:xfrm>
            <a:custGeom>
              <a:avLst/>
              <a:gdLst>
                <a:gd name="T0" fmla="*/ 0 w 364"/>
                <a:gd name="T1" fmla="*/ 226 h 226"/>
                <a:gd name="T2" fmla="*/ 0 w 364"/>
                <a:gd name="T3" fmla="*/ 226 h 226"/>
                <a:gd name="T4" fmla="*/ 58 w 364"/>
                <a:gd name="T5" fmla="*/ 208 h 226"/>
                <a:gd name="T6" fmla="*/ 118 w 364"/>
                <a:gd name="T7" fmla="*/ 190 h 226"/>
                <a:gd name="T8" fmla="*/ 186 w 364"/>
                <a:gd name="T9" fmla="*/ 166 h 226"/>
                <a:gd name="T10" fmla="*/ 220 w 364"/>
                <a:gd name="T11" fmla="*/ 152 h 226"/>
                <a:gd name="T12" fmla="*/ 252 w 364"/>
                <a:gd name="T13" fmla="*/ 138 h 226"/>
                <a:gd name="T14" fmla="*/ 284 w 364"/>
                <a:gd name="T15" fmla="*/ 122 h 226"/>
                <a:gd name="T16" fmla="*/ 310 w 364"/>
                <a:gd name="T17" fmla="*/ 106 h 226"/>
                <a:gd name="T18" fmla="*/ 334 w 364"/>
                <a:gd name="T19" fmla="*/ 90 h 226"/>
                <a:gd name="T20" fmla="*/ 350 w 364"/>
                <a:gd name="T21" fmla="*/ 74 h 226"/>
                <a:gd name="T22" fmla="*/ 356 w 364"/>
                <a:gd name="T23" fmla="*/ 66 h 226"/>
                <a:gd name="T24" fmla="*/ 362 w 364"/>
                <a:gd name="T25" fmla="*/ 56 h 226"/>
                <a:gd name="T26" fmla="*/ 364 w 364"/>
                <a:gd name="T27" fmla="*/ 48 h 226"/>
                <a:gd name="T28" fmla="*/ 364 w 364"/>
                <a:gd name="T29" fmla="*/ 40 h 226"/>
                <a:gd name="T30" fmla="*/ 364 w 364"/>
                <a:gd name="T31" fmla="*/ 40 h 226"/>
                <a:gd name="T32" fmla="*/ 362 w 364"/>
                <a:gd name="T33" fmla="*/ 32 h 226"/>
                <a:gd name="T34" fmla="*/ 358 w 364"/>
                <a:gd name="T35" fmla="*/ 26 h 226"/>
                <a:gd name="T36" fmla="*/ 354 w 364"/>
                <a:gd name="T37" fmla="*/ 20 h 226"/>
                <a:gd name="T38" fmla="*/ 346 w 364"/>
                <a:gd name="T39" fmla="*/ 16 h 226"/>
                <a:gd name="T40" fmla="*/ 338 w 364"/>
                <a:gd name="T41" fmla="*/ 12 h 226"/>
                <a:gd name="T42" fmla="*/ 328 w 364"/>
                <a:gd name="T43" fmla="*/ 8 h 226"/>
                <a:gd name="T44" fmla="*/ 304 w 364"/>
                <a:gd name="T45" fmla="*/ 4 h 226"/>
                <a:gd name="T46" fmla="*/ 276 w 364"/>
                <a:gd name="T47" fmla="*/ 0 h 226"/>
                <a:gd name="T48" fmla="*/ 246 w 364"/>
                <a:gd name="T49" fmla="*/ 0 h 226"/>
                <a:gd name="T50" fmla="*/ 212 w 364"/>
                <a:gd name="T51" fmla="*/ 2 h 226"/>
                <a:gd name="T52" fmla="*/ 180 w 364"/>
                <a:gd name="T53" fmla="*/ 6 h 226"/>
                <a:gd name="T54" fmla="*/ 114 w 364"/>
                <a:gd name="T55" fmla="*/ 14 h 226"/>
                <a:gd name="T56" fmla="*/ 56 w 364"/>
                <a:gd name="T57" fmla="*/ 24 h 226"/>
                <a:gd name="T58" fmla="*/ 0 w 364"/>
                <a:gd name="T59" fmla="*/ 36 h 226"/>
                <a:gd name="T60" fmla="*/ 0 w 364"/>
                <a:gd name="T61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4" h="226">
                  <a:moveTo>
                    <a:pt x="0" y="226"/>
                  </a:moveTo>
                  <a:lnTo>
                    <a:pt x="0" y="226"/>
                  </a:lnTo>
                  <a:lnTo>
                    <a:pt x="58" y="208"/>
                  </a:lnTo>
                  <a:lnTo>
                    <a:pt x="118" y="190"/>
                  </a:lnTo>
                  <a:lnTo>
                    <a:pt x="186" y="166"/>
                  </a:lnTo>
                  <a:lnTo>
                    <a:pt x="220" y="152"/>
                  </a:lnTo>
                  <a:lnTo>
                    <a:pt x="252" y="138"/>
                  </a:lnTo>
                  <a:lnTo>
                    <a:pt x="284" y="122"/>
                  </a:lnTo>
                  <a:lnTo>
                    <a:pt x="310" y="106"/>
                  </a:lnTo>
                  <a:lnTo>
                    <a:pt x="334" y="90"/>
                  </a:lnTo>
                  <a:lnTo>
                    <a:pt x="350" y="74"/>
                  </a:lnTo>
                  <a:lnTo>
                    <a:pt x="356" y="66"/>
                  </a:lnTo>
                  <a:lnTo>
                    <a:pt x="362" y="56"/>
                  </a:lnTo>
                  <a:lnTo>
                    <a:pt x="364" y="48"/>
                  </a:lnTo>
                  <a:lnTo>
                    <a:pt x="364" y="40"/>
                  </a:lnTo>
                  <a:lnTo>
                    <a:pt x="364" y="40"/>
                  </a:lnTo>
                  <a:lnTo>
                    <a:pt x="362" y="32"/>
                  </a:lnTo>
                  <a:lnTo>
                    <a:pt x="358" y="26"/>
                  </a:lnTo>
                  <a:lnTo>
                    <a:pt x="354" y="20"/>
                  </a:lnTo>
                  <a:lnTo>
                    <a:pt x="346" y="16"/>
                  </a:lnTo>
                  <a:lnTo>
                    <a:pt x="338" y="12"/>
                  </a:lnTo>
                  <a:lnTo>
                    <a:pt x="328" y="8"/>
                  </a:lnTo>
                  <a:lnTo>
                    <a:pt x="304" y="4"/>
                  </a:lnTo>
                  <a:lnTo>
                    <a:pt x="276" y="0"/>
                  </a:lnTo>
                  <a:lnTo>
                    <a:pt x="246" y="0"/>
                  </a:lnTo>
                  <a:lnTo>
                    <a:pt x="212" y="2"/>
                  </a:lnTo>
                  <a:lnTo>
                    <a:pt x="180" y="6"/>
                  </a:lnTo>
                  <a:lnTo>
                    <a:pt x="114" y="14"/>
                  </a:lnTo>
                  <a:lnTo>
                    <a:pt x="56" y="24"/>
                  </a:lnTo>
                  <a:lnTo>
                    <a:pt x="0" y="36"/>
                  </a:lnTo>
                  <a:lnTo>
                    <a:pt x="0" y="226"/>
                  </a:lnTo>
                  <a:close/>
                </a:path>
              </a:pathLst>
            </a:custGeom>
            <a:solidFill>
              <a:srgbClr val="921A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2" name="Freeform 10141"/>
            <p:cNvSpPr>
              <a:spLocks/>
            </p:cNvSpPr>
            <p:nvPr/>
          </p:nvSpPr>
          <p:spPr bwMode="auto">
            <a:xfrm>
              <a:off x="5552281" y="4410075"/>
              <a:ext cx="630238" cy="566738"/>
            </a:xfrm>
            <a:custGeom>
              <a:avLst/>
              <a:gdLst>
                <a:gd name="T0" fmla="*/ 362 w 794"/>
                <a:gd name="T1" fmla="*/ 714 h 714"/>
                <a:gd name="T2" fmla="*/ 0 w 794"/>
                <a:gd name="T3" fmla="*/ 662 h 714"/>
                <a:gd name="T4" fmla="*/ 274 w 794"/>
                <a:gd name="T5" fmla="*/ 548 h 714"/>
                <a:gd name="T6" fmla="*/ 164 w 794"/>
                <a:gd name="T7" fmla="*/ 172 h 714"/>
                <a:gd name="T8" fmla="*/ 430 w 794"/>
                <a:gd name="T9" fmla="*/ 382 h 714"/>
                <a:gd name="T10" fmla="*/ 466 w 794"/>
                <a:gd name="T11" fmla="*/ 0 h 714"/>
                <a:gd name="T12" fmla="*/ 554 w 794"/>
                <a:gd name="T13" fmla="*/ 288 h 714"/>
                <a:gd name="T14" fmla="*/ 794 w 794"/>
                <a:gd name="T15" fmla="*/ 0 h 714"/>
                <a:gd name="T16" fmla="*/ 672 w 794"/>
                <a:gd name="T17" fmla="*/ 446 h 714"/>
                <a:gd name="T18" fmla="*/ 362 w 794"/>
                <a:gd name="T19" fmla="*/ 714 h 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4" h="714">
                  <a:moveTo>
                    <a:pt x="362" y="714"/>
                  </a:moveTo>
                  <a:lnTo>
                    <a:pt x="0" y="662"/>
                  </a:lnTo>
                  <a:lnTo>
                    <a:pt x="274" y="548"/>
                  </a:lnTo>
                  <a:lnTo>
                    <a:pt x="164" y="172"/>
                  </a:lnTo>
                  <a:lnTo>
                    <a:pt x="430" y="382"/>
                  </a:lnTo>
                  <a:lnTo>
                    <a:pt x="466" y="0"/>
                  </a:lnTo>
                  <a:lnTo>
                    <a:pt x="554" y="288"/>
                  </a:lnTo>
                  <a:lnTo>
                    <a:pt x="794" y="0"/>
                  </a:lnTo>
                  <a:lnTo>
                    <a:pt x="672" y="446"/>
                  </a:lnTo>
                  <a:lnTo>
                    <a:pt x="362" y="71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3" name="Freeform 10142"/>
            <p:cNvSpPr>
              <a:spLocks/>
            </p:cNvSpPr>
            <p:nvPr/>
          </p:nvSpPr>
          <p:spPr bwMode="auto">
            <a:xfrm>
              <a:off x="5906294" y="3749675"/>
              <a:ext cx="25400" cy="28575"/>
            </a:xfrm>
            <a:custGeom>
              <a:avLst/>
              <a:gdLst>
                <a:gd name="T0" fmla="*/ 32 w 32"/>
                <a:gd name="T1" fmla="*/ 0 h 36"/>
                <a:gd name="T2" fmla="*/ 32 w 32"/>
                <a:gd name="T3" fmla="*/ 0 h 36"/>
                <a:gd name="T4" fmla="*/ 24 w 32"/>
                <a:gd name="T5" fmla="*/ 10 h 36"/>
                <a:gd name="T6" fmla="*/ 0 w 32"/>
                <a:gd name="T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36">
                  <a:moveTo>
                    <a:pt x="32" y="0"/>
                  </a:moveTo>
                  <a:lnTo>
                    <a:pt x="32" y="0"/>
                  </a:lnTo>
                  <a:lnTo>
                    <a:pt x="24" y="10"/>
                  </a:lnTo>
                  <a:lnTo>
                    <a:pt x="0" y="36"/>
                  </a:lnTo>
                </a:path>
              </a:pathLst>
            </a:custGeom>
            <a:solidFill>
              <a:schemeClr val="accent3"/>
            </a:solidFill>
            <a:ln w="38100">
              <a:solidFill>
                <a:srgbClr val="F8E3B7"/>
              </a:solidFill>
              <a:prstDash val="solid"/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4" name="Freeform 10143"/>
            <p:cNvSpPr>
              <a:spLocks/>
            </p:cNvSpPr>
            <p:nvPr/>
          </p:nvSpPr>
          <p:spPr bwMode="auto">
            <a:xfrm>
              <a:off x="5818981" y="3833812"/>
              <a:ext cx="41275" cy="57150"/>
            </a:xfrm>
            <a:custGeom>
              <a:avLst/>
              <a:gdLst>
                <a:gd name="T0" fmla="*/ 52 w 52"/>
                <a:gd name="T1" fmla="*/ 0 h 72"/>
                <a:gd name="T2" fmla="*/ 12 w 52"/>
                <a:gd name="T3" fmla="*/ 54 h 72"/>
                <a:gd name="T4" fmla="*/ 0 w 52"/>
                <a:gd name="T5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72">
                  <a:moveTo>
                    <a:pt x="52" y="0"/>
                  </a:moveTo>
                  <a:lnTo>
                    <a:pt x="12" y="54"/>
                  </a:lnTo>
                  <a:lnTo>
                    <a:pt x="0" y="72"/>
                  </a:lnTo>
                </a:path>
              </a:pathLst>
            </a:custGeom>
            <a:solidFill>
              <a:schemeClr val="accent3"/>
            </a:solidFill>
            <a:ln w="38100">
              <a:solidFill>
                <a:srgbClr val="F8E3B7"/>
              </a:solidFill>
              <a:prstDash val="solid"/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5" name="Freeform 10144"/>
            <p:cNvSpPr>
              <a:spLocks/>
            </p:cNvSpPr>
            <p:nvPr/>
          </p:nvSpPr>
          <p:spPr bwMode="auto">
            <a:xfrm>
              <a:off x="5750719" y="3951287"/>
              <a:ext cx="31750" cy="61913"/>
            </a:xfrm>
            <a:custGeom>
              <a:avLst/>
              <a:gdLst>
                <a:gd name="T0" fmla="*/ 40 w 40"/>
                <a:gd name="T1" fmla="*/ 0 h 78"/>
                <a:gd name="T2" fmla="*/ 38 w 40"/>
                <a:gd name="T3" fmla="*/ 4 h 78"/>
                <a:gd name="T4" fmla="*/ 18 w 40"/>
                <a:gd name="T5" fmla="*/ 40 h 78"/>
                <a:gd name="T6" fmla="*/ 0 w 40"/>
                <a:gd name="T7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78">
                  <a:moveTo>
                    <a:pt x="40" y="0"/>
                  </a:moveTo>
                  <a:lnTo>
                    <a:pt x="38" y="4"/>
                  </a:lnTo>
                  <a:lnTo>
                    <a:pt x="18" y="40"/>
                  </a:lnTo>
                  <a:lnTo>
                    <a:pt x="0" y="78"/>
                  </a:lnTo>
                </a:path>
              </a:pathLst>
            </a:custGeom>
            <a:solidFill>
              <a:schemeClr val="accent3"/>
            </a:solidFill>
            <a:ln w="38100">
              <a:solidFill>
                <a:srgbClr val="F8E3B7"/>
              </a:solidFill>
              <a:prstDash val="solid"/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6" name="Freeform 10145"/>
            <p:cNvSpPr>
              <a:spLocks/>
            </p:cNvSpPr>
            <p:nvPr/>
          </p:nvSpPr>
          <p:spPr bwMode="auto">
            <a:xfrm>
              <a:off x="5706269" y="4078287"/>
              <a:ext cx="19050" cy="66675"/>
            </a:xfrm>
            <a:custGeom>
              <a:avLst/>
              <a:gdLst>
                <a:gd name="T0" fmla="*/ 24 w 24"/>
                <a:gd name="T1" fmla="*/ 0 h 84"/>
                <a:gd name="T2" fmla="*/ 24 w 24"/>
                <a:gd name="T3" fmla="*/ 0 h 84"/>
                <a:gd name="T4" fmla="*/ 10 w 24"/>
                <a:gd name="T5" fmla="*/ 44 h 84"/>
                <a:gd name="T6" fmla="*/ 0 w 24"/>
                <a:gd name="T7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84">
                  <a:moveTo>
                    <a:pt x="24" y="0"/>
                  </a:moveTo>
                  <a:lnTo>
                    <a:pt x="24" y="0"/>
                  </a:lnTo>
                  <a:lnTo>
                    <a:pt x="10" y="44"/>
                  </a:lnTo>
                  <a:lnTo>
                    <a:pt x="0" y="84"/>
                  </a:lnTo>
                </a:path>
              </a:pathLst>
            </a:custGeom>
            <a:solidFill>
              <a:schemeClr val="accent3"/>
            </a:solidFill>
            <a:ln w="38100">
              <a:solidFill>
                <a:srgbClr val="F8E3B7"/>
              </a:solidFill>
              <a:prstDash val="solid"/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7" name="Freeform 10146"/>
            <p:cNvSpPr>
              <a:spLocks/>
            </p:cNvSpPr>
            <p:nvPr/>
          </p:nvSpPr>
          <p:spPr bwMode="auto">
            <a:xfrm>
              <a:off x="5690394" y="4213225"/>
              <a:ext cx="3175" cy="69850"/>
            </a:xfrm>
            <a:custGeom>
              <a:avLst/>
              <a:gdLst>
                <a:gd name="T0" fmla="*/ 4 w 4"/>
                <a:gd name="T1" fmla="*/ 0 h 88"/>
                <a:gd name="T2" fmla="*/ 2 w 4"/>
                <a:gd name="T3" fmla="*/ 10 h 88"/>
                <a:gd name="T4" fmla="*/ 0 w 4"/>
                <a:gd name="T5" fmla="*/ 58 h 88"/>
                <a:gd name="T6" fmla="*/ 0 w 4"/>
                <a:gd name="T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88">
                  <a:moveTo>
                    <a:pt x="4" y="0"/>
                  </a:moveTo>
                  <a:lnTo>
                    <a:pt x="2" y="10"/>
                  </a:lnTo>
                  <a:lnTo>
                    <a:pt x="0" y="58"/>
                  </a:lnTo>
                  <a:lnTo>
                    <a:pt x="0" y="88"/>
                  </a:lnTo>
                </a:path>
              </a:pathLst>
            </a:custGeom>
            <a:solidFill>
              <a:schemeClr val="accent3"/>
            </a:solidFill>
            <a:ln w="38100">
              <a:solidFill>
                <a:srgbClr val="F8E3B7"/>
              </a:solidFill>
              <a:prstDash val="solid"/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8" name="Freeform 10147"/>
            <p:cNvSpPr>
              <a:spLocks/>
            </p:cNvSpPr>
            <p:nvPr/>
          </p:nvSpPr>
          <p:spPr bwMode="auto">
            <a:xfrm>
              <a:off x="5699919" y="4373562"/>
              <a:ext cx="7938" cy="36513"/>
            </a:xfrm>
            <a:custGeom>
              <a:avLst/>
              <a:gdLst>
                <a:gd name="T0" fmla="*/ 0 w 10"/>
                <a:gd name="T1" fmla="*/ 0 h 46"/>
                <a:gd name="T2" fmla="*/ 0 w 10"/>
                <a:gd name="T3" fmla="*/ 0 h 46"/>
                <a:gd name="T4" fmla="*/ 10 w 10"/>
                <a:gd name="T5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46">
                  <a:moveTo>
                    <a:pt x="0" y="0"/>
                  </a:moveTo>
                  <a:lnTo>
                    <a:pt x="0" y="0"/>
                  </a:lnTo>
                  <a:lnTo>
                    <a:pt x="10" y="46"/>
                  </a:lnTo>
                </a:path>
              </a:pathLst>
            </a:custGeom>
            <a:solidFill>
              <a:schemeClr val="accent3"/>
            </a:solidFill>
            <a:ln w="38100">
              <a:solidFill>
                <a:srgbClr val="F8E3B7"/>
              </a:solidFill>
              <a:prstDash val="solid"/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9" name="Freeform 10148"/>
            <p:cNvSpPr>
              <a:spLocks/>
            </p:cNvSpPr>
            <p:nvPr/>
          </p:nvSpPr>
          <p:spPr bwMode="auto">
            <a:xfrm>
              <a:off x="4085431" y="4592637"/>
              <a:ext cx="30163" cy="23813"/>
            </a:xfrm>
            <a:custGeom>
              <a:avLst/>
              <a:gdLst>
                <a:gd name="T0" fmla="*/ 0 w 38"/>
                <a:gd name="T1" fmla="*/ 30 h 30"/>
                <a:gd name="T2" fmla="*/ 0 w 38"/>
                <a:gd name="T3" fmla="*/ 30 h 30"/>
                <a:gd name="T4" fmla="*/ 38 w 38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0">
                  <a:moveTo>
                    <a:pt x="0" y="30"/>
                  </a:moveTo>
                  <a:lnTo>
                    <a:pt x="0" y="30"/>
                  </a:lnTo>
                  <a:lnTo>
                    <a:pt x="38" y="0"/>
                  </a:lnTo>
                </a:path>
              </a:pathLst>
            </a:custGeom>
            <a:solidFill>
              <a:schemeClr val="accent3"/>
            </a:solidFill>
            <a:ln w="38100">
              <a:solidFill>
                <a:srgbClr val="F8E3B7"/>
              </a:solidFill>
              <a:prstDash val="solid"/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20" name="Freeform 10149"/>
            <p:cNvSpPr>
              <a:spLocks/>
            </p:cNvSpPr>
            <p:nvPr/>
          </p:nvSpPr>
          <p:spPr bwMode="auto">
            <a:xfrm>
              <a:off x="4177506" y="4511675"/>
              <a:ext cx="65088" cy="39688"/>
            </a:xfrm>
            <a:custGeom>
              <a:avLst/>
              <a:gdLst>
                <a:gd name="T0" fmla="*/ 0 w 82"/>
                <a:gd name="T1" fmla="*/ 50 h 50"/>
                <a:gd name="T2" fmla="*/ 60 w 82"/>
                <a:gd name="T3" fmla="*/ 12 h 50"/>
                <a:gd name="T4" fmla="*/ 82 w 82"/>
                <a:gd name="T5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2" h="50">
                  <a:moveTo>
                    <a:pt x="0" y="50"/>
                  </a:moveTo>
                  <a:lnTo>
                    <a:pt x="60" y="12"/>
                  </a:lnTo>
                  <a:lnTo>
                    <a:pt x="82" y="0"/>
                  </a:lnTo>
                </a:path>
              </a:pathLst>
            </a:custGeom>
            <a:solidFill>
              <a:schemeClr val="accent3"/>
            </a:solidFill>
            <a:ln w="38100">
              <a:solidFill>
                <a:srgbClr val="F8E3B7"/>
              </a:solidFill>
              <a:prstDash val="solid"/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21" name="Freeform 10150"/>
            <p:cNvSpPr>
              <a:spLocks/>
            </p:cNvSpPr>
            <p:nvPr/>
          </p:nvSpPr>
          <p:spPr bwMode="auto">
            <a:xfrm>
              <a:off x="4309269" y="4438650"/>
              <a:ext cx="68263" cy="34925"/>
            </a:xfrm>
            <a:custGeom>
              <a:avLst/>
              <a:gdLst>
                <a:gd name="T0" fmla="*/ 0 w 86"/>
                <a:gd name="T1" fmla="*/ 44 h 44"/>
                <a:gd name="T2" fmla="*/ 46 w 86"/>
                <a:gd name="T3" fmla="*/ 20 h 44"/>
                <a:gd name="T4" fmla="*/ 86 w 86"/>
                <a:gd name="T5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6" h="44">
                  <a:moveTo>
                    <a:pt x="0" y="44"/>
                  </a:moveTo>
                  <a:lnTo>
                    <a:pt x="46" y="20"/>
                  </a:lnTo>
                  <a:lnTo>
                    <a:pt x="86" y="0"/>
                  </a:lnTo>
                </a:path>
              </a:pathLst>
            </a:custGeom>
            <a:solidFill>
              <a:schemeClr val="accent3"/>
            </a:solidFill>
            <a:ln w="38100">
              <a:solidFill>
                <a:srgbClr val="F8E3B7"/>
              </a:solidFill>
              <a:prstDash val="solid"/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22" name="Freeform 10151"/>
            <p:cNvSpPr>
              <a:spLocks/>
            </p:cNvSpPr>
            <p:nvPr/>
          </p:nvSpPr>
          <p:spPr bwMode="auto">
            <a:xfrm>
              <a:off x="4445794" y="4376737"/>
              <a:ext cx="69850" cy="30163"/>
            </a:xfrm>
            <a:custGeom>
              <a:avLst/>
              <a:gdLst>
                <a:gd name="T0" fmla="*/ 0 w 88"/>
                <a:gd name="T1" fmla="*/ 38 h 38"/>
                <a:gd name="T2" fmla="*/ 10 w 88"/>
                <a:gd name="T3" fmla="*/ 32 h 38"/>
                <a:gd name="T4" fmla="*/ 60 w 88"/>
                <a:gd name="T5" fmla="*/ 12 h 38"/>
                <a:gd name="T6" fmla="*/ 88 w 88"/>
                <a:gd name="T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8" h="38">
                  <a:moveTo>
                    <a:pt x="0" y="38"/>
                  </a:moveTo>
                  <a:lnTo>
                    <a:pt x="10" y="32"/>
                  </a:lnTo>
                  <a:lnTo>
                    <a:pt x="60" y="12"/>
                  </a:lnTo>
                  <a:lnTo>
                    <a:pt x="88" y="0"/>
                  </a:lnTo>
                </a:path>
              </a:pathLst>
            </a:custGeom>
            <a:solidFill>
              <a:schemeClr val="accent3"/>
            </a:solidFill>
            <a:ln w="38100">
              <a:solidFill>
                <a:srgbClr val="F8E3B7"/>
              </a:solidFill>
              <a:prstDash val="solid"/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23" name="Freeform 10152"/>
            <p:cNvSpPr>
              <a:spLocks/>
            </p:cNvSpPr>
            <p:nvPr/>
          </p:nvSpPr>
          <p:spPr bwMode="auto">
            <a:xfrm>
              <a:off x="4587081" y="4327525"/>
              <a:ext cx="73025" cy="22225"/>
            </a:xfrm>
            <a:custGeom>
              <a:avLst/>
              <a:gdLst>
                <a:gd name="T0" fmla="*/ 0 w 92"/>
                <a:gd name="T1" fmla="*/ 28 h 28"/>
                <a:gd name="T2" fmla="*/ 42 w 92"/>
                <a:gd name="T3" fmla="*/ 14 h 28"/>
                <a:gd name="T4" fmla="*/ 92 w 92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2" h="28">
                  <a:moveTo>
                    <a:pt x="0" y="28"/>
                  </a:moveTo>
                  <a:lnTo>
                    <a:pt x="42" y="14"/>
                  </a:lnTo>
                  <a:lnTo>
                    <a:pt x="92" y="0"/>
                  </a:lnTo>
                </a:path>
              </a:pathLst>
            </a:custGeom>
            <a:solidFill>
              <a:schemeClr val="accent3"/>
            </a:solidFill>
            <a:ln w="38100">
              <a:solidFill>
                <a:srgbClr val="F8E3B7"/>
              </a:solidFill>
              <a:prstDash val="solid"/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24" name="Freeform 10153"/>
            <p:cNvSpPr>
              <a:spLocks/>
            </p:cNvSpPr>
            <p:nvPr/>
          </p:nvSpPr>
          <p:spPr bwMode="auto">
            <a:xfrm>
              <a:off x="4733131" y="4292600"/>
              <a:ext cx="74613" cy="15875"/>
            </a:xfrm>
            <a:custGeom>
              <a:avLst/>
              <a:gdLst>
                <a:gd name="T0" fmla="*/ 0 w 94"/>
                <a:gd name="T1" fmla="*/ 20 h 20"/>
                <a:gd name="T2" fmla="*/ 28 w 94"/>
                <a:gd name="T3" fmla="*/ 12 h 20"/>
                <a:gd name="T4" fmla="*/ 88 w 94"/>
                <a:gd name="T5" fmla="*/ 0 h 20"/>
                <a:gd name="T6" fmla="*/ 94 w 94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20">
                  <a:moveTo>
                    <a:pt x="0" y="20"/>
                  </a:moveTo>
                  <a:lnTo>
                    <a:pt x="28" y="12"/>
                  </a:lnTo>
                  <a:lnTo>
                    <a:pt x="88" y="0"/>
                  </a:lnTo>
                  <a:lnTo>
                    <a:pt x="94" y="0"/>
                  </a:lnTo>
                </a:path>
              </a:pathLst>
            </a:custGeom>
            <a:solidFill>
              <a:schemeClr val="accent3"/>
            </a:solidFill>
            <a:ln w="38100">
              <a:solidFill>
                <a:srgbClr val="F8E3B7"/>
              </a:solidFill>
              <a:prstDash val="solid"/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25" name="Freeform 10154"/>
            <p:cNvSpPr>
              <a:spLocks/>
            </p:cNvSpPr>
            <p:nvPr/>
          </p:nvSpPr>
          <p:spPr bwMode="auto">
            <a:xfrm>
              <a:off x="4883944" y="4275137"/>
              <a:ext cx="76200" cy="6350"/>
            </a:xfrm>
            <a:custGeom>
              <a:avLst/>
              <a:gdLst>
                <a:gd name="T0" fmla="*/ 0 w 96"/>
                <a:gd name="T1" fmla="*/ 8 h 8"/>
                <a:gd name="T2" fmla="*/ 20 w 96"/>
                <a:gd name="T3" fmla="*/ 4 h 8"/>
                <a:gd name="T4" fmla="*/ 82 w 96"/>
                <a:gd name="T5" fmla="*/ 0 h 8"/>
                <a:gd name="T6" fmla="*/ 96 w 96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6" h="8">
                  <a:moveTo>
                    <a:pt x="0" y="8"/>
                  </a:moveTo>
                  <a:lnTo>
                    <a:pt x="20" y="4"/>
                  </a:lnTo>
                  <a:lnTo>
                    <a:pt x="82" y="0"/>
                  </a:lnTo>
                  <a:lnTo>
                    <a:pt x="96" y="0"/>
                  </a:lnTo>
                </a:path>
              </a:pathLst>
            </a:custGeom>
            <a:solidFill>
              <a:schemeClr val="accent3"/>
            </a:solidFill>
            <a:ln w="38100">
              <a:solidFill>
                <a:srgbClr val="F8E3B7"/>
              </a:solidFill>
              <a:prstDash val="solid"/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26" name="Freeform 10155"/>
            <p:cNvSpPr>
              <a:spLocks/>
            </p:cNvSpPr>
            <p:nvPr/>
          </p:nvSpPr>
          <p:spPr bwMode="auto">
            <a:xfrm>
              <a:off x="5036344" y="4273550"/>
              <a:ext cx="74613" cy="4763"/>
            </a:xfrm>
            <a:custGeom>
              <a:avLst/>
              <a:gdLst>
                <a:gd name="T0" fmla="*/ 0 w 94"/>
                <a:gd name="T1" fmla="*/ 0 h 6"/>
                <a:gd name="T2" fmla="*/ 18 w 94"/>
                <a:gd name="T3" fmla="*/ 0 h 6"/>
                <a:gd name="T4" fmla="*/ 80 w 94"/>
                <a:gd name="T5" fmla="*/ 4 h 6"/>
                <a:gd name="T6" fmla="*/ 94 w 94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6">
                  <a:moveTo>
                    <a:pt x="0" y="0"/>
                  </a:moveTo>
                  <a:lnTo>
                    <a:pt x="18" y="0"/>
                  </a:lnTo>
                  <a:lnTo>
                    <a:pt x="80" y="4"/>
                  </a:lnTo>
                  <a:lnTo>
                    <a:pt x="94" y="6"/>
                  </a:lnTo>
                </a:path>
              </a:pathLst>
            </a:custGeom>
            <a:solidFill>
              <a:schemeClr val="accent3"/>
            </a:solidFill>
            <a:ln w="38100">
              <a:solidFill>
                <a:srgbClr val="F8E3B7"/>
              </a:solidFill>
              <a:prstDash val="solid"/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27" name="Freeform 10156"/>
            <p:cNvSpPr>
              <a:spLocks/>
            </p:cNvSpPr>
            <p:nvPr/>
          </p:nvSpPr>
          <p:spPr bwMode="auto">
            <a:xfrm>
              <a:off x="5187156" y="4287837"/>
              <a:ext cx="74613" cy="15875"/>
            </a:xfrm>
            <a:custGeom>
              <a:avLst/>
              <a:gdLst>
                <a:gd name="T0" fmla="*/ 0 w 94"/>
                <a:gd name="T1" fmla="*/ 0 h 20"/>
                <a:gd name="T2" fmla="*/ 20 w 94"/>
                <a:gd name="T3" fmla="*/ 2 h 20"/>
                <a:gd name="T4" fmla="*/ 84 w 94"/>
                <a:gd name="T5" fmla="*/ 18 h 20"/>
                <a:gd name="T6" fmla="*/ 94 w 94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20">
                  <a:moveTo>
                    <a:pt x="0" y="0"/>
                  </a:moveTo>
                  <a:lnTo>
                    <a:pt x="20" y="2"/>
                  </a:lnTo>
                  <a:lnTo>
                    <a:pt x="84" y="18"/>
                  </a:lnTo>
                  <a:lnTo>
                    <a:pt x="94" y="20"/>
                  </a:lnTo>
                </a:path>
              </a:pathLst>
            </a:custGeom>
            <a:solidFill>
              <a:schemeClr val="accent3"/>
            </a:solidFill>
            <a:ln w="38100">
              <a:solidFill>
                <a:srgbClr val="F8E3B7"/>
              </a:solidFill>
              <a:prstDash val="solid"/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28" name="Freeform 10157"/>
            <p:cNvSpPr>
              <a:spLocks/>
            </p:cNvSpPr>
            <p:nvPr/>
          </p:nvSpPr>
          <p:spPr bwMode="auto">
            <a:xfrm>
              <a:off x="5334794" y="4325937"/>
              <a:ext cx="71438" cy="26988"/>
            </a:xfrm>
            <a:custGeom>
              <a:avLst/>
              <a:gdLst>
                <a:gd name="T0" fmla="*/ 0 w 90"/>
                <a:gd name="T1" fmla="*/ 0 h 34"/>
                <a:gd name="T2" fmla="*/ 28 w 90"/>
                <a:gd name="T3" fmla="*/ 10 h 34"/>
                <a:gd name="T4" fmla="*/ 90 w 90"/>
                <a:gd name="T5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34">
                  <a:moveTo>
                    <a:pt x="0" y="0"/>
                  </a:moveTo>
                  <a:lnTo>
                    <a:pt x="28" y="10"/>
                  </a:lnTo>
                  <a:lnTo>
                    <a:pt x="90" y="34"/>
                  </a:lnTo>
                </a:path>
              </a:pathLst>
            </a:custGeom>
            <a:solidFill>
              <a:schemeClr val="accent3"/>
            </a:solidFill>
            <a:ln w="38100">
              <a:solidFill>
                <a:srgbClr val="F8E3B7"/>
              </a:solidFill>
              <a:prstDash val="solid"/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29" name="Freeform 10158"/>
            <p:cNvSpPr>
              <a:spLocks/>
            </p:cNvSpPr>
            <p:nvPr/>
          </p:nvSpPr>
          <p:spPr bwMode="auto">
            <a:xfrm>
              <a:off x="5472906" y="4387850"/>
              <a:ext cx="66675" cy="38100"/>
            </a:xfrm>
            <a:custGeom>
              <a:avLst/>
              <a:gdLst>
                <a:gd name="T0" fmla="*/ 0 w 84"/>
                <a:gd name="T1" fmla="*/ 0 h 48"/>
                <a:gd name="T2" fmla="*/ 46 w 84"/>
                <a:gd name="T3" fmla="*/ 24 h 48"/>
                <a:gd name="T4" fmla="*/ 84 w 84"/>
                <a:gd name="T5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48">
                  <a:moveTo>
                    <a:pt x="0" y="0"/>
                  </a:moveTo>
                  <a:lnTo>
                    <a:pt x="46" y="24"/>
                  </a:lnTo>
                  <a:lnTo>
                    <a:pt x="84" y="48"/>
                  </a:lnTo>
                </a:path>
              </a:pathLst>
            </a:custGeom>
            <a:solidFill>
              <a:schemeClr val="accent3"/>
            </a:solidFill>
            <a:ln w="38100">
              <a:solidFill>
                <a:srgbClr val="F8E3B7"/>
              </a:solidFill>
              <a:prstDash val="solid"/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30" name="Freeform 10159"/>
            <p:cNvSpPr>
              <a:spLocks/>
            </p:cNvSpPr>
            <p:nvPr/>
          </p:nvSpPr>
          <p:spPr bwMode="auto">
            <a:xfrm>
              <a:off x="5588794" y="4460875"/>
              <a:ext cx="30163" cy="23813"/>
            </a:xfrm>
            <a:custGeom>
              <a:avLst/>
              <a:gdLst>
                <a:gd name="T0" fmla="*/ 0 w 38"/>
                <a:gd name="T1" fmla="*/ 0 h 30"/>
                <a:gd name="T2" fmla="*/ 0 w 38"/>
                <a:gd name="T3" fmla="*/ 0 h 30"/>
                <a:gd name="T4" fmla="*/ 38 w 38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0">
                  <a:moveTo>
                    <a:pt x="0" y="0"/>
                  </a:moveTo>
                  <a:lnTo>
                    <a:pt x="0" y="0"/>
                  </a:lnTo>
                  <a:lnTo>
                    <a:pt x="38" y="30"/>
                  </a:lnTo>
                </a:path>
              </a:pathLst>
            </a:custGeom>
            <a:solidFill>
              <a:schemeClr val="accent3"/>
            </a:solidFill>
            <a:ln w="38100">
              <a:solidFill>
                <a:srgbClr val="F8E3B7"/>
              </a:solidFill>
              <a:prstDash val="solid"/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31" name="Freeform 10160"/>
            <p:cNvSpPr>
              <a:spLocks/>
            </p:cNvSpPr>
            <p:nvPr/>
          </p:nvSpPr>
          <p:spPr bwMode="auto">
            <a:xfrm>
              <a:off x="6881019" y="2563812"/>
              <a:ext cx="395288" cy="234950"/>
            </a:xfrm>
            <a:custGeom>
              <a:avLst/>
              <a:gdLst>
                <a:gd name="T0" fmla="*/ 0 w 498"/>
                <a:gd name="T1" fmla="*/ 0 h 296"/>
                <a:gd name="T2" fmla="*/ 0 w 498"/>
                <a:gd name="T3" fmla="*/ 0 h 296"/>
                <a:gd name="T4" fmla="*/ 60 w 498"/>
                <a:gd name="T5" fmla="*/ 16 h 296"/>
                <a:gd name="T6" fmla="*/ 126 w 498"/>
                <a:gd name="T7" fmla="*/ 36 h 296"/>
                <a:gd name="T8" fmla="*/ 202 w 498"/>
                <a:gd name="T9" fmla="*/ 60 h 296"/>
                <a:gd name="T10" fmla="*/ 244 w 498"/>
                <a:gd name="T11" fmla="*/ 76 h 296"/>
                <a:gd name="T12" fmla="*/ 286 w 498"/>
                <a:gd name="T13" fmla="*/ 92 h 296"/>
                <a:gd name="T14" fmla="*/ 328 w 498"/>
                <a:gd name="T15" fmla="*/ 110 h 296"/>
                <a:gd name="T16" fmla="*/ 368 w 498"/>
                <a:gd name="T17" fmla="*/ 130 h 296"/>
                <a:gd name="T18" fmla="*/ 406 w 498"/>
                <a:gd name="T19" fmla="*/ 150 h 296"/>
                <a:gd name="T20" fmla="*/ 440 w 498"/>
                <a:gd name="T21" fmla="*/ 172 h 296"/>
                <a:gd name="T22" fmla="*/ 472 w 498"/>
                <a:gd name="T23" fmla="*/ 194 h 296"/>
                <a:gd name="T24" fmla="*/ 498 w 498"/>
                <a:gd name="T25" fmla="*/ 218 h 296"/>
                <a:gd name="T26" fmla="*/ 498 w 498"/>
                <a:gd name="T27" fmla="*/ 218 h 296"/>
                <a:gd name="T28" fmla="*/ 484 w 498"/>
                <a:gd name="T29" fmla="*/ 236 h 296"/>
                <a:gd name="T30" fmla="*/ 468 w 498"/>
                <a:gd name="T31" fmla="*/ 252 h 296"/>
                <a:gd name="T32" fmla="*/ 448 w 498"/>
                <a:gd name="T33" fmla="*/ 270 h 296"/>
                <a:gd name="T34" fmla="*/ 438 w 498"/>
                <a:gd name="T35" fmla="*/ 278 h 296"/>
                <a:gd name="T36" fmla="*/ 426 w 498"/>
                <a:gd name="T37" fmla="*/ 284 h 296"/>
                <a:gd name="T38" fmla="*/ 412 w 498"/>
                <a:gd name="T39" fmla="*/ 290 h 296"/>
                <a:gd name="T40" fmla="*/ 400 w 498"/>
                <a:gd name="T41" fmla="*/ 294 h 296"/>
                <a:gd name="T42" fmla="*/ 386 w 498"/>
                <a:gd name="T43" fmla="*/ 296 h 296"/>
                <a:gd name="T44" fmla="*/ 372 w 498"/>
                <a:gd name="T45" fmla="*/ 296 h 296"/>
                <a:gd name="T46" fmla="*/ 356 w 498"/>
                <a:gd name="T47" fmla="*/ 292 h 296"/>
                <a:gd name="T48" fmla="*/ 342 w 498"/>
                <a:gd name="T49" fmla="*/ 284 h 296"/>
                <a:gd name="T50" fmla="*/ 342 w 498"/>
                <a:gd name="T51" fmla="*/ 284 h 296"/>
                <a:gd name="T52" fmla="*/ 256 w 498"/>
                <a:gd name="T53" fmla="*/ 226 h 296"/>
                <a:gd name="T54" fmla="*/ 200 w 498"/>
                <a:gd name="T55" fmla="*/ 188 h 296"/>
                <a:gd name="T56" fmla="*/ 142 w 498"/>
                <a:gd name="T57" fmla="*/ 144 h 296"/>
                <a:gd name="T58" fmla="*/ 88 w 498"/>
                <a:gd name="T59" fmla="*/ 102 h 296"/>
                <a:gd name="T60" fmla="*/ 64 w 498"/>
                <a:gd name="T61" fmla="*/ 82 h 296"/>
                <a:gd name="T62" fmla="*/ 42 w 498"/>
                <a:gd name="T63" fmla="*/ 62 h 296"/>
                <a:gd name="T64" fmla="*/ 26 w 498"/>
                <a:gd name="T65" fmla="*/ 44 h 296"/>
                <a:gd name="T66" fmla="*/ 12 w 498"/>
                <a:gd name="T67" fmla="*/ 26 h 296"/>
                <a:gd name="T68" fmla="*/ 4 w 498"/>
                <a:gd name="T69" fmla="*/ 12 h 296"/>
                <a:gd name="T70" fmla="*/ 2 w 498"/>
                <a:gd name="T71" fmla="*/ 6 h 296"/>
                <a:gd name="T72" fmla="*/ 0 w 498"/>
                <a:gd name="T73" fmla="*/ 0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98" h="296">
                  <a:moveTo>
                    <a:pt x="0" y="0"/>
                  </a:moveTo>
                  <a:lnTo>
                    <a:pt x="0" y="0"/>
                  </a:lnTo>
                  <a:lnTo>
                    <a:pt x="60" y="16"/>
                  </a:lnTo>
                  <a:lnTo>
                    <a:pt x="126" y="36"/>
                  </a:lnTo>
                  <a:lnTo>
                    <a:pt x="202" y="60"/>
                  </a:lnTo>
                  <a:lnTo>
                    <a:pt x="244" y="76"/>
                  </a:lnTo>
                  <a:lnTo>
                    <a:pt x="286" y="92"/>
                  </a:lnTo>
                  <a:lnTo>
                    <a:pt x="328" y="110"/>
                  </a:lnTo>
                  <a:lnTo>
                    <a:pt x="368" y="130"/>
                  </a:lnTo>
                  <a:lnTo>
                    <a:pt x="406" y="150"/>
                  </a:lnTo>
                  <a:lnTo>
                    <a:pt x="440" y="172"/>
                  </a:lnTo>
                  <a:lnTo>
                    <a:pt x="472" y="194"/>
                  </a:lnTo>
                  <a:lnTo>
                    <a:pt x="498" y="218"/>
                  </a:lnTo>
                  <a:lnTo>
                    <a:pt x="498" y="218"/>
                  </a:lnTo>
                  <a:lnTo>
                    <a:pt x="484" y="236"/>
                  </a:lnTo>
                  <a:lnTo>
                    <a:pt x="468" y="252"/>
                  </a:lnTo>
                  <a:lnTo>
                    <a:pt x="448" y="270"/>
                  </a:lnTo>
                  <a:lnTo>
                    <a:pt x="438" y="278"/>
                  </a:lnTo>
                  <a:lnTo>
                    <a:pt x="426" y="284"/>
                  </a:lnTo>
                  <a:lnTo>
                    <a:pt x="412" y="290"/>
                  </a:lnTo>
                  <a:lnTo>
                    <a:pt x="400" y="294"/>
                  </a:lnTo>
                  <a:lnTo>
                    <a:pt x="386" y="296"/>
                  </a:lnTo>
                  <a:lnTo>
                    <a:pt x="372" y="296"/>
                  </a:lnTo>
                  <a:lnTo>
                    <a:pt x="356" y="292"/>
                  </a:lnTo>
                  <a:lnTo>
                    <a:pt x="342" y="284"/>
                  </a:lnTo>
                  <a:lnTo>
                    <a:pt x="342" y="284"/>
                  </a:lnTo>
                  <a:lnTo>
                    <a:pt x="256" y="226"/>
                  </a:lnTo>
                  <a:lnTo>
                    <a:pt x="200" y="188"/>
                  </a:lnTo>
                  <a:lnTo>
                    <a:pt x="142" y="144"/>
                  </a:lnTo>
                  <a:lnTo>
                    <a:pt x="88" y="102"/>
                  </a:lnTo>
                  <a:lnTo>
                    <a:pt x="64" y="82"/>
                  </a:lnTo>
                  <a:lnTo>
                    <a:pt x="42" y="62"/>
                  </a:lnTo>
                  <a:lnTo>
                    <a:pt x="26" y="44"/>
                  </a:lnTo>
                  <a:lnTo>
                    <a:pt x="12" y="26"/>
                  </a:lnTo>
                  <a:lnTo>
                    <a:pt x="4" y="12"/>
                  </a:lnTo>
                  <a:lnTo>
                    <a:pt x="2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C4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32" name="Freeform 10161"/>
            <p:cNvSpPr>
              <a:spLocks/>
            </p:cNvSpPr>
            <p:nvPr/>
          </p:nvSpPr>
          <p:spPr bwMode="auto">
            <a:xfrm>
              <a:off x="6881019" y="2563812"/>
              <a:ext cx="395288" cy="234950"/>
            </a:xfrm>
            <a:custGeom>
              <a:avLst/>
              <a:gdLst>
                <a:gd name="T0" fmla="*/ 0 w 498"/>
                <a:gd name="T1" fmla="*/ 0 h 296"/>
                <a:gd name="T2" fmla="*/ 0 w 498"/>
                <a:gd name="T3" fmla="*/ 0 h 296"/>
                <a:gd name="T4" fmla="*/ 60 w 498"/>
                <a:gd name="T5" fmla="*/ 16 h 296"/>
                <a:gd name="T6" fmla="*/ 126 w 498"/>
                <a:gd name="T7" fmla="*/ 36 h 296"/>
                <a:gd name="T8" fmla="*/ 202 w 498"/>
                <a:gd name="T9" fmla="*/ 60 h 296"/>
                <a:gd name="T10" fmla="*/ 244 w 498"/>
                <a:gd name="T11" fmla="*/ 76 h 296"/>
                <a:gd name="T12" fmla="*/ 286 w 498"/>
                <a:gd name="T13" fmla="*/ 92 h 296"/>
                <a:gd name="T14" fmla="*/ 328 w 498"/>
                <a:gd name="T15" fmla="*/ 110 h 296"/>
                <a:gd name="T16" fmla="*/ 368 w 498"/>
                <a:gd name="T17" fmla="*/ 130 h 296"/>
                <a:gd name="T18" fmla="*/ 406 w 498"/>
                <a:gd name="T19" fmla="*/ 150 h 296"/>
                <a:gd name="T20" fmla="*/ 440 w 498"/>
                <a:gd name="T21" fmla="*/ 172 h 296"/>
                <a:gd name="T22" fmla="*/ 472 w 498"/>
                <a:gd name="T23" fmla="*/ 194 h 296"/>
                <a:gd name="T24" fmla="*/ 498 w 498"/>
                <a:gd name="T25" fmla="*/ 218 h 296"/>
                <a:gd name="T26" fmla="*/ 498 w 498"/>
                <a:gd name="T27" fmla="*/ 218 h 296"/>
                <a:gd name="T28" fmla="*/ 484 w 498"/>
                <a:gd name="T29" fmla="*/ 236 h 296"/>
                <a:gd name="T30" fmla="*/ 468 w 498"/>
                <a:gd name="T31" fmla="*/ 252 h 296"/>
                <a:gd name="T32" fmla="*/ 448 w 498"/>
                <a:gd name="T33" fmla="*/ 270 h 296"/>
                <a:gd name="T34" fmla="*/ 438 w 498"/>
                <a:gd name="T35" fmla="*/ 278 h 296"/>
                <a:gd name="T36" fmla="*/ 426 w 498"/>
                <a:gd name="T37" fmla="*/ 284 h 296"/>
                <a:gd name="T38" fmla="*/ 412 w 498"/>
                <a:gd name="T39" fmla="*/ 290 h 296"/>
                <a:gd name="T40" fmla="*/ 400 w 498"/>
                <a:gd name="T41" fmla="*/ 294 h 296"/>
                <a:gd name="T42" fmla="*/ 386 w 498"/>
                <a:gd name="T43" fmla="*/ 296 h 296"/>
                <a:gd name="T44" fmla="*/ 372 w 498"/>
                <a:gd name="T45" fmla="*/ 296 h 296"/>
                <a:gd name="T46" fmla="*/ 356 w 498"/>
                <a:gd name="T47" fmla="*/ 292 h 296"/>
                <a:gd name="T48" fmla="*/ 342 w 498"/>
                <a:gd name="T49" fmla="*/ 284 h 296"/>
                <a:gd name="T50" fmla="*/ 342 w 498"/>
                <a:gd name="T51" fmla="*/ 284 h 296"/>
                <a:gd name="T52" fmla="*/ 256 w 498"/>
                <a:gd name="T53" fmla="*/ 226 h 296"/>
                <a:gd name="T54" fmla="*/ 200 w 498"/>
                <a:gd name="T55" fmla="*/ 188 h 296"/>
                <a:gd name="T56" fmla="*/ 142 w 498"/>
                <a:gd name="T57" fmla="*/ 144 h 296"/>
                <a:gd name="T58" fmla="*/ 88 w 498"/>
                <a:gd name="T59" fmla="*/ 102 h 296"/>
                <a:gd name="T60" fmla="*/ 64 w 498"/>
                <a:gd name="T61" fmla="*/ 82 h 296"/>
                <a:gd name="T62" fmla="*/ 42 w 498"/>
                <a:gd name="T63" fmla="*/ 62 h 296"/>
                <a:gd name="T64" fmla="*/ 26 w 498"/>
                <a:gd name="T65" fmla="*/ 44 h 296"/>
                <a:gd name="T66" fmla="*/ 12 w 498"/>
                <a:gd name="T67" fmla="*/ 26 h 296"/>
                <a:gd name="T68" fmla="*/ 4 w 498"/>
                <a:gd name="T69" fmla="*/ 12 h 296"/>
                <a:gd name="T70" fmla="*/ 2 w 498"/>
                <a:gd name="T71" fmla="*/ 6 h 296"/>
                <a:gd name="T72" fmla="*/ 0 w 498"/>
                <a:gd name="T73" fmla="*/ 0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98" h="296">
                  <a:moveTo>
                    <a:pt x="0" y="0"/>
                  </a:moveTo>
                  <a:lnTo>
                    <a:pt x="0" y="0"/>
                  </a:lnTo>
                  <a:lnTo>
                    <a:pt x="60" y="16"/>
                  </a:lnTo>
                  <a:lnTo>
                    <a:pt x="126" y="36"/>
                  </a:lnTo>
                  <a:lnTo>
                    <a:pt x="202" y="60"/>
                  </a:lnTo>
                  <a:lnTo>
                    <a:pt x="244" y="76"/>
                  </a:lnTo>
                  <a:lnTo>
                    <a:pt x="286" y="92"/>
                  </a:lnTo>
                  <a:lnTo>
                    <a:pt x="328" y="110"/>
                  </a:lnTo>
                  <a:lnTo>
                    <a:pt x="368" y="130"/>
                  </a:lnTo>
                  <a:lnTo>
                    <a:pt x="406" y="150"/>
                  </a:lnTo>
                  <a:lnTo>
                    <a:pt x="440" y="172"/>
                  </a:lnTo>
                  <a:lnTo>
                    <a:pt x="472" y="194"/>
                  </a:lnTo>
                  <a:lnTo>
                    <a:pt x="498" y="218"/>
                  </a:lnTo>
                  <a:lnTo>
                    <a:pt x="498" y="218"/>
                  </a:lnTo>
                  <a:lnTo>
                    <a:pt x="484" y="236"/>
                  </a:lnTo>
                  <a:lnTo>
                    <a:pt x="468" y="252"/>
                  </a:lnTo>
                  <a:lnTo>
                    <a:pt x="448" y="270"/>
                  </a:lnTo>
                  <a:lnTo>
                    <a:pt x="438" y="278"/>
                  </a:lnTo>
                  <a:lnTo>
                    <a:pt x="426" y="284"/>
                  </a:lnTo>
                  <a:lnTo>
                    <a:pt x="412" y="290"/>
                  </a:lnTo>
                  <a:lnTo>
                    <a:pt x="400" y="294"/>
                  </a:lnTo>
                  <a:lnTo>
                    <a:pt x="386" y="296"/>
                  </a:lnTo>
                  <a:lnTo>
                    <a:pt x="372" y="296"/>
                  </a:lnTo>
                  <a:lnTo>
                    <a:pt x="356" y="292"/>
                  </a:lnTo>
                  <a:lnTo>
                    <a:pt x="342" y="284"/>
                  </a:lnTo>
                  <a:lnTo>
                    <a:pt x="342" y="284"/>
                  </a:lnTo>
                  <a:lnTo>
                    <a:pt x="256" y="226"/>
                  </a:lnTo>
                  <a:lnTo>
                    <a:pt x="200" y="188"/>
                  </a:lnTo>
                  <a:lnTo>
                    <a:pt x="142" y="144"/>
                  </a:lnTo>
                  <a:lnTo>
                    <a:pt x="88" y="102"/>
                  </a:lnTo>
                  <a:lnTo>
                    <a:pt x="64" y="82"/>
                  </a:lnTo>
                  <a:lnTo>
                    <a:pt x="42" y="62"/>
                  </a:lnTo>
                  <a:lnTo>
                    <a:pt x="26" y="44"/>
                  </a:lnTo>
                  <a:lnTo>
                    <a:pt x="12" y="26"/>
                  </a:lnTo>
                  <a:lnTo>
                    <a:pt x="4" y="12"/>
                  </a:lnTo>
                  <a:lnTo>
                    <a:pt x="2" y="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33" name="Freeform 10162"/>
            <p:cNvSpPr>
              <a:spLocks/>
            </p:cNvSpPr>
            <p:nvPr/>
          </p:nvSpPr>
          <p:spPr bwMode="auto">
            <a:xfrm>
              <a:off x="6739731" y="2352675"/>
              <a:ext cx="287338" cy="257175"/>
            </a:xfrm>
            <a:custGeom>
              <a:avLst/>
              <a:gdLst>
                <a:gd name="T0" fmla="*/ 0 w 362"/>
                <a:gd name="T1" fmla="*/ 272 h 324"/>
                <a:gd name="T2" fmla="*/ 0 w 362"/>
                <a:gd name="T3" fmla="*/ 272 h 324"/>
                <a:gd name="T4" fmla="*/ 2 w 362"/>
                <a:gd name="T5" fmla="*/ 252 h 324"/>
                <a:gd name="T6" fmla="*/ 12 w 362"/>
                <a:gd name="T7" fmla="*/ 206 h 324"/>
                <a:gd name="T8" fmla="*/ 18 w 362"/>
                <a:gd name="T9" fmla="*/ 178 h 324"/>
                <a:gd name="T10" fmla="*/ 28 w 362"/>
                <a:gd name="T11" fmla="*/ 150 h 324"/>
                <a:gd name="T12" fmla="*/ 40 w 362"/>
                <a:gd name="T13" fmla="*/ 126 h 324"/>
                <a:gd name="T14" fmla="*/ 46 w 362"/>
                <a:gd name="T15" fmla="*/ 116 h 324"/>
                <a:gd name="T16" fmla="*/ 54 w 362"/>
                <a:gd name="T17" fmla="*/ 106 h 324"/>
                <a:gd name="T18" fmla="*/ 54 w 362"/>
                <a:gd name="T19" fmla="*/ 106 h 324"/>
                <a:gd name="T20" fmla="*/ 74 w 362"/>
                <a:gd name="T21" fmla="*/ 88 h 324"/>
                <a:gd name="T22" fmla="*/ 98 w 362"/>
                <a:gd name="T23" fmla="*/ 70 h 324"/>
                <a:gd name="T24" fmla="*/ 126 w 362"/>
                <a:gd name="T25" fmla="*/ 52 h 324"/>
                <a:gd name="T26" fmla="*/ 156 w 362"/>
                <a:gd name="T27" fmla="*/ 36 h 324"/>
                <a:gd name="T28" fmla="*/ 206 w 362"/>
                <a:gd name="T29" fmla="*/ 10 h 324"/>
                <a:gd name="T30" fmla="*/ 228 w 362"/>
                <a:gd name="T31" fmla="*/ 0 h 324"/>
                <a:gd name="T32" fmla="*/ 228 w 362"/>
                <a:gd name="T33" fmla="*/ 0 h 324"/>
                <a:gd name="T34" fmla="*/ 284 w 362"/>
                <a:gd name="T35" fmla="*/ 82 h 324"/>
                <a:gd name="T36" fmla="*/ 330 w 362"/>
                <a:gd name="T37" fmla="*/ 150 h 324"/>
                <a:gd name="T38" fmla="*/ 348 w 362"/>
                <a:gd name="T39" fmla="*/ 180 h 324"/>
                <a:gd name="T40" fmla="*/ 362 w 362"/>
                <a:gd name="T41" fmla="*/ 206 h 324"/>
                <a:gd name="T42" fmla="*/ 362 w 362"/>
                <a:gd name="T43" fmla="*/ 206 h 324"/>
                <a:gd name="T44" fmla="*/ 338 w 362"/>
                <a:gd name="T45" fmla="*/ 222 h 324"/>
                <a:gd name="T46" fmla="*/ 278 w 362"/>
                <a:gd name="T47" fmla="*/ 262 h 324"/>
                <a:gd name="T48" fmla="*/ 242 w 362"/>
                <a:gd name="T49" fmla="*/ 282 h 324"/>
                <a:gd name="T50" fmla="*/ 204 w 362"/>
                <a:gd name="T51" fmla="*/ 302 h 324"/>
                <a:gd name="T52" fmla="*/ 168 w 362"/>
                <a:gd name="T53" fmla="*/ 316 h 324"/>
                <a:gd name="T54" fmla="*/ 152 w 362"/>
                <a:gd name="T55" fmla="*/ 320 h 324"/>
                <a:gd name="T56" fmla="*/ 138 w 362"/>
                <a:gd name="T57" fmla="*/ 324 h 324"/>
                <a:gd name="T58" fmla="*/ 138 w 362"/>
                <a:gd name="T59" fmla="*/ 324 h 324"/>
                <a:gd name="T60" fmla="*/ 124 w 362"/>
                <a:gd name="T61" fmla="*/ 324 h 324"/>
                <a:gd name="T62" fmla="*/ 110 w 362"/>
                <a:gd name="T63" fmla="*/ 324 h 324"/>
                <a:gd name="T64" fmla="*/ 86 w 362"/>
                <a:gd name="T65" fmla="*/ 320 h 324"/>
                <a:gd name="T66" fmla="*/ 62 w 362"/>
                <a:gd name="T67" fmla="*/ 312 h 324"/>
                <a:gd name="T68" fmla="*/ 40 w 362"/>
                <a:gd name="T69" fmla="*/ 300 h 324"/>
                <a:gd name="T70" fmla="*/ 24 w 362"/>
                <a:gd name="T71" fmla="*/ 290 h 324"/>
                <a:gd name="T72" fmla="*/ 10 w 362"/>
                <a:gd name="T73" fmla="*/ 280 h 324"/>
                <a:gd name="T74" fmla="*/ 0 w 362"/>
                <a:gd name="T75" fmla="*/ 27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62" h="324">
                  <a:moveTo>
                    <a:pt x="0" y="272"/>
                  </a:moveTo>
                  <a:lnTo>
                    <a:pt x="0" y="272"/>
                  </a:lnTo>
                  <a:lnTo>
                    <a:pt x="2" y="252"/>
                  </a:lnTo>
                  <a:lnTo>
                    <a:pt x="12" y="206"/>
                  </a:lnTo>
                  <a:lnTo>
                    <a:pt x="18" y="178"/>
                  </a:lnTo>
                  <a:lnTo>
                    <a:pt x="28" y="150"/>
                  </a:lnTo>
                  <a:lnTo>
                    <a:pt x="40" y="126"/>
                  </a:lnTo>
                  <a:lnTo>
                    <a:pt x="46" y="116"/>
                  </a:lnTo>
                  <a:lnTo>
                    <a:pt x="54" y="106"/>
                  </a:lnTo>
                  <a:lnTo>
                    <a:pt x="54" y="106"/>
                  </a:lnTo>
                  <a:lnTo>
                    <a:pt x="74" y="88"/>
                  </a:lnTo>
                  <a:lnTo>
                    <a:pt x="98" y="70"/>
                  </a:lnTo>
                  <a:lnTo>
                    <a:pt x="126" y="52"/>
                  </a:lnTo>
                  <a:lnTo>
                    <a:pt x="156" y="36"/>
                  </a:lnTo>
                  <a:lnTo>
                    <a:pt x="206" y="1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84" y="82"/>
                  </a:lnTo>
                  <a:lnTo>
                    <a:pt x="330" y="150"/>
                  </a:lnTo>
                  <a:lnTo>
                    <a:pt x="348" y="180"/>
                  </a:lnTo>
                  <a:lnTo>
                    <a:pt x="362" y="206"/>
                  </a:lnTo>
                  <a:lnTo>
                    <a:pt x="362" y="206"/>
                  </a:lnTo>
                  <a:lnTo>
                    <a:pt x="338" y="222"/>
                  </a:lnTo>
                  <a:lnTo>
                    <a:pt x="278" y="262"/>
                  </a:lnTo>
                  <a:lnTo>
                    <a:pt x="242" y="282"/>
                  </a:lnTo>
                  <a:lnTo>
                    <a:pt x="204" y="302"/>
                  </a:lnTo>
                  <a:lnTo>
                    <a:pt x="168" y="316"/>
                  </a:lnTo>
                  <a:lnTo>
                    <a:pt x="152" y="320"/>
                  </a:lnTo>
                  <a:lnTo>
                    <a:pt x="138" y="324"/>
                  </a:lnTo>
                  <a:lnTo>
                    <a:pt x="138" y="324"/>
                  </a:lnTo>
                  <a:lnTo>
                    <a:pt x="124" y="324"/>
                  </a:lnTo>
                  <a:lnTo>
                    <a:pt x="110" y="324"/>
                  </a:lnTo>
                  <a:lnTo>
                    <a:pt x="86" y="320"/>
                  </a:lnTo>
                  <a:lnTo>
                    <a:pt x="62" y="312"/>
                  </a:lnTo>
                  <a:lnTo>
                    <a:pt x="40" y="300"/>
                  </a:lnTo>
                  <a:lnTo>
                    <a:pt x="24" y="290"/>
                  </a:lnTo>
                  <a:lnTo>
                    <a:pt x="10" y="280"/>
                  </a:lnTo>
                  <a:lnTo>
                    <a:pt x="0" y="272"/>
                  </a:lnTo>
                  <a:close/>
                </a:path>
              </a:pathLst>
            </a:custGeom>
            <a:solidFill>
              <a:srgbClr val="8989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34" name="Freeform 10163"/>
            <p:cNvSpPr>
              <a:spLocks/>
            </p:cNvSpPr>
            <p:nvPr/>
          </p:nvSpPr>
          <p:spPr bwMode="auto">
            <a:xfrm>
              <a:off x="6739731" y="2352675"/>
              <a:ext cx="287338" cy="257175"/>
            </a:xfrm>
            <a:custGeom>
              <a:avLst/>
              <a:gdLst>
                <a:gd name="T0" fmla="*/ 0 w 362"/>
                <a:gd name="T1" fmla="*/ 272 h 324"/>
                <a:gd name="T2" fmla="*/ 0 w 362"/>
                <a:gd name="T3" fmla="*/ 272 h 324"/>
                <a:gd name="T4" fmla="*/ 2 w 362"/>
                <a:gd name="T5" fmla="*/ 252 h 324"/>
                <a:gd name="T6" fmla="*/ 12 w 362"/>
                <a:gd name="T7" fmla="*/ 206 h 324"/>
                <a:gd name="T8" fmla="*/ 18 w 362"/>
                <a:gd name="T9" fmla="*/ 178 h 324"/>
                <a:gd name="T10" fmla="*/ 28 w 362"/>
                <a:gd name="T11" fmla="*/ 150 h 324"/>
                <a:gd name="T12" fmla="*/ 40 w 362"/>
                <a:gd name="T13" fmla="*/ 126 h 324"/>
                <a:gd name="T14" fmla="*/ 46 w 362"/>
                <a:gd name="T15" fmla="*/ 116 h 324"/>
                <a:gd name="T16" fmla="*/ 54 w 362"/>
                <a:gd name="T17" fmla="*/ 106 h 324"/>
                <a:gd name="T18" fmla="*/ 54 w 362"/>
                <a:gd name="T19" fmla="*/ 106 h 324"/>
                <a:gd name="T20" fmla="*/ 74 w 362"/>
                <a:gd name="T21" fmla="*/ 88 h 324"/>
                <a:gd name="T22" fmla="*/ 98 w 362"/>
                <a:gd name="T23" fmla="*/ 70 h 324"/>
                <a:gd name="T24" fmla="*/ 126 w 362"/>
                <a:gd name="T25" fmla="*/ 52 h 324"/>
                <a:gd name="T26" fmla="*/ 156 w 362"/>
                <a:gd name="T27" fmla="*/ 36 h 324"/>
                <a:gd name="T28" fmla="*/ 206 w 362"/>
                <a:gd name="T29" fmla="*/ 10 h 324"/>
                <a:gd name="T30" fmla="*/ 228 w 362"/>
                <a:gd name="T31" fmla="*/ 0 h 324"/>
                <a:gd name="T32" fmla="*/ 228 w 362"/>
                <a:gd name="T33" fmla="*/ 0 h 324"/>
                <a:gd name="T34" fmla="*/ 284 w 362"/>
                <a:gd name="T35" fmla="*/ 82 h 324"/>
                <a:gd name="T36" fmla="*/ 330 w 362"/>
                <a:gd name="T37" fmla="*/ 150 h 324"/>
                <a:gd name="T38" fmla="*/ 348 w 362"/>
                <a:gd name="T39" fmla="*/ 180 h 324"/>
                <a:gd name="T40" fmla="*/ 362 w 362"/>
                <a:gd name="T41" fmla="*/ 206 h 324"/>
                <a:gd name="T42" fmla="*/ 362 w 362"/>
                <a:gd name="T43" fmla="*/ 206 h 324"/>
                <a:gd name="T44" fmla="*/ 338 w 362"/>
                <a:gd name="T45" fmla="*/ 222 h 324"/>
                <a:gd name="T46" fmla="*/ 278 w 362"/>
                <a:gd name="T47" fmla="*/ 262 h 324"/>
                <a:gd name="T48" fmla="*/ 242 w 362"/>
                <a:gd name="T49" fmla="*/ 282 h 324"/>
                <a:gd name="T50" fmla="*/ 204 w 362"/>
                <a:gd name="T51" fmla="*/ 302 h 324"/>
                <a:gd name="T52" fmla="*/ 168 w 362"/>
                <a:gd name="T53" fmla="*/ 316 h 324"/>
                <a:gd name="T54" fmla="*/ 152 w 362"/>
                <a:gd name="T55" fmla="*/ 320 h 324"/>
                <a:gd name="T56" fmla="*/ 138 w 362"/>
                <a:gd name="T57" fmla="*/ 324 h 324"/>
                <a:gd name="T58" fmla="*/ 138 w 362"/>
                <a:gd name="T59" fmla="*/ 324 h 324"/>
                <a:gd name="T60" fmla="*/ 124 w 362"/>
                <a:gd name="T61" fmla="*/ 324 h 324"/>
                <a:gd name="T62" fmla="*/ 110 w 362"/>
                <a:gd name="T63" fmla="*/ 324 h 324"/>
                <a:gd name="T64" fmla="*/ 86 w 362"/>
                <a:gd name="T65" fmla="*/ 320 h 324"/>
                <a:gd name="T66" fmla="*/ 62 w 362"/>
                <a:gd name="T67" fmla="*/ 312 h 324"/>
                <a:gd name="T68" fmla="*/ 40 w 362"/>
                <a:gd name="T69" fmla="*/ 300 h 324"/>
                <a:gd name="T70" fmla="*/ 24 w 362"/>
                <a:gd name="T71" fmla="*/ 290 h 324"/>
                <a:gd name="T72" fmla="*/ 10 w 362"/>
                <a:gd name="T73" fmla="*/ 280 h 324"/>
                <a:gd name="T74" fmla="*/ 0 w 362"/>
                <a:gd name="T75" fmla="*/ 27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62" h="324">
                  <a:moveTo>
                    <a:pt x="0" y="272"/>
                  </a:moveTo>
                  <a:lnTo>
                    <a:pt x="0" y="272"/>
                  </a:lnTo>
                  <a:lnTo>
                    <a:pt x="2" y="252"/>
                  </a:lnTo>
                  <a:lnTo>
                    <a:pt x="12" y="206"/>
                  </a:lnTo>
                  <a:lnTo>
                    <a:pt x="18" y="178"/>
                  </a:lnTo>
                  <a:lnTo>
                    <a:pt x="28" y="150"/>
                  </a:lnTo>
                  <a:lnTo>
                    <a:pt x="40" y="126"/>
                  </a:lnTo>
                  <a:lnTo>
                    <a:pt x="46" y="116"/>
                  </a:lnTo>
                  <a:lnTo>
                    <a:pt x="54" y="106"/>
                  </a:lnTo>
                  <a:lnTo>
                    <a:pt x="54" y="106"/>
                  </a:lnTo>
                  <a:lnTo>
                    <a:pt x="74" y="88"/>
                  </a:lnTo>
                  <a:lnTo>
                    <a:pt x="98" y="70"/>
                  </a:lnTo>
                  <a:lnTo>
                    <a:pt x="126" y="52"/>
                  </a:lnTo>
                  <a:lnTo>
                    <a:pt x="156" y="36"/>
                  </a:lnTo>
                  <a:lnTo>
                    <a:pt x="206" y="10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84" y="82"/>
                  </a:lnTo>
                  <a:lnTo>
                    <a:pt x="330" y="150"/>
                  </a:lnTo>
                  <a:lnTo>
                    <a:pt x="348" y="180"/>
                  </a:lnTo>
                  <a:lnTo>
                    <a:pt x="362" y="206"/>
                  </a:lnTo>
                  <a:lnTo>
                    <a:pt x="362" y="206"/>
                  </a:lnTo>
                  <a:lnTo>
                    <a:pt x="338" y="222"/>
                  </a:lnTo>
                  <a:lnTo>
                    <a:pt x="278" y="262"/>
                  </a:lnTo>
                  <a:lnTo>
                    <a:pt x="242" y="282"/>
                  </a:lnTo>
                  <a:lnTo>
                    <a:pt x="204" y="302"/>
                  </a:lnTo>
                  <a:lnTo>
                    <a:pt x="168" y="316"/>
                  </a:lnTo>
                  <a:lnTo>
                    <a:pt x="152" y="320"/>
                  </a:lnTo>
                  <a:lnTo>
                    <a:pt x="138" y="324"/>
                  </a:lnTo>
                  <a:lnTo>
                    <a:pt x="138" y="324"/>
                  </a:lnTo>
                  <a:lnTo>
                    <a:pt x="124" y="324"/>
                  </a:lnTo>
                  <a:lnTo>
                    <a:pt x="110" y="324"/>
                  </a:lnTo>
                  <a:lnTo>
                    <a:pt x="86" y="320"/>
                  </a:lnTo>
                  <a:lnTo>
                    <a:pt x="62" y="312"/>
                  </a:lnTo>
                  <a:lnTo>
                    <a:pt x="40" y="300"/>
                  </a:lnTo>
                  <a:lnTo>
                    <a:pt x="24" y="290"/>
                  </a:lnTo>
                  <a:lnTo>
                    <a:pt x="10" y="280"/>
                  </a:lnTo>
                  <a:lnTo>
                    <a:pt x="0" y="27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35" name="Freeform 10164"/>
            <p:cNvSpPr>
              <a:spLocks/>
            </p:cNvSpPr>
            <p:nvPr/>
          </p:nvSpPr>
          <p:spPr bwMode="auto">
            <a:xfrm>
              <a:off x="6776244" y="2370137"/>
              <a:ext cx="211138" cy="188913"/>
            </a:xfrm>
            <a:custGeom>
              <a:avLst/>
              <a:gdLst>
                <a:gd name="T0" fmla="*/ 0 w 266"/>
                <a:gd name="T1" fmla="*/ 200 h 238"/>
                <a:gd name="T2" fmla="*/ 0 w 266"/>
                <a:gd name="T3" fmla="*/ 200 h 238"/>
                <a:gd name="T4" fmla="*/ 2 w 266"/>
                <a:gd name="T5" fmla="*/ 184 h 238"/>
                <a:gd name="T6" fmla="*/ 8 w 266"/>
                <a:gd name="T7" fmla="*/ 150 h 238"/>
                <a:gd name="T8" fmla="*/ 14 w 266"/>
                <a:gd name="T9" fmla="*/ 130 h 238"/>
                <a:gd name="T10" fmla="*/ 22 w 266"/>
                <a:gd name="T11" fmla="*/ 110 h 238"/>
                <a:gd name="T12" fmla="*/ 30 w 266"/>
                <a:gd name="T13" fmla="*/ 92 h 238"/>
                <a:gd name="T14" fmla="*/ 40 w 266"/>
                <a:gd name="T15" fmla="*/ 78 h 238"/>
                <a:gd name="T16" fmla="*/ 40 w 266"/>
                <a:gd name="T17" fmla="*/ 78 h 238"/>
                <a:gd name="T18" fmla="*/ 54 w 266"/>
                <a:gd name="T19" fmla="*/ 64 h 238"/>
                <a:gd name="T20" fmla="*/ 72 w 266"/>
                <a:gd name="T21" fmla="*/ 52 h 238"/>
                <a:gd name="T22" fmla="*/ 94 w 266"/>
                <a:gd name="T23" fmla="*/ 38 h 238"/>
                <a:gd name="T24" fmla="*/ 114 w 266"/>
                <a:gd name="T25" fmla="*/ 26 h 238"/>
                <a:gd name="T26" fmla="*/ 152 w 266"/>
                <a:gd name="T27" fmla="*/ 8 h 238"/>
                <a:gd name="T28" fmla="*/ 166 w 266"/>
                <a:gd name="T29" fmla="*/ 0 h 238"/>
                <a:gd name="T30" fmla="*/ 166 w 266"/>
                <a:gd name="T31" fmla="*/ 0 h 238"/>
                <a:gd name="T32" fmla="*/ 208 w 266"/>
                <a:gd name="T33" fmla="*/ 60 h 238"/>
                <a:gd name="T34" fmla="*/ 242 w 266"/>
                <a:gd name="T35" fmla="*/ 110 h 238"/>
                <a:gd name="T36" fmla="*/ 266 w 266"/>
                <a:gd name="T37" fmla="*/ 150 h 238"/>
                <a:gd name="T38" fmla="*/ 266 w 266"/>
                <a:gd name="T39" fmla="*/ 150 h 238"/>
                <a:gd name="T40" fmla="*/ 248 w 266"/>
                <a:gd name="T41" fmla="*/ 164 h 238"/>
                <a:gd name="T42" fmla="*/ 204 w 266"/>
                <a:gd name="T43" fmla="*/ 192 h 238"/>
                <a:gd name="T44" fmla="*/ 176 w 266"/>
                <a:gd name="T45" fmla="*/ 208 h 238"/>
                <a:gd name="T46" fmla="*/ 150 w 266"/>
                <a:gd name="T47" fmla="*/ 222 h 238"/>
                <a:gd name="T48" fmla="*/ 124 w 266"/>
                <a:gd name="T49" fmla="*/ 232 h 238"/>
                <a:gd name="T50" fmla="*/ 112 w 266"/>
                <a:gd name="T51" fmla="*/ 236 h 238"/>
                <a:gd name="T52" fmla="*/ 102 w 266"/>
                <a:gd name="T53" fmla="*/ 238 h 238"/>
                <a:gd name="T54" fmla="*/ 102 w 266"/>
                <a:gd name="T55" fmla="*/ 238 h 238"/>
                <a:gd name="T56" fmla="*/ 82 w 266"/>
                <a:gd name="T57" fmla="*/ 238 h 238"/>
                <a:gd name="T58" fmla="*/ 62 w 266"/>
                <a:gd name="T59" fmla="*/ 234 h 238"/>
                <a:gd name="T60" fmla="*/ 46 w 266"/>
                <a:gd name="T61" fmla="*/ 228 h 238"/>
                <a:gd name="T62" fmla="*/ 30 w 266"/>
                <a:gd name="T63" fmla="*/ 220 h 238"/>
                <a:gd name="T64" fmla="*/ 8 w 266"/>
                <a:gd name="T65" fmla="*/ 206 h 238"/>
                <a:gd name="T66" fmla="*/ 0 w 266"/>
                <a:gd name="T67" fmla="*/ 20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66" h="238">
                  <a:moveTo>
                    <a:pt x="0" y="200"/>
                  </a:moveTo>
                  <a:lnTo>
                    <a:pt x="0" y="200"/>
                  </a:lnTo>
                  <a:lnTo>
                    <a:pt x="2" y="184"/>
                  </a:lnTo>
                  <a:lnTo>
                    <a:pt x="8" y="150"/>
                  </a:lnTo>
                  <a:lnTo>
                    <a:pt x="14" y="130"/>
                  </a:lnTo>
                  <a:lnTo>
                    <a:pt x="22" y="110"/>
                  </a:lnTo>
                  <a:lnTo>
                    <a:pt x="30" y="92"/>
                  </a:lnTo>
                  <a:lnTo>
                    <a:pt x="40" y="78"/>
                  </a:lnTo>
                  <a:lnTo>
                    <a:pt x="40" y="78"/>
                  </a:lnTo>
                  <a:lnTo>
                    <a:pt x="54" y="64"/>
                  </a:lnTo>
                  <a:lnTo>
                    <a:pt x="72" y="52"/>
                  </a:lnTo>
                  <a:lnTo>
                    <a:pt x="94" y="38"/>
                  </a:lnTo>
                  <a:lnTo>
                    <a:pt x="114" y="26"/>
                  </a:lnTo>
                  <a:lnTo>
                    <a:pt x="152" y="8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208" y="60"/>
                  </a:lnTo>
                  <a:lnTo>
                    <a:pt x="242" y="110"/>
                  </a:lnTo>
                  <a:lnTo>
                    <a:pt x="266" y="150"/>
                  </a:lnTo>
                  <a:lnTo>
                    <a:pt x="266" y="150"/>
                  </a:lnTo>
                  <a:lnTo>
                    <a:pt x="248" y="164"/>
                  </a:lnTo>
                  <a:lnTo>
                    <a:pt x="204" y="192"/>
                  </a:lnTo>
                  <a:lnTo>
                    <a:pt x="176" y="208"/>
                  </a:lnTo>
                  <a:lnTo>
                    <a:pt x="150" y="222"/>
                  </a:lnTo>
                  <a:lnTo>
                    <a:pt x="124" y="232"/>
                  </a:lnTo>
                  <a:lnTo>
                    <a:pt x="112" y="236"/>
                  </a:lnTo>
                  <a:lnTo>
                    <a:pt x="102" y="238"/>
                  </a:lnTo>
                  <a:lnTo>
                    <a:pt x="102" y="238"/>
                  </a:lnTo>
                  <a:lnTo>
                    <a:pt x="82" y="238"/>
                  </a:lnTo>
                  <a:lnTo>
                    <a:pt x="62" y="234"/>
                  </a:lnTo>
                  <a:lnTo>
                    <a:pt x="46" y="228"/>
                  </a:lnTo>
                  <a:lnTo>
                    <a:pt x="30" y="220"/>
                  </a:lnTo>
                  <a:lnTo>
                    <a:pt x="8" y="206"/>
                  </a:lnTo>
                  <a:lnTo>
                    <a:pt x="0" y="200"/>
                  </a:lnTo>
                  <a:close/>
                </a:path>
              </a:pathLst>
            </a:custGeom>
            <a:solidFill>
              <a:srgbClr val="D4E1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36" name="Freeform 10165"/>
            <p:cNvSpPr>
              <a:spLocks/>
            </p:cNvSpPr>
            <p:nvPr/>
          </p:nvSpPr>
          <p:spPr bwMode="auto">
            <a:xfrm>
              <a:off x="6776244" y="2370137"/>
              <a:ext cx="211138" cy="188913"/>
            </a:xfrm>
            <a:custGeom>
              <a:avLst/>
              <a:gdLst>
                <a:gd name="T0" fmla="*/ 0 w 266"/>
                <a:gd name="T1" fmla="*/ 200 h 238"/>
                <a:gd name="T2" fmla="*/ 0 w 266"/>
                <a:gd name="T3" fmla="*/ 200 h 238"/>
                <a:gd name="T4" fmla="*/ 2 w 266"/>
                <a:gd name="T5" fmla="*/ 184 h 238"/>
                <a:gd name="T6" fmla="*/ 8 w 266"/>
                <a:gd name="T7" fmla="*/ 150 h 238"/>
                <a:gd name="T8" fmla="*/ 14 w 266"/>
                <a:gd name="T9" fmla="*/ 130 h 238"/>
                <a:gd name="T10" fmla="*/ 22 w 266"/>
                <a:gd name="T11" fmla="*/ 110 h 238"/>
                <a:gd name="T12" fmla="*/ 30 w 266"/>
                <a:gd name="T13" fmla="*/ 92 h 238"/>
                <a:gd name="T14" fmla="*/ 40 w 266"/>
                <a:gd name="T15" fmla="*/ 78 h 238"/>
                <a:gd name="T16" fmla="*/ 40 w 266"/>
                <a:gd name="T17" fmla="*/ 78 h 238"/>
                <a:gd name="T18" fmla="*/ 54 w 266"/>
                <a:gd name="T19" fmla="*/ 64 h 238"/>
                <a:gd name="T20" fmla="*/ 72 w 266"/>
                <a:gd name="T21" fmla="*/ 52 h 238"/>
                <a:gd name="T22" fmla="*/ 94 w 266"/>
                <a:gd name="T23" fmla="*/ 38 h 238"/>
                <a:gd name="T24" fmla="*/ 114 w 266"/>
                <a:gd name="T25" fmla="*/ 26 h 238"/>
                <a:gd name="T26" fmla="*/ 152 w 266"/>
                <a:gd name="T27" fmla="*/ 8 h 238"/>
                <a:gd name="T28" fmla="*/ 166 w 266"/>
                <a:gd name="T29" fmla="*/ 0 h 238"/>
                <a:gd name="T30" fmla="*/ 166 w 266"/>
                <a:gd name="T31" fmla="*/ 0 h 238"/>
                <a:gd name="T32" fmla="*/ 208 w 266"/>
                <a:gd name="T33" fmla="*/ 60 h 238"/>
                <a:gd name="T34" fmla="*/ 242 w 266"/>
                <a:gd name="T35" fmla="*/ 110 h 238"/>
                <a:gd name="T36" fmla="*/ 266 w 266"/>
                <a:gd name="T37" fmla="*/ 150 h 238"/>
                <a:gd name="T38" fmla="*/ 266 w 266"/>
                <a:gd name="T39" fmla="*/ 150 h 238"/>
                <a:gd name="T40" fmla="*/ 248 w 266"/>
                <a:gd name="T41" fmla="*/ 164 h 238"/>
                <a:gd name="T42" fmla="*/ 204 w 266"/>
                <a:gd name="T43" fmla="*/ 192 h 238"/>
                <a:gd name="T44" fmla="*/ 176 w 266"/>
                <a:gd name="T45" fmla="*/ 208 h 238"/>
                <a:gd name="T46" fmla="*/ 150 w 266"/>
                <a:gd name="T47" fmla="*/ 222 h 238"/>
                <a:gd name="T48" fmla="*/ 124 w 266"/>
                <a:gd name="T49" fmla="*/ 232 h 238"/>
                <a:gd name="T50" fmla="*/ 112 w 266"/>
                <a:gd name="T51" fmla="*/ 236 h 238"/>
                <a:gd name="T52" fmla="*/ 102 w 266"/>
                <a:gd name="T53" fmla="*/ 238 h 238"/>
                <a:gd name="T54" fmla="*/ 102 w 266"/>
                <a:gd name="T55" fmla="*/ 238 h 238"/>
                <a:gd name="T56" fmla="*/ 82 w 266"/>
                <a:gd name="T57" fmla="*/ 238 h 238"/>
                <a:gd name="T58" fmla="*/ 62 w 266"/>
                <a:gd name="T59" fmla="*/ 234 h 238"/>
                <a:gd name="T60" fmla="*/ 46 w 266"/>
                <a:gd name="T61" fmla="*/ 228 h 238"/>
                <a:gd name="T62" fmla="*/ 30 w 266"/>
                <a:gd name="T63" fmla="*/ 220 h 238"/>
                <a:gd name="T64" fmla="*/ 8 w 266"/>
                <a:gd name="T65" fmla="*/ 206 h 238"/>
                <a:gd name="T66" fmla="*/ 0 w 266"/>
                <a:gd name="T67" fmla="*/ 20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66" h="238">
                  <a:moveTo>
                    <a:pt x="0" y="200"/>
                  </a:moveTo>
                  <a:lnTo>
                    <a:pt x="0" y="200"/>
                  </a:lnTo>
                  <a:lnTo>
                    <a:pt x="2" y="184"/>
                  </a:lnTo>
                  <a:lnTo>
                    <a:pt x="8" y="150"/>
                  </a:lnTo>
                  <a:lnTo>
                    <a:pt x="14" y="130"/>
                  </a:lnTo>
                  <a:lnTo>
                    <a:pt x="22" y="110"/>
                  </a:lnTo>
                  <a:lnTo>
                    <a:pt x="30" y="92"/>
                  </a:lnTo>
                  <a:lnTo>
                    <a:pt x="40" y="78"/>
                  </a:lnTo>
                  <a:lnTo>
                    <a:pt x="40" y="78"/>
                  </a:lnTo>
                  <a:lnTo>
                    <a:pt x="54" y="64"/>
                  </a:lnTo>
                  <a:lnTo>
                    <a:pt x="72" y="52"/>
                  </a:lnTo>
                  <a:lnTo>
                    <a:pt x="94" y="38"/>
                  </a:lnTo>
                  <a:lnTo>
                    <a:pt x="114" y="26"/>
                  </a:lnTo>
                  <a:lnTo>
                    <a:pt x="152" y="8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208" y="60"/>
                  </a:lnTo>
                  <a:lnTo>
                    <a:pt x="242" y="110"/>
                  </a:lnTo>
                  <a:lnTo>
                    <a:pt x="266" y="150"/>
                  </a:lnTo>
                  <a:lnTo>
                    <a:pt x="266" y="150"/>
                  </a:lnTo>
                  <a:lnTo>
                    <a:pt x="248" y="164"/>
                  </a:lnTo>
                  <a:lnTo>
                    <a:pt x="204" y="192"/>
                  </a:lnTo>
                  <a:lnTo>
                    <a:pt x="176" y="208"/>
                  </a:lnTo>
                  <a:lnTo>
                    <a:pt x="150" y="222"/>
                  </a:lnTo>
                  <a:lnTo>
                    <a:pt x="124" y="232"/>
                  </a:lnTo>
                  <a:lnTo>
                    <a:pt x="112" y="236"/>
                  </a:lnTo>
                  <a:lnTo>
                    <a:pt x="102" y="238"/>
                  </a:lnTo>
                  <a:lnTo>
                    <a:pt x="102" y="238"/>
                  </a:lnTo>
                  <a:lnTo>
                    <a:pt x="82" y="238"/>
                  </a:lnTo>
                  <a:lnTo>
                    <a:pt x="62" y="234"/>
                  </a:lnTo>
                  <a:lnTo>
                    <a:pt x="46" y="228"/>
                  </a:lnTo>
                  <a:lnTo>
                    <a:pt x="30" y="220"/>
                  </a:lnTo>
                  <a:lnTo>
                    <a:pt x="8" y="206"/>
                  </a:lnTo>
                  <a:lnTo>
                    <a:pt x="0" y="20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37" name="Freeform 10166"/>
            <p:cNvSpPr>
              <a:spLocks/>
            </p:cNvSpPr>
            <p:nvPr/>
          </p:nvSpPr>
          <p:spPr bwMode="auto">
            <a:xfrm>
              <a:off x="6860381" y="2382837"/>
              <a:ext cx="120650" cy="163513"/>
            </a:xfrm>
            <a:custGeom>
              <a:avLst/>
              <a:gdLst>
                <a:gd name="T0" fmla="*/ 0 w 152"/>
                <a:gd name="T1" fmla="*/ 0 h 206"/>
                <a:gd name="T2" fmla="*/ 0 w 152"/>
                <a:gd name="T3" fmla="*/ 0 h 206"/>
                <a:gd name="T4" fmla="*/ 18 w 152"/>
                <a:gd name="T5" fmla="*/ 26 h 206"/>
                <a:gd name="T6" fmla="*/ 58 w 152"/>
                <a:gd name="T7" fmla="*/ 88 h 206"/>
                <a:gd name="T8" fmla="*/ 108 w 152"/>
                <a:gd name="T9" fmla="*/ 156 h 206"/>
                <a:gd name="T10" fmla="*/ 132 w 152"/>
                <a:gd name="T11" fmla="*/ 186 h 206"/>
                <a:gd name="T12" fmla="*/ 152 w 152"/>
                <a:gd name="T13" fmla="*/ 206 h 206"/>
                <a:gd name="T14" fmla="*/ 152 w 152"/>
                <a:gd name="T15" fmla="*/ 206 h 206"/>
                <a:gd name="T16" fmla="*/ 132 w 152"/>
                <a:gd name="T17" fmla="*/ 188 h 206"/>
                <a:gd name="T18" fmla="*/ 110 w 152"/>
                <a:gd name="T19" fmla="*/ 168 h 206"/>
                <a:gd name="T20" fmla="*/ 86 w 152"/>
                <a:gd name="T21" fmla="*/ 142 h 206"/>
                <a:gd name="T22" fmla="*/ 60 w 152"/>
                <a:gd name="T23" fmla="*/ 110 h 206"/>
                <a:gd name="T24" fmla="*/ 34 w 152"/>
                <a:gd name="T25" fmla="*/ 74 h 206"/>
                <a:gd name="T26" fmla="*/ 24 w 152"/>
                <a:gd name="T27" fmla="*/ 56 h 206"/>
                <a:gd name="T28" fmla="*/ 14 w 152"/>
                <a:gd name="T29" fmla="*/ 38 h 206"/>
                <a:gd name="T30" fmla="*/ 6 w 152"/>
                <a:gd name="T31" fmla="*/ 20 h 206"/>
                <a:gd name="T32" fmla="*/ 0 w 152"/>
                <a:gd name="T33" fmla="*/ 0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2" h="206">
                  <a:moveTo>
                    <a:pt x="0" y="0"/>
                  </a:moveTo>
                  <a:lnTo>
                    <a:pt x="0" y="0"/>
                  </a:lnTo>
                  <a:lnTo>
                    <a:pt x="18" y="26"/>
                  </a:lnTo>
                  <a:lnTo>
                    <a:pt x="58" y="88"/>
                  </a:lnTo>
                  <a:lnTo>
                    <a:pt x="108" y="156"/>
                  </a:lnTo>
                  <a:lnTo>
                    <a:pt x="132" y="186"/>
                  </a:lnTo>
                  <a:lnTo>
                    <a:pt x="152" y="206"/>
                  </a:lnTo>
                  <a:lnTo>
                    <a:pt x="152" y="206"/>
                  </a:lnTo>
                  <a:lnTo>
                    <a:pt x="132" y="188"/>
                  </a:lnTo>
                  <a:lnTo>
                    <a:pt x="110" y="168"/>
                  </a:lnTo>
                  <a:lnTo>
                    <a:pt x="86" y="142"/>
                  </a:lnTo>
                  <a:lnTo>
                    <a:pt x="60" y="110"/>
                  </a:lnTo>
                  <a:lnTo>
                    <a:pt x="34" y="74"/>
                  </a:lnTo>
                  <a:lnTo>
                    <a:pt x="24" y="56"/>
                  </a:lnTo>
                  <a:lnTo>
                    <a:pt x="14" y="38"/>
                  </a:lnTo>
                  <a:lnTo>
                    <a:pt x="6" y="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74C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38" name="Freeform 10167"/>
            <p:cNvSpPr>
              <a:spLocks/>
            </p:cNvSpPr>
            <p:nvPr/>
          </p:nvSpPr>
          <p:spPr bwMode="auto">
            <a:xfrm>
              <a:off x="6860381" y="2382837"/>
              <a:ext cx="120650" cy="163513"/>
            </a:xfrm>
            <a:custGeom>
              <a:avLst/>
              <a:gdLst>
                <a:gd name="T0" fmla="*/ 0 w 152"/>
                <a:gd name="T1" fmla="*/ 0 h 206"/>
                <a:gd name="T2" fmla="*/ 0 w 152"/>
                <a:gd name="T3" fmla="*/ 0 h 206"/>
                <a:gd name="T4" fmla="*/ 18 w 152"/>
                <a:gd name="T5" fmla="*/ 26 h 206"/>
                <a:gd name="T6" fmla="*/ 58 w 152"/>
                <a:gd name="T7" fmla="*/ 88 h 206"/>
                <a:gd name="T8" fmla="*/ 108 w 152"/>
                <a:gd name="T9" fmla="*/ 156 h 206"/>
                <a:gd name="T10" fmla="*/ 132 w 152"/>
                <a:gd name="T11" fmla="*/ 186 h 206"/>
                <a:gd name="T12" fmla="*/ 152 w 152"/>
                <a:gd name="T13" fmla="*/ 206 h 206"/>
                <a:gd name="T14" fmla="*/ 152 w 152"/>
                <a:gd name="T15" fmla="*/ 206 h 206"/>
                <a:gd name="T16" fmla="*/ 132 w 152"/>
                <a:gd name="T17" fmla="*/ 188 h 206"/>
                <a:gd name="T18" fmla="*/ 110 w 152"/>
                <a:gd name="T19" fmla="*/ 168 h 206"/>
                <a:gd name="T20" fmla="*/ 86 w 152"/>
                <a:gd name="T21" fmla="*/ 142 h 206"/>
                <a:gd name="T22" fmla="*/ 60 w 152"/>
                <a:gd name="T23" fmla="*/ 110 h 206"/>
                <a:gd name="T24" fmla="*/ 34 w 152"/>
                <a:gd name="T25" fmla="*/ 74 h 206"/>
                <a:gd name="T26" fmla="*/ 24 w 152"/>
                <a:gd name="T27" fmla="*/ 56 h 206"/>
                <a:gd name="T28" fmla="*/ 14 w 152"/>
                <a:gd name="T29" fmla="*/ 38 h 206"/>
                <a:gd name="T30" fmla="*/ 6 w 152"/>
                <a:gd name="T31" fmla="*/ 20 h 206"/>
                <a:gd name="T32" fmla="*/ 0 w 152"/>
                <a:gd name="T33" fmla="*/ 0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2" h="206">
                  <a:moveTo>
                    <a:pt x="0" y="0"/>
                  </a:moveTo>
                  <a:lnTo>
                    <a:pt x="0" y="0"/>
                  </a:lnTo>
                  <a:lnTo>
                    <a:pt x="18" y="26"/>
                  </a:lnTo>
                  <a:lnTo>
                    <a:pt x="58" y="88"/>
                  </a:lnTo>
                  <a:lnTo>
                    <a:pt x="108" y="156"/>
                  </a:lnTo>
                  <a:lnTo>
                    <a:pt x="132" y="186"/>
                  </a:lnTo>
                  <a:lnTo>
                    <a:pt x="152" y="206"/>
                  </a:lnTo>
                  <a:lnTo>
                    <a:pt x="152" y="206"/>
                  </a:lnTo>
                  <a:lnTo>
                    <a:pt x="132" y="188"/>
                  </a:lnTo>
                  <a:lnTo>
                    <a:pt x="110" y="168"/>
                  </a:lnTo>
                  <a:lnTo>
                    <a:pt x="86" y="142"/>
                  </a:lnTo>
                  <a:lnTo>
                    <a:pt x="60" y="110"/>
                  </a:lnTo>
                  <a:lnTo>
                    <a:pt x="34" y="74"/>
                  </a:lnTo>
                  <a:lnTo>
                    <a:pt x="24" y="56"/>
                  </a:lnTo>
                  <a:lnTo>
                    <a:pt x="14" y="38"/>
                  </a:lnTo>
                  <a:lnTo>
                    <a:pt x="6" y="2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39" name="Freeform 10168"/>
            <p:cNvSpPr>
              <a:spLocks/>
            </p:cNvSpPr>
            <p:nvPr/>
          </p:nvSpPr>
          <p:spPr bwMode="auto">
            <a:xfrm>
              <a:off x="6128544" y="3443287"/>
              <a:ext cx="563563" cy="565150"/>
            </a:xfrm>
            <a:custGeom>
              <a:avLst/>
              <a:gdLst>
                <a:gd name="T0" fmla="*/ 710 w 710"/>
                <a:gd name="T1" fmla="*/ 382 h 712"/>
                <a:gd name="T2" fmla="*/ 698 w 710"/>
                <a:gd name="T3" fmla="*/ 454 h 712"/>
                <a:gd name="T4" fmla="*/ 672 w 710"/>
                <a:gd name="T5" fmla="*/ 518 h 712"/>
                <a:gd name="T6" fmla="*/ 634 w 710"/>
                <a:gd name="T7" fmla="*/ 576 h 712"/>
                <a:gd name="T8" fmla="*/ 588 w 710"/>
                <a:gd name="T9" fmla="*/ 626 h 712"/>
                <a:gd name="T10" fmla="*/ 532 w 710"/>
                <a:gd name="T11" fmla="*/ 664 h 712"/>
                <a:gd name="T12" fmla="*/ 470 w 710"/>
                <a:gd name="T13" fmla="*/ 692 h 712"/>
                <a:gd name="T14" fmla="*/ 402 w 710"/>
                <a:gd name="T15" fmla="*/ 708 h 712"/>
                <a:gd name="T16" fmla="*/ 330 w 710"/>
                <a:gd name="T17" fmla="*/ 710 h 712"/>
                <a:gd name="T18" fmla="*/ 294 w 710"/>
                <a:gd name="T19" fmla="*/ 706 h 712"/>
                <a:gd name="T20" fmla="*/ 224 w 710"/>
                <a:gd name="T21" fmla="*/ 686 h 712"/>
                <a:gd name="T22" fmla="*/ 164 w 710"/>
                <a:gd name="T23" fmla="*/ 654 h 712"/>
                <a:gd name="T24" fmla="*/ 110 w 710"/>
                <a:gd name="T25" fmla="*/ 612 h 712"/>
                <a:gd name="T26" fmla="*/ 66 w 710"/>
                <a:gd name="T27" fmla="*/ 560 h 712"/>
                <a:gd name="T28" fmla="*/ 32 w 710"/>
                <a:gd name="T29" fmla="*/ 502 h 712"/>
                <a:gd name="T30" fmla="*/ 10 w 710"/>
                <a:gd name="T31" fmla="*/ 436 h 712"/>
                <a:gd name="T32" fmla="*/ 0 w 710"/>
                <a:gd name="T33" fmla="*/ 366 h 712"/>
                <a:gd name="T34" fmla="*/ 2 w 710"/>
                <a:gd name="T35" fmla="*/ 330 h 712"/>
                <a:gd name="T36" fmla="*/ 14 w 710"/>
                <a:gd name="T37" fmla="*/ 258 h 712"/>
                <a:gd name="T38" fmla="*/ 40 w 710"/>
                <a:gd name="T39" fmla="*/ 194 h 712"/>
                <a:gd name="T40" fmla="*/ 76 w 710"/>
                <a:gd name="T41" fmla="*/ 136 h 712"/>
                <a:gd name="T42" fmla="*/ 124 w 710"/>
                <a:gd name="T43" fmla="*/ 86 h 712"/>
                <a:gd name="T44" fmla="*/ 180 w 710"/>
                <a:gd name="T45" fmla="*/ 48 h 712"/>
                <a:gd name="T46" fmla="*/ 242 w 710"/>
                <a:gd name="T47" fmla="*/ 20 h 712"/>
                <a:gd name="T48" fmla="*/ 310 w 710"/>
                <a:gd name="T49" fmla="*/ 4 h 712"/>
                <a:gd name="T50" fmla="*/ 382 w 710"/>
                <a:gd name="T51" fmla="*/ 2 h 712"/>
                <a:gd name="T52" fmla="*/ 418 w 710"/>
                <a:gd name="T53" fmla="*/ 6 h 712"/>
                <a:gd name="T54" fmla="*/ 486 w 710"/>
                <a:gd name="T55" fmla="*/ 26 h 712"/>
                <a:gd name="T56" fmla="*/ 548 w 710"/>
                <a:gd name="T57" fmla="*/ 56 h 712"/>
                <a:gd name="T58" fmla="*/ 602 w 710"/>
                <a:gd name="T59" fmla="*/ 100 h 712"/>
                <a:gd name="T60" fmla="*/ 646 w 710"/>
                <a:gd name="T61" fmla="*/ 150 h 712"/>
                <a:gd name="T62" fmla="*/ 680 w 710"/>
                <a:gd name="T63" fmla="*/ 210 h 712"/>
                <a:gd name="T64" fmla="*/ 702 w 710"/>
                <a:gd name="T65" fmla="*/ 276 h 712"/>
                <a:gd name="T66" fmla="*/ 710 w 710"/>
                <a:gd name="T67" fmla="*/ 346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0" h="712">
                  <a:moveTo>
                    <a:pt x="710" y="382"/>
                  </a:moveTo>
                  <a:lnTo>
                    <a:pt x="710" y="382"/>
                  </a:lnTo>
                  <a:lnTo>
                    <a:pt x="706" y="418"/>
                  </a:lnTo>
                  <a:lnTo>
                    <a:pt x="698" y="454"/>
                  </a:lnTo>
                  <a:lnTo>
                    <a:pt x="686" y="486"/>
                  </a:lnTo>
                  <a:lnTo>
                    <a:pt x="672" y="518"/>
                  </a:lnTo>
                  <a:lnTo>
                    <a:pt x="654" y="548"/>
                  </a:lnTo>
                  <a:lnTo>
                    <a:pt x="634" y="576"/>
                  </a:lnTo>
                  <a:lnTo>
                    <a:pt x="612" y="602"/>
                  </a:lnTo>
                  <a:lnTo>
                    <a:pt x="588" y="626"/>
                  </a:lnTo>
                  <a:lnTo>
                    <a:pt x="560" y="646"/>
                  </a:lnTo>
                  <a:lnTo>
                    <a:pt x="532" y="664"/>
                  </a:lnTo>
                  <a:lnTo>
                    <a:pt x="502" y="680"/>
                  </a:lnTo>
                  <a:lnTo>
                    <a:pt x="470" y="692"/>
                  </a:lnTo>
                  <a:lnTo>
                    <a:pt x="436" y="702"/>
                  </a:lnTo>
                  <a:lnTo>
                    <a:pt x="402" y="708"/>
                  </a:lnTo>
                  <a:lnTo>
                    <a:pt x="366" y="712"/>
                  </a:lnTo>
                  <a:lnTo>
                    <a:pt x="330" y="710"/>
                  </a:lnTo>
                  <a:lnTo>
                    <a:pt x="330" y="710"/>
                  </a:lnTo>
                  <a:lnTo>
                    <a:pt x="294" y="706"/>
                  </a:lnTo>
                  <a:lnTo>
                    <a:pt x="258" y="698"/>
                  </a:lnTo>
                  <a:lnTo>
                    <a:pt x="224" y="686"/>
                  </a:lnTo>
                  <a:lnTo>
                    <a:pt x="194" y="672"/>
                  </a:lnTo>
                  <a:lnTo>
                    <a:pt x="164" y="654"/>
                  </a:lnTo>
                  <a:lnTo>
                    <a:pt x="136" y="634"/>
                  </a:lnTo>
                  <a:lnTo>
                    <a:pt x="110" y="612"/>
                  </a:lnTo>
                  <a:lnTo>
                    <a:pt x="86" y="588"/>
                  </a:lnTo>
                  <a:lnTo>
                    <a:pt x="66" y="560"/>
                  </a:lnTo>
                  <a:lnTo>
                    <a:pt x="48" y="532"/>
                  </a:lnTo>
                  <a:lnTo>
                    <a:pt x="32" y="502"/>
                  </a:lnTo>
                  <a:lnTo>
                    <a:pt x="18" y="470"/>
                  </a:lnTo>
                  <a:lnTo>
                    <a:pt x="10" y="436"/>
                  </a:lnTo>
                  <a:lnTo>
                    <a:pt x="4" y="402"/>
                  </a:lnTo>
                  <a:lnTo>
                    <a:pt x="0" y="366"/>
                  </a:lnTo>
                  <a:lnTo>
                    <a:pt x="2" y="330"/>
                  </a:lnTo>
                  <a:lnTo>
                    <a:pt x="2" y="330"/>
                  </a:lnTo>
                  <a:lnTo>
                    <a:pt x="6" y="294"/>
                  </a:lnTo>
                  <a:lnTo>
                    <a:pt x="14" y="258"/>
                  </a:lnTo>
                  <a:lnTo>
                    <a:pt x="26" y="226"/>
                  </a:lnTo>
                  <a:lnTo>
                    <a:pt x="40" y="194"/>
                  </a:lnTo>
                  <a:lnTo>
                    <a:pt x="56" y="164"/>
                  </a:lnTo>
                  <a:lnTo>
                    <a:pt x="76" y="136"/>
                  </a:lnTo>
                  <a:lnTo>
                    <a:pt x="100" y="110"/>
                  </a:lnTo>
                  <a:lnTo>
                    <a:pt x="124" y="86"/>
                  </a:lnTo>
                  <a:lnTo>
                    <a:pt x="150" y="66"/>
                  </a:lnTo>
                  <a:lnTo>
                    <a:pt x="180" y="48"/>
                  </a:lnTo>
                  <a:lnTo>
                    <a:pt x="210" y="32"/>
                  </a:lnTo>
                  <a:lnTo>
                    <a:pt x="242" y="20"/>
                  </a:lnTo>
                  <a:lnTo>
                    <a:pt x="276" y="10"/>
                  </a:lnTo>
                  <a:lnTo>
                    <a:pt x="310" y="4"/>
                  </a:lnTo>
                  <a:lnTo>
                    <a:pt x="346" y="0"/>
                  </a:lnTo>
                  <a:lnTo>
                    <a:pt x="382" y="2"/>
                  </a:lnTo>
                  <a:lnTo>
                    <a:pt x="382" y="2"/>
                  </a:lnTo>
                  <a:lnTo>
                    <a:pt x="418" y="6"/>
                  </a:lnTo>
                  <a:lnTo>
                    <a:pt x="454" y="14"/>
                  </a:lnTo>
                  <a:lnTo>
                    <a:pt x="486" y="26"/>
                  </a:lnTo>
                  <a:lnTo>
                    <a:pt x="518" y="40"/>
                  </a:lnTo>
                  <a:lnTo>
                    <a:pt x="548" y="56"/>
                  </a:lnTo>
                  <a:lnTo>
                    <a:pt x="576" y="76"/>
                  </a:lnTo>
                  <a:lnTo>
                    <a:pt x="602" y="100"/>
                  </a:lnTo>
                  <a:lnTo>
                    <a:pt x="624" y="124"/>
                  </a:lnTo>
                  <a:lnTo>
                    <a:pt x="646" y="150"/>
                  </a:lnTo>
                  <a:lnTo>
                    <a:pt x="664" y="180"/>
                  </a:lnTo>
                  <a:lnTo>
                    <a:pt x="680" y="210"/>
                  </a:lnTo>
                  <a:lnTo>
                    <a:pt x="692" y="242"/>
                  </a:lnTo>
                  <a:lnTo>
                    <a:pt x="702" y="276"/>
                  </a:lnTo>
                  <a:lnTo>
                    <a:pt x="708" y="310"/>
                  </a:lnTo>
                  <a:lnTo>
                    <a:pt x="710" y="346"/>
                  </a:lnTo>
                  <a:lnTo>
                    <a:pt x="710" y="382"/>
                  </a:lnTo>
                  <a:close/>
                </a:path>
              </a:pathLst>
            </a:custGeom>
            <a:solidFill>
              <a:srgbClr val="2A2D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40" name="Freeform 10169"/>
            <p:cNvSpPr>
              <a:spLocks/>
            </p:cNvSpPr>
            <p:nvPr/>
          </p:nvSpPr>
          <p:spPr bwMode="auto">
            <a:xfrm>
              <a:off x="6128544" y="3443287"/>
              <a:ext cx="563563" cy="565150"/>
            </a:xfrm>
            <a:custGeom>
              <a:avLst/>
              <a:gdLst>
                <a:gd name="T0" fmla="*/ 710 w 710"/>
                <a:gd name="T1" fmla="*/ 382 h 712"/>
                <a:gd name="T2" fmla="*/ 698 w 710"/>
                <a:gd name="T3" fmla="*/ 454 h 712"/>
                <a:gd name="T4" fmla="*/ 672 w 710"/>
                <a:gd name="T5" fmla="*/ 518 h 712"/>
                <a:gd name="T6" fmla="*/ 634 w 710"/>
                <a:gd name="T7" fmla="*/ 576 h 712"/>
                <a:gd name="T8" fmla="*/ 588 w 710"/>
                <a:gd name="T9" fmla="*/ 626 h 712"/>
                <a:gd name="T10" fmla="*/ 532 w 710"/>
                <a:gd name="T11" fmla="*/ 664 h 712"/>
                <a:gd name="T12" fmla="*/ 470 w 710"/>
                <a:gd name="T13" fmla="*/ 692 h 712"/>
                <a:gd name="T14" fmla="*/ 402 w 710"/>
                <a:gd name="T15" fmla="*/ 708 h 712"/>
                <a:gd name="T16" fmla="*/ 330 w 710"/>
                <a:gd name="T17" fmla="*/ 710 h 712"/>
                <a:gd name="T18" fmla="*/ 294 w 710"/>
                <a:gd name="T19" fmla="*/ 706 h 712"/>
                <a:gd name="T20" fmla="*/ 224 w 710"/>
                <a:gd name="T21" fmla="*/ 686 h 712"/>
                <a:gd name="T22" fmla="*/ 164 w 710"/>
                <a:gd name="T23" fmla="*/ 654 h 712"/>
                <a:gd name="T24" fmla="*/ 110 w 710"/>
                <a:gd name="T25" fmla="*/ 612 h 712"/>
                <a:gd name="T26" fmla="*/ 66 w 710"/>
                <a:gd name="T27" fmla="*/ 560 h 712"/>
                <a:gd name="T28" fmla="*/ 32 w 710"/>
                <a:gd name="T29" fmla="*/ 502 h 712"/>
                <a:gd name="T30" fmla="*/ 10 w 710"/>
                <a:gd name="T31" fmla="*/ 436 h 712"/>
                <a:gd name="T32" fmla="*/ 0 w 710"/>
                <a:gd name="T33" fmla="*/ 366 h 712"/>
                <a:gd name="T34" fmla="*/ 2 w 710"/>
                <a:gd name="T35" fmla="*/ 330 h 712"/>
                <a:gd name="T36" fmla="*/ 14 w 710"/>
                <a:gd name="T37" fmla="*/ 258 h 712"/>
                <a:gd name="T38" fmla="*/ 40 w 710"/>
                <a:gd name="T39" fmla="*/ 194 h 712"/>
                <a:gd name="T40" fmla="*/ 76 w 710"/>
                <a:gd name="T41" fmla="*/ 136 h 712"/>
                <a:gd name="T42" fmla="*/ 124 w 710"/>
                <a:gd name="T43" fmla="*/ 86 h 712"/>
                <a:gd name="T44" fmla="*/ 180 w 710"/>
                <a:gd name="T45" fmla="*/ 48 h 712"/>
                <a:gd name="T46" fmla="*/ 242 w 710"/>
                <a:gd name="T47" fmla="*/ 20 h 712"/>
                <a:gd name="T48" fmla="*/ 310 w 710"/>
                <a:gd name="T49" fmla="*/ 4 h 712"/>
                <a:gd name="T50" fmla="*/ 382 w 710"/>
                <a:gd name="T51" fmla="*/ 2 h 712"/>
                <a:gd name="T52" fmla="*/ 418 w 710"/>
                <a:gd name="T53" fmla="*/ 6 h 712"/>
                <a:gd name="T54" fmla="*/ 486 w 710"/>
                <a:gd name="T55" fmla="*/ 26 h 712"/>
                <a:gd name="T56" fmla="*/ 548 w 710"/>
                <a:gd name="T57" fmla="*/ 56 h 712"/>
                <a:gd name="T58" fmla="*/ 602 w 710"/>
                <a:gd name="T59" fmla="*/ 100 h 712"/>
                <a:gd name="T60" fmla="*/ 646 w 710"/>
                <a:gd name="T61" fmla="*/ 150 h 712"/>
                <a:gd name="T62" fmla="*/ 680 w 710"/>
                <a:gd name="T63" fmla="*/ 210 h 712"/>
                <a:gd name="T64" fmla="*/ 702 w 710"/>
                <a:gd name="T65" fmla="*/ 276 h 712"/>
                <a:gd name="T66" fmla="*/ 710 w 710"/>
                <a:gd name="T67" fmla="*/ 346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0" h="712">
                  <a:moveTo>
                    <a:pt x="710" y="382"/>
                  </a:moveTo>
                  <a:lnTo>
                    <a:pt x="710" y="382"/>
                  </a:lnTo>
                  <a:lnTo>
                    <a:pt x="706" y="418"/>
                  </a:lnTo>
                  <a:lnTo>
                    <a:pt x="698" y="454"/>
                  </a:lnTo>
                  <a:lnTo>
                    <a:pt x="686" y="486"/>
                  </a:lnTo>
                  <a:lnTo>
                    <a:pt x="672" y="518"/>
                  </a:lnTo>
                  <a:lnTo>
                    <a:pt x="654" y="548"/>
                  </a:lnTo>
                  <a:lnTo>
                    <a:pt x="634" y="576"/>
                  </a:lnTo>
                  <a:lnTo>
                    <a:pt x="612" y="602"/>
                  </a:lnTo>
                  <a:lnTo>
                    <a:pt x="588" y="626"/>
                  </a:lnTo>
                  <a:lnTo>
                    <a:pt x="560" y="646"/>
                  </a:lnTo>
                  <a:lnTo>
                    <a:pt x="532" y="664"/>
                  </a:lnTo>
                  <a:lnTo>
                    <a:pt x="502" y="680"/>
                  </a:lnTo>
                  <a:lnTo>
                    <a:pt x="470" y="692"/>
                  </a:lnTo>
                  <a:lnTo>
                    <a:pt x="436" y="702"/>
                  </a:lnTo>
                  <a:lnTo>
                    <a:pt x="402" y="708"/>
                  </a:lnTo>
                  <a:lnTo>
                    <a:pt x="366" y="712"/>
                  </a:lnTo>
                  <a:lnTo>
                    <a:pt x="330" y="710"/>
                  </a:lnTo>
                  <a:lnTo>
                    <a:pt x="330" y="710"/>
                  </a:lnTo>
                  <a:lnTo>
                    <a:pt x="294" y="706"/>
                  </a:lnTo>
                  <a:lnTo>
                    <a:pt x="258" y="698"/>
                  </a:lnTo>
                  <a:lnTo>
                    <a:pt x="224" y="686"/>
                  </a:lnTo>
                  <a:lnTo>
                    <a:pt x="194" y="672"/>
                  </a:lnTo>
                  <a:lnTo>
                    <a:pt x="164" y="654"/>
                  </a:lnTo>
                  <a:lnTo>
                    <a:pt x="136" y="634"/>
                  </a:lnTo>
                  <a:lnTo>
                    <a:pt x="110" y="612"/>
                  </a:lnTo>
                  <a:lnTo>
                    <a:pt x="86" y="588"/>
                  </a:lnTo>
                  <a:lnTo>
                    <a:pt x="66" y="560"/>
                  </a:lnTo>
                  <a:lnTo>
                    <a:pt x="48" y="532"/>
                  </a:lnTo>
                  <a:lnTo>
                    <a:pt x="32" y="502"/>
                  </a:lnTo>
                  <a:lnTo>
                    <a:pt x="18" y="470"/>
                  </a:lnTo>
                  <a:lnTo>
                    <a:pt x="10" y="436"/>
                  </a:lnTo>
                  <a:lnTo>
                    <a:pt x="4" y="402"/>
                  </a:lnTo>
                  <a:lnTo>
                    <a:pt x="0" y="366"/>
                  </a:lnTo>
                  <a:lnTo>
                    <a:pt x="2" y="330"/>
                  </a:lnTo>
                  <a:lnTo>
                    <a:pt x="2" y="330"/>
                  </a:lnTo>
                  <a:lnTo>
                    <a:pt x="6" y="294"/>
                  </a:lnTo>
                  <a:lnTo>
                    <a:pt x="14" y="258"/>
                  </a:lnTo>
                  <a:lnTo>
                    <a:pt x="26" y="226"/>
                  </a:lnTo>
                  <a:lnTo>
                    <a:pt x="40" y="194"/>
                  </a:lnTo>
                  <a:lnTo>
                    <a:pt x="56" y="164"/>
                  </a:lnTo>
                  <a:lnTo>
                    <a:pt x="76" y="136"/>
                  </a:lnTo>
                  <a:lnTo>
                    <a:pt x="100" y="110"/>
                  </a:lnTo>
                  <a:lnTo>
                    <a:pt x="124" y="86"/>
                  </a:lnTo>
                  <a:lnTo>
                    <a:pt x="150" y="66"/>
                  </a:lnTo>
                  <a:lnTo>
                    <a:pt x="180" y="48"/>
                  </a:lnTo>
                  <a:lnTo>
                    <a:pt x="210" y="32"/>
                  </a:lnTo>
                  <a:lnTo>
                    <a:pt x="242" y="20"/>
                  </a:lnTo>
                  <a:lnTo>
                    <a:pt x="276" y="10"/>
                  </a:lnTo>
                  <a:lnTo>
                    <a:pt x="310" y="4"/>
                  </a:lnTo>
                  <a:lnTo>
                    <a:pt x="346" y="0"/>
                  </a:lnTo>
                  <a:lnTo>
                    <a:pt x="382" y="2"/>
                  </a:lnTo>
                  <a:lnTo>
                    <a:pt x="382" y="2"/>
                  </a:lnTo>
                  <a:lnTo>
                    <a:pt x="418" y="6"/>
                  </a:lnTo>
                  <a:lnTo>
                    <a:pt x="454" y="14"/>
                  </a:lnTo>
                  <a:lnTo>
                    <a:pt x="486" y="26"/>
                  </a:lnTo>
                  <a:lnTo>
                    <a:pt x="518" y="40"/>
                  </a:lnTo>
                  <a:lnTo>
                    <a:pt x="548" y="56"/>
                  </a:lnTo>
                  <a:lnTo>
                    <a:pt x="576" y="76"/>
                  </a:lnTo>
                  <a:lnTo>
                    <a:pt x="602" y="100"/>
                  </a:lnTo>
                  <a:lnTo>
                    <a:pt x="624" y="124"/>
                  </a:lnTo>
                  <a:lnTo>
                    <a:pt x="646" y="150"/>
                  </a:lnTo>
                  <a:lnTo>
                    <a:pt x="664" y="180"/>
                  </a:lnTo>
                  <a:lnTo>
                    <a:pt x="680" y="210"/>
                  </a:lnTo>
                  <a:lnTo>
                    <a:pt x="692" y="242"/>
                  </a:lnTo>
                  <a:lnTo>
                    <a:pt x="702" y="276"/>
                  </a:lnTo>
                  <a:lnTo>
                    <a:pt x="708" y="310"/>
                  </a:lnTo>
                  <a:lnTo>
                    <a:pt x="710" y="346"/>
                  </a:lnTo>
                  <a:lnTo>
                    <a:pt x="710" y="38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41" name="Freeform 10170"/>
            <p:cNvSpPr>
              <a:spLocks/>
            </p:cNvSpPr>
            <p:nvPr/>
          </p:nvSpPr>
          <p:spPr bwMode="auto">
            <a:xfrm>
              <a:off x="6201569" y="3516312"/>
              <a:ext cx="419100" cy="419100"/>
            </a:xfrm>
            <a:custGeom>
              <a:avLst/>
              <a:gdLst>
                <a:gd name="T0" fmla="*/ 526 w 528"/>
                <a:gd name="T1" fmla="*/ 284 h 528"/>
                <a:gd name="T2" fmla="*/ 518 w 528"/>
                <a:gd name="T3" fmla="*/ 336 h 528"/>
                <a:gd name="T4" fmla="*/ 498 w 528"/>
                <a:gd name="T5" fmla="*/ 384 h 528"/>
                <a:gd name="T6" fmla="*/ 470 w 528"/>
                <a:gd name="T7" fmla="*/ 428 h 528"/>
                <a:gd name="T8" fmla="*/ 436 w 528"/>
                <a:gd name="T9" fmla="*/ 464 h 528"/>
                <a:gd name="T10" fmla="*/ 394 w 528"/>
                <a:gd name="T11" fmla="*/ 492 h 528"/>
                <a:gd name="T12" fmla="*/ 348 w 528"/>
                <a:gd name="T13" fmla="*/ 514 h 528"/>
                <a:gd name="T14" fmla="*/ 298 w 528"/>
                <a:gd name="T15" fmla="*/ 526 h 528"/>
                <a:gd name="T16" fmla="*/ 244 w 528"/>
                <a:gd name="T17" fmla="*/ 526 h 528"/>
                <a:gd name="T18" fmla="*/ 218 w 528"/>
                <a:gd name="T19" fmla="*/ 524 h 528"/>
                <a:gd name="T20" fmla="*/ 166 w 528"/>
                <a:gd name="T21" fmla="*/ 510 h 528"/>
                <a:gd name="T22" fmla="*/ 120 w 528"/>
                <a:gd name="T23" fmla="*/ 486 h 528"/>
                <a:gd name="T24" fmla="*/ 82 w 528"/>
                <a:gd name="T25" fmla="*/ 454 h 528"/>
                <a:gd name="T26" fmla="*/ 48 w 528"/>
                <a:gd name="T27" fmla="*/ 416 h 528"/>
                <a:gd name="T28" fmla="*/ 24 w 528"/>
                <a:gd name="T29" fmla="*/ 372 h 528"/>
                <a:gd name="T30" fmla="*/ 6 w 528"/>
                <a:gd name="T31" fmla="*/ 324 h 528"/>
                <a:gd name="T32" fmla="*/ 0 w 528"/>
                <a:gd name="T33" fmla="*/ 272 h 528"/>
                <a:gd name="T34" fmla="*/ 0 w 528"/>
                <a:gd name="T35" fmla="*/ 244 h 528"/>
                <a:gd name="T36" fmla="*/ 10 w 528"/>
                <a:gd name="T37" fmla="*/ 192 h 528"/>
                <a:gd name="T38" fmla="*/ 28 w 528"/>
                <a:gd name="T39" fmla="*/ 144 h 528"/>
                <a:gd name="T40" fmla="*/ 56 w 528"/>
                <a:gd name="T41" fmla="*/ 100 h 528"/>
                <a:gd name="T42" fmla="*/ 92 w 528"/>
                <a:gd name="T43" fmla="*/ 64 h 528"/>
                <a:gd name="T44" fmla="*/ 132 w 528"/>
                <a:gd name="T45" fmla="*/ 34 h 528"/>
                <a:gd name="T46" fmla="*/ 180 w 528"/>
                <a:gd name="T47" fmla="*/ 14 h 528"/>
                <a:gd name="T48" fmla="*/ 230 w 528"/>
                <a:gd name="T49" fmla="*/ 2 h 528"/>
                <a:gd name="T50" fmla="*/ 284 w 528"/>
                <a:gd name="T51" fmla="*/ 0 h 528"/>
                <a:gd name="T52" fmla="*/ 310 w 528"/>
                <a:gd name="T53" fmla="*/ 4 h 528"/>
                <a:gd name="T54" fmla="*/ 360 w 528"/>
                <a:gd name="T55" fmla="*/ 18 h 528"/>
                <a:gd name="T56" fmla="*/ 406 w 528"/>
                <a:gd name="T57" fmla="*/ 42 h 528"/>
                <a:gd name="T58" fmla="*/ 446 w 528"/>
                <a:gd name="T59" fmla="*/ 74 h 528"/>
                <a:gd name="T60" fmla="*/ 480 w 528"/>
                <a:gd name="T61" fmla="*/ 112 h 528"/>
                <a:gd name="T62" fmla="*/ 504 w 528"/>
                <a:gd name="T63" fmla="*/ 156 h 528"/>
                <a:gd name="T64" fmla="*/ 520 w 528"/>
                <a:gd name="T65" fmla="*/ 204 h 528"/>
                <a:gd name="T66" fmla="*/ 528 w 528"/>
                <a:gd name="T67" fmla="*/ 256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8" h="528">
                  <a:moveTo>
                    <a:pt x="526" y="284"/>
                  </a:moveTo>
                  <a:lnTo>
                    <a:pt x="526" y="284"/>
                  </a:lnTo>
                  <a:lnTo>
                    <a:pt x="524" y="310"/>
                  </a:lnTo>
                  <a:lnTo>
                    <a:pt x="518" y="336"/>
                  </a:lnTo>
                  <a:lnTo>
                    <a:pt x="508" y="360"/>
                  </a:lnTo>
                  <a:lnTo>
                    <a:pt x="498" y="384"/>
                  </a:lnTo>
                  <a:lnTo>
                    <a:pt x="486" y="406"/>
                  </a:lnTo>
                  <a:lnTo>
                    <a:pt x="470" y="428"/>
                  </a:lnTo>
                  <a:lnTo>
                    <a:pt x="454" y="446"/>
                  </a:lnTo>
                  <a:lnTo>
                    <a:pt x="436" y="464"/>
                  </a:lnTo>
                  <a:lnTo>
                    <a:pt x="416" y="480"/>
                  </a:lnTo>
                  <a:lnTo>
                    <a:pt x="394" y="492"/>
                  </a:lnTo>
                  <a:lnTo>
                    <a:pt x="372" y="504"/>
                  </a:lnTo>
                  <a:lnTo>
                    <a:pt x="348" y="514"/>
                  </a:lnTo>
                  <a:lnTo>
                    <a:pt x="324" y="520"/>
                  </a:lnTo>
                  <a:lnTo>
                    <a:pt x="298" y="526"/>
                  </a:lnTo>
                  <a:lnTo>
                    <a:pt x="270" y="528"/>
                  </a:lnTo>
                  <a:lnTo>
                    <a:pt x="244" y="526"/>
                  </a:lnTo>
                  <a:lnTo>
                    <a:pt x="244" y="526"/>
                  </a:lnTo>
                  <a:lnTo>
                    <a:pt x="218" y="524"/>
                  </a:lnTo>
                  <a:lnTo>
                    <a:pt x="192" y="518"/>
                  </a:lnTo>
                  <a:lnTo>
                    <a:pt x="166" y="510"/>
                  </a:lnTo>
                  <a:lnTo>
                    <a:pt x="144" y="498"/>
                  </a:lnTo>
                  <a:lnTo>
                    <a:pt x="120" y="486"/>
                  </a:lnTo>
                  <a:lnTo>
                    <a:pt x="100" y="470"/>
                  </a:lnTo>
                  <a:lnTo>
                    <a:pt x="82" y="454"/>
                  </a:lnTo>
                  <a:lnTo>
                    <a:pt x="64" y="436"/>
                  </a:lnTo>
                  <a:lnTo>
                    <a:pt x="48" y="416"/>
                  </a:lnTo>
                  <a:lnTo>
                    <a:pt x="34" y="394"/>
                  </a:lnTo>
                  <a:lnTo>
                    <a:pt x="24" y="372"/>
                  </a:lnTo>
                  <a:lnTo>
                    <a:pt x="14" y="348"/>
                  </a:lnTo>
                  <a:lnTo>
                    <a:pt x="6" y="324"/>
                  </a:lnTo>
                  <a:lnTo>
                    <a:pt x="2" y="298"/>
                  </a:lnTo>
                  <a:lnTo>
                    <a:pt x="0" y="272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4" y="218"/>
                  </a:lnTo>
                  <a:lnTo>
                    <a:pt x="10" y="192"/>
                  </a:lnTo>
                  <a:lnTo>
                    <a:pt x="18" y="166"/>
                  </a:lnTo>
                  <a:lnTo>
                    <a:pt x="28" y="144"/>
                  </a:lnTo>
                  <a:lnTo>
                    <a:pt x="42" y="122"/>
                  </a:lnTo>
                  <a:lnTo>
                    <a:pt x="56" y="100"/>
                  </a:lnTo>
                  <a:lnTo>
                    <a:pt x="74" y="82"/>
                  </a:lnTo>
                  <a:lnTo>
                    <a:pt x="92" y="64"/>
                  </a:lnTo>
                  <a:lnTo>
                    <a:pt x="112" y="48"/>
                  </a:lnTo>
                  <a:lnTo>
                    <a:pt x="132" y="34"/>
                  </a:lnTo>
                  <a:lnTo>
                    <a:pt x="156" y="24"/>
                  </a:lnTo>
                  <a:lnTo>
                    <a:pt x="180" y="14"/>
                  </a:lnTo>
                  <a:lnTo>
                    <a:pt x="204" y="6"/>
                  </a:lnTo>
                  <a:lnTo>
                    <a:pt x="230" y="2"/>
                  </a:lnTo>
                  <a:lnTo>
                    <a:pt x="256" y="0"/>
                  </a:lnTo>
                  <a:lnTo>
                    <a:pt x="284" y="0"/>
                  </a:lnTo>
                  <a:lnTo>
                    <a:pt x="284" y="0"/>
                  </a:lnTo>
                  <a:lnTo>
                    <a:pt x="310" y="4"/>
                  </a:lnTo>
                  <a:lnTo>
                    <a:pt x="336" y="10"/>
                  </a:lnTo>
                  <a:lnTo>
                    <a:pt x="360" y="18"/>
                  </a:lnTo>
                  <a:lnTo>
                    <a:pt x="384" y="30"/>
                  </a:lnTo>
                  <a:lnTo>
                    <a:pt x="406" y="42"/>
                  </a:lnTo>
                  <a:lnTo>
                    <a:pt x="428" y="56"/>
                  </a:lnTo>
                  <a:lnTo>
                    <a:pt x="446" y="74"/>
                  </a:lnTo>
                  <a:lnTo>
                    <a:pt x="464" y="92"/>
                  </a:lnTo>
                  <a:lnTo>
                    <a:pt x="480" y="112"/>
                  </a:lnTo>
                  <a:lnTo>
                    <a:pt x="492" y="134"/>
                  </a:lnTo>
                  <a:lnTo>
                    <a:pt x="504" y="156"/>
                  </a:lnTo>
                  <a:lnTo>
                    <a:pt x="514" y="180"/>
                  </a:lnTo>
                  <a:lnTo>
                    <a:pt x="520" y="204"/>
                  </a:lnTo>
                  <a:lnTo>
                    <a:pt x="526" y="230"/>
                  </a:lnTo>
                  <a:lnTo>
                    <a:pt x="528" y="256"/>
                  </a:lnTo>
                  <a:lnTo>
                    <a:pt x="526" y="284"/>
                  </a:ln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42" name="Freeform 10171"/>
            <p:cNvSpPr>
              <a:spLocks/>
            </p:cNvSpPr>
            <p:nvPr/>
          </p:nvSpPr>
          <p:spPr bwMode="auto">
            <a:xfrm>
              <a:off x="6201569" y="3516312"/>
              <a:ext cx="419100" cy="419100"/>
            </a:xfrm>
            <a:custGeom>
              <a:avLst/>
              <a:gdLst>
                <a:gd name="T0" fmla="*/ 526 w 528"/>
                <a:gd name="T1" fmla="*/ 284 h 528"/>
                <a:gd name="T2" fmla="*/ 518 w 528"/>
                <a:gd name="T3" fmla="*/ 336 h 528"/>
                <a:gd name="T4" fmla="*/ 498 w 528"/>
                <a:gd name="T5" fmla="*/ 384 h 528"/>
                <a:gd name="T6" fmla="*/ 470 w 528"/>
                <a:gd name="T7" fmla="*/ 428 h 528"/>
                <a:gd name="T8" fmla="*/ 436 w 528"/>
                <a:gd name="T9" fmla="*/ 464 h 528"/>
                <a:gd name="T10" fmla="*/ 394 w 528"/>
                <a:gd name="T11" fmla="*/ 492 h 528"/>
                <a:gd name="T12" fmla="*/ 348 w 528"/>
                <a:gd name="T13" fmla="*/ 514 h 528"/>
                <a:gd name="T14" fmla="*/ 298 w 528"/>
                <a:gd name="T15" fmla="*/ 526 h 528"/>
                <a:gd name="T16" fmla="*/ 244 w 528"/>
                <a:gd name="T17" fmla="*/ 526 h 528"/>
                <a:gd name="T18" fmla="*/ 218 w 528"/>
                <a:gd name="T19" fmla="*/ 524 h 528"/>
                <a:gd name="T20" fmla="*/ 166 w 528"/>
                <a:gd name="T21" fmla="*/ 510 h 528"/>
                <a:gd name="T22" fmla="*/ 120 w 528"/>
                <a:gd name="T23" fmla="*/ 486 h 528"/>
                <a:gd name="T24" fmla="*/ 82 w 528"/>
                <a:gd name="T25" fmla="*/ 454 h 528"/>
                <a:gd name="T26" fmla="*/ 48 w 528"/>
                <a:gd name="T27" fmla="*/ 416 h 528"/>
                <a:gd name="T28" fmla="*/ 24 w 528"/>
                <a:gd name="T29" fmla="*/ 372 h 528"/>
                <a:gd name="T30" fmla="*/ 6 w 528"/>
                <a:gd name="T31" fmla="*/ 324 h 528"/>
                <a:gd name="T32" fmla="*/ 0 w 528"/>
                <a:gd name="T33" fmla="*/ 272 h 528"/>
                <a:gd name="T34" fmla="*/ 0 w 528"/>
                <a:gd name="T35" fmla="*/ 244 h 528"/>
                <a:gd name="T36" fmla="*/ 10 w 528"/>
                <a:gd name="T37" fmla="*/ 192 h 528"/>
                <a:gd name="T38" fmla="*/ 28 w 528"/>
                <a:gd name="T39" fmla="*/ 144 h 528"/>
                <a:gd name="T40" fmla="*/ 56 w 528"/>
                <a:gd name="T41" fmla="*/ 100 h 528"/>
                <a:gd name="T42" fmla="*/ 92 w 528"/>
                <a:gd name="T43" fmla="*/ 64 h 528"/>
                <a:gd name="T44" fmla="*/ 132 w 528"/>
                <a:gd name="T45" fmla="*/ 34 h 528"/>
                <a:gd name="T46" fmla="*/ 180 w 528"/>
                <a:gd name="T47" fmla="*/ 14 h 528"/>
                <a:gd name="T48" fmla="*/ 230 w 528"/>
                <a:gd name="T49" fmla="*/ 2 h 528"/>
                <a:gd name="T50" fmla="*/ 284 w 528"/>
                <a:gd name="T51" fmla="*/ 0 h 528"/>
                <a:gd name="T52" fmla="*/ 310 w 528"/>
                <a:gd name="T53" fmla="*/ 4 h 528"/>
                <a:gd name="T54" fmla="*/ 360 w 528"/>
                <a:gd name="T55" fmla="*/ 18 h 528"/>
                <a:gd name="T56" fmla="*/ 406 w 528"/>
                <a:gd name="T57" fmla="*/ 42 h 528"/>
                <a:gd name="T58" fmla="*/ 446 w 528"/>
                <a:gd name="T59" fmla="*/ 74 h 528"/>
                <a:gd name="T60" fmla="*/ 480 w 528"/>
                <a:gd name="T61" fmla="*/ 112 h 528"/>
                <a:gd name="T62" fmla="*/ 504 w 528"/>
                <a:gd name="T63" fmla="*/ 156 h 528"/>
                <a:gd name="T64" fmla="*/ 520 w 528"/>
                <a:gd name="T65" fmla="*/ 204 h 528"/>
                <a:gd name="T66" fmla="*/ 528 w 528"/>
                <a:gd name="T67" fmla="*/ 256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8" h="528">
                  <a:moveTo>
                    <a:pt x="526" y="284"/>
                  </a:moveTo>
                  <a:lnTo>
                    <a:pt x="526" y="284"/>
                  </a:lnTo>
                  <a:lnTo>
                    <a:pt x="524" y="310"/>
                  </a:lnTo>
                  <a:lnTo>
                    <a:pt x="518" y="336"/>
                  </a:lnTo>
                  <a:lnTo>
                    <a:pt x="508" y="360"/>
                  </a:lnTo>
                  <a:lnTo>
                    <a:pt x="498" y="384"/>
                  </a:lnTo>
                  <a:lnTo>
                    <a:pt x="486" y="406"/>
                  </a:lnTo>
                  <a:lnTo>
                    <a:pt x="470" y="428"/>
                  </a:lnTo>
                  <a:lnTo>
                    <a:pt x="454" y="446"/>
                  </a:lnTo>
                  <a:lnTo>
                    <a:pt x="436" y="464"/>
                  </a:lnTo>
                  <a:lnTo>
                    <a:pt x="416" y="480"/>
                  </a:lnTo>
                  <a:lnTo>
                    <a:pt x="394" y="492"/>
                  </a:lnTo>
                  <a:lnTo>
                    <a:pt x="372" y="504"/>
                  </a:lnTo>
                  <a:lnTo>
                    <a:pt x="348" y="514"/>
                  </a:lnTo>
                  <a:lnTo>
                    <a:pt x="324" y="520"/>
                  </a:lnTo>
                  <a:lnTo>
                    <a:pt x="298" y="526"/>
                  </a:lnTo>
                  <a:lnTo>
                    <a:pt x="270" y="528"/>
                  </a:lnTo>
                  <a:lnTo>
                    <a:pt x="244" y="526"/>
                  </a:lnTo>
                  <a:lnTo>
                    <a:pt x="244" y="526"/>
                  </a:lnTo>
                  <a:lnTo>
                    <a:pt x="218" y="524"/>
                  </a:lnTo>
                  <a:lnTo>
                    <a:pt x="192" y="518"/>
                  </a:lnTo>
                  <a:lnTo>
                    <a:pt x="166" y="510"/>
                  </a:lnTo>
                  <a:lnTo>
                    <a:pt x="144" y="498"/>
                  </a:lnTo>
                  <a:lnTo>
                    <a:pt x="120" y="486"/>
                  </a:lnTo>
                  <a:lnTo>
                    <a:pt x="100" y="470"/>
                  </a:lnTo>
                  <a:lnTo>
                    <a:pt x="82" y="454"/>
                  </a:lnTo>
                  <a:lnTo>
                    <a:pt x="64" y="436"/>
                  </a:lnTo>
                  <a:lnTo>
                    <a:pt x="48" y="416"/>
                  </a:lnTo>
                  <a:lnTo>
                    <a:pt x="34" y="394"/>
                  </a:lnTo>
                  <a:lnTo>
                    <a:pt x="24" y="372"/>
                  </a:lnTo>
                  <a:lnTo>
                    <a:pt x="14" y="348"/>
                  </a:lnTo>
                  <a:lnTo>
                    <a:pt x="6" y="324"/>
                  </a:lnTo>
                  <a:lnTo>
                    <a:pt x="2" y="298"/>
                  </a:lnTo>
                  <a:lnTo>
                    <a:pt x="0" y="272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4" y="218"/>
                  </a:lnTo>
                  <a:lnTo>
                    <a:pt x="10" y="192"/>
                  </a:lnTo>
                  <a:lnTo>
                    <a:pt x="18" y="166"/>
                  </a:lnTo>
                  <a:lnTo>
                    <a:pt x="28" y="144"/>
                  </a:lnTo>
                  <a:lnTo>
                    <a:pt x="42" y="122"/>
                  </a:lnTo>
                  <a:lnTo>
                    <a:pt x="56" y="100"/>
                  </a:lnTo>
                  <a:lnTo>
                    <a:pt x="74" y="82"/>
                  </a:lnTo>
                  <a:lnTo>
                    <a:pt x="92" y="64"/>
                  </a:lnTo>
                  <a:lnTo>
                    <a:pt x="112" y="48"/>
                  </a:lnTo>
                  <a:lnTo>
                    <a:pt x="132" y="34"/>
                  </a:lnTo>
                  <a:lnTo>
                    <a:pt x="156" y="24"/>
                  </a:lnTo>
                  <a:lnTo>
                    <a:pt x="180" y="14"/>
                  </a:lnTo>
                  <a:lnTo>
                    <a:pt x="204" y="6"/>
                  </a:lnTo>
                  <a:lnTo>
                    <a:pt x="230" y="2"/>
                  </a:lnTo>
                  <a:lnTo>
                    <a:pt x="256" y="0"/>
                  </a:lnTo>
                  <a:lnTo>
                    <a:pt x="284" y="0"/>
                  </a:lnTo>
                  <a:lnTo>
                    <a:pt x="284" y="0"/>
                  </a:lnTo>
                  <a:lnTo>
                    <a:pt x="310" y="4"/>
                  </a:lnTo>
                  <a:lnTo>
                    <a:pt x="336" y="10"/>
                  </a:lnTo>
                  <a:lnTo>
                    <a:pt x="360" y="18"/>
                  </a:lnTo>
                  <a:lnTo>
                    <a:pt x="384" y="30"/>
                  </a:lnTo>
                  <a:lnTo>
                    <a:pt x="406" y="42"/>
                  </a:lnTo>
                  <a:lnTo>
                    <a:pt x="428" y="56"/>
                  </a:lnTo>
                  <a:lnTo>
                    <a:pt x="446" y="74"/>
                  </a:lnTo>
                  <a:lnTo>
                    <a:pt x="464" y="92"/>
                  </a:lnTo>
                  <a:lnTo>
                    <a:pt x="480" y="112"/>
                  </a:lnTo>
                  <a:lnTo>
                    <a:pt x="492" y="134"/>
                  </a:lnTo>
                  <a:lnTo>
                    <a:pt x="504" y="156"/>
                  </a:lnTo>
                  <a:lnTo>
                    <a:pt x="514" y="180"/>
                  </a:lnTo>
                  <a:lnTo>
                    <a:pt x="520" y="204"/>
                  </a:lnTo>
                  <a:lnTo>
                    <a:pt x="526" y="230"/>
                  </a:lnTo>
                  <a:lnTo>
                    <a:pt x="528" y="256"/>
                  </a:lnTo>
                  <a:lnTo>
                    <a:pt x="526" y="28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43" name="Freeform 10172"/>
            <p:cNvSpPr>
              <a:spLocks/>
            </p:cNvSpPr>
            <p:nvPr/>
          </p:nvSpPr>
          <p:spPr bwMode="auto">
            <a:xfrm>
              <a:off x="6231731" y="3546475"/>
              <a:ext cx="358775" cy="358775"/>
            </a:xfrm>
            <a:custGeom>
              <a:avLst/>
              <a:gdLst>
                <a:gd name="T0" fmla="*/ 452 w 452"/>
                <a:gd name="T1" fmla="*/ 242 h 452"/>
                <a:gd name="T2" fmla="*/ 444 w 452"/>
                <a:gd name="T3" fmla="*/ 288 h 452"/>
                <a:gd name="T4" fmla="*/ 426 w 452"/>
                <a:gd name="T5" fmla="*/ 330 h 452"/>
                <a:gd name="T6" fmla="*/ 404 w 452"/>
                <a:gd name="T7" fmla="*/ 366 h 452"/>
                <a:gd name="T8" fmla="*/ 374 w 452"/>
                <a:gd name="T9" fmla="*/ 398 h 452"/>
                <a:gd name="T10" fmla="*/ 338 w 452"/>
                <a:gd name="T11" fmla="*/ 422 h 452"/>
                <a:gd name="T12" fmla="*/ 298 w 452"/>
                <a:gd name="T13" fmla="*/ 440 h 452"/>
                <a:gd name="T14" fmla="*/ 254 w 452"/>
                <a:gd name="T15" fmla="*/ 450 h 452"/>
                <a:gd name="T16" fmla="*/ 208 w 452"/>
                <a:gd name="T17" fmla="*/ 452 h 452"/>
                <a:gd name="T18" fmla="*/ 186 w 452"/>
                <a:gd name="T19" fmla="*/ 448 h 452"/>
                <a:gd name="T20" fmla="*/ 142 w 452"/>
                <a:gd name="T21" fmla="*/ 436 h 452"/>
                <a:gd name="T22" fmla="*/ 104 w 452"/>
                <a:gd name="T23" fmla="*/ 416 h 452"/>
                <a:gd name="T24" fmla="*/ 70 w 452"/>
                <a:gd name="T25" fmla="*/ 390 h 452"/>
                <a:gd name="T26" fmla="*/ 40 w 452"/>
                <a:gd name="T27" fmla="*/ 356 h 452"/>
                <a:gd name="T28" fmla="*/ 20 w 452"/>
                <a:gd name="T29" fmla="*/ 318 h 452"/>
                <a:gd name="T30" fmla="*/ 6 w 452"/>
                <a:gd name="T31" fmla="*/ 276 h 452"/>
                <a:gd name="T32" fmla="*/ 0 w 452"/>
                <a:gd name="T33" fmla="*/ 232 h 452"/>
                <a:gd name="T34" fmla="*/ 0 w 452"/>
                <a:gd name="T35" fmla="*/ 208 h 452"/>
                <a:gd name="T36" fmla="*/ 8 w 452"/>
                <a:gd name="T37" fmla="*/ 164 h 452"/>
                <a:gd name="T38" fmla="*/ 24 w 452"/>
                <a:gd name="T39" fmla="*/ 122 h 452"/>
                <a:gd name="T40" fmla="*/ 48 w 452"/>
                <a:gd name="T41" fmla="*/ 86 h 452"/>
                <a:gd name="T42" fmla="*/ 78 w 452"/>
                <a:gd name="T43" fmla="*/ 54 h 452"/>
                <a:gd name="T44" fmla="*/ 114 w 452"/>
                <a:gd name="T45" fmla="*/ 30 h 452"/>
                <a:gd name="T46" fmla="*/ 154 w 452"/>
                <a:gd name="T47" fmla="*/ 12 h 452"/>
                <a:gd name="T48" fmla="*/ 196 w 452"/>
                <a:gd name="T49" fmla="*/ 2 h 452"/>
                <a:gd name="T50" fmla="*/ 242 w 452"/>
                <a:gd name="T51" fmla="*/ 0 h 452"/>
                <a:gd name="T52" fmla="*/ 266 w 452"/>
                <a:gd name="T53" fmla="*/ 4 h 452"/>
                <a:gd name="T54" fmla="*/ 308 w 452"/>
                <a:gd name="T55" fmla="*/ 16 h 452"/>
                <a:gd name="T56" fmla="*/ 348 w 452"/>
                <a:gd name="T57" fmla="*/ 36 h 452"/>
                <a:gd name="T58" fmla="*/ 382 w 452"/>
                <a:gd name="T59" fmla="*/ 62 h 452"/>
                <a:gd name="T60" fmla="*/ 410 w 452"/>
                <a:gd name="T61" fmla="*/ 96 h 452"/>
                <a:gd name="T62" fmla="*/ 432 w 452"/>
                <a:gd name="T63" fmla="*/ 134 h 452"/>
                <a:gd name="T64" fmla="*/ 446 w 452"/>
                <a:gd name="T65" fmla="*/ 174 h 452"/>
                <a:gd name="T66" fmla="*/ 452 w 452"/>
                <a:gd name="T67" fmla="*/ 22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52" h="452">
                  <a:moveTo>
                    <a:pt x="452" y="242"/>
                  </a:moveTo>
                  <a:lnTo>
                    <a:pt x="452" y="242"/>
                  </a:lnTo>
                  <a:lnTo>
                    <a:pt x="448" y="266"/>
                  </a:lnTo>
                  <a:lnTo>
                    <a:pt x="444" y="288"/>
                  </a:lnTo>
                  <a:lnTo>
                    <a:pt x="436" y="308"/>
                  </a:lnTo>
                  <a:lnTo>
                    <a:pt x="426" y="330"/>
                  </a:lnTo>
                  <a:lnTo>
                    <a:pt x="416" y="348"/>
                  </a:lnTo>
                  <a:lnTo>
                    <a:pt x="404" y="366"/>
                  </a:lnTo>
                  <a:lnTo>
                    <a:pt x="388" y="382"/>
                  </a:lnTo>
                  <a:lnTo>
                    <a:pt x="374" y="398"/>
                  </a:lnTo>
                  <a:lnTo>
                    <a:pt x="356" y="410"/>
                  </a:lnTo>
                  <a:lnTo>
                    <a:pt x="338" y="422"/>
                  </a:lnTo>
                  <a:lnTo>
                    <a:pt x="318" y="432"/>
                  </a:lnTo>
                  <a:lnTo>
                    <a:pt x="298" y="440"/>
                  </a:lnTo>
                  <a:lnTo>
                    <a:pt x="276" y="446"/>
                  </a:lnTo>
                  <a:lnTo>
                    <a:pt x="254" y="450"/>
                  </a:lnTo>
                  <a:lnTo>
                    <a:pt x="232" y="452"/>
                  </a:lnTo>
                  <a:lnTo>
                    <a:pt x="208" y="452"/>
                  </a:lnTo>
                  <a:lnTo>
                    <a:pt x="208" y="452"/>
                  </a:lnTo>
                  <a:lnTo>
                    <a:pt x="186" y="448"/>
                  </a:lnTo>
                  <a:lnTo>
                    <a:pt x="164" y="444"/>
                  </a:lnTo>
                  <a:lnTo>
                    <a:pt x="142" y="436"/>
                  </a:lnTo>
                  <a:lnTo>
                    <a:pt x="122" y="426"/>
                  </a:lnTo>
                  <a:lnTo>
                    <a:pt x="104" y="416"/>
                  </a:lnTo>
                  <a:lnTo>
                    <a:pt x="86" y="404"/>
                  </a:lnTo>
                  <a:lnTo>
                    <a:pt x="70" y="390"/>
                  </a:lnTo>
                  <a:lnTo>
                    <a:pt x="54" y="374"/>
                  </a:lnTo>
                  <a:lnTo>
                    <a:pt x="40" y="356"/>
                  </a:lnTo>
                  <a:lnTo>
                    <a:pt x="30" y="338"/>
                  </a:lnTo>
                  <a:lnTo>
                    <a:pt x="20" y="318"/>
                  </a:lnTo>
                  <a:lnTo>
                    <a:pt x="12" y="298"/>
                  </a:lnTo>
                  <a:lnTo>
                    <a:pt x="6" y="276"/>
                  </a:lnTo>
                  <a:lnTo>
                    <a:pt x="2" y="254"/>
                  </a:lnTo>
                  <a:lnTo>
                    <a:pt x="0" y="232"/>
                  </a:lnTo>
                  <a:lnTo>
                    <a:pt x="0" y="208"/>
                  </a:lnTo>
                  <a:lnTo>
                    <a:pt x="0" y="208"/>
                  </a:lnTo>
                  <a:lnTo>
                    <a:pt x="4" y="186"/>
                  </a:lnTo>
                  <a:lnTo>
                    <a:pt x="8" y="164"/>
                  </a:lnTo>
                  <a:lnTo>
                    <a:pt x="16" y="142"/>
                  </a:lnTo>
                  <a:lnTo>
                    <a:pt x="24" y="122"/>
                  </a:lnTo>
                  <a:lnTo>
                    <a:pt x="36" y="104"/>
                  </a:lnTo>
                  <a:lnTo>
                    <a:pt x="48" y="86"/>
                  </a:lnTo>
                  <a:lnTo>
                    <a:pt x="62" y="70"/>
                  </a:lnTo>
                  <a:lnTo>
                    <a:pt x="78" y="54"/>
                  </a:lnTo>
                  <a:lnTo>
                    <a:pt x="96" y="42"/>
                  </a:lnTo>
                  <a:lnTo>
                    <a:pt x="114" y="30"/>
                  </a:lnTo>
                  <a:lnTo>
                    <a:pt x="134" y="20"/>
                  </a:lnTo>
                  <a:lnTo>
                    <a:pt x="154" y="12"/>
                  </a:lnTo>
                  <a:lnTo>
                    <a:pt x="174" y="6"/>
                  </a:lnTo>
                  <a:lnTo>
                    <a:pt x="196" y="2"/>
                  </a:lnTo>
                  <a:lnTo>
                    <a:pt x="220" y="0"/>
                  </a:lnTo>
                  <a:lnTo>
                    <a:pt x="242" y="0"/>
                  </a:lnTo>
                  <a:lnTo>
                    <a:pt x="242" y="0"/>
                  </a:lnTo>
                  <a:lnTo>
                    <a:pt x="266" y="4"/>
                  </a:lnTo>
                  <a:lnTo>
                    <a:pt x="288" y="8"/>
                  </a:lnTo>
                  <a:lnTo>
                    <a:pt x="308" y="16"/>
                  </a:lnTo>
                  <a:lnTo>
                    <a:pt x="328" y="24"/>
                  </a:lnTo>
                  <a:lnTo>
                    <a:pt x="348" y="36"/>
                  </a:lnTo>
                  <a:lnTo>
                    <a:pt x="366" y="48"/>
                  </a:lnTo>
                  <a:lnTo>
                    <a:pt x="382" y="62"/>
                  </a:lnTo>
                  <a:lnTo>
                    <a:pt x="396" y="78"/>
                  </a:lnTo>
                  <a:lnTo>
                    <a:pt x="410" y="96"/>
                  </a:lnTo>
                  <a:lnTo>
                    <a:pt x="422" y="114"/>
                  </a:lnTo>
                  <a:lnTo>
                    <a:pt x="432" y="134"/>
                  </a:lnTo>
                  <a:lnTo>
                    <a:pt x="440" y="154"/>
                  </a:lnTo>
                  <a:lnTo>
                    <a:pt x="446" y="174"/>
                  </a:lnTo>
                  <a:lnTo>
                    <a:pt x="450" y="196"/>
                  </a:lnTo>
                  <a:lnTo>
                    <a:pt x="452" y="220"/>
                  </a:lnTo>
                  <a:lnTo>
                    <a:pt x="452" y="242"/>
                  </a:lnTo>
                  <a:close/>
                </a:path>
              </a:pathLst>
            </a:custGeom>
            <a:solidFill>
              <a:srgbClr val="6767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44" name="Freeform 10173"/>
            <p:cNvSpPr>
              <a:spLocks/>
            </p:cNvSpPr>
            <p:nvPr/>
          </p:nvSpPr>
          <p:spPr bwMode="auto">
            <a:xfrm>
              <a:off x="6231731" y="3546475"/>
              <a:ext cx="358775" cy="358775"/>
            </a:xfrm>
            <a:custGeom>
              <a:avLst/>
              <a:gdLst>
                <a:gd name="T0" fmla="*/ 452 w 452"/>
                <a:gd name="T1" fmla="*/ 242 h 452"/>
                <a:gd name="T2" fmla="*/ 444 w 452"/>
                <a:gd name="T3" fmla="*/ 288 h 452"/>
                <a:gd name="T4" fmla="*/ 426 w 452"/>
                <a:gd name="T5" fmla="*/ 330 h 452"/>
                <a:gd name="T6" fmla="*/ 404 w 452"/>
                <a:gd name="T7" fmla="*/ 366 h 452"/>
                <a:gd name="T8" fmla="*/ 374 w 452"/>
                <a:gd name="T9" fmla="*/ 398 h 452"/>
                <a:gd name="T10" fmla="*/ 338 w 452"/>
                <a:gd name="T11" fmla="*/ 422 h 452"/>
                <a:gd name="T12" fmla="*/ 298 w 452"/>
                <a:gd name="T13" fmla="*/ 440 h 452"/>
                <a:gd name="T14" fmla="*/ 254 w 452"/>
                <a:gd name="T15" fmla="*/ 450 h 452"/>
                <a:gd name="T16" fmla="*/ 208 w 452"/>
                <a:gd name="T17" fmla="*/ 452 h 452"/>
                <a:gd name="T18" fmla="*/ 186 w 452"/>
                <a:gd name="T19" fmla="*/ 448 h 452"/>
                <a:gd name="T20" fmla="*/ 142 w 452"/>
                <a:gd name="T21" fmla="*/ 436 h 452"/>
                <a:gd name="T22" fmla="*/ 104 w 452"/>
                <a:gd name="T23" fmla="*/ 416 h 452"/>
                <a:gd name="T24" fmla="*/ 70 w 452"/>
                <a:gd name="T25" fmla="*/ 390 h 452"/>
                <a:gd name="T26" fmla="*/ 40 w 452"/>
                <a:gd name="T27" fmla="*/ 356 h 452"/>
                <a:gd name="T28" fmla="*/ 20 w 452"/>
                <a:gd name="T29" fmla="*/ 318 h 452"/>
                <a:gd name="T30" fmla="*/ 6 w 452"/>
                <a:gd name="T31" fmla="*/ 276 h 452"/>
                <a:gd name="T32" fmla="*/ 0 w 452"/>
                <a:gd name="T33" fmla="*/ 232 h 452"/>
                <a:gd name="T34" fmla="*/ 0 w 452"/>
                <a:gd name="T35" fmla="*/ 208 h 452"/>
                <a:gd name="T36" fmla="*/ 8 w 452"/>
                <a:gd name="T37" fmla="*/ 164 h 452"/>
                <a:gd name="T38" fmla="*/ 24 w 452"/>
                <a:gd name="T39" fmla="*/ 122 h 452"/>
                <a:gd name="T40" fmla="*/ 48 w 452"/>
                <a:gd name="T41" fmla="*/ 86 h 452"/>
                <a:gd name="T42" fmla="*/ 78 w 452"/>
                <a:gd name="T43" fmla="*/ 54 h 452"/>
                <a:gd name="T44" fmla="*/ 114 w 452"/>
                <a:gd name="T45" fmla="*/ 30 h 452"/>
                <a:gd name="T46" fmla="*/ 154 w 452"/>
                <a:gd name="T47" fmla="*/ 12 h 452"/>
                <a:gd name="T48" fmla="*/ 196 w 452"/>
                <a:gd name="T49" fmla="*/ 2 h 452"/>
                <a:gd name="T50" fmla="*/ 242 w 452"/>
                <a:gd name="T51" fmla="*/ 0 h 452"/>
                <a:gd name="T52" fmla="*/ 266 w 452"/>
                <a:gd name="T53" fmla="*/ 4 h 452"/>
                <a:gd name="T54" fmla="*/ 308 w 452"/>
                <a:gd name="T55" fmla="*/ 16 h 452"/>
                <a:gd name="T56" fmla="*/ 348 w 452"/>
                <a:gd name="T57" fmla="*/ 36 h 452"/>
                <a:gd name="T58" fmla="*/ 382 w 452"/>
                <a:gd name="T59" fmla="*/ 62 h 452"/>
                <a:gd name="T60" fmla="*/ 410 w 452"/>
                <a:gd name="T61" fmla="*/ 96 h 452"/>
                <a:gd name="T62" fmla="*/ 432 w 452"/>
                <a:gd name="T63" fmla="*/ 134 h 452"/>
                <a:gd name="T64" fmla="*/ 446 w 452"/>
                <a:gd name="T65" fmla="*/ 174 h 452"/>
                <a:gd name="T66" fmla="*/ 452 w 452"/>
                <a:gd name="T67" fmla="*/ 22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52" h="452">
                  <a:moveTo>
                    <a:pt x="452" y="242"/>
                  </a:moveTo>
                  <a:lnTo>
                    <a:pt x="452" y="242"/>
                  </a:lnTo>
                  <a:lnTo>
                    <a:pt x="448" y="266"/>
                  </a:lnTo>
                  <a:lnTo>
                    <a:pt x="444" y="288"/>
                  </a:lnTo>
                  <a:lnTo>
                    <a:pt x="436" y="308"/>
                  </a:lnTo>
                  <a:lnTo>
                    <a:pt x="426" y="330"/>
                  </a:lnTo>
                  <a:lnTo>
                    <a:pt x="416" y="348"/>
                  </a:lnTo>
                  <a:lnTo>
                    <a:pt x="404" y="366"/>
                  </a:lnTo>
                  <a:lnTo>
                    <a:pt x="388" y="382"/>
                  </a:lnTo>
                  <a:lnTo>
                    <a:pt x="374" y="398"/>
                  </a:lnTo>
                  <a:lnTo>
                    <a:pt x="356" y="410"/>
                  </a:lnTo>
                  <a:lnTo>
                    <a:pt x="338" y="422"/>
                  </a:lnTo>
                  <a:lnTo>
                    <a:pt x="318" y="432"/>
                  </a:lnTo>
                  <a:lnTo>
                    <a:pt x="298" y="440"/>
                  </a:lnTo>
                  <a:lnTo>
                    <a:pt x="276" y="446"/>
                  </a:lnTo>
                  <a:lnTo>
                    <a:pt x="254" y="450"/>
                  </a:lnTo>
                  <a:lnTo>
                    <a:pt x="232" y="452"/>
                  </a:lnTo>
                  <a:lnTo>
                    <a:pt x="208" y="452"/>
                  </a:lnTo>
                  <a:lnTo>
                    <a:pt x="208" y="452"/>
                  </a:lnTo>
                  <a:lnTo>
                    <a:pt x="186" y="448"/>
                  </a:lnTo>
                  <a:lnTo>
                    <a:pt x="164" y="444"/>
                  </a:lnTo>
                  <a:lnTo>
                    <a:pt x="142" y="436"/>
                  </a:lnTo>
                  <a:lnTo>
                    <a:pt x="122" y="426"/>
                  </a:lnTo>
                  <a:lnTo>
                    <a:pt x="104" y="416"/>
                  </a:lnTo>
                  <a:lnTo>
                    <a:pt x="86" y="404"/>
                  </a:lnTo>
                  <a:lnTo>
                    <a:pt x="70" y="390"/>
                  </a:lnTo>
                  <a:lnTo>
                    <a:pt x="54" y="374"/>
                  </a:lnTo>
                  <a:lnTo>
                    <a:pt x="40" y="356"/>
                  </a:lnTo>
                  <a:lnTo>
                    <a:pt x="30" y="338"/>
                  </a:lnTo>
                  <a:lnTo>
                    <a:pt x="20" y="318"/>
                  </a:lnTo>
                  <a:lnTo>
                    <a:pt x="12" y="298"/>
                  </a:lnTo>
                  <a:lnTo>
                    <a:pt x="6" y="276"/>
                  </a:lnTo>
                  <a:lnTo>
                    <a:pt x="2" y="254"/>
                  </a:lnTo>
                  <a:lnTo>
                    <a:pt x="0" y="232"/>
                  </a:lnTo>
                  <a:lnTo>
                    <a:pt x="0" y="208"/>
                  </a:lnTo>
                  <a:lnTo>
                    <a:pt x="0" y="208"/>
                  </a:lnTo>
                  <a:lnTo>
                    <a:pt x="4" y="186"/>
                  </a:lnTo>
                  <a:lnTo>
                    <a:pt x="8" y="164"/>
                  </a:lnTo>
                  <a:lnTo>
                    <a:pt x="16" y="142"/>
                  </a:lnTo>
                  <a:lnTo>
                    <a:pt x="24" y="122"/>
                  </a:lnTo>
                  <a:lnTo>
                    <a:pt x="36" y="104"/>
                  </a:lnTo>
                  <a:lnTo>
                    <a:pt x="48" y="86"/>
                  </a:lnTo>
                  <a:lnTo>
                    <a:pt x="62" y="70"/>
                  </a:lnTo>
                  <a:lnTo>
                    <a:pt x="78" y="54"/>
                  </a:lnTo>
                  <a:lnTo>
                    <a:pt x="96" y="42"/>
                  </a:lnTo>
                  <a:lnTo>
                    <a:pt x="114" y="30"/>
                  </a:lnTo>
                  <a:lnTo>
                    <a:pt x="134" y="20"/>
                  </a:lnTo>
                  <a:lnTo>
                    <a:pt x="154" y="12"/>
                  </a:lnTo>
                  <a:lnTo>
                    <a:pt x="174" y="6"/>
                  </a:lnTo>
                  <a:lnTo>
                    <a:pt x="196" y="2"/>
                  </a:lnTo>
                  <a:lnTo>
                    <a:pt x="220" y="0"/>
                  </a:lnTo>
                  <a:lnTo>
                    <a:pt x="242" y="0"/>
                  </a:lnTo>
                  <a:lnTo>
                    <a:pt x="242" y="0"/>
                  </a:lnTo>
                  <a:lnTo>
                    <a:pt x="266" y="4"/>
                  </a:lnTo>
                  <a:lnTo>
                    <a:pt x="288" y="8"/>
                  </a:lnTo>
                  <a:lnTo>
                    <a:pt x="308" y="16"/>
                  </a:lnTo>
                  <a:lnTo>
                    <a:pt x="328" y="24"/>
                  </a:lnTo>
                  <a:lnTo>
                    <a:pt x="348" y="36"/>
                  </a:lnTo>
                  <a:lnTo>
                    <a:pt x="366" y="48"/>
                  </a:lnTo>
                  <a:lnTo>
                    <a:pt x="382" y="62"/>
                  </a:lnTo>
                  <a:lnTo>
                    <a:pt x="396" y="78"/>
                  </a:lnTo>
                  <a:lnTo>
                    <a:pt x="410" y="96"/>
                  </a:lnTo>
                  <a:lnTo>
                    <a:pt x="422" y="114"/>
                  </a:lnTo>
                  <a:lnTo>
                    <a:pt x="432" y="134"/>
                  </a:lnTo>
                  <a:lnTo>
                    <a:pt x="440" y="154"/>
                  </a:lnTo>
                  <a:lnTo>
                    <a:pt x="446" y="174"/>
                  </a:lnTo>
                  <a:lnTo>
                    <a:pt x="450" y="196"/>
                  </a:lnTo>
                  <a:lnTo>
                    <a:pt x="452" y="220"/>
                  </a:lnTo>
                  <a:lnTo>
                    <a:pt x="452" y="24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45" name="Freeform 10174"/>
            <p:cNvSpPr>
              <a:spLocks/>
            </p:cNvSpPr>
            <p:nvPr/>
          </p:nvSpPr>
          <p:spPr bwMode="auto">
            <a:xfrm>
              <a:off x="6344444" y="3659187"/>
              <a:ext cx="133350" cy="133350"/>
            </a:xfrm>
            <a:custGeom>
              <a:avLst/>
              <a:gdLst>
                <a:gd name="T0" fmla="*/ 168 w 168"/>
                <a:gd name="T1" fmla="*/ 90 h 168"/>
                <a:gd name="T2" fmla="*/ 168 w 168"/>
                <a:gd name="T3" fmla="*/ 90 h 168"/>
                <a:gd name="T4" fmla="*/ 166 w 168"/>
                <a:gd name="T5" fmla="*/ 108 h 168"/>
                <a:gd name="T6" fmla="*/ 160 w 168"/>
                <a:gd name="T7" fmla="*/ 122 h 168"/>
                <a:gd name="T8" fmla="*/ 150 w 168"/>
                <a:gd name="T9" fmla="*/ 136 h 168"/>
                <a:gd name="T10" fmla="*/ 138 w 168"/>
                <a:gd name="T11" fmla="*/ 148 h 168"/>
                <a:gd name="T12" fmla="*/ 126 w 168"/>
                <a:gd name="T13" fmla="*/ 158 h 168"/>
                <a:gd name="T14" fmla="*/ 110 w 168"/>
                <a:gd name="T15" fmla="*/ 164 h 168"/>
                <a:gd name="T16" fmla="*/ 94 w 168"/>
                <a:gd name="T17" fmla="*/ 168 h 168"/>
                <a:gd name="T18" fmla="*/ 78 w 168"/>
                <a:gd name="T19" fmla="*/ 168 h 168"/>
                <a:gd name="T20" fmla="*/ 78 w 168"/>
                <a:gd name="T21" fmla="*/ 168 h 168"/>
                <a:gd name="T22" fmla="*/ 60 w 168"/>
                <a:gd name="T23" fmla="*/ 166 h 168"/>
                <a:gd name="T24" fmla="*/ 44 w 168"/>
                <a:gd name="T25" fmla="*/ 160 h 168"/>
                <a:gd name="T26" fmla="*/ 32 w 168"/>
                <a:gd name="T27" fmla="*/ 150 h 168"/>
                <a:gd name="T28" fmla="*/ 20 w 168"/>
                <a:gd name="T29" fmla="*/ 140 h 168"/>
                <a:gd name="T30" fmla="*/ 10 w 168"/>
                <a:gd name="T31" fmla="*/ 126 h 168"/>
                <a:gd name="T32" fmla="*/ 4 w 168"/>
                <a:gd name="T33" fmla="*/ 110 h 168"/>
                <a:gd name="T34" fmla="*/ 0 w 168"/>
                <a:gd name="T35" fmla="*/ 94 h 168"/>
                <a:gd name="T36" fmla="*/ 0 w 168"/>
                <a:gd name="T37" fmla="*/ 78 h 168"/>
                <a:gd name="T38" fmla="*/ 0 w 168"/>
                <a:gd name="T39" fmla="*/ 78 h 168"/>
                <a:gd name="T40" fmla="*/ 2 w 168"/>
                <a:gd name="T41" fmla="*/ 60 h 168"/>
                <a:gd name="T42" fmla="*/ 8 w 168"/>
                <a:gd name="T43" fmla="*/ 46 h 168"/>
                <a:gd name="T44" fmla="*/ 18 w 168"/>
                <a:gd name="T45" fmla="*/ 32 h 168"/>
                <a:gd name="T46" fmla="*/ 28 w 168"/>
                <a:gd name="T47" fmla="*/ 20 h 168"/>
                <a:gd name="T48" fmla="*/ 42 w 168"/>
                <a:gd name="T49" fmla="*/ 10 h 168"/>
                <a:gd name="T50" fmla="*/ 56 w 168"/>
                <a:gd name="T51" fmla="*/ 4 h 168"/>
                <a:gd name="T52" fmla="*/ 72 w 168"/>
                <a:gd name="T53" fmla="*/ 0 h 168"/>
                <a:gd name="T54" fmla="*/ 90 w 168"/>
                <a:gd name="T55" fmla="*/ 0 h 168"/>
                <a:gd name="T56" fmla="*/ 90 w 168"/>
                <a:gd name="T57" fmla="*/ 0 h 168"/>
                <a:gd name="T58" fmla="*/ 106 w 168"/>
                <a:gd name="T59" fmla="*/ 2 h 168"/>
                <a:gd name="T60" fmla="*/ 122 w 168"/>
                <a:gd name="T61" fmla="*/ 8 h 168"/>
                <a:gd name="T62" fmla="*/ 136 w 168"/>
                <a:gd name="T63" fmla="*/ 18 h 168"/>
                <a:gd name="T64" fmla="*/ 148 w 168"/>
                <a:gd name="T65" fmla="*/ 28 h 168"/>
                <a:gd name="T66" fmla="*/ 158 w 168"/>
                <a:gd name="T67" fmla="*/ 42 h 168"/>
                <a:gd name="T68" fmla="*/ 164 w 168"/>
                <a:gd name="T69" fmla="*/ 56 h 168"/>
                <a:gd name="T70" fmla="*/ 168 w 168"/>
                <a:gd name="T71" fmla="*/ 72 h 168"/>
                <a:gd name="T72" fmla="*/ 168 w 168"/>
                <a:gd name="T73" fmla="*/ 9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68" h="168">
                  <a:moveTo>
                    <a:pt x="168" y="90"/>
                  </a:moveTo>
                  <a:lnTo>
                    <a:pt x="168" y="90"/>
                  </a:lnTo>
                  <a:lnTo>
                    <a:pt x="166" y="108"/>
                  </a:lnTo>
                  <a:lnTo>
                    <a:pt x="160" y="122"/>
                  </a:lnTo>
                  <a:lnTo>
                    <a:pt x="150" y="136"/>
                  </a:lnTo>
                  <a:lnTo>
                    <a:pt x="138" y="148"/>
                  </a:lnTo>
                  <a:lnTo>
                    <a:pt x="126" y="158"/>
                  </a:lnTo>
                  <a:lnTo>
                    <a:pt x="110" y="164"/>
                  </a:lnTo>
                  <a:lnTo>
                    <a:pt x="94" y="168"/>
                  </a:lnTo>
                  <a:lnTo>
                    <a:pt x="78" y="168"/>
                  </a:lnTo>
                  <a:lnTo>
                    <a:pt x="78" y="168"/>
                  </a:lnTo>
                  <a:lnTo>
                    <a:pt x="60" y="166"/>
                  </a:lnTo>
                  <a:lnTo>
                    <a:pt x="44" y="160"/>
                  </a:lnTo>
                  <a:lnTo>
                    <a:pt x="32" y="150"/>
                  </a:lnTo>
                  <a:lnTo>
                    <a:pt x="20" y="140"/>
                  </a:lnTo>
                  <a:lnTo>
                    <a:pt x="10" y="126"/>
                  </a:lnTo>
                  <a:lnTo>
                    <a:pt x="4" y="110"/>
                  </a:lnTo>
                  <a:lnTo>
                    <a:pt x="0" y="94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2" y="60"/>
                  </a:lnTo>
                  <a:lnTo>
                    <a:pt x="8" y="46"/>
                  </a:lnTo>
                  <a:lnTo>
                    <a:pt x="18" y="32"/>
                  </a:lnTo>
                  <a:lnTo>
                    <a:pt x="28" y="20"/>
                  </a:lnTo>
                  <a:lnTo>
                    <a:pt x="42" y="10"/>
                  </a:lnTo>
                  <a:lnTo>
                    <a:pt x="56" y="4"/>
                  </a:lnTo>
                  <a:lnTo>
                    <a:pt x="72" y="0"/>
                  </a:lnTo>
                  <a:lnTo>
                    <a:pt x="90" y="0"/>
                  </a:lnTo>
                  <a:lnTo>
                    <a:pt x="90" y="0"/>
                  </a:lnTo>
                  <a:lnTo>
                    <a:pt x="106" y="2"/>
                  </a:lnTo>
                  <a:lnTo>
                    <a:pt x="122" y="8"/>
                  </a:lnTo>
                  <a:lnTo>
                    <a:pt x="136" y="18"/>
                  </a:lnTo>
                  <a:lnTo>
                    <a:pt x="148" y="28"/>
                  </a:lnTo>
                  <a:lnTo>
                    <a:pt x="158" y="42"/>
                  </a:lnTo>
                  <a:lnTo>
                    <a:pt x="164" y="56"/>
                  </a:lnTo>
                  <a:lnTo>
                    <a:pt x="168" y="72"/>
                  </a:lnTo>
                  <a:lnTo>
                    <a:pt x="168" y="90"/>
                  </a:ln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46" name="Freeform 10175"/>
            <p:cNvSpPr>
              <a:spLocks/>
            </p:cNvSpPr>
            <p:nvPr/>
          </p:nvSpPr>
          <p:spPr bwMode="auto">
            <a:xfrm>
              <a:off x="6344444" y="3659187"/>
              <a:ext cx="133350" cy="133350"/>
            </a:xfrm>
            <a:custGeom>
              <a:avLst/>
              <a:gdLst>
                <a:gd name="T0" fmla="*/ 168 w 168"/>
                <a:gd name="T1" fmla="*/ 90 h 168"/>
                <a:gd name="T2" fmla="*/ 168 w 168"/>
                <a:gd name="T3" fmla="*/ 90 h 168"/>
                <a:gd name="T4" fmla="*/ 166 w 168"/>
                <a:gd name="T5" fmla="*/ 108 h 168"/>
                <a:gd name="T6" fmla="*/ 160 w 168"/>
                <a:gd name="T7" fmla="*/ 122 h 168"/>
                <a:gd name="T8" fmla="*/ 150 w 168"/>
                <a:gd name="T9" fmla="*/ 136 h 168"/>
                <a:gd name="T10" fmla="*/ 138 w 168"/>
                <a:gd name="T11" fmla="*/ 148 h 168"/>
                <a:gd name="T12" fmla="*/ 126 w 168"/>
                <a:gd name="T13" fmla="*/ 158 h 168"/>
                <a:gd name="T14" fmla="*/ 110 w 168"/>
                <a:gd name="T15" fmla="*/ 164 h 168"/>
                <a:gd name="T16" fmla="*/ 94 w 168"/>
                <a:gd name="T17" fmla="*/ 168 h 168"/>
                <a:gd name="T18" fmla="*/ 78 w 168"/>
                <a:gd name="T19" fmla="*/ 168 h 168"/>
                <a:gd name="T20" fmla="*/ 78 w 168"/>
                <a:gd name="T21" fmla="*/ 168 h 168"/>
                <a:gd name="T22" fmla="*/ 60 w 168"/>
                <a:gd name="T23" fmla="*/ 166 h 168"/>
                <a:gd name="T24" fmla="*/ 44 w 168"/>
                <a:gd name="T25" fmla="*/ 160 h 168"/>
                <a:gd name="T26" fmla="*/ 32 w 168"/>
                <a:gd name="T27" fmla="*/ 150 h 168"/>
                <a:gd name="T28" fmla="*/ 20 w 168"/>
                <a:gd name="T29" fmla="*/ 140 h 168"/>
                <a:gd name="T30" fmla="*/ 10 w 168"/>
                <a:gd name="T31" fmla="*/ 126 h 168"/>
                <a:gd name="T32" fmla="*/ 4 w 168"/>
                <a:gd name="T33" fmla="*/ 110 h 168"/>
                <a:gd name="T34" fmla="*/ 0 w 168"/>
                <a:gd name="T35" fmla="*/ 94 h 168"/>
                <a:gd name="T36" fmla="*/ 0 w 168"/>
                <a:gd name="T37" fmla="*/ 78 h 168"/>
                <a:gd name="T38" fmla="*/ 0 w 168"/>
                <a:gd name="T39" fmla="*/ 78 h 168"/>
                <a:gd name="T40" fmla="*/ 2 w 168"/>
                <a:gd name="T41" fmla="*/ 60 h 168"/>
                <a:gd name="T42" fmla="*/ 8 w 168"/>
                <a:gd name="T43" fmla="*/ 46 h 168"/>
                <a:gd name="T44" fmla="*/ 18 w 168"/>
                <a:gd name="T45" fmla="*/ 32 h 168"/>
                <a:gd name="T46" fmla="*/ 28 w 168"/>
                <a:gd name="T47" fmla="*/ 20 h 168"/>
                <a:gd name="T48" fmla="*/ 42 w 168"/>
                <a:gd name="T49" fmla="*/ 10 h 168"/>
                <a:gd name="T50" fmla="*/ 56 w 168"/>
                <a:gd name="T51" fmla="*/ 4 h 168"/>
                <a:gd name="T52" fmla="*/ 72 w 168"/>
                <a:gd name="T53" fmla="*/ 0 h 168"/>
                <a:gd name="T54" fmla="*/ 90 w 168"/>
                <a:gd name="T55" fmla="*/ 0 h 168"/>
                <a:gd name="T56" fmla="*/ 90 w 168"/>
                <a:gd name="T57" fmla="*/ 0 h 168"/>
                <a:gd name="T58" fmla="*/ 106 w 168"/>
                <a:gd name="T59" fmla="*/ 2 h 168"/>
                <a:gd name="T60" fmla="*/ 122 w 168"/>
                <a:gd name="T61" fmla="*/ 8 h 168"/>
                <a:gd name="T62" fmla="*/ 136 w 168"/>
                <a:gd name="T63" fmla="*/ 18 h 168"/>
                <a:gd name="T64" fmla="*/ 148 w 168"/>
                <a:gd name="T65" fmla="*/ 28 h 168"/>
                <a:gd name="T66" fmla="*/ 158 w 168"/>
                <a:gd name="T67" fmla="*/ 42 h 168"/>
                <a:gd name="T68" fmla="*/ 164 w 168"/>
                <a:gd name="T69" fmla="*/ 56 h 168"/>
                <a:gd name="T70" fmla="*/ 168 w 168"/>
                <a:gd name="T71" fmla="*/ 72 h 168"/>
                <a:gd name="T72" fmla="*/ 168 w 168"/>
                <a:gd name="T73" fmla="*/ 9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68" h="168">
                  <a:moveTo>
                    <a:pt x="168" y="90"/>
                  </a:moveTo>
                  <a:lnTo>
                    <a:pt x="168" y="90"/>
                  </a:lnTo>
                  <a:lnTo>
                    <a:pt x="166" y="108"/>
                  </a:lnTo>
                  <a:lnTo>
                    <a:pt x="160" y="122"/>
                  </a:lnTo>
                  <a:lnTo>
                    <a:pt x="150" y="136"/>
                  </a:lnTo>
                  <a:lnTo>
                    <a:pt x="138" y="148"/>
                  </a:lnTo>
                  <a:lnTo>
                    <a:pt x="126" y="158"/>
                  </a:lnTo>
                  <a:lnTo>
                    <a:pt x="110" y="164"/>
                  </a:lnTo>
                  <a:lnTo>
                    <a:pt x="94" y="168"/>
                  </a:lnTo>
                  <a:lnTo>
                    <a:pt x="78" y="168"/>
                  </a:lnTo>
                  <a:lnTo>
                    <a:pt x="78" y="168"/>
                  </a:lnTo>
                  <a:lnTo>
                    <a:pt x="60" y="166"/>
                  </a:lnTo>
                  <a:lnTo>
                    <a:pt x="44" y="160"/>
                  </a:lnTo>
                  <a:lnTo>
                    <a:pt x="32" y="150"/>
                  </a:lnTo>
                  <a:lnTo>
                    <a:pt x="20" y="140"/>
                  </a:lnTo>
                  <a:lnTo>
                    <a:pt x="10" y="126"/>
                  </a:lnTo>
                  <a:lnTo>
                    <a:pt x="4" y="110"/>
                  </a:lnTo>
                  <a:lnTo>
                    <a:pt x="0" y="94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2" y="60"/>
                  </a:lnTo>
                  <a:lnTo>
                    <a:pt x="8" y="46"/>
                  </a:lnTo>
                  <a:lnTo>
                    <a:pt x="18" y="32"/>
                  </a:lnTo>
                  <a:lnTo>
                    <a:pt x="28" y="20"/>
                  </a:lnTo>
                  <a:lnTo>
                    <a:pt x="42" y="10"/>
                  </a:lnTo>
                  <a:lnTo>
                    <a:pt x="56" y="4"/>
                  </a:lnTo>
                  <a:lnTo>
                    <a:pt x="72" y="0"/>
                  </a:lnTo>
                  <a:lnTo>
                    <a:pt x="90" y="0"/>
                  </a:lnTo>
                  <a:lnTo>
                    <a:pt x="90" y="0"/>
                  </a:lnTo>
                  <a:lnTo>
                    <a:pt x="106" y="2"/>
                  </a:lnTo>
                  <a:lnTo>
                    <a:pt x="122" y="8"/>
                  </a:lnTo>
                  <a:lnTo>
                    <a:pt x="136" y="18"/>
                  </a:lnTo>
                  <a:lnTo>
                    <a:pt x="148" y="28"/>
                  </a:lnTo>
                  <a:lnTo>
                    <a:pt x="158" y="42"/>
                  </a:lnTo>
                  <a:lnTo>
                    <a:pt x="164" y="56"/>
                  </a:lnTo>
                  <a:lnTo>
                    <a:pt x="168" y="72"/>
                  </a:lnTo>
                  <a:lnTo>
                    <a:pt x="168" y="9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47" name="Freeform 10176"/>
            <p:cNvSpPr>
              <a:spLocks/>
            </p:cNvSpPr>
            <p:nvPr/>
          </p:nvSpPr>
          <p:spPr bwMode="auto">
            <a:xfrm>
              <a:off x="6244431" y="3546475"/>
              <a:ext cx="198438" cy="203200"/>
            </a:xfrm>
            <a:custGeom>
              <a:avLst/>
              <a:gdLst>
                <a:gd name="T0" fmla="*/ 0 w 250"/>
                <a:gd name="T1" fmla="*/ 50 h 256"/>
                <a:gd name="T2" fmla="*/ 196 w 250"/>
                <a:gd name="T3" fmla="*/ 256 h 256"/>
                <a:gd name="T4" fmla="*/ 250 w 250"/>
                <a:gd name="T5" fmla="*/ 210 h 256"/>
                <a:gd name="T6" fmla="*/ 60 w 250"/>
                <a:gd name="T7" fmla="*/ 0 h 256"/>
                <a:gd name="T8" fmla="*/ 0 w 250"/>
                <a:gd name="T9" fmla="*/ 5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0" h="256">
                  <a:moveTo>
                    <a:pt x="0" y="50"/>
                  </a:moveTo>
                  <a:lnTo>
                    <a:pt x="196" y="256"/>
                  </a:lnTo>
                  <a:lnTo>
                    <a:pt x="250" y="210"/>
                  </a:lnTo>
                  <a:lnTo>
                    <a:pt x="60" y="0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48" name="Freeform 10177"/>
            <p:cNvSpPr>
              <a:spLocks/>
            </p:cNvSpPr>
            <p:nvPr/>
          </p:nvSpPr>
          <p:spPr bwMode="auto">
            <a:xfrm>
              <a:off x="6373019" y="3687762"/>
              <a:ext cx="76200" cy="76200"/>
            </a:xfrm>
            <a:custGeom>
              <a:avLst/>
              <a:gdLst>
                <a:gd name="T0" fmla="*/ 96 w 96"/>
                <a:gd name="T1" fmla="*/ 52 h 96"/>
                <a:gd name="T2" fmla="*/ 96 w 96"/>
                <a:gd name="T3" fmla="*/ 52 h 96"/>
                <a:gd name="T4" fmla="*/ 94 w 96"/>
                <a:gd name="T5" fmla="*/ 62 h 96"/>
                <a:gd name="T6" fmla="*/ 90 w 96"/>
                <a:gd name="T7" fmla="*/ 70 h 96"/>
                <a:gd name="T8" fmla="*/ 86 w 96"/>
                <a:gd name="T9" fmla="*/ 78 h 96"/>
                <a:gd name="T10" fmla="*/ 80 w 96"/>
                <a:gd name="T11" fmla="*/ 84 h 96"/>
                <a:gd name="T12" fmla="*/ 72 w 96"/>
                <a:gd name="T13" fmla="*/ 90 h 96"/>
                <a:gd name="T14" fmla="*/ 64 w 96"/>
                <a:gd name="T15" fmla="*/ 94 h 96"/>
                <a:gd name="T16" fmla="*/ 54 w 96"/>
                <a:gd name="T17" fmla="*/ 96 h 96"/>
                <a:gd name="T18" fmla="*/ 44 w 96"/>
                <a:gd name="T19" fmla="*/ 96 h 96"/>
                <a:gd name="T20" fmla="*/ 44 w 96"/>
                <a:gd name="T21" fmla="*/ 96 h 96"/>
                <a:gd name="T22" fmla="*/ 34 w 96"/>
                <a:gd name="T23" fmla="*/ 94 h 96"/>
                <a:gd name="T24" fmla="*/ 26 w 96"/>
                <a:gd name="T25" fmla="*/ 90 h 96"/>
                <a:gd name="T26" fmla="*/ 18 w 96"/>
                <a:gd name="T27" fmla="*/ 86 h 96"/>
                <a:gd name="T28" fmla="*/ 10 w 96"/>
                <a:gd name="T29" fmla="*/ 80 h 96"/>
                <a:gd name="T30" fmla="*/ 6 w 96"/>
                <a:gd name="T31" fmla="*/ 72 h 96"/>
                <a:gd name="T32" fmla="*/ 2 w 96"/>
                <a:gd name="T33" fmla="*/ 64 h 96"/>
                <a:gd name="T34" fmla="*/ 0 w 96"/>
                <a:gd name="T35" fmla="*/ 54 h 96"/>
                <a:gd name="T36" fmla="*/ 0 w 96"/>
                <a:gd name="T37" fmla="*/ 44 h 96"/>
                <a:gd name="T38" fmla="*/ 0 w 96"/>
                <a:gd name="T39" fmla="*/ 44 h 96"/>
                <a:gd name="T40" fmla="*/ 2 w 96"/>
                <a:gd name="T41" fmla="*/ 34 h 96"/>
                <a:gd name="T42" fmla="*/ 4 w 96"/>
                <a:gd name="T43" fmla="*/ 26 h 96"/>
                <a:gd name="T44" fmla="*/ 10 w 96"/>
                <a:gd name="T45" fmla="*/ 18 h 96"/>
                <a:gd name="T46" fmla="*/ 16 w 96"/>
                <a:gd name="T47" fmla="*/ 12 h 96"/>
                <a:gd name="T48" fmla="*/ 24 w 96"/>
                <a:gd name="T49" fmla="*/ 6 h 96"/>
                <a:gd name="T50" fmla="*/ 32 w 96"/>
                <a:gd name="T51" fmla="*/ 2 h 96"/>
                <a:gd name="T52" fmla="*/ 42 w 96"/>
                <a:gd name="T53" fmla="*/ 0 h 96"/>
                <a:gd name="T54" fmla="*/ 52 w 96"/>
                <a:gd name="T55" fmla="*/ 0 h 96"/>
                <a:gd name="T56" fmla="*/ 52 w 96"/>
                <a:gd name="T57" fmla="*/ 0 h 96"/>
                <a:gd name="T58" fmla="*/ 60 w 96"/>
                <a:gd name="T59" fmla="*/ 2 h 96"/>
                <a:gd name="T60" fmla="*/ 70 w 96"/>
                <a:gd name="T61" fmla="*/ 4 h 96"/>
                <a:gd name="T62" fmla="*/ 78 w 96"/>
                <a:gd name="T63" fmla="*/ 10 h 96"/>
                <a:gd name="T64" fmla="*/ 84 w 96"/>
                <a:gd name="T65" fmla="*/ 16 h 96"/>
                <a:gd name="T66" fmla="*/ 90 w 96"/>
                <a:gd name="T67" fmla="*/ 24 h 96"/>
                <a:gd name="T68" fmla="*/ 94 w 96"/>
                <a:gd name="T69" fmla="*/ 32 h 96"/>
                <a:gd name="T70" fmla="*/ 96 w 96"/>
                <a:gd name="T71" fmla="*/ 42 h 96"/>
                <a:gd name="T72" fmla="*/ 96 w 96"/>
                <a:gd name="T73" fmla="*/ 5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6" h="96">
                  <a:moveTo>
                    <a:pt x="96" y="52"/>
                  </a:moveTo>
                  <a:lnTo>
                    <a:pt x="96" y="52"/>
                  </a:lnTo>
                  <a:lnTo>
                    <a:pt x="94" y="62"/>
                  </a:lnTo>
                  <a:lnTo>
                    <a:pt x="90" y="70"/>
                  </a:lnTo>
                  <a:lnTo>
                    <a:pt x="86" y="78"/>
                  </a:lnTo>
                  <a:lnTo>
                    <a:pt x="80" y="84"/>
                  </a:lnTo>
                  <a:lnTo>
                    <a:pt x="72" y="90"/>
                  </a:lnTo>
                  <a:lnTo>
                    <a:pt x="64" y="94"/>
                  </a:lnTo>
                  <a:lnTo>
                    <a:pt x="54" y="96"/>
                  </a:lnTo>
                  <a:lnTo>
                    <a:pt x="44" y="96"/>
                  </a:lnTo>
                  <a:lnTo>
                    <a:pt x="44" y="96"/>
                  </a:lnTo>
                  <a:lnTo>
                    <a:pt x="34" y="94"/>
                  </a:lnTo>
                  <a:lnTo>
                    <a:pt x="26" y="90"/>
                  </a:lnTo>
                  <a:lnTo>
                    <a:pt x="18" y="86"/>
                  </a:lnTo>
                  <a:lnTo>
                    <a:pt x="10" y="80"/>
                  </a:lnTo>
                  <a:lnTo>
                    <a:pt x="6" y="72"/>
                  </a:lnTo>
                  <a:lnTo>
                    <a:pt x="2" y="64"/>
                  </a:lnTo>
                  <a:lnTo>
                    <a:pt x="0" y="5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" y="34"/>
                  </a:lnTo>
                  <a:lnTo>
                    <a:pt x="4" y="26"/>
                  </a:lnTo>
                  <a:lnTo>
                    <a:pt x="10" y="18"/>
                  </a:lnTo>
                  <a:lnTo>
                    <a:pt x="16" y="12"/>
                  </a:lnTo>
                  <a:lnTo>
                    <a:pt x="24" y="6"/>
                  </a:lnTo>
                  <a:lnTo>
                    <a:pt x="32" y="2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60" y="2"/>
                  </a:lnTo>
                  <a:lnTo>
                    <a:pt x="70" y="4"/>
                  </a:lnTo>
                  <a:lnTo>
                    <a:pt x="78" y="10"/>
                  </a:lnTo>
                  <a:lnTo>
                    <a:pt x="84" y="16"/>
                  </a:lnTo>
                  <a:lnTo>
                    <a:pt x="90" y="24"/>
                  </a:lnTo>
                  <a:lnTo>
                    <a:pt x="94" y="32"/>
                  </a:lnTo>
                  <a:lnTo>
                    <a:pt x="96" y="42"/>
                  </a:lnTo>
                  <a:lnTo>
                    <a:pt x="96" y="52"/>
                  </a:lnTo>
                  <a:close/>
                </a:path>
              </a:pathLst>
            </a:custGeom>
            <a:solidFill>
              <a:srgbClr val="D1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49" name="Freeform 10178"/>
            <p:cNvSpPr>
              <a:spLocks/>
            </p:cNvSpPr>
            <p:nvPr/>
          </p:nvSpPr>
          <p:spPr bwMode="auto">
            <a:xfrm>
              <a:off x="6373019" y="3687762"/>
              <a:ext cx="76200" cy="76200"/>
            </a:xfrm>
            <a:custGeom>
              <a:avLst/>
              <a:gdLst>
                <a:gd name="T0" fmla="*/ 96 w 96"/>
                <a:gd name="T1" fmla="*/ 52 h 96"/>
                <a:gd name="T2" fmla="*/ 96 w 96"/>
                <a:gd name="T3" fmla="*/ 52 h 96"/>
                <a:gd name="T4" fmla="*/ 94 w 96"/>
                <a:gd name="T5" fmla="*/ 62 h 96"/>
                <a:gd name="T6" fmla="*/ 90 w 96"/>
                <a:gd name="T7" fmla="*/ 70 h 96"/>
                <a:gd name="T8" fmla="*/ 86 w 96"/>
                <a:gd name="T9" fmla="*/ 78 h 96"/>
                <a:gd name="T10" fmla="*/ 80 w 96"/>
                <a:gd name="T11" fmla="*/ 84 h 96"/>
                <a:gd name="T12" fmla="*/ 72 w 96"/>
                <a:gd name="T13" fmla="*/ 90 h 96"/>
                <a:gd name="T14" fmla="*/ 64 w 96"/>
                <a:gd name="T15" fmla="*/ 94 h 96"/>
                <a:gd name="T16" fmla="*/ 54 w 96"/>
                <a:gd name="T17" fmla="*/ 96 h 96"/>
                <a:gd name="T18" fmla="*/ 44 w 96"/>
                <a:gd name="T19" fmla="*/ 96 h 96"/>
                <a:gd name="T20" fmla="*/ 44 w 96"/>
                <a:gd name="T21" fmla="*/ 96 h 96"/>
                <a:gd name="T22" fmla="*/ 34 w 96"/>
                <a:gd name="T23" fmla="*/ 94 h 96"/>
                <a:gd name="T24" fmla="*/ 26 w 96"/>
                <a:gd name="T25" fmla="*/ 90 h 96"/>
                <a:gd name="T26" fmla="*/ 18 w 96"/>
                <a:gd name="T27" fmla="*/ 86 h 96"/>
                <a:gd name="T28" fmla="*/ 10 w 96"/>
                <a:gd name="T29" fmla="*/ 80 h 96"/>
                <a:gd name="T30" fmla="*/ 6 w 96"/>
                <a:gd name="T31" fmla="*/ 72 h 96"/>
                <a:gd name="T32" fmla="*/ 2 w 96"/>
                <a:gd name="T33" fmla="*/ 64 h 96"/>
                <a:gd name="T34" fmla="*/ 0 w 96"/>
                <a:gd name="T35" fmla="*/ 54 h 96"/>
                <a:gd name="T36" fmla="*/ 0 w 96"/>
                <a:gd name="T37" fmla="*/ 44 h 96"/>
                <a:gd name="T38" fmla="*/ 0 w 96"/>
                <a:gd name="T39" fmla="*/ 44 h 96"/>
                <a:gd name="T40" fmla="*/ 2 w 96"/>
                <a:gd name="T41" fmla="*/ 34 h 96"/>
                <a:gd name="T42" fmla="*/ 4 w 96"/>
                <a:gd name="T43" fmla="*/ 26 h 96"/>
                <a:gd name="T44" fmla="*/ 10 w 96"/>
                <a:gd name="T45" fmla="*/ 18 h 96"/>
                <a:gd name="T46" fmla="*/ 16 w 96"/>
                <a:gd name="T47" fmla="*/ 12 h 96"/>
                <a:gd name="T48" fmla="*/ 24 w 96"/>
                <a:gd name="T49" fmla="*/ 6 h 96"/>
                <a:gd name="T50" fmla="*/ 32 w 96"/>
                <a:gd name="T51" fmla="*/ 2 h 96"/>
                <a:gd name="T52" fmla="*/ 42 w 96"/>
                <a:gd name="T53" fmla="*/ 0 h 96"/>
                <a:gd name="T54" fmla="*/ 52 w 96"/>
                <a:gd name="T55" fmla="*/ 0 h 96"/>
                <a:gd name="T56" fmla="*/ 52 w 96"/>
                <a:gd name="T57" fmla="*/ 0 h 96"/>
                <a:gd name="T58" fmla="*/ 60 w 96"/>
                <a:gd name="T59" fmla="*/ 2 h 96"/>
                <a:gd name="T60" fmla="*/ 70 w 96"/>
                <a:gd name="T61" fmla="*/ 4 h 96"/>
                <a:gd name="T62" fmla="*/ 78 w 96"/>
                <a:gd name="T63" fmla="*/ 10 h 96"/>
                <a:gd name="T64" fmla="*/ 84 w 96"/>
                <a:gd name="T65" fmla="*/ 16 h 96"/>
                <a:gd name="T66" fmla="*/ 90 w 96"/>
                <a:gd name="T67" fmla="*/ 24 h 96"/>
                <a:gd name="T68" fmla="*/ 94 w 96"/>
                <a:gd name="T69" fmla="*/ 32 h 96"/>
                <a:gd name="T70" fmla="*/ 96 w 96"/>
                <a:gd name="T71" fmla="*/ 42 h 96"/>
                <a:gd name="T72" fmla="*/ 96 w 96"/>
                <a:gd name="T73" fmla="*/ 5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6" h="96">
                  <a:moveTo>
                    <a:pt x="96" y="52"/>
                  </a:moveTo>
                  <a:lnTo>
                    <a:pt x="96" y="52"/>
                  </a:lnTo>
                  <a:lnTo>
                    <a:pt x="94" y="62"/>
                  </a:lnTo>
                  <a:lnTo>
                    <a:pt x="90" y="70"/>
                  </a:lnTo>
                  <a:lnTo>
                    <a:pt x="86" y="78"/>
                  </a:lnTo>
                  <a:lnTo>
                    <a:pt x="80" y="84"/>
                  </a:lnTo>
                  <a:lnTo>
                    <a:pt x="72" y="90"/>
                  </a:lnTo>
                  <a:lnTo>
                    <a:pt x="64" y="94"/>
                  </a:lnTo>
                  <a:lnTo>
                    <a:pt x="54" y="96"/>
                  </a:lnTo>
                  <a:lnTo>
                    <a:pt x="44" y="96"/>
                  </a:lnTo>
                  <a:lnTo>
                    <a:pt x="44" y="96"/>
                  </a:lnTo>
                  <a:lnTo>
                    <a:pt x="34" y="94"/>
                  </a:lnTo>
                  <a:lnTo>
                    <a:pt x="26" y="90"/>
                  </a:lnTo>
                  <a:lnTo>
                    <a:pt x="18" y="86"/>
                  </a:lnTo>
                  <a:lnTo>
                    <a:pt x="10" y="80"/>
                  </a:lnTo>
                  <a:lnTo>
                    <a:pt x="6" y="72"/>
                  </a:lnTo>
                  <a:lnTo>
                    <a:pt x="2" y="64"/>
                  </a:lnTo>
                  <a:lnTo>
                    <a:pt x="0" y="5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" y="34"/>
                  </a:lnTo>
                  <a:lnTo>
                    <a:pt x="4" y="26"/>
                  </a:lnTo>
                  <a:lnTo>
                    <a:pt x="10" y="18"/>
                  </a:lnTo>
                  <a:lnTo>
                    <a:pt x="16" y="12"/>
                  </a:lnTo>
                  <a:lnTo>
                    <a:pt x="24" y="6"/>
                  </a:lnTo>
                  <a:lnTo>
                    <a:pt x="32" y="2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60" y="2"/>
                  </a:lnTo>
                  <a:lnTo>
                    <a:pt x="70" y="4"/>
                  </a:lnTo>
                  <a:lnTo>
                    <a:pt x="78" y="10"/>
                  </a:lnTo>
                  <a:lnTo>
                    <a:pt x="84" y="16"/>
                  </a:lnTo>
                  <a:lnTo>
                    <a:pt x="90" y="24"/>
                  </a:lnTo>
                  <a:lnTo>
                    <a:pt x="94" y="32"/>
                  </a:lnTo>
                  <a:lnTo>
                    <a:pt x="96" y="42"/>
                  </a:lnTo>
                  <a:lnTo>
                    <a:pt x="96" y="5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50" name="Freeform 10179"/>
            <p:cNvSpPr>
              <a:spLocks/>
            </p:cNvSpPr>
            <p:nvPr/>
          </p:nvSpPr>
          <p:spPr bwMode="auto">
            <a:xfrm>
              <a:off x="7206456" y="2663825"/>
              <a:ext cx="565150" cy="563563"/>
            </a:xfrm>
            <a:custGeom>
              <a:avLst/>
              <a:gdLst>
                <a:gd name="T0" fmla="*/ 710 w 712"/>
                <a:gd name="T1" fmla="*/ 382 h 710"/>
                <a:gd name="T2" fmla="*/ 698 w 712"/>
                <a:gd name="T3" fmla="*/ 452 h 710"/>
                <a:gd name="T4" fmla="*/ 672 w 712"/>
                <a:gd name="T5" fmla="*/ 518 h 710"/>
                <a:gd name="T6" fmla="*/ 636 w 712"/>
                <a:gd name="T7" fmla="*/ 574 h 710"/>
                <a:gd name="T8" fmla="*/ 588 w 712"/>
                <a:gd name="T9" fmla="*/ 624 h 710"/>
                <a:gd name="T10" fmla="*/ 532 w 712"/>
                <a:gd name="T11" fmla="*/ 664 h 710"/>
                <a:gd name="T12" fmla="*/ 470 w 712"/>
                <a:gd name="T13" fmla="*/ 692 h 710"/>
                <a:gd name="T14" fmla="*/ 402 w 712"/>
                <a:gd name="T15" fmla="*/ 708 h 710"/>
                <a:gd name="T16" fmla="*/ 330 w 712"/>
                <a:gd name="T17" fmla="*/ 710 h 710"/>
                <a:gd name="T18" fmla="*/ 294 w 712"/>
                <a:gd name="T19" fmla="*/ 704 h 710"/>
                <a:gd name="T20" fmla="*/ 226 w 712"/>
                <a:gd name="T21" fmla="*/ 686 h 710"/>
                <a:gd name="T22" fmla="*/ 164 w 712"/>
                <a:gd name="T23" fmla="*/ 654 h 710"/>
                <a:gd name="T24" fmla="*/ 110 w 712"/>
                <a:gd name="T25" fmla="*/ 612 h 710"/>
                <a:gd name="T26" fmla="*/ 66 w 712"/>
                <a:gd name="T27" fmla="*/ 560 h 710"/>
                <a:gd name="T28" fmla="*/ 32 w 712"/>
                <a:gd name="T29" fmla="*/ 500 h 710"/>
                <a:gd name="T30" fmla="*/ 10 w 712"/>
                <a:gd name="T31" fmla="*/ 434 h 710"/>
                <a:gd name="T32" fmla="*/ 0 w 712"/>
                <a:gd name="T33" fmla="*/ 364 h 710"/>
                <a:gd name="T34" fmla="*/ 2 w 712"/>
                <a:gd name="T35" fmla="*/ 328 h 710"/>
                <a:gd name="T36" fmla="*/ 14 w 712"/>
                <a:gd name="T37" fmla="*/ 258 h 710"/>
                <a:gd name="T38" fmla="*/ 40 w 712"/>
                <a:gd name="T39" fmla="*/ 192 h 710"/>
                <a:gd name="T40" fmla="*/ 78 w 712"/>
                <a:gd name="T41" fmla="*/ 134 h 710"/>
                <a:gd name="T42" fmla="*/ 124 w 712"/>
                <a:gd name="T43" fmla="*/ 86 h 710"/>
                <a:gd name="T44" fmla="*/ 180 w 712"/>
                <a:gd name="T45" fmla="*/ 46 h 710"/>
                <a:gd name="T46" fmla="*/ 242 w 712"/>
                <a:gd name="T47" fmla="*/ 18 h 710"/>
                <a:gd name="T48" fmla="*/ 310 w 712"/>
                <a:gd name="T49" fmla="*/ 2 h 710"/>
                <a:gd name="T50" fmla="*/ 382 w 712"/>
                <a:gd name="T51" fmla="*/ 0 h 710"/>
                <a:gd name="T52" fmla="*/ 418 w 712"/>
                <a:gd name="T53" fmla="*/ 4 h 710"/>
                <a:gd name="T54" fmla="*/ 486 w 712"/>
                <a:gd name="T55" fmla="*/ 24 h 710"/>
                <a:gd name="T56" fmla="*/ 548 w 712"/>
                <a:gd name="T57" fmla="*/ 56 h 710"/>
                <a:gd name="T58" fmla="*/ 602 w 712"/>
                <a:gd name="T59" fmla="*/ 98 h 710"/>
                <a:gd name="T60" fmla="*/ 646 w 712"/>
                <a:gd name="T61" fmla="*/ 150 h 710"/>
                <a:gd name="T62" fmla="*/ 680 w 712"/>
                <a:gd name="T63" fmla="*/ 210 h 710"/>
                <a:gd name="T64" fmla="*/ 702 w 712"/>
                <a:gd name="T65" fmla="*/ 274 h 710"/>
                <a:gd name="T66" fmla="*/ 712 w 712"/>
                <a:gd name="T67" fmla="*/ 344 h 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2" h="710">
                  <a:moveTo>
                    <a:pt x="710" y="382"/>
                  </a:moveTo>
                  <a:lnTo>
                    <a:pt x="710" y="382"/>
                  </a:lnTo>
                  <a:lnTo>
                    <a:pt x="706" y="418"/>
                  </a:lnTo>
                  <a:lnTo>
                    <a:pt x="698" y="452"/>
                  </a:lnTo>
                  <a:lnTo>
                    <a:pt x="686" y="486"/>
                  </a:lnTo>
                  <a:lnTo>
                    <a:pt x="672" y="518"/>
                  </a:lnTo>
                  <a:lnTo>
                    <a:pt x="654" y="546"/>
                  </a:lnTo>
                  <a:lnTo>
                    <a:pt x="636" y="574"/>
                  </a:lnTo>
                  <a:lnTo>
                    <a:pt x="612" y="600"/>
                  </a:lnTo>
                  <a:lnTo>
                    <a:pt x="588" y="624"/>
                  </a:lnTo>
                  <a:lnTo>
                    <a:pt x="560" y="644"/>
                  </a:lnTo>
                  <a:lnTo>
                    <a:pt x="532" y="664"/>
                  </a:lnTo>
                  <a:lnTo>
                    <a:pt x="502" y="678"/>
                  </a:lnTo>
                  <a:lnTo>
                    <a:pt x="470" y="692"/>
                  </a:lnTo>
                  <a:lnTo>
                    <a:pt x="436" y="700"/>
                  </a:lnTo>
                  <a:lnTo>
                    <a:pt x="402" y="708"/>
                  </a:lnTo>
                  <a:lnTo>
                    <a:pt x="366" y="710"/>
                  </a:lnTo>
                  <a:lnTo>
                    <a:pt x="330" y="710"/>
                  </a:lnTo>
                  <a:lnTo>
                    <a:pt x="330" y="710"/>
                  </a:lnTo>
                  <a:lnTo>
                    <a:pt x="294" y="704"/>
                  </a:lnTo>
                  <a:lnTo>
                    <a:pt x="258" y="696"/>
                  </a:lnTo>
                  <a:lnTo>
                    <a:pt x="226" y="686"/>
                  </a:lnTo>
                  <a:lnTo>
                    <a:pt x="194" y="670"/>
                  </a:lnTo>
                  <a:lnTo>
                    <a:pt x="164" y="654"/>
                  </a:lnTo>
                  <a:lnTo>
                    <a:pt x="136" y="634"/>
                  </a:lnTo>
                  <a:lnTo>
                    <a:pt x="110" y="612"/>
                  </a:lnTo>
                  <a:lnTo>
                    <a:pt x="86" y="586"/>
                  </a:lnTo>
                  <a:lnTo>
                    <a:pt x="66" y="560"/>
                  </a:lnTo>
                  <a:lnTo>
                    <a:pt x="48" y="530"/>
                  </a:lnTo>
                  <a:lnTo>
                    <a:pt x="32" y="500"/>
                  </a:lnTo>
                  <a:lnTo>
                    <a:pt x="20" y="468"/>
                  </a:lnTo>
                  <a:lnTo>
                    <a:pt x="10" y="434"/>
                  </a:lnTo>
                  <a:lnTo>
                    <a:pt x="4" y="400"/>
                  </a:lnTo>
                  <a:lnTo>
                    <a:pt x="0" y="364"/>
                  </a:lnTo>
                  <a:lnTo>
                    <a:pt x="2" y="328"/>
                  </a:lnTo>
                  <a:lnTo>
                    <a:pt x="2" y="328"/>
                  </a:lnTo>
                  <a:lnTo>
                    <a:pt x="6" y="292"/>
                  </a:lnTo>
                  <a:lnTo>
                    <a:pt x="14" y="258"/>
                  </a:lnTo>
                  <a:lnTo>
                    <a:pt x="26" y="224"/>
                  </a:lnTo>
                  <a:lnTo>
                    <a:pt x="40" y="192"/>
                  </a:lnTo>
                  <a:lnTo>
                    <a:pt x="58" y="162"/>
                  </a:lnTo>
                  <a:lnTo>
                    <a:pt x="78" y="134"/>
                  </a:lnTo>
                  <a:lnTo>
                    <a:pt x="100" y="108"/>
                  </a:lnTo>
                  <a:lnTo>
                    <a:pt x="124" y="86"/>
                  </a:lnTo>
                  <a:lnTo>
                    <a:pt x="152" y="64"/>
                  </a:lnTo>
                  <a:lnTo>
                    <a:pt x="180" y="46"/>
                  </a:lnTo>
                  <a:lnTo>
                    <a:pt x="210" y="30"/>
                  </a:lnTo>
                  <a:lnTo>
                    <a:pt x="242" y="18"/>
                  </a:lnTo>
                  <a:lnTo>
                    <a:pt x="276" y="8"/>
                  </a:lnTo>
                  <a:lnTo>
                    <a:pt x="310" y="2"/>
                  </a:lnTo>
                  <a:lnTo>
                    <a:pt x="346" y="0"/>
                  </a:lnTo>
                  <a:lnTo>
                    <a:pt x="382" y="0"/>
                  </a:lnTo>
                  <a:lnTo>
                    <a:pt x="382" y="0"/>
                  </a:lnTo>
                  <a:lnTo>
                    <a:pt x="418" y="4"/>
                  </a:lnTo>
                  <a:lnTo>
                    <a:pt x="454" y="12"/>
                  </a:lnTo>
                  <a:lnTo>
                    <a:pt x="486" y="24"/>
                  </a:lnTo>
                  <a:lnTo>
                    <a:pt x="518" y="38"/>
                  </a:lnTo>
                  <a:lnTo>
                    <a:pt x="548" y="56"/>
                  </a:lnTo>
                  <a:lnTo>
                    <a:pt x="576" y="76"/>
                  </a:lnTo>
                  <a:lnTo>
                    <a:pt x="602" y="98"/>
                  </a:lnTo>
                  <a:lnTo>
                    <a:pt x="626" y="122"/>
                  </a:lnTo>
                  <a:lnTo>
                    <a:pt x="646" y="150"/>
                  </a:lnTo>
                  <a:lnTo>
                    <a:pt x="664" y="178"/>
                  </a:lnTo>
                  <a:lnTo>
                    <a:pt x="680" y="210"/>
                  </a:lnTo>
                  <a:lnTo>
                    <a:pt x="692" y="242"/>
                  </a:lnTo>
                  <a:lnTo>
                    <a:pt x="702" y="274"/>
                  </a:lnTo>
                  <a:lnTo>
                    <a:pt x="708" y="310"/>
                  </a:lnTo>
                  <a:lnTo>
                    <a:pt x="712" y="344"/>
                  </a:lnTo>
                  <a:lnTo>
                    <a:pt x="710" y="382"/>
                  </a:lnTo>
                  <a:close/>
                </a:path>
              </a:pathLst>
            </a:custGeom>
            <a:solidFill>
              <a:srgbClr val="2A2D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51" name="Freeform 10180"/>
            <p:cNvSpPr>
              <a:spLocks/>
            </p:cNvSpPr>
            <p:nvPr/>
          </p:nvSpPr>
          <p:spPr bwMode="auto">
            <a:xfrm>
              <a:off x="7206456" y="2663825"/>
              <a:ext cx="565150" cy="563563"/>
            </a:xfrm>
            <a:custGeom>
              <a:avLst/>
              <a:gdLst>
                <a:gd name="T0" fmla="*/ 710 w 712"/>
                <a:gd name="T1" fmla="*/ 382 h 710"/>
                <a:gd name="T2" fmla="*/ 698 w 712"/>
                <a:gd name="T3" fmla="*/ 452 h 710"/>
                <a:gd name="T4" fmla="*/ 672 w 712"/>
                <a:gd name="T5" fmla="*/ 518 h 710"/>
                <a:gd name="T6" fmla="*/ 636 w 712"/>
                <a:gd name="T7" fmla="*/ 574 h 710"/>
                <a:gd name="T8" fmla="*/ 588 w 712"/>
                <a:gd name="T9" fmla="*/ 624 h 710"/>
                <a:gd name="T10" fmla="*/ 532 w 712"/>
                <a:gd name="T11" fmla="*/ 664 h 710"/>
                <a:gd name="T12" fmla="*/ 470 w 712"/>
                <a:gd name="T13" fmla="*/ 692 h 710"/>
                <a:gd name="T14" fmla="*/ 402 w 712"/>
                <a:gd name="T15" fmla="*/ 708 h 710"/>
                <a:gd name="T16" fmla="*/ 330 w 712"/>
                <a:gd name="T17" fmla="*/ 710 h 710"/>
                <a:gd name="T18" fmla="*/ 294 w 712"/>
                <a:gd name="T19" fmla="*/ 704 h 710"/>
                <a:gd name="T20" fmla="*/ 226 w 712"/>
                <a:gd name="T21" fmla="*/ 686 h 710"/>
                <a:gd name="T22" fmla="*/ 164 w 712"/>
                <a:gd name="T23" fmla="*/ 654 h 710"/>
                <a:gd name="T24" fmla="*/ 110 w 712"/>
                <a:gd name="T25" fmla="*/ 612 h 710"/>
                <a:gd name="T26" fmla="*/ 66 w 712"/>
                <a:gd name="T27" fmla="*/ 560 h 710"/>
                <a:gd name="T28" fmla="*/ 32 w 712"/>
                <a:gd name="T29" fmla="*/ 500 h 710"/>
                <a:gd name="T30" fmla="*/ 10 w 712"/>
                <a:gd name="T31" fmla="*/ 434 h 710"/>
                <a:gd name="T32" fmla="*/ 0 w 712"/>
                <a:gd name="T33" fmla="*/ 364 h 710"/>
                <a:gd name="T34" fmla="*/ 2 w 712"/>
                <a:gd name="T35" fmla="*/ 328 h 710"/>
                <a:gd name="T36" fmla="*/ 14 w 712"/>
                <a:gd name="T37" fmla="*/ 258 h 710"/>
                <a:gd name="T38" fmla="*/ 40 w 712"/>
                <a:gd name="T39" fmla="*/ 192 h 710"/>
                <a:gd name="T40" fmla="*/ 78 w 712"/>
                <a:gd name="T41" fmla="*/ 134 h 710"/>
                <a:gd name="T42" fmla="*/ 124 w 712"/>
                <a:gd name="T43" fmla="*/ 86 h 710"/>
                <a:gd name="T44" fmla="*/ 180 w 712"/>
                <a:gd name="T45" fmla="*/ 46 h 710"/>
                <a:gd name="T46" fmla="*/ 242 w 712"/>
                <a:gd name="T47" fmla="*/ 18 h 710"/>
                <a:gd name="T48" fmla="*/ 310 w 712"/>
                <a:gd name="T49" fmla="*/ 2 h 710"/>
                <a:gd name="T50" fmla="*/ 382 w 712"/>
                <a:gd name="T51" fmla="*/ 0 h 710"/>
                <a:gd name="T52" fmla="*/ 418 w 712"/>
                <a:gd name="T53" fmla="*/ 4 h 710"/>
                <a:gd name="T54" fmla="*/ 486 w 712"/>
                <a:gd name="T55" fmla="*/ 24 h 710"/>
                <a:gd name="T56" fmla="*/ 548 w 712"/>
                <a:gd name="T57" fmla="*/ 56 h 710"/>
                <a:gd name="T58" fmla="*/ 602 w 712"/>
                <a:gd name="T59" fmla="*/ 98 h 710"/>
                <a:gd name="T60" fmla="*/ 646 w 712"/>
                <a:gd name="T61" fmla="*/ 150 h 710"/>
                <a:gd name="T62" fmla="*/ 680 w 712"/>
                <a:gd name="T63" fmla="*/ 210 h 710"/>
                <a:gd name="T64" fmla="*/ 702 w 712"/>
                <a:gd name="T65" fmla="*/ 274 h 710"/>
                <a:gd name="T66" fmla="*/ 712 w 712"/>
                <a:gd name="T67" fmla="*/ 344 h 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2" h="710">
                  <a:moveTo>
                    <a:pt x="710" y="382"/>
                  </a:moveTo>
                  <a:lnTo>
                    <a:pt x="710" y="382"/>
                  </a:lnTo>
                  <a:lnTo>
                    <a:pt x="706" y="418"/>
                  </a:lnTo>
                  <a:lnTo>
                    <a:pt x="698" y="452"/>
                  </a:lnTo>
                  <a:lnTo>
                    <a:pt x="686" y="486"/>
                  </a:lnTo>
                  <a:lnTo>
                    <a:pt x="672" y="518"/>
                  </a:lnTo>
                  <a:lnTo>
                    <a:pt x="654" y="546"/>
                  </a:lnTo>
                  <a:lnTo>
                    <a:pt x="636" y="574"/>
                  </a:lnTo>
                  <a:lnTo>
                    <a:pt x="612" y="600"/>
                  </a:lnTo>
                  <a:lnTo>
                    <a:pt x="588" y="624"/>
                  </a:lnTo>
                  <a:lnTo>
                    <a:pt x="560" y="644"/>
                  </a:lnTo>
                  <a:lnTo>
                    <a:pt x="532" y="664"/>
                  </a:lnTo>
                  <a:lnTo>
                    <a:pt x="502" y="678"/>
                  </a:lnTo>
                  <a:lnTo>
                    <a:pt x="470" y="692"/>
                  </a:lnTo>
                  <a:lnTo>
                    <a:pt x="436" y="700"/>
                  </a:lnTo>
                  <a:lnTo>
                    <a:pt x="402" y="708"/>
                  </a:lnTo>
                  <a:lnTo>
                    <a:pt x="366" y="710"/>
                  </a:lnTo>
                  <a:lnTo>
                    <a:pt x="330" y="710"/>
                  </a:lnTo>
                  <a:lnTo>
                    <a:pt x="330" y="710"/>
                  </a:lnTo>
                  <a:lnTo>
                    <a:pt x="294" y="704"/>
                  </a:lnTo>
                  <a:lnTo>
                    <a:pt x="258" y="696"/>
                  </a:lnTo>
                  <a:lnTo>
                    <a:pt x="226" y="686"/>
                  </a:lnTo>
                  <a:lnTo>
                    <a:pt x="194" y="670"/>
                  </a:lnTo>
                  <a:lnTo>
                    <a:pt x="164" y="654"/>
                  </a:lnTo>
                  <a:lnTo>
                    <a:pt x="136" y="634"/>
                  </a:lnTo>
                  <a:lnTo>
                    <a:pt x="110" y="612"/>
                  </a:lnTo>
                  <a:lnTo>
                    <a:pt x="86" y="586"/>
                  </a:lnTo>
                  <a:lnTo>
                    <a:pt x="66" y="560"/>
                  </a:lnTo>
                  <a:lnTo>
                    <a:pt x="48" y="530"/>
                  </a:lnTo>
                  <a:lnTo>
                    <a:pt x="32" y="500"/>
                  </a:lnTo>
                  <a:lnTo>
                    <a:pt x="20" y="468"/>
                  </a:lnTo>
                  <a:lnTo>
                    <a:pt x="10" y="434"/>
                  </a:lnTo>
                  <a:lnTo>
                    <a:pt x="4" y="400"/>
                  </a:lnTo>
                  <a:lnTo>
                    <a:pt x="0" y="364"/>
                  </a:lnTo>
                  <a:lnTo>
                    <a:pt x="2" y="328"/>
                  </a:lnTo>
                  <a:lnTo>
                    <a:pt x="2" y="328"/>
                  </a:lnTo>
                  <a:lnTo>
                    <a:pt x="6" y="292"/>
                  </a:lnTo>
                  <a:lnTo>
                    <a:pt x="14" y="258"/>
                  </a:lnTo>
                  <a:lnTo>
                    <a:pt x="26" y="224"/>
                  </a:lnTo>
                  <a:lnTo>
                    <a:pt x="40" y="192"/>
                  </a:lnTo>
                  <a:lnTo>
                    <a:pt x="58" y="162"/>
                  </a:lnTo>
                  <a:lnTo>
                    <a:pt x="78" y="134"/>
                  </a:lnTo>
                  <a:lnTo>
                    <a:pt x="100" y="108"/>
                  </a:lnTo>
                  <a:lnTo>
                    <a:pt x="124" y="86"/>
                  </a:lnTo>
                  <a:lnTo>
                    <a:pt x="152" y="64"/>
                  </a:lnTo>
                  <a:lnTo>
                    <a:pt x="180" y="46"/>
                  </a:lnTo>
                  <a:lnTo>
                    <a:pt x="210" y="30"/>
                  </a:lnTo>
                  <a:lnTo>
                    <a:pt x="242" y="18"/>
                  </a:lnTo>
                  <a:lnTo>
                    <a:pt x="276" y="8"/>
                  </a:lnTo>
                  <a:lnTo>
                    <a:pt x="310" y="2"/>
                  </a:lnTo>
                  <a:lnTo>
                    <a:pt x="346" y="0"/>
                  </a:lnTo>
                  <a:lnTo>
                    <a:pt x="382" y="0"/>
                  </a:lnTo>
                  <a:lnTo>
                    <a:pt x="382" y="0"/>
                  </a:lnTo>
                  <a:lnTo>
                    <a:pt x="418" y="4"/>
                  </a:lnTo>
                  <a:lnTo>
                    <a:pt x="454" y="12"/>
                  </a:lnTo>
                  <a:lnTo>
                    <a:pt x="486" y="24"/>
                  </a:lnTo>
                  <a:lnTo>
                    <a:pt x="518" y="38"/>
                  </a:lnTo>
                  <a:lnTo>
                    <a:pt x="548" y="56"/>
                  </a:lnTo>
                  <a:lnTo>
                    <a:pt x="576" y="76"/>
                  </a:lnTo>
                  <a:lnTo>
                    <a:pt x="602" y="98"/>
                  </a:lnTo>
                  <a:lnTo>
                    <a:pt x="626" y="122"/>
                  </a:lnTo>
                  <a:lnTo>
                    <a:pt x="646" y="150"/>
                  </a:lnTo>
                  <a:lnTo>
                    <a:pt x="664" y="178"/>
                  </a:lnTo>
                  <a:lnTo>
                    <a:pt x="680" y="210"/>
                  </a:lnTo>
                  <a:lnTo>
                    <a:pt x="692" y="242"/>
                  </a:lnTo>
                  <a:lnTo>
                    <a:pt x="702" y="274"/>
                  </a:lnTo>
                  <a:lnTo>
                    <a:pt x="708" y="310"/>
                  </a:lnTo>
                  <a:lnTo>
                    <a:pt x="712" y="344"/>
                  </a:lnTo>
                  <a:lnTo>
                    <a:pt x="710" y="38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52" name="Freeform 10181"/>
            <p:cNvSpPr>
              <a:spLocks/>
            </p:cNvSpPr>
            <p:nvPr/>
          </p:nvSpPr>
          <p:spPr bwMode="auto">
            <a:xfrm>
              <a:off x="7279481" y="2736850"/>
              <a:ext cx="419100" cy="417513"/>
            </a:xfrm>
            <a:custGeom>
              <a:avLst/>
              <a:gdLst>
                <a:gd name="T0" fmla="*/ 528 w 528"/>
                <a:gd name="T1" fmla="*/ 282 h 526"/>
                <a:gd name="T2" fmla="*/ 518 w 528"/>
                <a:gd name="T3" fmla="*/ 334 h 526"/>
                <a:gd name="T4" fmla="*/ 498 w 528"/>
                <a:gd name="T5" fmla="*/ 384 h 526"/>
                <a:gd name="T6" fmla="*/ 472 w 528"/>
                <a:gd name="T7" fmla="*/ 426 h 526"/>
                <a:gd name="T8" fmla="*/ 436 w 528"/>
                <a:gd name="T9" fmla="*/ 462 h 526"/>
                <a:gd name="T10" fmla="*/ 394 w 528"/>
                <a:gd name="T11" fmla="*/ 492 h 526"/>
                <a:gd name="T12" fmla="*/ 348 w 528"/>
                <a:gd name="T13" fmla="*/ 512 h 526"/>
                <a:gd name="T14" fmla="*/ 298 w 528"/>
                <a:gd name="T15" fmla="*/ 524 h 526"/>
                <a:gd name="T16" fmla="*/ 244 w 528"/>
                <a:gd name="T17" fmla="*/ 526 h 526"/>
                <a:gd name="T18" fmla="*/ 218 w 528"/>
                <a:gd name="T19" fmla="*/ 522 h 526"/>
                <a:gd name="T20" fmla="*/ 168 w 528"/>
                <a:gd name="T21" fmla="*/ 508 h 526"/>
                <a:gd name="T22" fmla="*/ 122 w 528"/>
                <a:gd name="T23" fmla="*/ 484 h 526"/>
                <a:gd name="T24" fmla="*/ 82 w 528"/>
                <a:gd name="T25" fmla="*/ 454 h 526"/>
                <a:gd name="T26" fmla="*/ 48 w 528"/>
                <a:gd name="T27" fmla="*/ 414 h 526"/>
                <a:gd name="T28" fmla="*/ 24 w 528"/>
                <a:gd name="T29" fmla="*/ 370 h 526"/>
                <a:gd name="T30" fmla="*/ 8 w 528"/>
                <a:gd name="T31" fmla="*/ 322 h 526"/>
                <a:gd name="T32" fmla="*/ 0 w 528"/>
                <a:gd name="T33" fmla="*/ 270 h 526"/>
                <a:gd name="T34" fmla="*/ 2 w 528"/>
                <a:gd name="T35" fmla="*/ 244 h 526"/>
                <a:gd name="T36" fmla="*/ 10 w 528"/>
                <a:gd name="T37" fmla="*/ 190 h 526"/>
                <a:gd name="T38" fmla="*/ 30 w 528"/>
                <a:gd name="T39" fmla="*/ 142 h 526"/>
                <a:gd name="T40" fmla="*/ 56 w 528"/>
                <a:gd name="T41" fmla="*/ 100 h 526"/>
                <a:gd name="T42" fmla="*/ 92 w 528"/>
                <a:gd name="T43" fmla="*/ 62 h 526"/>
                <a:gd name="T44" fmla="*/ 134 w 528"/>
                <a:gd name="T45" fmla="*/ 34 h 526"/>
                <a:gd name="T46" fmla="*/ 180 w 528"/>
                <a:gd name="T47" fmla="*/ 12 h 526"/>
                <a:gd name="T48" fmla="*/ 230 w 528"/>
                <a:gd name="T49" fmla="*/ 2 h 526"/>
                <a:gd name="T50" fmla="*/ 284 w 528"/>
                <a:gd name="T51" fmla="*/ 0 h 526"/>
                <a:gd name="T52" fmla="*/ 310 w 528"/>
                <a:gd name="T53" fmla="*/ 4 h 526"/>
                <a:gd name="T54" fmla="*/ 362 w 528"/>
                <a:gd name="T55" fmla="*/ 18 h 526"/>
                <a:gd name="T56" fmla="*/ 406 w 528"/>
                <a:gd name="T57" fmla="*/ 40 h 526"/>
                <a:gd name="T58" fmla="*/ 446 w 528"/>
                <a:gd name="T59" fmla="*/ 72 h 526"/>
                <a:gd name="T60" fmla="*/ 480 w 528"/>
                <a:gd name="T61" fmla="*/ 110 h 526"/>
                <a:gd name="T62" fmla="*/ 504 w 528"/>
                <a:gd name="T63" fmla="*/ 154 h 526"/>
                <a:gd name="T64" fmla="*/ 522 w 528"/>
                <a:gd name="T65" fmla="*/ 204 h 526"/>
                <a:gd name="T66" fmla="*/ 528 w 528"/>
                <a:gd name="T67" fmla="*/ 256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8" h="526">
                  <a:moveTo>
                    <a:pt x="528" y="282"/>
                  </a:moveTo>
                  <a:lnTo>
                    <a:pt x="528" y="282"/>
                  </a:lnTo>
                  <a:lnTo>
                    <a:pt x="524" y="310"/>
                  </a:lnTo>
                  <a:lnTo>
                    <a:pt x="518" y="334"/>
                  </a:lnTo>
                  <a:lnTo>
                    <a:pt x="510" y="360"/>
                  </a:lnTo>
                  <a:lnTo>
                    <a:pt x="498" y="384"/>
                  </a:lnTo>
                  <a:lnTo>
                    <a:pt x="486" y="406"/>
                  </a:lnTo>
                  <a:lnTo>
                    <a:pt x="472" y="426"/>
                  </a:lnTo>
                  <a:lnTo>
                    <a:pt x="454" y="446"/>
                  </a:lnTo>
                  <a:lnTo>
                    <a:pt x="436" y="462"/>
                  </a:lnTo>
                  <a:lnTo>
                    <a:pt x="416" y="478"/>
                  </a:lnTo>
                  <a:lnTo>
                    <a:pt x="394" y="492"/>
                  </a:lnTo>
                  <a:lnTo>
                    <a:pt x="372" y="504"/>
                  </a:lnTo>
                  <a:lnTo>
                    <a:pt x="348" y="512"/>
                  </a:lnTo>
                  <a:lnTo>
                    <a:pt x="324" y="520"/>
                  </a:lnTo>
                  <a:lnTo>
                    <a:pt x="298" y="524"/>
                  </a:lnTo>
                  <a:lnTo>
                    <a:pt x="272" y="526"/>
                  </a:lnTo>
                  <a:lnTo>
                    <a:pt x="244" y="526"/>
                  </a:lnTo>
                  <a:lnTo>
                    <a:pt x="244" y="526"/>
                  </a:lnTo>
                  <a:lnTo>
                    <a:pt x="218" y="522"/>
                  </a:lnTo>
                  <a:lnTo>
                    <a:pt x="192" y="516"/>
                  </a:lnTo>
                  <a:lnTo>
                    <a:pt x="168" y="508"/>
                  </a:lnTo>
                  <a:lnTo>
                    <a:pt x="144" y="498"/>
                  </a:lnTo>
                  <a:lnTo>
                    <a:pt x="122" y="484"/>
                  </a:lnTo>
                  <a:lnTo>
                    <a:pt x="100" y="470"/>
                  </a:lnTo>
                  <a:lnTo>
                    <a:pt x="82" y="454"/>
                  </a:lnTo>
                  <a:lnTo>
                    <a:pt x="64" y="434"/>
                  </a:lnTo>
                  <a:lnTo>
                    <a:pt x="48" y="414"/>
                  </a:lnTo>
                  <a:lnTo>
                    <a:pt x="34" y="394"/>
                  </a:lnTo>
                  <a:lnTo>
                    <a:pt x="24" y="370"/>
                  </a:lnTo>
                  <a:lnTo>
                    <a:pt x="14" y="346"/>
                  </a:lnTo>
                  <a:lnTo>
                    <a:pt x="8" y="322"/>
                  </a:lnTo>
                  <a:lnTo>
                    <a:pt x="2" y="296"/>
                  </a:lnTo>
                  <a:lnTo>
                    <a:pt x="0" y="270"/>
                  </a:lnTo>
                  <a:lnTo>
                    <a:pt x="2" y="244"/>
                  </a:lnTo>
                  <a:lnTo>
                    <a:pt x="2" y="244"/>
                  </a:lnTo>
                  <a:lnTo>
                    <a:pt x="4" y="216"/>
                  </a:lnTo>
                  <a:lnTo>
                    <a:pt x="10" y="190"/>
                  </a:lnTo>
                  <a:lnTo>
                    <a:pt x="18" y="166"/>
                  </a:lnTo>
                  <a:lnTo>
                    <a:pt x="30" y="142"/>
                  </a:lnTo>
                  <a:lnTo>
                    <a:pt x="42" y="120"/>
                  </a:lnTo>
                  <a:lnTo>
                    <a:pt x="56" y="100"/>
                  </a:lnTo>
                  <a:lnTo>
                    <a:pt x="74" y="80"/>
                  </a:lnTo>
                  <a:lnTo>
                    <a:pt x="92" y="62"/>
                  </a:lnTo>
                  <a:lnTo>
                    <a:pt x="112" y="48"/>
                  </a:lnTo>
                  <a:lnTo>
                    <a:pt x="134" y="34"/>
                  </a:lnTo>
                  <a:lnTo>
                    <a:pt x="156" y="22"/>
                  </a:lnTo>
                  <a:lnTo>
                    <a:pt x="180" y="12"/>
                  </a:lnTo>
                  <a:lnTo>
                    <a:pt x="204" y="6"/>
                  </a:lnTo>
                  <a:lnTo>
                    <a:pt x="230" y="2"/>
                  </a:lnTo>
                  <a:lnTo>
                    <a:pt x="256" y="0"/>
                  </a:lnTo>
                  <a:lnTo>
                    <a:pt x="284" y="0"/>
                  </a:lnTo>
                  <a:lnTo>
                    <a:pt x="284" y="0"/>
                  </a:lnTo>
                  <a:lnTo>
                    <a:pt x="310" y="4"/>
                  </a:lnTo>
                  <a:lnTo>
                    <a:pt x="336" y="10"/>
                  </a:lnTo>
                  <a:lnTo>
                    <a:pt x="362" y="18"/>
                  </a:lnTo>
                  <a:lnTo>
                    <a:pt x="384" y="28"/>
                  </a:lnTo>
                  <a:lnTo>
                    <a:pt x="406" y="40"/>
                  </a:lnTo>
                  <a:lnTo>
                    <a:pt x="428" y="56"/>
                  </a:lnTo>
                  <a:lnTo>
                    <a:pt x="446" y="72"/>
                  </a:lnTo>
                  <a:lnTo>
                    <a:pt x="464" y="90"/>
                  </a:lnTo>
                  <a:lnTo>
                    <a:pt x="480" y="110"/>
                  </a:lnTo>
                  <a:lnTo>
                    <a:pt x="494" y="132"/>
                  </a:lnTo>
                  <a:lnTo>
                    <a:pt x="504" y="154"/>
                  </a:lnTo>
                  <a:lnTo>
                    <a:pt x="514" y="178"/>
                  </a:lnTo>
                  <a:lnTo>
                    <a:pt x="522" y="204"/>
                  </a:lnTo>
                  <a:lnTo>
                    <a:pt x="526" y="228"/>
                  </a:lnTo>
                  <a:lnTo>
                    <a:pt x="528" y="256"/>
                  </a:lnTo>
                  <a:lnTo>
                    <a:pt x="528" y="282"/>
                  </a:ln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53" name="Freeform 10182"/>
            <p:cNvSpPr>
              <a:spLocks/>
            </p:cNvSpPr>
            <p:nvPr/>
          </p:nvSpPr>
          <p:spPr bwMode="auto">
            <a:xfrm>
              <a:off x="7279481" y="2736850"/>
              <a:ext cx="419100" cy="417513"/>
            </a:xfrm>
            <a:custGeom>
              <a:avLst/>
              <a:gdLst>
                <a:gd name="T0" fmla="*/ 528 w 528"/>
                <a:gd name="T1" fmla="*/ 282 h 526"/>
                <a:gd name="T2" fmla="*/ 518 w 528"/>
                <a:gd name="T3" fmla="*/ 334 h 526"/>
                <a:gd name="T4" fmla="*/ 498 w 528"/>
                <a:gd name="T5" fmla="*/ 384 h 526"/>
                <a:gd name="T6" fmla="*/ 472 w 528"/>
                <a:gd name="T7" fmla="*/ 426 h 526"/>
                <a:gd name="T8" fmla="*/ 436 w 528"/>
                <a:gd name="T9" fmla="*/ 462 h 526"/>
                <a:gd name="T10" fmla="*/ 394 w 528"/>
                <a:gd name="T11" fmla="*/ 492 h 526"/>
                <a:gd name="T12" fmla="*/ 348 w 528"/>
                <a:gd name="T13" fmla="*/ 512 h 526"/>
                <a:gd name="T14" fmla="*/ 298 w 528"/>
                <a:gd name="T15" fmla="*/ 524 h 526"/>
                <a:gd name="T16" fmla="*/ 244 w 528"/>
                <a:gd name="T17" fmla="*/ 526 h 526"/>
                <a:gd name="T18" fmla="*/ 218 w 528"/>
                <a:gd name="T19" fmla="*/ 522 h 526"/>
                <a:gd name="T20" fmla="*/ 168 w 528"/>
                <a:gd name="T21" fmla="*/ 508 h 526"/>
                <a:gd name="T22" fmla="*/ 122 w 528"/>
                <a:gd name="T23" fmla="*/ 484 h 526"/>
                <a:gd name="T24" fmla="*/ 82 w 528"/>
                <a:gd name="T25" fmla="*/ 454 h 526"/>
                <a:gd name="T26" fmla="*/ 48 w 528"/>
                <a:gd name="T27" fmla="*/ 414 h 526"/>
                <a:gd name="T28" fmla="*/ 24 w 528"/>
                <a:gd name="T29" fmla="*/ 370 h 526"/>
                <a:gd name="T30" fmla="*/ 8 w 528"/>
                <a:gd name="T31" fmla="*/ 322 h 526"/>
                <a:gd name="T32" fmla="*/ 0 w 528"/>
                <a:gd name="T33" fmla="*/ 270 h 526"/>
                <a:gd name="T34" fmla="*/ 2 w 528"/>
                <a:gd name="T35" fmla="*/ 244 h 526"/>
                <a:gd name="T36" fmla="*/ 10 w 528"/>
                <a:gd name="T37" fmla="*/ 190 h 526"/>
                <a:gd name="T38" fmla="*/ 30 w 528"/>
                <a:gd name="T39" fmla="*/ 142 h 526"/>
                <a:gd name="T40" fmla="*/ 56 w 528"/>
                <a:gd name="T41" fmla="*/ 100 h 526"/>
                <a:gd name="T42" fmla="*/ 92 w 528"/>
                <a:gd name="T43" fmla="*/ 62 h 526"/>
                <a:gd name="T44" fmla="*/ 134 w 528"/>
                <a:gd name="T45" fmla="*/ 34 h 526"/>
                <a:gd name="T46" fmla="*/ 180 w 528"/>
                <a:gd name="T47" fmla="*/ 12 h 526"/>
                <a:gd name="T48" fmla="*/ 230 w 528"/>
                <a:gd name="T49" fmla="*/ 2 h 526"/>
                <a:gd name="T50" fmla="*/ 284 w 528"/>
                <a:gd name="T51" fmla="*/ 0 h 526"/>
                <a:gd name="T52" fmla="*/ 310 w 528"/>
                <a:gd name="T53" fmla="*/ 4 h 526"/>
                <a:gd name="T54" fmla="*/ 362 w 528"/>
                <a:gd name="T55" fmla="*/ 18 h 526"/>
                <a:gd name="T56" fmla="*/ 406 w 528"/>
                <a:gd name="T57" fmla="*/ 40 h 526"/>
                <a:gd name="T58" fmla="*/ 446 w 528"/>
                <a:gd name="T59" fmla="*/ 72 h 526"/>
                <a:gd name="T60" fmla="*/ 480 w 528"/>
                <a:gd name="T61" fmla="*/ 110 h 526"/>
                <a:gd name="T62" fmla="*/ 504 w 528"/>
                <a:gd name="T63" fmla="*/ 154 h 526"/>
                <a:gd name="T64" fmla="*/ 522 w 528"/>
                <a:gd name="T65" fmla="*/ 204 h 526"/>
                <a:gd name="T66" fmla="*/ 528 w 528"/>
                <a:gd name="T67" fmla="*/ 256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8" h="526">
                  <a:moveTo>
                    <a:pt x="528" y="282"/>
                  </a:moveTo>
                  <a:lnTo>
                    <a:pt x="528" y="282"/>
                  </a:lnTo>
                  <a:lnTo>
                    <a:pt x="524" y="310"/>
                  </a:lnTo>
                  <a:lnTo>
                    <a:pt x="518" y="334"/>
                  </a:lnTo>
                  <a:lnTo>
                    <a:pt x="510" y="360"/>
                  </a:lnTo>
                  <a:lnTo>
                    <a:pt x="498" y="384"/>
                  </a:lnTo>
                  <a:lnTo>
                    <a:pt x="486" y="406"/>
                  </a:lnTo>
                  <a:lnTo>
                    <a:pt x="472" y="426"/>
                  </a:lnTo>
                  <a:lnTo>
                    <a:pt x="454" y="446"/>
                  </a:lnTo>
                  <a:lnTo>
                    <a:pt x="436" y="462"/>
                  </a:lnTo>
                  <a:lnTo>
                    <a:pt x="416" y="478"/>
                  </a:lnTo>
                  <a:lnTo>
                    <a:pt x="394" y="492"/>
                  </a:lnTo>
                  <a:lnTo>
                    <a:pt x="372" y="504"/>
                  </a:lnTo>
                  <a:lnTo>
                    <a:pt x="348" y="512"/>
                  </a:lnTo>
                  <a:lnTo>
                    <a:pt x="324" y="520"/>
                  </a:lnTo>
                  <a:lnTo>
                    <a:pt x="298" y="524"/>
                  </a:lnTo>
                  <a:lnTo>
                    <a:pt x="272" y="526"/>
                  </a:lnTo>
                  <a:lnTo>
                    <a:pt x="244" y="526"/>
                  </a:lnTo>
                  <a:lnTo>
                    <a:pt x="244" y="526"/>
                  </a:lnTo>
                  <a:lnTo>
                    <a:pt x="218" y="522"/>
                  </a:lnTo>
                  <a:lnTo>
                    <a:pt x="192" y="516"/>
                  </a:lnTo>
                  <a:lnTo>
                    <a:pt x="168" y="508"/>
                  </a:lnTo>
                  <a:lnTo>
                    <a:pt x="144" y="498"/>
                  </a:lnTo>
                  <a:lnTo>
                    <a:pt x="122" y="484"/>
                  </a:lnTo>
                  <a:lnTo>
                    <a:pt x="100" y="470"/>
                  </a:lnTo>
                  <a:lnTo>
                    <a:pt x="82" y="454"/>
                  </a:lnTo>
                  <a:lnTo>
                    <a:pt x="64" y="434"/>
                  </a:lnTo>
                  <a:lnTo>
                    <a:pt x="48" y="414"/>
                  </a:lnTo>
                  <a:lnTo>
                    <a:pt x="34" y="394"/>
                  </a:lnTo>
                  <a:lnTo>
                    <a:pt x="24" y="370"/>
                  </a:lnTo>
                  <a:lnTo>
                    <a:pt x="14" y="346"/>
                  </a:lnTo>
                  <a:lnTo>
                    <a:pt x="8" y="322"/>
                  </a:lnTo>
                  <a:lnTo>
                    <a:pt x="2" y="296"/>
                  </a:lnTo>
                  <a:lnTo>
                    <a:pt x="0" y="270"/>
                  </a:lnTo>
                  <a:lnTo>
                    <a:pt x="2" y="244"/>
                  </a:lnTo>
                  <a:lnTo>
                    <a:pt x="2" y="244"/>
                  </a:lnTo>
                  <a:lnTo>
                    <a:pt x="4" y="216"/>
                  </a:lnTo>
                  <a:lnTo>
                    <a:pt x="10" y="190"/>
                  </a:lnTo>
                  <a:lnTo>
                    <a:pt x="18" y="166"/>
                  </a:lnTo>
                  <a:lnTo>
                    <a:pt x="30" y="142"/>
                  </a:lnTo>
                  <a:lnTo>
                    <a:pt x="42" y="120"/>
                  </a:lnTo>
                  <a:lnTo>
                    <a:pt x="56" y="100"/>
                  </a:lnTo>
                  <a:lnTo>
                    <a:pt x="74" y="80"/>
                  </a:lnTo>
                  <a:lnTo>
                    <a:pt x="92" y="62"/>
                  </a:lnTo>
                  <a:lnTo>
                    <a:pt x="112" y="48"/>
                  </a:lnTo>
                  <a:lnTo>
                    <a:pt x="134" y="34"/>
                  </a:lnTo>
                  <a:lnTo>
                    <a:pt x="156" y="22"/>
                  </a:lnTo>
                  <a:lnTo>
                    <a:pt x="180" y="12"/>
                  </a:lnTo>
                  <a:lnTo>
                    <a:pt x="204" y="6"/>
                  </a:lnTo>
                  <a:lnTo>
                    <a:pt x="230" y="2"/>
                  </a:lnTo>
                  <a:lnTo>
                    <a:pt x="256" y="0"/>
                  </a:lnTo>
                  <a:lnTo>
                    <a:pt x="284" y="0"/>
                  </a:lnTo>
                  <a:lnTo>
                    <a:pt x="284" y="0"/>
                  </a:lnTo>
                  <a:lnTo>
                    <a:pt x="310" y="4"/>
                  </a:lnTo>
                  <a:lnTo>
                    <a:pt x="336" y="10"/>
                  </a:lnTo>
                  <a:lnTo>
                    <a:pt x="362" y="18"/>
                  </a:lnTo>
                  <a:lnTo>
                    <a:pt x="384" y="28"/>
                  </a:lnTo>
                  <a:lnTo>
                    <a:pt x="406" y="40"/>
                  </a:lnTo>
                  <a:lnTo>
                    <a:pt x="428" y="56"/>
                  </a:lnTo>
                  <a:lnTo>
                    <a:pt x="446" y="72"/>
                  </a:lnTo>
                  <a:lnTo>
                    <a:pt x="464" y="90"/>
                  </a:lnTo>
                  <a:lnTo>
                    <a:pt x="480" y="110"/>
                  </a:lnTo>
                  <a:lnTo>
                    <a:pt x="494" y="132"/>
                  </a:lnTo>
                  <a:lnTo>
                    <a:pt x="504" y="154"/>
                  </a:lnTo>
                  <a:lnTo>
                    <a:pt x="514" y="178"/>
                  </a:lnTo>
                  <a:lnTo>
                    <a:pt x="522" y="204"/>
                  </a:lnTo>
                  <a:lnTo>
                    <a:pt x="526" y="228"/>
                  </a:lnTo>
                  <a:lnTo>
                    <a:pt x="528" y="256"/>
                  </a:lnTo>
                  <a:lnTo>
                    <a:pt x="528" y="28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54" name="Freeform 10183"/>
            <p:cNvSpPr>
              <a:spLocks/>
            </p:cNvSpPr>
            <p:nvPr/>
          </p:nvSpPr>
          <p:spPr bwMode="auto">
            <a:xfrm>
              <a:off x="7309644" y="2765425"/>
              <a:ext cx="358775" cy="358775"/>
            </a:xfrm>
            <a:custGeom>
              <a:avLst/>
              <a:gdLst>
                <a:gd name="T0" fmla="*/ 452 w 452"/>
                <a:gd name="T1" fmla="*/ 244 h 452"/>
                <a:gd name="T2" fmla="*/ 444 w 452"/>
                <a:gd name="T3" fmla="*/ 288 h 452"/>
                <a:gd name="T4" fmla="*/ 428 w 452"/>
                <a:gd name="T5" fmla="*/ 330 h 452"/>
                <a:gd name="T6" fmla="*/ 404 w 452"/>
                <a:gd name="T7" fmla="*/ 366 h 452"/>
                <a:gd name="T8" fmla="*/ 374 w 452"/>
                <a:gd name="T9" fmla="*/ 398 h 452"/>
                <a:gd name="T10" fmla="*/ 338 w 452"/>
                <a:gd name="T11" fmla="*/ 424 h 452"/>
                <a:gd name="T12" fmla="*/ 298 w 452"/>
                <a:gd name="T13" fmla="*/ 440 h 452"/>
                <a:gd name="T14" fmla="*/ 254 w 452"/>
                <a:gd name="T15" fmla="*/ 450 h 452"/>
                <a:gd name="T16" fmla="*/ 210 w 452"/>
                <a:gd name="T17" fmla="*/ 452 h 452"/>
                <a:gd name="T18" fmla="*/ 186 w 452"/>
                <a:gd name="T19" fmla="*/ 450 h 452"/>
                <a:gd name="T20" fmla="*/ 142 w 452"/>
                <a:gd name="T21" fmla="*/ 436 h 452"/>
                <a:gd name="T22" fmla="*/ 104 w 452"/>
                <a:gd name="T23" fmla="*/ 416 h 452"/>
                <a:gd name="T24" fmla="*/ 70 w 452"/>
                <a:gd name="T25" fmla="*/ 390 h 452"/>
                <a:gd name="T26" fmla="*/ 42 w 452"/>
                <a:gd name="T27" fmla="*/ 358 h 452"/>
                <a:gd name="T28" fmla="*/ 20 w 452"/>
                <a:gd name="T29" fmla="*/ 320 h 452"/>
                <a:gd name="T30" fmla="*/ 6 w 452"/>
                <a:gd name="T31" fmla="*/ 278 h 452"/>
                <a:gd name="T32" fmla="*/ 0 w 452"/>
                <a:gd name="T33" fmla="*/ 232 h 452"/>
                <a:gd name="T34" fmla="*/ 0 w 452"/>
                <a:gd name="T35" fmla="*/ 210 h 452"/>
                <a:gd name="T36" fmla="*/ 8 w 452"/>
                <a:gd name="T37" fmla="*/ 164 h 452"/>
                <a:gd name="T38" fmla="*/ 24 w 452"/>
                <a:gd name="T39" fmla="*/ 124 h 452"/>
                <a:gd name="T40" fmla="*/ 48 w 452"/>
                <a:gd name="T41" fmla="*/ 86 h 452"/>
                <a:gd name="T42" fmla="*/ 78 w 452"/>
                <a:gd name="T43" fmla="*/ 56 h 452"/>
                <a:gd name="T44" fmla="*/ 114 w 452"/>
                <a:gd name="T45" fmla="*/ 30 h 452"/>
                <a:gd name="T46" fmla="*/ 154 w 452"/>
                <a:gd name="T47" fmla="*/ 12 h 452"/>
                <a:gd name="T48" fmla="*/ 198 w 452"/>
                <a:gd name="T49" fmla="*/ 2 h 452"/>
                <a:gd name="T50" fmla="*/ 242 w 452"/>
                <a:gd name="T51" fmla="*/ 2 h 452"/>
                <a:gd name="T52" fmla="*/ 266 w 452"/>
                <a:gd name="T53" fmla="*/ 4 h 452"/>
                <a:gd name="T54" fmla="*/ 310 w 452"/>
                <a:gd name="T55" fmla="*/ 16 h 452"/>
                <a:gd name="T56" fmla="*/ 348 w 452"/>
                <a:gd name="T57" fmla="*/ 36 h 452"/>
                <a:gd name="T58" fmla="*/ 382 w 452"/>
                <a:gd name="T59" fmla="*/ 64 h 452"/>
                <a:gd name="T60" fmla="*/ 410 w 452"/>
                <a:gd name="T61" fmla="*/ 96 h 452"/>
                <a:gd name="T62" fmla="*/ 432 w 452"/>
                <a:gd name="T63" fmla="*/ 134 h 452"/>
                <a:gd name="T64" fmla="*/ 446 w 452"/>
                <a:gd name="T65" fmla="*/ 176 h 452"/>
                <a:gd name="T66" fmla="*/ 452 w 452"/>
                <a:gd name="T67" fmla="*/ 22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52" h="452">
                  <a:moveTo>
                    <a:pt x="452" y="244"/>
                  </a:moveTo>
                  <a:lnTo>
                    <a:pt x="452" y="244"/>
                  </a:lnTo>
                  <a:lnTo>
                    <a:pt x="448" y="266"/>
                  </a:lnTo>
                  <a:lnTo>
                    <a:pt x="444" y="288"/>
                  </a:lnTo>
                  <a:lnTo>
                    <a:pt x="436" y="310"/>
                  </a:lnTo>
                  <a:lnTo>
                    <a:pt x="428" y="330"/>
                  </a:lnTo>
                  <a:lnTo>
                    <a:pt x="416" y="348"/>
                  </a:lnTo>
                  <a:lnTo>
                    <a:pt x="404" y="366"/>
                  </a:lnTo>
                  <a:lnTo>
                    <a:pt x="390" y="384"/>
                  </a:lnTo>
                  <a:lnTo>
                    <a:pt x="374" y="398"/>
                  </a:lnTo>
                  <a:lnTo>
                    <a:pt x="356" y="412"/>
                  </a:lnTo>
                  <a:lnTo>
                    <a:pt x="338" y="424"/>
                  </a:lnTo>
                  <a:lnTo>
                    <a:pt x="318" y="432"/>
                  </a:lnTo>
                  <a:lnTo>
                    <a:pt x="298" y="440"/>
                  </a:lnTo>
                  <a:lnTo>
                    <a:pt x="276" y="446"/>
                  </a:lnTo>
                  <a:lnTo>
                    <a:pt x="254" y="450"/>
                  </a:lnTo>
                  <a:lnTo>
                    <a:pt x="232" y="452"/>
                  </a:lnTo>
                  <a:lnTo>
                    <a:pt x="210" y="452"/>
                  </a:lnTo>
                  <a:lnTo>
                    <a:pt x="210" y="452"/>
                  </a:lnTo>
                  <a:lnTo>
                    <a:pt x="186" y="450"/>
                  </a:lnTo>
                  <a:lnTo>
                    <a:pt x="164" y="444"/>
                  </a:lnTo>
                  <a:lnTo>
                    <a:pt x="142" y="436"/>
                  </a:lnTo>
                  <a:lnTo>
                    <a:pt x="122" y="428"/>
                  </a:lnTo>
                  <a:lnTo>
                    <a:pt x="104" y="416"/>
                  </a:lnTo>
                  <a:lnTo>
                    <a:pt x="86" y="404"/>
                  </a:lnTo>
                  <a:lnTo>
                    <a:pt x="70" y="390"/>
                  </a:lnTo>
                  <a:lnTo>
                    <a:pt x="54" y="374"/>
                  </a:lnTo>
                  <a:lnTo>
                    <a:pt x="42" y="358"/>
                  </a:lnTo>
                  <a:lnTo>
                    <a:pt x="30" y="338"/>
                  </a:lnTo>
                  <a:lnTo>
                    <a:pt x="20" y="320"/>
                  </a:lnTo>
                  <a:lnTo>
                    <a:pt x="12" y="298"/>
                  </a:lnTo>
                  <a:lnTo>
                    <a:pt x="6" y="278"/>
                  </a:lnTo>
                  <a:lnTo>
                    <a:pt x="2" y="256"/>
                  </a:lnTo>
                  <a:lnTo>
                    <a:pt x="0" y="232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4" y="186"/>
                  </a:lnTo>
                  <a:lnTo>
                    <a:pt x="8" y="164"/>
                  </a:lnTo>
                  <a:lnTo>
                    <a:pt x="16" y="144"/>
                  </a:lnTo>
                  <a:lnTo>
                    <a:pt x="24" y="124"/>
                  </a:lnTo>
                  <a:lnTo>
                    <a:pt x="36" y="104"/>
                  </a:lnTo>
                  <a:lnTo>
                    <a:pt x="48" y="86"/>
                  </a:lnTo>
                  <a:lnTo>
                    <a:pt x="62" y="70"/>
                  </a:lnTo>
                  <a:lnTo>
                    <a:pt x="78" y="56"/>
                  </a:lnTo>
                  <a:lnTo>
                    <a:pt x="96" y="42"/>
                  </a:lnTo>
                  <a:lnTo>
                    <a:pt x="114" y="30"/>
                  </a:lnTo>
                  <a:lnTo>
                    <a:pt x="134" y="20"/>
                  </a:lnTo>
                  <a:lnTo>
                    <a:pt x="154" y="12"/>
                  </a:lnTo>
                  <a:lnTo>
                    <a:pt x="176" y="6"/>
                  </a:lnTo>
                  <a:lnTo>
                    <a:pt x="198" y="2"/>
                  </a:lnTo>
                  <a:lnTo>
                    <a:pt x="220" y="0"/>
                  </a:lnTo>
                  <a:lnTo>
                    <a:pt x="242" y="2"/>
                  </a:lnTo>
                  <a:lnTo>
                    <a:pt x="242" y="2"/>
                  </a:lnTo>
                  <a:lnTo>
                    <a:pt x="266" y="4"/>
                  </a:lnTo>
                  <a:lnTo>
                    <a:pt x="288" y="10"/>
                  </a:lnTo>
                  <a:lnTo>
                    <a:pt x="310" y="16"/>
                  </a:lnTo>
                  <a:lnTo>
                    <a:pt x="330" y="26"/>
                  </a:lnTo>
                  <a:lnTo>
                    <a:pt x="348" y="36"/>
                  </a:lnTo>
                  <a:lnTo>
                    <a:pt x="366" y="50"/>
                  </a:lnTo>
                  <a:lnTo>
                    <a:pt x="382" y="64"/>
                  </a:lnTo>
                  <a:lnTo>
                    <a:pt x="398" y="80"/>
                  </a:lnTo>
                  <a:lnTo>
                    <a:pt x="410" y="96"/>
                  </a:lnTo>
                  <a:lnTo>
                    <a:pt x="422" y="114"/>
                  </a:lnTo>
                  <a:lnTo>
                    <a:pt x="432" y="134"/>
                  </a:lnTo>
                  <a:lnTo>
                    <a:pt x="440" y="154"/>
                  </a:lnTo>
                  <a:lnTo>
                    <a:pt x="446" y="176"/>
                  </a:lnTo>
                  <a:lnTo>
                    <a:pt x="450" y="198"/>
                  </a:lnTo>
                  <a:lnTo>
                    <a:pt x="452" y="220"/>
                  </a:lnTo>
                  <a:lnTo>
                    <a:pt x="452" y="244"/>
                  </a:lnTo>
                  <a:close/>
                </a:path>
              </a:pathLst>
            </a:custGeom>
            <a:solidFill>
              <a:srgbClr val="6767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55" name="Freeform 10184"/>
            <p:cNvSpPr>
              <a:spLocks/>
            </p:cNvSpPr>
            <p:nvPr/>
          </p:nvSpPr>
          <p:spPr bwMode="auto">
            <a:xfrm>
              <a:off x="7309644" y="2765425"/>
              <a:ext cx="358775" cy="358775"/>
            </a:xfrm>
            <a:custGeom>
              <a:avLst/>
              <a:gdLst>
                <a:gd name="T0" fmla="*/ 452 w 452"/>
                <a:gd name="T1" fmla="*/ 244 h 452"/>
                <a:gd name="T2" fmla="*/ 444 w 452"/>
                <a:gd name="T3" fmla="*/ 288 h 452"/>
                <a:gd name="T4" fmla="*/ 428 w 452"/>
                <a:gd name="T5" fmla="*/ 330 h 452"/>
                <a:gd name="T6" fmla="*/ 404 w 452"/>
                <a:gd name="T7" fmla="*/ 366 h 452"/>
                <a:gd name="T8" fmla="*/ 374 w 452"/>
                <a:gd name="T9" fmla="*/ 398 h 452"/>
                <a:gd name="T10" fmla="*/ 338 w 452"/>
                <a:gd name="T11" fmla="*/ 424 h 452"/>
                <a:gd name="T12" fmla="*/ 298 w 452"/>
                <a:gd name="T13" fmla="*/ 440 h 452"/>
                <a:gd name="T14" fmla="*/ 254 w 452"/>
                <a:gd name="T15" fmla="*/ 450 h 452"/>
                <a:gd name="T16" fmla="*/ 210 w 452"/>
                <a:gd name="T17" fmla="*/ 452 h 452"/>
                <a:gd name="T18" fmla="*/ 186 w 452"/>
                <a:gd name="T19" fmla="*/ 450 h 452"/>
                <a:gd name="T20" fmla="*/ 142 w 452"/>
                <a:gd name="T21" fmla="*/ 436 h 452"/>
                <a:gd name="T22" fmla="*/ 104 w 452"/>
                <a:gd name="T23" fmla="*/ 416 h 452"/>
                <a:gd name="T24" fmla="*/ 70 w 452"/>
                <a:gd name="T25" fmla="*/ 390 h 452"/>
                <a:gd name="T26" fmla="*/ 42 w 452"/>
                <a:gd name="T27" fmla="*/ 358 h 452"/>
                <a:gd name="T28" fmla="*/ 20 w 452"/>
                <a:gd name="T29" fmla="*/ 320 h 452"/>
                <a:gd name="T30" fmla="*/ 6 w 452"/>
                <a:gd name="T31" fmla="*/ 278 h 452"/>
                <a:gd name="T32" fmla="*/ 0 w 452"/>
                <a:gd name="T33" fmla="*/ 232 h 452"/>
                <a:gd name="T34" fmla="*/ 0 w 452"/>
                <a:gd name="T35" fmla="*/ 210 h 452"/>
                <a:gd name="T36" fmla="*/ 8 w 452"/>
                <a:gd name="T37" fmla="*/ 164 h 452"/>
                <a:gd name="T38" fmla="*/ 24 w 452"/>
                <a:gd name="T39" fmla="*/ 124 h 452"/>
                <a:gd name="T40" fmla="*/ 48 w 452"/>
                <a:gd name="T41" fmla="*/ 86 h 452"/>
                <a:gd name="T42" fmla="*/ 78 w 452"/>
                <a:gd name="T43" fmla="*/ 56 h 452"/>
                <a:gd name="T44" fmla="*/ 114 w 452"/>
                <a:gd name="T45" fmla="*/ 30 h 452"/>
                <a:gd name="T46" fmla="*/ 154 w 452"/>
                <a:gd name="T47" fmla="*/ 12 h 452"/>
                <a:gd name="T48" fmla="*/ 198 w 452"/>
                <a:gd name="T49" fmla="*/ 2 h 452"/>
                <a:gd name="T50" fmla="*/ 242 w 452"/>
                <a:gd name="T51" fmla="*/ 2 h 452"/>
                <a:gd name="T52" fmla="*/ 266 w 452"/>
                <a:gd name="T53" fmla="*/ 4 h 452"/>
                <a:gd name="T54" fmla="*/ 310 w 452"/>
                <a:gd name="T55" fmla="*/ 16 h 452"/>
                <a:gd name="T56" fmla="*/ 348 w 452"/>
                <a:gd name="T57" fmla="*/ 36 h 452"/>
                <a:gd name="T58" fmla="*/ 382 w 452"/>
                <a:gd name="T59" fmla="*/ 64 h 452"/>
                <a:gd name="T60" fmla="*/ 410 w 452"/>
                <a:gd name="T61" fmla="*/ 96 h 452"/>
                <a:gd name="T62" fmla="*/ 432 w 452"/>
                <a:gd name="T63" fmla="*/ 134 h 452"/>
                <a:gd name="T64" fmla="*/ 446 w 452"/>
                <a:gd name="T65" fmla="*/ 176 h 452"/>
                <a:gd name="T66" fmla="*/ 452 w 452"/>
                <a:gd name="T67" fmla="*/ 22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52" h="452">
                  <a:moveTo>
                    <a:pt x="452" y="244"/>
                  </a:moveTo>
                  <a:lnTo>
                    <a:pt x="452" y="244"/>
                  </a:lnTo>
                  <a:lnTo>
                    <a:pt x="448" y="266"/>
                  </a:lnTo>
                  <a:lnTo>
                    <a:pt x="444" y="288"/>
                  </a:lnTo>
                  <a:lnTo>
                    <a:pt x="436" y="310"/>
                  </a:lnTo>
                  <a:lnTo>
                    <a:pt x="428" y="330"/>
                  </a:lnTo>
                  <a:lnTo>
                    <a:pt x="416" y="348"/>
                  </a:lnTo>
                  <a:lnTo>
                    <a:pt x="404" y="366"/>
                  </a:lnTo>
                  <a:lnTo>
                    <a:pt x="390" y="384"/>
                  </a:lnTo>
                  <a:lnTo>
                    <a:pt x="374" y="398"/>
                  </a:lnTo>
                  <a:lnTo>
                    <a:pt x="356" y="412"/>
                  </a:lnTo>
                  <a:lnTo>
                    <a:pt x="338" y="424"/>
                  </a:lnTo>
                  <a:lnTo>
                    <a:pt x="318" y="432"/>
                  </a:lnTo>
                  <a:lnTo>
                    <a:pt x="298" y="440"/>
                  </a:lnTo>
                  <a:lnTo>
                    <a:pt x="276" y="446"/>
                  </a:lnTo>
                  <a:lnTo>
                    <a:pt x="254" y="450"/>
                  </a:lnTo>
                  <a:lnTo>
                    <a:pt x="232" y="452"/>
                  </a:lnTo>
                  <a:lnTo>
                    <a:pt x="210" y="452"/>
                  </a:lnTo>
                  <a:lnTo>
                    <a:pt x="210" y="452"/>
                  </a:lnTo>
                  <a:lnTo>
                    <a:pt x="186" y="450"/>
                  </a:lnTo>
                  <a:lnTo>
                    <a:pt x="164" y="444"/>
                  </a:lnTo>
                  <a:lnTo>
                    <a:pt x="142" y="436"/>
                  </a:lnTo>
                  <a:lnTo>
                    <a:pt x="122" y="428"/>
                  </a:lnTo>
                  <a:lnTo>
                    <a:pt x="104" y="416"/>
                  </a:lnTo>
                  <a:lnTo>
                    <a:pt x="86" y="404"/>
                  </a:lnTo>
                  <a:lnTo>
                    <a:pt x="70" y="390"/>
                  </a:lnTo>
                  <a:lnTo>
                    <a:pt x="54" y="374"/>
                  </a:lnTo>
                  <a:lnTo>
                    <a:pt x="42" y="358"/>
                  </a:lnTo>
                  <a:lnTo>
                    <a:pt x="30" y="338"/>
                  </a:lnTo>
                  <a:lnTo>
                    <a:pt x="20" y="320"/>
                  </a:lnTo>
                  <a:lnTo>
                    <a:pt x="12" y="298"/>
                  </a:lnTo>
                  <a:lnTo>
                    <a:pt x="6" y="278"/>
                  </a:lnTo>
                  <a:lnTo>
                    <a:pt x="2" y="256"/>
                  </a:lnTo>
                  <a:lnTo>
                    <a:pt x="0" y="232"/>
                  </a:lnTo>
                  <a:lnTo>
                    <a:pt x="0" y="210"/>
                  </a:lnTo>
                  <a:lnTo>
                    <a:pt x="0" y="210"/>
                  </a:lnTo>
                  <a:lnTo>
                    <a:pt x="4" y="186"/>
                  </a:lnTo>
                  <a:lnTo>
                    <a:pt x="8" y="164"/>
                  </a:lnTo>
                  <a:lnTo>
                    <a:pt x="16" y="144"/>
                  </a:lnTo>
                  <a:lnTo>
                    <a:pt x="24" y="124"/>
                  </a:lnTo>
                  <a:lnTo>
                    <a:pt x="36" y="104"/>
                  </a:lnTo>
                  <a:lnTo>
                    <a:pt x="48" y="86"/>
                  </a:lnTo>
                  <a:lnTo>
                    <a:pt x="62" y="70"/>
                  </a:lnTo>
                  <a:lnTo>
                    <a:pt x="78" y="56"/>
                  </a:lnTo>
                  <a:lnTo>
                    <a:pt x="96" y="42"/>
                  </a:lnTo>
                  <a:lnTo>
                    <a:pt x="114" y="30"/>
                  </a:lnTo>
                  <a:lnTo>
                    <a:pt x="134" y="20"/>
                  </a:lnTo>
                  <a:lnTo>
                    <a:pt x="154" y="12"/>
                  </a:lnTo>
                  <a:lnTo>
                    <a:pt x="176" y="6"/>
                  </a:lnTo>
                  <a:lnTo>
                    <a:pt x="198" y="2"/>
                  </a:lnTo>
                  <a:lnTo>
                    <a:pt x="220" y="0"/>
                  </a:lnTo>
                  <a:lnTo>
                    <a:pt x="242" y="2"/>
                  </a:lnTo>
                  <a:lnTo>
                    <a:pt x="242" y="2"/>
                  </a:lnTo>
                  <a:lnTo>
                    <a:pt x="266" y="4"/>
                  </a:lnTo>
                  <a:lnTo>
                    <a:pt x="288" y="10"/>
                  </a:lnTo>
                  <a:lnTo>
                    <a:pt x="310" y="16"/>
                  </a:lnTo>
                  <a:lnTo>
                    <a:pt x="330" y="26"/>
                  </a:lnTo>
                  <a:lnTo>
                    <a:pt x="348" y="36"/>
                  </a:lnTo>
                  <a:lnTo>
                    <a:pt x="366" y="50"/>
                  </a:lnTo>
                  <a:lnTo>
                    <a:pt x="382" y="64"/>
                  </a:lnTo>
                  <a:lnTo>
                    <a:pt x="398" y="80"/>
                  </a:lnTo>
                  <a:lnTo>
                    <a:pt x="410" y="96"/>
                  </a:lnTo>
                  <a:lnTo>
                    <a:pt x="422" y="114"/>
                  </a:lnTo>
                  <a:lnTo>
                    <a:pt x="432" y="134"/>
                  </a:lnTo>
                  <a:lnTo>
                    <a:pt x="440" y="154"/>
                  </a:lnTo>
                  <a:lnTo>
                    <a:pt x="446" y="176"/>
                  </a:lnTo>
                  <a:lnTo>
                    <a:pt x="450" y="198"/>
                  </a:lnTo>
                  <a:lnTo>
                    <a:pt x="452" y="220"/>
                  </a:lnTo>
                  <a:lnTo>
                    <a:pt x="452" y="24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56" name="Freeform 10185"/>
            <p:cNvSpPr>
              <a:spLocks/>
            </p:cNvSpPr>
            <p:nvPr/>
          </p:nvSpPr>
          <p:spPr bwMode="auto">
            <a:xfrm>
              <a:off x="7422356" y="2878137"/>
              <a:ext cx="133350" cy="134938"/>
            </a:xfrm>
            <a:custGeom>
              <a:avLst/>
              <a:gdLst>
                <a:gd name="T0" fmla="*/ 168 w 168"/>
                <a:gd name="T1" fmla="*/ 92 h 170"/>
                <a:gd name="T2" fmla="*/ 168 w 168"/>
                <a:gd name="T3" fmla="*/ 92 h 170"/>
                <a:gd name="T4" fmla="*/ 166 w 168"/>
                <a:gd name="T5" fmla="*/ 108 h 170"/>
                <a:gd name="T6" fmla="*/ 160 w 168"/>
                <a:gd name="T7" fmla="*/ 124 h 170"/>
                <a:gd name="T8" fmla="*/ 150 w 168"/>
                <a:gd name="T9" fmla="*/ 138 h 170"/>
                <a:gd name="T10" fmla="*/ 140 w 168"/>
                <a:gd name="T11" fmla="*/ 148 h 170"/>
                <a:gd name="T12" fmla="*/ 126 w 168"/>
                <a:gd name="T13" fmla="*/ 158 h 170"/>
                <a:gd name="T14" fmla="*/ 112 w 168"/>
                <a:gd name="T15" fmla="*/ 166 h 170"/>
                <a:gd name="T16" fmla="*/ 94 w 168"/>
                <a:gd name="T17" fmla="*/ 168 h 170"/>
                <a:gd name="T18" fmla="*/ 78 w 168"/>
                <a:gd name="T19" fmla="*/ 170 h 170"/>
                <a:gd name="T20" fmla="*/ 78 w 168"/>
                <a:gd name="T21" fmla="*/ 170 h 170"/>
                <a:gd name="T22" fmla="*/ 60 w 168"/>
                <a:gd name="T23" fmla="*/ 166 h 170"/>
                <a:gd name="T24" fmla="*/ 46 w 168"/>
                <a:gd name="T25" fmla="*/ 160 h 170"/>
                <a:gd name="T26" fmla="*/ 32 w 168"/>
                <a:gd name="T27" fmla="*/ 152 h 170"/>
                <a:gd name="T28" fmla="*/ 20 w 168"/>
                <a:gd name="T29" fmla="*/ 140 h 170"/>
                <a:gd name="T30" fmla="*/ 10 w 168"/>
                <a:gd name="T31" fmla="*/ 126 h 170"/>
                <a:gd name="T32" fmla="*/ 4 w 168"/>
                <a:gd name="T33" fmla="*/ 112 h 170"/>
                <a:gd name="T34" fmla="*/ 0 w 168"/>
                <a:gd name="T35" fmla="*/ 96 h 170"/>
                <a:gd name="T36" fmla="*/ 0 w 168"/>
                <a:gd name="T37" fmla="*/ 78 h 170"/>
                <a:gd name="T38" fmla="*/ 0 w 168"/>
                <a:gd name="T39" fmla="*/ 78 h 170"/>
                <a:gd name="T40" fmla="*/ 2 w 168"/>
                <a:gd name="T41" fmla="*/ 62 h 170"/>
                <a:gd name="T42" fmla="*/ 8 w 168"/>
                <a:gd name="T43" fmla="*/ 46 h 170"/>
                <a:gd name="T44" fmla="*/ 18 w 168"/>
                <a:gd name="T45" fmla="*/ 32 h 170"/>
                <a:gd name="T46" fmla="*/ 28 w 168"/>
                <a:gd name="T47" fmla="*/ 20 h 170"/>
                <a:gd name="T48" fmla="*/ 42 w 168"/>
                <a:gd name="T49" fmla="*/ 12 h 170"/>
                <a:gd name="T50" fmla="*/ 56 w 168"/>
                <a:gd name="T51" fmla="*/ 4 h 170"/>
                <a:gd name="T52" fmla="*/ 74 w 168"/>
                <a:gd name="T53" fmla="*/ 0 h 170"/>
                <a:gd name="T54" fmla="*/ 90 w 168"/>
                <a:gd name="T55" fmla="*/ 0 h 170"/>
                <a:gd name="T56" fmla="*/ 90 w 168"/>
                <a:gd name="T57" fmla="*/ 0 h 170"/>
                <a:gd name="T58" fmla="*/ 108 w 168"/>
                <a:gd name="T59" fmla="*/ 4 h 170"/>
                <a:gd name="T60" fmla="*/ 122 w 168"/>
                <a:gd name="T61" fmla="*/ 10 h 170"/>
                <a:gd name="T62" fmla="*/ 136 w 168"/>
                <a:gd name="T63" fmla="*/ 18 h 170"/>
                <a:gd name="T64" fmla="*/ 148 w 168"/>
                <a:gd name="T65" fmla="*/ 30 h 170"/>
                <a:gd name="T66" fmla="*/ 158 w 168"/>
                <a:gd name="T67" fmla="*/ 42 h 170"/>
                <a:gd name="T68" fmla="*/ 164 w 168"/>
                <a:gd name="T69" fmla="*/ 58 h 170"/>
                <a:gd name="T70" fmla="*/ 168 w 168"/>
                <a:gd name="T71" fmla="*/ 74 h 170"/>
                <a:gd name="T72" fmla="*/ 168 w 168"/>
                <a:gd name="T73" fmla="*/ 9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68" h="170">
                  <a:moveTo>
                    <a:pt x="168" y="92"/>
                  </a:moveTo>
                  <a:lnTo>
                    <a:pt x="168" y="92"/>
                  </a:lnTo>
                  <a:lnTo>
                    <a:pt x="166" y="108"/>
                  </a:lnTo>
                  <a:lnTo>
                    <a:pt x="160" y="124"/>
                  </a:lnTo>
                  <a:lnTo>
                    <a:pt x="150" y="138"/>
                  </a:lnTo>
                  <a:lnTo>
                    <a:pt x="140" y="148"/>
                  </a:lnTo>
                  <a:lnTo>
                    <a:pt x="126" y="158"/>
                  </a:lnTo>
                  <a:lnTo>
                    <a:pt x="112" y="166"/>
                  </a:lnTo>
                  <a:lnTo>
                    <a:pt x="94" y="168"/>
                  </a:lnTo>
                  <a:lnTo>
                    <a:pt x="78" y="170"/>
                  </a:lnTo>
                  <a:lnTo>
                    <a:pt x="78" y="170"/>
                  </a:lnTo>
                  <a:lnTo>
                    <a:pt x="60" y="166"/>
                  </a:lnTo>
                  <a:lnTo>
                    <a:pt x="46" y="160"/>
                  </a:lnTo>
                  <a:lnTo>
                    <a:pt x="32" y="152"/>
                  </a:lnTo>
                  <a:lnTo>
                    <a:pt x="20" y="140"/>
                  </a:lnTo>
                  <a:lnTo>
                    <a:pt x="10" y="126"/>
                  </a:lnTo>
                  <a:lnTo>
                    <a:pt x="4" y="112"/>
                  </a:lnTo>
                  <a:lnTo>
                    <a:pt x="0" y="96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2" y="62"/>
                  </a:lnTo>
                  <a:lnTo>
                    <a:pt x="8" y="46"/>
                  </a:lnTo>
                  <a:lnTo>
                    <a:pt x="18" y="32"/>
                  </a:lnTo>
                  <a:lnTo>
                    <a:pt x="28" y="20"/>
                  </a:lnTo>
                  <a:lnTo>
                    <a:pt x="42" y="12"/>
                  </a:lnTo>
                  <a:lnTo>
                    <a:pt x="56" y="4"/>
                  </a:lnTo>
                  <a:lnTo>
                    <a:pt x="74" y="0"/>
                  </a:lnTo>
                  <a:lnTo>
                    <a:pt x="90" y="0"/>
                  </a:lnTo>
                  <a:lnTo>
                    <a:pt x="90" y="0"/>
                  </a:lnTo>
                  <a:lnTo>
                    <a:pt x="108" y="4"/>
                  </a:lnTo>
                  <a:lnTo>
                    <a:pt x="122" y="10"/>
                  </a:lnTo>
                  <a:lnTo>
                    <a:pt x="136" y="18"/>
                  </a:lnTo>
                  <a:lnTo>
                    <a:pt x="148" y="30"/>
                  </a:lnTo>
                  <a:lnTo>
                    <a:pt x="158" y="42"/>
                  </a:lnTo>
                  <a:lnTo>
                    <a:pt x="164" y="58"/>
                  </a:lnTo>
                  <a:lnTo>
                    <a:pt x="168" y="74"/>
                  </a:lnTo>
                  <a:lnTo>
                    <a:pt x="168" y="92"/>
                  </a:ln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57" name="Freeform 10186"/>
            <p:cNvSpPr>
              <a:spLocks/>
            </p:cNvSpPr>
            <p:nvPr/>
          </p:nvSpPr>
          <p:spPr bwMode="auto">
            <a:xfrm>
              <a:off x="7422356" y="2878137"/>
              <a:ext cx="133350" cy="134938"/>
            </a:xfrm>
            <a:custGeom>
              <a:avLst/>
              <a:gdLst>
                <a:gd name="T0" fmla="*/ 168 w 168"/>
                <a:gd name="T1" fmla="*/ 92 h 170"/>
                <a:gd name="T2" fmla="*/ 168 w 168"/>
                <a:gd name="T3" fmla="*/ 92 h 170"/>
                <a:gd name="T4" fmla="*/ 166 w 168"/>
                <a:gd name="T5" fmla="*/ 108 h 170"/>
                <a:gd name="T6" fmla="*/ 160 w 168"/>
                <a:gd name="T7" fmla="*/ 124 h 170"/>
                <a:gd name="T8" fmla="*/ 150 w 168"/>
                <a:gd name="T9" fmla="*/ 138 h 170"/>
                <a:gd name="T10" fmla="*/ 140 w 168"/>
                <a:gd name="T11" fmla="*/ 148 h 170"/>
                <a:gd name="T12" fmla="*/ 126 w 168"/>
                <a:gd name="T13" fmla="*/ 158 h 170"/>
                <a:gd name="T14" fmla="*/ 112 w 168"/>
                <a:gd name="T15" fmla="*/ 166 h 170"/>
                <a:gd name="T16" fmla="*/ 94 w 168"/>
                <a:gd name="T17" fmla="*/ 168 h 170"/>
                <a:gd name="T18" fmla="*/ 78 w 168"/>
                <a:gd name="T19" fmla="*/ 170 h 170"/>
                <a:gd name="T20" fmla="*/ 78 w 168"/>
                <a:gd name="T21" fmla="*/ 170 h 170"/>
                <a:gd name="T22" fmla="*/ 60 w 168"/>
                <a:gd name="T23" fmla="*/ 166 h 170"/>
                <a:gd name="T24" fmla="*/ 46 w 168"/>
                <a:gd name="T25" fmla="*/ 160 h 170"/>
                <a:gd name="T26" fmla="*/ 32 w 168"/>
                <a:gd name="T27" fmla="*/ 152 h 170"/>
                <a:gd name="T28" fmla="*/ 20 w 168"/>
                <a:gd name="T29" fmla="*/ 140 h 170"/>
                <a:gd name="T30" fmla="*/ 10 w 168"/>
                <a:gd name="T31" fmla="*/ 126 h 170"/>
                <a:gd name="T32" fmla="*/ 4 w 168"/>
                <a:gd name="T33" fmla="*/ 112 h 170"/>
                <a:gd name="T34" fmla="*/ 0 w 168"/>
                <a:gd name="T35" fmla="*/ 96 h 170"/>
                <a:gd name="T36" fmla="*/ 0 w 168"/>
                <a:gd name="T37" fmla="*/ 78 h 170"/>
                <a:gd name="T38" fmla="*/ 0 w 168"/>
                <a:gd name="T39" fmla="*/ 78 h 170"/>
                <a:gd name="T40" fmla="*/ 2 w 168"/>
                <a:gd name="T41" fmla="*/ 62 h 170"/>
                <a:gd name="T42" fmla="*/ 8 w 168"/>
                <a:gd name="T43" fmla="*/ 46 h 170"/>
                <a:gd name="T44" fmla="*/ 18 w 168"/>
                <a:gd name="T45" fmla="*/ 32 h 170"/>
                <a:gd name="T46" fmla="*/ 28 w 168"/>
                <a:gd name="T47" fmla="*/ 20 h 170"/>
                <a:gd name="T48" fmla="*/ 42 w 168"/>
                <a:gd name="T49" fmla="*/ 12 h 170"/>
                <a:gd name="T50" fmla="*/ 56 w 168"/>
                <a:gd name="T51" fmla="*/ 4 h 170"/>
                <a:gd name="T52" fmla="*/ 74 w 168"/>
                <a:gd name="T53" fmla="*/ 0 h 170"/>
                <a:gd name="T54" fmla="*/ 90 w 168"/>
                <a:gd name="T55" fmla="*/ 0 h 170"/>
                <a:gd name="T56" fmla="*/ 90 w 168"/>
                <a:gd name="T57" fmla="*/ 0 h 170"/>
                <a:gd name="T58" fmla="*/ 108 w 168"/>
                <a:gd name="T59" fmla="*/ 4 h 170"/>
                <a:gd name="T60" fmla="*/ 122 w 168"/>
                <a:gd name="T61" fmla="*/ 10 h 170"/>
                <a:gd name="T62" fmla="*/ 136 w 168"/>
                <a:gd name="T63" fmla="*/ 18 h 170"/>
                <a:gd name="T64" fmla="*/ 148 w 168"/>
                <a:gd name="T65" fmla="*/ 30 h 170"/>
                <a:gd name="T66" fmla="*/ 158 w 168"/>
                <a:gd name="T67" fmla="*/ 42 h 170"/>
                <a:gd name="T68" fmla="*/ 164 w 168"/>
                <a:gd name="T69" fmla="*/ 58 h 170"/>
                <a:gd name="T70" fmla="*/ 168 w 168"/>
                <a:gd name="T71" fmla="*/ 74 h 170"/>
                <a:gd name="T72" fmla="*/ 168 w 168"/>
                <a:gd name="T73" fmla="*/ 9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68" h="170">
                  <a:moveTo>
                    <a:pt x="168" y="92"/>
                  </a:moveTo>
                  <a:lnTo>
                    <a:pt x="168" y="92"/>
                  </a:lnTo>
                  <a:lnTo>
                    <a:pt x="166" y="108"/>
                  </a:lnTo>
                  <a:lnTo>
                    <a:pt x="160" y="124"/>
                  </a:lnTo>
                  <a:lnTo>
                    <a:pt x="150" y="138"/>
                  </a:lnTo>
                  <a:lnTo>
                    <a:pt x="140" y="148"/>
                  </a:lnTo>
                  <a:lnTo>
                    <a:pt x="126" y="158"/>
                  </a:lnTo>
                  <a:lnTo>
                    <a:pt x="112" y="166"/>
                  </a:lnTo>
                  <a:lnTo>
                    <a:pt x="94" y="168"/>
                  </a:lnTo>
                  <a:lnTo>
                    <a:pt x="78" y="170"/>
                  </a:lnTo>
                  <a:lnTo>
                    <a:pt x="78" y="170"/>
                  </a:lnTo>
                  <a:lnTo>
                    <a:pt x="60" y="166"/>
                  </a:lnTo>
                  <a:lnTo>
                    <a:pt x="46" y="160"/>
                  </a:lnTo>
                  <a:lnTo>
                    <a:pt x="32" y="152"/>
                  </a:lnTo>
                  <a:lnTo>
                    <a:pt x="20" y="140"/>
                  </a:lnTo>
                  <a:lnTo>
                    <a:pt x="10" y="126"/>
                  </a:lnTo>
                  <a:lnTo>
                    <a:pt x="4" y="112"/>
                  </a:lnTo>
                  <a:lnTo>
                    <a:pt x="0" y="96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2" y="62"/>
                  </a:lnTo>
                  <a:lnTo>
                    <a:pt x="8" y="46"/>
                  </a:lnTo>
                  <a:lnTo>
                    <a:pt x="18" y="32"/>
                  </a:lnTo>
                  <a:lnTo>
                    <a:pt x="28" y="20"/>
                  </a:lnTo>
                  <a:lnTo>
                    <a:pt x="42" y="12"/>
                  </a:lnTo>
                  <a:lnTo>
                    <a:pt x="56" y="4"/>
                  </a:lnTo>
                  <a:lnTo>
                    <a:pt x="74" y="0"/>
                  </a:lnTo>
                  <a:lnTo>
                    <a:pt x="90" y="0"/>
                  </a:lnTo>
                  <a:lnTo>
                    <a:pt x="90" y="0"/>
                  </a:lnTo>
                  <a:lnTo>
                    <a:pt x="108" y="4"/>
                  </a:lnTo>
                  <a:lnTo>
                    <a:pt x="122" y="10"/>
                  </a:lnTo>
                  <a:lnTo>
                    <a:pt x="136" y="18"/>
                  </a:lnTo>
                  <a:lnTo>
                    <a:pt x="148" y="30"/>
                  </a:lnTo>
                  <a:lnTo>
                    <a:pt x="158" y="42"/>
                  </a:lnTo>
                  <a:lnTo>
                    <a:pt x="164" y="58"/>
                  </a:lnTo>
                  <a:lnTo>
                    <a:pt x="168" y="74"/>
                  </a:lnTo>
                  <a:lnTo>
                    <a:pt x="168" y="9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58" name="Freeform 10187"/>
            <p:cNvSpPr>
              <a:spLocks/>
            </p:cNvSpPr>
            <p:nvPr/>
          </p:nvSpPr>
          <p:spPr bwMode="auto">
            <a:xfrm>
              <a:off x="7323931" y="2767012"/>
              <a:ext cx="196850" cy="203200"/>
            </a:xfrm>
            <a:custGeom>
              <a:avLst/>
              <a:gdLst>
                <a:gd name="T0" fmla="*/ 0 w 248"/>
                <a:gd name="T1" fmla="*/ 50 h 256"/>
                <a:gd name="T2" fmla="*/ 194 w 248"/>
                <a:gd name="T3" fmla="*/ 256 h 256"/>
                <a:gd name="T4" fmla="*/ 248 w 248"/>
                <a:gd name="T5" fmla="*/ 210 h 256"/>
                <a:gd name="T6" fmla="*/ 60 w 248"/>
                <a:gd name="T7" fmla="*/ 0 h 256"/>
                <a:gd name="T8" fmla="*/ 0 w 248"/>
                <a:gd name="T9" fmla="*/ 5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8" h="256">
                  <a:moveTo>
                    <a:pt x="0" y="50"/>
                  </a:moveTo>
                  <a:lnTo>
                    <a:pt x="194" y="256"/>
                  </a:lnTo>
                  <a:lnTo>
                    <a:pt x="248" y="210"/>
                  </a:lnTo>
                  <a:lnTo>
                    <a:pt x="60" y="0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59" name="Freeform 10188"/>
            <p:cNvSpPr>
              <a:spLocks/>
            </p:cNvSpPr>
            <p:nvPr/>
          </p:nvSpPr>
          <p:spPr bwMode="auto">
            <a:xfrm>
              <a:off x="7450931" y="2906712"/>
              <a:ext cx="76200" cy="76200"/>
            </a:xfrm>
            <a:custGeom>
              <a:avLst/>
              <a:gdLst>
                <a:gd name="T0" fmla="*/ 96 w 96"/>
                <a:gd name="T1" fmla="*/ 52 h 96"/>
                <a:gd name="T2" fmla="*/ 96 w 96"/>
                <a:gd name="T3" fmla="*/ 52 h 96"/>
                <a:gd name="T4" fmla="*/ 94 w 96"/>
                <a:gd name="T5" fmla="*/ 62 h 96"/>
                <a:gd name="T6" fmla="*/ 92 w 96"/>
                <a:gd name="T7" fmla="*/ 70 h 96"/>
                <a:gd name="T8" fmla="*/ 86 w 96"/>
                <a:gd name="T9" fmla="*/ 78 h 96"/>
                <a:gd name="T10" fmla="*/ 80 w 96"/>
                <a:gd name="T11" fmla="*/ 86 h 96"/>
                <a:gd name="T12" fmla="*/ 72 w 96"/>
                <a:gd name="T13" fmla="*/ 90 h 96"/>
                <a:gd name="T14" fmla="*/ 64 w 96"/>
                <a:gd name="T15" fmla="*/ 94 h 96"/>
                <a:gd name="T16" fmla="*/ 54 w 96"/>
                <a:gd name="T17" fmla="*/ 96 h 96"/>
                <a:gd name="T18" fmla="*/ 44 w 96"/>
                <a:gd name="T19" fmla="*/ 96 h 96"/>
                <a:gd name="T20" fmla="*/ 44 w 96"/>
                <a:gd name="T21" fmla="*/ 96 h 96"/>
                <a:gd name="T22" fmla="*/ 34 w 96"/>
                <a:gd name="T23" fmla="*/ 96 h 96"/>
                <a:gd name="T24" fmla="*/ 26 w 96"/>
                <a:gd name="T25" fmla="*/ 92 h 96"/>
                <a:gd name="T26" fmla="*/ 18 w 96"/>
                <a:gd name="T27" fmla="*/ 86 h 96"/>
                <a:gd name="T28" fmla="*/ 12 w 96"/>
                <a:gd name="T29" fmla="*/ 80 h 96"/>
                <a:gd name="T30" fmla="*/ 6 w 96"/>
                <a:gd name="T31" fmla="*/ 72 h 96"/>
                <a:gd name="T32" fmla="*/ 2 w 96"/>
                <a:gd name="T33" fmla="*/ 64 h 96"/>
                <a:gd name="T34" fmla="*/ 0 w 96"/>
                <a:gd name="T35" fmla="*/ 54 h 96"/>
                <a:gd name="T36" fmla="*/ 0 w 96"/>
                <a:gd name="T37" fmla="*/ 46 h 96"/>
                <a:gd name="T38" fmla="*/ 0 w 96"/>
                <a:gd name="T39" fmla="*/ 46 h 96"/>
                <a:gd name="T40" fmla="*/ 2 w 96"/>
                <a:gd name="T41" fmla="*/ 36 h 96"/>
                <a:gd name="T42" fmla="*/ 4 w 96"/>
                <a:gd name="T43" fmla="*/ 26 h 96"/>
                <a:gd name="T44" fmla="*/ 10 w 96"/>
                <a:gd name="T45" fmla="*/ 18 h 96"/>
                <a:gd name="T46" fmla="*/ 16 w 96"/>
                <a:gd name="T47" fmla="*/ 12 h 96"/>
                <a:gd name="T48" fmla="*/ 24 w 96"/>
                <a:gd name="T49" fmla="*/ 6 h 96"/>
                <a:gd name="T50" fmla="*/ 32 w 96"/>
                <a:gd name="T51" fmla="*/ 2 h 96"/>
                <a:gd name="T52" fmla="*/ 42 w 96"/>
                <a:gd name="T53" fmla="*/ 0 h 96"/>
                <a:gd name="T54" fmla="*/ 52 w 96"/>
                <a:gd name="T55" fmla="*/ 0 h 96"/>
                <a:gd name="T56" fmla="*/ 52 w 96"/>
                <a:gd name="T57" fmla="*/ 0 h 96"/>
                <a:gd name="T58" fmla="*/ 62 w 96"/>
                <a:gd name="T59" fmla="*/ 2 h 96"/>
                <a:gd name="T60" fmla="*/ 70 w 96"/>
                <a:gd name="T61" fmla="*/ 6 h 96"/>
                <a:gd name="T62" fmla="*/ 78 w 96"/>
                <a:gd name="T63" fmla="*/ 10 h 96"/>
                <a:gd name="T64" fmla="*/ 84 w 96"/>
                <a:gd name="T65" fmla="*/ 18 h 96"/>
                <a:gd name="T66" fmla="*/ 90 w 96"/>
                <a:gd name="T67" fmla="*/ 24 h 96"/>
                <a:gd name="T68" fmla="*/ 94 w 96"/>
                <a:gd name="T69" fmla="*/ 34 h 96"/>
                <a:gd name="T70" fmla="*/ 96 w 96"/>
                <a:gd name="T71" fmla="*/ 42 h 96"/>
                <a:gd name="T72" fmla="*/ 96 w 96"/>
                <a:gd name="T73" fmla="*/ 5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6" h="96">
                  <a:moveTo>
                    <a:pt x="96" y="52"/>
                  </a:moveTo>
                  <a:lnTo>
                    <a:pt x="96" y="52"/>
                  </a:lnTo>
                  <a:lnTo>
                    <a:pt x="94" y="62"/>
                  </a:lnTo>
                  <a:lnTo>
                    <a:pt x="92" y="70"/>
                  </a:lnTo>
                  <a:lnTo>
                    <a:pt x="86" y="78"/>
                  </a:lnTo>
                  <a:lnTo>
                    <a:pt x="80" y="86"/>
                  </a:lnTo>
                  <a:lnTo>
                    <a:pt x="72" y="90"/>
                  </a:lnTo>
                  <a:lnTo>
                    <a:pt x="64" y="94"/>
                  </a:lnTo>
                  <a:lnTo>
                    <a:pt x="54" y="96"/>
                  </a:lnTo>
                  <a:lnTo>
                    <a:pt x="44" y="96"/>
                  </a:lnTo>
                  <a:lnTo>
                    <a:pt x="44" y="96"/>
                  </a:lnTo>
                  <a:lnTo>
                    <a:pt x="34" y="96"/>
                  </a:lnTo>
                  <a:lnTo>
                    <a:pt x="26" y="92"/>
                  </a:lnTo>
                  <a:lnTo>
                    <a:pt x="18" y="86"/>
                  </a:lnTo>
                  <a:lnTo>
                    <a:pt x="12" y="80"/>
                  </a:lnTo>
                  <a:lnTo>
                    <a:pt x="6" y="72"/>
                  </a:lnTo>
                  <a:lnTo>
                    <a:pt x="2" y="64"/>
                  </a:lnTo>
                  <a:lnTo>
                    <a:pt x="0" y="54"/>
                  </a:lnTo>
                  <a:lnTo>
                    <a:pt x="0" y="46"/>
                  </a:lnTo>
                  <a:lnTo>
                    <a:pt x="0" y="46"/>
                  </a:lnTo>
                  <a:lnTo>
                    <a:pt x="2" y="36"/>
                  </a:lnTo>
                  <a:lnTo>
                    <a:pt x="4" y="26"/>
                  </a:lnTo>
                  <a:lnTo>
                    <a:pt x="10" y="18"/>
                  </a:lnTo>
                  <a:lnTo>
                    <a:pt x="16" y="12"/>
                  </a:lnTo>
                  <a:lnTo>
                    <a:pt x="24" y="6"/>
                  </a:lnTo>
                  <a:lnTo>
                    <a:pt x="32" y="2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62" y="2"/>
                  </a:lnTo>
                  <a:lnTo>
                    <a:pt x="70" y="6"/>
                  </a:lnTo>
                  <a:lnTo>
                    <a:pt x="78" y="10"/>
                  </a:lnTo>
                  <a:lnTo>
                    <a:pt x="84" y="18"/>
                  </a:lnTo>
                  <a:lnTo>
                    <a:pt x="90" y="24"/>
                  </a:lnTo>
                  <a:lnTo>
                    <a:pt x="94" y="34"/>
                  </a:lnTo>
                  <a:lnTo>
                    <a:pt x="96" y="42"/>
                  </a:lnTo>
                  <a:lnTo>
                    <a:pt x="96" y="52"/>
                  </a:lnTo>
                  <a:close/>
                </a:path>
              </a:pathLst>
            </a:custGeom>
            <a:solidFill>
              <a:srgbClr val="D1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60" name="Freeform 10189"/>
            <p:cNvSpPr>
              <a:spLocks/>
            </p:cNvSpPr>
            <p:nvPr/>
          </p:nvSpPr>
          <p:spPr bwMode="auto">
            <a:xfrm>
              <a:off x="7450931" y="2906712"/>
              <a:ext cx="76200" cy="76200"/>
            </a:xfrm>
            <a:custGeom>
              <a:avLst/>
              <a:gdLst>
                <a:gd name="T0" fmla="*/ 96 w 96"/>
                <a:gd name="T1" fmla="*/ 52 h 96"/>
                <a:gd name="T2" fmla="*/ 96 w 96"/>
                <a:gd name="T3" fmla="*/ 52 h 96"/>
                <a:gd name="T4" fmla="*/ 94 w 96"/>
                <a:gd name="T5" fmla="*/ 62 h 96"/>
                <a:gd name="T6" fmla="*/ 92 w 96"/>
                <a:gd name="T7" fmla="*/ 70 h 96"/>
                <a:gd name="T8" fmla="*/ 86 w 96"/>
                <a:gd name="T9" fmla="*/ 78 h 96"/>
                <a:gd name="T10" fmla="*/ 80 w 96"/>
                <a:gd name="T11" fmla="*/ 86 h 96"/>
                <a:gd name="T12" fmla="*/ 72 w 96"/>
                <a:gd name="T13" fmla="*/ 90 h 96"/>
                <a:gd name="T14" fmla="*/ 64 w 96"/>
                <a:gd name="T15" fmla="*/ 94 h 96"/>
                <a:gd name="T16" fmla="*/ 54 w 96"/>
                <a:gd name="T17" fmla="*/ 96 h 96"/>
                <a:gd name="T18" fmla="*/ 44 w 96"/>
                <a:gd name="T19" fmla="*/ 96 h 96"/>
                <a:gd name="T20" fmla="*/ 44 w 96"/>
                <a:gd name="T21" fmla="*/ 96 h 96"/>
                <a:gd name="T22" fmla="*/ 34 w 96"/>
                <a:gd name="T23" fmla="*/ 96 h 96"/>
                <a:gd name="T24" fmla="*/ 26 w 96"/>
                <a:gd name="T25" fmla="*/ 92 h 96"/>
                <a:gd name="T26" fmla="*/ 18 w 96"/>
                <a:gd name="T27" fmla="*/ 86 h 96"/>
                <a:gd name="T28" fmla="*/ 12 w 96"/>
                <a:gd name="T29" fmla="*/ 80 h 96"/>
                <a:gd name="T30" fmla="*/ 6 w 96"/>
                <a:gd name="T31" fmla="*/ 72 h 96"/>
                <a:gd name="T32" fmla="*/ 2 w 96"/>
                <a:gd name="T33" fmla="*/ 64 h 96"/>
                <a:gd name="T34" fmla="*/ 0 w 96"/>
                <a:gd name="T35" fmla="*/ 54 h 96"/>
                <a:gd name="T36" fmla="*/ 0 w 96"/>
                <a:gd name="T37" fmla="*/ 46 h 96"/>
                <a:gd name="T38" fmla="*/ 0 w 96"/>
                <a:gd name="T39" fmla="*/ 46 h 96"/>
                <a:gd name="T40" fmla="*/ 2 w 96"/>
                <a:gd name="T41" fmla="*/ 36 h 96"/>
                <a:gd name="T42" fmla="*/ 4 w 96"/>
                <a:gd name="T43" fmla="*/ 26 h 96"/>
                <a:gd name="T44" fmla="*/ 10 w 96"/>
                <a:gd name="T45" fmla="*/ 18 h 96"/>
                <a:gd name="T46" fmla="*/ 16 w 96"/>
                <a:gd name="T47" fmla="*/ 12 h 96"/>
                <a:gd name="T48" fmla="*/ 24 w 96"/>
                <a:gd name="T49" fmla="*/ 6 h 96"/>
                <a:gd name="T50" fmla="*/ 32 w 96"/>
                <a:gd name="T51" fmla="*/ 2 h 96"/>
                <a:gd name="T52" fmla="*/ 42 w 96"/>
                <a:gd name="T53" fmla="*/ 0 h 96"/>
                <a:gd name="T54" fmla="*/ 52 w 96"/>
                <a:gd name="T55" fmla="*/ 0 h 96"/>
                <a:gd name="T56" fmla="*/ 52 w 96"/>
                <a:gd name="T57" fmla="*/ 0 h 96"/>
                <a:gd name="T58" fmla="*/ 62 w 96"/>
                <a:gd name="T59" fmla="*/ 2 h 96"/>
                <a:gd name="T60" fmla="*/ 70 w 96"/>
                <a:gd name="T61" fmla="*/ 6 h 96"/>
                <a:gd name="T62" fmla="*/ 78 w 96"/>
                <a:gd name="T63" fmla="*/ 10 h 96"/>
                <a:gd name="T64" fmla="*/ 84 w 96"/>
                <a:gd name="T65" fmla="*/ 18 h 96"/>
                <a:gd name="T66" fmla="*/ 90 w 96"/>
                <a:gd name="T67" fmla="*/ 24 h 96"/>
                <a:gd name="T68" fmla="*/ 94 w 96"/>
                <a:gd name="T69" fmla="*/ 34 h 96"/>
                <a:gd name="T70" fmla="*/ 96 w 96"/>
                <a:gd name="T71" fmla="*/ 42 h 96"/>
                <a:gd name="T72" fmla="*/ 96 w 96"/>
                <a:gd name="T73" fmla="*/ 5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6" h="96">
                  <a:moveTo>
                    <a:pt x="96" y="52"/>
                  </a:moveTo>
                  <a:lnTo>
                    <a:pt x="96" y="52"/>
                  </a:lnTo>
                  <a:lnTo>
                    <a:pt x="94" y="62"/>
                  </a:lnTo>
                  <a:lnTo>
                    <a:pt x="92" y="70"/>
                  </a:lnTo>
                  <a:lnTo>
                    <a:pt x="86" y="78"/>
                  </a:lnTo>
                  <a:lnTo>
                    <a:pt x="80" y="86"/>
                  </a:lnTo>
                  <a:lnTo>
                    <a:pt x="72" y="90"/>
                  </a:lnTo>
                  <a:lnTo>
                    <a:pt x="64" y="94"/>
                  </a:lnTo>
                  <a:lnTo>
                    <a:pt x="54" y="96"/>
                  </a:lnTo>
                  <a:lnTo>
                    <a:pt x="44" y="96"/>
                  </a:lnTo>
                  <a:lnTo>
                    <a:pt x="44" y="96"/>
                  </a:lnTo>
                  <a:lnTo>
                    <a:pt x="34" y="96"/>
                  </a:lnTo>
                  <a:lnTo>
                    <a:pt x="26" y="92"/>
                  </a:lnTo>
                  <a:lnTo>
                    <a:pt x="18" y="86"/>
                  </a:lnTo>
                  <a:lnTo>
                    <a:pt x="12" y="80"/>
                  </a:lnTo>
                  <a:lnTo>
                    <a:pt x="6" y="72"/>
                  </a:lnTo>
                  <a:lnTo>
                    <a:pt x="2" y="64"/>
                  </a:lnTo>
                  <a:lnTo>
                    <a:pt x="0" y="54"/>
                  </a:lnTo>
                  <a:lnTo>
                    <a:pt x="0" y="46"/>
                  </a:lnTo>
                  <a:lnTo>
                    <a:pt x="0" y="46"/>
                  </a:lnTo>
                  <a:lnTo>
                    <a:pt x="2" y="36"/>
                  </a:lnTo>
                  <a:lnTo>
                    <a:pt x="4" y="26"/>
                  </a:lnTo>
                  <a:lnTo>
                    <a:pt x="10" y="18"/>
                  </a:lnTo>
                  <a:lnTo>
                    <a:pt x="16" y="12"/>
                  </a:lnTo>
                  <a:lnTo>
                    <a:pt x="24" y="6"/>
                  </a:lnTo>
                  <a:lnTo>
                    <a:pt x="32" y="2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62" y="2"/>
                  </a:lnTo>
                  <a:lnTo>
                    <a:pt x="70" y="6"/>
                  </a:lnTo>
                  <a:lnTo>
                    <a:pt x="78" y="10"/>
                  </a:lnTo>
                  <a:lnTo>
                    <a:pt x="84" y="18"/>
                  </a:lnTo>
                  <a:lnTo>
                    <a:pt x="90" y="24"/>
                  </a:lnTo>
                  <a:lnTo>
                    <a:pt x="94" y="34"/>
                  </a:lnTo>
                  <a:lnTo>
                    <a:pt x="96" y="42"/>
                  </a:lnTo>
                  <a:lnTo>
                    <a:pt x="96" y="5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61" name="Freeform 10190"/>
            <p:cNvSpPr>
              <a:spLocks/>
            </p:cNvSpPr>
            <p:nvPr/>
          </p:nvSpPr>
          <p:spPr bwMode="auto">
            <a:xfrm>
              <a:off x="5992019" y="2522537"/>
              <a:ext cx="1254125" cy="1074738"/>
            </a:xfrm>
            <a:custGeom>
              <a:avLst/>
              <a:gdLst>
                <a:gd name="T0" fmla="*/ 478 w 1580"/>
                <a:gd name="T1" fmla="*/ 808 h 1354"/>
                <a:gd name="T2" fmla="*/ 568 w 1580"/>
                <a:gd name="T3" fmla="*/ 838 h 1354"/>
                <a:gd name="T4" fmla="*/ 610 w 1580"/>
                <a:gd name="T5" fmla="*/ 864 h 1354"/>
                <a:gd name="T6" fmla="*/ 764 w 1580"/>
                <a:gd name="T7" fmla="*/ 1038 h 1354"/>
                <a:gd name="T8" fmla="*/ 892 w 1580"/>
                <a:gd name="T9" fmla="*/ 1184 h 1354"/>
                <a:gd name="T10" fmla="*/ 902 w 1580"/>
                <a:gd name="T11" fmla="*/ 1190 h 1354"/>
                <a:gd name="T12" fmla="*/ 948 w 1580"/>
                <a:gd name="T13" fmla="*/ 1166 h 1354"/>
                <a:gd name="T14" fmla="*/ 1130 w 1580"/>
                <a:gd name="T15" fmla="*/ 1036 h 1354"/>
                <a:gd name="T16" fmla="*/ 1318 w 1580"/>
                <a:gd name="T17" fmla="*/ 882 h 1354"/>
                <a:gd name="T18" fmla="*/ 1378 w 1580"/>
                <a:gd name="T19" fmla="*/ 822 h 1354"/>
                <a:gd name="T20" fmla="*/ 1384 w 1580"/>
                <a:gd name="T21" fmla="*/ 802 h 1354"/>
                <a:gd name="T22" fmla="*/ 1392 w 1580"/>
                <a:gd name="T23" fmla="*/ 694 h 1354"/>
                <a:gd name="T24" fmla="*/ 1368 w 1580"/>
                <a:gd name="T25" fmla="*/ 560 h 1354"/>
                <a:gd name="T26" fmla="*/ 1338 w 1580"/>
                <a:gd name="T27" fmla="*/ 470 h 1354"/>
                <a:gd name="T28" fmla="*/ 1294 w 1580"/>
                <a:gd name="T29" fmla="*/ 382 h 1354"/>
                <a:gd name="T30" fmla="*/ 1232 w 1580"/>
                <a:gd name="T31" fmla="*/ 294 h 1354"/>
                <a:gd name="T32" fmla="*/ 1148 w 1580"/>
                <a:gd name="T33" fmla="*/ 216 h 1354"/>
                <a:gd name="T34" fmla="*/ 1046 w 1580"/>
                <a:gd name="T35" fmla="*/ 150 h 1354"/>
                <a:gd name="T36" fmla="*/ 918 w 1580"/>
                <a:gd name="T37" fmla="*/ 102 h 1354"/>
                <a:gd name="T38" fmla="*/ 860 w 1580"/>
                <a:gd name="T39" fmla="*/ 88 h 1354"/>
                <a:gd name="T40" fmla="*/ 830 w 1580"/>
                <a:gd name="T41" fmla="*/ 72 h 1354"/>
                <a:gd name="T42" fmla="*/ 820 w 1580"/>
                <a:gd name="T43" fmla="*/ 54 h 1354"/>
                <a:gd name="T44" fmla="*/ 820 w 1580"/>
                <a:gd name="T45" fmla="*/ 26 h 1354"/>
                <a:gd name="T46" fmla="*/ 828 w 1580"/>
                <a:gd name="T47" fmla="*/ 8 h 1354"/>
                <a:gd name="T48" fmla="*/ 848 w 1580"/>
                <a:gd name="T49" fmla="*/ 0 h 1354"/>
                <a:gd name="T50" fmla="*/ 886 w 1580"/>
                <a:gd name="T51" fmla="*/ 14 h 1354"/>
                <a:gd name="T52" fmla="*/ 910 w 1580"/>
                <a:gd name="T53" fmla="*/ 32 h 1354"/>
                <a:gd name="T54" fmla="*/ 1010 w 1580"/>
                <a:gd name="T55" fmla="*/ 50 h 1354"/>
                <a:gd name="T56" fmla="*/ 1140 w 1580"/>
                <a:gd name="T57" fmla="*/ 88 h 1354"/>
                <a:gd name="T58" fmla="*/ 1296 w 1580"/>
                <a:gd name="T59" fmla="*/ 156 h 1354"/>
                <a:gd name="T60" fmla="*/ 1432 w 1580"/>
                <a:gd name="T61" fmla="*/ 242 h 1354"/>
                <a:gd name="T62" fmla="*/ 1512 w 1580"/>
                <a:gd name="T63" fmla="*/ 308 h 1354"/>
                <a:gd name="T64" fmla="*/ 1562 w 1580"/>
                <a:gd name="T65" fmla="*/ 360 h 1354"/>
                <a:gd name="T66" fmla="*/ 1578 w 1580"/>
                <a:gd name="T67" fmla="*/ 630 h 1354"/>
                <a:gd name="T68" fmla="*/ 1580 w 1580"/>
                <a:gd name="T69" fmla="*/ 766 h 1354"/>
                <a:gd name="T70" fmla="*/ 1570 w 1580"/>
                <a:gd name="T71" fmla="*/ 788 h 1354"/>
                <a:gd name="T72" fmla="*/ 1378 w 1580"/>
                <a:gd name="T73" fmla="*/ 950 h 1354"/>
                <a:gd name="T74" fmla="*/ 1016 w 1580"/>
                <a:gd name="T75" fmla="*/ 1230 h 1354"/>
                <a:gd name="T76" fmla="*/ 844 w 1580"/>
                <a:gd name="T77" fmla="*/ 1354 h 1354"/>
                <a:gd name="T78" fmla="*/ 770 w 1580"/>
                <a:gd name="T79" fmla="*/ 1306 h 1354"/>
                <a:gd name="T80" fmla="*/ 690 w 1580"/>
                <a:gd name="T81" fmla="*/ 1276 h 1354"/>
                <a:gd name="T82" fmla="*/ 622 w 1580"/>
                <a:gd name="T83" fmla="*/ 1266 h 1354"/>
                <a:gd name="T84" fmla="*/ 544 w 1580"/>
                <a:gd name="T85" fmla="*/ 1272 h 1354"/>
                <a:gd name="T86" fmla="*/ 328 w 1580"/>
                <a:gd name="T87" fmla="*/ 1272 h 1354"/>
                <a:gd name="T88" fmla="*/ 172 w 1580"/>
                <a:gd name="T89" fmla="*/ 1254 h 1354"/>
                <a:gd name="T90" fmla="*/ 124 w 1580"/>
                <a:gd name="T91" fmla="*/ 1238 h 1354"/>
                <a:gd name="T92" fmla="*/ 80 w 1580"/>
                <a:gd name="T93" fmla="*/ 1182 h 1354"/>
                <a:gd name="T94" fmla="*/ 30 w 1580"/>
                <a:gd name="T95" fmla="*/ 1086 h 1354"/>
                <a:gd name="T96" fmla="*/ 6 w 1580"/>
                <a:gd name="T97" fmla="*/ 1006 h 1354"/>
                <a:gd name="T98" fmla="*/ 2 w 1580"/>
                <a:gd name="T99" fmla="*/ 926 h 1354"/>
                <a:gd name="T100" fmla="*/ 16 w 1580"/>
                <a:gd name="T101" fmla="*/ 880 h 1354"/>
                <a:gd name="T102" fmla="*/ 32 w 1580"/>
                <a:gd name="T103" fmla="*/ 860 h 1354"/>
                <a:gd name="T104" fmla="*/ 82 w 1580"/>
                <a:gd name="T105" fmla="*/ 832 h 1354"/>
                <a:gd name="T106" fmla="*/ 186 w 1580"/>
                <a:gd name="T107" fmla="*/ 806 h 1354"/>
                <a:gd name="T108" fmla="*/ 338 w 1580"/>
                <a:gd name="T109" fmla="*/ 798 h 1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580" h="1354">
                  <a:moveTo>
                    <a:pt x="462" y="804"/>
                  </a:moveTo>
                  <a:lnTo>
                    <a:pt x="462" y="804"/>
                  </a:lnTo>
                  <a:lnTo>
                    <a:pt x="478" y="808"/>
                  </a:lnTo>
                  <a:lnTo>
                    <a:pt x="518" y="818"/>
                  </a:lnTo>
                  <a:lnTo>
                    <a:pt x="542" y="826"/>
                  </a:lnTo>
                  <a:lnTo>
                    <a:pt x="568" y="838"/>
                  </a:lnTo>
                  <a:lnTo>
                    <a:pt x="590" y="850"/>
                  </a:lnTo>
                  <a:lnTo>
                    <a:pt x="610" y="864"/>
                  </a:lnTo>
                  <a:lnTo>
                    <a:pt x="610" y="864"/>
                  </a:lnTo>
                  <a:lnTo>
                    <a:pt x="636" y="890"/>
                  </a:lnTo>
                  <a:lnTo>
                    <a:pt x="672" y="932"/>
                  </a:lnTo>
                  <a:lnTo>
                    <a:pt x="764" y="1038"/>
                  </a:lnTo>
                  <a:lnTo>
                    <a:pt x="852" y="1140"/>
                  </a:lnTo>
                  <a:lnTo>
                    <a:pt x="882" y="1174"/>
                  </a:lnTo>
                  <a:lnTo>
                    <a:pt x="892" y="1184"/>
                  </a:lnTo>
                  <a:lnTo>
                    <a:pt x="898" y="1190"/>
                  </a:lnTo>
                  <a:lnTo>
                    <a:pt x="898" y="1190"/>
                  </a:lnTo>
                  <a:lnTo>
                    <a:pt x="902" y="1190"/>
                  </a:lnTo>
                  <a:lnTo>
                    <a:pt x="908" y="1188"/>
                  </a:lnTo>
                  <a:lnTo>
                    <a:pt x="924" y="1180"/>
                  </a:lnTo>
                  <a:lnTo>
                    <a:pt x="948" y="1166"/>
                  </a:lnTo>
                  <a:lnTo>
                    <a:pt x="976" y="1146"/>
                  </a:lnTo>
                  <a:lnTo>
                    <a:pt x="1048" y="1096"/>
                  </a:lnTo>
                  <a:lnTo>
                    <a:pt x="1130" y="1036"/>
                  </a:lnTo>
                  <a:lnTo>
                    <a:pt x="1212" y="972"/>
                  </a:lnTo>
                  <a:lnTo>
                    <a:pt x="1288" y="910"/>
                  </a:lnTo>
                  <a:lnTo>
                    <a:pt x="1318" y="882"/>
                  </a:lnTo>
                  <a:lnTo>
                    <a:pt x="1346" y="858"/>
                  </a:lnTo>
                  <a:lnTo>
                    <a:pt x="1366" y="838"/>
                  </a:lnTo>
                  <a:lnTo>
                    <a:pt x="1378" y="822"/>
                  </a:lnTo>
                  <a:lnTo>
                    <a:pt x="1378" y="822"/>
                  </a:lnTo>
                  <a:lnTo>
                    <a:pt x="1382" y="814"/>
                  </a:lnTo>
                  <a:lnTo>
                    <a:pt x="1384" y="802"/>
                  </a:lnTo>
                  <a:lnTo>
                    <a:pt x="1390" y="774"/>
                  </a:lnTo>
                  <a:lnTo>
                    <a:pt x="1392" y="738"/>
                  </a:lnTo>
                  <a:lnTo>
                    <a:pt x="1392" y="694"/>
                  </a:lnTo>
                  <a:lnTo>
                    <a:pt x="1386" y="644"/>
                  </a:lnTo>
                  <a:lnTo>
                    <a:pt x="1376" y="588"/>
                  </a:lnTo>
                  <a:lnTo>
                    <a:pt x="1368" y="560"/>
                  </a:lnTo>
                  <a:lnTo>
                    <a:pt x="1360" y="530"/>
                  </a:lnTo>
                  <a:lnTo>
                    <a:pt x="1350" y="500"/>
                  </a:lnTo>
                  <a:lnTo>
                    <a:pt x="1338" y="470"/>
                  </a:lnTo>
                  <a:lnTo>
                    <a:pt x="1326" y="440"/>
                  </a:lnTo>
                  <a:lnTo>
                    <a:pt x="1310" y="410"/>
                  </a:lnTo>
                  <a:lnTo>
                    <a:pt x="1294" y="382"/>
                  </a:lnTo>
                  <a:lnTo>
                    <a:pt x="1274" y="352"/>
                  </a:lnTo>
                  <a:lnTo>
                    <a:pt x="1254" y="322"/>
                  </a:lnTo>
                  <a:lnTo>
                    <a:pt x="1232" y="294"/>
                  </a:lnTo>
                  <a:lnTo>
                    <a:pt x="1206" y="268"/>
                  </a:lnTo>
                  <a:lnTo>
                    <a:pt x="1178" y="242"/>
                  </a:lnTo>
                  <a:lnTo>
                    <a:pt x="1148" y="216"/>
                  </a:lnTo>
                  <a:lnTo>
                    <a:pt x="1116" y="192"/>
                  </a:lnTo>
                  <a:lnTo>
                    <a:pt x="1082" y="170"/>
                  </a:lnTo>
                  <a:lnTo>
                    <a:pt x="1046" y="150"/>
                  </a:lnTo>
                  <a:lnTo>
                    <a:pt x="1006" y="132"/>
                  </a:lnTo>
                  <a:lnTo>
                    <a:pt x="962" y="116"/>
                  </a:lnTo>
                  <a:lnTo>
                    <a:pt x="918" y="102"/>
                  </a:lnTo>
                  <a:lnTo>
                    <a:pt x="870" y="90"/>
                  </a:lnTo>
                  <a:lnTo>
                    <a:pt x="870" y="90"/>
                  </a:lnTo>
                  <a:lnTo>
                    <a:pt x="860" y="88"/>
                  </a:lnTo>
                  <a:lnTo>
                    <a:pt x="850" y="86"/>
                  </a:lnTo>
                  <a:lnTo>
                    <a:pt x="840" y="80"/>
                  </a:lnTo>
                  <a:lnTo>
                    <a:pt x="830" y="72"/>
                  </a:lnTo>
                  <a:lnTo>
                    <a:pt x="824" y="66"/>
                  </a:lnTo>
                  <a:lnTo>
                    <a:pt x="822" y="60"/>
                  </a:lnTo>
                  <a:lnTo>
                    <a:pt x="820" y="54"/>
                  </a:lnTo>
                  <a:lnTo>
                    <a:pt x="818" y="44"/>
                  </a:lnTo>
                  <a:lnTo>
                    <a:pt x="818" y="36"/>
                  </a:lnTo>
                  <a:lnTo>
                    <a:pt x="820" y="26"/>
                  </a:lnTo>
                  <a:lnTo>
                    <a:pt x="820" y="26"/>
                  </a:lnTo>
                  <a:lnTo>
                    <a:pt x="824" y="16"/>
                  </a:lnTo>
                  <a:lnTo>
                    <a:pt x="828" y="8"/>
                  </a:lnTo>
                  <a:lnTo>
                    <a:pt x="834" y="4"/>
                  </a:lnTo>
                  <a:lnTo>
                    <a:pt x="840" y="2"/>
                  </a:lnTo>
                  <a:lnTo>
                    <a:pt x="848" y="0"/>
                  </a:lnTo>
                  <a:lnTo>
                    <a:pt x="856" y="2"/>
                  </a:lnTo>
                  <a:lnTo>
                    <a:pt x="872" y="6"/>
                  </a:lnTo>
                  <a:lnTo>
                    <a:pt x="886" y="14"/>
                  </a:lnTo>
                  <a:lnTo>
                    <a:pt x="898" y="22"/>
                  </a:lnTo>
                  <a:lnTo>
                    <a:pt x="910" y="32"/>
                  </a:lnTo>
                  <a:lnTo>
                    <a:pt x="910" y="32"/>
                  </a:lnTo>
                  <a:lnTo>
                    <a:pt x="928" y="34"/>
                  </a:lnTo>
                  <a:lnTo>
                    <a:pt x="976" y="42"/>
                  </a:lnTo>
                  <a:lnTo>
                    <a:pt x="1010" y="50"/>
                  </a:lnTo>
                  <a:lnTo>
                    <a:pt x="1048" y="60"/>
                  </a:lnTo>
                  <a:lnTo>
                    <a:pt x="1092" y="72"/>
                  </a:lnTo>
                  <a:lnTo>
                    <a:pt x="1140" y="88"/>
                  </a:lnTo>
                  <a:lnTo>
                    <a:pt x="1190" y="108"/>
                  </a:lnTo>
                  <a:lnTo>
                    <a:pt x="1242" y="130"/>
                  </a:lnTo>
                  <a:lnTo>
                    <a:pt x="1296" y="156"/>
                  </a:lnTo>
                  <a:lnTo>
                    <a:pt x="1350" y="188"/>
                  </a:lnTo>
                  <a:lnTo>
                    <a:pt x="1406" y="224"/>
                  </a:lnTo>
                  <a:lnTo>
                    <a:pt x="1432" y="242"/>
                  </a:lnTo>
                  <a:lnTo>
                    <a:pt x="1460" y="264"/>
                  </a:lnTo>
                  <a:lnTo>
                    <a:pt x="1486" y="286"/>
                  </a:lnTo>
                  <a:lnTo>
                    <a:pt x="1512" y="308"/>
                  </a:lnTo>
                  <a:lnTo>
                    <a:pt x="1536" y="334"/>
                  </a:lnTo>
                  <a:lnTo>
                    <a:pt x="1562" y="360"/>
                  </a:lnTo>
                  <a:lnTo>
                    <a:pt x="1562" y="360"/>
                  </a:lnTo>
                  <a:lnTo>
                    <a:pt x="1566" y="420"/>
                  </a:lnTo>
                  <a:lnTo>
                    <a:pt x="1574" y="556"/>
                  </a:lnTo>
                  <a:lnTo>
                    <a:pt x="1578" y="630"/>
                  </a:lnTo>
                  <a:lnTo>
                    <a:pt x="1580" y="698"/>
                  </a:lnTo>
                  <a:lnTo>
                    <a:pt x="1580" y="750"/>
                  </a:lnTo>
                  <a:lnTo>
                    <a:pt x="1580" y="766"/>
                  </a:lnTo>
                  <a:lnTo>
                    <a:pt x="1578" y="778"/>
                  </a:lnTo>
                  <a:lnTo>
                    <a:pt x="1578" y="778"/>
                  </a:lnTo>
                  <a:lnTo>
                    <a:pt x="1570" y="788"/>
                  </a:lnTo>
                  <a:lnTo>
                    <a:pt x="1548" y="808"/>
                  </a:lnTo>
                  <a:lnTo>
                    <a:pt x="1478" y="868"/>
                  </a:lnTo>
                  <a:lnTo>
                    <a:pt x="1378" y="950"/>
                  </a:lnTo>
                  <a:lnTo>
                    <a:pt x="1260" y="1044"/>
                  </a:lnTo>
                  <a:lnTo>
                    <a:pt x="1136" y="1140"/>
                  </a:lnTo>
                  <a:lnTo>
                    <a:pt x="1016" y="1230"/>
                  </a:lnTo>
                  <a:lnTo>
                    <a:pt x="916" y="1304"/>
                  </a:lnTo>
                  <a:lnTo>
                    <a:pt x="844" y="1354"/>
                  </a:lnTo>
                  <a:lnTo>
                    <a:pt x="844" y="1354"/>
                  </a:lnTo>
                  <a:lnTo>
                    <a:pt x="824" y="1338"/>
                  </a:lnTo>
                  <a:lnTo>
                    <a:pt x="800" y="1322"/>
                  </a:lnTo>
                  <a:lnTo>
                    <a:pt x="770" y="1306"/>
                  </a:lnTo>
                  <a:lnTo>
                    <a:pt x="732" y="1288"/>
                  </a:lnTo>
                  <a:lnTo>
                    <a:pt x="712" y="1282"/>
                  </a:lnTo>
                  <a:lnTo>
                    <a:pt x="690" y="1276"/>
                  </a:lnTo>
                  <a:lnTo>
                    <a:pt x="668" y="1270"/>
                  </a:lnTo>
                  <a:lnTo>
                    <a:pt x="646" y="1268"/>
                  </a:lnTo>
                  <a:lnTo>
                    <a:pt x="622" y="1266"/>
                  </a:lnTo>
                  <a:lnTo>
                    <a:pt x="598" y="1268"/>
                  </a:lnTo>
                  <a:lnTo>
                    <a:pt x="598" y="1268"/>
                  </a:lnTo>
                  <a:lnTo>
                    <a:pt x="544" y="1272"/>
                  </a:lnTo>
                  <a:lnTo>
                    <a:pt x="476" y="1274"/>
                  </a:lnTo>
                  <a:lnTo>
                    <a:pt x="402" y="1274"/>
                  </a:lnTo>
                  <a:lnTo>
                    <a:pt x="328" y="1272"/>
                  </a:lnTo>
                  <a:lnTo>
                    <a:pt x="258" y="1266"/>
                  </a:lnTo>
                  <a:lnTo>
                    <a:pt x="196" y="1260"/>
                  </a:lnTo>
                  <a:lnTo>
                    <a:pt x="172" y="1254"/>
                  </a:lnTo>
                  <a:lnTo>
                    <a:pt x="150" y="1250"/>
                  </a:lnTo>
                  <a:lnTo>
                    <a:pt x="134" y="1244"/>
                  </a:lnTo>
                  <a:lnTo>
                    <a:pt x="124" y="1238"/>
                  </a:lnTo>
                  <a:lnTo>
                    <a:pt x="124" y="1238"/>
                  </a:lnTo>
                  <a:lnTo>
                    <a:pt x="104" y="1216"/>
                  </a:lnTo>
                  <a:lnTo>
                    <a:pt x="80" y="1182"/>
                  </a:lnTo>
                  <a:lnTo>
                    <a:pt x="54" y="1138"/>
                  </a:lnTo>
                  <a:lnTo>
                    <a:pt x="42" y="1112"/>
                  </a:lnTo>
                  <a:lnTo>
                    <a:pt x="30" y="1086"/>
                  </a:lnTo>
                  <a:lnTo>
                    <a:pt x="20" y="1060"/>
                  </a:lnTo>
                  <a:lnTo>
                    <a:pt x="12" y="1032"/>
                  </a:lnTo>
                  <a:lnTo>
                    <a:pt x="6" y="1006"/>
                  </a:lnTo>
                  <a:lnTo>
                    <a:pt x="0" y="978"/>
                  </a:lnTo>
                  <a:lnTo>
                    <a:pt x="0" y="952"/>
                  </a:lnTo>
                  <a:lnTo>
                    <a:pt x="2" y="926"/>
                  </a:lnTo>
                  <a:lnTo>
                    <a:pt x="8" y="902"/>
                  </a:lnTo>
                  <a:lnTo>
                    <a:pt x="12" y="890"/>
                  </a:lnTo>
                  <a:lnTo>
                    <a:pt x="16" y="880"/>
                  </a:lnTo>
                  <a:lnTo>
                    <a:pt x="16" y="880"/>
                  </a:lnTo>
                  <a:lnTo>
                    <a:pt x="24" y="870"/>
                  </a:lnTo>
                  <a:lnTo>
                    <a:pt x="32" y="860"/>
                  </a:lnTo>
                  <a:lnTo>
                    <a:pt x="42" y="852"/>
                  </a:lnTo>
                  <a:lnTo>
                    <a:pt x="54" y="844"/>
                  </a:lnTo>
                  <a:lnTo>
                    <a:pt x="82" y="832"/>
                  </a:lnTo>
                  <a:lnTo>
                    <a:pt x="114" y="820"/>
                  </a:lnTo>
                  <a:lnTo>
                    <a:pt x="148" y="812"/>
                  </a:lnTo>
                  <a:lnTo>
                    <a:pt x="186" y="806"/>
                  </a:lnTo>
                  <a:lnTo>
                    <a:pt x="224" y="802"/>
                  </a:lnTo>
                  <a:lnTo>
                    <a:pt x="264" y="800"/>
                  </a:lnTo>
                  <a:lnTo>
                    <a:pt x="338" y="798"/>
                  </a:lnTo>
                  <a:lnTo>
                    <a:pt x="402" y="800"/>
                  </a:lnTo>
                  <a:lnTo>
                    <a:pt x="462" y="804"/>
                  </a:lnTo>
                  <a:close/>
                </a:path>
              </a:pathLst>
            </a:custGeom>
            <a:solidFill>
              <a:srgbClr val="E2A7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62" name="Freeform 10191"/>
            <p:cNvSpPr>
              <a:spLocks/>
            </p:cNvSpPr>
            <p:nvPr/>
          </p:nvSpPr>
          <p:spPr bwMode="auto">
            <a:xfrm>
              <a:off x="5992019" y="2522537"/>
              <a:ext cx="1254125" cy="1074738"/>
            </a:xfrm>
            <a:custGeom>
              <a:avLst/>
              <a:gdLst>
                <a:gd name="T0" fmla="*/ 478 w 1580"/>
                <a:gd name="T1" fmla="*/ 808 h 1354"/>
                <a:gd name="T2" fmla="*/ 568 w 1580"/>
                <a:gd name="T3" fmla="*/ 838 h 1354"/>
                <a:gd name="T4" fmla="*/ 610 w 1580"/>
                <a:gd name="T5" fmla="*/ 864 h 1354"/>
                <a:gd name="T6" fmla="*/ 764 w 1580"/>
                <a:gd name="T7" fmla="*/ 1038 h 1354"/>
                <a:gd name="T8" fmla="*/ 892 w 1580"/>
                <a:gd name="T9" fmla="*/ 1184 h 1354"/>
                <a:gd name="T10" fmla="*/ 902 w 1580"/>
                <a:gd name="T11" fmla="*/ 1190 h 1354"/>
                <a:gd name="T12" fmla="*/ 948 w 1580"/>
                <a:gd name="T13" fmla="*/ 1166 h 1354"/>
                <a:gd name="T14" fmla="*/ 1130 w 1580"/>
                <a:gd name="T15" fmla="*/ 1036 h 1354"/>
                <a:gd name="T16" fmla="*/ 1318 w 1580"/>
                <a:gd name="T17" fmla="*/ 882 h 1354"/>
                <a:gd name="T18" fmla="*/ 1378 w 1580"/>
                <a:gd name="T19" fmla="*/ 822 h 1354"/>
                <a:gd name="T20" fmla="*/ 1384 w 1580"/>
                <a:gd name="T21" fmla="*/ 802 h 1354"/>
                <a:gd name="T22" fmla="*/ 1392 w 1580"/>
                <a:gd name="T23" fmla="*/ 694 h 1354"/>
                <a:gd name="T24" fmla="*/ 1368 w 1580"/>
                <a:gd name="T25" fmla="*/ 560 h 1354"/>
                <a:gd name="T26" fmla="*/ 1338 w 1580"/>
                <a:gd name="T27" fmla="*/ 470 h 1354"/>
                <a:gd name="T28" fmla="*/ 1294 w 1580"/>
                <a:gd name="T29" fmla="*/ 382 h 1354"/>
                <a:gd name="T30" fmla="*/ 1232 w 1580"/>
                <a:gd name="T31" fmla="*/ 294 h 1354"/>
                <a:gd name="T32" fmla="*/ 1148 w 1580"/>
                <a:gd name="T33" fmla="*/ 216 h 1354"/>
                <a:gd name="T34" fmla="*/ 1046 w 1580"/>
                <a:gd name="T35" fmla="*/ 150 h 1354"/>
                <a:gd name="T36" fmla="*/ 918 w 1580"/>
                <a:gd name="T37" fmla="*/ 102 h 1354"/>
                <a:gd name="T38" fmla="*/ 860 w 1580"/>
                <a:gd name="T39" fmla="*/ 88 h 1354"/>
                <a:gd name="T40" fmla="*/ 830 w 1580"/>
                <a:gd name="T41" fmla="*/ 72 h 1354"/>
                <a:gd name="T42" fmla="*/ 820 w 1580"/>
                <a:gd name="T43" fmla="*/ 54 h 1354"/>
                <a:gd name="T44" fmla="*/ 820 w 1580"/>
                <a:gd name="T45" fmla="*/ 26 h 1354"/>
                <a:gd name="T46" fmla="*/ 828 w 1580"/>
                <a:gd name="T47" fmla="*/ 8 h 1354"/>
                <a:gd name="T48" fmla="*/ 848 w 1580"/>
                <a:gd name="T49" fmla="*/ 0 h 1354"/>
                <a:gd name="T50" fmla="*/ 886 w 1580"/>
                <a:gd name="T51" fmla="*/ 14 h 1354"/>
                <a:gd name="T52" fmla="*/ 910 w 1580"/>
                <a:gd name="T53" fmla="*/ 32 h 1354"/>
                <a:gd name="T54" fmla="*/ 1010 w 1580"/>
                <a:gd name="T55" fmla="*/ 50 h 1354"/>
                <a:gd name="T56" fmla="*/ 1140 w 1580"/>
                <a:gd name="T57" fmla="*/ 88 h 1354"/>
                <a:gd name="T58" fmla="*/ 1296 w 1580"/>
                <a:gd name="T59" fmla="*/ 156 h 1354"/>
                <a:gd name="T60" fmla="*/ 1432 w 1580"/>
                <a:gd name="T61" fmla="*/ 242 h 1354"/>
                <a:gd name="T62" fmla="*/ 1512 w 1580"/>
                <a:gd name="T63" fmla="*/ 308 h 1354"/>
                <a:gd name="T64" fmla="*/ 1562 w 1580"/>
                <a:gd name="T65" fmla="*/ 360 h 1354"/>
                <a:gd name="T66" fmla="*/ 1578 w 1580"/>
                <a:gd name="T67" fmla="*/ 630 h 1354"/>
                <a:gd name="T68" fmla="*/ 1580 w 1580"/>
                <a:gd name="T69" fmla="*/ 766 h 1354"/>
                <a:gd name="T70" fmla="*/ 1570 w 1580"/>
                <a:gd name="T71" fmla="*/ 788 h 1354"/>
                <a:gd name="T72" fmla="*/ 1378 w 1580"/>
                <a:gd name="T73" fmla="*/ 950 h 1354"/>
                <a:gd name="T74" fmla="*/ 1016 w 1580"/>
                <a:gd name="T75" fmla="*/ 1230 h 1354"/>
                <a:gd name="T76" fmla="*/ 844 w 1580"/>
                <a:gd name="T77" fmla="*/ 1354 h 1354"/>
                <a:gd name="T78" fmla="*/ 770 w 1580"/>
                <a:gd name="T79" fmla="*/ 1306 h 1354"/>
                <a:gd name="T80" fmla="*/ 690 w 1580"/>
                <a:gd name="T81" fmla="*/ 1276 h 1354"/>
                <a:gd name="T82" fmla="*/ 622 w 1580"/>
                <a:gd name="T83" fmla="*/ 1266 h 1354"/>
                <a:gd name="T84" fmla="*/ 544 w 1580"/>
                <a:gd name="T85" fmla="*/ 1272 h 1354"/>
                <a:gd name="T86" fmla="*/ 328 w 1580"/>
                <a:gd name="T87" fmla="*/ 1272 h 1354"/>
                <a:gd name="T88" fmla="*/ 172 w 1580"/>
                <a:gd name="T89" fmla="*/ 1254 h 1354"/>
                <a:gd name="T90" fmla="*/ 124 w 1580"/>
                <a:gd name="T91" fmla="*/ 1238 h 1354"/>
                <a:gd name="T92" fmla="*/ 80 w 1580"/>
                <a:gd name="T93" fmla="*/ 1182 h 1354"/>
                <a:gd name="T94" fmla="*/ 30 w 1580"/>
                <a:gd name="T95" fmla="*/ 1086 h 1354"/>
                <a:gd name="T96" fmla="*/ 6 w 1580"/>
                <a:gd name="T97" fmla="*/ 1006 h 1354"/>
                <a:gd name="T98" fmla="*/ 2 w 1580"/>
                <a:gd name="T99" fmla="*/ 926 h 1354"/>
                <a:gd name="T100" fmla="*/ 16 w 1580"/>
                <a:gd name="T101" fmla="*/ 880 h 1354"/>
                <a:gd name="T102" fmla="*/ 32 w 1580"/>
                <a:gd name="T103" fmla="*/ 860 h 1354"/>
                <a:gd name="T104" fmla="*/ 82 w 1580"/>
                <a:gd name="T105" fmla="*/ 832 h 1354"/>
                <a:gd name="T106" fmla="*/ 186 w 1580"/>
                <a:gd name="T107" fmla="*/ 806 h 1354"/>
                <a:gd name="T108" fmla="*/ 338 w 1580"/>
                <a:gd name="T109" fmla="*/ 798 h 1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580" h="1354">
                  <a:moveTo>
                    <a:pt x="462" y="804"/>
                  </a:moveTo>
                  <a:lnTo>
                    <a:pt x="462" y="804"/>
                  </a:lnTo>
                  <a:lnTo>
                    <a:pt x="478" y="808"/>
                  </a:lnTo>
                  <a:lnTo>
                    <a:pt x="518" y="818"/>
                  </a:lnTo>
                  <a:lnTo>
                    <a:pt x="542" y="826"/>
                  </a:lnTo>
                  <a:lnTo>
                    <a:pt x="568" y="838"/>
                  </a:lnTo>
                  <a:lnTo>
                    <a:pt x="590" y="850"/>
                  </a:lnTo>
                  <a:lnTo>
                    <a:pt x="610" y="864"/>
                  </a:lnTo>
                  <a:lnTo>
                    <a:pt x="610" y="864"/>
                  </a:lnTo>
                  <a:lnTo>
                    <a:pt x="636" y="890"/>
                  </a:lnTo>
                  <a:lnTo>
                    <a:pt x="672" y="932"/>
                  </a:lnTo>
                  <a:lnTo>
                    <a:pt x="764" y="1038"/>
                  </a:lnTo>
                  <a:lnTo>
                    <a:pt x="852" y="1140"/>
                  </a:lnTo>
                  <a:lnTo>
                    <a:pt x="882" y="1174"/>
                  </a:lnTo>
                  <a:lnTo>
                    <a:pt x="892" y="1184"/>
                  </a:lnTo>
                  <a:lnTo>
                    <a:pt x="898" y="1190"/>
                  </a:lnTo>
                  <a:lnTo>
                    <a:pt x="898" y="1190"/>
                  </a:lnTo>
                  <a:lnTo>
                    <a:pt x="902" y="1190"/>
                  </a:lnTo>
                  <a:lnTo>
                    <a:pt x="908" y="1188"/>
                  </a:lnTo>
                  <a:lnTo>
                    <a:pt x="924" y="1180"/>
                  </a:lnTo>
                  <a:lnTo>
                    <a:pt x="948" y="1166"/>
                  </a:lnTo>
                  <a:lnTo>
                    <a:pt x="976" y="1146"/>
                  </a:lnTo>
                  <a:lnTo>
                    <a:pt x="1048" y="1096"/>
                  </a:lnTo>
                  <a:lnTo>
                    <a:pt x="1130" y="1036"/>
                  </a:lnTo>
                  <a:lnTo>
                    <a:pt x="1212" y="972"/>
                  </a:lnTo>
                  <a:lnTo>
                    <a:pt x="1288" y="910"/>
                  </a:lnTo>
                  <a:lnTo>
                    <a:pt x="1318" y="882"/>
                  </a:lnTo>
                  <a:lnTo>
                    <a:pt x="1346" y="858"/>
                  </a:lnTo>
                  <a:lnTo>
                    <a:pt x="1366" y="838"/>
                  </a:lnTo>
                  <a:lnTo>
                    <a:pt x="1378" y="822"/>
                  </a:lnTo>
                  <a:lnTo>
                    <a:pt x="1378" y="822"/>
                  </a:lnTo>
                  <a:lnTo>
                    <a:pt x="1382" y="814"/>
                  </a:lnTo>
                  <a:lnTo>
                    <a:pt x="1384" y="802"/>
                  </a:lnTo>
                  <a:lnTo>
                    <a:pt x="1390" y="774"/>
                  </a:lnTo>
                  <a:lnTo>
                    <a:pt x="1392" y="738"/>
                  </a:lnTo>
                  <a:lnTo>
                    <a:pt x="1392" y="694"/>
                  </a:lnTo>
                  <a:lnTo>
                    <a:pt x="1386" y="644"/>
                  </a:lnTo>
                  <a:lnTo>
                    <a:pt x="1376" y="588"/>
                  </a:lnTo>
                  <a:lnTo>
                    <a:pt x="1368" y="560"/>
                  </a:lnTo>
                  <a:lnTo>
                    <a:pt x="1360" y="530"/>
                  </a:lnTo>
                  <a:lnTo>
                    <a:pt x="1350" y="500"/>
                  </a:lnTo>
                  <a:lnTo>
                    <a:pt x="1338" y="470"/>
                  </a:lnTo>
                  <a:lnTo>
                    <a:pt x="1326" y="440"/>
                  </a:lnTo>
                  <a:lnTo>
                    <a:pt x="1310" y="410"/>
                  </a:lnTo>
                  <a:lnTo>
                    <a:pt x="1294" y="382"/>
                  </a:lnTo>
                  <a:lnTo>
                    <a:pt x="1274" y="352"/>
                  </a:lnTo>
                  <a:lnTo>
                    <a:pt x="1254" y="322"/>
                  </a:lnTo>
                  <a:lnTo>
                    <a:pt x="1232" y="294"/>
                  </a:lnTo>
                  <a:lnTo>
                    <a:pt x="1206" y="268"/>
                  </a:lnTo>
                  <a:lnTo>
                    <a:pt x="1178" y="242"/>
                  </a:lnTo>
                  <a:lnTo>
                    <a:pt x="1148" y="216"/>
                  </a:lnTo>
                  <a:lnTo>
                    <a:pt x="1116" y="192"/>
                  </a:lnTo>
                  <a:lnTo>
                    <a:pt x="1082" y="170"/>
                  </a:lnTo>
                  <a:lnTo>
                    <a:pt x="1046" y="150"/>
                  </a:lnTo>
                  <a:lnTo>
                    <a:pt x="1006" y="132"/>
                  </a:lnTo>
                  <a:lnTo>
                    <a:pt x="962" y="116"/>
                  </a:lnTo>
                  <a:lnTo>
                    <a:pt x="918" y="102"/>
                  </a:lnTo>
                  <a:lnTo>
                    <a:pt x="870" y="90"/>
                  </a:lnTo>
                  <a:lnTo>
                    <a:pt x="870" y="90"/>
                  </a:lnTo>
                  <a:lnTo>
                    <a:pt x="860" y="88"/>
                  </a:lnTo>
                  <a:lnTo>
                    <a:pt x="850" y="86"/>
                  </a:lnTo>
                  <a:lnTo>
                    <a:pt x="840" y="80"/>
                  </a:lnTo>
                  <a:lnTo>
                    <a:pt x="830" y="72"/>
                  </a:lnTo>
                  <a:lnTo>
                    <a:pt x="824" y="66"/>
                  </a:lnTo>
                  <a:lnTo>
                    <a:pt x="822" y="60"/>
                  </a:lnTo>
                  <a:lnTo>
                    <a:pt x="820" y="54"/>
                  </a:lnTo>
                  <a:lnTo>
                    <a:pt x="818" y="44"/>
                  </a:lnTo>
                  <a:lnTo>
                    <a:pt x="818" y="36"/>
                  </a:lnTo>
                  <a:lnTo>
                    <a:pt x="820" y="26"/>
                  </a:lnTo>
                  <a:lnTo>
                    <a:pt x="820" y="26"/>
                  </a:lnTo>
                  <a:lnTo>
                    <a:pt x="824" y="16"/>
                  </a:lnTo>
                  <a:lnTo>
                    <a:pt x="828" y="8"/>
                  </a:lnTo>
                  <a:lnTo>
                    <a:pt x="834" y="4"/>
                  </a:lnTo>
                  <a:lnTo>
                    <a:pt x="840" y="2"/>
                  </a:lnTo>
                  <a:lnTo>
                    <a:pt x="848" y="0"/>
                  </a:lnTo>
                  <a:lnTo>
                    <a:pt x="856" y="2"/>
                  </a:lnTo>
                  <a:lnTo>
                    <a:pt x="872" y="6"/>
                  </a:lnTo>
                  <a:lnTo>
                    <a:pt x="886" y="14"/>
                  </a:lnTo>
                  <a:lnTo>
                    <a:pt x="898" y="22"/>
                  </a:lnTo>
                  <a:lnTo>
                    <a:pt x="910" y="32"/>
                  </a:lnTo>
                  <a:lnTo>
                    <a:pt x="910" y="32"/>
                  </a:lnTo>
                  <a:lnTo>
                    <a:pt x="928" y="34"/>
                  </a:lnTo>
                  <a:lnTo>
                    <a:pt x="976" y="42"/>
                  </a:lnTo>
                  <a:lnTo>
                    <a:pt x="1010" y="50"/>
                  </a:lnTo>
                  <a:lnTo>
                    <a:pt x="1048" y="60"/>
                  </a:lnTo>
                  <a:lnTo>
                    <a:pt x="1092" y="72"/>
                  </a:lnTo>
                  <a:lnTo>
                    <a:pt x="1140" y="88"/>
                  </a:lnTo>
                  <a:lnTo>
                    <a:pt x="1190" y="108"/>
                  </a:lnTo>
                  <a:lnTo>
                    <a:pt x="1242" y="130"/>
                  </a:lnTo>
                  <a:lnTo>
                    <a:pt x="1296" y="156"/>
                  </a:lnTo>
                  <a:lnTo>
                    <a:pt x="1350" y="188"/>
                  </a:lnTo>
                  <a:lnTo>
                    <a:pt x="1406" y="224"/>
                  </a:lnTo>
                  <a:lnTo>
                    <a:pt x="1432" y="242"/>
                  </a:lnTo>
                  <a:lnTo>
                    <a:pt x="1460" y="264"/>
                  </a:lnTo>
                  <a:lnTo>
                    <a:pt x="1486" y="286"/>
                  </a:lnTo>
                  <a:lnTo>
                    <a:pt x="1512" y="308"/>
                  </a:lnTo>
                  <a:lnTo>
                    <a:pt x="1536" y="334"/>
                  </a:lnTo>
                  <a:lnTo>
                    <a:pt x="1562" y="360"/>
                  </a:lnTo>
                  <a:lnTo>
                    <a:pt x="1562" y="360"/>
                  </a:lnTo>
                  <a:lnTo>
                    <a:pt x="1566" y="420"/>
                  </a:lnTo>
                  <a:lnTo>
                    <a:pt x="1574" y="556"/>
                  </a:lnTo>
                  <a:lnTo>
                    <a:pt x="1578" y="630"/>
                  </a:lnTo>
                  <a:lnTo>
                    <a:pt x="1580" y="698"/>
                  </a:lnTo>
                  <a:lnTo>
                    <a:pt x="1580" y="750"/>
                  </a:lnTo>
                  <a:lnTo>
                    <a:pt x="1580" y="766"/>
                  </a:lnTo>
                  <a:lnTo>
                    <a:pt x="1578" y="778"/>
                  </a:lnTo>
                  <a:lnTo>
                    <a:pt x="1578" y="778"/>
                  </a:lnTo>
                  <a:lnTo>
                    <a:pt x="1570" y="788"/>
                  </a:lnTo>
                  <a:lnTo>
                    <a:pt x="1548" y="808"/>
                  </a:lnTo>
                  <a:lnTo>
                    <a:pt x="1478" y="868"/>
                  </a:lnTo>
                  <a:lnTo>
                    <a:pt x="1378" y="950"/>
                  </a:lnTo>
                  <a:lnTo>
                    <a:pt x="1260" y="1044"/>
                  </a:lnTo>
                  <a:lnTo>
                    <a:pt x="1136" y="1140"/>
                  </a:lnTo>
                  <a:lnTo>
                    <a:pt x="1016" y="1230"/>
                  </a:lnTo>
                  <a:lnTo>
                    <a:pt x="916" y="1304"/>
                  </a:lnTo>
                  <a:lnTo>
                    <a:pt x="844" y="1354"/>
                  </a:lnTo>
                  <a:lnTo>
                    <a:pt x="844" y="1354"/>
                  </a:lnTo>
                  <a:lnTo>
                    <a:pt x="824" y="1338"/>
                  </a:lnTo>
                  <a:lnTo>
                    <a:pt x="800" y="1322"/>
                  </a:lnTo>
                  <a:lnTo>
                    <a:pt x="770" y="1306"/>
                  </a:lnTo>
                  <a:lnTo>
                    <a:pt x="732" y="1288"/>
                  </a:lnTo>
                  <a:lnTo>
                    <a:pt x="712" y="1282"/>
                  </a:lnTo>
                  <a:lnTo>
                    <a:pt x="690" y="1276"/>
                  </a:lnTo>
                  <a:lnTo>
                    <a:pt x="668" y="1270"/>
                  </a:lnTo>
                  <a:lnTo>
                    <a:pt x="646" y="1268"/>
                  </a:lnTo>
                  <a:lnTo>
                    <a:pt x="622" y="1266"/>
                  </a:lnTo>
                  <a:lnTo>
                    <a:pt x="598" y="1268"/>
                  </a:lnTo>
                  <a:lnTo>
                    <a:pt x="598" y="1268"/>
                  </a:lnTo>
                  <a:lnTo>
                    <a:pt x="544" y="1272"/>
                  </a:lnTo>
                  <a:lnTo>
                    <a:pt x="476" y="1274"/>
                  </a:lnTo>
                  <a:lnTo>
                    <a:pt x="402" y="1274"/>
                  </a:lnTo>
                  <a:lnTo>
                    <a:pt x="328" y="1272"/>
                  </a:lnTo>
                  <a:lnTo>
                    <a:pt x="258" y="1266"/>
                  </a:lnTo>
                  <a:lnTo>
                    <a:pt x="196" y="1260"/>
                  </a:lnTo>
                  <a:lnTo>
                    <a:pt x="172" y="1254"/>
                  </a:lnTo>
                  <a:lnTo>
                    <a:pt x="150" y="1250"/>
                  </a:lnTo>
                  <a:lnTo>
                    <a:pt x="134" y="1244"/>
                  </a:lnTo>
                  <a:lnTo>
                    <a:pt x="124" y="1238"/>
                  </a:lnTo>
                  <a:lnTo>
                    <a:pt x="124" y="1238"/>
                  </a:lnTo>
                  <a:lnTo>
                    <a:pt x="104" y="1216"/>
                  </a:lnTo>
                  <a:lnTo>
                    <a:pt x="80" y="1182"/>
                  </a:lnTo>
                  <a:lnTo>
                    <a:pt x="54" y="1138"/>
                  </a:lnTo>
                  <a:lnTo>
                    <a:pt x="42" y="1112"/>
                  </a:lnTo>
                  <a:lnTo>
                    <a:pt x="30" y="1086"/>
                  </a:lnTo>
                  <a:lnTo>
                    <a:pt x="20" y="1060"/>
                  </a:lnTo>
                  <a:lnTo>
                    <a:pt x="12" y="1032"/>
                  </a:lnTo>
                  <a:lnTo>
                    <a:pt x="6" y="1006"/>
                  </a:lnTo>
                  <a:lnTo>
                    <a:pt x="0" y="978"/>
                  </a:lnTo>
                  <a:lnTo>
                    <a:pt x="0" y="952"/>
                  </a:lnTo>
                  <a:lnTo>
                    <a:pt x="2" y="926"/>
                  </a:lnTo>
                  <a:lnTo>
                    <a:pt x="8" y="902"/>
                  </a:lnTo>
                  <a:lnTo>
                    <a:pt x="12" y="890"/>
                  </a:lnTo>
                  <a:lnTo>
                    <a:pt x="16" y="880"/>
                  </a:lnTo>
                  <a:lnTo>
                    <a:pt x="16" y="880"/>
                  </a:lnTo>
                  <a:lnTo>
                    <a:pt x="24" y="870"/>
                  </a:lnTo>
                  <a:lnTo>
                    <a:pt x="32" y="860"/>
                  </a:lnTo>
                  <a:lnTo>
                    <a:pt x="42" y="852"/>
                  </a:lnTo>
                  <a:lnTo>
                    <a:pt x="54" y="844"/>
                  </a:lnTo>
                  <a:lnTo>
                    <a:pt x="82" y="832"/>
                  </a:lnTo>
                  <a:lnTo>
                    <a:pt x="114" y="820"/>
                  </a:lnTo>
                  <a:lnTo>
                    <a:pt x="148" y="812"/>
                  </a:lnTo>
                  <a:lnTo>
                    <a:pt x="186" y="806"/>
                  </a:lnTo>
                  <a:lnTo>
                    <a:pt x="224" y="802"/>
                  </a:lnTo>
                  <a:lnTo>
                    <a:pt x="264" y="800"/>
                  </a:lnTo>
                  <a:lnTo>
                    <a:pt x="338" y="798"/>
                  </a:lnTo>
                  <a:lnTo>
                    <a:pt x="402" y="800"/>
                  </a:lnTo>
                  <a:lnTo>
                    <a:pt x="462" y="80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63" name="Freeform 10192"/>
            <p:cNvSpPr>
              <a:spLocks/>
            </p:cNvSpPr>
            <p:nvPr/>
          </p:nvSpPr>
          <p:spPr bwMode="auto">
            <a:xfrm>
              <a:off x="5972969" y="3268662"/>
              <a:ext cx="581025" cy="533400"/>
            </a:xfrm>
            <a:custGeom>
              <a:avLst/>
              <a:gdLst>
                <a:gd name="T0" fmla="*/ 210 w 732"/>
                <a:gd name="T1" fmla="*/ 40 h 672"/>
                <a:gd name="T2" fmla="*/ 190 w 732"/>
                <a:gd name="T3" fmla="*/ 50 h 672"/>
                <a:gd name="T4" fmla="*/ 148 w 732"/>
                <a:gd name="T5" fmla="*/ 86 h 672"/>
                <a:gd name="T6" fmla="*/ 106 w 732"/>
                <a:gd name="T7" fmla="*/ 144 h 672"/>
                <a:gd name="T8" fmla="*/ 64 w 732"/>
                <a:gd name="T9" fmla="*/ 216 h 672"/>
                <a:gd name="T10" fmla="*/ 32 w 732"/>
                <a:gd name="T11" fmla="*/ 300 h 672"/>
                <a:gd name="T12" fmla="*/ 8 w 732"/>
                <a:gd name="T13" fmla="*/ 390 h 672"/>
                <a:gd name="T14" fmla="*/ 0 w 732"/>
                <a:gd name="T15" fmla="*/ 482 h 672"/>
                <a:gd name="T16" fmla="*/ 4 w 732"/>
                <a:gd name="T17" fmla="*/ 528 h 672"/>
                <a:gd name="T18" fmla="*/ 12 w 732"/>
                <a:gd name="T19" fmla="*/ 572 h 672"/>
                <a:gd name="T20" fmla="*/ 28 w 732"/>
                <a:gd name="T21" fmla="*/ 616 h 672"/>
                <a:gd name="T22" fmla="*/ 38 w 732"/>
                <a:gd name="T23" fmla="*/ 626 h 672"/>
                <a:gd name="T24" fmla="*/ 64 w 732"/>
                <a:gd name="T25" fmla="*/ 648 h 672"/>
                <a:gd name="T26" fmla="*/ 102 w 732"/>
                <a:gd name="T27" fmla="*/ 668 h 672"/>
                <a:gd name="T28" fmla="*/ 124 w 732"/>
                <a:gd name="T29" fmla="*/ 672 h 672"/>
                <a:gd name="T30" fmla="*/ 146 w 732"/>
                <a:gd name="T31" fmla="*/ 668 h 672"/>
                <a:gd name="T32" fmla="*/ 160 w 732"/>
                <a:gd name="T33" fmla="*/ 660 h 672"/>
                <a:gd name="T34" fmla="*/ 256 w 732"/>
                <a:gd name="T35" fmla="*/ 604 h 672"/>
                <a:gd name="T36" fmla="*/ 444 w 732"/>
                <a:gd name="T37" fmla="*/ 482 h 672"/>
                <a:gd name="T38" fmla="*/ 628 w 732"/>
                <a:gd name="T39" fmla="*/ 352 h 672"/>
                <a:gd name="T40" fmla="*/ 714 w 732"/>
                <a:gd name="T41" fmla="*/ 286 h 672"/>
                <a:gd name="T42" fmla="*/ 726 w 732"/>
                <a:gd name="T43" fmla="*/ 272 h 672"/>
                <a:gd name="T44" fmla="*/ 732 w 732"/>
                <a:gd name="T45" fmla="*/ 260 h 672"/>
                <a:gd name="T46" fmla="*/ 730 w 732"/>
                <a:gd name="T47" fmla="*/ 220 h 672"/>
                <a:gd name="T48" fmla="*/ 710 w 732"/>
                <a:gd name="T49" fmla="*/ 166 h 672"/>
                <a:gd name="T50" fmla="*/ 672 w 732"/>
                <a:gd name="T51" fmla="*/ 108 h 672"/>
                <a:gd name="T52" fmla="*/ 644 w 732"/>
                <a:gd name="T53" fmla="*/ 80 h 672"/>
                <a:gd name="T54" fmla="*/ 612 w 732"/>
                <a:gd name="T55" fmla="*/ 54 h 672"/>
                <a:gd name="T56" fmla="*/ 574 w 732"/>
                <a:gd name="T57" fmla="*/ 34 h 672"/>
                <a:gd name="T58" fmla="*/ 530 w 732"/>
                <a:gd name="T59" fmla="*/ 16 h 672"/>
                <a:gd name="T60" fmla="*/ 478 w 732"/>
                <a:gd name="T61" fmla="*/ 4 h 672"/>
                <a:gd name="T62" fmla="*/ 422 w 732"/>
                <a:gd name="T63" fmla="*/ 0 h 672"/>
                <a:gd name="T64" fmla="*/ 358 w 732"/>
                <a:gd name="T65" fmla="*/ 4 h 672"/>
                <a:gd name="T66" fmla="*/ 288 w 732"/>
                <a:gd name="T67" fmla="*/ 16 h 672"/>
                <a:gd name="T68" fmla="*/ 210 w 732"/>
                <a:gd name="T69" fmla="*/ 40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32" h="672">
                  <a:moveTo>
                    <a:pt x="210" y="40"/>
                  </a:moveTo>
                  <a:lnTo>
                    <a:pt x="210" y="40"/>
                  </a:lnTo>
                  <a:lnTo>
                    <a:pt x="200" y="44"/>
                  </a:lnTo>
                  <a:lnTo>
                    <a:pt x="190" y="50"/>
                  </a:lnTo>
                  <a:lnTo>
                    <a:pt x="170" y="64"/>
                  </a:lnTo>
                  <a:lnTo>
                    <a:pt x="148" y="86"/>
                  </a:lnTo>
                  <a:lnTo>
                    <a:pt x="128" y="112"/>
                  </a:lnTo>
                  <a:lnTo>
                    <a:pt x="106" y="144"/>
                  </a:lnTo>
                  <a:lnTo>
                    <a:pt x="84" y="178"/>
                  </a:lnTo>
                  <a:lnTo>
                    <a:pt x="64" y="216"/>
                  </a:lnTo>
                  <a:lnTo>
                    <a:pt x="46" y="256"/>
                  </a:lnTo>
                  <a:lnTo>
                    <a:pt x="32" y="300"/>
                  </a:lnTo>
                  <a:lnTo>
                    <a:pt x="18" y="344"/>
                  </a:lnTo>
                  <a:lnTo>
                    <a:pt x="8" y="390"/>
                  </a:lnTo>
                  <a:lnTo>
                    <a:pt x="2" y="436"/>
                  </a:lnTo>
                  <a:lnTo>
                    <a:pt x="0" y="482"/>
                  </a:lnTo>
                  <a:lnTo>
                    <a:pt x="2" y="506"/>
                  </a:lnTo>
                  <a:lnTo>
                    <a:pt x="4" y="528"/>
                  </a:lnTo>
                  <a:lnTo>
                    <a:pt x="8" y="550"/>
                  </a:lnTo>
                  <a:lnTo>
                    <a:pt x="12" y="572"/>
                  </a:lnTo>
                  <a:lnTo>
                    <a:pt x="20" y="594"/>
                  </a:lnTo>
                  <a:lnTo>
                    <a:pt x="28" y="616"/>
                  </a:lnTo>
                  <a:lnTo>
                    <a:pt x="28" y="616"/>
                  </a:lnTo>
                  <a:lnTo>
                    <a:pt x="38" y="626"/>
                  </a:lnTo>
                  <a:lnTo>
                    <a:pt x="50" y="638"/>
                  </a:lnTo>
                  <a:lnTo>
                    <a:pt x="64" y="648"/>
                  </a:lnTo>
                  <a:lnTo>
                    <a:pt x="82" y="660"/>
                  </a:lnTo>
                  <a:lnTo>
                    <a:pt x="102" y="668"/>
                  </a:lnTo>
                  <a:lnTo>
                    <a:pt x="112" y="670"/>
                  </a:lnTo>
                  <a:lnTo>
                    <a:pt x="124" y="672"/>
                  </a:lnTo>
                  <a:lnTo>
                    <a:pt x="134" y="670"/>
                  </a:lnTo>
                  <a:lnTo>
                    <a:pt x="146" y="668"/>
                  </a:lnTo>
                  <a:lnTo>
                    <a:pt x="146" y="668"/>
                  </a:lnTo>
                  <a:lnTo>
                    <a:pt x="160" y="660"/>
                  </a:lnTo>
                  <a:lnTo>
                    <a:pt x="186" y="648"/>
                  </a:lnTo>
                  <a:lnTo>
                    <a:pt x="256" y="604"/>
                  </a:lnTo>
                  <a:lnTo>
                    <a:pt x="344" y="548"/>
                  </a:lnTo>
                  <a:lnTo>
                    <a:pt x="444" y="482"/>
                  </a:lnTo>
                  <a:lnTo>
                    <a:pt x="542" y="414"/>
                  </a:lnTo>
                  <a:lnTo>
                    <a:pt x="628" y="352"/>
                  </a:lnTo>
                  <a:lnTo>
                    <a:pt x="692" y="304"/>
                  </a:lnTo>
                  <a:lnTo>
                    <a:pt x="714" y="286"/>
                  </a:lnTo>
                  <a:lnTo>
                    <a:pt x="726" y="272"/>
                  </a:lnTo>
                  <a:lnTo>
                    <a:pt x="726" y="272"/>
                  </a:lnTo>
                  <a:lnTo>
                    <a:pt x="730" y="268"/>
                  </a:lnTo>
                  <a:lnTo>
                    <a:pt x="732" y="260"/>
                  </a:lnTo>
                  <a:lnTo>
                    <a:pt x="732" y="242"/>
                  </a:lnTo>
                  <a:lnTo>
                    <a:pt x="730" y="220"/>
                  </a:lnTo>
                  <a:lnTo>
                    <a:pt x="722" y="194"/>
                  </a:lnTo>
                  <a:lnTo>
                    <a:pt x="710" y="166"/>
                  </a:lnTo>
                  <a:lnTo>
                    <a:pt x="694" y="136"/>
                  </a:lnTo>
                  <a:lnTo>
                    <a:pt x="672" y="108"/>
                  </a:lnTo>
                  <a:lnTo>
                    <a:pt x="660" y="94"/>
                  </a:lnTo>
                  <a:lnTo>
                    <a:pt x="644" y="80"/>
                  </a:lnTo>
                  <a:lnTo>
                    <a:pt x="630" y="68"/>
                  </a:lnTo>
                  <a:lnTo>
                    <a:pt x="612" y="54"/>
                  </a:lnTo>
                  <a:lnTo>
                    <a:pt x="594" y="44"/>
                  </a:lnTo>
                  <a:lnTo>
                    <a:pt x="574" y="34"/>
                  </a:lnTo>
                  <a:lnTo>
                    <a:pt x="552" y="24"/>
                  </a:lnTo>
                  <a:lnTo>
                    <a:pt x="530" y="16"/>
                  </a:lnTo>
                  <a:lnTo>
                    <a:pt x="504" y="10"/>
                  </a:lnTo>
                  <a:lnTo>
                    <a:pt x="478" y="4"/>
                  </a:lnTo>
                  <a:lnTo>
                    <a:pt x="450" y="2"/>
                  </a:lnTo>
                  <a:lnTo>
                    <a:pt x="422" y="0"/>
                  </a:lnTo>
                  <a:lnTo>
                    <a:pt x="390" y="0"/>
                  </a:lnTo>
                  <a:lnTo>
                    <a:pt x="358" y="4"/>
                  </a:lnTo>
                  <a:lnTo>
                    <a:pt x="324" y="8"/>
                  </a:lnTo>
                  <a:lnTo>
                    <a:pt x="288" y="16"/>
                  </a:lnTo>
                  <a:lnTo>
                    <a:pt x="250" y="26"/>
                  </a:lnTo>
                  <a:lnTo>
                    <a:pt x="210" y="40"/>
                  </a:lnTo>
                  <a:close/>
                </a:path>
              </a:pathLst>
            </a:custGeom>
            <a:solidFill>
              <a:srgbClr val="F1C4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64" name="Freeform 10193"/>
            <p:cNvSpPr>
              <a:spLocks/>
            </p:cNvSpPr>
            <p:nvPr/>
          </p:nvSpPr>
          <p:spPr bwMode="auto">
            <a:xfrm>
              <a:off x="5972969" y="3268662"/>
              <a:ext cx="581025" cy="533400"/>
            </a:xfrm>
            <a:custGeom>
              <a:avLst/>
              <a:gdLst>
                <a:gd name="T0" fmla="*/ 210 w 732"/>
                <a:gd name="T1" fmla="*/ 40 h 672"/>
                <a:gd name="T2" fmla="*/ 190 w 732"/>
                <a:gd name="T3" fmla="*/ 50 h 672"/>
                <a:gd name="T4" fmla="*/ 148 w 732"/>
                <a:gd name="T5" fmla="*/ 86 h 672"/>
                <a:gd name="T6" fmla="*/ 106 w 732"/>
                <a:gd name="T7" fmla="*/ 144 h 672"/>
                <a:gd name="T8" fmla="*/ 64 w 732"/>
                <a:gd name="T9" fmla="*/ 216 h 672"/>
                <a:gd name="T10" fmla="*/ 32 w 732"/>
                <a:gd name="T11" fmla="*/ 300 h 672"/>
                <a:gd name="T12" fmla="*/ 8 w 732"/>
                <a:gd name="T13" fmla="*/ 390 h 672"/>
                <a:gd name="T14" fmla="*/ 0 w 732"/>
                <a:gd name="T15" fmla="*/ 482 h 672"/>
                <a:gd name="T16" fmla="*/ 4 w 732"/>
                <a:gd name="T17" fmla="*/ 528 h 672"/>
                <a:gd name="T18" fmla="*/ 12 w 732"/>
                <a:gd name="T19" fmla="*/ 572 h 672"/>
                <a:gd name="T20" fmla="*/ 28 w 732"/>
                <a:gd name="T21" fmla="*/ 616 h 672"/>
                <a:gd name="T22" fmla="*/ 38 w 732"/>
                <a:gd name="T23" fmla="*/ 626 h 672"/>
                <a:gd name="T24" fmla="*/ 64 w 732"/>
                <a:gd name="T25" fmla="*/ 648 h 672"/>
                <a:gd name="T26" fmla="*/ 102 w 732"/>
                <a:gd name="T27" fmla="*/ 668 h 672"/>
                <a:gd name="T28" fmla="*/ 124 w 732"/>
                <a:gd name="T29" fmla="*/ 672 h 672"/>
                <a:gd name="T30" fmla="*/ 146 w 732"/>
                <a:gd name="T31" fmla="*/ 668 h 672"/>
                <a:gd name="T32" fmla="*/ 160 w 732"/>
                <a:gd name="T33" fmla="*/ 660 h 672"/>
                <a:gd name="T34" fmla="*/ 256 w 732"/>
                <a:gd name="T35" fmla="*/ 604 h 672"/>
                <a:gd name="T36" fmla="*/ 444 w 732"/>
                <a:gd name="T37" fmla="*/ 482 h 672"/>
                <a:gd name="T38" fmla="*/ 628 w 732"/>
                <a:gd name="T39" fmla="*/ 352 h 672"/>
                <a:gd name="T40" fmla="*/ 714 w 732"/>
                <a:gd name="T41" fmla="*/ 286 h 672"/>
                <a:gd name="T42" fmla="*/ 726 w 732"/>
                <a:gd name="T43" fmla="*/ 272 h 672"/>
                <a:gd name="T44" fmla="*/ 732 w 732"/>
                <a:gd name="T45" fmla="*/ 260 h 672"/>
                <a:gd name="T46" fmla="*/ 730 w 732"/>
                <a:gd name="T47" fmla="*/ 220 h 672"/>
                <a:gd name="T48" fmla="*/ 710 w 732"/>
                <a:gd name="T49" fmla="*/ 166 h 672"/>
                <a:gd name="T50" fmla="*/ 672 w 732"/>
                <a:gd name="T51" fmla="*/ 108 h 672"/>
                <a:gd name="T52" fmla="*/ 644 w 732"/>
                <a:gd name="T53" fmla="*/ 80 h 672"/>
                <a:gd name="T54" fmla="*/ 612 w 732"/>
                <a:gd name="T55" fmla="*/ 54 h 672"/>
                <a:gd name="T56" fmla="*/ 574 w 732"/>
                <a:gd name="T57" fmla="*/ 34 h 672"/>
                <a:gd name="T58" fmla="*/ 530 w 732"/>
                <a:gd name="T59" fmla="*/ 16 h 672"/>
                <a:gd name="T60" fmla="*/ 478 w 732"/>
                <a:gd name="T61" fmla="*/ 4 h 672"/>
                <a:gd name="T62" fmla="*/ 422 w 732"/>
                <a:gd name="T63" fmla="*/ 0 h 672"/>
                <a:gd name="T64" fmla="*/ 358 w 732"/>
                <a:gd name="T65" fmla="*/ 4 h 672"/>
                <a:gd name="T66" fmla="*/ 288 w 732"/>
                <a:gd name="T67" fmla="*/ 16 h 672"/>
                <a:gd name="T68" fmla="*/ 210 w 732"/>
                <a:gd name="T69" fmla="*/ 40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32" h="672">
                  <a:moveTo>
                    <a:pt x="210" y="40"/>
                  </a:moveTo>
                  <a:lnTo>
                    <a:pt x="210" y="40"/>
                  </a:lnTo>
                  <a:lnTo>
                    <a:pt x="200" y="44"/>
                  </a:lnTo>
                  <a:lnTo>
                    <a:pt x="190" y="50"/>
                  </a:lnTo>
                  <a:lnTo>
                    <a:pt x="170" y="64"/>
                  </a:lnTo>
                  <a:lnTo>
                    <a:pt x="148" y="86"/>
                  </a:lnTo>
                  <a:lnTo>
                    <a:pt x="128" y="112"/>
                  </a:lnTo>
                  <a:lnTo>
                    <a:pt x="106" y="144"/>
                  </a:lnTo>
                  <a:lnTo>
                    <a:pt x="84" y="178"/>
                  </a:lnTo>
                  <a:lnTo>
                    <a:pt x="64" y="216"/>
                  </a:lnTo>
                  <a:lnTo>
                    <a:pt x="46" y="256"/>
                  </a:lnTo>
                  <a:lnTo>
                    <a:pt x="32" y="300"/>
                  </a:lnTo>
                  <a:lnTo>
                    <a:pt x="18" y="344"/>
                  </a:lnTo>
                  <a:lnTo>
                    <a:pt x="8" y="390"/>
                  </a:lnTo>
                  <a:lnTo>
                    <a:pt x="2" y="436"/>
                  </a:lnTo>
                  <a:lnTo>
                    <a:pt x="0" y="482"/>
                  </a:lnTo>
                  <a:lnTo>
                    <a:pt x="2" y="506"/>
                  </a:lnTo>
                  <a:lnTo>
                    <a:pt x="4" y="528"/>
                  </a:lnTo>
                  <a:lnTo>
                    <a:pt x="8" y="550"/>
                  </a:lnTo>
                  <a:lnTo>
                    <a:pt x="12" y="572"/>
                  </a:lnTo>
                  <a:lnTo>
                    <a:pt x="20" y="594"/>
                  </a:lnTo>
                  <a:lnTo>
                    <a:pt x="28" y="616"/>
                  </a:lnTo>
                  <a:lnTo>
                    <a:pt x="28" y="616"/>
                  </a:lnTo>
                  <a:lnTo>
                    <a:pt x="38" y="626"/>
                  </a:lnTo>
                  <a:lnTo>
                    <a:pt x="50" y="638"/>
                  </a:lnTo>
                  <a:lnTo>
                    <a:pt x="64" y="648"/>
                  </a:lnTo>
                  <a:lnTo>
                    <a:pt x="82" y="660"/>
                  </a:lnTo>
                  <a:lnTo>
                    <a:pt x="102" y="668"/>
                  </a:lnTo>
                  <a:lnTo>
                    <a:pt x="112" y="670"/>
                  </a:lnTo>
                  <a:lnTo>
                    <a:pt x="124" y="672"/>
                  </a:lnTo>
                  <a:lnTo>
                    <a:pt x="134" y="670"/>
                  </a:lnTo>
                  <a:lnTo>
                    <a:pt x="146" y="668"/>
                  </a:lnTo>
                  <a:lnTo>
                    <a:pt x="146" y="668"/>
                  </a:lnTo>
                  <a:lnTo>
                    <a:pt x="160" y="660"/>
                  </a:lnTo>
                  <a:lnTo>
                    <a:pt x="186" y="648"/>
                  </a:lnTo>
                  <a:lnTo>
                    <a:pt x="256" y="604"/>
                  </a:lnTo>
                  <a:lnTo>
                    <a:pt x="344" y="548"/>
                  </a:lnTo>
                  <a:lnTo>
                    <a:pt x="444" y="482"/>
                  </a:lnTo>
                  <a:lnTo>
                    <a:pt x="542" y="414"/>
                  </a:lnTo>
                  <a:lnTo>
                    <a:pt x="628" y="352"/>
                  </a:lnTo>
                  <a:lnTo>
                    <a:pt x="692" y="304"/>
                  </a:lnTo>
                  <a:lnTo>
                    <a:pt x="714" y="286"/>
                  </a:lnTo>
                  <a:lnTo>
                    <a:pt x="726" y="272"/>
                  </a:lnTo>
                  <a:lnTo>
                    <a:pt x="726" y="272"/>
                  </a:lnTo>
                  <a:lnTo>
                    <a:pt x="730" y="268"/>
                  </a:lnTo>
                  <a:lnTo>
                    <a:pt x="732" y="260"/>
                  </a:lnTo>
                  <a:lnTo>
                    <a:pt x="732" y="242"/>
                  </a:lnTo>
                  <a:lnTo>
                    <a:pt x="730" y="220"/>
                  </a:lnTo>
                  <a:lnTo>
                    <a:pt x="722" y="194"/>
                  </a:lnTo>
                  <a:lnTo>
                    <a:pt x="710" y="166"/>
                  </a:lnTo>
                  <a:lnTo>
                    <a:pt x="694" y="136"/>
                  </a:lnTo>
                  <a:lnTo>
                    <a:pt x="672" y="108"/>
                  </a:lnTo>
                  <a:lnTo>
                    <a:pt x="660" y="94"/>
                  </a:lnTo>
                  <a:lnTo>
                    <a:pt x="644" y="80"/>
                  </a:lnTo>
                  <a:lnTo>
                    <a:pt x="630" y="68"/>
                  </a:lnTo>
                  <a:lnTo>
                    <a:pt x="612" y="54"/>
                  </a:lnTo>
                  <a:lnTo>
                    <a:pt x="594" y="44"/>
                  </a:lnTo>
                  <a:lnTo>
                    <a:pt x="574" y="34"/>
                  </a:lnTo>
                  <a:lnTo>
                    <a:pt x="552" y="24"/>
                  </a:lnTo>
                  <a:lnTo>
                    <a:pt x="530" y="16"/>
                  </a:lnTo>
                  <a:lnTo>
                    <a:pt x="504" y="10"/>
                  </a:lnTo>
                  <a:lnTo>
                    <a:pt x="478" y="4"/>
                  </a:lnTo>
                  <a:lnTo>
                    <a:pt x="450" y="2"/>
                  </a:lnTo>
                  <a:lnTo>
                    <a:pt x="422" y="0"/>
                  </a:lnTo>
                  <a:lnTo>
                    <a:pt x="390" y="0"/>
                  </a:lnTo>
                  <a:lnTo>
                    <a:pt x="358" y="4"/>
                  </a:lnTo>
                  <a:lnTo>
                    <a:pt x="324" y="8"/>
                  </a:lnTo>
                  <a:lnTo>
                    <a:pt x="288" y="16"/>
                  </a:lnTo>
                  <a:lnTo>
                    <a:pt x="250" y="26"/>
                  </a:lnTo>
                  <a:lnTo>
                    <a:pt x="210" y="4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65" name="Freeform 10194"/>
            <p:cNvSpPr>
              <a:spLocks/>
            </p:cNvSpPr>
            <p:nvPr/>
          </p:nvSpPr>
          <p:spPr bwMode="auto">
            <a:xfrm>
              <a:off x="5842794" y="3121025"/>
              <a:ext cx="608013" cy="169863"/>
            </a:xfrm>
            <a:custGeom>
              <a:avLst/>
              <a:gdLst>
                <a:gd name="T0" fmla="*/ 744 w 766"/>
                <a:gd name="T1" fmla="*/ 14 h 214"/>
                <a:gd name="T2" fmla="*/ 744 w 766"/>
                <a:gd name="T3" fmla="*/ 14 h 214"/>
                <a:gd name="T4" fmla="*/ 740 w 766"/>
                <a:gd name="T5" fmla="*/ 12 h 214"/>
                <a:gd name="T6" fmla="*/ 736 w 766"/>
                <a:gd name="T7" fmla="*/ 10 h 214"/>
                <a:gd name="T8" fmla="*/ 720 w 766"/>
                <a:gd name="T9" fmla="*/ 6 h 214"/>
                <a:gd name="T10" fmla="*/ 698 w 766"/>
                <a:gd name="T11" fmla="*/ 2 h 214"/>
                <a:gd name="T12" fmla="*/ 668 w 766"/>
                <a:gd name="T13" fmla="*/ 0 h 214"/>
                <a:gd name="T14" fmla="*/ 600 w 766"/>
                <a:gd name="T15" fmla="*/ 0 h 214"/>
                <a:gd name="T16" fmla="*/ 518 w 766"/>
                <a:gd name="T17" fmla="*/ 0 h 214"/>
                <a:gd name="T18" fmla="*/ 432 w 766"/>
                <a:gd name="T19" fmla="*/ 4 h 214"/>
                <a:gd name="T20" fmla="*/ 348 w 766"/>
                <a:gd name="T21" fmla="*/ 8 h 214"/>
                <a:gd name="T22" fmla="*/ 214 w 766"/>
                <a:gd name="T23" fmla="*/ 18 h 214"/>
                <a:gd name="T24" fmla="*/ 214 w 766"/>
                <a:gd name="T25" fmla="*/ 18 h 214"/>
                <a:gd name="T26" fmla="*/ 168 w 766"/>
                <a:gd name="T27" fmla="*/ 20 h 214"/>
                <a:gd name="T28" fmla="*/ 128 w 766"/>
                <a:gd name="T29" fmla="*/ 18 h 214"/>
                <a:gd name="T30" fmla="*/ 68 w 766"/>
                <a:gd name="T31" fmla="*/ 16 h 214"/>
                <a:gd name="T32" fmla="*/ 46 w 766"/>
                <a:gd name="T33" fmla="*/ 16 h 214"/>
                <a:gd name="T34" fmla="*/ 36 w 766"/>
                <a:gd name="T35" fmla="*/ 16 h 214"/>
                <a:gd name="T36" fmla="*/ 28 w 766"/>
                <a:gd name="T37" fmla="*/ 20 h 214"/>
                <a:gd name="T38" fmla="*/ 22 w 766"/>
                <a:gd name="T39" fmla="*/ 22 h 214"/>
                <a:gd name="T40" fmla="*/ 16 w 766"/>
                <a:gd name="T41" fmla="*/ 28 h 214"/>
                <a:gd name="T42" fmla="*/ 10 w 766"/>
                <a:gd name="T43" fmla="*/ 34 h 214"/>
                <a:gd name="T44" fmla="*/ 6 w 766"/>
                <a:gd name="T45" fmla="*/ 42 h 214"/>
                <a:gd name="T46" fmla="*/ 6 w 766"/>
                <a:gd name="T47" fmla="*/ 42 h 214"/>
                <a:gd name="T48" fmla="*/ 2 w 766"/>
                <a:gd name="T49" fmla="*/ 52 h 214"/>
                <a:gd name="T50" fmla="*/ 0 w 766"/>
                <a:gd name="T51" fmla="*/ 64 h 214"/>
                <a:gd name="T52" fmla="*/ 2 w 766"/>
                <a:gd name="T53" fmla="*/ 78 h 214"/>
                <a:gd name="T54" fmla="*/ 8 w 766"/>
                <a:gd name="T55" fmla="*/ 90 h 214"/>
                <a:gd name="T56" fmla="*/ 14 w 766"/>
                <a:gd name="T57" fmla="*/ 104 h 214"/>
                <a:gd name="T58" fmla="*/ 24 w 766"/>
                <a:gd name="T59" fmla="*/ 116 h 214"/>
                <a:gd name="T60" fmla="*/ 36 w 766"/>
                <a:gd name="T61" fmla="*/ 130 h 214"/>
                <a:gd name="T62" fmla="*/ 48 w 766"/>
                <a:gd name="T63" fmla="*/ 142 h 214"/>
                <a:gd name="T64" fmla="*/ 64 w 766"/>
                <a:gd name="T65" fmla="*/ 154 h 214"/>
                <a:gd name="T66" fmla="*/ 80 w 766"/>
                <a:gd name="T67" fmla="*/ 166 h 214"/>
                <a:gd name="T68" fmla="*/ 98 w 766"/>
                <a:gd name="T69" fmla="*/ 178 h 214"/>
                <a:gd name="T70" fmla="*/ 116 w 766"/>
                <a:gd name="T71" fmla="*/ 186 h 214"/>
                <a:gd name="T72" fmla="*/ 136 w 766"/>
                <a:gd name="T73" fmla="*/ 196 h 214"/>
                <a:gd name="T74" fmla="*/ 156 w 766"/>
                <a:gd name="T75" fmla="*/ 202 h 214"/>
                <a:gd name="T76" fmla="*/ 178 w 766"/>
                <a:gd name="T77" fmla="*/ 208 h 214"/>
                <a:gd name="T78" fmla="*/ 198 w 766"/>
                <a:gd name="T79" fmla="*/ 212 h 214"/>
                <a:gd name="T80" fmla="*/ 198 w 766"/>
                <a:gd name="T81" fmla="*/ 212 h 214"/>
                <a:gd name="T82" fmla="*/ 222 w 766"/>
                <a:gd name="T83" fmla="*/ 214 h 214"/>
                <a:gd name="T84" fmla="*/ 252 w 766"/>
                <a:gd name="T85" fmla="*/ 214 h 214"/>
                <a:gd name="T86" fmla="*/ 286 w 766"/>
                <a:gd name="T87" fmla="*/ 212 h 214"/>
                <a:gd name="T88" fmla="*/ 324 w 766"/>
                <a:gd name="T89" fmla="*/ 210 h 214"/>
                <a:gd name="T90" fmla="*/ 408 w 766"/>
                <a:gd name="T91" fmla="*/ 198 h 214"/>
                <a:gd name="T92" fmla="*/ 496 w 766"/>
                <a:gd name="T93" fmla="*/ 186 h 214"/>
                <a:gd name="T94" fmla="*/ 580 w 766"/>
                <a:gd name="T95" fmla="*/ 170 h 214"/>
                <a:gd name="T96" fmla="*/ 652 w 766"/>
                <a:gd name="T97" fmla="*/ 154 h 214"/>
                <a:gd name="T98" fmla="*/ 706 w 766"/>
                <a:gd name="T99" fmla="*/ 140 h 214"/>
                <a:gd name="T100" fmla="*/ 724 w 766"/>
                <a:gd name="T101" fmla="*/ 134 h 214"/>
                <a:gd name="T102" fmla="*/ 736 w 766"/>
                <a:gd name="T103" fmla="*/ 128 h 214"/>
                <a:gd name="T104" fmla="*/ 736 w 766"/>
                <a:gd name="T105" fmla="*/ 128 h 214"/>
                <a:gd name="T106" fmla="*/ 748 w 766"/>
                <a:gd name="T107" fmla="*/ 118 h 214"/>
                <a:gd name="T108" fmla="*/ 758 w 766"/>
                <a:gd name="T109" fmla="*/ 106 h 214"/>
                <a:gd name="T110" fmla="*/ 764 w 766"/>
                <a:gd name="T111" fmla="*/ 92 h 214"/>
                <a:gd name="T112" fmla="*/ 766 w 766"/>
                <a:gd name="T113" fmla="*/ 76 h 214"/>
                <a:gd name="T114" fmla="*/ 766 w 766"/>
                <a:gd name="T115" fmla="*/ 62 h 214"/>
                <a:gd name="T116" fmla="*/ 762 w 766"/>
                <a:gd name="T117" fmla="*/ 46 h 214"/>
                <a:gd name="T118" fmla="*/ 754 w 766"/>
                <a:gd name="T119" fmla="*/ 30 h 214"/>
                <a:gd name="T120" fmla="*/ 744 w 766"/>
                <a:gd name="T121" fmla="*/ 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66" h="214">
                  <a:moveTo>
                    <a:pt x="744" y="14"/>
                  </a:moveTo>
                  <a:lnTo>
                    <a:pt x="744" y="14"/>
                  </a:lnTo>
                  <a:lnTo>
                    <a:pt x="740" y="12"/>
                  </a:lnTo>
                  <a:lnTo>
                    <a:pt x="736" y="10"/>
                  </a:lnTo>
                  <a:lnTo>
                    <a:pt x="720" y="6"/>
                  </a:lnTo>
                  <a:lnTo>
                    <a:pt x="698" y="2"/>
                  </a:lnTo>
                  <a:lnTo>
                    <a:pt x="668" y="0"/>
                  </a:lnTo>
                  <a:lnTo>
                    <a:pt x="600" y="0"/>
                  </a:lnTo>
                  <a:lnTo>
                    <a:pt x="518" y="0"/>
                  </a:lnTo>
                  <a:lnTo>
                    <a:pt x="432" y="4"/>
                  </a:lnTo>
                  <a:lnTo>
                    <a:pt x="348" y="8"/>
                  </a:lnTo>
                  <a:lnTo>
                    <a:pt x="214" y="18"/>
                  </a:lnTo>
                  <a:lnTo>
                    <a:pt x="214" y="18"/>
                  </a:lnTo>
                  <a:lnTo>
                    <a:pt x="168" y="20"/>
                  </a:lnTo>
                  <a:lnTo>
                    <a:pt x="128" y="18"/>
                  </a:lnTo>
                  <a:lnTo>
                    <a:pt x="68" y="16"/>
                  </a:lnTo>
                  <a:lnTo>
                    <a:pt x="46" y="16"/>
                  </a:lnTo>
                  <a:lnTo>
                    <a:pt x="36" y="16"/>
                  </a:lnTo>
                  <a:lnTo>
                    <a:pt x="28" y="20"/>
                  </a:lnTo>
                  <a:lnTo>
                    <a:pt x="22" y="22"/>
                  </a:lnTo>
                  <a:lnTo>
                    <a:pt x="16" y="28"/>
                  </a:lnTo>
                  <a:lnTo>
                    <a:pt x="10" y="34"/>
                  </a:lnTo>
                  <a:lnTo>
                    <a:pt x="6" y="42"/>
                  </a:lnTo>
                  <a:lnTo>
                    <a:pt x="6" y="42"/>
                  </a:lnTo>
                  <a:lnTo>
                    <a:pt x="2" y="52"/>
                  </a:lnTo>
                  <a:lnTo>
                    <a:pt x="0" y="64"/>
                  </a:lnTo>
                  <a:lnTo>
                    <a:pt x="2" y="78"/>
                  </a:lnTo>
                  <a:lnTo>
                    <a:pt x="8" y="90"/>
                  </a:lnTo>
                  <a:lnTo>
                    <a:pt x="14" y="104"/>
                  </a:lnTo>
                  <a:lnTo>
                    <a:pt x="24" y="116"/>
                  </a:lnTo>
                  <a:lnTo>
                    <a:pt x="36" y="130"/>
                  </a:lnTo>
                  <a:lnTo>
                    <a:pt x="48" y="142"/>
                  </a:lnTo>
                  <a:lnTo>
                    <a:pt x="64" y="154"/>
                  </a:lnTo>
                  <a:lnTo>
                    <a:pt x="80" y="166"/>
                  </a:lnTo>
                  <a:lnTo>
                    <a:pt x="98" y="178"/>
                  </a:lnTo>
                  <a:lnTo>
                    <a:pt x="116" y="186"/>
                  </a:lnTo>
                  <a:lnTo>
                    <a:pt x="136" y="196"/>
                  </a:lnTo>
                  <a:lnTo>
                    <a:pt x="156" y="202"/>
                  </a:lnTo>
                  <a:lnTo>
                    <a:pt x="178" y="208"/>
                  </a:lnTo>
                  <a:lnTo>
                    <a:pt x="198" y="212"/>
                  </a:lnTo>
                  <a:lnTo>
                    <a:pt x="198" y="212"/>
                  </a:lnTo>
                  <a:lnTo>
                    <a:pt x="222" y="214"/>
                  </a:lnTo>
                  <a:lnTo>
                    <a:pt x="252" y="214"/>
                  </a:lnTo>
                  <a:lnTo>
                    <a:pt x="286" y="212"/>
                  </a:lnTo>
                  <a:lnTo>
                    <a:pt x="324" y="210"/>
                  </a:lnTo>
                  <a:lnTo>
                    <a:pt x="408" y="198"/>
                  </a:lnTo>
                  <a:lnTo>
                    <a:pt x="496" y="186"/>
                  </a:lnTo>
                  <a:lnTo>
                    <a:pt x="580" y="170"/>
                  </a:lnTo>
                  <a:lnTo>
                    <a:pt x="652" y="154"/>
                  </a:lnTo>
                  <a:lnTo>
                    <a:pt x="706" y="140"/>
                  </a:lnTo>
                  <a:lnTo>
                    <a:pt x="724" y="134"/>
                  </a:lnTo>
                  <a:lnTo>
                    <a:pt x="736" y="128"/>
                  </a:lnTo>
                  <a:lnTo>
                    <a:pt x="736" y="128"/>
                  </a:lnTo>
                  <a:lnTo>
                    <a:pt x="748" y="118"/>
                  </a:lnTo>
                  <a:lnTo>
                    <a:pt x="758" y="106"/>
                  </a:lnTo>
                  <a:lnTo>
                    <a:pt x="764" y="92"/>
                  </a:lnTo>
                  <a:lnTo>
                    <a:pt x="766" y="76"/>
                  </a:lnTo>
                  <a:lnTo>
                    <a:pt x="766" y="62"/>
                  </a:lnTo>
                  <a:lnTo>
                    <a:pt x="762" y="46"/>
                  </a:lnTo>
                  <a:lnTo>
                    <a:pt x="754" y="30"/>
                  </a:lnTo>
                  <a:lnTo>
                    <a:pt x="744" y="14"/>
                  </a:lnTo>
                  <a:close/>
                </a:path>
              </a:pathLst>
            </a:custGeom>
            <a:solidFill>
              <a:srgbClr val="2024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66" name="Freeform 10195"/>
            <p:cNvSpPr>
              <a:spLocks/>
            </p:cNvSpPr>
            <p:nvPr/>
          </p:nvSpPr>
          <p:spPr bwMode="auto">
            <a:xfrm>
              <a:off x="5842794" y="3121025"/>
              <a:ext cx="608013" cy="169863"/>
            </a:xfrm>
            <a:custGeom>
              <a:avLst/>
              <a:gdLst>
                <a:gd name="T0" fmla="*/ 744 w 766"/>
                <a:gd name="T1" fmla="*/ 14 h 214"/>
                <a:gd name="T2" fmla="*/ 744 w 766"/>
                <a:gd name="T3" fmla="*/ 14 h 214"/>
                <a:gd name="T4" fmla="*/ 740 w 766"/>
                <a:gd name="T5" fmla="*/ 12 h 214"/>
                <a:gd name="T6" fmla="*/ 736 w 766"/>
                <a:gd name="T7" fmla="*/ 10 h 214"/>
                <a:gd name="T8" fmla="*/ 720 w 766"/>
                <a:gd name="T9" fmla="*/ 6 h 214"/>
                <a:gd name="T10" fmla="*/ 698 w 766"/>
                <a:gd name="T11" fmla="*/ 2 h 214"/>
                <a:gd name="T12" fmla="*/ 668 w 766"/>
                <a:gd name="T13" fmla="*/ 0 h 214"/>
                <a:gd name="T14" fmla="*/ 600 w 766"/>
                <a:gd name="T15" fmla="*/ 0 h 214"/>
                <a:gd name="T16" fmla="*/ 518 w 766"/>
                <a:gd name="T17" fmla="*/ 0 h 214"/>
                <a:gd name="T18" fmla="*/ 432 w 766"/>
                <a:gd name="T19" fmla="*/ 4 h 214"/>
                <a:gd name="T20" fmla="*/ 348 w 766"/>
                <a:gd name="T21" fmla="*/ 8 h 214"/>
                <a:gd name="T22" fmla="*/ 214 w 766"/>
                <a:gd name="T23" fmla="*/ 18 h 214"/>
                <a:gd name="T24" fmla="*/ 214 w 766"/>
                <a:gd name="T25" fmla="*/ 18 h 214"/>
                <a:gd name="T26" fmla="*/ 168 w 766"/>
                <a:gd name="T27" fmla="*/ 20 h 214"/>
                <a:gd name="T28" fmla="*/ 128 w 766"/>
                <a:gd name="T29" fmla="*/ 18 h 214"/>
                <a:gd name="T30" fmla="*/ 68 w 766"/>
                <a:gd name="T31" fmla="*/ 16 h 214"/>
                <a:gd name="T32" fmla="*/ 46 w 766"/>
                <a:gd name="T33" fmla="*/ 16 h 214"/>
                <a:gd name="T34" fmla="*/ 36 w 766"/>
                <a:gd name="T35" fmla="*/ 16 h 214"/>
                <a:gd name="T36" fmla="*/ 28 w 766"/>
                <a:gd name="T37" fmla="*/ 20 h 214"/>
                <a:gd name="T38" fmla="*/ 22 w 766"/>
                <a:gd name="T39" fmla="*/ 22 h 214"/>
                <a:gd name="T40" fmla="*/ 16 w 766"/>
                <a:gd name="T41" fmla="*/ 28 h 214"/>
                <a:gd name="T42" fmla="*/ 10 w 766"/>
                <a:gd name="T43" fmla="*/ 34 h 214"/>
                <a:gd name="T44" fmla="*/ 6 w 766"/>
                <a:gd name="T45" fmla="*/ 42 h 214"/>
                <a:gd name="T46" fmla="*/ 6 w 766"/>
                <a:gd name="T47" fmla="*/ 42 h 214"/>
                <a:gd name="T48" fmla="*/ 2 w 766"/>
                <a:gd name="T49" fmla="*/ 52 h 214"/>
                <a:gd name="T50" fmla="*/ 0 w 766"/>
                <a:gd name="T51" fmla="*/ 64 h 214"/>
                <a:gd name="T52" fmla="*/ 2 w 766"/>
                <a:gd name="T53" fmla="*/ 78 h 214"/>
                <a:gd name="T54" fmla="*/ 8 w 766"/>
                <a:gd name="T55" fmla="*/ 90 h 214"/>
                <a:gd name="T56" fmla="*/ 14 w 766"/>
                <a:gd name="T57" fmla="*/ 104 h 214"/>
                <a:gd name="T58" fmla="*/ 24 w 766"/>
                <a:gd name="T59" fmla="*/ 116 h 214"/>
                <a:gd name="T60" fmla="*/ 36 w 766"/>
                <a:gd name="T61" fmla="*/ 130 h 214"/>
                <a:gd name="T62" fmla="*/ 48 w 766"/>
                <a:gd name="T63" fmla="*/ 142 h 214"/>
                <a:gd name="T64" fmla="*/ 64 w 766"/>
                <a:gd name="T65" fmla="*/ 154 h 214"/>
                <a:gd name="T66" fmla="*/ 80 w 766"/>
                <a:gd name="T67" fmla="*/ 166 h 214"/>
                <a:gd name="T68" fmla="*/ 98 w 766"/>
                <a:gd name="T69" fmla="*/ 178 h 214"/>
                <a:gd name="T70" fmla="*/ 116 w 766"/>
                <a:gd name="T71" fmla="*/ 186 h 214"/>
                <a:gd name="T72" fmla="*/ 136 w 766"/>
                <a:gd name="T73" fmla="*/ 196 h 214"/>
                <a:gd name="T74" fmla="*/ 156 w 766"/>
                <a:gd name="T75" fmla="*/ 202 h 214"/>
                <a:gd name="T76" fmla="*/ 178 w 766"/>
                <a:gd name="T77" fmla="*/ 208 h 214"/>
                <a:gd name="T78" fmla="*/ 198 w 766"/>
                <a:gd name="T79" fmla="*/ 212 h 214"/>
                <a:gd name="T80" fmla="*/ 198 w 766"/>
                <a:gd name="T81" fmla="*/ 212 h 214"/>
                <a:gd name="T82" fmla="*/ 222 w 766"/>
                <a:gd name="T83" fmla="*/ 214 h 214"/>
                <a:gd name="T84" fmla="*/ 252 w 766"/>
                <a:gd name="T85" fmla="*/ 214 h 214"/>
                <a:gd name="T86" fmla="*/ 286 w 766"/>
                <a:gd name="T87" fmla="*/ 212 h 214"/>
                <a:gd name="T88" fmla="*/ 324 w 766"/>
                <a:gd name="T89" fmla="*/ 210 h 214"/>
                <a:gd name="T90" fmla="*/ 408 w 766"/>
                <a:gd name="T91" fmla="*/ 198 h 214"/>
                <a:gd name="T92" fmla="*/ 496 w 766"/>
                <a:gd name="T93" fmla="*/ 186 h 214"/>
                <a:gd name="T94" fmla="*/ 580 w 766"/>
                <a:gd name="T95" fmla="*/ 170 h 214"/>
                <a:gd name="T96" fmla="*/ 652 w 766"/>
                <a:gd name="T97" fmla="*/ 154 h 214"/>
                <a:gd name="T98" fmla="*/ 706 w 766"/>
                <a:gd name="T99" fmla="*/ 140 h 214"/>
                <a:gd name="T100" fmla="*/ 724 w 766"/>
                <a:gd name="T101" fmla="*/ 134 h 214"/>
                <a:gd name="T102" fmla="*/ 736 w 766"/>
                <a:gd name="T103" fmla="*/ 128 h 214"/>
                <a:gd name="T104" fmla="*/ 736 w 766"/>
                <a:gd name="T105" fmla="*/ 128 h 214"/>
                <a:gd name="T106" fmla="*/ 748 w 766"/>
                <a:gd name="T107" fmla="*/ 118 h 214"/>
                <a:gd name="T108" fmla="*/ 758 w 766"/>
                <a:gd name="T109" fmla="*/ 106 h 214"/>
                <a:gd name="T110" fmla="*/ 764 w 766"/>
                <a:gd name="T111" fmla="*/ 92 h 214"/>
                <a:gd name="T112" fmla="*/ 766 w 766"/>
                <a:gd name="T113" fmla="*/ 76 h 214"/>
                <a:gd name="T114" fmla="*/ 766 w 766"/>
                <a:gd name="T115" fmla="*/ 62 h 214"/>
                <a:gd name="T116" fmla="*/ 762 w 766"/>
                <a:gd name="T117" fmla="*/ 46 h 214"/>
                <a:gd name="T118" fmla="*/ 754 w 766"/>
                <a:gd name="T119" fmla="*/ 30 h 214"/>
                <a:gd name="T120" fmla="*/ 744 w 766"/>
                <a:gd name="T121" fmla="*/ 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66" h="214">
                  <a:moveTo>
                    <a:pt x="744" y="14"/>
                  </a:moveTo>
                  <a:lnTo>
                    <a:pt x="744" y="14"/>
                  </a:lnTo>
                  <a:lnTo>
                    <a:pt x="740" y="12"/>
                  </a:lnTo>
                  <a:lnTo>
                    <a:pt x="736" y="10"/>
                  </a:lnTo>
                  <a:lnTo>
                    <a:pt x="720" y="6"/>
                  </a:lnTo>
                  <a:lnTo>
                    <a:pt x="698" y="2"/>
                  </a:lnTo>
                  <a:lnTo>
                    <a:pt x="668" y="0"/>
                  </a:lnTo>
                  <a:lnTo>
                    <a:pt x="600" y="0"/>
                  </a:lnTo>
                  <a:lnTo>
                    <a:pt x="518" y="0"/>
                  </a:lnTo>
                  <a:lnTo>
                    <a:pt x="432" y="4"/>
                  </a:lnTo>
                  <a:lnTo>
                    <a:pt x="348" y="8"/>
                  </a:lnTo>
                  <a:lnTo>
                    <a:pt x="214" y="18"/>
                  </a:lnTo>
                  <a:lnTo>
                    <a:pt x="214" y="18"/>
                  </a:lnTo>
                  <a:lnTo>
                    <a:pt x="168" y="20"/>
                  </a:lnTo>
                  <a:lnTo>
                    <a:pt x="128" y="18"/>
                  </a:lnTo>
                  <a:lnTo>
                    <a:pt x="68" y="16"/>
                  </a:lnTo>
                  <a:lnTo>
                    <a:pt x="46" y="16"/>
                  </a:lnTo>
                  <a:lnTo>
                    <a:pt x="36" y="16"/>
                  </a:lnTo>
                  <a:lnTo>
                    <a:pt x="28" y="20"/>
                  </a:lnTo>
                  <a:lnTo>
                    <a:pt x="22" y="22"/>
                  </a:lnTo>
                  <a:lnTo>
                    <a:pt x="16" y="28"/>
                  </a:lnTo>
                  <a:lnTo>
                    <a:pt x="10" y="34"/>
                  </a:lnTo>
                  <a:lnTo>
                    <a:pt x="6" y="42"/>
                  </a:lnTo>
                  <a:lnTo>
                    <a:pt x="6" y="42"/>
                  </a:lnTo>
                  <a:lnTo>
                    <a:pt x="2" y="52"/>
                  </a:lnTo>
                  <a:lnTo>
                    <a:pt x="0" y="64"/>
                  </a:lnTo>
                  <a:lnTo>
                    <a:pt x="2" y="78"/>
                  </a:lnTo>
                  <a:lnTo>
                    <a:pt x="8" y="90"/>
                  </a:lnTo>
                  <a:lnTo>
                    <a:pt x="14" y="104"/>
                  </a:lnTo>
                  <a:lnTo>
                    <a:pt x="24" y="116"/>
                  </a:lnTo>
                  <a:lnTo>
                    <a:pt x="36" y="130"/>
                  </a:lnTo>
                  <a:lnTo>
                    <a:pt x="48" y="142"/>
                  </a:lnTo>
                  <a:lnTo>
                    <a:pt x="64" y="154"/>
                  </a:lnTo>
                  <a:lnTo>
                    <a:pt x="80" y="166"/>
                  </a:lnTo>
                  <a:lnTo>
                    <a:pt x="98" y="178"/>
                  </a:lnTo>
                  <a:lnTo>
                    <a:pt x="116" y="186"/>
                  </a:lnTo>
                  <a:lnTo>
                    <a:pt x="136" y="196"/>
                  </a:lnTo>
                  <a:lnTo>
                    <a:pt x="156" y="202"/>
                  </a:lnTo>
                  <a:lnTo>
                    <a:pt x="178" y="208"/>
                  </a:lnTo>
                  <a:lnTo>
                    <a:pt x="198" y="212"/>
                  </a:lnTo>
                  <a:lnTo>
                    <a:pt x="198" y="212"/>
                  </a:lnTo>
                  <a:lnTo>
                    <a:pt x="222" y="214"/>
                  </a:lnTo>
                  <a:lnTo>
                    <a:pt x="252" y="214"/>
                  </a:lnTo>
                  <a:lnTo>
                    <a:pt x="286" y="212"/>
                  </a:lnTo>
                  <a:lnTo>
                    <a:pt x="324" y="210"/>
                  </a:lnTo>
                  <a:lnTo>
                    <a:pt x="408" y="198"/>
                  </a:lnTo>
                  <a:lnTo>
                    <a:pt x="496" y="186"/>
                  </a:lnTo>
                  <a:lnTo>
                    <a:pt x="580" y="170"/>
                  </a:lnTo>
                  <a:lnTo>
                    <a:pt x="652" y="154"/>
                  </a:lnTo>
                  <a:lnTo>
                    <a:pt x="706" y="140"/>
                  </a:lnTo>
                  <a:lnTo>
                    <a:pt x="724" y="134"/>
                  </a:lnTo>
                  <a:lnTo>
                    <a:pt x="736" y="128"/>
                  </a:lnTo>
                  <a:lnTo>
                    <a:pt x="736" y="128"/>
                  </a:lnTo>
                  <a:lnTo>
                    <a:pt x="748" y="118"/>
                  </a:lnTo>
                  <a:lnTo>
                    <a:pt x="758" y="106"/>
                  </a:lnTo>
                  <a:lnTo>
                    <a:pt x="764" y="92"/>
                  </a:lnTo>
                  <a:lnTo>
                    <a:pt x="766" y="76"/>
                  </a:lnTo>
                  <a:lnTo>
                    <a:pt x="766" y="62"/>
                  </a:lnTo>
                  <a:lnTo>
                    <a:pt x="762" y="46"/>
                  </a:lnTo>
                  <a:lnTo>
                    <a:pt x="754" y="30"/>
                  </a:lnTo>
                  <a:lnTo>
                    <a:pt x="744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67" name="Freeform 10196"/>
            <p:cNvSpPr>
              <a:spLocks/>
            </p:cNvSpPr>
            <p:nvPr/>
          </p:nvSpPr>
          <p:spPr bwMode="auto">
            <a:xfrm>
              <a:off x="7187406" y="2601912"/>
              <a:ext cx="495300" cy="531813"/>
            </a:xfrm>
            <a:custGeom>
              <a:avLst/>
              <a:gdLst>
                <a:gd name="T0" fmla="*/ 48 w 624"/>
                <a:gd name="T1" fmla="*/ 670 h 670"/>
                <a:gd name="T2" fmla="*/ 24 w 624"/>
                <a:gd name="T3" fmla="*/ 562 h 670"/>
                <a:gd name="T4" fmla="*/ 4 w 624"/>
                <a:gd name="T5" fmla="*/ 428 h 670"/>
                <a:gd name="T6" fmla="*/ 0 w 624"/>
                <a:gd name="T7" fmla="*/ 360 h 670"/>
                <a:gd name="T8" fmla="*/ 4 w 624"/>
                <a:gd name="T9" fmla="*/ 300 h 670"/>
                <a:gd name="T10" fmla="*/ 16 w 624"/>
                <a:gd name="T11" fmla="*/ 258 h 670"/>
                <a:gd name="T12" fmla="*/ 38 w 624"/>
                <a:gd name="T13" fmla="*/ 220 h 670"/>
                <a:gd name="T14" fmla="*/ 92 w 624"/>
                <a:gd name="T15" fmla="*/ 140 h 670"/>
                <a:gd name="T16" fmla="*/ 128 w 624"/>
                <a:gd name="T17" fmla="*/ 100 h 670"/>
                <a:gd name="T18" fmla="*/ 170 w 624"/>
                <a:gd name="T19" fmla="*/ 64 h 670"/>
                <a:gd name="T20" fmla="*/ 218 w 624"/>
                <a:gd name="T21" fmla="*/ 34 h 670"/>
                <a:gd name="T22" fmla="*/ 274 w 624"/>
                <a:gd name="T23" fmla="*/ 14 h 670"/>
                <a:gd name="T24" fmla="*/ 340 w 624"/>
                <a:gd name="T25" fmla="*/ 2 h 670"/>
                <a:gd name="T26" fmla="*/ 362 w 624"/>
                <a:gd name="T27" fmla="*/ 0 h 670"/>
                <a:gd name="T28" fmla="*/ 408 w 624"/>
                <a:gd name="T29" fmla="*/ 4 h 670"/>
                <a:gd name="T30" fmla="*/ 452 w 624"/>
                <a:gd name="T31" fmla="*/ 10 h 670"/>
                <a:gd name="T32" fmla="*/ 492 w 624"/>
                <a:gd name="T33" fmla="*/ 24 h 670"/>
                <a:gd name="T34" fmla="*/ 546 w 624"/>
                <a:gd name="T35" fmla="*/ 48 h 670"/>
                <a:gd name="T36" fmla="*/ 592 w 624"/>
                <a:gd name="T37" fmla="*/ 80 h 670"/>
                <a:gd name="T38" fmla="*/ 616 w 624"/>
                <a:gd name="T39" fmla="*/ 104 h 670"/>
                <a:gd name="T40" fmla="*/ 624 w 624"/>
                <a:gd name="T41" fmla="*/ 118 h 670"/>
                <a:gd name="T42" fmla="*/ 432 w 624"/>
                <a:gd name="T43" fmla="*/ 268 h 670"/>
                <a:gd name="T44" fmla="*/ 348 w 624"/>
                <a:gd name="T45" fmla="*/ 326 h 670"/>
                <a:gd name="T46" fmla="*/ 312 w 624"/>
                <a:gd name="T47" fmla="*/ 350 h 670"/>
                <a:gd name="T48" fmla="*/ 234 w 624"/>
                <a:gd name="T49" fmla="*/ 408 h 670"/>
                <a:gd name="T50" fmla="*/ 200 w 624"/>
                <a:gd name="T51" fmla="*/ 442 h 670"/>
                <a:gd name="T52" fmla="*/ 172 w 624"/>
                <a:gd name="T53" fmla="*/ 478 h 670"/>
                <a:gd name="T54" fmla="*/ 154 w 624"/>
                <a:gd name="T55" fmla="*/ 516 h 670"/>
                <a:gd name="T56" fmla="*/ 146 w 624"/>
                <a:gd name="T57" fmla="*/ 558 h 670"/>
                <a:gd name="T58" fmla="*/ 154 w 624"/>
                <a:gd name="T59" fmla="*/ 602 h 670"/>
                <a:gd name="T60" fmla="*/ 148 w 624"/>
                <a:gd name="T61" fmla="*/ 608 h 670"/>
                <a:gd name="T62" fmla="*/ 132 w 624"/>
                <a:gd name="T63" fmla="*/ 626 h 670"/>
                <a:gd name="T64" fmla="*/ 98 w 624"/>
                <a:gd name="T65" fmla="*/ 648 h 670"/>
                <a:gd name="T66" fmla="*/ 48 w 624"/>
                <a:gd name="T67" fmla="*/ 67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24" h="670">
                  <a:moveTo>
                    <a:pt x="48" y="670"/>
                  </a:moveTo>
                  <a:lnTo>
                    <a:pt x="48" y="670"/>
                  </a:lnTo>
                  <a:lnTo>
                    <a:pt x="36" y="618"/>
                  </a:lnTo>
                  <a:lnTo>
                    <a:pt x="24" y="562"/>
                  </a:lnTo>
                  <a:lnTo>
                    <a:pt x="14" y="498"/>
                  </a:lnTo>
                  <a:lnTo>
                    <a:pt x="4" y="428"/>
                  </a:lnTo>
                  <a:lnTo>
                    <a:pt x="2" y="392"/>
                  </a:lnTo>
                  <a:lnTo>
                    <a:pt x="0" y="360"/>
                  </a:lnTo>
                  <a:lnTo>
                    <a:pt x="2" y="328"/>
                  </a:lnTo>
                  <a:lnTo>
                    <a:pt x="4" y="300"/>
                  </a:lnTo>
                  <a:lnTo>
                    <a:pt x="8" y="276"/>
                  </a:lnTo>
                  <a:lnTo>
                    <a:pt x="16" y="258"/>
                  </a:lnTo>
                  <a:lnTo>
                    <a:pt x="16" y="258"/>
                  </a:lnTo>
                  <a:lnTo>
                    <a:pt x="38" y="220"/>
                  </a:lnTo>
                  <a:lnTo>
                    <a:pt x="62" y="182"/>
                  </a:lnTo>
                  <a:lnTo>
                    <a:pt x="92" y="140"/>
                  </a:lnTo>
                  <a:lnTo>
                    <a:pt x="108" y="120"/>
                  </a:lnTo>
                  <a:lnTo>
                    <a:pt x="128" y="100"/>
                  </a:lnTo>
                  <a:lnTo>
                    <a:pt x="148" y="82"/>
                  </a:lnTo>
                  <a:lnTo>
                    <a:pt x="170" y="64"/>
                  </a:lnTo>
                  <a:lnTo>
                    <a:pt x="192" y="50"/>
                  </a:lnTo>
                  <a:lnTo>
                    <a:pt x="218" y="34"/>
                  </a:lnTo>
                  <a:lnTo>
                    <a:pt x="246" y="22"/>
                  </a:lnTo>
                  <a:lnTo>
                    <a:pt x="274" y="14"/>
                  </a:lnTo>
                  <a:lnTo>
                    <a:pt x="306" y="6"/>
                  </a:lnTo>
                  <a:lnTo>
                    <a:pt x="340" y="2"/>
                  </a:lnTo>
                  <a:lnTo>
                    <a:pt x="340" y="2"/>
                  </a:lnTo>
                  <a:lnTo>
                    <a:pt x="362" y="0"/>
                  </a:lnTo>
                  <a:lnTo>
                    <a:pt x="386" y="2"/>
                  </a:lnTo>
                  <a:lnTo>
                    <a:pt x="408" y="4"/>
                  </a:lnTo>
                  <a:lnTo>
                    <a:pt x="430" y="6"/>
                  </a:lnTo>
                  <a:lnTo>
                    <a:pt x="452" y="10"/>
                  </a:lnTo>
                  <a:lnTo>
                    <a:pt x="472" y="16"/>
                  </a:lnTo>
                  <a:lnTo>
                    <a:pt x="492" y="24"/>
                  </a:lnTo>
                  <a:lnTo>
                    <a:pt x="512" y="30"/>
                  </a:lnTo>
                  <a:lnTo>
                    <a:pt x="546" y="48"/>
                  </a:lnTo>
                  <a:lnTo>
                    <a:pt x="578" y="70"/>
                  </a:lnTo>
                  <a:lnTo>
                    <a:pt x="592" y="80"/>
                  </a:lnTo>
                  <a:lnTo>
                    <a:pt x="604" y="92"/>
                  </a:lnTo>
                  <a:lnTo>
                    <a:pt x="616" y="104"/>
                  </a:lnTo>
                  <a:lnTo>
                    <a:pt x="624" y="118"/>
                  </a:lnTo>
                  <a:lnTo>
                    <a:pt x="624" y="118"/>
                  </a:lnTo>
                  <a:lnTo>
                    <a:pt x="522" y="198"/>
                  </a:lnTo>
                  <a:lnTo>
                    <a:pt x="432" y="268"/>
                  </a:lnTo>
                  <a:lnTo>
                    <a:pt x="388" y="300"/>
                  </a:lnTo>
                  <a:lnTo>
                    <a:pt x="348" y="326"/>
                  </a:lnTo>
                  <a:lnTo>
                    <a:pt x="348" y="326"/>
                  </a:lnTo>
                  <a:lnTo>
                    <a:pt x="312" y="350"/>
                  </a:lnTo>
                  <a:lnTo>
                    <a:pt x="272" y="378"/>
                  </a:lnTo>
                  <a:lnTo>
                    <a:pt x="234" y="408"/>
                  </a:lnTo>
                  <a:lnTo>
                    <a:pt x="216" y="424"/>
                  </a:lnTo>
                  <a:lnTo>
                    <a:pt x="200" y="442"/>
                  </a:lnTo>
                  <a:lnTo>
                    <a:pt x="186" y="460"/>
                  </a:lnTo>
                  <a:lnTo>
                    <a:pt x="172" y="478"/>
                  </a:lnTo>
                  <a:lnTo>
                    <a:pt x="162" y="496"/>
                  </a:lnTo>
                  <a:lnTo>
                    <a:pt x="154" y="516"/>
                  </a:lnTo>
                  <a:lnTo>
                    <a:pt x="148" y="536"/>
                  </a:lnTo>
                  <a:lnTo>
                    <a:pt x="146" y="558"/>
                  </a:lnTo>
                  <a:lnTo>
                    <a:pt x="148" y="580"/>
                  </a:lnTo>
                  <a:lnTo>
                    <a:pt x="154" y="602"/>
                  </a:lnTo>
                  <a:lnTo>
                    <a:pt x="154" y="602"/>
                  </a:lnTo>
                  <a:lnTo>
                    <a:pt x="148" y="608"/>
                  </a:lnTo>
                  <a:lnTo>
                    <a:pt x="142" y="616"/>
                  </a:lnTo>
                  <a:lnTo>
                    <a:pt x="132" y="626"/>
                  </a:lnTo>
                  <a:lnTo>
                    <a:pt x="118" y="636"/>
                  </a:lnTo>
                  <a:lnTo>
                    <a:pt x="98" y="648"/>
                  </a:lnTo>
                  <a:lnTo>
                    <a:pt x="76" y="658"/>
                  </a:lnTo>
                  <a:lnTo>
                    <a:pt x="48" y="670"/>
                  </a:lnTo>
                  <a:close/>
                </a:path>
              </a:pathLst>
            </a:custGeom>
            <a:solidFill>
              <a:srgbClr val="F1C4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68" name="Freeform 10197"/>
            <p:cNvSpPr>
              <a:spLocks/>
            </p:cNvSpPr>
            <p:nvPr/>
          </p:nvSpPr>
          <p:spPr bwMode="auto">
            <a:xfrm>
              <a:off x="7187406" y="2601912"/>
              <a:ext cx="495300" cy="531813"/>
            </a:xfrm>
            <a:custGeom>
              <a:avLst/>
              <a:gdLst>
                <a:gd name="T0" fmla="*/ 48 w 624"/>
                <a:gd name="T1" fmla="*/ 670 h 670"/>
                <a:gd name="T2" fmla="*/ 24 w 624"/>
                <a:gd name="T3" fmla="*/ 562 h 670"/>
                <a:gd name="T4" fmla="*/ 4 w 624"/>
                <a:gd name="T5" fmla="*/ 428 h 670"/>
                <a:gd name="T6" fmla="*/ 0 w 624"/>
                <a:gd name="T7" fmla="*/ 360 h 670"/>
                <a:gd name="T8" fmla="*/ 4 w 624"/>
                <a:gd name="T9" fmla="*/ 300 h 670"/>
                <a:gd name="T10" fmla="*/ 16 w 624"/>
                <a:gd name="T11" fmla="*/ 258 h 670"/>
                <a:gd name="T12" fmla="*/ 38 w 624"/>
                <a:gd name="T13" fmla="*/ 220 h 670"/>
                <a:gd name="T14" fmla="*/ 92 w 624"/>
                <a:gd name="T15" fmla="*/ 140 h 670"/>
                <a:gd name="T16" fmla="*/ 128 w 624"/>
                <a:gd name="T17" fmla="*/ 100 h 670"/>
                <a:gd name="T18" fmla="*/ 170 w 624"/>
                <a:gd name="T19" fmla="*/ 64 h 670"/>
                <a:gd name="T20" fmla="*/ 218 w 624"/>
                <a:gd name="T21" fmla="*/ 34 h 670"/>
                <a:gd name="T22" fmla="*/ 274 w 624"/>
                <a:gd name="T23" fmla="*/ 14 h 670"/>
                <a:gd name="T24" fmla="*/ 340 w 624"/>
                <a:gd name="T25" fmla="*/ 2 h 670"/>
                <a:gd name="T26" fmla="*/ 362 w 624"/>
                <a:gd name="T27" fmla="*/ 0 h 670"/>
                <a:gd name="T28" fmla="*/ 408 w 624"/>
                <a:gd name="T29" fmla="*/ 4 h 670"/>
                <a:gd name="T30" fmla="*/ 452 w 624"/>
                <a:gd name="T31" fmla="*/ 10 h 670"/>
                <a:gd name="T32" fmla="*/ 492 w 624"/>
                <a:gd name="T33" fmla="*/ 24 h 670"/>
                <a:gd name="T34" fmla="*/ 546 w 624"/>
                <a:gd name="T35" fmla="*/ 48 h 670"/>
                <a:gd name="T36" fmla="*/ 592 w 624"/>
                <a:gd name="T37" fmla="*/ 80 h 670"/>
                <a:gd name="T38" fmla="*/ 616 w 624"/>
                <a:gd name="T39" fmla="*/ 104 h 670"/>
                <a:gd name="T40" fmla="*/ 624 w 624"/>
                <a:gd name="T41" fmla="*/ 118 h 670"/>
                <a:gd name="T42" fmla="*/ 432 w 624"/>
                <a:gd name="T43" fmla="*/ 268 h 670"/>
                <a:gd name="T44" fmla="*/ 348 w 624"/>
                <a:gd name="T45" fmla="*/ 326 h 670"/>
                <a:gd name="T46" fmla="*/ 312 w 624"/>
                <a:gd name="T47" fmla="*/ 350 h 670"/>
                <a:gd name="T48" fmla="*/ 234 w 624"/>
                <a:gd name="T49" fmla="*/ 408 h 670"/>
                <a:gd name="T50" fmla="*/ 200 w 624"/>
                <a:gd name="T51" fmla="*/ 442 h 670"/>
                <a:gd name="T52" fmla="*/ 172 w 624"/>
                <a:gd name="T53" fmla="*/ 478 h 670"/>
                <a:gd name="T54" fmla="*/ 154 w 624"/>
                <a:gd name="T55" fmla="*/ 516 h 670"/>
                <a:gd name="T56" fmla="*/ 146 w 624"/>
                <a:gd name="T57" fmla="*/ 558 h 670"/>
                <a:gd name="T58" fmla="*/ 154 w 624"/>
                <a:gd name="T59" fmla="*/ 602 h 670"/>
                <a:gd name="T60" fmla="*/ 148 w 624"/>
                <a:gd name="T61" fmla="*/ 608 h 670"/>
                <a:gd name="T62" fmla="*/ 132 w 624"/>
                <a:gd name="T63" fmla="*/ 626 h 670"/>
                <a:gd name="T64" fmla="*/ 98 w 624"/>
                <a:gd name="T65" fmla="*/ 648 h 670"/>
                <a:gd name="T66" fmla="*/ 48 w 624"/>
                <a:gd name="T67" fmla="*/ 67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24" h="670">
                  <a:moveTo>
                    <a:pt x="48" y="670"/>
                  </a:moveTo>
                  <a:lnTo>
                    <a:pt x="48" y="670"/>
                  </a:lnTo>
                  <a:lnTo>
                    <a:pt x="36" y="618"/>
                  </a:lnTo>
                  <a:lnTo>
                    <a:pt x="24" y="562"/>
                  </a:lnTo>
                  <a:lnTo>
                    <a:pt x="14" y="498"/>
                  </a:lnTo>
                  <a:lnTo>
                    <a:pt x="4" y="428"/>
                  </a:lnTo>
                  <a:lnTo>
                    <a:pt x="2" y="392"/>
                  </a:lnTo>
                  <a:lnTo>
                    <a:pt x="0" y="360"/>
                  </a:lnTo>
                  <a:lnTo>
                    <a:pt x="2" y="328"/>
                  </a:lnTo>
                  <a:lnTo>
                    <a:pt x="4" y="300"/>
                  </a:lnTo>
                  <a:lnTo>
                    <a:pt x="8" y="276"/>
                  </a:lnTo>
                  <a:lnTo>
                    <a:pt x="16" y="258"/>
                  </a:lnTo>
                  <a:lnTo>
                    <a:pt x="16" y="258"/>
                  </a:lnTo>
                  <a:lnTo>
                    <a:pt x="38" y="220"/>
                  </a:lnTo>
                  <a:lnTo>
                    <a:pt x="62" y="182"/>
                  </a:lnTo>
                  <a:lnTo>
                    <a:pt x="92" y="140"/>
                  </a:lnTo>
                  <a:lnTo>
                    <a:pt x="108" y="120"/>
                  </a:lnTo>
                  <a:lnTo>
                    <a:pt x="128" y="100"/>
                  </a:lnTo>
                  <a:lnTo>
                    <a:pt x="148" y="82"/>
                  </a:lnTo>
                  <a:lnTo>
                    <a:pt x="170" y="64"/>
                  </a:lnTo>
                  <a:lnTo>
                    <a:pt x="192" y="50"/>
                  </a:lnTo>
                  <a:lnTo>
                    <a:pt x="218" y="34"/>
                  </a:lnTo>
                  <a:lnTo>
                    <a:pt x="246" y="22"/>
                  </a:lnTo>
                  <a:lnTo>
                    <a:pt x="274" y="14"/>
                  </a:lnTo>
                  <a:lnTo>
                    <a:pt x="306" y="6"/>
                  </a:lnTo>
                  <a:lnTo>
                    <a:pt x="340" y="2"/>
                  </a:lnTo>
                  <a:lnTo>
                    <a:pt x="340" y="2"/>
                  </a:lnTo>
                  <a:lnTo>
                    <a:pt x="362" y="0"/>
                  </a:lnTo>
                  <a:lnTo>
                    <a:pt x="386" y="2"/>
                  </a:lnTo>
                  <a:lnTo>
                    <a:pt x="408" y="4"/>
                  </a:lnTo>
                  <a:lnTo>
                    <a:pt x="430" y="6"/>
                  </a:lnTo>
                  <a:lnTo>
                    <a:pt x="452" y="10"/>
                  </a:lnTo>
                  <a:lnTo>
                    <a:pt x="472" y="16"/>
                  </a:lnTo>
                  <a:lnTo>
                    <a:pt x="492" y="24"/>
                  </a:lnTo>
                  <a:lnTo>
                    <a:pt x="512" y="30"/>
                  </a:lnTo>
                  <a:lnTo>
                    <a:pt x="546" y="48"/>
                  </a:lnTo>
                  <a:lnTo>
                    <a:pt x="578" y="70"/>
                  </a:lnTo>
                  <a:lnTo>
                    <a:pt x="592" y="80"/>
                  </a:lnTo>
                  <a:lnTo>
                    <a:pt x="604" y="92"/>
                  </a:lnTo>
                  <a:lnTo>
                    <a:pt x="616" y="104"/>
                  </a:lnTo>
                  <a:lnTo>
                    <a:pt x="624" y="118"/>
                  </a:lnTo>
                  <a:lnTo>
                    <a:pt x="624" y="118"/>
                  </a:lnTo>
                  <a:lnTo>
                    <a:pt x="522" y="198"/>
                  </a:lnTo>
                  <a:lnTo>
                    <a:pt x="432" y="268"/>
                  </a:lnTo>
                  <a:lnTo>
                    <a:pt x="388" y="300"/>
                  </a:lnTo>
                  <a:lnTo>
                    <a:pt x="348" y="326"/>
                  </a:lnTo>
                  <a:lnTo>
                    <a:pt x="348" y="326"/>
                  </a:lnTo>
                  <a:lnTo>
                    <a:pt x="312" y="350"/>
                  </a:lnTo>
                  <a:lnTo>
                    <a:pt x="272" y="378"/>
                  </a:lnTo>
                  <a:lnTo>
                    <a:pt x="234" y="408"/>
                  </a:lnTo>
                  <a:lnTo>
                    <a:pt x="216" y="424"/>
                  </a:lnTo>
                  <a:lnTo>
                    <a:pt x="200" y="442"/>
                  </a:lnTo>
                  <a:lnTo>
                    <a:pt x="186" y="460"/>
                  </a:lnTo>
                  <a:lnTo>
                    <a:pt x="172" y="478"/>
                  </a:lnTo>
                  <a:lnTo>
                    <a:pt x="162" y="496"/>
                  </a:lnTo>
                  <a:lnTo>
                    <a:pt x="154" y="516"/>
                  </a:lnTo>
                  <a:lnTo>
                    <a:pt x="148" y="536"/>
                  </a:lnTo>
                  <a:lnTo>
                    <a:pt x="146" y="558"/>
                  </a:lnTo>
                  <a:lnTo>
                    <a:pt x="148" y="580"/>
                  </a:lnTo>
                  <a:lnTo>
                    <a:pt x="154" y="602"/>
                  </a:lnTo>
                  <a:lnTo>
                    <a:pt x="154" y="602"/>
                  </a:lnTo>
                  <a:lnTo>
                    <a:pt x="148" y="608"/>
                  </a:lnTo>
                  <a:lnTo>
                    <a:pt x="142" y="616"/>
                  </a:lnTo>
                  <a:lnTo>
                    <a:pt x="132" y="626"/>
                  </a:lnTo>
                  <a:lnTo>
                    <a:pt x="118" y="636"/>
                  </a:lnTo>
                  <a:lnTo>
                    <a:pt x="98" y="648"/>
                  </a:lnTo>
                  <a:lnTo>
                    <a:pt x="76" y="658"/>
                  </a:lnTo>
                  <a:lnTo>
                    <a:pt x="48" y="67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69" name="Freeform 10198"/>
            <p:cNvSpPr>
              <a:spLocks/>
            </p:cNvSpPr>
            <p:nvPr/>
          </p:nvSpPr>
          <p:spPr bwMode="auto">
            <a:xfrm>
              <a:off x="6709569" y="3614737"/>
              <a:ext cx="50800" cy="146050"/>
            </a:xfrm>
            <a:custGeom>
              <a:avLst/>
              <a:gdLst>
                <a:gd name="T0" fmla="*/ 4 w 64"/>
                <a:gd name="T1" fmla="*/ 22 h 184"/>
                <a:gd name="T2" fmla="*/ 4 w 64"/>
                <a:gd name="T3" fmla="*/ 22 h 184"/>
                <a:gd name="T4" fmla="*/ 12 w 64"/>
                <a:gd name="T5" fmla="*/ 38 h 184"/>
                <a:gd name="T6" fmla="*/ 20 w 64"/>
                <a:gd name="T7" fmla="*/ 56 h 184"/>
                <a:gd name="T8" fmla="*/ 26 w 64"/>
                <a:gd name="T9" fmla="*/ 74 h 184"/>
                <a:gd name="T10" fmla="*/ 30 w 64"/>
                <a:gd name="T11" fmla="*/ 92 h 184"/>
                <a:gd name="T12" fmla="*/ 32 w 64"/>
                <a:gd name="T13" fmla="*/ 130 h 184"/>
                <a:gd name="T14" fmla="*/ 34 w 64"/>
                <a:gd name="T15" fmla="*/ 170 h 184"/>
                <a:gd name="T16" fmla="*/ 34 w 64"/>
                <a:gd name="T17" fmla="*/ 170 h 184"/>
                <a:gd name="T18" fmla="*/ 34 w 64"/>
                <a:gd name="T19" fmla="*/ 176 h 184"/>
                <a:gd name="T20" fmla="*/ 38 w 64"/>
                <a:gd name="T21" fmla="*/ 180 h 184"/>
                <a:gd name="T22" fmla="*/ 42 w 64"/>
                <a:gd name="T23" fmla="*/ 184 h 184"/>
                <a:gd name="T24" fmla="*/ 48 w 64"/>
                <a:gd name="T25" fmla="*/ 184 h 184"/>
                <a:gd name="T26" fmla="*/ 54 w 64"/>
                <a:gd name="T27" fmla="*/ 184 h 184"/>
                <a:gd name="T28" fmla="*/ 58 w 64"/>
                <a:gd name="T29" fmla="*/ 180 h 184"/>
                <a:gd name="T30" fmla="*/ 62 w 64"/>
                <a:gd name="T31" fmla="*/ 176 h 184"/>
                <a:gd name="T32" fmla="*/ 64 w 64"/>
                <a:gd name="T33" fmla="*/ 170 h 184"/>
                <a:gd name="T34" fmla="*/ 64 w 64"/>
                <a:gd name="T35" fmla="*/ 170 h 184"/>
                <a:gd name="T36" fmla="*/ 62 w 64"/>
                <a:gd name="T37" fmla="*/ 126 h 184"/>
                <a:gd name="T38" fmla="*/ 60 w 64"/>
                <a:gd name="T39" fmla="*/ 106 h 184"/>
                <a:gd name="T40" fmla="*/ 58 w 64"/>
                <a:gd name="T41" fmla="*/ 84 h 184"/>
                <a:gd name="T42" fmla="*/ 54 w 64"/>
                <a:gd name="T43" fmla="*/ 64 h 184"/>
                <a:gd name="T44" fmla="*/ 48 w 64"/>
                <a:gd name="T45" fmla="*/ 44 h 184"/>
                <a:gd name="T46" fmla="*/ 40 w 64"/>
                <a:gd name="T47" fmla="*/ 24 h 184"/>
                <a:gd name="T48" fmla="*/ 28 w 64"/>
                <a:gd name="T49" fmla="*/ 6 h 184"/>
                <a:gd name="T50" fmla="*/ 28 w 64"/>
                <a:gd name="T51" fmla="*/ 6 h 184"/>
                <a:gd name="T52" fmla="*/ 24 w 64"/>
                <a:gd name="T53" fmla="*/ 2 h 184"/>
                <a:gd name="T54" fmla="*/ 18 w 64"/>
                <a:gd name="T55" fmla="*/ 0 h 184"/>
                <a:gd name="T56" fmla="*/ 14 w 64"/>
                <a:gd name="T57" fmla="*/ 0 h 184"/>
                <a:gd name="T58" fmla="*/ 8 w 64"/>
                <a:gd name="T59" fmla="*/ 2 h 184"/>
                <a:gd name="T60" fmla="*/ 4 w 64"/>
                <a:gd name="T61" fmla="*/ 6 h 184"/>
                <a:gd name="T62" fmla="*/ 2 w 64"/>
                <a:gd name="T63" fmla="*/ 10 h 184"/>
                <a:gd name="T64" fmla="*/ 0 w 64"/>
                <a:gd name="T65" fmla="*/ 16 h 184"/>
                <a:gd name="T66" fmla="*/ 4 w 64"/>
                <a:gd name="T67" fmla="*/ 22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4" h="184">
                  <a:moveTo>
                    <a:pt x="4" y="22"/>
                  </a:moveTo>
                  <a:lnTo>
                    <a:pt x="4" y="22"/>
                  </a:lnTo>
                  <a:lnTo>
                    <a:pt x="12" y="38"/>
                  </a:lnTo>
                  <a:lnTo>
                    <a:pt x="20" y="56"/>
                  </a:lnTo>
                  <a:lnTo>
                    <a:pt x="26" y="74"/>
                  </a:lnTo>
                  <a:lnTo>
                    <a:pt x="30" y="92"/>
                  </a:lnTo>
                  <a:lnTo>
                    <a:pt x="32" y="130"/>
                  </a:lnTo>
                  <a:lnTo>
                    <a:pt x="34" y="170"/>
                  </a:lnTo>
                  <a:lnTo>
                    <a:pt x="34" y="170"/>
                  </a:lnTo>
                  <a:lnTo>
                    <a:pt x="34" y="176"/>
                  </a:lnTo>
                  <a:lnTo>
                    <a:pt x="38" y="180"/>
                  </a:lnTo>
                  <a:lnTo>
                    <a:pt x="42" y="184"/>
                  </a:lnTo>
                  <a:lnTo>
                    <a:pt x="48" y="184"/>
                  </a:lnTo>
                  <a:lnTo>
                    <a:pt x="54" y="184"/>
                  </a:lnTo>
                  <a:lnTo>
                    <a:pt x="58" y="180"/>
                  </a:lnTo>
                  <a:lnTo>
                    <a:pt x="62" y="176"/>
                  </a:lnTo>
                  <a:lnTo>
                    <a:pt x="64" y="170"/>
                  </a:lnTo>
                  <a:lnTo>
                    <a:pt x="64" y="170"/>
                  </a:lnTo>
                  <a:lnTo>
                    <a:pt x="62" y="126"/>
                  </a:lnTo>
                  <a:lnTo>
                    <a:pt x="60" y="106"/>
                  </a:lnTo>
                  <a:lnTo>
                    <a:pt x="58" y="84"/>
                  </a:lnTo>
                  <a:lnTo>
                    <a:pt x="54" y="64"/>
                  </a:lnTo>
                  <a:lnTo>
                    <a:pt x="48" y="44"/>
                  </a:lnTo>
                  <a:lnTo>
                    <a:pt x="40" y="24"/>
                  </a:lnTo>
                  <a:lnTo>
                    <a:pt x="28" y="6"/>
                  </a:lnTo>
                  <a:lnTo>
                    <a:pt x="28" y="6"/>
                  </a:lnTo>
                  <a:lnTo>
                    <a:pt x="24" y="2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8" y="2"/>
                  </a:lnTo>
                  <a:lnTo>
                    <a:pt x="4" y="6"/>
                  </a:lnTo>
                  <a:lnTo>
                    <a:pt x="2" y="10"/>
                  </a:lnTo>
                  <a:lnTo>
                    <a:pt x="0" y="16"/>
                  </a:lnTo>
                  <a:lnTo>
                    <a:pt x="4" y="22"/>
                  </a:lnTo>
                  <a:close/>
                </a:path>
              </a:pathLst>
            </a:custGeom>
            <a:solidFill>
              <a:srgbClr val="2B5E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70" name="Freeform 10199"/>
            <p:cNvSpPr>
              <a:spLocks/>
            </p:cNvSpPr>
            <p:nvPr/>
          </p:nvSpPr>
          <p:spPr bwMode="auto">
            <a:xfrm>
              <a:off x="6709569" y="3614737"/>
              <a:ext cx="50800" cy="146050"/>
            </a:xfrm>
            <a:custGeom>
              <a:avLst/>
              <a:gdLst>
                <a:gd name="T0" fmla="*/ 4 w 64"/>
                <a:gd name="T1" fmla="*/ 22 h 184"/>
                <a:gd name="T2" fmla="*/ 4 w 64"/>
                <a:gd name="T3" fmla="*/ 22 h 184"/>
                <a:gd name="T4" fmla="*/ 12 w 64"/>
                <a:gd name="T5" fmla="*/ 38 h 184"/>
                <a:gd name="T6" fmla="*/ 20 w 64"/>
                <a:gd name="T7" fmla="*/ 56 h 184"/>
                <a:gd name="T8" fmla="*/ 26 w 64"/>
                <a:gd name="T9" fmla="*/ 74 h 184"/>
                <a:gd name="T10" fmla="*/ 30 w 64"/>
                <a:gd name="T11" fmla="*/ 92 h 184"/>
                <a:gd name="T12" fmla="*/ 32 w 64"/>
                <a:gd name="T13" fmla="*/ 130 h 184"/>
                <a:gd name="T14" fmla="*/ 34 w 64"/>
                <a:gd name="T15" fmla="*/ 170 h 184"/>
                <a:gd name="T16" fmla="*/ 34 w 64"/>
                <a:gd name="T17" fmla="*/ 170 h 184"/>
                <a:gd name="T18" fmla="*/ 34 w 64"/>
                <a:gd name="T19" fmla="*/ 176 h 184"/>
                <a:gd name="T20" fmla="*/ 38 w 64"/>
                <a:gd name="T21" fmla="*/ 180 h 184"/>
                <a:gd name="T22" fmla="*/ 42 w 64"/>
                <a:gd name="T23" fmla="*/ 184 h 184"/>
                <a:gd name="T24" fmla="*/ 48 w 64"/>
                <a:gd name="T25" fmla="*/ 184 h 184"/>
                <a:gd name="T26" fmla="*/ 54 w 64"/>
                <a:gd name="T27" fmla="*/ 184 h 184"/>
                <a:gd name="T28" fmla="*/ 58 w 64"/>
                <a:gd name="T29" fmla="*/ 180 h 184"/>
                <a:gd name="T30" fmla="*/ 62 w 64"/>
                <a:gd name="T31" fmla="*/ 176 h 184"/>
                <a:gd name="T32" fmla="*/ 64 w 64"/>
                <a:gd name="T33" fmla="*/ 170 h 184"/>
                <a:gd name="T34" fmla="*/ 64 w 64"/>
                <a:gd name="T35" fmla="*/ 170 h 184"/>
                <a:gd name="T36" fmla="*/ 62 w 64"/>
                <a:gd name="T37" fmla="*/ 126 h 184"/>
                <a:gd name="T38" fmla="*/ 60 w 64"/>
                <a:gd name="T39" fmla="*/ 106 h 184"/>
                <a:gd name="T40" fmla="*/ 58 w 64"/>
                <a:gd name="T41" fmla="*/ 84 h 184"/>
                <a:gd name="T42" fmla="*/ 54 w 64"/>
                <a:gd name="T43" fmla="*/ 64 h 184"/>
                <a:gd name="T44" fmla="*/ 48 w 64"/>
                <a:gd name="T45" fmla="*/ 44 h 184"/>
                <a:gd name="T46" fmla="*/ 40 w 64"/>
                <a:gd name="T47" fmla="*/ 24 h 184"/>
                <a:gd name="T48" fmla="*/ 28 w 64"/>
                <a:gd name="T49" fmla="*/ 6 h 184"/>
                <a:gd name="T50" fmla="*/ 28 w 64"/>
                <a:gd name="T51" fmla="*/ 6 h 184"/>
                <a:gd name="T52" fmla="*/ 24 w 64"/>
                <a:gd name="T53" fmla="*/ 2 h 184"/>
                <a:gd name="T54" fmla="*/ 18 w 64"/>
                <a:gd name="T55" fmla="*/ 0 h 184"/>
                <a:gd name="T56" fmla="*/ 14 w 64"/>
                <a:gd name="T57" fmla="*/ 0 h 184"/>
                <a:gd name="T58" fmla="*/ 8 w 64"/>
                <a:gd name="T59" fmla="*/ 2 h 184"/>
                <a:gd name="T60" fmla="*/ 4 w 64"/>
                <a:gd name="T61" fmla="*/ 6 h 184"/>
                <a:gd name="T62" fmla="*/ 2 w 64"/>
                <a:gd name="T63" fmla="*/ 10 h 184"/>
                <a:gd name="T64" fmla="*/ 0 w 64"/>
                <a:gd name="T65" fmla="*/ 16 h 184"/>
                <a:gd name="T66" fmla="*/ 4 w 64"/>
                <a:gd name="T67" fmla="*/ 22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4" h="184">
                  <a:moveTo>
                    <a:pt x="4" y="22"/>
                  </a:moveTo>
                  <a:lnTo>
                    <a:pt x="4" y="22"/>
                  </a:lnTo>
                  <a:lnTo>
                    <a:pt x="12" y="38"/>
                  </a:lnTo>
                  <a:lnTo>
                    <a:pt x="20" y="56"/>
                  </a:lnTo>
                  <a:lnTo>
                    <a:pt x="26" y="74"/>
                  </a:lnTo>
                  <a:lnTo>
                    <a:pt x="30" y="92"/>
                  </a:lnTo>
                  <a:lnTo>
                    <a:pt x="32" y="130"/>
                  </a:lnTo>
                  <a:lnTo>
                    <a:pt x="34" y="170"/>
                  </a:lnTo>
                  <a:lnTo>
                    <a:pt x="34" y="170"/>
                  </a:lnTo>
                  <a:lnTo>
                    <a:pt x="34" y="176"/>
                  </a:lnTo>
                  <a:lnTo>
                    <a:pt x="38" y="180"/>
                  </a:lnTo>
                  <a:lnTo>
                    <a:pt x="42" y="184"/>
                  </a:lnTo>
                  <a:lnTo>
                    <a:pt x="48" y="184"/>
                  </a:lnTo>
                  <a:lnTo>
                    <a:pt x="54" y="184"/>
                  </a:lnTo>
                  <a:lnTo>
                    <a:pt x="58" y="180"/>
                  </a:lnTo>
                  <a:lnTo>
                    <a:pt x="62" y="176"/>
                  </a:lnTo>
                  <a:lnTo>
                    <a:pt x="64" y="170"/>
                  </a:lnTo>
                  <a:lnTo>
                    <a:pt x="64" y="170"/>
                  </a:lnTo>
                  <a:lnTo>
                    <a:pt x="62" y="126"/>
                  </a:lnTo>
                  <a:lnTo>
                    <a:pt x="60" y="106"/>
                  </a:lnTo>
                  <a:lnTo>
                    <a:pt x="58" y="84"/>
                  </a:lnTo>
                  <a:lnTo>
                    <a:pt x="54" y="64"/>
                  </a:lnTo>
                  <a:lnTo>
                    <a:pt x="48" y="44"/>
                  </a:lnTo>
                  <a:lnTo>
                    <a:pt x="40" y="24"/>
                  </a:lnTo>
                  <a:lnTo>
                    <a:pt x="28" y="6"/>
                  </a:lnTo>
                  <a:lnTo>
                    <a:pt x="28" y="6"/>
                  </a:lnTo>
                  <a:lnTo>
                    <a:pt x="24" y="2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8" y="2"/>
                  </a:lnTo>
                  <a:lnTo>
                    <a:pt x="4" y="6"/>
                  </a:lnTo>
                  <a:lnTo>
                    <a:pt x="2" y="10"/>
                  </a:lnTo>
                  <a:lnTo>
                    <a:pt x="0" y="16"/>
                  </a:lnTo>
                  <a:lnTo>
                    <a:pt x="4" y="2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71" name="Freeform 10200"/>
            <p:cNvSpPr>
              <a:spLocks/>
            </p:cNvSpPr>
            <p:nvPr/>
          </p:nvSpPr>
          <p:spPr bwMode="auto">
            <a:xfrm>
              <a:off x="6763544" y="3614737"/>
              <a:ext cx="41275" cy="107950"/>
            </a:xfrm>
            <a:custGeom>
              <a:avLst/>
              <a:gdLst>
                <a:gd name="T0" fmla="*/ 4 w 52"/>
                <a:gd name="T1" fmla="*/ 22 h 136"/>
                <a:gd name="T2" fmla="*/ 4 w 52"/>
                <a:gd name="T3" fmla="*/ 22 h 136"/>
                <a:gd name="T4" fmla="*/ 8 w 52"/>
                <a:gd name="T5" fmla="*/ 34 h 136"/>
                <a:gd name="T6" fmla="*/ 14 w 52"/>
                <a:gd name="T7" fmla="*/ 46 h 136"/>
                <a:gd name="T8" fmla="*/ 18 w 52"/>
                <a:gd name="T9" fmla="*/ 70 h 136"/>
                <a:gd name="T10" fmla="*/ 20 w 52"/>
                <a:gd name="T11" fmla="*/ 96 h 136"/>
                <a:gd name="T12" fmla="*/ 22 w 52"/>
                <a:gd name="T13" fmla="*/ 122 h 136"/>
                <a:gd name="T14" fmla="*/ 22 w 52"/>
                <a:gd name="T15" fmla="*/ 122 h 136"/>
                <a:gd name="T16" fmla="*/ 22 w 52"/>
                <a:gd name="T17" fmla="*/ 128 h 136"/>
                <a:gd name="T18" fmla="*/ 26 w 52"/>
                <a:gd name="T19" fmla="*/ 132 h 136"/>
                <a:gd name="T20" fmla="*/ 30 w 52"/>
                <a:gd name="T21" fmla="*/ 136 h 136"/>
                <a:gd name="T22" fmla="*/ 36 w 52"/>
                <a:gd name="T23" fmla="*/ 136 h 136"/>
                <a:gd name="T24" fmla="*/ 42 w 52"/>
                <a:gd name="T25" fmla="*/ 136 h 136"/>
                <a:gd name="T26" fmla="*/ 46 w 52"/>
                <a:gd name="T27" fmla="*/ 132 h 136"/>
                <a:gd name="T28" fmla="*/ 50 w 52"/>
                <a:gd name="T29" fmla="*/ 128 h 136"/>
                <a:gd name="T30" fmla="*/ 52 w 52"/>
                <a:gd name="T31" fmla="*/ 122 h 136"/>
                <a:gd name="T32" fmla="*/ 52 w 52"/>
                <a:gd name="T33" fmla="*/ 122 h 136"/>
                <a:gd name="T34" fmla="*/ 50 w 52"/>
                <a:gd name="T35" fmla="*/ 92 h 136"/>
                <a:gd name="T36" fmla="*/ 48 w 52"/>
                <a:gd name="T37" fmla="*/ 62 h 136"/>
                <a:gd name="T38" fmla="*/ 44 w 52"/>
                <a:gd name="T39" fmla="*/ 48 h 136"/>
                <a:gd name="T40" fmla="*/ 42 w 52"/>
                <a:gd name="T41" fmla="*/ 34 h 136"/>
                <a:gd name="T42" fmla="*/ 36 w 52"/>
                <a:gd name="T43" fmla="*/ 20 h 136"/>
                <a:gd name="T44" fmla="*/ 28 w 52"/>
                <a:gd name="T45" fmla="*/ 6 h 136"/>
                <a:gd name="T46" fmla="*/ 28 w 52"/>
                <a:gd name="T47" fmla="*/ 6 h 136"/>
                <a:gd name="T48" fmla="*/ 24 w 52"/>
                <a:gd name="T49" fmla="*/ 2 h 136"/>
                <a:gd name="T50" fmla="*/ 20 w 52"/>
                <a:gd name="T51" fmla="*/ 0 h 136"/>
                <a:gd name="T52" fmla="*/ 14 w 52"/>
                <a:gd name="T53" fmla="*/ 0 h 136"/>
                <a:gd name="T54" fmla="*/ 8 w 52"/>
                <a:gd name="T55" fmla="*/ 2 h 136"/>
                <a:gd name="T56" fmla="*/ 4 w 52"/>
                <a:gd name="T57" fmla="*/ 4 h 136"/>
                <a:gd name="T58" fmla="*/ 2 w 52"/>
                <a:gd name="T59" fmla="*/ 10 h 136"/>
                <a:gd name="T60" fmla="*/ 0 w 52"/>
                <a:gd name="T61" fmla="*/ 16 h 136"/>
                <a:gd name="T62" fmla="*/ 4 w 52"/>
                <a:gd name="T63" fmla="*/ 22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2" h="136">
                  <a:moveTo>
                    <a:pt x="4" y="22"/>
                  </a:moveTo>
                  <a:lnTo>
                    <a:pt x="4" y="22"/>
                  </a:lnTo>
                  <a:lnTo>
                    <a:pt x="8" y="34"/>
                  </a:lnTo>
                  <a:lnTo>
                    <a:pt x="14" y="46"/>
                  </a:lnTo>
                  <a:lnTo>
                    <a:pt x="18" y="70"/>
                  </a:lnTo>
                  <a:lnTo>
                    <a:pt x="20" y="96"/>
                  </a:lnTo>
                  <a:lnTo>
                    <a:pt x="22" y="122"/>
                  </a:lnTo>
                  <a:lnTo>
                    <a:pt x="22" y="122"/>
                  </a:lnTo>
                  <a:lnTo>
                    <a:pt x="22" y="128"/>
                  </a:lnTo>
                  <a:lnTo>
                    <a:pt x="26" y="132"/>
                  </a:lnTo>
                  <a:lnTo>
                    <a:pt x="30" y="136"/>
                  </a:lnTo>
                  <a:lnTo>
                    <a:pt x="36" y="136"/>
                  </a:lnTo>
                  <a:lnTo>
                    <a:pt x="42" y="136"/>
                  </a:lnTo>
                  <a:lnTo>
                    <a:pt x="46" y="132"/>
                  </a:lnTo>
                  <a:lnTo>
                    <a:pt x="50" y="128"/>
                  </a:lnTo>
                  <a:lnTo>
                    <a:pt x="52" y="122"/>
                  </a:lnTo>
                  <a:lnTo>
                    <a:pt x="52" y="122"/>
                  </a:lnTo>
                  <a:lnTo>
                    <a:pt x="50" y="92"/>
                  </a:lnTo>
                  <a:lnTo>
                    <a:pt x="48" y="62"/>
                  </a:lnTo>
                  <a:lnTo>
                    <a:pt x="44" y="48"/>
                  </a:lnTo>
                  <a:lnTo>
                    <a:pt x="42" y="34"/>
                  </a:lnTo>
                  <a:lnTo>
                    <a:pt x="36" y="20"/>
                  </a:lnTo>
                  <a:lnTo>
                    <a:pt x="28" y="6"/>
                  </a:lnTo>
                  <a:lnTo>
                    <a:pt x="28" y="6"/>
                  </a:lnTo>
                  <a:lnTo>
                    <a:pt x="24" y="2"/>
                  </a:lnTo>
                  <a:lnTo>
                    <a:pt x="20" y="0"/>
                  </a:lnTo>
                  <a:lnTo>
                    <a:pt x="14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2" y="10"/>
                  </a:lnTo>
                  <a:lnTo>
                    <a:pt x="0" y="16"/>
                  </a:lnTo>
                  <a:lnTo>
                    <a:pt x="4" y="22"/>
                  </a:lnTo>
                  <a:close/>
                </a:path>
              </a:pathLst>
            </a:custGeom>
            <a:solidFill>
              <a:srgbClr val="2B5E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72" name="Freeform 10201"/>
            <p:cNvSpPr>
              <a:spLocks/>
            </p:cNvSpPr>
            <p:nvPr/>
          </p:nvSpPr>
          <p:spPr bwMode="auto">
            <a:xfrm>
              <a:off x="6763544" y="3614737"/>
              <a:ext cx="41275" cy="107950"/>
            </a:xfrm>
            <a:custGeom>
              <a:avLst/>
              <a:gdLst>
                <a:gd name="T0" fmla="*/ 4 w 52"/>
                <a:gd name="T1" fmla="*/ 22 h 136"/>
                <a:gd name="T2" fmla="*/ 4 w 52"/>
                <a:gd name="T3" fmla="*/ 22 h 136"/>
                <a:gd name="T4" fmla="*/ 8 w 52"/>
                <a:gd name="T5" fmla="*/ 34 h 136"/>
                <a:gd name="T6" fmla="*/ 14 w 52"/>
                <a:gd name="T7" fmla="*/ 46 h 136"/>
                <a:gd name="T8" fmla="*/ 18 w 52"/>
                <a:gd name="T9" fmla="*/ 70 h 136"/>
                <a:gd name="T10" fmla="*/ 20 w 52"/>
                <a:gd name="T11" fmla="*/ 96 h 136"/>
                <a:gd name="T12" fmla="*/ 22 w 52"/>
                <a:gd name="T13" fmla="*/ 122 h 136"/>
                <a:gd name="T14" fmla="*/ 22 w 52"/>
                <a:gd name="T15" fmla="*/ 122 h 136"/>
                <a:gd name="T16" fmla="*/ 22 w 52"/>
                <a:gd name="T17" fmla="*/ 128 h 136"/>
                <a:gd name="T18" fmla="*/ 26 w 52"/>
                <a:gd name="T19" fmla="*/ 132 h 136"/>
                <a:gd name="T20" fmla="*/ 30 w 52"/>
                <a:gd name="T21" fmla="*/ 136 h 136"/>
                <a:gd name="T22" fmla="*/ 36 w 52"/>
                <a:gd name="T23" fmla="*/ 136 h 136"/>
                <a:gd name="T24" fmla="*/ 42 w 52"/>
                <a:gd name="T25" fmla="*/ 136 h 136"/>
                <a:gd name="T26" fmla="*/ 46 w 52"/>
                <a:gd name="T27" fmla="*/ 132 h 136"/>
                <a:gd name="T28" fmla="*/ 50 w 52"/>
                <a:gd name="T29" fmla="*/ 128 h 136"/>
                <a:gd name="T30" fmla="*/ 52 w 52"/>
                <a:gd name="T31" fmla="*/ 122 h 136"/>
                <a:gd name="T32" fmla="*/ 52 w 52"/>
                <a:gd name="T33" fmla="*/ 122 h 136"/>
                <a:gd name="T34" fmla="*/ 50 w 52"/>
                <a:gd name="T35" fmla="*/ 92 h 136"/>
                <a:gd name="T36" fmla="*/ 48 w 52"/>
                <a:gd name="T37" fmla="*/ 62 h 136"/>
                <a:gd name="T38" fmla="*/ 44 w 52"/>
                <a:gd name="T39" fmla="*/ 48 h 136"/>
                <a:gd name="T40" fmla="*/ 42 w 52"/>
                <a:gd name="T41" fmla="*/ 34 h 136"/>
                <a:gd name="T42" fmla="*/ 36 w 52"/>
                <a:gd name="T43" fmla="*/ 20 h 136"/>
                <a:gd name="T44" fmla="*/ 28 w 52"/>
                <a:gd name="T45" fmla="*/ 6 h 136"/>
                <a:gd name="T46" fmla="*/ 28 w 52"/>
                <a:gd name="T47" fmla="*/ 6 h 136"/>
                <a:gd name="T48" fmla="*/ 24 w 52"/>
                <a:gd name="T49" fmla="*/ 2 h 136"/>
                <a:gd name="T50" fmla="*/ 20 w 52"/>
                <a:gd name="T51" fmla="*/ 0 h 136"/>
                <a:gd name="T52" fmla="*/ 14 w 52"/>
                <a:gd name="T53" fmla="*/ 0 h 136"/>
                <a:gd name="T54" fmla="*/ 8 w 52"/>
                <a:gd name="T55" fmla="*/ 2 h 136"/>
                <a:gd name="T56" fmla="*/ 4 w 52"/>
                <a:gd name="T57" fmla="*/ 4 h 136"/>
                <a:gd name="T58" fmla="*/ 2 w 52"/>
                <a:gd name="T59" fmla="*/ 10 h 136"/>
                <a:gd name="T60" fmla="*/ 0 w 52"/>
                <a:gd name="T61" fmla="*/ 16 h 136"/>
                <a:gd name="T62" fmla="*/ 4 w 52"/>
                <a:gd name="T63" fmla="*/ 22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2" h="136">
                  <a:moveTo>
                    <a:pt x="4" y="22"/>
                  </a:moveTo>
                  <a:lnTo>
                    <a:pt x="4" y="22"/>
                  </a:lnTo>
                  <a:lnTo>
                    <a:pt x="8" y="34"/>
                  </a:lnTo>
                  <a:lnTo>
                    <a:pt x="14" y="46"/>
                  </a:lnTo>
                  <a:lnTo>
                    <a:pt x="18" y="70"/>
                  </a:lnTo>
                  <a:lnTo>
                    <a:pt x="20" y="96"/>
                  </a:lnTo>
                  <a:lnTo>
                    <a:pt x="22" y="122"/>
                  </a:lnTo>
                  <a:lnTo>
                    <a:pt x="22" y="122"/>
                  </a:lnTo>
                  <a:lnTo>
                    <a:pt x="22" y="128"/>
                  </a:lnTo>
                  <a:lnTo>
                    <a:pt x="26" y="132"/>
                  </a:lnTo>
                  <a:lnTo>
                    <a:pt x="30" y="136"/>
                  </a:lnTo>
                  <a:lnTo>
                    <a:pt x="36" y="136"/>
                  </a:lnTo>
                  <a:lnTo>
                    <a:pt x="42" y="136"/>
                  </a:lnTo>
                  <a:lnTo>
                    <a:pt x="46" y="132"/>
                  </a:lnTo>
                  <a:lnTo>
                    <a:pt x="50" y="128"/>
                  </a:lnTo>
                  <a:lnTo>
                    <a:pt x="52" y="122"/>
                  </a:lnTo>
                  <a:lnTo>
                    <a:pt x="52" y="122"/>
                  </a:lnTo>
                  <a:lnTo>
                    <a:pt x="50" y="92"/>
                  </a:lnTo>
                  <a:lnTo>
                    <a:pt x="48" y="62"/>
                  </a:lnTo>
                  <a:lnTo>
                    <a:pt x="44" y="48"/>
                  </a:lnTo>
                  <a:lnTo>
                    <a:pt x="42" y="34"/>
                  </a:lnTo>
                  <a:lnTo>
                    <a:pt x="36" y="20"/>
                  </a:lnTo>
                  <a:lnTo>
                    <a:pt x="28" y="6"/>
                  </a:lnTo>
                  <a:lnTo>
                    <a:pt x="28" y="6"/>
                  </a:lnTo>
                  <a:lnTo>
                    <a:pt x="24" y="2"/>
                  </a:lnTo>
                  <a:lnTo>
                    <a:pt x="20" y="0"/>
                  </a:lnTo>
                  <a:lnTo>
                    <a:pt x="14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2" y="10"/>
                  </a:lnTo>
                  <a:lnTo>
                    <a:pt x="0" y="16"/>
                  </a:lnTo>
                  <a:lnTo>
                    <a:pt x="4" y="2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73" name="Freeform 10202"/>
            <p:cNvSpPr>
              <a:spLocks/>
            </p:cNvSpPr>
            <p:nvPr/>
          </p:nvSpPr>
          <p:spPr bwMode="auto">
            <a:xfrm>
              <a:off x="6079331" y="3857625"/>
              <a:ext cx="106363" cy="115888"/>
            </a:xfrm>
            <a:custGeom>
              <a:avLst/>
              <a:gdLst>
                <a:gd name="T0" fmla="*/ 2 w 134"/>
                <a:gd name="T1" fmla="*/ 24 h 146"/>
                <a:gd name="T2" fmla="*/ 2 w 134"/>
                <a:gd name="T3" fmla="*/ 24 h 146"/>
                <a:gd name="T4" fmla="*/ 12 w 134"/>
                <a:gd name="T5" fmla="*/ 40 h 146"/>
                <a:gd name="T6" fmla="*/ 22 w 134"/>
                <a:gd name="T7" fmla="*/ 58 h 146"/>
                <a:gd name="T8" fmla="*/ 36 w 134"/>
                <a:gd name="T9" fmla="*/ 72 h 146"/>
                <a:gd name="T10" fmla="*/ 48 w 134"/>
                <a:gd name="T11" fmla="*/ 88 h 146"/>
                <a:gd name="T12" fmla="*/ 78 w 134"/>
                <a:gd name="T13" fmla="*/ 116 h 146"/>
                <a:gd name="T14" fmla="*/ 108 w 134"/>
                <a:gd name="T15" fmla="*/ 142 h 146"/>
                <a:gd name="T16" fmla="*/ 108 w 134"/>
                <a:gd name="T17" fmla="*/ 142 h 146"/>
                <a:gd name="T18" fmla="*/ 114 w 134"/>
                <a:gd name="T19" fmla="*/ 146 h 146"/>
                <a:gd name="T20" fmla="*/ 118 w 134"/>
                <a:gd name="T21" fmla="*/ 146 h 146"/>
                <a:gd name="T22" fmla="*/ 124 w 134"/>
                <a:gd name="T23" fmla="*/ 144 h 146"/>
                <a:gd name="T24" fmla="*/ 128 w 134"/>
                <a:gd name="T25" fmla="*/ 142 h 146"/>
                <a:gd name="T26" fmla="*/ 132 w 134"/>
                <a:gd name="T27" fmla="*/ 136 h 146"/>
                <a:gd name="T28" fmla="*/ 134 w 134"/>
                <a:gd name="T29" fmla="*/ 132 h 146"/>
                <a:gd name="T30" fmla="*/ 132 w 134"/>
                <a:gd name="T31" fmla="*/ 126 h 146"/>
                <a:gd name="T32" fmla="*/ 128 w 134"/>
                <a:gd name="T33" fmla="*/ 122 h 146"/>
                <a:gd name="T34" fmla="*/ 128 w 134"/>
                <a:gd name="T35" fmla="*/ 122 h 146"/>
                <a:gd name="T36" fmla="*/ 100 w 134"/>
                <a:gd name="T37" fmla="*/ 96 h 146"/>
                <a:gd name="T38" fmla="*/ 72 w 134"/>
                <a:gd name="T39" fmla="*/ 70 h 146"/>
                <a:gd name="T40" fmla="*/ 60 w 134"/>
                <a:gd name="T41" fmla="*/ 56 h 146"/>
                <a:gd name="T42" fmla="*/ 48 w 134"/>
                <a:gd name="T43" fmla="*/ 40 h 146"/>
                <a:gd name="T44" fmla="*/ 36 w 134"/>
                <a:gd name="T45" fmla="*/ 24 h 146"/>
                <a:gd name="T46" fmla="*/ 26 w 134"/>
                <a:gd name="T47" fmla="*/ 8 h 146"/>
                <a:gd name="T48" fmla="*/ 26 w 134"/>
                <a:gd name="T49" fmla="*/ 8 h 146"/>
                <a:gd name="T50" fmla="*/ 22 w 134"/>
                <a:gd name="T51" fmla="*/ 4 h 146"/>
                <a:gd name="T52" fmla="*/ 18 w 134"/>
                <a:gd name="T53" fmla="*/ 0 h 146"/>
                <a:gd name="T54" fmla="*/ 12 w 134"/>
                <a:gd name="T55" fmla="*/ 0 h 146"/>
                <a:gd name="T56" fmla="*/ 8 w 134"/>
                <a:gd name="T57" fmla="*/ 2 h 146"/>
                <a:gd name="T58" fmla="*/ 2 w 134"/>
                <a:gd name="T59" fmla="*/ 6 h 146"/>
                <a:gd name="T60" fmla="*/ 0 w 134"/>
                <a:gd name="T61" fmla="*/ 12 h 146"/>
                <a:gd name="T62" fmla="*/ 0 w 134"/>
                <a:gd name="T63" fmla="*/ 18 h 146"/>
                <a:gd name="T64" fmla="*/ 2 w 134"/>
                <a:gd name="T65" fmla="*/ 24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46">
                  <a:moveTo>
                    <a:pt x="2" y="24"/>
                  </a:moveTo>
                  <a:lnTo>
                    <a:pt x="2" y="24"/>
                  </a:lnTo>
                  <a:lnTo>
                    <a:pt x="12" y="40"/>
                  </a:lnTo>
                  <a:lnTo>
                    <a:pt x="22" y="58"/>
                  </a:lnTo>
                  <a:lnTo>
                    <a:pt x="36" y="72"/>
                  </a:lnTo>
                  <a:lnTo>
                    <a:pt x="48" y="88"/>
                  </a:lnTo>
                  <a:lnTo>
                    <a:pt x="78" y="116"/>
                  </a:lnTo>
                  <a:lnTo>
                    <a:pt x="108" y="142"/>
                  </a:lnTo>
                  <a:lnTo>
                    <a:pt x="108" y="142"/>
                  </a:lnTo>
                  <a:lnTo>
                    <a:pt x="114" y="146"/>
                  </a:lnTo>
                  <a:lnTo>
                    <a:pt x="118" y="146"/>
                  </a:lnTo>
                  <a:lnTo>
                    <a:pt x="124" y="144"/>
                  </a:lnTo>
                  <a:lnTo>
                    <a:pt x="128" y="142"/>
                  </a:lnTo>
                  <a:lnTo>
                    <a:pt x="132" y="136"/>
                  </a:lnTo>
                  <a:lnTo>
                    <a:pt x="134" y="132"/>
                  </a:lnTo>
                  <a:lnTo>
                    <a:pt x="132" y="126"/>
                  </a:lnTo>
                  <a:lnTo>
                    <a:pt x="128" y="122"/>
                  </a:lnTo>
                  <a:lnTo>
                    <a:pt x="128" y="122"/>
                  </a:lnTo>
                  <a:lnTo>
                    <a:pt x="100" y="96"/>
                  </a:lnTo>
                  <a:lnTo>
                    <a:pt x="72" y="70"/>
                  </a:lnTo>
                  <a:lnTo>
                    <a:pt x="60" y="56"/>
                  </a:lnTo>
                  <a:lnTo>
                    <a:pt x="48" y="40"/>
                  </a:lnTo>
                  <a:lnTo>
                    <a:pt x="36" y="24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2" y="4"/>
                  </a:lnTo>
                  <a:lnTo>
                    <a:pt x="18" y="0"/>
                  </a:lnTo>
                  <a:lnTo>
                    <a:pt x="12" y="0"/>
                  </a:lnTo>
                  <a:lnTo>
                    <a:pt x="8" y="2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18"/>
                  </a:lnTo>
                  <a:lnTo>
                    <a:pt x="2" y="24"/>
                  </a:lnTo>
                  <a:close/>
                </a:path>
              </a:pathLst>
            </a:custGeom>
            <a:solidFill>
              <a:srgbClr val="2B5E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74" name="Freeform 10203"/>
            <p:cNvSpPr>
              <a:spLocks/>
            </p:cNvSpPr>
            <p:nvPr/>
          </p:nvSpPr>
          <p:spPr bwMode="auto">
            <a:xfrm>
              <a:off x="6079331" y="3857625"/>
              <a:ext cx="106363" cy="115888"/>
            </a:xfrm>
            <a:custGeom>
              <a:avLst/>
              <a:gdLst>
                <a:gd name="T0" fmla="*/ 2 w 134"/>
                <a:gd name="T1" fmla="*/ 24 h 146"/>
                <a:gd name="T2" fmla="*/ 2 w 134"/>
                <a:gd name="T3" fmla="*/ 24 h 146"/>
                <a:gd name="T4" fmla="*/ 12 w 134"/>
                <a:gd name="T5" fmla="*/ 40 h 146"/>
                <a:gd name="T6" fmla="*/ 22 w 134"/>
                <a:gd name="T7" fmla="*/ 58 h 146"/>
                <a:gd name="T8" fmla="*/ 36 w 134"/>
                <a:gd name="T9" fmla="*/ 72 h 146"/>
                <a:gd name="T10" fmla="*/ 48 w 134"/>
                <a:gd name="T11" fmla="*/ 88 h 146"/>
                <a:gd name="T12" fmla="*/ 78 w 134"/>
                <a:gd name="T13" fmla="*/ 116 h 146"/>
                <a:gd name="T14" fmla="*/ 108 w 134"/>
                <a:gd name="T15" fmla="*/ 142 h 146"/>
                <a:gd name="T16" fmla="*/ 108 w 134"/>
                <a:gd name="T17" fmla="*/ 142 h 146"/>
                <a:gd name="T18" fmla="*/ 114 w 134"/>
                <a:gd name="T19" fmla="*/ 146 h 146"/>
                <a:gd name="T20" fmla="*/ 118 w 134"/>
                <a:gd name="T21" fmla="*/ 146 h 146"/>
                <a:gd name="T22" fmla="*/ 124 w 134"/>
                <a:gd name="T23" fmla="*/ 144 h 146"/>
                <a:gd name="T24" fmla="*/ 128 w 134"/>
                <a:gd name="T25" fmla="*/ 142 h 146"/>
                <a:gd name="T26" fmla="*/ 132 w 134"/>
                <a:gd name="T27" fmla="*/ 136 h 146"/>
                <a:gd name="T28" fmla="*/ 134 w 134"/>
                <a:gd name="T29" fmla="*/ 132 h 146"/>
                <a:gd name="T30" fmla="*/ 132 w 134"/>
                <a:gd name="T31" fmla="*/ 126 h 146"/>
                <a:gd name="T32" fmla="*/ 128 w 134"/>
                <a:gd name="T33" fmla="*/ 122 h 146"/>
                <a:gd name="T34" fmla="*/ 128 w 134"/>
                <a:gd name="T35" fmla="*/ 122 h 146"/>
                <a:gd name="T36" fmla="*/ 100 w 134"/>
                <a:gd name="T37" fmla="*/ 96 h 146"/>
                <a:gd name="T38" fmla="*/ 72 w 134"/>
                <a:gd name="T39" fmla="*/ 70 h 146"/>
                <a:gd name="T40" fmla="*/ 60 w 134"/>
                <a:gd name="T41" fmla="*/ 56 h 146"/>
                <a:gd name="T42" fmla="*/ 48 w 134"/>
                <a:gd name="T43" fmla="*/ 40 h 146"/>
                <a:gd name="T44" fmla="*/ 36 w 134"/>
                <a:gd name="T45" fmla="*/ 24 h 146"/>
                <a:gd name="T46" fmla="*/ 26 w 134"/>
                <a:gd name="T47" fmla="*/ 8 h 146"/>
                <a:gd name="T48" fmla="*/ 26 w 134"/>
                <a:gd name="T49" fmla="*/ 8 h 146"/>
                <a:gd name="T50" fmla="*/ 22 w 134"/>
                <a:gd name="T51" fmla="*/ 4 h 146"/>
                <a:gd name="T52" fmla="*/ 18 w 134"/>
                <a:gd name="T53" fmla="*/ 0 h 146"/>
                <a:gd name="T54" fmla="*/ 12 w 134"/>
                <a:gd name="T55" fmla="*/ 0 h 146"/>
                <a:gd name="T56" fmla="*/ 8 w 134"/>
                <a:gd name="T57" fmla="*/ 2 h 146"/>
                <a:gd name="T58" fmla="*/ 2 w 134"/>
                <a:gd name="T59" fmla="*/ 6 h 146"/>
                <a:gd name="T60" fmla="*/ 0 w 134"/>
                <a:gd name="T61" fmla="*/ 12 h 146"/>
                <a:gd name="T62" fmla="*/ 0 w 134"/>
                <a:gd name="T63" fmla="*/ 18 h 146"/>
                <a:gd name="T64" fmla="*/ 2 w 134"/>
                <a:gd name="T65" fmla="*/ 24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4" h="146">
                  <a:moveTo>
                    <a:pt x="2" y="24"/>
                  </a:moveTo>
                  <a:lnTo>
                    <a:pt x="2" y="24"/>
                  </a:lnTo>
                  <a:lnTo>
                    <a:pt x="12" y="40"/>
                  </a:lnTo>
                  <a:lnTo>
                    <a:pt x="22" y="58"/>
                  </a:lnTo>
                  <a:lnTo>
                    <a:pt x="36" y="72"/>
                  </a:lnTo>
                  <a:lnTo>
                    <a:pt x="48" y="88"/>
                  </a:lnTo>
                  <a:lnTo>
                    <a:pt x="78" y="116"/>
                  </a:lnTo>
                  <a:lnTo>
                    <a:pt x="108" y="142"/>
                  </a:lnTo>
                  <a:lnTo>
                    <a:pt x="108" y="142"/>
                  </a:lnTo>
                  <a:lnTo>
                    <a:pt x="114" y="146"/>
                  </a:lnTo>
                  <a:lnTo>
                    <a:pt x="118" y="146"/>
                  </a:lnTo>
                  <a:lnTo>
                    <a:pt x="124" y="144"/>
                  </a:lnTo>
                  <a:lnTo>
                    <a:pt x="128" y="142"/>
                  </a:lnTo>
                  <a:lnTo>
                    <a:pt x="132" y="136"/>
                  </a:lnTo>
                  <a:lnTo>
                    <a:pt x="134" y="132"/>
                  </a:lnTo>
                  <a:lnTo>
                    <a:pt x="132" y="126"/>
                  </a:lnTo>
                  <a:lnTo>
                    <a:pt x="128" y="122"/>
                  </a:lnTo>
                  <a:lnTo>
                    <a:pt x="128" y="122"/>
                  </a:lnTo>
                  <a:lnTo>
                    <a:pt x="100" y="96"/>
                  </a:lnTo>
                  <a:lnTo>
                    <a:pt x="72" y="70"/>
                  </a:lnTo>
                  <a:lnTo>
                    <a:pt x="60" y="56"/>
                  </a:lnTo>
                  <a:lnTo>
                    <a:pt x="48" y="40"/>
                  </a:lnTo>
                  <a:lnTo>
                    <a:pt x="36" y="24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2" y="4"/>
                  </a:lnTo>
                  <a:lnTo>
                    <a:pt x="18" y="0"/>
                  </a:lnTo>
                  <a:lnTo>
                    <a:pt x="12" y="0"/>
                  </a:lnTo>
                  <a:lnTo>
                    <a:pt x="8" y="2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18"/>
                  </a:lnTo>
                  <a:lnTo>
                    <a:pt x="2" y="2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75" name="Freeform 10204"/>
            <p:cNvSpPr>
              <a:spLocks/>
            </p:cNvSpPr>
            <p:nvPr/>
          </p:nvSpPr>
          <p:spPr bwMode="auto">
            <a:xfrm>
              <a:off x="6045994" y="3903662"/>
              <a:ext cx="68263" cy="77788"/>
            </a:xfrm>
            <a:custGeom>
              <a:avLst/>
              <a:gdLst>
                <a:gd name="T0" fmla="*/ 4 w 86"/>
                <a:gd name="T1" fmla="*/ 22 h 98"/>
                <a:gd name="T2" fmla="*/ 4 w 86"/>
                <a:gd name="T3" fmla="*/ 22 h 98"/>
                <a:gd name="T4" fmla="*/ 16 w 86"/>
                <a:gd name="T5" fmla="*/ 42 h 98"/>
                <a:gd name="T6" fmla="*/ 30 w 86"/>
                <a:gd name="T7" fmla="*/ 60 h 98"/>
                <a:gd name="T8" fmla="*/ 46 w 86"/>
                <a:gd name="T9" fmla="*/ 80 h 98"/>
                <a:gd name="T10" fmla="*/ 64 w 86"/>
                <a:gd name="T11" fmla="*/ 94 h 98"/>
                <a:gd name="T12" fmla="*/ 64 w 86"/>
                <a:gd name="T13" fmla="*/ 94 h 98"/>
                <a:gd name="T14" fmla="*/ 70 w 86"/>
                <a:gd name="T15" fmla="*/ 98 h 98"/>
                <a:gd name="T16" fmla="*/ 76 w 86"/>
                <a:gd name="T17" fmla="*/ 96 h 98"/>
                <a:gd name="T18" fmla="*/ 80 w 86"/>
                <a:gd name="T19" fmla="*/ 94 h 98"/>
                <a:gd name="T20" fmla="*/ 84 w 86"/>
                <a:gd name="T21" fmla="*/ 90 h 98"/>
                <a:gd name="T22" fmla="*/ 86 w 86"/>
                <a:gd name="T23" fmla="*/ 84 h 98"/>
                <a:gd name="T24" fmla="*/ 86 w 86"/>
                <a:gd name="T25" fmla="*/ 80 h 98"/>
                <a:gd name="T26" fmla="*/ 84 w 86"/>
                <a:gd name="T27" fmla="*/ 74 h 98"/>
                <a:gd name="T28" fmla="*/ 80 w 86"/>
                <a:gd name="T29" fmla="*/ 68 h 98"/>
                <a:gd name="T30" fmla="*/ 80 w 86"/>
                <a:gd name="T31" fmla="*/ 68 h 98"/>
                <a:gd name="T32" fmla="*/ 64 w 86"/>
                <a:gd name="T33" fmla="*/ 56 h 98"/>
                <a:gd name="T34" fmla="*/ 52 w 86"/>
                <a:gd name="T35" fmla="*/ 40 h 98"/>
                <a:gd name="T36" fmla="*/ 28 w 86"/>
                <a:gd name="T37" fmla="*/ 6 h 98"/>
                <a:gd name="T38" fmla="*/ 28 w 86"/>
                <a:gd name="T39" fmla="*/ 6 h 98"/>
                <a:gd name="T40" fmla="*/ 24 w 86"/>
                <a:gd name="T41" fmla="*/ 2 h 98"/>
                <a:gd name="T42" fmla="*/ 18 w 86"/>
                <a:gd name="T43" fmla="*/ 0 h 98"/>
                <a:gd name="T44" fmla="*/ 14 w 86"/>
                <a:gd name="T45" fmla="*/ 0 h 98"/>
                <a:gd name="T46" fmla="*/ 8 w 86"/>
                <a:gd name="T47" fmla="*/ 2 h 98"/>
                <a:gd name="T48" fmla="*/ 4 w 86"/>
                <a:gd name="T49" fmla="*/ 6 h 98"/>
                <a:gd name="T50" fmla="*/ 2 w 86"/>
                <a:gd name="T51" fmla="*/ 10 h 98"/>
                <a:gd name="T52" fmla="*/ 0 w 86"/>
                <a:gd name="T53" fmla="*/ 16 h 98"/>
                <a:gd name="T54" fmla="*/ 4 w 86"/>
                <a:gd name="T55" fmla="*/ 22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86" h="98">
                  <a:moveTo>
                    <a:pt x="4" y="22"/>
                  </a:moveTo>
                  <a:lnTo>
                    <a:pt x="4" y="22"/>
                  </a:lnTo>
                  <a:lnTo>
                    <a:pt x="16" y="42"/>
                  </a:lnTo>
                  <a:lnTo>
                    <a:pt x="30" y="60"/>
                  </a:lnTo>
                  <a:lnTo>
                    <a:pt x="46" y="80"/>
                  </a:lnTo>
                  <a:lnTo>
                    <a:pt x="64" y="94"/>
                  </a:lnTo>
                  <a:lnTo>
                    <a:pt x="64" y="94"/>
                  </a:lnTo>
                  <a:lnTo>
                    <a:pt x="70" y="98"/>
                  </a:lnTo>
                  <a:lnTo>
                    <a:pt x="76" y="96"/>
                  </a:lnTo>
                  <a:lnTo>
                    <a:pt x="80" y="94"/>
                  </a:lnTo>
                  <a:lnTo>
                    <a:pt x="84" y="90"/>
                  </a:lnTo>
                  <a:lnTo>
                    <a:pt x="86" y="84"/>
                  </a:lnTo>
                  <a:lnTo>
                    <a:pt x="86" y="80"/>
                  </a:lnTo>
                  <a:lnTo>
                    <a:pt x="84" y="74"/>
                  </a:lnTo>
                  <a:lnTo>
                    <a:pt x="80" y="68"/>
                  </a:lnTo>
                  <a:lnTo>
                    <a:pt x="80" y="68"/>
                  </a:lnTo>
                  <a:lnTo>
                    <a:pt x="64" y="56"/>
                  </a:lnTo>
                  <a:lnTo>
                    <a:pt x="52" y="40"/>
                  </a:lnTo>
                  <a:lnTo>
                    <a:pt x="28" y="6"/>
                  </a:lnTo>
                  <a:lnTo>
                    <a:pt x="28" y="6"/>
                  </a:lnTo>
                  <a:lnTo>
                    <a:pt x="24" y="2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8" y="2"/>
                  </a:lnTo>
                  <a:lnTo>
                    <a:pt x="4" y="6"/>
                  </a:lnTo>
                  <a:lnTo>
                    <a:pt x="2" y="10"/>
                  </a:lnTo>
                  <a:lnTo>
                    <a:pt x="0" y="16"/>
                  </a:lnTo>
                  <a:lnTo>
                    <a:pt x="4" y="22"/>
                  </a:lnTo>
                  <a:close/>
                </a:path>
              </a:pathLst>
            </a:custGeom>
            <a:solidFill>
              <a:srgbClr val="2B5E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76" name="Freeform 10205"/>
            <p:cNvSpPr>
              <a:spLocks/>
            </p:cNvSpPr>
            <p:nvPr/>
          </p:nvSpPr>
          <p:spPr bwMode="auto">
            <a:xfrm>
              <a:off x="6045994" y="3903662"/>
              <a:ext cx="68263" cy="77788"/>
            </a:xfrm>
            <a:custGeom>
              <a:avLst/>
              <a:gdLst>
                <a:gd name="T0" fmla="*/ 4 w 86"/>
                <a:gd name="T1" fmla="*/ 22 h 98"/>
                <a:gd name="T2" fmla="*/ 4 w 86"/>
                <a:gd name="T3" fmla="*/ 22 h 98"/>
                <a:gd name="T4" fmla="*/ 16 w 86"/>
                <a:gd name="T5" fmla="*/ 42 h 98"/>
                <a:gd name="T6" fmla="*/ 30 w 86"/>
                <a:gd name="T7" fmla="*/ 60 h 98"/>
                <a:gd name="T8" fmla="*/ 46 w 86"/>
                <a:gd name="T9" fmla="*/ 80 h 98"/>
                <a:gd name="T10" fmla="*/ 64 w 86"/>
                <a:gd name="T11" fmla="*/ 94 h 98"/>
                <a:gd name="T12" fmla="*/ 64 w 86"/>
                <a:gd name="T13" fmla="*/ 94 h 98"/>
                <a:gd name="T14" fmla="*/ 70 w 86"/>
                <a:gd name="T15" fmla="*/ 98 h 98"/>
                <a:gd name="T16" fmla="*/ 76 w 86"/>
                <a:gd name="T17" fmla="*/ 96 h 98"/>
                <a:gd name="T18" fmla="*/ 80 w 86"/>
                <a:gd name="T19" fmla="*/ 94 h 98"/>
                <a:gd name="T20" fmla="*/ 84 w 86"/>
                <a:gd name="T21" fmla="*/ 90 h 98"/>
                <a:gd name="T22" fmla="*/ 86 w 86"/>
                <a:gd name="T23" fmla="*/ 84 h 98"/>
                <a:gd name="T24" fmla="*/ 86 w 86"/>
                <a:gd name="T25" fmla="*/ 80 h 98"/>
                <a:gd name="T26" fmla="*/ 84 w 86"/>
                <a:gd name="T27" fmla="*/ 74 h 98"/>
                <a:gd name="T28" fmla="*/ 80 w 86"/>
                <a:gd name="T29" fmla="*/ 68 h 98"/>
                <a:gd name="T30" fmla="*/ 80 w 86"/>
                <a:gd name="T31" fmla="*/ 68 h 98"/>
                <a:gd name="T32" fmla="*/ 64 w 86"/>
                <a:gd name="T33" fmla="*/ 56 h 98"/>
                <a:gd name="T34" fmla="*/ 52 w 86"/>
                <a:gd name="T35" fmla="*/ 40 h 98"/>
                <a:gd name="T36" fmla="*/ 28 w 86"/>
                <a:gd name="T37" fmla="*/ 6 h 98"/>
                <a:gd name="T38" fmla="*/ 28 w 86"/>
                <a:gd name="T39" fmla="*/ 6 h 98"/>
                <a:gd name="T40" fmla="*/ 24 w 86"/>
                <a:gd name="T41" fmla="*/ 2 h 98"/>
                <a:gd name="T42" fmla="*/ 18 w 86"/>
                <a:gd name="T43" fmla="*/ 0 h 98"/>
                <a:gd name="T44" fmla="*/ 14 w 86"/>
                <a:gd name="T45" fmla="*/ 0 h 98"/>
                <a:gd name="T46" fmla="*/ 8 w 86"/>
                <a:gd name="T47" fmla="*/ 2 h 98"/>
                <a:gd name="T48" fmla="*/ 4 w 86"/>
                <a:gd name="T49" fmla="*/ 6 h 98"/>
                <a:gd name="T50" fmla="*/ 2 w 86"/>
                <a:gd name="T51" fmla="*/ 10 h 98"/>
                <a:gd name="T52" fmla="*/ 0 w 86"/>
                <a:gd name="T53" fmla="*/ 16 h 98"/>
                <a:gd name="T54" fmla="*/ 4 w 86"/>
                <a:gd name="T55" fmla="*/ 22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86" h="98">
                  <a:moveTo>
                    <a:pt x="4" y="22"/>
                  </a:moveTo>
                  <a:lnTo>
                    <a:pt x="4" y="22"/>
                  </a:lnTo>
                  <a:lnTo>
                    <a:pt x="16" y="42"/>
                  </a:lnTo>
                  <a:lnTo>
                    <a:pt x="30" y="60"/>
                  </a:lnTo>
                  <a:lnTo>
                    <a:pt x="46" y="80"/>
                  </a:lnTo>
                  <a:lnTo>
                    <a:pt x="64" y="94"/>
                  </a:lnTo>
                  <a:lnTo>
                    <a:pt x="64" y="94"/>
                  </a:lnTo>
                  <a:lnTo>
                    <a:pt x="70" y="98"/>
                  </a:lnTo>
                  <a:lnTo>
                    <a:pt x="76" y="96"/>
                  </a:lnTo>
                  <a:lnTo>
                    <a:pt x="80" y="94"/>
                  </a:lnTo>
                  <a:lnTo>
                    <a:pt x="84" y="90"/>
                  </a:lnTo>
                  <a:lnTo>
                    <a:pt x="86" y="84"/>
                  </a:lnTo>
                  <a:lnTo>
                    <a:pt x="86" y="80"/>
                  </a:lnTo>
                  <a:lnTo>
                    <a:pt x="84" y="74"/>
                  </a:lnTo>
                  <a:lnTo>
                    <a:pt x="80" y="68"/>
                  </a:lnTo>
                  <a:lnTo>
                    <a:pt x="80" y="68"/>
                  </a:lnTo>
                  <a:lnTo>
                    <a:pt x="64" y="56"/>
                  </a:lnTo>
                  <a:lnTo>
                    <a:pt x="52" y="40"/>
                  </a:lnTo>
                  <a:lnTo>
                    <a:pt x="28" y="6"/>
                  </a:lnTo>
                  <a:lnTo>
                    <a:pt x="28" y="6"/>
                  </a:lnTo>
                  <a:lnTo>
                    <a:pt x="24" y="2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8" y="2"/>
                  </a:lnTo>
                  <a:lnTo>
                    <a:pt x="4" y="6"/>
                  </a:lnTo>
                  <a:lnTo>
                    <a:pt x="2" y="10"/>
                  </a:lnTo>
                  <a:lnTo>
                    <a:pt x="0" y="16"/>
                  </a:lnTo>
                  <a:lnTo>
                    <a:pt x="4" y="2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77" name="Freeform 10206"/>
            <p:cNvSpPr>
              <a:spLocks/>
            </p:cNvSpPr>
            <p:nvPr/>
          </p:nvSpPr>
          <p:spPr bwMode="auto">
            <a:xfrm>
              <a:off x="7285831" y="3197225"/>
              <a:ext cx="92075" cy="55563"/>
            </a:xfrm>
            <a:custGeom>
              <a:avLst/>
              <a:gdLst>
                <a:gd name="T0" fmla="*/ 6 w 116"/>
                <a:gd name="T1" fmla="*/ 28 h 70"/>
                <a:gd name="T2" fmla="*/ 6 w 116"/>
                <a:gd name="T3" fmla="*/ 28 h 70"/>
                <a:gd name="T4" fmla="*/ 50 w 116"/>
                <a:gd name="T5" fmla="*/ 52 h 70"/>
                <a:gd name="T6" fmla="*/ 74 w 116"/>
                <a:gd name="T7" fmla="*/ 62 h 70"/>
                <a:gd name="T8" fmla="*/ 98 w 116"/>
                <a:gd name="T9" fmla="*/ 70 h 70"/>
                <a:gd name="T10" fmla="*/ 98 w 116"/>
                <a:gd name="T11" fmla="*/ 70 h 70"/>
                <a:gd name="T12" fmla="*/ 104 w 116"/>
                <a:gd name="T13" fmla="*/ 70 h 70"/>
                <a:gd name="T14" fmla="*/ 110 w 116"/>
                <a:gd name="T15" fmla="*/ 68 h 70"/>
                <a:gd name="T16" fmla="*/ 114 w 116"/>
                <a:gd name="T17" fmla="*/ 64 h 70"/>
                <a:gd name="T18" fmla="*/ 116 w 116"/>
                <a:gd name="T19" fmla="*/ 60 h 70"/>
                <a:gd name="T20" fmla="*/ 116 w 116"/>
                <a:gd name="T21" fmla="*/ 54 h 70"/>
                <a:gd name="T22" fmla="*/ 116 w 116"/>
                <a:gd name="T23" fmla="*/ 48 h 70"/>
                <a:gd name="T24" fmla="*/ 112 w 116"/>
                <a:gd name="T25" fmla="*/ 44 h 70"/>
                <a:gd name="T26" fmla="*/ 106 w 116"/>
                <a:gd name="T27" fmla="*/ 42 h 70"/>
                <a:gd name="T28" fmla="*/ 106 w 116"/>
                <a:gd name="T29" fmla="*/ 42 h 70"/>
                <a:gd name="T30" fmla="*/ 84 w 116"/>
                <a:gd name="T31" fmla="*/ 34 h 70"/>
                <a:gd name="T32" fmla="*/ 62 w 116"/>
                <a:gd name="T33" fmla="*/ 24 h 70"/>
                <a:gd name="T34" fmla="*/ 22 w 116"/>
                <a:gd name="T35" fmla="*/ 2 h 70"/>
                <a:gd name="T36" fmla="*/ 22 w 116"/>
                <a:gd name="T37" fmla="*/ 2 h 70"/>
                <a:gd name="T38" fmla="*/ 16 w 116"/>
                <a:gd name="T39" fmla="*/ 0 h 70"/>
                <a:gd name="T40" fmla="*/ 10 w 116"/>
                <a:gd name="T41" fmla="*/ 2 h 70"/>
                <a:gd name="T42" fmla="*/ 4 w 116"/>
                <a:gd name="T43" fmla="*/ 4 h 70"/>
                <a:gd name="T44" fmla="*/ 2 w 116"/>
                <a:gd name="T45" fmla="*/ 8 h 70"/>
                <a:gd name="T46" fmla="*/ 0 w 116"/>
                <a:gd name="T47" fmla="*/ 14 h 70"/>
                <a:gd name="T48" fmla="*/ 0 w 116"/>
                <a:gd name="T49" fmla="*/ 20 h 70"/>
                <a:gd name="T50" fmla="*/ 2 w 116"/>
                <a:gd name="T51" fmla="*/ 24 h 70"/>
                <a:gd name="T52" fmla="*/ 6 w 116"/>
                <a:gd name="T53" fmla="*/ 2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6" h="70">
                  <a:moveTo>
                    <a:pt x="6" y="28"/>
                  </a:moveTo>
                  <a:lnTo>
                    <a:pt x="6" y="28"/>
                  </a:lnTo>
                  <a:lnTo>
                    <a:pt x="50" y="52"/>
                  </a:lnTo>
                  <a:lnTo>
                    <a:pt x="74" y="62"/>
                  </a:lnTo>
                  <a:lnTo>
                    <a:pt x="98" y="70"/>
                  </a:lnTo>
                  <a:lnTo>
                    <a:pt x="98" y="70"/>
                  </a:lnTo>
                  <a:lnTo>
                    <a:pt x="104" y="70"/>
                  </a:lnTo>
                  <a:lnTo>
                    <a:pt x="110" y="68"/>
                  </a:lnTo>
                  <a:lnTo>
                    <a:pt x="114" y="64"/>
                  </a:lnTo>
                  <a:lnTo>
                    <a:pt x="116" y="60"/>
                  </a:lnTo>
                  <a:lnTo>
                    <a:pt x="116" y="54"/>
                  </a:lnTo>
                  <a:lnTo>
                    <a:pt x="116" y="48"/>
                  </a:lnTo>
                  <a:lnTo>
                    <a:pt x="112" y="44"/>
                  </a:lnTo>
                  <a:lnTo>
                    <a:pt x="106" y="42"/>
                  </a:lnTo>
                  <a:lnTo>
                    <a:pt x="106" y="42"/>
                  </a:lnTo>
                  <a:lnTo>
                    <a:pt x="84" y="34"/>
                  </a:lnTo>
                  <a:lnTo>
                    <a:pt x="62" y="24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16" y="0"/>
                  </a:lnTo>
                  <a:lnTo>
                    <a:pt x="10" y="2"/>
                  </a:lnTo>
                  <a:lnTo>
                    <a:pt x="4" y="4"/>
                  </a:lnTo>
                  <a:lnTo>
                    <a:pt x="2" y="8"/>
                  </a:lnTo>
                  <a:lnTo>
                    <a:pt x="0" y="14"/>
                  </a:lnTo>
                  <a:lnTo>
                    <a:pt x="0" y="20"/>
                  </a:lnTo>
                  <a:lnTo>
                    <a:pt x="2" y="24"/>
                  </a:lnTo>
                  <a:lnTo>
                    <a:pt x="6" y="28"/>
                  </a:lnTo>
                  <a:close/>
                </a:path>
              </a:pathLst>
            </a:custGeom>
            <a:solidFill>
              <a:srgbClr val="2B5E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78" name="Freeform 10207"/>
            <p:cNvSpPr>
              <a:spLocks/>
            </p:cNvSpPr>
            <p:nvPr/>
          </p:nvSpPr>
          <p:spPr bwMode="auto">
            <a:xfrm>
              <a:off x="7285831" y="3197225"/>
              <a:ext cx="92075" cy="55563"/>
            </a:xfrm>
            <a:custGeom>
              <a:avLst/>
              <a:gdLst>
                <a:gd name="T0" fmla="*/ 6 w 116"/>
                <a:gd name="T1" fmla="*/ 28 h 70"/>
                <a:gd name="T2" fmla="*/ 6 w 116"/>
                <a:gd name="T3" fmla="*/ 28 h 70"/>
                <a:gd name="T4" fmla="*/ 50 w 116"/>
                <a:gd name="T5" fmla="*/ 52 h 70"/>
                <a:gd name="T6" fmla="*/ 74 w 116"/>
                <a:gd name="T7" fmla="*/ 62 h 70"/>
                <a:gd name="T8" fmla="*/ 98 w 116"/>
                <a:gd name="T9" fmla="*/ 70 h 70"/>
                <a:gd name="T10" fmla="*/ 98 w 116"/>
                <a:gd name="T11" fmla="*/ 70 h 70"/>
                <a:gd name="T12" fmla="*/ 104 w 116"/>
                <a:gd name="T13" fmla="*/ 70 h 70"/>
                <a:gd name="T14" fmla="*/ 110 w 116"/>
                <a:gd name="T15" fmla="*/ 68 h 70"/>
                <a:gd name="T16" fmla="*/ 114 w 116"/>
                <a:gd name="T17" fmla="*/ 64 h 70"/>
                <a:gd name="T18" fmla="*/ 116 w 116"/>
                <a:gd name="T19" fmla="*/ 60 h 70"/>
                <a:gd name="T20" fmla="*/ 116 w 116"/>
                <a:gd name="T21" fmla="*/ 54 h 70"/>
                <a:gd name="T22" fmla="*/ 116 w 116"/>
                <a:gd name="T23" fmla="*/ 48 h 70"/>
                <a:gd name="T24" fmla="*/ 112 w 116"/>
                <a:gd name="T25" fmla="*/ 44 h 70"/>
                <a:gd name="T26" fmla="*/ 106 w 116"/>
                <a:gd name="T27" fmla="*/ 42 h 70"/>
                <a:gd name="T28" fmla="*/ 106 w 116"/>
                <a:gd name="T29" fmla="*/ 42 h 70"/>
                <a:gd name="T30" fmla="*/ 84 w 116"/>
                <a:gd name="T31" fmla="*/ 34 h 70"/>
                <a:gd name="T32" fmla="*/ 62 w 116"/>
                <a:gd name="T33" fmla="*/ 24 h 70"/>
                <a:gd name="T34" fmla="*/ 22 w 116"/>
                <a:gd name="T35" fmla="*/ 2 h 70"/>
                <a:gd name="T36" fmla="*/ 22 w 116"/>
                <a:gd name="T37" fmla="*/ 2 h 70"/>
                <a:gd name="T38" fmla="*/ 16 w 116"/>
                <a:gd name="T39" fmla="*/ 0 h 70"/>
                <a:gd name="T40" fmla="*/ 10 w 116"/>
                <a:gd name="T41" fmla="*/ 2 h 70"/>
                <a:gd name="T42" fmla="*/ 4 w 116"/>
                <a:gd name="T43" fmla="*/ 4 h 70"/>
                <a:gd name="T44" fmla="*/ 2 w 116"/>
                <a:gd name="T45" fmla="*/ 8 h 70"/>
                <a:gd name="T46" fmla="*/ 0 w 116"/>
                <a:gd name="T47" fmla="*/ 14 h 70"/>
                <a:gd name="T48" fmla="*/ 0 w 116"/>
                <a:gd name="T49" fmla="*/ 20 h 70"/>
                <a:gd name="T50" fmla="*/ 2 w 116"/>
                <a:gd name="T51" fmla="*/ 24 h 70"/>
                <a:gd name="T52" fmla="*/ 6 w 116"/>
                <a:gd name="T53" fmla="*/ 2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6" h="70">
                  <a:moveTo>
                    <a:pt x="6" y="28"/>
                  </a:moveTo>
                  <a:lnTo>
                    <a:pt x="6" y="28"/>
                  </a:lnTo>
                  <a:lnTo>
                    <a:pt x="50" y="52"/>
                  </a:lnTo>
                  <a:lnTo>
                    <a:pt x="74" y="62"/>
                  </a:lnTo>
                  <a:lnTo>
                    <a:pt x="98" y="70"/>
                  </a:lnTo>
                  <a:lnTo>
                    <a:pt x="98" y="70"/>
                  </a:lnTo>
                  <a:lnTo>
                    <a:pt x="104" y="70"/>
                  </a:lnTo>
                  <a:lnTo>
                    <a:pt x="110" y="68"/>
                  </a:lnTo>
                  <a:lnTo>
                    <a:pt x="114" y="64"/>
                  </a:lnTo>
                  <a:lnTo>
                    <a:pt x="116" y="60"/>
                  </a:lnTo>
                  <a:lnTo>
                    <a:pt x="116" y="54"/>
                  </a:lnTo>
                  <a:lnTo>
                    <a:pt x="116" y="48"/>
                  </a:lnTo>
                  <a:lnTo>
                    <a:pt x="112" y="44"/>
                  </a:lnTo>
                  <a:lnTo>
                    <a:pt x="106" y="42"/>
                  </a:lnTo>
                  <a:lnTo>
                    <a:pt x="106" y="42"/>
                  </a:lnTo>
                  <a:lnTo>
                    <a:pt x="84" y="34"/>
                  </a:lnTo>
                  <a:lnTo>
                    <a:pt x="62" y="24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16" y="0"/>
                  </a:lnTo>
                  <a:lnTo>
                    <a:pt x="10" y="2"/>
                  </a:lnTo>
                  <a:lnTo>
                    <a:pt x="4" y="4"/>
                  </a:lnTo>
                  <a:lnTo>
                    <a:pt x="2" y="8"/>
                  </a:lnTo>
                  <a:lnTo>
                    <a:pt x="0" y="14"/>
                  </a:lnTo>
                  <a:lnTo>
                    <a:pt x="0" y="20"/>
                  </a:lnTo>
                  <a:lnTo>
                    <a:pt x="2" y="24"/>
                  </a:lnTo>
                  <a:lnTo>
                    <a:pt x="6" y="2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79" name="Freeform 10208"/>
            <p:cNvSpPr>
              <a:spLocks/>
            </p:cNvSpPr>
            <p:nvPr/>
          </p:nvSpPr>
          <p:spPr bwMode="auto">
            <a:xfrm>
              <a:off x="7273131" y="3251200"/>
              <a:ext cx="73025" cy="39688"/>
            </a:xfrm>
            <a:custGeom>
              <a:avLst/>
              <a:gdLst>
                <a:gd name="T0" fmla="*/ 6 w 92"/>
                <a:gd name="T1" fmla="*/ 28 h 50"/>
                <a:gd name="T2" fmla="*/ 6 w 92"/>
                <a:gd name="T3" fmla="*/ 28 h 50"/>
                <a:gd name="T4" fmla="*/ 22 w 92"/>
                <a:gd name="T5" fmla="*/ 36 h 50"/>
                <a:gd name="T6" fmla="*/ 40 w 92"/>
                <a:gd name="T7" fmla="*/ 42 h 50"/>
                <a:gd name="T8" fmla="*/ 74 w 92"/>
                <a:gd name="T9" fmla="*/ 50 h 50"/>
                <a:gd name="T10" fmla="*/ 74 w 92"/>
                <a:gd name="T11" fmla="*/ 50 h 50"/>
                <a:gd name="T12" fmla="*/ 80 w 92"/>
                <a:gd name="T13" fmla="*/ 50 h 50"/>
                <a:gd name="T14" fmla="*/ 86 w 92"/>
                <a:gd name="T15" fmla="*/ 48 h 50"/>
                <a:gd name="T16" fmla="*/ 90 w 92"/>
                <a:gd name="T17" fmla="*/ 44 h 50"/>
                <a:gd name="T18" fmla="*/ 92 w 92"/>
                <a:gd name="T19" fmla="*/ 38 h 50"/>
                <a:gd name="T20" fmla="*/ 92 w 92"/>
                <a:gd name="T21" fmla="*/ 34 h 50"/>
                <a:gd name="T22" fmla="*/ 92 w 92"/>
                <a:gd name="T23" fmla="*/ 28 h 50"/>
                <a:gd name="T24" fmla="*/ 88 w 92"/>
                <a:gd name="T25" fmla="*/ 24 h 50"/>
                <a:gd name="T26" fmla="*/ 82 w 92"/>
                <a:gd name="T27" fmla="*/ 22 h 50"/>
                <a:gd name="T28" fmla="*/ 82 w 92"/>
                <a:gd name="T29" fmla="*/ 22 h 50"/>
                <a:gd name="T30" fmla="*/ 50 w 92"/>
                <a:gd name="T31" fmla="*/ 14 h 50"/>
                <a:gd name="T32" fmla="*/ 36 w 92"/>
                <a:gd name="T33" fmla="*/ 10 h 50"/>
                <a:gd name="T34" fmla="*/ 22 w 92"/>
                <a:gd name="T35" fmla="*/ 2 h 50"/>
                <a:gd name="T36" fmla="*/ 22 w 92"/>
                <a:gd name="T37" fmla="*/ 2 h 50"/>
                <a:gd name="T38" fmla="*/ 16 w 92"/>
                <a:gd name="T39" fmla="*/ 0 h 50"/>
                <a:gd name="T40" fmla="*/ 10 w 92"/>
                <a:gd name="T41" fmla="*/ 2 h 50"/>
                <a:gd name="T42" fmla="*/ 4 w 92"/>
                <a:gd name="T43" fmla="*/ 4 h 50"/>
                <a:gd name="T44" fmla="*/ 2 w 92"/>
                <a:gd name="T45" fmla="*/ 8 h 50"/>
                <a:gd name="T46" fmla="*/ 0 w 92"/>
                <a:gd name="T47" fmla="*/ 14 h 50"/>
                <a:gd name="T48" fmla="*/ 0 w 92"/>
                <a:gd name="T49" fmla="*/ 20 h 50"/>
                <a:gd name="T50" fmla="*/ 2 w 92"/>
                <a:gd name="T51" fmla="*/ 24 h 50"/>
                <a:gd name="T52" fmla="*/ 6 w 92"/>
                <a:gd name="T53" fmla="*/ 2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2" h="50">
                  <a:moveTo>
                    <a:pt x="6" y="28"/>
                  </a:moveTo>
                  <a:lnTo>
                    <a:pt x="6" y="28"/>
                  </a:lnTo>
                  <a:lnTo>
                    <a:pt x="22" y="36"/>
                  </a:lnTo>
                  <a:lnTo>
                    <a:pt x="40" y="42"/>
                  </a:lnTo>
                  <a:lnTo>
                    <a:pt x="74" y="50"/>
                  </a:lnTo>
                  <a:lnTo>
                    <a:pt x="74" y="50"/>
                  </a:lnTo>
                  <a:lnTo>
                    <a:pt x="80" y="50"/>
                  </a:lnTo>
                  <a:lnTo>
                    <a:pt x="86" y="48"/>
                  </a:lnTo>
                  <a:lnTo>
                    <a:pt x="90" y="44"/>
                  </a:lnTo>
                  <a:lnTo>
                    <a:pt x="92" y="38"/>
                  </a:lnTo>
                  <a:lnTo>
                    <a:pt x="92" y="34"/>
                  </a:lnTo>
                  <a:lnTo>
                    <a:pt x="92" y="28"/>
                  </a:lnTo>
                  <a:lnTo>
                    <a:pt x="88" y="24"/>
                  </a:lnTo>
                  <a:lnTo>
                    <a:pt x="82" y="22"/>
                  </a:lnTo>
                  <a:lnTo>
                    <a:pt x="82" y="22"/>
                  </a:lnTo>
                  <a:lnTo>
                    <a:pt x="50" y="14"/>
                  </a:lnTo>
                  <a:lnTo>
                    <a:pt x="36" y="10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16" y="0"/>
                  </a:lnTo>
                  <a:lnTo>
                    <a:pt x="10" y="2"/>
                  </a:lnTo>
                  <a:lnTo>
                    <a:pt x="4" y="4"/>
                  </a:lnTo>
                  <a:lnTo>
                    <a:pt x="2" y="8"/>
                  </a:lnTo>
                  <a:lnTo>
                    <a:pt x="0" y="14"/>
                  </a:lnTo>
                  <a:lnTo>
                    <a:pt x="0" y="20"/>
                  </a:lnTo>
                  <a:lnTo>
                    <a:pt x="2" y="24"/>
                  </a:lnTo>
                  <a:lnTo>
                    <a:pt x="6" y="28"/>
                  </a:lnTo>
                  <a:close/>
                </a:path>
              </a:pathLst>
            </a:custGeom>
            <a:solidFill>
              <a:srgbClr val="2B5E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80" name="Freeform 10209"/>
            <p:cNvSpPr>
              <a:spLocks/>
            </p:cNvSpPr>
            <p:nvPr/>
          </p:nvSpPr>
          <p:spPr bwMode="auto">
            <a:xfrm>
              <a:off x="7273131" y="3251200"/>
              <a:ext cx="73025" cy="39688"/>
            </a:xfrm>
            <a:custGeom>
              <a:avLst/>
              <a:gdLst>
                <a:gd name="T0" fmla="*/ 6 w 92"/>
                <a:gd name="T1" fmla="*/ 28 h 50"/>
                <a:gd name="T2" fmla="*/ 6 w 92"/>
                <a:gd name="T3" fmla="*/ 28 h 50"/>
                <a:gd name="T4" fmla="*/ 22 w 92"/>
                <a:gd name="T5" fmla="*/ 36 h 50"/>
                <a:gd name="T6" fmla="*/ 40 w 92"/>
                <a:gd name="T7" fmla="*/ 42 h 50"/>
                <a:gd name="T8" fmla="*/ 74 w 92"/>
                <a:gd name="T9" fmla="*/ 50 h 50"/>
                <a:gd name="T10" fmla="*/ 74 w 92"/>
                <a:gd name="T11" fmla="*/ 50 h 50"/>
                <a:gd name="T12" fmla="*/ 80 w 92"/>
                <a:gd name="T13" fmla="*/ 50 h 50"/>
                <a:gd name="T14" fmla="*/ 86 w 92"/>
                <a:gd name="T15" fmla="*/ 48 h 50"/>
                <a:gd name="T16" fmla="*/ 90 w 92"/>
                <a:gd name="T17" fmla="*/ 44 h 50"/>
                <a:gd name="T18" fmla="*/ 92 w 92"/>
                <a:gd name="T19" fmla="*/ 38 h 50"/>
                <a:gd name="T20" fmla="*/ 92 w 92"/>
                <a:gd name="T21" fmla="*/ 34 h 50"/>
                <a:gd name="T22" fmla="*/ 92 w 92"/>
                <a:gd name="T23" fmla="*/ 28 h 50"/>
                <a:gd name="T24" fmla="*/ 88 w 92"/>
                <a:gd name="T25" fmla="*/ 24 h 50"/>
                <a:gd name="T26" fmla="*/ 82 w 92"/>
                <a:gd name="T27" fmla="*/ 22 h 50"/>
                <a:gd name="T28" fmla="*/ 82 w 92"/>
                <a:gd name="T29" fmla="*/ 22 h 50"/>
                <a:gd name="T30" fmla="*/ 50 w 92"/>
                <a:gd name="T31" fmla="*/ 14 h 50"/>
                <a:gd name="T32" fmla="*/ 36 w 92"/>
                <a:gd name="T33" fmla="*/ 10 h 50"/>
                <a:gd name="T34" fmla="*/ 22 w 92"/>
                <a:gd name="T35" fmla="*/ 2 h 50"/>
                <a:gd name="T36" fmla="*/ 22 w 92"/>
                <a:gd name="T37" fmla="*/ 2 h 50"/>
                <a:gd name="T38" fmla="*/ 16 w 92"/>
                <a:gd name="T39" fmla="*/ 0 h 50"/>
                <a:gd name="T40" fmla="*/ 10 w 92"/>
                <a:gd name="T41" fmla="*/ 2 h 50"/>
                <a:gd name="T42" fmla="*/ 4 w 92"/>
                <a:gd name="T43" fmla="*/ 4 h 50"/>
                <a:gd name="T44" fmla="*/ 2 w 92"/>
                <a:gd name="T45" fmla="*/ 8 h 50"/>
                <a:gd name="T46" fmla="*/ 0 w 92"/>
                <a:gd name="T47" fmla="*/ 14 h 50"/>
                <a:gd name="T48" fmla="*/ 0 w 92"/>
                <a:gd name="T49" fmla="*/ 20 h 50"/>
                <a:gd name="T50" fmla="*/ 2 w 92"/>
                <a:gd name="T51" fmla="*/ 24 h 50"/>
                <a:gd name="T52" fmla="*/ 6 w 92"/>
                <a:gd name="T53" fmla="*/ 2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2" h="50">
                  <a:moveTo>
                    <a:pt x="6" y="28"/>
                  </a:moveTo>
                  <a:lnTo>
                    <a:pt x="6" y="28"/>
                  </a:lnTo>
                  <a:lnTo>
                    <a:pt x="22" y="36"/>
                  </a:lnTo>
                  <a:lnTo>
                    <a:pt x="40" y="42"/>
                  </a:lnTo>
                  <a:lnTo>
                    <a:pt x="74" y="50"/>
                  </a:lnTo>
                  <a:lnTo>
                    <a:pt x="74" y="50"/>
                  </a:lnTo>
                  <a:lnTo>
                    <a:pt x="80" y="50"/>
                  </a:lnTo>
                  <a:lnTo>
                    <a:pt x="86" y="48"/>
                  </a:lnTo>
                  <a:lnTo>
                    <a:pt x="90" y="44"/>
                  </a:lnTo>
                  <a:lnTo>
                    <a:pt x="92" y="38"/>
                  </a:lnTo>
                  <a:lnTo>
                    <a:pt x="92" y="34"/>
                  </a:lnTo>
                  <a:lnTo>
                    <a:pt x="92" y="28"/>
                  </a:lnTo>
                  <a:lnTo>
                    <a:pt x="88" y="24"/>
                  </a:lnTo>
                  <a:lnTo>
                    <a:pt x="82" y="22"/>
                  </a:lnTo>
                  <a:lnTo>
                    <a:pt x="82" y="22"/>
                  </a:lnTo>
                  <a:lnTo>
                    <a:pt x="50" y="14"/>
                  </a:lnTo>
                  <a:lnTo>
                    <a:pt x="36" y="10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16" y="0"/>
                  </a:lnTo>
                  <a:lnTo>
                    <a:pt x="10" y="2"/>
                  </a:lnTo>
                  <a:lnTo>
                    <a:pt x="4" y="4"/>
                  </a:lnTo>
                  <a:lnTo>
                    <a:pt x="2" y="8"/>
                  </a:lnTo>
                  <a:lnTo>
                    <a:pt x="0" y="14"/>
                  </a:lnTo>
                  <a:lnTo>
                    <a:pt x="0" y="20"/>
                  </a:lnTo>
                  <a:lnTo>
                    <a:pt x="2" y="24"/>
                  </a:lnTo>
                  <a:lnTo>
                    <a:pt x="6" y="2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81" name="Freeform 10210"/>
            <p:cNvSpPr>
              <a:spLocks/>
            </p:cNvSpPr>
            <p:nvPr/>
          </p:nvSpPr>
          <p:spPr bwMode="auto">
            <a:xfrm>
              <a:off x="7787481" y="2806700"/>
              <a:ext cx="39688" cy="103188"/>
            </a:xfrm>
            <a:custGeom>
              <a:avLst/>
              <a:gdLst>
                <a:gd name="T0" fmla="*/ 2 w 50"/>
                <a:gd name="T1" fmla="*/ 24 h 130"/>
                <a:gd name="T2" fmla="*/ 2 w 50"/>
                <a:gd name="T3" fmla="*/ 24 h 130"/>
                <a:gd name="T4" fmla="*/ 10 w 50"/>
                <a:gd name="T5" fmla="*/ 46 h 130"/>
                <a:gd name="T6" fmla="*/ 16 w 50"/>
                <a:gd name="T7" fmla="*/ 68 h 130"/>
                <a:gd name="T8" fmla="*/ 18 w 50"/>
                <a:gd name="T9" fmla="*/ 92 h 130"/>
                <a:gd name="T10" fmla="*/ 20 w 50"/>
                <a:gd name="T11" fmla="*/ 116 h 130"/>
                <a:gd name="T12" fmla="*/ 20 w 50"/>
                <a:gd name="T13" fmla="*/ 116 h 130"/>
                <a:gd name="T14" fmla="*/ 20 w 50"/>
                <a:gd name="T15" fmla="*/ 122 h 130"/>
                <a:gd name="T16" fmla="*/ 24 w 50"/>
                <a:gd name="T17" fmla="*/ 126 h 130"/>
                <a:gd name="T18" fmla="*/ 28 w 50"/>
                <a:gd name="T19" fmla="*/ 130 h 130"/>
                <a:gd name="T20" fmla="*/ 34 w 50"/>
                <a:gd name="T21" fmla="*/ 130 h 130"/>
                <a:gd name="T22" fmla="*/ 40 w 50"/>
                <a:gd name="T23" fmla="*/ 130 h 130"/>
                <a:gd name="T24" fmla="*/ 44 w 50"/>
                <a:gd name="T25" fmla="*/ 126 h 130"/>
                <a:gd name="T26" fmla="*/ 48 w 50"/>
                <a:gd name="T27" fmla="*/ 122 h 130"/>
                <a:gd name="T28" fmla="*/ 50 w 50"/>
                <a:gd name="T29" fmla="*/ 116 h 130"/>
                <a:gd name="T30" fmla="*/ 50 w 50"/>
                <a:gd name="T31" fmla="*/ 116 h 130"/>
                <a:gd name="T32" fmla="*/ 48 w 50"/>
                <a:gd name="T33" fmla="*/ 88 h 130"/>
                <a:gd name="T34" fmla="*/ 44 w 50"/>
                <a:gd name="T35" fmla="*/ 60 h 130"/>
                <a:gd name="T36" fmla="*/ 38 w 50"/>
                <a:gd name="T37" fmla="*/ 34 h 130"/>
                <a:gd name="T38" fmla="*/ 32 w 50"/>
                <a:gd name="T39" fmla="*/ 20 h 130"/>
                <a:gd name="T40" fmla="*/ 26 w 50"/>
                <a:gd name="T41" fmla="*/ 8 h 130"/>
                <a:gd name="T42" fmla="*/ 26 w 50"/>
                <a:gd name="T43" fmla="*/ 8 h 130"/>
                <a:gd name="T44" fmla="*/ 22 w 50"/>
                <a:gd name="T45" fmla="*/ 4 h 130"/>
                <a:gd name="T46" fmla="*/ 18 w 50"/>
                <a:gd name="T47" fmla="*/ 0 h 130"/>
                <a:gd name="T48" fmla="*/ 12 w 50"/>
                <a:gd name="T49" fmla="*/ 0 h 130"/>
                <a:gd name="T50" fmla="*/ 8 w 50"/>
                <a:gd name="T51" fmla="*/ 2 h 130"/>
                <a:gd name="T52" fmla="*/ 2 w 50"/>
                <a:gd name="T53" fmla="*/ 6 h 130"/>
                <a:gd name="T54" fmla="*/ 0 w 50"/>
                <a:gd name="T55" fmla="*/ 12 h 130"/>
                <a:gd name="T56" fmla="*/ 0 w 50"/>
                <a:gd name="T57" fmla="*/ 18 h 130"/>
                <a:gd name="T58" fmla="*/ 2 w 50"/>
                <a:gd name="T59" fmla="*/ 24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0" h="130">
                  <a:moveTo>
                    <a:pt x="2" y="24"/>
                  </a:moveTo>
                  <a:lnTo>
                    <a:pt x="2" y="24"/>
                  </a:lnTo>
                  <a:lnTo>
                    <a:pt x="10" y="46"/>
                  </a:lnTo>
                  <a:lnTo>
                    <a:pt x="16" y="68"/>
                  </a:lnTo>
                  <a:lnTo>
                    <a:pt x="18" y="92"/>
                  </a:lnTo>
                  <a:lnTo>
                    <a:pt x="20" y="116"/>
                  </a:lnTo>
                  <a:lnTo>
                    <a:pt x="20" y="116"/>
                  </a:lnTo>
                  <a:lnTo>
                    <a:pt x="20" y="122"/>
                  </a:lnTo>
                  <a:lnTo>
                    <a:pt x="24" y="126"/>
                  </a:lnTo>
                  <a:lnTo>
                    <a:pt x="28" y="130"/>
                  </a:lnTo>
                  <a:lnTo>
                    <a:pt x="34" y="130"/>
                  </a:lnTo>
                  <a:lnTo>
                    <a:pt x="40" y="130"/>
                  </a:lnTo>
                  <a:lnTo>
                    <a:pt x="44" y="126"/>
                  </a:lnTo>
                  <a:lnTo>
                    <a:pt x="48" y="122"/>
                  </a:lnTo>
                  <a:lnTo>
                    <a:pt x="50" y="116"/>
                  </a:lnTo>
                  <a:lnTo>
                    <a:pt x="50" y="116"/>
                  </a:lnTo>
                  <a:lnTo>
                    <a:pt x="48" y="88"/>
                  </a:lnTo>
                  <a:lnTo>
                    <a:pt x="44" y="60"/>
                  </a:lnTo>
                  <a:lnTo>
                    <a:pt x="38" y="34"/>
                  </a:lnTo>
                  <a:lnTo>
                    <a:pt x="32" y="20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2" y="4"/>
                  </a:lnTo>
                  <a:lnTo>
                    <a:pt x="18" y="0"/>
                  </a:lnTo>
                  <a:lnTo>
                    <a:pt x="12" y="0"/>
                  </a:lnTo>
                  <a:lnTo>
                    <a:pt x="8" y="2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18"/>
                  </a:lnTo>
                  <a:lnTo>
                    <a:pt x="2" y="24"/>
                  </a:lnTo>
                  <a:close/>
                </a:path>
              </a:pathLst>
            </a:custGeom>
            <a:solidFill>
              <a:srgbClr val="2B5E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82" name="Freeform 10211"/>
            <p:cNvSpPr>
              <a:spLocks/>
            </p:cNvSpPr>
            <p:nvPr/>
          </p:nvSpPr>
          <p:spPr bwMode="auto">
            <a:xfrm>
              <a:off x="7787481" y="2806700"/>
              <a:ext cx="39688" cy="103188"/>
            </a:xfrm>
            <a:custGeom>
              <a:avLst/>
              <a:gdLst>
                <a:gd name="T0" fmla="*/ 2 w 50"/>
                <a:gd name="T1" fmla="*/ 24 h 130"/>
                <a:gd name="T2" fmla="*/ 2 w 50"/>
                <a:gd name="T3" fmla="*/ 24 h 130"/>
                <a:gd name="T4" fmla="*/ 10 w 50"/>
                <a:gd name="T5" fmla="*/ 46 h 130"/>
                <a:gd name="T6" fmla="*/ 16 w 50"/>
                <a:gd name="T7" fmla="*/ 68 h 130"/>
                <a:gd name="T8" fmla="*/ 18 w 50"/>
                <a:gd name="T9" fmla="*/ 92 h 130"/>
                <a:gd name="T10" fmla="*/ 20 w 50"/>
                <a:gd name="T11" fmla="*/ 116 h 130"/>
                <a:gd name="T12" fmla="*/ 20 w 50"/>
                <a:gd name="T13" fmla="*/ 116 h 130"/>
                <a:gd name="T14" fmla="*/ 20 w 50"/>
                <a:gd name="T15" fmla="*/ 122 h 130"/>
                <a:gd name="T16" fmla="*/ 24 w 50"/>
                <a:gd name="T17" fmla="*/ 126 h 130"/>
                <a:gd name="T18" fmla="*/ 28 w 50"/>
                <a:gd name="T19" fmla="*/ 130 h 130"/>
                <a:gd name="T20" fmla="*/ 34 w 50"/>
                <a:gd name="T21" fmla="*/ 130 h 130"/>
                <a:gd name="T22" fmla="*/ 40 w 50"/>
                <a:gd name="T23" fmla="*/ 130 h 130"/>
                <a:gd name="T24" fmla="*/ 44 w 50"/>
                <a:gd name="T25" fmla="*/ 126 h 130"/>
                <a:gd name="T26" fmla="*/ 48 w 50"/>
                <a:gd name="T27" fmla="*/ 122 h 130"/>
                <a:gd name="T28" fmla="*/ 50 w 50"/>
                <a:gd name="T29" fmla="*/ 116 h 130"/>
                <a:gd name="T30" fmla="*/ 50 w 50"/>
                <a:gd name="T31" fmla="*/ 116 h 130"/>
                <a:gd name="T32" fmla="*/ 48 w 50"/>
                <a:gd name="T33" fmla="*/ 88 h 130"/>
                <a:gd name="T34" fmla="*/ 44 w 50"/>
                <a:gd name="T35" fmla="*/ 60 h 130"/>
                <a:gd name="T36" fmla="*/ 38 w 50"/>
                <a:gd name="T37" fmla="*/ 34 h 130"/>
                <a:gd name="T38" fmla="*/ 32 w 50"/>
                <a:gd name="T39" fmla="*/ 20 h 130"/>
                <a:gd name="T40" fmla="*/ 26 w 50"/>
                <a:gd name="T41" fmla="*/ 8 h 130"/>
                <a:gd name="T42" fmla="*/ 26 w 50"/>
                <a:gd name="T43" fmla="*/ 8 h 130"/>
                <a:gd name="T44" fmla="*/ 22 w 50"/>
                <a:gd name="T45" fmla="*/ 4 h 130"/>
                <a:gd name="T46" fmla="*/ 18 w 50"/>
                <a:gd name="T47" fmla="*/ 0 h 130"/>
                <a:gd name="T48" fmla="*/ 12 w 50"/>
                <a:gd name="T49" fmla="*/ 0 h 130"/>
                <a:gd name="T50" fmla="*/ 8 w 50"/>
                <a:gd name="T51" fmla="*/ 2 h 130"/>
                <a:gd name="T52" fmla="*/ 2 w 50"/>
                <a:gd name="T53" fmla="*/ 6 h 130"/>
                <a:gd name="T54" fmla="*/ 0 w 50"/>
                <a:gd name="T55" fmla="*/ 12 h 130"/>
                <a:gd name="T56" fmla="*/ 0 w 50"/>
                <a:gd name="T57" fmla="*/ 18 h 130"/>
                <a:gd name="T58" fmla="*/ 2 w 50"/>
                <a:gd name="T59" fmla="*/ 24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0" h="130">
                  <a:moveTo>
                    <a:pt x="2" y="24"/>
                  </a:moveTo>
                  <a:lnTo>
                    <a:pt x="2" y="24"/>
                  </a:lnTo>
                  <a:lnTo>
                    <a:pt x="10" y="46"/>
                  </a:lnTo>
                  <a:lnTo>
                    <a:pt x="16" y="68"/>
                  </a:lnTo>
                  <a:lnTo>
                    <a:pt x="18" y="92"/>
                  </a:lnTo>
                  <a:lnTo>
                    <a:pt x="20" y="116"/>
                  </a:lnTo>
                  <a:lnTo>
                    <a:pt x="20" y="116"/>
                  </a:lnTo>
                  <a:lnTo>
                    <a:pt x="20" y="122"/>
                  </a:lnTo>
                  <a:lnTo>
                    <a:pt x="24" y="126"/>
                  </a:lnTo>
                  <a:lnTo>
                    <a:pt x="28" y="130"/>
                  </a:lnTo>
                  <a:lnTo>
                    <a:pt x="34" y="130"/>
                  </a:lnTo>
                  <a:lnTo>
                    <a:pt x="40" y="130"/>
                  </a:lnTo>
                  <a:lnTo>
                    <a:pt x="44" y="126"/>
                  </a:lnTo>
                  <a:lnTo>
                    <a:pt x="48" y="122"/>
                  </a:lnTo>
                  <a:lnTo>
                    <a:pt x="50" y="116"/>
                  </a:lnTo>
                  <a:lnTo>
                    <a:pt x="50" y="116"/>
                  </a:lnTo>
                  <a:lnTo>
                    <a:pt x="48" y="88"/>
                  </a:lnTo>
                  <a:lnTo>
                    <a:pt x="44" y="60"/>
                  </a:lnTo>
                  <a:lnTo>
                    <a:pt x="38" y="34"/>
                  </a:lnTo>
                  <a:lnTo>
                    <a:pt x="32" y="20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2" y="4"/>
                  </a:lnTo>
                  <a:lnTo>
                    <a:pt x="18" y="0"/>
                  </a:lnTo>
                  <a:lnTo>
                    <a:pt x="12" y="0"/>
                  </a:lnTo>
                  <a:lnTo>
                    <a:pt x="8" y="2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18"/>
                  </a:lnTo>
                  <a:lnTo>
                    <a:pt x="2" y="2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83" name="Freeform 10212"/>
            <p:cNvSpPr>
              <a:spLocks/>
            </p:cNvSpPr>
            <p:nvPr/>
          </p:nvSpPr>
          <p:spPr bwMode="auto">
            <a:xfrm>
              <a:off x="7839869" y="2792412"/>
              <a:ext cx="38100" cy="95250"/>
            </a:xfrm>
            <a:custGeom>
              <a:avLst/>
              <a:gdLst>
                <a:gd name="T0" fmla="*/ 2 w 48"/>
                <a:gd name="T1" fmla="*/ 18 h 120"/>
                <a:gd name="T2" fmla="*/ 2 w 48"/>
                <a:gd name="T3" fmla="*/ 18 h 120"/>
                <a:gd name="T4" fmla="*/ 8 w 48"/>
                <a:gd name="T5" fmla="*/ 40 h 120"/>
                <a:gd name="T6" fmla="*/ 14 w 48"/>
                <a:gd name="T7" fmla="*/ 60 h 120"/>
                <a:gd name="T8" fmla="*/ 16 w 48"/>
                <a:gd name="T9" fmla="*/ 84 h 120"/>
                <a:gd name="T10" fmla="*/ 18 w 48"/>
                <a:gd name="T11" fmla="*/ 106 h 120"/>
                <a:gd name="T12" fmla="*/ 18 w 48"/>
                <a:gd name="T13" fmla="*/ 106 h 120"/>
                <a:gd name="T14" fmla="*/ 18 w 48"/>
                <a:gd name="T15" fmla="*/ 112 h 120"/>
                <a:gd name="T16" fmla="*/ 22 w 48"/>
                <a:gd name="T17" fmla="*/ 116 h 120"/>
                <a:gd name="T18" fmla="*/ 26 w 48"/>
                <a:gd name="T19" fmla="*/ 120 h 120"/>
                <a:gd name="T20" fmla="*/ 32 w 48"/>
                <a:gd name="T21" fmla="*/ 120 h 120"/>
                <a:gd name="T22" fmla="*/ 38 w 48"/>
                <a:gd name="T23" fmla="*/ 120 h 120"/>
                <a:gd name="T24" fmla="*/ 42 w 48"/>
                <a:gd name="T25" fmla="*/ 116 h 120"/>
                <a:gd name="T26" fmla="*/ 46 w 48"/>
                <a:gd name="T27" fmla="*/ 112 h 120"/>
                <a:gd name="T28" fmla="*/ 48 w 48"/>
                <a:gd name="T29" fmla="*/ 106 h 120"/>
                <a:gd name="T30" fmla="*/ 48 w 48"/>
                <a:gd name="T31" fmla="*/ 106 h 120"/>
                <a:gd name="T32" fmla="*/ 46 w 48"/>
                <a:gd name="T33" fmla="*/ 82 h 120"/>
                <a:gd name="T34" fmla="*/ 44 w 48"/>
                <a:gd name="T35" fmla="*/ 56 h 120"/>
                <a:gd name="T36" fmla="*/ 38 w 48"/>
                <a:gd name="T37" fmla="*/ 34 h 120"/>
                <a:gd name="T38" fmla="*/ 30 w 48"/>
                <a:gd name="T39" fmla="*/ 10 h 120"/>
                <a:gd name="T40" fmla="*/ 30 w 48"/>
                <a:gd name="T41" fmla="*/ 10 h 120"/>
                <a:gd name="T42" fmla="*/ 26 w 48"/>
                <a:gd name="T43" fmla="*/ 4 h 120"/>
                <a:gd name="T44" fmla="*/ 22 w 48"/>
                <a:gd name="T45" fmla="*/ 0 h 120"/>
                <a:gd name="T46" fmla="*/ 16 w 48"/>
                <a:gd name="T47" fmla="*/ 0 h 120"/>
                <a:gd name="T48" fmla="*/ 10 w 48"/>
                <a:gd name="T49" fmla="*/ 0 h 120"/>
                <a:gd name="T50" fmla="*/ 6 w 48"/>
                <a:gd name="T51" fmla="*/ 2 h 120"/>
                <a:gd name="T52" fmla="*/ 2 w 48"/>
                <a:gd name="T53" fmla="*/ 6 h 120"/>
                <a:gd name="T54" fmla="*/ 0 w 48"/>
                <a:gd name="T55" fmla="*/ 12 h 120"/>
                <a:gd name="T56" fmla="*/ 2 w 48"/>
                <a:gd name="T57" fmla="*/ 18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" h="120">
                  <a:moveTo>
                    <a:pt x="2" y="18"/>
                  </a:moveTo>
                  <a:lnTo>
                    <a:pt x="2" y="18"/>
                  </a:lnTo>
                  <a:lnTo>
                    <a:pt x="8" y="40"/>
                  </a:lnTo>
                  <a:lnTo>
                    <a:pt x="14" y="60"/>
                  </a:lnTo>
                  <a:lnTo>
                    <a:pt x="16" y="84"/>
                  </a:lnTo>
                  <a:lnTo>
                    <a:pt x="18" y="106"/>
                  </a:lnTo>
                  <a:lnTo>
                    <a:pt x="18" y="106"/>
                  </a:lnTo>
                  <a:lnTo>
                    <a:pt x="18" y="112"/>
                  </a:lnTo>
                  <a:lnTo>
                    <a:pt x="22" y="116"/>
                  </a:lnTo>
                  <a:lnTo>
                    <a:pt x="26" y="120"/>
                  </a:lnTo>
                  <a:lnTo>
                    <a:pt x="32" y="120"/>
                  </a:lnTo>
                  <a:lnTo>
                    <a:pt x="38" y="120"/>
                  </a:lnTo>
                  <a:lnTo>
                    <a:pt x="42" y="116"/>
                  </a:lnTo>
                  <a:lnTo>
                    <a:pt x="46" y="112"/>
                  </a:lnTo>
                  <a:lnTo>
                    <a:pt x="48" y="106"/>
                  </a:lnTo>
                  <a:lnTo>
                    <a:pt x="48" y="106"/>
                  </a:lnTo>
                  <a:lnTo>
                    <a:pt x="46" y="82"/>
                  </a:lnTo>
                  <a:lnTo>
                    <a:pt x="44" y="56"/>
                  </a:lnTo>
                  <a:lnTo>
                    <a:pt x="38" y="34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26" y="4"/>
                  </a:lnTo>
                  <a:lnTo>
                    <a:pt x="22" y="0"/>
                  </a:lnTo>
                  <a:lnTo>
                    <a:pt x="16" y="0"/>
                  </a:lnTo>
                  <a:lnTo>
                    <a:pt x="10" y="0"/>
                  </a:lnTo>
                  <a:lnTo>
                    <a:pt x="6" y="2"/>
                  </a:lnTo>
                  <a:lnTo>
                    <a:pt x="2" y="6"/>
                  </a:lnTo>
                  <a:lnTo>
                    <a:pt x="0" y="12"/>
                  </a:lnTo>
                  <a:lnTo>
                    <a:pt x="2" y="18"/>
                  </a:lnTo>
                  <a:close/>
                </a:path>
              </a:pathLst>
            </a:custGeom>
            <a:solidFill>
              <a:srgbClr val="2B5E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84" name="Freeform 10213"/>
            <p:cNvSpPr>
              <a:spLocks/>
            </p:cNvSpPr>
            <p:nvPr/>
          </p:nvSpPr>
          <p:spPr bwMode="auto">
            <a:xfrm>
              <a:off x="7839869" y="2792412"/>
              <a:ext cx="38100" cy="95250"/>
            </a:xfrm>
            <a:custGeom>
              <a:avLst/>
              <a:gdLst>
                <a:gd name="T0" fmla="*/ 2 w 48"/>
                <a:gd name="T1" fmla="*/ 18 h 120"/>
                <a:gd name="T2" fmla="*/ 2 w 48"/>
                <a:gd name="T3" fmla="*/ 18 h 120"/>
                <a:gd name="T4" fmla="*/ 8 w 48"/>
                <a:gd name="T5" fmla="*/ 40 h 120"/>
                <a:gd name="T6" fmla="*/ 14 w 48"/>
                <a:gd name="T7" fmla="*/ 60 h 120"/>
                <a:gd name="T8" fmla="*/ 16 w 48"/>
                <a:gd name="T9" fmla="*/ 84 h 120"/>
                <a:gd name="T10" fmla="*/ 18 w 48"/>
                <a:gd name="T11" fmla="*/ 106 h 120"/>
                <a:gd name="T12" fmla="*/ 18 w 48"/>
                <a:gd name="T13" fmla="*/ 106 h 120"/>
                <a:gd name="T14" fmla="*/ 18 w 48"/>
                <a:gd name="T15" fmla="*/ 112 h 120"/>
                <a:gd name="T16" fmla="*/ 22 w 48"/>
                <a:gd name="T17" fmla="*/ 116 h 120"/>
                <a:gd name="T18" fmla="*/ 26 w 48"/>
                <a:gd name="T19" fmla="*/ 120 h 120"/>
                <a:gd name="T20" fmla="*/ 32 w 48"/>
                <a:gd name="T21" fmla="*/ 120 h 120"/>
                <a:gd name="T22" fmla="*/ 38 w 48"/>
                <a:gd name="T23" fmla="*/ 120 h 120"/>
                <a:gd name="T24" fmla="*/ 42 w 48"/>
                <a:gd name="T25" fmla="*/ 116 h 120"/>
                <a:gd name="T26" fmla="*/ 46 w 48"/>
                <a:gd name="T27" fmla="*/ 112 h 120"/>
                <a:gd name="T28" fmla="*/ 48 w 48"/>
                <a:gd name="T29" fmla="*/ 106 h 120"/>
                <a:gd name="T30" fmla="*/ 48 w 48"/>
                <a:gd name="T31" fmla="*/ 106 h 120"/>
                <a:gd name="T32" fmla="*/ 46 w 48"/>
                <a:gd name="T33" fmla="*/ 82 h 120"/>
                <a:gd name="T34" fmla="*/ 44 w 48"/>
                <a:gd name="T35" fmla="*/ 56 h 120"/>
                <a:gd name="T36" fmla="*/ 38 w 48"/>
                <a:gd name="T37" fmla="*/ 34 h 120"/>
                <a:gd name="T38" fmla="*/ 30 w 48"/>
                <a:gd name="T39" fmla="*/ 10 h 120"/>
                <a:gd name="T40" fmla="*/ 30 w 48"/>
                <a:gd name="T41" fmla="*/ 10 h 120"/>
                <a:gd name="T42" fmla="*/ 26 w 48"/>
                <a:gd name="T43" fmla="*/ 4 h 120"/>
                <a:gd name="T44" fmla="*/ 22 w 48"/>
                <a:gd name="T45" fmla="*/ 0 h 120"/>
                <a:gd name="T46" fmla="*/ 16 w 48"/>
                <a:gd name="T47" fmla="*/ 0 h 120"/>
                <a:gd name="T48" fmla="*/ 10 w 48"/>
                <a:gd name="T49" fmla="*/ 0 h 120"/>
                <a:gd name="T50" fmla="*/ 6 w 48"/>
                <a:gd name="T51" fmla="*/ 2 h 120"/>
                <a:gd name="T52" fmla="*/ 2 w 48"/>
                <a:gd name="T53" fmla="*/ 6 h 120"/>
                <a:gd name="T54" fmla="*/ 0 w 48"/>
                <a:gd name="T55" fmla="*/ 12 h 120"/>
                <a:gd name="T56" fmla="*/ 2 w 48"/>
                <a:gd name="T57" fmla="*/ 18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" h="120">
                  <a:moveTo>
                    <a:pt x="2" y="18"/>
                  </a:moveTo>
                  <a:lnTo>
                    <a:pt x="2" y="18"/>
                  </a:lnTo>
                  <a:lnTo>
                    <a:pt x="8" y="40"/>
                  </a:lnTo>
                  <a:lnTo>
                    <a:pt x="14" y="60"/>
                  </a:lnTo>
                  <a:lnTo>
                    <a:pt x="16" y="84"/>
                  </a:lnTo>
                  <a:lnTo>
                    <a:pt x="18" y="106"/>
                  </a:lnTo>
                  <a:lnTo>
                    <a:pt x="18" y="106"/>
                  </a:lnTo>
                  <a:lnTo>
                    <a:pt x="18" y="112"/>
                  </a:lnTo>
                  <a:lnTo>
                    <a:pt x="22" y="116"/>
                  </a:lnTo>
                  <a:lnTo>
                    <a:pt x="26" y="120"/>
                  </a:lnTo>
                  <a:lnTo>
                    <a:pt x="32" y="120"/>
                  </a:lnTo>
                  <a:lnTo>
                    <a:pt x="38" y="120"/>
                  </a:lnTo>
                  <a:lnTo>
                    <a:pt x="42" y="116"/>
                  </a:lnTo>
                  <a:lnTo>
                    <a:pt x="46" y="112"/>
                  </a:lnTo>
                  <a:lnTo>
                    <a:pt x="48" y="106"/>
                  </a:lnTo>
                  <a:lnTo>
                    <a:pt x="48" y="106"/>
                  </a:lnTo>
                  <a:lnTo>
                    <a:pt x="46" y="82"/>
                  </a:lnTo>
                  <a:lnTo>
                    <a:pt x="44" y="56"/>
                  </a:lnTo>
                  <a:lnTo>
                    <a:pt x="38" y="34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26" y="4"/>
                  </a:lnTo>
                  <a:lnTo>
                    <a:pt x="22" y="0"/>
                  </a:lnTo>
                  <a:lnTo>
                    <a:pt x="16" y="0"/>
                  </a:lnTo>
                  <a:lnTo>
                    <a:pt x="10" y="0"/>
                  </a:lnTo>
                  <a:lnTo>
                    <a:pt x="6" y="2"/>
                  </a:lnTo>
                  <a:lnTo>
                    <a:pt x="2" y="6"/>
                  </a:lnTo>
                  <a:lnTo>
                    <a:pt x="0" y="12"/>
                  </a:lnTo>
                  <a:lnTo>
                    <a:pt x="2" y="1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85" name="Freeform 10214"/>
            <p:cNvSpPr>
              <a:spLocks/>
            </p:cNvSpPr>
            <p:nvPr/>
          </p:nvSpPr>
          <p:spPr bwMode="auto">
            <a:xfrm>
              <a:off x="6641306" y="2890837"/>
              <a:ext cx="261938" cy="166688"/>
            </a:xfrm>
            <a:custGeom>
              <a:avLst/>
              <a:gdLst>
                <a:gd name="T0" fmla="*/ 70 w 330"/>
                <a:gd name="T1" fmla="*/ 86 h 210"/>
                <a:gd name="T2" fmla="*/ 70 w 330"/>
                <a:gd name="T3" fmla="*/ 86 h 210"/>
                <a:gd name="T4" fmla="*/ 106 w 330"/>
                <a:gd name="T5" fmla="*/ 90 h 210"/>
                <a:gd name="T6" fmla="*/ 138 w 330"/>
                <a:gd name="T7" fmla="*/ 92 h 210"/>
                <a:gd name="T8" fmla="*/ 152 w 330"/>
                <a:gd name="T9" fmla="*/ 92 h 210"/>
                <a:gd name="T10" fmla="*/ 162 w 330"/>
                <a:gd name="T11" fmla="*/ 92 h 210"/>
                <a:gd name="T12" fmla="*/ 162 w 330"/>
                <a:gd name="T13" fmla="*/ 92 h 210"/>
                <a:gd name="T14" fmla="*/ 174 w 330"/>
                <a:gd name="T15" fmla="*/ 86 h 210"/>
                <a:gd name="T16" fmla="*/ 186 w 330"/>
                <a:gd name="T17" fmla="*/ 76 h 210"/>
                <a:gd name="T18" fmla="*/ 216 w 330"/>
                <a:gd name="T19" fmla="*/ 48 h 210"/>
                <a:gd name="T20" fmla="*/ 244 w 330"/>
                <a:gd name="T21" fmla="*/ 18 h 210"/>
                <a:gd name="T22" fmla="*/ 254 w 330"/>
                <a:gd name="T23" fmla="*/ 6 h 210"/>
                <a:gd name="T24" fmla="*/ 262 w 330"/>
                <a:gd name="T25" fmla="*/ 0 h 210"/>
                <a:gd name="T26" fmla="*/ 262 w 330"/>
                <a:gd name="T27" fmla="*/ 0 h 210"/>
                <a:gd name="T28" fmla="*/ 266 w 330"/>
                <a:gd name="T29" fmla="*/ 0 h 210"/>
                <a:gd name="T30" fmla="*/ 270 w 330"/>
                <a:gd name="T31" fmla="*/ 0 h 210"/>
                <a:gd name="T32" fmla="*/ 280 w 330"/>
                <a:gd name="T33" fmla="*/ 4 h 210"/>
                <a:gd name="T34" fmla="*/ 290 w 330"/>
                <a:gd name="T35" fmla="*/ 14 h 210"/>
                <a:gd name="T36" fmla="*/ 302 w 330"/>
                <a:gd name="T37" fmla="*/ 24 h 210"/>
                <a:gd name="T38" fmla="*/ 322 w 330"/>
                <a:gd name="T39" fmla="*/ 44 h 210"/>
                <a:gd name="T40" fmla="*/ 330 w 330"/>
                <a:gd name="T41" fmla="*/ 54 h 210"/>
                <a:gd name="T42" fmla="*/ 330 w 330"/>
                <a:gd name="T43" fmla="*/ 54 h 210"/>
                <a:gd name="T44" fmla="*/ 248 w 330"/>
                <a:gd name="T45" fmla="*/ 120 h 210"/>
                <a:gd name="T46" fmla="*/ 186 w 330"/>
                <a:gd name="T47" fmla="*/ 168 h 210"/>
                <a:gd name="T48" fmla="*/ 160 w 330"/>
                <a:gd name="T49" fmla="*/ 186 h 210"/>
                <a:gd name="T50" fmla="*/ 142 w 330"/>
                <a:gd name="T51" fmla="*/ 196 h 210"/>
                <a:gd name="T52" fmla="*/ 106 w 330"/>
                <a:gd name="T53" fmla="*/ 192 h 210"/>
                <a:gd name="T54" fmla="*/ 84 w 330"/>
                <a:gd name="T55" fmla="*/ 206 h 210"/>
                <a:gd name="T56" fmla="*/ 84 w 330"/>
                <a:gd name="T57" fmla="*/ 206 h 210"/>
                <a:gd name="T58" fmla="*/ 72 w 330"/>
                <a:gd name="T59" fmla="*/ 208 h 210"/>
                <a:gd name="T60" fmla="*/ 48 w 330"/>
                <a:gd name="T61" fmla="*/ 210 h 210"/>
                <a:gd name="T62" fmla="*/ 34 w 330"/>
                <a:gd name="T63" fmla="*/ 210 h 210"/>
                <a:gd name="T64" fmla="*/ 22 w 330"/>
                <a:gd name="T65" fmla="*/ 210 h 210"/>
                <a:gd name="T66" fmla="*/ 12 w 330"/>
                <a:gd name="T67" fmla="*/ 206 h 210"/>
                <a:gd name="T68" fmla="*/ 8 w 330"/>
                <a:gd name="T69" fmla="*/ 204 h 210"/>
                <a:gd name="T70" fmla="*/ 4 w 330"/>
                <a:gd name="T71" fmla="*/ 202 h 210"/>
                <a:gd name="T72" fmla="*/ 4 w 330"/>
                <a:gd name="T73" fmla="*/ 202 h 210"/>
                <a:gd name="T74" fmla="*/ 2 w 330"/>
                <a:gd name="T75" fmla="*/ 192 h 210"/>
                <a:gd name="T76" fmla="*/ 0 w 330"/>
                <a:gd name="T77" fmla="*/ 178 h 210"/>
                <a:gd name="T78" fmla="*/ 4 w 330"/>
                <a:gd name="T79" fmla="*/ 142 h 210"/>
                <a:gd name="T80" fmla="*/ 8 w 330"/>
                <a:gd name="T81" fmla="*/ 110 h 210"/>
                <a:gd name="T82" fmla="*/ 10 w 330"/>
                <a:gd name="T83" fmla="*/ 96 h 210"/>
                <a:gd name="T84" fmla="*/ 10 w 330"/>
                <a:gd name="T85" fmla="*/ 96 h 210"/>
                <a:gd name="T86" fmla="*/ 32 w 330"/>
                <a:gd name="T87" fmla="*/ 90 h 210"/>
                <a:gd name="T88" fmla="*/ 52 w 330"/>
                <a:gd name="T89" fmla="*/ 86 h 210"/>
                <a:gd name="T90" fmla="*/ 70 w 330"/>
                <a:gd name="T91" fmla="*/ 86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30" h="210">
                  <a:moveTo>
                    <a:pt x="70" y="86"/>
                  </a:moveTo>
                  <a:lnTo>
                    <a:pt x="70" y="86"/>
                  </a:lnTo>
                  <a:lnTo>
                    <a:pt x="106" y="90"/>
                  </a:lnTo>
                  <a:lnTo>
                    <a:pt x="138" y="92"/>
                  </a:lnTo>
                  <a:lnTo>
                    <a:pt x="152" y="92"/>
                  </a:lnTo>
                  <a:lnTo>
                    <a:pt x="162" y="92"/>
                  </a:lnTo>
                  <a:lnTo>
                    <a:pt x="162" y="92"/>
                  </a:lnTo>
                  <a:lnTo>
                    <a:pt x="174" y="86"/>
                  </a:lnTo>
                  <a:lnTo>
                    <a:pt x="186" y="76"/>
                  </a:lnTo>
                  <a:lnTo>
                    <a:pt x="216" y="48"/>
                  </a:lnTo>
                  <a:lnTo>
                    <a:pt x="244" y="18"/>
                  </a:lnTo>
                  <a:lnTo>
                    <a:pt x="254" y="6"/>
                  </a:lnTo>
                  <a:lnTo>
                    <a:pt x="262" y="0"/>
                  </a:lnTo>
                  <a:lnTo>
                    <a:pt x="262" y="0"/>
                  </a:lnTo>
                  <a:lnTo>
                    <a:pt x="266" y="0"/>
                  </a:lnTo>
                  <a:lnTo>
                    <a:pt x="270" y="0"/>
                  </a:lnTo>
                  <a:lnTo>
                    <a:pt x="280" y="4"/>
                  </a:lnTo>
                  <a:lnTo>
                    <a:pt x="290" y="14"/>
                  </a:lnTo>
                  <a:lnTo>
                    <a:pt x="302" y="24"/>
                  </a:lnTo>
                  <a:lnTo>
                    <a:pt x="322" y="44"/>
                  </a:lnTo>
                  <a:lnTo>
                    <a:pt x="330" y="54"/>
                  </a:lnTo>
                  <a:lnTo>
                    <a:pt x="330" y="54"/>
                  </a:lnTo>
                  <a:lnTo>
                    <a:pt x="248" y="120"/>
                  </a:lnTo>
                  <a:lnTo>
                    <a:pt x="186" y="168"/>
                  </a:lnTo>
                  <a:lnTo>
                    <a:pt x="160" y="186"/>
                  </a:lnTo>
                  <a:lnTo>
                    <a:pt x="142" y="196"/>
                  </a:lnTo>
                  <a:lnTo>
                    <a:pt x="106" y="192"/>
                  </a:lnTo>
                  <a:lnTo>
                    <a:pt x="84" y="206"/>
                  </a:lnTo>
                  <a:lnTo>
                    <a:pt x="84" y="206"/>
                  </a:lnTo>
                  <a:lnTo>
                    <a:pt x="72" y="208"/>
                  </a:lnTo>
                  <a:lnTo>
                    <a:pt x="48" y="210"/>
                  </a:lnTo>
                  <a:lnTo>
                    <a:pt x="34" y="210"/>
                  </a:lnTo>
                  <a:lnTo>
                    <a:pt x="22" y="210"/>
                  </a:lnTo>
                  <a:lnTo>
                    <a:pt x="12" y="206"/>
                  </a:lnTo>
                  <a:lnTo>
                    <a:pt x="8" y="204"/>
                  </a:lnTo>
                  <a:lnTo>
                    <a:pt x="4" y="202"/>
                  </a:lnTo>
                  <a:lnTo>
                    <a:pt x="4" y="202"/>
                  </a:lnTo>
                  <a:lnTo>
                    <a:pt x="2" y="192"/>
                  </a:lnTo>
                  <a:lnTo>
                    <a:pt x="0" y="178"/>
                  </a:lnTo>
                  <a:lnTo>
                    <a:pt x="4" y="142"/>
                  </a:lnTo>
                  <a:lnTo>
                    <a:pt x="8" y="110"/>
                  </a:lnTo>
                  <a:lnTo>
                    <a:pt x="10" y="96"/>
                  </a:lnTo>
                  <a:lnTo>
                    <a:pt x="10" y="96"/>
                  </a:lnTo>
                  <a:lnTo>
                    <a:pt x="32" y="90"/>
                  </a:lnTo>
                  <a:lnTo>
                    <a:pt x="52" y="86"/>
                  </a:lnTo>
                  <a:lnTo>
                    <a:pt x="70" y="86"/>
                  </a:lnTo>
                  <a:close/>
                </a:path>
              </a:pathLst>
            </a:custGeom>
            <a:solidFill>
              <a:srgbClr val="291E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86" name="Freeform 10215"/>
            <p:cNvSpPr>
              <a:spLocks/>
            </p:cNvSpPr>
            <p:nvPr/>
          </p:nvSpPr>
          <p:spPr bwMode="auto">
            <a:xfrm>
              <a:off x="6641306" y="2890837"/>
              <a:ext cx="261938" cy="166688"/>
            </a:xfrm>
            <a:custGeom>
              <a:avLst/>
              <a:gdLst>
                <a:gd name="T0" fmla="*/ 70 w 330"/>
                <a:gd name="T1" fmla="*/ 86 h 210"/>
                <a:gd name="T2" fmla="*/ 70 w 330"/>
                <a:gd name="T3" fmla="*/ 86 h 210"/>
                <a:gd name="T4" fmla="*/ 106 w 330"/>
                <a:gd name="T5" fmla="*/ 90 h 210"/>
                <a:gd name="T6" fmla="*/ 138 w 330"/>
                <a:gd name="T7" fmla="*/ 92 h 210"/>
                <a:gd name="T8" fmla="*/ 152 w 330"/>
                <a:gd name="T9" fmla="*/ 92 h 210"/>
                <a:gd name="T10" fmla="*/ 162 w 330"/>
                <a:gd name="T11" fmla="*/ 92 h 210"/>
                <a:gd name="T12" fmla="*/ 162 w 330"/>
                <a:gd name="T13" fmla="*/ 92 h 210"/>
                <a:gd name="T14" fmla="*/ 174 w 330"/>
                <a:gd name="T15" fmla="*/ 86 h 210"/>
                <a:gd name="T16" fmla="*/ 186 w 330"/>
                <a:gd name="T17" fmla="*/ 76 h 210"/>
                <a:gd name="T18" fmla="*/ 216 w 330"/>
                <a:gd name="T19" fmla="*/ 48 h 210"/>
                <a:gd name="T20" fmla="*/ 244 w 330"/>
                <a:gd name="T21" fmla="*/ 18 h 210"/>
                <a:gd name="T22" fmla="*/ 254 w 330"/>
                <a:gd name="T23" fmla="*/ 6 h 210"/>
                <a:gd name="T24" fmla="*/ 262 w 330"/>
                <a:gd name="T25" fmla="*/ 0 h 210"/>
                <a:gd name="T26" fmla="*/ 262 w 330"/>
                <a:gd name="T27" fmla="*/ 0 h 210"/>
                <a:gd name="T28" fmla="*/ 266 w 330"/>
                <a:gd name="T29" fmla="*/ 0 h 210"/>
                <a:gd name="T30" fmla="*/ 270 w 330"/>
                <a:gd name="T31" fmla="*/ 0 h 210"/>
                <a:gd name="T32" fmla="*/ 280 w 330"/>
                <a:gd name="T33" fmla="*/ 4 h 210"/>
                <a:gd name="T34" fmla="*/ 290 w 330"/>
                <a:gd name="T35" fmla="*/ 14 h 210"/>
                <a:gd name="T36" fmla="*/ 302 w 330"/>
                <a:gd name="T37" fmla="*/ 24 h 210"/>
                <a:gd name="T38" fmla="*/ 322 w 330"/>
                <a:gd name="T39" fmla="*/ 44 h 210"/>
                <a:gd name="T40" fmla="*/ 330 w 330"/>
                <a:gd name="T41" fmla="*/ 54 h 210"/>
                <a:gd name="T42" fmla="*/ 330 w 330"/>
                <a:gd name="T43" fmla="*/ 54 h 210"/>
                <a:gd name="T44" fmla="*/ 248 w 330"/>
                <a:gd name="T45" fmla="*/ 120 h 210"/>
                <a:gd name="T46" fmla="*/ 186 w 330"/>
                <a:gd name="T47" fmla="*/ 168 h 210"/>
                <a:gd name="T48" fmla="*/ 160 w 330"/>
                <a:gd name="T49" fmla="*/ 186 h 210"/>
                <a:gd name="T50" fmla="*/ 142 w 330"/>
                <a:gd name="T51" fmla="*/ 196 h 210"/>
                <a:gd name="T52" fmla="*/ 106 w 330"/>
                <a:gd name="T53" fmla="*/ 192 h 210"/>
                <a:gd name="T54" fmla="*/ 84 w 330"/>
                <a:gd name="T55" fmla="*/ 206 h 210"/>
                <a:gd name="T56" fmla="*/ 84 w 330"/>
                <a:gd name="T57" fmla="*/ 206 h 210"/>
                <a:gd name="T58" fmla="*/ 72 w 330"/>
                <a:gd name="T59" fmla="*/ 208 h 210"/>
                <a:gd name="T60" fmla="*/ 48 w 330"/>
                <a:gd name="T61" fmla="*/ 210 h 210"/>
                <a:gd name="T62" fmla="*/ 34 w 330"/>
                <a:gd name="T63" fmla="*/ 210 h 210"/>
                <a:gd name="T64" fmla="*/ 22 w 330"/>
                <a:gd name="T65" fmla="*/ 210 h 210"/>
                <a:gd name="T66" fmla="*/ 12 w 330"/>
                <a:gd name="T67" fmla="*/ 206 h 210"/>
                <a:gd name="T68" fmla="*/ 8 w 330"/>
                <a:gd name="T69" fmla="*/ 204 h 210"/>
                <a:gd name="T70" fmla="*/ 4 w 330"/>
                <a:gd name="T71" fmla="*/ 202 h 210"/>
                <a:gd name="T72" fmla="*/ 4 w 330"/>
                <a:gd name="T73" fmla="*/ 202 h 210"/>
                <a:gd name="T74" fmla="*/ 2 w 330"/>
                <a:gd name="T75" fmla="*/ 192 h 210"/>
                <a:gd name="T76" fmla="*/ 0 w 330"/>
                <a:gd name="T77" fmla="*/ 178 h 210"/>
                <a:gd name="T78" fmla="*/ 4 w 330"/>
                <a:gd name="T79" fmla="*/ 142 h 210"/>
                <a:gd name="T80" fmla="*/ 8 w 330"/>
                <a:gd name="T81" fmla="*/ 110 h 210"/>
                <a:gd name="T82" fmla="*/ 10 w 330"/>
                <a:gd name="T83" fmla="*/ 96 h 210"/>
                <a:gd name="T84" fmla="*/ 10 w 330"/>
                <a:gd name="T85" fmla="*/ 96 h 210"/>
                <a:gd name="T86" fmla="*/ 32 w 330"/>
                <a:gd name="T87" fmla="*/ 90 h 210"/>
                <a:gd name="T88" fmla="*/ 52 w 330"/>
                <a:gd name="T89" fmla="*/ 86 h 210"/>
                <a:gd name="T90" fmla="*/ 70 w 330"/>
                <a:gd name="T91" fmla="*/ 86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30" h="210">
                  <a:moveTo>
                    <a:pt x="70" y="86"/>
                  </a:moveTo>
                  <a:lnTo>
                    <a:pt x="70" y="86"/>
                  </a:lnTo>
                  <a:lnTo>
                    <a:pt x="106" y="90"/>
                  </a:lnTo>
                  <a:lnTo>
                    <a:pt x="138" y="92"/>
                  </a:lnTo>
                  <a:lnTo>
                    <a:pt x="152" y="92"/>
                  </a:lnTo>
                  <a:lnTo>
                    <a:pt x="162" y="92"/>
                  </a:lnTo>
                  <a:lnTo>
                    <a:pt x="162" y="92"/>
                  </a:lnTo>
                  <a:lnTo>
                    <a:pt x="174" y="86"/>
                  </a:lnTo>
                  <a:lnTo>
                    <a:pt x="186" y="76"/>
                  </a:lnTo>
                  <a:lnTo>
                    <a:pt x="216" y="48"/>
                  </a:lnTo>
                  <a:lnTo>
                    <a:pt x="244" y="18"/>
                  </a:lnTo>
                  <a:lnTo>
                    <a:pt x="254" y="6"/>
                  </a:lnTo>
                  <a:lnTo>
                    <a:pt x="262" y="0"/>
                  </a:lnTo>
                  <a:lnTo>
                    <a:pt x="262" y="0"/>
                  </a:lnTo>
                  <a:lnTo>
                    <a:pt x="266" y="0"/>
                  </a:lnTo>
                  <a:lnTo>
                    <a:pt x="270" y="0"/>
                  </a:lnTo>
                  <a:lnTo>
                    <a:pt x="280" y="4"/>
                  </a:lnTo>
                  <a:lnTo>
                    <a:pt x="290" y="14"/>
                  </a:lnTo>
                  <a:lnTo>
                    <a:pt x="302" y="24"/>
                  </a:lnTo>
                  <a:lnTo>
                    <a:pt x="322" y="44"/>
                  </a:lnTo>
                  <a:lnTo>
                    <a:pt x="330" y="54"/>
                  </a:lnTo>
                  <a:lnTo>
                    <a:pt x="330" y="54"/>
                  </a:lnTo>
                  <a:lnTo>
                    <a:pt x="248" y="120"/>
                  </a:lnTo>
                  <a:lnTo>
                    <a:pt x="186" y="168"/>
                  </a:lnTo>
                  <a:lnTo>
                    <a:pt x="160" y="186"/>
                  </a:lnTo>
                  <a:lnTo>
                    <a:pt x="142" y="196"/>
                  </a:lnTo>
                  <a:lnTo>
                    <a:pt x="106" y="192"/>
                  </a:lnTo>
                  <a:lnTo>
                    <a:pt x="84" y="206"/>
                  </a:lnTo>
                  <a:lnTo>
                    <a:pt x="84" y="206"/>
                  </a:lnTo>
                  <a:lnTo>
                    <a:pt x="72" y="208"/>
                  </a:lnTo>
                  <a:lnTo>
                    <a:pt x="48" y="210"/>
                  </a:lnTo>
                  <a:lnTo>
                    <a:pt x="34" y="210"/>
                  </a:lnTo>
                  <a:lnTo>
                    <a:pt x="22" y="210"/>
                  </a:lnTo>
                  <a:lnTo>
                    <a:pt x="12" y="206"/>
                  </a:lnTo>
                  <a:lnTo>
                    <a:pt x="8" y="204"/>
                  </a:lnTo>
                  <a:lnTo>
                    <a:pt x="4" y="202"/>
                  </a:lnTo>
                  <a:lnTo>
                    <a:pt x="4" y="202"/>
                  </a:lnTo>
                  <a:lnTo>
                    <a:pt x="2" y="192"/>
                  </a:lnTo>
                  <a:lnTo>
                    <a:pt x="0" y="178"/>
                  </a:lnTo>
                  <a:lnTo>
                    <a:pt x="4" y="142"/>
                  </a:lnTo>
                  <a:lnTo>
                    <a:pt x="8" y="110"/>
                  </a:lnTo>
                  <a:lnTo>
                    <a:pt x="10" y="96"/>
                  </a:lnTo>
                  <a:lnTo>
                    <a:pt x="10" y="96"/>
                  </a:lnTo>
                  <a:lnTo>
                    <a:pt x="32" y="90"/>
                  </a:lnTo>
                  <a:lnTo>
                    <a:pt x="52" y="86"/>
                  </a:lnTo>
                  <a:lnTo>
                    <a:pt x="70" y="8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87" name="Freeform 10216"/>
            <p:cNvSpPr>
              <a:spLocks/>
            </p:cNvSpPr>
            <p:nvPr/>
          </p:nvSpPr>
          <p:spPr bwMode="auto">
            <a:xfrm>
              <a:off x="6107906" y="2730500"/>
              <a:ext cx="604838" cy="254000"/>
            </a:xfrm>
            <a:custGeom>
              <a:avLst/>
              <a:gdLst>
                <a:gd name="T0" fmla="*/ 144 w 762"/>
                <a:gd name="T1" fmla="*/ 212 h 320"/>
                <a:gd name="T2" fmla="*/ 232 w 762"/>
                <a:gd name="T3" fmla="*/ 138 h 320"/>
                <a:gd name="T4" fmla="*/ 320 w 762"/>
                <a:gd name="T5" fmla="*/ 76 h 320"/>
                <a:gd name="T6" fmla="*/ 386 w 762"/>
                <a:gd name="T7" fmla="*/ 38 h 320"/>
                <a:gd name="T8" fmla="*/ 454 w 762"/>
                <a:gd name="T9" fmla="*/ 12 h 320"/>
                <a:gd name="T10" fmla="*/ 502 w 762"/>
                <a:gd name="T11" fmla="*/ 0 h 320"/>
                <a:gd name="T12" fmla="*/ 532 w 762"/>
                <a:gd name="T13" fmla="*/ 0 h 320"/>
                <a:gd name="T14" fmla="*/ 546 w 762"/>
                <a:gd name="T15" fmla="*/ 2 h 320"/>
                <a:gd name="T16" fmla="*/ 598 w 762"/>
                <a:gd name="T17" fmla="*/ 18 h 320"/>
                <a:gd name="T18" fmla="*/ 640 w 762"/>
                <a:gd name="T19" fmla="*/ 46 h 320"/>
                <a:gd name="T20" fmla="*/ 676 w 762"/>
                <a:gd name="T21" fmla="*/ 80 h 320"/>
                <a:gd name="T22" fmla="*/ 704 w 762"/>
                <a:gd name="T23" fmla="*/ 120 h 320"/>
                <a:gd name="T24" fmla="*/ 726 w 762"/>
                <a:gd name="T25" fmla="*/ 164 h 320"/>
                <a:gd name="T26" fmla="*/ 754 w 762"/>
                <a:gd name="T27" fmla="*/ 252 h 320"/>
                <a:gd name="T28" fmla="*/ 762 w 762"/>
                <a:gd name="T29" fmla="*/ 288 h 320"/>
                <a:gd name="T30" fmla="*/ 732 w 762"/>
                <a:gd name="T31" fmla="*/ 306 h 320"/>
                <a:gd name="T32" fmla="*/ 704 w 762"/>
                <a:gd name="T33" fmla="*/ 318 h 320"/>
                <a:gd name="T34" fmla="*/ 678 w 762"/>
                <a:gd name="T35" fmla="*/ 320 h 320"/>
                <a:gd name="T36" fmla="*/ 672 w 762"/>
                <a:gd name="T37" fmla="*/ 282 h 320"/>
                <a:gd name="T38" fmla="*/ 650 w 762"/>
                <a:gd name="T39" fmla="*/ 196 h 320"/>
                <a:gd name="T40" fmla="*/ 632 w 762"/>
                <a:gd name="T41" fmla="*/ 150 h 320"/>
                <a:gd name="T42" fmla="*/ 608 w 762"/>
                <a:gd name="T43" fmla="*/ 112 h 320"/>
                <a:gd name="T44" fmla="*/ 578 w 762"/>
                <a:gd name="T45" fmla="*/ 86 h 320"/>
                <a:gd name="T46" fmla="*/ 560 w 762"/>
                <a:gd name="T47" fmla="*/ 80 h 320"/>
                <a:gd name="T48" fmla="*/ 542 w 762"/>
                <a:gd name="T49" fmla="*/ 78 h 320"/>
                <a:gd name="T50" fmla="*/ 520 w 762"/>
                <a:gd name="T51" fmla="*/ 82 h 320"/>
                <a:gd name="T52" fmla="*/ 468 w 762"/>
                <a:gd name="T53" fmla="*/ 100 h 320"/>
                <a:gd name="T54" fmla="*/ 378 w 762"/>
                <a:gd name="T55" fmla="*/ 146 h 320"/>
                <a:gd name="T56" fmla="*/ 262 w 762"/>
                <a:gd name="T57" fmla="*/ 220 h 320"/>
                <a:gd name="T58" fmla="*/ 160 w 762"/>
                <a:gd name="T59" fmla="*/ 288 h 320"/>
                <a:gd name="T60" fmla="*/ 154 w 762"/>
                <a:gd name="T61" fmla="*/ 290 h 320"/>
                <a:gd name="T62" fmla="*/ 104 w 762"/>
                <a:gd name="T63" fmla="*/ 288 h 320"/>
                <a:gd name="T64" fmla="*/ 40 w 762"/>
                <a:gd name="T65" fmla="*/ 276 h 320"/>
                <a:gd name="T66" fmla="*/ 10 w 762"/>
                <a:gd name="T67" fmla="*/ 264 h 320"/>
                <a:gd name="T68" fmla="*/ 0 w 762"/>
                <a:gd name="T69" fmla="*/ 254 h 320"/>
                <a:gd name="T70" fmla="*/ 4 w 762"/>
                <a:gd name="T71" fmla="*/ 246 h 320"/>
                <a:gd name="T72" fmla="*/ 24 w 762"/>
                <a:gd name="T73" fmla="*/ 234 h 320"/>
                <a:gd name="T74" fmla="*/ 90 w 762"/>
                <a:gd name="T75" fmla="*/ 22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62" h="320">
                  <a:moveTo>
                    <a:pt x="144" y="212"/>
                  </a:moveTo>
                  <a:lnTo>
                    <a:pt x="144" y="212"/>
                  </a:lnTo>
                  <a:lnTo>
                    <a:pt x="186" y="176"/>
                  </a:lnTo>
                  <a:lnTo>
                    <a:pt x="232" y="138"/>
                  </a:lnTo>
                  <a:lnTo>
                    <a:pt x="288" y="96"/>
                  </a:lnTo>
                  <a:lnTo>
                    <a:pt x="320" y="76"/>
                  </a:lnTo>
                  <a:lnTo>
                    <a:pt x="352" y="56"/>
                  </a:lnTo>
                  <a:lnTo>
                    <a:pt x="386" y="38"/>
                  </a:lnTo>
                  <a:lnTo>
                    <a:pt x="420" y="24"/>
                  </a:lnTo>
                  <a:lnTo>
                    <a:pt x="454" y="12"/>
                  </a:lnTo>
                  <a:lnTo>
                    <a:pt x="486" y="2"/>
                  </a:lnTo>
                  <a:lnTo>
                    <a:pt x="502" y="0"/>
                  </a:lnTo>
                  <a:lnTo>
                    <a:pt x="516" y="0"/>
                  </a:lnTo>
                  <a:lnTo>
                    <a:pt x="532" y="0"/>
                  </a:lnTo>
                  <a:lnTo>
                    <a:pt x="546" y="2"/>
                  </a:lnTo>
                  <a:lnTo>
                    <a:pt x="546" y="2"/>
                  </a:lnTo>
                  <a:lnTo>
                    <a:pt x="572" y="8"/>
                  </a:lnTo>
                  <a:lnTo>
                    <a:pt x="598" y="18"/>
                  </a:lnTo>
                  <a:lnTo>
                    <a:pt x="620" y="30"/>
                  </a:lnTo>
                  <a:lnTo>
                    <a:pt x="640" y="46"/>
                  </a:lnTo>
                  <a:lnTo>
                    <a:pt x="658" y="62"/>
                  </a:lnTo>
                  <a:lnTo>
                    <a:pt x="676" y="80"/>
                  </a:lnTo>
                  <a:lnTo>
                    <a:pt x="690" y="100"/>
                  </a:lnTo>
                  <a:lnTo>
                    <a:pt x="704" y="120"/>
                  </a:lnTo>
                  <a:lnTo>
                    <a:pt x="714" y="142"/>
                  </a:lnTo>
                  <a:lnTo>
                    <a:pt x="726" y="164"/>
                  </a:lnTo>
                  <a:lnTo>
                    <a:pt x="742" y="208"/>
                  </a:lnTo>
                  <a:lnTo>
                    <a:pt x="754" y="252"/>
                  </a:lnTo>
                  <a:lnTo>
                    <a:pt x="762" y="288"/>
                  </a:lnTo>
                  <a:lnTo>
                    <a:pt x="762" y="288"/>
                  </a:lnTo>
                  <a:lnTo>
                    <a:pt x="754" y="294"/>
                  </a:lnTo>
                  <a:lnTo>
                    <a:pt x="732" y="306"/>
                  </a:lnTo>
                  <a:lnTo>
                    <a:pt x="718" y="312"/>
                  </a:lnTo>
                  <a:lnTo>
                    <a:pt x="704" y="318"/>
                  </a:lnTo>
                  <a:lnTo>
                    <a:pt x="690" y="320"/>
                  </a:lnTo>
                  <a:lnTo>
                    <a:pt x="678" y="320"/>
                  </a:lnTo>
                  <a:lnTo>
                    <a:pt x="678" y="320"/>
                  </a:lnTo>
                  <a:lnTo>
                    <a:pt x="672" y="282"/>
                  </a:lnTo>
                  <a:lnTo>
                    <a:pt x="664" y="242"/>
                  </a:lnTo>
                  <a:lnTo>
                    <a:pt x="650" y="196"/>
                  </a:lnTo>
                  <a:lnTo>
                    <a:pt x="642" y="172"/>
                  </a:lnTo>
                  <a:lnTo>
                    <a:pt x="632" y="150"/>
                  </a:lnTo>
                  <a:lnTo>
                    <a:pt x="622" y="130"/>
                  </a:lnTo>
                  <a:lnTo>
                    <a:pt x="608" y="112"/>
                  </a:lnTo>
                  <a:lnTo>
                    <a:pt x="594" y="98"/>
                  </a:lnTo>
                  <a:lnTo>
                    <a:pt x="578" y="86"/>
                  </a:lnTo>
                  <a:lnTo>
                    <a:pt x="570" y="82"/>
                  </a:lnTo>
                  <a:lnTo>
                    <a:pt x="560" y="80"/>
                  </a:lnTo>
                  <a:lnTo>
                    <a:pt x="552" y="78"/>
                  </a:lnTo>
                  <a:lnTo>
                    <a:pt x="542" y="78"/>
                  </a:lnTo>
                  <a:lnTo>
                    <a:pt x="542" y="78"/>
                  </a:lnTo>
                  <a:lnTo>
                    <a:pt x="520" y="82"/>
                  </a:lnTo>
                  <a:lnTo>
                    <a:pt x="494" y="90"/>
                  </a:lnTo>
                  <a:lnTo>
                    <a:pt x="468" y="100"/>
                  </a:lnTo>
                  <a:lnTo>
                    <a:pt x="438" y="114"/>
                  </a:lnTo>
                  <a:lnTo>
                    <a:pt x="378" y="146"/>
                  </a:lnTo>
                  <a:lnTo>
                    <a:pt x="318" y="182"/>
                  </a:lnTo>
                  <a:lnTo>
                    <a:pt x="262" y="220"/>
                  </a:lnTo>
                  <a:lnTo>
                    <a:pt x="214" y="252"/>
                  </a:lnTo>
                  <a:lnTo>
                    <a:pt x="160" y="288"/>
                  </a:lnTo>
                  <a:lnTo>
                    <a:pt x="160" y="288"/>
                  </a:lnTo>
                  <a:lnTo>
                    <a:pt x="154" y="290"/>
                  </a:lnTo>
                  <a:lnTo>
                    <a:pt x="140" y="290"/>
                  </a:lnTo>
                  <a:lnTo>
                    <a:pt x="104" y="288"/>
                  </a:lnTo>
                  <a:lnTo>
                    <a:pt x="60" y="280"/>
                  </a:lnTo>
                  <a:lnTo>
                    <a:pt x="40" y="276"/>
                  </a:lnTo>
                  <a:lnTo>
                    <a:pt x="24" y="270"/>
                  </a:lnTo>
                  <a:lnTo>
                    <a:pt x="10" y="264"/>
                  </a:lnTo>
                  <a:lnTo>
                    <a:pt x="2" y="256"/>
                  </a:lnTo>
                  <a:lnTo>
                    <a:pt x="0" y="254"/>
                  </a:lnTo>
                  <a:lnTo>
                    <a:pt x="0" y="250"/>
                  </a:lnTo>
                  <a:lnTo>
                    <a:pt x="4" y="246"/>
                  </a:lnTo>
                  <a:lnTo>
                    <a:pt x="8" y="242"/>
                  </a:lnTo>
                  <a:lnTo>
                    <a:pt x="24" y="234"/>
                  </a:lnTo>
                  <a:lnTo>
                    <a:pt x="52" y="226"/>
                  </a:lnTo>
                  <a:lnTo>
                    <a:pt x="90" y="220"/>
                  </a:lnTo>
                  <a:lnTo>
                    <a:pt x="144" y="212"/>
                  </a:lnTo>
                  <a:close/>
                </a:path>
              </a:pathLst>
            </a:custGeom>
            <a:solidFill>
              <a:srgbClr val="474C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88" name="Freeform 10217"/>
            <p:cNvSpPr>
              <a:spLocks/>
            </p:cNvSpPr>
            <p:nvPr/>
          </p:nvSpPr>
          <p:spPr bwMode="auto">
            <a:xfrm>
              <a:off x="6107906" y="2730500"/>
              <a:ext cx="604838" cy="254000"/>
            </a:xfrm>
            <a:custGeom>
              <a:avLst/>
              <a:gdLst>
                <a:gd name="T0" fmla="*/ 144 w 762"/>
                <a:gd name="T1" fmla="*/ 212 h 320"/>
                <a:gd name="T2" fmla="*/ 232 w 762"/>
                <a:gd name="T3" fmla="*/ 138 h 320"/>
                <a:gd name="T4" fmla="*/ 320 w 762"/>
                <a:gd name="T5" fmla="*/ 76 h 320"/>
                <a:gd name="T6" fmla="*/ 386 w 762"/>
                <a:gd name="T7" fmla="*/ 38 h 320"/>
                <a:gd name="T8" fmla="*/ 454 w 762"/>
                <a:gd name="T9" fmla="*/ 12 h 320"/>
                <a:gd name="T10" fmla="*/ 502 w 762"/>
                <a:gd name="T11" fmla="*/ 0 h 320"/>
                <a:gd name="T12" fmla="*/ 532 w 762"/>
                <a:gd name="T13" fmla="*/ 0 h 320"/>
                <a:gd name="T14" fmla="*/ 546 w 762"/>
                <a:gd name="T15" fmla="*/ 2 h 320"/>
                <a:gd name="T16" fmla="*/ 598 w 762"/>
                <a:gd name="T17" fmla="*/ 18 h 320"/>
                <a:gd name="T18" fmla="*/ 640 w 762"/>
                <a:gd name="T19" fmla="*/ 46 h 320"/>
                <a:gd name="T20" fmla="*/ 676 w 762"/>
                <a:gd name="T21" fmla="*/ 80 h 320"/>
                <a:gd name="T22" fmla="*/ 704 w 762"/>
                <a:gd name="T23" fmla="*/ 120 h 320"/>
                <a:gd name="T24" fmla="*/ 726 w 762"/>
                <a:gd name="T25" fmla="*/ 164 h 320"/>
                <a:gd name="T26" fmla="*/ 754 w 762"/>
                <a:gd name="T27" fmla="*/ 252 h 320"/>
                <a:gd name="T28" fmla="*/ 762 w 762"/>
                <a:gd name="T29" fmla="*/ 288 h 320"/>
                <a:gd name="T30" fmla="*/ 732 w 762"/>
                <a:gd name="T31" fmla="*/ 306 h 320"/>
                <a:gd name="T32" fmla="*/ 704 w 762"/>
                <a:gd name="T33" fmla="*/ 318 h 320"/>
                <a:gd name="T34" fmla="*/ 678 w 762"/>
                <a:gd name="T35" fmla="*/ 320 h 320"/>
                <a:gd name="T36" fmla="*/ 672 w 762"/>
                <a:gd name="T37" fmla="*/ 282 h 320"/>
                <a:gd name="T38" fmla="*/ 650 w 762"/>
                <a:gd name="T39" fmla="*/ 196 h 320"/>
                <a:gd name="T40" fmla="*/ 632 w 762"/>
                <a:gd name="T41" fmla="*/ 150 h 320"/>
                <a:gd name="T42" fmla="*/ 608 w 762"/>
                <a:gd name="T43" fmla="*/ 112 h 320"/>
                <a:gd name="T44" fmla="*/ 578 w 762"/>
                <a:gd name="T45" fmla="*/ 86 h 320"/>
                <a:gd name="T46" fmla="*/ 560 w 762"/>
                <a:gd name="T47" fmla="*/ 80 h 320"/>
                <a:gd name="T48" fmla="*/ 542 w 762"/>
                <a:gd name="T49" fmla="*/ 78 h 320"/>
                <a:gd name="T50" fmla="*/ 520 w 762"/>
                <a:gd name="T51" fmla="*/ 82 h 320"/>
                <a:gd name="T52" fmla="*/ 468 w 762"/>
                <a:gd name="T53" fmla="*/ 100 h 320"/>
                <a:gd name="T54" fmla="*/ 378 w 762"/>
                <a:gd name="T55" fmla="*/ 146 h 320"/>
                <a:gd name="T56" fmla="*/ 262 w 762"/>
                <a:gd name="T57" fmla="*/ 220 h 320"/>
                <a:gd name="T58" fmla="*/ 160 w 762"/>
                <a:gd name="T59" fmla="*/ 288 h 320"/>
                <a:gd name="T60" fmla="*/ 154 w 762"/>
                <a:gd name="T61" fmla="*/ 290 h 320"/>
                <a:gd name="T62" fmla="*/ 104 w 762"/>
                <a:gd name="T63" fmla="*/ 288 h 320"/>
                <a:gd name="T64" fmla="*/ 40 w 762"/>
                <a:gd name="T65" fmla="*/ 276 h 320"/>
                <a:gd name="T66" fmla="*/ 10 w 762"/>
                <a:gd name="T67" fmla="*/ 264 h 320"/>
                <a:gd name="T68" fmla="*/ 0 w 762"/>
                <a:gd name="T69" fmla="*/ 254 h 320"/>
                <a:gd name="T70" fmla="*/ 4 w 762"/>
                <a:gd name="T71" fmla="*/ 246 h 320"/>
                <a:gd name="T72" fmla="*/ 24 w 762"/>
                <a:gd name="T73" fmla="*/ 234 h 320"/>
                <a:gd name="T74" fmla="*/ 90 w 762"/>
                <a:gd name="T75" fmla="*/ 22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62" h="320">
                  <a:moveTo>
                    <a:pt x="144" y="212"/>
                  </a:moveTo>
                  <a:lnTo>
                    <a:pt x="144" y="212"/>
                  </a:lnTo>
                  <a:lnTo>
                    <a:pt x="186" y="176"/>
                  </a:lnTo>
                  <a:lnTo>
                    <a:pt x="232" y="138"/>
                  </a:lnTo>
                  <a:lnTo>
                    <a:pt x="288" y="96"/>
                  </a:lnTo>
                  <a:lnTo>
                    <a:pt x="320" y="76"/>
                  </a:lnTo>
                  <a:lnTo>
                    <a:pt x="352" y="56"/>
                  </a:lnTo>
                  <a:lnTo>
                    <a:pt x="386" y="38"/>
                  </a:lnTo>
                  <a:lnTo>
                    <a:pt x="420" y="24"/>
                  </a:lnTo>
                  <a:lnTo>
                    <a:pt x="454" y="12"/>
                  </a:lnTo>
                  <a:lnTo>
                    <a:pt x="486" y="2"/>
                  </a:lnTo>
                  <a:lnTo>
                    <a:pt x="502" y="0"/>
                  </a:lnTo>
                  <a:lnTo>
                    <a:pt x="516" y="0"/>
                  </a:lnTo>
                  <a:lnTo>
                    <a:pt x="532" y="0"/>
                  </a:lnTo>
                  <a:lnTo>
                    <a:pt x="546" y="2"/>
                  </a:lnTo>
                  <a:lnTo>
                    <a:pt x="546" y="2"/>
                  </a:lnTo>
                  <a:lnTo>
                    <a:pt x="572" y="8"/>
                  </a:lnTo>
                  <a:lnTo>
                    <a:pt x="598" y="18"/>
                  </a:lnTo>
                  <a:lnTo>
                    <a:pt x="620" y="30"/>
                  </a:lnTo>
                  <a:lnTo>
                    <a:pt x="640" y="46"/>
                  </a:lnTo>
                  <a:lnTo>
                    <a:pt x="658" y="62"/>
                  </a:lnTo>
                  <a:lnTo>
                    <a:pt x="676" y="80"/>
                  </a:lnTo>
                  <a:lnTo>
                    <a:pt x="690" y="100"/>
                  </a:lnTo>
                  <a:lnTo>
                    <a:pt x="704" y="120"/>
                  </a:lnTo>
                  <a:lnTo>
                    <a:pt x="714" y="142"/>
                  </a:lnTo>
                  <a:lnTo>
                    <a:pt x="726" y="164"/>
                  </a:lnTo>
                  <a:lnTo>
                    <a:pt x="742" y="208"/>
                  </a:lnTo>
                  <a:lnTo>
                    <a:pt x="754" y="252"/>
                  </a:lnTo>
                  <a:lnTo>
                    <a:pt x="762" y="288"/>
                  </a:lnTo>
                  <a:lnTo>
                    <a:pt x="762" y="288"/>
                  </a:lnTo>
                  <a:lnTo>
                    <a:pt x="754" y="294"/>
                  </a:lnTo>
                  <a:lnTo>
                    <a:pt x="732" y="306"/>
                  </a:lnTo>
                  <a:lnTo>
                    <a:pt x="718" y="312"/>
                  </a:lnTo>
                  <a:lnTo>
                    <a:pt x="704" y="318"/>
                  </a:lnTo>
                  <a:lnTo>
                    <a:pt x="690" y="320"/>
                  </a:lnTo>
                  <a:lnTo>
                    <a:pt x="678" y="320"/>
                  </a:lnTo>
                  <a:lnTo>
                    <a:pt x="678" y="320"/>
                  </a:lnTo>
                  <a:lnTo>
                    <a:pt x="672" y="282"/>
                  </a:lnTo>
                  <a:lnTo>
                    <a:pt x="664" y="242"/>
                  </a:lnTo>
                  <a:lnTo>
                    <a:pt x="650" y="196"/>
                  </a:lnTo>
                  <a:lnTo>
                    <a:pt x="642" y="172"/>
                  </a:lnTo>
                  <a:lnTo>
                    <a:pt x="632" y="150"/>
                  </a:lnTo>
                  <a:lnTo>
                    <a:pt x="622" y="130"/>
                  </a:lnTo>
                  <a:lnTo>
                    <a:pt x="608" y="112"/>
                  </a:lnTo>
                  <a:lnTo>
                    <a:pt x="594" y="98"/>
                  </a:lnTo>
                  <a:lnTo>
                    <a:pt x="578" y="86"/>
                  </a:lnTo>
                  <a:lnTo>
                    <a:pt x="570" y="82"/>
                  </a:lnTo>
                  <a:lnTo>
                    <a:pt x="560" y="80"/>
                  </a:lnTo>
                  <a:lnTo>
                    <a:pt x="552" y="78"/>
                  </a:lnTo>
                  <a:lnTo>
                    <a:pt x="542" y="78"/>
                  </a:lnTo>
                  <a:lnTo>
                    <a:pt x="542" y="78"/>
                  </a:lnTo>
                  <a:lnTo>
                    <a:pt x="520" y="82"/>
                  </a:lnTo>
                  <a:lnTo>
                    <a:pt x="494" y="90"/>
                  </a:lnTo>
                  <a:lnTo>
                    <a:pt x="468" y="100"/>
                  </a:lnTo>
                  <a:lnTo>
                    <a:pt x="438" y="114"/>
                  </a:lnTo>
                  <a:lnTo>
                    <a:pt x="378" y="146"/>
                  </a:lnTo>
                  <a:lnTo>
                    <a:pt x="318" y="182"/>
                  </a:lnTo>
                  <a:lnTo>
                    <a:pt x="262" y="220"/>
                  </a:lnTo>
                  <a:lnTo>
                    <a:pt x="214" y="252"/>
                  </a:lnTo>
                  <a:lnTo>
                    <a:pt x="160" y="288"/>
                  </a:lnTo>
                  <a:lnTo>
                    <a:pt x="160" y="288"/>
                  </a:lnTo>
                  <a:lnTo>
                    <a:pt x="154" y="290"/>
                  </a:lnTo>
                  <a:lnTo>
                    <a:pt x="140" y="290"/>
                  </a:lnTo>
                  <a:lnTo>
                    <a:pt x="104" y="288"/>
                  </a:lnTo>
                  <a:lnTo>
                    <a:pt x="60" y="280"/>
                  </a:lnTo>
                  <a:lnTo>
                    <a:pt x="40" y="276"/>
                  </a:lnTo>
                  <a:lnTo>
                    <a:pt x="24" y="270"/>
                  </a:lnTo>
                  <a:lnTo>
                    <a:pt x="10" y="264"/>
                  </a:lnTo>
                  <a:lnTo>
                    <a:pt x="2" y="256"/>
                  </a:lnTo>
                  <a:lnTo>
                    <a:pt x="0" y="254"/>
                  </a:lnTo>
                  <a:lnTo>
                    <a:pt x="0" y="250"/>
                  </a:lnTo>
                  <a:lnTo>
                    <a:pt x="4" y="246"/>
                  </a:lnTo>
                  <a:lnTo>
                    <a:pt x="8" y="242"/>
                  </a:lnTo>
                  <a:lnTo>
                    <a:pt x="24" y="234"/>
                  </a:lnTo>
                  <a:lnTo>
                    <a:pt x="52" y="226"/>
                  </a:lnTo>
                  <a:lnTo>
                    <a:pt x="90" y="220"/>
                  </a:lnTo>
                  <a:lnTo>
                    <a:pt x="144" y="21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89" name="Freeform 10218"/>
            <p:cNvSpPr>
              <a:spLocks/>
            </p:cNvSpPr>
            <p:nvPr/>
          </p:nvSpPr>
          <p:spPr bwMode="auto">
            <a:xfrm>
              <a:off x="6742906" y="3027362"/>
              <a:ext cx="219075" cy="309563"/>
            </a:xfrm>
            <a:custGeom>
              <a:avLst/>
              <a:gdLst>
                <a:gd name="T0" fmla="*/ 74 w 276"/>
                <a:gd name="T1" fmla="*/ 232 h 390"/>
                <a:gd name="T2" fmla="*/ 106 w 276"/>
                <a:gd name="T3" fmla="*/ 220 h 390"/>
                <a:gd name="T4" fmla="*/ 132 w 276"/>
                <a:gd name="T5" fmla="*/ 206 h 390"/>
                <a:gd name="T6" fmla="*/ 152 w 276"/>
                <a:gd name="T7" fmla="*/ 186 h 390"/>
                <a:gd name="T8" fmla="*/ 158 w 276"/>
                <a:gd name="T9" fmla="*/ 174 h 390"/>
                <a:gd name="T10" fmla="*/ 168 w 276"/>
                <a:gd name="T11" fmla="*/ 134 h 390"/>
                <a:gd name="T12" fmla="*/ 172 w 276"/>
                <a:gd name="T13" fmla="*/ 86 h 390"/>
                <a:gd name="T14" fmla="*/ 168 w 276"/>
                <a:gd name="T15" fmla="*/ 44 h 390"/>
                <a:gd name="T16" fmla="*/ 162 w 276"/>
                <a:gd name="T17" fmla="*/ 28 h 390"/>
                <a:gd name="T18" fmla="*/ 190 w 276"/>
                <a:gd name="T19" fmla="*/ 14 h 390"/>
                <a:gd name="T20" fmla="*/ 226 w 276"/>
                <a:gd name="T21" fmla="*/ 2 h 390"/>
                <a:gd name="T22" fmla="*/ 254 w 276"/>
                <a:gd name="T23" fmla="*/ 0 h 390"/>
                <a:gd name="T24" fmla="*/ 268 w 276"/>
                <a:gd name="T25" fmla="*/ 6 h 390"/>
                <a:gd name="T26" fmla="*/ 274 w 276"/>
                <a:gd name="T27" fmla="*/ 10 h 390"/>
                <a:gd name="T28" fmla="*/ 276 w 276"/>
                <a:gd name="T29" fmla="*/ 84 h 390"/>
                <a:gd name="T30" fmla="*/ 266 w 276"/>
                <a:gd name="T31" fmla="*/ 176 h 390"/>
                <a:gd name="T32" fmla="*/ 256 w 276"/>
                <a:gd name="T33" fmla="*/ 222 h 390"/>
                <a:gd name="T34" fmla="*/ 238 w 276"/>
                <a:gd name="T35" fmla="*/ 262 h 390"/>
                <a:gd name="T36" fmla="*/ 214 w 276"/>
                <a:gd name="T37" fmla="*/ 292 h 390"/>
                <a:gd name="T38" fmla="*/ 182 w 276"/>
                <a:gd name="T39" fmla="*/ 290 h 390"/>
                <a:gd name="T40" fmla="*/ 188 w 276"/>
                <a:gd name="T41" fmla="*/ 314 h 390"/>
                <a:gd name="T42" fmla="*/ 188 w 276"/>
                <a:gd name="T43" fmla="*/ 332 h 390"/>
                <a:gd name="T44" fmla="*/ 178 w 276"/>
                <a:gd name="T45" fmla="*/ 346 h 390"/>
                <a:gd name="T46" fmla="*/ 152 w 276"/>
                <a:gd name="T47" fmla="*/ 360 h 390"/>
                <a:gd name="T48" fmla="*/ 82 w 276"/>
                <a:gd name="T49" fmla="*/ 386 h 390"/>
                <a:gd name="T50" fmla="*/ 64 w 276"/>
                <a:gd name="T51" fmla="*/ 390 h 390"/>
                <a:gd name="T52" fmla="*/ 16 w 276"/>
                <a:gd name="T53" fmla="*/ 314 h 390"/>
                <a:gd name="T54" fmla="*/ 0 w 276"/>
                <a:gd name="T55" fmla="*/ 286 h 390"/>
                <a:gd name="T56" fmla="*/ 0 w 276"/>
                <a:gd name="T57" fmla="*/ 276 h 390"/>
                <a:gd name="T58" fmla="*/ 6 w 276"/>
                <a:gd name="T59" fmla="*/ 268 h 390"/>
                <a:gd name="T60" fmla="*/ 32 w 276"/>
                <a:gd name="T61" fmla="*/ 250 h 390"/>
                <a:gd name="T62" fmla="*/ 74 w 276"/>
                <a:gd name="T63" fmla="*/ 232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6" h="390">
                  <a:moveTo>
                    <a:pt x="74" y="232"/>
                  </a:moveTo>
                  <a:lnTo>
                    <a:pt x="74" y="232"/>
                  </a:lnTo>
                  <a:lnTo>
                    <a:pt x="84" y="230"/>
                  </a:lnTo>
                  <a:lnTo>
                    <a:pt x="106" y="220"/>
                  </a:lnTo>
                  <a:lnTo>
                    <a:pt x="120" y="214"/>
                  </a:lnTo>
                  <a:lnTo>
                    <a:pt x="132" y="206"/>
                  </a:lnTo>
                  <a:lnTo>
                    <a:pt x="144" y="196"/>
                  </a:lnTo>
                  <a:lnTo>
                    <a:pt x="152" y="186"/>
                  </a:lnTo>
                  <a:lnTo>
                    <a:pt x="152" y="186"/>
                  </a:lnTo>
                  <a:lnTo>
                    <a:pt x="158" y="174"/>
                  </a:lnTo>
                  <a:lnTo>
                    <a:pt x="164" y="154"/>
                  </a:lnTo>
                  <a:lnTo>
                    <a:pt x="168" y="134"/>
                  </a:lnTo>
                  <a:lnTo>
                    <a:pt x="170" y="110"/>
                  </a:lnTo>
                  <a:lnTo>
                    <a:pt x="172" y="86"/>
                  </a:lnTo>
                  <a:lnTo>
                    <a:pt x="170" y="64"/>
                  </a:lnTo>
                  <a:lnTo>
                    <a:pt x="168" y="44"/>
                  </a:lnTo>
                  <a:lnTo>
                    <a:pt x="162" y="28"/>
                  </a:lnTo>
                  <a:lnTo>
                    <a:pt x="162" y="28"/>
                  </a:lnTo>
                  <a:lnTo>
                    <a:pt x="176" y="22"/>
                  </a:lnTo>
                  <a:lnTo>
                    <a:pt x="190" y="14"/>
                  </a:lnTo>
                  <a:lnTo>
                    <a:pt x="208" y="8"/>
                  </a:lnTo>
                  <a:lnTo>
                    <a:pt x="226" y="2"/>
                  </a:lnTo>
                  <a:lnTo>
                    <a:pt x="246" y="0"/>
                  </a:lnTo>
                  <a:lnTo>
                    <a:pt x="254" y="0"/>
                  </a:lnTo>
                  <a:lnTo>
                    <a:pt x="262" y="2"/>
                  </a:lnTo>
                  <a:lnTo>
                    <a:pt x="268" y="6"/>
                  </a:lnTo>
                  <a:lnTo>
                    <a:pt x="274" y="10"/>
                  </a:lnTo>
                  <a:lnTo>
                    <a:pt x="274" y="10"/>
                  </a:lnTo>
                  <a:lnTo>
                    <a:pt x="276" y="46"/>
                  </a:lnTo>
                  <a:lnTo>
                    <a:pt x="276" y="84"/>
                  </a:lnTo>
                  <a:lnTo>
                    <a:pt x="272" y="128"/>
                  </a:lnTo>
                  <a:lnTo>
                    <a:pt x="266" y="176"/>
                  </a:lnTo>
                  <a:lnTo>
                    <a:pt x="262" y="200"/>
                  </a:lnTo>
                  <a:lnTo>
                    <a:pt x="256" y="222"/>
                  </a:lnTo>
                  <a:lnTo>
                    <a:pt x="248" y="244"/>
                  </a:lnTo>
                  <a:lnTo>
                    <a:pt x="238" y="262"/>
                  </a:lnTo>
                  <a:lnTo>
                    <a:pt x="228" y="278"/>
                  </a:lnTo>
                  <a:lnTo>
                    <a:pt x="214" y="292"/>
                  </a:lnTo>
                  <a:lnTo>
                    <a:pt x="182" y="290"/>
                  </a:lnTo>
                  <a:lnTo>
                    <a:pt x="182" y="290"/>
                  </a:lnTo>
                  <a:lnTo>
                    <a:pt x="184" y="296"/>
                  </a:lnTo>
                  <a:lnTo>
                    <a:pt x="188" y="314"/>
                  </a:lnTo>
                  <a:lnTo>
                    <a:pt x="190" y="322"/>
                  </a:lnTo>
                  <a:lnTo>
                    <a:pt x="188" y="332"/>
                  </a:lnTo>
                  <a:lnTo>
                    <a:pt x="184" y="340"/>
                  </a:lnTo>
                  <a:lnTo>
                    <a:pt x="178" y="346"/>
                  </a:lnTo>
                  <a:lnTo>
                    <a:pt x="178" y="346"/>
                  </a:lnTo>
                  <a:lnTo>
                    <a:pt x="152" y="360"/>
                  </a:lnTo>
                  <a:lnTo>
                    <a:pt x="116" y="374"/>
                  </a:lnTo>
                  <a:lnTo>
                    <a:pt x="82" y="386"/>
                  </a:lnTo>
                  <a:lnTo>
                    <a:pt x="64" y="390"/>
                  </a:lnTo>
                  <a:lnTo>
                    <a:pt x="64" y="390"/>
                  </a:lnTo>
                  <a:lnTo>
                    <a:pt x="36" y="348"/>
                  </a:lnTo>
                  <a:lnTo>
                    <a:pt x="16" y="314"/>
                  </a:lnTo>
                  <a:lnTo>
                    <a:pt x="0" y="286"/>
                  </a:lnTo>
                  <a:lnTo>
                    <a:pt x="0" y="286"/>
                  </a:lnTo>
                  <a:lnTo>
                    <a:pt x="0" y="282"/>
                  </a:lnTo>
                  <a:lnTo>
                    <a:pt x="0" y="276"/>
                  </a:lnTo>
                  <a:lnTo>
                    <a:pt x="2" y="272"/>
                  </a:lnTo>
                  <a:lnTo>
                    <a:pt x="6" y="268"/>
                  </a:lnTo>
                  <a:lnTo>
                    <a:pt x="18" y="258"/>
                  </a:lnTo>
                  <a:lnTo>
                    <a:pt x="32" y="250"/>
                  </a:lnTo>
                  <a:lnTo>
                    <a:pt x="60" y="238"/>
                  </a:lnTo>
                  <a:lnTo>
                    <a:pt x="74" y="232"/>
                  </a:lnTo>
                  <a:close/>
                </a:path>
              </a:pathLst>
            </a:custGeom>
            <a:solidFill>
              <a:srgbClr val="291E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90" name="Freeform 10219"/>
            <p:cNvSpPr>
              <a:spLocks/>
            </p:cNvSpPr>
            <p:nvPr/>
          </p:nvSpPr>
          <p:spPr bwMode="auto">
            <a:xfrm>
              <a:off x="6742906" y="3027362"/>
              <a:ext cx="219075" cy="309563"/>
            </a:xfrm>
            <a:custGeom>
              <a:avLst/>
              <a:gdLst>
                <a:gd name="T0" fmla="*/ 74 w 276"/>
                <a:gd name="T1" fmla="*/ 232 h 390"/>
                <a:gd name="T2" fmla="*/ 106 w 276"/>
                <a:gd name="T3" fmla="*/ 220 h 390"/>
                <a:gd name="T4" fmla="*/ 132 w 276"/>
                <a:gd name="T5" fmla="*/ 206 h 390"/>
                <a:gd name="T6" fmla="*/ 152 w 276"/>
                <a:gd name="T7" fmla="*/ 186 h 390"/>
                <a:gd name="T8" fmla="*/ 158 w 276"/>
                <a:gd name="T9" fmla="*/ 174 h 390"/>
                <a:gd name="T10" fmla="*/ 168 w 276"/>
                <a:gd name="T11" fmla="*/ 134 h 390"/>
                <a:gd name="T12" fmla="*/ 172 w 276"/>
                <a:gd name="T13" fmla="*/ 86 h 390"/>
                <a:gd name="T14" fmla="*/ 168 w 276"/>
                <a:gd name="T15" fmla="*/ 44 h 390"/>
                <a:gd name="T16" fmla="*/ 162 w 276"/>
                <a:gd name="T17" fmla="*/ 28 h 390"/>
                <a:gd name="T18" fmla="*/ 190 w 276"/>
                <a:gd name="T19" fmla="*/ 14 h 390"/>
                <a:gd name="T20" fmla="*/ 226 w 276"/>
                <a:gd name="T21" fmla="*/ 2 h 390"/>
                <a:gd name="T22" fmla="*/ 254 w 276"/>
                <a:gd name="T23" fmla="*/ 0 h 390"/>
                <a:gd name="T24" fmla="*/ 268 w 276"/>
                <a:gd name="T25" fmla="*/ 6 h 390"/>
                <a:gd name="T26" fmla="*/ 274 w 276"/>
                <a:gd name="T27" fmla="*/ 10 h 390"/>
                <a:gd name="T28" fmla="*/ 276 w 276"/>
                <a:gd name="T29" fmla="*/ 84 h 390"/>
                <a:gd name="T30" fmla="*/ 266 w 276"/>
                <a:gd name="T31" fmla="*/ 176 h 390"/>
                <a:gd name="T32" fmla="*/ 256 w 276"/>
                <a:gd name="T33" fmla="*/ 222 h 390"/>
                <a:gd name="T34" fmla="*/ 238 w 276"/>
                <a:gd name="T35" fmla="*/ 262 h 390"/>
                <a:gd name="T36" fmla="*/ 214 w 276"/>
                <a:gd name="T37" fmla="*/ 292 h 390"/>
                <a:gd name="T38" fmla="*/ 182 w 276"/>
                <a:gd name="T39" fmla="*/ 290 h 390"/>
                <a:gd name="T40" fmla="*/ 188 w 276"/>
                <a:gd name="T41" fmla="*/ 314 h 390"/>
                <a:gd name="T42" fmla="*/ 188 w 276"/>
                <a:gd name="T43" fmla="*/ 332 h 390"/>
                <a:gd name="T44" fmla="*/ 178 w 276"/>
                <a:gd name="T45" fmla="*/ 346 h 390"/>
                <a:gd name="T46" fmla="*/ 152 w 276"/>
                <a:gd name="T47" fmla="*/ 360 h 390"/>
                <a:gd name="T48" fmla="*/ 82 w 276"/>
                <a:gd name="T49" fmla="*/ 386 h 390"/>
                <a:gd name="T50" fmla="*/ 64 w 276"/>
                <a:gd name="T51" fmla="*/ 390 h 390"/>
                <a:gd name="T52" fmla="*/ 16 w 276"/>
                <a:gd name="T53" fmla="*/ 314 h 390"/>
                <a:gd name="T54" fmla="*/ 0 w 276"/>
                <a:gd name="T55" fmla="*/ 286 h 390"/>
                <a:gd name="T56" fmla="*/ 0 w 276"/>
                <a:gd name="T57" fmla="*/ 276 h 390"/>
                <a:gd name="T58" fmla="*/ 6 w 276"/>
                <a:gd name="T59" fmla="*/ 268 h 390"/>
                <a:gd name="T60" fmla="*/ 32 w 276"/>
                <a:gd name="T61" fmla="*/ 250 h 390"/>
                <a:gd name="T62" fmla="*/ 74 w 276"/>
                <a:gd name="T63" fmla="*/ 232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6" h="390">
                  <a:moveTo>
                    <a:pt x="74" y="232"/>
                  </a:moveTo>
                  <a:lnTo>
                    <a:pt x="74" y="232"/>
                  </a:lnTo>
                  <a:lnTo>
                    <a:pt x="84" y="230"/>
                  </a:lnTo>
                  <a:lnTo>
                    <a:pt x="106" y="220"/>
                  </a:lnTo>
                  <a:lnTo>
                    <a:pt x="120" y="214"/>
                  </a:lnTo>
                  <a:lnTo>
                    <a:pt x="132" y="206"/>
                  </a:lnTo>
                  <a:lnTo>
                    <a:pt x="144" y="196"/>
                  </a:lnTo>
                  <a:lnTo>
                    <a:pt x="152" y="186"/>
                  </a:lnTo>
                  <a:lnTo>
                    <a:pt x="152" y="186"/>
                  </a:lnTo>
                  <a:lnTo>
                    <a:pt x="158" y="174"/>
                  </a:lnTo>
                  <a:lnTo>
                    <a:pt x="164" y="154"/>
                  </a:lnTo>
                  <a:lnTo>
                    <a:pt x="168" y="134"/>
                  </a:lnTo>
                  <a:lnTo>
                    <a:pt x="170" y="110"/>
                  </a:lnTo>
                  <a:lnTo>
                    <a:pt x="172" y="86"/>
                  </a:lnTo>
                  <a:lnTo>
                    <a:pt x="170" y="64"/>
                  </a:lnTo>
                  <a:lnTo>
                    <a:pt x="168" y="44"/>
                  </a:lnTo>
                  <a:lnTo>
                    <a:pt x="162" y="28"/>
                  </a:lnTo>
                  <a:lnTo>
                    <a:pt x="162" y="28"/>
                  </a:lnTo>
                  <a:lnTo>
                    <a:pt x="176" y="22"/>
                  </a:lnTo>
                  <a:lnTo>
                    <a:pt x="190" y="14"/>
                  </a:lnTo>
                  <a:lnTo>
                    <a:pt x="208" y="8"/>
                  </a:lnTo>
                  <a:lnTo>
                    <a:pt x="226" y="2"/>
                  </a:lnTo>
                  <a:lnTo>
                    <a:pt x="246" y="0"/>
                  </a:lnTo>
                  <a:lnTo>
                    <a:pt x="254" y="0"/>
                  </a:lnTo>
                  <a:lnTo>
                    <a:pt x="262" y="2"/>
                  </a:lnTo>
                  <a:lnTo>
                    <a:pt x="268" y="6"/>
                  </a:lnTo>
                  <a:lnTo>
                    <a:pt x="274" y="10"/>
                  </a:lnTo>
                  <a:lnTo>
                    <a:pt x="274" y="10"/>
                  </a:lnTo>
                  <a:lnTo>
                    <a:pt x="276" y="46"/>
                  </a:lnTo>
                  <a:lnTo>
                    <a:pt x="276" y="84"/>
                  </a:lnTo>
                  <a:lnTo>
                    <a:pt x="272" y="128"/>
                  </a:lnTo>
                  <a:lnTo>
                    <a:pt x="266" y="176"/>
                  </a:lnTo>
                  <a:lnTo>
                    <a:pt x="262" y="200"/>
                  </a:lnTo>
                  <a:lnTo>
                    <a:pt x="256" y="222"/>
                  </a:lnTo>
                  <a:lnTo>
                    <a:pt x="248" y="244"/>
                  </a:lnTo>
                  <a:lnTo>
                    <a:pt x="238" y="262"/>
                  </a:lnTo>
                  <a:lnTo>
                    <a:pt x="228" y="278"/>
                  </a:lnTo>
                  <a:lnTo>
                    <a:pt x="214" y="292"/>
                  </a:lnTo>
                  <a:lnTo>
                    <a:pt x="182" y="290"/>
                  </a:lnTo>
                  <a:lnTo>
                    <a:pt x="182" y="290"/>
                  </a:lnTo>
                  <a:lnTo>
                    <a:pt x="184" y="296"/>
                  </a:lnTo>
                  <a:lnTo>
                    <a:pt x="188" y="314"/>
                  </a:lnTo>
                  <a:lnTo>
                    <a:pt x="190" y="322"/>
                  </a:lnTo>
                  <a:lnTo>
                    <a:pt x="188" y="332"/>
                  </a:lnTo>
                  <a:lnTo>
                    <a:pt x="184" y="340"/>
                  </a:lnTo>
                  <a:lnTo>
                    <a:pt x="178" y="346"/>
                  </a:lnTo>
                  <a:lnTo>
                    <a:pt x="178" y="346"/>
                  </a:lnTo>
                  <a:lnTo>
                    <a:pt x="152" y="360"/>
                  </a:lnTo>
                  <a:lnTo>
                    <a:pt x="116" y="374"/>
                  </a:lnTo>
                  <a:lnTo>
                    <a:pt x="82" y="386"/>
                  </a:lnTo>
                  <a:lnTo>
                    <a:pt x="64" y="390"/>
                  </a:lnTo>
                  <a:lnTo>
                    <a:pt x="64" y="390"/>
                  </a:lnTo>
                  <a:lnTo>
                    <a:pt x="36" y="348"/>
                  </a:lnTo>
                  <a:lnTo>
                    <a:pt x="16" y="314"/>
                  </a:lnTo>
                  <a:lnTo>
                    <a:pt x="0" y="286"/>
                  </a:lnTo>
                  <a:lnTo>
                    <a:pt x="0" y="286"/>
                  </a:lnTo>
                  <a:lnTo>
                    <a:pt x="0" y="282"/>
                  </a:lnTo>
                  <a:lnTo>
                    <a:pt x="0" y="276"/>
                  </a:lnTo>
                  <a:lnTo>
                    <a:pt x="2" y="272"/>
                  </a:lnTo>
                  <a:lnTo>
                    <a:pt x="6" y="268"/>
                  </a:lnTo>
                  <a:lnTo>
                    <a:pt x="18" y="258"/>
                  </a:lnTo>
                  <a:lnTo>
                    <a:pt x="32" y="250"/>
                  </a:lnTo>
                  <a:lnTo>
                    <a:pt x="60" y="238"/>
                  </a:lnTo>
                  <a:lnTo>
                    <a:pt x="74" y="23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91" name="Freeform 10220"/>
            <p:cNvSpPr>
              <a:spLocks/>
            </p:cNvSpPr>
            <p:nvPr/>
          </p:nvSpPr>
          <p:spPr bwMode="auto">
            <a:xfrm>
              <a:off x="5930106" y="2921000"/>
              <a:ext cx="871538" cy="347663"/>
            </a:xfrm>
            <a:custGeom>
              <a:avLst/>
              <a:gdLst>
                <a:gd name="T0" fmla="*/ 294 w 1098"/>
                <a:gd name="T1" fmla="*/ 20 h 438"/>
                <a:gd name="T2" fmla="*/ 350 w 1098"/>
                <a:gd name="T3" fmla="*/ 16 h 438"/>
                <a:gd name="T4" fmla="*/ 438 w 1098"/>
                <a:gd name="T5" fmla="*/ 18 h 438"/>
                <a:gd name="T6" fmla="*/ 552 w 1098"/>
                <a:gd name="T7" fmla="*/ 30 h 438"/>
                <a:gd name="T8" fmla="*/ 684 w 1098"/>
                <a:gd name="T9" fmla="*/ 58 h 438"/>
                <a:gd name="T10" fmla="*/ 750 w 1098"/>
                <a:gd name="T11" fmla="*/ 80 h 438"/>
                <a:gd name="T12" fmla="*/ 818 w 1098"/>
                <a:gd name="T13" fmla="*/ 108 h 438"/>
                <a:gd name="T14" fmla="*/ 884 w 1098"/>
                <a:gd name="T15" fmla="*/ 142 h 438"/>
                <a:gd name="T16" fmla="*/ 946 w 1098"/>
                <a:gd name="T17" fmla="*/ 184 h 438"/>
                <a:gd name="T18" fmla="*/ 1002 w 1098"/>
                <a:gd name="T19" fmla="*/ 236 h 438"/>
                <a:gd name="T20" fmla="*/ 1054 w 1098"/>
                <a:gd name="T21" fmla="*/ 296 h 438"/>
                <a:gd name="T22" fmla="*/ 1098 w 1098"/>
                <a:gd name="T23" fmla="*/ 366 h 438"/>
                <a:gd name="T24" fmla="*/ 1070 w 1098"/>
                <a:gd name="T25" fmla="*/ 394 h 438"/>
                <a:gd name="T26" fmla="*/ 1032 w 1098"/>
                <a:gd name="T27" fmla="*/ 438 h 438"/>
                <a:gd name="T28" fmla="*/ 1024 w 1098"/>
                <a:gd name="T29" fmla="*/ 422 h 438"/>
                <a:gd name="T30" fmla="*/ 1000 w 1098"/>
                <a:gd name="T31" fmla="*/ 378 h 438"/>
                <a:gd name="T32" fmla="*/ 956 w 1098"/>
                <a:gd name="T33" fmla="*/ 316 h 438"/>
                <a:gd name="T34" fmla="*/ 906 w 1098"/>
                <a:gd name="T35" fmla="*/ 266 h 438"/>
                <a:gd name="T36" fmla="*/ 864 w 1098"/>
                <a:gd name="T37" fmla="*/ 232 h 438"/>
                <a:gd name="T38" fmla="*/ 814 w 1098"/>
                <a:gd name="T39" fmla="*/ 200 h 438"/>
                <a:gd name="T40" fmla="*/ 756 w 1098"/>
                <a:gd name="T41" fmla="*/ 170 h 438"/>
                <a:gd name="T42" fmla="*/ 688 w 1098"/>
                <a:gd name="T43" fmla="*/ 146 h 438"/>
                <a:gd name="T44" fmla="*/ 612 w 1098"/>
                <a:gd name="T45" fmla="*/ 126 h 438"/>
                <a:gd name="T46" fmla="*/ 526 w 1098"/>
                <a:gd name="T47" fmla="*/ 112 h 438"/>
                <a:gd name="T48" fmla="*/ 430 w 1098"/>
                <a:gd name="T49" fmla="*/ 108 h 438"/>
                <a:gd name="T50" fmla="*/ 322 w 1098"/>
                <a:gd name="T51" fmla="*/ 112 h 438"/>
                <a:gd name="T52" fmla="*/ 264 w 1098"/>
                <a:gd name="T53" fmla="*/ 116 h 438"/>
                <a:gd name="T54" fmla="*/ 250 w 1098"/>
                <a:gd name="T55" fmla="*/ 120 h 438"/>
                <a:gd name="T56" fmla="*/ 188 w 1098"/>
                <a:gd name="T57" fmla="*/ 140 h 438"/>
                <a:gd name="T58" fmla="*/ 126 w 1098"/>
                <a:gd name="T59" fmla="*/ 156 h 438"/>
                <a:gd name="T60" fmla="*/ 86 w 1098"/>
                <a:gd name="T61" fmla="*/ 156 h 438"/>
                <a:gd name="T62" fmla="*/ 48 w 1098"/>
                <a:gd name="T63" fmla="*/ 148 h 438"/>
                <a:gd name="T64" fmla="*/ 26 w 1098"/>
                <a:gd name="T65" fmla="*/ 132 h 438"/>
                <a:gd name="T66" fmla="*/ 14 w 1098"/>
                <a:gd name="T67" fmla="*/ 114 h 438"/>
                <a:gd name="T68" fmla="*/ 10 w 1098"/>
                <a:gd name="T69" fmla="*/ 104 h 438"/>
                <a:gd name="T70" fmla="*/ 2 w 1098"/>
                <a:gd name="T71" fmla="*/ 76 h 438"/>
                <a:gd name="T72" fmla="*/ 2 w 1098"/>
                <a:gd name="T73" fmla="*/ 54 h 438"/>
                <a:gd name="T74" fmla="*/ 10 w 1098"/>
                <a:gd name="T75" fmla="*/ 36 h 438"/>
                <a:gd name="T76" fmla="*/ 26 w 1098"/>
                <a:gd name="T77" fmla="*/ 22 h 438"/>
                <a:gd name="T78" fmla="*/ 46 w 1098"/>
                <a:gd name="T79" fmla="*/ 12 h 438"/>
                <a:gd name="T80" fmla="*/ 96 w 1098"/>
                <a:gd name="T81" fmla="*/ 2 h 438"/>
                <a:gd name="T82" fmla="*/ 156 w 1098"/>
                <a:gd name="T83" fmla="*/ 0 h 438"/>
                <a:gd name="T84" fmla="*/ 240 w 1098"/>
                <a:gd name="T85" fmla="*/ 10 h 438"/>
                <a:gd name="T86" fmla="*/ 294 w 1098"/>
                <a:gd name="T87" fmla="*/ 20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98" h="438">
                  <a:moveTo>
                    <a:pt x="294" y="20"/>
                  </a:moveTo>
                  <a:lnTo>
                    <a:pt x="294" y="20"/>
                  </a:lnTo>
                  <a:lnTo>
                    <a:pt x="320" y="18"/>
                  </a:lnTo>
                  <a:lnTo>
                    <a:pt x="350" y="16"/>
                  </a:lnTo>
                  <a:lnTo>
                    <a:pt x="390" y="16"/>
                  </a:lnTo>
                  <a:lnTo>
                    <a:pt x="438" y="18"/>
                  </a:lnTo>
                  <a:lnTo>
                    <a:pt x="492" y="22"/>
                  </a:lnTo>
                  <a:lnTo>
                    <a:pt x="552" y="30"/>
                  </a:lnTo>
                  <a:lnTo>
                    <a:pt x="616" y="42"/>
                  </a:lnTo>
                  <a:lnTo>
                    <a:pt x="684" y="58"/>
                  </a:lnTo>
                  <a:lnTo>
                    <a:pt x="718" y="68"/>
                  </a:lnTo>
                  <a:lnTo>
                    <a:pt x="750" y="80"/>
                  </a:lnTo>
                  <a:lnTo>
                    <a:pt x="784" y="92"/>
                  </a:lnTo>
                  <a:lnTo>
                    <a:pt x="818" y="108"/>
                  </a:lnTo>
                  <a:lnTo>
                    <a:pt x="850" y="124"/>
                  </a:lnTo>
                  <a:lnTo>
                    <a:pt x="884" y="142"/>
                  </a:lnTo>
                  <a:lnTo>
                    <a:pt x="914" y="162"/>
                  </a:lnTo>
                  <a:lnTo>
                    <a:pt x="946" y="184"/>
                  </a:lnTo>
                  <a:lnTo>
                    <a:pt x="974" y="210"/>
                  </a:lnTo>
                  <a:lnTo>
                    <a:pt x="1002" y="236"/>
                  </a:lnTo>
                  <a:lnTo>
                    <a:pt x="1030" y="264"/>
                  </a:lnTo>
                  <a:lnTo>
                    <a:pt x="1054" y="296"/>
                  </a:lnTo>
                  <a:lnTo>
                    <a:pt x="1076" y="330"/>
                  </a:lnTo>
                  <a:lnTo>
                    <a:pt x="1098" y="366"/>
                  </a:lnTo>
                  <a:lnTo>
                    <a:pt x="1098" y="366"/>
                  </a:lnTo>
                  <a:lnTo>
                    <a:pt x="1070" y="394"/>
                  </a:lnTo>
                  <a:lnTo>
                    <a:pt x="1048" y="418"/>
                  </a:lnTo>
                  <a:lnTo>
                    <a:pt x="1032" y="438"/>
                  </a:lnTo>
                  <a:lnTo>
                    <a:pt x="1032" y="438"/>
                  </a:lnTo>
                  <a:lnTo>
                    <a:pt x="1024" y="422"/>
                  </a:lnTo>
                  <a:lnTo>
                    <a:pt x="1016" y="402"/>
                  </a:lnTo>
                  <a:lnTo>
                    <a:pt x="1000" y="378"/>
                  </a:lnTo>
                  <a:lnTo>
                    <a:pt x="982" y="348"/>
                  </a:lnTo>
                  <a:lnTo>
                    <a:pt x="956" y="316"/>
                  </a:lnTo>
                  <a:lnTo>
                    <a:pt x="924" y="282"/>
                  </a:lnTo>
                  <a:lnTo>
                    <a:pt x="906" y="266"/>
                  </a:lnTo>
                  <a:lnTo>
                    <a:pt x="886" y="248"/>
                  </a:lnTo>
                  <a:lnTo>
                    <a:pt x="864" y="232"/>
                  </a:lnTo>
                  <a:lnTo>
                    <a:pt x="840" y="216"/>
                  </a:lnTo>
                  <a:lnTo>
                    <a:pt x="814" y="200"/>
                  </a:lnTo>
                  <a:lnTo>
                    <a:pt x="786" y="184"/>
                  </a:lnTo>
                  <a:lnTo>
                    <a:pt x="756" y="170"/>
                  </a:lnTo>
                  <a:lnTo>
                    <a:pt x="722" y="158"/>
                  </a:lnTo>
                  <a:lnTo>
                    <a:pt x="688" y="146"/>
                  </a:lnTo>
                  <a:lnTo>
                    <a:pt x="652" y="134"/>
                  </a:lnTo>
                  <a:lnTo>
                    <a:pt x="612" y="126"/>
                  </a:lnTo>
                  <a:lnTo>
                    <a:pt x="570" y="118"/>
                  </a:lnTo>
                  <a:lnTo>
                    <a:pt x="526" y="112"/>
                  </a:lnTo>
                  <a:lnTo>
                    <a:pt x="480" y="108"/>
                  </a:lnTo>
                  <a:lnTo>
                    <a:pt x="430" y="108"/>
                  </a:lnTo>
                  <a:lnTo>
                    <a:pt x="378" y="108"/>
                  </a:lnTo>
                  <a:lnTo>
                    <a:pt x="322" y="112"/>
                  </a:lnTo>
                  <a:lnTo>
                    <a:pt x="264" y="116"/>
                  </a:lnTo>
                  <a:lnTo>
                    <a:pt x="264" y="116"/>
                  </a:lnTo>
                  <a:lnTo>
                    <a:pt x="260" y="118"/>
                  </a:lnTo>
                  <a:lnTo>
                    <a:pt x="250" y="120"/>
                  </a:lnTo>
                  <a:lnTo>
                    <a:pt x="224" y="128"/>
                  </a:lnTo>
                  <a:lnTo>
                    <a:pt x="188" y="140"/>
                  </a:lnTo>
                  <a:lnTo>
                    <a:pt x="148" y="152"/>
                  </a:lnTo>
                  <a:lnTo>
                    <a:pt x="126" y="156"/>
                  </a:lnTo>
                  <a:lnTo>
                    <a:pt x="106" y="158"/>
                  </a:lnTo>
                  <a:lnTo>
                    <a:pt x="86" y="156"/>
                  </a:lnTo>
                  <a:lnTo>
                    <a:pt x="66" y="154"/>
                  </a:lnTo>
                  <a:lnTo>
                    <a:pt x="48" y="148"/>
                  </a:lnTo>
                  <a:lnTo>
                    <a:pt x="32" y="138"/>
                  </a:lnTo>
                  <a:lnTo>
                    <a:pt x="26" y="132"/>
                  </a:lnTo>
                  <a:lnTo>
                    <a:pt x="20" y="124"/>
                  </a:lnTo>
                  <a:lnTo>
                    <a:pt x="14" y="114"/>
                  </a:lnTo>
                  <a:lnTo>
                    <a:pt x="10" y="104"/>
                  </a:lnTo>
                  <a:lnTo>
                    <a:pt x="10" y="104"/>
                  </a:lnTo>
                  <a:lnTo>
                    <a:pt x="4" y="90"/>
                  </a:lnTo>
                  <a:lnTo>
                    <a:pt x="2" y="76"/>
                  </a:lnTo>
                  <a:lnTo>
                    <a:pt x="0" y="64"/>
                  </a:lnTo>
                  <a:lnTo>
                    <a:pt x="2" y="54"/>
                  </a:lnTo>
                  <a:lnTo>
                    <a:pt x="6" y="44"/>
                  </a:lnTo>
                  <a:lnTo>
                    <a:pt x="10" y="36"/>
                  </a:lnTo>
                  <a:lnTo>
                    <a:pt x="18" y="28"/>
                  </a:lnTo>
                  <a:lnTo>
                    <a:pt x="26" y="22"/>
                  </a:lnTo>
                  <a:lnTo>
                    <a:pt x="34" y="16"/>
                  </a:lnTo>
                  <a:lnTo>
                    <a:pt x="46" y="12"/>
                  </a:lnTo>
                  <a:lnTo>
                    <a:pt x="70" y="4"/>
                  </a:lnTo>
                  <a:lnTo>
                    <a:pt x="96" y="2"/>
                  </a:lnTo>
                  <a:lnTo>
                    <a:pt x="126" y="0"/>
                  </a:lnTo>
                  <a:lnTo>
                    <a:pt x="156" y="0"/>
                  </a:lnTo>
                  <a:lnTo>
                    <a:pt x="186" y="2"/>
                  </a:lnTo>
                  <a:lnTo>
                    <a:pt x="240" y="10"/>
                  </a:lnTo>
                  <a:lnTo>
                    <a:pt x="278" y="16"/>
                  </a:lnTo>
                  <a:lnTo>
                    <a:pt x="294" y="20"/>
                  </a:lnTo>
                  <a:close/>
                </a:path>
              </a:pathLst>
            </a:custGeom>
            <a:solidFill>
              <a:srgbClr val="474C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92" name="Freeform 10221"/>
            <p:cNvSpPr>
              <a:spLocks/>
            </p:cNvSpPr>
            <p:nvPr/>
          </p:nvSpPr>
          <p:spPr bwMode="auto">
            <a:xfrm>
              <a:off x="5930106" y="2921000"/>
              <a:ext cx="871538" cy="347663"/>
            </a:xfrm>
            <a:custGeom>
              <a:avLst/>
              <a:gdLst>
                <a:gd name="T0" fmla="*/ 294 w 1098"/>
                <a:gd name="T1" fmla="*/ 20 h 438"/>
                <a:gd name="T2" fmla="*/ 350 w 1098"/>
                <a:gd name="T3" fmla="*/ 16 h 438"/>
                <a:gd name="T4" fmla="*/ 438 w 1098"/>
                <a:gd name="T5" fmla="*/ 18 h 438"/>
                <a:gd name="T6" fmla="*/ 552 w 1098"/>
                <a:gd name="T7" fmla="*/ 30 h 438"/>
                <a:gd name="T8" fmla="*/ 684 w 1098"/>
                <a:gd name="T9" fmla="*/ 58 h 438"/>
                <a:gd name="T10" fmla="*/ 750 w 1098"/>
                <a:gd name="T11" fmla="*/ 80 h 438"/>
                <a:gd name="T12" fmla="*/ 818 w 1098"/>
                <a:gd name="T13" fmla="*/ 108 h 438"/>
                <a:gd name="T14" fmla="*/ 884 w 1098"/>
                <a:gd name="T15" fmla="*/ 142 h 438"/>
                <a:gd name="T16" fmla="*/ 946 w 1098"/>
                <a:gd name="T17" fmla="*/ 184 h 438"/>
                <a:gd name="T18" fmla="*/ 1002 w 1098"/>
                <a:gd name="T19" fmla="*/ 236 h 438"/>
                <a:gd name="T20" fmla="*/ 1054 w 1098"/>
                <a:gd name="T21" fmla="*/ 296 h 438"/>
                <a:gd name="T22" fmla="*/ 1098 w 1098"/>
                <a:gd name="T23" fmla="*/ 366 h 438"/>
                <a:gd name="T24" fmla="*/ 1070 w 1098"/>
                <a:gd name="T25" fmla="*/ 394 h 438"/>
                <a:gd name="T26" fmla="*/ 1032 w 1098"/>
                <a:gd name="T27" fmla="*/ 438 h 438"/>
                <a:gd name="T28" fmla="*/ 1024 w 1098"/>
                <a:gd name="T29" fmla="*/ 422 h 438"/>
                <a:gd name="T30" fmla="*/ 1000 w 1098"/>
                <a:gd name="T31" fmla="*/ 378 h 438"/>
                <a:gd name="T32" fmla="*/ 956 w 1098"/>
                <a:gd name="T33" fmla="*/ 316 h 438"/>
                <a:gd name="T34" fmla="*/ 906 w 1098"/>
                <a:gd name="T35" fmla="*/ 266 h 438"/>
                <a:gd name="T36" fmla="*/ 864 w 1098"/>
                <a:gd name="T37" fmla="*/ 232 h 438"/>
                <a:gd name="T38" fmla="*/ 814 w 1098"/>
                <a:gd name="T39" fmla="*/ 200 h 438"/>
                <a:gd name="T40" fmla="*/ 756 w 1098"/>
                <a:gd name="T41" fmla="*/ 170 h 438"/>
                <a:gd name="T42" fmla="*/ 688 w 1098"/>
                <a:gd name="T43" fmla="*/ 146 h 438"/>
                <a:gd name="T44" fmla="*/ 612 w 1098"/>
                <a:gd name="T45" fmla="*/ 126 h 438"/>
                <a:gd name="T46" fmla="*/ 526 w 1098"/>
                <a:gd name="T47" fmla="*/ 112 h 438"/>
                <a:gd name="T48" fmla="*/ 430 w 1098"/>
                <a:gd name="T49" fmla="*/ 108 h 438"/>
                <a:gd name="T50" fmla="*/ 322 w 1098"/>
                <a:gd name="T51" fmla="*/ 112 h 438"/>
                <a:gd name="T52" fmla="*/ 264 w 1098"/>
                <a:gd name="T53" fmla="*/ 116 h 438"/>
                <a:gd name="T54" fmla="*/ 250 w 1098"/>
                <a:gd name="T55" fmla="*/ 120 h 438"/>
                <a:gd name="T56" fmla="*/ 188 w 1098"/>
                <a:gd name="T57" fmla="*/ 140 h 438"/>
                <a:gd name="T58" fmla="*/ 126 w 1098"/>
                <a:gd name="T59" fmla="*/ 156 h 438"/>
                <a:gd name="T60" fmla="*/ 86 w 1098"/>
                <a:gd name="T61" fmla="*/ 156 h 438"/>
                <a:gd name="T62" fmla="*/ 48 w 1098"/>
                <a:gd name="T63" fmla="*/ 148 h 438"/>
                <a:gd name="T64" fmla="*/ 26 w 1098"/>
                <a:gd name="T65" fmla="*/ 132 h 438"/>
                <a:gd name="T66" fmla="*/ 14 w 1098"/>
                <a:gd name="T67" fmla="*/ 114 h 438"/>
                <a:gd name="T68" fmla="*/ 10 w 1098"/>
                <a:gd name="T69" fmla="*/ 104 h 438"/>
                <a:gd name="T70" fmla="*/ 2 w 1098"/>
                <a:gd name="T71" fmla="*/ 76 h 438"/>
                <a:gd name="T72" fmla="*/ 2 w 1098"/>
                <a:gd name="T73" fmla="*/ 54 h 438"/>
                <a:gd name="T74" fmla="*/ 10 w 1098"/>
                <a:gd name="T75" fmla="*/ 36 h 438"/>
                <a:gd name="T76" fmla="*/ 26 w 1098"/>
                <a:gd name="T77" fmla="*/ 22 h 438"/>
                <a:gd name="T78" fmla="*/ 46 w 1098"/>
                <a:gd name="T79" fmla="*/ 12 h 438"/>
                <a:gd name="T80" fmla="*/ 96 w 1098"/>
                <a:gd name="T81" fmla="*/ 2 h 438"/>
                <a:gd name="T82" fmla="*/ 156 w 1098"/>
                <a:gd name="T83" fmla="*/ 0 h 438"/>
                <a:gd name="T84" fmla="*/ 240 w 1098"/>
                <a:gd name="T85" fmla="*/ 10 h 438"/>
                <a:gd name="T86" fmla="*/ 294 w 1098"/>
                <a:gd name="T87" fmla="*/ 20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98" h="438">
                  <a:moveTo>
                    <a:pt x="294" y="20"/>
                  </a:moveTo>
                  <a:lnTo>
                    <a:pt x="294" y="20"/>
                  </a:lnTo>
                  <a:lnTo>
                    <a:pt x="320" y="18"/>
                  </a:lnTo>
                  <a:lnTo>
                    <a:pt x="350" y="16"/>
                  </a:lnTo>
                  <a:lnTo>
                    <a:pt x="390" y="16"/>
                  </a:lnTo>
                  <a:lnTo>
                    <a:pt x="438" y="18"/>
                  </a:lnTo>
                  <a:lnTo>
                    <a:pt x="492" y="22"/>
                  </a:lnTo>
                  <a:lnTo>
                    <a:pt x="552" y="30"/>
                  </a:lnTo>
                  <a:lnTo>
                    <a:pt x="616" y="42"/>
                  </a:lnTo>
                  <a:lnTo>
                    <a:pt x="684" y="58"/>
                  </a:lnTo>
                  <a:lnTo>
                    <a:pt x="718" y="68"/>
                  </a:lnTo>
                  <a:lnTo>
                    <a:pt x="750" y="80"/>
                  </a:lnTo>
                  <a:lnTo>
                    <a:pt x="784" y="92"/>
                  </a:lnTo>
                  <a:lnTo>
                    <a:pt x="818" y="108"/>
                  </a:lnTo>
                  <a:lnTo>
                    <a:pt x="850" y="124"/>
                  </a:lnTo>
                  <a:lnTo>
                    <a:pt x="884" y="142"/>
                  </a:lnTo>
                  <a:lnTo>
                    <a:pt x="914" y="162"/>
                  </a:lnTo>
                  <a:lnTo>
                    <a:pt x="946" y="184"/>
                  </a:lnTo>
                  <a:lnTo>
                    <a:pt x="974" y="210"/>
                  </a:lnTo>
                  <a:lnTo>
                    <a:pt x="1002" y="236"/>
                  </a:lnTo>
                  <a:lnTo>
                    <a:pt x="1030" y="264"/>
                  </a:lnTo>
                  <a:lnTo>
                    <a:pt x="1054" y="296"/>
                  </a:lnTo>
                  <a:lnTo>
                    <a:pt x="1076" y="330"/>
                  </a:lnTo>
                  <a:lnTo>
                    <a:pt x="1098" y="366"/>
                  </a:lnTo>
                  <a:lnTo>
                    <a:pt x="1098" y="366"/>
                  </a:lnTo>
                  <a:lnTo>
                    <a:pt x="1070" y="394"/>
                  </a:lnTo>
                  <a:lnTo>
                    <a:pt x="1048" y="418"/>
                  </a:lnTo>
                  <a:lnTo>
                    <a:pt x="1032" y="438"/>
                  </a:lnTo>
                  <a:lnTo>
                    <a:pt x="1032" y="438"/>
                  </a:lnTo>
                  <a:lnTo>
                    <a:pt x="1024" y="422"/>
                  </a:lnTo>
                  <a:lnTo>
                    <a:pt x="1016" y="402"/>
                  </a:lnTo>
                  <a:lnTo>
                    <a:pt x="1000" y="378"/>
                  </a:lnTo>
                  <a:lnTo>
                    <a:pt x="982" y="348"/>
                  </a:lnTo>
                  <a:lnTo>
                    <a:pt x="956" y="316"/>
                  </a:lnTo>
                  <a:lnTo>
                    <a:pt x="924" y="282"/>
                  </a:lnTo>
                  <a:lnTo>
                    <a:pt x="906" y="266"/>
                  </a:lnTo>
                  <a:lnTo>
                    <a:pt x="886" y="248"/>
                  </a:lnTo>
                  <a:lnTo>
                    <a:pt x="864" y="232"/>
                  </a:lnTo>
                  <a:lnTo>
                    <a:pt x="840" y="216"/>
                  </a:lnTo>
                  <a:lnTo>
                    <a:pt x="814" y="200"/>
                  </a:lnTo>
                  <a:lnTo>
                    <a:pt x="786" y="184"/>
                  </a:lnTo>
                  <a:lnTo>
                    <a:pt x="756" y="170"/>
                  </a:lnTo>
                  <a:lnTo>
                    <a:pt x="722" y="158"/>
                  </a:lnTo>
                  <a:lnTo>
                    <a:pt x="688" y="146"/>
                  </a:lnTo>
                  <a:lnTo>
                    <a:pt x="652" y="134"/>
                  </a:lnTo>
                  <a:lnTo>
                    <a:pt x="612" y="126"/>
                  </a:lnTo>
                  <a:lnTo>
                    <a:pt x="570" y="118"/>
                  </a:lnTo>
                  <a:lnTo>
                    <a:pt x="526" y="112"/>
                  </a:lnTo>
                  <a:lnTo>
                    <a:pt x="480" y="108"/>
                  </a:lnTo>
                  <a:lnTo>
                    <a:pt x="430" y="108"/>
                  </a:lnTo>
                  <a:lnTo>
                    <a:pt x="378" y="108"/>
                  </a:lnTo>
                  <a:lnTo>
                    <a:pt x="322" y="112"/>
                  </a:lnTo>
                  <a:lnTo>
                    <a:pt x="264" y="116"/>
                  </a:lnTo>
                  <a:lnTo>
                    <a:pt x="264" y="116"/>
                  </a:lnTo>
                  <a:lnTo>
                    <a:pt x="260" y="118"/>
                  </a:lnTo>
                  <a:lnTo>
                    <a:pt x="250" y="120"/>
                  </a:lnTo>
                  <a:lnTo>
                    <a:pt x="224" y="128"/>
                  </a:lnTo>
                  <a:lnTo>
                    <a:pt x="188" y="140"/>
                  </a:lnTo>
                  <a:lnTo>
                    <a:pt x="148" y="152"/>
                  </a:lnTo>
                  <a:lnTo>
                    <a:pt x="126" y="156"/>
                  </a:lnTo>
                  <a:lnTo>
                    <a:pt x="106" y="158"/>
                  </a:lnTo>
                  <a:lnTo>
                    <a:pt x="86" y="156"/>
                  </a:lnTo>
                  <a:lnTo>
                    <a:pt x="66" y="154"/>
                  </a:lnTo>
                  <a:lnTo>
                    <a:pt x="48" y="148"/>
                  </a:lnTo>
                  <a:lnTo>
                    <a:pt x="32" y="138"/>
                  </a:lnTo>
                  <a:lnTo>
                    <a:pt x="26" y="132"/>
                  </a:lnTo>
                  <a:lnTo>
                    <a:pt x="20" y="124"/>
                  </a:lnTo>
                  <a:lnTo>
                    <a:pt x="14" y="114"/>
                  </a:lnTo>
                  <a:lnTo>
                    <a:pt x="10" y="104"/>
                  </a:lnTo>
                  <a:lnTo>
                    <a:pt x="10" y="104"/>
                  </a:lnTo>
                  <a:lnTo>
                    <a:pt x="4" y="90"/>
                  </a:lnTo>
                  <a:lnTo>
                    <a:pt x="2" y="76"/>
                  </a:lnTo>
                  <a:lnTo>
                    <a:pt x="0" y="64"/>
                  </a:lnTo>
                  <a:lnTo>
                    <a:pt x="2" y="54"/>
                  </a:lnTo>
                  <a:lnTo>
                    <a:pt x="6" y="44"/>
                  </a:lnTo>
                  <a:lnTo>
                    <a:pt x="10" y="36"/>
                  </a:lnTo>
                  <a:lnTo>
                    <a:pt x="18" y="28"/>
                  </a:lnTo>
                  <a:lnTo>
                    <a:pt x="26" y="22"/>
                  </a:lnTo>
                  <a:lnTo>
                    <a:pt x="34" y="16"/>
                  </a:lnTo>
                  <a:lnTo>
                    <a:pt x="46" y="12"/>
                  </a:lnTo>
                  <a:lnTo>
                    <a:pt x="70" y="4"/>
                  </a:lnTo>
                  <a:lnTo>
                    <a:pt x="96" y="2"/>
                  </a:lnTo>
                  <a:lnTo>
                    <a:pt x="126" y="0"/>
                  </a:lnTo>
                  <a:lnTo>
                    <a:pt x="156" y="0"/>
                  </a:lnTo>
                  <a:lnTo>
                    <a:pt x="186" y="2"/>
                  </a:lnTo>
                  <a:lnTo>
                    <a:pt x="240" y="10"/>
                  </a:lnTo>
                  <a:lnTo>
                    <a:pt x="278" y="16"/>
                  </a:lnTo>
                  <a:lnTo>
                    <a:pt x="294" y="2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93" name="Freeform 10222"/>
            <p:cNvSpPr>
              <a:spLocks/>
            </p:cNvSpPr>
            <p:nvPr/>
          </p:nvSpPr>
          <p:spPr bwMode="auto">
            <a:xfrm>
              <a:off x="6311106" y="1946275"/>
              <a:ext cx="357188" cy="463550"/>
            </a:xfrm>
            <a:custGeom>
              <a:avLst/>
              <a:gdLst>
                <a:gd name="T0" fmla="*/ 450 w 450"/>
                <a:gd name="T1" fmla="*/ 516 h 584"/>
                <a:gd name="T2" fmla="*/ 432 w 450"/>
                <a:gd name="T3" fmla="*/ 428 h 584"/>
                <a:gd name="T4" fmla="*/ 418 w 450"/>
                <a:gd name="T5" fmla="*/ 444 h 584"/>
                <a:gd name="T6" fmla="*/ 388 w 450"/>
                <a:gd name="T7" fmla="*/ 468 h 584"/>
                <a:gd name="T8" fmla="*/ 360 w 450"/>
                <a:gd name="T9" fmla="*/ 484 h 584"/>
                <a:gd name="T10" fmla="*/ 336 w 450"/>
                <a:gd name="T11" fmla="*/ 492 h 584"/>
                <a:gd name="T12" fmla="*/ 312 w 450"/>
                <a:gd name="T13" fmla="*/ 496 h 584"/>
                <a:gd name="T14" fmla="*/ 280 w 450"/>
                <a:gd name="T15" fmla="*/ 490 h 584"/>
                <a:gd name="T16" fmla="*/ 244 w 450"/>
                <a:gd name="T17" fmla="*/ 470 h 584"/>
                <a:gd name="T18" fmla="*/ 216 w 450"/>
                <a:gd name="T19" fmla="*/ 444 h 584"/>
                <a:gd name="T20" fmla="*/ 196 w 450"/>
                <a:gd name="T21" fmla="*/ 414 h 584"/>
                <a:gd name="T22" fmla="*/ 180 w 450"/>
                <a:gd name="T23" fmla="*/ 382 h 584"/>
                <a:gd name="T24" fmla="*/ 214 w 450"/>
                <a:gd name="T25" fmla="*/ 374 h 584"/>
                <a:gd name="T26" fmla="*/ 402 w 450"/>
                <a:gd name="T27" fmla="*/ 320 h 584"/>
                <a:gd name="T28" fmla="*/ 394 w 450"/>
                <a:gd name="T29" fmla="*/ 288 h 584"/>
                <a:gd name="T30" fmla="*/ 404 w 450"/>
                <a:gd name="T31" fmla="*/ 286 h 584"/>
                <a:gd name="T32" fmla="*/ 420 w 450"/>
                <a:gd name="T33" fmla="*/ 282 h 584"/>
                <a:gd name="T34" fmla="*/ 434 w 450"/>
                <a:gd name="T35" fmla="*/ 272 h 584"/>
                <a:gd name="T36" fmla="*/ 444 w 450"/>
                <a:gd name="T37" fmla="*/ 254 h 584"/>
                <a:gd name="T38" fmla="*/ 446 w 450"/>
                <a:gd name="T39" fmla="*/ 238 h 584"/>
                <a:gd name="T40" fmla="*/ 440 w 450"/>
                <a:gd name="T41" fmla="*/ 232 h 584"/>
                <a:gd name="T42" fmla="*/ 428 w 450"/>
                <a:gd name="T43" fmla="*/ 230 h 584"/>
                <a:gd name="T44" fmla="*/ 420 w 450"/>
                <a:gd name="T45" fmla="*/ 234 h 584"/>
                <a:gd name="T46" fmla="*/ 400 w 450"/>
                <a:gd name="T47" fmla="*/ 238 h 584"/>
                <a:gd name="T48" fmla="*/ 384 w 450"/>
                <a:gd name="T49" fmla="*/ 230 h 584"/>
                <a:gd name="T50" fmla="*/ 374 w 450"/>
                <a:gd name="T51" fmla="*/ 218 h 584"/>
                <a:gd name="T52" fmla="*/ 368 w 450"/>
                <a:gd name="T53" fmla="*/ 206 h 584"/>
                <a:gd name="T54" fmla="*/ 366 w 450"/>
                <a:gd name="T55" fmla="*/ 198 h 584"/>
                <a:gd name="T56" fmla="*/ 324 w 450"/>
                <a:gd name="T57" fmla="*/ 62 h 584"/>
                <a:gd name="T58" fmla="*/ 302 w 450"/>
                <a:gd name="T59" fmla="*/ 44 h 584"/>
                <a:gd name="T60" fmla="*/ 262 w 450"/>
                <a:gd name="T61" fmla="*/ 20 h 584"/>
                <a:gd name="T62" fmla="*/ 224 w 450"/>
                <a:gd name="T63" fmla="*/ 4 h 584"/>
                <a:gd name="T64" fmla="*/ 190 w 450"/>
                <a:gd name="T65" fmla="*/ 0 h 584"/>
                <a:gd name="T66" fmla="*/ 158 w 450"/>
                <a:gd name="T67" fmla="*/ 2 h 584"/>
                <a:gd name="T68" fmla="*/ 130 w 450"/>
                <a:gd name="T69" fmla="*/ 12 h 584"/>
                <a:gd name="T70" fmla="*/ 104 w 450"/>
                <a:gd name="T71" fmla="*/ 26 h 584"/>
                <a:gd name="T72" fmla="*/ 72 w 450"/>
                <a:gd name="T73" fmla="*/ 58 h 584"/>
                <a:gd name="T74" fmla="*/ 36 w 450"/>
                <a:gd name="T75" fmla="*/ 108 h 584"/>
                <a:gd name="T76" fmla="*/ 14 w 450"/>
                <a:gd name="T77" fmla="*/ 158 h 584"/>
                <a:gd name="T78" fmla="*/ 2 w 450"/>
                <a:gd name="T79" fmla="*/ 202 h 584"/>
                <a:gd name="T80" fmla="*/ 2 w 450"/>
                <a:gd name="T81" fmla="*/ 228 h 584"/>
                <a:gd name="T82" fmla="*/ 20 w 450"/>
                <a:gd name="T83" fmla="*/ 286 h 584"/>
                <a:gd name="T84" fmla="*/ 50 w 450"/>
                <a:gd name="T85" fmla="*/ 378 h 584"/>
                <a:gd name="T86" fmla="*/ 90 w 450"/>
                <a:gd name="T87" fmla="*/ 476 h 584"/>
                <a:gd name="T88" fmla="*/ 112 w 450"/>
                <a:gd name="T89" fmla="*/ 516 h 584"/>
                <a:gd name="T90" fmla="*/ 134 w 450"/>
                <a:gd name="T91" fmla="*/ 544 h 584"/>
                <a:gd name="T92" fmla="*/ 148 w 450"/>
                <a:gd name="T93" fmla="*/ 556 h 584"/>
                <a:gd name="T94" fmla="*/ 186 w 450"/>
                <a:gd name="T95" fmla="*/ 572 h 584"/>
                <a:gd name="T96" fmla="*/ 236 w 450"/>
                <a:gd name="T97" fmla="*/ 582 h 584"/>
                <a:gd name="T98" fmla="*/ 290 w 450"/>
                <a:gd name="T99" fmla="*/ 584 h 584"/>
                <a:gd name="T100" fmla="*/ 344 w 450"/>
                <a:gd name="T101" fmla="*/ 582 h 584"/>
                <a:gd name="T102" fmla="*/ 392 w 450"/>
                <a:gd name="T103" fmla="*/ 570 h 584"/>
                <a:gd name="T104" fmla="*/ 428 w 450"/>
                <a:gd name="T105" fmla="*/ 554 h 584"/>
                <a:gd name="T106" fmla="*/ 446 w 450"/>
                <a:gd name="T107" fmla="*/ 536 h 584"/>
                <a:gd name="T108" fmla="*/ 450 w 450"/>
                <a:gd name="T109" fmla="*/ 524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50" h="584">
                  <a:moveTo>
                    <a:pt x="450" y="516"/>
                  </a:moveTo>
                  <a:lnTo>
                    <a:pt x="450" y="516"/>
                  </a:lnTo>
                  <a:lnTo>
                    <a:pt x="444" y="480"/>
                  </a:lnTo>
                  <a:lnTo>
                    <a:pt x="432" y="428"/>
                  </a:lnTo>
                  <a:lnTo>
                    <a:pt x="432" y="428"/>
                  </a:lnTo>
                  <a:lnTo>
                    <a:pt x="418" y="444"/>
                  </a:lnTo>
                  <a:lnTo>
                    <a:pt x="402" y="456"/>
                  </a:lnTo>
                  <a:lnTo>
                    <a:pt x="388" y="468"/>
                  </a:lnTo>
                  <a:lnTo>
                    <a:pt x="374" y="476"/>
                  </a:lnTo>
                  <a:lnTo>
                    <a:pt x="360" y="484"/>
                  </a:lnTo>
                  <a:lnTo>
                    <a:pt x="348" y="488"/>
                  </a:lnTo>
                  <a:lnTo>
                    <a:pt x="336" y="492"/>
                  </a:lnTo>
                  <a:lnTo>
                    <a:pt x="324" y="494"/>
                  </a:lnTo>
                  <a:lnTo>
                    <a:pt x="312" y="496"/>
                  </a:lnTo>
                  <a:lnTo>
                    <a:pt x="300" y="496"/>
                  </a:lnTo>
                  <a:lnTo>
                    <a:pt x="280" y="490"/>
                  </a:lnTo>
                  <a:lnTo>
                    <a:pt x="262" y="482"/>
                  </a:lnTo>
                  <a:lnTo>
                    <a:pt x="244" y="470"/>
                  </a:lnTo>
                  <a:lnTo>
                    <a:pt x="230" y="458"/>
                  </a:lnTo>
                  <a:lnTo>
                    <a:pt x="216" y="444"/>
                  </a:lnTo>
                  <a:lnTo>
                    <a:pt x="206" y="428"/>
                  </a:lnTo>
                  <a:lnTo>
                    <a:pt x="196" y="414"/>
                  </a:lnTo>
                  <a:lnTo>
                    <a:pt x="184" y="392"/>
                  </a:lnTo>
                  <a:lnTo>
                    <a:pt x="180" y="382"/>
                  </a:lnTo>
                  <a:lnTo>
                    <a:pt x="180" y="382"/>
                  </a:lnTo>
                  <a:lnTo>
                    <a:pt x="214" y="374"/>
                  </a:lnTo>
                  <a:lnTo>
                    <a:pt x="276" y="356"/>
                  </a:lnTo>
                  <a:lnTo>
                    <a:pt x="402" y="320"/>
                  </a:lnTo>
                  <a:lnTo>
                    <a:pt x="402" y="320"/>
                  </a:lnTo>
                  <a:lnTo>
                    <a:pt x="394" y="288"/>
                  </a:lnTo>
                  <a:lnTo>
                    <a:pt x="394" y="288"/>
                  </a:lnTo>
                  <a:lnTo>
                    <a:pt x="404" y="286"/>
                  </a:lnTo>
                  <a:lnTo>
                    <a:pt x="412" y="284"/>
                  </a:lnTo>
                  <a:lnTo>
                    <a:pt x="420" y="282"/>
                  </a:lnTo>
                  <a:lnTo>
                    <a:pt x="428" y="276"/>
                  </a:lnTo>
                  <a:lnTo>
                    <a:pt x="434" y="272"/>
                  </a:lnTo>
                  <a:lnTo>
                    <a:pt x="438" y="266"/>
                  </a:lnTo>
                  <a:lnTo>
                    <a:pt x="444" y="254"/>
                  </a:lnTo>
                  <a:lnTo>
                    <a:pt x="446" y="242"/>
                  </a:lnTo>
                  <a:lnTo>
                    <a:pt x="446" y="238"/>
                  </a:lnTo>
                  <a:lnTo>
                    <a:pt x="442" y="234"/>
                  </a:lnTo>
                  <a:lnTo>
                    <a:pt x="440" y="232"/>
                  </a:lnTo>
                  <a:lnTo>
                    <a:pt x="434" y="230"/>
                  </a:lnTo>
                  <a:lnTo>
                    <a:pt x="428" y="230"/>
                  </a:lnTo>
                  <a:lnTo>
                    <a:pt x="420" y="234"/>
                  </a:lnTo>
                  <a:lnTo>
                    <a:pt x="420" y="234"/>
                  </a:lnTo>
                  <a:lnTo>
                    <a:pt x="410" y="236"/>
                  </a:lnTo>
                  <a:lnTo>
                    <a:pt x="400" y="238"/>
                  </a:lnTo>
                  <a:lnTo>
                    <a:pt x="392" y="236"/>
                  </a:lnTo>
                  <a:lnTo>
                    <a:pt x="384" y="230"/>
                  </a:lnTo>
                  <a:lnTo>
                    <a:pt x="380" y="226"/>
                  </a:lnTo>
                  <a:lnTo>
                    <a:pt x="374" y="218"/>
                  </a:lnTo>
                  <a:lnTo>
                    <a:pt x="368" y="206"/>
                  </a:lnTo>
                  <a:lnTo>
                    <a:pt x="368" y="206"/>
                  </a:lnTo>
                  <a:lnTo>
                    <a:pt x="366" y="198"/>
                  </a:lnTo>
                  <a:lnTo>
                    <a:pt x="366" y="198"/>
                  </a:lnTo>
                  <a:lnTo>
                    <a:pt x="366" y="198"/>
                  </a:lnTo>
                  <a:lnTo>
                    <a:pt x="324" y="62"/>
                  </a:lnTo>
                  <a:lnTo>
                    <a:pt x="324" y="62"/>
                  </a:lnTo>
                  <a:lnTo>
                    <a:pt x="302" y="44"/>
                  </a:lnTo>
                  <a:lnTo>
                    <a:pt x="282" y="30"/>
                  </a:lnTo>
                  <a:lnTo>
                    <a:pt x="262" y="20"/>
                  </a:lnTo>
                  <a:lnTo>
                    <a:pt x="242" y="10"/>
                  </a:lnTo>
                  <a:lnTo>
                    <a:pt x="224" y="4"/>
                  </a:lnTo>
                  <a:lnTo>
                    <a:pt x="206" y="0"/>
                  </a:lnTo>
                  <a:lnTo>
                    <a:pt x="190" y="0"/>
                  </a:lnTo>
                  <a:lnTo>
                    <a:pt x="174" y="0"/>
                  </a:lnTo>
                  <a:lnTo>
                    <a:pt x="158" y="2"/>
                  </a:lnTo>
                  <a:lnTo>
                    <a:pt x="144" y="6"/>
                  </a:lnTo>
                  <a:lnTo>
                    <a:pt x="130" y="12"/>
                  </a:lnTo>
                  <a:lnTo>
                    <a:pt x="116" y="18"/>
                  </a:lnTo>
                  <a:lnTo>
                    <a:pt x="104" y="26"/>
                  </a:lnTo>
                  <a:lnTo>
                    <a:pt x="92" y="36"/>
                  </a:lnTo>
                  <a:lnTo>
                    <a:pt x="72" y="58"/>
                  </a:lnTo>
                  <a:lnTo>
                    <a:pt x="52" y="82"/>
                  </a:lnTo>
                  <a:lnTo>
                    <a:pt x="36" y="108"/>
                  </a:lnTo>
                  <a:lnTo>
                    <a:pt x="24" y="134"/>
                  </a:lnTo>
                  <a:lnTo>
                    <a:pt x="14" y="158"/>
                  </a:lnTo>
                  <a:lnTo>
                    <a:pt x="6" y="182"/>
                  </a:lnTo>
                  <a:lnTo>
                    <a:pt x="2" y="202"/>
                  </a:lnTo>
                  <a:lnTo>
                    <a:pt x="0" y="218"/>
                  </a:lnTo>
                  <a:lnTo>
                    <a:pt x="2" y="228"/>
                  </a:lnTo>
                  <a:lnTo>
                    <a:pt x="2" y="228"/>
                  </a:lnTo>
                  <a:lnTo>
                    <a:pt x="20" y="286"/>
                  </a:lnTo>
                  <a:lnTo>
                    <a:pt x="34" y="330"/>
                  </a:lnTo>
                  <a:lnTo>
                    <a:pt x="50" y="378"/>
                  </a:lnTo>
                  <a:lnTo>
                    <a:pt x="70" y="428"/>
                  </a:lnTo>
                  <a:lnTo>
                    <a:pt x="90" y="476"/>
                  </a:lnTo>
                  <a:lnTo>
                    <a:pt x="100" y="496"/>
                  </a:lnTo>
                  <a:lnTo>
                    <a:pt x="112" y="516"/>
                  </a:lnTo>
                  <a:lnTo>
                    <a:pt x="124" y="532"/>
                  </a:lnTo>
                  <a:lnTo>
                    <a:pt x="134" y="544"/>
                  </a:lnTo>
                  <a:lnTo>
                    <a:pt x="134" y="544"/>
                  </a:lnTo>
                  <a:lnTo>
                    <a:pt x="148" y="556"/>
                  </a:lnTo>
                  <a:lnTo>
                    <a:pt x="166" y="564"/>
                  </a:lnTo>
                  <a:lnTo>
                    <a:pt x="186" y="572"/>
                  </a:lnTo>
                  <a:lnTo>
                    <a:pt x="210" y="578"/>
                  </a:lnTo>
                  <a:lnTo>
                    <a:pt x="236" y="582"/>
                  </a:lnTo>
                  <a:lnTo>
                    <a:pt x="262" y="584"/>
                  </a:lnTo>
                  <a:lnTo>
                    <a:pt x="290" y="584"/>
                  </a:lnTo>
                  <a:lnTo>
                    <a:pt x="318" y="584"/>
                  </a:lnTo>
                  <a:lnTo>
                    <a:pt x="344" y="582"/>
                  </a:lnTo>
                  <a:lnTo>
                    <a:pt x="368" y="576"/>
                  </a:lnTo>
                  <a:lnTo>
                    <a:pt x="392" y="570"/>
                  </a:lnTo>
                  <a:lnTo>
                    <a:pt x="412" y="564"/>
                  </a:lnTo>
                  <a:lnTo>
                    <a:pt x="428" y="554"/>
                  </a:lnTo>
                  <a:lnTo>
                    <a:pt x="442" y="542"/>
                  </a:lnTo>
                  <a:lnTo>
                    <a:pt x="446" y="536"/>
                  </a:lnTo>
                  <a:lnTo>
                    <a:pt x="448" y="530"/>
                  </a:lnTo>
                  <a:lnTo>
                    <a:pt x="450" y="524"/>
                  </a:lnTo>
                  <a:lnTo>
                    <a:pt x="450" y="516"/>
                  </a:lnTo>
                  <a:close/>
                </a:path>
              </a:pathLst>
            </a:custGeom>
            <a:solidFill>
              <a:srgbClr val="FE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94" name="Freeform 10223"/>
            <p:cNvSpPr>
              <a:spLocks/>
            </p:cNvSpPr>
            <p:nvPr/>
          </p:nvSpPr>
          <p:spPr bwMode="auto">
            <a:xfrm>
              <a:off x="6311106" y="1946275"/>
              <a:ext cx="357188" cy="463550"/>
            </a:xfrm>
            <a:custGeom>
              <a:avLst/>
              <a:gdLst>
                <a:gd name="T0" fmla="*/ 450 w 450"/>
                <a:gd name="T1" fmla="*/ 516 h 584"/>
                <a:gd name="T2" fmla="*/ 432 w 450"/>
                <a:gd name="T3" fmla="*/ 428 h 584"/>
                <a:gd name="T4" fmla="*/ 418 w 450"/>
                <a:gd name="T5" fmla="*/ 444 h 584"/>
                <a:gd name="T6" fmla="*/ 388 w 450"/>
                <a:gd name="T7" fmla="*/ 468 h 584"/>
                <a:gd name="T8" fmla="*/ 360 w 450"/>
                <a:gd name="T9" fmla="*/ 484 h 584"/>
                <a:gd name="T10" fmla="*/ 336 w 450"/>
                <a:gd name="T11" fmla="*/ 492 h 584"/>
                <a:gd name="T12" fmla="*/ 312 w 450"/>
                <a:gd name="T13" fmla="*/ 496 h 584"/>
                <a:gd name="T14" fmla="*/ 280 w 450"/>
                <a:gd name="T15" fmla="*/ 490 h 584"/>
                <a:gd name="T16" fmla="*/ 244 w 450"/>
                <a:gd name="T17" fmla="*/ 470 h 584"/>
                <a:gd name="T18" fmla="*/ 216 w 450"/>
                <a:gd name="T19" fmla="*/ 444 h 584"/>
                <a:gd name="T20" fmla="*/ 196 w 450"/>
                <a:gd name="T21" fmla="*/ 414 h 584"/>
                <a:gd name="T22" fmla="*/ 180 w 450"/>
                <a:gd name="T23" fmla="*/ 382 h 584"/>
                <a:gd name="T24" fmla="*/ 214 w 450"/>
                <a:gd name="T25" fmla="*/ 374 h 584"/>
                <a:gd name="T26" fmla="*/ 402 w 450"/>
                <a:gd name="T27" fmla="*/ 320 h 584"/>
                <a:gd name="T28" fmla="*/ 394 w 450"/>
                <a:gd name="T29" fmla="*/ 288 h 584"/>
                <a:gd name="T30" fmla="*/ 404 w 450"/>
                <a:gd name="T31" fmla="*/ 286 h 584"/>
                <a:gd name="T32" fmla="*/ 420 w 450"/>
                <a:gd name="T33" fmla="*/ 282 h 584"/>
                <a:gd name="T34" fmla="*/ 434 w 450"/>
                <a:gd name="T35" fmla="*/ 272 h 584"/>
                <a:gd name="T36" fmla="*/ 444 w 450"/>
                <a:gd name="T37" fmla="*/ 254 h 584"/>
                <a:gd name="T38" fmla="*/ 446 w 450"/>
                <a:gd name="T39" fmla="*/ 238 h 584"/>
                <a:gd name="T40" fmla="*/ 440 w 450"/>
                <a:gd name="T41" fmla="*/ 232 h 584"/>
                <a:gd name="T42" fmla="*/ 428 w 450"/>
                <a:gd name="T43" fmla="*/ 230 h 584"/>
                <a:gd name="T44" fmla="*/ 420 w 450"/>
                <a:gd name="T45" fmla="*/ 234 h 584"/>
                <a:gd name="T46" fmla="*/ 400 w 450"/>
                <a:gd name="T47" fmla="*/ 238 h 584"/>
                <a:gd name="T48" fmla="*/ 384 w 450"/>
                <a:gd name="T49" fmla="*/ 230 h 584"/>
                <a:gd name="T50" fmla="*/ 374 w 450"/>
                <a:gd name="T51" fmla="*/ 218 h 584"/>
                <a:gd name="T52" fmla="*/ 368 w 450"/>
                <a:gd name="T53" fmla="*/ 206 h 584"/>
                <a:gd name="T54" fmla="*/ 366 w 450"/>
                <a:gd name="T55" fmla="*/ 198 h 584"/>
                <a:gd name="T56" fmla="*/ 324 w 450"/>
                <a:gd name="T57" fmla="*/ 62 h 584"/>
                <a:gd name="T58" fmla="*/ 302 w 450"/>
                <a:gd name="T59" fmla="*/ 44 h 584"/>
                <a:gd name="T60" fmla="*/ 262 w 450"/>
                <a:gd name="T61" fmla="*/ 20 h 584"/>
                <a:gd name="T62" fmla="*/ 224 w 450"/>
                <a:gd name="T63" fmla="*/ 4 h 584"/>
                <a:gd name="T64" fmla="*/ 190 w 450"/>
                <a:gd name="T65" fmla="*/ 0 h 584"/>
                <a:gd name="T66" fmla="*/ 158 w 450"/>
                <a:gd name="T67" fmla="*/ 2 h 584"/>
                <a:gd name="T68" fmla="*/ 130 w 450"/>
                <a:gd name="T69" fmla="*/ 12 h 584"/>
                <a:gd name="T70" fmla="*/ 104 w 450"/>
                <a:gd name="T71" fmla="*/ 26 h 584"/>
                <a:gd name="T72" fmla="*/ 72 w 450"/>
                <a:gd name="T73" fmla="*/ 58 h 584"/>
                <a:gd name="T74" fmla="*/ 36 w 450"/>
                <a:gd name="T75" fmla="*/ 108 h 584"/>
                <a:gd name="T76" fmla="*/ 14 w 450"/>
                <a:gd name="T77" fmla="*/ 158 h 584"/>
                <a:gd name="T78" fmla="*/ 2 w 450"/>
                <a:gd name="T79" fmla="*/ 202 h 584"/>
                <a:gd name="T80" fmla="*/ 2 w 450"/>
                <a:gd name="T81" fmla="*/ 228 h 584"/>
                <a:gd name="T82" fmla="*/ 20 w 450"/>
                <a:gd name="T83" fmla="*/ 286 h 584"/>
                <a:gd name="T84" fmla="*/ 50 w 450"/>
                <a:gd name="T85" fmla="*/ 378 h 584"/>
                <a:gd name="T86" fmla="*/ 90 w 450"/>
                <a:gd name="T87" fmla="*/ 476 h 584"/>
                <a:gd name="T88" fmla="*/ 112 w 450"/>
                <a:gd name="T89" fmla="*/ 516 h 584"/>
                <a:gd name="T90" fmla="*/ 134 w 450"/>
                <a:gd name="T91" fmla="*/ 544 h 584"/>
                <a:gd name="T92" fmla="*/ 148 w 450"/>
                <a:gd name="T93" fmla="*/ 556 h 584"/>
                <a:gd name="T94" fmla="*/ 186 w 450"/>
                <a:gd name="T95" fmla="*/ 572 h 584"/>
                <a:gd name="T96" fmla="*/ 236 w 450"/>
                <a:gd name="T97" fmla="*/ 582 h 584"/>
                <a:gd name="T98" fmla="*/ 290 w 450"/>
                <a:gd name="T99" fmla="*/ 584 h 584"/>
                <a:gd name="T100" fmla="*/ 344 w 450"/>
                <a:gd name="T101" fmla="*/ 582 h 584"/>
                <a:gd name="T102" fmla="*/ 392 w 450"/>
                <a:gd name="T103" fmla="*/ 570 h 584"/>
                <a:gd name="T104" fmla="*/ 428 w 450"/>
                <a:gd name="T105" fmla="*/ 554 h 584"/>
                <a:gd name="T106" fmla="*/ 446 w 450"/>
                <a:gd name="T107" fmla="*/ 536 h 584"/>
                <a:gd name="T108" fmla="*/ 450 w 450"/>
                <a:gd name="T109" fmla="*/ 524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50" h="584">
                  <a:moveTo>
                    <a:pt x="450" y="516"/>
                  </a:moveTo>
                  <a:lnTo>
                    <a:pt x="450" y="516"/>
                  </a:lnTo>
                  <a:lnTo>
                    <a:pt x="444" y="480"/>
                  </a:lnTo>
                  <a:lnTo>
                    <a:pt x="432" y="428"/>
                  </a:lnTo>
                  <a:lnTo>
                    <a:pt x="432" y="428"/>
                  </a:lnTo>
                  <a:lnTo>
                    <a:pt x="418" y="444"/>
                  </a:lnTo>
                  <a:lnTo>
                    <a:pt x="402" y="456"/>
                  </a:lnTo>
                  <a:lnTo>
                    <a:pt x="388" y="468"/>
                  </a:lnTo>
                  <a:lnTo>
                    <a:pt x="374" y="476"/>
                  </a:lnTo>
                  <a:lnTo>
                    <a:pt x="360" y="484"/>
                  </a:lnTo>
                  <a:lnTo>
                    <a:pt x="348" y="488"/>
                  </a:lnTo>
                  <a:lnTo>
                    <a:pt x="336" y="492"/>
                  </a:lnTo>
                  <a:lnTo>
                    <a:pt x="324" y="494"/>
                  </a:lnTo>
                  <a:lnTo>
                    <a:pt x="312" y="496"/>
                  </a:lnTo>
                  <a:lnTo>
                    <a:pt x="300" y="496"/>
                  </a:lnTo>
                  <a:lnTo>
                    <a:pt x="280" y="490"/>
                  </a:lnTo>
                  <a:lnTo>
                    <a:pt x="262" y="482"/>
                  </a:lnTo>
                  <a:lnTo>
                    <a:pt x="244" y="470"/>
                  </a:lnTo>
                  <a:lnTo>
                    <a:pt x="230" y="458"/>
                  </a:lnTo>
                  <a:lnTo>
                    <a:pt x="216" y="444"/>
                  </a:lnTo>
                  <a:lnTo>
                    <a:pt x="206" y="428"/>
                  </a:lnTo>
                  <a:lnTo>
                    <a:pt x="196" y="414"/>
                  </a:lnTo>
                  <a:lnTo>
                    <a:pt x="184" y="392"/>
                  </a:lnTo>
                  <a:lnTo>
                    <a:pt x="180" y="382"/>
                  </a:lnTo>
                  <a:lnTo>
                    <a:pt x="180" y="382"/>
                  </a:lnTo>
                  <a:lnTo>
                    <a:pt x="214" y="374"/>
                  </a:lnTo>
                  <a:lnTo>
                    <a:pt x="276" y="356"/>
                  </a:lnTo>
                  <a:lnTo>
                    <a:pt x="402" y="320"/>
                  </a:lnTo>
                  <a:lnTo>
                    <a:pt x="402" y="320"/>
                  </a:lnTo>
                  <a:lnTo>
                    <a:pt x="394" y="288"/>
                  </a:lnTo>
                  <a:lnTo>
                    <a:pt x="394" y="288"/>
                  </a:lnTo>
                  <a:lnTo>
                    <a:pt x="404" y="286"/>
                  </a:lnTo>
                  <a:lnTo>
                    <a:pt x="412" y="284"/>
                  </a:lnTo>
                  <a:lnTo>
                    <a:pt x="420" y="282"/>
                  </a:lnTo>
                  <a:lnTo>
                    <a:pt x="428" y="276"/>
                  </a:lnTo>
                  <a:lnTo>
                    <a:pt x="434" y="272"/>
                  </a:lnTo>
                  <a:lnTo>
                    <a:pt x="438" y="266"/>
                  </a:lnTo>
                  <a:lnTo>
                    <a:pt x="444" y="254"/>
                  </a:lnTo>
                  <a:lnTo>
                    <a:pt x="446" y="242"/>
                  </a:lnTo>
                  <a:lnTo>
                    <a:pt x="446" y="238"/>
                  </a:lnTo>
                  <a:lnTo>
                    <a:pt x="442" y="234"/>
                  </a:lnTo>
                  <a:lnTo>
                    <a:pt x="440" y="232"/>
                  </a:lnTo>
                  <a:lnTo>
                    <a:pt x="434" y="230"/>
                  </a:lnTo>
                  <a:lnTo>
                    <a:pt x="428" y="230"/>
                  </a:lnTo>
                  <a:lnTo>
                    <a:pt x="420" y="234"/>
                  </a:lnTo>
                  <a:lnTo>
                    <a:pt x="420" y="234"/>
                  </a:lnTo>
                  <a:lnTo>
                    <a:pt x="410" y="236"/>
                  </a:lnTo>
                  <a:lnTo>
                    <a:pt x="400" y="238"/>
                  </a:lnTo>
                  <a:lnTo>
                    <a:pt x="392" y="236"/>
                  </a:lnTo>
                  <a:lnTo>
                    <a:pt x="384" y="230"/>
                  </a:lnTo>
                  <a:lnTo>
                    <a:pt x="380" y="226"/>
                  </a:lnTo>
                  <a:lnTo>
                    <a:pt x="374" y="218"/>
                  </a:lnTo>
                  <a:lnTo>
                    <a:pt x="368" y="206"/>
                  </a:lnTo>
                  <a:lnTo>
                    <a:pt x="368" y="206"/>
                  </a:lnTo>
                  <a:lnTo>
                    <a:pt x="366" y="198"/>
                  </a:lnTo>
                  <a:lnTo>
                    <a:pt x="366" y="198"/>
                  </a:lnTo>
                  <a:lnTo>
                    <a:pt x="366" y="198"/>
                  </a:lnTo>
                  <a:lnTo>
                    <a:pt x="324" y="62"/>
                  </a:lnTo>
                  <a:lnTo>
                    <a:pt x="324" y="62"/>
                  </a:lnTo>
                  <a:lnTo>
                    <a:pt x="302" y="44"/>
                  </a:lnTo>
                  <a:lnTo>
                    <a:pt x="282" y="30"/>
                  </a:lnTo>
                  <a:lnTo>
                    <a:pt x="262" y="20"/>
                  </a:lnTo>
                  <a:lnTo>
                    <a:pt x="242" y="10"/>
                  </a:lnTo>
                  <a:lnTo>
                    <a:pt x="224" y="4"/>
                  </a:lnTo>
                  <a:lnTo>
                    <a:pt x="206" y="0"/>
                  </a:lnTo>
                  <a:lnTo>
                    <a:pt x="190" y="0"/>
                  </a:lnTo>
                  <a:lnTo>
                    <a:pt x="174" y="0"/>
                  </a:lnTo>
                  <a:lnTo>
                    <a:pt x="158" y="2"/>
                  </a:lnTo>
                  <a:lnTo>
                    <a:pt x="144" y="6"/>
                  </a:lnTo>
                  <a:lnTo>
                    <a:pt x="130" y="12"/>
                  </a:lnTo>
                  <a:lnTo>
                    <a:pt x="116" y="18"/>
                  </a:lnTo>
                  <a:lnTo>
                    <a:pt x="104" y="26"/>
                  </a:lnTo>
                  <a:lnTo>
                    <a:pt x="92" y="36"/>
                  </a:lnTo>
                  <a:lnTo>
                    <a:pt x="72" y="58"/>
                  </a:lnTo>
                  <a:lnTo>
                    <a:pt x="52" y="82"/>
                  </a:lnTo>
                  <a:lnTo>
                    <a:pt x="36" y="108"/>
                  </a:lnTo>
                  <a:lnTo>
                    <a:pt x="24" y="134"/>
                  </a:lnTo>
                  <a:lnTo>
                    <a:pt x="14" y="158"/>
                  </a:lnTo>
                  <a:lnTo>
                    <a:pt x="6" y="182"/>
                  </a:lnTo>
                  <a:lnTo>
                    <a:pt x="2" y="202"/>
                  </a:lnTo>
                  <a:lnTo>
                    <a:pt x="0" y="218"/>
                  </a:lnTo>
                  <a:lnTo>
                    <a:pt x="2" y="228"/>
                  </a:lnTo>
                  <a:lnTo>
                    <a:pt x="2" y="228"/>
                  </a:lnTo>
                  <a:lnTo>
                    <a:pt x="20" y="286"/>
                  </a:lnTo>
                  <a:lnTo>
                    <a:pt x="34" y="330"/>
                  </a:lnTo>
                  <a:lnTo>
                    <a:pt x="50" y="378"/>
                  </a:lnTo>
                  <a:lnTo>
                    <a:pt x="70" y="428"/>
                  </a:lnTo>
                  <a:lnTo>
                    <a:pt x="90" y="476"/>
                  </a:lnTo>
                  <a:lnTo>
                    <a:pt x="100" y="496"/>
                  </a:lnTo>
                  <a:lnTo>
                    <a:pt x="112" y="516"/>
                  </a:lnTo>
                  <a:lnTo>
                    <a:pt x="124" y="532"/>
                  </a:lnTo>
                  <a:lnTo>
                    <a:pt x="134" y="544"/>
                  </a:lnTo>
                  <a:lnTo>
                    <a:pt x="134" y="544"/>
                  </a:lnTo>
                  <a:lnTo>
                    <a:pt x="148" y="556"/>
                  </a:lnTo>
                  <a:lnTo>
                    <a:pt x="166" y="564"/>
                  </a:lnTo>
                  <a:lnTo>
                    <a:pt x="186" y="572"/>
                  </a:lnTo>
                  <a:lnTo>
                    <a:pt x="210" y="578"/>
                  </a:lnTo>
                  <a:lnTo>
                    <a:pt x="236" y="582"/>
                  </a:lnTo>
                  <a:lnTo>
                    <a:pt x="262" y="584"/>
                  </a:lnTo>
                  <a:lnTo>
                    <a:pt x="290" y="584"/>
                  </a:lnTo>
                  <a:lnTo>
                    <a:pt x="318" y="584"/>
                  </a:lnTo>
                  <a:lnTo>
                    <a:pt x="344" y="582"/>
                  </a:lnTo>
                  <a:lnTo>
                    <a:pt x="368" y="576"/>
                  </a:lnTo>
                  <a:lnTo>
                    <a:pt x="392" y="570"/>
                  </a:lnTo>
                  <a:lnTo>
                    <a:pt x="412" y="564"/>
                  </a:lnTo>
                  <a:lnTo>
                    <a:pt x="428" y="554"/>
                  </a:lnTo>
                  <a:lnTo>
                    <a:pt x="442" y="542"/>
                  </a:lnTo>
                  <a:lnTo>
                    <a:pt x="446" y="536"/>
                  </a:lnTo>
                  <a:lnTo>
                    <a:pt x="448" y="530"/>
                  </a:lnTo>
                  <a:lnTo>
                    <a:pt x="450" y="524"/>
                  </a:lnTo>
                  <a:lnTo>
                    <a:pt x="450" y="5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95" name="Freeform 10224"/>
            <p:cNvSpPr>
              <a:spLocks/>
            </p:cNvSpPr>
            <p:nvPr/>
          </p:nvSpPr>
          <p:spPr bwMode="auto">
            <a:xfrm>
              <a:off x="6130131" y="1792287"/>
              <a:ext cx="488950" cy="495300"/>
            </a:xfrm>
            <a:custGeom>
              <a:avLst/>
              <a:gdLst>
                <a:gd name="T0" fmla="*/ 314 w 616"/>
                <a:gd name="T1" fmla="*/ 548 h 624"/>
                <a:gd name="T2" fmla="*/ 328 w 616"/>
                <a:gd name="T3" fmla="*/ 468 h 624"/>
                <a:gd name="T4" fmla="*/ 304 w 616"/>
                <a:gd name="T5" fmla="*/ 388 h 624"/>
                <a:gd name="T6" fmla="*/ 248 w 616"/>
                <a:gd name="T7" fmla="*/ 336 h 624"/>
                <a:gd name="T8" fmla="*/ 440 w 616"/>
                <a:gd name="T9" fmla="*/ 312 h 624"/>
                <a:gd name="T10" fmla="*/ 460 w 616"/>
                <a:gd name="T11" fmla="*/ 298 h 624"/>
                <a:gd name="T12" fmla="*/ 444 w 616"/>
                <a:gd name="T13" fmla="*/ 286 h 624"/>
                <a:gd name="T14" fmla="*/ 396 w 616"/>
                <a:gd name="T15" fmla="*/ 270 h 624"/>
                <a:gd name="T16" fmla="*/ 498 w 616"/>
                <a:gd name="T17" fmla="*/ 276 h 624"/>
                <a:gd name="T18" fmla="*/ 586 w 616"/>
                <a:gd name="T19" fmla="*/ 262 h 624"/>
                <a:gd name="T20" fmla="*/ 612 w 616"/>
                <a:gd name="T21" fmla="*/ 234 h 624"/>
                <a:gd name="T22" fmla="*/ 610 w 616"/>
                <a:gd name="T23" fmla="*/ 206 h 624"/>
                <a:gd name="T24" fmla="*/ 574 w 616"/>
                <a:gd name="T25" fmla="*/ 244 h 624"/>
                <a:gd name="T26" fmla="*/ 580 w 616"/>
                <a:gd name="T27" fmla="*/ 132 h 624"/>
                <a:gd name="T28" fmla="*/ 566 w 616"/>
                <a:gd name="T29" fmla="*/ 52 h 624"/>
                <a:gd name="T30" fmla="*/ 534 w 616"/>
                <a:gd name="T31" fmla="*/ 14 h 624"/>
                <a:gd name="T32" fmla="*/ 502 w 616"/>
                <a:gd name="T33" fmla="*/ 8 h 624"/>
                <a:gd name="T34" fmla="*/ 468 w 616"/>
                <a:gd name="T35" fmla="*/ 24 h 624"/>
                <a:gd name="T36" fmla="*/ 470 w 616"/>
                <a:gd name="T37" fmla="*/ 70 h 624"/>
                <a:gd name="T38" fmla="*/ 474 w 616"/>
                <a:gd name="T39" fmla="*/ 90 h 624"/>
                <a:gd name="T40" fmla="*/ 414 w 616"/>
                <a:gd name="T41" fmla="*/ 32 h 624"/>
                <a:gd name="T42" fmla="*/ 350 w 616"/>
                <a:gd name="T43" fmla="*/ 6 h 624"/>
                <a:gd name="T44" fmla="*/ 296 w 616"/>
                <a:gd name="T45" fmla="*/ 0 h 624"/>
                <a:gd name="T46" fmla="*/ 260 w 616"/>
                <a:gd name="T47" fmla="*/ 20 h 624"/>
                <a:gd name="T48" fmla="*/ 264 w 616"/>
                <a:gd name="T49" fmla="*/ 54 h 624"/>
                <a:gd name="T50" fmla="*/ 296 w 616"/>
                <a:gd name="T51" fmla="*/ 88 h 624"/>
                <a:gd name="T52" fmla="*/ 290 w 616"/>
                <a:gd name="T53" fmla="*/ 104 h 624"/>
                <a:gd name="T54" fmla="*/ 170 w 616"/>
                <a:gd name="T55" fmla="*/ 148 h 624"/>
                <a:gd name="T56" fmla="*/ 106 w 616"/>
                <a:gd name="T57" fmla="*/ 204 h 624"/>
                <a:gd name="T58" fmla="*/ 66 w 616"/>
                <a:gd name="T59" fmla="*/ 220 h 624"/>
                <a:gd name="T60" fmla="*/ 10 w 616"/>
                <a:gd name="T61" fmla="*/ 234 h 624"/>
                <a:gd name="T62" fmla="*/ 0 w 616"/>
                <a:gd name="T63" fmla="*/ 254 h 624"/>
                <a:gd name="T64" fmla="*/ 6 w 616"/>
                <a:gd name="T65" fmla="*/ 276 h 624"/>
                <a:gd name="T66" fmla="*/ 38 w 616"/>
                <a:gd name="T67" fmla="*/ 274 h 624"/>
                <a:gd name="T68" fmla="*/ 48 w 616"/>
                <a:gd name="T69" fmla="*/ 272 h 624"/>
                <a:gd name="T70" fmla="*/ 18 w 616"/>
                <a:gd name="T71" fmla="*/ 312 h 624"/>
                <a:gd name="T72" fmla="*/ 24 w 616"/>
                <a:gd name="T73" fmla="*/ 322 h 624"/>
                <a:gd name="T74" fmla="*/ 50 w 616"/>
                <a:gd name="T75" fmla="*/ 318 h 624"/>
                <a:gd name="T76" fmla="*/ 58 w 616"/>
                <a:gd name="T77" fmla="*/ 310 h 624"/>
                <a:gd name="T78" fmla="*/ 70 w 616"/>
                <a:gd name="T79" fmla="*/ 398 h 624"/>
                <a:gd name="T80" fmla="*/ 104 w 616"/>
                <a:gd name="T81" fmla="*/ 470 h 624"/>
                <a:gd name="T82" fmla="*/ 180 w 616"/>
                <a:gd name="T83" fmla="*/ 518 h 624"/>
                <a:gd name="T84" fmla="*/ 162 w 616"/>
                <a:gd name="T85" fmla="*/ 560 h 624"/>
                <a:gd name="T86" fmla="*/ 164 w 616"/>
                <a:gd name="T87" fmla="*/ 586 h 624"/>
                <a:gd name="T88" fmla="*/ 184 w 616"/>
                <a:gd name="T89" fmla="*/ 586 h 624"/>
                <a:gd name="T90" fmla="*/ 198 w 616"/>
                <a:gd name="T91" fmla="*/ 568 h 624"/>
                <a:gd name="T92" fmla="*/ 198 w 616"/>
                <a:gd name="T93" fmla="*/ 620 h 624"/>
                <a:gd name="T94" fmla="*/ 216 w 616"/>
                <a:gd name="T95" fmla="*/ 620 h 624"/>
                <a:gd name="T96" fmla="*/ 268 w 616"/>
                <a:gd name="T97" fmla="*/ 600 h 624"/>
                <a:gd name="T98" fmla="*/ 304 w 616"/>
                <a:gd name="T99" fmla="*/ 572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16" h="624">
                  <a:moveTo>
                    <a:pt x="304" y="572"/>
                  </a:moveTo>
                  <a:lnTo>
                    <a:pt x="304" y="572"/>
                  </a:lnTo>
                  <a:lnTo>
                    <a:pt x="306" y="566"/>
                  </a:lnTo>
                  <a:lnTo>
                    <a:pt x="314" y="548"/>
                  </a:lnTo>
                  <a:lnTo>
                    <a:pt x="322" y="520"/>
                  </a:lnTo>
                  <a:lnTo>
                    <a:pt x="326" y="504"/>
                  </a:lnTo>
                  <a:lnTo>
                    <a:pt x="328" y="486"/>
                  </a:lnTo>
                  <a:lnTo>
                    <a:pt x="328" y="468"/>
                  </a:lnTo>
                  <a:lnTo>
                    <a:pt x="326" y="448"/>
                  </a:lnTo>
                  <a:lnTo>
                    <a:pt x="322" y="428"/>
                  </a:lnTo>
                  <a:lnTo>
                    <a:pt x="316" y="408"/>
                  </a:lnTo>
                  <a:lnTo>
                    <a:pt x="304" y="388"/>
                  </a:lnTo>
                  <a:lnTo>
                    <a:pt x="290" y="370"/>
                  </a:lnTo>
                  <a:lnTo>
                    <a:pt x="272" y="352"/>
                  </a:lnTo>
                  <a:lnTo>
                    <a:pt x="248" y="336"/>
                  </a:lnTo>
                  <a:lnTo>
                    <a:pt x="248" y="336"/>
                  </a:lnTo>
                  <a:lnTo>
                    <a:pt x="286" y="332"/>
                  </a:lnTo>
                  <a:lnTo>
                    <a:pt x="366" y="324"/>
                  </a:lnTo>
                  <a:lnTo>
                    <a:pt x="406" y="318"/>
                  </a:lnTo>
                  <a:lnTo>
                    <a:pt x="440" y="312"/>
                  </a:lnTo>
                  <a:lnTo>
                    <a:pt x="450" y="308"/>
                  </a:lnTo>
                  <a:lnTo>
                    <a:pt x="458" y="304"/>
                  </a:lnTo>
                  <a:lnTo>
                    <a:pt x="460" y="302"/>
                  </a:lnTo>
                  <a:lnTo>
                    <a:pt x="460" y="298"/>
                  </a:lnTo>
                  <a:lnTo>
                    <a:pt x="458" y="296"/>
                  </a:lnTo>
                  <a:lnTo>
                    <a:pt x="456" y="294"/>
                  </a:lnTo>
                  <a:lnTo>
                    <a:pt x="456" y="294"/>
                  </a:lnTo>
                  <a:lnTo>
                    <a:pt x="444" y="286"/>
                  </a:lnTo>
                  <a:lnTo>
                    <a:pt x="434" y="280"/>
                  </a:lnTo>
                  <a:lnTo>
                    <a:pt x="414" y="274"/>
                  </a:lnTo>
                  <a:lnTo>
                    <a:pt x="402" y="270"/>
                  </a:lnTo>
                  <a:lnTo>
                    <a:pt x="396" y="270"/>
                  </a:lnTo>
                  <a:lnTo>
                    <a:pt x="396" y="270"/>
                  </a:lnTo>
                  <a:lnTo>
                    <a:pt x="428" y="274"/>
                  </a:lnTo>
                  <a:lnTo>
                    <a:pt x="460" y="276"/>
                  </a:lnTo>
                  <a:lnTo>
                    <a:pt x="498" y="276"/>
                  </a:lnTo>
                  <a:lnTo>
                    <a:pt x="538" y="274"/>
                  </a:lnTo>
                  <a:lnTo>
                    <a:pt x="556" y="270"/>
                  </a:lnTo>
                  <a:lnTo>
                    <a:pt x="572" y="266"/>
                  </a:lnTo>
                  <a:lnTo>
                    <a:pt x="586" y="262"/>
                  </a:lnTo>
                  <a:lnTo>
                    <a:pt x="598" y="254"/>
                  </a:lnTo>
                  <a:lnTo>
                    <a:pt x="608" y="246"/>
                  </a:lnTo>
                  <a:lnTo>
                    <a:pt x="612" y="234"/>
                  </a:lnTo>
                  <a:lnTo>
                    <a:pt x="612" y="234"/>
                  </a:lnTo>
                  <a:lnTo>
                    <a:pt x="616" y="216"/>
                  </a:lnTo>
                  <a:lnTo>
                    <a:pt x="616" y="210"/>
                  </a:lnTo>
                  <a:lnTo>
                    <a:pt x="614" y="206"/>
                  </a:lnTo>
                  <a:lnTo>
                    <a:pt x="610" y="206"/>
                  </a:lnTo>
                  <a:lnTo>
                    <a:pt x="608" y="206"/>
                  </a:lnTo>
                  <a:lnTo>
                    <a:pt x="600" y="214"/>
                  </a:lnTo>
                  <a:lnTo>
                    <a:pt x="582" y="232"/>
                  </a:lnTo>
                  <a:lnTo>
                    <a:pt x="574" y="244"/>
                  </a:lnTo>
                  <a:lnTo>
                    <a:pt x="574" y="244"/>
                  </a:lnTo>
                  <a:lnTo>
                    <a:pt x="578" y="210"/>
                  </a:lnTo>
                  <a:lnTo>
                    <a:pt x="580" y="174"/>
                  </a:lnTo>
                  <a:lnTo>
                    <a:pt x="580" y="132"/>
                  </a:lnTo>
                  <a:lnTo>
                    <a:pt x="580" y="110"/>
                  </a:lnTo>
                  <a:lnTo>
                    <a:pt x="576" y="90"/>
                  </a:lnTo>
                  <a:lnTo>
                    <a:pt x="572" y="70"/>
                  </a:lnTo>
                  <a:lnTo>
                    <a:pt x="566" y="52"/>
                  </a:lnTo>
                  <a:lnTo>
                    <a:pt x="558" y="36"/>
                  </a:lnTo>
                  <a:lnTo>
                    <a:pt x="546" y="22"/>
                  </a:lnTo>
                  <a:lnTo>
                    <a:pt x="540" y="18"/>
                  </a:lnTo>
                  <a:lnTo>
                    <a:pt x="534" y="14"/>
                  </a:lnTo>
                  <a:lnTo>
                    <a:pt x="526" y="10"/>
                  </a:lnTo>
                  <a:lnTo>
                    <a:pt x="518" y="8"/>
                  </a:lnTo>
                  <a:lnTo>
                    <a:pt x="518" y="8"/>
                  </a:lnTo>
                  <a:lnTo>
                    <a:pt x="502" y="8"/>
                  </a:lnTo>
                  <a:lnTo>
                    <a:pt x="488" y="8"/>
                  </a:lnTo>
                  <a:lnTo>
                    <a:pt x="480" y="12"/>
                  </a:lnTo>
                  <a:lnTo>
                    <a:pt x="472" y="18"/>
                  </a:lnTo>
                  <a:lnTo>
                    <a:pt x="468" y="24"/>
                  </a:lnTo>
                  <a:lnTo>
                    <a:pt x="466" y="32"/>
                  </a:lnTo>
                  <a:lnTo>
                    <a:pt x="464" y="40"/>
                  </a:lnTo>
                  <a:lnTo>
                    <a:pt x="464" y="50"/>
                  </a:lnTo>
                  <a:lnTo>
                    <a:pt x="470" y="70"/>
                  </a:lnTo>
                  <a:lnTo>
                    <a:pt x="476" y="86"/>
                  </a:lnTo>
                  <a:lnTo>
                    <a:pt x="484" y="102"/>
                  </a:lnTo>
                  <a:lnTo>
                    <a:pt x="484" y="102"/>
                  </a:lnTo>
                  <a:lnTo>
                    <a:pt x="474" y="90"/>
                  </a:lnTo>
                  <a:lnTo>
                    <a:pt x="464" y="74"/>
                  </a:lnTo>
                  <a:lnTo>
                    <a:pt x="448" y="58"/>
                  </a:lnTo>
                  <a:lnTo>
                    <a:pt x="426" y="40"/>
                  </a:lnTo>
                  <a:lnTo>
                    <a:pt x="414" y="32"/>
                  </a:lnTo>
                  <a:lnTo>
                    <a:pt x="400" y="24"/>
                  </a:lnTo>
                  <a:lnTo>
                    <a:pt x="384" y="18"/>
                  </a:lnTo>
                  <a:lnTo>
                    <a:pt x="368" y="10"/>
                  </a:lnTo>
                  <a:lnTo>
                    <a:pt x="350" y="6"/>
                  </a:lnTo>
                  <a:lnTo>
                    <a:pt x="330" y="2"/>
                  </a:lnTo>
                  <a:lnTo>
                    <a:pt x="330" y="2"/>
                  </a:lnTo>
                  <a:lnTo>
                    <a:pt x="310" y="0"/>
                  </a:lnTo>
                  <a:lnTo>
                    <a:pt x="296" y="0"/>
                  </a:lnTo>
                  <a:lnTo>
                    <a:pt x="282" y="2"/>
                  </a:lnTo>
                  <a:lnTo>
                    <a:pt x="272" y="8"/>
                  </a:lnTo>
                  <a:lnTo>
                    <a:pt x="266" y="12"/>
                  </a:lnTo>
                  <a:lnTo>
                    <a:pt x="260" y="20"/>
                  </a:lnTo>
                  <a:lnTo>
                    <a:pt x="258" y="28"/>
                  </a:lnTo>
                  <a:lnTo>
                    <a:pt x="258" y="36"/>
                  </a:lnTo>
                  <a:lnTo>
                    <a:pt x="260" y="46"/>
                  </a:lnTo>
                  <a:lnTo>
                    <a:pt x="264" y="54"/>
                  </a:lnTo>
                  <a:lnTo>
                    <a:pt x="270" y="64"/>
                  </a:lnTo>
                  <a:lnTo>
                    <a:pt x="278" y="72"/>
                  </a:lnTo>
                  <a:lnTo>
                    <a:pt x="286" y="80"/>
                  </a:lnTo>
                  <a:lnTo>
                    <a:pt x="296" y="88"/>
                  </a:lnTo>
                  <a:lnTo>
                    <a:pt x="306" y="94"/>
                  </a:lnTo>
                  <a:lnTo>
                    <a:pt x="318" y="98"/>
                  </a:lnTo>
                  <a:lnTo>
                    <a:pt x="318" y="98"/>
                  </a:lnTo>
                  <a:lnTo>
                    <a:pt x="290" y="104"/>
                  </a:lnTo>
                  <a:lnTo>
                    <a:pt x="262" y="110"/>
                  </a:lnTo>
                  <a:lnTo>
                    <a:pt x="226" y="122"/>
                  </a:lnTo>
                  <a:lnTo>
                    <a:pt x="190" y="138"/>
                  </a:lnTo>
                  <a:lnTo>
                    <a:pt x="170" y="148"/>
                  </a:lnTo>
                  <a:lnTo>
                    <a:pt x="152" y="160"/>
                  </a:lnTo>
                  <a:lnTo>
                    <a:pt x="136" y="172"/>
                  </a:lnTo>
                  <a:lnTo>
                    <a:pt x="120" y="188"/>
                  </a:lnTo>
                  <a:lnTo>
                    <a:pt x="106" y="204"/>
                  </a:lnTo>
                  <a:lnTo>
                    <a:pt x="94" y="222"/>
                  </a:lnTo>
                  <a:lnTo>
                    <a:pt x="94" y="222"/>
                  </a:lnTo>
                  <a:lnTo>
                    <a:pt x="80" y="220"/>
                  </a:lnTo>
                  <a:lnTo>
                    <a:pt x="66" y="220"/>
                  </a:lnTo>
                  <a:lnTo>
                    <a:pt x="50" y="220"/>
                  </a:lnTo>
                  <a:lnTo>
                    <a:pt x="32" y="222"/>
                  </a:lnTo>
                  <a:lnTo>
                    <a:pt x="16" y="228"/>
                  </a:lnTo>
                  <a:lnTo>
                    <a:pt x="10" y="234"/>
                  </a:lnTo>
                  <a:lnTo>
                    <a:pt x="6" y="240"/>
                  </a:lnTo>
                  <a:lnTo>
                    <a:pt x="2" y="246"/>
                  </a:lnTo>
                  <a:lnTo>
                    <a:pt x="0" y="254"/>
                  </a:lnTo>
                  <a:lnTo>
                    <a:pt x="0" y="254"/>
                  </a:lnTo>
                  <a:lnTo>
                    <a:pt x="0" y="262"/>
                  </a:lnTo>
                  <a:lnTo>
                    <a:pt x="0" y="268"/>
                  </a:lnTo>
                  <a:lnTo>
                    <a:pt x="2" y="274"/>
                  </a:lnTo>
                  <a:lnTo>
                    <a:pt x="6" y="276"/>
                  </a:lnTo>
                  <a:lnTo>
                    <a:pt x="10" y="278"/>
                  </a:lnTo>
                  <a:lnTo>
                    <a:pt x="16" y="280"/>
                  </a:lnTo>
                  <a:lnTo>
                    <a:pt x="26" y="278"/>
                  </a:lnTo>
                  <a:lnTo>
                    <a:pt x="38" y="274"/>
                  </a:lnTo>
                  <a:lnTo>
                    <a:pt x="48" y="270"/>
                  </a:lnTo>
                  <a:lnTo>
                    <a:pt x="56" y="266"/>
                  </a:lnTo>
                  <a:lnTo>
                    <a:pt x="56" y="266"/>
                  </a:lnTo>
                  <a:lnTo>
                    <a:pt x="48" y="272"/>
                  </a:lnTo>
                  <a:lnTo>
                    <a:pt x="30" y="288"/>
                  </a:lnTo>
                  <a:lnTo>
                    <a:pt x="24" y="298"/>
                  </a:lnTo>
                  <a:lnTo>
                    <a:pt x="18" y="308"/>
                  </a:lnTo>
                  <a:lnTo>
                    <a:pt x="18" y="312"/>
                  </a:lnTo>
                  <a:lnTo>
                    <a:pt x="18" y="316"/>
                  </a:lnTo>
                  <a:lnTo>
                    <a:pt x="20" y="320"/>
                  </a:lnTo>
                  <a:lnTo>
                    <a:pt x="24" y="322"/>
                  </a:lnTo>
                  <a:lnTo>
                    <a:pt x="24" y="322"/>
                  </a:lnTo>
                  <a:lnTo>
                    <a:pt x="32" y="326"/>
                  </a:lnTo>
                  <a:lnTo>
                    <a:pt x="40" y="326"/>
                  </a:lnTo>
                  <a:lnTo>
                    <a:pt x="46" y="322"/>
                  </a:lnTo>
                  <a:lnTo>
                    <a:pt x="50" y="318"/>
                  </a:lnTo>
                  <a:lnTo>
                    <a:pt x="56" y="308"/>
                  </a:lnTo>
                  <a:lnTo>
                    <a:pt x="58" y="302"/>
                  </a:lnTo>
                  <a:lnTo>
                    <a:pt x="58" y="302"/>
                  </a:lnTo>
                  <a:lnTo>
                    <a:pt x="58" y="310"/>
                  </a:lnTo>
                  <a:lnTo>
                    <a:pt x="60" y="330"/>
                  </a:lnTo>
                  <a:lnTo>
                    <a:pt x="62" y="362"/>
                  </a:lnTo>
                  <a:lnTo>
                    <a:pt x="64" y="378"/>
                  </a:lnTo>
                  <a:lnTo>
                    <a:pt x="70" y="398"/>
                  </a:lnTo>
                  <a:lnTo>
                    <a:pt x="76" y="416"/>
                  </a:lnTo>
                  <a:lnTo>
                    <a:pt x="82" y="434"/>
                  </a:lnTo>
                  <a:lnTo>
                    <a:pt x="92" y="452"/>
                  </a:lnTo>
                  <a:lnTo>
                    <a:pt x="104" y="470"/>
                  </a:lnTo>
                  <a:lnTo>
                    <a:pt x="118" y="486"/>
                  </a:lnTo>
                  <a:lnTo>
                    <a:pt x="136" y="500"/>
                  </a:lnTo>
                  <a:lnTo>
                    <a:pt x="156" y="510"/>
                  </a:lnTo>
                  <a:lnTo>
                    <a:pt x="180" y="518"/>
                  </a:lnTo>
                  <a:lnTo>
                    <a:pt x="180" y="518"/>
                  </a:lnTo>
                  <a:lnTo>
                    <a:pt x="174" y="528"/>
                  </a:lnTo>
                  <a:lnTo>
                    <a:pt x="164" y="548"/>
                  </a:lnTo>
                  <a:lnTo>
                    <a:pt x="162" y="560"/>
                  </a:lnTo>
                  <a:lnTo>
                    <a:pt x="160" y="572"/>
                  </a:lnTo>
                  <a:lnTo>
                    <a:pt x="160" y="580"/>
                  </a:lnTo>
                  <a:lnTo>
                    <a:pt x="162" y="584"/>
                  </a:lnTo>
                  <a:lnTo>
                    <a:pt x="164" y="586"/>
                  </a:lnTo>
                  <a:lnTo>
                    <a:pt x="164" y="586"/>
                  </a:lnTo>
                  <a:lnTo>
                    <a:pt x="172" y="590"/>
                  </a:lnTo>
                  <a:lnTo>
                    <a:pt x="178" y="588"/>
                  </a:lnTo>
                  <a:lnTo>
                    <a:pt x="184" y="586"/>
                  </a:lnTo>
                  <a:lnTo>
                    <a:pt x="188" y="582"/>
                  </a:lnTo>
                  <a:lnTo>
                    <a:pt x="196" y="572"/>
                  </a:lnTo>
                  <a:lnTo>
                    <a:pt x="198" y="568"/>
                  </a:lnTo>
                  <a:lnTo>
                    <a:pt x="198" y="568"/>
                  </a:lnTo>
                  <a:lnTo>
                    <a:pt x="196" y="578"/>
                  </a:lnTo>
                  <a:lnTo>
                    <a:pt x="194" y="602"/>
                  </a:lnTo>
                  <a:lnTo>
                    <a:pt x="194" y="612"/>
                  </a:lnTo>
                  <a:lnTo>
                    <a:pt x="198" y="620"/>
                  </a:lnTo>
                  <a:lnTo>
                    <a:pt x="200" y="622"/>
                  </a:lnTo>
                  <a:lnTo>
                    <a:pt x="204" y="624"/>
                  </a:lnTo>
                  <a:lnTo>
                    <a:pt x="210" y="624"/>
                  </a:lnTo>
                  <a:lnTo>
                    <a:pt x="216" y="620"/>
                  </a:lnTo>
                  <a:lnTo>
                    <a:pt x="216" y="620"/>
                  </a:lnTo>
                  <a:lnTo>
                    <a:pt x="230" y="614"/>
                  </a:lnTo>
                  <a:lnTo>
                    <a:pt x="244" y="610"/>
                  </a:lnTo>
                  <a:lnTo>
                    <a:pt x="268" y="600"/>
                  </a:lnTo>
                  <a:lnTo>
                    <a:pt x="280" y="596"/>
                  </a:lnTo>
                  <a:lnTo>
                    <a:pt x="290" y="590"/>
                  </a:lnTo>
                  <a:lnTo>
                    <a:pt x="298" y="582"/>
                  </a:lnTo>
                  <a:lnTo>
                    <a:pt x="304" y="572"/>
                  </a:lnTo>
                  <a:close/>
                </a:path>
              </a:pathLst>
            </a:custGeom>
            <a:solidFill>
              <a:srgbClr val="735D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96" name="Freeform 10225"/>
            <p:cNvSpPr>
              <a:spLocks/>
            </p:cNvSpPr>
            <p:nvPr/>
          </p:nvSpPr>
          <p:spPr bwMode="auto">
            <a:xfrm>
              <a:off x="6130131" y="1792287"/>
              <a:ext cx="488950" cy="495300"/>
            </a:xfrm>
            <a:custGeom>
              <a:avLst/>
              <a:gdLst>
                <a:gd name="T0" fmla="*/ 314 w 616"/>
                <a:gd name="T1" fmla="*/ 548 h 624"/>
                <a:gd name="T2" fmla="*/ 328 w 616"/>
                <a:gd name="T3" fmla="*/ 468 h 624"/>
                <a:gd name="T4" fmla="*/ 304 w 616"/>
                <a:gd name="T5" fmla="*/ 388 h 624"/>
                <a:gd name="T6" fmla="*/ 248 w 616"/>
                <a:gd name="T7" fmla="*/ 336 h 624"/>
                <a:gd name="T8" fmla="*/ 440 w 616"/>
                <a:gd name="T9" fmla="*/ 312 h 624"/>
                <a:gd name="T10" fmla="*/ 460 w 616"/>
                <a:gd name="T11" fmla="*/ 298 h 624"/>
                <a:gd name="T12" fmla="*/ 444 w 616"/>
                <a:gd name="T13" fmla="*/ 286 h 624"/>
                <a:gd name="T14" fmla="*/ 396 w 616"/>
                <a:gd name="T15" fmla="*/ 270 h 624"/>
                <a:gd name="T16" fmla="*/ 498 w 616"/>
                <a:gd name="T17" fmla="*/ 276 h 624"/>
                <a:gd name="T18" fmla="*/ 586 w 616"/>
                <a:gd name="T19" fmla="*/ 262 h 624"/>
                <a:gd name="T20" fmla="*/ 612 w 616"/>
                <a:gd name="T21" fmla="*/ 234 h 624"/>
                <a:gd name="T22" fmla="*/ 610 w 616"/>
                <a:gd name="T23" fmla="*/ 206 h 624"/>
                <a:gd name="T24" fmla="*/ 574 w 616"/>
                <a:gd name="T25" fmla="*/ 244 h 624"/>
                <a:gd name="T26" fmla="*/ 580 w 616"/>
                <a:gd name="T27" fmla="*/ 132 h 624"/>
                <a:gd name="T28" fmla="*/ 566 w 616"/>
                <a:gd name="T29" fmla="*/ 52 h 624"/>
                <a:gd name="T30" fmla="*/ 534 w 616"/>
                <a:gd name="T31" fmla="*/ 14 h 624"/>
                <a:gd name="T32" fmla="*/ 502 w 616"/>
                <a:gd name="T33" fmla="*/ 8 h 624"/>
                <a:gd name="T34" fmla="*/ 468 w 616"/>
                <a:gd name="T35" fmla="*/ 24 h 624"/>
                <a:gd name="T36" fmla="*/ 470 w 616"/>
                <a:gd name="T37" fmla="*/ 70 h 624"/>
                <a:gd name="T38" fmla="*/ 474 w 616"/>
                <a:gd name="T39" fmla="*/ 90 h 624"/>
                <a:gd name="T40" fmla="*/ 414 w 616"/>
                <a:gd name="T41" fmla="*/ 32 h 624"/>
                <a:gd name="T42" fmla="*/ 350 w 616"/>
                <a:gd name="T43" fmla="*/ 6 h 624"/>
                <a:gd name="T44" fmla="*/ 296 w 616"/>
                <a:gd name="T45" fmla="*/ 0 h 624"/>
                <a:gd name="T46" fmla="*/ 260 w 616"/>
                <a:gd name="T47" fmla="*/ 20 h 624"/>
                <a:gd name="T48" fmla="*/ 264 w 616"/>
                <a:gd name="T49" fmla="*/ 54 h 624"/>
                <a:gd name="T50" fmla="*/ 296 w 616"/>
                <a:gd name="T51" fmla="*/ 88 h 624"/>
                <a:gd name="T52" fmla="*/ 290 w 616"/>
                <a:gd name="T53" fmla="*/ 104 h 624"/>
                <a:gd name="T54" fmla="*/ 170 w 616"/>
                <a:gd name="T55" fmla="*/ 148 h 624"/>
                <a:gd name="T56" fmla="*/ 106 w 616"/>
                <a:gd name="T57" fmla="*/ 204 h 624"/>
                <a:gd name="T58" fmla="*/ 66 w 616"/>
                <a:gd name="T59" fmla="*/ 220 h 624"/>
                <a:gd name="T60" fmla="*/ 10 w 616"/>
                <a:gd name="T61" fmla="*/ 234 h 624"/>
                <a:gd name="T62" fmla="*/ 0 w 616"/>
                <a:gd name="T63" fmla="*/ 254 h 624"/>
                <a:gd name="T64" fmla="*/ 6 w 616"/>
                <a:gd name="T65" fmla="*/ 276 h 624"/>
                <a:gd name="T66" fmla="*/ 38 w 616"/>
                <a:gd name="T67" fmla="*/ 274 h 624"/>
                <a:gd name="T68" fmla="*/ 48 w 616"/>
                <a:gd name="T69" fmla="*/ 272 h 624"/>
                <a:gd name="T70" fmla="*/ 18 w 616"/>
                <a:gd name="T71" fmla="*/ 312 h 624"/>
                <a:gd name="T72" fmla="*/ 24 w 616"/>
                <a:gd name="T73" fmla="*/ 322 h 624"/>
                <a:gd name="T74" fmla="*/ 50 w 616"/>
                <a:gd name="T75" fmla="*/ 318 h 624"/>
                <a:gd name="T76" fmla="*/ 58 w 616"/>
                <a:gd name="T77" fmla="*/ 310 h 624"/>
                <a:gd name="T78" fmla="*/ 70 w 616"/>
                <a:gd name="T79" fmla="*/ 398 h 624"/>
                <a:gd name="T80" fmla="*/ 104 w 616"/>
                <a:gd name="T81" fmla="*/ 470 h 624"/>
                <a:gd name="T82" fmla="*/ 180 w 616"/>
                <a:gd name="T83" fmla="*/ 518 h 624"/>
                <a:gd name="T84" fmla="*/ 162 w 616"/>
                <a:gd name="T85" fmla="*/ 560 h 624"/>
                <a:gd name="T86" fmla="*/ 164 w 616"/>
                <a:gd name="T87" fmla="*/ 586 h 624"/>
                <a:gd name="T88" fmla="*/ 184 w 616"/>
                <a:gd name="T89" fmla="*/ 586 h 624"/>
                <a:gd name="T90" fmla="*/ 198 w 616"/>
                <a:gd name="T91" fmla="*/ 568 h 624"/>
                <a:gd name="T92" fmla="*/ 198 w 616"/>
                <a:gd name="T93" fmla="*/ 620 h 624"/>
                <a:gd name="T94" fmla="*/ 216 w 616"/>
                <a:gd name="T95" fmla="*/ 620 h 624"/>
                <a:gd name="T96" fmla="*/ 268 w 616"/>
                <a:gd name="T97" fmla="*/ 600 h 624"/>
                <a:gd name="T98" fmla="*/ 304 w 616"/>
                <a:gd name="T99" fmla="*/ 572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16" h="624">
                  <a:moveTo>
                    <a:pt x="304" y="572"/>
                  </a:moveTo>
                  <a:lnTo>
                    <a:pt x="304" y="572"/>
                  </a:lnTo>
                  <a:lnTo>
                    <a:pt x="306" y="566"/>
                  </a:lnTo>
                  <a:lnTo>
                    <a:pt x="314" y="548"/>
                  </a:lnTo>
                  <a:lnTo>
                    <a:pt x="322" y="520"/>
                  </a:lnTo>
                  <a:lnTo>
                    <a:pt x="326" y="504"/>
                  </a:lnTo>
                  <a:lnTo>
                    <a:pt x="328" y="486"/>
                  </a:lnTo>
                  <a:lnTo>
                    <a:pt x="328" y="468"/>
                  </a:lnTo>
                  <a:lnTo>
                    <a:pt x="326" y="448"/>
                  </a:lnTo>
                  <a:lnTo>
                    <a:pt x="322" y="428"/>
                  </a:lnTo>
                  <a:lnTo>
                    <a:pt x="316" y="408"/>
                  </a:lnTo>
                  <a:lnTo>
                    <a:pt x="304" y="388"/>
                  </a:lnTo>
                  <a:lnTo>
                    <a:pt x="290" y="370"/>
                  </a:lnTo>
                  <a:lnTo>
                    <a:pt x="272" y="352"/>
                  </a:lnTo>
                  <a:lnTo>
                    <a:pt x="248" y="336"/>
                  </a:lnTo>
                  <a:lnTo>
                    <a:pt x="248" y="336"/>
                  </a:lnTo>
                  <a:lnTo>
                    <a:pt x="286" y="332"/>
                  </a:lnTo>
                  <a:lnTo>
                    <a:pt x="366" y="324"/>
                  </a:lnTo>
                  <a:lnTo>
                    <a:pt x="406" y="318"/>
                  </a:lnTo>
                  <a:lnTo>
                    <a:pt x="440" y="312"/>
                  </a:lnTo>
                  <a:lnTo>
                    <a:pt x="450" y="308"/>
                  </a:lnTo>
                  <a:lnTo>
                    <a:pt x="458" y="304"/>
                  </a:lnTo>
                  <a:lnTo>
                    <a:pt x="460" y="302"/>
                  </a:lnTo>
                  <a:lnTo>
                    <a:pt x="460" y="298"/>
                  </a:lnTo>
                  <a:lnTo>
                    <a:pt x="458" y="296"/>
                  </a:lnTo>
                  <a:lnTo>
                    <a:pt x="456" y="294"/>
                  </a:lnTo>
                  <a:lnTo>
                    <a:pt x="456" y="294"/>
                  </a:lnTo>
                  <a:lnTo>
                    <a:pt x="444" y="286"/>
                  </a:lnTo>
                  <a:lnTo>
                    <a:pt x="434" y="280"/>
                  </a:lnTo>
                  <a:lnTo>
                    <a:pt x="414" y="274"/>
                  </a:lnTo>
                  <a:lnTo>
                    <a:pt x="402" y="270"/>
                  </a:lnTo>
                  <a:lnTo>
                    <a:pt x="396" y="270"/>
                  </a:lnTo>
                  <a:lnTo>
                    <a:pt x="396" y="270"/>
                  </a:lnTo>
                  <a:lnTo>
                    <a:pt x="428" y="274"/>
                  </a:lnTo>
                  <a:lnTo>
                    <a:pt x="460" y="276"/>
                  </a:lnTo>
                  <a:lnTo>
                    <a:pt x="498" y="276"/>
                  </a:lnTo>
                  <a:lnTo>
                    <a:pt x="538" y="274"/>
                  </a:lnTo>
                  <a:lnTo>
                    <a:pt x="556" y="270"/>
                  </a:lnTo>
                  <a:lnTo>
                    <a:pt x="572" y="266"/>
                  </a:lnTo>
                  <a:lnTo>
                    <a:pt x="586" y="262"/>
                  </a:lnTo>
                  <a:lnTo>
                    <a:pt x="598" y="254"/>
                  </a:lnTo>
                  <a:lnTo>
                    <a:pt x="608" y="246"/>
                  </a:lnTo>
                  <a:lnTo>
                    <a:pt x="612" y="234"/>
                  </a:lnTo>
                  <a:lnTo>
                    <a:pt x="612" y="234"/>
                  </a:lnTo>
                  <a:lnTo>
                    <a:pt x="616" y="216"/>
                  </a:lnTo>
                  <a:lnTo>
                    <a:pt x="616" y="210"/>
                  </a:lnTo>
                  <a:lnTo>
                    <a:pt x="614" y="206"/>
                  </a:lnTo>
                  <a:lnTo>
                    <a:pt x="610" y="206"/>
                  </a:lnTo>
                  <a:lnTo>
                    <a:pt x="608" y="206"/>
                  </a:lnTo>
                  <a:lnTo>
                    <a:pt x="600" y="214"/>
                  </a:lnTo>
                  <a:lnTo>
                    <a:pt x="582" y="232"/>
                  </a:lnTo>
                  <a:lnTo>
                    <a:pt x="574" y="244"/>
                  </a:lnTo>
                  <a:lnTo>
                    <a:pt x="574" y="244"/>
                  </a:lnTo>
                  <a:lnTo>
                    <a:pt x="578" y="210"/>
                  </a:lnTo>
                  <a:lnTo>
                    <a:pt x="580" y="174"/>
                  </a:lnTo>
                  <a:lnTo>
                    <a:pt x="580" y="132"/>
                  </a:lnTo>
                  <a:lnTo>
                    <a:pt x="580" y="110"/>
                  </a:lnTo>
                  <a:lnTo>
                    <a:pt x="576" y="90"/>
                  </a:lnTo>
                  <a:lnTo>
                    <a:pt x="572" y="70"/>
                  </a:lnTo>
                  <a:lnTo>
                    <a:pt x="566" y="52"/>
                  </a:lnTo>
                  <a:lnTo>
                    <a:pt x="558" y="36"/>
                  </a:lnTo>
                  <a:lnTo>
                    <a:pt x="546" y="22"/>
                  </a:lnTo>
                  <a:lnTo>
                    <a:pt x="540" y="18"/>
                  </a:lnTo>
                  <a:lnTo>
                    <a:pt x="534" y="14"/>
                  </a:lnTo>
                  <a:lnTo>
                    <a:pt x="526" y="10"/>
                  </a:lnTo>
                  <a:lnTo>
                    <a:pt x="518" y="8"/>
                  </a:lnTo>
                  <a:lnTo>
                    <a:pt x="518" y="8"/>
                  </a:lnTo>
                  <a:lnTo>
                    <a:pt x="502" y="8"/>
                  </a:lnTo>
                  <a:lnTo>
                    <a:pt x="488" y="8"/>
                  </a:lnTo>
                  <a:lnTo>
                    <a:pt x="480" y="12"/>
                  </a:lnTo>
                  <a:lnTo>
                    <a:pt x="472" y="18"/>
                  </a:lnTo>
                  <a:lnTo>
                    <a:pt x="468" y="24"/>
                  </a:lnTo>
                  <a:lnTo>
                    <a:pt x="466" y="32"/>
                  </a:lnTo>
                  <a:lnTo>
                    <a:pt x="464" y="40"/>
                  </a:lnTo>
                  <a:lnTo>
                    <a:pt x="464" y="50"/>
                  </a:lnTo>
                  <a:lnTo>
                    <a:pt x="470" y="70"/>
                  </a:lnTo>
                  <a:lnTo>
                    <a:pt x="476" y="86"/>
                  </a:lnTo>
                  <a:lnTo>
                    <a:pt x="484" y="102"/>
                  </a:lnTo>
                  <a:lnTo>
                    <a:pt x="484" y="102"/>
                  </a:lnTo>
                  <a:lnTo>
                    <a:pt x="474" y="90"/>
                  </a:lnTo>
                  <a:lnTo>
                    <a:pt x="464" y="74"/>
                  </a:lnTo>
                  <a:lnTo>
                    <a:pt x="448" y="58"/>
                  </a:lnTo>
                  <a:lnTo>
                    <a:pt x="426" y="40"/>
                  </a:lnTo>
                  <a:lnTo>
                    <a:pt x="414" y="32"/>
                  </a:lnTo>
                  <a:lnTo>
                    <a:pt x="400" y="24"/>
                  </a:lnTo>
                  <a:lnTo>
                    <a:pt x="384" y="18"/>
                  </a:lnTo>
                  <a:lnTo>
                    <a:pt x="368" y="10"/>
                  </a:lnTo>
                  <a:lnTo>
                    <a:pt x="350" y="6"/>
                  </a:lnTo>
                  <a:lnTo>
                    <a:pt x="330" y="2"/>
                  </a:lnTo>
                  <a:lnTo>
                    <a:pt x="330" y="2"/>
                  </a:lnTo>
                  <a:lnTo>
                    <a:pt x="310" y="0"/>
                  </a:lnTo>
                  <a:lnTo>
                    <a:pt x="296" y="0"/>
                  </a:lnTo>
                  <a:lnTo>
                    <a:pt x="282" y="2"/>
                  </a:lnTo>
                  <a:lnTo>
                    <a:pt x="272" y="8"/>
                  </a:lnTo>
                  <a:lnTo>
                    <a:pt x="266" y="12"/>
                  </a:lnTo>
                  <a:lnTo>
                    <a:pt x="260" y="20"/>
                  </a:lnTo>
                  <a:lnTo>
                    <a:pt x="258" y="28"/>
                  </a:lnTo>
                  <a:lnTo>
                    <a:pt x="258" y="36"/>
                  </a:lnTo>
                  <a:lnTo>
                    <a:pt x="260" y="46"/>
                  </a:lnTo>
                  <a:lnTo>
                    <a:pt x="264" y="54"/>
                  </a:lnTo>
                  <a:lnTo>
                    <a:pt x="270" y="64"/>
                  </a:lnTo>
                  <a:lnTo>
                    <a:pt x="278" y="72"/>
                  </a:lnTo>
                  <a:lnTo>
                    <a:pt x="286" y="80"/>
                  </a:lnTo>
                  <a:lnTo>
                    <a:pt x="296" y="88"/>
                  </a:lnTo>
                  <a:lnTo>
                    <a:pt x="306" y="94"/>
                  </a:lnTo>
                  <a:lnTo>
                    <a:pt x="318" y="98"/>
                  </a:lnTo>
                  <a:lnTo>
                    <a:pt x="318" y="98"/>
                  </a:lnTo>
                  <a:lnTo>
                    <a:pt x="290" y="104"/>
                  </a:lnTo>
                  <a:lnTo>
                    <a:pt x="262" y="110"/>
                  </a:lnTo>
                  <a:lnTo>
                    <a:pt x="226" y="122"/>
                  </a:lnTo>
                  <a:lnTo>
                    <a:pt x="190" y="138"/>
                  </a:lnTo>
                  <a:lnTo>
                    <a:pt x="170" y="148"/>
                  </a:lnTo>
                  <a:lnTo>
                    <a:pt x="152" y="160"/>
                  </a:lnTo>
                  <a:lnTo>
                    <a:pt x="136" y="172"/>
                  </a:lnTo>
                  <a:lnTo>
                    <a:pt x="120" y="188"/>
                  </a:lnTo>
                  <a:lnTo>
                    <a:pt x="106" y="204"/>
                  </a:lnTo>
                  <a:lnTo>
                    <a:pt x="94" y="222"/>
                  </a:lnTo>
                  <a:lnTo>
                    <a:pt x="94" y="222"/>
                  </a:lnTo>
                  <a:lnTo>
                    <a:pt x="80" y="220"/>
                  </a:lnTo>
                  <a:lnTo>
                    <a:pt x="66" y="220"/>
                  </a:lnTo>
                  <a:lnTo>
                    <a:pt x="50" y="220"/>
                  </a:lnTo>
                  <a:lnTo>
                    <a:pt x="32" y="222"/>
                  </a:lnTo>
                  <a:lnTo>
                    <a:pt x="16" y="228"/>
                  </a:lnTo>
                  <a:lnTo>
                    <a:pt x="10" y="234"/>
                  </a:lnTo>
                  <a:lnTo>
                    <a:pt x="6" y="240"/>
                  </a:lnTo>
                  <a:lnTo>
                    <a:pt x="2" y="246"/>
                  </a:lnTo>
                  <a:lnTo>
                    <a:pt x="0" y="254"/>
                  </a:lnTo>
                  <a:lnTo>
                    <a:pt x="0" y="254"/>
                  </a:lnTo>
                  <a:lnTo>
                    <a:pt x="0" y="262"/>
                  </a:lnTo>
                  <a:lnTo>
                    <a:pt x="0" y="268"/>
                  </a:lnTo>
                  <a:lnTo>
                    <a:pt x="2" y="274"/>
                  </a:lnTo>
                  <a:lnTo>
                    <a:pt x="6" y="276"/>
                  </a:lnTo>
                  <a:lnTo>
                    <a:pt x="10" y="278"/>
                  </a:lnTo>
                  <a:lnTo>
                    <a:pt x="16" y="280"/>
                  </a:lnTo>
                  <a:lnTo>
                    <a:pt x="26" y="278"/>
                  </a:lnTo>
                  <a:lnTo>
                    <a:pt x="38" y="274"/>
                  </a:lnTo>
                  <a:lnTo>
                    <a:pt x="48" y="270"/>
                  </a:lnTo>
                  <a:lnTo>
                    <a:pt x="56" y="266"/>
                  </a:lnTo>
                  <a:lnTo>
                    <a:pt x="56" y="266"/>
                  </a:lnTo>
                  <a:lnTo>
                    <a:pt x="48" y="272"/>
                  </a:lnTo>
                  <a:lnTo>
                    <a:pt x="30" y="288"/>
                  </a:lnTo>
                  <a:lnTo>
                    <a:pt x="24" y="298"/>
                  </a:lnTo>
                  <a:lnTo>
                    <a:pt x="18" y="308"/>
                  </a:lnTo>
                  <a:lnTo>
                    <a:pt x="18" y="312"/>
                  </a:lnTo>
                  <a:lnTo>
                    <a:pt x="18" y="316"/>
                  </a:lnTo>
                  <a:lnTo>
                    <a:pt x="20" y="320"/>
                  </a:lnTo>
                  <a:lnTo>
                    <a:pt x="24" y="322"/>
                  </a:lnTo>
                  <a:lnTo>
                    <a:pt x="24" y="322"/>
                  </a:lnTo>
                  <a:lnTo>
                    <a:pt x="32" y="326"/>
                  </a:lnTo>
                  <a:lnTo>
                    <a:pt x="40" y="326"/>
                  </a:lnTo>
                  <a:lnTo>
                    <a:pt x="46" y="322"/>
                  </a:lnTo>
                  <a:lnTo>
                    <a:pt x="50" y="318"/>
                  </a:lnTo>
                  <a:lnTo>
                    <a:pt x="56" y="308"/>
                  </a:lnTo>
                  <a:lnTo>
                    <a:pt x="58" y="302"/>
                  </a:lnTo>
                  <a:lnTo>
                    <a:pt x="58" y="302"/>
                  </a:lnTo>
                  <a:lnTo>
                    <a:pt x="58" y="310"/>
                  </a:lnTo>
                  <a:lnTo>
                    <a:pt x="60" y="330"/>
                  </a:lnTo>
                  <a:lnTo>
                    <a:pt x="62" y="362"/>
                  </a:lnTo>
                  <a:lnTo>
                    <a:pt x="64" y="378"/>
                  </a:lnTo>
                  <a:lnTo>
                    <a:pt x="70" y="398"/>
                  </a:lnTo>
                  <a:lnTo>
                    <a:pt x="76" y="416"/>
                  </a:lnTo>
                  <a:lnTo>
                    <a:pt x="82" y="434"/>
                  </a:lnTo>
                  <a:lnTo>
                    <a:pt x="92" y="452"/>
                  </a:lnTo>
                  <a:lnTo>
                    <a:pt x="104" y="470"/>
                  </a:lnTo>
                  <a:lnTo>
                    <a:pt x="118" y="486"/>
                  </a:lnTo>
                  <a:lnTo>
                    <a:pt x="136" y="500"/>
                  </a:lnTo>
                  <a:lnTo>
                    <a:pt x="156" y="510"/>
                  </a:lnTo>
                  <a:lnTo>
                    <a:pt x="180" y="518"/>
                  </a:lnTo>
                  <a:lnTo>
                    <a:pt x="180" y="518"/>
                  </a:lnTo>
                  <a:lnTo>
                    <a:pt x="174" y="528"/>
                  </a:lnTo>
                  <a:lnTo>
                    <a:pt x="164" y="548"/>
                  </a:lnTo>
                  <a:lnTo>
                    <a:pt x="162" y="560"/>
                  </a:lnTo>
                  <a:lnTo>
                    <a:pt x="160" y="572"/>
                  </a:lnTo>
                  <a:lnTo>
                    <a:pt x="160" y="580"/>
                  </a:lnTo>
                  <a:lnTo>
                    <a:pt x="162" y="584"/>
                  </a:lnTo>
                  <a:lnTo>
                    <a:pt x="164" y="586"/>
                  </a:lnTo>
                  <a:lnTo>
                    <a:pt x="164" y="586"/>
                  </a:lnTo>
                  <a:lnTo>
                    <a:pt x="172" y="590"/>
                  </a:lnTo>
                  <a:lnTo>
                    <a:pt x="178" y="588"/>
                  </a:lnTo>
                  <a:lnTo>
                    <a:pt x="184" y="586"/>
                  </a:lnTo>
                  <a:lnTo>
                    <a:pt x="188" y="582"/>
                  </a:lnTo>
                  <a:lnTo>
                    <a:pt x="196" y="572"/>
                  </a:lnTo>
                  <a:lnTo>
                    <a:pt x="198" y="568"/>
                  </a:lnTo>
                  <a:lnTo>
                    <a:pt x="198" y="568"/>
                  </a:lnTo>
                  <a:lnTo>
                    <a:pt x="196" y="578"/>
                  </a:lnTo>
                  <a:lnTo>
                    <a:pt x="194" y="602"/>
                  </a:lnTo>
                  <a:lnTo>
                    <a:pt x="194" y="612"/>
                  </a:lnTo>
                  <a:lnTo>
                    <a:pt x="198" y="620"/>
                  </a:lnTo>
                  <a:lnTo>
                    <a:pt x="200" y="622"/>
                  </a:lnTo>
                  <a:lnTo>
                    <a:pt x="204" y="624"/>
                  </a:lnTo>
                  <a:lnTo>
                    <a:pt x="210" y="624"/>
                  </a:lnTo>
                  <a:lnTo>
                    <a:pt x="216" y="620"/>
                  </a:lnTo>
                  <a:lnTo>
                    <a:pt x="216" y="620"/>
                  </a:lnTo>
                  <a:lnTo>
                    <a:pt x="230" y="614"/>
                  </a:lnTo>
                  <a:lnTo>
                    <a:pt x="244" y="610"/>
                  </a:lnTo>
                  <a:lnTo>
                    <a:pt x="268" y="600"/>
                  </a:lnTo>
                  <a:lnTo>
                    <a:pt x="280" y="596"/>
                  </a:lnTo>
                  <a:lnTo>
                    <a:pt x="290" y="590"/>
                  </a:lnTo>
                  <a:lnTo>
                    <a:pt x="298" y="582"/>
                  </a:lnTo>
                  <a:lnTo>
                    <a:pt x="304" y="57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97" name="Freeform 10226"/>
            <p:cNvSpPr>
              <a:spLocks/>
            </p:cNvSpPr>
            <p:nvPr/>
          </p:nvSpPr>
          <p:spPr bwMode="auto">
            <a:xfrm>
              <a:off x="6476206" y="2279650"/>
              <a:ext cx="136525" cy="60325"/>
            </a:xfrm>
            <a:custGeom>
              <a:avLst/>
              <a:gdLst>
                <a:gd name="T0" fmla="*/ 0 w 172"/>
                <a:gd name="T1" fmla="*/ 12 h 76"/>
                <a:gd name="T2" fmla="*/ 0 w 172"/>
                <a:gd name="T3" fmla="*/ 12 h 76"/>
                <a:gd name="T4" fmla="*/ 14 w 172"/>
                <a:gd name="T5" fmla="*/ 30 h 76"/>
                <a:gd name="T6" fmla="*/ 30 w 172"/>
                <a:gd name="T7" fmla="*/ 44 h 76"/>
                <a:gd name="T8" fmla="*/ 48 w 172"/>
                <a:gd name="T9" fmla="*/ 58 h 76"/>
                <a:gd name="T10" fmla="*/ 68 w 172"/>
                <a:gd name="T11" fmla="*/ 68 h 76"/>
                <a:gd name="T12" fmla="*/ 78 w 172"/>
                <a:gd name="T13" fmla="*/ 72 h 76"/>
                <a:gd name="T14" fmla="*/ 90 w 172"/>
                <a:gd name="T15" fmla="*/ 74 h 76"/>
                <a:gd name="T16" fmla="*/ 102 w 172"/>
                <a:gd name="T17" fmla="*/ 76 h 76"/>
                <a:gd name="T18" fmla="*/ 116 w 172"/>
                <a:gd name="T19" fmla="*/ 74 h 76"/>
                <a:gd name="T20" fmla="*/ 128 w 172"/>
                <a:gd name="T21" fmla="*/ 72 h 76"/>
                <a:gd name="T22" fmla="*/ 142 w 172"/>
                <a:gd name="T23" fmla="*/ 68 h 76"/>
                <a:gd name="T24" fmla="*/ 158 w 172"/>
                <a:gd name="T25" fmla="*/ 62 h 76"/>
                <a:gd name="T26" fmla="*/ 172 w 172"/>
                <a:gd name="T27" fmla="*/ 52 h 76"/>
                <a:gd name="T28" fmla="*/ 172 w 172"/>
                <a:gd name="T29" fmla="*/ 52 h 76"/>
                <a:gd name="T30" fmla="*/ 164 w 172"/>
                <a:gd name="T31" fmla="*/ 40 h 76"/>
                <a:gd name="T32" fmla="*/ 154 w 172"/>
                <a:gd name="T33" fmla="*/ 30 h 76"/>
                <a:gd name="T34" fmla="*/ 146 w 172"/>
                <a:gd name="T35" fmla="*/ 20 h 76"/>
                <a:gd name="T36" fmla="*/ 134 w 172"/>
                <a:gd name="T37" fmla="*/ 14 h 76"/>
                <a:gd name="T38" fmla="*/ 124 w 172"/>
                <a:gd name="T39" fmla="*/ 8 h 76"/>
                <a:gd name="T40" fmla="*/ 112 w 172"/>
                <a:gd name="T41" fmla="*/ 4 h 76"/>
                <a:gd name="T42" fmla="*/ 100 w 172"/>
                <a:gd name="T43" fmla="*/ 2 h 76"/>
                <a:gd name="T44" fmla="*/ 88 w 172"/>
                <a:gd name="T45" fmla="*/ 0 h 76"/>
                <a:gd name="T46" fmla="*/ 64 w 172"/>
                <a:gd name="T47" fmla="*/ 0 h 76"/>
                <a:gd name="T48" fmla="*/ 40 w 172"/>
                <a:gd name="T49" fmla="*/ 2 h 76"/>
                <a:gd name="T50" fmla="*/ 20 w 172"/>
                <a:gd name="T51" fmla="*/ 6 h 76"/>
                <a:gd name="T52" fmla="*/ 0 w 172"/>
                <a:gd name="T53" fmla="*/ 1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2" h="76">
                  <a:moveTo>
                    <a:pt x="0" y="12"/>
                  </a:moveTo>
                  <a:lnTo>
                    <a:pt x="0" y="12"/>
                  </a:lnTo>
                  <a:lnTo>
                    <a:pt x="14" y="30"/>
                  </a:lnTo>
                  <a:lnTo>
                    <a:pt x="30" y="44"/>
                  </a:lnTo>
                  <a:lnTo>
                    <a:pt x="48" y="58"/>
                  </a:lnTo>
                  <a:lnTo>
                    <a:pt x="68" y="68"/>
                  </a:lnTo>
                  <a:lnTo>
                    <a:pt x="78" y="72"/>
                  </a:lnTo>
                  <a:lnTo>
                    <a:pt x="90" y="74"/>
                  </a:lnTo>
                  <a:lnTo>
                    <a:pt x="102" y="76"/>
                  </a:lnTo>
                  <a:lnTo>
                    <a:pt x="116" y="74"/>
                  </a:lnTo>
                  <a:lnTo>
                    <a:pt x="128" y="72"/>
                  </a:lnTo>
                  <a:lnTo>
                    <a:pt x="142" y="68"/>
                  </a:lnTo>
                  <a:lnTo>
                    <a:pt x="158" y="62"/>
                  </a:lnTo>
                  <a:lnTo>
                    <a:pt x="172" y="52"/>
                  </a:lnTo>
                  <a:lnTo>
                    <a:pt x="172" y="52"/>
                  </a:lnTo>
                  <a:lnTo>
                    <a:pt x="164" y="40"/>
                  </a:lnTo>
                  <a:lnTo>
                    <a:pt x="154" y="30"/>
                  </a:lnTo>
                  <a:lnTo>
                    <a:pt x="146" y="20"/>
                  </a:lnTo>
                  <a:lnTo>
                    <a:pt x="134" y="14"/>
                  </a:lnTo>
                  <a:lnTo>
                    <a:pt x="124" y="8"/>
                  </a:lnTo>
                  <a:lnTo>
                    <a:pt x="112" y="4"/>
                  </a:lnTo>
                  <a:lnTo>
                    <a:pt x="100" y="2"/>
                  </a:lnTo>
                  <a:lnTo>
                    <a:pt x="88" y="0"/>
                  </a:lnTo>
                  <a:lnTo>
                    <a:pt x="64" y="0"/>
                  </a:lnTo>
                  <a:lnTo>
                    <a:pt x="40" y="2"/>
                  </a:lnTo>
                  <a:lnTo>
                    <a:pt x="20" y="6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DA90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98" name="Freeform 10227"/>
            <p:cNvSpPr>
              <a:spLocks/>
            </p:cNvSpPr>
            <p:nvPr/>
          </p:nvSpPr>
          <p:spPr bwMode="auto">
            <a:xfrm>
              <a:off x="6476206" y="2279650"/>
              <a:ext cx="136525" cy="60325"/>
            </a:xfrm>
            <a:custGeom>
              <a:avLst/>
              <a:gdLst>
                <a:gd name="T0" fmla="*/ 0 w 172"/>
                <a:gd name="T1" fmla="*/ 12 h 76"/>
                <a:gd name="T2" fmla="*/ 0 w 172"/>
                <a:gd name="T3" fmla="*/ 12 h 76"/>
                <a:gd name="T4" fmla="*/ 14 w 172"/>
                <a:gd name="T5" fmla="*/ 30 h 76"/>
                <a:gd name="T6" fmla="*/ 30 w 172"/>
                <a:gd name="T7" fmla="*/ 44 h 76"/>
                <a:gd name="T8" fmla="*/ 48 w 172"/>
                <a:gd name="T9" fmla="*/ 58 h 76"/>
                <a:gd name="T10" fmla="*/ 68 w 172"/>
                <a:gd name="T11" fmla="*/ 68 h 76"/>
                <a:gd name="T12" fmla="*/ 78 w 172"/>
                <a:gd name="T13" fmla="*/ 72 h 76"/>
                <a:gd name="T14" fmla="*/ 90 w 172"/>
                <a:gd name="T15" fmla="*/ 74 h 76"/>
                <a:gd name="T16" fmla="*/ 102 w 172"/>
                <a:gd name="T17" fmla="*/ 76 h 76"/>
                <a:gd name="T18" fmla="*/ 116 w 172"/>
                <a:gd name="T19" fmla="*/ 74 h 76"/>
                <a:gd name="T20" fmla="*/ 128 w 172"/>
                <a:gd name="T21" fmla="*/ 72 h 76"/>
                <a:gd name="T22" fmla="*/ 142 w 172"/>
                <a:gd name="T23" fmla="*/ 68 h 76"/>
                <a:gd name="T24" fmla="*/ 158 w 172"/>
                <a:gd name="T25" fmla="*/ 62 h 76"/>
                <a:gd name="T26" fmla="*/ 172 w 172"/>
                <a:gd name="T27" fmla="*/ 52 h 76"/>
                <a:gd name="T28" fmla="*/ 172 w 172"/>
                <a:gd name="T29" fmla="*/ 52 h 76"/>
                <a:gd name="T30" fmla="*/ 164 w 172"/>
                <a:gd name="T31" fmla="*/ 40 h 76"/>
                <a:gd name="T32" fmla="*/ 154 w 172"/>
                <a:gd name="T33" fmla="*/ 30 h 76"/>
                <a:gd name="T34" fmla="*/ 146 w 172"/>
                <a:gd name="T35" fmla="*/ 20 h 76"/>
                <a:gd name="T36" fmla="*/ 134 w 172"/>
                <a:gd name="T37" fmla="*/ 14 h 76"/>
                <a:gd name="T38" fmla="*/ 124 w 172"/>
                <a:gd name="T39" fmla="*/ 8 h 76"/>
                <a:gd name="T40" fmla="*/ 112 w 172"/>
                <a:gd name="T41" fmla="*/ 4 h 76"/>
                <a:gd name="T42" fmla="*/ 100 w 172"/>
                <a:gd name="T43" fmla="*/ 2 h 76"/>
                <a:gd name="T44" fmla="*/ 88 w 172"/>
                <a:gd name="T45" fmla="*/ 0 h 76"/>
                <a:gd name="T46" fmla="*/ 64 w 172"/>
                <a:gd name="T47" fmla="*/ 0 h 76"/>
                <a:gd name="T48" fmla="*/ 40 w 172"/>
                <a:gd name="T49" fmla="*/ 2 h 76"/>
                <a:gd name="T50" fmla="*/ 20 w 172"/>
                <a:gd name="T51" fmla="*/ 6 h 76"/>
                <a:gd name="T52" fmla="*/ 0 w 172"/>
                <a:gd name="T53" fmla="*/ 1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2" h="76">
                  <a:moveTo>
                    <a:pt x="0" y="12"/>
                  </a:moveTo>
                  <a:lnTo>
                    <a:pt x="0" y="12"/>
                  </a:lnTo>
                  <a:lnTo>
                    <a:pt x="14" y="30"/>
                  </a:lnTo>
                  <a:lnTo>
                    <a:pt x="30" y="44"/>
                  </a:lnTo>
                  <a:lnTo>
                    <a:pt x="48" y="58"/>
                  </a:lnTo>
                  <a:lnTo>
                    <a:pt x="68" y="68"/>
                  </a:lnTo>
                  <a:lnTo>
                    <a:pt x="78" y="72"/>
                  </a:lnTo>
                  <a:lnTo>
                    <a:pt x="90" y="74"/>
                  </a:lnTo>
                  <a:lnTo>
                    <a:pt x="102" y="76"/>
                  </a:lnTo>
                  <a:lnTo>
                    <a:pt x="116" y="74"/>
                  </a:lnTo>
                  <a:lnTo>
                    <a:pt x="128" y="72"/>
                  </a:lnTo>
                  <a:lnTo>
                    <a:pt x="142" y="68"/>
                  </a:lnTo>
                  <a:lnTo>
                    <a:pt x="158" y="62"/>
                  </a:lnTo>
                  <a:lnTo>
                    <a:pt x="172" y="52"/>
                  </a:lnTo>
                  <a:lnTo>
                    <a:pt x="172" y="52"/>
                  </a:lnTo>
                  <a:lnTo>
                    <a:pt x="164" y="40"/>
                  </a:lnTo>
                  <a:lnTo>
                    <a:pt x="154" y="30"/>
                  </a:lnTo>
                  <a:lnTo>
                    <a:pt x="146" y="20"/>
                  </a:lnTo>
                  <a:lnTo>
                    <a:pt x="134" y="14"/>
                  </a:lnTo>
                  <a:lnTo>
                    <a:pt x="124" y="8"/>
                  </a:lnTo>
                  <a:lnTo>
                    <a:pt x="112" y="4"/>
                  </a:lnTo>
                  <a:lnTo>
                    <a:pt x="100" y="2"/>
                  </a:lnTo>
                  <a:lnTo>
                    <a:pt x="88" y="0"/>
                  </a:lnTo>
                  <a:lnTo>
                    <a:pt x="64" y="0"/>
                  </a:lnTo>
                  <a:lnTo>
                    <a:pt x="40" y="2"/>
                  </a:lnTo>
                  <a:lnTo>
                    <a:pt x="20" y="6"/>
                  </a:lnTo>
                  <a:lnTo>
                    <a:pt x="0" y="1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99" name="Freeform 10228"/>
            <p:cNvSpPr>
              <a:spLocks/>
            </p:cNvSpPr>
            <p:nvPr/>
          </p:nvSpPr>
          <p:spPr bwMode="auto">
            <a:xfrm>
              <a:off x="6453981" y="2200275"/>
              <a:ext cx="200025" cy="120650"/>
            </a:xfrm>
            <a:custGeom>
              <a:avLst/>
              <a:gdLst>
                <a:gd name="T0" fmla="*/ 222 w 252"/>
                <a:gd name="T1" fmla="*/ 0 h 152"/>
                <a:gd name="T2" fmla="*/ 222 w 252"/>
                <a:gd name="T3" fmla="*/ 0 h 152"/>
                <a:gd name="T4" fmla="*/ 96 w 252"/>
                <a:gd name="T5" fmla="*/ 36 h 152"/>
                <a:gd name="T6" fmla="*/ 34 w 252"/>
                <a:gd name="T7" fmla="*/ 54 h 152"/>
                <a:gd name="T8" fmla="*/ 0 w 252"/>
                <a:gd name="T9" fmla="*/ 62 h 152"/>
                <a:gd name="T10" fmla="*/ 0 w 252"/>
                <a:gd name="T11" fmla="*/ 62 h 152"/>
                <a:gd name="T12" fmla="*/ 8 w 252"/>
                <a:gd name="T13" fmla="*/ 78 h 152"/>
                <a:gd name="T14" fmla="*/ 16 w 252"/>
                <a:gd name="T15" fmla="*/ 94 h 152"/>
                <a:gd name="T16" fmla="*/ 28 w 252"/>
                <a:gd name="T17" fmla="*/ 112 h 152"/>
                <a:gd name="T18" fmla="*/ 28 w 252"/>
                <a:gd name="T19" fmla="*/ 112 h 152"/>
                <a:gd name="T20" fmla="*/ 48 w 252"/>
                <a:gd name="T21" fmla="*/ 106 h 152"/>
                <a:gd name="T22" fmla="*/ 68 w 252"/>
                <a:gd name="T23" fmla="*/ 102 h 152"/>
                <a:gd name="T24" fmla="*/ 92 w 252"/>
                <a:gd name="T25" fmla="*/ 100 h 152"/>
                <a:gd name="T26" fmla="*/ 116 w 252"/>
                <a:gd name="T27" fmla="*/ 100 h 152"/>
                <a:gd name="T28" fmla="*/ 128 w 252"/>
                <a:gd name="T29" fmla="*/ 102 h 152"/>
                <a:gd name="T30" fmla="*/ 140 w 252"/>
                <a:gd name="T31" fmla="*/ 104 h 152"/>
                <a:gd name="T32" fmla="*/ 152 w 252"/>
                <a:gd name="T33" fmla="*/ 108 h 152"/>
                <a:gd name="T34" fmla="*/ 162 w 252"/>
                <a:gd name="T35" fmla="*/ 114 h 152"/>
                <a:gd name="T36" fmla="*/ 174 w 252"/>
                <a:gd name="T37" fmla="*/ 120 h 152"/>
                <a:gd name="T38" fmla="*/ 182 w 252"/>
                <a:gd name="T39" fmla="*/ 130 h 152"/>
                <a:gd name="T40" fmla="*/ 192 w 252"/>
                <a:gd name="T41" fmla="*/ 140 h 152"/>
                <a:gd name="T42" fmla="*/ 200 w 252"/>
                <a:gd name="T43" fmla="*/ 152 h 152"/>
                <a:gd name="T44" fmla="*/ 200 w 252"/>
                <a:gd name="T45" fmla="*/ 152 h 152"/>
                <a:gd name="T46" fmla="*/ 226 w 252"/>
                <a:gd name="T47" fmla="*/ 134 h 152"/>
                <a:gd name="T48" fmla="*/ 252 w 252"/>
                <a:gd name="T49" fmla="*/ 108 h 152"/>
                <a:gd name="T50" fmla="*/ 252 w 252"/>
                <a:gd name="T51" fmla="*/ 108 h 152"/>
                <a:gd name="T52" fmla="*/ 222 w 252"/>
                <a:gd name="T53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52" h="152">
                  <a:moveTo>
                    <a:pt x="222" y="0"/>
                  </a:moveTo>
                  <a:lnTo>
                    <a:pt x="222" y="0"/>
                  </a:lnTo>
                  <a:lnTo>
                    <a:pt x="96" y="36"/>
                  </a:lnTo>
                  <a:lnTo>
                    <a:pt x="34" y="54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8" y="78"/>
                  </a:lnTo>
                  <a:lnTo>
                    <a:pt x="16" y="94"/>
                  </a:lnTo>
                  <a:lnTo>
                    <a:pt x="28" y="112"/>
                  </a:lnTo>
                  <a:lnTo>
                    <a:pt x="28" y="112"/>
                  </a:lnTo>
                  <a:lnTo>
                    <a:pt x="48" y="106"/>
                  </a:lnTo>
                  <a:lnTo>
                    <a:pt x="68" y="102"/>
                  </a:lnTo>
                  <a:lnTo>
                    <a:pt x="92" y="100"/>
                  </a:lnTo>
                  <a:lnTo>
                    <a:pt x="116" y="100"/>
                  </a:lnTo>
                  <a:lnTo>
                    <a:pt x="128" y="102"/>
                  </a:lnTo>
                  <a:lnTo>
                    <a:pt x="140" y="104"/>
                  </a:lnTo>
                  <a:lnTo>
                    <a:pt x="152" y="108"/>
                  </a:lnTo>
                  <a:lnTo>
                    <a:pt x="162" y="114"/>
                  </a:lnTo>
                  <a:lnTo>
                    <a:pt x="174" y="120"/>
                  </a:lnTo>
                  <a:lnTo>
                    <a:pt x="182" y="130"/>
                  </a:lnTo>
                  <a:lnTo>
                    <a:pt x="192" y="140"/>
                  </a:lnTo>
                  <a:lnTo>
                    <a:pt x="200" y="152"/>
                  </a:lnTo>
                  <a:lnTo>
                    <a:pt x="200" y="152"/>
                  </a:lnTo>
                  <a:lnTo>
                    <a:pt x="226" y="134"/>
                  </a:lnTo>
                  <a:lnTo>
                    <a:pt x="252" y="108"/>
                  </a:lnTo>
                  <a:lnTo>
                    <a:pt x="252" y="108"/>
                  </a:lnTo>
                  <a:lnTo>
                    <a:pt x="222" y="0"/>
                  </a:lnTo>
                  <a:close/>
                </a:path>
              </a:pathLst>
            </a:custGeom>
            <a:solidFill>
              <a:srgbClr val="7635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00" name="Freeform 10229"/>
            <p:cNvSpPr>
              <a:spLocks/>
            </p:cNvSpPr>
            <p:nvPr/>
          </p:nvSpPr>
          <p:spPr bwMode="auto">
            <a:xfrm>
              <a:off x="6453981" y="2200275"/>
              <a:ext cx="200025" cy="120650"/>
            </a:xfrm>
            <a:custGeom>
              <a:avLst/>
              <a:gdLst>
                <a:gd name="T0" fmla="*/ 222 w 252"/>
                <a:gd name="T1" fmla="*/ 0 h 152"/>
                <a:gd name="T2" fmla="*/ 222 w 252"/>
                <a:gd name="T3" fmla="*/ 0 h 152"/>
                <a:gd name="T4" fmla="*/ 96 w 252"/>
                <a:gd name="T5" fmla="*/ 36 h 152"/>
                <a:gd name="T6" fmla="*/ 34 w 252"/>
                <a:gd name="T7" fmla="*/ 54 h 152"/>
                <a:gd name="T8" fmla="*/ 0 w 252"/>
                <a:gd name="T9" fmla="*/ 62 h 152"/>
                <a:gd name="T10" fmla="*/ 0 w 252"/>
                <a:gd name="T11" fmla="*/ 62 h 152"/>
                <a:gd name="T12" fmla="*/ 8 w 252"/>
                <a:gd name="T13" fmla="*/ 78 h 152"/>
                <a:gd name="T14" fmla="*/ 16 w 252"/>
                <a:gd name="T15" fmla="*/ 94 h 152"/>
                <a:gd name="T16" fmla="*/ 28 w 252"/>
                <a:gd name="T17" fmla="*/ 112 h 152"/>
                <a:gd name="T18" fmla="*/ 28 w 252"/>
                <a:gd name="T19" fmla="*/ 112 h 152"/>
                <a:gd name="T20" fmla="*/ 48 w 252"/>
                <a:gd name="T21" fmla="*/ 106 h 152"/>
                <a:gd name="T22" fmla="*/ 68 w 252"/>
                <a:gd name="T23" fmla="*/ 102 h 152"/>
                <a:gd name="T24" fmla="*/ 92 w 252"/>
                <a:gd name="T25" fmla="*/ 100 h 152"/>
                <a:gd name="T26" fmla="*/ 116 w 252"/>
                <a:gd name="T27" fmla="*/ 100 h 152"/>
                <a:gd name="T28" fmla="*/ 128 w 252"/>
                <a:gd name="T29" fmla="*/ 102 h 152"/>
                <a:gd name="T30" fmla="*/ 140 w 252"/>
                <a:gd name="T31" fmla="*/ 104 h 152"/>
                <a:gd name="T32" fmla="*/ 152 w 252"/>
                <a:gd name="T33" fmla="*/ 108 h 152"/>
                <a:gd name="T34" fmla="*/ 162 w 252"/>
                <a:gd name="T35" fmla="*/ 114 h 152"/>
                <a:gd name="T36" fmla="*/ 174 w 252"/>
                <a:gd name="T37" fmla="*/ 120 h 152"/>
                <a:gd name="T38" fmla="*/ 182 w 252"/>
                <a:gd name="T39" fmla="*/ 130 h 152"/>
                <a:gd name="T40" fmla="*/ 192 w 252"/>
                <a:gd name="T41" fmla="*/ 140 h 152"/>
                <a:gd name="T42" fmla="*/ 200 w 252"/>
                <a:gd name="T43" fmla="*/ 152 h 152"/>
                <a:gd name="T44" fmla="*/ 200 w 252"/>
                <a:gd name="T45" fmla="*/ 152 h 152"/>
                <a:gd name="T46" fmla="*/ 226 w 252"/>
                <a:gd name="T47" fmla="*/ 134 h 152"/>
                <a:gd name="T48" fmla="*/ 252 w 252"/>
                <a:gd name="T49" fmla="*/ 108 h 152"/>
                <a:gd name="T50" fmla="*/ 252 w 252"/>
                <a:gd name="T51" fmla="*/ 108 h 152"/>
                <a:gd name="T52" fmla="*/ 222 w 252"/>
                <a:gd name="T53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52" h="152">
                  <a:moveTo>
                    <a:pt x="222" y="0"/>
                  </a:moveTo>
                  <a:lnTo>
                    <a:pt x="222" y="0"/>
                  </a:lnTo>
                  <a:lnTo>
                    <a:pt x="96" y="36"/>
                  </a:lnTo>
                  <a:lnTo>
                    <a:pt x="34" y="54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8" y="78"/>
                  </a:lnTo>
                  <a:lnTo>
                    <a:pt x="16" y="94"/>
                  </a:lnTo>
                  <a:lnTo>
                    <a:pt x="28" y="112"/>
                  </a:lnTo>
                  <a:lnTo>
                    <a:pt x="28" y="112"/>
                  </a:lnTo>
                  <a:lnTo>
                    <a:pt x="48" y="106"/>
                  </a:lnTo>
                  <a:lnTo>
                    <a:pt x="68" y="102"/>
                  </a:lnTo>
                  <a:lnTo>
                    <a:pt x="92" y="100"/>
                  </a:lnTo>
                  <a:lnTo>
                    <a:pt x="116" y="100"/>
                  </a:lnTo>
                  <a:lnTo>
                    <a:pt x="128" y="102"/>
                  </a:lnTo>
                  <a:lnTo>
                    <a:pt x="140" y="104"/>
                  </a:lnTo>
                  <a:lnTo>
                    <a:pt x="152" y="108"/>
                  </a:lnTo>
                  <a:lnTo>
                    <a:pt x="162" y="114"/>
                  </a:lnTo>
                  <a:lnTo>
                    <a:pt x="174" y="120"/>
                  </a:lnTo>
                  <a:lnTo>
                    <a:pt x="182" y="130"/>
                  </a:lnTo>
                  <a:lnTo>
                    <a:pt x="192" y="140"/>
                  </a:lnTo>
                  <a:lnTo>
                    <a:pt x="200" y="152"/>
                  </a:lnTo>
                  <a:lnTo>
                    <a:pt x="200" y="152"/>
                  </a:lnTo>
                  <a:lnTo>
                    <a:pt x="226" y="134"/>
                  </a:lnTo>
                  <a:lnTo>
                    <a:pt x="252" y="108"/>
                  </a:lnTo>
                  <a:lnTo>
                    <a:pt x="252" y="108"/>
                  </a:lnTo>
                  <a:lnTo>
                    <a:pt x="22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01" name="Freeform 10230"/>
            <p:cNvSpPr>
              <a:spLocks/>
            </p:cNvSpPr>
            <p:nvPr/>
          </p:nvSpPr>
          <p:spPr bwMode="auto">
            <a:xfrm>
              <a:off x="6525419" y="2092325"/>
              <a:ext cx="31750" cy="58738"/>
            </a:xfrm>
            <a:custGeom>
              <a:avLst/>
              <a:gdLst>
                <a:gd name="T0" fmla="*/ 38 w 40"/>
                <a:gd name="T1" fmla="*/ 32 h 74"/>
                <a:gd name="T2" fmla="*/ 38 w 40"/>
                <a:gd name="T3" fmla="*/ 32 h 74"/>
                <a:gd name="T4" fmla="*/ 40 w 40"/>
                <a:gd name="T5" fmla="*/ 46 h 74"/>
                <a:gd name="T6" fmla="*/ 40 w 40"/>
                <a:gd name="T7" fmla="*/ 58 h 74"/>
                <a:gd name="T8" fmla="*/ 36 w 40"/>
                <a:gd name="T9" fmla="*/ 68 h 74"/>
                <a:gd name="T10" fmla="*/ 34 w 40"/>
                <a:gd name="T11" fmla="*/ 72 h 74"/>
                <a:gd name="T12" fmla="*/ 30 w 40"/>
                <a:gd name="T13" fmla="*/ 72 h 74"/>
                <a:gd name="T14" fmla="*/ 30 w 40"/>
                <a:gd name="T15" fmla="*/ 72 h 74"/>
                <a:gd name="T16" fmla="*/ 26 w 40"/>
                <a:gd name="T17" fmla="*/ 74 h 74"/>
                <a:gd name="T18" fmla="*/ 22 w 40"/>
                <a:gd name="T19" fmla="*/ 72 h 74"/>
                <a:gd name="T20" fmla="*/ 14 w 40"/>
                <a:gd name="T21" fmla="*/ 66 h 74"/>
                <a:gd name="T22" fmla="*/ 8 w 40"/>
                <a:gd name="T23" fmla="*/ 56 h 74"/>
                <a:gd name="T24" fmla="*/ 2 w 40"/>
                <a:gd name="T25" fmla="*/ 42 h 74"/>
                <a:gd name="T26" fmla="*/ 2 w 40"/>
                <a:gd name="T27" fmla="*/ 42 h 74"/>
                <a:gd name="T28" fmla="*/ 0 w 40"/>
                <a:gd name="T29" fmla="*/ 26 h 74"/>
                <a:gd name="T30" fmla="*/ 0 w 40"/>
                <a:gd name="T31" fmla="*/ 14 h 74"/>
                <a:gd name="T32" fmla="*/ 4 w 40"/>
                <a:gd name="T33" fmla="*/ 4 h 74"/>
                <a:gd name="T34" fmla="*/ 6 w 40"/>
                <a:gd name="T35" fmla="*/ 2 h 74"/>
                <a:gd name="T36" fmla="*/ 10 w 40"/>
                <a:gd name="T37" fmla="*/ 0 h 74"/>
                <a:gd name="T38" fmla="*/ 10 w 40"/>
                <a:gd name="T39" fmla="*/ 0 h 74"/>
                <a:gd name="T40" fmla="*/ 14 w 40"/>
                <a:gd name="T41" fmla="*/ 0 h 74"/>
                <a:gd name="T42" fmla="*/ 18 w 40"/>
                <a:gd name="T43" fmla="*/ 0 h 74"/>
                <a:gd name="T44" fmla="*/ 26 w 40"/>
                <a:gd name="T45" fmla="*/ 6 h 74"/>
                <a:gd name="T46" fmla="*/ 32 w 40"/>
                <a:gd name="T47" fmla="*/ 18 h 74"/>
                <a:gd name="T48" fmla="*/ 38 w 40"/>
                <a:gd name="T49" fmla="*/ 3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0" h="74">
                  <a:moveTo>
                    <a:pt x="38" y="32"/>
                  </a:moveTo>
                  <a:lnTo>
                    <a:pt x="38" y="32"/>
                  </a:lnTo>
                  <a:lnTo>
                    <a:pt x="40" y="46"/>
                  </a:lnTo>
                  <a:lnTo>
                    <a:pt x="40" y="58"/>
                  </a:lnTo>
                  <a:lnTo>
                    <a:pt x="36" y="68"/>
                  </a:lnTo>
                  <a:lnTo>
                    <a:pt x="34" y="72"/>
                  </a:lnTo>
                  <a:lnTo>
                    <a:pt x="30" y="72"/>
                  </a:lnTo>
                  <a:lnTo>
                    <a:pt x="30" y="72"/>
                  </a:lnTo>
                  <a:lnTo>
                    <a:pt x="26" y="74"/>
                  </a:lnTo>
                  <a:lnTo>
                    <a:pt x="22" y="72"/>
                  </a:lnTo>
                  <a:lnTo>
                    <a:pt x="14" y="66"/>
                  </a:lnTo>
                  <a:lnTo>
                    <a:pt x="8" y="56"/>
                  </a:lnTo>
                  <a:lnTo>
                    <a:pt x="2" y="42"/>
                  </a:lnTo>
                  <a:lnTo>
                    <a:pt x="2" y="42"/>
                  </a:lnTo>
                  <a:lnTo>
                    <a:pt x="0" y="26"/>
                  </a:lnTo>
                  <a:lnTo>
                    <a:pt x="0" y="14"/>
                  </a:lnTo>
                  <a:lnTo>
                    <a:pt x="4" y="4"/>
                  </a:lnTo>
                  <a:lnTo>
                    <a:pt x="6" y="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4" y="0"/>
                  </a:lnTo>
                  <a:lnTo>
                    <a:pt x="18" y="0"/>
                  </a:lnTo>
                  <a:lnTo>
                    <a:pt x="26" y="6"/>
                  </a:lnTo>
                  <a:lnTo>
                    <a:pt x="32" y="18"/>
                  </a:lnTo>
                  <a:lnTo>
                    <a:pt x="38" y="32"/>
                  </a:lnTo>
                  <a:close/>
                </a:path>
              </a:pathLst>
            </a:custGeom>
            <a:solidFill>
              <a:srgbClr val="1B13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02" name="Freeform 10231"/>
            <p:cNvSpPr>
              <a:spLocks/>
            </p:cNvSpPr>
            <p:nvPr/>
          </p:nvSpPr>
          <p:spPr bwMode="auto">
            <a:xfrm>
              <a:off x="6525419" y="2092325"/>
              <a:ext cx="31750" cy="58738"/>
            </a:xfrm>
            <a:custGeom>
              <a:avLst/>
              <a:gdLst>
                <a:gd name="T0" fmla="*/ 38 w 40"/>
                <a:gd name="T1" fmla="*/ 32 h 74"/>
                <a:gd name="T2" fmla="*/ 38 w 40"/>
                <a:gd name="T3" fmla="*/ 32 h 74"/>
                <a:gd name="T4" fmla="*/ 40 w 40"/>
                <a:gd name="T5" fmla="*/ 46 h 74"/>
                <a:gd name="T6" fmla="*/ 40 w 40"/>
                <a:gd name="T7" fmla="*/ 58 h 74"/>
                <a:gd name="T8" fmla="*/ 36 w 40"/>
                <a:gd name="T9" fmla="*/ 68 h 74"/>
                <a:gd name="T10" fmla="*/ 34 w 40"/>
                <a:gd name="T11" fmla="*/ 72 h 74"/>
                <a:gd name="T12" fmla="*/ 30 w 40"/>
                <a:gd name="T13" fmla="*/ 72 h 74"/>
                <a:gd name="T14" fmla="*/ 30 w 40"/>
                <a:gd name="T15" fmla="*/ 72 h 74"/>
                <a:gd name="T16" fmla="*/ 26 w 40"/>
                <a:gd name="T17" fmla="*/ 74 h 74"/>
                <a:gd name="T18" fmla="*/ 22 w 40"/>
                <a:gd name="T19" fmla="*/ 72 h 74"/>
                <a:gd name="T20" fmla="*/ 14 w 40"/>
                <a:gd name="T21" fmla="*/ 66 h 74"/>
                <a:gd name="T22" fmla="*/ 8 w 40"/>
                <a:gd name="T23" fmla="*/ 56 h 74"/>
                <a:gd name="T24" fmla="*/ 2 w 40"/>
                <a:gd name="T25" fmla="*/ 42 h 74"/>
                <a:gd name="T26" fmla="*/ 2 w 40"/>
                <a:gd name="T27" fmla="*/ 42 h 74"/>
                <a:gd name="T28" fmla="*/ 0 w 40"/>
                <a:gd name="T29" fmla="*/ 26 h 74"/>
                <a:gd name="T30" fmla="*/ 0 w 40"/>
                <a:gd name="T31" fmla="*/ 14 h 74"/>
                <a:gd name="T32" fmla="*/ 4 w 40"/>
                <a:gd name="T33" fmla="*/ 4 h 74"/>
                <a:gd name="T34" fmla="*/ 6 w 40"/>
                <a:gd name="T35" fmla="*/ 2 h 74"/>
                <a:gd name="T36" fmla="*/ 10 w 40"/>
                <a:gd name="T37" fmla="*/ 0 h 74"/>
                <a:gd name="T38" fmla="*/ 10 w 40"/>
                <a:gd name="T39" fmla="*/ 0 h 74"/>
                <a:gd name="T40" fmla="*/ 14 w 40"/>
                <a:gd name="T41" fmla="*/ 0 h 74"/>
                <a:gd name="T42" fmla="*/ 18 w 40"/>
                <a:gd name="T43" fmla="*/ 0 h 74"/>
                <a:gd name="T44" fmla="*/ 26 w 40"/>
                <a:gd name="T45" fmla="*/ 6 h 74"/>
                <a:gd name="T46" fmla="*/ 32 w 40"/>
                <a:gd name="T47" fmla="*/ 18 h 74"/>
                <a:gd name="T48" fmla="*/ 38 w 40"/>
                <a:gd name="T49" fmla="*/ 3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0" h="74">
                  <a:moveTo>
                    <a:pt x="38" y="32"/>
                  </a:moveTo>
                  <a:lnTo>
                    <a:pt x="38" y="32"/>
                  </a:lnTo>
                  <a:lnTo>
                    <a:pt x="40" y="46"/>
                  </a:lnTo>
                  <a:lnTo>
                    <a:pt x="40" y="58"/>
                  </a:lnTo>
                  <a:lnTo>
                    <a:pt x="36" y="68"/>
                  </a:lnTo>
                  <a:lnTo>
                    <a:pt x="34" y="72"/>
                  </a:lnTo>
                  <a:lnTo>
                    <a:pt x="30" y="72"/>
                  </a:lnTo>
                  <a:lnTo>
                    <a:pt x="30" y="72"/>
                  </a:lnTo>
                  <a:lnTo>
                    <a:pt x="26" y="74"/>
                  </a:lnTo>
                  <a:lnTo>
                    <a:pt x="22" y="72"/>
                  </a:lnTo>
                  <a:lnTo>
                    <a:pt x="14" y="66"/>
                  </a:lnTo>
                  <a:lnTo>
                    <a:pt x="8" y="56"/>
                  </a:lnTo>
                  <a:lnTo>
                    <a:pt x="2" y="42"/>
                  </a:lnTo>
                  <a:lnTo>
                    <a:pt x="2" y="42"/>
                  </a:lnTo>
                  <a:lnTo>
                    <a:pt x="0" y="26"/>
                  </a:lnTo>
                  <a:lnTo>
                    <a:pt x="0" y="14"/>
                  </a:lnTo>
                  <a:lnTo>
                    <a:pt x="4" y="4"/>
                  </a:lnTo>
                  <a:lnTo>
                    <a:pt x="6" y="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4" y="0"/>
                  </a:lnTo>
                  <a:lnTo>
                    <a:pt x="18" y="0"/>
                  </a:lnTo>
                  <a:lnTo>
                    <a:pt x="26" y="6"/>
                  </a:lnTo>
                  <a:lnTo>
                    <a:pt x="32" y="18"/>
                  </a:lnTo>
                  <a:lnTo>
                    <a:pt x="38" y="3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03" name="Freeform 10232"/>
            <p:cNvSpPr>
              <a:spLocks/>
            </p:cNvSpPr>
            <p:nvPr/>
          </p:nvSpPr>
          <p:spPr bwMode="auto">
            <a:xfrm>
              <a:off x="6306344" y="2189162"/>
              <a:ext cx="98425" cy="95250"/>
            </a:xfrm>
            <a:custGeom>
              <a:avLst/>
              <a:gdLst>
                <a:gd name="T0" fmla="*/ 124 w 124"/>
                <a:gd name="T1" fmla="*/ 54 h 120"/>
                <a:gd name="T2" fmla="*/ 124 w 124"/>
                <a:gd name="T3" fmla="*/ 54 h 120"/>
                <a:gd name="T4" fmla="*/ 118 w 124"/>
                <a:gd name="T5" fmla="*/ 44 h 120"/>
                <a:gd name="T6" fmla="*/ 110 w 124"/>
                <a:gd name="T7" fmla="*/ 34 h 120"/>
                <a:gd name="T8" fmla="*/ 100 w 124"/>
                <a:gd name="T9" fmla="*/ 22 h 120"/>
                <a:gd name="T10" fmla="*/ 88 w 124"/>
                <a:gd name="T11" fmla="*/ 12 h 120"/>
                <a:gd name="T12" fmla="*/ 80 w 124"/>
                <a:gd name="T13" fmla="*/ 8 h 120"/>
                <a:gd name="T14" fmla="*/ 72 w 124"/>
                <a:gd name="T15" fmla="*/ 4 h 120"/>
                <a:gd name="T16" fmla="*/ 64 w 124"/>
                <a:gd name="T17" fmla="*/ 2 h 120"/>
                <a:gd name="T18" fmla="*/ 54 w 124"/>
                <a:gd name="T19" fmla="*/ 0 h 120"/>
                <a:gd name="T20" fmla="*/ 44 w 124"/>
                <a:gd name="T21" fmla="*/ 2 h 120"/>
                <a:gd name="T22" fmla="*/ 34 w 124"/>
                <a:gd name="T23" fmla="*/ 4 h 120"/>
                <a:gd name="T24" fmla="*/ 34 w 124"/>
                <a:gd name="T25" fmla="*/ 4 h 120"/>
                <a:gd name="T26" fmla="*/ 24 w 124"/>
                <a:gd name="T27" fmla="*/ 10 h 120"/>
                <a:gd name="T28" fmla="*/ 16 w 124"/>
                <a:gd name="T29" fmla="*/ 14 h 120"/>
                <a:gd name="T30" fmla="*/ 10 w 124"/>
                <a:gd name="T31" fmla="*/ 20 h 120"/>
                <a:gd name="T32" fmla="*/ 4 w 124"/>
                <a:gd name="T33" fmla="*/ 26 h 120"/>
                <a:gd name="T34" fmla="*/ 2 w 124"/>
                <a:gd name="T35" fmla="*/ 32 h 120"/>
                <a:gd name="T36" fmla="*/ 0 w 124"/>
                <a:gd name="T37" fmla="*/ 38 h 120"/>
                <a:gd name="T38" fmla="*/ 0 w 124"/>
                <a:gd name="T39" fmla="*/ 52 h 120"/>
                <a:gd name="T40" fmla="*/ 6 w 124"/>
                <a:gd name="T41" fmla="*/ 66 h 120"/>
                <a:gd name="T42" fmla="*/ 12 w 124"/>
                <a:gd name="T43" fmla="*/ 80 h 120"/>
                <a:gd name="T44" fmla="*/ 22 w 124"/>
                <a:gd name="T45" fmla="*/ 92 h 120"/>
                <a:gd name="T46" fmla="*/ 30 w 124"/>
                <a:gd name="T47" fmla="*/ 102 h 120"/>
                <a:gd name="T48" fmla="*/ 30 w 124"/>
                <a:gd name="T49" fmla="*/ 102 h 120"/>
                <a:gd name="T50" fmla="*/ 42 w 124"/>
                <a:gd name="T51" fmla="*/ 110 h 120"/>
                <a:gd name="T52" fmla="*/ 56 w 124"/>
                <a:gd name="T53" fmla="*/ 118 h 120"/>
                <a:gd name="T54" fmla="*/ 72 w 124"/>
                <a:gd name="T55" fmla="*/ 120 h 120"/>
                <a:gd name="T56" fmla="*/ 80 w 124"/>
                <a:gd name="T57" fmla="*/ 120 h 120"/>
                <a:gd name="T58" fmla="*/ 88 w 124"/>
                <a:gd name="T59" fmla="*/ 120 h 120"/>
                <a:gd name="T60" fmla="*/ 96 w 124"/>
                <a:gd name="T61" fmla="*/ 118 h 120"/>
                <a:gd name="T62" fmla="*/ 104 w 124"/>
                <a:gd name="T63" fmla="*/ 114 h 120"/>
                <a:gd name="T64" fmla="*/ 110 w 124"/>
                <a:gd name="T65" fmla="*/ 110 h 120"/>
                <a:gd name="T66" fmla="*/ 116 w 124"/>
                <a:gd name="T67" fmla="*/ 102 h 120"/>
                <a:gd name="T68" fmla="*/ 120 w 124"/>
                <a:gd name="T69" fmla="*/ 94 h 120"/>
                <a:gd name="T70" fmla="*/ 122 w 124"/>
                <a:gd name="T71" fmla="*/ 82 h 120"/>
                <a:gd name="T72" fmla="*/ 124 w 124"/>
                <a:gd name="T73" fmla="*/ 70 h 120"/>
                <a:gd name="T74" fmla="*/ 124 w 124"/>
                <a:gd name="T75" fmla="*/ 54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4" h="120">
                  <a:moveTo>
                    <a:pt x="124" y="54"/>
                  </a:moveTo>
                  <a:lnTo>
                    <a:pt x="124" y="54"/>
                  </a:lnTo>
                  <a:lnTo>
                    <a:pt x="118" y="44"/>
                  </a:lnTo>
                  <a:lnTo>
                    <a:pt x="110" y="34"/>
                  </a:lnTo>
                  <a:lnTo>
                    <a:pt x="100" y="22"/>
                  </a:lnTo>
                  <a:lnTo>
                    <a:pt x="88" y="12"/>
                  </a:lnTo>
                  <a:lnTo>
                    <a:pt x="80" y="8"/>
                  </a:lnTo>
                  <a:lnTo>
                    <a:pt x="72" y="4"/>
                  </a:lnTo>
                  <a:lnTo>
                    <a:pt x="64" y="2"/>
                  </a:lnTo>
                  <a:lnTo>
                    <a:pt x="54" y="0"/>
                  </a:lnTo>
                  <a:lnTo>
                    <a:pt x="44" y="2"/>
                  </a:lnTo>
                  <a:lnTo>
                    <a:pt x="34" y="4"/>
                  </a:lnTo>
                  <a:lnTo>
                    <a:pt x="34" y="4"/>
                  </a:lnTo>
                  <a:lnTo>
                    <a:pt x="24" y="10"/>
                  </a:lnTo>
                  <a:lnTo>
                    <a:pt x="16" y="14"/>
                  </a:lnTo>
                  <a:lnTo>
                    <a:pt x="10" y="20"/>
                  </a:lnTo>
                  <a:lnTo>
                    <a:pt x="4" y="26"/>
                  </a:lnTo>
                  <a:lnTo>
                    <a:pt x="2" y="32"/>
                  </a:lnTo>
                  <a:lnTo>
                    <a:pt x="0" y="38"/>
                  </a:lnTo>
                  <a:lnTo>
                    <a:pt x="0" y="52"/>
                  </a:lnTo>
                  <a:lnTo>
                    <a:pt x="6" y="66"/>
                  </a:lnTo>
                  <a:lnTo>
                    <a:pt x="12" y="80"/>
                  </a:lnTo>
                  <a:lnTo>
                    <a:pt x="22" y="92"/>
                  </a:lnTo>
                  <a:lnTo>
                    <a:pt x="30" y="102"/>
                  </a:lnTo>
                  <a:lnTo>
                    <a:pt x="30" y="102"/>
                  </a:lnTo>
                  <a:lnTo>
                    <a:pt x="42" y="110"/>
                  </a:lnTo>
                  <a:lnTo>
                    <a:pt x="56" y="118"/>
                  </a:lnTo>
                  <a:lnTo>
                    <a:pt x="72" y="120"/>
                  </a:lnTo>
                  <a:lnTo>
                    <a:pt x="80" y="120"/>
                  </a:lnTo>
                  <a:lnTo>
                    <a:pt x="88" y="120"/>
                  </a:lnTo>
                  <a:lnTo>
                    <a:pt x="96" y="118"/>
                  </a:lnTo>
                  <a:lnTo>
                    <a:pt x="104" y="114"/>
                  </a:lnTo>
                  <a:lnTo>
                    <a:pt x="110" y="110"/>
                  </a:lnTo>
                  <a:lnTo>
                    <a:pt x="116" y="102"/>
                  </a:lnTo>
                  <a:lnTo>
                    <a:pt x="120" y="94"/>
                  </a:lnTo>
                  <a:lnTo>
                    <a:pt x="122" y="82"/>
                  </a:lnTo>
                  <a:lnTo>
                    <a:pt x="124" y="70"/>
                  </a:lnTo>
                  <a:lnTo>
                    <a:pt x="124" y="54"/>
                  </a:lnTo>
                  <a:close/>
                </a:path>
              </a:pathLst>
            </a:custGeom>
            <a:solidFill>
              <a:srgbClr val="FE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04" name="Freeform 10233"/>
            <p:cNvSpPr>
              <a:spLocks/>
            </p:cNvSpPr>
            <p:nvPr/>
          </p:nvSpPr>
          <p:spPr bwMode="auto">
            <a:xfrm>
              <a:off x="6306344" y="2189162"/>
              <a:ext cx="98425" cy="95250"/>
            </a:xfrm>
            <a:custGeom>
              <a:avLst/>
              <a:gdLst>
                <a:gd name="T0" fmla="*/ 124 w 124"/>
                <a:gd name="T1" fmla="*/ 54 h 120"/>
                <a:gd name="T2" fmla="*/ 124 w 124"/>
                <a:gd name="T3" fmla="*/ 54 h 120"/>
                <a:gd name="T4" fmla="*/ 118 w 124"/>
                <a:gd name="T5" fmla="*/ 44 h 120"/>
                <a:gd name="T6" fmla="*/ 110 w 124"/>
                <a:gd name="T7" fmla="*/ 34 h 120"/>
                <a:gd name="T8" fmla="*/ 100 w 124"/>
                <a:gd name="T9" fmla="*/ 22 h 120"/>
                <a:gd name="T10" fmla="*/ 88 w 124"/>
                <a:gd name="T11" fmla="*/ 12 h 120"/>
                <a:gd name="T12" fmla="*/ 80 w 124"/>
                <a:gd name="T13" fmla="*/ 8 h 120"/>
                <a:gd name="T14" fmla="*/ 72 w 124"/>
                <a:gd name="T15" fmla="*/ 4 h 120"/>
                <a:gd name="T16" fmla="*/ 64 w 124"/>
                <a:gd name="T17" fmla="*/ 2 h 120"/>
                <a:gd name="T18" fmla="*/ 54 w 124"/>
                <a:gd name="T19" fmla="*/ 0 h 120"/>
                <a:gd name="T20" fmla="*/ 44 w 124"/>
                <a:gd name="T21" fmla="*/ 2 h 120"/>
                <a:gd name="T22" fmla="*/ 34 w 124"/>
                <a:gd name="T23" fmla="*/ 4 h 120"/>
                <a:gd name="T24" fmla="*/ 34 w 124"/>
                <a:gd name="T25" fmla="*/ 4 h 120"/>
                <a:gd name="T26" fmla="*/ 24 w 124"/>
                <a:gd name="T27" fmla="*/ 10 h 120"/>
                <a:gd name="T28" fmla="*/ 16 w 124"/>
                <a:gd name="T29" fmla="*/ 14 h 120"/>
                <a:gd name="T30" fmla="*/ 10 w 124"/>
                <a:gd name="T31" fmla="*/ 20 h 120"/>
                <a:gd name="T32" fmla="*/ 4 w 124"/>
                <a:gd name="T33" fmla="*/ 26 h 120"/>
                <a:gd name="T34" fmla="*/ 2 w 124"/>
                <a:gd name="T35" fmla="*/ 32 h 120"/>
                <a:gd name="T36" fmla="*/ 0 w 124"/>
                <a:gd name="T37" fmla="*/ 38 h 120"/>
                <a:gd name="T38" fmla="*/ 0 w 124"/>
                <a:gd name="T39" fmla="*/ 52 h 120"/>
                <a:gd name="T40" fmla="*/ 6 w 124"/>
                <a:gd name="T41" fmla="*/ 66 h 120"/>
                <a:gd name="T42" fmla="*/ 12 w 124"/>
                <a:gd name="T43" fmla="*/ 80 h 120"/>
                <a:gd name="T44" fmla="*/ 22 w 124"/>
                <a:gd name="T45" fmla="*/ 92 h 120"/>
                <a:gd name="T46" fmla="*/ 30 w 124"/>
                <a:gd name="T47" fmla="*/ 102 h 120"/>
                <a:gd name="T48" fmla="*/ 30 w 124"/>
                <a:gd name="T49" fmla="*/ 102 h 120"/>
                <a:gd name="T50" fmla="*/ 42 w 124"/>
                <a:gd name="T51" fmla="*/ 110 h 120"/>
                <a:gd name="T52" fmla="*/ 56 w 124"/>
                <a:gd name="T53" fmla="*/ 118 h 120"/>
                <a:gd name="T54" fmla="*/ 72 w 124"/>
                <a:gd name="T55" fmla="*/ 120 h 120"/>
                <a:gd name="T56" fmla="*/ 80 w 124"/>
                <a:gd name="T57" fmla="*/ 120 h 120"/>
                <a:gd name="T58" fmla="*/ 88 w 124"/>
                <a:gd name="T59" fmla="*/ 120 h 120"/>
                <a:gd name="T60" fmla="*/ 96 w 124"/>
                <a:gd name="T61" fmla="*/ 118 h 120"/>
                <a:gd name="T62" fmla="*/ 104 w 124"/>
                <a:gd name="T63" fmla="*/ 114 h 120"/>
                <a:gd name="T64" fmla="*/ 110 w 124"/>
                <a:gd name="T65" fmla="*/ 110 h 120"/>
                <a:gd name="T66" fmla="*/ 116 w 124"/>
                <a:gd name="T67" fmla="*/ 102 h 120"/>
                <a:gd name="T68" fmla="*/ 120 w 124"/>
                <a:gd name="T69" fmla="*/ 94 h 120"/>
                <a:gd name="T70" fmla="*/ 122 w 124"/>
                <a:gd name="T71" fmla="*/ 82 h 120"/>
                <a:gd name="T72" fmla="*/ 124 w 124"/>
                <a:gd name="T73" fmla="*/ 70 h 120"/>
                <a:gd name="T74" fmla="*/ 124 w 124"/>
                <a:gd name="T75" fmla="*/ 54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4" h="120">
                  <a:moveTo>
                    <a:pt x="124" y="54"/>
                  </a:moveTo>
                  <a:lnTo>
                    <a:pt x="124" y="54"/>
                  </a:lnTo>
                  <a:lnTo>
                    <a:pt x="118" y="44"/>
                  </a:lnTo>
                  <a:lnTo>
                    <a:pt x="110" y="34"/>
                  </a:lnTo>
                  <a:lnTo>
                    <a:pt x="100" y="22"/>
                  </a:lnTo>
                  <a:lnTo>
                    <a:pt x="88" y="12"/>
                  </a:lnTo>
                  <a:lnTo>
                    <a:pt x="80" y="8"/>
                  </a:lnTo>
                  <a:lnTo>
                    <a:pt x="72" y="4"/>
                  </a:lnTo>
                  <a:lnTo>
                    <a:pt x="64" y="2"/>
                  </a:lnTo>
                  <a:lnTo>
                    <a:pt x="54" y="0"/>
                  </a:lnTo>
                  <a:lnTo>
                    <a:pt x="44" y="2"/>
                  </a:lnTo>
                  <a:lnTo>
                    <a:pt x="34" y="4"/>
                  </a:lnTo>
                  <a:lnTo>
                    <a:pt x="34" y="4"/>
                  </a:lnTo>
                  <a:lnTo>
                    <a:pt x="24" y="10"/>
                  </a:lnTo>
                  <a:lnTo>
                    <a:pt x="16" y="14"/>
                  </a:lnTo>
                  <a:lnTo>
                    <a:pt x="10" y="20"/>
                  </a:lnTo>
                  <a:lnTo>
                    <a:pt x="4" y="26"/>
                  </a:lnTo>
                  <a:lnTo>
                    <a:pt x="2" y="32"/>
                  </a:lnTo>
                  <a:lnTo>
                    <a:pt x="0" y="38"/>
                  </a:lnTo>
                  <a:lnTo>
                    <a:pt x="0" y="52"/>
                  </a:lnTo>
                  <a:lnTo>
                    <a:pt x="6" y="66"/>
                  </a:lnTo>
                  <a:lnTo>
                    <a:pt x="12" y="80"/>
                  </a:lnTo>
                  <a:lnTo>
                    <a:pt x="22" y="92"/>
                  </a:lnTo>
                  <a:lnTo>
                    <a:pt x="30" y="102"/>
                  </a:lnTo>
                  <a:lnTo>
                    <a:pt x="30" y="102"/>
                  </a:lnTo>
                  <a:lnTo>
                    <a:pt x="42" y="110"/>
                  </a:lnTo>
                  <a:lnTo>
                    <a:pt x="56" y="118"/>
                  </a:lnTo>
                  <a:lnTo>
                    <a:pt x="72" y="120"/>
                  </a:lnTo>
                  <a:lnTo>
                    <a:pt x="80" y="120"/>
                  </a:lnTo>
                  <a:lnTo>
                    <a:pt x="88" y="120"/>
                  </a:lnTo>
                  <a:lnTo>
                    <a:pt x="96" y="118"/>
                  </a:lnTo>
                  <a:lnTo>
                    <a:pt x="104" y="114"/>
                  </a:lnTo>
                  <a:lnTo>
                    <a:pt x="110" y="110"/>
                  </a:lnTo>
                  <a:lnTo>
                    <a:pt x="116" y="102"/>
                  </a:lnTo>
                  <a:lnTo>
                    <a:pt x="120" y="94"/>
                  </a:lnTo>
                  <a:lnTo>
                    <a:pt x="122" y="82"/>
                  </a:lnTo>
                  <a:lnTo>
                    <a:pt x="124" y="70"/>
                  </a:lnTo>
                  <a:lnTo>
                    <a:pt x="124" y="5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05" name="Freeform 10234"/>
            <p:cNvSpPr>
              <a:spLocks/>
            </p:cNvSpPr>
            <p:nvPr/>
          </p:nvSpPr>
          <p:spPr bwMode="auto">
            <a:xfrm>
              <a:off x="6476206" y="2019300"/>
              <a:ext cx="63500" cy="39688"/>
            </a:xfrm>
            <a:custGeom>
              <a:avLst/>
              <a:gdLst>
                <a:gd name="T0" fmla="*/ 80 w 80"/>
                <a:gd name="T1" fmla="*/ 30 h 50"/>
                <a:gd name="T2" fmla="*/ 80 w 80"/>
                <a:gd name="T3" fmla="*/ 30 h 50"/>
                <a:gd name="T4" fmla="*/ 70 w 80"/>
                <a:gd name="T5" fmla="*/ 24 h 50"/>
                <a:gd name="T6" fmla="*/ 62 w 80"/>
                <a:gd name="T7" fmla="*/ 18 h 50"/>
                <a:gd name="T8" fmla="*/ 50 w 80"/>
                <a:gd name="T9" fmla="*/ 16 h 50"/>
                <a:gd name="T10" fmla="*/ 36 w 80"/>
                <a:gd name="T11" fmla="*/ 16 h 50"/>
                <a:gd name="T12" fmla="*/ 30 w 80"/>
                <a:gd name="T13" fmla="*/ 16 h 50"/>
                <a:gd name="T14" fmla="*/ 24 w 80"/>
                <a:gd name="T15" fmla="*/ 20 h 50"/>
                <a:gd name="T16" fmla="*/ 16 w 80"/>
                <a:gd name="T17" fmla="*/ 24 h 50"/>
                <a:gd name="T18" fmla="*/ 12 w 80"/>
                <a:gd name="T19" fmla="*/ 32 h 50"/>
                <a:gd name="T20" fmla="*/ 6 w 80"/>
                <a:gd name="T21" fmla="*/ 40 h 50"/>
                <a:gd name="T22" fmla="*/ 0 w 80"/>
                <a:gd name="T23" fmla="*/ 50 h 50"/>
                <a:gd name="T24" fmla="*/ 0 w 80"/>
                <a:gd name="T25" fmla="*/ 50 h 50"/>
                <a:gd name="T26" fmla="*/ 4 w 80"/>
                <a:gd name="T27" fmla="*/ 36 h 50"/>
                <a:gd name="T28" fmla="*/ 8 w 80"/>
                <a:gd name="T29" fmla="*/ 24 h 50"/>
                <a:gd name="T30" fmla="*/ 16 w 80"/>
                <a:gd name="T31" fmla="*/ 12 h 50"/>
                <a:gd name="T32" fmla="*/ 20 w 80"/>
                <a:gd name="T33" fmla="*/ 6 h 50"/>
                <a:gd name="T34" fmla="*/ 26 w 80"/>
                <a:gd name="T35" fmla="*/ 2 h 50"/>
                <a:gd name="T36" fmla="*/ 32 w 80"/>
                <a:gd name="T37" fmla="*/ 0 h 50"/>
                <a:gd name="T38" fmla="*/ 40 w 80"/>
                <a:gd name="T39" fmla="*/ 0 h 50"/>
                <a:gd name="T40" fmla="*/ 48 w 80"/>
                <a:gd name="T41" fmla="*/ 4 h 50"/>
                <a:gd name="T42" fmla="*/ 58 w 80"/>
                <a:gd name="T43" fmla="*/ 8 h 50"/>
                <a:gd name="T44" fmla="*/ 68 w 80"/>
                <a:gd name="T45" fmla="*/ 18 h 50"/>
                <a:gd name="T46" fmla="*/ 80 w 80"/>
                <a:gd name="T47" fmla="*/ 3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0" h="50">
                  <a:moveTo>
                    <a:pt x="80" y="30"/>
                  </a:moveTo>
                  <a:lnTo>
                    <a:pt x="80" y="30"/>
                  </a:lnTo>
                  <a:lnTo>
                    <a:pt x="70" y="24"/>
                  </a:lnTo>
                  <a:lnTo>
                    <a:pt x="62" y="18"/>
                  </a:lnTo>
                  <a:lnTo>
                    <a:pt x="50" y="16"/>
                  </a:lnTo>
                  <a:lnTo>
                    <a:pt x="36" y="16"/>
                  </a:lnTo>
                  <a:lnTo>
                    <a:pt x="30" y="16"/>
                  </a:lnTo>
                  <a:lnTo>
                    <a:pt x="24" y="20"/>
                  </a:lnTo>
                  <a:lnTo>
                    <a:pt x="16" y="24"/>
                  </a:lnTo>
                  <a:lnTo>
                    <a:pt x="12" y="32"/>
                  </a:lnTo>
                  <a:lnTo>
                    <a:pt x="6" y="40"/>
                  </a:lnTo>
                  <a:lnTo>
                    <a:pt x="0" y="50"/>
                  </a:lnTo>
                  <a:lnTo>
                    <a:pt x="0" y="50"/>
                  </a:lnTo>
                  <a:lnTo>
                    <a:pt x="4" y="36"/>
                  </a:lnTo>
                  <a:lnTo>
                    <a:pt x="8" y="24"/>
                  </a:lnTo>
                  <a:lnTo>
                    <a:pt x="16" y="12"/>
                  </a:lnTo>
                  <a:lnTo>
                    <a:pt x="20" y="6"/>
                  </a:lnTo>
                  <a:lnTo>
                    <a:pt x="26" y="2"/>
                  </a:lnTo>
                  <a:lnTo>
                    <a:pt x="32" y="0"/>
                  </a:lnTo>
                  <a:lnTo>
                    <a:pt x="40" y="0"/>
                  </a:lnTo>
                  <a:lnTo>
                    <a:pt x="48" y="4"/>
                  </a:lnTo>
                  <a:lnTo>
                    <a:pt x="58" y="8"/>
                  </a:lnTo>
                  <a:lnTo>
                    <a:pt x="68" y="18"/>
                  </a:lnTo>
                  <a:lnTo>
                    <a:pt x="80" y="30"/>
                  </a:lnTo>
                  <a:close/>
                </a:path>
              </a:pathLst>
            </a:custGeom>
            <a:solidFill>
              <a:srgbClr val="3A2C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06" name="Freeform 10235"/>
            <p:cNvSpPr>
              <a:spLocks/>
            </p:cNvSpPr>
            <p:nvPr/>
          </p:nvSpPr>
          <p:spPr bwMode="auto">
            <a:xfrm>
              <a:off x="6476206" y="2019300"/>
              <a:ext cx="63500" cy="39688"/>
            </a:xfrm>
            <a:custGeom>
              <a:avLst/>
              <a:gdLst>
                <a:gd name="T0" fmla="*/ 80 w 80"/>
                <a:gd name="T1" fmla="*/ 30 h 50"/>
                <a:gd name="T2" fmla="*/ 80 w 80"/>
                <a:gd name="T3" fmla="*/ 30 h 50"/>
                <a:gd name="T4" fmla="*/ 70 w 80"/>
                <a:gd name="T5" fmla="*/ 24 h 50"/>
                <a:gd name="T6" fmla="*/ 62 w 80"/>
                <a:gd name="T7" fmla="*/ 18 h 50"/>
                <a:gd name="T8" fmla="*/ 50 w 80"/>
                <a:gd name="T9" fmla="*/ 16 h 50"/>
                <a:gd name="T10" fmla="*/ 36 w 80"/>
                <a:gd name="T11" fmla="*/ 16 h 50"/>
                <a:gd name="T12" fmla="*/ 30 w 80"/>
                <a:gd name="T13" fmla="*/ 16 h 50"/>
                <a:gd name="T14" fmla="*/ 24 w 80"/>
                <a:gd name="T15" fmla="*/ 20 h 50"/>
                <a:gd name="T16" fmla="*/ 16 w 80"/>
                <a:gd name="T17" fmla="*/ 24 h 50"/>
                <a:gd name="T18" fmla="*/ 12 w 80"/>
                <a:gd name="T19" fmla="*/ 32 h 50"/>
                <a:gd name="T20" fmla="*/ 6 w 80"/>
                <a:gd name="T21" fmla="*/ 40 h 50"/>
                <a:gd name="T22" fmla="*/ 0 w 80"/>
                <a:gd name="T23" fmla="*/ 50 h 50"/>
                <a:gd name="T24" fmla="*/ 0 w 80"/>
                <a:gd name="T25" fmla="*/ 50 h 50"/>
                <a:gd name="T26" fmla="*/ 4 w 80"/>
                <a:gd name="T27" fmla="*/ 36 h 50"/>
                <a:gd name="T28" fmla="*/ 8 w 80"/>
                <a:gd name="T29" fmla="*/ 24 h 50"/>
                <a:gd name="T30" fmla="*/ 16 w 80"/>
                <a:gd name="T31" fmla="*/ 12 h 50"/>
                <a:gd name="T32" fmla="*/ 20 w 80"/>
                <a:gd name="T33" fmla="*/ 6 h 50"/>
                <a:gd name="T34" fmla="*/ 26 w 80"/>
                <a:gd name="T35" fmla="*/ 2 h 50"/>
                <a:gd name="T36" fmla="*/ 32 w 80"/>
                <a:gd name="T37" fmla="*/ 0 h 50"/>
                <a:gd name="T38" fmla="*/ 40 w 80"/>
                <a:gd name="T39" fmla="*/ 0 h 50"/>
                <a:gd name="T40" fmla="*/ 48 w 80"/>
                <a:gd name="T41" fmla="*/ 4 h 50"/>
                <a:gd name="T42" fmla="*/ 58 w 80"/>
                <a:gd name="T43" fmla="*/ 8 h 50"/>
                <a:gd name="T44" fmla="*/ 68 w 80"/>
                <a:gd name="T45" fmla="*/ 18 h 50"/>
                <a:gd name="T46" fmla="*/ 80 w 80"/>
                <a:gd name="T47" fmla="*/ 3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0" h="50">
                  <a:moveTo>
                    <a:pt x="80" y="30"/>
                  </a:moveTo>
                  <a:lnTo>
                    <a:pt x="80" y="30"/>
                  </a:lnTo>
                  <a:lnTo>
                    <a:pt x="70" y="24"/>
                  </a:lnTo>
                  <a:lnTo>
                    <a:pt x="62" y="18"/>
                  </a:lnTo>
                  <a:lnTo>
                    <a:pt x="50" y="16"/>
                  </a:lnTo>
                  <a:lnTo>
                    <a:pt x="36" y="16"/>
                  </a:lnTo>
                  <a:lnTo>
                    <a:pt x="30" y="16"/>
                  </a:lnTo>
                  <a:lnTo>
                    <a:pt x="24" y="20"/>
                  </a:lnTo>
                  <a:lnTo>
                    <a:pt x="16" y="24"/>
                  </a:lnTo>
                  <a:lnTo>
                    <a:pt x="12" y="32"/>
                  </a:lnTo>
                  <a:lnTo>
                    <a:pt x="6" y="40"/>
                  </a:lnTo>
                  <a:lnTo>
                    <a:pt x="0" y="50"/>
                  </a:lnTo>
                  <a:lnTo>
                    <a:pt x="0" y="50"/>
                  </a:lnTo>
                  <a:lnTo>
                    <a:pt x="4" y="36"/>
                  </a:lnTo>
                  <a:lnTo>
                    <a:pt x="8" y="24"/>
                  </a:lnTo>
                  <a:lnTo>
                    <a:pt x="16" y="12"/>
                  </a:lnTo>
                  <a:lnTo>
                    <a:pt x="20" y="6"/>
                  </a:lnTo>
                  <a:lnTo>
                    <a:pt x="26" y="2"/>
                  </a:lnTo>
                  <a:lnTo>
                    <a:pt x="32" y="0"/>
                  </a:lnTo>
                  <a:lnTo>
                    <a:pt x="40" y="0"/>
                  </a:lnTo>
                  <a:lnTo>
                    <a:pt x="48" y="4"/>
                  </a:lnTo>
                  <a:lnTo>
                    <a:pt x="58" y="8"/>
                  </a:lnTo>
                  <a:lnTo>
                    <a:pt x="68" y="18"/>
                  </a:lnTo>
                  <a:lnTo>
                    <a:pt x="80" y="3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07" name="Freeform 10236"/>
            <p:cNvSpPr>
              <a:spLocks/>
            </p:cNvSpPr>
            <p:nvPr/>
          </p:nvSpPr>
          <p:spPr bwMode="auto">
            <a:xfrm>
              <a:off x="6344444" y="2368550"/>
              <a:ext cx="30163" cy="39688"/>
            </a:xfrm>
            <a:custGeom>
              <a:avLst/>
              <a:gdLst>
                <a:gd name="T0" fmla="*/ 18 w 38"/>
                <a:gd name="T1" fmla="*/ 0 h 50"/>
                <a:gd name="T2" fmla="*/ 18 w 38"/>
                <a:gd name="T3" fmla="*/ 0 h 50"/>
                <a:gd name="T4" fmla="*/ 20 w 38"/>
                <a:gd name="T5" fmla="*/ 4 h 50"/>
                <a:gd name="T6" fmla="*/ 26 w 38"/>
                <a:gd name="T7" fmla="*/ 14 h 50"/>
                <a:gd name="T8" fmla="*/ 34 w 38"/>
                <a:gd name="T9" fmla="*/ 28 h 50"/>
                <a:gd name="T10" fmla="*/ 36 w 38"/>
                <a:gd name="T11" fmla="*/ 38 h 50"/>
                <a:gd name="T12" fmla="*/ 38 w 38"/>
                <a:gd name="T13" fmla="*/ 50 h 50"/>
                <a:gd name="T14" fmla="*/ 26 w 38"/>
                <a:gd name="T15" fmla="*/ 30 h 50"/>
                <a:gd name="T16" fmla="*/ 2 w 38"/>
                <a:gd name="T17" fmla="*/ 42 h 50"/>
                <a:gd name="T18" fmla="*/ 2 w 38"/>
                <a:gd name="T19" fmla="*/ 42 h 50"/>
                <a:gd name="T20" fmla="*/ 0 w 38"/>
                <a:gd name="T21" fmla="*/ 36 h 50"/>
                <a:gd name="T22" fmla="*/ 0 w 38"/>
                <a:gd name="T23" fmla="*/ 24 h 50"/>
                <a:gd name="T24" fmla="*/ 0 w 38"/>
                <a:gd name="T25" fmla="*/ 16 h 50"/>
                <a:gd name="T26" fmla="*/ 2 w 38"/>
                <a:gd name="T27" fmla="*/ 10 h 50"/>
                <a:gd name="T28" fmla="*/ 8 w 38"/>
                <a:gd name="T29" fmla="*/ 4 h 50"/>
                <a:gd name="T30" fmla="*/ 18 w 38"/>
                <a:gd name="T3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" h="50">
                  <a:moveTo>
                    <a:pt x="18" y="0"/>
                  </a:moveTo>
                  <a:lnTo>
                    <a:pt x="18" y="0"/>
                  </a:lnTo>
                  <a:lnTo>
                    <a:pt x="20" y="4"/>
                  </a:lnTo>
                  <a:lnTo>
                    <a:pt x="26" y="14"/>
                  </a:lnTo>
                  <a:lnTo>
                    <a:pt x="34" y="28"/>
                  </a:lnTo>
                  <a:lnTo>
                    <a:pt x="36" y="38"/>
                  </a:lnTo>
                  <a:lnTo>
                    <a:pt x="38" y="50"/>
                  </a:lnTo>
                  <a:lnTo>
                    <a:pt x="26" y="30"/>
                  </a:lnTo>
                  <a:lnTo>
                    <a:pt x="2" y="42"/>
                  </a:lnTo>
                  <a:lnTo>
                    <a:pt x="2" y="42"/>
                  </a:lnTo>
                  <a:lnTo>
                    <a:pt x="0" y="36"/>
                  </a:lnTo>
                  <a:lnTo>
                    <a:pt x="0" y="24"/>
                  </a:lnTo>
                  <a:lnTo>
                    <a:pt x="0" y="16"/>
                  </a:lnTo>
                  <a:lnTo>
                    <a:pt x="2" y="10"/>
                  </a:lnTo>
                  <a:lnTo>
                    <a:pt x="8" y="4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08" name="Freeform 10237"/>
            <p:cNvSpPr>
              <a:spLocks/>
            </p:cNvSpPr>
            <p:nvPr/>
          </p:nvSpPr>
          <p:spPr bwMode="auto">
            <a:xfrm>
              <a:off x="6344444" y="2368550"/>
              <a:ext cx="30163" cy="39688"/>
            </a:xfrm>
            <a:custGeom>
              <a:avLst/>
              <a:gdLst>
                <a:gd name="T0" fmla="*/ 18 w 38"/>
                <a:gd name="T1" fmla="*/ 0 h 50"/>
                <a:gd name="T2" fmla="*/ 18 w 38"/>
                <a:gd name="T3" fmla="*/ 0 h 50"/>
                <a:gd name="T4" fmla="*/ 20 w 38"/>
                <a:gd name="T5" fmla="*/ 4 h 50"/>
                <a:gd name="T6" fmla="*/ 26 w 38"/>
                <a:gd name="T7" fmla="*/ 14 h 50"/>
                <a:gd name="T8" fmla="*/ 34 w 38"/>
                <a:gd name="T9" fmla="*/ 28 h 50"/>
                <a:gd name="T10" fmla="*/ 36 w 38"/>
                <a:gd name="T11" fmla="*/ 38 h 50"/>
                <a:gd name="T12" fmla="*/ 38 w 38"/>
                <a:gd name="T13" fmla="*/ 50 h 50"/>
                <a:gd name="T14" fmla="*/ 26 w 38"/>
                <a:gd name="T15" fmla="*/ 30 h 50"/>
                <a:gd name="T16" fmla="*/ 2 w 38"/>
                <a:gd name="T17" fmla="*/ 42 h 50"/>
                <a:gd name="T18" fmla="*/ 2 w 38"/>
                <a:gd name="T19" fmla="*/ 42 h 50"/>
                <a:gd name="T20" fmla="*/ 0 w 38"/>
                <a:gd name="T21" fmla="*/ 36 h 50"/>
                <a:gd name="T22" fmla="*/ 0 w 38"/>
                <a:gd name="T23" fmla="*/ 24 h 50"/>
                <a:gd name="T24" fmla="*/ 0 w 38"/>
                <a:gd name="T25" fmla="*/ 16 h 50"/>
                <a:gd name="T26" fmla="*/ 2 w 38"/>
                <a:gd name="T27" fmla="*/ 10 h 50"/>
                <a:gd name="T28" fmla="*/ 8 w 38"/>
                <a:gd name="T29" fmla="*/ 4 h 50"/>
                <a:gd name="T30" fmla="*/ 18 w 38"/>
                <a:gd name="T3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" h="50">
                  <a:moveTo>
                    <a:pt x="18" y="0"/>
                  </a:moveTo>
                  <a:lnTo>
                    <a:pt x="18" y="0"/>
                  </a:lnTo>
                  <a:lnTo>
                    <a:pt x="20" y="4"/>
                  </a:lnTo>
                  <a:lnTo>
                    <a:pt x="26" y="14"/>
                  </a:lnTo>
                  <a:lnTo>
                    <a:pt x="34" y="28"/>
                  </a:lnTo>
                  <a:lnTo>
                    <a:pt x="36" y="38"/>
                  </a:lnTo>
                  <a:lnTo>
                    <a:pt x="38" y="50"/>
                  </a:lnTo>
                  <a:lnTo>
                    <a:pt x="26" y="30"/>
                  </a:lnTo>
                  <a:lnTo>
                    <a:pt x="2" y="42"/>
                  </a:lnTo>
                  <a:lnTo>
                    <a:pt x="2" y="42"/>
                  </a:lnTo>
                  <a:lnTo>
                    <a:pt x="0" y="36"/>
                  </a:lnTo>
                  <a:lnTo>
                    <a:pt x="0" y="24"/>
                  </a:lnTo>
                  <a:lnTo>
                    <a:pt x="0" y="16"/>
                  </a:lnTo>
                  <a:lnTo>
                    <a:pt x="2" y="10"/>
                  </a:lnTo>
                  <a:lnTo>
                    <a:pt x="8" y="4"/>
                  </a:lnTo>
                  <a:lnTo>
                    <a:pt x="1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09" name="Freeform 10238"/>
            <p:cNvSpPr>
              <a:spLocks/>
            </p:cNvSpPr>
            <p:nvPr/>
          </p:nvSpPr>
          <p:spPr bwMode="auto">
            <a:xfrm>
              <a:off x="6312694" y="2290762"/>
              <a:ext cx="173038" cy="87313"/>
            </a:xfrm>
            <a:custGeom>
              <a:avLst/>
              <a:gdLst>
                <a:gd name="T0" fmla="*/ 218 w 218"/>
                <a:gd name="T1" fmla="*/ 110 h 110"/>
                <a:gd name="T2" fmla="*/ 218 w 218"/>
                <a:gd name="T3" fmla="*/ 110 h 110"/>
                <a:gd name="T4" fmla="*/ 200 w 218"/>
                <a:gd name="T5" fmla="*/ 108 h 110"/>
                <a:gd name="T6" fmla="*/ 156 w 218"/>
                <a:gd name="T7" fmla="*/ 104 h 110"/>
                <a:gd name="T8" fmla="*/ 102 w 218"/>
                <a:gd name="T9" fmla="*/ 104 h 110"/>
                <a:gd name="T10" fmla="*/ 78 w 218"/>
                <a:gd name="T11" fmla="*/ 104 h 110"/>
                <a:gd name="T12" fmla="*/ 58 w 218"/>
                <a:gd name="T13" fmla="*/ 108 h 110"/>
                <a:gd name="T14" fmla="*/ 58 w 218"/>
                <a:gd name="T15" fmla="*/ 108 h 110"/>
                <a:gd name="T16" fmla="*/ 48 w 218"/>
                <a:gd name="T17" fmla="*/ 108 h 110"/>
                <a:gd name="T18" fmla="*/ 40 w 218"/>
                <a:gd name="T19" fmla="*/ 108 h 110"/>
                <a:gd name="T20" fmla="*/ 28 w 218"/>
                <a:gd name="T21" fmla="*/ 108 h 110"/>
                <a:gd name="T22" fmla="*/ 18 w 218"/>
                <a:gd name="T23" fmla="*/ 104 h 110"/>
                <a:gd name="T24" fmla="*/ 8 w 218"/>
                <a:gd name="T25" fmla="*/ 98 h 110"/>
                <a:gd name="T26" fmla="*/ 6 w 218"/>
                <a:gd name="T27" fmla="*/ 92 h 110"/>
                <a:gd name="T28" fmla="*/ 2 w 218"/>
                <a:gd name="T29" fmla="*/ 86 h 110"/>
                <a:gd name="T30" fmla="*/ 0 w 218"/>
                <a:gd name="T31" fmla="*/ 80 h 110"/>
                <a:gd name="T32" fmla="*/ 0 w 218"/>
                <a:gd name="T33" fmla="*/ 72 h 110"/>
                <a:gd name="T34" fmla="*/ 0 w 218"/>
                <a:gd name="T35" fmla="*/ 72 h 110"/>
                <a:gd name="T36" fmla="*/ 0 w 218"/>
                <a:gd name="T37" fmla="*/ 64 h 110"/>
                <a:gd name="T38" fmla="*/ 2 w 218"/>
                <a:gd name="T39" fmla="*/ 56 h 110"/>
                <a:gd name="T40" fmla="*/ 6 w 218"/>
                <a:gd name="T41" fmla="*/ 50 h 110"/>
                <a:gd name="T42" fmla="*/ 12 w 218"/>
                <a:gd name="T43" fmla="*/ 44 h 110"/>
                <a:gd name="T44" fmla="*/ 26 w 218"/>
                <a:gd name="T45" fmla="*/ 36 h 110"/>
                <a:gd name="T46" fmla="*/ 46 w 218"/>
                <a:gd name="T47" fmla="*/ 30 h 110"/>
                <a:gd name="T48" fmla="*/ 92 w 218"/>
                <a:gd name="T49" fmla="*/ 18 h 110"/>
                <a:gd name="T50" fmla="*/ 116 w 218"/>
                <a:gd name="T51" fmla="*/ 10 h 110"/>
                <a:gd name="T52" fmla="*/ 140 w 218"/>
                <a:gd name="T53" fmla="*/ 0 h 110"/>
                <a:gd name="T54" fmla="*/ 218 w 218"/>
                <a:gd name="T5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8" h="110">
                  <a:moveTo>
                    <a:pt x="218" y="110"/>
                  </a:moveTo>
                  <a:lnTo>
                    <a:pt x="218" y="110"/>
                  </a:lnTo>
                  <a:lnTo>
                    <a:pt x="200" y="108"/>
                  </a:lnTo>
                  <a:lnTo>
                    <a:pt x="156" y="104"/>
                  </a:lnTo>
                  <a:lnTo>
                    <a:pt x="102" y="104"/>
                  </a:lnTo>
                  <a:lnTo>
                    <a:pt x="78" y="104"/>
                  </a:lnTo>
                  <a:lnTo>
                    <a:pt x="58" y="108"/>
                  </a:lnTo>
                  <a:lnTo>
                    <a:pt x="58" y="108"/>
                  </a:lnTo>
                  <a:lnTo>
                    <a:pt x="48" y="108"/>
                  </a:lnTo>
                  <a:lnTo>
                    <a:pt x="40" y="108"/>
                  </a:lnTo>
                  <a:lnTo>
                    <a:pt x="28" y="108"/>
                  </a:lnTo>
                  <a:lnTo>
                    <a:pt x="18" y="104"/>
                  </a:lnTo>
                  <a:lnTo>
                    <a:pt x="8" y="98"/>
                  </a:lnTo>
                  <a:lnTo>
                    <a:pt x="6" y="92"/>
                  </a:lnTo>
                  <a:lnTo>
                    <a:pt x="2" y="86"/>
                  </a:lnTo>
                  <a:lnTo>
                    <a:pt x="0" y="80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0" y="64"/>
                  </a:lnTo>
                  <a:lnTo>
                    <a:pt x="2" y="56"/>
                  </a:lnTo>
                  <a:lnTo>
                    <a:pt x="6" y="50"/>
                  </a:lnTo>
                  <a:lnTo>
                    <a:pt x="12" y="44"/>
                  </a:lnTo>
                  <a:lnTo>
                    <a:pt x="26" y="36"/>
                  </a:lnTo>
                  <a:lnTo>
                    <a:pt x="46" y="30"/>
                  </a:lnTo>
                  <a:lnTo>
                    <a:pt x="92" y="18"/>
                  </a:lnTo>
                  <a:lnTo>
                    <a:pt x="116" y="10"/>
                  </a:lnTo>
                  <a:lnTo>
                    <a:pt x="140" y="0"/>
                  </a:lnTo>
                  <a:lnTo>
                    <a:pt x="218" y="110"/>
                  </a:lnTo>
                  <a:close/>
                </a:path>
              </a:pathLst>
            </a:custGeom>
            <a:solidFill>
              <a:srgbClr val="FE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10" name="Freeform 10239"/>
            <p:cNvSpPr>
              <a:spLocks/>
            </p:cNvSpPr>
            <p:nvPr/>
          </p:nvSpPr>
          <p:spPr bwMode="auto">
            <a:xfrm>
              <a:off x="5893594" y="2312987"/>
              <a:ext cx="446088" cy="652463"/>
            </a:xfrm>
            <a:custGeom>
              <a:avLst/>
              <a:gdLst>
                <a:gd name="T0" fmla="*/ 498 w 562"/>
                <a:gd name="T1" fmla="*/ 4 h 822"/>
                <a:gd name="T2" fmla="*/ 472 w 562"/>
                <a:gd name="T3" fmla="*/ 0 h 822"/>
                <a:gd name="T4" fmla="*/ 424 w 562"/>
                <a:gd name="T5" fmla="*/ 2 h 822"/>
                <a:gd name="T6" fmla="*/ 380 w 562"/>
                <a:gd name="T7" fmla="*/ 12 h 822"/>
                <a:gd name="T8" fmla="*/ 330 w 562"/>
                <a:gd name="T9" fmla="*/ 30 h 822"/>
                <a:gd name="T10" fmla="*/ 276 w 562"/>
                <a:gd name="T11" fmla="*/ 60 h 822"/>
                <a:gd name="T12" fmla="*/ 218 w 562"/>
                <a:gd name="T13" fmla="*/ 104 h 822"/>
                <a:gd name="T14" fmla="*/ 188 w 562"/>
                <a:gd name="T15" fmla="*/ 134 h 822"/>
                <a:gd name="T16" fmla="*/ 158 w 562"/>
                <a:gd name="T17" fmla="*/ 166 h 822"/>
                <a:gd name="T18" fmla="*/ 106 w 562"/>
                <a:gd name="T19" fmla="*/ 246 h 822"/>
                <a:gd name="T20" fmla="*/ 64 w 562"/>
                <a:gd name="T21" fmla="*/ 340 h 822"/>
                <a:gd name="T22" fmla="*/ 30 w 562"/>
                <a:gd name="T23" fmla="*/ 438 h 822"/>
                <a:gd name="T24" fmla="*/ 10 w 562"/>
                <a:gd name="T25" fmla="*/ 540 h 822"/>
                <a:gd name="T26" fmla="*/ 0 w 562"/>
                <a:gd name="T27" fmla="*/ 636 h 822"/>
                <a:gd name="T28" fmla="*/ 4 w 562"/>
                <a:gd name="T29" fmla="*/ 722 h 822"/>
                <a:gd name="T30" fmla="*/ 14 w 562"/>
                <a:gd name="T31" fmla="*/ 778 h 822"/>
                <a:gd name="T32" fmla="*/ 26 w 562"/>
                <a:gd name="T33" fmla="*/ 808 h 822"/>
                <a:gd name="T34" fmla="*/ 34 w 562"/>
                <a:gd name="T35" fmla="*/ 822 h 822"/>
                <a:gd name="T36" fmla="*/ 162 w 562"/>
                <a:gd name="T37" fmla="*/ 804 h 822"/>
                <a:gd name="T38" fmla="*/ 276 w 562"/>
                <a:gd name="T39" fmla="*/ 782 h 822"/>
                <a:gd name="T40" fmla="*/ 352 w 562"/>
                <a:gd name="T41" fmla="*/ 762 h 822"/>
                <a:gd name="T42" fmla="*/ 416 w 562"/>
                <a:gd name="T43" fmla="*/ 736 h 822"/>
                <a:gd name="T44" fmla="*/ 450 w 562"/>
                <a:gd name="T45" fmla="*/ 714 h 822"/>
                <a:gd name="T46" fmla="*/ 464 w 562"/>
                <a:gd name="T47" fmla="*/ 698 h 822"/>
                <a:gd name="T48" fmla="*/ 470 w 562"/>
                <a:gd name="T49" fmla="*/ 690 h 822"/>
                <a:gd name="T50" fmla="*/ 454 w 562"/>
                <a:gd name="T51" fmla="*/ 654 h 822"/>
                <a:gd name="T52" fmla="*/ 432 w 562"/>
                <a:gd name="T53" fmla="*/ 590 h 822"/>
                <a:gd name="T54" fmla="*/ 422 w 562"/>
                <a:gd name="T55" fmla="*/ 538 h 822"/>
                <a:gd name="T56" fmla="*/ 418 w 562"/>
                <a:gd name="T57" fmla="*/ 480 h 822"/>
                <a:gd name="T58" fmla="*/ 424 w 562"/>
                <a:gd name="T59" fmla="*/ 420 h 822"/>
                <a:gd name="T60" fmla="*/ 446 w 562"/>
                <a:gd name="T61" fmla="*/ 362 h 822"/>
                <a:gd name="T62" fmla="*/ 464 w 562"/>
                <a:gd name="T63" fmla="*/ 336 h 822"/>
                <a:gd name="T64" fmla="*/ 486 w 562"/>
                <a:gd name="T65" fmla="*/ 306 h 822"/>
                <a:gd name="T66" fmla="*/ 518 w 562"/>
                <a:gd name="T67" fmla="*/ 254 h 822"/>
                <a:gd name="T68" fmla="*/ 538 w 562"/>
                <a:gd name="T69" fmla="*/ 212 h 822"/>
                <a:gd name="T70" fmla="*/ 552 w 562"/>
                <a:gd name="T71" fmla="*/ 176 h 822"/>
                <a:gd name="T72" fmla="*/ 558 w 562"/>
                <a:gd name="T73" fmla="*/ 136 h 822"/>
                <a:gd name="T74" fmla="*/ 560 w 562"/>
                <a:gd name="T75" fmla="*/ 96 h 822"/>
                <a:gd name="T76" fmla="*/ 562 w 562"/>
                <a:gd name="T77" fmla="*/ 80 h 822"/>
                <a:gd name="T78" fmla="*/ 556 w 562"/>
                <a:gd name="T79" fmla="*/ 50 h 822"/>
                <a:gd name="T80" fmla="*/ 552 w 562"/>
                <a:gd name="T81" fmla="*/ 32 h 822"/>
                <a:gd name="T82" fmla="*/ 538 w 562"/>
                <a:gd name="T83" fmla="*/ 18 h 822"/>
                <a:gd name="T84" fmla="*/ 498 w 562"/>
                <a:gd name="T85" fmla="*/ 4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62" h="822">
                  <a:moveTo>
                    <a:pt x="498" y="4"/>
                  </a:moveTo>
                  <a:lnTo>
                    <a:pt x="498" y="4"/>
                  </a:lnTo>
                  <a:lnTo>
                    <a:pt x="492" y="2"/>
                  </a:lnTo>
                  <a:lnTo>
                    <a:pt x="472" y="0"/>
                  </a:lnTo>
                  <a:lnTo>
                    <a:pt x="442" y="0"/>
                  </a:lnTo>
                  <a:lnTo>
                    <a:pt x="424" y="2"/>
                  </a:lnTo>
                  <a:lnTo>
                    <a:pt x="404" y="6"/>
                  </a:lnTo>
                  <a:lnTo>
                    <a:pt x="380" y="12"/>
                  </a:lnTo>
                  <a:lnTo>
                    <a:pt x="356" y="20"/>
                  </a:lnTo>
                  <a:lnTo>
                    <a:pt x="330" y="30"/>
                  </a:lnTo>
                  <a:lnTo>
                    <a:pt x="304" y="42"/>
                  </a:lnTo>
                  <a:lnTo>
                    <a:pt x="276" y="60"/>
                  </a:lnTo>
                  <a:lnTo>
                    <a:pt x="246" y="80"/>
                  </a:lnTo>
                  <a:lnTo>
                    <a:pt x="218" y="104"/>
                  </a:lnTo>
                  <a:lnTo>
                    <a:pt x="188" y="134"/>
                  </a:lnTo>
                  <a:lnTo>
                    <a:pt x="188" y="134"/>
                  </a:lnTo>
                  <a:lnTo>
                    <a:pt x="172" y="150"/>
                  </a:lnTo>
                  <a:lnTo>
                    <a:pt x="158" y="166"/>
                  </a:lnTo>
                  <a:lnTo>
                    <a:pt x="130" y="204"/>
                  </a:lnTo>
                  <a:lnTo>
                    <a:pt x="106" y="246"/>
                  </a:lnTo>
                  <a:lnTo>
                    <a:pt x="84" y="292"/>
                  </a:lnTo>
                  <a:lnTo>
                    <a:pt x="64" y="340"/>
                  </a:lnTo>
                  <a:lnTo>
                    <a:pt x="46" y="388"/>
                  </a:lnTo>
                  <a:lnTo>
                    <a:pt x="30" y="438"/>
                  </a:lnTo>
                  <a:lnTo>
                    <a:pt x="18" y="488"/>
                  </a:lnTo>
                  <a:lnTo>
                    <a:pt x="10" y="540"/>
                  </a:lnTo>
                  <a:lnTo>
                    <a:pt x="4" y="588"/>
                  </a:lnTo>
                  <a:lnTo>
                    <a:pt x="0" y="636"/>
                  </a:lnTo>
                  <a:lnTo>
                    <a:pt x="0" y="680"/>
                  </a:lnTo>
                  <a:lnTo>
                    <a:pt x="4" y="722"/>
                  </a:lnTo>
                  <a:lnTo>
                    <a:pt x="10" y="760"/>
                  </a:lnTo>
                  <a:lnTo>
                    <a:pt x="14" y="778"/>
                  </a:lnTo>
                  <a:lnTo>
                    <a:pt x="20" y="794"/>
                  </a:lnTo>
                  <a:lnTo>
                    <a:pt x="26" y="808"/>
                  </a:lnTo>
                  <a:lnTo>
                    <a:pt x="34" y="822"/>
                  </a:lnTo>
                  <a:lnTo>
                    <a:pt x="34" y="822"/>
                  </a:lnTo>
                  <a:lnTo>
                    <a:pt x="96" y="814"/>
                  </a:lnTo>
                  <a:lnTo>
                    <a:pt x="162" y="804"/>
                  </a:lnTo>
                  <a:lnTo>
                    <a:pt x="238" y="790"/>
                  </a:lnTo>
                  <a:lnTo>
                    <a:pt x="276" y="782"/>
                  </a:lnTo>
                  <a:lnTo>
                    <a:pt x="316" y="772"/>
                  </a:lnTo>
                  <a:lnTo>
                    <a:pt x="352" y="762"/>
                  </a:lnTo>
                  <a:lnTo>
                    <a:pt x="386" y="750"/>
                  </a:lnTo>
                  <a:lnTo>
                    <a:pt x="416" y="736"/>
                  </a:lnTo>
                  <a:lnTo>
                    <a:pt x="440" y="722"/>
                  </a:lnTo>
                  <a:lnTo>
                    <a:pt x="450" y="714"/>
                  </a:lnTo>
                  <a:lnTo>
                    <a:pt x="458" y="706"/>
                  </a:lnTo>
                  <a:lnTo>
                    <a:pt x="464" y="698"/>
                  </a:lnTo>
                  <a:lnTo>
                    <a:pt x="470" y="690"/>
                  </a:lnTo>
                  <a:lnTo>
                    <a:pt x="470" y="690"/>
                  </a:lnTo>
                  <a:lnTo>
                    <a:pt x="464" y="680"/>
                  </a:lnTo>
                  <a:lnTo>
                    <a:pt x="454" y="654"/>
                  </a:lnTo>
                  <a:lnTo>
                    <a:pt x="440" y="614"/>
                  </a:lnTo>
                  <a:lnTo>
                    <a:pt x="432" y="590"/>
                  </a:lnTo>
                  <a:lnTo>
                    <a:pt x="426" y="566"/>
                  </a:lnTo>
                  <a:lnTo>
                    <a:pt x="422" y="538"/>
                  </a:lnTo>
                  <a:lnTo>
                    <a:pt x="418" y="510"/>
                  </a:lnTo>
                  <a:lnTo>
                    <a:pt x="418" y="480"/>
                  </a:lnTo>
                  <a:lnTo>
                    <a:pt x="420" y="450"/>
                  </a:lnTo>
                  <a:lnTo>
                    <a:pt x="424" y="420"/>
                  </a:lnTo>
                  <a:lnTo>
                    <a:pt x="434" y="390"/>
                  </a:lnTo>
                  <a:lnTo>
                    <a:pt x="446" y="362"/>
                  </a:lnTo>
                  <a:lnTo>
                    <a:pt x="454" y="348"/>
                  </a:lnTo>
                  <a:lnTo>
                    <a:pt x="464" y="336"/>
                  </a:lnTo>
                  <a:lnTo>
                    <a:pt x="464" y="336"/>
                  </a:lnTo>
                  <a:lnTo>
                    <a:pt x="486" y="306"/>
                  </a:lnTo>
                  <a:lnTo>
                    <a:pt x="504" y="278"/>
                  </a:lnTo>
                  <a:lnTo>
                    <a:pt x="518" y="254"/>
                  </a:lnTo>
                  <a:lnTo>
                    <a:pt x="530" y="232"/>
                  </a:lnTo>
                  <a:lnTo>
                    <a:pt x="538" y="212"/>
                  </a:lnTo>
                  <a:lnTo>
                    <a:pt x="546" y="192"/>
                  </a:lnTo>
                  <a:lnTo>
                    <a:pt x="552" y="176"/>
                  </a:lnTo>
                  <a:lnTo>
                    <a:pt x="554" y="162"/>
                  </a:lnTo>
                  <a:lnTo>
                    <a:pt x="558" y="136"/>
                  </a:lnTo>
                  <a:lnTo>
                    <a:pt x="558" y="114"/>
                  </a:lnTo>
                  <a:lnTo>
                    <a:pt x="560" y="96"/>
                  </a:lnTo>
                  <a:lnTo>
                    <a:pt x="562" y="80"/>
                  </a:lnTo>
                  <a:lnTo>
                    <a:pt x="562" y="80"/>
                  </a:lnTo>
                  <a:lnTo>
                    <a:pt x="558" y="64"/>
                  </a:lnTo>
                  <a:lnTo>
                    <a:pt x="556" y="50"/>
                  </a:lnTo>
                  <a:lnTo>
                    <a:pt x="556" y="40"/>
                  </a:lnTo>
                  <a:lnTo>
                    <a:pt x="552" y="32"/>
                  </a:lnTo>
                  <a:lnTo>
                    <a:pt x="548" y="24"/>
                  </a:lnTo>
                  <a:lnTo>
                    <a:pt x="538" y="18"/>
                  </a:lnTo>
                  <a:lnTo>
                    <a:pt x="522" y="12"/>
                  </a:lnTo>
                  <a:lnTo>
                    <a:pt x="498" y="4"/>
                  </a:lnTo>
                  <a:close/>
                </a:path>
              </a:pathLst>
            </a:custGeom>
            <a:solidFill>
              <a:srgbClr val="474C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11" name="Freeform 10240"/>
            <p:cNvSpPr>
              <a:spLocks/>
            </p:cNvSpPr>
            <p:nvPr/>
          </p:nvSpPr>
          <p:spPr bwMode="auto">
            <a:xfrm>
              <a:off x="5893594" y="2312987"/>
              <a:ext cx="446088" cy="652463"/>
            </a:xfrm>
            <a:custGeom>
              <a:avLst/>
              <a:gdLst>
                <a:gd name="T0" fmla="*/ 498 w 562"/>
                <a:gd name="T1" fmla="*/ 4 h 822"/>
                <a:gd name="T2" fmla="*/ 472 w 562"/>
                <a:gd name="T3" fmla="*/ 0 h 822"/>
                <a:gd name="T4" fmla="*/ 424 w 562"/>
                <a:gd name="T5" fmla="*/ 2 h 822"/>
                <a:gd name="T6" fmla="*/ 380 w 562"/>
                <a:gd name="T7" fmla="*/ 12 h 822"/>
                <a:gd name="T8" fmla="*/ 330 w 562"/>
                <a:gd name="T9" fmla="*/ 30 h 822"/>
                <a:gd name="T10" fmla="*/ 276 w 562"/>
                <a:gd name="T11" fmla="*/ 60 h 822"/>
                <a:gd name="T12" fmla="*/ 218 w 562"/>
                <a:gd name="T13" fmla="*/ 104 h 822"/>
                <a:gd name="T14" fmla="*/ 188 w 562"/>
                <a:gd name="T15" fmla="*/ 134 h 822"/>
                <a:gd name="T16" fmla="*/ 158 w 562"/>
                <a:gd name="T17" fmla="*/ 166 h 822"/>
                <a:gd name="T18" fmla="*/ 106 w 562"/>
                <a:gd name="T19" fmla="*/ 246 h 822"/>
                <a:gd name="T20" fmla="*/ 64 w 562"/>
                <a:gd name="T21" fmla="*/ 340 h 822"/>
                <a:gd name="T22" fmla="*/ 30 w 562"/>
                <a:gd name="T23" fmla="*/ 438 h 822"/>
                <a:gd name="T24" fmla="*/ 10 w 562"/>
                <a:gd name="T25" fmla="*/ 540 h 822"/>
                <a:gd name="T26" fmla="*/ 0 w 562"/>
                <a:gd name="T27" fmla="*/ 636 h 822"/>
                <a:gd name="T28" fmla="*/ 4 w 562"/>
                <a:gd name="T29" fmla="*/ 722 h 822"/>
                <a:gd name="T30" fmla="*/ 14 w 562"/>
                <a:gd name="T31" fmla="*/ 778 h 822"/>
                <a:gd name="T32" fmla="*/ 26 w 562"/>
                <a:gd name="T33" fmla="*/ 808 h 822"/>
                <a:gd name="T34" fmla="*/ 34 w 562"/>
                <a:gd name="T35" fmla="*/ 822 h 822"/>
                <a:gd name="T36" fmla="*/ 162 w 562"/>
                <a:gd name="T37" fmla="*/ 804 h 822"/>
                <a:gd name="T38" fmla="*/ 276 w 562"/>
                <a:gd name="T39" fmla="*/ 782 h 822"/>
                <a:gd name="T40" fmla="*/ 352 w 562"/>
                <a:gd name="T41" fmla="*/ 762 h 822"/>
                <a:gd name="T42" fmla="*/ 416 w 562"/>
                <a:gd name="T43" fmla="*/ 736 h 822"/>
                <a:gd name="T44" fmla="*/ 450 w 562"/>
                <a:gd name="T45" fmla="*/ 714 h 822"/>
                <a:gd name="T46" fmla="*/ 464 w 562"/>
                <a:gd name="T47" fmla="*/ 698 h 822"/>
                <a:gd name="T48" fmla="*/ 470 w 562"/>
                <a:gd name="T49" fmla="*/ 690 h 822"/>
                <a:gd name="T50" fmla="*/ 454 w 562"/>
                <a:gd name="T51" fmla="*/ 654 h 822"/>
                <a:gd name="T52" fmla="*/ 432 w 562"/>
                <a:gd name="T53" fmla="*/ 590 h 822"/>
                <a:gd name="T54" fmla="*/ 422 w 562"/>
                <a:gd name="T55" fmla="*/ 538 h 822"/>
                <a:gd name="T56" fmla="*/ 418 w 562"/>
                <a:gd name="T57" fmla="*/ 480 h 822"/>
                <a:gd name="T58" fmla="*/ 424 w 562"/>
                <a:gd name="T59" fmla="*/ 420 h 822"/>
                <a:gd name="T60" fmla="*/ 446 w 562"/>
                <a:gd name="T61" fmla="*/ 362 h 822"/>
                <a:gd name="T62" fmla="*/ 464 w 562"/>
                <a:gd name="T63" fmla="*/ 336 h 822"/>
                <a:gd name="T64" fmla="*/ 486 w 562"/>
                <a:gd name="T65" fmla="*/ 306 h 822"/>
                <a:gd name="T66" fmla="*/ 518 w 562"/>
                <a:gd name="T67" fmla="*/ 254 h 822"/>
                <a:gd name="T68" fmla="*/ 538 w 562"/>
                <a:gd name="T69" fmla="*/ 212 h 822"/>
                <a:gd name="T70" fmla="*/ 552 w 562"/>
                <a:gd name="T71" fmla="*/ 176 h 822"/>
                <a:gd name="T72" fmla="*/ 558 w 562"/>
                <a:gd name="T73" fmla="*/ 136 h 822"/>
                <a:gd name="T74" fmla="*/ 560 w 562"/>
                <a:gd name="T75" fmla="*/ 96 h 822"/>
                <a:gd name="T76" fmla="*/ 562 w 562"/>
                <a:gd name="T77" fmla="*/ 80 h 822"/>
                <a:gd name="T78" fmla="*/ 556 w 562"/>
                <a:gd name="T79" fmla="*/ 50 h 822"/>
                <a:gd name="T80" fmla="*/ 552 w 562"/>
                <a:gd name="T81" fmla="*/ 32 h 822"/>
                <a:gd name="T82" fmla="*/ 538 w 562"/>
                <a:gd name="T83" fmla="*/ 18 h 822"/>
                <a:gd name="T84" fmla="*/ 498 w 562"/>
                <a:gd name="T85" fmla="*/ 4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62" h="822">
                  <a:moveTo>
                    <a:pt x="498" y="4"/>
                  </a:moveTo>
                  <a:lnTo>
                    <a:pt x="498" y="4"/>
                  </a:lnTo>
                  <a:lnTo>
                    <a:pt x="492" y="2"/>
                  </a:lnTo>
                  <a:lnTo>
                    <a:pt x="472" y="0"/>
                  </a:lnTo>
                  <a:lnTo>
                    <a:pt x="442" y="0"/>
                  </a:lnTo>
                  <a:lnTo>
                    <a:pt x="424" y="2"/>
                  </a:lnTo>
                  <a:lnTo>
                    <a:pt x="404" y="6"/>
                  </a:lnTo>
                  <a:lnTo>
                    <a:pt x="380" y="12"/>
                  </a:lnTo>
                  <a:lnTo>
                    <a:pt x="356" y="20"/>
                  </a:lnTo>
                  <a:lnTo>
                    <a:pt x="330" y="30"/>
                  </a:lnTo>
                  <a:lnTo>
                    <a:pt x="304" y="42"/>
                  </a:lnTo>
                  <a:lnTo>
                    <a:pt x="276" y="60"/>
                  </a:lnTo>
                  <a:lnTo>
                    <a:pt x="246" y="80"/>
                  </a:lnTo>
                  <a:lnTo>
                    <a:pt x="218" y="104"/>
                  </a:lnTo>
                  <a:lnTo>
                    <a:pt x="188" y="134"/>
                  </a:lnTo>
                  <a:lnTo>
                    <a:pt x="188" y="134"/>
                  </a:lnTo>
                  <a:lnTo>
                    <a:pt x="172" y="150"/>
                  </a:lnTo>
                  <a:lnTo>
                    <a:pt x="158" y="166"/>
                  </a:lnTo>
                  <a:lnTo>
                    <a:pt x="130" y="204"/>
                  </a:lnTo>
                  <a:lnTo>
                    <a:pt x="106" y="246"/>
                  </a:lnTo>
                  <a:lnTo>
                    <a:pt x="84" y="292"/>
                  </a:lnTo>
                  <a:lnTo>
                    <a:pt x="64" y="340"/>
                  </a:lnTo>
                  <a:lnTo>
                    <a:pt x="46" y="388"/>
                  </a:lnTo>
                  <a:lnTo>
                    <a:pt x="30" y="438"/>
                  </a:lnTo>
                  <a:lnTo>
                    <a:pt x="18" y="488"/>
                  </a:lnTo>
                  <a:lnTo>
                    <a:pt x="10" y="540"/>
                  </a:lnTo>
                  <a:lnTo>
                    <a:pt x="4" y="588"/>
                  </a:lnTo>
                  <a:lnTo>
                    <a:pt x="0" y="636"/>
                  </a:lnTo>
                  <a:lnTo>
                    <a:pt x="0" y="680"/>
                  </a:lnTo>
                  <a:lnTo>
                    <a:pt x="4" y="722"/>
                  </a:lnTo>
                  <a:lnTo>
                    <a:pt x="10" y="760"/>
                  </a:lnTo>
                  <a:lnTo>
                    <a:pt x="14" y="778"/>
                  </a:lnTo>
                  <a:lnTo>
                    <a:pt x="20" y="794"/>
                  </a:lnTo>
                  <a:lnTo>
                    <a:pt x="26" y="808"/>
                  </a:lnTo>
                  <a:lnTo>
                    <a:pt x="34" y="822"/>
                  </a:lnTo>
                  <a:lnTo>
                    <a:pt x="34" y="822"/>
                  </a:lnTo>
                  <a:lnTo>
                    <a:pt x="96" y="814"/>
                  </a:lnTo>
                  <a:lnTo>
                    <a:pt x="162" y="804"/>
                  </a:lnTo>
                  <a:lnTo>
                    <a:pt x="238" y="790"/>
                  </a:lnTo>
                  <a:lnTo>
                    <a:pt x="276" y="782"/>
                  </a:lnTo>
                  <a:lnTo>
                    <a:pt x="316" y="772"/>
                  </a:lnTo>
                  <a:lnTo>
                    <a:pt x="352" y="762"/>
                  </a:lnTo>
                  <a:lnTo>
                    <a:pt x="386" y="750"/>
                  </a:lnTo>
                  <a:lnTo>
                    <a:pt x="416" y="736"/>
                  </a:lnTo>
                  <a:lnTo>
                    <a:pt x="440" y="722"/>
                  </a:lnTo>
                  <a:lnTo>
                    <a:pt x="450" y="714"/>
                  </a:lnTo>
                  <a:lnTo>
                    <a:pt x="458" y="706"/>
                  </a:lnTo>
                  <a:lnTo>
                    <a:pt x="464" y="698"/>
                  </a:lnTo>
                  <a:lnTo>
                    <a:pt x="470" y="690"/>
                  </a:lnTo>
                  <a:lnTo>
                    <a:pt x="470" y="690"/>
                  </a:lnTo>
                  <a:lnTo>
                    <a:pt x="464" y="680"/>
                  </a:lnTo>
                  <a:lnTo>
                    <a:pt x="454" y="654"/>
                  </a:lnTo>
                  <a:lnTo>
                    <a:pt x="440" y="614"/>
                  </a:lnTo>
                  <a:lnTo>
                    <a:pt x="432" y="590"/>
                  </a:lnTo>
                  <a:lnTo>
                    <a:pt x="426" y="566"/>
                  </a:lnTo>
                  <a:lnTo>
                    <a:pt x="422" y="538"/>
                  </a:lnTo>
                  <a:lnTo>
                    <a:pt x="418" y="510"/>
                  </a:lnTo>
                  <a:lnTo>
                    <a:pt x="418" y="480"/>
                  </a:lnTo>
                  <a:lnTo>
                    <a:pt x="420" y="450"/>
                  </a:lnTo>
                  <a:lnTo>
                    <a:pt x="424" y="420"/>
                  </a:lnTo>
                  <a:lnTo>
                    <a:pt x="434" y="390"/>
                  </a:lnTo>
                  <a:lnTo>
                    <a:pt x="446" y="362"/>
                  </a:lnTo>
                  <a:lnTo>
                    <a:pt x="454" y="348"/>
                  </a:lnTo>
                  <a:lnTo>
                    <a:pt x="464" y="336"/>
                  </a:lnTo>
                  <a:lnTo>
                    <a:pt x="464" y="336"/>
                  </a:lnTo>
                  <a:lnTo>
                    <a:pt x="486" y="306"/>
                  </a:lnTo>
                  <a:lnTo>
                    <a:pt x="504" y="278"/>
                  </a:lnTo>
                  <a:lnTo>
                    <a:pt x="518" y="254"/>
                  </a:lnTo>
                  <a:lnTo>
                    <a:pt x="530" y="232"/>
                  </a:lnTo>
                  <a:lnTo>
                    <a:pt x="538" y="212"/>
                  </a:lnTo>
                  <a:lnTo>
                    <a:pt x="546" y="192"/>
                  </a:lnTo>
                  <a:lnTo>
                    <a:pt x="552" y="176"/>
                  </a:lnTo>
                  <a:lnTo>
                    <a:pt x="554" y="162"/>
                  </a:lnTo>
                  <a:lnTo>
                    <a:pt x="558" y="136"/>
                  </a:lnTo>
                  <a:lnTo>
                    <a:pt x="558" y="114"/>
                  </a:lnTo>
                  <a:lnTo>
                    <a:pt x="560" y="96"/>
                  </a:lnTo>
                  <a:lnTo>
                    <a:pt x="562" y="80"/>
                  </a:lnTo>
                  <a:lnTo>
                    <a:pt x="562" y="80"/>
                  </a:lnTo>
                  <a:lnTo>
                    <a:pt x="558" y="64"/>
                  </a:lnTo>
                  <a:lnTo>
                    <a:pt x="556" y="50"/>
                  </a:lnTo>
                  <a:lnTo>
                    <a:pt x="556" y="40"/>
                  </a:lnTo>
                  <a:lnTo>
                    <a:pt x="552" y="32"/>
                  </a:lnTo>
                  <a:lnTo>
                    <a:pt x="548" y="24"/>
                  </a:lnTo>
                  <a:lnTo>
                    <a:pt x="538" y="18"/>
                  </a:lnTo>
                  <a:lnTo>
                    <a:pt x="522" y="12"/>
                  </a:lnTo>
                  <a:lnTo>
                    <a:pt x="498" y="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12" name="Freeform 10242"/>
            <p:cNvSpPr>
              <a:spLocks/>
            </p:cNvSpPr>
            <p:nvPr/>
          </p:nvSpPr>
          <p:spPr bwMode="auto">
            <a:xfrm>
              <a:off x="5836444" y="2884487"/>
              <a:ext cx="190500" cy="85725"/>
            </a:xfrm>
            <a:custGeom>
              <a:avLst/>
              <a:gdLst>
                <a:gd name="T0" fmla="*/ 240 w 240"/>
                <a:gd name="T1" fmla="*/ 86 h 108"/>
                <a:gd name="T2" fmla="*/ 240 w 240"/>
                <a:gd name="T3" fmla="*/ 86 h 108"/>
                <a:gd name="T4" fmla="*/ 234 w 240"/>
                <a:gd name="T5" fmla="*/ 90 h 108"/>
                <a:gd name="T6" fmla="*/ 218 w 240"/>
                <a:gd name="T7" fmla="*/ 96 h 108"/>
                <a:gd name="T8" fmla="*/ 192 w 240"/>
                <a:gd name="T9" fmla="*/ 102 h 108"/>
                <a:gd name="T10" fmla="*/ 178 w 240"/>
                <a:gd name="T11" fmla="*/ 106 h 108"/>
                <a:gd name="T12" fmla="*/ 160 w 240"/>
                <a:gd name="T13" fmla="*/ 106 h 108"/>
                <a:gd name="T14" fmla="*/ 142 w 240"/>
                <a:gd name="T15" fmla="*/ 108 h 108"/>
                <a:gd name="T16" fmla="*/ 124 w 240"/>
                <a:gd name="T17" fmla="*/ 106 h 108"/>
                <a:gd name="T18" fmla="*/ 104 w 240"/>
                <a:gd name="T19" fmla="*/ 102 h 108"/>
                <a:gd name="T20" fmla="*/ 84 w 240"/>
                <a:gd name="T21" fmla="*/ 96 h 108"/>
                <a:gd name="T22" fmla="*/ 62 w 240"/>
                <a:gd name="T23" fmla="*/ 88 h 108"/>
                <a:gd name="T24" fmla="*/ 42 w 240"/>
                <a:gd name="T25" fmla="*/ 76 h 108"/>
                <a:gd name="T26" fmla="*/ 22 w 240"/>
                <a:gd name="T27" fmla="*/ 62 h 108"/>
                <a:gd name="T28" fmla="*/ 0 w 240"/>
                <a:gd name="T29" fmla="*/ 42 h 108"/>
                <a:gd name="T30" fmla="*/ 0 w 240"/>
                <a:gd name="T31" fmla="*/ 42 h 108"/>
                <a:gd name="T32" fmla="*/ 12 w 240"/>
                <a:gd name="T33" fmla="*/ 46 h 108"/>
                <a:gd name="T34" fmla="*/ 24 w 240"/>
                <a:gd name="T35" fmla="*/ 50 h 108"/>
                <a:gd name="T36" fmla="*/ 38 w 240"/>
                <a:gd name="T37" fmla="*/ 52 h 108"/>
                <a:gd name="T38" fmla="*/ 46 w 240"/>
                <a:gd name="T39" fmla="*/ 50 h 108"/>
                <a:gd name="T40" fmla="*/ 52 w 240"/>
                <a:gd name="T41" fmla="*/ 48 h 108"/>
                <a:gd name="T42" fmla="*/ 58 w 240"/>
                <a:gd name="T43" fmla="*/ 46 h 108"/>
                <a:gd name="T44" fmla="*/ 64 w 240"/>
                <a:gd name="T45" fmla="*/ 40 h 108"/>
                <a:gd name="T46" fmla="*/ 70 w 240"/>
                <a:gd name="T47" fmla="*/ 34 h 108"/>
                <a:gd name="T48" fmla="*/ 72 w 240"/>
                <a:gd name="T49" fmla="*/ 26 h 108"/>
                <a:gd name="T50" fmla="*/ 74 w 240"/>
                <a:gd name="T51" fmla="*/ 14 h 108"/>
                <a:gd name="T52" fmla="*/ 74 w 240"/>
                <a:gd name="T53" fmla="*/ 0 h 108"/>
                <a:gd name="T54" fmla="*/ 74 w 240"/>
                <a:gd name="T55" fmla="*/ 0 h 108"/>
                <a:gd name="T56" fmla="*/ 76 w 240"/>
                <a:gd name="T57" fmla="*/ 4 h 108"/>
                <a:gd name="T58" fmla="*/ 80 w 240"/>
                <a:gd name="T59" fmla="*/ 16 h 108"/>
                <a:gd name="T60" fmla="*/ 88 w 240"/>
                <a:gd name="T61" fmla="*/ 32 h 108"/>
                <a:gd name="T62" fmla="*/ 94 w 240"/>
                <a:gd name="T63" fmla="*/ 40 h 108"/>
                <a:gd name="T64" fmla="*/ 102 w 240"/>
                <a:gd name="T65" fmla="*/ 50 h 108"/>
                <a:gd name="T66" fmla="*/ 112 w 240"/>
                <a:gd name="T67" fmla="*/ 58 h 108"/>
                <a:gd name="T68" fmla="*/ 124 w 240"/>
                <a:gd name="T69" fmla="*/ 66 h 108"/>
                <a:gd name="T70" fmla="*/ 136 w 240"/>
                <a:gd name="T71" fmla="*/ 74 h 108"/>
                <a:gd name="T72" fmla="*/ 152 w 240"/>
                <a:gd name="T73" fmla="*/ 80 h 108"/>
                <a:gd name="T74" fmla="*/ 170 w 240"/>
                <a:gd name="T75" fmla="*/ 84 h 108"/>
                <a:gd name="T76" fmla="*/ 190 w 240"/>
                <a:gd name="T77" fmla="*/ 86 h 108"/>
                <a:gd name="T78" fmla="*/ 214 w 240"/>
                <a:gd name="T79" fmla="*/ 88 h 108"/>
                <a:gd name="T80" fmla="*/ 240 w 240"/>
                <a:gd name="T81" fmla="*/ 8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40" h="108">
                  <a:moveTo>
                    <a:pt x="240" y="86"/>
                  </a:moveTo>
                  <a:lnTo>
                    <a:pt x="240" y="86"/>
                  </a:lnTo>
                  <a:lnTo>
                    <a:pt x="234" y="90"/>
                  </a:lnTo>
                  <a:lnTo>
                    <a:pt x="218" y="96"/>
                  </a:lnTo>
                  <a:lnTo>
                    <a:pt x="192" y="102"/>
                  </a:lnTo>
                  <a:lnTo>
                    <a:pt x="178" y="106"/>
                  </a:lnTo>
                  <a:lnTo>
                    <a:pt x="160" y="106"/>
                  </a:lnTo>
                  <a:lnTo>
                    <a:pt x="142" y="108"/>
                  </a:lnTo>
                  <a:lnTo>
                    <a:pt x="124" y="106"/>
                  </a:lnTo>
                  <a:lnTo>
                    <a:pt x="104" y="102"/>
                  </a:lnTo>
                  <a:lnTo>
                    <a:pt x="84" y="96"/>
                  </a:lnTo>
                  <a:lnTo>
                    <a:pt x="62" y="88"/>
                  </a:lnTo>
                  <a:lnTo>
                    <a:pt x="42" y="76"/>
                  </a:lnTo>
                  <a:lnTo>
                    <a:pt x="22" y="62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12" y="46"/>
                  </a:lnTo>
                  <a:lnTo>
                    <a:pt x="24" y="50"/>
                  </a:lnTo>
                  <a:lnTo>
                    <a:pt x="38" y="52"/>
                  </a:lnTo>
                  <a:lnTo>
                    <a:pt x="46" y="50"/>
                  </a:lnTo>
                  <a:lnTo>
                    <a:pt x="52" y="48"/>
                  </a:lnTo>
                  <a:lnTo>
                    <a:pt x="58" y="46"/>
                  </a:lnTo>
                  <a:lnTo>
                    <a:pt x="64" y="40"/>
                  </a:lnTo>
                  <a:lnTo>
                    <a:pt x="70" y="34"/>
                  </a:lnTo>
                  <a:lnTo>
                    <a:pt x="72" y="26"/>
                  </a:lnTo>
                  <a:lnTo>
                    <a:pt x="74" y="14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6" y="4"/>
                  </a:lnTo>
                  <a:lnTo>
                    <a:pt x="80" y="16"/>
                  </a:lnTo>
                  <a:lnTo>
                    <a:pt x="88" y="32"/>
                  </a:lnTo>
                  <a:lnTo>
                    <a:pt x="94" y="40"/>
                  </a:lnTo>
                  <a:lnTo>
                    <a:pt x="102" y="50"/>
                  </a:lnTo>
                  <a:lnTo>
                    <a:pt x="112" y="58"/>
                  </a:lnTo>
                  <a:lnTo>
                    <a:pt x="124" y="66"/>
                  </a:lnTo>
                  <a:lnTo>
                    <a:pt x="136" y="74"/>
                  </a:lnTo>
                  <a:lnTo>
                    <a:pt x="152" y="80"/>
                  </a:lnTo>
                  <a:lnTo>
                    <a:pt x="170" y="84"/>
                  </a:lnTo>
                  <a:lnTo>
                    <a:pt x="190" y="86"/>
                  </a:lnTo>
                  <a:lnTo>
                    <a:pt x="214" y="88"/>
                  </a:lnTo>
                  <a:lnTo>
                    <a:pt x="240" y="86"/>
                  </a:lnTo>
                  <a:close/>
                </a:path>
              </a:pathLst>
            </a:custGeom>
            <a:solidFill>
              <a:srgbClr val="676C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13" name="Freeform 10243"/>
            <p:cNvSpPr>
              <a:spLocks/>
            </p:cNvSpPr>
            <p:nvPr/>
          </p:nvSpPr>
          <p:spPr bwMode="auto">
            <a:xfrm>
              <a:off x="5836444" y="2884487"/>
              <a:ext cx="190500" cy="85725"/>
            </a:xfrm>
            <a:custGeom>
              <a:avLst/>
              <a:gdLst>
                <a:gd name="T0" fmla="*/ 240 w 240"/>
                <a:gd name="T1" fmla="*/ 86 h 108"/>
                <a:gd name="T2" fmla="*/ 240 w 240"/>
                <a:gd name="T3" fmla="*/ 86 h 108"/>
                <a:gd name="T4" fmla="*/ 234 w 240"/>
                <a:gd name="T5" fmla="*/ 90 h 108"/>
                <a:gd name="T6" fmla="*/ 218 w 240"/>
                <a:gd name="T7" fmla="*/ 96 h 108"/>
                <a:gd name="T8" fmla="*/ 192 w 240"/>
                <a:gd name="T9" fmla="*/ 102 h 108"/>
                <a:gd name="T10" fmla="*/ 178 w 240"/>
                <a:gd name="T11" fmla="*/ 106 h 108"/>
                <a:gd name="T12" fmla="*/ 160 w 240"/>
                <a:gd name="T13" fmla="*/ 106 h 108"/>
                <a:gd name="T14" fmla="*/ 142 w 240"/>
                <a:gd name="T15" fmla="*/ 108 h 108"/>
                <a:gd name="T16" fmla="*/ 124 w 240"/>
                <a:gd name="T17" fmla="*/ 106 h 108"/>
                <a:gd name="T18" fmla="*/ 104 w 240"/>
                <a:gd name="T19" fmla="*/ 102 h 108"/>
                <a:gd name="T20" fmla="*/ 84 w 240"/>
                <a:gd name="T21" fmla="*/ 96 h 108"/>
                <a:gd name="T22" fmla="*/ 62 w 240"/>
                <a:gd name="T23" fmla="*/ 88 h 108"/>
                <a:gd name="T24" fmla="*/ 42 w 240"/>
                <a:gd name="T25" fmla="*/ 76 h 108"/>
                <a:gd name="T26" fmla="*/ 22 w 240"/>
                <a:gd name="T27" fmla="*/ 62 h 108"/>
                <a:gd name="T28" fmla="*/ 0 w 240"/>
                <a:gd name="T29" fmla="*/ 42 h 108"/>
                <a:gd name="T30" fmla="*/ 0 w 240"/>
                <a:gd name="T31" fmla="*/ 42 h 108"/>
                <a:gd name="T32" fmla="*/ 12 w 240"/>
                <a:gd name="T33" fmla="*/ 46 h 108"/>
                <a:gd name="T34" fmla="*/ 24 w 240"/>
                <a:gd name="T35" fmla="*/ 50 h 108"/>
                <a:gd name="T36" fmla="*/ 38 w 240"/>
                <a:gd name="T37" fmla="*/ 52 h 108"/>
                <a:gd name="T38" fmla="*/ 46 w 240"/>
                <a:gd name="T39" fmla="*/ 50 h 108"/>
                <a:gd name="T40" fmla="*/ 52 w 240"/>
                <a:gd name="T41" fmla="*/ 48 h 108"/>
                <a:gd name="T42" fmla="*/ 58 w 240"/>
                <a:gd name="T43" fmla="*/ 46 h 108"/>
                <a:gd name="T44" fmla="*/ 64 w 240"/>
                <a:gd name="T45" fmla="*/ 40 h 108"/>
                <a:gd name="T46" fmla="*/ 70 w 240"/>
                <a:gd name="T47" fmla="*/ 34 h 108"/>
                <a:gd name="T48" fmla="*/ 72 w 240"/>
                <a:gd name="T49" fmla="*/ 26 h 108"/>
                <a:gd name="T50" fmla="*/ 74 w 240"/>
                <a:gd name="T51" fmla="*/ 14 h 108"/>
                <a:gd name="T52" fmla="*/ 74 w 240"/>
                <a:gd name="T53" fmla="*/ 0 h 108"/>
                <a:gd name="T54" fmla="*/ 74 w 240"/>
                <a:gd name="T55" fmla="*/ 0 h 108"/>
                <a:gd name="T56" fmla="*/ 76 w 240"/>
                <a:gd name="T57" fmla="*/ 4 h 108"/>
                <a:gd name="T58" fmla="*/ 80 w 240"/>
                <a:gd name="T59" fmla="*/ 16 h 108"/>
                <a:gd name="T60" fmla="*/ 88 w 240"/>
                <a:gd name="T61" fmla="*/ 32 h 108"/>
                <a:gd name="T62" fmla="*/ 94 w 240"/>
                <a:gd name="T63" fmla="*/ 40 h 108"/>
                <a:gd name="T64" fmla="*/ 102 w 240"/>
                <a:gd name="T65" fmla="*/ 50 h 108"/>
                <a:gd name="T66" fmla="*/ 112 w 240"/>
                <a:gd name="T67" fmla="*/ 58 h 108"/>
                <a:gd name="T68" fmla="*/ 124 w 240"/>
                <a:gd name="T69" fmla="*/ 66 h 108"/>
                <a:gd name="T70" fmla="*/ 136 w 240"/>
                <a:gd name="T71" fmla="*/ 74 h 108"/>
                <a:gd name="T72" fmla="*/ 152 w 240"/>
                <a:gd name="T73" fmla="*/ 80 h 108"/>
                <a:gd name="T74" fmla="*/ 170 w 240"/>
                <a:gd name="T75" fmla="*/ 84 h 108"/>
                <a:gd name="T76" fmla="*/ 190 w 240"/>
                <a:gd name="T77" fmla="*/ 86 h 108"/>
                <a:gd name="T78" fmla="*/ 214 w 240"/>
                <a:gd name="T79" fmla="*/ 88 h 108"/>
                <a:gd name="T80" fmla="*/ 240 w 240"/>
                <a:gd name="T81" fmla="*/ 8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40" h="108">
                  <a:moveTo>
                    <a:pt x="240" y="86"/>
                  </a:moveTo>
                  <a:lnTo>
                    <a:pt x="240" y="86"/>
                  </a:lnTo>
                  <a:lnTo>
                    <a:pt x="234" y="90"/>
                  </a:lnTo>
                  <a:lnTo>
                    <a:pt x="218" y="96"/>
                  </a:lnTo>
                  <a:lnTo>
                    <a:pt x="192" y="102"/>
                  </a:lnTo>
                  <a:lnTo>
                    <a:pt x="178" y="106"/>
                  </a:lnTo>
                  <a:lnTo>
                    <a:pt x="160" y="106"/>
                  </a:lnTo>
                  <a:lnTo>
                    <a:pt x="142" y="108"/>
                  </a:lnTo>
                  <a:lnTo>
                    <a:pt x="124" y="106"/>
                  </a:lnTo>
                  <a:lnTo>
                    <a:pt x="104" y="102"/>
                  </a:lnTo>
                  <a:lnTo>
                    <a:pt x="84" y="96"/>
                  </a:lnTo>
                  <a:lnTo>
                    <a:pt x="62" y="88"/>
                  </a:lnTo>
                  <a:lnTo>
                    <a:pt x="42" y="76"/>
                  </a:lnTo>
                  <a:lnTo>
                    <a:pt x="22" y="62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12" y="46"/>
                  </a:lnTo>
                  <a:lnTo>
                    <a:pt x="24" y="50"/>
                  </a:lnTo>
                  <a:lnTo>
                    <a:pt x="38" y="52"/>
                  </a:lnTo>
                  <a:lnTo>
                    <a:pt x="46" y="50"/>
                  </a:lnTo>
                  <a:lnTo>
                    <a:pt x="52" y="48"/>
                  </a:lnTo>
                  <a:lnTo>
                    <a:pt x="58" y="46"/>
                  </a:lnTo>
                  <a:lnTo>
                    <a:pt x="64" y="40"/>
                  </a:lnTo>
                  <a:lnTo>
                    <a:pt x="70" y="34"/>
                  </a:lnTo>
                  <a:lnTo>
                    <a:pt x="72" y="26"/>
                  </a:lnTo>
                  <a:lnTo>
                    <a:pt x="74" y="14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6" y="4"/>
                  </a:lnTo>
                  <a:lnTo>
                    <a:pt x="80" y="16"/>
                  </a:lnTo>
                  <a:lnTo>
                    <a:pt x="88" y="32"/>
                  </a:lnTo>
                  <a:lnTo>
                    <a:pt x="94" y="40"/>
                  </a:lnTo>
                  <a:lnTo>
                    <a:pt x="102" y="50"/>
                  </a:lnTo>
                  <a:lnTo>
                    <a:pt x="112" y="58"/>
                  </a:lnTo>
                  <a:lnTo>
                    <a:pt x="124" y="66"/>
                  </a:lnTo>
                  <a:lnTo>
                    <a:pt x="136" y="74"/>
                  </a:lnTo>
                  <a:lnTo>
                    <a:pt x="152" y="80"/>
                  </a:lnTo>
                  <a:lnTo>
                    <a:pt x="170" y="84"/>
                  </a:lnTo>
                  <a:lnTo>
                    <a:pt x="190" y="86"/>
                  </a:lnTo>
                  <a:lnTo>
                    <a:pt x="214" y="88"/>
                  </a:lnTo>
                  <a:lnTo>
                    <a:pt x="240" y="8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14" name="Freeform 10244"/>
            <p:cNvSpPr>
              <a:spLocks/>
            </p:cNvSpPr>
            <p:nvPr/>
          </p:nvSpPr>
          <p:spPr bwMode="auto">
            <a:xfrm>
              <a:off x="5769769" y="2268537"/>
              <a:ext cx="573088" cy="190500"/>
            </a:xfrm>
            <a:custGeom>
              <a:avLst/>
              <a:gdLst>
                <a:gd name="T0" fmla="*/ 722 w 722"/>
                <a:gd name="T1" fmla="*/ 156 h 240"/>
                <a:gd name="T2" fmla="*/ 710 w 722"/>
                <a:gd name="T3" fmla="*/ 126 h 240"/>
                <a:gd name="T4" fmla="*/ 680 w 722"/>
                <a:gd name="T5" fmla="*/ 88 h 240"/>
                <a:gd name="T6" fmla="*/ 654 w 722"/>
                <a:gd name="T7" fmla="*/ 68 h 240"/>
                <a:gd name="T8" fmla="*/ 622 w 722"/>
                <a:gd name="T9" fmla="*/ 50 h 240"/>
                <a:gd name="T10" fmla="*/ 580 w 722"/>
                <a:gd name="T11" fmla="*/ 34 h 240"/>
                <a:gd name="T12" fmla="*/ 556 w 722"/>
                <a:gd name="T13" fmla="*/ 30 h 240"/>
                <a:gd name="T14" fmla="*/ 506 w 722"/>
                <a:gd name="T15" fmla="*/ 32 h 240"/>
                <a:gd name="T16" fmla="*/ 430 w 722"/>
                <a:gd name="T17" fmla="*/ 48 h 240"/>
                <a:gd name="T18" fmla="*/ 350 w 722"/>
                <a:gd name="T19" fmla="*/ 64 h 240"/>
                <a:gd name="T20" fmla="*/ 296 w 722"/>
                <a:gd name="T21" fmla="*/ 66 h 240"/>
                <a:gd name="T22" fmla="*/ 244 w 722"/>
                <a:gd name="T23" fmla="*/ 56 h 240"/>
                <a:gd name="T24" fmla="*/ 218 w 722"/>
                <a:gd name="T25" fmla="*/ 42 h 240"/>
                <a:gd name="T26" fmla="*/ 192 w 722"/>
                <a:gd name="T27" fmla="*/ 24 h 240"/>
                <a:gd name="T28" fmla="*/ 166 w 722"/>
                <a:gd name="T29" fmla="*/ 0 h 240"/>
                <a:gd name="T30" fmla="*/ 0 w 722"/>
                <a:gd name="T31" fmla="*/ 20 h 240"/>
                <a:gd name="T32" fmla="*/ 16 w 722"/>
                <a:gd name="T33" fmla="*/ 100 h 240"/>
                <a:gd name="T34" fmla="*/ 38 w 722"/>
                <a:gd name="T35" fmla="*/ 184 h 240"/>
                <a:gd name="T36" fmla="*/ 46 w 722"/>
                <a:gd name="T37" fmla="*/ 198 h 240"/>
                <a:gd name="T38" fmla="*/ 94 w 722"/>
                <a:gd name="T39" fmla="*/ 220 h 240"/>
                <a:gd name="T40" fmla="*/ 146 w 722"/>
                <a:gd name="T41" fmla="*/ 234 h 240"/>
                <a:gd name="T42" fmla="*/ 184 w 722"/>
                <a:gd name="T43" fmla="*/ 240 h 240"/>
                <a:gd name="T44" fmla="*/ 224 w 722"/>
                <a:gd name="T45" fmla="*/ 236 h 240"/>
                <a:gd name="T46" fmla="*/ 264 w 722"/>
                <a:gd name="T47" fmla="*/ 224 h 240"/>
                <a:gd name="T48" fmla="*/ 284 w 722"/>
                <a:gd name="T49" fmla="*/ 214 h 240"/>
                <a:gd name="T50" fmla="*/ 384 w 722"/>
                <a:gd name="T51" fmla="*/ 152 h 240"/>
                <a:gd name="T52" fmla="*/ 444 w 722"/>
                <a:gd name="T53" fmla="*/ 122 h 240"/>
                <a:gd name="T54" fmla="*/ 500 w 722"/>
                <a:gd name="T55" fmla="*/ 102 h 240"/>
                <a:gd name="T56" fmla="*/ 552 w 722"/>
                <a:gd name="T57" fmla="*/ 94 h 240"/>
                <a:gd name="T58" fmla="*/ 604 w 722"/>
                <a:gd name="T59" fmla="*/ 100 h 240"/>
                <a:gd name="T60" fmla="*/ 652 w 722"/>
                <a:gd name="T61" fmla="*/ 122 h 240"/>
                <a:gd name="T62" fmla="*/ 698 w 722"/>
                <a:gd name="T63" fmla="*/ 162 h 240"/>
                <a:gd name="T64" fmla="*/ 722 w 722"/>
                <a:gd name="T65" fmla="*/ 156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2" h="240">
                  <a:moveTo>
                    <a:pt x="722" y="156"/>
                  </a:moveTo>
                  <a:lnTo>
                    <a:pt x="722" y="156"/>
                  </a:lnTo>
                  <a:lnTo>
                    <a:pt x="716" y="142"/>
                  </a:lnTo>
                  <a:lnTo>
                    <a:pt x="710" y="126"/>
                  </a:lnTo>
                  <a:lnTo>
                    <a:pt x="698" y="108"/>
                  </a:lnTo>
                  <a:lnTo>
                    <a:pt x="680" y="88"/>
                  </a:lnTo>
                  <a:lnTo>
                    <a:pt x="668" y="78"/>
                  </a:lnTo>
                  <a:lnTo>
                    <a:pt x="654" y="68"/>
                  </a:lnTo>
                  <a:lnTo>
                    <a:pt x="638" y="58"/>
                  </a:lnTo>
                  <a:lnTo>
                    <a:pt x="622" y="50"/>
                  </a:lnTo>
                  <a:lnTo>
                    <a:pt x="602" y="42"/>
                  </a:lnTo>
                  <a:lnTo>
                    <a:pt x="580" y="34"/>
                  </a:lnTo>
                  <a:lnTo>
                    <a:pt x="580" y="34"/>
                  </a:lnTo>
                  <a:lnTo>
                    <a:pt x="556" y="30"/>
                  </a:lnTo>
                  <a:lnTo>
                    <a:pt x="532" y="30"/>
                  </a:lnTo>
                  <a:lnTo>
                    <a:pt x="506" y="32"/>
                  </a:lnTo>
                  <a:lnTo>
                    <a:pt x="482" y="36"/>
                  </a:lnTo>
                  <a:lnTo>
                    <a:pt x="430" y="48"/>
                  </a:lnTo>
                  <a:lnTo>
                    <a:pt x="376" y="60"/>
                  </a:lnTo>
                  <a:lnTo>
                    <a:pt x="350" y="64"/>
                  </a:lnTo>
                  <a:lnTo>
                    <a:pt x="322" y="68"/>
                  </a:lnTo>
                  <a:lnTo>
                    <a:pt x="296" y="66"/>
                  </a:lnTo>
                  <a:lnTo>
                    <a:pt x="270" y="64"/>
                  </a:lnTo>
                  <a:lnTo>
                    <a:pt x="244" y="56"/>
                  </a:lnTo>
                  <a:lnTo>
                    <a:pt x="230" y="50"/>
                  </a:lnTo>
                  <a:lnTo>
                    <a:pt x="218" y="42"/>
                  </a:lnTo>
                  <a:lnTo>
                    <a:pt x="204" y="34"/>
                  </a:lnTo>
                  <a:lnTo>
                    <a:pt x="192" y="24"/>
                  </a:lnTo>
                  <a:lnTo>
                    <a:pt x="180" y="14"/>
                  </a:lnTo>
                  <a:lnTo>
                    <a:pt x="166" y="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4" y="44"/>
                  </a:lnTo>
                  <a:lnTo>
                    <a:pt x="16" y="100"/>
                  </a:lnTo>
                  <a:lnTo>
                    <a:pt x="30" y="160"/>
                  </a:lnTo>
                  <a:lnTo>
                    <a:pt x="38" y="184"/>
                  </a:lnTo>
                  <a:lnTo>
                    <a:pt x="46" y="198"/>
                  </a:lnTo>
                  <a:lnTo>
                    <a:pt x="46" y="198"/>
                  </a:lnTo>
                  <a:lnTo>
                    <a:pt x="70" y="210"/>
                  </a:lnTo>
                  <a:lnTo>
                    <a:pt x="94" y="220"/>
                  </a:lnTo>
                  <a:lnTo>
                    <a:pt x="128" y="230"/>
                  </a:lnTo>
                  <a:lnTo>
                    <a:pt x="146" y="234"/>
                  </a:lnTo>
                  <a:lnTo>
                    <a:pt x="164" y="238"/>
                  </a:lnTo>
                  <a:lnTo>
                    <a:pt x="184" y="240"/>
                  </a:lnTo>
                  <a:lnTo>
                    <a:pt x="204" y="238"/>
                  </a:lnTo>
                  <a:lnTo>
                    <a:pt x="224" y="236"/>
                  </a:lnTo>
                  <a:lnTo>
                    <a:pt x="244" y="232"/>
                  </a:lnTo>
                  <a:lnTo>
                    <a:pt x="264" y="224"/>
                  </a:lnTo>
                  <a:lnTo>
                    <a:pt x="284" y="214"/>
                  </a:lnTo>
                  <a:lnTo>
                    <a:pt x="284" y="214"/>
                  </a:lnTo>
                  <a:lnTo>
                    <a:pt x="352" y="172"/>
                  </a:lnTo>
                  <a:lnTo>
                    <a:pt x="384" y="152"/>
                  </a:lnTo>
                  <a:lnTo>
                    <a:pt x="414" y="136"/>
                  </a:lnTo>
                  <a:lnTo>
                    <a:pt x="444" y="122"/>
                  </a:lnTo>
                  <a:lnTo>
                    <a:pt x="472" y="112"/>
                  </a:lnTo>
                  <a:lnTo>
                    <a:pt x="500" y="102"/>
                  </a:lnTo>
                  <a:lnTo>
                    <a:pt x="526" y="96"/>
                  </a:lnTo>
                  <a:lnTo>
                    <a:pt x="552" y="94"/>
                  </a:lnTo>
                  <a:lnTo>
                    <a:pt x="578" y="96"/>
                  </a:lnTo>
                  <a:lnTo>
                    <a:pt x="604" y="100"/>
                  </a:lnTo>
                  <a:lnTo>
                    <a:pt x="628" y="108"/>
                  </a:lnTo>
                  <a:lnTo>
                    <a:pt x="652" y="122"/>
                  </a:lnTo>
                  <a:lnTo>
                    <a:pt x="676" y="140"/>
                  </a:lnTo>
                  <a:lnTo>
                    <a:pt x="698" y="162"/>
                  </a:lnTo>
                  <a:lnTo>
                    <a:pt x="722" y="190"/>
                  </a:lnTo>
                  <a:lnTo>
                    <a:pt x="722" y="156"/>
                  </a:lnTo>
                  <a:close/>
                </a:path>
              </a:pathLst>
            </a:custGeom>
            <a:solidFill>
              <a:srgbClr val="1616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15" name="Freeform 10245"/>
            <p:cNvSpPr>
              <a:spLocks/>
            </p:cNvSpPr>
            <p:nvPr/>
          </p:nvSpPr>
          <p:spPr bwMode="auto">
            <a:xfrm>
              <a:off x="6319044" y="2370137"/>
              <a:ext cx="49213" cy="31750"/>
            </a:xfrm>
            <a:custGeom>
              <a:avLst/>
              <a:gdLst>
                <a:gd name="T0" fmla="*/ 62 w 62"/>
                <a:gd name="T1" fmla="*/ 8 h 40"/>
                <a:gd name="T2" fmla="*/ 34 w 62"/>
                <a:gd name="T3" fmla="*/ 40 h 40"/>
                <a:gd name="T4" fmla="*/ 34 w 62"/>
                <a:gd name="T5" fmla="*/ 40 h 40"/>
                <a:gd name="T6" fmla="*/ 28 w 62"/>
                <a:gd name="T7" fmla="*/ 38 h 40"/>
                <a:gd name="T8" fmla="*/ 16 w 62"/>
                <a:gd name="T9" fmla="*/ 30 h 40"/>
                <a:gd name="T10" fmla="*/ 10 w 62"/>
                <a:gd name="T11" fmla="*/ 26 h 40"/>
                <a:gd name="T12" fmla="*/ 4 w 62"/>
                <a:gd name="T13" fmla="*/ 20 h 40"/>
                <a:gd name="T14" fmla="*/ 0 w 62"/>
                <a:gd name="T15" fmla="*/ 14 h 40"/>
                <a:gd name="T16" fmla="*/ 0 w 62"/>
                <a:gd name="T17" fmla="*/ 8 h 40"/>
                <a:gd name="T18" fmla="*/ 0 w 62"/>
                <a:gd name="T19" fmla="*/ 8 h 40"/>
                <a:gd name="T20" fmla="*/ 0 w 62"/>
                <a:gd name="T21" fmla="*/ 4 h 40"/>
                <a:gd name="T22" fmla="*/ 2 w 62"/>
                <a:gd name="T23" fmla="*/ 2 h 40"/>
                <a:gd name="T24" fmla="*/ 10 w 62"/>
                <a:gd name="T25" fmla="*/ 0 h 40"/>
                <a:gd name="T26" fmla="*/ 20 w 62"/>
                <a:gd name="T27" fmla="*/ 0 h 40"/>
                <a:gd name="T28" fmla="*/ 32 w 62"/>
                <a:gd name="T29" fmla="*/ 0 h 40"/>
                <a:gd name="T30" fmla="*/ 52 w 62"/>
                <a:gd name="T31" fmla="*/ 4 h 40"/>
                <a:gd name="T32" fmla="*/ 62 w 62"/>
                <a:gd name="T33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" h="40">
                  <a:moveTo>
                    <a:pt x="62" y="8"/>
                  </a:moveTo>
                  <a:lnTo>
                    <a:pt x="34" y="40"/>
                  </a:lnTo>
                  <a:lnTo>
                    <a:pt x="34" y="40"/>
                  </a:lnTo>
                  <a:lnTo>
                    <a:pt x="28" y="38"/>
                  </a:lnTo>
                  <a:lnTo>
                    <a:pt x="16" y="30"/>
                  </a:lnTo>
                  <a:lnTo>
                    <a:pt x="10" y="26"/>
                  </a:lnTo>
                  <a:lnTo>
                    <a:pt x="4" y="20"/>
                  </a:lnTo>
                  <a:lnTo>
                    <a:pt x="0" y="1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2" y="2"/>
                  </a:lnTo>
                  <a:lnTo>
                    <a:pt x="10" y="0"/>
                  </a:lnTo>
                  <a:lnTo>
                    <a:pt x="20" y="0"/>
                  </a:lnTo>
                  <a:lnTo>
                    <a:pt x="32" y="0"/>
                  </a:lnTo>
                  <a:lnTo>
                    <a:pt x="52" y="4"/>
                  </a:lnTo>
                  <a:lnTo>
                    <a:pt x="62" y="8"/>
                  </a:ln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16" name="Freeform 10246"/>
            <p:cNvSpPr>
              <a:spLocks/>
            </p:cNvSpPr>
            <p:nvPr/>
          </p:nvSpPr>
          <p:spPr bwMode="auto">
            <a:xfrm>
              <a:off x="6319044" y="2370137"/>
              <a:ext cx="49213" cy="31750"/>
            </a:xfrm>
            <a:custGeom>
              <a:avLst/>
              <a:gdLst>
                <a:gd name="T0" fmla="*/ 62 w 62"/>
                <a:gd name="T1" fmla="*/ 8 h 40"/>
                <a:gd name="T2" fmla="*/ 34 w 62"/>
                <a:gd name="T3" fmla="*/ 40 h 40"/>
                <a:gd name="T4" fmla="*/ 34 w 62"/>
                <a:gd name="T5" fmla="*/ 40 h 40"/>
                <a:gd name="T6" fmla="*/ 28 w 62"/>
                <a:gd name="T7" fmla="*/ 38 h 40"/>
                <a:gd name="T8" fmla="*/ 16 w 62"/>
                <a:gd name="T9" fmla="*/ 30 h 40"/>
                <a:gd name="T10" fmla="*/ 10 w 62"/>
                <a:gd name="T11" fmla="*/ 26 h 40"/>
                <a:gd name="T12" fmla="*/ 4 w 62"/>
                <a:gd name="T13" fmla="*/ 20 h 40"/>
                <a:gd name="T14" fmla="*/ 0 w 62"/>
                <a:gd name="T15" fmla="*/ 14 h 40"/>
                <a:gd name="T16" fmla="*/ 0 w 62"/>
                <a:gd name="T17" fmla="*/ 8 h 40"/>
                <a:gd name="T18" fmla="*/ 0 w 62"/>
                <a:gd name="T19" fmla="*/ 8 h 40"/>
                <a:gd name="T20" fmla="*/ 0 w 62"/>
                <a:gd name="T21" fmla="*/ 4 h 40"/>
                <a:gd name="T22" fmla="*/ 2 w 62"/>
                <a:gd name="T23" fmla="*/ 2 h 40"/>
                <a:gd name="T24" fmla="*/ 10 w 62"/>
                <a:gd name="T25" fmla="*/ 0 h 40"/>
                <a:gd name="T26" fmla="*/ 20 w 62"/>
                <a:gd name="T27" fmla="*/ 0 h 40"/>
                <a:gd name="T28" fmla="*/ 32 w 62"/>
                <a:gd name="T29" fmla="*/ 0 h 40"/>
                <a:gd name="T30" fmla="*/ 52 w 62"/>
                <a:gd name="T31" fmla="*/ 4 h 40"/>
                <a:gd name="T32" fmla="*/ 62 w 62"/>
                <a:gd name="T33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2" h="40">
                  <a:moveTo>
                    <a:pt x="62" y="8"/>
                  </a:moveTo>
                  <a:lnTo>
                    <a:pt x="34" y="40"/>
                  </a:lnTo>
                  <a:lnTo>
                    <a:pt x="34" y="40"/>
                  </a:lnTo>
                  <a:lnTo>
                    <a:pt x="28" y="38"/>
                  </a:lnTo>
                  <a:lnTo>
                    <a:pt x="16" y="30"/>
                  </a:lnTo>
                  <a:lnTo>
                    <a:pt x="10" y="26"/>
                  </a:lnTo>
                  <a:lnTo>
                    <a:pt x="4" y="20"/>
                  </a:lnTo>
                  <a:lnTo>
                    <a:pt x="0" y="1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2" y="2"/>
                  </a:lnTo>
                  <a:lnTo>
                    <a:pt x="10" y="0"/>
                  </a:lnTo>
                  <a:lnTo>
                    <a:pt x="20" y="0"/>
                  </a:lnTo>
                  <a:lnTo>
                    <a:pt x="32" y="0"/>
                  </a:lnTo>
                  <a:lnTo>
                    <a:pt x="52" y="4"/>
                  </a:lnTo>
                  <a:lnTo>
                    <a:pt x="62" y="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17" name="Freeform 10247"/>
            <p:cNvSpPr>
              <a:spLocks/>
            </p:cNvSpPr>
            <p:nvPr/>
          </p:nvSpPr>
          <p:spPr bwMode="auto">
            <a:xfrm>
              <a:off x="6336506" y="2392362"/>
              <a:ext cx="11113" cy="36513"/>
            </a:xfrm>
            <a:custGeom>
              <a:avLst/>
              <a:gdLst>
                <a:gd name="T0" fmla="*/ 8 w 14"/>
                <a:gd name="T1" fmla="*/ 0 h 46"/>
                <a:gd name="T2" fmla="*/ 8 w 14"/>
                <a:gd name="T3" fmla="*/ 0 h 46"/>
                <a:gd name="T4" fmla="*/ 10 w 14"/>
                <a:gd name="T5" fmla="*/ 0 h 46"/>
                <a:gd name="T6" fmla="*/ 12 w 14"/>
                <a:gd name="T7" fmla="*/ 6 h 46"/>
                <a:gd name="T8" fmla="*/ 14 w 14"/>
                <a:gd name="T9" fmla="*/ 18 h 46"/>
                <a:gd name="T10" fmla="*/ 14 w 14"/>
                <a:gd name="T11" fmla="*/ 24 h 46"/>
                <a:gd name="T12" fmla="*/ 12 w 14"/>
                <a:gd name="T13" fmla="*/ 34 h 46"/>
                <a:gd name="T14" fmla="*/ 12 w 14"/>
                <a:gd name="T15" fmla="*/ 34 h 46"/>
                <a:gd name="T16" fmla="*/ 10 w 14"/>
                <a:gd name="T17" fmla="*/ 42 h 46"/>
                <a:gd name="T18" fmla="*/ 8 w 14"/>
                <a:gd name="T19" fmla="*/ 46 h 46"/>
                <a:gd name="T20" fmla="*/ 6 w 14"/>
                <a:gd name="T21" fmla="*/ 46 h 46"/>
                <a:gd name="T22" fmla="*/ 4 w 14"/>
                <a:gd name="T23" fmla="*/ 44 h 46"/>
                <a:gd name="T24" fmla="*/ 2 w 14"/>
                <a:gd name="T25" fmla="*/ 38 h 46"/>
                <a:gd name="T26" fmla="*/ 0 w 14"/>
                <a:gd name="T27" fmla="*/ 34 h 46"/>
                <a:gd name="T28" fmla="*/ 8 w 14"/>
                <a:gd name="T2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" h="46">
                  <a:moveTo>
                    <a:pt x="8" y="0"/>
                  </a:moveTo>
                  <a:lnTo>
                    <a:pt x="8" y="0"/>
                  </a:lnTo>
                  <a:lnTo>
                    <a:pt x="10" y="0"/>
                  </a:lnTo>
                  <a:lnTo>
                    <a:pt x="12" y="6"/>
                  </a:lnTo>
                  <a:lnTo>
                    <a:pt x="14" y="18"/>
                  </a:lnTo>
                  <a:lnTo>
                    <a:pt x="14" y="24"/>
                  </a:lnTo>
                  <a:lnTo>
                    <a:pt x="12" y="34"/>
                  </a:lnTo>
                  <a:lnTo>
                    <a:pt x="12" y="34"/>
                  </a:lnTo>
                  <a:lnTo>
                    <a:pt x="10" y="42"/>
                  </a:lnTo>
                  <a:lnTo>
                    <a:pt x="8" y="46"/>
                  </a:lnTo>
                  <a:lnTo>
                    <a:pt x="6" y="46"/>
                  </a:lnTo>
                  <a:lnTo>
                    <a:pt x="4" y="44"/>
                  </a:lnTo>
                  <a:lnTo>
                    <a:pt x="2" y="38"/>
                  </a:lnTo>
                  <a:lnTo>
                    <a:pt x="0" y="3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1616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18" name="Freeform 10248"/>
            <p:cNvSpPr>
              <a:spLocks/>
            </p:cNvSpPr>
            <p:nvPr/>
          </p:nvSpPr>
          <p:spPr bwMode="auto">
            <a:xfrm>
              <a:off x="6193631" y="2463800"/>
              <a:ext cx="93663" cy="301625"/>
            </a:xfrm>
            <a:custGeom>
              <a:avLst/>
              <a:gdLst>
                <a:gd name="T0" fmla="*/ 118 w 118"/>
                <a:gd name="T1" fmla="*/ 56 h 380"/>
                <a:gd name="T2" fmla="*/ 118 w 118"/>
                <a:gd name="T3" fmla="*/ 56 h 380"/>
                <a:gd name="T4" fmla="*/ 108 w 118"/>
                <a:gd name="T5" fmla="*/ 54 h 380"/>
                <a:gd name="T6" fmla="*/ 86 w 118"/>
                <a:gd name="T7" fmla="*/ 44 h 380"/>
                <a:gd name="T8" fmla="*/ 70 w 118"/>
                <a:gd name="T9" fmla="*/ 36 h 380"/>
                <a:gd name="T10" fmla="*/ 52 w 118"/>
                <a:gd name="T11" fmla="*/ 26 h 380"/>
                <a:gd name="T12" fmla="*/ 34 w 118"/>
                <a:gd name="T13" fmla="*/ 14 h 380"/>
                <a:gd name="T14" fmla="*/ 14 w 118"/>
                <a:gd name="T15" fmla="*/ 0 h 380"/>
                <a:gd name="T16" fmla="*/ 14 w 118"/>
                <a:gd name="T17" fmla="*/ 0 h 380"/>
                <a:gd name="T18" fmla="*/ 8 w 118"/>
                <a:gd name="T19" fmla="*/ 44 h 380"/>
                <a:gd name="T20" fmla="*/ 2 w 118"/>
                <a:gd name="T21" fmla="*/ 92 h 380"/>
                <a:gd name="T22" fmla="*/ 0 w 118"/>
                <a:gd name="T23" fmla="*/ 150 h 380"/>
                <a:gd name="T24" fmla="*/ 0 w 118"/>
                <a:gd name="T25" fmla="*/ 180 h 380"/>
                <a:gd name="T26" fmla="*/ 0 w 118"/>
                <a:gd name="T27" fmla="*/ 212 h 380"/>
                <a:gd name="T28" fmla="*/ 4 w 118"/>
                <a:gd name="T29" fmla="*/ 244 h 380"/>
                <a:gd name="T30" fmla="*/ 8 w 118"/>
                <a:gd name="T31" fmla="*/ 276 h 380"/>
                <a:gd name="T32" fmla="*/ 14 w 118"/>
                <a:gd name="T33" fmla="*/ 306 h 380"/>
                <a:gd name="T34" fmla="*/ 24 w 118"/>
                <a:gd name="T35" fmla="*/ 334 h 380"/>
                <a:gd name="T36" fmla="*/ 36 w 118"/>
                <a:gd name="T37" fmla="*/ 358 h 380"/>
                <a:gd name="T38" fmla="*/ 50 w 118"/>
                <a:gd name="T39" fmla="*/ 380 h 380"/>
                <a:gd name="T40" fmla="*/ 50 w 118"/>
                <a:gd name="T41" fmla="*/ 380 h 380"/>
                <a:gd name="T42" fmla="*/ 48 w 118"/>
                <a:gd name="T43" fmla="*/ 356 h 380"/>
                <a:gd name="T44" fmla="*/ 48 w 118"/>
                <a:gd name="T45" fmla="*/ 326 h 380"/>
                <a:gd name="T46" fmla="*/ 50 w 118"/>
                <a:gd name="T47" fmla="*/ 288 h 380"/>
                <a:gd name="T48" fmla="*/ 58 w 118"/>
                <a:gd name="T49" fmla="*/ 240 h 380"/>
                <a:gd name="T50" fmla="*/ 62 w 118"/>
                <a:gd name="T51" fmla="*/ 214 h 380"/>
                <a:gd name="T52" fmla="*/ 70 w 118"/>
                <a:gd name="T53" fmla="*/ 184 h 380"/>
                <a:gd name="T54" fmla="*/ 78 w 118"/>
                <a:gd name="T55" fmla="*/ 154 h 380"/>
                <a:gd name="T56" fmla="*/ 90 w 118"/>
                <a:gd name="T57" fmla="*/ 124 h 380"/>
                <a:gd name="T58" fmla="*/ 102 w 118"/>
                <a:gd name="T59" fmla="*/ 90 h 380"/>
                <a:gd name="T60" fmla="*/ 118 w 118"/>
                <a:gd name="T61" fmla="*/ 56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8" h="380">
                  <a:moveTo>
                    <a:pt x="118" y="56"/>
                  </a:moveTo>
                  <a:lnTo>
                    <a:pt x="118" y="56"/>
                  </a:lnTo>
                  <a:lnTo>
                    <a:pt x="108" y="54"/>
                  </a:lnTo>
                  <a:lnTo>
                    <a:pt x="86" y="44"/>
                  </a:lnTo>
                  <a:lnTo>
                    <a:pt x="70" y="36"/>
                  </a:lnTo>
                  <a:lnTo>
                    <a:pt x="52" y="26"/>
                  </a:lnTo>
                  <a:lnTo>
                    <a:pt x="34" y="14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8" y="44"/>
                  </a:lnTo>
                  <a:lnTo>
                    <a:pt x="2" y="92"/>
                  </a:lnTo>
                  <a:lnTo>
                    <a:pt x="0" y="150"/>
                  </a:lnTo>
                  <a:lnTo>
                    <a:pt x="0" y="180"/>
                  </a:lnTo>
                  <a:lnTo>
                    <a:pt x="0" y="212"/>
                  </a:lnTo>
                  <a:lnTo>
                    <a:pt x="4" y="244"/>
                  </a:lnTo>
                  <a:lnTo>
                    <a:pt x="8" y="276"/>
                  </a:lnTo>
                  <a:lnTo>
                    <a:pt x="14" y="306"/>
                  </a:lnTo>
                  <a:lnTo>
                    <a:pt x="24" y="334"/>
                  </a:lnTo>
                  <a:lnTo>
                    <a:pt x="36" y="358"/>
                  </a:lnTo>
                  <a:lnTo>
                    <a:pt x="50" y="380"/>
                  </a:lnTo>
                  <a:lnTo>
                    <a:pt x="50" y="380"/>
                  </a:lnTo>
                  <a:lnTo>
                    <a:pt x="48" y="356"/>
                  </a:lnTo>
                  <a:lnTo>
                    <a:pt x="48" y="326"/>
                  </a:lnTo>
                  <a:lnTo>
                    <a:pt x="50" y="288"/>
                  </a:lnTo>
                  <a:lnTo>
                    <a:pt x="58" y="240"/>
                  </a:lnTo>
                  <a:lnTo>
                    <a:pt x="62" y="214"/>
                  </a:lnTo>
                  <a:lnTo>
                    <a:pt x="70" y="184"/>
                  </a:lnTo>
                  <a:lnTo>
                    <a:pt x="78" y="154"/>
                  </a:lnTo>
                  <a:lnTo>
                    <a:pt x="90" y="124"/>
                  </a:lnTo>
                  <a:lnTo>
                    <a:pt x="102" y="90"/>
                  </a:lnTo>
                  <a:lnTo>
                    <a:pt x="118" y="56"/>
                  </a:lnTo>
                  <a:close/>
                </a:path>
              </a:pathLst>
            </a:custGeom>
            <a:solidFill>
              <a:srgbClr val="676C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19" name="Freeform 10249"/>
            <p:cNvSpPr>
              <a:spLocks/>
            </p:cNvSpPr>
            <p:nvPr/>
          </p:nvSpPr>
          <p:spPr bwMode="auto">
            <a:xfrm>
              <a:off x="6193631" y="2463800"/>
              <a:ext cx="93663" cy="301625"/>
            </a:xfrm>
            <a:custGeom>
              <a:avLst/>
              <a:gdLst>
                <a:gd name="T0" fmla="*/ 118 w 118"/>
                <a:gd name="T1" fmla="*/ 56 h 380"/>
                <a:gd name="T2" fmla="*/ 118 w 118"/>
                <a:gd name="T3" fmla="*/ 56 h 380"/>
                <a:gd name="T4" fmla="*/ 108 w 118"/>
                <a:gd name="T5" fmla="*/ 54 h 380"/>
                <a:gd name="T6" fmla="*/ 86 w 118"/>
                <a:gd name="T7" fmla="*/ 44 h 380"/>
                <a:gd name="T8" fmla="*/ 70 w 118"/>
                <a:gd name="T9" fmla="*/ 36 h 380"/>
                <a:gd name="T10" fmla="*/ 52 w 118"/>
                <a:gd name="T11" fmla="*/ 26 h 380"/>
                <a:gd name="T12" fmla="*/ 34 w 118"/>
                <a:gd name="T13" fmla="*/ 14 h 380"/>
                <a:gd name="T14" fmla="*/ 14 w 118"/>
                <a:gd name="T15" fmla="*/ 0 h 380"/>
                <a:gd name="T16" fmla="*/ 14 w 118"/>
                <a:gd name="T17" fmla="*/ 0 h 380"/>
                <a:gd name="T18" fmla="*/ 8 w 118"/>
                <a:gd name="T19" fmla="*/ 44 h 380"/>
                <a:gd name="T20" fmla="*/ 2 w 118"/>
                <a:gd name="T21" fmla="*/ 92 h 380"/>
                <a:gd name="T22" fmla="*/ 0 w 118"/>
                <a:gd name="T23" fmla="*/ 150 h 380"/>
                <a:gd name="T24" fmla="*/ 0 w 118"/>
                <a:gd name="T25" fmla="*/ 180 h 380"/>
                <a:gd name="T26" fmla="*/ 0 w 118"/>
                <a:gd name="T27" fmla="*/ 212 h 380"/>
                <a:gd name="T28" fmla="*/ 4 w 118"/>
                <a:gd name="T29" fmla="*/ 244 h 380"/>
                <a:gd name="T30" fmla="*/ 8 w 118"/>
                <a:gd name="T31" fmla="*/ 276 h 380"/>
                <a:gd name="T32" fmla="*/ 14 w 118"/>
                <a:gd name="T33" fmla="*/ 306 h 380"/>
                <a:gd name="T34" fmla="*/ 24 w 118"/>
                <a:gd name="T35" fmla="*/ 334 h 380"/>
                <a:gd name="T36" fmla="*/ 36 w 118"/>
                <a:gd name="T37" fmla="*/ 358 h 380"/>
                <a:gd name="T38" fmla="*/ 50 w 118"/>
                <a:gd name="T39" fmla="*/ 380 h 380"/>
                <a:gd name="T40" fmla="*/ 50 w 118"/>
                <a:gd name="T41" fmla="*/ 380 h 380"/>
                <a:gd name="T42" fmla="*/ 48 w 118"/>
                <a:gd name="T43" fmla="*/ 356 h 380"/>
                <a:gd name="T44" fmla="*/ 48 w 118"/>
                <a:gd name="T45" fmla="*/ 326 h 380"/>
                <a:gd name="T46" fmla="*/ 50 w 118"/>
                <a:gd name="T47" fmla="*/ 288 h 380"/>
                <a:gd name="T48" fmla="*/ 58 w 118"/>
                <a:gd name="T49" fmla="*/ 240 h 380"/>
                <a:gd name="T50" fmla="*/ 62 w 118"/>
                <a:gd name="T51" fmla="*/ 214 h 380"/>
                <a:gd name="T52" fmla="*/ 70 w 118"/>
                <a:gd name="T53" fmla="*/ 184 h 380"/>
                <a:gd name="T54" fmla="*/ 78 w 118"/>
                <a:gd name="T55" fmla="*/ 154 h 380"/>
                <a:gd name="T56" fmla="*/ 90 w 118"/>
                <a:gd name="T57" fmla="*/ 124 h 380"/>
                <a:gd name="T58" fmla="*/ 102 w 118"/>
                <a:gd name="T59" fmla="*/ 90 h 380"/>
                <a:gd name="T60" fmla="*/ 118 w 118"/>
                <a:gd name="T61" fmla="*/ 56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8" h="380">
                  <a:moveTo>
                    <a:pt x="118" y="56"/>
                  </a:moveTo>
                  <a:lnTo>
                    <a:pt x="118" y="56"/>
                  </a:lnTo>
                  <a:lnTo>
                    <a:pt x="108" y="54"/>
                  </a:lnTo>
                  <a:lnTo>
                    <a:pt x="86" y="44"/>
                  </a:lnTo>
                  <a:lnTo>
                    <a:pt x="70" y="36"/>
                  </a:lnTo>
                  <a:lnTo>
                    <a:pt x="52" y="26"/>
                  </a:lnTo>
                  <a:lnTo>
                    <a:pt x="34" y="14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8" y="44"/>
                  </a:lnTo>
                  <a:lnTo>
                    <a:pt x="2" y="92"/>
                  </a:lnTo>
                  <a:lnTo>
                    <a:pt x="0" y="150"/>
                  </a:lnTo>
                  <a:lnTo>
                    <a:pt x="0" y="180"/>
                  </a:lnTo>
                  <a:lnTo>
                    <a:pt x="0" y="212"/>
                  </a:lnTo>
                  <a:lnTo>
                    <a:pt x="4" y="244"/>
                  </a:lnTo>
                  <a:lnTo>
                    <a:pt x="8" y="276"/>
                  </a:lnTo>
                  <a:lnTo>
                    <a:pt x="14" y="306"/>
                  </a:lnTo>
                  <a:lnTo>
                    <a:pt x="24" y="334"/>
                  </a:lnTo>
                  <a:lnTo>
                    <a:pt x="36" y="358"/>
                  </a:lnTo>
                  <a:lnTo>
                    <a:pt x="50" y="380"/>
                  </a:lnTo>
                  <a:lnTo>
                    <a:pt x="50" y="380"/>
                  </a:lnTo>
                  <a:lnTo>
                    <a:pt x="48" y="356"/>
                  </a:lnTo>
                  <a:lnTo>
                    <a:pt x="48" y="326"/>
                  </a:lnTo>
                  <a:lnTo>
                    <a:pt x="50" y="288"/>
                  </a:lnTo>
                  <a:lnTo>
                    <a:pt x="58" y="240"/>
                  </a:lnTo>
                  <a:lnTo>
                    <a:pt x="62" y="214"/>
                  </a:lnTo>
                  <a:lnTo>
                    <a:pt x="70" y="184"/>
                  </a:lnTo>
                  <a:lnTo>
                    <a:pt x="78" y="154"/>
                  </a:lnTo>
                  <a:lnTo>
                    <a:pt x="90" y="124"/>
                  </a:lnTo>
                  <a:lnTo>
                    <a:pt x="102" y="90"/>
                  </a:lnTo>
                  <a:lnTo>
                    <a:pt x="118" y="5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20" name="Freeform 10250"/>
            <p:cNvSpPr>
              <a:spLocks/>
            </p:cNvSpPr>
            <p:nvPr/>
          </p:nvSpPr>
          <p:spPr bwMode="auto">
            <a:xfrm>
              <a:off x="6222206" y="2347912"/>
              <a:ext cx="95250" cy="160338"/>
            </a:xfrm>
            <a:custGeom>
              <a:avLst/>
              <a:gdLst>
                <a:gd name="T0" fmla="*/ 108 w 120"/>
                <a:gd name="T1" fmla="*/ 0 h 202"/>
                <a:gd name="T2" fmla="*/ 108 w 120"/>
                <a:gd name="T3" fmla="*/ 0 h 202"/>
                <a:gd name="T4" fmla="*/ 100 w 120"/>
                <a:gd name="T5" fmla="*/ 6 h 202"/>
                <a:gd name="T6" fmla="*/ 88 w 120"/>
                <a:gd name="T7" fmla="*/ 10 h 202"/>
                <a:gd name="T8" fmla="*/ 74 w 120"/>
                <a:gd name="T9" fmla="*/ 16 h 202"/>
                <a:gd name="T10" fmla="*/ 58 w 120"/>
                <a:gd name="T11" fmla="*/ 20 h 202"/>
                <a:gd name="T12" fmla="*/ 40 w 120"/>
                <a:gd name="T13" fmla="*/ 22 h 202"/>
                <a:gd name="T14" fmla="*/ 20 w 120"/>
                <a:gd name="T15" fmla="*/ 22 h 202"/>
                <a:gd name="T16" fmla="*/ 0 w 120"/>
                <a:gd name="T17" fmla="*/ 18 h 202"/>
                <a:gd name="T18" fmla="*/ 0 w 120"/>
                <a:gd name="T19" fmla="*/ 18 h 202"/>
                <a:gd name="T20" fmla="*/ 8 w 120"/>
                <a:gd name="T21" fmla="*/ 40 h 202"/>
                <a:gd name="T22" fmla="*/ 28 w 120"/>
                <a:gd name="T23" fmla="*/ 94 h 202"/>
                <a:gd name="T24" fmla="*/ 40 w 120"/>
                <a:gd name="T25" fmla="*/ 124 h 202"/>
                <a:gd name="T26" fmla="*/ 54 w 120"/>
                <a:gd name="T27" fmla="*/ 154 h 202"/>
                <a:gd name="T28" fmla="*/ 68 w 120"/>
                <a:gd name="T29" fmla="*/ 182 h 202"/>
                <a:gd name="T30" fmla="*/ 82 w 120"/>
                <a:gd name="T31" fmla="*/ 202 h 202"/>
                <a:gd name="T32" fmla="*/ 82 w 120"/>
                <a:gd name="T33" fmla="*/ 202 h 202"/>
                <a:gd name="T34" fmla="*/ 92 w 120"/>
                <a:gd name="T35" fmla="*/ 184 h 202"/>
                <a:gd name="T36" fmla="*/ 100 w 120"/>
                <a:gd name="T37" fmla="*/ 162 h 202"/>
                <a:gd name="T38" fmla="*/ 108 w 120"/>
                <a:gd name="T39" fmla="*/ 136 h 202"/>
                <a:gd name="T40" fmla="*/ 116 w 120"/>
                <a:gd name="T41" fmla="*/ 104 h 202"/>
                <a:gd name="T42" fmla="*/ 118 w 120"/>
                <a:gd name="T43" fmla="*/ 88 h 202"/>
                <a:gd name="T44" fmla="*/ 120 w 120"/>
                <a:gd name="T45" fmla="*/ 70 h 202"/>
                <a:gd name="T46" fmla="*/ 120 w 120"/>
                <a:gd name="T47" fmla="*/ 52 h 202"/>
                <a:gd name="T48" fmla="*/ 118 w 120"/>
                <a:gd name="T49" fmla="*/ 36 h 202"/>
                <a:gd name="T50" fmla="*/ 114 w 120"/>
                <a:gd name="T51" fmla="*/ 18 h 202"/>
                <a:gd name="T52" fmla="*/ 108 w 120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0" h="202">
                  <a:moveTo>
                    <a:pt x="108" y="0"/>
                  </a:moveTo>
                  <a:lnTo>
                    <a:pt x="108" y="0"/>
                  </a:lnTo>
                  <a:lnTo>
                    <a:pt x="100" y="6"/>
                  </a:lnTo>
                  <a:lnTo>
                    <a:pt x="88" y="10"/>
                  </a:lnTo>
                  <a:lnTo>
                    <a:pt x="74" y="16"/>
                  </a:lnTo>
                  <a:lnTo>
                    <a:pt x="58" y="20"/>
                  </a:lnTo>
                  <a:lnTo>
                    <a:pt x="40" y="22"/>
                  </a:lnTo>
                  <a:lnTo>
                    <a:pt x="20" y="2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8" y="40"/>
                  </a:lnTo>
                  <a:lnTo>
                    <a:pt x="28" y="94"/>
                  </a:lnTo>
                  <a:lnTo>
                    <a:pt x="40" y="124"/>
                  </a:lnTo>
                  <a:lnTo>
                    <a:pt x="54" y="154"/>
                  </a:lnTo>
                  <a:lnTo>
                    <a:pt x="68" y="182"/>
                  </a:lnTo>
                  <a:lnTo>
                    <a:pt x="82" y="202"/>
                  </a:lnTo>
                  <a:lnTo>
                    <a:pt x="82" y="202"/>
                  </a:lnTo>
                  <a:lnTo>
                    <a:pt x="92" y="184"/>
                  </a:lnTo>
                  <a:lnTo>
                    <a:pt x="100" y="162"/>
                  </a:lnTo>
                  <a:lnTo>
                    <a:pt x="108" y="136"/>
                  </a:lnTo>
                  <a:lnTo>
                    <a:pt x="116" y="104"/>
                  </a:lnTo>
                  <a:lnTo>
                    <a:pt x="118" y="88"/>
                  </a:lnTo>
                  <a:lnTo>
                    <a:pt x="120" y="70"/>
                  </a:lnTo>
                  <a:lnTo>
                    <a:pt x="120" y="52"/>
                  </a:lnTo>
                  <a:lnTo>
                    <a:pt x="118" y="36"/>
                  </a:lnTo>
                  <a:lnTo>
                    <a:pt x="114" y="18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676C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21" name="Freeform 10251"/>
            <p:cNvSpPr>
              <a:spLocks/>
            </p:cNvSpPr>
            <p:nvPr/>
          </p:nvSpPr>
          <p:spPr bwMode="auto">
            <a:xfrm>
              <a:off x="6222206" y="2347912"/>
              <a:ext cx="95250" cy="160338"/>
            </a:xfrm>
            <a:custGeom>
              <a:avLst/>
              <a:gdLst>
                <a:gd name="T0" fmla="*/ 108 w 120"/>
                <a:gd name="T1" fmla="*/ 0 h 202"/>
                <a:gd name="T2" fmla="*/ 108 w 120"/>
                <a:gd name="T3" fmla="*/ 0 h 202"/>
                <a:gd name="T4" fmla="*/ 100 w 120"/>
                <a:gd name="T5" fmla="*/ 6 h 202"/>
                <a:gd name="T6" fmla="*/ 88 w 120"/>
                <a:gd name="T7" fmla="*/ 10 h 202"/>
                <a:gd name="T8" fmla="*/ 74 w 120"/>
                <a:gd name="T9" fmla="*/ 16 h 202"/>
                <a:gd name="T10" fmla="*/ 58 w 120"/>
                <a:gd name="T11" fmla="*/ 20 h 202"/>
                <a:gd name="T12" fmla="*/ 40 w 120"/>
                <a:gd name="T13" fmla="*/ 22 h 202"/>
                <a:gd name="T14" fmla="*/ 20 w 120"/>
                <a:gd name="T15" fmla="*/ 22 h 202"/>
                <a:gd name="T16" fmla="*/ 0 w 120"/>
                <a:gd name="T17" fmla="*/ 18 h 202"/>
                <a:gd name="T18" fmla="*/ 0 w 120"/>
                <a:gd name="T19" fmla="*/ 18 h 202"/>
                <a:gd name="T20" fmla="*/ 8 w 120"/>
                <a:gd name="T21" fmla="*/ 40 h 202"/>
                <a:gd name="T22" fmla="*/ 28 w 120"/>
                <a:gd name="T23" fmla="*/ 94 h 202"/>
                <a:gd name="T24" fmla="*/ 40 w 120"/>
                <a:gd name="T25" fmla="*/ 124 h 202"/>
                <a:gd name="T26" fmla="*/ 54 w 120"/>
                <a:gd name="T27" fmla="*/ 154 h 202"/>
                <a:gd name="T28" fmla="*/ 68 w 120"/>
                <a:gd name="T29" fmla="*/ 182 h 202"/>
                <a:gd name="T30" fmla="*/ 82 w 120"/>
                <a:gd name="T31" fmla="*/ 202 h 202"/>
                <a:gd name="T32" fmla="*/ 82 w 120"/>
                <a:gd name="T33" fmla="*/ 202 h 202"/>
                <a:gd name="T34" fmla="*/ 92 w 120"/>
                <a:gd name="T35" fmla="*/ 184 h 202"/>
                <a:gd name="T36" fmla="*/ 100 w 120"/>
                <a:gd name="T37" fmla="*/ 162 h 202"/>
                <a:gd name="T38" fmla="*/ 108 w 120"/>
                <a:gd name="T39" fmla="*/ 136 h 202"/>
                <a:gd name="T40" fmla="*/ 116 w 120"/>
                <a:gd name="T41" fmla="*/ 104 h 202"/>
                <a:gd name="T42" fmla="*/ 118 w 120"/>
                <a:gd name="T43" fmla="*/ 88 h 202"/>
                <a:gd name="T44" fmla="*/ 120 w 120"/>
                <a:gd name="T45" fmla="*/ 70 h 202"/>
                <a:gd name="T46" fmla="*/ 120 w 120"/>
                <a:gd name="T47" fmla="*/ 52 h 202"/>
                <a:gd name="T48" fmla="*/ 118 w 120"/>
                <a:gd name="T49" fmla="*/ 36 h 202"/>
                <a:gd name="T50" fmla="*/ 114 w 120"/>
                <a:gd name="T51" fmla="*/ 18 h 202"/>
                <a:gd name="T52" fmla="*/ 108 w 120"/>
                <a:gd name="T53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0" h="202">
                  <a:moveTo>
                    <a:pt x="108" y="0"/>
                  </a:moveTo>
                  <a:lnTo>
                    <a:pt x="108" y="0"/>
                  </a:lnTo>
                  <a:lnTo>
                    <a:pt x="100" y="6"/>
                  </a:lnTo>
                  <a:lnTo>
                    <a:pt x="88" y="10"/>
                  </a:lnTo>
                  <a:lnTo>
                    <a:pt x="74" y="16"/>
                  </a:lnTo>
                  <a:lnTo>
                    <a:pt x="58" y="20"/>
                  </a:lnTo>
                  <a:lnTo>
                    <a:pt x="40" y="22"/>
                  </a:lnTo>
                  <a:lnTo>
                    <a:pt x="20" y="2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8" y="40"/>
                  </a:lnTo>
                  <a:lnTo>
                    <a:pt x="28" y="94"/>
                  </a:lnTo>
                  <a:lnTo>
                    <a:pt x="40" y="124"/>
                  </a:lnTo>
                  <a:lnTo>
                    <a:pt x="54" y="154"/>
                  </a:lnTo>
                  <a:lnTo>
                    <a:pt x="68" y="182"/>
                  </a:lnTo>
                  <a:lnTo>
                    <a:pt x="82" y="202"/>
                  </a:lnTo>
                  <a:lnTo>
                    <a:pt x="82" y="202"/>
                  </a:lnTo>
                  <a:lnTo>
                    <a:pt x="92" y="184"/>
                  </a:lnTo>
                  <a:lnTo>
                    <a:pt x="100" y="162"/>
                  </a:lnTo>
                  <a:lnTo>
                    <a:pt x="108" y="136"/>
                  </a:lnTo>
                  <a:lnTo>
                    <a:pt x="116" y="104"/>
                  </a:lnTo>
                  <a:lnTo>
                    <a:pt x="118" y="88"/>
                  </a:lnTo>
                  <a:lnTo>
                    <a:pt x="120" y="70"/>
                  </a:lnTo>
                  <a:lnTo>
                    <a:pt x="120" y="52"/>
                  </a:lnTo>
                  <a:lnTo>
                    <a:pt x="118" y="36"/>
                  </a:lnTo>
                  <a:lnTo>
                    <a:pt x="114" y="18"/>
                  </a:lnTo>
                  <a:lnTo>
                    <a:pt x="10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22" name="Freeform 10252"/>
            <p:cNvSpPr>
              <a:spLocks/>
            </p:cNvSpPr>
            <p:nvPr/>
          </p:nvSpPr>
          <p:spPr bwMode="auto">
            <a:xfrm>
              <a:off x="6282531" y="2301875"/>
              <a:ext cx="85725" cy="100013"/>
            </a:xfrm>
            <a:custGeom>
              <a:avLst/>
              <a:gdLst>
                <a:gd name="T0" fmla="*/ 0 w 108"/>
                <a:gd name="T1" fmla="*/ 0 h 126"/>
                <a:gd name="T2" fmla="*/ 56 w 108"/>
                <a:gd name="T3" fmla="*/ 6 h 126"/>
                <a:gd name="T4" fmla="*/ 108 w 108"/>
                <a:gd name="T5" fmla="*/ 94 h 126"/>
                <a:gd name="T6" fmla="*/ 34 w 108"/>
                <a:gd name="T7" fmla="*/ 126 h 126"/>
                <a:gd name="T8" fmla="*/ 34 w 108"/>
                <a:gd name="T9" fmla="*/ 126 h 126"/>
                <a:gd name="T10" fmla="*/ 28 w 108"/>
                <a:gd name="T11" fmla="*/ 112 h 126"/>
                <a:gd name="T12" fmla="*/ 14 w 108"/>
                <a:gd name="T13" fmla="*/ 80 h 126"/>
                <a:gd name="T14" fmla="*/ 8 w 108"/>
                <a:gd name="T15" fmla="*/ 60 h 126"/>
                <a:gd name="T16" fmla="*/ 2 w 108"/>
                <a:gd name="T17" fmla="*/ 38 h 126"/>
                <a:gd name="T18" fmla="*/ 0 w 108"/>
                <a:gd name="T19" fmla="*/ 18 h 126"/>
                <a:gd name="T20" fmla="*/ 0 w 108"/>
                <a:gd name="T21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126">
                  <a:moveTo>
                    <a:pt x="0" y="0"/>
                  </a:moveTo>
                  <a:lnTo>
                    <a:pt x="56" y="6"/>
                  </a:lnTo>
                  <a:lnTo>
                    <a:pt x="108" y="94"/>
                  </a:lnTo>
                  <a:lnTo>
                    <a:pt x="34" y="126"/>
                  </a:lnTo>
                  <a:lnTo>
                    <a:pt x="34" y="126"/>
                  </a:lnTo>
                  <a:lnTo>
                    <a:pt x="28" y="112"/>
                  </a:lnTo>
                  <a:lnTo>
                    <a:pt x="14" y="80"/>
                  </a:lnTo>
                  <a:lnTo>
                    <a:pt x="8" y="60"/>
                  </a:lnTo>
                  <a:lnTo>
                    <a:pt x="2" y="38"/>
                  </a:lnTo>
                  <a:lnTo>
                    <a:pt x="0" y="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23" name="Freeform 10253"/>
            <p:cNvSpPr>
              <a:spLocks/>
            </p:cNvSpPr>
            <p:nvPr/>
          </p:nvSpPr>
          <p:spPr bwMode="auto">
            <a:xfrm>
              <a:off x="6282531" y="2301875"/>
              <a:ext cx="85725" cy="100013"/>
            </a:xfrm>
            <a:custGeom>
              <a:avLst/>
              <a:gdLst>
                <a:gd name="T0" fmla="*/ 0 w 108"/>
                <a:gd name="T1" fmla="*/ 0 h 126"/>
                <a:gd name="T2" fmla="*/ 56 w 108"/>
                <a:gd name="T3" fmla="*/ 6 h 126"/>
                <a:gd name="T4" fmla="*/ 108 w 108"/>
                <a:gd name="T5" fmla="*/ 94 h 126"/>
                <a:gd name="T6" fmla="*/ 34 w 108"/>
                <a:gd name="T7" fmla="*/ 126 h 126"/>
                <a:gd name="T8" fmla="*/ 34 w 108"/>
                <a:gd name="T9" fmla="*/ 126 h 126"/>
                <a:gd name="T10" fmla="*/ 28 w 108"/>
                <a:gd name="T11" fmla="*/ 112 h 126"/>
                <a:gd name="T12" fmla="*/ 14 w 108"/>
                <a:gd name="T13" fmla="*/ 80 h 126"/>
                <a:gd name="T14" fmla="*/ 8 w 108"/>
                <a:gd name="T15" fmla="*/ 60 h 126"/>
                <a:gd name="T16" fmla="*/ 2 w 108"/>
                <a:gd name="T17" fmla="*/ 38 h 126"/>
                <a:gd name="T18" fmla="*/ 0 w 108"/>
                <a:gd name="T19" fmla="*/ 18 h 126"/>
                <a:gd name="T20" fmla="*/ 0 w 108"/>
                <a:gd name="T21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126">
                  <a:moveTo>
                    <a:pt x="0" y="0"/>
                  </a:moveTo>
                  <a:lnTo>
                    <a:pt x="56" y="6"/>
                  </a:lnTo>
                  <a:lnTo>
                    <a:pt x="108" y="94"/>
                  </a:lnTo>
                  <a:lnTo>
                    <a:pt x="34" y="126"/>
                  </a:lnTo>
                  <a:lnTo>
                    <a:pt x="34" y="126"/>
                  </a:lnTo>
                  <a:lnTo>
                    <a:pt x="28" y="112"/>
                  </a:lnTo>
                  <a:lnTo>
                    <a:pt x="14" y="80"/>
                  </a:lnTo>
                  <a:lnTo>
                    <a:pt x="8" y="60"/>
                  </a:lnTo>
                  <a:lnTo>
                    <a:pt x="2" y="38"/>
                  </a:lnTo>
                  <a:lnTo>
                    <a:pt x="0" y="18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24" name="Freeform 10254"/>
            <p:cNvSpPr>
              <a:spLocks/>
            </p:cNvSpPr>
            <p:nvPr/>
          </p:nvSpPr>
          <p:spPr bwMode="auto">
            <a:xfrm>
              <a:off x="6057106" y="2843212"/>
              <a:ext cx="209550" cy="101600"/>
            </a:xfrm>
            <a:custGeom>
              <a:avLst/>
              <a:gdLst>
                <a:gd name="T0" fmla="*/ 0 w 264"/>
                <a:gd name="T1" fmla="*/ 128 h 128"/>
                <a:gd name="T2" fmla="*/ 0 w 264"/>
                <a:gd name="T3" fmla="*/ 128 h 128"/>
                <a:gd name="T4" fmla="*/ 36 w 264"/>
                <a:gd name="T5" fmla="*/ 118 h 128"/>
                <a:gd name="T6" fmla="*/ 116 w 264"/>
                <a:gd name="T7" fmla="*/ 94 h 128"/>
                <a:gd name="T8" fmla="*/ 162 w 264"/>
                <a:gd name="T9" fmla="*/ 80 h 128"/>
                <a:gd name="T10" fmla="*/ 204 w 264"/>
                <a:gd name="T11" fmla="*/ 66 h 128"/>
                <a:gd name="T12" fmla="*/ 236 w 264"/>
                <a:gd name="T13" fmla="*/ 50 h 128"/>
                <a:gd name="T14" fmla="*/ 246 w 264"/>
                <a:gd name="T15" fmla="*/ 44 h 128"/>
                <a:gd name="T16" fmla="*/ 254 w 264"/>
                <a:gd name="T17" fmla="*/ 38 h 128"/>
                <a:gd name="T18" fmla="*/ 244 w 264"/>
                <a:gd name="T19" fmla="*/ 18 h 128"/>
                <a:gd name="T20" fmla="*/ 264 w 264"/>
                <a:gd name="T21" fmla="*/ 24 h 128"/>
                <a:gd name="T22" fmla="*/ 264 w 264"/>
                <a:gd name="T23" fmla="*/ 24 h 128"/>
                <a:gd name="T24" fmla="*/ 250 w 264"/>
                <a:gd name="T25" fmla="*/ 14 h 128"/>
                <a:gd name="T26" fmla="*/ 238 w 264"/>
                <a:gd name="T27" fmla="*/ 6 h 128"/>
                <a:gd name="T28" fmla="*/ 230 w 264"/>
                <a:gd name="T29" fmla="*/ 0 h 128"/>
                <a:gd name="T30" fmla="*/ 230 w 264"/>
                <a:gd name="T31" fmla="*/ 36 h 128"/>
                <a:gd name="T32" fmla="*/ 230 w 264"/>
                <a:gd name="T33" fmla="*/ 36 h 128"/>
                <a:gd name="T34" fmla="*/ 204 w 264"/>
                <a:gd name="T35" fmla="*/ 50 h 128"/>
                <a:gd name="T36" fmla="*/ 142 w 264"/>
                <a:gd name="T37" fmla="*/ 78 h 128"/>
                <a:gd name="T38" fmla="*/ 104 w 264"/>
                <a:gd name="T39" fmla="*/ 94 h 128"/>
                <a:gd name="T40" fmla="*/ 66 w 264"/>
                <a:gd name="T41" fmla="*/ 110 h 128"/>
                <a:gd name="T42" fmla="*/ 30 w 264"/>
                <a:gd name="T43" fmla="*/ 122 h 128"/>
                <a:gd name="T44" fmla="*/ 0 w 264"/>
                <a:gd name="T45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4" h="128">
                  <a:moveTo>
                    <a:pt x="0" y="128"/>
                  </a:moveTo>
                  <a:lnTo>
                    <a:pt x="0" y="128"/>
                  </a:lnTo>
                  <a:lnTo>
                    <a:pt x="36" y="118"/>
                  </a:lnTo>
                  <a:lnTo>
                    <a:pt x="116" y="94"/>
                  </a:lnTo>
                  <a:lnTo>
                    <a:pt x="162" y="80"/>
                  </a:lnTo>
                  <a:lnTo>
                    <a:pt x="204" y="66"/>
                  </a:lnTo>
                  <a:lnTo>
                    <a:pt x="236" y="50"/>
                  </a:lnTo>
                  <a:lnTo>
                    <a:pt x="246" y="44"/>
                  </a:lnTo>
                  <a:lnTo>
                    <a:pt x="254" y="38"/>
                  </a:lnTo>
                  <a:lnTo>
                    <a:pt x="244" y="18"/>
                  </a:lnTo>
                  <a:lnTo>
                    <a:pt x="264" y="24"/>
                  </a:lnTo>
                  <a:lnTo>
                    <a:pt x="264" y="24"/>
                  </a:lnTo>
                  <a:lnTo>
                    <a:pt x="250" y="14"/>
                  </a:lnTo>
                  <a:lnTo>
                    <a:pt x="238" y="6"/>
                  </a:lnTo>
                  <a:lnTo>
                    <a:pt x="230" y="0"/>
                  </a:lnTo>
                  <a:lnTo>
                    <a:pt x="230" y="36"/>
                  </a:lnTo>
                  <a:lnTo>
                    <a:pt x="230" y="36"/>
                  </a:lnTo>
                  <a:lnTo>
                    <a:pt x="204" y="50"/>
                  </a:lnTo>
                  <a:lnTo>
                    <a:pt x="142" y="78"/>
                  </a:lnTo>
                  <a:lnTo>
                    <a:pt x="104" y="94"/>
                  </a:lnTo>
                  <a:lnTo>
                    <a:pt x="66" y="110"/>
                  </a:lnTo>
                  <a:lnTo>
                    <a:pt x="30" y="122"/>
                  </a:lnTo>
                  <a:lnTo>
                    <a:pt x="0" y="128"/>
                  </a:lnTo>
                  <a:close/>
                </a:path>
              </a:pathLst>
            </a:custGeom>
            <a:solidFill>
              <a:srgbClr val="242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25" name="Freeform 10255"/>
            <p:cNvSpPr>
              <a:spLocks/>
            </p:cNvSpPr>
            <p:nvPr/>
          </p:nvSpPr>
          <p:spPr bwMode="auto">
            <a:xfrm>
              <a:off x="6057106" y="2843212"/>
              <a:ext cx="209550" cy="101600"/>
            </a:xfrm>
            <a:custGeom>
              <a:avLst/>
              <a:gdLst>
                <a:gd name="T0" fmla="*/ 0 w 264"/>
                <a:gd name="T1" fmla="*/ 128 h 128"/>
                <a:gd name="T2" fmla="*/ 0 w 264"/>
                <a:gd name="T3" fmla="*/ 128 h 128"/>
                <a:gd name="T4" fmla="*/ 36 w 264"/>
                <a:gd name="T5" fmla="*/ 118 h 128"/>
                <a:gd name="T6" fmla="*/ 116 w 264"/>
                <a:gd name="T7" fmla="*/ 94 h 128"/>
                <a:gd name="T8" fmla="*/ 162 w 264"/>
                <a:gd name="T9" fmla="*/ 80 h 128"/>
                <a:gd name="T10" fmla="*/ 204 w 264"/>
                <a:gd name="T11" fmla="*/ 66 h 128"/>
                <a:gd name="T12" fmla="*/ 236 w 264"/>
                <a:gd name="T13" fmla="*/ 50 h 128"/>
                <a:gd name="T14" fmla="*/ 246 w 264"/>
                <a:gd name="T15" fmla="*/ 44 h 128"/>
                <a:gd name="T16" fmla="*/ 254 w 264"/>
                <a:gd name="T17" fmla="*/ 38 h 128"/>
                <a:gd name="T18" fmla="*/ 244 w 264"/>
                <a:gd name="T19" fmla="*/ 18 h 128"/>
                <a:gd name="T20" fmla="*/ 264 w 264"/>
                <a:gd name="T21" fmla="*/ 24 h 128"/>
                <a:gd name="T22" fmla="*/ 264 w 264"/>
                <a:gd name="T23" fmla="*/ 24 h 128"/>
                <a:gd name="T24" fmla="*/ 250 w 264"/>
                <a:gd name="T25" fmla="*/ 14 h 128"/>
                <a:gd name="T26" fmla="*/ 238 w 264"/>
                <a:gd name="T27" fmla="*/ 6 h 128"/>
                <a:gd name="T28" fmla="*/ 230 w 264"/>
                <a:gd name="T29" fmla="*/ 0 h 128"/>
                <a:gd name="T30" fmla="*/ 230 w 264"/>
                <a:gd name="T31" fmla="*/ 36 h 128"/>
                <a:gd name="T32" fmla="*/ 230 w 264"/>
                <a:gd name="T33" fmla="*/ 36 h 128"/>
                <a:gd name="T34" fmla="*/ 204 w 264"/>
                <a:gd name="T35" fmla="*/ 50 h 128"/>
                <a:gd name="T36" fmla="*/ 142 w 264"/>
                <a:gd name="T37" fmla="*/ 78 h 128"/>
                <a:gd name="T38" fmla="*/ 104 w 264"/>
                <a:gd name="T39" fmla="*/ 94 h 128"/>
                <a:gd name="T40" fmla="*/ 66 w 264"/>
                <a:gd name="T41" fmla="*/ 110 h 128"/>
                <a:gd name="T42" fmla="*/ 30 w 264"/>
                <a:gd name="T43" fmla="*/ 122 h 128"/>
                <a:gd name="T44" fmla="*/ 0 w 264"/>
                <a:gd name="T45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4" h="128">
                  <a:moveTo>
                    <a:pt x="0" y="128"/>
                  </a:moveTo>
                  <a:lnTo>
                    <a:pt x="0" y="128"/>
                  </a:lnTo>
                  <a:lnTo>
                    <a:pt x="36" y="118"/>
                  </a:lnTo>
                  <a:lnTo>
                    <a:pt x="116" y="94"/>
                  </a:lnTo>
                  <a:lnTo>
                    <a:pt x="162" y="80"/>
                  </a:lnTo>
                  <a:lnTo>
                    <a:pt x="204" y="66"/>
                  </a:lnTo>
                  <a:lnTo>
                    <a:pt x="236" y="50"/>
                  </a:lnTo>
                  <a:lnTo>
                    <a:pt x="246" y="44"/>
                  </a:lnTo>
                  <a:lnTo>
                    <a:pt x="254" y="38"/>
                  </a:lnTo>
                  <a:lnTo>
                    <a:pt x="244" y="18"/>
                  </a:lnTo>
                  <a:lnTo>
                    <a:pt x="264" y="24"/>
                  </a:lnTo>
                  <a:lnTo>
                    <a:pt x="264" y="24"/>
                  </a:lnTo>
                  <a:lnTo>
                    <a:pt x="250" y="14"/>
                  </a:lnTo>
                  <a:lnTo>
                    <a:pt x="238" y="6"/>
                  </a:lnTo>
                  <a:lnTo>
                    <a:pt x="230" y="0"/>
                  </a:lnTo>
                  <a:lnTo>
                    <a:pt x="230" y="36"/>
                  </a:lnTo>
                  <a:lnTo>
                    <a:pt x="230" y="36"/>
                  </a:lnTo>
                  <a:lnTo>
                    <a:pt x="204" y="50"/>
                  </a:lnTo>
                  <a:lnTo>
                    <a:pt x="142" y="78"/>
                  </a:lnTo>
                  <a:lnTo>
                    <a:pt x="104" y="94"/>
                  </a:lnTo>
                  <a:lnTo>
                    <a:pt x="66" y="110"/>
                  </a:lnTo>
                  <a:lnTo>
                    <a:pt x="30" y="122"/>
                  </a:lnTo>
                  <a:lnTo>
                    <a:pt x="0" y="12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26" name="Freeform 10256"/>
            <p:cNvSpPr>
              <a:spLocks/>
            </p:cNvSpPr>
            <p:nvPr/>
          </p:nvSpPr>
          <p:spPr bwMode="auto">
            <a:xfrm>
              <a:off x="6133306" y="2347912"/>
              <a:ext cx="508000" cy="404813"/>
            </a:xfrm>
            <a:custGeom>
              <a:avLst/>
              <a:gdLst>
                <a:gd name="T0" fmla="*/ 146 w 640"/>
                <a:gd name="T1" fmla="*/ 0 h 510"/>
                <a:gd name="T2" fmla="*/ 152 w 640"/>
                <a:gd name="T3" fmla="*/ 4 h 510"/>
                <a:gd name="T4" fmla="*/ 152 w 640"/>
                <a:gd name="T5" fmla="*/ 24 h 510"/>
                <a:gd name="T6" fmla="*/ 136 w 640"/>
                <a:gd name="T7" fmla="*/ 80 h 510"/>
                <a:gd name="T8" fmla="*/ 112 w 640"/>
                <a:gd name="T9" fmla="*/ 156 h 510"/>
                <a:gd name="T10" fmla="*/ 102 w 640"/>
                <a:gd name="T11" fmla="*/ 216 h 510"/>
                <a:gd name="T12" fmla="*/ 100 w 640"/>
                <a:gd name="T13" fmla="*/ 276 h 510"/>
                <a:gd name="T14" fmla="*/ 112 w 640"/>
                <a:gd name="T15" fmla="*/ 338 h 510"/>
                <a:gd name="T16" fmla="*/ 126 w 640"/>
                <a:gd name="T17" fmla="*/ 366 h 510"/>
                <a:gd name="T18" fmla="*/ 132 w 640"/>
                <a:gd name="T19" fmla="*/ 378 h 510"/>
                <a:gd name="T20" fmla="*/ 150 w 640"/>
                <a:gd name="T21" fmla="*/ 398 h 510"/>
                <a:gd name="T22" fmla="*/ 170 w 640"/>
                <a:gd name="T23" fmla="*/ 412 h 510"/>
                <a:gd name="T24" fmla="*/ 192 w 640"/>
                <a:gd name="T25" fmla="*/ 422 h 510"/>
                <a:gd name="T26" fmla="*/ 228 w 640"/>
                <a:gd name="T27" fmla="*/ 428 h 510"/>
                <a:gd name="T28" fmla="*/ 286 w 640"/>
                <a:gd name="T29" fmla="*/ 426 h 510"/>
                <a:gd name="T30" fmla="*/ 348 w 640"/>
                <a:gd name="T31" fmla="*/ 410 h 510"/>
                <a:gd name="T32" fmla="*/ 412 w 640"/>
                <a:gd name="T33" fmla="*/ 386 h 510"/>
                <a:gd name="T34" fmla="*/ 510 w 640"/>
                <a:gd name="T35" fmla="*/ 338 h 510"/>
                <a:gd name="T36" fmla="*/ 574 w 640"/>
                <a:gd name="T37" fmla="*/ 304 h 510"/>
                <a:gd name="T38" fmla="*/ 592 w 640"/>
                <a:gd name="T39" fmla="*/ 328 h 510"/>
                <a:gd name="T40" fmla="*/ 614 w 640"/>
                <a:gd name="T41" fmla="*/ 348 h 510"/>
                <a:gd name="T42" fmla="*/ 640 w 640"/>
                <a:gd name="T43" fmla="*/ 362 h 510"/>
                <a:gd name="T44" fmla="*/ 622 w 640"/>
                <a:gd name="T45" fmla="*/ 372 h 510"/>
                <a:gd name="T46" fmla="*/ 538 w 640"/>
                <a:gd name="T47" fmla="*/ 416 h 510"/>
                <a:gd name="T48" fmla="*/ 458 w 640"/>
                <a:gd name="T49" fmla="*/ 452 h 510"/>
                <a:gd name="T50" fmla="*/ 366 w 640"/>
                <a:gd name="T51" fmla="*/ 484 h 510"/>
                <a:gd name="T52" fmla="*/ 270 w 640"/>
                <a:gd name="T53" fmla="*/ 506 h 510"/>
                <a:gd name="T54" fmla="*/ 224 w 640"/>
                <a:gd name="T55" fmla="*/ 510 h 510"/>
                <a:gd name="T56" fmla="*/ 182 w 640"/>
                <a:gd name="T57" fmla="*/ 508 h 510"/>
                <a:gd name="T58" fmla="*/ 142 w 640"/>
                <a:gd name="T59" fmla="*/ 498 h 510"/>
                <a:gd name="T60" fmla="*/ 106 w 640"/>
                <a:gd name="T61" fmla="*/ 482 h 510"/>
                <a:gd name="T62" fmla="*/ 74 w 640"/>
                <a:gd name="T63" fmla="*/ 456 h 510"/>
                <a:gd name="T64" fmla="*/ 60 w 640"/>
                <a:gd name="T65" fmla="*/ 438 h 510"/>
                <a:gd name="T66" fmla="*/ 36 w 640"/>
                <a:gd name="T67" fmla="*/ 400 h 510"/>
                <a:gd name="T68" fmla="*/ 18 w 640"/>
                <a:gd name="T69" fmla="*/ 362 h 510"/>
                <a:gd name="T70" fmla="*/ 6 w 640"/>
                <a:gd name="T71" fmla="*/ 322 h 510"/>
                <a:gd name="T72" fmla="*/ 2 w 640"/>
                <a:gd name="T73" fmla="*/ 282 h 510"/>
                <a:gd name="T74" fmla="*/ 2 w 640"/>
                <a:gd name="T75" fmla="*/ 224 h 510"/>
                <a:gd name="T76" fmla="*/ 18 w 640"/>
                <a:gd name="T77" fmla="*/ 152 h 510"/>
                <a:gd name="T78" fmla="*/ 46 w 640"/>
                <a:gd name="T79" fmla="*/ 88 h 510"/>
                <a:gd name="T80" fmla="*/ 80 w 640"/>
                <a:gd name="T81" fmla="*/ 38 h 510"/>
                <a:gd name="T82" fmla="*/ 114 w 640"/>
                <a:gd name="T83" fmla="*/ 8 h 510"/>
                <a:gd name="T84" fmla="*/ 130 w 640"/>
                <a:gd name="T85" fmla="*/ 0 h 510"/>
                <a:gd name="T86" fmla="*/ 146 w 640"/>
                <a:gd name="T87" fmla="*/ 0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40" h="510">
                  <a:moveTo>
                    <a:pt x="146" y="0"/>
                  </a:moveTo>
                  <a:lnTo>
                    <a:pt x="146" y="0"/>
                  </a:lnTo>
                  <a:lnTo>
                    <a:pt x="148" y="2"/>
                  </a:lnTo>
                  <a:lnTo>
                    <a:pt x="152" y="4"/>
                  </a:lnTo>
                  <a:lnTo>
                    <a:pt x="154" y="12"/>
                  </a:lnTo>
                  <a:lnTo>
                    <a:pt x="152" y="24"/>
                  </a:lnTo>
                  <a:lnTo>
                    <a:pt x="148" y="40"/>
                  </a:lnTo>
                  <a:lnTo>
                    <a:pt x="136" y="80"/>
                  </a:lnTo>
                  <a:lnTo>
                    <a:pt x="120" y="128"/>
                  </a:lnTo>
                  <a:lnTo>
                    <a:pt x="112" y="156"/>
                  </a:lnTo>
                  <a:lnTo>
                    <a:pt x="106" y="186"/>
                  </a:lnTo>
                  <a:lnTo>
                    <a:pt x="102" y="216"/>
                  </a:lnTo>
                  <a:lnTo>
                    <a:pt x="100" y="246"/>
                  </a:lnTo>
                  <a:lnTo>
                    <a:pt x="100" y="276"/>
                  </a:lnTo>
                  <a:lnTo>
                    <a:pt x="104" y="306"/>
                  </a:lnTo>
                  <a:lnTo>
                    <a:pt x="112" y="338"/>
                  </a:lnTo>
                  <a:lnTo>
                    <a:pt x="118" y="352"/>
                  </a:lnTo>
                  <a:lnTo>
                    <a:pt x="126" y="366"/>
                  </a:lnTo>
                  <a:lnTo>
                    <a:pt x="126" y="366"/>
                  </a:lnTo>
                  <a:lnTo>
                    <a:pt x="132" y="378"/>
                  </a:lnTo>
                  <a:lnTo>
                    <a:pt x="140" y="388"/>
                  </a:lnTo>
                  <a:lnTo>
                    <a:pt x="150" y="398"/>
                  </a:lnTo>
                  <a:lnTo>
                    <a:pt x="158" y="406"/>
                  </a:lnTo>
                  <a:lnTo>
                    <a:pt x="170" y="412"/>
                  </a:lnTo>
                  <a:lnTo>
                    <a:pt x="180" y="418"/>
                  </a:lnTo>
                  <a:lnTo>
                    <a:pt x="192" y="422"/>
                  </a:lnTo>
                  <a:lnTo>
                    <a:pt x="204" y="426"/>
                  </a:lnTo>
                  <a:lnTo>
                    <a:pt x="228" y="428"/>
                  </a:lnTo>
                  <a:lnTo>
                    <a:pt x="256" y="428"/>
                  </a:lnTo>
                  <a:lnTo>
                    <a:pt x="286" y="426"/>
                  </a:lnTo>
                  <a:lnTo>
                    <a:pt x="316" y="418"/>
                  </a:lnTo>
                  <a:lnTo>
                    <a:pt x="348" y="410"/>
                  </a:lnTo>
                  <a:lnTo>
                    <a:pt x="380" y="398"/>
                  </a:lnTo>
                  <a:lnTo>
                    <a:pt x="412" y="386"/>
                  </a:lnTo>
                  <a:lnTo>
                    <a:pt x="446" y="370"/>
                  </a:lnTo>
                  <a:lnTo>
                    <a:pt x="510" y="338"/>
                  </a:lnTo>
                  <a:lnTo>
                    <a:pt x="574" y="304"/>
                  </a:lnTo>
                  <a:lnTo>
                    <a:pt x="574" y="304"/>
                  </a:lnTo>
                  <a:lnTo>
                    <a:pt x="578" y="312"/>
                  </a:lnTo>
                  <a:lnTo>
                    <a:pt x="592" y="328"/>
                  </a:lnTo>
                  <a:lnTo>
                    <a:pt x="602" y="340"/>
                  </a:lnTo>
                  <a:lnTo>
                    <a:pt x="614" y="348"/>
                  </a:lnTo>
                  <a:lnTo>
                    <a:pt x="626" y="356"/>
                  </a:lnTo>
                  <a:lnTo>
                    <a:pt x="640" y="362"/>
                  </a:lnTo>
                  <a:lnTo>
                    <a:pt x="640" y="362"/>
                  </a:lnTo>
                  <a:lnTo>
                    <a:pt x="622" y="372"/>
                  </a:lnTo>
                  <a:lnTo>
                    <a:pt x="572" y="400"/>
                  </a:lnTo>
                  <a:lnTo>
                    <a:pt x="538" y="416"/>
                  </a:lnTo>
                  <a:lnTo>
                    <a:pt x="500" y="434"/>
                  </a:lnTo>
                  <a:lnTo>
                    <a:pt x="458" y="452"/>
                  </a:lnTo>
                  <a:lnTo>
                    <a:pt x="412" y="470"/>
                  </a:lnTo>
                  <a:lnTo>
                    <a:pt x="366" y="484"/>
                  </a:lnTo>
                  <a:lnTo>
                    <a:pt x="318" y="498"/>
                  </a:lnTo>
                  <a:lnTo>
                    <a:pt x="270" y="506"/>
                  </a:lnTo>
                  <a:lnTo>
                    <a:pt x="248" y="508"/>
                  </a:lnTo>
                  <a:lnTo>
                    <a:pt x="224" y="510"/>
                  </a:lnTo>
                  <a:lnTo>
                    <a:pt x="202" y="510"/>
                  </a:lnTo>
                  <a:lnTo>
                    <a:pt x="182" y="508"/>
                  </a:lnTo>
                  <a:lnTo>
                    <a:pt x="160" y="504"/>
                  </a:lnTo>
                  <a:lnTo>
                    <a:pt x="142" y="498"/>
                  </a:lnTo>
                  <a:lnTo>
                    <a:pt x="122" y="492"/>
                  </a:lnTo>
                  <a:lnTo>
                    <a:pt x="106" y="482"/>
                  </a:lnTo>
                  <a:lnTo>
                    <a:pt x="90" y="470"/>
                  </a:lnTo>
                  <a:lnTo>
                    <a:pt x="74" y="456"/>
                  </a:lnTo>
                  <a:lnTo>
                    <a:pt x="74" y="456"/>
                  </a:lnTo>
                  <a:lnTo>
                    <a:pt x="60" y="438"/>
                  </a:lnTo>
                  <a:lnTo>
                    <a:pt x="46" y="420"/>
                  </a:lnTo>
                  <a:lnTo>
                    <a:pt x="36" y="400"/>
                  </a:lnTo>
                  <a:lnTo>
                    <a:pt x="26" y="382"/>
                  </a:lnTo>
                  <a:lnTo>
                    <a:pt x="18" y="362"/>
                  </a:lnTo>
                  <a:lnTo>
                    <a:pt x="12" y="342"/>
                  </a:lnTo>
                  <a:lnTo>
                    <a:pt x="6" y="322"/>
                  </a:lnTo>
                  <a:lnTo>
                    <a:pt x="4" y="302"/>
                  </a:lnTo>
                  <a:lnTo>
                    <a:pt x="2" y="282"/>
                  </a:lnTo>
                  <a:lnTo>
                    <a:pt x="0" y="262"/>
                  </a:lnTo>
                  <a:lnTo>
                    <a:pt x="2" y="224"/>
                  </a:lnTo>
                  <a:lnTo>
                    <a:pt x="8" y="186"/>
                  </a:lnTo>
                  <a:lnTo>
                    <a:pt x="18" y="152"/>
                  </a:lnTo>
                  <a:lnTo>
                    <a:pt x="32" y="118"/>
                  </a:lnTo>
                  <a:lnTo>
                    <a:pt x="46" y="88"/>
                  </a:lnTo>
                  <a:lnTo>
                    <a:pt x="62" y="60"/>
                  </a:lnTo>
                  <a:lnTo>
                    <a:pt x="80" y="38"/>
                  </a:lnTo>
                  <a:lnTo>
                    <a:pt x="98" y="20"/>
                  </a:lnTo>
                  <a:lnTo>
                    <a:pt x="114" y="8"/>
                  </a:lnTo>
                  <a:lnTo>
                    <a:pt x="122" y="4"/>
                  </a:lnTo>
                  <a:lnTo>
                    <a:pt x="130" y="0"/>
                  </a:lnTo>
                  <a:lnTo>
                    <a:pt x="138" y="0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474C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27" name="Freeform 10257"/>
            <p:cNvSpPr>
              <a:spLocks/>
            </p:cNvSpPr>
            <p:nvPr/>
          </p:nvSpPr>
          <p:spPr bwMode="auto">
            <a:xfrm>
              <a:off x="6133306" y="2347912"/>
              <a:ext cx="508000" cy="404813"/>
            </a:xfrm>
            <a:custGeom>
              <a:avLst/>
              <a:gdLst>
                <a:gd name="T0" fmla="*/ 146 w 640"/>
                <a:gd name="T1" fmla="*/ 0 h 510"/>
                <a:gd name="T2" fmla="*/ 152 w 640"/>
                <a:gd name="T3" fmla="*/ 4 h 510"/>
                <a:gd name="T4" fmla="*/ 152 w 640"/>
                <a:gd name="T5" fmla="*/ 24 h 510"/>
                <a:gd name="T6" fmla="*/ 136 w 640"/>
                <a:gd name="T7" fmla="*/ 80 h 510"/>
                <a:gd name="T8" fmla="*/ 112 w 640"/>
                <a:gd name="T9" fmla="*/ 156 h 510"/>
                <a:gd name="T10" fmla="*/ 102 w 640"/>
                <a:gd name="T11" fmla="*/ 216 h 510"/>
                <a:gd name="T12" fmla="*/ 100 w 640"/>
                <a:gd name="T13" fmla="*/ 276 h 510"/>
                <a:gd name="T14" fmla="*/ 112 w 640"/>
                <a:gd name="T15" fmla="*/ 338 h 510"/>
                <a:gd name="T16" fmla="*/ 126 w 640"/>
                <a:gd name="T17" fmla="*/ 366 h 510"/>
                <a:gd name="T18" fmla="*/ 132 w 640"/>
                <a:gd name="T19" fmla="*/ 378 h 510"/>
                <a:gd name="T20" fmla="*/ 150 w 640"/>
                <a:gd name="T21" fmla="*/ 398 h 510"/>
                <a:gd name="T22" fmla="*/ 170 w 640"/>
                <a:gd name="T23" fmla="*/ 412 h 510"/>
                <a:gd name="T24" fmla="*/ 192 w 640"/>
                <a:gd name="T25" fmla="*/ 422 h 510"/>
                <a:gd name="T26" fmla="*/ 228 w 640"/>
                <a:gd name="T27" fmla="*/ 428 h 510"/>
                <a:gd name="T28" fmla="*/ 286 w 640"/>
                <a:gd name="T29" fmla="*/ 426 h 510"/>
                <a:gd name="T30" fmla="*/ 348 w 640"/>
                <a:gd name="T31" fmla="*/ 410 h 510"/>
                <a:gd name="T32" fmla="*/ 412 w 640"/>
                <a:gd name="T33" fmla="*/ 386 h 510"/>
                <a:gd name="T34" fmla="*/ 510 w 640"/>
                <a:gd name="T35" fmla="*/ 338 h 510"/>
                <a:gd name="T36" fmla="*/ 574 w 640"/>
                <a:gd name="T37" fmla="*/ 304 h 510"/>
                <a:gd name="T38" fmla="*/ 592 w 640"/>
                <a:gd name="T39" fmla="*/ 328 h 510"/>
                <a:gd name="T40" fmla="*/ 614 w 640"/>
                <a:gd name="T41" fmla="*/ 348 h 510"/>
                <a:gd name="T42" fmla="*/ 640 w 640"/>
                <a:gd name="T43" fmla="*/ 362 h 510"/>
                <a:gd name="T44" fmla="*/ 622 w 640"/>
                <a:gd name="T45" fmla="*/ 372 h 510"/>
                <a:gd name="T46" fmla="*/ 538 w 640"/>
                <a:gd name="T47" fmla="*/ 416 h 510"/>
                <a:gd name="T48" fmla="*/ 458 w 640"/>
                <a:gd name="T49" fmla="*/ 452 h 510"/>
                <a:gd name="T50" fmla="*/ 366 w 640"/>
                <a:gd name="T51" fmla="*/ 484 h 510"/>
                <a:gd name="T52" fmla="*/ 270 w 640"/>
                <a:gd name="T53" fmla="*/ 506 h 510"/>
                <a:gd name="T54" fmla="*/ 224 w 640"/>
                <a:gd name="T55" fmla="*/ 510 h 510"/>
                <a:gd name="T56" fmla="*/ 182 w 640"/>
                <a:gd name="T57" fmla="*/ 508 h 510"/>
                <a:gd name="T58" fmla="*/ 142 w 640"/>
                <a:gd name="T59" fmla="*/ 498 h 510"/>
                <a:gd name="T60" fmla="*/ 106 w 640"/>
                <a:gd name="T61" fmla="*/ 482 h 510"/>
                <a:gd name="T62" fmla="*/ 74 w 640"/>
                <a:gd name="T63" fmla="*/ 456 h 510"/>
                <a:gd name="T64" fmla="*/ 60 w 640"/>
                <a:gd name="T65" fmla="*/ 438 h 510"/>
                <a:gd name="T66" fmla="*/ 36 w 640"/>
                <a:gd name="T67" fmla="*/ 400 h 510"/>
                <a:gd name="T68" fmla="*/ 18 w 640"/>
                <a:gd name="T69" fmla="*/ 362 h 510"/>
                <a:gd name="T70" fmla="*/ 6 w 640"/>
                <a:gd name="T71" fmla="*/ 322 h 510"/>
                <a:gd name="T72" fmla="*/ 2 w 640"/>
                <a:gd name="T73" fmla="*/ 282 h 510"/>
                <a:gd name="T74" fmla="*/ 2 w 640"/>
                <a:gd name="T75" fmla="*/ 224 h 510"/>
                <a:gd name="T76" fmla="*/ 18 w 640"/>
                <a:gd name="T77" fmla="*/ 152 h 510"/>
                <a:gd name="T78" fmla="*/ 46 w 640"/>
                <a:gd name="T79" fmla="*/ 88 h 510"/>
                <a:gd name="T80" fmla="*/ 80 w 640"/>
                <a:gd name="T81" fmla="*/ 38 h 510"/>
                <a:gd name="T82" fmla="*/ 114 w 640"/>
                <a:gd name="T83" fmla="*/ 8 h 510"/>
                <a:gd name="T84" fmla="*/ 130 w 640"/>
                <a:gd name="T85" fmla="*/ 0 h 510"/>
                <a:gd name="T86" fmla="*/ 146 w 640"/>
                <a:gd name="T87" fmla="*/ 0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40" h="510">
                  <a:moveTo>
                    <a:pt x="146" y="0"/>
                  </a:moveTo>
                  <a:lnTo>
                    <a:pt x="146" y="0"/>
                  </a:lnTo>
                  <a:lnTo>
                    <a:pt x="148" y="2"/>
                  </a:lnTo>
                  <a:lnTo>
                    <a:pt x="152" y="4"/>
                  </a:lnTo>
                  <a:lnTo>
                    <a:pt x="154" y="12"/>
                  </a:lnTo>
                  <a:lnTo>
                    <a:pt x="152" y="24"/>
                  </a:lnTo>
                  <a:lnTo>
                    <a:pt x="148" y="40"/>
                  </a:lnTo>
                  <a:lnTo>
                    <a:pt x="136" y="80"/>
                  </a:lnTo>
                  <a:lnTo>
                    <a:pt x="120" y="128"/>
                  </a:lnTo>
                  <a:lnTo>
                    <a:pt x="112" y="156"/>
                  </a:lnTo>
                  <a:lnTo>
                    <a:pt x="106" y="186"/>
                  </a:lnTo>
                  <a:lnTo>
                    <a:pt x="102" y="216"/>
                  </a:lnTo>
                  <a:lnTo>
                    <a:pt x="100" y="246"/>
                  </a:lnTo>
                  <a:lnTo>
                    <a:pt x="100" y="276"/>
                  </a:lnTo>
                  <a:lnTo>
                    <a:pt x="104" y="306"/>
                  </a:lnTo>
                  <a:lnTo>
                    <a:pt x="112" y="338"/>
                  </a:lnTo>
                  <a:lnTo>
                    <a:pt x="118" y="352"/>
                  </a:lnTo>
                  <a:lnTo>
                    <a:pt x="126" y="366"/>
                  </a:lnTo>
                  <a:lnTo>
                    <a:pt x="126" y="366"/>
                  </a:lnTo>
                  <a:lnTo>
                    <a:pt x="132" y="378"/>
                  </a:lnTo>
                  <a:lnTo>
                    <a:pt x="140" y="388"/>
                  </a:lnTo>
                  <a:lnTo>
                    <a:pt x="150" y="398"/>
                  </a:lnTo>
                  <a:lnTo>
                    <a:pt x="158" y="406"/>
                  </a:lnTo>
                  <a:lnTo>
                    <a:pt x="170" y="412"/>
                  </a:lnTo>
                  <a:lnTo>
                    <a:pt x="180" y="418"/>
                  </a:lnTo>
                  <a:lnTo>
                    <a:pt x="192" y="422"/>
                  </a:lnTo>
                  <a:lnTo>
                    <a:pt x="204" y="426"/>
                  </a:lnTo>
                  <a:lnTo>
                    <a:pt x="228" y="428"/>
                  </a:lnTo>
                  <a:lnTo>
                    <a:pt x="256" y="428"/>
                  </a:lnTo>
                  <a:lnTo>
                    <a:pt x="286" y="426"/>
                  </a:lnTo>
                  <a:lnTo>
                    <a:pt x="316" y="418"/>
                  </a:lnTo>
                  <a:lnTo>
                    <a:pt x="348" y="410"/>
                  </a:lnTo>
                  <a:lnTo>
                    <a:pt x="380" y="398"/>
                  </a:lnTo>
                  <a:lnTo>
                    <a:pt x="412" y="386"/>
                  </a:lnTo>
                  <a:lnTo>
                    <a:pt x="446" y="370"/>
                  </a:lnTo>
                  <a:lnTo>
                    <a:pt x="510" y="338"/>
                  </a:lnTo>
                  <a:lnTo>
                    <a:pt x="574" y="304"/>
                  </a:lnTo>
                  <a:lnTo>
                    <a:pt x="574" y="304"/>
                  </a:lnTo>
                  <a:lnTo>
                    <a:pt x="578" y="312"/>
                  </a:lnTo>
                  <a:lnTo>
                    <a:pt x="592" y="328"/>
                  </a:lnTo>
                  <a:lnTo>
                    <a:pt x="602" y="340"/>
                  </a:lnTo>
                  <a:lnTo>
                    <a:pt x="614" y="348"/>
                  </a:lnTo>
                  <a:lnTo>
                    <a:pt x="626" y="356"/>
                  </a:lnTo>
                  <a:lnTo>
                    <a:pt x="640" y="362"/>
                  </a:lnTo>
                  <a:lnTo>
                    <a:pt x="640" y="362"/>
                  </a:lnTo>
                  <a:lnTo>
                    <a:pt x="622" y="372"/>
                  </a:lnTo>
                  <a:lnTo>
                    <a:pt x="572" y="400"/>
                  </a:lnTo>
                  <a:lnTo>
                    <a:pt x="538" y="416"/>
                  </a:lnTo>
                  <a:lnTo>
                    <a:pt x="500" y="434"/>
                  </a:lnTo>
                  <a:lnTo>
                    <a:pt x="458" y="452"/>
                  </a:lnTo>
                  <a:lnTo>
                    <a:pt x="412" y="470"/>
                  </a:lnTo>
                  <a:lnTo>
                    <a:pt x="366" y="484"/>
                  </a:lnTo>
                  <a:lnTo>
                    <a:pt x="318" y="498"/>
                  </a:lnTo>
                  <a:lnTo>
                    <a:pt x="270" y="506"/>
                  </a:lnTo>
                  <a:lnTo>
                    <a:pt x="248" y="508"/>
                  </a:lnTo>
                  <a:lnTo>
                    <a:pt x="224" y="510"/>
                  </a:lnTo>
                  <a:lnTo>
                    <a:pt x="202" y="510"/>
                  </a:lnTo>
                  <a:lnTo>
                    <a:pt x="182" y="508"/>
                  </a:lnTo>
                  <a:lnTo>
                    <a:pt x="160" y="504"/>
                  </a:lnTo>
                  <a:lnTo>
                    <a:pt x="142" y="498"/>
                  </a:lnTo>
                  <a:lnTo>
                    <a:pt x="122" y="492"/>
                  </a:lnTo>
                  <a:lnTo>
                    <a:pt x="106" y="482"/>
                  </a:lnTo>
                  <a:lnTo>
                    <a:pt x="90" y="470"/>
                  </a:lnTo>
                  <a:lnTo>
                    <a:pt x="74" y="456"/>
                  </a:lnTo>
                  <a:lnTo>
                    <a:pt x="74" y="456"/>
                  </a:lnTo>
                  <a:lnTo>
                    <a:pt x="60" y="438"/>
                  </a:lnTo>
                  <a:lnTo>
                    <a:pt x="46" y="420"/>
                  </a:lnTo>
                  <a:lnTo>
                    <a:pt x="36" y="400"/>
                  </a:lnTo>
                  <a:lnTo>
                    <a:pt x="26" y="382"/>
                  </a:lnTo>
                  <a:lnTo>
                    <a:pt x="18" y="362"/>
                  </a:lnTo>
                  <a:lnTo>
                    <a:pt x="12" y="342"/>
                  </a:lnTo>
                  <a:lnTo>
                    <a:pt x="6" y="322"/>
                  </a:lnTo>
                  <a:lnTo>
                    <a:pt x="4" y="302"/>
                  </a:lnTo>
                  <a:lnTo>
                    <a:pt x="2" y="282"/>
                  </a:lnTo>
                  <a:lnTo>
                    <a:pt x="0" y="262"/>
                  </a:lnTo>
                  <a:lnTo>
                    <a:pt x="2" y="224"/>
                  </a:lnTo>
                  <a:lnTo>
                    <a:pt x="8" y="186"/>
                  </a:lnTo>
                  <a:lnTo>
                    <a:pt x="18" y="152"/>
                  </a:lnTo>
                  <a:lnTo>
                    <a:pt x="32" y="118"/>
                  </a:lnTo>
                  <a:lnTo>
                    <a:pt x="46" y="88"/>
                  </a:lnTo>
                  <a:lnTo>
                    <a:pt x="62" y="60"/>
                  </a:lnTo>
                  <a:lnTo>
                    <a:pt x="80" y="38"/>
                  </a:lnTo>
                  <a:lnTo>
                    <a:pt x="98" y="20"/>
                  </a:lnTo>
                  <a:lnTo>
                    <a:pt x="114" y="8"/>
                  </a:lnTo>
                  <a:lnTo>
                    <a:pt x="122" y="4"/>
                  </a:lnTo>
                  <a:lnTo>
                    <a:pt x="130" y="0"/>
                  </a:lnTo>
                  <a:lnTo>
                    <a:pt x="138" y="0"/>
                  </a:lnTo>
                  <a:lnTo>
                    <a:pt x="14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28" name="Freeform 10259"/>
            <p:cNvSpPr>
              <a:spLocks/>
            </p:cNvSpPr>
            <p:nvPr/>
          </p:nvSpPr>
          <p:spPr bwMode="auto">
            <a:xfrm>
              <a:off x="6126956" y="2368550"/>
              <a:ext cx="85725" cy="358775"/>
            </a:xfrm>
            <a:custGeom>
              <a:avLst/>
              <a:gdLst>
                <a:gd name="T0" fmla="*/ 94 w 108"/>
                <a:gd name="T1" fmla="*/ 0 h 452"/>
                <a:gd name="T2" fmla="*/ 94 w 108"/>
                <a:gd name="T3" fmla="*/ 0 h 452"/>
                <a:gd name="T4" fmla="*/ 84 w 108"/>
                <a:gd name="T5" fmla="*/ 12 h 452"/>
                <a:gd name="T6" fmla="*/ 64 w 108"/>
                <a:gd name="T7" fmla="*/ 44 h 452"/>
                <a:gd name="T8" fmla="*/ 50 w 108"/>
                <a:gd name="T9" fmla="*/ 66 h 452"/>
                <a:gd name="T10" fmla="*/ 36 w 108"/>
                <a:gd name="T11" fmla="*/ 90 h 452"/>
                <a:gd name="T12" fmla="*/ 24 w 108"/>
                <a:gd name="T13" fmla="*/ 120 h 452"/>
                <a:gd name="T14" fmla="*/ 14 w 108"/>
                <a:gd name="T15" fmla="*/ 152 h 452"/>
                <a:gd name="T16" fmla="*/ 4 w 108"/>
                <a:gd name="T17" fmla="*/ 186 h 452"/>
                <a:gd name="T18" fmla="*/ 0 w 108"/>
                <a:gd name="T19" fmla="*/ 222 h 452"/>
                <a:gd name="T20" fmla="*/ 0 w 108"/>
                <a:gd name="T21" fmla="*/ 240 h 452"/>
                <a:gd name="T22" fmla="*/ 0 w 108"/>
                <a:gd name="T23" fmla="*/ 258 h 452"/>
                <a:gd name="T24" fmla="*/ 4 w 108"/>
                <a:gd name="T25" fmla="*/ 278 h 452"/>
                <a:gd name="T26" fmla="*/ 8 w 108"/>
                <a:gd name="T27" fmla="*/ 298 h 452"/>
                <a:gd name="T28" fmla="*/ 12 w 108"/>
                <a:gd name="T29" fmla="*/ 316 h 452"/>
                <a:gd name="T30" fmla="*/ 20 w 108"/>
                <a:gd name="T31" fmla="*/ 336 h 452"/>
                <a:gd name="T32" fmla="*/ 30 w 108"/>
                <a:gd name="T33" fmla="*/ 356 h 452"/>
                <a:gd name="T34" fmla="*/ 40 w 108"/>
                <a:gd name="T35" fmla="*/ 376 h 452"/>
                <a:gd name="T36" fmla="*/ 54 w 108"/>
                <a:gd name="T37" fmla="*/ 394 h 452"/>
                <a:gd name="T38" fmla="*/ 70 w 108"/>
                <a:gd name="T39" fmla="*/ 414 h 452"/>
                <a:gd name="T40" fmla="*/ 88 w 108"/>
                <a:gd name="T41" fmla="*/ 434 h 452"/>
                <a:gd name="T42" fmla="*/ 108 w 108"/>
                <a:gd name="T43" fmla="*/ 452 h 452"/>
                <a:gd name="T44" fmla="*/ 108 w 108"/>
                <a:gd name="T45" fmla="*/ 452 h 452"/>
                <a:gd name="T46" fmla="*/ 100 w 108"/>
                <a:gd name="T47" fmla="*/ 446 h 452"/>
                <a:gd name="T48" fmla="*/ 78 w 108"/>
                <a:gd name="T49" fmla="*/ 424 h 452"/>
                <a:gd name="T50" fmla="*/ 66 w 108"/>
                <a:gd name="T51" fmla="*/ 408 h 452"/>
                <a:gd name="T52" fmla="*/ 52 w 108"/>
                <a:gd name="T53" fmla="*/ 390 h 452"/>
                <a:gd name="T54" fmla="*/ 40 w 108"/>
                <a:gd name="T55" fmla="*/ 366 h 452"/>
                <a:gd name="T56" fmla="*/ 28 w 108"/>
                <a:gd name="T57" fmla="*/ 340 h 452"/>
                <a:gd name="T58" fmla="*/ 18 w 108"/>
                <a:gd name="T59" fmla="*/ 310 h 452"/>
                <a:gd name="T60" fmla="*/ 12 w 108"/>
                <a:gd name="T61" fmla="*/ 278 h 452"/>
                <a:gd name="T62" fmla="*/ 12 w 108"/>
                <a:gd name="T63" fmla="*/ 260 h 452"/>
                <a:gd name="T64" fmla="*/ 10 w 108"/>
                <a:gd name="T65" fmla="*/ 240 h 452"/>
                <a:gd name="T66" fmla="*/ 12 w 108"/>
                <a:gd name="T67" fmla="*/ 220 h 452"/>
                <a:gd name="T68" fmla="*/ 14 w 108"/>
                <a:gd name="T69" fmla="*/ 200 h 452"/>
                <a:gd name="T70" fmla="*/ 18 w 108"/>
                <a:gd name="T71" fmla="*/ 178 h 452"/>
                <a:gd name="T72" fmla="*/ 22 w 108"/>
                <a:gd name="T73" fmla="*/ 156 h 452"/>
                <a:gd name="T74" fmla="*/ 30 w 108"/>
                <a:gd name="T75" fmla="*/ 132 h 452"/>
                <a:gd name="T76" fmla="*/ 38 w 108"/>
                <a:gd name="T77" fmla="*/ 108 h 452"/>
                <a:gd name="T78" fmla="*/ 50 w 108"/>
                <a:gd name="T79" fmla="*/ 82 h 452"/>
                <a:gd name="T80" fmla="*/ 62 w 108"/>
                <a:gd name="T81" fmla="*/ 56 h 452"/>
                <a:gd name="T82" fmla="*/ 76 w 108"/>
                <a:gd name="T83" fmla="*/ 28 h 452"/>
                <a:gd name="T84" fmla="*/ 94 w 108"/>
                <a:gd name="T85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8" h="452">
                  <a:moveTo>
                    <a:pt x="94" y="0"/>
                  </a:moveTo>
                  <a:lnTo>
                    <a:pt x="94" y="0"/>
                  </a:lnTo>
                  <a:lnTo>
                    <a:pt x="84" y="12"/>
                  </a:lnTo>
                  <a:lnTo>
                    <a:pt x="64" y="44"/>
                  </a:lnTo>
                  <a:lnTo>
                    <a:pt x="50" y="66"/>
                  </a:lnTo>
                  <a:lnTo>
                    <a:pt x="36" y="90"/>
                  </a:lnTo>
                  <a:lnTo>
                    <a:pt x="24" y="120"/>
                  </a:lnTo>
                  <a:lnTo>
                    <a:pt x="14" y="152"/>
                  </a:lnTo>
                  <a:lnTo>
                    <a:pt x="4" y="186"/>
                  </a:lnTo>
                  <a:lnTo>
                    <a:pt x="0" y="222"/>
                  </a:lnTo>
                  <a:lnTo>
                    <a:pt x="0" y="240"/>
                  </a:lnTo>
                  <a:lnTo>
                    <a:pt x="0" y="258"/>
                  </a:lnTo>
                  <a:lnTo>
                    <a:pt x="4" y="278"/>
                  </a:lnTo>
                  <a:lnTo>
                    <a:pt x="8" y="298"/>
                  </a:lnTo>
                  <a:lnTo>
                    <a:pt x="12" y="316"/>
                  </a:lnTo>
                  <a:lnTo>
                    <a:pt x="20" y="336"/>
                  </a:lnTo>
                  <a:lnTo>
                    <a:pt x="30" y="356"/>
                  </a:lnTo>
                  <a:lnTo>
                    <a:pt x="40" y="376"/>
                  </a:lnTo>
                  <a:lnTo>
                    <a:pt x="54" y="394"/>
                  </a:lnTo>
                  <a:lnTo>
                    <a:pt x="70" y="414"/>
                  </a:lnTo>
                  <a:lnTo>
                    <a:pt x="88" y="434"/>
                  </a:lnTo>
                  <a:lnTo>
                    <a:pt x="108" y="452"/>
                  </a:lnTo>
                  <a:lnTo>
                    <a:pt x="108" y="452"/>
                  </a:lnTo>
                  <a:lnTo>
                    <a:pt x="100" y="446"/>
                  </a:lnTo>
                  <a:lnTo>
                    <a:pt x="78" y="424"/>
                  </a:lnTo>
                  <a:lnTo>
                    <a:pt x="66" y="408"/>
                  </a:lnTo>
                  <a:lnTo>
                    <a:pt x="52" y="390"/>
                  </a:lnTo>
                  <a:lnTo>
                    <a:pt x="40" y="366"/>
                  </a:lnTo>
                  <a:lnTo>
                    <a:pt x="28" y="340"/>
                  </a:lnTo>
                  <a:lnTo>
                    <a:pt x="18" y="310"/>
                  </a:lnTo>
                  <a:lnTo>
                    <a:pt x="12" y="278"/>
                  </a:lnTo>
                  <a:lnTo>
                    <a:pt x="12" y="260"/>
                  </a:lnTo>
                  <a:lnTo>
                    <a:pt x="10" y="240"/>
                  </a:lnTo>
                  <a:lnTo>
                    <a:pt x="12" y="220"/>
                  </a:lnTo>
                  <a:lnTo>
                    <a:pt x="14" y="200"/>
                  </a:lnTo>
                  <a:lnTo>
                    <a:pt x="18" y="178"/>
                  </a:lnTo>
                  <a:lnTo>
                    <a:pt x="22" y="156"/>
                  </a:lnTo>
                  <a:lnTo>
                    <a:pt x="30" y="132"/>
                  </a:lnTo>
                  <a:lnTo>
                    <a:pt x="38" y="108"/>
                  </a:lnTo>
                  <a:lnTo>
                    <a:pt x="50" y="82"/>
                  </a:lnTo>
                  <a:lnTo>
                    <a:pt x="62" y="56"/>
                  </a:lnTo>
                  <a:lnTo>
                    <a:pt x="76" y="28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242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29" name="Freeform 10260"/>
            <p:cNvSpPr>
              <a:spLocks/>
            </p:cNvSpPr>
            <p:nvPr/>
          </p:nvSpPr>
          <p:spPr bwMode="auto">
            <a:xfrm>
              <a:off x="6126956" y="2368550"/>
              <a:ext cx="85725" cy="358775"/>
            </a:xfrm>
            <a:custGeom>
              <a:avLst/>
              <a:gdLst>
                <a:gd name="T0" fmla="*/ 94 w 108"/>
                <a:gd name="T1" fmla="*/ 0 h 452"/>
                <a:gd name="T2" fmla="*/ 94 w 108"/>
                <a:gd name="T3" fmla="*/ 0 h 452"/>
                <a:gd name="T4" fmla="*/ 84 w 108"/>
                <a:gd name="T5" fmla="*/ 12 h 452"/>
                <a:gd name="T6" fmla="*/ 64 w 108"/>
                <a:gd name="T7" fmla="*/ 44 h 452"/>
                <a:gd name="T8" fmla="*/ 50 w 108"/>
                <a:gd name="T9" fmla="*/ 66 h 452"/>
                <a:gd name="T10" fmla="*/ 36 w 108"/>
                <a:gd name="T11" fmla="*/ 90 h 452"/>
                <a:gd name="T12" fmla="*/ 24 w 108"/>
                <a:gd name="T13" fmla="*/ 120 h 452"/>
                <a:gd name="T14" fmla="*/ 14 w 108"/>
                <a:gd name="T15" fmla="*/ 152 h 452"/>
                <a:gd name="T16" fmla="*/ 4 w 108"/>
                <a:gd name="T17" fmla="*/ 186 h 452"/>
                <a:gd name="T18" fmla="*/ 0 w 108"/>
                <a:gd name="T19" fmla="*/ 222 h 452"/>
                <a:gd name="T20" fmla="*/ 0 w 108"/>
                <a:gd name="T21" fmla="*/ 240 h 452"/>
                <a:gd name="T22" fmla="*/ 0 w 108"/>
                <a:gd name="T23" fmla="*/ 258 h 452"/>
                <a:gd name="T24" fmla="*/ 4 w 108"/>
                <a:gd name="T25" fmla="*/ 278 h 452"/>
                <a:gd name="T26" fmla="*/ 8 w 108"/>
                <a:gd name="T27" fmla="*/ 298 h 452"/>
                <a:gd name="T28" fmla="*/ 12 w 108"/>
                <a:gd name="T29" fmla="*/ 316 h 452"/>
                <a:gd name="T30" fmla="*/ 20 w 108"/>
                <a:gd name="T31" fmla="*/ 336 h 452"/>
                <a:gd name="T32" fmla="*/ 30 w 108"/>
                <a:gd name="T33" fmla="*/ 356 h 452"/>
                <a:gd name="T34" fmla="*/ 40 w 108"/>
                <a:gd name="T35" fmla="*/ 376 h 452"/>
                <a:gd name="T36" fmla="*/ 54 w 108"/>
                <a:gd name="T37" fmla="*/ 394 h 452"/>
                <a:gd name="T38" fmla="*/ 70 w 108"/>
                <a:gd name="T39" fmla="*/ 414 h 452"/>
                <a:gd name="T40" fmla="*/ 88 w 108"/>
                <a:gd name="T41" fmla="*/ 434 h 452"/>
                <a:gd name="T42" fmla="*/ 108 w 108"/>
                <a:gd name="T43" fmla="*/ 452 h 452"/>
                <a:gd name="T44" fmla="*/ 108 w 108"/>
                <a:gd name="T45" fmla="*/ 452 h 452"/>
                <a:gd name="T46" fmla="*/ 100 w 108"/>
                <a:gd name="T47" fmla="*/ 446 h 452"/>
                <a:gd name="T48" fmla="*/ 78 w 108"/>
                <a:gd name="T49" fmla="*/ 424 h 452"/>
                <a:gd name="T50" fmla="*/ 66 w 108"/>
                <a:gd name="T51" fmla="*/ 408 h 452"/>
                <a:gd name="T52" fmla="*/ 52 w 108"/>
                <a:gd name="T53" fmla="*/ 390 h 452"/>
                <a:gd name="T54" fmla="*/ 40 w 108"/>
                <a:gd name="T55" fmla="*/ 366 h 452"/>
                <a:gd name="T56" fmla="*/ 28 w 108"/>
                <a:gd name="T57" fmla="*/ 340 h 452"/>
                <a:gd name="T58" fmla="*/ 18 w 108"/>
                <a:gd name="T59" fmla="*/ 310 h 452"/>
                <a:gd name="T60" fmla="*/ 12 w 108"/>
                <a:gd name="T61" fmla="*/ 278 h 452"/>
                <a:gd name="T62" fmla="*/ 12 w 108"/>
                <a:gd name="T63" fmla="*/ 260 h 452"/>
                <a:gd name="T64" fmla="*/ 10 w 108"/>
                <a:gd name="T65" fmla="*/ 240 h 452"/>
                <a:gd name="T66" fmla="*/ 12 w 108"/>
                <a:gd name="T67" fmla="*/ 220 h 452"/>
                <a:gd name="T68" fmla="*/ 14 w 108"/>
                <a:gd name="T69" fmla="*/ 200 h 452"/>
                <a:gd name="T70" fmla="*/ 18 w 108"/>
                <a:gd name="T71" fmla="*/ 178 h 452"/>
                <a:gd name="T72" fmla="*/ 22 w 108"/>
                <a:gd name="T73" fmla="*/ 156 h 452"/>
                <a:gd name="T74" fmla="*/ 30 w 108"/>
                <a:gd name="T75" fmla="*/ 132 h 452"/>
                <a:gd name="T76" fmla="*/ 38 w 108"/>
                <a:gd name="T77" fmla="*/ 108 h 452"/>
                <a:gd name="T78" fmla="*/ 50 w 108"/>
                <a:gd name="T79" fmla="*/ 82 h 452"/>
                <a:gd name="T80" fmla="*/ 62 w 108"/>
                <a:gd name="T81" fmla="*/ 56 h 452"/>
                <a:gd name="T82" fmla="*/ 76 w 108"/>
                <a:gd name="T83" fmla="*/ 28 h 452"/>
                <a:gd name="T84" fmla="*/ 94 w 108"/>
                <a:gd name="T85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8" h="452">
                  <a:moveTo>
                    <a:pt x="94" y="0"/>
                  </a:moveTo>
                  <a:lnTo>
                    <a:pt x="94" y="0"/>
                  </a:lnTo>
                  <a:lnTo>
                    <a:pt x="84" y="12"/>
                  </a:lnTo>
                  <a:lnTo>
                    <a:pt x="64" y="44"/>
                  </a:lnTo>
                  <a:lnTo>
                    <a:pt x="50" y="66"/>
                  </a:lnTo>
                  <a:lnTo>
                    <a:pt x="36" y="90"/>
                  </a:lnTo>
                  <a:lnTo>
                    <a:pt x="24" y="120"/>
                  </a:lnTo>
                  <a:lnTo>
                    <a:pt x="14" y="152"/>
                  </a:lnTo>
                  <a:lnTo>
                    <a:pt x="4" y="186"/>
                  </a:lnTo>
                  <a:lnTo>
                    <a:pt x="0" y="222"/>
                  </a:lnTo>
                  <a:lnTo>
                    <a:pt x="0" y="240"/>
                  </a:lnTo>
                  <a:lnTo>
                    <a:pt x="0" y="258"/>
                  </a:lnTo>
                  <a:lnTo>
                    <a:pt x="4" y="278"/>
                  </a:lnTo>
                  <a:lnTo>
                    <a:pt x="8" y="298"/>
                  </a:lnTo>
                  <a:lnTo>
                    <a:pt x="12" y="316"/>
                  </a:lnTo>
                  <a:lnTo>
                    <a:pt x="20" y="336"/>
                  </a:lnTo>
                  <a:lnTo>
                    <a:pt x="30" y="356"/>
                  </a:lnTo>
                  <a:lnTo>
                    <a:pt x="40" y="376"/>
                  </a:lnTo>
                  <a:lnTo>
                    <a:pt x="54" y="394"/>
                  </a:lnTo>
                  <a:lnTo>
                    <a:pt x="70" y="414"/>
                  </a:lnTo>
                  <a:lnTo>
                    <a:pt x="88" y="434"/>
                  </a:lnTo>
                  <a:lnTo>
                    <a:pt x="108" y="452"/>
                  </a:lnTo>
                  <a:lnTo>
                    <a:pt x="108" y="452"/>
                  </a:lnTo>
                  <a:lnTo>
                    <a:pt x="100" y="446"/>
                  </a:lnTo>
                  <a:lnTo>
                    <a:pt x="78" y="424"/>
                  </a:lnTo>
                  <a:lnTo>
                    <a:pt x="66" y="408"/>
                  </a:lnTo>
                  <a:lnTo>
                    <a:pt x="52" y="390"/>
                  </a:lnTo>
                  <a:lnTo>
                    <a:pt x="40" y="366"/>
                  </a:lnTo>
                  <a:lnTo>
                    <a:pt x="28" y="340"/>
                  </a:lnTo>
                  <a:lnTo>
                    <a:pt x="18" y="310"/>
                  </a:lnTo>
                  <a:lnTo>
                    <a:pt x="12" y="278"/>
                  </a:lnTo>
                  <a:lnTo>
                    <a:pt x="12" y="260"/>
                  </a:lnTo>
                  <a:lnTo>
                    <a:pt x="10" y="240"/>
                  </a:lnTo>
                  <a:lnTo>
                    <a:pt x="12" y="220"/>
                  </a:lnTo>
                  <a:lnTo>
                    <a:pt x="14" y="200"/>
                  </a:lnTo>
                  <a:lnTo>
                    <a:pt x="18" y="178"/>
                  </a:lnTo>
                  <a:lnTo>
                    <a:pt x="22" y="156"/>
                  </a:lnTo>
                  <a:lnTo>
                    <a:pt x="30" y="132"/>
                  </a:lnTo>
                  <a:lnTo>
                    <a:pt x="38" y="108"/>
                  </a:lnTo>
                  <a:lnTo>
                    <a:pt x="50" y="82"/>
                  </a:lnTo>
                  <a:lnTo>
                    <a:pt x="62" y="56"/>
                  </a:lnTo>
                  <a:lnTo>
                    <a:pt x="76" y="28"/>
                  </a:lnTo>
                  <a:lnTo>
                    <a:pt x="9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30" name="Freeform 10261"/>
            <p:cNvSpPr>
              <a:spLocks/>
            </p:cNvSpPr>
            <p:nvPr/>
          </p:nvSpPr>
          <p:spPr bwMode="auto">
            <a:xfrm>
              <a:off x="6587331" y="2489200"/>
              <a:ext cx="152400" cy="147638"/>
            </a:xfrm>
            <a:custGeom>
              <a:avLst/>
              <a:gdLst>
                <a:gd name="T0" fmla="*/ 2 w 192"/>
                <a:gd name="T1" fmla="*/ 126 h 186"/>
                <a:gd name="T2" fmla="*/ 2 w 192"/>
                <a:gd name="T3" fmla="*/ 74 h 186"/>
                <a:gd name="T4" fmla="*/ 10 w 192"/>
                <a:gd name="T5" fmla="*/ 34 h 186"/>
                <a:gd name="T6" fmla="*/ 22 w 192"/>
                <a:gd name="T7" fmla="*/ 12 h 186"/>
                <a:gd name="T8" fmla="*/ 28 w 192"/>
                <a:gd name="T9" fmla="*/ 6 h 186"/>
                <a:gd name="T10" fmla="*/ 46 w 192"/>
                <a:gd name="T11" fmla="*/ 0 h 186"/>
                <a:gd name="T12" fmla="*/ 62 w 192"/>
                <a:gd name="T13" fmla="*/ 0 h 186"/>
                <a:gd name="T14" fmla="*/ 80 w 192"/>
                <a:gd name="T15" fmla="*/ 10 h 186"/>
                <a:gd name="T16" fmla="*/ 88 w 192"/>
                <a:gd name="T17" fmla="*/ 8 h 186"/>
                <a:gd name="T18" fmla="*/ 122 w 192"/>
                <a:gd name="T19" fmla="*/ 8 h 186"/>
                <a:gd name="T20" fmla="*/ 140 w 192"/>
                <a:gd name="T21" fmla="*/ 20 h 186"/>
                <a:gd name="T22" fmla="*/ 146 w 192"/>
                <a:gd name="T23" fmla="*/ 30 h 186"/>
                <a:gd name="T24" fmla="*/ 156 w 192"/>
                <a:gd name="T25" fmla="*/ 32 h 186"/>
                <a:gd name="T26" fmla="*/ 174 w 192"/>
                <a:gd name="T27" fmla="*/ 44 h 186"/>
                <a:gd name="T28" fmla="*/ 190 w 192"/>
                <a:gd name="T29" fmla="*/ 68 h 186"/>
                <a:gd name="T30" fmla="*/ 192 w 192"/>
                <a:gd name="T31" fmla="*/ 86 h 186"/>
                <a:gd name="T32" fmla="*/ 188 w 192"/>
                <a:gd name="T33" fmla="*/ 108 h 186"/>
                <a:gd name="T34" fmla="*/ 186 w 192"/>
                <a:gd name="T35" fmla="*/ 110 h 186"/>
                <a:gd name="T36" fmla="*/ 172 w 192"/>
                <a:gd name="T37" fmla="*/ 114 h 186"/>
                <a:gd name="T38" fmla="*/ 162 w 192"/>
                <a:gd name="T39" fmla="*/ 110 h 186"/>
                <a:gd name="T40" fmla="*/ 156 w 192"/>
                <a:gd name="T41" fmla="*/ 102 h 186"/>
                <a:gd name="T42" fmla="*/ 144 w 192"/>
                <a:gd name="T43" fmla="*/ 86 h 186"/>
                <a:gd name="T44" fmla="*/ 128 w 192"/>
                <a:gd name="T45" fmla="*/ 74 h 186"/>
                <a:gd name="T46" fmla="*/ 114 w 192"/>
                <a:gd name="T47" fmla="*/ 72 h 186"/>
                <a:gd name="T48" fmla="*/ 104 w 192"/>
                <a:gd name="T49" fmla="*/ 88 h 186"/>
                <a:gd name="T50" fmla="*/ 102 w 192"/>
                <a:gd name="T51" fmla="*/ 102 h 186"/>
                <a:gd name="T52" fmla="*/ 102 w 192"/>
                <a:gd name="T53" fmla="*/ 146 h 186"/>
                <a:gd name="T54" fmla="*/ 94 w 192"/>
                <a:gd name="T55" fmla="*/ 168 h 186"/>
                <a:gd name="T56" fmla="*/ 84 w 192"/>
                <a:gd name="T57" fmla="*/ 178 h 186"/>
                <a:gd name="T58" fmla="*/ 68 w 192"/>
                <a:gd name="T59" fmla="*/ 184 h 186"/>
                <a:gd name="T60" fmla="*/ 52 w 192"/>
                <a:gd name="T61" fmla="*/ 186 h 186"/>
                <a:gd name="T62" fmla="*/ 26 w 192"/>
                <a:gd name="T63" fmla="*/ 178 h 186"/>
                <a:gd name="T64" fmla="*/ 10 w 192"/>
                <a:gd name="T65" fmla="*/ 160 h 186"/>
                <a:gd name="T66" fmla="*/ 2 w 192"/>
                <a:gd name="T67" fmla="*/ 13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92" h="186">
                  <a:moveTo>
                    <a:pt x="2" y="126"/>
                  </a:moveTo>
                  <a:lnTo>
                    <a:pt x="2" y="126"/>
                  </a:lnTo>
                  <a:lnTo>
                    <a:pt x="0" y="110"/>
                  </a:lnTo>
                  <a:lnTo>
                    <a:pt x="2" y="74"/>
                  </a:lnTo>
                  <a:lnTo>
                    <a:pt x="6" y="54"/>
                  </a:lnTo>
                  <a:lnTo>
                    <a:pt x="10" y="34"/>
                  </a:lnTo>
                  <a:lnTo>
                    <a:pt x="18" y="18"/>
                  </a:lnTo>
                  <a:lnTo>
                    <a:pt x="22" y="12"/>
                  </a:lnTo>
                  <a:lnTo>
                    <a:pt x="28" y="6"/>
                  </a:lnTo>
                  <a:lnTo>
                    <a:pt x="28" y="6"/>
                  </a:lnTo>
                  <a:lnTo>
                    <a:pt x="34" y="4"/>
                  </a:lnTo>
                  <a:lnTo>
                    <a:pt x="46" y="0"/>
                  </a:lnTo>
                  <a:lnTo>
                    <a:pt x="54" y="0"/>
                  </a:lnTo>
                  <a:lnTo>
                    <a:pt x="62" y="0"/>
                  </a:lnTo>
                  <a:lnTo>
                    <a:pt x="72" y="4"/>
                  </a:lnTo>
                  <a:lnTo>
                    <a:pt x="80" y="10"/>
                  </a:lnTo>
                  <a:lnTo>
                    <a:pt x="80" y="10"/>
                  </a:lnTo>
                  <a:lnTo>
                    <a:pt x="88" y="8"/>
                  </a:lnTo>
                  <a:lnTo>
                    <a:pt x="110" y="8"/>
                  </a:lnTo>
                  <a:lnTo>
                    <a:pt x="122" y="8"/>
                  </a:lnTo>
                  <a:lnTo>
                    <a:pt x="132" y="12"/>
                  </a:lnTo>
                  <a:lnTo>
                    <a:pt x="140" y="20"/>
                  </a:lnTo>
                  <a:lnTo>
                    <a:pt x="144" y="24"/>
                  </a:lnTo>
                  <a:lnTo>
                    <a:pt x="146" y="30"/>
                  </a:lnTo>
                  <a:lnTo>
                    <a:pt x="146" y="30"/>
                  </a:lnTo>
                  <a:lnTo>
                    <a:pt x="156" y="32"/>
                  </a:lnTo>
                  <a:lnTo>
                    <a:pt x="164" y="38"/>
                  </a:lnTo>
                  <a:lnTo>
                    <a:pt x="174" y="44"/>
                  </a:lnTo>
                  <a:lnTo>
                    <a:pt x="184" y="56"/>
                  </a:lnTo>
                  <a:lnTo>
                    <a:pt x="190" y="68"/>
                  </a:lnTo>
                  <a:lnTo>
                    <a:pt x="192" y="78"/>
                  </a:lnTo>
                  <a:lnTo>
                    <a:pt x="192" y="86"/>
                  </a:lnTo>
                  <a:lnTo>
                    <a:pt x="192" y="96"/>
                  </a:lnTo>
                  <a:lnTo>
                    <a:pt x="188" y="108"/>
                  </a:lnTo>
                  <a:lnTo>
                    <a:pt x="188" y="108"/>
                  </a:lnTo>
                  <a:lnTo>
                    <a:pt x="186" y="110"/>
                  </a:lnTo>
                  <a:lnTo>
                    <a:pt x="178" y="114"/>
                  </a:lnTo>
                  <a:lnTo>
                    <a:pt x="172" y="114"/>
                  </a:lnTo>
                  <a:lnTo>
                    <a:pt x="166" y="112"/>
                  </a:lnTo>
                  <a:lnTo>
                    <a:pt x="162" y="110"/>
                  </a:lnTo>
                  <a:lnTo>
                    <a:pt x="156" y="102"/>
                  </a:lnTo>
                  <a:lnTo>
                    <a:pt x="156" y="102"/>
                  </a:lnTo>
                  <a:lnTo>
                    <a:pt x="150" y="94"/>
                  </a:lnTo>
                  <a:lnTo>
                    <a:pt x="144" y="86"/>
                  </a:lnTo>
                  <a:lnTo>
                    <a:pt x="136" y="78"/>
                  </a:lnTo>
                  <a:lnTo>
                    <a:pt x="128" y="74"/>
                  </a:lnTo>
                  <a:lnTo>
                    <a:pt x="120" y="72"/>
                  </a:lnTo>
                  <a:lnTo>
                    <a:pt x="114" y="72"/>
                  </a:lnTo>
                  <a:lnTo>
                    <a:pt x="108" y="78"/>
                  </a:lnTo>
                  <a:lnTo>
                    <a:pt x="104" y="88"/>
                  </a:lnTo>
                  <a:lnTo>
                    <a:pt x="104" y="88"/>
                  </a:lnTo>
                  <a:lnTo>
                    <a:pt x="102" y="102"/>
                  </a:lnTo>
                  <a:lnTo>
                    <a:pt x="102" y="116"/>
                  </a:lnTo>
                  <a:lnTo>
                    <a:pt x="102" y="146"/>
                  </a:lnTo>
                  <a:lnTo>
                    <a:pt x="100" y="158"/>
                  </a:lnTo>
                  <a:lnTo>
                    <a:pt x="94" y="168"/>
                  </a:lnTo>
                  <a:lnTo>
                    <a:pt x="90" y="174"/>
                  </a:lnTo>
                  <a:lnTo>
                    <a:pt x="84" y="178"/>
                  </a:lnTo>
                  <a:lnTo>
                    <a:pt x="76" y="182"/>
                  </a:lnTo>
                  <a:lnTo>
                    <a:pt x="68" y="184"/>
                  </a:lnTo>
                  <a:lnTo>
                    <a:pt x="68" y="184"/>
                  </a:lnTo>
                  <a:lnTo>
                    <a:pt x="52" y="186"/>
                  </a:lnTo>
                  <a:lnTo>
                    <a:pt x="38" y="184"/>
                  </a:lnTo>
                  <a:lnTo>
                    <a:pt x="26" y="178"/>
                  </a:lnTo>
                  <a:lnTo>
                    <a:pt x="18" y="170"/>
                  </a:lnTo>
                  <a:lnTo>
                    <a:pt x="10" y="160"/>
                  </a:lnTo>
                  <a:lnTo>
                    <a:pt x="6" y="148"/>
                  </a:lnTo>
                  <a:lnTo>
                    <a:pt x="2" y="136"/>
                  </a:lnTo>
                  <a:lnTo>
                    <a:pt x="2" y="126"/>
                  </a:lnTo>
                  <a:close/>
                </a:path>
              </a:pathLst>
            </a:custGeom>
            <a:solidFill>
              <a:srgbClr val="FE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31" name="Freeform 10262"/>
            <p:cNvSpPr>
              <a:spLocks/>
            </p:cNvSpPr>
            <p:nvPr/>
          </p:nvSpPr>
          <p:spPr bwMode="auto">
            <a:xfrm>
              <a:off x="6587331" y="2489200"/>
              <a:ext cx="152400" cy="147638"/>
            </a:xfrm>
            <a:custGeom>
              <a:avLst/>
              <a:gdLst>
                <a:gd name="T0" fmla="*/ 2 w 192"/>
                <a:gd name="T1" fmla="*/ 126 h 186"/>
                <a:gd name="T2" fmla="*/ 2 w 192"/>
                <a:gd name="T3" fmla="*/ 74 h 186"/>
                <a:gd name="T4" fmla="*/ 10 w 192"/>
                <a:gd name="T5" fmla="*/ 34 h 186"/>
                <a:gd name="T6" fmla="*/ 22 w 192"/>
                <a:gd name="T7" fmla="*/ 12 h 186"/>
                <a:gd name="T8" fmla="*/ 28 w 192"/>
                <a:gd name="T9" fmla="*/ 6 h 186"/>
                <a:gd name="T10" fmla="*/ 46 w 192"/>
                <a:gd name="T11" fmla="*/ 0 h 186"/>
                <a:gd name="T12" fmla="*/ 62 w 192"/>
                <a:gd name="T13" fmla="*/ 0 h 186"/>
                <a:gd name="T14" fmla="*/ 80 w 192"/>
                <a:gd name="T15" fmla="*/ 10 h 186"/>
                <a:gd name="T16" fmla="*/ 88 w 192"/>
                <a:gd name="T17" fmla="*/ 8 h 186"/>
                <a:gd name="T18" fmla="*/ 122 w 192"/>
                <a:gd name="T19" fmla="*/ 8 h 186"/>
                <a:gd name="T20" fmla="*/ 140 w 192"/>
                <a:gd name="T21" fmla="*/ 20 h 186"/>
                <a:gd name="T22" fmla="*/ 146 w 192"/>
                <a:gd name="T23" fmla="*/ 30 h 186"/>
                <a:gd name="T24" fmla="*/ 156 w 192"/>
                <a:gd name="T25" fmla="*/ 32 h 186"/>
                <a:gd name="T26" fmla="*/ 174 w 192"/>
                <a:gd name="T27" fmla="*/ 44 h 186"/>
                <a:gd name="T28" fmla="*/ 190 w 192"/>
                <a:gd name="T29" fmla="*/ 68 h 186"/>
                <a:gd name="T30" fmla="*/ 192 w 192"/>
                <a:gd name="T31" fmla="*/ 86 h 186"/>
                <a:gd name="T32" fmla="*/ 188 w 192"/>
                <a:gd name="T33" fmla="*/ 108 h 186"/>
                <a:gd name="T34" fmla="*/ 186 w 192"/>
                <a:gd name="T35" fmla="*/ 110 h 186"/>
                <a:gd name="T36" fmla="*/ 172 w 192"/>
                <a:gd name="T37" fmla="*/ 114 h 186"/>
                <a:gd name="T38" fmla="*/ 162 w 192"/>
                <a:gd name="T39" fmla="*/ 110 h 186"/>
                <a:gd name="T40" fmla="*/ 156 w 192"/>
                <a:gd name="T41" fmla="*/ 102 h 186"/>
                <a:gd name="T42" fmla="*/ 144 w 192"/>
                <a:gd name="T43" fmla="*/ 86 h 186"/>
                <a:gd name="T44" fmla="*/ 128 w 192"/>
                <a:gd name="T45" fmla="*/ 74 h 186"/>
                <a:gd name="T46" fmla="*/ 114 w 192"/>
                <a:gd name="T47" fmla="*/ 72 h 186"/>
                <a:gd name="T48" fmla="*/ 104 w 192"/>
                <a:gd name="T49" fmla="*/ 88 h 186"/>
                <a:gd name="T50" fmla="*/ 102 w 192"/>
                <a:gd name="T51" fmla="*/ 102 h 186"/>
                <a:gd name="T52" fmla="*/ 102 w 192"/>
                <a:gd name="T53" fmla="*/ 146 h 186"/>
                <a:gd name="T54" fmla="*/ 94 w 192"/>
                <a:gd name="T55" fmla="*/ 168 h 186"/>
                <a:gd name="T56" fmla="*/ 84 w 192"/>
                <a:gd name="T57" fmla="*/ 178 h 186"/>
                <a:gd name="T58" fmla="*/ 68 w 192"/>
                <a:gd name="T59" fmla="*/ 184 h 186"/>
                <a:gd name="T60" fmla="*/ 52 w 192"/>
                <a:gd name="T61" fmla="*/ 186 h 186"/>
                <a:gd name="T62" fmla="*/ 26 w 192"/>
                <a:gd name="T63" fmla="*/ 178 h 186"/>
                <a:gd name="T64" fmla="*/ 10 w 192"/>
                <a:gd name="T65" fmla="*/ 160 h 186"/>
                <a:gd name="T66" fmla="*/ 2 w 192"/>
                <a:gd name="T67" fmla="*/ 13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92" h="186">
                  <a:moveTo>
                    <a:pt x="2" y="126"/>
                  </a:moveTo>
                  <a:lnTo>
                    <a:pt x="2" y="126"/>
                  </a:lnTo>
                  <a:lnTo>
                    <a:pt x="0" y="110"/>
                  </a:lnTo>
                  <a:lnTo>
                    <a:pt x="2" y="74"/>
                  </a:lnTo>
                  <a:lnTo>
                    <a:pt x="6" y="54"/>
                  </a:lnTo>
                  <a:lnTo>
                    <a:pt x="10" y="34"/>
                  </a:lnTo>
                  <a:lnTo>
                    <a:pt x="18" y="18"/>
                  </a:lnTo>
                  <a:lnTo>
                    <a:pt x="22" y="12"/>
                  </a:lnTo>
                  <a:lnTo>
                    <a:pt x="28" y="6"/>
                  </a:lnTo>
                  <a:lnTo>
                    <a:pt x="28" y="6"/>
                  </a:lnTo>
                  <a:lnTo>
                    <a:pt x="34" y="4"/>
                  </a:lnTo>
                  <a:lnTo>
                    <a:pt x="46" y="0"/>
                  </a:lnTo>
                  <a:lnTo>
                    <a:pt x="54" y="0"/>
                  </a:lnTo>
                  <a:lnTo>
                    <a:pt x="62" y="0"/>
                  </a:lnTo>
                  <a:lnTo>
                    <a:pt x="72" y="4"/>
                  </a:lnTo>
                  <a:lnTo>
                    <a:pt x="80" y="10"/>
                  </a:lnTo>
                  <a:lnTo>
                    <a:pt x="80" y="10"/>
                  </a:lnTo>
                  <a:lnTo>
                    <a:pt x="88" y="8"/>
                  </a:lnTo>
                  <a:lnTo>
                    <a:pt x="110" y="8"/>
                  </a:lnTo>
                  <a:lnTo>
                    <a:pt x="122" y="8"/>
                  </a:lnTo>
                  <a:lnTo>
                    <a:pt x="132" y="12"/>
                  </a:lnTo>
                  <a:lnTo>
                    <a:pt x="140" y="20"/>
                  </a:lnTo>
                  <a:lnTo>
                    <a:pt x="144" y="24"/>
                  </a:lnTo>
                  <a:lnTo>
                    <a:pt x="146" y="30"/>
                  </a:lnTo>
                  <a:lnTo>
                    <a:pt x="146" y="30"/>
                  </a:lnTo>
                  <a:lnTo>
                    <a:pt x="156" y="32"/>
                  </a:lnTo>
                  <a:lnTo>
                    <a:pt x="164" y="38"/>
                  </a:lnTo>
                  <a:lnTo>
                    <a:pt x="174" y="44"/>
                  </a:lnTo>
                  <a:lnTo>
                    <a:pt x="184" y="56"/>
                  </a:lnTo>
                  <a:lnTo>
                    <a:pt x="190" y="68"/>
                  </a:lnTo>
                  <a:lnTo>
                    <a:pt x="192" y="78"/>
                  </a:lnTo>
                  <a:lnTo>
                    <a:pt x="192" y="86"/>
                  </a:lnTo>
                  <a:lnTo>
                    <a:pt x="192" y="96"/>
                  </a:lnTo>
                  <a:lnTo>
                    <a:pt x="188" y="108"/>
                  </a:lnTo>
                  <a:lnTo>
                    <a:pt x="188" y="108"/>
                  </a:lnTo>
                  <a:lnTo>
                    <a:pt x="186" y="110"/>
                  </a:lnTo>
                  <a:lnTo>
                    <a:pt x="178" y="114"/>
                  </a:lnTo>
                  <a:lnTo>
                    <a:pt x="172" y="114"/>
                  </a:lnTo>
                  <a:lnTo>
                    <a:pt x="166" y="112"/>
                  </a:lnTo>
                  <a:lnTo>
                    <a:pt x="162" y="110"/>
                  </a:lnTo>
                  <a:lnTo>
                    <a:pt x="156" y="102"/>
                  </a:lnTo>
                  <a:lnTo>
                    <a:pt x="156" y="102"/>
                  </a:lnTo>
                  <a:lnTo>
                    <a:pt x="150" y="94"/>
                  </a:lnTo>
                  <a:lnTo>
                    <a:pt x="144" y="86"/>
                  </a:lnTo>
                  <a:lnTo>
                    <a:pt x="136" y="78"/>
                  </a:lnTo>
                  <a:lnTo>
                    <a:pt x="128" y="74"/>
                  </a:lnTo>
                  <a:lnTo>
                    <a:pt x="120" y="72"/>
                  </a:lnTo>
                  <a:lnTo>
                    <a:pt x="114" y="72"/>
                  </a:lnTo>
                  <a:lnTo>
                    <a:pt x="108" y="78"/>
                  </a:lnTo>
                  <a:lnTo>
                    <a:pt x="104" y="88"/>
                  </a:lnTo>
                  <a:lnTo>
                    <a:pt x="104" y="88"/>
                  </a:lnTo>
                  <a:lnTo>
                    <a:pt x="102" y="102"/>
                  </a:lnTo>
                  <a:lnTo>
                    <a:pt x="102" y="116"/>
                  </a:lnTo>
                  <a:lnTo>
                    <a:pt x="102" y="146"/>
                  </a:lnTo>
                  <a:lnTo>
                    <a:pt x="100" y="158"/>
                  </a:lnTo>
                  <a:lnTo>
                    <a:pt x="94" y="168"/>
                  </a:lnTo>
                  <a:lnTo>
                    <a:pt x="90" y="174"/>
                  </a:lnTo>
                  <a:lnTo>
                    <a:pt x="84" y="178"/>
                  </a:lnTo>
                  <a:lnTo>
                    <a:pt x="76" y="182"/>
                  </a:lnTo>
                  <a:lnTo>
                    <a:pt x="68" y="184"/>
                  </a:lnTo>
                  <a:lnTo>
                    <a:pt x="68" y="184"/>
                  </a:lnTo>
                  <a:lnTo>
                    <a:pt x="52" y="186"/>
                  </a:lnTo>
                  <a:lnTo>
                    <a:pt x="38" y="184"/>
                  </a:lnTo>
                  <a:lnTo>
                    <a:pt x="26" y="178"/>
                  </a:lnTo>
                  <a:lnTo>
                    <a:pt x="18" y="170"/>
                  </a:lnTo>
                  <a:lnTo>
                    <a:pt x="10" y="160"/>
                  </a:lnTo>
                  <a:lnTo>
                    <a:pt x="6" y="148"/>
                  </a:lnTo>
                  <a:lnTo>
                    <a:pt x="2" y="136"/>
                  </a:lnTo>
                  <a:lnTo>
                    <a:pt x="2" y="12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32" name="Freeform 10263"/>
            <p:cNvSpPr>
              <a:spLocks/>
            </p:cNvSpPr>
            <p:nvPr/>
          </p:nvSpPr>
          <p:spPr bwMode="auto">
            <a:xfrm>
              <a:off x="6619081" y="2513012"/>
              <a:ext cx="100013" cy="100013"/>
            </a:xfrm>
            <a:custGeom>
              <a:avLst/>
              <a:gdLst>
                <a:gd name="T0" fmla="*/ 126 w 126"/>
                <a:gd name="T1" fmla="*/ 68 h 126"/>
                <a:gd name="T2" fmla="*/ 126 w 126"/>
                <a:gd name="T3" fmla="*/ 68 h 126"/>
                <a:gd name="T4" fmla="*/ 124 w 126"/>
                <a:gd name="T5" fmla="*/ 80 h 126"/>
                <a:gd name="T6" fmla="*/ 118 w 126"/>
                <a:gd name="T7" fmla="*/ 92 h 126"/>
                <a:gd name="T8" fmla="*/ 112 w 126"/>
                <a:gd name="T9" fmla="*/ 102 h 126"/>
                <a:gd name="T10" fmla="*/ 104 w 126"/>
                <a:gd name="T11" fmla="*/ 110 h 126"/>
                <a:gd name="T12" fmla="*/ 94 w 126"/>
                <a:gd name="T13" fmla="*/ 118 h 126"/>
                <a:gd name="T14" fmla="*/ 82 w 126"/>
                <a:gd name="T15" fmla="*/ 122 h 126"/>
                <a:gd name="T16" fmla="*/ 70 w 126"/>
                <a:gd name="T17" fmla="*/ 126 h 126"/>
                <a:gd name="T18" fmla="*/ 58 w 126"/>
                <a:gd name="T19" fmla="*/ 126 h 126"/>
                <a:gd name="T20" fmla="*/ 58 w 126"/>
                <a:gd name="T21" fmla="*/ 126 h 126"/>
                <a:gd name="T22" fmla="*/ 46 w 126"/>
                <a:gd name="T23" fmla="*/ 124 h 126"/>
                <a:gd name="T24" fmla="*/ 34 w 126"/>
                <a:gd name="T25" fmla="*/ 118 h 126"/>
                <a:gd name="T26" fmla="*/ 24 w 126"/>
                <a:gd name="T27" fmla="*/ 112 h 126"/>
                <a:gd name="T28" fmla="*/ 14 w 126"/>
                <a:gd name="T29" fmla="*/ 104 h 126"/>
                <a:gd name="T30" fmla="*/ 8 w 126"/>
                <a:gd name="T31" fmla="*/ 94 h 126"/>
                <a:gd name="T32" fmla="*/ 4 w 126"/>
                <a:gd name="T33" fmla="*/ 82 h 126"/>
                <a:gd name="T34" fmla="*/ 0 w 126"/>
                <a:gd name="T35" fmla="*/ 70 h 126"/>
                <a:gd name="T36" fmla="*/ 0 w 126"/>
                <a:gd name="T37" fmla="*/ 58 h 126"/>
                <a:gd name="T38" fmla="*/ 0 w 126"/>
                <a:gd name="T39" fmla="*/ 58 h 126"/>
                <a:gd name="T40" fmla="*/ 2 w 126"/>
                <a:gd name="T41" fmla="*/ 46 h 126"/>
                <a:gd name="T42" fmla="*/ 6 w 126"/>
                <a:gd name="T43" fmla="*/ 34 h 126"/>
                <a:gd name="T44" fmla="*/ 14 w 126"/>
                <a:gd name="T45" fmla="*/ 24 h 126"/>
                <a:gd name="T46" fmla="*/ 22 w 126"/>
                <a:gd name="T47" fmla="*/ 16 h 126"/>
                <a:gd name="T48" fmla="*/ 32 w 126"/>
                <a:gd name="T49" fmla="*/ 8 h 126"/>
                <a:gd name="T50" fmla="*/ 42 w 126"/>
                <a:gd name="T51" fmla="*/ 4 h 126"/>
                <a:gd name="T52" fmla="*/ 54 w 126"/>
                <a:gd name="T53" fmla="*/ 0 h 126"/>
                <a:gd name="T54" fmla="*/ 68 w 126"/>
                <a:gd name="T55" fmla="*/ 0 h 126"/>
                <a:gd name="T56" fmla="*/ 68 w 126"/>
                <a:gd name="T57" fmla="*/ 0 h 126"/>
                <a:gd name="T58" fmla="*/ 80 w 126"/>
                <a:gd name="T59" fmla="*/ 2 h 126"/>
                <a:gd name="T60" fmla="*/ 92 w 126"/>
                <a:gd name="T61" fmla="*/ 6 h 126"/>
                <a:gd name="T62" fmla="*/ 102 w 126"/>
                <a:gd name="T63" fmla="*/ 14 h 126"/>
                <a:gd name="T64" fmla="*/ 110 w 126"/>
                <a:gd name="T65" fmla="*/ 22 h 126"/>
                <a:gd name="T66" fmla="*/ 118 w 126"/>
                <a:gd name="T67" fmla="*/ 32 h 126"/>
                <a:gd name="T68" fmla="*/ 122 w 126"/>
                <a:gd name="T69" fmla="*/ 42 h 126"/>
                <a:gd name="T70" fmla="*/ 126 w 126"/>
                <a:gd name="T71" fmla="*/ 54 h 126"/>
                <a:gd name="T72" fmla="*/ 126 w 126"/>
                <a:gd name="T73" fmla="*/ 68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6" h="126">
                  <a:moveTo>
                    <a:pt x="126" y="68"/>
                  </a:moveTo>
                  <a:lnTo>
                    <a:pt x="126" y="68"/>
                  </a:lnTo>
                  <a:lnTo>
                    <a:pt x="124" y="80"/>
                  </a:lnTo>
                  <a:lnTo>
                    <a:pt x="118" y="92"/>
                  </a:lnTo>
                  <a:lnTo>
                    <a:pt x="112" y="102"/>
                  </a:lnTo>
                  <a:lnTo>
                    <a:pt x="104" y="110"/>
                  </a:lnTo>
                  <a:lnTo>
                    <a:pt x="94" y="118"/>
                  </a:lnTo>
                  <a:lnTo>
                    <a:pt x="82" y="122"/>
                  </a:lnTo>
                  <a:lnTo>
                    <a:pt x="70" y="126"/>
                  </a:lnTo>
                  <a:lnTo>
                    <a:pt x="58" y="126"/>
                  </a:lnTo>
                  <a:lnTo>
                    <a:pt x="58" y="126"/>
                  </a:lnTo>
                  <a:lnTo>
                    <a:pt x="46" y="124"/>
                  </a:lnTo>
                  <a:lnTo>
                    <a:pt x="34" y="118"/>
                  </a:lnTo>
                  <a:lnTo>
                    <a:pt x="24" y="112"/>
                  </a:lnTo>
                  <a:lnTo>
                    <a:pt x="14" y="104"/>
                  </a:lnTo>
                  <a:lnTo>
                    <a:pt x="8" y="94"/>
                  </a:lnTo>
                  <a:lnTo>
                    <a:pt x="4" y="82"/>
                  </a:lnTo>
                  <a:lnTo>
                    <a:pt x="0" y="70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2" y="46"/>
                  </a:lnTo>
                  <a:lnTo>
                    <a:pt x="6" y="34"/>
                  </a:lnTo>
                  <a:lnTo>
                    <a:pt x="14" y="24"/>
                  </a:lnTo>
                  <a:lnTo>
                    <a:pt x="22" y="16"/>
                  </a:lnTo>
                  <a:lnTo>
                    <a:pt x="32" y="8"/>
                  </a:lnTo>
                  <a:lnTo>
                    <a:pt x="42" y="4"/>
                  </a:lnTo>
                  <a:lnTo>
                    <a:pt x="54" y="0"/>
                  </a:lnTo>
                  <a:lnTo>
                    <a:pt x="68" y="0"/>
                  </a:lnTo>
                  <a:lnTo>
                    <a:pt x="68" y="0"/>
                  </a:lnTo>
                  <a:lnTo>
                    <a:pt x="80" y="2"/>
                  </a:lnTo>
                  <a:lnTo>
                    <a:pt x="92" y="6"/>
                  </a:lnTo>
                  <a:lnTo>
                    <a:pt x="102" y="14"/>
                  </a:lnTo>
                  <a:lnTo>
                    <a:pt x="110" y="22"/>
                  </a:lnTo>
                  <a:lnTo>
                    <a:pt x="118" y="32"/>
                  </a:lnTo>
                  <a:lnTo>
                    <a:pt x="122" y="42"/>
                  </a:lnTo>
                  <a:lnTo>
                    <a:pt x="126" y="54"/>
                  </a:lnTo>
                  <a:lnTo>
                    <a:pt x="126" y="68"/>
                  </a:lnTo>
                  <a:close/>
                </a:path>
              </a:pathLst>
            </a:custGeom>
            <a:solidFill>
              <a:srgbClr val="474C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33" name="Freeform 10264"/>
            <p:cNvSpPr>
              <a:spLocks/>
            </p:cNvSpPr>
            <p:nvPr/>
          </p:nvSpPr>
          <p:spPr bwMode="auto">
            <a:xfrm>
              <a:off x="6619081" y="2513012"/>
              <a:ext cx="100013" cy="100013"/>
            </a:xfrm>
            <a:custGeom>
              <a:avLst/>
              <a:gdLst>
                <a:gd name="T0" fmla="*/ 126 w 126"/>
                <a:gd name="T1" fmla="*/ 68 h 126"/>
                <a:gd name="T2" fmla="*/ 126 w 126"/>
                <a:gd name="T3" fmla="*/ 68 h 126"/>
                <a:gd name="T4" fmla="*/ 124 w 126"/>
                <a:gd name="T5" fmla="*/ 80 h 126"/>
                <a:gd name="T6" fmla="*/ 118 w 126"/>
                <a:gd name="T7" fmla="*/ 92 h 126"/>
                <a:gd name="T8" fmla="*/ 112 w 126"/>
                <a:gd name="T9" fmla="*/ 102 h 126"/>
                <a:gd name="T10" fmla="*/ 104 w 126"/>
                <a:gd name="T11" fmla="*/ 110 h 126"/>
                <a:gd name="T12" fmla="*/ 94 w 126"/>
                <a:gd name="T13" fmla="*/ 118 h 126"/>
                <a:gd name="T14" fmla="*/ 82 w 126"/>
                <a:gd name="T15" fmla="*/ 122 h 126"/>
                <a:gd name="T16" fmla="*/ 70 w 126"/>
                <a:gd name="T17" fmla="*/ 126 h 126"/>
                <a:gd name="T18" fmla="*/ 58 w 126"/>
                <a:gd name="T19" fmla="*/ 126 h 126"/>
                <a:gd name="T20" fmla="*/ 58 w 126"/>
                <a:gd name="T21" fmla="*/ 126 h 126"/>
                <a:gd name="T22" fmla="*/ 46 w 126"/>
                <a:gd name="T23" fmla="*/ 124 h 126"/>
                <a:gd name="T24" fmla="*/ 34 w 126"/>
                <a:gd name="T25" fmla="*/ 118 h 126"/>
                <a:gd name="T26" fmla="*/ 24 w 126"/>
                <a:gd name="T27" fmla="*/ 112 h 126"/>
                <a:gd name="T28" fmla="*/ 14 w 126"/>
                <a:gd name="T29" fmla="*/ 104 h 126"/>
                <a:gd name="T30" fmla="*/ 8 w 126"/>
                <a:gd name="T31" fmla="*/ 94 h 126"/>
                <a:gd name="T32" fmla="*/ 4 w 126"/>
                <a:gd name="T33" fmla="*/ 82 h 126"/>
                <a:gd name="T34" fmla="*/ 0 w 126"/>
                <a:gd name="T35" fmla="*/ 70 h 126"/>
                <a:gd name="T36" fmla="*/ 0 w 126"/>
                <a:gd name="T37" fmla="*/ 58 h 126"/>
                <a:gd name="T38" fmla="*/ 0 w 126"/>
                <a:gd name="T39" fmla="*/ 58 h 126"/>
                <a:gd name="T40" fmla="*/ 2 w 126"/>
                <a:gd name="T41" fmla="*/ 46 h 126"/>
                <a:gd name="T42" fmla="*/ 6 w 126"/>
                <a:gd name="T43" fmla="*/ 34 h 126"/>
                <a:gd name="T44" fmla="*/ 14 w 126"/>
                <a:gd name="T45" fmla="*/ 24 h 126"/>
                <a:gd name="T46" fmla="*/ 22 w 126"/>
                <a:gd name="T47" fmla="*/ 16 h 126"/>
                <a:gd name="T48" fmla="*/ 32 w 126"/>
                <a:gd name="T49" fmla="*/ 8 h 126"/>
                <a:gd name="T50" fmla="*/ 42 w 126"/>
                <a:gd name="T51" fmla="*/ 4 h 126"/>
                <a:gd name="T52" fmla="*/ 54 w 126"/>
                <a:gd name="T53" fmla="*/ 0 h 126"/>
                <a:gd name="T54" fmla="*/ 68 w 126"/>
                <a:gd name="T55" fmla="*/ 0 h 126"/>
                <a:gd name="T56" fmla="*/ 68 w 126"/>
                <a:gd name="T57" fmla="*/ 0 h 126"/>
                <a:gd name="T58" fmla="*/ 80 w 126"/>
                <a:gd name="T59" fmla="*/ 2 h 126"/>
                <a:gd name="T60" fmla="*/ 92 w 126"/>
                <a:gd name="T61" fmla="*/ 6 h 126"/>
                <a:gd name="T62" fmla="*/ 102 w 126"/>
                <a:gd name="T63" fmla="*/ 14 h 126"/>
                <a:gd name="T64" fmla="*/ 110 w 126"/>
                <a:gd name="T65" fmla="*/ 22 h 126"/>
                <a:gd name="T66" fmla="*/ 118 w 126"/>
                <a:gd name="T67" fmla="*/ 32 h 126"/>
                <a:gd name="T68" fmla="*/ 122 w 126"/>
                <a:gd name="T69" fmla="*/ 42 h 126"/>
                <a:gd name="T70" fmla="*/ 126 w 126"/>
                <a:gd name="T71" fmla="*/ 54 h 126"/>
                <a:gd name="T72" fmla="*/ 126 w 126"/>
                <a:gd name="T73" fmla="*/ 68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6" h="126">
                  <a:moveTo>
                    <a:pt x="126" y="68"/>
                  </a:moveTo>
                  <a:lnTo>
                    <a:pt x="126" y="68"/>
                  </a:lnTo>
                  <a:lnTo>
                    <a:pt x="124" y="80"/>
                  </a:lnTo>
                  <a:lnTo>
                    <a:pt x="118" y="92"/>
                  </a:lnTo>
                  <a:lnTo>
                    <a:pt x="112" y="102"/>
                  </a:lnTo>
                  <a:lnTo>
                    <a:pt x="104" y="110"/>
                  </a:lnTo>
                  <a:lnTo>
                    <a:pt x="94" y="118"/>
                  </a:lnTo>
                  <a:lnTo>
                    <a:pt x="82" y="122"/>
                  </a:lnTo>
                  <a:lnTo>
                    <a:pt x="70" y="126"/>
                  </a:lnTo>
                  <a:lnTo>
                    <a:pt x="58" y="126"/>
                  </a:lnTo>
                  <a:lnTo>
                    <a:pt x="58" y="126"/>
                  </a:lnTo>
                  <a:lnTo>
                    <a:pt x="46" y="124"/>
                  </a:lnTo>
                  <a:lnTo>
                    <a:pt x="34" y="118"/>
                  </a:lnTo>
                  <a:lnTo>
                    <a:pt x="24" y="112"/>
                  </a:lnTo>
                  <a:lnTo>
                    <a:pt x="14" y="104"/>
                  </a:lnTo>
                  <a:lnTo>
                    <a:pt x="8" y="94"/>
                  </a:lnTo>
                  <a:lnTo>
                    <a:pt x="4" y="82"/>
                  </a:lnTo>
                  <a:lnTo>
                    <a:pt x="0" y="70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2" y="46"/>
                  </a:lnTo>
                  <a:lnTo>
                    <a:pt x="6" y="34"/>
                  </a:lnTo>
                  <a:lnTo>
                    <a:pt x="14" y="24"/>
                  </a:lnTo>
                  <a:lnTo>
                    <a:pt x="22" y="16"/>
                  </a:lnTo>
                  <a:lnTo>
                    <a:pt x="32" y="8"/>
                  </a:lnTo>
                  <a:lnTo>
                    <a:pt x="42" y="4"/>
                  </a:lnTo>
                  <a:lnTo>
                    <a:pt x="54" y="0"/>
                  </a:lnTo>
                  <a:lnTo>
                    <a:pt x="68" y="0"/>
                  </a:lnTo>
                  <a:lnTo>
                    <a:pt x="68" y="0"/>
                  </a:lnTo>
                  <a:lnTo>
                    <a:pt x="80" y="2"/>
                  </a:lnTo>
                  <a:lnTo>
                    <a:pt x="92" y="6"/>
                  </a:lnTo>
                  <a:lnTo>
                    <a:pt x="102" y="14"/>
                  </a:lnTo>
                  <a:lnTo>
                    <a:pt x="110" y="22"/>
                  </a:lnTo>
                  <a:lnTo>
                    <a:pt x="118" y="32"/>
                  </a:lnTo>
                  <a:lnTo>
                    <a:pt x="122" y="42"/>
                  </a:lnTo>
                  <a:lnTo>
                    <a:pt x="126" y="54"/>
                  </a:lnTo>
                  <a:lnTo>
                    <a:pt x="126" y="6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34" name="Freeform 10265"/>
            <p:cNvSpPr>
              <a:spLocks/>
            </p:cNvSpPr>
            <p:nvPr/>
          </p:nvSpPr>
          <p:spPr bwMode="auto">
            <a:xfrm>
              <a:off x="6638131" y="2532062"/>
              <a:ext cx="61913" cy="61913"/>
            </a:xfrm>
            <a:custGeom>
              <a:avLst/>
              <a:gdLst>
                <a:gd name="T0" fmla="*/ 78 w 78"/>
                <a:gd name="T1" fmla="*/ 42 h 78"/>
                <a:gd name="T2" fmla="*/ 78 w 78"/>
                <a:gd name="T3" fmla="*/ 42 h 78"/>
                <a:gd name="T4" fmla="*/ 76 w 78"/>
                <a:gd name="T5" fmla="*/ 50 h 78"/>
                <a:gd name="T6" fmla="*/ 74 w 78"/>
                <a:gd name="T7" fmla="*/ 56 h 78"/>
                <a:gd name="T8" fmla="*/ 70 w 78"/>
                <a:gd name="T9" fmla="*/ 64 h 78"/>
                <a:gd name="T10" fmla="*/ 64 w 78"/>
                <a:gd name="T11" fmla="*/ 68 h 78"/>
                <a:gd name="T12" fmla="*/ 58 w 78"/>
                <a:gd name="T13" fmla="*/ 74 h 78"/>
                <a:gd name="T14" fmla="*/ 52 w 78"/>
                <a:gd name="T15" fmla="*/ 76 h 78"/>
                <a:gd name="T16" fmla="*/ 44 w 78"/>
                <a:gd name="T17" fmla="*/ 78 h 78"/>
                <a:gd name="T18" fmla="*/ 36 w 78"/>
                <a:gd name="T19" fmla="*/ 78 h 78"/>
                <a:gd name="T20" fmla="*/ 36 w 78"/>
                <a:gd name="T21" fmla="*/ 78 h 78"/>
                <a:gd name="T22" fmla="*/ 28 w 78"/>
                <a:gd name="T23" fmla="*/ 76 h 78"/>
                <a:gd name="T24" fmla="*/ 20 w 78"/>
                <a:gd name="T25" fmla="*/ 74 h 78"/>
                <a:gd name="T26" fmla="*/ 14 w 78"/>
                <a:gd name="T27" fmla="*/ 70 h 78"/>
                <a:gd name="T28" fmla="*/ 8 w 78"/>
                <a:gd name="T29" fmla="*/ 64 h 78"/>
                <a:gd name="T30" fmla="*/ 4 w 78"/>
                <a:gd name="T31" fmla="*/ 58 h 78"/>
                <a:gd name="T32" fmla="*/ 2 w 78"/>
                <a:gd name="T33" fmla="*/ 52 h 78"/>
                <a:gd name="T34" fmla="*/ 0 w 78"/>
                <a:gd name="T35" fmla="*/ 44 h 78"/>
                <a:gd name="T36" fmla="*/ 0 w 78"/>
                <a:gd name="T37" fmla="*/ 36 h 78"/>
                <a:gd name="T38" fmla="*/ 0 w 78"/>
                <a:gd name="T39" fmla="*/ 36 h 78"/>
                <a:gd name="T40" fmla="*/ 0 w 78"/>
                <a:gd name="T41" fmla="*/ 28 h 78"/>
                <a:gd name="T42" fmla="*/ 4 w 78"/>
                <a:gd name="T43" fmla="*/ 20 h 78"/>
                <a:gd name="T44" fmla="*/ 8 w 78"/>
                <a:gd name="T45" fmla="*/ 14 h 78"/>
                <a:gd name="T46" fmla="*/ 12 w 78"/>
                <a:gd name="T47" fmla="*/ 8 h 78"/>
                <a:gd name="T48" fmla="*/ 20 w 78"/>
                <a:gd name="T49" fmla="*/ 4 h 78"/>
                <a:gd name="T50" fmla="*/ 26 w 78"/>
                <a:gd name="T51" fmla="*/ 2 h 78"/>
                <a:gd name="T52" fmla="*/ 34 w 78"/>
                <a:gd name="T53" fmla="*/ 0 h 78"/>
                <a:gd name="T54" fmla="*/ 42 w 78"/>
                <a:gd name="T55" fmla="*/ 0 h 78"/>
                <a:gd name="T56" fmla="*/ 42 w 78"/>
                <a:gd name="T57" fmla="*/ 0 h 78"/>
                <a:gd name="T58" fmla="*/ 50 w 78"/>
                <a:gd name="T59" fmla="*/ 0 h 78"/>
                <a:gd name="T60" fmla="*/ 56 w 78"/>
                <a:gd name="T61" fmla="*/ 4 h 78"/>
                <a:gd name="T62" fmla="*/ 64 w 78"/>
                <a:gd name="T63" fmla="*/ 8 h 78"/>
                <a:gd name="T64" fmla="*/ 68 w 78"/>
                <a:gd name="T65" fmla="*/ 14 h 78"/>
                <a:gd name="T66" fmla="*/ 74 w 78"/>
                <a:gd name="T67" fmla="*/ 20 h 78"/>
                <a:gd name="T68" fmla="*/ 76 w 78"/>
                <a:gd name="T69" fmla="*/ 26 h 78"/>
                <a:gd name="T70" fmla="*/ 78 w 78"/>
                <a:gd name="T71" fmla="*/ 34 h 78"/>
                <a:gd name="T72" fmla="*/ 78 w 78"/>
                <a:gd name="T73" fmla="*/ 4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8" h="78">
                  <a:moveTo>
                    <a:pt x="78" y="42"/>
                  </a:moveTo>
                  <a:lnTo>
                    <a:pt x="78" y="42"/>
                  </a:lnTo>
                  <a:lnTo>
                    <a:pt x="76" y="50"/>
                  </a:lnTo>
                  <a:lnTo>
                    <a:pt x="74" y="56"/>
                  </a:lnTo>
                  <a:lnTo>
                    <a:pt x="70" y="64"/>
                  </a:lnTo>
                  <a:lnTo>
                    <a:pt x="64" y="68"/>
                  </a:lnTo>
                  <a:lnTo>
                    <a:pt x="58" y="74"/>
                  </a:lnTo>
                  <a:lnTo>
                    <a:pt x="52" y="76"/>
                  </a:lnTo>
                  <a:lnTo>
                    <a:pt x="44" y="78"/>
                  </a:lnTo>
                  <a:lnTo>
                    <a:pt x="36" y="78"/>
                  </a:lnTo>
                  <a:lnTo>
                    <a:pt x="36" y="78"/>
                  </a:lnTo>
                  <a:lnTo>
                    <a:pt x="28" y="76"/>
                  </a:lnTo>
                  <a:lnTo>
                    <a:pt x="20" y="74"/>
                  </a:lnTo>
                  <a:lnTo>
                    <a:pt x="14" y="70"/>
                  </a:lnTo>
                  <a:lnTo>
                    <a:pt x="8" y="64"/>
                  </a:lnTo>
                  <a:lnTo>
                    <a:pt x="4" y="58"/>
                  </a:lnTo>
                  <a:lnTo>
                    <a:pt x="2" y="52"/>
                  </a:lnTo>
                  <a:lnTo>
                    <a:pt x="0" y="44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0" y="28"/>
                  </a:lnTo>
                  <a:lnTo>
                    <a:pt x="4" y="20"/>
                  </a:lnTo>
                  <a:lnTo>
                    <a:pt x="8" y="14"/>
                  </a:lnTo>
                  <a:lnTo>
                    <a:pt x="12" y="8"/>
                  </a:lnTo>
                  <a:lnTo>
                    <a:pt x="20" y="4"/>
                  </a:lnTo>
                  <a:lnTo>
                    <a:pt x="26" y="2"/>
                  </a:lnTo>
                  <a:lnTo>
                    <a:pt x="34" y="0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50" y="0"/>
                  </a:lnTo>
                  <a:lnTo>
                    <a:pt x="56" y="4"/>
                  </a:lnTo>
                  <a:lnTo>
                    <a:pt x="64" y="8"/>
                  </a:lnTo>
                  <a:lnTo>
                    <a:pt x="68" y="14"/>
                  </a:lnTo>
                  <a:lnTo>
                    <a:pt x="74" y="20"/>
                  </a:lnTo>
                  <a:lnTo>
                    <a:pt x="76" y="26"/>
                  </a:lnTo>
                  <a:lnTo>
                    <a:pt x="78" y="34"/>
                  </a:lnTo>
                  <a:lnTo>
                    <a:pt x="78" y="42"/>
                  </a:lnTo>
                  <a:close/>
                </a:path>
              </a:pathLst>
            </a:custGeom>
            <a:solidFill>
              <a:srgbClr val="737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35" name="Freeform 10266"/>
            <p:cNvSpPr>
              <a:spLocks/>
            </p:cNvSpPr>
            <p:nvPr/>
          </p:nvSpPr>
          <p:spPr bwMode="auto">
            <a:xfrm>
              <a:off x="6638131" y="2532062"/>
              <a:ext cx="61913" cy="61913"/>
            </a:xfrm>
            <a:custGeom>
              <a:avLst/>
              <a:gdLst>
                <a:gd name="T0" fmla="*/ 78 w 78"/>
                <a:gd name="T1" fmla="*/ 42 h 78"/>
                <a:gd name="T2" fmla="*/ 78 w 78"/>
                <a:gd name="T3" fmla="*/ 42 h 78"/>
                <a:gd name="T4" fmla="*/ 76 w 78"/>
                <a:gd name="T5" fmla="*/ 50 h 78"/>
                <a:gd name="T6" fmla="*/ 74 w 78"/>
                <a:gd name="T7" fmla="*/ 56 h 78"/>
                <a:gd name="T8" fmla="*/ 70 w 78"/>
                <a:gd name="T9" fmla="*/ 64 h 78"/>
                <a:gd name="T10" fmla="*/ 64 w 78"/>
                <a:gd name="T11" fmla="*/ 68 h 78"/>
                <a:gd name="T12" fmla="*/ 58 w 78"/>
                <a:gd name="T13" fmla="*/ 74 h 78"/>
                <a:gd name="T14" fmla="*/ 52 w 78"/>
                <a:gd name="T15" fmla="*/ 76 h 78"/>
                <a:gd name="T16" fmla="*/ 44 w 78"/>
                <a:gd name="T17" fmla="*/ 78 h 78"/>
                <a:gd name="T18" fmla="*/ 36 w 78"/>
                <a:gd name="T19" fmla="*/ 78 h 78"/>
                <a:gd name="T20" fmla="*/ 36 w 78"/>
                <a:gd name="T21" fmla="*/ 78 h 78"/>
                <a:gd name="T22" fmla="*/ 28 w 78"/>
                <a:gd name="T23" fmla="*/ 76 h 78"/>
                <a:gd name="T24" fmla="*/ 20 w 78"/>
                <a:gd name="T25" fmla="*/ 74 h 78"/>
                <a:gd name="T26" fmla="*/ 14 w 78"/>
                <a:gd name="T27" fmla="*/ 70 h 78"/>
                <a:gd name="T28" fmla="*/ 8 w 78"/>
                <a:gd name="T29" fmla="*/ 64 h 78"/>
                <a:gd name="T30" fmla="*/ 4 w 78"/>
                <a:gd name="T31" fmla="*/ 58 h 78"/>
                <a:gd name="T32" fmla="*/ 2 w 78"/>
                <a:gd name="T33" fmla="*/ 52 h 78"/>
                <a:gd name="T34" fmla="*/ 0 w 78"/>
                <a:gd name="T35" fmla="*/ 44 h 78"/>
                <a:gd name="T36" fmla="*/ 0 w 78"/>
                <a:gd name="T37" fmla="*/ 36 h 78"/>
                <a:gd name="T38" fmla="*/ 0 w 78"/>
                <a:gd name="T39" fmla="*/ 36 h 78"/>
                <a:gd name="T40" fmla="*/ 0 w 78"/>
                <a:gd name="T41" fmla="*/ 28 h 78"/>
                <a:gd name="T42" fmla="*/ 4 w 78"/>
                <a:gd name="T43" fmla="*/ 20 h 78"/>
                <a:gd name="T44" fmla="*/ 8 w 78"/>
                <a:gd name="T45" fmla="*/ 14 h 78"/>
                <a:gd name="T46" fmla="*/ 12 w 78"/>
                <a:gd name="T47" fmla="*/ 8 h 78"/>
                <a:gd name="T48" fmla="*/ 20 w 78"/>
                <a:gd name="T49" fmla="*/ 4 h 78"/>
                <a:gd name="T50" fmla="*/ 26 w 78"/>
                <a:gd name="T51" fmla="*/ 2 h 78"/>
                <a:gd name="T52" fmla="*/ 34 w 78"/>
                <a:gd name="T53" fmla="*/ 0 h 78"/>
                <a:gd name="T54" fmla="*/ 42 w 78"/>
                <a:gd name="T55" fmla="*/ 0 h 78"/>
                <a:gd name="T56" fmla="*/ 42 w 78"/>
                <a:gd name="T57" fmla="*/ 0 h 78"/>
                <a:gd name="T58" fmla="*/ 50 w 78"/>
                <a:gd name="T59" fmla="*/ 0 h 78"/>
                <a:gd name="T60" fmla="*/ 56 w 78"/>
                <a:gd name="T61" fmla="*/ 4 h 78"/>
                <a:gd name="T62" fmla="*/ 64 w 78"/>
                <a:gd name="T63" fmla="*/ 8 h 78"/>
                <a:gd name="T64" fmla="*/ 68 w 78"/>
                <a:gd name="T65" fmla="*/ 14 h 78"/>
                <a:gd name="T66" fmla="*/ 74 w 78"/>
                <a:gd name="T67" fmla="*/ 20 h 78"/>
                <a:gd name="T68" fmla="*/ 76 w 78"/>
                <a:gd name="T69" fmla="*/ 26 h 78"/>
                <a:gd name="T70" fmla="*/ 78 w 78"/>
                <a:gd name="T71" fmla="*/ 34 h 78"/>
                <a:gd name="T72" fmla="*/ 78 w 78"/>
                <a:gd name="T73" fmla="*/ 4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8" h="78">
                  <a:moveTo>
                    <a:pt x="78" y="42"/>
                  </a:moveTo>
                  <a:lnTo>
                    <a:pt x="78" y="42"/>
                  </a:lnTo>
                  <a:lnTo>
                    <a:pt x="76" y="50"/>
                  </a:lnTo>
                  <a:lnTo>
                    <a:pt x="74" y="56"/>
                  </a:lnTo>
                  <a:lnTo>
                    <a:pt x="70" y="64"/>
                  </a:lnTo>
                  <a:lnTo>
                    <a:pt x="64" y="68"/>
                  </a:lnTo>
                  <a:lnTo>
                    <a:pt x="58" y="74"/>
                  </a:lnTo>
                  <a:lnTo>
                    <a:pt x="52" y="76"/>
                  </a:lnTo>
                  <a:lnTo>
                    <a:pt x="44" y="78"/>
                  </a:lnTo>
                  <a:lnTo>
                    <a:pt x="36" y="78"/>
                  </a:lnTo>
                  <a:lnTo>
                    <a:pt x="36" y="78"/>
                  </a:lnTo>
                  <a:lnTo>
                    <a:pt x="28" y="76"/>
                  </a:lnTo>
                  <a:lnTo>
                    <a:pt x="20" y="74"/>
                  </a:lnTo>
                  <a:lnTo>
                    <a:pt x="14" y="70"/>
                  </a:lnTo>
                  <a:lnTo>
                    <a:pt x="8" y="64"/>
                  </a:lnTo>
                  <a:lnTo>
                    <a:pt x="4" y="58"/>
                  </a:lnTo>
                  <a:lnTo>
                    <a:pt x="2" y="52"/>
                  </a:lnTo>
                  <a:lnTo>
                    <a:pt x="0" y="44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0" y="28"/>
                  </a:lnTo>
                  <a:lnTo>
                    <a:pt x="4" y="20"/>
                  </a:lnTo>
                  <a:lnTo>
                    <a:pt x="8" y="14"/>
                  </a:lnTo>
                  <a:lnTo>
                    <a:pt x="12" y="8"/>
                  </a:lnTo>
                  <a:lnTo>
                    <a:pt x="20" y="4"/>
                  </a:lnTo>
                  <a:lnTo>
                    <a:pt x="26" y="2"/>
                  </a:lnTo>
                  <a:lnTo>
                    <a:pt x="34" y="0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50" y="0"/>
                  </a:lnTo>
                  <a:lnTo>
                    <a:pt x="56" y="4"/>
                  </a:lnTo>
                  <a:lnTo>
                    <a:pt x="64" y="8"/>
                  </a:lnTo>
                  <a:lnTo>
                    <a:pt x="68" y="14"/>
                  </a:lnTo>
                  <a:lnTo>
                    <a:pt x="74" y="20"/>
                  </a:lnTo>
                  <a:lnTo>
                    <a:pt x="76" y="26"/>
                  </a:lnTo>
                  <a:lnTo>
                    <a:pt x="78" y="34"/>
                  </a:lnTo>
                  <a:lnTo>
                    <a:pt x="78" y="4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36" name="Freeform 10267"/>
            <p:cNvSpPr>
              <a:spLocks/>
            </p:cNvSpPr>
            <p:nvPr/>
          </p:nvSpPr>
          <p:spPr bwMode="auto">
            <a:xfrm>
              <a:off x="5291931" y="2490787"/>
              <a:ext cx="169863" cy="155575"/>
            </a:xfrm>
            <a:custGeom>
              <a:avLst/>
              <a:gdLst>
                <a:gd name="T0" fmla="*/ 204 w 214"/>
                <a:gd name="T1" fmla="*/ 110 h 196"/>
                <a:gd name="T2" fmla="*/ 74 w 214"/>
                <a:gd name="T3" fmla="*/ 8 h 196"/>
                <a:gd name="T4" fmla="*/ 74 w 214"/>
                <a:gd name="T5" fmla="*/ 8 h 196"/>
                <a:gd name="T6" fmla="*/ 70 w 214"/>
                <a:gd name="T7" fmla="*/ 4 h 196"/>
                <a:gd name="T8" fmla="*/ 64 w 214"/>
                <a:gd name="T9" fmla="*/ 2 h 196"/>
                <a:gd name="T10" fmla="*/ 52 w 214"/>
                <a:gd name="T11" fmla="*/ 0 h 196"/>
                <a:gd name="T12" fmla="*/ 40 w 214"/>
                <a:gd name="T13" fmla="*/ 4 h 196"/>
                <a:gd name="T14" fmla="*/ 36 w 214"/>
                <a:gd name="T15" fmla="*/ 8 h 196"/>
                <a:gd name="T16" fmla="*/ 32 w 214"/>
                <a:gd name="T17" fmla="*/ 12 h 196"/>
                <a:gd name="T18" fmla="*/ 8 w 214"/>
                <a:gd name="T19" fmla="*/ 42 h 196"/>
                <a:gd name="T20" fmla="*/ 8 w 214"/>
                <a:gd name="T21" fmla="*/ 42 h 196"/>
                <a:gd name="T22" fmla="*/ 4 w 214"/>
                <a:gd name="T23" fmla="*/ 48 h 196"/>
                <a:gd name="T24" fmla="*/ 2 w 214"/>
                <a:gd name="T25" fmla="*/ 54 h 196"/>
                <a:gd name="T26" fmla="*/ 0 w 214"/>
                <a:gd name="T27" fmla="*/ 66 h 196"/>
                <a:gd name="T28" fmla="*/ 4 w 214"/>
                <a:gd name="T29" fmla="*/ 76 h 196"/>
                <a:gd name="T30" fmla="*/ 8 w 214"/>
                <a:gd name="T31" fmla="*/ 82 h 196"/>
                <a:gd name="T32" fmla="*/ 12 w 214"/>
                <a:gd name="T33" fmla="*/ 86 h 196"/>
                <a:gd name="T34" fmla="*/ 14 w 214"/>
                <a:gd name="T35" fmla="*/ 88 h 196"/>
                <a:gd name="T36" fmla="*/ 14 w 214"/>
                <a:gd name="T37" fmla="*/ 88 h 196"/>
                <a:gd name="T38" fmla="*/ 16 w 214"/>
                <a:gd name="T39" fmla="*/ 80 h 196"/>
                <a:gd name="T40" fmla="*/ 20 w 214"/>
                <a:gd name="T41" fmla="*/ 72 h 196"/>
                <a:gd name="T42" fmla="*/ 42 w 214"/>
                <a:gd name="T43" fmla="*/ 44 h 196"/>
                <a:gd name="T44" fmla="*/ 42 w 214"/>
                <a:gd name="T45" fmla="*/ 44 h 196"/>
                <a:gd name="T46" fmla="*/ 50 w 214"/>
                <a:gd name="T47" fmla="*/ 38 h 196"/>
                <a:gd name="T48" fmla="*/ 58 w 214"/>
                <a:gd name="T49" fmla="*/ 34 h 196"/>
                <a:gd name="T50" fmla="*/ 68 w 214"/>
                <a:gd name="T51" fmla="*/ 34 h 196"/>
                <a:gd name="T52" fmla="*/ 76 w 214"/>
                <a:gd name="T53" fmla="*/ 38 h 196"/>
                <a:gd name="T54" fmla="*/ 174 w 214"/>
                <a:gd name="T55" fmla="*/ 114 h 196"/>
                <a:gd name="T56" fmla="*/ 174 w 214"/>
                <a:gd name="T57" fmla="*/ 114 h 196"/>
                <a:gd name="T58" fmla="*/ 180 w 214"/>
                <a:gd name="T59" fmla="*/ 122 h 196"/>
                <a:gd name="T60" fmla="*/ 182 w 214"/>
                <a:gd name="T61" fmla="*/ 132 h 196"/>
                <a:gd name="T62" fmla="*/ 180 w 214"/>
                <a:gd name="T63" fmla="*/ 142 h 196"/>
                <a:gd name="T64" fmla="*/ 174 w 214"/>
                <a:gd name="T65" fmla="*/ 150 h 196"/>
                <a:gd name="T66" fmla="*/ 154 w 214"/>
                <a:gd name="T67" fmla="*/ 178 h 196"/>
                <a:gd name="T68" fmla="*/ 154 w 214"/>
                <a:gd name="T69" fmla="*/ 178 h 196"/>
                <a:gd name="T70" fmla="*/ 146 w 214"/>
                <a:gd name="T71" fmla="*/ 184 h 196"/>
                <a:gd name="T72" fmla="*/ 140 w 214"/>
                <a:gd name="T73" fmla="*/ 188 h 196"/>
                <a:gd name="T74" fmla="*/ 140 w 214"/>
                <a:gd name="T75" fmla="*/ 188 h 196"/>
                <a:gd name="T76" fmla="*/ 140 w 214"/>
                <a:gd name="T77" fmla="*/ 188 h 196"/>
                <a:gd name="T78" fmla="*/ 146 w 214"/>
                <a:gd name="T79" fmla="*/ 192 h 196"/>
                <a:gd name="T80" fmla="*/ 152 w 214"/>
                <a:gd name="T81" fmla="*/ 194 h 196"/>
                <a:gd name="T82" fmla="*/ 164 w 214"/>
                <a:gd name="T83" fmla="*/ 196 h 196"/>
                <a:gd name="T84" fmla="*/ 174 w 214"/>
                <a:gd name="T85" fmla="*/ 192 h 196"/>
                <a:gd name="T86" fmla="*/ 180 w 214"/>
                <a:gd name="T87" fmla="*/ 188 h 196"/>
                <a:gd name="T88" fmla="*/ 184 w 214"/>
                <a:gd name="T89" fmla="*/ 184 h 196"/>
                <a:gd name="T90" fmla="*/ 208 w 214"/>
                <a:gd name="T91" fmla="*/ 154 h 196"/>
                <a:gd name="T92" fmla="*/ 208 w 214"/>
                <a:gd name="T93" fmla="*/ 154 h 196"/>
                <a:gd name="T94" fmla="*/ 212 w 214"/>
                <a:gd name="T95" fmla="*/ 148 h 196"/>
                <a:gd name="T96" fmla="*/ 214 w 214"/>
                <a:gd name="T97" fmla="*/ 142 h 196"/>
                <a:gd name="T98" fmla="*/ 214 w 214"/>
                <a:gd name="T99" fmla="*/ 130 h 196"/>
                <a:gd name="T100" fmla="*/ 212 w 214"/>
                <a:gd name="T101" fmla="*/ 120 h 196"/>
                <a:gd name="T102" fmla="*/ 208 w 214"/>
                <a:gd name="T103" fmla="*/ 114 h 196"/>
                <a:gd name="T104" fmla="*/ 204 w 214"/>
                <a:gd name="T105" fmla="*/ 11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4" h="196">
                  <a:moveTo>
                    <a:pt x="204" y="110"/>
                  </a:moveTo>
                  <a:lnTo>
                    <a:pt x="74" y="8"/>
                  </a:lnTo>
                  <a:lnTo>
                    <a:pt x="74" y="8"/>
                  </a:lnTo>
                  <a:lnTo>
                    <a:pt x="70" y="4"/>
                  </a:lnTo>
                  <a:lnTo>
                    <a:pt x="64" y="2"/>
                  </a:lnTo>
                  <a:lnTo>
                    <a:pt x="52" y="0"/>
                  </a:lnTo>
                  <a:lnTo>
                    <a:pt x="40" y="4"/>
                  </a:lnTo>
                  <a:lnTo>
                    <a:pt x="36" y="8"/>
                  </a:lnTo>
                  <a:lnTo>
                    <a:pt x="32" y="12"/>
                  </a:lnTo>
                  <a:lnTo>
                    <a:pt x="8" y="42"/>
                  </a:lnTo>
                  <a:lnTo>
                    <a:pt x="8" y="42"/>
                  </a:lnTo>
                  <a:lnTo>
                    <a:pt x="4" y="48"/>
                  </a:lnTo>
                  <a:lnTo>
                    <a:pt x="2" y="54"/>
                  </a:lnTo>
                  <a:lnTo>
                    <a:pt x="0" y="66"/>
                  </a:lnTo>
                  <a:lnTo>
                    <a:pt x="4" y="76"/>
                  </a:lnTo>
                  <a:lnTo>
                    <a:pt x="8" y="82"/>
                  </a:lnTo>
                  <a:lnTo>
                    <a:pt x="12" y="86"/>
                  </a:lnTo>
                  <a:lnTo>
                    <a:pt x="14" y="88"/>
                  </a:lnTo>
                  <a:lnTo>
                    <a:pt x="14" y="88"/>
                  </a:lnTo>
                  <a:lnTo>
                    <a:pt x="16" y="80"/>
                  </a:lnTo>
                  <a:lnTo>
                    <a:pt x="20" y="72"/>
                  </a:lnTo>
                  <a:lnTo>
                    <a:pt x="42" y="44"/>
                  </a:lnTo>
                  <a:lnTo>
                    <a:pt x="42" y="44"/>
                  </a:lnTo>
                  <a:lnTo>
                    <a:pt x="50" y="38"/>
                  </a:lnTo>
                  <a:lnTo>
                    <a:pt x="58" y="34"/>
                  </a:lnTo>
                  <a:lnTo>
                    <a:pt x="68" y="34"/>
                  </a:lnTo>
                  <a:lnTo>
                    <a:pt x="76" y="38"/>
                  </a:lnTo>
                  <a:lnTo>
                    <a:pt x="174" y="114"/>
                  </a:lnTo>
                  <a:lnTo>
                    <a:pt x="174" y="114"/>
                  </a:lnTo>
                  <a:lnTo>
                    <a:pt x="180" y="122"/>
                  </a:lnTo>
                  <a:lnTo>
                    <a:pt x="182" y="132"/>
                  </a:lnTo>
                  <a:lnTo>
                    <a:pt x="180" y="142"/>
                  </a:lnTo>
                  <a:lnTo>
                    <a:pt x="174" y="150"/>
                  </a:lnTo>
                  <a:lnTo>
                    <a:pt x="154" y="178"/>
                  </a:lnTo>
                  <a:lnTo>
                    <a:pt x="154" y="178"/>
                  </a:lnTo>
                  <a:lnTo>
                    <a:pt x="146" y="184"/>
                  </a:lnTo>
                  <a:lnTo>
                    <a:pt x="140" y="188"/>
                  </a:lnTo>
                  <a:lnTo>
                    <a:pt x="140" y="188"/>
                  </a:lnTo>
                  <a:lnTo>
                    <a:pt x="140" y="188"/>
                  </a:lnTo>
                  <a:lnTo>
                    <a:pt x="146" y="192"/>
                  </a:lnTo>
                  <a:lnTo>
                    <a:pt x="152" y="194"/>
                  </a:lnTo>
                  <a:lnTo>
                    <a:pt x="164" y="196"/>
                  </a:lnTo>
                  <a:lnTo>
                    <a:pt x="174" y="192"/>
                  </a:lnTo>
                  <a:lnTo>
                    <a:pt x="180" y="188"/>
                  </a:lnTo>
                  <a:lnTo>
                    <a:pt x="184" y="184"/>
                  </a:lnTo>
                  <a:lnTo>
                    <a:pt x="208" y="154"/>
                  </a:lnTo>
                  <a:lnTo>
                    <a:pt x="208" y="154"/>
                  </a:lnTo>
                  <a:lnTo>
                    <a:pt x="212" y="148"/>
                  </a:lnTo>
                  <a:lnTo>
                    <a:pt x="214" y="142"/>
                  </a:lnTo>
                  <a:lnTo>
                    <a:pt x="214" y="130"/>
                  </a:lnTo>
                  <a:lnTo>
                    <a:pt x="212" y="120"/>
                  </a:lnTo>
                  <a:lnTo>
                    <a:pt x="208" y="114"/>
                  </a:lnTo>
                  <a:lnTo>
                    <a:pt x="204" y="110"/>
                  </a:lnTo>
                  <a:close/>
                </a:path>
              </a:pathLst>
            </a:custGeom>
            <a:solidFill>
              <a:srgbClr val="2024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37" name="Freeform 10268"/>
            <p:cNvSpPr>
              <a:spLocks/>
            </p:cNvSpPr>
            <p:nvPr/>
          </p:nvSpPr>
          <p:spPr bwMode="auto">
            <a:xfrm>
              <a:off x="5291931" y="2490787"/>
              <a:ext cx="169863" cy="155575"/>
            </a:xfrm>
            <a:custGeom>
              <a:avLst/>
              <a:gdLst>
                <a:gd name="T0" fmla="*/ 204 w 214"/>
                <a:gd name="T1" fmla="*/ 110 h 196"/>
                <a:gd name="T2" fmla="*/ 74 w 214"/>
                <a:gd name="T3" fmla="*/ 8 h 196"/>
                <a:gd name="T4" fmla="*/ 74 w 214"/>
                <a:gd name="T5" fmla="*/ 8 h 196"/>
                <a:gd name="T6" fmla="*/ 70 w 214"/>
                <a:gd name="T7" fmla="*/ 4 h 196"/>
                <a:gd name="T8" fmla="*/ 64 w 214"/>
                <a:gd name="T9" fmla="*/ 2 h 196"/>
                <a:gd name="T10" fmla="*/ 52 w 214"/>
                <a:gd name="T11" fmla="*/ 0 h 196"/>
                <a:gd name="T12" fmla="*/ 40 w 214"/>
                <a:gd name="T13" fmla="*/ 4 h 196"/>
                <a:gd name="T14" fmla="*/ 36 w 214"/>
                <a:gd name="T15" fmla="*/ 8 h 196"/>
                <a:gd name="T16" fmla="*/ 32 w 214"/>
                <a:gd name="T17" fmla="*/ 12 h 196"/>
                <a:gd name="T18" fmla="*/ 8 w 214"/>
                <a:gd name="T19" fmla="*/ 42 h 196"/>
                <a:gd name="T20" fmla="*/ 8 w 214"/>
                <a:gd name="T21" fmla="*/ 42 h 196"/>
                <a:gd name="T22" fmla="*/ 4 w 214"/>
                <a:gd name="T23" fmla="*/ 48 h 196"/>
                <a:gd name="T24" fmla="*/ 2 w 214"/>
                <a:gd name="T25" fmla="*/ 54 h 196"/>
                <a:gd name="T26" fmla="*/ 0 w 214"/>
                <a:gd name="T27" fmla="*/ 66 h 196"/>
                <a:gd name="T28" fmla="*/ 4 w 214"/>
                <a:gd name="T29" fmla="*/ 76 h 196"/>
                <a:gd name="T30" fmla="*/ 8 w 214"/>
                <a:gd name="T31" fmla="*/ 82 h 196"/>
                <a:gd name="T32" fmla="*/ 12 w 214"/>
                <a:gd name="T33" fmla="*/ 86 h 196"/>
                <a:gd name="T34" fmla="*/ 14 w 214"/>
                <a:gd name="T35" fmla="*/ 88 h 196"/>
                <a:gd name="T36" fmla="*/ 14 w 214"/>
                <a:gd name="T37" fmla="*/ 88 h 196"/>
                <a:gd name="T38" fmla="*/ 16 w 214"/>
                <a:gd name="T39" fmla="*/ 80 h 196"/>
                <a:gd name="T40" fmla="*/ 20 w 214"/>
                <a:gd name="T41" fmla="*/ 72 h 196"/>
                <a:gd name="T42" fmla="*/ 42 w 214"/>
                <a:gd name="T43" fmla="*/ 44 h 196"/>
                <a:gd name="T44" fmla="*/ 42 w 214"/>
                <a:gd name="T45" fmla="*/ 44 h 196"/>
                <a:gd name="T46" fmla="*/ 50 w 214"/>
                <a:gd name="T47" fmla="*/ 38 h 196"/>
                <a:gd name="T48" fmla="*/ 58 w 214"/>
                <a:gd name="T49" fmla="*/ 34 h 196"/>
                <a:gd name="T50" fmla="*/ 68 w 214"/>
                <a:gd name="T51" fmla="*/ 34 h 196"/>
                <a:gd name="T52" fmla="*/ 76 w 214"/>
                <a:gd name="T53" fmla="*/ 38 h 196"/>
                <a:gd name="T54" fmla="*/ 174 w 214"/>
                <a:gd name="T55" fmla="*/ 114 h 196"/>
                <a:gd name="T56" fmla="*/ 174 w 214"/>
                <a:gd name="T57" fmla="*/ 114 h 196"/>
                <a:gd name="T58" fmla="*/ 180 w 214"/>
                <a:gd name="T59" fmla="*/ 122 h 196"/>
                <a:gd name="T60" fmla="*/ 182 w 214"/>
                <a:gd name="T61" fmla="*/ 132 h 196"/>
                <a:gd name="T62" fmla="*/ 180 w 214"/>
                <a:gd name="T63" fmla="*/ 142 h 196"/>
                <a:gd name="T64" fmla="*/ 174 w 214"/>
                <a:gd name="T65" fmla="*/ 150 h 196"/>
                <a:gd name="T66" fmla="*/ 154 w 214"/>
                <a:gd name="T67" fmla="*/ 178 h 196"/>
                <a:gd name="T68" fmla="*/ 154 w 214"/>
                <a:gd name="T69" fmla="*/ 178 h 196"/>
                <a:gd name="T70" fmla="*/ 146 w 214"/>
                <a:gd name="T71" fmla="*/ 184 h 196"/>
                <a:gd name="T72" fmla="*/ 140 w 214"/>
                <a:gd name="T73" fmla="*/ 188 h 196"/>
                <a:gd name="T74" fmla="*/ 140 w 214"/>
                <a:gd name="T75" fmla="*/ 188 h 196"/>
                <a:gd name="T76" fmla="*/ 140 w 214"/>
                <a:gd name="T77" fmla="*/ 188 h 196"/>
                <a:gd name="T78" fmla="*/ 146 w 214"/>
                <a:gd name="T79" fmla="*/ 192 h 196"/>
                <a:gd name="T80" fmla="*/ 152 w 214"/>
                <a:gd name="T81" fmla="*/ 194 h 196"/>
                <a:gd name="T82" fmla="*/ 164 w 214"/>
                <a:gd name="T83" fmla="*/ 196 h 196"/>
                <a:gd name="T84" fmla="*/ 174 w 214"/>
                <a:gd name="T85" fmla="*/ 192 h 196"/>
                <a:gd name="T86" fmla="*/ 180 w 214"/>
                <a:gd name="T87" fmla="*/ 188 h 196"/>
                <a:gd name="T88" fmla="*/ 184 w 214"/>
                <a:gd name="T89" fmla="*/ 184 h 196"/>
                <a:gd name="T90" fmla="*/ 208 w 214"/>
                <a:gd name="T91" fmla="*/ 154 h 196"/>
                <a:gd name="T92" fmla="*/ 208 w 214"/>
                <a:gd name="T93" fmla="*/ 154 h 196"/>
                <a:gd name="T94" fmla="*/ 212 w 214"/>
                <a:gd name="T95" fmla="*/ 148 h 196"/>
                <a:gd name="T96" fmla="*/ 214 w 214"/>
                <a:gd name="T97" fmla="*/ 142 h 196"/>
                <a:gd name="T98" fmla="*/ 214 w 214"/>
                <a:gd name="T99" fmla="*/ 130 h 196"/>
                <a:gd name="T100" fmla="*/ 212 w 214"/>
                <a:gd name="T101" fmla="*/ 120 h 196"/>
                <a:gd name="T102" fmla="*/ 208 w 214"/>
                <a:gd name="T103" fmla="*/ 114 h 196"/>
                <a:gd name="T104" fmla="*/ 204 w 214"/>
                <a:gd name="T105" fmla="*/ 11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4" h="196">
                  <a:moveTo>
                    <a:pt x="204" y="110"/>
                  </a:moveTo>
                  <a:lnTo>
                    <a:pt x="74" y="8"/>
                  </a:lnTo>
                  <a:lnTo>
                    <a:pt x="74" y="8"/>
                  </a:lnTo>
                  <a:lnTo>
                    <a:pt x="70" y="4"/>
                  </a:lnTo>
                  <a:lnTo>
                    <a:pt x="64" y="2"/>
                  </a:lnTo>
                  <a:lnTo>
                    <a:pt x="52" y="0"/>
                  </a:lnTo>
                  <a:lnTo>
                    <a:pt x="40" y="4"/>
                  </a:lnTo>
                  <a:lnTo>
                    <a:pt x="36" y="8"/>
                  </a:lnTo>
                  <a:lnTo>
                    <a:pt x="32" y="12"/>
                  </a:lnTo>
                  <a:lnTo>
                    <a:pt x="8" y="42"/>
                  </a:lnTo>
                  <a:lnTo>
                    <a:pt x="8" y="42"/>
                  </a:lnTo>
                  <a:lnTo>
                    <a:pt x="4" y="48"/>
                  </a:lnTo>
                  <a:lnTo>
                    <a:pt x="2" y="54"/>
                  </a:lnTo>
                  <a:lnTo>
                    <a:pt x="0" y="66"/>
                  </a:lnTo>
                  <a:lnTo>
                    <a:pt x="4" y="76"/>
                  </a:lnTo>
                  <a:lnTo>
                    <a:pt x="8" y="82"/>
                  </a:lnTo>
                  <a:lnTo>
                    <a:pt x="12" y="86"/>
                  </a:lnTo>
                  <a:lnTo>
                    <a:pt x="14" y="88"/>
                  </a:lnTo>
                  <a:lnTo>
                    <a:pt x="14" y="88"/>
                  </a:lnTo>
                  <a:lnTo>
                    <a:pt x="16" y="80"/>
                  </a:lnTo>
                  <a:lnTo>
                    <a:pt x="20" y="72"/>
                  </a:lnTo>
                  <a:lnTo>
                    <a:pt x="42" y="44"/>
                  </a:lnTo>
                  <a:lnTo>
                    <a:pt x="42" y="44"/>
                  </a:lnTo>
                  <a:lnTo>
                    <a:pt x="50" y="38"/>
                  </a:lnTo>
                  <a:lnTo>
                    <a:pt x="58" y="34"/>
                  </a:lnTo>
                  <a:lnTo>
                    <a:pt x="68" y="34"/>
                  </a:lnTo>
                  <a:lnTo>
                    <a:pt x="76" y="38"/>
                  </a:lnTo>
                  <a:lnTo>
                    <a:pt x="174" y="114"/>
                  </a:lnTo>
                  <a:lnTo>
                    <a:pt x="174" y="114"/>
                  </a:lnTo>
                  <a:lnTo>
                    <a:pt x="180" y="122"/>
                  </a:lnTo>
                  <a:lnTo>
                    <a:pt x="182" y="132"/>
                  </a:lnTo>
                  <a:lnTo>
                    <a:pt x="180" y="142"/>
                  </a:lnTo>
                  <a:lnTo>
                    <a:pt x="174" y="150"/>
                  </a:lnTo>
                  <a:lnTo>
                    <a:pt x="154" y="178"/>
                  </a:lnTo>
                  <a:lnTo>
                    <a:pt x="154" y="178"/>
                  </a:lnTo>
                  <a:lnTo>
                    <a:pt x="146" y="184"/>
                  </a:lnTo>
                  <a:lnTo>
                    <a:pt x="140" y="188"/>
                  </a:lnTo>
                  <a:lnTo>
                    <a:pt x="140" y="188"/>
                  </a:lnTo>
                  <a:lnTo>
                    <a:pt x="140" y="188"/>
                  </a:lnTo>
                  <a:lnTo>
                    <a:pt x="146" y="192"/>
                  </a:lnTo>
                  <a:lnTo>
                    <a:pt x="152" y="194"/>
                  </a:lnTo>
                  <a:lnTo>
                    <a:pt x="164" y="196"/>
                  </a:lnTo>
                  <a:lnTo>
                    <a:pt x="174" y="192"/>
                  </a:lnTo>
                  <a:lnTo>
                    <a:pt x="180" y="188"/>
                  </a:lnTo>
                  <a:lnTo>
                    <a:pt x="184" y="184"/>
                  </a:lnTo>
                  <a:lnTo>
                    <a:pt x="208" y="154"/>
                  </a:lnTo>
                  <a:lnTo>
                    <a:pt x="208" y="154"/>
                  </a:lnTo>
                  <a:lnTo>
                    <a:pt x="212" y="148"/>
                  </a:lnTo>
                  <a:lnTo>
                    <a:pt x="214" y="142"/>
                  </a:lnTo>
                  <a:lnTo>
                    <a:pt x="214" y="130"/>
                  </a:lnTo>
                  <a:lnTo>
                    <a:pt x="212" y="120"/>
                  </a:lnTo>
                  <a:lnTo>
                    <a:pt x="208" y="114"/>
                  </a:lnTo>
                  <a:lnTo>
                    <a:pt x="204" y="1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38" name="Freeform 10269"/>
            <p:cNvSpPr>
              <a:spLocks/>
            </p:cNvSpPr>
            <p:nvPr/>
          </p:nvSpPr>
          <p:spPr bwMode="auto">
            <a:xfrm>
              <a:off x="5280819" y="2482850"/>
              <a:ext cx="169863" cy="153988"/>
            </a:xfrm>
            <a:custGeom>
              <a:avLst/>
              <a:gdLst>
                <a:gd name="T0" fmla="*/ 202 w 214"/>
                <a:gd name="T1" fmla="*/ 108 h 194"/>
                <a:gd name="T2" fmla="*/ 74 w 214"/>
                <a:gd name="T3" fmla="*/ 6 h 194"/>
                <a:gd name="T4" fmla="*/ 74 w 214"/>
                <a:gd name="T5" fmla="*/ 6 h 194"/>
                <a:gd name="T6" fmla="*/ 68 w 214"/>
                <a:gd name="T7" fmla="*/ 2 h 194"/>
                <a:gd name="T8" fmla="*/ 64 w 214"/>
                <a:gd name="T9" fmla="*/ 0 h 194"/>
                <a:gd name="T10" fmla="*/ 52 w 214"/>
                <a:gd name="T11" fmla="*/ 0 h 194"/>
                <a:gd name="T12" fmla="*/ 40 w 214"/>
                <a:gd name="T13" fmla="*/ 2 h 194"/>
                <a:gd name="T14" fmla="*/ 34 w 214"/>
                <a:gd name="T15" fmla="*/ 6 h 194"/>
                <a:gd name="T16" fmla="*/ 30 w 214"/>
                <a:gd name="T17" fmla="*/ 10 h 194"/>
                <a:gd name="T18" fmla="*/ 6 w 214"/>
                <a:gd name="T19" fmla="*/ 42 h 194"/>
                <a:gd name="T20" fmla="*/ 6 w 214"/>
                <a:gd name="T21" fmla="*/ 42 h 194"/>
                <a:gd name="T22" fmla="*/ 4 w 214"/>
                <a:gd name="T23" fmla="*/ 46 h 194"/>
                <a:gd name="T24" fmla="*/ 0 w 214"/>
                <a:gd name="T25" fmla="*/ 52 h 194"/>
                <a:gd name="T26" fmla="*/ 0 w 214"/>
                <a:gd name="T27" fmla="*/ 64 h 194"/>
                <a:gd name="T28" fmla="*/ 4 w 214"/>
                <a:gd name="T29" fmla="*/ 76 h 194"/>
                <a:gd name="T30" fmla="*/ 6 w 214"/>
                <a:gd name="T31" fmla="*/ 80 h 194"/>
                <a:gd name="T32" fmla="*/ 12 w 214"/>
                <a:gd name="T33" fmla="*/ 84 h 194"/>
                <a:gd name="T34" fmla="*/ 12 w 214"/>
                <a:gd name="T35" fmla="*/ 86 h 194"/>
                <a:gd name="T36" fmla="*/ 12 w 214"/>
                <a:gd name="T37" fmla="*/ 86 h 194"/>
                <a:gd name="T38" fmla="*/ 14 w 214"/>
                <a:gd name="T39" fmla="*/ 78 h 194"/>
                <a:gd name="T40" fmla="*/ 20 w 214"/>
                <a:gd name="T41" fmla="*/ 70 h 194"/>
                <a:gd name="T42" fmla="*/ 40 w 214"/>
                <a:gd name="T43" fmla="*/ 44 h 194"/>
                <a:gd name="T44" fmla="*/ 40 w 214"/>
                <a:gd name="T45" fmla="*/ 44 h 194"/>
                <a:gd name="T46" fmla="*/ 48 w 214"/>
                <a:gd name="T47" fmla="*/ 36 h 194"/>
                <a:gd name="T48" fmla="*/ 58 w 214"/>
                <a:gd name="T49" fmla="*/ 32 h 194"/>
                <a:gd name="T50" fmla="*/ 68 w 214"/>
                <a:gd name="T51" fmla="*/ 32 h 194"/>
                <a:gd name="T52" fmla="*/ 76 w 214"/>
                <a:gd name="T53" fmla="*/ 36 h 194"/>
                <a:gd name="T54" fmla="*/ 172 w 214"/>
                <a:gd name="T55" fmla="*/ 114 h 194"/>
                <a:gd name="T56" fmla="*/ 172 w 214"/>
                <a:gd name="T57" fmla="*/ 114 h 194"/>
                <a:gd name="T58" fmla="*/ 178 w 214"/>
                <a:gd name="T59" fmla="*/ 120 h 194"/>
                <a:gd name="T60" fmla="*/ 180 w 214"/>
                <a:gd name="T61" fmla="*/ 130 h 194"/>
                <a:gd name="T62" fmla="*/ 180 w 214"/>
                <a:gd name="T63" fmla="*/ 140 h 194"/>
                <a:gd name="T64" fmla="*/ 174 w 214"/>
                <a:gd name="T65" fmla="*/ 150 h 194"/>
                <a:gd name="T66" fmla="*/ 152 w 214"/>
                <a:gd name="T67" fmla="*/ 176 h 194"/>
                <a:gd name="T68" fmla="*/ 152 w 214"/>
                <a:gd name="T69" fmla="*/ 176 h 194"/>
                <a:gd name="T70" fmla="*/ 146 w 214"/>
                <a:gd name="T71" fmla="*/ 182 h 194"/>
                <a:gd name="T72" fmla="*/ 138 w 214"/>
                <a:gd name="T73" fmla="*/ 186 h 194"/>
                <a:gd name="T74" fmla="*/ 140 w 214"/>
                <a:gd name="T75" fmla="*/ 188 h 194"/>
                <a:gd name="T76" fmla="*/ 140 w 214"/>
                <a:gd name="T77" fmla="*/ 188 h 194"/>
                <a:gd name="T78" fmla="*/ 146 w 214"/>
                <a:gd name="T79" fmla="*/ 190 h 194"/>
                <a:gd name="T80" fmla="*/ 152 w 214"/>
                <a:gd name="T81" fmla="*/ 192 h 194"/>
                <a:gd name="T82" fmla="*/ 162 w 214"/>
                <a:gd name="T83" fmla="*/ 194 h 194"/>
                <a:gd name="T84" fmla="*/ 174 w 214"/>
                <a:gd name="T85" fmla="*/ 190 h 194"/>
                <a:gd name="T86" fmla="*/ 180 w 214"/>
                <a:gd name="T87" fmla="*/ 186 h 194"/>
                <a:gd name="T88" fmla="*/ 184 w 214"/>
                <a:gd name="T89" fmla="*/ 182 h 194"/>
                <a:gd name="T90" fmla="*/ 208 w 214"/>
                <a:gd name="T91" fmla="*/ 152 h 194"/>
                <a:gd name="T92" fmla="*/ 208 w 214"/>
                <a:gd name="T93" fmla="*/ 152 h 194"/>
                <a:gd name="T94" fmla="*/ 212 w 214"/>
                <a:gd name="T95" fmla="*/ 146 h 194"/>
                <a:gd name="T96" fmla="*/ 214 w 214"/>
                <a:gd name="T97" fmla="*/ 140 h 194"/>
                <a:gd name="T98" fmla="*/ 214 w 214"/>
                <a:gd name="T99" fmla="*/ 128 h 194"/>
                <a:gd name="T100" fmla="*/ 210 w 214"/>
                <a:gd name="T101" fmla="*/ 118 h 194"/>
                <a:gd name="T102" fmla="*/ 208 w 214"/>
                <a:gd name="T103" fmla="*/ 112 h 194"/>
                <a:gd name="T104" fmla="*/ 202 w 214"/>
                <a:gd name="T105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4" h="194">
                  <a:moveTo>
                    <a:pt x="202" y="108"/>
                  </a:moveTo>
                  <a:lnTo>
                    <a:pt x="74" y="6"/>
                  </a:lnTo>
                  <a:lnTo>
                    <a:pt x="74" y="6"/>
                  </a:lnTo>
                  <a:lnTo>
                    <a:pt x="68" y="2"/>
                  </a:lnTo>
                  <a:lnTo>
                    <a:pt x="64" y="0"/>
                  </a:lnTo>
                  <a:lnTo>
                    <a:pt x="52" y="0"/>
                  </a:lnTo>
                  <a:lnTo>
                    <a:pt x="40" y="2"/>
                  </a:lnTo>
                  <a:lnTo>
                    <a:pt x="34" y="6"/>
                  </a:lnTo>
                  <a:lnTo>
                    <a:pt x="30" y="10"/>
                  </a:lnTo>
                  <a:lnTo>
                    <a:pt x="6" y="42"/>
                  </a:lnTo>
                  <a:lnTo>
                    <a:pt x="6" y="42"/>
                  </a:lnTo>
                  <a:lnTo>
                    <a:pt x="4" y="46"/>
                  </a:lnTo>
                  <a:lnTo>
                    <a:pt x="0" y="52"/>
                  </a:lnTo>
                  <a:lnTo>
                    <a:pt x="0" y="64"/>
                  </a:lnTo>
                  <a:lnTo>
                    <a:pt x="4" y="76"/>
                  </a:lnTo>
                  <a:lnTo>
                    <a:pt x="6" y="80"/>
                  </a:lnTo>
                  <a:lnTo>
                    <a:pt x="12" y="84"/>
                  </a:lnTo>
                  <a:lnTo>
                    <a:pt x="12" y="86"/>
                  </a:lnTo>
                  <a:lnTo>
                    <a:pt x="12" y="86"/>
                  </a:lnTo>
                  <a:lnTo>
                    <a:pt x="14" y="78"/>
                  </a:lnTo>
                  <a:lnTo>
                    <a:pt x="20" y="70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48" y="36"/>
                  </a:lnTo>
                  <a:lnTo>
                    <a:pt x="58" y="32"/>
                  </a:lnTo>
                  <a:lnTo>
                    <a:pt x="68" y="32"/>
                  </a:lnTo>
                  <a:lnTo>
                    <a:pt x="76" y="36"/>
                  </a:lnTo>
                  <a:lnTo>
                    <a:pt x="172" y="114"/>
                  </a:lnTo>
                  <a:lnTo>
                    <a:pt x="172" y="114"/>
                  </a:lnTo>
                  <a:lnTo>
                    <a:pt x="178" y="120"/>
                  </a:lnTo>
                  <a:lnTo>
                    <a:pt x="180" y="130"/>
                  </a:lnTo>
                  <a:lnTo>
                    <a:pt x="180" y="140"/>
                  </a:lnTo>
                  <a:lnTo>
                    <a:pt x="174" y="150"/>
                  </a:lnTo>
                  <a:lnTo>
                    <a:pt x="152" y="176"/>
                  </a:lnTo>
                  <a:lnTo>
                    <a:pt x="152" y="176"/>
                  </a:lnTo>
                  <a:lnTo>
                    <a:pt x="146" y="182"/>
                  </a:lnTo>
                  <a:lnTo>
                    <a:pt x="138" y="186"/>
                  </a:lnTo>
                  <a:lnTo>
                    <a:pt x="140" y="188"/>
                  </a:lnTo>
                  <a:lnTo>
                    <a:pt x="140" y="188"/>
                  </a:lnTo>
                  <a:lnTo>
                    <a:pt x="146" y="190"/>
                  </a:lnTo>
                  <a:lnTo>
                    <a:pt x="152" y="192"/>
                  </a:lnTo>
                  <a:lnTo>
                    <a:pt x="162" y="194"/>
                  </a:lnTo>
                  <a:lnTo>
                    <a:pt x="174" y="190"/>
                  </a:lnTo>
                  <a:lnTo>
                    <a:pt x="180" y="186"/>
                  </a:lnTo>
                  <a:lnTo>
                    <a:pt x="184" y="182"/>
                  </a:lnTo>
                  <a:lnTo>
                    <a:pt x="208" y="152"/>
                  </a:lnTo>
                  <a:lnTo>
                    <a:pt x="208" y="152"/>
                  </a:lnTo>
                  <a:lnTo>
                    <a:pt x="212" y="146"/>
                  </a:lnTo>
                  <a:lnTo>
                    <a:pt x="214" y="140"/>
                  </a:lnTo>
                  <a:lnTo>
                    <a:pt x="214" y="128"/>
                  </a:lnTo>
                  <a:lnTo>
                    <a:pt x="210" y="118"/>
                  </a:lnTo>
                  <a:lnTo>
                    <a:pt x="208" y="112"/>
                  </a:lnTo>
                  <a:lnTo>
                    <a:pt x="202" y="108"/>
                  </a:lnTo>
                  <a:close/>
                </a:path>
              </a:pathLst>
            </a:custGeom>
            <a:solidFill>
              <a:srgbClr val="32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39" name="Freeform 10270"/>
            <p:cNvSpPr>
              <a:spLocks/>
            </p:cNvSpPr>
            <p:nvPr/>
          </p:nvSpPr>
          <p:spPr bwMode="auto">
            <a:xfrm>
              <a:off x="5280819" y="2482850"/>
              <a:ext cx="169863" cy="153988"/>
            </a:xfrm>
            <a:custGeom>
              <a:avLst/>
              <a:gdLst>
                <a:gd name="T0" fmla="*/ 202 w 214"/>
                <a:gd name="T1" fmla="*/ 108 h 194"/>
                <a:gd name="T2" fmla="*/ 74 w 214"/>
                <a:gd name="T3" fmla="*/ 6 h 194"/>
                <a:gd name="T4" fmla="*/ 74 w 214"/>
                <a:gd name="T5" fmla="*/ 6 h 194"/>
                <a:gd name="T6" fmla="*/ 68 w 214"/>
                <a:gd name="T7" fmla="*/ 2 h 194"/>
                <a:gd name="T8" fmla="*/ 64 w 214"/>
                <a:gd name="T9" fmla="*/ 0 h 194"/>
                <a:gd name="T10" fmla="*/ 52 w 214"/>
                <a:gd name="T11" fmla="*/ 0 h 194"/>
                <a:gd name="T12" fmla="*/ 40 w 214"/>
                <a:gd name="T13" fmla="*/ 2 h 194"/>
                <a:gd name="T14" fmla="*/ 34 w 214"/>
                <a:gd name="T15" fmla="*/ 6 h 194"/>
                <a:gd name="T16" fmla="*/ 30 w 214"/>
                <a:gd name="T17" fmla="*/ 10 h 194"/>
                <a:gd name="T18" fmla="*/ 6 w 214"/>
                <a:gd name="T19" fmla="*/ 42 h 194"/>
                <a:gd name="T20" fmla="*/ 6 w 214"/>
                <a:gd name="T21" fmla="*/ 42 h 194"/>
                <a:gd name="T22" fmla="*/ 4 w 214"/>
                <a:gd name="T23" fmla="*/ 46 h 194"/>
                <a:gd name="T24" fmla="*/ 0 w 214"/>
                <a:gd name="T25" fmla="*/ 52 h 194"/>
                <a:gd name="T26" fmla="*/ 0 w 214"/>
                <a:gd name="T27" fmla="*/ 64 h 194"/>
                <a:gd name="T28" fmla="*/ 4 w 214"/>
                <a:gd name="T29" fmla="*/ 76 h 194"/>
                <a:gd name="T30" fmla="*/ 6 w 214"/>
                <a:gd name="T31" fmla="*/ 80 h 194"/>
                <a:gd name="T32" fmla="*/ 12 w 214"/>
                <a:gd name="T33" fmla="*/ 84 h 194"/>
                <a:gd name="T34" fmla="*/ 12 w 214"/>
                <a:gd name="T35" fmla="*/ 86 h 194"/>
                <a:gd name="T36" fmla="*/ 12 w 214"/>
                <a:gd name="T37" fmla="*/ 86 h 194"/>
                <a:gd name="T38" fmla="*/ 14 w 214"/>
                <a:gd name="T39" fmla="*/ 78 h 194"/>
                <a:gd name="T40" fmla="*/ 20 w 214"/>
                <a:gd name="T41" fmla="*/ 70 h 194"/>
                <a:gd name="T42" fmla="*/ 40 w 214"/>
                <a:gd name="T43" fmla="*/ 44 h 194"/>
                <a:gd name="T44" fmla="*/ 40 w 214"/>
                <a:gd name="T45" fmla="*/ 44 h 194"/>
                <a:gd name="T46" fmla="*/ 48 w 214"/>
                <a:gd name="T47" fmla="*/ 36 h 194"/>
                <a:gd name="T48" fmla="*/ 58 w 214"/>
                <a:gd name="T49" fmla="*/ 32 h 194"/>
                <a:gd name="T50" fmla="*/ 68 w 214"/>
                <a:gd name="T51" fmla="*/ 32 h 194"/>
                <a:gd name="T52" fmla="*/ 76 w 214"/>
                <a:gd name="T53" fmla="*/ 36 h 194"/>
                <a:gd name="T54" fmla="*/ 172 w 214"/>
                <a:gd name="T55" fmla="*/ 114 h 194"/>
                <a:gd name="T56" fmla="*/ 172 w 214"/>
                <a:gd name="T57" fmla="*/ 114 h 194"/>
                <a:gd name="T58" fmla="*/ 178 w 214"/>
                <a:gd name="T59" fmla="*/ 120 h 194"/>
                <a:gd name="T60" fmla="*/ 180 w 214"/>
                <a:gd name="T61" fmla="*/ 130 h 194"/>
                <a:gd name="T62" fmla="*/ 180 w 214"/>
                <a:gd name="T63" fmla="*/ 140 h 194"/>
                <a:gd name="T64" fmla="*/ 174 w 214"/>
                <a:gd name="T65" fmla="*/ 150 h 194"/>
                <a:gd name="T66" fmla="*/ 152 w 214"/>
                <a:gd name="T67" fmla="*/ 176 h 194"/>
                <a:gd name="T68" fmla="*/ 152 w 214"/>
                <a:gd name="T69" fmla="*/ 176 h 194"/>
                <a:gd name="T70" fmla="*/ 146 w 214"/>
                <a:gd name="T71" fmla="*/ 182 h 194"/>
                <a:gd name="T72" fmla="*/ 138 w 214"/>
                <a:gd name="T73" fmla="*/ 186 h 194"/>
                <a:gd name="T74" fmla="*/ 140 w 214"/>
                <a:gd name="T75" fmla="*/ 188 h 194"/>
                <a:gd name="T76" fmla="*/ 140 w 214"/>
                <a:gd name="T77" fmla="*/ 188 h 194"/>
                <a:gd name="T78" fmla="*/ 146 w 214"/>
                <a:gd name="T79" fmla="*/ 190 h 194"/>
                <a:gd name="T80" fmla="*/ 152 w 214"/>
                <a:gd name="T81" fmla="*/ 192 h 194"/>
                <a:gd name="T82" fmla="*/ 162 w 214"/>
                <a:gd name="T83" fmla="*/ 194 h 194"/>
                <a:gd name="T84" fmla="*/ 174 w 214"/>
                <a:gd name="T85" fmla="*/ 190 h 194"/>
                <a:gd name="T86" fmla="*/ 180 w 214"/>
                <a:gd name="T87" fmla="*/ 186 h 194"/>
                <a:gd name="T88" fmla="*/ 184 w 214"/>
                <a:gd name="T89" fmla="*/ 182 h 194"/>
                <a:gd name="T90" fmla="*/ 208 w 214"/>
                <a:gd name="T91" fmla="*/ 152 h 194"/>
                <a:gd name="T92" fmla="*/ 208 w 214"/>
                <a:gd name="T93" fmla="*/ 152 h 194"/>
                <a:gd name="T94" fmla="*/ 212 w 214"/>
                <a:gd name="T95" fmla="*/ 146 h 194"/>
                <a:gd name="T96" fmla="*/ 214 w 214"/>
                <a:gd name="T97" fmla="*/ 140 h 194"/>
                <a:gd name="T98" fmla="*/ 214 w 214"/>
                <a:gd name="T99" fmla="*/ 128 h 194"/>
                <a:gd name="T100" fmla="*/ 210 w 214"/>
                <a:gd name="T101" fmla="*/ 118 h 194"/>
                <a:gd name="T102" fmla="*/ 208 w 214"/>
                <a:gd name="T103" fmla="*/ 112 h 194"/>
                <a:gd name="T104" fmla="*/ 202 w 214"/>
                <a:gd name="T105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4" h="194">
                  <a:moveTo>
                    <a:pt x="202" y="108"/>
                  </a:moveTo>
                  <a:lnTo>
                    <a:pt x="74" y="6"/>
                  </a:lnTo>
                  <a:lnTo>
                    <a:pt x="74" y="6"/>
                  </a:lnTo>
                  <a:lnTo>
                    <a:pt x="68" y="2"/>
                  </a:lnTo>
                  <a:lnTo>
                    <a:pt x="64" y="0"/>
                  </a:lnTo>
                  <a:lnTo>
                    <a:pt x="52" y="0"/>
                  </a:lnTo>
                  <a:lnTo>
                    <a:pt x="40" y="2"/>
                  </a:lnTo>
                  <a:lnTo>
                    <a:pt x="34" y="6"/>
                  </a:lnTo>
                  <a:lnTo>
                    <a:pt x="30" y="10"/>
                  </a:lnTo>
                  <a:lnTo>
                    <a:pt x="6" y="42"/>
                  </a:lnTo>
                  <a:lnTo>
                    <a:pt x="6" y="42"/>
                  </a:lnTo>
                  <a:lnTo>
                    <a:pt x="4" y="46"/>
                  </a:lnTo>
                  <a:lnTo>
                    <a:pt x="0" y="52"/>
                  </a:lnTo>
                  <a:lnTo>
                    <a:pt x="0" y="64"/>
                  </a:lnTo>
                  <a:lnTo>
                    <a:pt x="4" y="76"/>
                  </a:lnTo>
                  <a:lnTo>
                    <a:pt x="6" y="80"/>
                  </a:lnTo>
                  <a:lnTo>
                    <a:pt x="12" y="84"/>
                  </a:lnTo>
                  <a:lnTo>
                    <a:pt x="12" y="86"/>
                  </a:lnTo>
                  <a:lnTo>
                    <a:pt x="12" y="86"/>
                  </a:lnTo>
                  <a:lnTo>
                    <a:pt x="14" y="78"/>
                  </a:lnTo>
                  <a:lnTo>
                    <a:pt x="20" y="70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48" y="36"/>
                  </a:lnTo>
                  <a:lnTo>
                    <a:pt x="58" y="32"/>
                  </a:lnTo>
                  <a:lnTo>
                    <a:pt x="68" y="32"/>
                  </a:lnTo>
                  <a:lnTo>
                    <a:pt x="76" y="36"/>
                  </a:lnTo>
                  <a:lnTo>
                    <a:pt x="172" y="114"/>
                  </a:lnTo>
                  <a:lnTo>
                    <a:pt x="172" y="114"/>
                  </a:lnTo>
                  <a:lnTo>
                    <a:pt x="178" y="120"/>
                  </a:lnTo>
                  <a:lnTo>
                    <a:pt x="180" y="130"/>
                  </a:lnTo>
                  <a:lnTo>
                    <a:pt x="180" y="140"/>
                  </a:lnTo>
                  <a:lnTo>
                    <a:pt x="174" y="150"/>
                  </a:lnTo>
                  <a:lnTo>
                    <a:pt x="152" y="176"/>
                  </a:lnTo>
                  <a:lnTo>
                    <a:pt x="152" y="176"/>
                  </a:lnTo>
                  <a:lnTo>
                    <a:pt x="146" y="182"/>
                  </a:lnTo>
                  <a:lnTo>
                    <a:pt x="138" y="186"/>
                  </a:lnTo>
                  <a:lnTo>
                    <a:pt x="140" y="188"/>
                  </a:lnTo>
                  <a:lnTo>
                    <a:pt x="140" y="188"/>
                  </a:lnTo>
                  <a:lnTo>
                    <a:pt x="146" y="190"/>
                  </a:lnTo>
                  <a:lnTo>
                    <a:pt x="152" y="192"/>
                  </a:lnTo>
                  <a:lnTo>
                    <a:pt x="162" y="194"/>
                  </a:lnTo>
                  <a:lnTo>
                    <a:pt x="174" y="190"/>
                  </a:lnTo>
                  <a:lnTo>
                    <a:pt x="180" y="186"/>
                  </a:lnTo>
                  <a:lnTo>
                    <a:pt x="184" y="182"/>
                  </a:lnTo>
                  <a:lnTo>
                    <a:pt x="208" y="152"/>
                  </a:lnTo>
                  <a:lnTo>
                    <a:pt x="208" y="152"/>
                  </a:lnTo>
                  <a:lnTo>
                    <a:pt x="212" y="146"/>
                  </a:lnTo>
                  <a:lnTo>
                    <a:pt x="214" y="140"/>
                  </a:lnTo>
                  <a:lnTo>
                    <a:pt x="214" y="128"/>
                  </a:lnTo>
                  <a:lnTo>
                    <a:pt x="210" y="118"/>
                  </a:lnTo>
                  <a:lnTo>
                    <a:pt x="208" y="112"/>
                  </a:lnTo>
                  <a:lnTo>
                    <a:pt x="202" y="10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40" name="Freeform 10271"/>
            <p:cNvSpPr>
              <a:spLocks/>
            </p:cNvSpPr>
            <p:nvPr/>
          </p:nvSpPr>
          <p:spPr bwMode="auto">
            <a:xfrm>
              <a:off x="4926806" y="2446337"/>
              <a:ext cx="692150" cy="671513"/>
            </a:xfrm>
            <a:custGeom>
              <a:avLst/>
              <a:gdLst>
                <a:gd name="T0" fmla="*/ 566 w 872"/>
                <a:gd name="T1" fmla="*/ 834 h 846"/>
                <a:gd name="T2" fmla="*/ 566 w 872"/>
                <a:gd name="T3" fmla="*/ 834 h 846"/>
                <a:gd name="T4" fmla="*/ 560 w 872"/>
                <a:gd name="T5" fmla="*/ 840 h 846"/>
                <a:gd name="T6" fmla="*/ 556 w 872"/>
                <a:gd name="T7" fmla="*/ 842 h 846"/>
                <a:gd name="T8" fmla="*/ 544 w 872"/>
                <a:gd name="T9" fmla="*/ 846 h 846"/>
                <a:gd name="T10" fmla="*/ 532 w 872"/>
                <a:gd name="T11" fmla="*/ 846 h 846"/>
                <a:gd name="T12" fmla="*/ 526 w 872"/>
                <a:gd name="T13" fmla="*/ 844 h 846"/>
                <a:gd name="T14" fmla="*/ 522 w 872"/>
                <a:gd name="T15" fmla="*/ 840 h 846"/>
                <a:gd name="T16" fmla="*/ 10 w 872"/>
                <a:gd name="T17" fmla="*/ 434 h 846"/>
                <a:gd name="T18" fmla="*/ 10 w 872"/>
                <a:gd name="T19" fmla="*/ 434 h 846"/>
                <a:gd name="T20" fmla="*/ 6 w 872"/>
                <a:gd name="T21" fmla="*/ 428 h 846"/>
                <a:gd name="T22" fmla="*/ 2 w 872"/>
                <a:gd name="T23" fmla="*/ 424 h 846"/>
                <a:gd name="T24" fmla="*/ 0 w 872"/>
                <a:gd name="T25" fmla="*/ 412 h 846"/>
                <a:gd name="T26" fmla="*/ 0 w 872"/>
                <a:gd name="T27" fmla="*/ 400 h 846"/>
                <a:gd name="T28" fmla="*/ 2 w 872"/>
                <a:gd name="T29" fmla="*/ 394 h 846"/>
                <a:gd name="T30" fmla="*/ 6 w 872"/>
                <a:gd name="T31" fmla="*/ 390 h 846"/>
                <a:gd name="T32" fmla="*/ 306 w 872"/>
                <a:gd name="T33" fmla="*/ 12 h 846"/>
                <a:gd name="T34" fmla="*/ 306 w 872"/>
                <a:gd name="T35" fmla="*/ 12 h 846"/>
                <a:gd name="T36" fmla="*/ 310 w 872"/>
                <a:gd name="T37" fmla="*/ 6 h 846"/>
                <a:gd name="T38" fmla="*/ 316 w 872"/>
                <a:gd name="T39" fmla="*/ 4 h 846"/>
                <a:gd name="T40" fmla="*/ 328 w 872"/>
                <a:gd name="T41" fmla="*/ 0 h 846"/>
                <a:gd name="T42" fmla="*/ 340 w 872"/>
                <a:gd name="T43" fmla="*/ 0 h 846"/>
                <a:gd name="T44" fmla="*/ 344 w 872"/>
                <a:gd name="T45" fmla="*/ 2 h 846"/>
                <a:gd name="T46" fmla="*/ 350 w 872"/>
                <a:gd name="T47" fmla="*/ 6 h 846"/>
                <a:gd name="T48" fmla="*/ 862 w 872"/>
                <a:gd name="T49" fmla="*/ 412 h 846"/>
                <a:gd name="T50" fmla="*/ 862 w 872"/>
                <a:gd name="T51" fmla="*/ 412 h 846"/>
                <a:gd name="T52" fmla="*/ 866 w 872"/>
                <a:gd name="T53" fmla="*/ 418 h 846"/>
                <a:gd name="T54" fmla="*/ 868 w 872"/>
                <a:gd name="T55" fmla="*/ 422 h 846"/>
                <a:gd name="T56" fmla="*/ 872 w 872"/>
                <a:gd name="T57" fmla="*/ 434 h 846"/>
                <a:gd name="T58" fmla="*/ 872 w 872"/>
                <a:gd name="T59" fmla="*/ 446 h 846"/>
                <a:gd name="T60" fmla="*/ 870 w 872"/>
                <a:gd name="T61" fmla="*/ 452 h 846"/>
                <a:gd name="T62" fmla="*/ 866 w 872"/>
                <a:gd name="T63" fmla="*/ 456 h 846"/>
                <a:gd name="T64" fmla="*/ 566 w 872"/>
                <a:gd name="T65" fmla="*/ 834 h 8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72" h="846">
                  <a:moveTo>
                    <a:pt x="566" y="834"/>
                  </a:moveTo>
                  <a:lnTo>
                    <a:pt x="566" y="834"/>
                  </a:lnTo>
                  <a:lnTo>
                    <a:pt x="560" y="840"/>
                  </a:lnTo>
                  <a:lnTo>
                    <a:pt x="556" y="842"/>
                  </a:lnTo>
                  <a:lnTo>
                    <a:pt x="544" y="846"/>
                  </a:lnTo>
                  <a:lnTo>
                    <a:pt x="532" y="846"/>
                  </a:lnTo>
                  <a:lnTo>
                    <a:pt x="526" y="844"/>
                  </a:lnTo>
                  <a:lnTo>
                    <a:pt x="522" y="840"/>
                  </a:lnTo>
                  <a:lnTo>
                    <a:pt x="10" y="434"/>
                  </a:lnTo>
                  <a:lnTo>
                    <a:pt x="10" y="434"/>
                  </a:lnTo>
                  <a:lnTo>
                    <a:pt x="6" y="428"/>
                  </a:lnTo>
                  <a:lnTo>
                    <a:pt x="2" y="424"/>
                  </a:lnTo>
                  <a:lnTo>
                    <a:pt x="0" y="412"/>
                  </a:lnTo>
                  <a:lnTo>
                    <a:pt x="0" y="400"/>
                  </a:lnTo>
                  <a:lnTo>
                    <a:pt x="2" y="394"/>
                  </a:lnTo>
                  <a:lnTo>
                    <a:pt x="6" y="390"/>
                  </a:lnTo>
                  <a:lnTo>
                    <a:pt x="306" y="12"/>
                  </a:lnTo>
                  <a:lnTo>
                    <a:pt x="306" y="12"/>
                  </a:lnTo>
                  <a:lnTo>
                    <a:pt x="310" y="6"/>
                  </a:lnTo>
                  <a:lnTo>
                    <a:pt x="316" y="4"/>
                  </a:lnTo>
                  <a:lnTo>
                    <a:pt x="328" y="0"/>
                  </a:lnTo>
                  <a:lnTo>
                    <a:pt x="340" y="0"/>
                  </a:lnTo>
                  <a:lnTo>
                    <a:pt x="344" y="2"/>
                  </a:lnTo>
                  <a:lnTo>
                    <a:pt x="350" y="6"/>
                  </a:lnTo>
                  <a:lnTo>
                    <a:pt x="862" y="412"/>
                  </a:lnTo>
                  <a:lnTo>
                    <a:pt x="862" y="412"/>
                  </a:lnTo>
                  <a:lnTo>
                    <a:pt x="866" y="418"/>
                  </a:lnTo>
                  <a:lnTo>
                    <a:pt x="868" y="422"/>
                  </a:lnTo>
                  <a:lnTo>
                    <a:pt x="872" y="434"/>
                  </a:lnTo>
                  <a:lnTo>
                    <a:pt x="872" y="446"/>
                  </a:lnTo>
                  <a:lnTo>
                    <a:pt x="870" y="452"/>
                  </a:lnTo>
                  <a:lnTo>
                    <a:pt x="866" y="456"/>
                  </a:lnTo>
                  <a:lnTo>
                    <a:pt x="566" y="834"/>
                  </a:lnTo>
                  <a:close/>
                </a:path>
              </a:pathLst>
            </a:custGeom>
            <a:solidFill>
              <a:srgbClr val="2024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41" name="Freeform 10272"/>
            <p:cNvSpPr>
              <a:spLocks/>
            </p:cNvSpPr>
            <p:nvPr/>
          </p:nvSpPr>
          <p:spPr bwMode="auto">
            <a:xfrm>
              <a:off x="4925219" y="2446337"/>
              <a:ext cx="665163" cy="647700"/>
            </a:xfrm>
            <a:custGeom>
              <a:avLst/>
              <a:gdLst>
                <a:gd name="T0" fmla="*/ 530 w 838"/>
                <a:gd name="T1" fmla="*/ 804 h 816"/>
                <a:gd name="T2" fmla="*/ 530 w 838"/>
                <a:gd name="T3" fmla="*/ 804 h 816"/>
                <a:gd name="T4" fmla="*/ 520 w 838"/>
                <a:gd name="T5" fmla="*/ 812 h 816"/>
                <a:gd name="T6" fmla="*/ 510 w 838"/>
                <a:gd name="T7" fmla="*/ 816 h 816"/>
                <a:gd name="T8" fmla="*/ 498 w 838"/>
                <a:gd name="T9" fmla="*/ 816 h 816"/>
                <a:gd name="T10" fmla="*/ 492 w 838"/>
                <a:gd name="T11" fmla="*/ 814 h 816"/>
                <a:gd name="T12" fmla="*/ 488 w 838"/>
                <a:gd name="T13" fmla="*/ 810 h 816"/>
                <a:gd name="T14" fmla="*/ 12 w 838"/>
                <a:gd name="T15" fmla="*/ 432 h 816"/>
                <a:gd name="T16" fmla="*/ 12 w 838"/>
                <a:gd name="T17" fmla="*/ 432 h 816"/>
                <a:gd name="T18" fmla="*/ 6 w 838"/>
                <a:gd name="T19" fmla="*/ 428 h 816"/>
                <a:gd name="T20" fmla="*/ 4 w 838"/>
                <a:gd name="T21" fmla="*/ 424 h 816"/>
                <a:gd name="T22" fmla="*/ 0 w 838"/>
                <a:gd name="T23" fmla="*/ 412 h 816"/>
                <a:gd name="T24" fmla="*/ 2 w 838"/>
                <a:gd name="T25" fmla="*/ 400 h 816"/>
                <a:gd name="T26" fmla="*/ 8 w 838"/>
                <a:gd name="T27" fmla="*/ 390 h 816"/>
                <a:gd name="T28" fmla="*/ 308 w 838"/>
                <a:gd name="T29" fmla="*/ 12 h 816"/>
                <a:gd name="T30" fmla="*/ 308 w 838"/>
                <a:gd name="T31" fmla="*/ 12 h 816"/>
                <a:gd name="T32" fmla="*/ 318 w 838"/>
                <a:gd name="T33" fmla="*/ 4 h 816"/>
                <a:gd name="T34" fmla="*/ 328 w 838"/>
                <a:gd name="T35" fmla="*/ 0 h 816"/>
                <a:gd name="T36" fmla="*/ 340 w 838"/>
                <a:gd name="T37" fmla="*/ 0 h 816"/>
                <a:gd name="T38" fmla="*/ 346 w 838"/>
                <a:gd name="T39" fmla="*/ 2 h 816"/>
                <a:gd name="T40" fmla="*/ 350 w 838"/>
                <a:gd name="T41" fmla="*/ 6 h 816"/>
                <a:gd name="T42" fmla="*/ 826 w 838"/>
                <a:gd name="T43" fmla="*/ 384 h 816"/>
                <a:gd name="T44" fmla="*/ 826 w 838"/>
                <a:gd name="T45" fmla="*/ 384 h 816"/>
                <a:gd name="T46" fmla="*/ 832 w 838"/>
                <a:gd name="T47" fmla="*/ 388 h 816"/>
                <a:gd name="T48" fmla="*/ 834 w 838"/>
                <a:gd name="T49" fmla="*/ 394 h 816"/>
                <a:gd name="T50" fmla="*/ 838 w 838"/>
                <a:gd name="T51" fmla="*/ 404 h 816"/>
                <a:gd name="T52" fmla="*/ 836 w 838"/>
                <a:gd name="T53" fmla="*/ 416 h 816"/>
                <a:gd name="T54" fmla="*/ 830 w 838"/>
                <a:gd name="T55" fmla="*/ 426 h 816"/>
                <a:gd name="T56" fmla="*/ 530 w 838"/>
                <a:gd name="T57" fmla="*/ 804 h 8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38" h="816">
                  <a:moveTo>
                    <a:pt x="530" y="804"/>
                  </a:moveTo>
                  <a:lnTo>
                    <a:pt x="530" y="804"/>
                  </a:lnTo>
                  <a:lnTo>
                    <a:pt x="520" y="812"/>
                  </a:lnTo>
                  <a:lnTo>
                    <a:pt x="510" y="816"/>
                  </a:lnTo>
                  <a:lnTo>
                    <a:pt x="498" y="816"/>
                  </a:lnTo>
                  <a:lnTo>
                    <a:pt x="492" y="814"/>
                  </a:lnTo>
                  <a:lnTo>
                    <a:pt x="488" y="810"/>
                  </a:lnTo>
                  <a:lnTo>
                    <a:pt x="12" y="432"/>
                  </a:lnTo>
                  <a:lnTo>
                    <a:pt x="12" y="432"/>
                  </a:lnTo>
                  <a:lnTo>
                    <a:pt x="6" y="428"/>
                  </a:lnTo>
                  <a:lnTo>
                    <a:pt x="4" y="424"/>
                  </a:lnTo>
                  <a:lnTo>
                    <a:pt x="0" y="412"/>
                  </a:lnTo>
                  <a:lnTo>
                    <a:pt x="2" y="400"/>
                  </a:lnTo>
                  <a:lnTo>
                    <a:pt x="8" y="390"/>
                  </a:lnTo>
                  <a:lnTo>
                    <a:pt x="308" y="12"/>
                  </a:lnTo>
                  <a:lnTo>
                    <a:pt x="308" y="12"/>
                  </a:lnTo>
                  <a:lnTo>
                    <a:pt x="318" y="4"/>
                  </a:lnTo>
                  <a:lnTo>
                    <a:pt x="328" y="0"/>
                  </a:lnTo>
                  <a:lnTo>
                    <a:pt x="340" y="0"/>
                  </a:lnTo>
                  <a:lnTo>
                    <a:pt x="346" y="2"/>
                  </a:lnTo>
                  <a:lnTo>
                    <a:pt x="350" y="6"/>
                  </a:lnTo>
                  <a:lnTo>
                    <a:pt x="826" y="384"/>
                  </a:lnTo>
                  <a:lnTo>
                    <a:pt x="826" y="384"/>
                  </a:lnTo>
                  <a:lnTo>
                    <a:pt x="832" y="388"/>
                  </a:lnTo>
                  <a:lnTo>
                    <a:pt x="834" y="394"/>
                  </a:lnTo>
                  <a:lnTo>
                    <a:pt x="838" y="404"/>
                  </a:lnTo>
                  <a:lnTo>
                    <a:pt x="836" y="416"/>
                  </a:lnTo>
                  <a:lnTo>
                    <a:pt x="830" y="426"/>
                  </a:lnTo>
                  <a:lnTo>
                    <a:pt x="530" y="804"/>
                  </a:lnTo>
                  <a:close/>
                </a:path>
              </a:pathLst>
            </a:custGeom>
            <a:solidFill>
              <a:srgbClr val="2024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42" name="Freeform 10273"/>
            <p:cNvSpPr>
              <a:spLocks/>
            </p:cNvSpPr>
            <p:nvPr/>
          </p:nvSpPr>
          <p:spPr bwMode="auto">
            <a:xfrm>
              <a:off x="4925219" y="2446337"/>
              <a:ext cx="665163" cy="647700"/>
            </a:xfrm>
            <a:custGeom>
              <a:avLst/>
              <a:gdLst>
                <a:gd name="T0" fmla="*/ 530 w 838"/>
                <a:gd name="T1" fmla="*/ 804 h 816"/>
                <a:gd name="T2" fmla="*/ 530 w 838"/>
                <a:gd name="T3" fmla="*/ 804 h 816"/>
                <a:gd name="T4" fmla="*/ 520 w 838"/>
                <a:gd name="T5" fmla="*/ 812 h 816"/>
                <a:gd name="T6" fmla="*/ 510 w 838"/>
                <a:gd name="T7" fmla="*/ 816 h 816"/>
                <a:gd name="T8" fmla="*/ 498 w 838"/>
                <a:gd name="T9" fmla="*/ 816 h 816"/>
                <a:gd name="T10" fmla="*/ 492 w 838"/>
                <a:gd name="T11" fmla="*/ 814 h 816"/>
                <a:gd name="T12" fmla="*/ 488 w 838"/>
                <a:gd name="T13" fmla="*/ 810 h 816"/>
                <a:gd name="T14" fmla="*/ 12 w 838"/>
                <a:gd name="T15" fmla="*/ 432 h 816"/>
                <a:gd name="T16" fmla="*/ 12 w 838"/>
                <a:gd name="T17" fmla="*/ 432 h 816"/>
                <a:gd name="T18" fmla="*/ 6 w 838"/>
                <a:gd name="T19" fmla="*/ 428 h 816"/>
                <a:gd name="T20" fmla="*/ 4 w 838"/>
                <a:gd name="T21" fmla="*/ 424 h 816"/>
                <a:gd name="T22" fmla="*/ 0 w 838"/>
                <a:gd name="T23" fmla="*/ 412 h 816"/>
                <a:gd name="T24" fmla="*/ 2 w 838"/>
                <a:gd name="T25" fmla="*/ 400 h 816"/>
                <a:gd name="T26" fmla="*/ 8 w 838"/>
                <a:gd name="T27" fmla="*/ 390 h 816"/>
                <a:gd name="T28" fmla="*/ 308 w 838"/>
                <a:gd name="T29" fmla="*/ 12 h 816"/>
                <a:gd name="T30" fmla="*/ 308 w 838"/>
                <a:gd name="T31" fmla="*/ 12 h 816"/>
                <a:gd name="T32" fmla="*/ 318 w 838"/>
                <a:gd name="T33" fmla="*/ 4 h 816"/>
                <a:gd name="T34" fmla="*/ 328 w 838"/>
                <a:gd name="T35" fmla="*/ 0 h 816"/>
                <a:gd name="T36" fmla="*/ 340 w 838"/>
                <a:gd name="T37" fmla="*/ 0 h 816"/>
                <a:gd name="T38" fmla="*/ 346 w 838"/>
                <a:gd name="T39" fmla="*/ 2 h 816"/>
                <a:gd name="T40" fmla="*/ 350 w 838"/>
                <a:gd name="T41" fmla="*/ 6 h 816"/>
                <a:gd name="T42" fmla="*/ 826 w 838"/>
                <a:gd name="T43" fmla="*/ 384 h 816"/>
                <a:gd name="T44" fmla="*/ 826 w 838"/>
                <a:gd name="T45" fmla="*/ 384 h 816"/>
                <a:gd name="T46" fmla="*/ 832 w 838"/>
                <a:gd name="T47" fmla="*/ 388 h 816"/>
                <a:gd name="T48" fmla="*/ 834 w 838"/>
                <a:gd name="T49" fmla="*/ 394 h 816"/>
                <a:gd name="T50" fmla="*/ 838 w 838"/>
                <a:gd name="T51" fmla="*/ 404 h 816"/>
                <a:gd name="T52" fmla="*/ 836 w 838"/>
                <a:gd name="T53" fmla="*/ 416 h 816"/>
                <a:gd name="T54" fmla="*/ 830 w 838"/>
                <a:gd name="T55" fmla="*/ 426 h 816"/>
                <a:gd name="T56" fmla="*/ 530 w 838"/>
                <a:gd name="T57" fmla="*/ 804 h 8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38" h="816">
                  <a:moveTo>
                    <a:pt x="530" y="804"/>
                  </a:moveTo>
                  <a:lnTo>
                    <a:pt x="530" y="804"/>
                  </a:lnTo>
                  <a:lnTo>
                    <a:pt x="520" y="812"/>
                  </a:lnTo>
                  <a:lnTo>
                    <a:pt x="510" y="816"/>
                  </a:lnTo>
                  <a:lnTo>
                    <a:pt x="498" y="816"/>
                  </a:lnTo>
                  <a:lnTo>
                    <a:pt x="492" y="814"/>
                  </a:lnTo>
                  <a:lnTo>
                    <a:pt x="488" y="810"/>
                  </a:lnTo>
                  <a:lnTo>
                    <a:pt x="12" y="432"/>
                  </a:lnTo>
                  <a:lnTo>
                    <a:pt x="12" y="432"/>
                  </a:lnTo>
                  <a:lnTo>
                    <a:pt x="6" y="428"/>
                  </a:lnTo>
                  <a:lnTo>
                    <a:pt x="4" y="424"/>
                  </a:lnTo>
                  <a:lnTo>
                    <a:pt x="0" y="412"/>
                  </a:lnTo>
                  <a:lnTo>
                    <a:pt x="2" y="400"/>
                  </a:lnTo>
                  <a:lnTo>
                    <a:pt x="8" y="390"/>
                  </a:lnTo>
                  <a:lnTo>
                    <a:pt x="308" y="12"/>
                  </a:lnTo>
                  <a:lnTo>
                    <a:pt x="308" y="12"/>
                  </a:lnTo>
                  <a:lnTo>
                    <a:pt x="318" y="4"/>
                  </a:lnTo>
                  <a:lnTo>
                    <a:pt x="328" y="0"/>
                  </a:lnTo>
                  <a:lnTo>
                    <a:pt x="340" y="0"/>
                  </a:lnTo>
                  <a:lnTo>
                    <a:pt x="346" y="2"/>
                  </a:lnTo>
                  <a:lnTo>
                    <a:pt x="350" y="6"/>
                  </a:lnTo>
                  <a:lnTo>
                    <a:pt x="826" y="384"/>
                  </a:lnTo>
                  <a:lnTo>
                    <a:pt x="826" y="384"/>
                  </a:lnTo>
                  <a:lnTo>
                    <a:pt x="832" y="388"/>
                  </a:lnTo>
                  <a:lnTo>
                    <a:pt x="834" y="394"/>
                  </a:lnTo>
                  <a:lnTo>
                    <a:pt x="838" y="404"/>
                  </a:lnTo>
                  <a:lnTo>
                    <a:pt x="836" y="416"/>
                  </a:lnTo>
                  <a:lnTo>
                    <a:pt x="830" y="426"/>
                  </a:lnTo>
                  <a:lnTo>
                    <a:pt x="530" y="804"/>
                  </a:lnTo>
                  <a:close/>
                </a:path>
              </a:pathLst>
            </a:custGeom>
            <a:noFill/>
            <a:ln w="12700">
              <a:solidFill>
                <a:srgbClr val="65737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43" name="Freeform 10274"/>
            <p:cNvSpPr>
              <a:spLocks/>
            </p:cNvSpPr>
            <p:nvPr/>
          </p:nvSpPr>
          <p:spPr bwMode="auto">
            <a:xfrm>
              <a:off x="4883944" y="2413000"/>
              <a:ext cx="668338" cy="650875"/>
            </a:xfrm>
            <a:custGeom>
              <a:avLst/>
              <a:gdLst>
                <a:gd name="T0" fmla="*/ 534 w 842"/>
                <a:gd name="T1" fmla="*/ 808 h 820"/>
                <a:gd name="T2" fmla="*/ 534 w 842"/>
                <a:gd name="T3" fmla="*/ 808 h 820"/>
                <a:gd name="T4" fmla="*/ 530 w 842"/>
                <a:gd name="T5" fmla="*/ 814 h 820"/>
                <a:gd name="T6" fmla="*/ 524 w 842"/>
                <a:gd name="T7" fmla="*/ 816 h 820"/>
                <a:gd name="T8" fmla="*/ 514 w 842"/>
                <a:gd name="T9" fmla="*/ 820 h 820"/>
                <a:gd name="T10" fmla="*/ 502 w 842"/>
                <a:gd name="T11" fmla="*/ 820 h 820"/>
                <a:gd name="T12" fmla="*/ 496 w 842"/>
                <a:gd name="T13" fmla="*/ 818 h 820"/>
                <a:gd name="T14" fmla="*/ 492 w 842"/>
                <a:gd name="T15" fmla="*/ 814 h 820"/>
                <a:gd name="T16" fmla="*/ 12 w 842"/>
                <a:gd name="T17" fmla="*/ 432 h 820"/>
                <a:gd name="T18" fmla="*/ 12 w 842"/>
                <a:gd name="T19" fmla="*/ 432 h 820"/>
                <a:gd name="T20" fmla="*/ 6 w 842"/>
                <a:gd name="T21" fmla="*/ 428 h 820"/>
                <a:gd name="T22" fmla="*/ 4 w 842"/>
                <a:gd name="T23" fmla="*/ 424 h 820"/>
                <a:gd name="T24" fmla="*/ 0 w 842"/>
                <a:gd name="T25" fmla="*/ 412 h 820"/>
                <a:gd name="T26" fmla="*/ 2 w 842"/>
                <a:gd name="T27" fmla="*/ 402 h 820"/>
                <a:gd name="T28" fmla="*/ 4 w 842"/>
                <a:gd name="T29" fmla="*/ 396 h 820"/>
                <a:gd name="T30" fmla="*/ 8 w 842"/>
                <a:gd name="T31" fmla="*/ 390 h 820"/>
                <a:gd name="T32" fmla="*/ 308 w 842"/>
                <a:gd name="T33" fmla="*/ 12 h 820"/>
                <a:gd name="T34" fmla="*/ 308 w 842"/>
                <a:gd name="T35" fmla="*/ 12 h 820"/>
                <a:gd name="T36" fmla="*/ 312 w 842"/>
                <a:gd name="T37" fmla="*/ 8 h 820"/>
                <a:gd name="T38" fmla="*/ 318 w 842"/>
                <a:gd name="T39" fmla="*/ 4 h 820"/>
                <a:gd name="T40" fmla="*/ 328 w 842"/>
                <a:gd name="T41" fmla="*/ 0 h 820"/>
                <a:gd name="T42" fmla="*/ 340 w 842"/>
                <a:gd name="T43" fmla="*/ 0 h 820"/>
                <a:gd name="T44" fmla="*/ 346 w 842"/>
                <a:gd name="T45" fmla="*/ 2 h 820"/>
                <a:gd name="T46" fmla="*/ 350 w 842"/>
                <a:gd name="T47" fmla="*/ 6 h 820"/>
                <a:gd name="T48" fmla="*/ 832 w 842"/>
                <a:gd name="T49" fmla="*/ 388 h 820"/>
                <a:gd name="T50" fmla="*/ 832 w 842"/>
                <a:gd name="T51" fmla="*/ 388 h 820"/>
                <a:gd name="T52" fmla="*/ 836 w 842"/>
                <a:gd name="T53" fmla="*/ 392 h 820"/>
                <a:gd name="T54" fmla="*/ 838 w 842"/>
                <a:gd name="T55" fmla="*/ 398 h 820"/>
                <a:gd name="T56" fmla="*/ 842 w 842"/>
                <a:gd name="T57" fmla="*/ 408 h 820"/>
                <a:gd name="T58" fmla="*/ 840 w 842"/>
                <a:gd name="T59" fmla="*/ 420 h 820"/>
                <a:gd name="T60" fmla="*/ 838 w 842"/>
                <a:gd name="T61" fmla="*/ 426 h 820"/>
                <a:gd name="T62" fmla="*/ 834 w 842"/>
                <a:gd name="T63" fmla="*/ 430 h 820"/>
                <a:gd name="T64" fmla="*/ 534 w 842"/>
                <a:gd name="T65" fmla="*/ 808 h 8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42" h="820">
                  <a:moveTo>
                    <a:pt x="534" y="808"/>
                  </a:moveTo>
                  <a:lnTo>
                    <a:pt x="534" y="808"/>
                  </a:lnTo>
                  <a:lnTo>
                    <a:pt x="530" y="814"/>
                  </a:lnTo>
                  <a:lnTo>
                    <a:pt x="524" y="816"/>
                  </a:lnTo>
                  <a:lnTo>
                    <a:pt x="514" y="820"/>
                  </a:lnTo>
                  <a:lnTo>
                    <a:pt x="502" y="820"/>
                  </a:lnTo>
                  <a:lnTo>
                    <a:pt x="496" y="818"/>
                  </a:lnTo>
                  <a:lnTo>
                    <a:pt x="492" y="814"/>
                  </a:lnTo>
                  <a:lnTo>
                    <a:pt x="12" y="432"/>
                  </a:lnTo>
                  <a:lnTo>
                    <a:pt x="12" y="432"/>
                  </a:lnTo>
                  <a:lnTo>
                    <a:pt x="6" y="428"/>
                  </a:lnTo>
                  <a:lnTo>
                    <a:pt x="4" y="424"/>
                  </a:lnTo>
                  <a:lnTo>
                    <a:pt x="0" y="412"/>
                  </a:lnTo>
                  <a:lnTo>
                    <a:pt x="2" y="402"/>
                  </a:lnTo>
                  <a:lnTo>
                    <a:pt x="4" y="396"/>
                  </a:lnTo>
                  <a:lnTo>
                    <a:pt x="8" y="390"/>
                  </a:lnTo>
                  <a:lnTo>
                    <a:pt x="308" y="12"/>
                  </a:lnTo>
                  <a:lnTo>
                    <a:pt x="308" y="12"/>
                  </a:lnTo>
                  <a:lnTo>
                    <a:pt x="312" y="8"/>
                  </a:lnTo>
                  <a:lnTo>
                    <a:pt x="318" y="4"/>
                  </a:lnTo>
                  <a:lnTo>
                    <a:pt x="328" y="0"/>
                  </a:lnTo>
                  <a:lnTo>
                    <a:pt x="340" y="0"/>
                  </a:lnTo>
                  <a:lnTo>
                    <a:pt x="346" y="2"/>
                  </a:lnTo>
                  <a:lnTo>
                    <a:pt x="350" y="6"/>
                  </a:lnTo>
                  <a:lnTo>
                    <a:pt x="832" y="388"/>
                  </a:lnTo>
                  <a:lnTo>
                    <a:pt x="832" y="388"/>
                  </a:lnTo>
                  <a:lnTo>
                    <a:pt x="836" y="392"/>
                  </a:lnTo>
                  <a:lnTo>
                    <a:pt x="838" y="398"/>
                  </a:lnTo>
                  <a:lnTo>
                    <a:pt x="842" y="408"/>
                  </a:lnTo>
                  <a:lnTo>
                    <a:pt x="840" y="420"/>
                  </a:lnTo>
                  <a:lnTo>
                    <a:pt x="838" y="426"/>
                  </a:lnTo>
                  <a:lnTo>
                    <a:pt x="834" y="430"/>
                  </a:lnTo>
                  <a:lnTo>
                    <a:pt x="534" y="808"/>
                  </a:lnTo>
                  <a:close/>
                </a:path>
              </a:pathLst>
            </a:custGeom>
            <a:solidFill>
              <a:srgbClr val="32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44" name="Freeform 10275"/>
            <p:cNvSpPr>
              <a:spLocks/>
            </p:cNvSpPr>
            <p:nvPr/>
          </p:nvSpPr>
          <p:spPr bwMode="auto">
            <a:xfrm>
              <a:off x="4915694" y="2443162"/>
              <a:ext cx="590550" cy="577850"/>
            </a:xfrm>
            <a:custGeom>
              <a:avLst/>
              <a:gdLst>
                <a:gd name="T0" fmla="*/ 470 w 744"/>
                <a:gd name="T1" fmla="*/ 718 h 728"/>
                <a:gd name="T2" fmla="*/ 470 w 744"/>
                <a:gd name="T3" fmla="*/ 718 h 728"/>
                <a:gd name="T4" fmla="*/ 460 w 744"/>
                <a:gd name="T5" fmla="*/ 726 h 728"/>
                <a:gd name="T6" fmla="*/ 452 w 744"/>
                <a:gd name="T7" fmla="*/ 728 h 728"/>
                <a:gd name="T8" fmla="*/ 440 w 744"/>
                <a:gd name="T9" fmla="*/ 728 h 728"/>
                <a:gd name="T10" fmla="*/ 432 w 744"/>
                <a:gd name="T11" fmla="*/ 724 h 728"/>
                <a:gd name="T12" fmla="*/ 8 w 744"/>
                <a:gd name="T13" fmla="*/ 386 h 728"/>
                <a:gd name="T14" fmla="*/ 8 w 744"/>
                <a:gd name="T15" fmla="*/ 386 h 728"/>
                <a:gd name="T16" fmla="*/ 2 w 744"/>
                <a:gd name="T17" fmla="*/ 378 h 728"/>
                <a:gd name="T18" fmla="*/ 0 w 744"/>
                <a:gd name="T19" fmla="*/ 368 h 728"/>
                <a:gd name="T20" fmla="*/ 0 w 744"/>
                <a:gd name="T21" fmla="*/ 358 h 728"/>
                <a:gd name="T22" fmla="*/ 6 w 744"/>
                <a:gd name="T23" fmla="*/ 348 h 728"/>
                <a:gd name="T24" fmla="*/ 274 w 744"/>
                <a:gd name="T25" fmla="*/ 12 h 728"/>
                <a:gd name="T26" fmla="*/ 274 w 744"/>
                <a:gd name="T27" fmla="*/ 12 h 728"/>
                <a:gd name="T28" fmla="*/ 282 w 744"/>
                <a:gd name="T29" fmla="*/ 4 h 728"/>
                <a:gd name="T30" fmla="*/ 292 w 744"/>
                <a:gd name="T31" fmla="*/ 0 h 728"/>
                <a:gd name="T32" fmla="*/ 302 w 744"/>
                <a:gd name="T33" fmla="*/ 2 h 728"/>
                <a:gd name="T34" fmla="*/ 312 w 744"/>
                <a:gd name="T35" fmla="*/ 6 h 728"/>
                <a:gd name="T36" fmla="*/ 734 w 744"/>
                <a:gd name="T37" fmla="*/ 342 h 728"/>
                <a:gd name="T38" fmla="*/ 734 w 744"/>
                <a:gd name="T39" fmla="*/ 342 h 728"/>
                <a:gd name="T40" fmla="*/ 740 w 744"/>
                <a:gd name="T41" fmla="*/ 350 h 728"/>
                <a:gd name="T42" fmla="*/ 744 w 744"/>
                <a:gd name="T43" fmla="*/ 360 h 728"/>
                <a:gd name="T44" fmla="*/ 742 w 744"/>
                <a:gd name="T45" fmla="*/ 370 h 728"/>
                <a:gd name="T46" fmla="*/ 738 w 744"/>
                <a:gd name="T47" fmla="*/ 380 h 728"/>
                <a:gd name="T48" fmla="*/ 470 w 744"/>
                <a:gd name="T49" fmla="*/ 718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44" h="728">
                  <a:moveTo>
                    <a:pt x="470" y="718"/>
                  </a:moveTo>
                  <a:lnTo>
                    <a:pt x="470" y="718"/>
                  </a:lnTo>
                  <a:lnTo>
                    <a:pt x="460" y="726"/>
                  </a:lnTo>
                  <a:lnTo>
                    <a:pt x="452" y="728"/>
                  </a:lnTo>
                  <a:lnTo>
                    <a:pt x="440" y="728"/>
                  </a:lnTo>
                  <a:lnTo>
                    <a:pt x="432" y="724"/>
                  </a:lnTo>
                  <a:lnTo>
                    <a:pt x="8" y="386"/>
                  </a:lnTo>
                  <a:lnTo>
                    <a:pt x="8" y="386"/>
                  </a:lnTo>
                  <a:lnTo>
                    <a:pt x="2" y="378"/>
                  </a:lnTo>
                  <a:lnTo>
                    <a:pt x="0" y="368"/>
                  </a:lnTo>
                  <a:lnTo>
                    <a:pt x="0" y="358"/>
                  </a:lnTo>
                  <a:lnTo>
                    <a:pt x="6" y="348"/>
                  </a:lnTo>
                  <a:lnTo>
                    <a:pt x="274" y="12"/>
                  </a:lnTo>
                  <a:lnTo>
                    <a:pt x="274" y="12"/>
                  </a:lnTo>
                  <a:lnTo>
                    <a:pt x="282" y="4"/>
                  </a:lnTo>
                  <a:lnTo>
                    <a:pt x="292" y="0"/>
                  </a:lnTo>
                  <a:lnTo>
                    <a:pt x="302" y="2"/>
                  </a:lnTo>
                  <a:lnTo>
                    <a:pt x="312" y="6"/>
                  </a:lnTo>
                  <a:lnTo>
                    <a:pt x="734" y="342"/>
                  </a:lnTo>
                  <a:lnTo>
                    <a:pt x="734" y="342"/>
                  </a:lnTo>
                  <a:lnTo>
                    <a:pt x="740" y="350"/>
                  </a:lnTo>
                  <a:lnTo>
                    <a:pt x="744" y="360"/>
                  </a:lnTo>
                  <a:lnTo>
                    <a:pt x="742" y="370"/>
                  </a:lnTo>
                  <a:lnTo>
                    <a:pt x="738" y="380"/>
                  </a:lnTo>
                  <a:lnTo>
                    <a:pt x="470" y="718"/>
                  </a:lnTo>
                  <a:close/>
                </a:path>
              </a:pathLst>
            </a:custGeom>
            <a:solidFill>
              <a:srgbClr val="474C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45" name="Freeform 10276"/>
            <p:cNvSpPr>
              <a:spLocks/>
            </p:cNvSpPr>
            <p:nvPr/>
          </p:nvSpPr>
          <p:spPr bwMode="auto">
            <a:xfrm>
              <a:off x="5636419" y="2741612"/>
              <a:ext cx="34925" cy="57150"/>
            </a:xfrm>
            <a:custGeom>
              <a:avLst/>
              <a:gdLst>
                <a:gd name="T0" fmla="*/ 4 w 44"/>
                <a:gd name="T1" fmla="*/ 22 h 72"/>
                <a:gd name="T2" fmla="*/ 4 w 44"/>
                <a:gd name="T3" fmla="*/ 22 h 72"/>
                <a:gd name="T4" fmla="*/ 8 w 44"/>
                <a:gd name="T5" fmla="*/ 30 h 72"/>
                <a:gd name="T6" fmla="*/ 10 w 44"/>
                <a:gd name="T7" fmla="*/ 38 h 72"/>
                <a:gd name="T8" fmla="*/ 12 w 44"/>
                <a:gd name="T9" fmla="*/ 48 h 72"/>
                <a:gd name="T10" fmla="*/ 14 w 44"/>
                <a:gd name="T11" fmla="*/ 58 h 72"/>
                <a:gd name="T12" fmla="*/ 14 w 44"/>
                <a:gd name="T13" fmla="*/ 58 h 72"/>
                <a:gd name="T14" fmla="*/ 14 w 44"/>
                <a:gd name="T15" fmla="*/ 64 h 72"/>
                <a:gd name="T16" fmla="*/ 18 w 44"/>
                <a:gd name="T17" fmla="*/ 68 h 72"/>
                <a:gd name="T18" fmla="*/ 22 w 44"/>
                <a:gd name="T19" fmla="*/ 72 h 72"/>
                <a:gd name="T20" fmla="*/ 28 w 44"/>
                <a:gd name="T21" fmla="*/ 72 h 72"/>
                <a:gd name="T22" fmla="*/ 34 w 44"/>
                <a:gd name="T23" fmla="*/ 72 h 72"/>
                <a:gd name="T24" fmla="*/ 38 w 44"/>
                <a:gd name="T25" fmla="*/ 68 h 72"/>
                <a:gd name="T26" fmla="*/ 42 w 44"/>
                <a:gd name="T27" fmla="*/ 64 h 72"/>
                <a:gd name="T28" fmla="*/ 44 w 44"/>
                <a:gd name="T29" fmla="*/ 58 h 72"/>
                <a:gd name="T30" fmla="*/ 44 w 44"/>
                <a:gd name="T31" fmla="*/ 58 h 72"/>
                <a:gd name="T32" fmla="*/ 42 w 44"/>
                <a:gd name="T33" fmla="*/ 44 h 72"/>
                <a:gd name="T34" fmla="*/ 40 w 44"/>
                <a:gd name="T35" fmla="*/ 30 h 72"/>
                <a:gd name="T36" fmla="*/ 36 w 44"/>
                <a:gd name="T37" fmla="*/ 18 h 72"/>
                <a:gd name="T38" fmla="*/ 28 w 44"/>
                <a:gd name="T39" fmla="*/ 6 h 72"/>
                <a:gd name="T40" fmla="*/ 28 w 44"/>
                <a:gd name="T41" fmla="*/ 6 h 72"/>
                <a:gd name="T42" fmla="*/ 24 w 44"/>
                <a:gd name="T43" fmla="*/ 2 h 72"/>
                <a:gd name="T44" fmla="*/ 20 w 44"/>
                <a:gd name="T45" fmla="*/ 0 h 72"/>
                <a:gd name="T46" fmla="*/ 14 w 44"/>
                <a:gd name="T47" fmla="*/ 0 h 72"/>
                <a:gd name="T48" fmla="*/ 8 w 44"/>
                <a:gd name="T49" fmla="*/ 2 h 72"/>
                <a:gd name="T50" fmla="*/ 4 w 44"/>
                <a:gd name="T51" fmla="*/ 4 h 72"/>
                <a:gd name="T52" fmla="*/ 2 w 44"/>
                <a:gd name="T53" fmla="*/ 10 h 72"/>
                <a:gd name="T54" fmla="*/ 0 w 44"/>
                <a:gd name="T55" fmla="*/ 16 h 72"/>
                <a:gd name="T56" fmla="*/ 4 w 44"/>
                <a:gd name="T57" fmla="*/ 2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" h="72">
                  <a:moveTo>
                    <a:pt x="4" y="22"/>
                  </a:moveTo>
                  <a:lnTo>
                    <a:pt x="4" y="22"/>
                  </a:lnTo>
                  <a:lnTo>
                    <a:pt x="8" y="30"/>
                  </a:lnTo>
                  <a:lnTo>
                    <a:pt x="10" y="38"/>
                  </a:lnTo>
                  <a:lnTo>
                    <a:pt x="12" y="48"/>
                  </a:lnTo>
                  <a:lnTo>
                    <a:pt x="14" y="58"/>
                  </a:lnTo>
                  <a:lnTo>
                    <a:pt x="14" y="58"/>
                  </a:lnTo>
                  <a:lnTo>
                    <a:pt x="14" y="64"/>
                  </a:lnTo>
                  <a:lnTo>
                    <a:pt x="18" y="68"/>
                  </a:lnTo>
                  <a:lnTo>
                    <a:pt x="22" y="72"/>
                  </a:lnTo>
                  <a:lnTo>
                    <a:pt x="28" y="72"/>
                  </a:lnTo>
                  <a:lnTo>
                    <a:pt x="34" y="72"/>
                  </a:lnTo>
                  <a:lnTo>
                    <a:pt x="38" y="68"/>
                  </a:lnTo>
                  <a:lnTo>
                    <a:pt x="42" y="64"/>
                  </a:lnTo>
                  <a:lnTo>
                    <a:pt x="44" y="58"/>
                  </a:lnTo>
                  <a:lnTo>
                    <a:pt x="44" y="58"/>
                  </a:lnTo>
                  <a:lnTo>
                    <a:pt x="42" y="44"/>
                  </a:lnTo>
                  <a:lnTo>
                    <a:pt x="40" y="30"/>
                  </a:lnTo>
                  <a:lnTo>
                    <a:pt x="36" y="18"/>
                  </a:lnTo>
                  <a:lnTo>
                    <a:pt x="28" y="6"/>
                  </a:lnTo>
                  <a:lnTo>
                    <a:pt x="28" y="6"/>
                  </a:lnTo>
                  <a:lnTo>
                    <a:pt x="24" y="2"/>
                  </a:lnTo>
                  <a:lnTo>
                    <a:pt x="20" y="0"/>
                  </a:lnTo>
                  <a:lnTo>
                    <a:pt x="14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2" y="10"/>
                  </a:lnTo>
                  <a:lnTo>
                    <a:pt x="0" y="16"/>
                  </a:lnTo>
                  <a:lnTo>
                    <a:pt x="4" y="22"/>
                  </a:lnTo>
                  <a:close/>
                </a:path>
              </a:pathLst>
            </a:custGeom>
            <a:solidFill>
              <a:srgbClr val="2B5E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46" name="Freeform 10277"/>
            <p:cNvSpPr>
              <a:spLocks/>
            </p:cNvSpPr>
            <p:nvPr/>
          </p:nvSpPr>
          <p:spPr bwMode="auto">
            <a:xfrm>
              <a:off x="5636419" y="2741612"/>
              <a:ext cx="34925" cy="57150"/>
            </a:xfrm>
            <a:custGeom>
              <a:avLst/>
              <a:gdLst>
                <a:gd name="T0" fmla="*/ 4 w 44"/>
                <a:gd name="T1" fmla="*/ 22 h 72"/>
                <a:gd name="T2" fmla="*/ 4 w 44"/>
                <a:gd name="T3" fmla="*/ 22 h 72"/>
                <a:gd name="T4" fmla="*/ 8 w 44"/>
                <a:gd name="T5" fmla="*/ 30 h 72"/>
                <a:gd name="T6" fmla="*/ 10 w 44"/>
                <a:gd name="T7" fmla="*/ 38 h 72"/>
                <a:gd name="T8" fmla="*/ 12 w 44"/>
                <a:gd name="T9" fmla="*/ 48 h 72"/>
                <a:gd name="T10" fmla="*/ 14 w 44"/>
                <a:gd name="T11" fmla="*/ 58 h 72"/>
                <a:gd name="T12" fmla="*/ 14 w 44"/>
                <a:gd name="T13" fmla="*/ 58 h 72"/>
                <a:gd name="T14" fmla="*/ 14 w 44"/>
                <a:gd name="T15" fmla="*/ 64 h 72"/>
                <a:gd name="T16" fmla="*/ 18 w 44"/>
                <a:gd name="T17" fmla="*/ 68 h 72"/>
                <a:gd name="T18" fmla="*/ 22 w 44"/>
                <a:gd name="T19" fmla="*/ 72 h 72"/>
                <a:gd name="T20" fmla="*/ 28 w 44"/>
                <a:gd name="T21" fmla="*/ 72 h 72"/>
                <a:gd name="T22" fmla="*/ 34 w 44"/>
                <a:gd name="T23" fmla="*/ 72 h 72"/>
                <a:gd name="T24" fmla="*/ 38 w 44"/>
                <a:gd name="T25" fmla="*/ 68 h 72"/>
                <a:gd name="T26" fmla="*/ 42 w 44"/>
                <a:gd name="T27" fmla="*/ 64 h 72"/>
                <a:gd name="T28" fmla="*/ 44 w 44"/>
                <a:gd name="T29" fmla="*/ 58 h 72"/>
                <a:gd name="T30" fmla="*/ 44 w 44"/>
                <a:gd name="T31" fmla="*/ 58 h 72"/>
                <a:gd name="T32" fmla="*/ 42 w 44"/>
                <a:gd name="T33" fmla="*/ 44 h 72"/>
                <a:gd name="T34" fmla="*/ 40 w 44"/>
                <a:gd name="T35" fmla="*/ 30 h 72"/>
                <a:gd name="T36" fmla="*/ 36 w 44"/>
                <a:gd name="T37" fmla="*/ 18 h 72"/>
                <a:gd name="T38" fmla="*/ 28 w 44"/>
                <a:gd name="T39" fmla="*/ 6 h 72"/>
                <a:gd name="T40" fmla="*/ 28 w 44"/>
                <a:gd name="T41" fmla="*/ 6 h 72"/>
                <a:gd name="T42" fmla="*/ 24 w 44"/>
                <a:gd name="T43" fmla="*/ 2 h 72"/>
                <a:gd name="T44" fmla="*/ 20 w 44"/>
                <a:gd name="T45" fmla="*/ 0 h 72"/>
                <a:gd name="T46" fmla="*/ 14 w 44"/>
                <a:gd name="T47" fmla="*/ 0 h 72"/>
                <a:gd name="T48" fmla="*/ 8 w 44"/>
                <a:gd name="T49" fmla="*/ 2 h 72"/>
                <a:gd name="T50" fmla="*/ 4 w 44"/>
                <a:gd name="T51" fmla="*/ 4 h 72"/>
                <a:gd name="T52" fmla="*/ 2 w 44"/>
                <a:gd name="T53" fmla="*/ 10 h 72"/>
                <a:gd name="T54" fmla="*/ 0 w 44"/>
                <a:gd name="T55" fmla="*/ 16 h 72"/>
                <a:gd name="T56" fmla="*/ 4 w 44"/>
                <a:gd name="T57" fmla="*/ 2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" h="72">
                  <a:moveTo>
                    <a:pt x="4" y="22"/>
                  </a:moveTo>
                  <a:lnTo>
                    <a:pt x="4" y="22"/>
                  </a:lnTo>
                  <a:lnTo>
                    <a:pt x="8" y="30"/>
                  </a:lnTo>
                  <a:lnTo>
                    <a:pt x="10" y="38"/>
                  </a:lnTo>
                  <a:lnTo>
                    <a:pt x="12" y="48"/>
                  </a:lnTo>
                  <a:lnTo>
                    <a:pt x="14" y="58"/>
                  </a:lnTo>
                  <a:lnTo>
                    <a:pt x="14" y="58"/>
                  </a:lnTo>
                  <a:lnTo>
                    <a:pt x="14" y="64"/>
                  </a:lnTo>
                  <a:lnTo>
                    <a:pt x="18" y="68"/>
                  </a:lnTo>
                  <a:lnTo>
                    <a:pt x="22" y="72"/>
                  </a:lnTo>
                  <a:lnTo>
                    <a:pt x="28" y="72"/>
                  </a:lnTo>
                  <a:lnTo>
                    <a:pt x="34" y="72"/>
                  </a:lnTo>
                  <a:lnTo>
                    <a:pt x="38" y="68"/>
                  </a:lnTo>
                  <a:lnTo>
                    <a:pt x="42" y="64"/>
                  </a:lnTo>
                  <a:lnTo>
                    <a:pt x="44" y="58"/>
                  </a:lnTo>
                  <a:lnTo>
                    <a:pt x="44" y="58"/>
                  </a:lnTo>
                  <a:lnTo>
                    <a:pt x="42" y="44"/>
                  </a:lnTo>
                  <a:lnTo>
                    <a:pt x="40" y="30"/>
                  </a:lnTo>
                  <a:lnTo>
                    <a:pt x="36" y="18"/>
                  </a:lnTo>
                  <a:lnTo>
                    <a:pt x="28" y="6"/>
                  </a:lnTo>
                  <a:lnTo>
                    <a:pt x="28" y="6"/>
                  </a:lnTo>
                  <a:lnTo>
                    <a:pt x="24" y="2"/>
                  </a:lnTo>
                  <a:lnTo>
                    <a:pt x="20" y="0"/>
                  </a:lnTo>
                  <a:lnTo>
                    <a:pt x="14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2" y="10"/>
                  </a:lnTo>
                  <a:lnTo>
                    <a:pt x="0" y="16"/>
                  </a:lnTo>
                  <a:lnTo>
                    <a:pt x="4" y="2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47" name="Freeform 10278"/>
            <p:cNvSpPr>
              <a:spLocks/>
            </p:cNvSpPr>
            <p:nvPr/>
          </p:nvSpPr>
          <p:spPr bwMode="auto">
            <a:xfrm>
              <a:off x="5677694" y="2741612"/>
              <a:ext cx="28575" cy="47625"/>
            </a:xfrm>
            <a:custGeom>
              <a:avLst/>
              <a:gdLst>
                <a:gd name="T0" fmla="*/ 2 w 36"/>
                <a:gd name="T1" fmla="*/ 18 h 60"/>
                <a:gd name="T2" fmla="*/ 2 w 36"/>
                <a:gd name="T3" fmla="*/ 18 h 60"/>
                <a:gd name="T4" fmla="*/ 4 w 36"/>
                <a:gd name="T5" fmla="*/ 32 h 60"/>
                <a:gd name="T6" fmla="*/ 6 w 36"/>
                <a:gd name="T7" fmla="*/ 46 h 60"/>
                <a:gd name="T8" fmla="*/ 6 w 36"/>
                <a:gd name="T9" fmla="*/ 46 h 60"/>
                <a:gd name="T10" fmla="*/ 6 w 36"/>
                <a:gd name="T11" fmla="*/ 52 h 60"/>
                <a:gd name="T12" fmla="*/ 10 w 36"/>
                <a:gd name="T13" fmla="*/ 56 h 60"/>
                <a:gd name="T14" fmla="*/ 14 w 36"/>
                <a:gd name="T15" fmla="*/ 60 h 60"/>
                <a:gd name="T16" fmla="*/ 20 w 36"/>
                <a:gd name="T17" fmla="*/ 60 h 60"/>
                <a:gd name="T18" fmla="*/ 26 w 36"/>
                <a:gd name="T19" fmla="*/ 60 h 60"/>
                <a:gd name="T20" fmla="*/ 30 w 36"/>
                <a:gd name="T21" fmla="*/ 56 h 60"/>
                <a:gd name="T22" fmla="*/ 34 w 36"/>
                <a:gd name="T23" fmla="*/ 52 h 60"/>
                <a:gd name="T24" fmla="*/ 36 w 36"/>
                <a:gd name="T25" fmla="*/ 46 h 60"/>
                <a:gd name="T26" fmla="*/ 36 w 36"/>
                <a:gd name="T27" fmla="*/ 46 h 60"/>
                <a:gd name="T28" fmla="*/ 34 w 36"/>
                <a:gd name="T29" fmla="*/ 28 h 60"/>
                <a:gd name="T30" fmla="*/ 30 w 36"/>
                <a:gd name="T31" fmla="*/ 10 h 60"/>
                <a:gd name="T32" fmla="*/ 30 w 36"/>
                <a:gd name="T33" fmla="*/ 10 h 60"/>
                <a:gd name="T34" fmla="*/ 28 w 36"/>
                <a:gd name="T35" fmla="*/ 4 h 60"/>
                <a:gd name="T36" fmla="*/ 22 w 36"/>
                <a:gd name="T37" fmla="*/ 0 h 60"/>
                <a:gd name="T38" fmla="*/ 18 w 36"/>
                <a:gd name="T39" fmla="*/ 0 h 60"/>
                <a:gd name="T40" fmla="*/ 12 w 36"/>
                <a:gd name="T41" fmla="*/ 0 h 60"/>
                <a:gd name="T42" fmla="*/ 6 w 36"/>
                <a:gd name="T43" fmla="*/ 2 h 60"/>
                <a:gd name="T44" fmla="*/ 2 w 36"/>
                <a:gd name="T45" fmla="*/ 6 h 60"/>
                <a:gd name="T46" fmla="*/ 0 w 36"/>
                <a:gd name="T47" fmla="*/ 12 h 60"/>
                <a:gd name="T48" fmla="*/ 2 w 36"/>
                <a:gd name="T49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6" h="60">
                  <a:moveTo>
                    <a:pt x="2" y="18"/>
                  </a:moveTo>
                  <a:lnTo>
                    <a:pt x="2" y="18"/>
                  </a:lnTo>
                  <a:lnTo>
                    <a:pt x="4" y="32"/>
                  </a:lnTo>
                  <a:lnTo>
                    <a:pt x="6" y="46"/>
                  </a:lnTo>
                  <a:lnTo>
                    <a:pt x="6" y="46"/>
                  </a:lnTo>
                  <a:lnTo>
                    <a:pt x="6" y="52"/>
                  </a:lnTo>
                  <a:lnTo>
                    <a:pt x="10" y="56"/>
                  </a:lnTo>
                  <a:lnTo>
                    <a:pt x="14" y="60"/>
                  </a:lnTo>
                  <a:lnTo>
                    <a:pt x="20" y="60"/>
                  </a:lnTo>
                  <a:lnTo>
                    <a:pt x="26" y="60"/>
                  </a:lnTo>
                  <a:lnTo>
                    <a:pt x="30" y="56"/>
                  </a:lnTo>
                  <a:lnTo>
                    <a:pt x="34" y="52"/>
                  </a:lnTo>
                  <a:lnTo>
                    <a:pt x="36" y="46"/>
                  </a:lnTo>
                  <a:lnTo>
                    <a:pt x="36" y="46"/>
                  </a:lnTo>
                  <a:lnTo>
                    <a:pt x="34" y="28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28" y="4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2" y="0"/>
                  </a:lnTo>
                  <a:lnTo>
                    <a:pt x="6" y="2"/>
                  </a:lnTo>
                  <a:lnTo>
                    <a:pt x="2" y="6"/>
                  </a:lnTo>
                  <a:lnTo>
                    <a:pt x="0" y="12"/>
                  </a:lnTo>
                  <a:lnTo>
                    <a:pt x="2" y="18"/>
                  </a:lnTo>
                  <a:close/>
                </a:path>
              </a:pathLst>
            </a:custGeom>
            <a:solidFill>
              <a:srgbClr val="2B5E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48" name="Freeform 10279"/>
            <p:cNvSpPr>
              <a:spLocks/>
            </p:cNvSpPr>
            <p:nvPr/>
          </p:nvSpPr>
          <p:spPr bwMode="auto">
            <a:xfrm>
              <a:off x="5677694" y="2741612"/>
              <a:ext cx="28575" cy="47625"/>
            </a:xfrm>
            <a:custGeom>
              <a:avLst/>
              <a:gdLst>
                <a:gd name="T0" fmla="*/ 2 w 36"/>
                <a:gd name="T1" fmla="*/ 18 h 60"/>
                <a:gd name="T2" fmla="*/ 2 w 36"/>
                <a:gd name="T3" fmla="*/ 18 h 60"/>
                <a:gd name="T4" fmla="*/ 4 w 36"/>
                <a:gd name="T5" fmla="*/ 32 h 60"/>
                <a:gd name="T6" fmla="*/ 6 w 36"/>
                <a:gd name="T7" fmla="*/ 46 h 60"/>
                <a:gd name="T8" fmla="*/ 6 w 36"/>
                <a:gd name="T9" fmla="*/ 46 h 60"/>
                <a:gd name="T10" fmla="*/ 6 w 36"/>
                <a:gd name="T11" fmla="*/ 52 h 60"/>
                <a:gd name="T12" fmla="*/ 10 w 36"/>
                <a:gd name="T13" fmla="*/ 56 h 60"/>
                <a:gd name="T14" fmla="*/ 14 w 36"/>
                <a:gd name="T15" fmla="*/ 60 h 60"/>
                <a:gd name="T16" fmla="*/ 20 w 36"/>
                <a:gd name="T17" fmla="*/ 60 h 60"/>
                <a:gd name="T18" fmla="*/ 26 w 36"/>
                <a:gd name="T19" fmla="*/ 60 h 60"/>
                <a:gd name="T20" fmla="*/ 30 w 36"/>
                <a:gd name="T21" fmla="*/ 56 h 60"/>
                <a:gd name="T22" fmla="*/ 34 w 36"/>
                <a:gd name="T23" fmla="*/ 52 h 60"/>
                <a:gd name="T24" fmla="*/ 36 w 36"/>
                <a:gd name="T25" fmla="*/ 46 h 60"/>
                <a:gd name="T26" fmla="*/ 36 w 36"/>
                <a:gd name="T27" fmla="*/ 46 h 60"/>
                <a:gd name="T28" fmla="*/ 34 w 36"/>
                <a:gd name="T29" fmla="*/ 28 h 60"/>
                <a:gd name="T30" fmla="*/ 30 w 36"/>
                <a:gd name="T31" fmla="*/ 10 h 60"/>
                <a:gd name="T32" fmla="*/ 30 w 36"/>
                <a:gd name="T33" fmla="*/ 10 h 60"/>
                <a:gd name="T34" fmla="*/ 28 w 36"/>
                <a:gd name="T35" fmla="*/ 4 h 60"/>
                <a:gd name="T36" fmla="*/ 22 w 36"/>
                <a:gd name="T37" fmla="*/ 0 h 60"/>
                <a:gd name="T38" fmla="*/ 18 w 36"/>
                <a:gd name="T39" fmla="*/ 0 h 60"/>
                <a:gd name="T40" fmla="*/ 12 w 36"/>
                <a:gd name="T41" fmla="*/ 0 h 60"/>
                <a:gd name="T42" fmla="*/ 6 w 36"/>
                <a:gd name="T43" fmla="*/ 2 h 60"/>
                <a:gd name="T44" fmla="*/ 2 w 36"/>
                <a:gd name="T45" fmla="*/ 6 h 60"/>
                <a:gd name="T46" fmla="*/ 0 w 36"/>
                <a:gd name="T47" fmla="*/ 12 h 60"/>
                <a:gd name="T48" fmla="*/ 2 w 36"/>
                <a:gd name="T49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6" h="60">
                  <a:moveTo>
                    <a:pt x="2" y="18"/>
                  </a:moveTo>
                  <a:lnTo>
                    <a:pt x="2" y="18"/>
                  </a:lnTo>
                  <a:lnTo>
                    <a:pt x="4" y="32"/>
                  </a:lnTo>
                  <a:lnTo>
                    <a:pt x="6" y="46"/>
                  </a:lnTo>
                  <a:lnTo>
                    <a:pt x="6" y="46"/>
                  </a:lnTo>
                  <a:lnTo>
                    <a:pt x="6" y="52"/>
                  </a:lnTo>
                  <a:lnTo>
                    <a:pt x="10" y="56"/>
                  </a:lnTo>
                  <a:lnTo>
                    <a:pt x="14" y="60"/>
                  </a:lnTo>
                  <a:lnTo>
                    <a:pt x="20" y="60"/>
                  </a:lnTo>
                  <a:lnTo>
                    <a:pt x="26" y="60"/>
                  </a:lnTo>
                  <a:lnTo>
                    <a:pt x="30" y="56"/>
                  </a:lnTo>
                  <a:lnTo>
                    <a:pt x="34" y="52"/>
                  </a:lnTo>
                  <a:lnTo>
                    <a:pt x="36" y="46"/>
                  </a:lnTo>
                  <a:lnTo>
                    <a:pt x="36" y="46"/>
                  </a:lnTo>
                  <a:lnTo>
                    <a:pt x="34" y="28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28" y="4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2" y="0"/>
                  </a:lnTo>
                  <a:lnTo>
                    <a:pt x="6" y="2"/>
                  </a:lnTo>
                  <a:lnTo>
                    <a:pt x="2" y="6"/>
                  </a:lnTo>
                  <a:lnTo>
                    <a:pt x="0" y="12"/>
                  </a:lnTo>
                  <a:lnTo>
                    <a:pt x="2" y="1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49" name="Freeform 10280"/>
            <p:cNvSpPr>
              <a:spLocks/>
            </p:cNvSpPr>
            <p:nvPr/>
          </p:nvSpPr>
          <p:spPr bwMode="auto">
            <a:xfrm>
              <a:off x="4796631" y="2695575"/>
              <a:ext cx="31750" cy="80963"/>
            </a:xfrm>
            <a:custGeom>
              <a:avLst/>
              <a:gdLst>
                <a:gd name="T0" fmla="*/ 10 w 40"/>
                <a:gd name="T1" fmla="*/ 8 h 102"/>
                <a:gd name="T2" fmla="*/ 10 w 40"/>
                <a:gd name="T3" fmla="*/ 8 h 102"/>
                <a:gd name="T4" fmla="*/ 4 w 40"/>
                <a:gd name="T5" fmla="*/ 20 h 102"/>
                <a:gd name="T6" fmla="*/ 2 w 40"/>
                <a:gd name="T7" fmla="*/ 30 h 102"/>
                <a:gd name="T8" fmla="*/ 0 w 40"/>
                <a:gd name="T9" fmla="*/ 42 h 102"/>
                <a:gd name="T10" fmla="*/ 0 w 40"/>
                <a:gd name="T11" fmla="*/ 52 h 102"/>
                <a:gd name="T12" fmla="*/ 2 w 40"/>
                <a:gd name="T13" fmla="*/ 62 h 102"/>
                <a:gd name="T14" fmla="*/ 4 w 40"/>
                <a:gd name="T15" fmla="*/ 74 h 102"/>
                <a:gd name="T16" fmla="*/ 14 w 40"/>
                <a:gd name="T17" fmla="*/ 96 h 102"/>
                <a:gd name="T18" fmla="*/ 14 w 40"/>
                <a:gd name="T19" fmla="*/ 96 h 102"/>
                <a:gd name="T20" fmla="*/ 16 w 40"/>
                <a:gd name="T21" fmla="*/ 100 h 102"/>
                <a:gd name="T22" fmla="*/ 22 w 40"/>
                <a:gd name="T23" fmla="*/ 102 h 102"/>
                <a:gd name="T24" fmla="*/ 28 w 40"/>
                <a:gd name="T25" fmla="*/ 102 h 102"/>
                <a:gd name="T26" fmla="*/ 32 w 40"/>
                <a:gd name="T27" fmla="*/ 100 h 102"/>
                <a:gd name="T28" fmla="*/ 36 w 40"/>
                <a:gd name="T29" fmla="*/ 98 h 102"/>
                <a:gd name="T30" fmla="*/ 40 w 40"/>
                <a:gd name="T31" fmla="*/ 92 h 102"/>
                <a:gd name="T32" fmla="*/ 40 w 40"/>
                <a:gd name="T33" fmla="*/ 86 h 102"/>
                <a:gd name="T34" fmla="*/ 38 w 40"/>
                <a:gd name="T35" fmla="*/ 80 h 102"/>
                <a:gd name="T36" fmla="*/ 38 w 40"/>
                <a:gd name="T37" fmla="*/ 80 h 102"/>
                <a:gd name="T38" fmla="*/ 34 w 40"/>
                <a:gd name="T39" fmla="*/ 66 h 102"/>
                <a:gd name="T40" fmla="*/ 30 w 40"/>
                <a:gd name="T41" fmla="*/ 52 h 102"/>
                <a:gd name="T42" fmla="*/ 30 w 40"/>
                <a:gd name="T43" fmla="*/ 38 h 102"/>
                <a:gd name="T44" fmla="*/ 34 w 40"/>
                <a:gd name="T45" fmla="*/ 24 h 102"/>
                <a:gd name="T46" fmla="*/ 34 w 40"/>
                <a:gd name="T47" fmla="*/ 24 h 102"/>
                <a:gd name="T48" fmla="*/ 36 w 40"/>
                <a:gd name="T49" fmla="*/ 16 h 102"/>
                <a:gd name="T50" fmla="*/ 36 w 40"/>
                <a:gd name="T51" fmla="*/ 12 h 102"/>
                <a:gd name="T52" fmla="*/ 32 w 40"/>
                <a:gd name="T53" fmla="*/ 6 h 102"/>
                <a:gd name="T54" fmla="*/ 28 w 40"/>
                <a:gd name="T55" fmla="*/ 2 h 102"/>
                <a:gd name="T56" fmla="*/ 22 w 40"/>
                <a:gd name="T57" fmla="*/ 0 h 102"/>
                <a:gd name="T58" fmla="*/ 18 w 40"/>
                <a:gd name="T59" fmla="*/ 0 h 102"/>
                <a:gd name="T60" fmla="*/ 12 w 40"/>
                <a:gd name="T61" fmla="*/ 4 h 102"/>
                <a:gd name="T62" fmla="*/ 10 w 40"/>
                <a:gd name="T63" fmla="*/ 8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" h="102">
                  <a:moveTo>
                    <a:pt x="10" y="8"/>
                  </a:moveTo>
                  <a:lnTo>
                    <a:pt x="10" y="8"/>
                  </a:lnTo>
                  <a:lnTo>
                    <a:pt x="4" y="20"/>
                  </a:lnTo>
                  <a:lnTo>
                    <a:pt x="2" y="30"/>
                  </a:lnTo>
                  <a:lnTo>
                    <a:pt x="0" y="42"/>
                  </a:lnTo>
                  <a:lnTo>
                    <a:pt x="0" y="52"/>
                  </a:lnTo>
                  <a:lnTo>
                    <a:pt x="2" y="62"/>
                  </a:lnTo>
                  <a:lnTo>
                    <a:pt x="4" y="74"/>
                  </a:lnTo>
                  <a:lnTo>
                    <a:pt x="14" y="96"/>
                  </a:lnTo>
                  <a:lnTo>
                    <a:pt x="14" y="96"/>
                  </a:lnTo>
                  <a:lnTo>
                    <a:pt x="16" y="100"/>
                  </a:lnTo>
                  <a:lnTo>
                    <a:pt x="22" y="102"/>
                  </a:lnTo>
                  <a:lnTo>
                    <a:pt x="28" y="102"/>
                  </a:lnTo>
                  <a:lnTo>
                    <a:pt x="32" y="100"/>
                  </a:lnTo>
                  <a:lnTo>
                    <a:pt x="36" y="98"/>
                  </a:lnTo>
                  <a:lnTo>
                    <a:pt x="40" y="92"/>
                  </a:lnTo>
                  <a:lnTo>
                    <a:pt x="40" y="86"/>
                  </a:lnTo>
                  <a:lnTo>
                    <a:pt x="38" y="80"/>
                  </a:lnTo>
                  <a:lnTo>
                    <a:pt x="38" y="80"/>
                  </a:lnTo>
                  <a:lnTo>
                    <a:pt x="34" y="66"/>
                  </a:lnTo>
                  <a:lnTo>
                    <a:pt x="30" y="52"/>
                  </a:lnTo>
                  <a:lnTo>
                    <a:pt x="30" y="38"/>
                  </a:lnTo>
                  <a:lnTo>
                    <a:pt x="34" y="24"/>
                  </a:lnTo>
                  <a:lnTo>
                    <a:pt x="34" y="24"/>
                  </a:lnTo>
                  <a:lnTo>
                    <a:pt x="36" y="16"/>
                  </a:lnTo>
                  <a:lnTo>
                    <a:pt x="36" y="12"/>
                  </a:lnTo>
                  <a:lnTo>
                    <a:pt x="32" y="6"/>
                  </a:lnTo>
                  <a:lnTo>
                    <a:pt x="28" y="2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2" y="4"/>
                  </a:lnTo>
                  <a:lnTo>
                    <a:pt x="10" y="8"/>
                  </a:lnTo>
                  <a:close/>
                </a:path>
              </a:pathLst>
            </a:custGeom>
            <a:solidFill>
              <a:srgbClr val="2B5E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50" name="Freeform 10281"/>
            <p:cNvSpPr>
              <a:spLocks/>
            </p:cNvSpPr>
            <p:nvPr/>
          </p:nvSpPr>
          <p:spPr bwMode="auto">
            <a:xfrm>
              <a:off x="4796631" y="2695575"/>
              <a:ext cx="31750" cy="80963"/>
            </a:xfrm>
            <a:custGeom>
              <a:avLst/>
              <a:gdLst>
                <a:gd name="T0" fmla="*/ 10 w 40"/>
                <a:gd name="T1" fmla="*/ 8 h 102"/>
                <a:gd name="T2" fmla="*/ 10 w 40"/>
                <a:gd name="T3" fmla="*/ 8 h 102"/>
                <a:gd name="T4" fmla="*/ 4 w 40"/>
                <a:gd name="T5" fmla="*/ 20 h 102"/>
                <a:gd name="T6" fmla="*/ 2 w 40"/>
                <a:gd name="T7" fmla="*/ 30 h 102"/>
                <a:gd name="T8" fmla="*/ 0 w 40"/>
                <a:gd name="T9" fmla="*/ 42 h 102"/>
                <a:gd name="T10" fmla="*/ 0 w 40"/>
                <a:gd name="T11" fmla="*/ 52 h 102"/>
                <a:gd name="T12" fmla="*/ 2 w 40"/>
                <a:gd name="T13" fmla="*/ 62 h 102"/>
                <a:gd name="T14" fmla="*/ 4 w 40"/>
                <a:gd name="T15" fmla="*/ 74 h 102"/>
                <a:gd name="T16" fmla="*/ 14 w 40"/>
                <a:gd name="T17" fmla="*/ 96 h 102"/>
                <a:gd name="T18" fmla="*/ 14 w 40"/>
                <a:gd name="T19" fmla="*/ 96 h 102"/>
                <a:gd name="T20" fmla="*/ 16 w 40"/>
                <a:gd name="T21" fmla="*/ 100 h 102"/>
                <a:gd name="T22" fmla="*/ 22 w 40"/>
                <a:gd name="T23" fmla="*/ 102 h 102"/>
                <a:gd name="T24" fmla="*/ 28 w 40"/>
                <a:gd name="T25" fmla="*/ 102 h 102"/>
                <a:gd name="T26" fmla="*/ 32 w 40"/>
                <a:gd name="T27" fmla="*/ 100 h 102"/>
                <a:gd name="T28" fmla="*/ 36 w 40"/>
                <a:gd name="T29" fmla="*/ 98 h 102"/>
                <a:gd name="T30" fmla="*/ 40 w 40"/>
                <a:gd name="T31" fmla="*/ 92 h 102"/>
                <a:gd name="T32" fmla="*/ 40 w 40"/>
                <a:gd name="T33" fmla="*/ 86 h 102"/>
                <a:gd name="T34" fmla="*/ 38 w 40"/>
                <a:gd name="T35" fmla="*/ 80 h 102"/>
                <a:gd name="T36" fmla="*/ 38 w 40"/>
                <a:gd name="T37" fmla="*/ 80 h 102"/>
                <a:gd name="T38" fmla="*/ 34 w 40"/>
                <a:gd name="T39" fmla="*/ 66 h 102"/>
                <a:gd name="T40" fmla="*/ 30 w 40"/>
                <a:gd name="T41" fmla="*/ 52 h 102"/>
                <a:gd name="T42" fmla="*/ 30 w 40"/>
                <a:gd name="T43" fmla="*/ 38 h 102"/>
                <a:gd name="T44" fmla="*/ 34 w 40"/>
                <a:gd name="T45" fmla="*/ 24 h 102"/>
                <a:gd name="T46" fmla="*/ 34 w 40"/>
                <a:gd name="T47" fmla="*/ 24 h 102"/>
                <a:gd name="T48" fmla="*/ 36 w 40"/>
                <a:gd name="T49" fmla="*/ 16 h 102"/>
                <a:gd name="T50" fmla="*/ 36 w 40"/>
                <a:gd name="T51" fmla="*/ 12 h 102"/>
                <a:gd name="T52" fmla="*/ 32 w 40"/>
                <a:gd name="T53" fmla="*/ 6 h 102"/>
                <a:gd name="T54" fmla="*/ 28 w 40"/>
                <a:gd name="T55" fmla="*/ 2 h 102"/>
                <a:gd name="T56" fmla="*/ 22 w 40"/>
                <a:gd name="T57" fmla="*/ 0 h 102"/>
                <a:gd name="T58" fmla="*/ 18 w 40"/>
                <a:gd name="T59" fmla="*/ 0 h 102"/>
                <a:gd name="T60" fmla="*/ 12 w 40"/>
                <a:gd name="T61" fmla="*/ 4 h 102"/>
                <a:gd name="T62" fmla="*/ 10 w 40"/>
                <a:gd name="T63" fmla="*/ 8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" h="102">
                  <a:moveTo>
                    <a:pt x="10" y="8"/>
                  </a:moveTo>
                  <a:lnTo>
                    <a:pt x="10" y="8"/>
                  </a:lnTo>
                  <a:lnTo>
                    <a:pt x="4" y="20"/>
                  </a:lnTo>
                  <a:lnTo>
                    <a:pt x="2" y="30"/>
                  </a:lnTo>
                  <a:lnTo>
                    <a:pt x="0" y="42"/>
                  </a:lnTo>
                  <a:lnTo>
                    <a:pt x="0" y="52"/>
                  </a:lnTo>
                  <a:lnTo>
                    <a:pt x="2" y="62"/>
                  </a:lnTo>
                  <a:lnTo>
                    <a:pt x="4" y="74"/>
                  </a:lnTo>
                  <a:lnTo>
                    <a:pt x="14" y="96"/>
                  </a:lnTo>
                  <a:lnTo>
                    <a:pt x="14" y="96"/>
                  </a:lnTo>
                  <a:lnTo>
                    <a:pt x="16" y="100"/>
                  </a:lnTo>
                  <a:lnTo>
                    <a:pt x="22" y="102"/>
                  </a:lnTo>
                  <a:lnTo>
                    <a:pt x="28" y="102"/>
                  </a:lnTo>
                  <a:lnTo>
                    <a:pt x="32" y="100"/>
                  </a:lnTo>
                  <a:lnTo>
                    <a:pt x="36" y="98"/>
                  </a:lnTo>
                  <a:lnTo>
                    <a:pt x="40" y="92"/>
                  </a:lnTo>
                  <a:lnTo>
                    <a:pt x="40" y="86"/>
                  </a:lnTo>
                  <a:lnTo>
                    <a:pt x="38" y="80"/>
                  </a:lnTo>
                  <a:lnTo>
                    <a:pt x="38" y="80"/>
                  </a:lnTo>
                  <a:lnTo>
                    <a:pt x="34" y="66"/>
                  </a:lnTo>
                  <a:lnTo>
                    <a:pt x="30" y="52"/>
                  </a:lnTo>
                  <a:lnTo>
                    <a:pt x="30" y="38"/>
                  </a:lnTo>
                  <a:lnTo>
                    <a:pt x="34" y="24"/>
                  </a:lnTo>
                  <a:lnTo>
                    <a:pt x="34" y="24"/>
                  </a:lnTo>
                  <a:lnTo>
                    <a:pt x="36" y="16"/>
                  </a:lnTo>
                  <a:lnTo>
                    <a:pt x="36" y="12"/>
                  </a:lnTo>
                  <a:lnTo>
                    <a:pt x="32" y="6"/>
                  </a:lnTo>
                  <a:lnTo>
                    <a:pt x="28" y="2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2" y="4"/>
                  </a:lnTo>
                  <a:lnTo>
                    <a:pt x="10" y="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51" name="Freeform 10282"/>
            <p:cNvSpPr>
              <a:spLocks/>
            </p:cNvSpPr>
            <p:nvPr/>
          </p:nvSpPr>
          <p:spPr bwMode="auto">
            <a:xfrm>
              <a:off x="4755356" y="2703512"/>
              <a:ext cx="25400" cy="66675"/>
            </a:xfrm>
            <a:custGeom>
              <a:avLst/>
              <a:gdLst>
                <a:gd name="T0" fmla="*/ 0 w 32"/>
                <a:gd name="T1" fmla="*/ 14 h 84"/>
                <a:gd name="T2" fmla="*/ 0 w 32"/>
                <a:gd name="T3" fmla="*/ 14 h 84"/>
                <a:gd name="T4" fmla="*/ 0 w 32"/>
                <a:gd name="T5" fmla="*/ 44 h 84"/>
                <a:gd name="T6" fmla="*/ 4 w 32"/>
                <a:gd name="T7" fmla="*/ 74 h 84"/>
                <a:gd name="T8" fmla="*/ 4 w 32"/>
                <a:gd name="T9" fmla="*/ 74 h 84"/>
                <a:gd name="T10" fmla="*/ 6 w 32"/>
                <a:gd name="T11" fmla="*/ 80 h 84"/>
                <a:gd name="T12" fmla="*/ 10 w 32"/>
                <a:gd name="T13" fmla="*/ 84 h 84"/>
                <a:gd name="T14" fmla="*/ 16 w 32"/>
                <a:gd name="T15" fmla="*/ 84 h 84"/>
                <a:gd name="T16" fmla="*/ 20 w 32"/>
                <a:gd name="T17" fmla="*/ 84 h 84"/>
                <a:gd name="T18" fmla="*/ 26 w 32"/>
                <a:gd name="T19" fmla="*/ 82 h 84"/>
                <a:gd name="T20" fmla="*/ 30 w 32"/>
                <a:gd name="T21" fmla="*/ 78 h 84"/>
                <a:gd name="T22" fmla="*/ 32 w 32"/>
                <a:gd name="T23" fmla="*/ 72 h 84"/>
                <a:gd name="T24" fmla="*/ 32 w 32"/>
                <a:gd name="T25" fmla="*/ 66 h 84"/>
                <a:gd name="T26" fmla="*/ 32 w 32"/>
                <a:gd name="T27" fmla="*/ 66 h 84"/>
                <a:gd name="T28" fmla="*/ 30 w 32"/>
                <a:gd name="T29" fmla="*/ 40 h 84"/>
                <a:gd name="T30" fmla="*/ 30 w 32"/>
                <a:gd name="T31" fmla="*/ 14 h 84"/>
                <a:gd name="T32" fmla="*/ 30 w 32"/>
                <a:gd name="T33" fmla="*/ 14 h 84"/>
                <a:gd name="T34" fmla="*/ 28 w 32"/>
                <a:gd name="T35" fmla="*/ 8 h 84"/>
                <a:gd name="T36" fmla="*/ 24 w 32"/>
                <a:gd name="T37" fmla="*/ 2 h 84"/>
                <a:gd name="T38" fmla="*/ 20 w 32"/>
                <a:gd name="T39" fmla="*/ 0 h 84"/>
                <a:gd name="T40" fmla="*/ 14 w 32"/>
                <a:gd name="T41" fmla="*/ 0 h 84"/>
                <a:gd name="T42" fmla="*/ 8 w 32"/>
                <a:gd name="T43" fmla="*/ 0 h 84"/>
                <a:gd name="T44" fmla="*/ 4 w 32"/>
                <a:gd name="T45" fmla="*/ 2 h 84"/>
                <a:gd name="T46" fmla="*/ 0 w 32"/>
                <a:gd name="T47" fmla="*/ 8 h 84"/>
                <a:gd name="T48" fmla="*/ 0 w 32"/>
                <a:gd name="T49" fmla="*/ 1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" h="84">
                  <a:moveTo>
                    <a:pt x="0" y="14"/>
                  </a:moveTo>
                  <a:lnTo>
                    <a:pt x="0" y="14"/>
                  </a:lnTo>
                  <a:lnTo>
                    <a:pt x="0" y="44"/>
                  </a:lnTo>
                  <a:lnTo>
                    <a:pt x="4" y="74"/>
                  </a:lnTo>
                  <a:lnTo>
                    <a:pt x="4" y="74"/>
                  </a:lnTo>
                  <a:lnTo>
                    <a:pt x="6" y="80"/>
                  </a:lnTo>
                  <a:lnTo>
                    <a:pt x="10" y="84"/>
                  </a:lnTo>
                  <a:lnTo>
                    <a:pt x="16" y="84"/>
                  </a:lnTo>
                  <a:lnTo>
                    <a:pt x="20" y="84"/>
                  </a:lnTo>
                  <a:lnTo>
                    <a:pt x="26" y="82"/>
                  </a:lnTo>
                  <a:lnTo>
                    <a:pt x="30" y="78"/>
                  </a:lnTo>
                  <a:lnTo>
                    <a:pt x="32" y="72"/>
                  </a:lnTo>
                  <a:lnTo>
                    <a:pt x="32" y="66"/>
                  </a:lnTo>
                  <a:lnTo>
                    <a:pt x="32" y="66"/>
                  </a:lnTo>
                  <a:lnTo>
                    <a:pt x="30" y="40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28" y="8"/>
                  </a:lnTo>
                  <a:lnTo>
                    <a:pt x="24" y="2"/>
                  </a:lnTo>
                  <a:lnTo>
                    <a:pt x="20" y="0"/>
                  </a:lnTo>
                  <a:lnTo>
                    <a:pt x="14" y="0"/>
                  </a:lnTo>
                  <a:lnTo>
                    <a:pt x="8" y="0"/>
                  </a:lnTo>
                  <a:lnTo>
                    <a:pt x="4" y="2"/>
                  </a:lnTo>
                  <a:lnTo>
                    <a:pt x="0" y="8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2B5E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52" name="Freeform 10283"/>
            <p:cNvSpPr>
              <a:spLocks/>
            </p:cNvSpPr>
            <p:nvPr/>
          </p:nvSpPr>
          <p:spPr bwMode="auto">
            <a:xfrm>
              <a:off x="4755356" y="2703512"/>
              <a:ext cx="25400" cy="66675"/>
            </a:xfrm>
            <a:custGeom>
              <a:avLst/>
              <a:gdLst>
                <a:gd name="T0" fmla="*/ 0 w 32"/>
                <a:gd name="T1" fmla="*/ 14 h 84"/>
                <a:gd name="T2" fmla="*/ 0 w 32"/>
                <a:gd name="T3" fmla="*/ 14 h 84"/>
                <a:gd name="T4" fmla="*/ 0 w 32"/>
                <a:gd name="T5" fmla="*/ 44 h 84"/>
                <a:gd name="T6" fmla="*/ 4 w 32"/>
                <a:gd name="T7" fmla="*/ 74 h 84"/>
                <a:gd name="T8" fmla="*/ 4 w 32"/>
                <a:gd name="T9" fmla="*/ 74 h 84"/>
                <a:gd name="T10" fmla="*/ 6 w 32"/>
                <a:gd name="T11" fmla="*/ 80 h 84"/>
                <a:gd name="T12" fmla="*/ 10 w 32"/>
                <a:gd name="T13" fmla="*/ 84 h 84"/>
                <a:gd name="T14" fmla="*/ 16 w 32"/>
                <a:gd name="T15" fmla="*/ 84 h 84"/>
                <a:gd name="T16" fmla="*/ 20 w 32"/>
                <a:gd name="T17" fmla="*/ 84 h 84"/>
                <a:gd name="T18" fmla="*/ 26 w 32"/>
                <a:gd name="T19" fmla="*/ 82 h 84"/>
                <a:gd name="T20" fmla="*/ 30 w 32"/>
                <a:gd name="T21" fmla="*/ 78 h 84"/>
                <a:gd name="T22" fmla="*/ 32 w 32"/>
                <a:gd name="T23" fmla="*/ 72 h 84"/>
                <a:gd name="T24" fmla="*/ 32 w 32"/>
                <a:gd name="T25" fmla="*/ 66 h 84"/>
                <a:gd name="T26" fmla="*/ 32 w 32"/>
                <a:gd name="T27" fmla="*/ 66 h 84"/>
                <a:gd name="T28" fmla="*/ 30 w 32"/>
                <a:gd name="T29" fmla="*/ 40 h 84"/>
                <a:gd name="T30" fmla="*/ 30 w 32"/>
                <a:gd name="T31" fmla="*/ 14 h 84"/>
                <a:gd name="T32" fmla="*/ 30 w 32"/>
                <a:gd name="T33" fmla="*/ 14 h 84"/>
                <a:gd name="T34" fmla="*/ 28 w 32"/>
                <a:gd name="T35" fmla="*/ 8 h 84"/>
                <a:gd name="T36" fmla="*/ 24 w 32"/>
                <a:gd name="T37" fmla="*/ 2 h 84"/>
                <a:gd name="T38" fmla="*/ 20 w 32"/>
                <a:gd name="T39" fmla="*/ 0 h 84"/>
                <a:gd name="T40" fmla="*/ 14 w 32"/>
                <a:gd name="T41" fmla="*/ 0 h 84"/>
                <a:gd name="T42" fmla="*/ 8 w 32"/>
                <a:gd name="T43" fmla="*/ 0 h 84"/>
                <a:gd name="T44" fmla="*/ 4 w 32"/>
                <a:gd name="T45" fmla="*/ 2 h 84"/>
                <a:gd name="T46" fmla="*/ 0 w 32"/>
                <a:gd name="T47" fmla="*/ 8 h 84"/>
                <a:gd name="T48" fmla="*/ 0 w 32"/>
                <a:gd name="T49" fmla="*/ 1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" h="84">
                  <a:moveTo>
                    <a:pt x="0" y="14"/>
                  </a:moveTo>
                  <a:lnTo>
                    <a:pt x="0" y="14"/>
                  </a:lnTo>
                  <a:lnTo>
                    <a:pt x="0" y="44"/>
                  </a:lnTo>
                  <a:lnTo>
                    <a:pt x="4" y="74"/>
                  </a:lnTo>
                  <a:lnTo>
                    <a:pt x="4" y="74"/>
                  </a:lnTo>
                  <a:lnTo>
                    <a:pt x="6" y="80"/>
                  </a:lnTo>
                  <a:lnTo>
                    <a:pt x="10" y="84"/>
                  </a:lnTo>
                  <a:lnTo>
                    <a:pt x="16" y="84"/>
                  </a:lnTo>
                  <a:lnTo>
                    <a:pt x="20" y="84"/>
                  </a:lnTo>
                  <a:lnTo>
                    <a:pt x="26" y="82"/>
                  </a:lnTo>
                  <a:lnTo>
                    <a:pt x="30" y="78"/>
                  </a:lnTo>
                  <a:lnTo>
                    <a:pt x="32" y="72"/>
                  </a:lnTo>
                  <a:lnTo>
                    <a:pt x="32" y="66"/>
                  </a:lnTo>
                  <a:lnTo>
                    <a:pt x="32" y="66"/>
                  </a:lnTo>
                  <a:lnTo>
                    <a:pt x="30" y="40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28" y="8"/>
                  </a:lnTo>
                  <a:lnTo>
                    <a:pt x="24" y="2"/>
                  </a:lnTo>
                  <a:lnTo>
                    <a:pt x="20" y="0"/>
                  </a:lnTo>
                  <a:lnTo>
                    <a:pt x="14" y="0"/>
                  </a:lnTo>
                  <a:lnTo>
                    <a:pt x="8" y="0"/>
                  </a:lnTo>
                  <a:lnTo>
                    <a:pt x="4" y="2"/>
                  </a:lnTo>
                  <a:lnTo>
                    <a:pt x="0" y="8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</p:grpSp>
      <p:cxnSp>
        <p:nvCxnSpPr>
          <p:cNvPr id="153" name="Straight Arrow Connector 152"/>
          <p:cNvCxnSpPr/>
          <p:nvPr/>
        </p:nvCxnSpPr>
        <p:spPr>
          <a:xfrm flipH="1" flipV="1">
            <a:off x="2938086" y="2343019"/>
            <a:ext cx="1494896" cy="489743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/>
          <p:nvPr/>
        </p:nvCxnSpPr>
        <p:spPr>
          <a:xfrm flipH="1">
            <a:off x="2914604" y="3039298"/>
            <a:ext cx="1517585" cy="472251"/>
          </a:xfrm>
          <a:prstGeom prst="straightConnector1">
            <a:avLst/>
          </a:prstGeom>
          <a:ln w="190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/>
          <p:cNvCxnSpPr/>
          <p:nvPr/>
        </p:nvCxnSpPr>
        <p:spPr>
          <a:xfrm flipH="1">
            <a:off x="2913017" y="3211220"/>
            <a:ext cx="1662940" cy="1483016"/>
          </a:xfrm>
          <a:prstGeom prst="straightConnector1">
            <a:avLst/>
          </a:prstGeom>
          <a:ln w="190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Rounded Rectangle 155"/>
          <p:cNvSpPr/>
          <p:nvPr/>
        </p:nvSpPr>
        <p:spPr>
          <a:xfrm>
            <a:off x="533400" y="1949449"/>
            <a:ext cx="2280861" cy="754063"/>
          </a:xfrm>
          <a:prstGeom prst="roundRect">
            <a:avLst>
              <a:gd name="adj" fmla="val 10285"/>
            </a:avLst>
          </a:prstGeom>
          <a:solidFill>
            <a:schemeClr val="accent1">
              <a:alpha val="0"/>
            </a:schemeClr>
          </a:solidFill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Rounded Rectangle 156"/>
          <p:cNvSpPr/>
          <p:nvPr/>
        </p:nvSpPr>
        <p:spPr>
          <a:xfrm>
            <a:off x="538908" y="4365929"/>
            <a:ext cx="2280861" cy="754063"/>
          </a:xfrm>
          <a:prstGeom prst="roundRect">
            <a:avLst>
              <a:gd name="adj" fmla="val 10285"/>
            </a:avLst>
          </a:prstGeom>
          <a:solidFill>
            <a:schemeClr val="accent1">
              <a:alpha val="0"/>
            </a:schemeClr>
          </a:solidFill>
          <a:ln w="19050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Freeform 157"/>
          <p:cNvSpPr>
            <a:spLocks noEditPoints="1"/>
          </p:cNvSpPr>
          <p:nvPr/>
        </p:nvSpPr>
        <p:spPr bwMode="auto">
          <a:xfrm>
            <a:off x="702452" y="2115995"/>
            <a:ext cx="388337" cy="461808"/>
          </a:xfrm>
          <a:custGeom>
            <a:avLst/>
            <a:gdLst>
              <a:gd name="T0" fmla="*/ 4 w 86"/>
              <a:gd name="T1" fmla="*/ 0 h 102"/>
              <a:gd name="T2" fmla="*/ 8 w 86"/>
              <a:gd name="T3" fmla="*/ 10 h 102"/>
              <a:gd name="T4" fmla="*/ 49 w 86"/>
              <a:gd name="T5" fmla="*/ 3 h 102"/>
              <a:gd name="T6" fmla="*/ 52 w 86"/>
              <a:gd name="T7" fmla="*/ 6 h 102"/>
              <a:gd name="T8" fmla="*/ 52 w 86"/>
              <a:gd name="T9" fmla="*/ 13 h 102"/>
              <a:gd name="T10" fmla="*/ 81 w 86"/>
              <a:gd name="T11" fmla="*/ 3 h 102"/>
              <a:gd name="T12" fmla="*/ 86 w 86"/>
              <a:gd name="T13" fmla="*/ 6 h 102"/>
              <a:gd name="T14" fmla="*/ 84 w 86"/>
              <a:gd name="T15" fmla="*/ 60 h 102"/>
              <a:gd name="T16" fmla="*/ 62 w 86"/>
              <a:gd name="T17" fmla="*/ 67 h 102"/>
              <a:gd name="T18" fmla="*/ 36 w 86"/>
              <a:gd name="T19" fmla="*/ 66 h 102"/>
              <a:gd name="T20" fmla="*/ 36 w 86"/>
              <a:gd name="T21" fmla="*/ 66 h 102"/>
              <a:gd name="T22" fmla="*/ 28 w 86"/>
              <a:gd name="T23" fmla="*/ 60 h 102"/>
              <a:gd name="T24" fmla="*/ 8 w 86"/>
              <a:gd name="T25" fmla="*/ 98 h 102"/>
              <a:gd name="T26" fmla="*/ 4 w 86"/>
              <a:gd name="T27" fmla="*/ 102 h 102"/>
              <a:gd name="T28" fmla="*/ 0 w 86"/>
              <a:gd name="T29" fmla="*/ 4 h 102"/>
              <a:gd name="T30" fmla="*/ 52 w 86"/>
              <a:gd name="T31" fmla="*/ 56 h 102"/>
              <a:gd name="T32" fmla="*/ 61 w 86"/>
              <a:gd name="T33" fmla="*/ 61 h 102"/>
              <a:gd name="T34" fmla="*/ 52 w 86"/>
              <a:gd name="T35" fmla="*/ 53 h 102"/>
              <a:gd name="T36" fmla="*/ 52 w 86"/>
              <a:gd name="T37" fmla="*/ 42 h 102"/>
              <a:gd name="T38" fmla="*/ 61 w 86"/>
              <a:gd name="T39" fmla="*/ 28 h 102"/>
              <a:gd name="T40" fmla="*/ 52 w 86"/>
              <a:gd name="T41" fmla="*/ 42 h 102"/>
              <a:gd name="T42" fmla="*/ 61 w 86"/>
              <a:gd name="T43" fmla="*/ 52 h 102"/>
              <a:gd name="T44" fmla="*/ 71 w 86"/>
              <a:gd name="T45" fmla="*/ 37 h 102"/>
              <a:gd name="T46" fmla="*/ 71 w 86"/>
              <a:gd name="T47" fmla="*/ 49 h 102"/>
              <a:gd name="T48" fmla="*/ 79 w 86"/>
              <a:gd name="T49" fmla="*/ 55 h 102"/>
              <a:gd name="T50" fmla="*/ 71 w 86"/>
              <a:gd name="T51" fmla="*/ 49 h 102"/>
              <a:gd name="T52" fmla="*/ 71 w 86"/>
              <a:gd name="T53" fmla="*/ 25 h 102"/>
              <a:gd name="T54" fmla="*/ 80 w 86"/>
              <a:gd name="T55" fmla="*/ 34 h 102"/>
              <a:gd name="T56" fmla="*/ 71 w 86"/>
              <a:gd name="T57" fmla="*/ 25 h 102"/>
              <a:gd name="T58" fmla="*/ 67 w 86"/>
              <a:gd name="T59" fmla="*/ 16 h 102"/>
              <a:gd name="T60" fmla="*/ 61 w 86"/>
              <a:gd name="T61" fmla="*/ 28 h 102"/>
              <a:gd name="T62" fmla="*/ 38 w 86"/>
              <a:gd name="T63" fmla="*/ 30 h 102"/>
              <a:gd name="T64" fmla="*/ 46 w 86"/>
              <a:gd name="T65" fmla="*/ 18 h 102"/>
              <a:gd name="T66" fmla="*/ 38 w 86"/>
              <a:gd name="T67" fmla="*/ 30 h 102"/>
              <a:gd name="T68" fmla="*/ 38 w 86"/>
              <a:gd name="T69" fmla="*/ 42 h 102"/>
              <a:gd name="T70" fmla="*/ 39 w 86"/>
              <a:gd name="T71" fmla="*/ 52 h 102"/>
              <a:gd name="T72" fmla="*/ 44 w 86"/>
              <a:gd name="T73" fmla="*/ 51 h 102"/>
              <a:gd name="T74" fmla="*/ 46 w 86"/>
              <a:gd name="T75" fmla="*/ 48 h 102"/>
              <a:gd name="T76" fmla="*/ 46 w 86"/>
              <a:gd name="T77" fmla="*/ 42 h 102"/>
              <a:gd name="T78" fmla="*/ 38 w 86"/>
              <a:gd name="T79" fmla="*/ 30 h 102"/>
              <a:gd name="T80" fmla="*/ 28 w 86"/>
              <a:gd name="T81" fmla="*/ 43 h 102"/>
              <a:gd name="T82" fmla="*/ 38 w 86"/>
              <a:gd name="T83" fmla="*/ 18 h 102"/>
              <a:gd name="T84" fmla="*/ 28 w 86"/>
              <a:gd name="T85" fmla="*/ 10 h 102"/>
              <a:gd name="T86" fmla="*/ 38 w 86"/>
              <a:gd name="T87" fmla="*/ 18 h 102"/>
              <a:gd name="T88" fmla="*/ 28 w 86"/>
              <a:gd name="T89" fmla="*/ 43 h 102"/>
              <a:gd name="T90" fmla="*/ 18 w 86"/>
              <a:gd name="T91" fmla="*/ 57 h 102"/>
              <a:gd name="T92" fmla="*/ 28 w 86"/>
              <a:gd name="T93" fmla="*/ 54 h 102"/>
              <a:gd name="T94" fmla="*/ 18 w 86"/>
              <a:gd name="T95" fmla="*/ 46 h 102"/>
              <a:gd name="T96" fmla="*/ 9 w 86"/>
              <a:gd name="T97" fmla="*/ 37 h 102"/>
              <a:gd name="T98" fmla="*/ 9 w 86"/>
              <a:gd name="T99" fmla="*/ 49 h 102"/>
              <a:gd name="T100" fmla="*/ 28 w 86"/>
              <a:gd name="T101" fmla="*/ 31 h 102"/>
              <a:gd name="T102" fmla="*/ 18 w 86"/>
              <a:gd name="T103" fmla="*/ 23 h 102"/>
              <a:gd name="T104" fmla="*/ 18 w 86"/>
              <a:gd name="T105" fmla="*/ 23 h 102"/>
              <a:gd name="T106" fmla="*/ 9 w 86"/>
              <a:gd name="T107" fmla="*/ 17 h 102"/>
              <a:gd name="T108" fmla="*/ 18 w 86"/>
              <a:gd name="T109" fmla="*/ 23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86" h="102">
                <a:moveTo>
                  <a:pt x="4" y="0"/>
                </a:moveTo>
                <a:cubicBezTo>
                  <a:pt x="4" y="0"/>
                  <a:pt x="4" y="0"/>
                  <a:pt x="4" y="0"/>
                </a:cubicBezTo>
                <a:cubicBezTo>
                  <a:pt x="6" y="0"/>
                  <a:pt x="8" y="2"/>
                  <a:pt x="8" y="4"/>
                </a:cubicBezTo>
                <a:cubicBezTo>
                  <a:pt x="8" y="10"/>
                  <a:pt x="8" y="10"/>
                  <a:pt x="8" y="10"/>
                </a:cubicBezTo>
                <a:cubicBezTo>
                  <a:pt x="13" y="7"/>
                  <a:pt x="20" y="6"/>
                  <a:pt x="26" y="4"/>
                </a:cubicBezTo>
                <a:cubicBezTo>
                  <a:pt x="34" y="3"/>
                  <a:pt x="42" y="3"/>
                  <a:pt x="49" y="3"/>
                </a:cubicBezTo>
                <a:cubicBezTo>
                  <a:pt x="51" y="3"/>
                  <a:pt x="52" y="4"/>
                  <a:pt x="52" y="6"/>
                </a:cubicBezTo>
                <a:cubicBezTo>
                  <a:pt x="52" y="6"/>
                  <a:pt x="52" y="6"/>
                  <a:pt x="52" y="6"/>
                </a:cubicBezTo>
                <a:cubicBezTo>
                  <a:pt x="52" y="6"/>
                  <a:pt x="52" y="6"/>
                  <a:pt x="52" y="6"/>
                </a:cubicBezTo>
                <a:cubicBezTo>
                  <a:pt x="52" y="13"/>
                  <a:pt x="52" y="13"/>
                  <a:pt x="52" y="13"/>
                </a:cubicBezTo>
                <a:cubicBezTo>
                  <a:pt x="57" y="13"/>
                  <a:pt x="61" y="12"/>
                  <a:pt x="65" y="10"/>
                </a:cubicBezTo>
                <a:cubicBezTo>
                  <a:pt x="70" y="9"/>
                  <a:pt x="76" y="6"/>
                  <a:pt x="81" y="3"/>
                </a:cubicBezTo>
                <a:cubicBezTo>
                  <a:pt x="83" y="2"/>
                  <a:pt x="85" y="3"/>
                  <a:pt x="86" y="5"/>
                </a:cubicBezTo>
                <a:cubicBezTo>
                  <a:pt x="86" y="5"/>
                  <a:pt x="86" y="6"/>
                  <a:pt x="86" y="6"/>
                </a:cubicBezTo>
                <a:cubicBezTo>
                  <a:pt x="86" y="57"/>
                  <a:pt x="86" y="57"/>
                  <a:pt x="86" y="57"/>
                </a:cubicBezTo>
                <a:cubicBezTo>
                  <a:pt x="86" y="58"/>
                  <a:pt x="85" y="59"/>
                  <a:pt x="84" y="60"/>
                </a:cubicBezTo>
                <a:cubicBezTo>
                  <a:pt x="84" y="60"/>
                  <a:pt x="84" y="60"/>
                  <a:pt x="84" y="60"/>
                </a:cubicBezTo>
                <a:cubicBezTo>
                  <a:pt x="78" y="64"/>
                  <a:pt x="70" y="66"/>
                  <a:pt x="62" y="67"/>
                </a:cubicBezTo>
                <a:cubicBezTo>
                  <a:pt x="55" y="69"/>
                  <a:pt x="47" y="69"/>
                  <a:pt x="39" y="69"/>
                </a:cubicBezTo>
                <a:cubicBezTo>
                  <a:pt x="38" y="69"/>
                  <a:pt x="36" y="68"/>
                  <a:pt x="36" y="66"/>
                </a:cubicBezTo>
                <a:cubicBezTo>
                  <a:pt x="36" y="66"/>
                  <a:pt x="36" y="66"/>
                  <a:pt x="36" y="66"/>
                </a:cubicBezTo>
                <a:cubicBezTo>
                  <a:pt x="36" y="66"/>
                  <a:pt x="36" y="66"/>
                  <a:pt x="36" y="66"/>
                </a:cubicBezTo>
                <a:cubicBezTo>
                  <a:pt x="36" y="59"/>
                  <a:pt x="36" y="59"/>
                  <a:pt x="36" y="59"/>
                </a:cubicBezTo>
                <a:cubicBezTo>
                  <a:pt x="34" y="59"/>
                  <a:pt x="31" y="59"/>
                  <a:pt x="28" y="60"/>
                </a:cubicBezTo>
                <a:cubicBezTo>
                  <a:pt x="22" y="62"/>
                  <a:pt x="15" y="65"/>
                  <a:pt x="8" y="68"/>
                </a:cubicBezTo>
                <a:cubicBezTo>
                  <a:pt x="8" y="98"/>
                  <a:pt x="8" y="98"/>
                  <a:pt x="8" y="98"/>
                </a:cubicBezTo>
                <a:cubicBezTo>
                  <a:pt x="8" y="100"/>
                  <a:pt x="6" y="102"/>
                  <a:pt x="4" y="102"/>
                </a:cubicBezTo>
                <a:cubicBezTo>
                  <a:pt x="4" y="102"/>
                  <a:pt x="4" y="102"/>
                  <a:pt x="4" y="102"/>
                </a:cubicBezTo>
                <a:cubicBezTo>
                  <a:pt x="1" y="102"/>
                  <a:pt x="0" y="100"/>
                  <a:pt x="0" y="98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1" y="0"/>
                  <a:pt x="4" y="0"/>
                </a:cubicBezTo>
                <a:close/>
                <a:moveTo>
                  <a:pt x="52" y="56"/>
                </a:moveTo>
                <a:cubicBezTo>
                  <a:pt x="52" y="62"/>
                  <a:pt x="52" y="62"/>
                  <a:pt x="52" y="62"/>
                </a:cubicBezTo>
                <a:cubicBezTo>
                  <a:pt x="55" y="62"/>
                  <a:pt x="58" y="62"/>
                  <a:pt x="61" y="61"/>
                </a:cubicBezTo>
                <a:cubicBezTo>
                  <a:pt x="61" y="52"/>
                  <a:pt x="61" y="52"/>
                  <a:pt x="61" y="52"/>
                </a:cubicBezTo>
                <a:cubicBezTo>
                  <a:pt x="52" y="53"/>
                  <a:pt x="52" y="53"/>
                  <a:pt x="52" y="53"/>
                </a:cubicBezTo>
                <a:cubicBezTo>
                  <a:pt x="52" y="56"/>
                  <a:pt x="52" y="56"/>
                  <a:pt x="52" y="56"/>
                </a:cubicBezTo>
                <a:close/>
                <a:moveTo>
                  <a:pt x="52" y="42"/>
                </a:moveTo>
                <a:cubicBezTo>
                  <a:pt x="61" y="40"/>
                  <a:pt x="61" y="40"/>
                  <a:pt x="61" y="40"/>
                </a:cubicBezTo>
                <a:cubicBezTo>
                  <a:pt x="61" y="28"/>
                  <a:pt x="61" y="28"/>
                  <a:pt x="61" y="28"/>
                </a:cubicBezTo>
                <a:cubicBezTo>
                  <a:pt x="52" y="30"/>
                  <a:pt x="52" y="30"/>
                  <a:pt x="52" y="30"/>
                </a:cubicBezTo>
                <a:cubicBezTo>
                  <a:pt x="52" y="42"/>
                  <a:pt x="52" y="42"/>
                  <a:pt x="52" y="42"/>
                </a:cubicBezTo>
                <a:close/>
                <a:moveTo>
                  <a:pt x="61" y="40"/>
                </a:moveTo>
                <a:cubicBezTo>
                  <a:pt x="61" y="52"/>
                  <a:pt x="61" y="52"/>
                  <a:pt x="61" y="52"/>
                </a:cubicBezTo>
                <a:cubicBezTo>
                  <a:pt x="71" y="49"/>
                  <a:pt x="71" y="49"/>
                  <a:pt x="71" y="49"/>
                </a:cubicBezTo>
                <a:cubicBezTo>
                  <a:pt x="71" y="37"/>
                  <a:pt x="71" y="37"/>
                  <a:pt x="71" y="37"/>
                </a:cubicBezTo>
                <a:cubicBezTo>
                  <a:pt x="61" y="40"/>
                  <a:pt x="61" y="40"/>
                  <a:pt x="61" y="40"/>
                </a:cubicBezTo>
                <a:close/>
                <a:moveTo>
                  <a:pt x="71" y="49"/>
                </a:moveTo>
                <a:cubicBezTo>
                  <a:pt x="71" y="59"/>
                  <a:pt x="71" y="59"/>
                  <a:pt x="71" y="59"/>
                </a:cubicBezTo>
                <a:cubicBezTo>
                  <a:pt x="74" y="58"/>
                  <a:pt x="77" y="57"/>
                  <a:pt x="79" y="55"/>
                </a:cubicBezTo>
                <a:cubicBezTo>
                  <a:pt x="80" y="46"/>
                  <a:pt x="80" y="46"/>
                  <a:pt x="80" y="46"/>
                </a:cubicBezTo>
                <a:cubicBezTo>
                  <a:pt x="71" y="49"/>
                  <a:pt x="71" y="49"/>
                  <a:pt x="71" y="49"/>
                </a:cubicBezTo>
                <a:close/>
                <a:moveTo>
                  <a:pt x="80" y="23"/>
                </a:moveTo>
                <a:cubicBezTo>
                  <a:pt x="71" y="25"/>
                  <a:pt x="71" y="25"/>
                  <a:pt x="71" y="25"/>
                </a:cubicBezTo>
                <a:cubicBezTo>
                  <a:pt x="71" y="37"/>
                  <a:pt x="71" y="37"/>
                  <a:pt x="71" y="37"/>
                </a:cubicBezTo>
                <a:cubicBezTo>
                  <a:pt x="80" y="34"/>
                  <a:pt x="80" y="34"/>
                  <a:pt x="80" y="34"/>
                </a:cubicBezTo>
                <a:cubicBezTo>
                  <a:pt x="80" y="23"/>
                  <a:pt x="80" y="23"/>
                  <a:pt x="80" y="23"/>
                </a:cubicBezTo>
                <a:close/>
                <a:moveTo>
                  <a:pt x="71" y="25"/>
                </a:moveTo>
                <a:cubicBezTo>
                  <a:pt x="71" y="15"/>
                  <a:pt x="71" y="15"/>
                  <a:pt x="71" y="15"/>
                </a:cubicBezTo>
                <a:cubicBezTo>
                  <a:pt x="70" y="15"/>
                  <a:pt x="68" y="16"/>
                  <a:pt x="67" y="16"/>
                </a:cubicBezTo>
                <a:cubicBezTo>
                  <a:pt x="65" y="17"/>
                  <a:pt x="63" y="17"/>
                  <a:pt x="61" y="18"/>
                </a:cubicBezTo>
                <a:cubicBezTo>
                  <a:pt x="61" y="28"/>
                  <a:pt x="61" y="28"/>
                  <a:pt x="61" y="28"/>
                </a:cubicBezTo>
                <a:cubicBezTo>
                  <a:pt x="71" y="25"/>
                  <a:pt x="71" y="25"/>
                  <a:pt x="71" y="25"/>
                </a:cubicBezTo>
                <a:close/>
                <a:moveTo>
                  <a:pt x="38" y="30"/>
                </a:moveTo>
                <a:cubicBezTo>
                  <a:pt x="46" y="30"/>
                  <a:pt x="46" y="30"/>
                  <a:pt x="46" y="30"/>
                </a:cubicBezTo>
                <a:cubicBezTo>
                  <a:pt x="46" y="18"/>
                  <a:pt x="46" y="18"/>
                  <a:pt x="46" y="18"/>
                </a:cubicBezTo>
                <a:cubicBezTo>
                  <a:pt x="38" y="18"/>
                  <a:pt x="38" y="18"/>
                  <a:pt x="38" y="18"/>
                </a:cubicBezTo>
                <a:cubicBezTo>
                  <a:pt x="38" y="30"/>
                  <a:pt x="38" y="30"/>
                  <a:pt x="38" y="30"/>
                </a:cubicBezTo>
                <a:close/>
                <a:moveTo>
                  <a:pt x="46" y="42"/>
                </a:moveTo>
                <a:cubicBezTo>
                  <a:pt x="38" y="42"/>
                  <a:pt x="38" y="42"/>
                  <a:pt x="38" y="42"/>
                </a:cubicBezTo>
                <a:cubicBezTo>
                  <a:pt x="38" y="52"/>
                  <a:pt x="38" y="52"/>
                  <a:pt x="38" y="52"/>
                </a:cubicBezTo>
                <a:cubicBezTo>
                  <a:pt x="38" y="52"/>
                  <a:pt x="38" y="52"/>
                  <a:pt x="39" y="52"/>
                </a:cubicBezTo>
                <a:cubicBezTo>
                  <a:pt x="39" y="52"/>
                  <a:pt x="39" y="52"/>
                  <a:pt x="39" y="52"/>
                </a:cubicBezTo>
                <a:cubicBezTo>
                  <a:pt x="41" y="52"/>
                  <a:pt x="42" y="52"/>
                  <a:pt x="44" y="51"/>
                </a:cubicBezTo>
                <a:cubicBezTo>
                  <a:pt x="45" y="51"/>
                  <a:pt x="46" y="51"/>
                  <a:pt x="46" y="51"/>
                </a:cubicBezTo>
                <a:cubicBezTo>
                  <a:pt x="46" y="48"/>
                  <a:pt x="46" y="48"/>
                  <a:pt x="46" y="48"/>
                </a:cubicBezTo>
                <a:cubicBezTo>
                  <a:pt x="46" y="45"/>
                  <a:pt x="46" y="45"/>
                  <a:pt x="46" y="45"/>
                </a:cubicBezTo>
                <a:cubicBezTo>
                  <a:pt x="46" y="42"/>
                  <a:pt x="46" y="42"/>
                  <a:pt x="46" y="42"/>
                </a:cubicBezTo>
                <a:close/>
                <a:moveTo>
                  <a:pt x="38" y="42"/>
                </a:moveTo>
                <a:cubicBezTo>
                  <a:pt x="38" y="30"/>
                  <a:pt x="38" y="30"/>
                  <a:pt x="38" y="30"/>
                </a:cubicBezTo>
                <a:cubicBezTo>
                  <a:pt x="28" y="31"/>
                  <a:pt x="28" y="31"/>
                  <a:pt x="28" y="31"/>
                </a:cubicBezTo>
                <a:cubicBezTo>
                  <a:pt x="28" y="43"/>
                  <a:pt x="28" y="43"/>
                  <a:pt x="28" y="43"/>
                </a:cubicBezTo>
                <a:cubicBezTo>
                  <a:pt x="38" y="42"/>
                  <a:pt x="38" y="42"/>
                  <a:pt x="38" y="42"/>
                </a:cubicBezTo>
                <a:close/>
                <a:moveTo>
                  <a:pt x="38" y="18"/>
                </a:moveTo>
                <a:cubicBezTo>
                  <a:pt x="38" y="9"/>
                  <a:pt x="38" y="9"/>
                  <a:pt x="38" y="9"/>
                </a:cubicBezTo>
                <a:cubicBezTo>
                  <a:pt x="34" y="10"/>
                  <a:pt x="31" y="10"/>
                  <a:pt x="28" y="10"/>
                </a:cubicBezTo>
                <a:cubicBezTo>
                  <a:pt x="28" y="20"/>
                  <a:pt x="28" y="20"/>
                  <a:pt x="28" y="20"/>
                </a:cubicBezTo>
                <a:cubicBezTo>
                  <a:pt x="38" y="18"/>
                  <a:pt x="38" y="18"/>
                  <a:pt x="38" y="18"/>
                </a:cubicBezTo>
                <a:close/>
                <a:moveTo>
                  <a:pt x="28" y="54"/>
                </a:moveTo>
                <a:cubicBezTo>
                  <a:pt x="28" y="43"/>
                  <a:pt x="28" y="43"/>
                  <a:pt x="28" y="43"/>
                </a:cubicBezTo>
                <a:cubicBezTo>
                  <a:pt x="18" y="46"/>
                  <a:pt x="18" y="46"/>
                  <a:pt x="18" y="46"/>
                </a:cubicBezTo>
                <a:cubicBezTo>
                  <a:pt x="18" y="57"/>
                  <a:pt x="18" y="57"/>
                  <a:pt x="18" y="57"/>
                </a:cubicBezTo>
                <a:cubicBezTo>
                  <a:pt x="21" y="56"/>
                  <a:pt x="24" y="55"/>
                  <a:pt x="27" y="54"/>
                </a:cubicBezTo>
                <a:cubicBezTo>
                  <a:pt x="27" y="54"/>
                  <a:pt x="27" y="54"/>
                  <a:pt x="28" y="54"/>
                </a:cubicBezTo>
                <a:close/>
                <a:moveTo>
                  <a:pt x="9" y="49"/>
                </a:moveTo>
                <a:cubicBezTo>
                  <a:pt x="18" y="46"/>
                  <a:pt x="18" y="46"/>
                  <a:pt x="18" y="46"/>
                </a:cubicBezTo>
                <a:cubicBezTo>
                  <a:pt x="18" y="35"/>
                  <a:pt x="18" y="35"/>
                  <a:pt x="18" y="35"/>
                </a:cubicBezTo>
                <a:cubicBezTo>
                  <a:pt x="9" y="37"/>
                  <a:pt x="9" y="37"/>
                  <a:pt x="9" y="37"/>
                </a:cubicBezTo>
                <a:cubicBezTo>
                  <a:pt x="9" y="40"/>
                  <a:pt x="9" y="40"/>
                  <a:pt x="9" y="40"/>
                </a:cubicBezTo>
                <a:cubicBezTo>
                  <a:pt x="9" y="43"/>
                  <a:pt x="9" y="46"/>
                  <a:pt x="9" y="49"/>
                </a:cubicBezTo>
                <a:close/>
                <a:moveTo>
                  <a:pt x="18" y="35"/>
                </a:moveTo>
                <a:cubicBezTo>
                  <a:pt x="28" y="31"/>
                  <a:pt x="28" y="31"/>
                  <a:pt x="28" y="31"/>
                </a:cubicBezTo>
                <a:cubicBezTo>
                  <a:pt x="28" y="20"/>
                  <a:pt x="28" y="20"/>
                  <a:pt x="28" y="20"/>
                </a:cubicBezTo>
                <a:cubicBezTo>
                  <a:pt x="18" y="23"/>
                  <a:pt x="18" y="23"/>
                  <a:pt x="18" y="23"/>
                </a:cubicBezTo>
                <a:cubicBezTo>
                  <a:pt x="18" y="35"/>
                  <a:pt x="18" y="35"/>
                  <a:pt x="18" y="35"/>
                </a:cubicBezTo>
                <a:close/>
                <a:moveTo>
                  <a:pt x="18" y="23"/>
                </a:moveTo>
                <a:cubicBezTo>
                  <a:pt x="18" y="13"/>
                  <a:pt x="18" y="13"/>
                  <a:pt x="18" y="13"/>
                </a:cubicBezTo>
                <a:cubicBezTo>
                  <a:pt x="15" y="14"/>
                  <a:pt x="12" y="15"/>
                  <a:pt x="9" y="17"/>
                </a:cubicBezTo>
                <a:cubicBezTo>
                  <a:pt x="9" y="20"/>
                  <a:pt x="9" y="22"/>
                  <a:pt x="9" y="25"/>
                </a:cubicBezTo>
                <a:lnTo>
                  <a:pt x="18" y="2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59" name="Freeform 158"/>
          <p:cNvSpPr>
            <a:spLocks noEditPoints="1"/>
          </p:cNvSpPr>
          <p:nvPr/>
        </p:nvSpPr>
        <p:spPr bwMode="auto">
          <a:xfrm>
            <a:off x="683251" y="3322637"/>
            <a:ext cx="384947" cy="435357"/>
          </a:xfrm>
          <a:custGeom>
            <a:avLst/>
            <a:gdLst>
              <a:gd name="T0" fmla="*/ 20 w 78"/>
              <a:gd name="T1" fmla="*/ 7 h 88"/>
              <a:gd name="T2" fmla="*/ 20 w 78"/>
              <a:gd name="T3" fmla="*/ 11 h 88"/>
              <a:gd name="T4" fmla="*/ 5 w 78"/>
              <a:gd name="T5" fmla="*/ 6 h 88"/>
              <a:gd name="T6" fmla="*/ 1 w 78"/>
              <a:gd name="T7" fmla="*/ 8 h 88"/>
              <a:gd name="T8" fmla="*/ 0 w 78"/>
              <a:gd name="T9" fmla="*/ 20 h 88"/>
              <a:gd name="T10" fmla="*/ 3 w 78"/>
              <a:gd name="T11" fmla="*/ 38 h 88"/>
              <a:gd name="T12" fmla="*/ 17 w 78"/>
              <a:gd name="T13" fmla="*/ 49 h 88"/>
              <a:gd name="T14" fmla="*/ 20 w 78"/>
              <a:gd name="T15" fmla="*/ 50 h 88"/>
              <a:gd name="T16" fmla="*/ 20 w 78"/>
              <a:gd name="T17" fmla="*/ 49 h 88"/>
              <a:gd name="T18" fmla="*/ 31 w 78"/>
              <a:gd name="T19" fmla="*/ 52 h 88"/>
              <a:gd name="T20" fmla="*/ 31 w 78"/>
              <a:gd name="T21" fmla="*/ 64 h 88"/>
              <a:gd name="T22" fmla="*/ 27 w 78"/>
              <a:gd name="T23" fmla="*/ 64 h 88"/>
              <a:gd name="T24" fmla="*/ 27 w 78"/>
              <a:gd name="T25" fmla="*/ 68 h 88"/>
              <a:gd name="T26" fmla="*/ 15 w 78"/>
              <a:gd name="T27" fmla="*/ 68 h 88"/>
              <a:gd name="T28" fmla="*/ 15 w 78"/>
              <a:gd name="T29" fmla="*/ 88 h 88"/>
              <a:gd name="T30" fmla="*/ 64 w 78"/>
              <a:gd name="T31" fmla="*/ 88 h 88"/>
              <a:gd name="T32" fmla="*/ 64 w 78"/>
              <a:gd name="T33" fmla="*/ 68 h 88"/>
              <a:gd name="T34" fmla="*/ 52 w 78"/>
              <a:gd name="T35" fmla="*/ 68 h 88"/>
              <a:gd name="T36" fmla="*/ 52 w 78"/>
              <a:gd name="T37" fmla="*/ 64 h 88"/>
              <a:gd name="T38" fmla="*/ 47 w 78"/>
              <a:gd name="T39" fmla="*/ 64 h 88"/>
              <a:gd name="T40" fmla="*/ 47 w 78"/>
              <a:gd name="T41" fmla="*/ 52 h 88"/>
              <a:gd name="T42" fmla="*/ 58 w 78"/>
              <a:gd name="T43" fmla="*/ 49 h 88"/>
              <a:gd name="T44" fmla="*/ 58 w 78"/>
              <a:gd name="T45" fmla="*/ 50 h 88"/>
              <a:gd name="T46" fmla="*/ 61 w 78"/>
              <a:gd name="T47" fmla="*/ 49 h 88"/>
              <a:gd name="T48" fmla="*/ 75 w 78"/>
              <a:gd name="T49" fmla="*/ 38 h 88"/>
              <a:gd name="T50" fmla="*/ 78 w 78"/>
              <a:gd name="T51" fmla="*/ 20 h 88"/>
              <a:gd name="T52" fmla="*/ 77 w 78"/>
              <a:gd name="T53" fmla="*/ 8 h 88"/>
              <a:gd name="T54" fmla="*/ 73 w 78"/>
              <a:gd name="T55" fmla="*/ 6 h 88"/>
              <a:gd name="T56" fmla="*/ 58 w 78"/>
              <a:gd name="T57" fmla="*/ 11 h 88"/>
              <a:gd name="T58" fmla="*/ 58 w 78"/>
              <a:gd name="T59" fmla="*/ 7 h 88"/>
              <a:gd name="T60" fmla="*/ 60 w 78"/>
              <a:gd name="T61" fmla="*/ 7 h 88"/>
              <a:gd name="T62" fmla="*/ 60 w 78"/>
              <a:gd name="T63" fmla="*/ 0 h 88"/>
              <a:gd name="T64" fmla="*/ 17 w 78"/>
              <a:gd name="T65" fmla="*/ 0 h 88"/>
              <a:gd name="T66" fmla="*/ 17 w 78"/>
              <a:gd name="T67" fmla="*/ 7 h 88"/>
              <a:gd name="T68" fmla="*/ 20 w 78"/>
              <a:gd name="T69" fmla="*/ 7 h 88"/>
              <a:gd name="T70" fmla="*/ 63 w 78"/>
              <a:gd name="T71" fmla="*/ 42 h 88"/>
              <a:gd name="T72" fmla="*/ 59 w 78"/>
              <a:gd name="T73" fmla="*/ 20 h 88"/>
              <a:gd name="T74" fmla="*/ 61 w 78"/>
              <a:gd name="T75" fmla="*/ 22 h 88"/>
              <a:gd name="T76" fmla="*/ 66 w 78"/>
              <a:gd name="T77" fmla="*/ 18 h 88"/>
              <a:gd name="T78" fmla="*/ 64 w 78"/>
              <a:gd name="T79" fmla="*/ 16 h 88"/>
              <a:gd name="T80" fmla="*/ 71 w 78"/>
              <a:gd name="T81" fmla="*/ 13 h 88"/>
              <a:gd name="T82" fmla="*/ 72 w 78"/>
              <a:gd name="T83" fmla="*/ 20 h 88"/>
              <a:gd name="T84" fmla="*/ 69 w 78"/>
              <a:gd name="T85" fmla="*/ 36 h 88"/>
              <a:gd name="T86" fmla="*/ 63 w 78"/>
              <a:gd name="T87" fmla="*/ 42 h 88"/>
              <a:gd name="T88" fmla="*/ 19 w 78"/>
              <a:gd name="T89" fmla="*/ 20 h 88"/>
              <a:gd name="T90" fmla="*/ 15 w 78"/>
              <a:gd name="T91" fmla="*/ 42 h 88"/>
              <a:gd name="T92" fmla="*/ 9 w 78"/>
              <a:gd name="T93" fmla="*/ 36 h 88"/>
              <a:gd name="T94" fmla="*/ 6 w 78"/>
              <a:gd name="T95" fmla="*/ 20 h 88"/>
              <a:gd name="T96" fmla="*/ 7 w 78"/>
              <a:gd name="T97" fmla="*/ 13 h 88"/>
              <a:gd name="T98" fmla="*/ 14 w 78"/>
              <a:gd name="T99" fmla="*/ 16 h 88"/>
              <a:gd name="T100" fmla="*/ 12 w 78"/>
              <a:gd name="T101" fmla="*/ 18 h 88"/>
              <a:gd name="T102" fmla="*/ 17 w 78"/>
              <a:gd name="T103" fmla="*/ 22 h 88"/>
              <a:gd name="T104" fmla="*/ 19 w 78"/>
              <a:gd name="T105" fmla="*/ 20 h 88"/>
              <a:gd name="T106" fmla="*/ 32 w 78"/>
              <a:gd name="T107" fmla="*/ 10 h 88"/>
              <a:gd name="T108" fmla="*/ 32 w 78"/>
              <a:gd name="T109" fmla="*/ 45 h 88"/>
              <a:gd name="T110" fmla="*/ 25 w 78"/>
              <a:gd name="T111" fmla="*/ 41 h 88"/>
              <a:gd name="T112" fmla="*/ 28 w 78"/>
              <a:gd name="T113" fmla="*/ 14 h 88"/>
              <a:gd name="T114" fmla="*/ 28 w 78"/>
              <a:gd name="T115" fmla="*/ 10 h 88"/>
              <a:gd name="T116" fmla="*/ 32 w 78"/>
              <a:gd name="T117" fmla="*/ 10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8" h="88">
                <a:moveTo>
                  <a:pt x="20" y="7"/>
                </a:moveTo>
                <a:cubicBezTo>
                  <a:pt x="20" y="8"/>
                  <a:pt x="21" y="10"/>
                  <a:pt x="20" y="11"/>
                </a:cubicBezTo>
                <a:cubicBezTo>
                  <a:pt x="5" y="6"/>
                  <a:pt x="5" y="6"/>
                  <a:pt x="5" y="6"/>
                </a:cubicBezTo>
                <a:cubicBezTo>
                  <a:pt x="1" y="8"/>
                  <a:pt x="1" y="8"/>
                  <a:pt x="1" y="8"/>
                </a:cubicBezTo>
                <a:cubicBezTo>
                  <a:pt x="0" y="11"/>
                  <a:pt x="0" y="16"/>
                  <a:pt x="0" y="20"/>
                </a:cubicBezTo>
                <a:cubicBezTo>
                  <a:pt x="0" y="26"/>
                  <a:pt x="1" y="33"/>
                  <a:pt x="3" y="38"/>
                </a:cubicBezTo>
                <a:cubicBezTo>
                  <a:pt x="6" y="44"/>
                  <a:pt x="10" y="48"/>
                  <a:pt x="17" y="49"/>
                </a:cubicBezTo>
                <a:cubicBezTo>
                  <a:pt x="18" y="50"/>
                  <a:pt x="19" y="50"/>
                  <a:pt x="20" y="50"/>
                </a:cubicBezTo>
                <a:cubicBezTo>
                  <a:pt x="20" y="49"/>
                  <a:pt x="20" y="49"/>
                  <a:pt x="20" y="49"/>
                </a:cubicBezTo>
                <a:cubicBezTo>
                  <a:pt x="22" y="51"/>
                  <a:pt x="26" y="52"/>
                  <a:pt x="31" y="52"/>
                </a:cubicBezTo>
                <a:cubicBezTo>
                  <a:pt x="31" y="64"/>
                  <a:pt x="31" y="64"/>
                  <a:pt x="31" y="64"/>
                </a:cubicBezTo>
                <a:cubicBezTo>
                  <a:pt x="27" y="64"/>
                  <a:pt x="27" y="64"/>
                  <a:pt x="27" y="64"/>
                </a:cubicBezTo>
                <a:cubicBezTo>
                  <a:pt x="27" y="68"/>
                  <a:pt x="27" y="68"/>
                  <a:pt x="27" y="68"/>
                </a:cubicBezTo>
                <a:cubicBezTo>
                  <a:pt x="15" y="68"/>
                  <a:pt x="15" y="68"/>
                  <a:pt x="15" y="68"/>
                </a:cubicBezTo>
                <a:cubicBezTo>
                  <a:pt x="15" y="88"/>
                  <a:pt x="15" y="88"/>
                  <a:pt x="15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68"/>
                  <a:pt x="64" y="68"/>
                  <a:pt x="64" y="68"/>
                </a:cubicBezTo>
                <a:cubicBezTo>
                  <a:pt x="52" y="68"/>
                  <a:pt x="52" y="68"/>
                  <a:pt x="52" y="68"/>
                </a:cubicBezTo>
                <a:cubicBezTo>
                  <a:pt x="52" y="64"/>
                  <a:pt x="52" y="64"/>
                  <a:pt x="52" y="64"/>
                </a:cubicBezTo>
                <a:cubicBezTo>
                  <a:pt x="47" y="64"/>
                  <a:pt x="47" y="64"/>
                  <a:pt x="47" y="64"/>
                </a:cubicBezTo>
                <a:cubicBezTo>
                  <a:pt x="47" y="52"/>
                  <a:pt x="47" y="52"/>
                  <a:pt x="47" y="52"/>
                </a:cubicBezTo>
                <a:cubicBezTo>
                  <a:pt x="52" y="52"/>
                  <a:pt x="56" y="51"/>
                  <a:pt x="58" y="49"/>
                </a:cubicBezTo>
                <a:cubicBezTo>
                  <a:pt x="58" y="50"/>
                  <a:pt x="58" y="50"/>
                  <a:pt x="58" y="50"/>
                </a:cubicBezTo>
                <a:cubicBezTo>
                  <a:pt x="59" y="50"/>
                  <a:pt x="60" y="50"/>
                  <a:pt x="61" y="49"/>
                </a:cubicBezTo>
                <a:cubicBezTo>
                  <a:pt x="68" y="48"/>
                  <a:pt x="72" y="44"/>
                  <a:pt x="75" y="38"/>
                </a:cubicBezTo>
                <a:cubicBezTo>
                  <a:pt x="77" y="33"/>
                  <a:pt x="78" y="26"/>
                  <a:pt x="78" y="20"/>
                </a:cubicBezTo>
                <a:cubicBezTo>
                  <a:pt x="78" y="16"/>
                  <a:pt x="78" y="11"/>
                  <a:pt x="77" y="8"/>
                </a:cubicBezTo>
                <a:cubicBezTo>
                  <a:pt x="73" y="6"/>
                  <a:pt x="73" y="6"/>
                  <a:pt x="73" y="6"/>
                </a:cubicBezTo>
                <a:cubicBezTo>
                  <a:pt x="58" y="11"/>
                  <a:pt x="58" y="11"/>
                  <a:pt x="58" y="11"/>
                </a:cubicBezTo>
                <a:cubicBezTo>
                  <a:pt x="57" y="10"/>
                  <a:pt x="58" y="8"/>
                  <a:pt x="58" y="7"/>
                </a:cubicBezTo>
                <a:cubicBezTo>
                  <a:pt x="60" y="7"/>
                  <a:pt x="60" y="7"/>
                  <a:pt x="60" y="7"/>
                </a:cubicBezTo>
                <a:cubicBezTo>
                  <a:pt x="60" y="0"/>
                  <a:pt x="60" y="0"/>
                  <a:pt x="60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7" y="7"/>
                  <a:pt x="17" y="7"/>
                  <a:pt x="17" y="7"/>
                </a:cubicBezTo>
                <a:cubicBezTo>
                  <a:pt x="20" y="7"/>
                  <a:pt x="20" y="7"/>
                  <a:pt x="20" y="7"/>
                </a:cubicBezTo>
                <a:close/>
                <a:moveTo>
                  <a:pt x="63" y="42"/>
                </a:moveTo>
                <a:cubicBezTo>
                  <a:pt x="64" y="36"/>
                  <a:pt x="60" y="28"/>
                  <a:pt x="59" y="20"/>
                </a:cubicBezTo>
                <a:cubicBezTo>
                  <a:pt x="61" y="22"/>
                  <a:pt x="61" y="22"/>
                  <a:pt x="61" y="22"/>
                </a:cubicBezTo>
                <a:cubicBezTo>
                  <a:pt x="66" y="18"/>
                  <a:pt x="66" y="18"/>
                  <a:pt x="66" y="18"/>
                </a:cubicBezTo>
                <a:cubicBezTo>
                  <a:pt x="64" y="16"/>
                  <a:pt x="64" y="16"/>
                  <a:pt x="64" y="16"/>
                </a:cubicBezTo>
                <a:cubicBezTo>
                  <a:pt x="71" y="13"/>
                  <a:pt x="71" y="13"/>
                  <a:pt x="71" y="13"/>
                </a:cubicBezTo>
                <a:cubicBezTo>
                  <a:pt x="72" y="15"/>
                  <a:pt x="72" y="18"/>
                  <a:pt x="72" y="20"/>
                </a:cubicBezTo>
                <a:cubicBezTo>
                  <a:pt x="71" y="26"/>
                  <a:pt x="71" y="31"/>
                  <a:pt x="69" y="36"/>
                </a:cubicBezTo>
                <a:cubicBezTo>
                  <a:pt x="67" y="39"/>
                  <a:pt x="65" y="41"/>
                  <a:pt x="63" y="42"/>
                </a:cubicBezTo>
                <a:close/>
                <a:moveTo>
                  <a:pt x="19" y="20"/>
                </a:moveTo>
                <a:cubicBezTo>
                  <a:pt x="17" y="28"/>
                  <a:pt x="14" y="36"/>
                  <a:pt x="15" y="42"/>
                </a:cubicBezTo>
                <a:cubicBezTo>
                  <a:pt x="13" y="41"/>
                  <a:pt x="11" y="39"/>
                  <a:pt x="9" y="36"/>
                </a:cubicBezTo>
                <a:cubicBezTo>
                  <a:pt x="7" y="31"/>
                  <a:pt x="6" y="26"/>
                  <a:pt x="6" y="20"/>
                </a:cubicBezTo>
                <a:cubicBezTo>
                  <a:pt x="6" y="18"/>
                  <a:pt x="6" y="15"/>
                  <a:pt x="7" y="13"/>
                </a:cubicBezTo>
                <a:cubicBezTo>
                  <a:pt x="14" y="16"/>
                  <a:pt x="14" y="16"/>
                  <a:pt x="14" y="16"/>
                </a:cubicBezTo>
                <a:cubicBezTo>
                  <a:pt x="12" y="18"/>
                  <a:pt x="12" y="18"/>
                  <a:pt x="12" y="18"/>
                </a:cubicBezTo>
                <a:cubicBezTo>
                  <a:pt x="17" y="22"/>
                  <a:pt x="17" y="22"/>
                  <a:pt x="17" y="22"/>
                </a:cubicBezTo>
                <a:cubicBezTo>
                  <a:pt x="19" y="20"/>
                  <a:pt x="19" y="20"/>
                  <a:pt x="19" y="20"/>
                </a:cubicBezTo>
                <a:close/>
                <a:moveTo>
                  <a:pt x="32" y="10"/>
                </a:moveTo>
                <a:cubicBezTo>
                  <a:pt x="32" y="45"/>
                  <a:pt x="32" y="45"/>
                  <a:pt x="32" y="45"/>
                </a:cubicBezTo>
                <a:cubicBezTo>
                  <a:pt x="32" y="45"/>
                  <a:pt x="27" y="45"/>
                  <a:pt x="25" y="41"/>
                </a:cubicBezTo>
                <a:cubicBezTo>
                  <a:pt x="24" y="37"/>
                  <a:pt x="28" y="16"/>
                  <a:pt x="28" y="14"/>
                </a:cubicBezTo>
                <a:cubicBezTo>
                  <a:pt x="28" y="13"/>
                  <a:pt x="28" y="10"/>
                  <a:pt x="28" y="10"/>
                </a:cubicBezTo>
                <a:lnTo>
                  <a:pt x="32" y="1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0" name="Freeform 159"/>
          <p:cNvSpPr>
            <a:spLocks noEditPoints="1"/>
          </p:cNvSpPr>
          <p:nvPr/>
        </p:nvSpPr>
        <p:spPr bwMode="auto">
          <a:xfrm>
            <a:off x="673577" y="4547571"/>
            <a:ext cx="493294" cy="398834"/>
          </a:xfrm>
          <a:custGeom>
            <a:avLst/>
            <a:gdLst>
              <a:gd name="T0" fmla="*/ 86 w 109"/>
              <a:gd name="T1" fmla="*/ 88 h 88"/>
              <a:gd name="T2" fmla="*/ 84 w 109"/>
              <a:gd name="T3" fmla="*/ 44 h 88"/>
              <a:gd name="T4" fmla="*/ 80 w 109"/>
              <a:gd name="T5" fmla="*/ 71 h 88"/>
              <a:gd name="T6" fmla="*/ 109 w 109"/>
              <a:gd name="T7" fmla="*/ 0 h 88"/>
              <a:gd name="T8" fmla="*/ 92 w 109"/>
              <a:gd name="T9" fmla="*/ 33 h 88"/>
              <a:gd name="T10" fmla="*/ 80 w 109"/>
              <a:gd name="T11" fmla="*/ 25 h 88"/>
              <a:gd name="T12" fmla="*/ 67 w 109"/>
              <a:gd name="T13" fmla="*/ 68 h 88"/>
              <a:gd name="T14" fmla="*/ 37 w 109"/>
              <a:gd name="T15" fmla="*/ 73 h 88"/>
              <a:gd name="T16" fmla="*/ 19 w 109"/>
              <a:gd name="T17" fmla="*/ 63 h 88"/>
              <a:gd name="T18" fmla="*/ 0 w 109"/>
              <a:gd name="T19" fmla="*/ 56 h 88"/>
              <a:gd name="T20" fmla="*/ 25 w 109"/>
              <a:gd name="T21" fmla="*/ 48 h 88"/>
              <a:gd name="T22" fmla="*/ 30 w 109"/>
              <a:gd name="T23" fmla="*/ 57 h 88"/>
              <a:gd name="T24" fmla="*/ 44 w 109"/>
              <a:gd name="T25" fmla="*/ 29 h 88"/>
              <a:gd name="T26" fmla="*/ 66 w 109"/>
              <a:gd name="T27" fmla="*/ 50 h 88"/>
              <a:gd name="T28" fmla="*/ 68 w 109"/>
              <a:gd name="T29" fmla="*/ 18 h 88"/>
              <a:gd name="T30" fmla="*/ 78 w 109"/>
              <a:gd name="T31" fmla="*/ 12 h 88"/>
              <a:gd name="T32" fmla="*/ 90 w 109"/>
              <a:gd name="T33" fmla="*/ 1 h 88"/>
              <a:gd name="T34" fmla="*/ 22 w 109"/>
              <a:gd name="T35" fmla="*/ 88 h 88"/>
              <a:gd name="T36" fmla="*/ 29 w 109"/>
              <a:gd name="T37" fmla="*/ 80 h 88"/>
              <a:gd name="T38" fmla="*/ 22 w 109"/>
              <a:gd name="T39" fmla="*/ 79 h 88"/>
              <a:gd name="T40" fmla="*/ 11 w 109"/>
              <a:gd name="T41" fmla="*/ 88 h 88"/>
              <a:gd name="T42" fmla="*/ 17 w 109"/>
              <a:gd name="T43" fmla="*/ 71 h 88"/>
              <a:gd name="T44" fmla="*/ 11 w 109"/>
              <a:gd name="T45" fmla="*/ 73 h 88"/>
              <a:gd name="T46" fmla="*/ 34 w 109"/>
              <a:gd name="T47" fmla="*/ 88 h 88"/>
              <a:gd name="T48" fmla="*/ 40 w 109"/>
              <a:gd name="T49" fmla="*/ 79 h 88"/>
              <a:gd name="T50" fmla="*/ 34 w 109"/>
              <a:gd name="T51" fmla="*/ 80 h 88"/>
              <a:gd name="T52" fmla="*/ 45 w 109"/>
              <a:gd name="T53" fmla="*/ 88 h 88"/>
              <a:gd name="T54" fmla="*/ 52 w 109"/>
              <a:gd name="T55" fmla="*/ 63 h 88"/>
              <a:gd name="T56" fmla="*/ 45 w 109"/>
              <a:gd name="T57" fmla="*/ 69 h 88"/>
              <a:gd name="T58" fmla="*/ 57 w 109"/>
              <a:gd name="T59" fmla="*/ 88 h 88"/>
              <a:gd name="T60" fmla="*/ 63 w 109"/>
              <a:gd name="T61" fmla="*/ 73 h 88"/>
              <a:gd name="T62" fmla="*/ 57 w 109"/>
              <a:gd name="T63" fmla="*/ 88 h 88"/>
              <a:gd name="T64" fmla="*/ 75 w 109"/>
              <a:gd name="T65" fmla="*/ 88 h 88"/>
              <a:gd name="T66" fmla="*/ 68 w 109"/>
              <a:gd name="T67" fmla="*/ 75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09" h="88">
                <a:moveTo>
                  <a:pt x="80" y="88"/>
                </a:moveTo>
                <a:cubicBezTo>
                  <a:pt x="86" y="88"/>
                  <a:pt x="86" y="88"/>
                  <a:pt x="86" y="88"/>
                </a:cubicBezTo>
                <a:cubicBezTo>
                  <a:pt x="86" y="44"/>
                  <a:pt x="86" y="44"/>
                  <a:pt x="86" y="44"/>
                </a:cubicBezTo>
                <a:cubicBezTo>
                  <a:pt x="84" y="44"/>
                  <a:pt x="84" y="44"/>
                  <a:pt x="84" y="44"/>
                </a:cubicBezTo>
                <a:cubicBezTo>
                  <a:pt x="82" y="70"/>
                  <a:pt x="82" y="70"/>
                  <a:pt x="82" y="70"/>
                </a:cubicBezTo>
                <a:cubicBezTo>
                  <a:pt x="80" y="71"/>
                  <a:pt x="80" y="71"/>
                  <a:pt x="80" y="71"/>
                </a:cubicBezTo>
                <a:cubicBezTo>
                  <a:pt x="80" y="88"/>
                  <a:pt x="80" y="88"/>
                  <a:pt x="80" y="88"/>
                </a:cubicBezTo>
                <a:close/>
                <a:moveTo>
                  <a:pt x="109" y="0"/>
                </a:moveTo>
                <a:cubicBezTo>
                  <a:pt x="100" y="17"/>
                  <a:pt x="100" y="17"/>
                  <a:pt x="100" y="17"/>
                </a:cubicBezTo>
                <a:cubicBezTo>
                  <a:pt x="92" y="33"/>
                  <a:pt x="92" y="33"/>
                  <a:pt x="92" y="33"/>
                </a:cubicBezTo>
                <a:cubicBezTo>
                  <a:pt x="84" y="22"/>
                  <a:pt x="84" y="22"/>
                  <a:pt x="84" y="22"/>
                </a:cubicBezTo>
                <a:cubicBezTo>
                  <a:pt x="80" y="25"/>
                  <a:pt x="80" y="25"/>
                  <a:pt x="80" y="25"/>
                </a:cubicBezTo>
                <a:cubicBezTo>
                  <a:pt x="77" y="64"/>
                  <a:pt x="77" y="64"/>
                  <a:pt x="77" y="64"/>
                </a:cubicBezTo>
                <a:cubicBezTo>
                  <a:pt x="67" y="68"/>
                  <a:pt x="67" y="68"/>
                  <a:pt x="67" y="68"/>
                </a:cubicBezTo>
                <a:cubicBezTo>
                  <a:pt x="48" y="50"/>
                  <a:pt x="48" y="50"/>
                  <a:pt x="48" y="50"/>
                </a:cubicBezTo>
                <a:cubicBezTo>
                  <a:pt x="37" y="73"/>
                  <a:pt x="37" y="73"/>
                  <a:pt x="37" y="73"/>
                </a:cubicBezTo>
                <a:cubicBezTo>
                  <a:pt x="26" y="73"/>
                  <a:pt x="26" y="73"/>
                  <a:pt x="26" y="73"/>
                </a:cubicBezTo>
                <a:cubicBezTo>
                  <a:pt x="19" y="63"/>
                  <a:pt x="19" y="63"/>
                  <a:pt x="19" y="63"/>
                </a:cubicBezTo>
                <a:cubicBezTo>
                  <a:pt x="4" y="67"/>
                  <a:pt x="4" y="67"/>
                  <a:pt x="4" y="67"/>
                </a:cubicBezTo>
                <a:cubicBezTo>
                  <a:pt x="0" y="56"/>
                  <a:pt x="0" y="56"/>
                  <a:pt x="0" y="56"/>
                </a:cubicBezTo>
                <a:cubicBezTo>
                  <a:pt x="20" y="50"/>
                  <a:pt x="20" y="50"/>
                  <a:pt x="20" y="50"/>
                </a:cubicBezTo>
                <a:cubicBezTo>
                  <a:pt x="25" y="48"/>
                  <a:pt x="25" y="48"/>
                  <a:pt x="25" y="48"/>
                </a:cubicBezTo>
                <a:cubicBezTo>
                  <a:pt x="27" y="52"/>
                  <a:pt x="27" y="52"/>
                  <a:pt x="27" y="52"/>
                </a:cubicBezTo>
                <a:cubicBezTo>
                  <a:pt x="30" y="57"/>
                  <a:pt x="30" y="57"/>
                  <a:pt x="30" y="57"/>
                </a:cubicBezTo>
                <a:cubicBezTo>
                  <a:pt x="40" y="37"/>
                  <a:pt x="40" y="37"/>
                  <a:pt x="40" y="37"/>
                </a:cubicBezTo>
                <a:cubicBezTo>
                  <a:pt x="44" y="29"/>
                  <a:pt x="44" y="29"/>
                  <a:pt x="44" y="29"/>
                </a:cubicBezTo>
                <a:cubicBezTo>
                  <a:pt x="50" y="35"/>
                  <a:pt x="50" y="35"/>
                  <a:pt x="50" y="35"/>
                </a:cubicBezTo>
                <a:cubicBezTo>
                  <a:pt x="66" y="50"/>
                  <a:pt x="66" y="50"/>
                  <a:pt x="66" y="50"/>
                </a:cubicBezTo>
                <a:cubicBezTo>
                  <a:pt x="68" y="21"/>
                  <a:pt x="68" y="21"/>
                  <a:pt x="68" y="21"/>
                </a:cubicBezTo>
                <a:cubicBezTo>
                  <a:pt x="68" y="18"/>
                  <a:pt x="68" y="18"/>
                  <a:pt x="68" y="18"/>
                </a:cubicBezTo>
                <a:cubicBezTo>
                  <a:pt x="71" y="16"/>
                  <a:pt x="71" y="16"/>
                  <a:pt x="71" y="16"/>
                </a:cubicBezTo>
                <a:cubicBezTo>
                  <a:pt x="78" y="12"/>
                  <a:pt x="78" y="12"/>
                  <a:pt x="78" y="12"/>
                </a:cubicBezTo>
                <a:cubicBezTo>
                  <a:pt x="72" y="2"/>
                  <a:pt x="72" y="2"/>
                  <a:pt x="72" y="2"/>
                </a:cubicBezTo>
                <a:cubicBezTo>
                  <a:pt x="90" y="1"/>
                  <a:pt x="90" y="1"/>
                  <a:pt x="90" y="1"/>
                </a:cubicBezTo>
                <a:cubicBezTo>
                  <a:pt x="109" y="0"/>
                  <a:pt x="109" y="0"/>
                  <a:pt x="109" y="0"/>
                </a:cubicBezTo>
                <a:close/>
                <a:moveTo>
                  <a:pt x="22" y="88"/>
                </a:moveTo>
                <a:cubicBezTo>
                  <a:pt x="24" y="88"/>
                  <a:pt x="27" y="88"/>
                  <a:pt x="29" y="88"/>
                </a:cubicBezTo>
                <a:cubicBezTo>
                  <a:pt x="29" y="80"/>
                  <a:pt x="29" y="80"/>
                  <a:pt x="29" y="80"/>
                </a:cubicBezTo>
                <a:cubicBezTo>
                  <a:pt x="23" y="81"/>
                  <a:pt x="23" y="81"/>
                  <a:pt x="23" y="81"/>
                </a:cubicBezTo>
                <a:cubicBezTo>
                  <a:pt x="22" y="79"/>
                  <a:pt x="22" y="79"/>
                  <a:pt x="22" y="79"/>
                </a:cubicBezTo>
                <a:cubicBezTo>
                  <a:pt x="22" y="88"/>
                  <a:pt x="22" y="88"/>
                  <a:pt x="22" y="88"/>
                </a:cubicBezTo>
                <a:close/>
                <a:moveTo>
                  <a:pt x="11" y="88"/>
                </a:moveTo>
                <a:cubicBezTo>
                  <a:pt x="17" y="88"/>
                  <a:pt x="17" y="88"/>
                  <a:pt x="17" y="88"/>
                </a:cubicBezTo>
                <a:cubicBezTo>
                  <a:pt x="17" y="71"/>
                  <a:pt x="17" y="71"/>
                  <a:pt x="17" y="71"/>
                </a:cubicBezTo>
                <a:cubicBezTo>
                  <a:pt x="17" y="71"/>
                  <a:pt x="17" y="71"/>
                  <a:pt x="17" y="71"/>
                </a:cubicBezTo>
                <a:cubicBezTo>
                  <a:pt x="11" y="73"/>
                  <a:pt x="11" y="73"/>
                  <a:pt x="11" y="73"/>
                </a:cubicBezTo>
                <a:cubicBezTo>
                  <a:pt x="11" y="88"/>
                  <a:pt x="11" y="88"/>
                  <a:pt x="11" y="88"/>
                </a:cubicBezTo>
                <a:close/>
                <a:moveTo>
                  <a:pt x="34" y="88"/>
                </a:moveTo>
                <a:cubicBezTo>
                  <a:pt x="36" y="88"/>
                  <a:pt x="38" y="88"/>
                  <a:pt x="40" y="88"/>
                </a:cubicBezTo>
                <a:cubicBezTo>
                  <a:pt x="40" y="79"/>
                  <a:pt x="40" y="79"/>
                  <a:pt x="40" y="79"/>
                </a:cubicBezTo>
                <a:cubicBezTo>
                  <a:pt x="40" y="80"/>
                  <a:pt x="40" y="80"/>
                  <a:pt x="40" y="80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8"/>
                  <a:pt x="34" y="88"/>
                  <a:pt x="34" y="88"/>
                </a:cubicBezTo>
                <a:close/>
                <a:moveTo>
                  <a:pt x="45" y="88"/>
                </a:moveTo>
                <a:cubicBezTo>
                  <a:pt x="47" y="88"/>
                  <a:pt x="50" y="88"/>
                  <a:pt x="52" y="88"/>
                </a:cubicBezTo>
                <a:cubicBezTo>
                  <a:pt x="52" y="63"/>
                  <a:pt x="52" y="63"/>
                  <a:pt x="52" y="63"/>
                </a:cubicBezTo>
                <a:cubicBezTo>
                  <a:pt x="49" y="60"/>
                  <a:pt x="49" y="60"/>
                  <a:pt x="49" y="60"/>
                </a:cubicBezTo>
                <a:cubicBezTo>
                  <a:pt x="45" y="69"/>
                  <a:pt x="45" y="69"/>
                  <a:pt x="45" y="69"/>
                </a:cubicBezTo>
                <a:cubicBezTo>
                  <a:pt x="45" y="88"/>
                  <a:pt x="45" y="88"/>
                  <a:pt x="45" y="88"/>
                </a:cubicBezTo>
                <a:close/>
                <a:moveTo>
                  <a:pt x="57" y="88"/>
                </a:moveTo>
                <a:cubicBezTo>
                  <a:pt x="59" y="88"/>
                  <a:pt x="61" y="88"/>
                  <a:pt x="63" y="88"/>
                </a:cubicBezTo>
                <a:cubicBezTo>
                  <a:pt x="63" y="73"/>
                  <a:pt x="63" y="73"/>
                  <a:pt x="63" y="73"/>
                </a:cubicBezTo>
                <a:cubicBezTo>
                  <a:pt x="57" y="67"/>
                  <a:pt x="57" y="67"/>
                  <a:pt x="57" y="67"/>
                </a:cubicBezTo>
                <a:cubicBezTo>
                  <a:pt x="57" y="88"/>
                  <a:pt x="57" y="88"/>
                  <a:pt x="57" y="88"/>
                </a:cubicBezTo>
                <a:close/>
                <a:moveTo>
                  <a:pt x="68" y="88"/>
                </a:moveTo>
                <a:cubicBezTo>
                  <a:pt x="70" y="88"/>
                  <a:pt x="73" y="88"/>
                  <a:pt x="75" y="88"/>
                </a:cubicBezTo>
                <a:cubicBezTo>
                  <a:pt x="75" y="72"/>
                  <a:pt x="75" y="72"/>
                  <a:pt x="75" y="72"/>
                </a:cubicBezTo>
                <a:cubicBezTo>
                  <a:pt x="68" y="75"/>
                  <a:pt x="68" y="75"/>
                  <a:pt x="68" y="75"/>
                </a:cubicBezTo>
                <a:lnTo>
                  <a:pt x="68" y="8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1" name="TextBox 160"/>
          <p:cNvSpPr txBox="1"/>
          <p:nvPr/>
        </p:nvSpPr>
        <p:spPr>
          <a:xfrm>
            <a:off x="1188141" y="1974273"/>
            <a:ext cx="715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4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Title</a:t>
            </a:r>
            <a:r>
              <a:rPr lang="en-US" sz="14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 1</a:t>
            </a:r>
            <a:r>
              <a:rPr lang="id-ID" sz="14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 </a:t>
            </a:r>
            <a:endParaRPr lang="id-ID" sz="14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162" name="TextBox 161"/>
          <p:cNvSpPr txBox="1"/>
          <p:nvPr/>
        </p:nvSpPr>
        <p:spPr>
          <a:xfrm>
            <a:off x="1188141" y="2204559"/>
            <a:ext cx="1689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, consectetur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163" name="TextBox 162"/>
          <p:cNvSpPr txBox="1"/>
          <p:nvPr/>
        </p:nvSpPr>
        <p:spPr>
          <a:xfrm>
            <a:off x="1187286" y="3186955"/>
            <a:ext cx="715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4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Title</a:t>
            </a:r>
            <a:r>
              <a:rPr lang="en-US" sz="14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 2</a:t>
            </a:r>
            <a:r>
              <a:rPr lang="id-ID" sz="14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 </a:t>
            </a:r>
            <a:endParaRPr lang="id-ID" sz="14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164" name="TextBox 163"/>
          <p:cNvSpPr txBox="1"/>
          <p:nvPr/>
        </p:nvSpPr>
        <p:spPr>
          <a:xfrm>
            <a:off x="1187286" y="3417241"/>
            <a:ext cx="1689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, consectetur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165" name="TextBox 164"/>
          <p:cNvSpPr txBox="1"/>
          <p:nvPr/>
        </p:nvSpPr>
        <p:spPr>
          <a:xfrm>
            <a:off x="1187286" y="4393901"/>
            <a:ext cx="7152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4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Title</a:t>
            </a:r>
            <a:r>
              <a:rPr lang="en-US" sz="14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 3</a:t>
            </a:r>
            <a:r>
              <a:rPr lang="id-ID" sz="14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 </a:t>
            </a:r>
            <a:endParaRPr lang="id-ID" sz="14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166" name="TextBox 165"/>
          <p:cNvSpPr txBox="1"/>
          <p:nvPr/>
        </p:nvSpPr>
        <p:spPr>
          <a:xfrm>
            <a:off x="1187286" y="4624187"/>
            <a:ext cx="1689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, consectetur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167" name="Content Placeholder 2"/>
          <p:cNvSpPr txBox="1">
            <a:spLocks/>
          </p:cNvSpPr>
          <p:nvPr/>
        </p:nvSpPr>
        <p:spPr bwMode="auto">
          <a:xfrm>
            <a:off x="9453056" y="1739732"/>
            <a:ext cx="2170911" cy="10160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959" tIns="30479" rIns="60959" bIns="30479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>
              <a:spcBef>
                <a:spcPct val="20000"/>
              </a:spcBef>
              <a:buFont typeface="Arial" charset="0"/>
              <a:buNone/>
            </a:pPr>
            <a:r>
              <a:rPr lang="en-US" sz="1600" b="1">
                <a:solidFill>
                  <a:schemeClr val="tx2">
                    <a:lumMod val="75000"/>
                  </a:schemeClr>
                </a:solidFill>
                <a:latin typeface="+mn-lt"/>
                <a:cs typeface="Lato Regular"/>
              </a:rPr>
              <a:t>Options 1</a:t>
            </a:r>
            <a:endParaRPr lang="en-US" sz="1600" b="1" dirty="0">
              <a:solidFill>
                <a:schemeClr val="tx2">
                  <a:lumMod val="75000"/>
                </a:schemeClr>
              </a:solidFill>
              <a:latin typeface="+mn-lt"/>
              <a:cs typeface="Lato Regular"/>
            </a:endParaRPr>
          </a:p>
          <a:p>
            <a:pPr algn="ctr">
              <a:spcBef>
                <a:spcPct val="20000"/>
              </a:spcBef>
            </a:pPr>
            <a:r>
              <a:rPr lang="en-US" sz="1200" dirty="0">
                <a:solidFill>
                  <a:schemeClr val="tx2"/>
                </a:solidFill>
                <a:latin typeface="+mn-lt"/>
                <a:cs typeface="Lato Light"/>
              </a:rPr>
              <a:t>Lorem ipsum dolor </a:t>
            </a:r>
            <a:r>
              <a:rPr lang="en-US" sz="1200">
                <a:solidFill>
                  <a:schemeClr val="tx2"/>
                </a:solidFill>
                <a:latin typeface="+mn-lt"/>
                <a:cs typeface="Lato Light"/>
              </a:rPr>
              <a:t>sit amet, consectetur </a:t>
            </a:r>
            <a:r>
              <a:rPr lang="en-US" sz="1200" dirty="0">
                <a:solidFill>
                  <a:schemeClr val="tx2"/>
                </a:solidFill>
                <a:latin typeface="+mn-lt"/>
                <a:cs typeface="Lato Light"/>
              </a:rPr>
              <a:t>adipiscing </a:t>
            </a:r>
            <a:r>
              <a:rPr lang="en-US" sz="1200">
                <a:solidFill>
                  <a:schemeClr val="tx2"/>
                </a:solidFill>
                <a:latin typeface="+mn-lt"/>
                <a:cs typeface="Lato Light"/>
              </a:rPr>
              <a:t>elit.</a:t>
            </a:r>
            <a:r>
              <a:rPr lang="pt-BR" sz="1200">
                <a:solidFill>
                  <a:schemeClr val="tx2"/>
                </a:solidFill>
                <a:latin typeface="+mn-lt"/>
                <a:cs typeface="Lato Light"/>
              </a:rPr>
              <a:t> Aliquam tin nec .</a:t>
            </a:r>
            <a:endParaRPr lang="en-US" sz="1200">
              <a:solidFill>
                <a:schemeClr val="tx2"/>
              </a:solidFill>
              <a:latin typeface="+mn-lt"/>
              <a:cs typeface="Lato Light"/>
            </a:endParaRPr>
          </a:p>
        </p:txBody>
      </p:sp>
      <p:sp>
        <p:nvSpPr>
          <p:cNvPr id="168" name="Content Placeholder 2"/>
          <p:cNvSpPr txBox="1">
            <a:spLocks/>
          </p:cNvSpPr>
          <p:nvPr/>
        </p:nvSpPr>
        <p:spPr bwMode="auto">
          <a:xfrm>
            <a:off x="9448788" y="2914699"/>
            <a:ext cx="2170911" cy="10160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959" tIns="30479" rIns="60959" bIns="30479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>
              <a:spcBef>
                <a:spcPct val="20000"/>
              </a:spcBef>
              <a:buFont typeface="Arial" charset="0"/>
              <a:buNone/>
            </a:pPr>
            <a:r>
              <a:rPr lang="en-US" sz="1600" b="1">
                <a:solidFill>
                  <a:schemeClr val="tx2">
                    <a:lumMod val="75000"/>
                  </a:schemeClr>
                </a:solidFill>
                <a:latin typeface="+mn-lt"/>
                <a:cs typeface="Lato Regular"/>
              </a:rPr>
              <a:t>Options 2</a:t>
            </a:r>
            <a:endParaRPr lang="en-US" sz="1600" b="1" dirty="0">
              <a:solidFill>
                <a:schemeClr val="tx2">
                  <a:lumMod val="75000"/>
                </a:schemeClr>
              </a:solidFill>
              <a:latin typeface="+mn-lt"/>
              <a:cs typeface="Lato Regular"/>
            </a:endParaRPr>
          </a:p>
          <a:p>
            <a:pPr algn="ctr">
              <a:spcBef>
                <a:spcPct val="20000"/>
              </a:spcBef>
            </a:pPr>
            <a:r>
              <a:rPr lang="en-US" sz="1200" dirty="0">
                <a:solidFill>
                  <a:schemeClr val="tx2"/>
                </a:solidFill>
                <a:latin typeface="+mn-lt"/>
                <a:cs typeface="Lato Light"/>
              </a:rPr>
              <a:t>Lorem ipsum dolor sit amet, consectetur adipiscing </a:t>
            </a:r>
            <a:r>
              <a:rPr lang="en-US" sz="1200">
                <a:solidFill>
                  <a:schemeClr val="tx2"/>
                </a:solidFill>
                <a:latin typeface="+mn-lt"/>
                <a:cs typeface="Lato Light"/>
              </a:rPr>
              <a:t>elit.</a:t>
            </a:r>
            <a:r>
              <a:rPr lang="pt-BR" sz="1200">
                <a:solidFill>
                  <a:schemeClr val="tx2"/>
                </a:solidFill>
                <a:latin typeface="+mn-lt"/>
                <a:cs typeface="Lato Light"/>
              </a:rPr>
              <a:t> Aliquam tin nec .</a:t>
            </a:r>
            <a:endParaRPr lang="en-US" sz="1200">
              <a:solidFill>
                <a:schemeClr val="tx2"/>
              </a:solidFill>
              <a:latin typeface="+mn-lt"/>
              <a:cs typeface="Lato Light"/>
            </a:endParaRPr>
          </a:p>
        </p:txBody>
      </p:sp>
      <p:sp>
        <p:nvSpPr>
          <p:cNvPr id="169" name="Content Placeholder 2"/>
          <p:cNvSpPr txBox="1">
            <a:spLocks/>
          </p:cNvSpPr>
          <p:nvPr/>
        </p:nvSpPr>
        <p:spPr bwMode="auto">
          <a:xfrm>
            <a:off x="9448788" y="4089666"/>
            <a:ext cx="2170911" cy="10160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959" tIns="30479" rIns="60959" bIns="30479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>
              <a:spcBef>
                <a:spcPct val="20000"/>
              </a:spcBef>
              <a:buFont typeface="Arial" charset="0"/>
              <a:buNone/>
            </a:pPr>
            <a:r>
              <a:rPr lang="en-US" sz="1600" b="1">
                <a:solidFill>
                  <a:schemeClr val="tx2">
                    <a:lumMod val="75000"/>
                  </a:schemeClr>
                </a:solidFill>
                <a:latin typeface="+mn-lt"/>
                <a:cs typeface="Lato Regular"/>
              </a:rPr>
              <a:t>Options 3</a:t>
            </a:r>
            <a:endParaRPr lang="en-US" sz="1600" b="1" dirty="0">
              <a:solidFill>
                <a:schemeClr val="tx2">
                  <a:lumMod val="75000"/>
                </a:schemeClr>
              </a:solidFill>
              <a:latin typeface="+mn-lt"/>
              <a:cs typeface="Lato Regular"/>
            </a:endParaRPr>
          </a:p>
          <a:p>
            <a:pPr algn="ctr">
              <a:spcBef>
                <a:spcPct val="20000"/>
              </a:spcBef>
            </a:pPr>
            <a:r>
              <a:rPr lang="en-US" sz="1200" dirty="0">
                <a:solidFill>
                  <a:schemeClr val="tx2"/>
                </a:solidFill>
                <a:latin typeface="+mn-lt"/>
                <a:cs typeface="Lato Light"/>
              </a:rPr>
              <a:t>Lorem ipsum dolor sit amet, consectetur adipiscing </a:t>
            </a:r>
            <a:r>
              <a:rPr lang="en-US" sz="1200">
                <a:solidFill>
                  <a:schemeClr val="tx2"/>
                </a:solidFill>
                <a:latin typeface="+mn-lt"/>
                <a:cs typeface="Lato Light"/>
              </a:rPr>
              <a:t>elit.</a:t>
            </a:r>
            <a:r>
              <a:rPr lang="pt-BR" sz="1200">
                <a:solidFill>
                  <a:schemeClr val="tx2"/>
                </a:solidFill>
                <a:latin typeface="+mn-lt"/>
                <a:cs typeface="Lato Light"/>
              </a:rPr>
              <a:t> Aliquam tin nec .</a:t>
            </a:r>
            <a:endParaRPr lang="en-US" sz="1200">
              <a:solidFill>
                <a:schemeClr val="tx2"/>
              </a:solidFill>
              <a:latin typeface="+mn-lt"/>
              <a:cs typeface="Lato Light"/>
            </a:endParaRPr>
          </a:p>
        </p:txBody>
      </p:sp>
      <p:sp>
        <p:nvSpPr>
          <p:cNvPr id="170" name="Content Placeholder 2"/>
          <p:cNvSpPr txBox="1">
            <a:spLocks/>
          </p:cNvSpPr>
          <p:nvPr/>
        </p:nvSpPr>
        <p:spPr bwMode="auto">
          <a:xfrm>
            <a:off x="9453056" y="5263117"/>
            <a:ext cx="2170911" cy="10160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0959" tIns="30479" rIns="60959" bIns="30479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>
              <a:spcBef>
                <a:spcPct val="20000"/>
              </a:spcBef>
              <a:buFont typeface="Arial" charset="0"/>
              <a:buNone/>
            </a:pPr>
            <a:r>
              <a:rPr lang="en-US" sz="1600" b="1">
                <a:solidFill>
                  <a:schemeClr val="tx2">
                    <a:lumMod val="75000"/>
                  </a:schemeClr>
                </a:solidFill>
                <a:latin typeface="+mn-lt"/>
                <a:cs typeface="Lato Regular"/>
              </a:rPr>
              <a:t>Options 4</a:t>
            </a:r>
            <a:endParaRPr lang="en-US" sz="1600" b="1" dirty="0">
              <a:solidFill>
                <a:schemeClr val="tx2">
                  <a:lumMod val="75000"/>
                </a:schemeClr>
              </a:solidFill>
              <a:latin typeface="+mn-lt"/>
              <a:cs typeface="Lato Regular"/>
            </a:endParaRPr>
          </a:p>
          <a:p>
            <a:pPr algn="ctr">
              <a:spcBef>
                <a:spcPct val="20000"/>
              </a:spcBef>
            </a:pPr>
            <a:r>
              <a:rPr lang="en-US" sz="1200" dirty="0">
                <a:solidFill>
                  <a:schemeClr val="tx2"/>
                </a:solidFill>
                <a:latin typeface="+mn-lt"/>
                <a:cs typeface="Lato Light"/>
              </a:rPr>
              <a:t>Lorem ipsum dolor sit amet, consectetur adipiscing </a:t>
            </a:r>
            <a:r>
              <a:rPr lang="en-US" sz="1200">
                <a:solidFill>
                  <a:schemeClr val="tx2"/>
                </a:solidFill>
                <a:latin typeface="+mn-lt"/>
                <a:cs typeface="Lato Light"/>
              </a:rPr>
              <a:t>elit.</a:t>
            </a:r>
            <a:r>
              <a:rPr lang="pt-BR" sz="1200">
                <a:solidFill>
                  <a:schemeClr val="tx2"/>
                </a:solidFill>
                <a:latin typeface="+mn-lt"/>
                <a:cs typeface="Lato Light"/>
              </a:rPr>
              <a:t> Aliquam tin nec .</a:t>
            </a:r>
            <a:endParaRPr lang="en-US" sz="1200">
              <a:solidFill>
                <a:schemeClr val="tx2"/>
              </a:solidFill>
              <a:latin typeface="+mn-lt"/>
              <a:cs typeface="Lato Light"/>
            </a:endParaRPr>
          </a:p>
        </p:txBody>
      </p:sp>
      <p:sp>
        <p:nvSpPr>
          <p:cNvPr id="171" name="Rounded Rectangle 170"/>
          <p:cNvSpPr/>
          <p:nvPr/>
        </p:nvSpPr>
        <p:spPr>
          <a:xfrm>
            <a:off x="9558481" y="1788255"/>
            <a:ext cx="344524" cy="226244"/>
          </a:xfrm>
          <a:prstGeom prst="roundRect">
            <a:avLst>
              <a:gd name="adj" fmla="val 1254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Rounded Rectangle 171"/>
          <p:cNvSpPr/>
          <p:nvPr/>
        </p:nvSpPr>
        <p:spPr>
          <a:xfrm>
            <a:off x="9558481" y="2969745"/>
            <a:ext cx="344524" cy="226244"/>
          </a:xfrm>
          <a:prstGeom prst="roundRect">
            <a:avLst>
              <a:gd name="adj" fmla="val 1254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Rounded Rectangle 172"/>
          <p:cNvSpPr/>
          <p:nvPr/>
        </p:nvSpPr>
        <p:spPr>
          <a:xfrm>
            <a:off x="9554213" y="4144712"/>
            <a:ext cx="344524" cy="226244"/>
          </a:xfrm>
          <a:prstGeom prst="roundRect">
            <a:avLst>
              <a:gd name="adj" fmla="val 12543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ounded Rectangle 173"/>
          <p:cNvSpPr/>
          <p:nvPr/>
        </p:nvSpPr>
        <p:spPr>
          <a:xfrm>
            <a:off x="9554213" y="5325262"/>
            <a:ext cx="344524" cy="226244"/>
          </a:xfrm>
          <a:prstGeom prst="roundRect">
            <a:avLst>
              <a:gd name="adj" fmla="val 12543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54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0"/>
                            </p:stCondLst>
                            <p:childTnLst>
                              <p:par>
                                <p:cTn id="6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000"/>
                            </p:stCondLst>
                            <p:childTnLst>
                              <p:par>
                                <p:cTn id="7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8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5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7000"/>
                            </p:stCondLst>
                            <p:childTnLst>
                              <p:par>
                                <p:cTn id="8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7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6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8500"/>
                            </p:stCondLst>
                            <p:childTnLst>
                              <p:par>
                                <p:cTn id="9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56" grpId="0" animBg="1"/>
      <p:bldP spid="157" grpId="0" animBg="1"/>
      <p:bldP spid="158" grpId="0" animBg="1"/>
      <p:bldP spid="159" grpId="0" animBg="1"/>
      <p:bldP spid="160" grpId="0" animBg="1"/>
      <p:bldP spid="161" grpId="0"/>
      <p:bldP spid="162" grpId="0"/>
      <p:bldP spid="163" grpId="0"/>
      <p:bldP spid="164" grpId="0"/>
      <p:bldP spid="165" grpId="0"/>
      <p:bldP spid="166" grpId="0"/>
      <p:bldP spid="167" grpId="0"/>
      <p:bldP spid="168" grpId="0"/>
      <p:bldP spid="169" grpId="0"/>
      <p:bldP spid="170" grpId="0"/>
      <p:bldP spid="171" grpId="0" animBg="1"/>
      <p:bldP spid="172" grpId="0" animBg="1"/>
      <p:bldP spid="173" grpId="0" animBg="1"/>
      <p:bldP spid="17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2668656"/>
            <a:ext cx="7992533" cy="4424586"/>
            <a:chOff x="0" y="2668656"/>
            <a:chExt cx="7992533" cy="4424586"/>
          </a:xfrm>
        </p:grpSpPr>
        <p:sp>
          <p:nvSpPr>
            <p:cNvPr id="4" name="Rectangle 3"/>
            <p:cNvSpPr/>
            <p:nvPr/>
          </p:nvSpPr>
          <p:spPr>
            <a:xfrm>
              <a:off x="6508750" y="6258928"/>
              <a:ext cx="1483783" cy="4095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1483386" y="5955005"/>
              <a:ext cx="4419999" cy="1138237"/>
              <a:chOff x="1483386" y="5955005"/>
              <a:chExt cx="4419999" cy="1138237"/>
            </a:xfrm>
          </p:grpSpPr>
          <p:grpSp>
            <p:nvGrpSpPr>
              <p:cNvPr id="125" name="Group 124"/>
              <p:cNvGrpSpPr/>
              <p:nvPr/>
            </p:nvGrpSpPr>
            <p:grpSpPr>
              <a:xfrm>
                <a:off x="1483386" y="5990640"/>
                <a:ext cx="3995738" cy="1102141"/>
                <a:chOff x="5855537" y="956597"/>
                <a:chExt cx="5239635" cy="1445246"/>
              </a:xfrm>
            </p:grpSpPr>
            <p:sp>
              <p:nvSpPr>
                <p:cNvPr id="129" name="Freeform 128"/>
                <p:cNvSpPr>
                  <a:spLocks/>
                </p:cNvSpPr>
                <p:nvPr/>
              </p:nvSpPr>
              <p:spPr bwMode="auto">
                <a:xfrm>
                  <a:off x="6492189" y="956597"/>
                  <a:ext cx="4602983" cy="1424597"/>
                </a:xfrm>
                <a:custGeom>
                  <a:avLst/>
                  <a:gdLst>
                    <a:gd name="connsiteX0" fmla="*/ 995016 w 4602983"/>
                    <a:gd name="connsiteY0" fmla="*/ 0 h 1424597"/>
                    <a:gd name="connsiteX1" fmla="*/ 1628960 w 4602983"/>
                    <a:gd name="connsiteY1" fmla="*/ 916361 h 1424597"/>
                    <a:gd name="connsiteX2" fmla="*/ 2262904 w 4602983"/>
                    <a:gd name="connsiteY2" fmla="*/ 0 h 1424597"/>
                    <a:gd name="connsiteX3" fmla="*/ 2880310 w 4602983"/>
                    <a:gd name="connsiteY3" fmla="*/ 906422 h 1424597"/>
                    <a:gd name="connsiteX4" fmla="*/ 3497716 w 4602983"/>
                    <a:gd name="connsiteY4" fmla="*/ 0 h 1424597"/>
                    <a:gd name="connsiteX5" fmla="*/ 4364565 w 4602983"/>
                    <a:gd name="connsiteY5" fmla="*/ 1009786 h 1424597"/>
                    <a:gd name="connsiteX6" fmla="*/ 4535454 w 4602983"/>
                    <a:gd name="connsiteY6" fmla="*/ 1009786 h 1424597"/>
                    <a:gd name="connsiteX7" fmla="*/ 4535454 w 4602983"/>
                    <a:gd name="connsiteY7" fmla="*/ 1039602 h 1424597"/>
                    <a:gd name="connsiteX8" fmla="*/ 4602983 w 4602983"/>
                    <a:gd name="connsiteY8" fmla="*/ 1045566 h 1424597"/>
                    <a:gd name="connsiteX9" fmla="*/ 4535454 w 4602983"/>
                    <a:gd name="connsiteY9" fmla="*/ 1333792 h 1424597"/>
                    <a:gd name="connsiteX10" fmla="*/ 4535454 w 4602983"/>
                    <a:gd name="connsiteY10" fmla="*/ 1386689 h 1424597"/>
                    <a:gd name="connsiteX11" fmla="*/ 4535454 w 4602983"/>
                    <a:gd name="connsiteY11" fmla="*/ 1424597 h 1424597"/>
                    <a:gd name="connsiteX12" fmla="*/ 0 w 4602983"/>
                    <a:gd name="connsiteY12" fmla="*/ 1424597 h 1424597"/>
                    <a:gd name="connsiteX13" fmla="*/ 0 w 4602983"/>
                    <a:gd name="connsiteY13" fmla="*/ 1371930 h 1424597"/>
                    <a:gd name="connsiteX14" fmla="*/ 0 w 4602983"/>
                    <a:gd name="connsiteY14" fmla="*/ 1009786 h 1424597"/>
                    <a:gd name="connsiteX15" fmla="*/ 126789 w 4602983"/>
                    <a:gd name="connsiteY15" fmla="*/ 1009786 h 1424597"/>
                    <a:gd name="connsiteX16" fmla="*/ 995016 w 4602983"/>
                    <a:gd name="connsiteY16" fmla="*/ 0 h 14245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4602983" h="1424597">
                      <a:moveTo>
                        <a:pt x="995016" y="0"/>
                      </a:moveTo>
                      <a:cubicBezTo>
                        <a:pt x="1065301" y="403517"/>
                        <a:pt x="1305097" y="741437"/>
                        <a:pt x="1628960" y="916361"/>
                      </a:cubicBezTo>
                      <a:cubicBezTo>
                        <a:pt x="1951444" y="741437"/>
                        <a:pt x="2191241" y="403517"/>
                        <a:pt x="2262904" y="0"/>
                      </a:cubicBezTo>
                      <a:cubicBezTo>
                        <a:pt x="2331811" y="397554"/>
                        <a:pt x="2564716" y="729511"/>
                        <a:pt x="2880310" y="906422"/>
                      </a:cubicBezTo>
                      <a:cubicBezTo>
                        <a:pt x="3194525" y="729511"/>
                        <a:pt x="3427431" y="397554"/>
                        <a:pt x="3497716" y="0"/>
                      </a:cubicBezTo>
                      <a:cubicBezTo>
                        <a:pt x="3584539" y="496942"/>
                        <a:pt x="3926317" y="890520"/>
                        <a:pt x="4364565" y="1009786"/>
                      </a:cubicBezTo>
                      <a:cubicBezTo>
                        <a:pt x="4364565" y="1009786"/>
                        <a:pt x="4364565" y="1009786"/>
                        <a:pt x="4535454" y="1009786"/>
                      </a:cubicBezTo>
                      <a:cubicBezTo>
                        <a:pt x="4535454" y="1009786"/>
                        <a:pt x="4535454" y="1009786"/>
                        <a:pt x="4535454" y="1039602"/>
                      </a:cubicBezTo>
                      <a:cubicBezTo>
                        <a:pt x="4557505" y="1043578"/>
                        <a:pt x="4580933" y="1043578"/>
                        <a:pt x="4602983" y="1045566"/>
                      </a:cubicBezTo>
                      <a:cubicBezTo>
                        <a:pt x="4591958" y="1144954"/>
                        <a:pt x="4568529" y="1242355"/>
                        <a:pt x="4535454" y="1333792"/>
                      </a:cubicBezTo>
                      <a:cubicBezTo>
                        <a:pt x="4535454" y="1333792"/>
                        <a:pt x="4535454" y="1333792"/>
                        <a:pt x="4535454" y="1386689"/>
                      </a:cubicBezTo>
                      <a:lnTo>
                        <a:pt x="4535454" y="1424597"/>
                      </a:lnTo>
                      <a:lnTo>
                        <a:pt x="0" y="1424597"/>
                      </a:lnTo>
                      <a:lnTo>
                        <a:pt x="0" y="1371930"/>
                      </a:lnTo>
                      <a:cubicBezTo>
                        <a:pt x="0" y="1258917"/>
                        <a:pt x="0" y="1138370"/>
                        <a:pt x="0" y="1009786"/>
                      </a:cubicBezTo>
                      <a:cubicBezTo>
                        <a:pt x="0" y="1009786"/>
                        <a:pt x="0" y="1009786"/>
                        <a:pt x="126789" y="1009786"/>
                      </a:cubicBezTo>
                      <a:cubicBezTo>
                        <a:pt x="566415" y="890520"/>
                        <a:pt x="906815" y="496942"/>
                        <a:pt x="995016" y="0"/>
                      </a:cubicBezTo>
                      <a:close/>
                    </a:path>
                  </a:pathLst>
                </a:custGeom>
                <a:solidFill>
                  <a:srgbClr val="53B9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id-ID"/>
                </a:p>
              </p:txBody>
            </p:sp>
            <p:sp>
              <p:nvSpPr>
                <p:cNvPr id="130" name="Freeform 129"/>
                <p:cNvSpPr>
                  <a:spLocks/>
                </p:cNvSpPr>
                <p:nvPr/>
              </p:nvSpPr>
              <p:spPr bwMode="auto">
                <a:xfrm>
                  <a:off x="5855537" y="1019538"/>
                  <a:ext cx="4602983" cy="1382305"/>
                </a:xfrm>
                <a:custGeom>
                  <a:avLst/>
                  <a:gdLst>
                    <a:gd name="connsiteX0" fmla="*/ 995016 w 4602983"/>
                    <a:gd name="connsiteY0" fmla="*/ 0 h 1382304"/>
                    <a:gd name="connsiteX1" fmla="*/ 1628960 w 4602983"/>
                    <a:gd name="connsiteY1" fmla="*/ 916361 h 1382304"/>
                    <a:gd name="connsiteX2" fmla="*/ 2262904 w 4602983"/>
                    <a:gd name="connsiteY2" fmla="*/ 0 h 1382304"/>
                    <a:gd name="connsiteX3" fmla="*/ 2880310 w 4602983"/>
                    <a:gd name="connsiteY3" fmla="*/ 906422 h 1382304"/>
                    <a:gd name="connsiteX4" fmla="*/ 3497716 w 4602983"/>
                    <a:gd name="connsiteY4" fmla="*/ 0 h 1382304"/>
                    <a:gd name="connsiteX5" fmla="*/ 4364565 w 4602983"/>
                    <a:gd name="connsiteY5" fmla="*/ 1009786 h 1382304"/>
                    <a:gd name="connsiteX6" fmla="*/ 4535454 w 4602983"/>
                    <a:gd name="connsiteY6" fmla="*/ 1009786 h 1382304"/>
                    <a:gd name="connsiteX7" fmla="*/ 4535454 w 4602983"/>
                    <a:gd name="connsiteY7" fmla="*/ 1039602 h 1382304"/>
                    <a:gd name="connsiteX8" fmla="*/ 4602983 w 4602983"/>
                    <a:gd name="connsiteY8" fmla="*/ 1045566 h 1382304"/>
                    <a:gd name="connsiteX9" fmla="*/ 4535454 w 4602983"/>
                    <a:gd name="connsiteY9" fmla="*/ 1333792 h 1382304"/>
                    <a:gd name="connsiteX10" fmla="*/ 4535454 w 4602983"/>
                    <a:gd name="connsiteY10" fmla="*/ 1360875 h 1382304"/>
                    <a:gd name="connsiteX11" fmla="*/ 4535454 w 4602983"/>
                    <a:gd name="connsiteY11" fmla="*/ 1382304 h 1382304"/>
                    <a:gd name="connsiteX12" fmla="*/ 0 w 4602983"/>
                    <a:gd name="connsiteY12" fmla="*/ 1382304 h 1382304"/>
                    <a:gd name="connsiteX13" fmla="*/ 0 w 4602983"/>
                    <a:gd name="connsiteY13" fmla="*/ 1371930 h 1382304"/>
                    <a:gd name="connsiteX14" fmla="*/ 0 w 4602983"/>
                    <a:gd name="connsiteY14" fmla="*/ 1009786 h 1382304"/>
                    <a:gd name="connsiteX15" fmla="*/ 126789 w 4602983"/>
                    <a:gd name="connsiteY15" fmla="*/ 1009786 h 1382304"/>
                    <a:gd name="connsiteX16" fmla="*/ 995016 w 4602983"/>
                    <a:gd name="connsiteY16" fmla="*/ 0 h 1382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4602983" h="1382304">
                      <a:moveTo>
                        <a:pt x="995016" y="0"/>
                      </a:moveTo>
                      <a:cubicBezTo>
                        <a:pt x="1065301" y="403517"/>
                        <a:pt x="1305097" y="741437"/>
                        <a:pt x="1628960" y="916361"/>
                      </a:cubicBezTo>
                      <a:cubicBezTo>
                        <a:pt x="1951444" y="741437"/>
                        <a:pt x="2191241" y="403517"/>
                        <a:pt x="2262904" y="0"/>
                      </a:cubicBezTo>
                      <a:cubicBezTo>
                        <a:pt x="2331811" y="397554"/>
                        <a:pt x="2564716" y="729511"/>
                        <a:pt x="2880310" y="906422"/>
                      </a:cubicBezTo>
                      <a:cubicBezTo>
                        <a:pt x="3194525" y="729511"/>
                        <a:pt x="3427431" y="397554"/>
                        <a:pt x="3497716" y="0"/>
                      </a:cubicBezTo>
                      <a:cubicBezTo>
                        <a:pt x="3584539" y="496942"/>
                        <a:pt x="3926317" y="890520"/>
                        <a:pt x="4364565" y="1009786"/>
                      </a:cubicBezTo>
                      <a:cubicBezTo>
                        <a:pt x="4364565" y="1009786"/>
                        <a:pt x="4364565" y="1009786"/>
                        <a:pt x="4535454" y="1009786"/>
                      </a:cubicBezTo>
                      <a:cubicBezTo>
                        <a:pt x="4535454" y="1009786"/>
                        <a:pt x="4535454" y="1009786"/>
                        <a:pt x="4535454" y="1039602"/>
                      </a:cubicBezTo>
                      <a:cubicBezTo>
                        <a:pt x="4557505" y="1043578"/>
                        <a:pt x="4580933" y="1043578"/>
                        <a:pt x="4602983" y="1045566"/>
                      </a:cubicBezTo>
                      <a:cubicBezTo>
                        <a:pt x="4591958" y="1144954"/>
                        <a:pt x="4568530" y="1242355"/>
                        <a:pt x="4535454" y="1333792"/>
                      </a:cubicBezTo>
                      <a:cubicBezTo>
                        <a:pt x="4535454" y="1333792"/>
                        <a:pt x="4535454" y="1333792"/>
                        <a:pt x="4535454" y="1360875"/>
                      </a:cubicBezTo>
                      <a:lnTo>
                        <a:pt x="4535454" y="1382304"/>
                      </a:lnTo>
                      <a:lnTo>
                        <a:pt x="0" y="1382304"/>
                      </a:lnTo>
                      <a:lnTo>
                        <a:pt x="0" y="1371930"/>
                      </a:lnTo>
                      <a:cubicBezTo>
                        <a:pt x="0" y="1258917"/>
                        <a:pt x="0" y="1138370"/>
                        <a:pt x="0" y="1009786"/>
                      </a:cubicBezTo>
                      <a:cubicBezTo>
                        <a:pt x="0" y="1009786"/>
                        <a:pt x="0" y="1009786"/>
                        <a:pt x="126789" y="1009786"/>
                      </a:cubicBezTo>
                      <a:cubicBezTo>
                        <a:pt x="566415" y="890520"/>
                        <a:pt x="906815" y="496942"/>
                        <a:pt x="995016" y="0"/>
                      </a:cubicBezTo>
                      <a:close/>
                    </a:path>
                  </a:pathLst>
                </a:custGeom>
                <a:solidFill>
                  <a:srgbClr val="006BB4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id-ID"/>
                </a:p>
              </p:txBody>
            </p:sp>
          </p:grpSp>
          <p:grpSp>
            <p:nvGrpSpPr>
              <p:cNvPr id="126" name="Group 125"/>
              <p:cNvGrpSpPr/>
              <p:nvPr/>
            </p:nvGrpSpPr>
            <p:grpSpPr>
              <a:xfrm>
                <a:off x="1730376" y="5955005"/>
                <a:ext cx="4173009" cy="1138237"/>
                <a:chOff x="5912962" y="897592"/>
                <a:chExt cx="5472092" cy="1492579"/>
              </a:xfrm>
            </p:grpSpPr>
            <p:sp>
              <p:nvSpPr>
                <p:cNvPr id="127" name="Freeform 126"/>
                <p:cNvSpPr>
                  <a:spLocks/>
                </p:cNvSpPr>
                <p:nvPr/>
              </p:nvSpPr>
              <p:spPr bwMode="auto">
                <a:xfrm>
                  <a:off x="6443794" y="897592"/>
                  <a:ext cx="4941260" cy="1424598"/>
                </a:xfrm>
                <a:custGeom>
                  <a:avLst/>
                  <a:gdLst>
                    <a:gd name="connsiteX0" fmla="*/ 995016 w 4602983"/>
                    <a:gd name="connsiteY0" fmla="*/ 0 h 1424597"/>
                    <a:gd name="connsiteX1" fmla="*/ 1628960 w 4602983"/>
                    <a:gd name="connsiteY1" fmla="*/ 916361 h 1424597"/>
                    <a:gd name="connsiteX2" fmla="*/ 2262904 w 4602983"/>
                    <a:gd name="connsiteY2" fmla="*/ 0 h 1424597"/>
                    <a:gd name="connsiteX3" fmla="*/ 2880310 w 4602983"/>
                    <a:gd name="connsiteY3" fmla="*/ 906422 h 1424597"/>
                    <a:gd name="connsiteX4" fmla="*/ 3497716 w 4602983"/>
                    <a:gd name="connsiteY4" fmla="*/ 0 h 1424597"/>
                    <a:gd name="connsiteX5" fmla="*/ 4364565 w 4602983"/>
                    <a:gd name="connsiteY5" fmla="*/ 1009786 h 1424597"/>
                    <a:gd name="connsiteX6" fmla="*/ 4535454 w 4602983"/>
                    <a:gd name="connsiteY6" fmla="*/ 1009786 h 1424597"/>
                    <a:gd name="connsiteX7" fmla="*/ 4535454 w 4602983"/>
                    <a:gd name="connsiteY7" fmla="*/ 1039602 h 1424597"/>
                    <a:gd name="connsiteX8" fmla="*/ 4602983 w 4602983"/>
                    <a:gd name="connsiteY8" fmla="*/ 1045566 h 1424597"/>
                    <a:gd name="connsiteX9" fmla="*/ 4535454 w 4602983"/>
                    <a:gd name="connsiteY9" fmla="*/ 1333792 h 1424597"/>
                    <a:gd name="connsiteX10" fmla="*/ 4535454 w 4602983"/>
                    <a:gd name="connsiteY10" fmla="*/ 1386689 h 1424597"/>
                    <a:gd name="connsiteX11" fmla="*/ 4535454 w 4602983"/>
                    <a:gd name="connsiteY11" fmla="*/ 1424597 h 1424597"/>
                    <a:gd name="connsiteX12" fmla="*/ 0 w 4602983"/>
                    <a:gd name="connsiteY12" fmla="*/ 1424597 h 1424597"/>
                    <a:gd name="connsiteX13" fmla="*/ 0 w 4602983"/>
                    <a:gd name="connsiteY13" fmla="*/ 1371930 h 1424597"/>
                    <a:gd name="connsiteX14" fmla="*/ 0 w 4602983"/>
                    <a:gd name="connsiteY14" fmla="*/ 1009786 h 1424597"/>
                    <a:gd name="connsiteX15" fmla="*/ 126789 w 4602983"/>
                    <a:gd name="connsiteY15" fmla="*/ 1009786 h 1424597"/>
                    <a:gd name="connsiteX16" fmla="*/ 995016 w 4602983"/>
                    <a:gd name="connsiteY16" fmla="*/ 0 h 14245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4602983" h="1424597">
                      <a:moveTo>
                        <a:pt x="995016" y="0"/>
                      </a:moveTo>
                      <a:cubicBezTo>
                        <a:pt x="1065301" y="403517"/>
                        <a:pt x="1305097" y="741437"/>
                        <a:pt x="1628960" y="916361"/>
                      </a:cubicBezTo>
                      <a:cubicBezTo>
                        <a:pt x="1951444" y="741437"/>
                        <a:pt x="2191241" y="403517"/>
                        <a:pt x="2262904" y="0"/>
                      </a:cubicBezTo>
                      <a:cubicBezTo>
                        <a:pt x="2331811" y="397554"/>
                        <a:pt x="2564716" y="729511"/>
                        <a:pt x="2880310" y="906422"/>
                      </a:cubicBezTo>
                      <a:cubicBezTo>
                        <a:pt x="3194525" y="729511"/>
                        <a:pt x="3427431" y="397554"/>
                        <a:pt x="3497716" y="0"/>
                      </a:cubicBezTo>
                      <a:cubicBezTo>
                        <a:pt x="3584539" y="496942"/>
                        <a:pt x="3926317" y="890520"/>
                        <a:pt x="4364565" y="1009786"/>
                      </a:cubicBezTo>
                      <a:cubicBezTo>
                        <a:pt x="4364565" y="1009786"/>
                        <a:pt x="4364565" y="1009786"/>
                        <a:pt x="4535454" y="1009786"/>
                      </a:cubicBezTo>
                      <a:cubicBezTo>
                        <a:pt x="4535454" y="1009786"/>
                        <a:pt x="4535454" y="1009786"/>
                        <a:pt x="4535454" y="1039602"/>
                      </a:cubicBezTo>
                      <a:cubicBezTo>
                        <a:pt x="4557505" y="1043578"/>
                        <a:pt x="4580933" y="1043578"/>
                        <a:pt x="4602983" y="1045566"/>
                      </a:cubicBezTo>
                      <a:cubicBezTo>
                        <a:pt x="4591958" y="1144954"/>
                        <a:pt x="4568529" y="1242355"/>
                        <a:pt x="4535454" y="1333792"/>
                      </a:cubicBezTo>
                      <a:cubicBezTo>
                        <a:pt x="4535454" y="1333792"/>
                        <a:pt x="4535454" y="1333792"/>
                        <a:pt x="4535454" y="1386689"/>
                      </a:cubicBezTo>
                      <a:lnTo>
                        <a:pt x="4535454" y="1424597"/>
                      </a:lnTo>
                      <a:lnTo>
                        <a:pt x="0" y="1424597"/>
                      </a:lnTo>
                      <a:lnTo>
                        <a:pt x="0" y="1371930"/>
                      </a:lnTo>
                      <a:cubicBezTo>
                        <a:pt x="0" y="1258917"/>
                        <a:pt x="0" y="1138370"/>
                        <a:pt x="0" y="1009786"/>
                      </a:cubicBezTo>
                      <a:cubicBezTo>
                        <a:pt x="0" y="1009786"/>
                        <a:pt x="0" y="1009786"/>
                        <a:pt x="126789" y="1009786"/>
                      </a:cubicBezTo>
                      <a:cubicBezTo>
                        <a:pt x="566415" y="890520"/>
                        <a:pt x="906815" y="496942"/>
                        <a:pt x="995016" y="0"/>
                      </a:cubicBezTo>
                      <a:close/>
                    </a:path>
                  </a:pathLst>
                </a:custGeom>
                <a:solidFill>
                  <a:srgbClr val="53B9FF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id-ID"/>
                </a:p>
              </p:txBody>
            </p:sp>
            <p:sp>
              <p:nvSpPr>
                <p:cNvPr id="128" name="Freeform 127"/>
                <p:cNvSpPr>
                  <a:spLocks/>
                </p:cNvSpPr>
                <p:nvPr/>
              </p:nvSpPr>
              <p:spPr bwMode="auto">
                <a:xfrm>
                  <a:off x="5912962" y="1007866"/>
                  <a:ext cx="4602985" cy="1382305"/>
                </a:xfrm>
                <a:custGeom>
                  <a:avLst/>
                  <a:gdLst>
                    <a:gd name="connsiteX0" fmla="*/ 995016 w 4602983"/>
                    <a:gd name="connsiteY0" fmla="*/ 0 h 1382304"/>
                    <a:gd name="connsiteX1" fmla="*/ 1628960 w 4602983"/>
                    <a:gd name="connsiteY1" fmla="*/ 916361 h 1382304"/>
                    <a:gd name="connsiteX2" fmla="*/ 2262904 w 4602983"/>
                    <a:gd name="connsiteY2" fmla="*/ 0 h 1382304"/>
                    <a:gd name="connsiteX3" fmla="*/ 2880310 w 4602983"/>
                    <a:gd name="connsiteY3" fmla="*/ 906422 h 1382304"/>
                    <a:gd name="connsiteX4" fmla="*/ 3497716 w 4602983"/>
                    <a:gd name="connsiteY4" fmla="*/ 0 h 1382304"/>
                    <a:gd name="connsiteX5" fmla="*/ 4364565 w 4602983"/>
                    <a:gd name="connsiteY5" fmla="*/ 1009786 h 1382304"/>
                    <a:gd name="connsiteX6" fmla="*/ 4535454 w 4602983"/>
                    <a:gd name="connsiteY6" fmla="*/ 1009786 h 1382304"/>
                    <a:gd name="connsiteX7" fmla="*/ 4535454 w 4602983"/>
                    <a:gd name="connsiteY7" fmla="*/ 1039602 h 1382304"/>
                    <a:gd name="connsiteX8" fmla="*/ 4602983 w 4602983"/>
                    <a:gd name="connsiteY8" fmla="*/ 1045566 h 1382304"/>
                    <a:gd name="connsiteX9" fmla="*/ 4535454 w 4602983"/>
                    <a:gd name="connsiteY9" fmla="*/ 1333792 h 1382304"/>
                    <a:gd name="connsiteX10" fmla="*/ 4535454 w 4602983"/>
                    <a:gd name="connsiteY10" fmla="*/ 1360875 h 1382304"/>
                    <a:gd name="connsiteX11" fmla="*/ 4535454 w 4602983"/>
                    <a:gd name="connsiteY11" fmla="*/ 1382304 h 1382304"/>
                    <a:gd name="connsiteX12" fmla="*/ 0 w 4602983"/>
                    <a:gd name="connsiteY12" fmla="*/ 1382304 h 1382304"/>
                    <a:gd name="connsiteX13" fmla="*/ 0 w 4602983"/>
                    <a:gd name="connsiteY13" fmla="*/ 1371930 h 1382304"/>
                    <a:gd name="connsiteX14" fmla="*/ 0 w 4602983"/>
                    <a:gd name="connsiteY14" fmla="*/ 1009786 h 1382304"/>
                    <a:gd name="connsiteX15" fmla="*/ 126789 w 4602983"/>
                    <a:gd name="connsiteY15" fmla="*/ 1009786 h 1382304"/>
                    <a:gd name="connsiteX16" fmla="*/ 995016 w 4602983"/>
                    <a:gd name="connsiteY16" fmla="*/ 0 h 1382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4602983" h="1382304">
                      <a:moveTo>
                        <a:pt x="995016" y="0"/>
                      </a:moveTo>
                      <a:cubicBezTo>
                        <a:pt x="1065301" y="403517"/>
                        <a:pt x="1305097" y="741437"/>
                        <a:pt x="1628960" y="916361"/>
                      </a:cubicBezTo>
                      <a:cubicBezTo>
                        <a:pt x="1951444" y="741437"/>
                        <a:pt x="2191241" y="403517"/>
                        <a:pt x="2262904" y="0"/>
                      </a:cubicBezTo>
                      <a:cubicBezTo>
                        <a:pt x="2331811" y="397554"/>
                        <a:pt x="2564716" y="729511"/>
                        <a:pt x="2880310" y="906422"/>
                      </a:cubicBezTo>
                      <a:cubicBezTo>
                        <a:pt x="3194525" y="729511"/>
                        <a:pt x="3427431" y="397554"/>
                        <a:pt x="3497716" y="0"/>
                      </a:cubicBezTo>
                      <a:cubicBezTo>
                        <a:pt x="3584539" y="496942"/>
                        <a:pt x="3926317" y="890520"/>
                        <a:pt x="4364565" y="1009786"/>
                      </a:cubicBezTo>
                      <a:cubicBezTo>
                        <a:pt x="4364565" y="1009786"/>
                        <a:pt x="4364565" y="1009786"/>
                        <a:pt x="4535454" y="1009786"/>
                      </a:cubicBezTo>
                      <a:cubicBezTo>
                        <a:pt x="4535454" y="1009786"/>
                        <a:pt x="4535454" y="1009786"/>
                        <a:pt x="4535454" y="1039602"/>
                      </a:cubicBezTo>
                      <a:cubicBezTo>
                        <a:pt x="4557505" y="1043578"/>
                        <a:pt x="4580933" y="1043578"/>
                        <a:pt x="4602983" y="1045566"/>
                      </a:cubicBezTo>
                      <a:cubicBezTo>
                        <a:pt x="4591958" y="1144954"/>
                        <a:pt x="4568530" y="1242355"/>
                        <a:pt x="4535454" y="1333792"/>
                      </a:cubicBezTo>
                      <a:cubicBezTo>
                        <a:pt x="4535454" y="1333792"/>
                        <a:pt x="4535454" y="1333792"/>
                        <a:pt x="4535454" y="1360875"/>
                      </a:cubicBezTo>
                      <a:lnTo>
                        <a:pt x="4535454" y="1382304"/>
                      </a:lnTo>
                      <a:lnTo>
                        <a:pt x="0" y="1382304"/>
                      </a:lnTo>
                      <a:lnTo>
                        <a:pt x="0" y="1371930"/>
                      </a:lnTo>
                      <a:cubicBezTo>
                        <a:pt x="0" y="1258917"/>
                        <a:pt x="0" y="1138370"/>
                        <a:pt x="0" y="1009786"/>
                      </a:cubicBezTo>
                      <a:cubicBezTo>
                        <a:pt x="0" y="1009786"/>
                        <a:pt x="0" y="1009786"/>
                        <a:pt x="126789" y="1009786"/>
                      </a:cubicBezTo>
                      <a:cubicBezTo>
                        <a:pt x="566415" y="890520"/>
                        <a:pt x="906815" y="496942"/>
                        <a:pt x="995016" y="0"/>
                      </a:cubicBezTo>
                      <a:close/>
                    </a:path>
                  </a:pathLst>
                </a:custGeom>
                <a:solidFill>
                  <a:srgbClr val="006BB4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id-ID"/>
                </a:p>
              </p:txBody>
            </p:sp>
          </p:grpSp>
        </p:grpSp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9525" y="4874628"/>
              <a:ext cx="2774950" cy="2079625"/>
            </a:xfrm>
            <a:custGeom>
              <a:avLst/>
              <a:gdLst>
                <a:gd name="T0" fmla="*/ 2066 w 3256"/>
                <a:gd name="T1" fmla="*/ 2568 h 2620"/>
                <a:gd name="T2" fmla="*/ 2198 w 3256"/>
                <a:gd name="T3" fmla="*/ 2040 h 2620"/>
                <a:gd name="T4" fmla="*/ 2300 w 3256"/>
                <a:gd name="T5" fmla="*/ 1648 h 2620"/>
                <a:gd name="T6" fmla="*/ 2358 w 3256"/>
                <a:gd name="T7" fmla="*/ 1446 h 2620"/>
                <a:gd name="T8" fmla="*/ 2370 w 3256"/>
                <a:gd name="T9" fmla="*/ 1410 h 2620"/>
                <a:gd name="T10" fmla="*/ 2408 w 3256"/>
                <a:gd name="T11" fmla="*/ 1342 h 2620"/>
                <a:gd name="T12" fmla="*/ 2472 w 3256"/>
                <a:gd name="T13" fmla="*/ 1246 h 2620"/>
                <a:gd name="T14" fmla="*/ 2650 w 3256"/>
                <a:gd name="T15" fmla="*/ 1010 h 2620"/>
                <a:gd name="T16" fmla="*/ 2894 w 3256"/>
                <a:gd name="T17" fmla="*/ 700 h 2620"/>
                <a:gd name="T18" fmla="*/ 2934 w 3256"/>
                <a:gd name="T19" fmla="*/ 648 h 2620"/>
                <a:gd name="T20" fmla="*/ 2966 w 3256"/>
                <a:gd name="T21" fmla="*/ 596 h 2620"/>
                <a:gd name="T22" fmla="*/ 3062 w 3256"/>
                <a:gd name="T23" fmla="*/ 406 h 2620"/>
                <a:gd name="T24" fmla="*/ 3214 w 3256"/>
                <a:gd name="T25" fmla="*/ 90 h 2620"/>
                <a:gd name="T26" fmla="*/ 3256 w 3256"/>
                <a:gd name="T27" fmla="*/ 0 h 2620"/>
                <a:gd name="T28" fmla="*/ 3004 w 3256"/>
                <a:gd name="T29" fmla="*/ 72 h 2620"/>
                <a:gd name="T30" fmla="*/ 2814 w 3256"/>
                <a:gd name="T31" fmla="*/ 122 h 2620"/>
                <a:gd name="T32" fmla="*/ 2716 w 3256"/>
                <a:gd name="T33" fmla="*/ 142 h 2620"/>
                <a:gd name="T34" fmla="*/ 2698 w 3256"/>
                <a:gd name="T35" fmla="*/ 144 h 2620"/>
                <a:gd name="T36" fmla="*/ 2674 w 3256"/>
                <a:gd name="T37" fmla="*/ 150 h 2620"/>
                <a:gd name="T38" fmla="*/ 2578 w 3256"/>
                <a:gd name="T39" fmla="*/ 182 h 2620"/>
                <a:gd name="T40" fmla="*/ 2346 w 3256"/>
                <a:gd name="T41" fmla="*/ 274 h 2620"/>
                <a:gd name="T42" fmla="*/ 1984 w 3256"/>
                <a:gd name="T43" fmla="*/ 424 h 2620"/>
                <a:gd name="T44" fmla="*/ 1716 w 3256"/>
                <a:gd name="T45" fmla="*/ 540 h 2620"/>
                <a:gd name="T46" fmla="*/ 1670 w 3256"/>
                <a:gd name="T47" fmla="*/ 562 h 2620"/>
                <a:gd name="T48" fmla="*/ 1650 w 3256"/>
                <a:gd name="T49" fmla="*/ 570 h 2620"/>
                <a:gd name="T50" fmla="*/ 1412 w 3256"/>
                <a:gd name="T51" fmla="*/ 642 h 2620"/>
                <a:gd name="T52" fmla="*/ 60 w 3256"/>
                <a:gd name="T53" fmla="*/ 1024 h 2620"/>
                <a:gd name="T54" fmla="*/ 44 w 3256"/>
                <a:gd name="T55" fmla="*/ 1272 h 2620"/>
                <a:gd name="T56" fmla="*/ 12 w 3256"/>
                <a:gd name="T57" fmla="*/ 1816 h 2620"/>
                <a:gd name="T58" fmla="*/ 2 w 3256"/>
                <a:gd name="T59" fmla="*/ 2108 h 2620"/>
                <a:gd name="T60" fmla="*/ 0 w 3256"/>
                <a:gd name="T61" fmla="*/ 2364 h 2620"/>
                <a:gd name="T62" fmla="*/ 4 w 3256"/>
                <a:gd name="T63" fmla="*/ 2508 h 2620"/>
                <a:gd name="T64" fmla="*/ 14 w 3256"/>
                <a:gd name="T65" fmla="*/ 2574 h 2620"/>
                <a:gd name="T66" fmla="*/ 26 w 3256"/>
                <a:gd name="T67" fmla="*/ 2612 h 2620"/>
                <a:gd name="T68" fmla="*/ 34 w 3256"/>
                <a:gd name="T69" fmla="*/ 2616 h 2620"/>
                <a:gd name="T70" fmla="*/ 70 w 3256"/>
                <a:gd name="T71" fmla="*/ 2618 h 2620"/>
                <a:gd name="T72" fmla="*/ 376 w 3256"/>
                <a:gd name="T73" fmla="*/ 2620 h 2620"/>
                <a:gd name="T74" fmla="*/ 1050 w 3256"/>
                <a:gd name="T75" fmla="*/ 2612 h 2620"/>
                <a:gd name="T76" fmla="*/ 1724 w 3256"/>
                <a:gd name="T77" fmla="*/ 2596 h 2620"/>
                <a:gd name="T78" fmla="*/ 1956 w 3256"/>
                <a:gd name="T79" fmla="*/ 2584 h 2620"/>
                <a:gd name="T80" fmla="*/ 2054 w 3256"/>
                <a:gd name="T81" fmla="*/ 2572 h 2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256" h="2620">
                  <a:moveTo>
                    <a:pt x="2066" y="2568"/>
                  </a:moveTo>
                  <a:lnTo>
                    <a:pt x="2066" y="2568"/>
                  </a:lnTo>
                  <a:lnTo>
                    <a:pt x="2106" y="2406"/>
                  </a:lnTo>
                  <a:lnTo>
                    <a:pt x="2198" y="2040"/>
                  </a:lnTo>
                  <a:lnTo>
                    <a:pt x="2252" y="1836"/>
                  </a:lnTo>
                  <a:lnTo>
                    <a:pt x="2300" y="1648"/>
                  </a:lnTo>
                  <a:lnTo>
                    <a:pt x="2342" y="1498"/>
                  </a:lnTo>
                  <a:lnTo>
                    <a:pt x="2358" y="1446"/>
                  </a:lnTo>
                  <a:lnTo>
                    <a:pt x="2370" y="1410"/>
                  </a:lnTo>
                  <a:lnTo>
                    <a:pt x="2370" y="1410"/>
                  </a:lnTo>
                  <a:lnTo>
                    <a:pt x="2386" y="1380"/>
                  </a:lnTo>
                  <a:lnTo>
                    <a:pt x="2408" y="1342"/>
                  </a:lnTo>
                  <a:lnTo>
                    <a:pt x="2438" y="1298"/>
                  </a:lnTo>
                  <a:lnTo>
                    <a:pt x="2472" y="1246"/>
                  </a:lnTo>
                  <a:lnTo>
                    <a:pt x="2556" y="1132"/>
                  </a:lnTo>
                  <a:lnTo>
                    <a:pt x="2650" y="1010"/>
                  </a:lnTo>
                  <a:lnTo>
                    <a:pt x="2828" y="784"/>
                  </a:lnTo>
                  <a:lnTo>
                    <a:pt x="2894" y="700"/>
                  </a:lnTo>
                  <a:lnTo>
                    <a:pt x="2934" y="648"/>
                  </a:lnTo>
                  <a:lnTo>
                    <a:pt x="2934" y="648"/>
                  </a:lnTo>
                  <a:lnTo>
                    <a:pt x="2948" y="626"/>
                  </a:lnTo>
                  <a:lnTo>
                    <a:pt x="2966" y="596"/>
                  </a:lnTo>
                  <a:lnTo>
                    <a:pt x="3010" y="510"/>
                  </a:lnTo>
                  <a:lnTo>
                    <a:pt x="3062" y="406"/>
                  </a:lnTo>
                  <a:lnTo>
                    <a:pt x="3118" y="292"/>
                  </a:lnTo>
                  <a:lnTo>
                    <a:pt x="3214" y="90"/>
                  </a:lnTo>
                  <a:lnTo>
                    <a:pt x="3256" y="0"/>
                  </a:lnTo>
                  <a:lnTo>
                    <a:pt x="3256" y="0"/>
                  </a:lnTo>
                  <a:lnTo>
                    <a:pt x="3178" y="22"/>
                  </a:lnTo>
                  <a:lnTo>
                    <a:pt x="3004" y="72"/>
                  </a:lnTo>
                  <a:lnTo>
                    <a:pt x="2906" y="98"/>
                  </a:lnTo>
                  <a:lnTo>
                    <a:pt x="2814" y="122"/>
                  </a:lnTo>
                  <a:lnTo>
                    <a:pt x="2742" y="138"/>
                  </a:lnTo>
                  <a:lnTo>
                    <a:pt x="2716" y="142"/>
                  </a:lnTo>
                  <a:lnTo>
                    <a:pt x="2698" y="144"/>
                  </a:lnTo>
                  <a:lnTo>
                    <a:pt x="2698" y="144"/>
                  </a:lnTo>
                  <a:lnTo>
                    <a:pt x="2688" y="146"/>
                  </a:lnTo>
                  <a:lnTo>
                    <a:pt x="2674" y="150"/>
                  </a:lnTo>
                  <a:lnTo>
                    <a:pt x="2634" y="162"/>
                  </a:lnTo>
                  <a:lnTo>
                    <a:pt x="2578" y="182"/>
                  </a:lnTo>
                  <a:lnTo>
                    <a:pt x="2510" y="208"/>
                  </a:lnTo>
                  <a:lnTo>
                    <a:pt x="2346" y="274"/>
                  </a:lnTo>
                  <a:lnTo>
                    <a:pt x="2164" y="348"/>
                  </a:lnTo>
                  <a:lnTo>
                    <a:pt x="1984" y="424"/>
                  </a:lnTo>
                  <a:lnTo>
                    <a:pt x="1828" y="490"/>
                  </a:lnTo>
                  <a:lnTo>
                    <a:pt x="1716" y="540"/>
                  </a:lnTo>
                  <a:lnTo>
                    <a:pt x="1684" y="554"/>
                  </a:lnTo>
                  <a:lnTo>
                    <a:pt x="1670" y="562"/>
                  </a:lnTo>
                  <a:lnTo>
                    <a:pt x="1670" y="562"/>
                  </a:lnTo>
                  <a:lnTo>
                    <a:pt x="1650" y="570"/>
                  </a:lnTo>
                  <a:lnTo>
                    <a:pt x="1598" y="586"/>
                  </a:lnTo>
                  <a:lnTo>
                    <a:pt x="1412" y="642"/>
                  </a:lnTo>
                  <a:lnTo>
                    <a:pt x="860" y="798"/>
                  </a:lnTo>
                  <a:lnTo>
                    <a:pt x="60" y="1024"/>
                  </a:lnTo>
                  <a:lnTo>
                    <a:pt x="60" y="1024"/>
                  </a:lnTo>
                  <a:lnTo>
                    <a:pt x="44" y="1272"/>
                  </a:lnTo>
                  <a:lnTo>
                    <a:pt x="28" y="1524"/>
                  </a:lnTo>
                  <a:lnTo>
                    <a:pt x="12" y="1816"/>
                  </a:lnTo>
                  <a:lnTo>
                    <a:pt x="6" y="1964"/>
                  </a:lnTo>
                  <a:lnTo>
                    <a:pt x="2" y="2108"/>
                  </a:lnTo>
                  <a:lnTo>
                    <a:pt x="0" y="2242"/>
                  </a:lnTo>
                  <a:lnTo>
                    <a:pt x="0" y="2364"/>
                  </a:lnTo>
                  <a:lnTo>
                    <a:pt x="2" y="2466"/>
                  </a:lnTo>
                  <a:lnTo>
                    <a:pt x="4" y="2508"/>
                  </a:lnTo>
                  <a:lnTo>
                    <a:pt x="8" y="2546"/>
                  </a:lnTo>
                  <a:lnTo>
                    <a:pt x="14" y="2574"/>
                  </a:lnTo>
                  <a:lnTo>
                    <a:pt x="18" y="2598"/>
                  </a:lnTo>
                  <a:lnTo>
                    <a:pt x="26" y="2612"/>
                  </a:lnTo>
                  <a:lnTo>
                    <a:pt x="30" y="2616"/>
                  </a:lnTo>
                  <a:lnTo>
                    <a:pt x="34" y="2616"/>
                  </a:lnTo>
                  <a:lnTo>
                    <a:pt x="34" y="2616"/>
                  </a:lnTo>
                  <a:lnTo>
                    <a:pt x="70" y="2618"/>
                  </a:lnTo>
                  <a:lnTo>
                    <a:pt x="144" y="2620"/>
                  </a:lnTo>
                  <a:lnTo>
                    <a:pt x="376" y="2620"/>
                  </a:lnTo>
                  <a:lnTo>
                    <a:pt x="692" y="2618"/>
                  </a:lnTo>
                  <a:lnTo>
                    <a:pt x="1050" y="2612"/>
                  </a:lnTo>
                  <a:lnTo>
                    <a:pt x="1408" y="2606"/>
                  </a:lnTo>
                  <a:lnTo>
                    <a:pt x="1724" y="2596"/>
                  </a:lnTo>
                  <a:lnTo>
                    <a:pt x="1854" y="2590"/>
                  </a:lnTo>
                  <a:lnTo>
                    <a:pt x="1956" y="2584"/>
                  </a:lnTo>
                  <a:lnTo>
                    <a:pt x="2030" y="2576"/>
                  </a:lnTo>
                  <a:lnTo>
                    <a:pt x="2054" y="2572"/>
                  </a:lnTo>
                  <a:lnTo>
                    <a:pt x="2066" y="2568"/>
                  </a:lnTo>
                  <a:close/>
                </a:path>
              </a:pathLst>
            </a:custGeom>
            <a:solidFill>
              <a:srgbClr val="4AA0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9525" y="4874628"/>
              <a:ext cx="2584450" cy="2079625"/>
            </a:xfrm>
            <a:custGeom>
              <a:avLst/>
              <a:gdLst>
                <a:gd name="T0" fmla="*/ 2066 w 3256"/>
                <a:gd name="T1" fmla="*/ 2568 h 2620"/>
                <a:gd name="T2" fmla="*/ 2198 w 3256"/>
                <a:gd name="T3" fmla="*/ 2040 h 2620"/>
                <a:gd name="T4" fmla="*/ 2300 w 3256"/>
                <a:gd name="T5" fmla="*/ 1648 h 2620"/>
                <a:gd name="T6" fmla="*/ 2358 w 3256"/>
                <a:gd name="T7" fmla="*/ 1446 h 2620"/>
                <a:gd name="T8" fmla="*/ 2370 w 3256"/>
                <a:gd name="T9" fmla="*/ 1410 h 2620"/>
                <a:gd name="T10" fmla="*/ 2408 w 3256"/>
                <a:gd name="T11" fmla="*/ 1342 h 2620"/>
                <a:gd name="T12" fmla="*/ 2472 w 3256"/>
                <a:gd name="T13" fmla="*/ 1246 h 2620"/>
                <a:gd name="T14" fmla="*/ 2650 w 3256"/>
                <a:gd name="T15" fmla="*/ 1010 h 2620"/>
                <a:gd name="T16" fmla="*/ 2894 w 3256"/>
                <a:gd name="T17" fmla="*/ 700 h 2620"/>
                <a:gd name="T18" fmla="*/ 2934 w 3256"/>
                <a:gd name="T19" fmla="*/ 648 h 2620"/>
                <a:gd name="T20" fmla="*/ 2966 w 3256"/>
                <a:gd name="T21" fmla="*/ 596 h 2620"/>
                <a:gd name="T22" fmla="*/ 3062 w 3256"/>
                <a:gd name="T23" fmla="*/ 406 h 2620"/>
                <a:gd name="T24" fmla="*/ 3214 w 3256"/>
                <a:gd name="T25" fmla="*/ 90 h 2620"/>
                <a:gd name="T26" fmla="*/ 3256 w 3256"/>
                <a:gd name="T27" fmla="*/ 0 h 2620"/>
                <a:gd name="T28" fmla="*/ 3004 w 3256"/>
                <a:gd name="T29" fmla="*/ 72 h 2620"/>
                <a:gd name="T30" fmla="*/ 2814 w 3256"/>
                <a:gd name="T31" fmla="*/ 122 h 2620"/>
                <a:gd name="T32" fmla="*/ 2716 w 3256"/>
                <a:gd name="T33" fmla="*/ 142 h 2620"/>
                <a:gd name="T34" fmla="*/ 2698 w 3256"/>
                <a:gd name="T35" fmla="*/ 144 h 2620"/>
                <a:gd name="T36" fmla="*/ 2674 w 3256"/>
                <a:gd name="T37" fmla="*/ 150 h 2620"/>
                <a:gd name="T38" fmla="*/ 2578 w 3256"/>
                <a:gd name="T39" fmla="*/ 182 h 2620"/>
                <a:gd name="T40" fmla="*/ 2346 w 3256"/>
                <a:gd name="T41" fmla="*/ 274 h 2620"/>
                <a:gd name="T42" fmla="*/ 1984 w 3256"/>
                <a:gd name="T43" fmla="*/ 424 h 2620"/>
                <a:gd name="T44" fmla="*/ 1716 w 3256"/>
                <a:gd name="T45" fmla="*/ 540 h 2620"/>
                <a:gd name="T46" fmla="*/ 1670 w 3256"/>
                <a:gd name="T47" fmla="*/ 562 h 2620"/>
                <a:gd name="T48" fmla="*/ 1650 w 3256"/>
                <a:gd name="T49" fmla="*/ 570 h 2620"/>
                <a:gd name="T50" fmla="*/ 1412 w 3256"/>
                <a:gd name="T51" fmla="*/ 642 h 2620"/>
                <a:gd name="T52" fmla="*/ 60 w 3256"/>
                <a:gd name="T53" fmla="*/ 1024 h 2620"/>
                <a:gd name="T54" fmla="*/ 44 w 3256"/>
                <a:gd name="T55" fmla="*/ 1272 h 2620"/>
                <a:gd name="T56" fmla="*/ 12 w 3256"/>
                <a:gd name="T57" fmla="*/ 1816 h 2620"/>
                <a:gd name="T58" fmla="*/ 2 w 3256"/>
                <a:gd name="T59" fmla="*/ 2108 h 2620"/>
                <a:gd name="T60" fmla="*/ 0 w 3256"/>
                <a:gd name="T61" fmla="*/ 2364 h 2620"/>
                <a:gd name="T62" fmla="*/ 4 w 3256"/>
                <a:gd name="T63" fmla="*/ 2508 h 2620"/>
                <a:gd name="T64" fmla="*/ 14 w 3256"/>
                <a:gd name="T65" fmla="*/ 2574 h 2620"/>
                <a:gd name="T66" fmla="*/ 26 w 3256"/>
                <a:gd name="T67" fmla="*/ 2612 h 2620"/>
                <a:gd name="T68" fmla="*/ 34 w 3256"/>
                <a:gd name="T69" fmla="*/ 2616 h 2620"/>
                <a:gd name="T70" fmla="*/ 70 w 3256"/>
                <a:gd name="T71" fmla="*/ 2618 h 2620"/>
                <a:gd name="T72" fmla="*/ 376 w 3256"/>
                <a:gd name="T73" fmla="*/ 2620 h 2620"/>
                <a:gd name="T74" fmla="*/ 1050 w 3256"/>
                <a:gd name="T75" fmla="*/ 2612 h 2620"/>
                <a:gd name="T76" fmla="*/ 1724 w 3256"/>
                <a:gd name="T77" fmla="*/ 2596 h 2620"/>
                <a:gd name="T78" fmla="*/ 1956 w 3256"/>
                <a:gd name="T79" fmla="*/ 2584 h 2620"/>
                <a:gd name="T80" fmla="*/ 2054 w 3256"/>
                <a:gd name="T81" fmla="*/ 2572 h 2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256" h="2620">
                  <a:moveTo>
                    <a:pt x="2066" y="2568"/>
                  </a:moveTo>
                  <a:lnTo>
                    <a:pt x="2066" y="2568"/>
                  </a:lnTo>
                  <a:lnTo>
                    <a:pt x="2106" y="2406"/>
                  </a:lnTo>
                  <a:lnTo>
                    <a:pt x="2198" y="2040"/>
                  </a:lnTo>
                  <a:lnTo>
                    <a:pt x="2252" y="1836"/>
                  </a:lnTo>
                  <a:lnTo>
                    <a:pt x="2300" y="1648"/>
                  </a:lnTo>
                  <a:lnTo>
                    <a:pt x="2342" y="1498"/>
                  </a:lnTo>
                  <a:lnTo>
                    <a:pt x="2358" y="1446"/>
                  </a:lnTo>
                  <a:lnTo>
                    <a:pt x="2370" y="1410"/>
                  </a:lnTo>
                  <a:lnTo>
                    <a:pt x="2370" y="1410"/>
                  </a:lnTo>
                  <a:lnTo>
                    <a:pt x="2386" y="1380"/>
                  </a:lnTo>
                  <a:lnTo>
                    <a:pt x="2408" y="1342"/>
                  </a:lnTo>
                  <a:lnTo>
                    <a:pt x="2438" y="1298"/>
                  </a:lnTo>
                  <a:lnTo>
                    <a:pt x="2472" y="1246"/>
                  </a:lnTo>
                  <a:lnTo>
                    <a:pt x="2556" y="1132"/>
                  </a:lnTo>
                  <a:lnTo>
                    <a:pt x="2650" y="1010"/>
                  </a:lnTo>
                  <a:lnTo>
                    <a:pt x="2828" y="784"/>
                  </a:lnTo>
                  <a:lnTo>
                    <a:pt x="2894" y="700"/>
                  </a:lnTo>
                  <a:lnTo>
                    <a:pt x="2934" y="648"/>
                  </a:lnTo>
                  <a:lnTo>
                    <a:pt x="2934" y="648"/>
                  </a:lnTo>
                  <a:lnTo>
                    <a:pt x="2948" y="626"/>
                  </a:lnTo>
                  <a:lnTo>
                    <a:pt x="2966" y="596"/>
                  </a:lnTo>
                  <a:lnTo>
                    <a:pt x="3010" y="510"/>
                  </a:lnTo>
                  <a:lnTo>
                    <a:pt x="3062" y="406"/>
                  </a:lnTo>
                  <a:lnTo>
                    <a:pt x="3118" y="292"/>
                  </a:lnTo>
                  <a:lnTo>
                    <a:pt x="3214" y="90"/>
                  </a:lnTo>
                  <a:lnTo>
                    <a:pt x="3256" y="0"/>
                  </a:lnTo>
                  <a:lnTo>
                    <a:pt x="3256" y="0"/>
                  </a:lnTo>
                  <a:lnTo>
                    <a:pt x="3178" y="22"/>
                  </a:lnTo>
                  <a:lnTo>
                    <a:pt x="3004" y="72"/>
                  </a:lnTo>
                  <a:lnTo>
                    <a:pt x="2906" y="98"/>
                  </a:lnTo>
                  <a:lnTo>
                    <a:pt x="2814" y="122"/>
                  </a:lnTo>
                  <a:lnTo>
                    <a:pt x="2742" y="138"/>
                  </a:lnTo>
                  <a:lnTo>
                    <a:pt x="2716" y="142"/>
                  </a:lnTo>
                  <a:lnTo>
                    <a:pt x="2698" y="144"/>
                  </a:lnTo>
                  <a:lnTo>
                    <a:pt x="2698" y="144"/>
                  </a:lnTo>
                  <a:lnTo>
                    <a:pt x="2688" y="146"/>
                  </a:lnTo>
                  <a:lnTo>
                    <a:pt x="2674" y="150"/>
                  </a:lnTo>
                  <a:lnTo>
                    <a:pt x="2634" y="162"/>
                  </a:lnTo>
                  <a:lnTo>
                    <a:pt x="2578" y="182"/>
                  </a:lnTo>
                  <a:lnTo>
                    <a:pt x="2510" y="208"/>
                  </a:lnTo>
                  <a:lnTo>
                    <a:pt x="2346" y="274"/>
                  </a:lnTo>
                  <a:lnTo>
                    <a:pt x="2164" y="348"/>
                  </a:lnTo>
                  <a:lnTo>
                    <a:pt x="1984" y="424"/>
                  </a:lnTo>
                  <a:lnTo>
                    <a:pt x="1828" y="490"/>
                  </a:lnTo>
                  <a:lnTo>
                    <a:pt x="1716" y="540"/>
                  </a:lnTo>
                  <a:lnTo>
                    <a:pt x="1684" y="554"/>
                  </a:lnTo>
                  <a:lnTo>
                    <a:pt x="1670" y="562"/>
                  </a:lnTo>
                  <a:lnTo>
                    <a:pt x="1670" y="562"/>
                  </a:lnTo>
                  <a:lnTo>
                    <a:pt x="1650" y="570"/>
                  </a:lnTo>
                  <a:lnTo>
                    <a:pt x="1598" y="586"/>
                  </a:lnTo>
                  <a:lnTo>
                    <a:pt x="1412" y="642"/>
                  </a:lnTo>
                  <a:lnTo>
                    <a:pt x="860" y="798"/>
                  </a:lnTo>
                  <a:lnTo>
                    <a:pt x="60" y="1024"/>
                  </a:lnTo>
                  <a:lnTo>
                    <a:pt x="60" y="1024"/>
                  </a:lnTo>
                  <a:lnTo>
                    <a:pt x="44" y="1272"/>
                  </a:lnTo>
                  <a:lnTo>
                    <a:pt x="28" y="1524"/>
                  </a:lnTo>
                  <a:lnTo>
                    <a:pt x="12" y="1816"/>
                  </a:lnTo>
                  <a:lnTo>
                    <a:pt x="6" y="1964"/>
                  </a:lnTo>
                  <a:lnTo>
                    <a:pt x="2" y="2108"/>
                  </a:lnTo>
                  <a:lnTo>
                    <a:pt x="0" y="2242"/>
                  </a:lnTo>
                  <a:lnTo>
                    <a:pt x="0" y="2364"/>
                  </a:lnTo>
                  <a:lnTo>
                    <a:pt x="2" y="2466"/>
                  </a:lnTo>
                  <a:lnTo>
                    <a:pt x="4" y="2508"/>
                  </a:lnTo>
                  <a:lnTo>
                    <a:pt x="8" y="2546"/>
                  </a:lnTo>
                  <a:lnTo>
                    <a:pt x="14" y="2574"/>
                  </a:lnTo>
                  <a:lnTo>
                    <a:pt x="18" y="2598"/>
                  </a:lnTo>
                  <a:lnTo>
                    <a:pt x="26" y="2612"/>
                  </a:lnTo>
                  <a:lnTo>
                    <a:pt x="30" y="2616"/>
                  </a:lnTo>
                  <a:lnTo>
                    <a:pt x="34" y="2616"/>
                  </a:lnTo>
                  <a:lnTo>
                    <a:pt x="34" y="2616"/>
                  </a:lnTo>
                  <a:lnTo>
                    <a:pt x="70" y="2618"/>
                  </a:lnTo>
                  <a:lnTo>
                    <a:pt x="144" y="2620"/>
                  </a:lnTo>
                  <a:lnTo>
                    <a:pt x="376" y="2620"/>
                  </a:lnTo>
                  <a:lnTo>
                    <a:pt x="692" y="2618"/>
                  </a:lnTo>
                  <a:lnTo>
                    <a:pt x="1050" y="2612"/>
                  </a:lnTo>
                  <a:lnTo>
                    <a:pt x="1408" y="2606"/>
                  </a:lnTo>
                  <a:lnTo>
                    <a:pt x="1724" y="2596"/>
                  </a:lnTo>
                  <a:lnTo>
                    <a:pt x="1854" y="2590"/>
                  </a:lnTo>
                  <a:lnTo>
                    <a:pt x="1956" y="2584"/>
                  </a:lnTo>
                  <a:lnTo>
                    <a:pt x="2030" y="2576"/>
                  </a:lnTo>
                  <a:lnTo>
                    <a:pt x="2054" y="2572"/>
                  </a:lnTo>
                  <a:lnTo>
                    <a:pt x="2066" y="256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1168400" y="5312778"/>
              <a:ext cx="554038" cy="1355725"/>
            </a:xfrm>
            <a:custGeom>
              <a:avLst/>
              <a:gdLst>
                <a:gd name="T0" fmla="*/ 698 w 698"/>
                <a:gd name="T1" fmla="*/ 0 h 1708"/>
                <a:gd name="T2" fmla="*/ 698 w 698"/>
                <a:gd name="T3" fmla="*/ 0 h 1708"/>
                <a:gd name="T4" fmla="*/ 550 w 698"/>
                <a:gd name="T5" fmla="*/ 438 h 1708"/>
                <a:gd name="T6" fmla="*/ 440 w 698"/>
                <a:gd name="T7" fmla="*/ 760 h 1708"/>
                <a:gd name="T8" fmla="*/ 374 w 698"/>
                <a:gd name="T9" fmla="*/ 948 h 1708"/>
                <a:gd name="T10" fmla="*/ 374 w 698"/>
                <a:gd name="T11" fmla="*/ 948 h 1708"/>
                <a:gd name="T12" fmla="*/ 348 w 698"/>
                <a:gd name="T13" fmla="*/ 1008 h 1708"/>
                <a:gd name="T14" fmla="*/ 302 w 698"/>
                <a:gd name="T15" fmla="*/ 1108 h 1708"/>
                <a:gd name="T16" fmla="*/ 174 w 698"/>
                <a:gd name="T17" fmla="*/ 1364 h 1708"/>
                <a:gd name="T18" fmla="*/ 0 w 698"/>
                <a:gd name="T19" fmla="*/ 1708 h 1708"/>
                <a:gd name="T20" fmla="*/ 0 w 698"/>
                <a:gd name="T21" fmla="*/ 1708 h 1708"/>
                <a:gd name="T22" fmla="*/ 186 w 698"/>
                <a:gd name="T23" fmla="*/ 1372 h 1708"/>
                <a:gd name="T24" fmla="*/ 326 w 698"/>
                <a:gd name="T25" fmla="*/ 1120 h 1708"/>
                <a:gd name="T26" fmla="*/ 380 w 698"/>
                <a:gd name="T27" fmla="*/ 1020 h 1708"/>
                <a:gd name="T28" fmla="*/ 412 w 698"/>
                <a:gd name="T29" fmla="*/ 960 h 1708"/>
                <a:gd name="T30" fmla="*/ 412 w 698"/>
                <a:gd name="T31" fmla="*/ 960 h 1708"/>
                <a:gd name="T32" fmla="*/ 424 w 698"/>
                <a:gd name="T33" fmla="*/ 932 h 1708"/>
                <a:gd name="T34" fmla="*/ 438 w 698"/>
                <a:gd name="T35" fmla="*/ 890 h 1708"/>
                <a:gd name="T36" fmla="*/ 478 w 698"/>
                <a:gd name="T37" fmla="*/ 766 h 1708"/>
                <a:gd name="T38" fmla="*/ 524 w 698"/>
                <a:gd name="T39" fmla="*/ 612 h 1708"/>
                <a:gd name="T40" fmla="*/ 574 w 698"/>
                <a:gd name="T41" fmla="*/ 442 h 1708"/>
                <a:gd name="T42" fmla="*/ 660 w 698"/>
                <a:gd name="T43" fmla="*/ 136 h 1708"/>
                <a:gd name="T44" fmla="*/ 698 w 698"/>
                <a:gd name="T45" fmla="*/ 0 h 1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98" h="1708">
                  <a:moveTo>
                    <a:pt x="698" y="0"/>
                  </a:moveTo>
                  <a:lnTo>
                    <a:pt x="698" y="0"/>
                  </a:lnTo>
                  <a:lnTo>
                    <a:pt x="550" y="438"/>
                  </a:lnTo>
                  <a:lnTo>
                    <a:pt x="440" y="760"/>
                  </a:lnTo>
                  <a:lnTo>
                    <a:pt x="374" y="948"/>
                  </a:lnTo>
                  <a:lnTo>
                    <a:pt x="374" y="948"/>
                  </a:lnTo>
                  <a:lnTo>
                    <a:pt x="348" y="1008"/>
                  </a:lnTo>
                  <a:lnTo>
                    <a:pt x="302" y="1108"/>
                  </a:lnTo>
                  <a:lnTo>
                    <a:pt x="174" y="1364"/>
                  </a:lnTo>
                  <a:lnTo>
                    <a:pt x="0" y="1708"/>
                  </a:lnTo>
                  <a:lnTo>
                    <a:pt x="0" y="1708"/>
                  </a:lnTo>
                  <a:lnTo>
                    <a:pt x="186" y="1372"/>
                  </a:lnTo>
                  <a:lnTo>
                    <a:pt x="326" y="1120"/>
                  </a:lnTo>
                  <a:lnTo>
                    <a:pt x="380" y="1020"/>
                  </a:lnTo>
                  <a:lnTo>
                    <a:pt x="412" y="960"/>
                  </a:lnTo>
                  <a:lnTo>
                    <a:pt x="412" y="960"/>
                  </a:lnTo>
                  <a:lnTo>
                    <a:pt x="424" y="932"/>
                  </a:lnTo>
                  <a:lnTo>
                    <a:pt x="438" y="890"/>
                  </a:lnTo>
                  <a:lnTo>
                    <a:pt x="478" y="766"/>
                  </a:lnTo>
                  <a:lnTo>
                    <a:pt x="524" y="612"/>
                  </a:lnTo>
                  <a:lnTo>
                    <a:pt x="574" y="442"/>
                  </a:lnTo>
                  <a:lnTo>
                    <a:pt x="660" y="136"/>
                  </a:lnTo>
                  <a:lnTo>
                    <a:pt x="698" y="0"/>
                  </a:lnTo>
                  <a:close/>
                </a:path>
              </a:pathLst>
            </a:custGeom>
            <a:solidFill>
              <a:srgbClr val="247B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1168400" y="5312778"/>
              <a:ext cx="554038" cy="1355725"/>
            </a:xfrm>
            <a:custGeom>
              <a:avLst/>
              <a:gdLst>
                <a:gd name="T0" fmla="*/ 698 w 698"/>
                <a:gd name="T1" fmla="*/ 0 h 1708"/>
                <a:gd name="T2" fmla="*/ 698 w 698"/>
                <a:gd name="T3" fmla="*/ 0 h 1708"/>
                <a:gd name="T4" fmla="*/ 550 w 698"/>
                <a:gd name="T5" fmla="*/ 438 h 1708"/>
                <a:gd name="T6" fmla="*/ 440 w 698"/>
                <a:gd name="T7" fmla="*/ 760 h 1708"/>
                <a:gd name="T8" fmla="*/ 374 w 698"/>
                <a:gd name="T9" fmla="*/ 948 h 1708"/>
                <a:gd name="T10" fmla="*/ 374 w 698"/>
                <a:gd name="T11" fmla="*/ 948 h 1708"/>
                <a:gd name="T12" fmla="*/ 348 w 698"/>
                <a:gd name="T13" fmla="*/ 1008 h 1708"/>
                <a:gd name="T14" fmla="*/ 302 w 698"/>
                <a:gd name="T15" fmla="*/ 1108 h 1708"/>
                <a:gd name="T16" fmla="*/ 174 w 698"/>
                <a:gd name="T17" fmla="*/ 1364 h 1708"/>
                <a:gd name="T18" fmla="*/ 0 w 698"/>
                <a:gd name="T19" fmla="*/ 1708 h 1708"/>
                <a:gd name="T20" fmla="*/ 0 w 698"/>
                <a:gd name="T21" fmla="*/ 1708 h 1708"/>
                <a:gd name="T22" fmla="*/ 186 w 698"/>
                <a:gd name="T23" fmla="*/ 1372 h 1708"/>
                <a:gd name="T24" fmla="*/ 326 w 698"/>
                <a:gd name="T25" fmla="*/ 1120 h 1708"/>
                <a:gd name="T26" fmla="*/ 380 w 698"/>
                <a:gd name="T27" fmla="*/ 1020 h 1708"/>
                <a:gd name="T28" fmla="*/ 412 w 698"/>
                <a:gd name="T29" fmla="*/ 960 h 1708"/>
                <a:gd name="T30" fmla="*/ 412 w 698"/>
                <a:gd name="T31" fmla="*/ 960 h 1708"/>
                <a:gd name="T32" fmla="*/ 424 w 698"/>
                <a:gd name="T33" fmla="*/ 932 h 1708"/>
                <a:gd name="T34" fmla="*/ 438 w 698"/>
                <a:gd name="T35" fmla="*/ 890 h 1708"/>
                <a:gd name="T36" fmla="*/ 478 w 698"/>
                <a:gd name="T37" fmla="*/ 766 h 1708"/>
                <a:gd name="T38" fmla="*/ 524 w 698"/>
                <a:gd name="T39" fmla="*/ 612 h 1708"/>
                <a:gd name="T40" fmla="*/ 574 w 698"/>
                <a:gd name="T41" fmla="*/ 442 h 1708"/>
                <a:gd name="T42" fmla="*/ 660 w 698"/>
                <a:gd name="T43" fmla="*/ 136 h 1708"/>
                <a:gd name="T44" fmla="*/ 698 w 698"/>
                <a:gd name="T45" fmla="*/ 0 h 1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98" h="1708">
                  <a:moveTo>
                    <a:pt x="698" y="0"/>
                  </a:moveTo>
                  <a:lnTo>
                    <a:pt x="698" y="0"/>
                  </a:lnTo>
                  <a:lnTo>
                    <a:pt x="550" y="438"/>
                  </a:lnTo>
                  <a:lnTo>
                    <a:pt x="440" y="760"/>
                  </a:lnTo>
                  <a:lnTo>
                    <a:pt x="374" y="948"/>
                  </a:lnTo>
                  <a:lnTo>
                    <a:pt x="374" y="948"/>
                  </a:lnTo>
                  <a:lnTo>
                    <a:pt x="348" y="1008"/>
                  </a:lnTo>
                  <a:lnTo>
                    <a:pt x="302" y="1108"/>
                  </a:lnTo>
                  <a:lnTo>
                    <a:pt x="174" y="1364"/>
                  </a:lnTo>
                  <a:lnTo>
                    <a:pt x="0" y="1708"/>
                  </a:lnTo>
                  <a:lnTo>
                    <a:pt x="0" y="1708"/>
                  </a:lnTo>
                  <a:lnTo>
                    <a:pt x="186" y="1372"/>
                  </a:lnTo>
                  <a:lnTo>
                    <a:pt x="326" y="1120"/>
                  </a:lnTo>
                  <a:lnTo>
                    <a:pt x="380" y="1020"/>
                  </a:lnTo>
                  <a:lnTo>
                    <a:pt x="412" y="960"/>
                  </a:lnTo>
                  <a:lnTo>
                    <a:pt x="412" y="960"/>
                  </a:lnTo>
                  <a:lnTo>
                    <a:pt x="424" y="932"/>
                  </a:lnTo>
                  <a:lnTo>
                    <a:pt x="438" y="890"/>
                  </a:lnTo>
                  <a:lnTo>
                    <a:pt x="478" y="766"/>
                  </a:lnTo>
                  <a:lnTo>
                    <a:pt x="524" y="612"/>
                  </a:lnTo>
                  <a:lnTo>
                    <a:pt x="574" y="442"/>
                  </a:lnTo>
                  <a:lnTo>
                    <a:pt x="660" y="136"/>
                  </a:lnTo>
                  <a:lnTo>
                    <a:pt x="69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1908175" y="5123865"/>
              <a:ext cx="228600" cy="560388"/>
            </a:xfrm>
            <a:custGeom>
              <a:avLst/>
              <a:gdLst>
                <a:gd name="T0" fmla="*/ 288 w 288"/>
                <a:gd name="T1" fmla="*/ 0 h 706"/>
                <a:gd name="T2" fmla="*/ 288 w 288"/>
                <a:gd name="T3" fmla="*/ 0 h 706"/>
                <a:gd name="T4" fmla="*/ 250 w 288"/>
                <a:gd name="T5" fmla="*/ 98 h 706"/>
                <a:gd name="T6" fmla="*/ 164 w 288"/>
                <a:gd name="T7" fmla="*/ 320 h 706"/>
                <a:gd name="T8" fmla="*/ 114 w 288"/>
                <a:gd name="T9" fmla="*/ 444 h 706"/>
                <a:gd name="T10" fmla="*/ 68 w 288"/>
                <a:gd name="T11" fmla="*/ 558 h 706"/>
                <a:gd name="T12" fmla="*/ 28 w 288"/>
                <a:gd name="T13" fmla="*/ 650 h 706"/>
                <a:gd name="T14" fmla="*/ 12 w 288"/>
                <a:gd name="T15" fmla="*/ 684 h 706"/>
                <a:gd name="T16" fmla="*/ 0 w 288"/>
                <a:gd name="T17" fmla="*/ 706 h 706"/>
                <a:gd name="T18" fmla="*/ 0 w 288"/>
                <a:gd name="T19" fmla="*/ 706 h 706"/>
                <a:gd name="T20" fmla="*/ 40 w 288"/>
                <a:gd name="T21" fmla="*/ 630 h 706"/>
                <a:gd name="T22" fmla="*/ 82 w 288"/>
                <a:gd name="T23" fmla="*/ 548 h 706"/>
                <a:gd name="T24" fmla="*/ 130 w 288"/>
                <a:gd name="T25" fmla="*/ 444 h 706"/>
                <a:gd name="T26" fmla="*/ 180 w 288"/>
                <a:gd name="T27" fmla="*/ 330 h 706"/>
                <a:gd name="T28" fmla="*/ 204 w 288"/>
                <a:gd name="T29" fmla="*/ 272 h 706"/>
                <a:gd name="T30" fmla="*/ 228 w 288"/>
                <a:gd name="T31" fmla="*/ 212 h 706"/>
                <a:gd name="T32" fmla="*/ 248 w 288"/>
                <a:gd name="T33" fmla="*/ 156 h 706"/>
                <a:gd name="T34" fmla="*/ 264 w 288"/>
                <a:gd name="T35" fmla="*/ 100 h 706"/>
                <a:gd name="T36" fmla="*/ 278 w 288"/>
                <a:gd name="T37" fmla="*/ 48 h 706"/>
                <a:gd name="T38" fmla="*/ 288 w 288"/>
                <a:gd name="T39" fmla="*/ 0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8" h="706">
                  <a:moveTo>
                    <a:pt x="288" y="0"/>
                  </a:moveTo>
                  <a:lnTo>
                    <a:pt x="288" y="0"/>
                  </a:lnTo>
                  <a:lnTo>
                    <a:pt x="250" y="98"/>
                  </a:lnTo>
                  <a:lnTo>
                    <a:pt x="164" y="320"/>
                  </a:lnTo>
                  <a:lnTo>
                    <a:pt x="114" y="444"/>
                  </a:lnTo>
                  <a:lnTo>
                    <a:pt x="68" y="558"/>
                  </a:lnTo>
                  <a:lnTo>
                    <a:pt x="28" y="650"/>
                  </a:lnTo>
                  <a:lnTo>
                    <a:pt x="12" y="684"/>
                  </a:lnTo>
                  <a:lnTo>
                    <a:pt x="0" y="706"/>
                  </a:lnTo>
                  <a:lnTo>
                    <a:pt x="0" y="706"/>
                  </a:lnTo>
                  <a:lnTo>
                    <a:pt x="40" y="630"/>
                  </a:lnTo>
                  <a:lnTo>
                    <a:pt x="82" y="548"/>
                  </a:lnTo>
                  <a:lnTo>
                    <a:pt x="130" y="444"/>
                  </a:lnTo>
                  <a:lnTo>
                    <a:pt x="180" y="330"/>
                  </a:lnTo>
                  <a:lnTo>
                    <a:pt x="204" y="272"/>
                  </a:lnTo>
                  <a:lnTo>
                    <a:pt x="228" y="212"/>
                  </a:lnTo>
                  <a:lnTo>
                    <a:pt x="248" y="156"/>
                  </a:lnTo>
                  <a:lnTo>
                    <a:pt x="264" y="100"/>
                  </a:lnTo>
                  <a:lnTo>
                    <a:pt x="278" y="48"/>
                  </a:lnTo>
                  <a:lnTo>
                    <a:pt x="288" y="0"/>
                  </a:lnTo>
                  <a:close/>
                </a:path>
              </a:pathLst>
            </a:custGeom>
            <a:solidFill>
              <a:srgbClr val="247B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1908175" y="5123865"/>
              <a:ext cx="228600" cy="560388"/>
            </a:xfrm>
            <a:custGeom>
              <a:avLst/>
              <a:gdLst>
                <a:gd name="T0" fmla="*/ 288 w 288"/>
                <a:gd name="T1" fmla="*/ 0 h 706"/>
                <a:gd name="T2" fmla="*/ 288 w 288"/>
                <a:gd name="T3" fmla="*/ 0 h 706"/>
                <a:gd name="T4" fmla="*/ 250 w 288"/>
                <a:gd name="T5" fmla="*/ 98 h 706"/>
                <a:gd name="T6" fmla="*/ 164 w 288"/>
                <a:gd name="T7" fmla="*/ 320 h 706"/>
                <a:gd name="T8" fmla="*/ 114 w 288"/>
                <a:gd name="T9" fmla="*/ 444 h 706"/>
                <a:gd name="T10" fmla="*/ 68 w 288"/>
                <a:gd name="T11" fmla="*/ 558 h 706"/>
                <a:gd name="T12" fmla="*/ 28 w 288"/>
                <a:gd name="T13" fmla="*/ 650 h 706"/>
                <a:gd name="T14" fmla="*/ 12 w 288"/>
                <a:gd name="T15" fmla="*/ 684 h 706"/>
                <a:gd name="T16" fmla="*/ 0 w 288"/>
                <a:gd name="T17" fmla="*/ 706 h 706"/>
                <a:gd name="T18" fmla="*/ 0 w 288"/>
                <a:gd name="T19" fmla="*/ 706 h 706"/>
                <a:gd name="T20" fmla="*/ 40 w 288"/>
                <a:gd name="T21" fmla="*/ 630 h 706"/>
                <a:gd name="T22" fmla="*/ 82 w 288"/>
                <a:gd name="T23" fmla="*/ 548 h 706"/>
                <a:gd name="T24" fmla="*/ 130 w 288"/>
                <a:gd name="T25" fmla="*/ 444 h 706"/>
                <a:gd name="T26" fmla="*/ 180 w 288"/>
                <a:gd name="T27" fmla="*/ 330 h 706"/>
                <a:gd name="T28" fmla="*/ 204 w 288"/>
                <a:gd name="T29" fmla="*/ 272 h 706"/>
                <a:gd name="T30" fmla="*/ 228 w 288"/>
                <a:gd name="T31" fmla="*/ 212 h 706"/>
                <a:gd name="T32" fmla="*/ 248 w 288"/>
                <a:gd name="T33" fmla="*/ 156 h 706"/>
                <a:gd name="T34" fmla="*/ 264 w 288"/>
                <a:gd name="T35" fmla="*/ 100 h 706"/>
                <a:gd name="T36" fmla="*/ 278 w 288"/>
                <a:gd name="T37" fmla="*/ 48 h 706"/>
                <a:gd name="T38" fmla="*/ 288 w 288"/>
                <a:gd name="T39" fmla="*/ 0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8" h="706">
                  <a:moveTo>
                    <a:pt x="288" y="0"/>
                  </a:moveTo>
                  <a:lnTo>
                    <a:pt x="288" y="0"/>
                  </a:lnTo>
                  <a:lnTo>
                    <a:pt x="250" y="98"/>
                  </a:lnTo>
                  <a:lnTo>
                    <a:pt x="164" y="320"/>
                  </a:lnTo>
                  <a:lnTo>
                    <a:pt x="114" y="444"/>
                  </a:lnTo>
                  <a:lnTo>
                    <a:pt x="68" y="558"/>
                  </a:lnTo>
                  <a:lnTo>
                    <a:pt x="28" y="650"/>
                  </a:lnTo>
                  <a:lnTo>
                    <a:pt x="12" y="684"/>
                  </a:lnTo>
                  <a:lnTo>
                    <a:pt x="0" y="706"/>
                  </a:lnTo>
                  <a:lnTo>
                    <a:pt x="0" y="706"/>
                  </a:lnTo>
                  <a:lnTo>
                    <a:pt x="40" y="630"/>
                  </a:lnTo>
                  <a:lnTo>
                    <a:pt x="82" y="548"/>
                  </a:lnTo>
                  <a:lnTo>
                    <a:pt x="130" y="444"/>
                  </a:lnTo>
                  <a:lnTo>
                    <a:pt x="180" y="330"/>
                  </a:lnTo>
                  <a:lnTo>
                    <a:pt x="204" y="272"/>
                  </a:lnTo>
                  <a:lnTo>
                    <a:pt x="228" y="212"/>
                  </a:lnTo>
                  <a:lnTo>
                    <a:pt x="248" y="156"/>
                  </a:lnTo>
                  <a:lnTo>
                    <a:pt x="264" y="100"/>
                  </a:lnTo>
                  <a:lnTo>
                    <a:pt x="278" y="48"/>
                  </a:lnTo>
                  <a:lnTo>
                    <a:pt x="28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0" y="4731753"/>
              <a:ext cx="2784475" cy="1073150"/>
            </a:xfrm>
            <a:custGeom>
              <a:avLst/>
              <a:gdLst>
                <a:gd name="T0" fmla="*/ 36 w 3268"/>
                <a:gd name="T1" fmla="*/ 310 h 1352"/>
                <a:gd name="T2" fmla="*/ 1204 w 3268"/>
                <a:gd name="T3" fmla="*/ 346 h 1352"/>
                <a:gd name="T4" fmla="*/ 1496 w 3268"/>
                <a:gd name="T5" fmla="*/ 360 h 1352"/>
                <a:gd name="T6" fmla="*/ 1510 w 3268"/>
                <a:gd name="T7" fmla="*/ 360 h 1352"/>
                <a:gd name="T8" fmla="*/ 1574 w 3268"/>
                <a:gd name="T9" fmla="*/ 352 h 1352"/>
                <a:gd name="T10" fmla="*/ 1690 w 3268"/>
                <a:gd name="T11" fmla="*/ 318 h 1352"/>
                <a:gd name="T12" fmla="*/ 1830 w 3268"/>
                <a:gd name="T13" fmla="*/ 270 h 1352"/>
                <a:gd name="T14" fmla="*/ 2258 w 3268"/>
                <a:gd name="T15" fmla="*/ 102 h 1352"/>
                <a:gd name="T16" fmla="*/ 2400 w 3268"/>
                <a:gd name="T17" fmla="*/ 50 h 1352"/>
                <a:gd name="T18" fmla="*/ 2426 w 3268"/>
                <a:gd name="T19" fmla="*/ 44 h 1352"/>
                <a:gd name="T20" fmla="*/ 2558 w 3268"/>
                <a:gd name="T21" fmla="*/ 30 h 1352"/>
                <a:gd name="T22" fmla="*/ 3006 w 3268"/>
                <a:gd name="T23" fmla="*/ 0 h 1352"/>
                <a:gd name="T24" fmla="*/ 3044 w 3268"/>
                <a:gd name="T25" fmla="*/ 26 h 1352"/>
                <a:gd name="T26" fmla="*/ 3222 w 3268"/>
                <a:gd name="T27" fmla="*/ 142 h 1352"/>
                <a:gd name="T28" fmla="*/ 3264 w 3268"/>
                <a:gd name="T29" fmla="*/ 174 h 1352"/>
                <a:gd name="T30" fmla="*/ 3268 w 3268"/>
                <a:gd name="T31" fmla="*/ 180 h 1352"/>
                <a:gd name="T32" fmla="*/ 3258 w 3268"/>
                <a:gd name="T33" fmla="*/ 190 h 1352"/>
                <a:gd name="T34" fmla="*/ 3176 w 3268"/>
                <a:gd name="T35" fmla="*/ 234 h 1352"/>
                <a:gd name="T36" fmla="*/ 2944 w 3268"/>
                <a:gd name="T37" fmla="*/ 346 h 1352"/>
                <a:gd name="T38" fmla="*/ 2552 w 3268"/>
                <a:gd name="T39" fmla="*/ 532 h 1352"/>
                <a:gd name="T40" fmla="*/ 2300 w 3268"/>
                <a:gd name="T41" fmla="*/ 656 h 1352"/>
                <a:gd name="T42" fmla="*/ 2194 w 3268"/>
                <a:gd name="T43" fmla="*/ 714 h 1352"/>
                <a:gd name="T44" fmla="*/ 2170 w 3268"/>
                <a:gd name="T45" fmla="*/ 732 h 1352"/>
                <a:gd name="T46" fmla="*/ 2048 w 3268"/>
                <a:gd name="T47" fmla="*/ 852 h 1352"/>
                <a:gd name="T48" fmla="*/ 1744 w 3268"/>
                <a:gd name="T49" fmla="*/ 1154 h 1352"/>
                <a:gd name="T50" fmla="*/ 1578 w 3268"/>
                <a:gd name="T51" fmla="*/ 1308 h 1352"/>
                <a:gd name="T52" fmla="*/ 1538 w 3268"/>
                <a:gd name="T53" fmla="*/ 1340 h 1352"/>
                <a:gd name="T54" fmla="*/ 1530 w 3268"/>
                <a:gd name="T55" fmla="*/ 1342 h 1352"/>
                <a:gd name="T56" fmla="*/ 1464 w 3268"/>
                <a:gd name="T57" fmla="*/ 1348 h 1352"/>
                <a:gd name="T58" fmla="*/ 1306 w 3268"/>
                <a:gd name="T59" fmla="*/ 1352 h 1352"/>
                <a:gd name="T60" fmla="*/ 846 w 3268"/>
                <a:gd name="T61" fmla="*/ 1352 h 1352"/>
                <a:gd name="T62" fmla="*/ 380 w 3268"/>
                <a:gd name="T63" fmla="*/ 1346 h 1352"/>
                <a:gd name="T64" fmla="*/ 132 w 3268"/>
                <a:gd name="T65" fmla="*/ 1340 h 1352"/>
                <a:gd name="T66" fmla="*/ 128 w 3268"/>
                <a:gd name="T67" fmla="*/ 1338 h 1352"/>
                <a:gd name="T68" fmla="*/ 116 w 3268"/>
                <a:gd name="T69" fmla="*/ 1328 h 1352"/>
                <a:gd name="T70" fmla="*/ 100 w 3268"/>
                <a:gd name="T71" fmla="*/ 1296 h 1352"/>
                <a:gd name="T72" fmla="*/ 84 w 3268"/>
                <a:gd name="T73" fmla="*/ 1248 h 1352"/>
                <a:gd name="T74" fmla="*/ 54 w 3268"/>
                <a:gd name="T75" fmla="*/ 1112 h 1352"/>
                <a:gd name="T76" fmla="*/ 28 w 3268"/>
                <a:gd name="T77" fmla="*/ 940 h 1352"/>
                <a:gd name="T78" fmla="*/ 10 w 3268"/>
                <a:gd name="T79" fmla="*/ 756 h 1352"/>
                <a:gd name="T80" fmla="*/ 0 w 3268"/>
                <a:gd name="T81" fmla="*/ 578 h 1352"/>
                <a:gd name="T82" fmla="*/ 4 w 3268"/>
                <a:gd name="T83" fmla="*/ 430 h 1352"/>
                <a:gd name="T84" fmla="*/ 10 w 3268"/>
                <a:gd name="T85" fmla="*/ 374 h 1352"/>
                <a:gd name="T86" fmla="*/ 22 w 3268"/>
                <a:gd name="T87" fmla="*/ 334 h 1352"/>
                <a:gd name="T88" fmla="*/ 36 w 3268"/>
                <a:gd name="T89" fmla="*/ 310 h 1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268" h="1352">
                  <a:moveTo>
                    <a:pt x="36" y="310"/>
                  </a:moveTo>
                  <a:lnTo>
                    <a:pt x="36" y="310"/>
                  </a:lnTo>
                  <a:lnTo>
                    <a:pt x="708" y="330"/>
                  </a:lnTo>
                  <a:lnTo>
                    <a:pt x="1204" y="346"/>
                  </a:lnTo>
                  <a:lnTo>
                    <a:pt x="1390" y="354"/>
                  </a:lnTo>
                  <a:lnTo>
                    <a:pt x="1496" y="360"/>
                  </a:lnTo>
                  <a:lnTo>
                    <a:pt x="1496" y="360"/>
                  </a:lnTo>
                  <a:lnTo>
                    <a:pt x="1510" y="360"/>
                  </a:lnTo>
                  <a:lnTo>
                    <a:pt x="1530" y="358"/>
                  </a:lnTo>
                  <a:lnTo>
                    <a:pt x="1574" y="352"/>
                  </a:lnTo>
                  <a:lnTo>
                    <a:pt x="1628" y="338"/>
                  </a:lnTo>
                  <a:lnTo>
                    <a:pt x="1690" y="318"/>
                  </a:lnTo>
                  <a:lnTo>
                    <a:pt x="1758" y="296"/>
                  </a:lnTo>
                  <a:lnTo>
                    <a:pt x="1830" y="270"/>
                  </a:lnTo>
                  <a:lnTo>
                    <a:pt x="1980" y="214"/>
                  </a:lnTo>
                  <a:lnTo>
                    <a:pt x="2258" y="102"/>
                  </a:lnTo>
                  <a:lnTo>
                    <a:pt x="2362" y="62"/>
                  </a:lnTo>
                  <a:lnTo>
                    <a:pt x="2400" y="50"/>
                  </a:lnTo>
                  <a:lnTo>
                    <a:pt x="2426" y="44"/>
                  </a:lnTo>
                  <a:lnTo>
                    <a:pt x="2426" y="44"/>
                  </a:lnTo>
                  <a:lnTo>
                    <a:pt x="2480" y="38"/>
                  </a:lnTo>
                  <a:lnTo>
                    <a:pt x="2558" y="30"/>
                  </a:lnTo>
                  <a:lnTo>
                    <a:pt x="2754" y="16"/>
                  </a:lnTo>
                  <a:lnTo>
                    <a:pt x="3006" y="0"/>
                  </a:lnTo>
                  <a:lnTo>
                    <a:pt x="3006" y="0"/>
                  </a:lnTo>
                  <a:lnTo>
                    <a:pt x="3044" y="26"/>
                  </a:lnTo>
                  <a:lnTo>
                    <a:pt x="3132" y="82"/>
                  </a:lnTo>
                  <a:lnTo>
                    <a:pt x="3222" y="142"/>
                  </a:lnTo>
                  <a:lnTo>
                    <a:pt x="3254" y="166"/>
                  </a:lnTo>
                  <a:lnTo>
                    <a:pt x="3264" y="174"/>
                  </a:lnTo>
                  <a:lnTo>
                    <a:pt x="3268" y="180"/>
                  </a:lnTo>
                  <a:lnTo>
                    <a:pt x="3268" y="180"/>
                  </a:lnTo>
                  <a:lnTo>
                    <a:pt x="3266" y="184"/>
                  </a:lnTo>
                  <a:lnTo>
                    <a:pt x="3258" y="190"/>
                  </a:lnTo>
                  <a:lnTo>
                    <a:pt x="3226" y="208"/>
                  </a:lnTo>
                  <a:lnTo>
                    <a:pt x="3176" y="234"/>
                  </a:lnTo>
                  <a:lnTo>
                    <a:pt x="3112" y="266"/>
                  </a:lnTo>
                  <a:lnTo>
                    <a:pt x="2944" y="346"/>
                  </a:lnTo>
                  <a:lnTo>
                    <a:pt x="2750" y="438"/>
                  </a:lnTo>
                  <a:lnTo>
                    <a:pt x="2552" y="532"/>
                  </a:lnTo>
                  <a:lnTo>
                    <a:pt x="2374" y="620"/>
                  </a:lnTo>
                  <a:lnTo>
                    <a:pt x="2300" y="656"/>
                  </a:lnTo>
                  <a:lnTo>
                    <a:pt x="2238" y="688"/>
                  </a:lnTo>
                  <a:lnTo>
                    <a:pt x="2194" y="714"/>
                  </a:lnTo>
                  <a:lnTo>
                    <a:pt x="2180" y="724"/>
                  </a:lnTo>
                  <a:lnTo>
                    <a:pt x="2170" y="732"/>
                  </a:lnTo>
                  <a:lnTo>
                    <a:pt x="2170" y="732"/>
                  </a:lnTo>
                  <a:lnTo>
                    <a:pt x="2048" y="852"/>
                  </a:lnTo>
                  <a:lnTo>
                    <a:pt x="1848" y="1052"/>
                  </a:lnTo>
                  <a:lnTo>
                    <a:pt x="1744" y="1154"/>
                  </a:lnTo>
                  <a:lnTo>
                    <a:pt x="1650" y="1242"/>
                  </a:lnTo>
                  <a:lnTo>
                    <a:pt x="1578" y="1308"/>
                  </a:lnTo>
                  <a:lnTo>
                    <a:pt x="1554" y="1330"/>
                  </a:lnTo>
                  <a:lnTo>
                    <a:pt x="1538" y="1340"/>
                  </a:lnTo>
                  <a:lnTo>
                    <a:pt x="1538" y="1340"/>
                  </a:lnTo>
                  <a:lnTo>
                    <a:pt x="1530" y="1342"/>
                  </a:lnTo>
                  <a:lnTo>
                    <a:pt x="1514" y="1344"/>
                  </a:lnTo>
                  <a:lnTo>
                    <a:pt x="1464" y="1348"/>
                  </a:lnTo>
                  <a:lnTo>
                    <a:pt x="1394" y="1350"/>
                  </a:lnTo>
                  <a:lnTo>
                    <a:pt x="1306" y="1352"/>
                  </a:lnTo>
                  <a:lnTo>
                    <a:pt x="1090" y="1352"/>
                  </a:lnTo>
                  <a:lnTo>
                    <a:pt x="846" y="1352"/>
                  </a:lnTo>
                  <a:lnTo>
                    <a:pt x="600" y="1348"/>
                  </a:lnTo>
                  <a:lnTo>
                    <a:pt x="380" y="1346"/>
                  </a:lnTo>
                  <a:lnTo>
                    <a:pt x="214" y="1342"/>
                  </a:lnTo>
                  <a:lnTo>
                    <a:pt x="132" y="1340"/>
                  </a:lnTo>
                  <a:lnTo>
                    <a:pt x="132" y="1340"/>
                  </a:lnTo>
                  <a:lnTo>
                    <a:pt x="128" y="1338"/>
                  </a:lnTo>
                  <a:lnTo>
                    <a:pt x="124" y="1336"/>
                  </a:lnTo>
                  <a:lnTo>
                    <a:pt x="116" y="1328"/>
                  </a:lnTo>
                  <a:lnTo>
                    <a:pt x="108" y="1314"/>
                  </a:lnTo>
                  <a:lnTo>
                    <a:pt x="100" y="1296"/>
                  </a:lnTo>
                  <a:lnTo>
                    <a:pt x="92" y="1274"/>
                  </a:lnTo>
                  <a:lnTo>
                    <a:pt x="84" y="1248"/>
                  </a:lnTo>
                  <a:lnTo>
                    <a:pt x="68" y="1186"/>
                  </a:lnTo>
                  <a:lnTo>
                    <a:pt x="54" y="1112"/>
                  </a:lnTo>
                  <a:lnTo>
                    <a:pt x="40" y="1030"/>
                  </a:lnTo>
                  <a:lnTo>
                    <a:pt x="28" y="940"/>
                  </a:lnTo>
                  <a:lnTo>
                    <a:pt x="18" y="848"/>
                  </a:lnTo>
                  <a:lnTo>
                    <a:pt x="10" y="756"/>
                  </a:lnTo>
                  <a:lnTo>
                    <a:pt x="4" y="664"/>
                  </a:lnTo>
                  <a:lnTo>
                    <a:pt x="0" y="578"/>
                  </a:lnTo>
                  <a:lnTo>
                    <a:pt x="0" y="500"/>
                  </a:lnTo>
                  <a:lnTo>
                    <a:pt x="4" y="430"/>
                  </a:lnTo>
                  <a:lnTo>
                    <a:pt x="6" y="400"/>
                  </a:lnTo>
                  <a:lnTo>
                    <a:pt x="10" y="374"/>
                  </a:lnTo>
                  <a:lnTo>
                    <a:pt x="16" y="352"/>
                  </a:lnTo>
                  <a:lnTo>
                    <a:pt x="22" y="334"/>
                  </a:lnTo>
                  <a:lnTo>
                    <a:pt x="28" y="320"/>
                  </a:lnTo>
                  <a:lnTo>
                    <a:pt x="36" y="310"/>
                  </a:lnTo>
                  <a:close/>
                </a:path>
              </a:pathLst>
            </a:custGeom>
            <a:solidFill>
              <a:srgbClr val="AFDF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0" y="4731753"/>
              <a:ext cx="2593975" cy="1073150"/>
            </a:xfrm>
            <a:custGeom>
              <a:avLst/>
              <a:gdLst>
                <a:gd name="T0" fmla="*/ 36 w 3268"/>
                <a:gd name="T1" fmla="*/ 310 h 1352"/>
                <a:gd name="T2" fmla="*/ 1204 w 3268"/>
                <a:gd name="T3" fmla="*/ 346 h 1352"/>
                <a:gd name="T4" fmla="*/ 1496 w 3268"/>
                <a:gd name="T5" fmla="*/ 360 h 1352"/>
                <a:gd name="T6" fmla="*/ 1510 w 3268"/>
                <a:gd name="T7" fmla="*/ 360 h 1352"/>
                <a:gd name="T8" fmla="*/ 1574 w 3268"/>
                <a:gd name="T9" fmla="*/ 352 h 1352"/>
                <a:gd name="T10" fmla="*/ 1690 w 3268"/>
                <a:gd name="T11" fmla="*/ 318 h 1352"/>
                <a:gd name="T12" fmla="*/ 1830 w 3268"/>
                <a:gd name="T13" fmla="*/ 270 h 1352"/>
                <a:gd name="T14" fmla="*/ 2258 w 3268"/>
                <a:gd name="T15" fmla="*/ 102 h 1352"/>
                <a:gd name="T16" fmla="*/ 2400 w 3268"/>
                <a:gd name="T17" fmla="*/ 50 h 1352"/>
                <a:gd name="T18" fmla="*/ 2426 w 3268"/>
                <a:gd name="T19" fmla="*/ 44 h 1352"/>
                <a:gd name="T20" fmla="*/ 2558 w 3268"/>
                <a:gd name="T21" fmla="*/ 30 h 1352"/>
                <a:gd name="T22" fmla="*/ 3006 w 3268"/>
                <a:gd name="T23" fmla="*/ 0 h 1352"/>
                <a:gd name="T24" fmla="*/ 3044 w 3268"/>
                <a:gd name="T25" fmla="*/ 26 h 1352"/>
                <a:gd name="T26" fmla="*/ 3222 w 3268"/>
                <a:gd name="T27" fmla="*/ 142 h 1352"/>
                <a:gd name="T28" fmla="*/ 3264 w 3268"/>
                <a:gd name="T29" fmla="*/ 174 h 1352"/>
                <a:gd name="T30" fmla="*/ 3268 w 3268"/>
                <a:gd name="T31" fmla="*/ 180 h 1352"/>
                <a:gd name="T32" fmla="*/ 3258 w 3268"/>
                <a:gd name="T33" fmla="*/ 190 h 1352"/>
                <a:gd name="T34" fmla="*/ 3176 w 3268"/>
                <a:gd name="T35" fmla="*/ 234 h 1352"/>
                <a:gd name="T36" fmla="*/ 2944 w 3268"/>
                <a:gd name="T37" fmla="*/ 346 h 1352"/>
                <a:gd name="T38" fmla="*/ 2552 w 3268"/>
                <a:gd name="T39" fmla="*/ 532 h 1352"/>
                <a:gd name="T40" fmla="*/ 2300 w 3268"/>
                <a:gd name="T41" fmla="*/ 656 h 1352"/>
                <a:gd name="T42" fmla="*/ 2194 w 3268"/>
                <a:gd name="T43" fmla="*/ 714 h 1352"/>
                <a:gd name="T44" fmla="*/ 2170 w 3268"/>
                <a:gd name="T45" fmla="*/ 732 h 1352"/>
                <a:gd name="T46" fmla="*/ 2048 w 3268"/>
                <a:gd name="T47" fmla="*/ 852 h 1352"/>
                <a:gd name="T48" fmla="*/ 1744 w 3268"/>
                <a:gd name="T49" fmla="*/ 1154 h 1352"/>
                <a:gd name="T50" fmla="*/ 1578 w 3268"/>
                <a:gd name="T51" fmla="*/ 1308 h 1352"/>
                <a:gd name="T52" fmla="*/ 1538 w 3268"/>
                <a:gd name="T53" fmla="*/ 1340 h 1352"/>
                <a:gd name="T54" fmla="*/ 1530 w 3268"/>
                <a:gd name="T55" fmla="*/ 1342 h 1352"/>
                <a:gd name="T56" fmla="*/ 1464 w 3268"/>
                <a:gd name="T57" fmla="*/ 1348 h 1352"/>
                <a:gd name="T58" fmla="*/ 1306 w 3268"/>
                <a:gd name="T59" fmla="*/ 1352 h 1352"/>
                <a:gd name="T60" fmla="*/ 846 w 3268"/>
                <a:gd name="T61" fmla="*/ 1352 h 1352"/>
                <a:gd name="T62" fmla="*/ 380 w 3268"/>
                <a:gd name="T63" fmla="*/ 1346 h 1352"/>
                <a:gd name="T64" fmla="*/ 132 w 3268"/>
                <a:gd name="T65" fmla="*/ 1340 h 1352"/>
                <a:gd name="T66" fmla="*/ 128 w 3268"/>
                <a:gd name="T67" fmla="*/ 1338 h 1352"/>
                <a:gd name="T68" fmla="*/ 116 w 3268"/>
                <a:gd name="T69" fmla="*/ 1328 h 1352"/>
                <a:gd name="T70" fmla="*/ 100 w 3268"/>
                <a:gd name="T71" fmla="*/ 1296 h 1352"/>
                <a:gd name="T72" fmla="*/ 84 w 3268"/>
                <a:gd name="T73" fmla="*/ 1248 h 1352"/>
                <a:gd name="T74" fmla="*/ 54 w 3268"/>
                <a:gd name="T75" fmla="*/ 1112 h 1352"/>
                <a:gd name="T76" fmla="*/ 28 w 3268"/>
                <a:gd name="T77" fmla="*/ 940 h 1352"/>
                <a:gd name="T78" fmla="*/ 10 w 3268"/>
                <a:gd name="T79" fmla="*/ 756 h 1352"/>
                <a:gd name="T80" fmla="*/ 0 w 3268"/>
                <a:gd name="T81" fmla="*/ 578 h 1352"/>
                <a:gd name="T82" fmla="*/ 4 w 3268"/>
                <a:gd name="T83" fmla="*/ 430 h 1352"/>
                <a:gd name="T84" fmla="*/ 10 w 3268"/>
                <a:gd name="T85" fmla="*/ 374 h 1352"/>
                <a:gd name="T86" fmla="*/ 22 w 3268"/>
                <a:gd name="T87" fmla="*/ 334 h 1352"/>
                <a:gd name="T88" fmla="*/ 36 w 3268"/>
                <a:gd name="T89" fmla="*/ 310 h 1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268" h="1352">
                  <a:moveTo>
                    <a:pt x="36" y="310"/>
                  </a:moveTo>
                  <a:lnTo>
                    <a:pt x="36" y="310"/>
                  </a:lnTo>
                  <a:lnTo>
                    <a:pt x="708" y="330"/>
                  </a:lnTo>
                  <a:lnTo>
                    <a:pt x="1204" y="346"/>
                  </a:lnTo>
                  <a:lnTo>
                    <a:pt x="1390" y="354"/>
                  </a:lnTo>
                  <a:lnTo>
                    <a:pt x="1496" y="360"/>
                  </a:lnTo>
                  <a:lnTo>
                    <a:pt x="1496" y="360"/>
                  </a:lnTo>
                  <a:lnTo>
                    <a:pt x="1510" y="360"/>
                  </a:lnTo>
                  <a:lnTo>
                    <a:pt x="1530" y="358"/>
                  </a:lnTo>
                  <a:lnTo>
                    <a:pt x="1574" y="352"/>
                  </a:lnTo>
                  <a:lnTo>
                    <a:pt x="1628" y="338"/>
                  </a:lnTo>
                  <a:lnTo>
                    <a:pt x="1690" y="318"/>
                  </a:lnTo>
                  <a:lnTo>
                    <a:pt x="1758" y="296"/>
                  </a:lnTo>
                  <a:lnTo>
                    <a:pt x="1830" y="270"/>
                  </a:lnTo>
                  <a:lnTo>
                    <a:pt x="1980" y="214"/>
                  </a:lnTo>
                  <a:lnTo>
                    <a:pt x="2258" y="102"/>
                  </a:lnTo>
                  <a:lnTo>
                    <a:pt x="2362" y="62"/>
                  </a:lnTo>
                  <a:lnTo>
                    <a:pt x="2400" y="50"/>
                  </a:lnTo>
                  <a:lnTo>
                    <a:pt x="2426" y="44"/>
                  </a:lnTo>
                  <a:lnTo>
                    <a:pt x="2426" y="44"/>
                  </a:lnTo>
                  <a:lnTo>
                    <a:pt x="2480" y="38"/>
                  </a:lnTo>
                  <a:lnTo>
                    <a:pt x="2558" y="30"/>
                  </a:lnTo>
                  <a:lnTo>
                    <a:pt x="2754" y="16"/>
                  </a:lnTo>
                  <a:lnTo>
                    <a:pt x="3006" y="0"/>
                  </a:lnTo>
                  <a:lnTo>
                    <a:pt x="3006" y="0"/>
                  </a:lnTo>
                  <a:lnTo>
                    <a:pt x="3044" y="26"/>
                  </a:lnTo>
                  <a:lnTo>
                    <a:pt x="3132" y="82"/>
                  </a:lnTo>
                  <a:lnTo>
                    <a:pt x="3222" y="142"/>
                  </a:lnTo>
                  <a:lnTo>
                    <a:pt x="3254" y="166"/>
                  </a:lnTo>
                  <a:lnTo>
                    <a:pt x="3264" y="174"/>
                  </a:lnTo>
                  <a:lnTo>
                    <a:pt x="3268" y="180"/>
                  </a:lnTo>
                  <a:lnTo>
                    <a:pt x="3268" y="180"/>
                  </a:lnTo>
                  <a:lnTo>
                    <a:pt x="3266" y="184"/>
                  </a:lnTo>
                  <a:lnTo>
                    <a:pt x="3258" y="190"/>
                  </a:lnTo>
                  <a:lnTo>
                    <a:pt x="3226" y="208"/>
                  </a:lnTo>
                  <a:lnTo>
                    <a:pt x="3176" y="234"/>
                  </a:lnTo>
                  <a:lnTo>
                    <a:pt x="3112" y="266"/>
                  </a:lnTo>
                  <a:lnTo>
                    <a:pt x="2944" y="346"/>
                  </a:lnTo>
                  <a:lnTo>
                    <a:pt x="2750" y="438"/>
                  </a:lnTo>
                  <a:lnTo>
                    <a:pt x="2552" y="532"/>
                  </a:lnTo>
                  <a:lnTo>
                    <a:pt x="2374" y="620"/>
                  </a:lnTo>
                  <a:lnTo>
                    <a:pt x="2300" y="656"/>
                  </a:lnTo>
                  <a:lnTo>
                    <a:pt x="2238" y="688"/>
                  </a:lnTo>
                  <a:lnTo>
                    <a:pt x="2194" y="714"/>
                  </a:lnTo>
                  <a:lnTo>
                    <a:pt x="2180" y="724"/>
                  </a:lnTo>
                  <a:lnTo>
                    <a:pt x="2170" y="732"/>
                  </a:lnTo>
                  <a:lnTo>
                    <a:pt x="2170" y="732"/>
                  </a:lnTo>
                  <a:lnTo>
                    <a:pt x="2048" y="852"/>
                  </a:lnTo>
                  <a:lnTo>
                    <a:pt x="1848" y="1052"/>
                  </a:lnTo>
                  <a:lnTo>
                    <a:pt x="1744" y="1154"/>
                  </a:lnTo>
                  <a:lnTo>
                    <a:pt x="1650" y="1242"/>
                  </a:lnTo>
                  <a:lnTo>
                    <a:pt x="1578" y="1308"/>
                  </a:lnTo>
                  <a:lnTo>
                    <a:pt x="1554" y="1330"/>
                  </a:lnTo>
                  <a:lnTo>
                    <a:pt x="1538" y="1340"/>
                  </a:lnTo>
                  <a:lnTo>
                    <a:pt x="1538" y="1340"/>
                  </a:lnTo>
                  <a:lnTo>
                    <a:pt x="1530" y="1342"/>
                  </a:lnTo>
                  <a:lnTo>
                    <a:pt x="1514" y="1344"/>
                  </a:lnTo>
                  <a:lnTo>
                    <a:pt x="1464" y="1348"/>
                  </a:lnTo>
                  <a:lnTo>
                    <a:pt x="1394" y="1350"/>
                  </a:lnTo>
                  <a:lnTo>
                    <a:pt x="1306" y="1352"/>
                  </a:lnTo>
                  <a:lnTo>
                    <a:pt x="1090" y="1352"/>
                  </a:lnTo>
                  <a:lnTo>
                    <a:pt x="846" y="1352"/>
                  </a:lnTo>
                  <a:lnTo>
                    <a:pt x="600" y="1348"/>
                  </a:lnTo>
                  <a:lnTo>
                    <a:pt x="380" y="1346"/>
                  </a:lnTo>
                  <a:lnTo>
                    <a:pt x="214" y="1342"/>
                  </a:lnTo>
                  <a:lnTo>
                    <a:pt x="132" y="1340"/>
                  </a:lnTo>
                  <a:lnTo>
                    <a:pt x="132" y="1340"/>
                  </a:lnTo>
                  <a:lnTo>
                    <a:pt x="128" y="1338"/>
                  </a:lnTo>
                  <a:lnTo>
                    <a:pt x="124" y="1336"/>
                  </a:lnTo>
                  <a:lnTo>
                    <a:pt x="116" y="1328"/>
                  </a:lnTo>
                  <a:lnTo>
                    <a:pt x="108" y="1314"/>
                  </a:lnTo>
                  <a:lnTo>
                    <a:pt x="100" y="1296"/>
                  </a:lnTo>
                  <a:lnTo>
                    <a:pt x="92" y="1274"/>
                  </a:lnTo>
                  <a:lnTo>
                    <a:pt x="84" y="1248"/>
                  </a:lnTo>
                  <a:lnTo>
                    <a:pt x="68" y="1186"/>
                  </a:lnTo>
                  <a:lnTo>
                    <a:pt x="54" y="1112"/>
                  </a:lnTo>
                  <a:lnTo>
                    <a:pt x="40" y="1030"/>
                  </a:lnTo>
                  <a:lnTo>
                    <a:pt x="28" y="940"/>
                  </a:lnTo>
                  <a:lnTo>
                    <a:pt x="18" y="848"/>
                  </a:lnTo>
                  <a:lnTo>
                    <a:pt x="10" y="756"/>
                  </a:lnTo>
                  <a:lnTo>
                    <a:pt x="4" y="664"/>
                  </a:lnTo>
                  <a:lnTo>
                    <a:pt x="0" y="578"/>
                  </a:lnTo>
                  <a:lnTo>
                    <a:pt x="0" y="500"/>
                  </a:lnTo>
                  <a:lnTo>
                    <a:pt x="4" y="430"/>
                  </a:lnTo>
                  <a:lnTo>
                    <a:pt x="6" y="400"/>
                  </a:lnTo>
                  <a:lnTo>
                    <a:pt x="10" y="374"/>
                  </a:lnTo>
                  <a:lnTo>
                    <a:pt x="16" y="352"/>
                  </a:lnTo>
                  <a:lnTo>
                    <a:pt x="22" y="334"/>
                  </a:lnTo>
                  <a:lnTo>
                    <a:pt x="28" y="320"/>
                  </a:lnTo>
                  <a:lnTo>
                    <a:pt x="36" y="3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522288" y="4766678"/>
              <a:ext cx="1954213" cy="603250"/>
            </a:xfrm>
            <a:custGeom>
              <a:avLst/>
              <a:gdLst>
                <a:gd name="T0" fmla="*/ 2162 w 2462"/>
                <a:gd name="T1" fmla="*/ 10 h 760"/>
                <a:gd name="T2" fmla="*/ 2114 w 2462"/>
                <a:gd name="T3" fmla="*/ 16 h 760"/>
                <a:gd name="T4" fmla="*/ 1992 w 2462"/>
                <a:gd name="T5" fmla="*/ 48 h 760"/>
                <a:gd name="T6" fmla="*/ 1844 w 2462"/>
                <a:gd name="T7" fmla="*/ 96 h 760"/>
                <a:gd name="T8" fmla="*/ 1600 w 2462"/>
                <a:gd name="T9" fmla="*/ 186 h 760"/>
                <a:gd name="T10" fmla="*/ 1284 w 2462"/>
                <a:gd name="T11" fmla="*/ 300 h 760"/>
                <a:gd name="T12" fmla="*/ 1158 w 2462"/>
                <a:gd name="T13" fmla="*/ 340 h 760"/>
                <a:gd name="T14" fmla="*/ 1086 w 2462"/>
                <a:gd name="T15" fmla="*/ 356 h 760"/>
                <a:gd name="T16" fmla="*/ 1066 w 2462"/>
                <a:gd name="T17" fmla="*/ 358 h 760"/>
                <a:gd name="T18" fmla="*/ 838 w 2462"/>
                <a:gd name="T19" fmla="*/ 364 h 760"/>
                <a:gd name="T20" fmla="*/ 512 w 2462"/>
                <a:gd name="T21" fmla="*/ 372 h 760"/>
                <a:gd name="T22" fmla="*/ 348 w 2462"/>
                <a:gd name="T23" fmla="*/ 382 h 760"/>
                <a:gd name="T24" fmla="*/ 202 w 2462"/>
                <a:gd name="T25" fmla="*/ 396 h 760"/>
                <a:gd name="T26" fmla="*/ 88 w 2462"/>
                <a:gd name="T27" fmla="*/ 420 h 760"/>
                <a:gd name="T28" fmla="*/ 48 w 2462"/>
                <a:gd name="T29" fmla="*/ 434 h 760"/>
                <a:gd name="T30" fmla="*/ 20 w 2462"/>
                <a:gd name="T31" fmla="*/ 450 h 760"/>
                <a:gd name="T32" fmla="*/ 12 w 2462"/>
                <a:gd name="T33" fmla="*/ 460 h 760"/>
                <a:gd name="T34" fmla="*/ 2 w 2462"/>
                <a:gd name="T35" fmla="*/ 482 h 760"/>
                <a:gd name="T36" fmla="*/ 0 w 2462"/>
                <a:gd name="T37" fmla="*/ 506 h 760"/>
                <a:gd name="T38" fmla="*/ 6 w 2462"/>
                <a:gd name="T39" fmla="*/ 532 h 760"/>
                <a:gd name="T40" fmla="*/ 18 w 2462"/>
                <a:gd name="T41" fmla="*/ 558 h 760"/>
                <a:gd name="T42" fmla="*/ 40 w 2462"/>
                <a:gd name="T43" fmla="*/ 588 h 760"/>
                <a:gd name="T44" fmla="*/ 66 w 2462"/>
                <a:gd name="T45" fmla="*/ 616 h 760"/>
                <a:gd name="T46" fmla="*/ 120 w 2462"/>
                <a:gd name="T47" fmla="*/ 656 h 760"/>
                <a:gd name="T48" fmla="*/ 210 w 2462"/>
                <a:gd name="T49" fmla="*/ 704 h 760"/>
                <a:gd name="T50" fmla="*/ 264 w 2462"/>
                <a:gd name="T51" fmla="*/ 724 h 760"/>
                <a:gd name="T52" fmla="*/ 322 w 2462"/>
                <a:gd name="T53" fmla="*/ 740 h 760"/>
                <a:gd name="T54" fmla="*/ 384 w 2462"/>
                <a:gd name="T55" fmla="*/ 752 h 760"/>
                <a:gd name="T56" fmla="*/ 450 w 2462"/>
                <a:gd name="T57" fmla="*/ 758 h 760"/>
                <a:gd name="T58" fmla="*/ 518 w 2462"/>
                <a:gd name="T59" fmla="*/ 760 h 760"/>
                <a:gd name="T60" fmla="*/ 590 w 2462"/>
                <a:gd name="T61" fmla="*/ 754 h 760"/>
                <a:gd name="T62" fmla="*/ 664 w 2462"/>
                <a:gd name="T63" fmla="*/ 744 h 760"/>
                <a:gd name="T64" fmla="*/ 820 w 2462"/>
                <a:gd name="T65" fmla="*/ 712 h 760"/>
                <a:gd name="T66" fmla="*/ 980 w 2462"/>
                <a:gd name="T67" fmla="*/ 670 h 760"/>
                <a:gd name="T68" fmla="*/ 1212 w 2462"/>
                <a:gd name="T69" fmla="*/ 600 h 760"/>
                <a:gd name="T70" fmla="*/ 1476 w 2462"/>
                <a:gd name="T71" fmla="*/ 508 h 760"/>
                <a:gd name="T72" fmla="*/ 1646 w 2462"/>
                <a:gd name="T73" fmla="*/ 450 h 760"/>
                <a:gd name="T74" fmla="*/ 1726 w 2462"/>
                <a:gd name="T75" fmla="*/ 430 h 760"/>
                <a:gd name="T76" fmla="*/ 1992 w 2462"/>
                <a:gd name="T77" fmla="*/ 368 h 760"/>
                <a:gd name="T78" fmla="*/ 2142 w 2462"/>
                <a:gd name="T79" fmla="*/ 326 h 760"/>
                <a:gd name="T80" fmla="*/ 2282 w 2462"/>
                <a:gd name="T81" fmla="*/ 278 h 760"/>
                <a:gd name="T82" fmla="*/ 2368 w 2462"/>
                <a:gd name="T83" fmla="*/ 240 h 760"/>
                <a:gd name="T84" fmla="*/ 2412 w 2462"/>
                <a:gd name="T85" fmla="*/ 214 h 760"/>
                <a:gd name="T86" fmla="*/ 2444 w 2462"/>
                <a:gd name="T87" fmla="*/ 188 h 760"/>
                <a:gd name="T88" fmla="*/ 2460 w 2462"/>
                <a:gd name="T89" fmla="*/ 160 h 760"/>
                <a:gd name="T90" fmla="*/ 2460 w 2462"/>
                <a:gd name="T91" fmla="*/ 132 h 760"/>
                <a:gd name="T92" fmla="*/ 2452 w 2462"/>
                <a:gd name="T93" fmla="*/ 118 h 760"/>
                <a:gd name="T94" fmla="*/ 2414 w 2462"/>
                <a:gd name="T95" fmla="*/ 70 h 760"/>
                <a:gd name="T96" fmla="*/ 2380 w 2462"/>
                <a:gd name="T97" fmla="*/ 36 h 760"/>
                <a:gd name="T98" fmla="*/ 2348 w 2462"/>
                <a:gd name="T99" fmla="*/ 16 h 760"/>
                <a:gd name="T100" fmla="*/ 2314 w 2462"/>
                <a:gd name="T101" fmla="*/ 4 h 760"/>
                <a:gd name="T102" fmla="*/ 2282 w 2462"/>
                <a:gd name="T103" fmla="*/ 0 h 760"/>
                <a:gd name="T104" fmla="*/ 2162 w 2462"/>
                <a:gd name="T105" fmla="*/ 10 h 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462" h="760">
                  <a:moveTo>
                    <a:pt x="2162" y="10"/>
                  </a:moveTo>
                  <a:lnTo>
                    <a:pt x="2162" y="10"/>
                  </a:lnTo>
                  <a:lnTo>
                    <a:pt x="2138" y="12"/>
                  </a:lnTo>
                  <a:lnTo>
                    <a:pt x="2114" y="16"/>
                  </a:lnTo>
                  <a:lnTo>
                    <a:pt x="2056" y="30"/>
                  </a:lnTo>
                  <a:lnTo>
                    <a:pt x="1992" y="48"/>
                  </a:lnTo>
                  <a:lnTo>
                    <a:pt x="1920" y="70"/>
                  </a:lnTo>
                  <a:lnTo>
                    <a:pt x="1844" y="96"/>
                  </a:lnTo>
                  <a:lnTo>
                    <a:pt x="1764" y="124"/>
                  </a:lnTo>
                  <a:lnTo>
                    <a:pt x="1600" y="186"/>
                  </a:lnTo>
                  <a:lnTo>
                    <a:pt x="1436" y="246"/>
                  </a:lnTo>
                  <a:lnTo>
                    <a:pt x="1284" y="300"/>
                  </a:lnTo>
                  <a:lnTo>
                    <a:pt x="1218" y="322"/>
                  </a:lnTo>
                  <a:lnTo>
                    <a:pt x="1158" y="340"/>
                  </a:lnTo>
                  <a:lnTo>
                    <a:pt x="1106" y="352"/>
                  </a:lnTo>
                  <a:lnTo>
                    <a:pt x="1086" y="356"/>
                  </a:lnTo>
                  <a:lnTo>
                    <a:pt x="1066" y="358"/>
                  </a:lnTo>
                  <a:lnTo>
                    <a:pt x="1066" y="358"/>
                  </a:lnTo>
                  <a:lnTo>
                    <a:pt x="970" y="362"/>
                  </a:lnTo>
                  <a:lnTo>
                    <a:pt x="838" y="364"/>
                  </a:lnTo>
                  <a:lnTo>
                    <a:pt x="680" y="368"/>
                  </a:lnTo>
                  <a:lnTo>
                    <a:pt x="512" y="372"/>
                  </a:lnTo>
                  <a:lnTo>
                    <a:pt x="428" y="376"/>
                  </a:lnTo>
                  <a:lnTo>
                    <a:pt x="348" y="382"/>
                  </a:lnTo>
                  <a:lnTo>
                    <a:pt x="272" y="388"/>
                  </a:lnTo>
                  <a:lnTo>
                    <a:pt x="202" y="396"/>
                  </a:lnTo>
                  <a:lnTo>
                    <a:pt x="140" y="408"/>
                  </a:lnTo>
                  <a:lnTo>
                    <a:pt x="88" y="420"/>
                  </a:lnTo>
                  <a:lnTo>
                    <a:pt x="66" y="426"/>
                  </a:lnTo>
                  <a:lnTo>
                    <a:pt x="48" y="434"/>
                  </a:lnTo>
                  <a:lnTo>
                    <a:pt x="32" y="442"/>
                  </a:lnTo>
                  <a:lnTo>
                    <a:pt x="20" y="450"/>
                  </a:lnTo>
                  <a:lnTo>
                    <a:pt x="20" y="450"/>
                  </a:lnTo>
                  <a:lnTo>
                    <a:pt x="12" y="460"/>
                  </a:lnTo>
                  <a:lnTo>
                    <a:pt x="6" y="470"/>
                  </a:lnTo>
                  <a:lnTo>
                    <a:pt x="2" y="482"/>
                  </a:lnTo>
                  <a:lnTo>
                    <a:pt x="0" y="492"/>
                  </a:lnTo>
                  <a:lnTo>
                    <a:pt x="0" y="506"/>
                  </a:lnTo>
                  <a:lnTo>
                    <a:pt x="2" y="518"/>
                  </a:lnTo>
                  <a:lnTo>
                    <a:pt x="6" y="532"/>
                  </a:lnTo>
                  <a:lnTo>
                    <a:pt x="10" y="544"/>
                  </a:lnTo>
                  <a:lnTo>
                    <a:pt x="18" y="558"/>
                  </a:lnTo>
                  <a:lnTo>
                    <a:pt x="28" y="572"/>
                  </a:lnTo>
                  <a:lnTo>
                    <a:pt x="40" y="588"/>
                  </a:lnTo>
                  <a:lnTo>
                    <a:pt x="52" y="602"/>
                  </a:lnTo>
                  <a:lnTo>
                    <a:pt x="66" y="616"/>
                  </a:lnTo>
                  <a:lnTo>
                    <a:pt x="82" y="630"/>
                  </a:lnTo>
                  <a:lnTo>
                    <a:pt x="120" y="656"/>
                  </a:lnTo>
                  <a:lnTo>
                    <a:pt x="162" y="682"/>
                  </a:lnTo>
                  <a:lnTo>
                    <a:pt x="210" y="704"/>
                  </a:lnTo>
                  <a:lnTo>
                    <a:pt x="236" y="714"/>
                  </a:lnTo>
                  <a:lnTo>
                    <a:pt x="264" y="724"/>
                  </a:lnTo>
                  <a:lnTo>
                    <a:pt x="292" y="732"/>
                  </a:lnTo>
                  <a:lnTo>
                    <a:pt x="322" y="740"/>
                  </a:lnTo>
                  <a:lnTo>
                    <a:pt x="352" y="746"/>
                  </a:lnTo>
                  <a:lnTo>
                    <a:pt x="384" y="752"/>
                  </a:lnTo>
                  <a:lnTo>
                    <a:pt x="416" y="756"/>
                  </a:lnTo>
                  <a:lnTo>
                    <a:pt x="450" y="758"/>
                  </a:lnTo>
                  <a:lnTo>
                    <a:pt x="484" y="760"/>
                  </a:lnTo>
                  <a:lnTo>
                    <a:pt x="518" y="760"/>
                  </a:lnTo>
                  <a:lnTo>
                    <a:pt x="554" y="758"/>
                  </a:lnTo>
                  <a:lnTo>
                    <a:pt x="590" y="754"/>
                  </a:lnTo>
                  <a:lnTo>
                    <a:pt x="590" y="754"/>
                  </a:lnTo>
                  <a:lnTo>
                    <a:pt x="664" y="744"/>
                  </a:lnTo>
                  <a:lnTo>
                    <a:pt x="742" y="728"/>
                  </a:lnTo>
                  <a:lnTo>
                    <a:pt x="820" y="712"/>
                  </a:lnTo>
                  <a:lnTo>
                    <a:pt x="900" y="692"/>
                  </a:lnTo>
                  <a:lnTo>
                    <a:pt x="980" y="670"/>
                  </a:lnTo>
                  <a:lnTo>
                    <a:pt x="1058" y="648"/>
                  </a:lnTo>
                  <a:lnTo>
                    <a:pt x="1212" y="600"/>
                  </a:lnTo>
                  <a:lnTo>
                    <a:pt x="1352" y="552"/>
                  </a:lnTo>
                  <a:lnTo>
                    <a:pt x="1476" y="508"/>
                  </a:lnTo>
                  <a:lnTo>
                    <a:pt x="1576" y="472"/>
                  </a:lnTo>
                  <a:lnTo>
                    <a:pt x="1646" y="450"/>
                  </a:lnTo>
                  <a:lnTo>
                    <a:pt x="1646" y="450"/>
                  </a:lnTo>
                  <a:lnTo>
                    <a:pt x="1726" y="430"/>
                  </a:lnTo>
                  <a:lnTo>
                    <a:pt x="1848" y="402"/>
                  </a:lnTo>
                  <a:lnTo>
                    <a:pt x="1992" y="368"/>
                  </a:lnTo>
                  <a:lnTo>
                    <a:pt x="2068" y="348"/>
                  </a:lnTo>
                  <a:lnTo>
                    <a:pt x="2142" y="326"/>
                  </a:lnTo>
                  <a:lnTo>
                    <a:pt x="2214" y="302"/>
                  </a:lnTo>
                  <a:lnTo>
                    <a:pt x="2282" y="278"/>
                  </a:lnTo>
                  <a:lnTo>
                    <a:pt x="2342" y="254"/>
                  </a:lnTo>
                  <a:lnTo>
                    <a:pt x="2368" y="240"/>
                  </a:lnTo>
                  <a:lnTo>
                    <a:pt x="2392" y="228"/>
                  </a:lnTo>
                  <a:lnTo>
                    <a:pt x="2412" y="214"/>
                  </a:lnTo>
                  <a:lnTo>
                    <a:pt x="2430" y="202"/>
                  </a:lnTo>
                  <a:lnTo>
                    <a:pt x="2444" y="188"/>
                  </a:lnTo>
                  <a:lnTo>
                    <a:pt x="2454" y="174"/>
                  </a:lnTo>
                  <a:lnTo>
                    <a:pt x="2460" y="160"/>
                  </a:lnTo>
                  <a:lnTo>
                    <a:pt x="2462" y="146"/>
                  </a:lnTo>
                  <a:lnTo>
                    <a:pt x="2460" y="132"/>
                  </a:lnTo>
                  <a:lnTo>
                    <a:pt x="2452" y="118"/>
                  </a:lnTo>
                  <a:lnTo>
                    <a:pt x="2452" y="118"/>
                  </a:lnTo>
                  <a:lnTo>
                    <a:pt x="2434" y="92"/>
                  </a:lnTo>
                  <a:lnTo>
                    <a:pt x="2414" y="70"/>
                  </a:lnTo>
                  <a:lnTo>
                    <a:pt x="2398" y="52"/>
                  </a:lnTo>
                  <a:lnTo>
                    <a:pt x="2380" y="36"/>
                  </a:lnTo>
                  <a:lnTo>
                    <a:pt x="2364" y="24"/>
                  </a:lnTo>
                  <a:lnTo>
                    <a:pt x="2348" y="16"/>
                  </a:lnTo>
                  <a:lnTo>
                    <a:pt x="2330" y="8"/>
                  </a:lnTo>
                  <a:lnTo>
                    <a:pt x="2314" y="4"/>
                  </a:lnTo>
                  <a:lnTo>
                    <a:pt x="2298" y="2"/>
                  </a:lnTo>
                  <a:lnTo>
                    <a:pt x="2282" y="0"/>
                  </a:lnTo>
                  <a:lnTo>
                    <a:pt x="2246" y="2"/>
                  </a:lnTo>
                  <a:lnTo>
                    <a:pt x="2162" y="10"/>
                  </a:lnTo>
                  <a:close/>
                </a:path>
              </a:pathLst>
            </a:custGeom>
            <a:solidFill>
              <a:srgbClr val="68C1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522288" y="4766678"/>
              <a:ext cx="1954213" cy="603250"/>
            </a:xfrm>
            <a:custGeom>
              <a:avLst/>
              <a:gdLst>
                <a:gd name="T0" fmla="*/ 2162 w 2462"/>
                <a:gd name="T1" fmla="*/ 10 h 760"/>
                <a:gd name="T2" fmla="*/ 2114 w 2462"/>
                <a:gd name="T3" fmla="*/ 16 h 760"/>
                <a:gd name="T4" fmla="*/ 1992 w 2462"/>
                <a:gd name="T5" fmla="*/ 48 h 760"/>
                <a:gd name="T6" fmla="*/ 1844 w 2462"/>
                <a:gd name="T7" fmla="*/ 96 h 760"/>
                <a:gd name="T8" fmla="*/ 1600 w 2462"/>
                <a:gd name="T9" fmla="*/ 186 h 760"/>
                <a:gd name="T10" fmla="*/ 1284 w 2462"/>
                <a:gd name="T11" fmla="*/ 300 h 760"/>
                <a:gd name="T12" fmla="*/ 1158 w 2462"/>
                <a:gd name="T13" fmla="*/ 340 h 760"/>
                <a:gd name="T14" fmla="*/ 1086 w 2462"/>
                <a:gd name="T15" fmla="*/ 356 h 760"/>
                <a:gd name="T16" fmla="*/ 1066 w 2462"/>
                <a:gd name="T17" fmla="*/ 358 h 760"/>
                <a:gd name="T18" fmla="*/ 838 w 2462"/>
                <a:gd name="T19" fmla="*/ 364 h 760"/>
                <a:gd name="T20" fmla="*/ 512 w 2462"/>
                <a:gd name="T21" fmla="*/ 372 h 760"/>
                <a:gd name="T22" fmla="*/ 348 w 2462"/>
                <a:gd name="T23" fmla="*/ 382 h 760"/>
                <a:gd name="T24" fmla="*/ 202 w 2462"/>
                <a:gd name="T25" fmla="*/ 396 h 760"/>
                <a:gd name="T26" fmla="*/ 88 w 2462"/>
                <a:gd name="T27" fmla="*/ 420 h 760"/>
                <a:gd name="T28" fmla="*/ 48 w 2462"/>
                <a:gd name="T29" fmla="*/ 434 h 760"/>
                <a:gd name="T30" fmla="*/ 20 w 2462"/>
                <a:gd name="T31" fmla="*/ 450 h 760"/>
                <a:gd name="T32" fmla="*/ 12 w 2462"/>
                <a:gd name="T33" fmla="*/ 460 h 760"/>
                <a:gd name="T34" fmla="*/ 2 w 2462"/>
                <a:gd name="T35" fmla="*/ 482 h 760"/>
                <a:gd name="T36" fmla="*/ 0 w 2462"/>
                <a:gd name="T37" fmla="*/ 506 h 760"/>
                <a:gd name="T38" fmla="*/ 6 w 2462"/>
                <a:gd name="T39" fmla="*/ 532 h 760"/>
                <a:gd name="T40" fmla="*/ 18 w 2462"/>
                <a:gd name="T41" fmla="*/ 558 h 760"/>
                <a:gd name="T42" fmla="*/ 40 w 2462"/>
                <a:gd name="T43" fmla="*/ 588 h 760"/>
                <a:gd name="T44" fmla="*/ 66 w 2462"/>
                <a:gd name="T45" fmla="*/ 616 h 760"/>
                <a:gd name="T46" fmla="*/ 120 w 2462"/>
                <a:gd name="T47" fmla="*/ 656 h 760"/>
                <a:gd name="T48" fmla="*/ 210 w 2462"/>
                <a:gd name="T49" fmla="*/ 704 h 760"/>
                <a:gd name="T50" fmla="*/ 264 w 2462"/>
                <a:gd name="T51" fmla="*/ 724 h 760"/>
                <a:gd name="T52" fmla="*/ 322 w 2462"/>
                <a:gd name="T53" fmla="*/ 740 h 760"/>
                <a:gd name="T54" fmla="*/ 384 w 2462"/>
                <a:gd name="T55" fmla="*/ 752 h 760"/>
                <a:gd name="T56" fmla="*/ 450 w 2462"/>
                <a:gd name="T57" fmla="*/ 758 h 760"/>
                <a:gd name="T58" fmla="*/ 518 w 2462"/>
                <a:gd name="T59" fmla="*/ 760 h 760"/>
                <a:gd name="T60" fmla="*/ 590 w 2462"/>
                <a:gd name="T61" fmla="*/ 754 h 760"/>
                <a:gd name="T62" fmla="*/ 664 w 2462"/>
                <a:gd name="T63" fmla="*/ 744 h 760"/>
                <a:gd name="T64" fmla="*/ 820 w 2462"/>
                <a:gd name="T65" fmla="*/ 712 h 760"/>
                <a:gd name="T66" fmla="*/ 980 w 2462"/>
                <a:gd name="T67" fmla="*/ 670 h 760"/>
                <a:gd name="T68" fmla="*/ 1212 w 2462"/>
                <a:gd name="T69" fmla="*/ 600 h 760"/>
                <a:gd name="T70" fmla="*/ 1476 w 2462"/>
                <a:gd name="T71" fmla="*/ 508 h 760"/>
                <a:gd name="T72" fmla="*/ 1646 w 2462"/>
                <a:gd name="T73" fmla="*/ 450 h 760"/>
                <a:gd name="T74" fmla="*/ 1726 w 2462"/>
                <a:gd name="T75" fmla="*/ 430 h 760"/>
                <a:gd name="T76" fmla="*/ 1992 w 2462"/>
                <a:gd name="T77" fmla="*/ 368 h 760"/>
                <a:gd name="T78" fmla="*/ 2142 w 2462"/>
                <a:gd name="T79" fmla="*/ 326 h 760"/>
                <a:gd name="T80" fmla="*/ 2282 w 2462"/>
                <a:gd name="T81" fmla="*/ 278 h 760"/>
                <a:gd name="T82" fmla="*/ 2368 w 2462"/>
                <a:gd name="T83" fmla="*/ 240 h 760"/>
                <a:gd name="T84" fmla="*/ 2412 w 2462"/>
                <a:gd name="T85" fmla="*/ 214 h 760"/>
                <a:gd name="T86" fmla="*/ 2444 w 2462"/>
                <a:gd name="T87" fmla="*/ 188 h 760"/>
                <a:gd name="T88" fmla="*/ 2460 w 2462"/>
                <a:gd name="T89" fmla="*/ 160 h 760"/>
                <a:gd name="T90" fmla="*/ 2460 w 2462"/>
                <a:gd name="T91" fmla="*/ 132 h 760"/>
                <a:gd name="T92" fmla="*/ 2452 w 2462"/>
                <a:gd name="T93" fmla="*/ 118 h 760"/>
                <a:gd name="T94" fmla="*/ 2414 w 2462"/>
                <a:gd name="T95" fmla="*/ 70 h 760"/>
                <a:gd name="T96" fmla="*/ 2380 w 2462"/>
                <a:gd name="T97" fmla="*/ 36 h 760"/>
                <a:gd name="T98" fmla="*/ 2348 w 2462"/>
                <a:gd name="T99" fmla="*/ 16 h 760"/>
                <a:gd name="T100" fmla="*/ 2314 w 2462"/>
                <a:gd name="T101" fmla="*/ 4 h 760"/>
                <a:gd name="T102" fmla="*/ 2282 w 2462"/>
                <a:gd name="T103" fmla="*/ 0 h 760"/>
                <a:gd name="T104" fmla="*/ 2162 w 2462"/>
                <a:gd name="T105" fmla="*/ 10 h 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462" h="760">
                  <a:moveTo>
                    <a:pt x="2162" y="10"/>
                  </a:moveTo>
                  <a:lnTo>
                    <a:pt x="2162" y="10"/>
                  </a:lnTo>
                  <a:lnTo>
                    <a:pt x="2138" y="12"/>
                  </a:lnTo>
                  <a:lnTo>
                    <a:pt x="2114" y="16"/>
                  </a:lnTo>
                  <a:lnTo>
                    <a:pt x="2056" y="30"/>
                  </a:lnTo>
                  <a:lnTo>
                    <a:pt x="1992" y="48"/>
                  </a:lnTo>
                  <a:lnTo>
                    <a:pt x="1920" y="70"/>
                  </a:lnTo>
                  <a:lnTo>
                    <a:pt x="1844" y="96"/>
                  </a:lnTo>
                  <a:lnTo>
                    <a:pt x="1764" y="124"/>
                  </a:lnTo>
                  <a:lnTo>
                    <a:pt x="1600" y="186"/>
                  </a:lnTo>
                  <a:lnTo>
                    <a:pt x="1436" y="246"/>
                  </a:lnTo>
                  <a:lnTo>
                    <a:pt x="1284" y="300"/>
                  </a:lnTo>
                  <a:lnTo>
                    <a:pt x="1218" y="322"/>
                  </a:lnTo>
                  <a:lnTo>
                    <a:pt x="1158" y="340"/>
                  </a:lnTo>
                  <a:lnTo>
                    <a:pt x="1106" y="352"/>
                  </a:lnTo>
                  <a:lnTo>
                    <a:pt x="1086" y="356"/>
                  </a:lnTo>
                  <a:lnTo>
                    <a:pt x="1066" y="358"/>
                  </a:lnTo>
                  <a:lnTo>
                    <a:pt x="1066" y="358"/>
                  </a:lnTo>
                  <a:lnTo>
                    <a:pt x="970" y="362"/>
                  </a:lnTo>
                  <a:lnTo>
                    <a:pt x="838" y="364"/>
                  </a:lnTo>
                  <a:lnTo>
                    <a:pt x="680" y="368"/>
                  </a:lnTo>
                  <a:lnTo>
                    <a:pt x="512" y="372"/>
                  </a:lnTo>
                  <a:lnTo>
                    <a:pt x="428" y="376"/>
                  </a:lnTo>
                  <a:lnTo>
                    <a:pt x="348" y="382"/>
                  </a:lnTo>
                  <a:lnTo>
                    <a:pt x="272" y="388"/>
                  </a:lnTo>
                  <a:lnTo>
                    <a:pt x="202" y="396"/>
                  </a:lnTo>
                  <a:lnTo>
                    <a:pt x="140" y="408"/>
                  </a:lnTo>
                  <a:lnTo>
                    <a:pt x="88" y="420"/>
                  </a:lnTo>
                  <a:lnTo>
                    <a:pt x="66" y="426"/>
                  </a:lnTo>
                  <a:lnTo>
                    <a:pt x="48" y="434"/>
                  </a:lnTo>
                  <a:lnTo>
                    <a:pt x="32" y="442"/>
                  </a:lnTo>
                  <a:lnTo>
                    <a:pt x="20" y="450"/>
                  </a:lnTo>
                  <a:lnTo>
                    <a:pt x="20" y="450"/>
                  </a:lnTo>
                  <a:lnTo>
                    <a:pt x="12" y="460"/>
                  </a:lnTo>
                  <a:lnTo>
                    <a:pt x="6" y="470"/>
                  </a:lnTo>
                  <a:lnTo>
                    <a:pt x="2" y="482"/>
                  </a:lnTo>
                  <a:lnTo>
                    <a:pt x="0" y="492"/>
                  </a:lnTo>
                  <a:lnTo>
                    <a:pt x="0" y="506"/>
                  </a:lnTo>
                  <a:lnTo>
                    <a:pt x="2" y="518"/>
                  </a:lnTo>
                  <a:lnTo>
                    <a:pt x="6" y="532"/>
                  </a:lnTo>
                  <a:lnTo>
                    <a:pt x="10" y="544"/>
                  </a:lnTo>
                  <a:lnTo>
                    <a:pt x="18" y="558"/>
                  </a:lnTo>
                  <a:lnTo>
                    <a:pt x="28" y="572"/>
                  </a:lnTo>
                  <a:lnTo>
                    <a:pt x="40" y="588"/>
                  </a:lnTo>
                  <a:lnTo>
                    <a:pt x="52" y="602"/>
                  </a:lnTo>
                  <a:lnTo>
                    <a:pt x="66" y="616"/>
                  </a:lnTo>
                  <a:lnTo>
                    <a:pt x="82" y="630"/>
                  </a:lnTo>
                  <a:lnTo>
                    <a:pt x="120" y="656"/>
                  </a:lnTo>
                  <a:lnTo>
                    <a:pt x="162" y="682"/>
                  </a:lnTo>
                  <a:lnTo>
                    <a:pt x="210" y="704"/>
                  </a:lnTo>
                  <a:lnTo>
                    <a:pt x="236" y="714"/>
                  </a:lnTo>
                  <a:lnTo>
                    <a:pt x="264" y="724"/>
                  </a:lnTo>
                  <a:lnTo>
                    <a:pt x="292" y="732"/>
                  </a:lnTo>
                  <a:lnTo>
                    <a:pt x="322" y="740"/>
                  </a:lnTo>
                  <a:lnTo>
                    <a:pt x="352" y="746"/>
                  </a:lnTo>
                  <a:lnTo>
                    <a:pt x="384" y="752"/>
                  </a:lnTo>
                  <a:lnTo>
                    <a:pt x="416" y="756"/>
                  </a:lnTo>
                  <a:lnTo>
                    <a:pt x="450" y="758"/>
                  </a:lnTo>
                  <a:lnTo>
                    <a:pt x="484" y="760"/>
                  </a:lnTo>
                  <a:lnTo>
                    <a:pt x="518" y="760"/>
                  </a:lnTo>
                  <a:lnTo>
                    <a:pt x="554" y="758"/>
                  </a:lnTo>
                  <a:lnTo>
                    <a:pt x="590" y="754"/>
                  </a:lnTo>
                  <a:lnTo>
                    <a:pt x="590" y="754"/>
                  </a:lnTo>
                  <a:lnTo>
                    <a:pt x="664" y="744"/>
                  </a:lnTo>
                  <a:lnTo>
                    <a:pt x="742" y="728"/>
                  </a:lnTo>
                  <a:lnTo>
                    <a:pt x="820" y="712"/>
                  </a:lnTo>
                  <a:lnTo>
                    <a:pt x="900" y="692"/>
                  </a:lnTo>
                  <a:lnTo>
                    <a:pt x="980" y="670"/>
                  </a:lnTo>
                  <a:lnTo>
                    <a:pt x="1058" y="648"/>
                  </a:lnTo>
                  <a:lnTo>
                    <a:pt x="1212" y="600"/>
                  </a:lnTo>
                  <a:lnTo>
                    <a:pt x="1352" y="552"/>
                  </a:lnTo>
                  <a:lnTo>
                    <a:pt x="1476" y="508"/>
                  </a:lnTo>
                  <a:lnTo>
                    <a:pt x="1576" y="472"/>
                  </a:lnTo>
                  <a:lnTo>
                    <a:pt x="1646" y="450"/>
                  </a:lnTo>
                  <a:lnTo>
                    <a:pt x="1646" y="450"/>
                  </a:lnTo>
                  <a:lnTo>
                    <a:pt x="1726" y="430"/>
                  </a:lnTo>
                  <a:lnTo>
                    <a:pt x="1848" y="402"/>
                  </a:lnTo>
                  <a:lnTo>
                    <a:pt x="1992" y="368"/>
                  </a:lnTo>
                  <a:lnTo>
                    <a:pt x="2068" y="348"/>
                  </a:lnTo>
                  <a:lnTo>
                    <a:pt x="2142" y="326"/>
                  </a:lnTo>
                  <a:lnTo>
                    <a:pt x="2214" y="302"/>
                  </a:lnTo>
                  <a:lnTo>
                    <a:pt x="2282" y="278"/>
                  </a:lnTo>
                  <a:lnTo>
                    <a:pt x="2342" y="254"/>
                  </a:lnTo>
                  <a:lnTo>
                    <a:pt x="2368" y="240"/>
                  </a:lnTo>
                  <a:lnTo>
                    <a:pt x="2392" y="228"/>
                  </a:lnTo>
                  <a:lnTo>
                    <a:pt x="2412" y="214"/>
                  </a:lnTo>
                  <a:lnTo>
                    <a:pt x="2430" y="202"/>
                  </a:lnTo>
                  <a:lnTo>
                    <a:pt x="2444" y="188"/>
                  </a:lnTo>
                  <a:lnTo>
                    <a:pt x="2454" y="174"/>
                  </a:lnTo>
                  <a:lnTo>
                    <a:pt x="2460" y="160"/>
                  </a:lnTo>
                  <a:lnTo>
                    <a:pt x="2462" y="146"/>
                  </a:lnTo>
                  <a:lnTo>
                    <a:pt x="2460" y="132"/>
                  </a:lnTo>
                  <a:lnTo>
                    <a:pt x="2452" y="118"/>
                  </a:lnTo>
                  <a:lnTo>
                    <a:pt x="2452" y="118"/>
                  </a:lnTo>
                  <a:lnTo>
                    <a:pt x="2434" y="92"/>
                  </a:lnTo>
                  <a:lnTo>
                    <a:pt x="2414" y="70"/>
                  </a:lnTo>
                  <a:lnTo>
                    <a:pt x="2398" y="52"/>
                  </a:lnTo>
                  <a:lnTo>
                    <a:pt x="2380" y="36"/>
                  </a:lnTo>
                  <a:lnTo>
                    <a:pt x="2364" y="24"/>
                  </a:lnTo>
                  <a:lnTo>
                    <a:pt x="2348" y="16"/>
                  </a:lnTo>
                  <a:lnTo>
                    <a:pt x="2330" y="8"/>
                  </a:lnTo>
                  <a:lnTo>
                    <a:pt x="2314" y="4"/>
                  </a:lnTo>
                  <a:lnTo>
                    <a:pt x="2298" y="2"/>
                  </a:lnTo>
                  <a:lnTo>
                    <a:pt x="2282" y="0"/>
                  </a:lnTo>
                  <a:lnTo>
                    <a:pt x="2246" y="2"/>
                  </a:lnTo>
                  <a:lnTo>
                    <a:pt x="2162" y="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4700454" y="4196765"/>
              <a:ext cx="1931988" cy="2714625"/>
            </a:xfrm>
            <a:custGeom>
              <a:avLst/>
              <a:gdLst>
                <a:gd name="T0" fmla="*/ 0 w 2434"/>
                <a:gd name="T1" fmla="*/ 3420 h 3420"/>
                <a:gd name="T2" fmla="*/ 192 w 2434"/>
                <a:gd name="T3" fmla="*/ 2886 h 3420"/>
                <a:gd name="T4" fmla="*/ 338 w 2434"/>
                <a:gd name="T5" fmla="*/ 2498 h 3420"/>
                <a:gd name="T6" fmla="*/ 396 w 2434"/>
                <a:gd name="T7" fmla="*/ 2358 h 3420"/>
                <a:gd name="T8" fmla="*/ 434 w 2434"/>
                <a:gd name="T9" fmla="*/ 2282 h 3420"/>
                <a:gd name="T10" fmla="*/ 560 w 2434"/>
                <a:gd name="T11" fmla="*/ 2108 h 3420"/>
                <a:gd name="T12" fmla="*/ 890 w 2434"/>
                <a:gd name="T13" fmla="*/ 1648 h 3420"/>
                <a:gd name="T14" fmla="*/ 1064 w 2434"/>
                <a:gd name="T15" fmla="*/ 1396 h 3420"/>
                <a:gd name="T16" fmla="*/ 1100 w 2434"/>
                <a:gd name="T17" fmla="*/ 1334 h 3420"/>
                <a:gd name="T18" fmla="*/ 1110 w 2434"/>
                <a:gd name="T19" fmla="*/ 1308 h 3420"/>
                <a:gd name="T20" fmla="*/ 1158 w 2434"/>
                <a:gd name="T21" fmla="*/ 1130 h 3420"/>
                <a:gd name="T22" fmla="*/ 1342 w 2434"/>
                <a:gd name="T23" fmla="*/ 394 h 3420"/>
                <a:gd name="T24" fmla="*/ 1386 w 2434"/>
                <a:gd name="T25" fmla="*/ 228 h 3420"/>
                <a:gd name="T26" fmla="*/ 1394 w 2434"/>
                <a:gd name="T27" fmla="*/ 208 h 3420"/>
                <a:gd name="T28" fmla="*/ 1410 w 2434"/>
                <a:gd name="T29" fmla="*/ 196 h 3420"/>
                <a:gd name="T30" fmla="*/ 1498 w 2434"/>
                <a:gd name="T31" fmla="*/ 166 h 3420"/>
                <a:gd name="T32" fmla="*/ 1646 w 2434"/>
                <a:gd name="T33" fmla="*/ 132 h 3420"/>
                <a:gd name="T34" fmla="*/ 1922 w 2434"/>
                <a:gd name="T35" fmla="*/ 74 h 3420"/>
                <a:gd name="T36" fmla="*/ 2272 w 2434"/>
                <a:gd name="T37" fmla="*/ 16 h 3420"/>
                <a:gd name="T38" fmla="*/ 2388 w 2434"/>
                <a:gd name="T39" fmla="*/ 2 h 3420"/>
                <a:gd name="T40" fmla="*/ 2430 w 2434"/>
                <a:gd name="T41" fmla="*/ 2 h 3420"/>
                <a:gd name="T42" fmla="*/ 2434 w 2434"/>
                <a:gd name="T43" fmla="*/ 4 h 3420"/>
                <a:gd name="T44" fmla="*/ 2424 w 2434"/>
                <a:gd name="T45" fmla="*/ 76 h 3420"/>
                <a:gd name="T46" fmla="*/ 2316 w 2434"/>
                <a:gd name="T47" fmla="*/ 770 h 3420"/>
                <a:gd name="T48" fmla="*/ 2204 w 2434"/>
                <a:gd name="T49" fmla="*/ 1492 h 3420"/>
                <a:gd name="T50" fmla="*/ 2194 w 2434"/>
                <a:gd name="T51" fmla="*/ 1584 h 3420"/>
                <a:gd name="T52" fmla="*/ 2198 w 2434"/>
                <a:gd name="T53" fmla="*/ 1650 h 3420"/>
                <a:gd name="T54" fmla="*/ 2244 w 2434"/>
                <a:gd name="T55" fmla="*/ 2092 h 3420"/>
                <a:gd name="T56" fmla="*/ 2296 w 2434"/>
                <a:gd name="T57" fmla="*/ 2530 h 3420"/>
                <a:gd name="T58" fmla="*/ 2306 w 2434"/>
                <a:gd name="T59" fmla="*/ 2592 h 3420"/>
                <a:gd name="T60" fmla="*/ 2306 w 2434"/>
                <a:gd name="T61" fmla="*/ 2650 h 3420"/>
                <a:gd name="T62" fmla="*/ 2296 w 2434"/>
                <a:gd name="T63" fmla="*/ 2756 h 3420"/>
                <a:gd name="T64" fmla="*/ 2258 w 2434"/>
                <a:gd name="T65" fmla="*/ 3036 h 3420"/>
                <a:gd name="T66" fmla="*/ 2198 w 2434"/>
                <a:gd name="T67" fmla="*/ 3420 h 3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434" h="3420">
                  <a:moveTo>
                    <a:pt x="0" y="3420"/>
                  </a:moveTo>
                  <a:lnTo>
                    <a:pt x="0" y="3420"/>
                  </a:lnTo>
                  <a:lnTo>
                    <a:pt x="58" y="3256"/>
                  </a:lnTo>
                  <a:lnTo>
                    <a:pt x="192" y="2886"/>
                  </a:lnTo>
                  <a:lnTo>
                    <a:pt x="268" y="2682"/>
                  </a:lnTo>
                  <a:lnTo>
                    <a:pt x="338" y="2498"/>
                  </a:lnTo>
                  <a:lnTo>
                    <a:pt x="370" y="2422"/>
                  </a:lnTo>
                  <a:lnTo>
                    <a:pt x="396" y="2358"/>
                  </a:lnTo>
                  <a:lnTo>
                    <a:pt x="418" y="2310"/>
                  </a:lnTo>
                  <a:lnTo>
                    <a:pt x="434" y="2282"/>
                  </a:lnTo>
                  <a:lnTo>
                    <a:pt x="434" y="2282"/>
                  </a:lnTo>
                  <a:lnTo>
                    <a:pt x="560" y="2108"/>
                  </a:lnTo>
                  <a:lnTo>
                    <a:pt x="776" y="1808"/>
                  </a:lnTo>
                  <a:lnTo>
                    <a:pt x="890" y="1648"/>
                  </a:lnTo>
                  <a:lnTo>
                    <a:pt x="990" y="1506"/>
                  </a:lnTo>
                  <a:lnTo>
                    <a:pt x="1064" y="1396"/>
                  </a:lnTo>
                  <a:lnTo>
                    <a:pt x="1088" y="1358"/>
                  </a:lnTo>
                  <a:lnTo>
                    <a:pt x="1100" y="1334"/>
                  </a:lnTo>
                  <a:lnTo>
                    <a:pt x="1100" y="1334"/>
                  </a:lnTo>
                  <a:lnTo>
                    <a:pt x="1110" y="1308"/>
                  </a:lnTo>
                  <a:lnTo>
                    <a:pt x="1122" y="1264"/>
                  </a:lnTo>
                  <a:lnTo>
                    <a:pt x="1158" y="1130"/>
                  </a:lnTo>
                  <a:lnTo>
                    <a:pt x="1250" y="758"/>
                  </a:lnTo>
                  <a:lnTo>
                    <a:pt x="1342" y="394"/>
                  </a:lnTo>
                  <a:lnTo>
                    <a:pt x="1374" y="268"/>
                  </a:lnTo>
                  <a:lnTo>
                    <a:pt x="1386" y="228"/>
                  </a:lnTo>
                  <a:lnTo>
                    <a:pt x="1394" y="208"/>
                  </a:lnTo>
                  <a:lnTo>
                    <a:pt x="1394" y="208"/>
                  </a:lnTo>
                  <a:lnTo>
                    <a:pt x="1398" y="202"/>
                  </a:lnTo>
                  <a:lnTo>
                    <a:pt x="1410" y="196"/>
                  </a:lnTo>
                  <a:lnTo>
                    <a:pt x="1446" y="182"/>
                  </a:lnTo>
                  <a:lnTo>
                    <a:pt x="1498" y="166"/>
                  </a:lnTo>
                  <a:lnTo>
                    <a:pt x="1566" y="150"/>
                  </a:lnTo>
                  <a:lnTo>
                    <a:pt x="1646" y="132"/>
                  </a:lnTo>
                  <a:lnTo>
                    <a:pt x="1732" y="112"/>
                  </a:lnTo>
                  <a:lnTo>
                    <a:pt x="1922" y="74"/>
                  </a:lnTo>
                  <a:lnTo>
                    <a:pt x="2110" y="42"/>
                  </a:lnTo>
                  <a:lnTo>
                    <a:pt x="2272" y="16"/>
                  </a:lnTo>
                  <a:lnTo>
                    <a:pt x="2338" y="8"/>
                  </a:lnTo>
                  <a:lnTo>
                    <a:pt x="2388" y="2"/>
                  </a:lnTo>
                  <a:lnTo>
                    <a:pt x="2422" y="0"/>
                  </a:lnTo>
                  <a:lnTo>
                    <a:pt x="2430" y="2"/>
                  </a:lnTo>
                  <a:lnTo>
                    <a:pt x="2434" y="4"/>
                  </a:lnTo>
                  <a:lnTo>
                    <a:pt x="2434" y="4"/>
                  </a:lnTo>
                  <a:lnTo>
                    <a:pt x="2432" y="24"/>
                  </a:lnTo>
                  <a:lnTo>
                    <a:pt x="2424" y="76"/>
                  </a:lnTo>
                  <a:lnTo>
                    <a:pt x="2398" y="250"/>
                  </a:lnTo>
                  <a:lnTo>
                    <a:pt x="2316" y="770"/>
                  </a:lnTo>
                  <a:lnTo>
                    <a:pt x="2232" y="1302"/>
                  </a:lnTo>
                  <a:lnTo>
                    <a:pt x="2204" y="1492"/>
                  </a:lnTo>
                  <a:lnTo>
                    <a:pt x="2196" y="1552"/>
                  </a:lnTo>
                  <a:lnTo>
                    <a:pt x="2194" y="1584"/>
                  </a:lnTo>
                  <a:lnTo>
                    <a:pt x="2194" y="1584"/>
                  </a:lnTo>
                  <a:lnTo>
                    <a:pt x="2198" y="1650"/>
                  </a:lnTo>
                  <a:lnTo>
                    <a:pt x="2208" y="1768"/>
                  </a:lnTo>
                  <a:lnTo>
                    <a:pt x="2244" y="2092"/>
                  </a:lnTo>
                  <a:lnTo>
                    <a:pt x="2282" y="2414"/>
                  </a:lnTo>
                  <a:lnTo>
                    <a:pt x="2296" y="2530"/>
                  </a:lnTo>
                  <a:lnTo>
                    <a:pt x="2306" y="2592"/>
                  </a:lnTo>
                  <a:lnTo>
                    <a:pt x="2306" y="2592"/>
                  </a:lnTo>
                  <a:lnTo>
                    <a:pt x="2306" y="2614"/>
                  </a:lnTo>
                  <a:lnTo>
                    <a:pt x="2306" y="2650"/>
                  </a:lnTo>
                  <a:lnTo>
                    <a:pt x="2302" y="2698"/>
                  </a:lnTo>
                  <a:lnTo>
                    <a:pt x="2296" y="2756"/>
                  </a:lnTo>
                  <a:lnTo>
                    <a:pt x="2278" y="2890"/>
                  </a:lnTo>
                  <a:lnTo>
                    <a:pt x="2258" y="3036"/>
                  </a:lnTo>
                  <a:lnTo>
                    <a:pt x="2216" y="3302"/>
                  </a:lnTo>
                  <a:lnTo>
                    <a:pt x="2198" y="3420"/>
                  </a:lnTo>
                  <a:lnTo>
                    <a:pt x="0" y="3420"/>
                  </a:lnTo>
                  <a:close/>
                </a:path>
              </a:pathLst>
            </a:custGeom>
            <a:solidFill>
              <a:srgbClr val="4AA0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5806941" y="4138028"/>
              <a:ext cx="830263" cy="320675"/>
            </a:xfrm>
            <a:custGeom>
              <a:avLst/>
              <a:gdLst>
                <a:gd name="T0" fmla="*/ 532 w 1046"/>
                <a:gd name="T1" fmla="*/ 32 h 404"/>
                <a:gd name="T2" fmla="*/ 532 w 1046"/>
                <a:gd name="T3" fmla="*/ 32 h 404"/>
                <a:gd name="T4" fmla="*/ 426 w 1046"/>
                <a:gd name="T5" fmla="*/ 76 h 404"/>
                <a:gd name="T6" fmla="*/ 246 w 1046"/>
                <a:gd name="T7" fmla="*/ 156 h 404"/>
                <a:gd name="T8" fmla="*/ 156 w 1046"/>
                <a:gd name="T9" fmla="*/ 198 h 404"/>
                <a:gd name="T10" fmla="*/ 78 w 1046"/>
                <a:gd name="T11" fmla="*/ 236 h 404"/>
                <a:gd name="T12" fmla="*/ 22 w 1046"/>
                <a:gd name="T13" fmla="*/ 264 h 404"/>
                <a:gd name="T14" fmla="*/ 6 w 1046"/>
                <a:gd name="T15" fmla="*/ 276 h 404"/>
                <a:gd name="T16" fmla="*/ 0 w 1046"/>
                <a:gd name="T17" fmla="*/ 282 h 404"/>
                <a:gd name="T18" fmla="*/ 0 w 1046"/>
                <a:gd name="T19" fmla="*/ 282 h 404"/>
                <a:gd name="T20" fmla="*/ 0 w 1046"/>
                <a:gd name="T21" fmla="*/ 288 h 404"/>
                <a:gd name="T22" fmla="*/ 4 w 1046"/>
                <a:gd name="T23" fmla="*/ 294 h 404"/>
                <a:gd name="T24" fmla="*/ 12 w 1046"/>
                <a:gd name="T25" fmla="*/ 302 h 404"/>
                <a:gd name="T26" fmla="*/ 22 w 1046"/>
                <a:gd name="T27" fmla="*/ 312 h 404"/>
                <a:gd name="T28" fmla="*/ 52 w 1046"/>
                <a:gd name="T29" fmla="*/ 330 h 404"/>
                <a:gd name="T30" fmla="*/ 84 w 1046"/>
                <a:gd name="T31" fmla="*/ 350 h 404"/>
                <a:gd name="T32" fmla="*/ 120 w 1046"/>
                <a:gd name="T33" fmla="*/ 370 h 404"/>
                <a:gd name="T34" fmla="*/ 154 w 1046"/>
                <a:gd name="T35" fmla="*/ 386 h 404"/>
                <a:gd name="T36" fmla="*/ 180 w 1046"/>
                <a:gd name="T37" fmla="*/ 398 h 404"/>
                <a:gd name="T38" fmla="*/ 196 w 1046"/>
                <a:gd name="T39" fmla="*/ 404 h 404"/>
                <a:gd name="T40" fmla="*/ 196 w 1046"/>
                <a:gd name="T41" fmla="*/ 404 h 404"/>
                <a:gd name="T42" fmla="*/ 204 w 1046"/>
                <a:gd name="T43" fmla="*/ 404 h 404"/>
                <a:gd name="T44" fmla="*/ 214 w 1046"/>
                <a:gd name="T45" fmla="*/ 402 h 404"/>
                <a:gd name="T46" fmla="*/ 240 w 1046"/>
                <a:gd name="T47" fmla="*/ 396 h 404"/>
                <a:gd name="T48" fmla="*/ 314 w 1046"/>
                <a:gd name="T49" fmla="*/ 368 h 404"/>
                <a:gd name="T50" fmla="*/ 392 w 1046"/>
                <a:gd name="T51" fmla="*/ 338 h 404"/>
                <a:gd name="T52" fmla="*/ 424 w 1046"/>
                <a:gd name="T53" fmla="*/ 326 h 404"/>
                <a:gd name="T54" fmla="*/ 448 w 1046"/>
                <a:gd name="T55" fmla="*/ 320 h 404"/>
                <a:gd name="T56" fmla="*/ 448 w 1046"/>
                <a:gd name="T57" fmla="*/ 320 h 404"/>
                <a:gd name="T58" fmla="*/ 508 w 1046"/>
                <a:gd name="T59" fmla="*/ 308 h 404"/>
                <a:gd name="T60" fmla="*/ 598 w 1046"/>
                <a:gd name="T61" fmla="*/ 292 h 404"/>
                <a:gd name="T62" fmla="*/ 690 w 1046"/>
                <a:gd name="T63" fmla="*/ 272 h 404"/>
                <a:gd name="T64" fmla="*/ 728 w 1046"/>
                <a:gd name="T65" fmla="*/ 264 h 404"/>
                <a:gd name="T66" fmla="*/ 756 w 1046"/>
                <a:gd name="T67" fmla="*/ 256 h 404"/>
                <a:gd name="T68" fmla="*/ 756 w 1046"/>
                <a:gd name="T69" fmla="*/ 256 h 404"/>
                <a:gd name="T70" fmla="*/ 784 w 1046"/>
                <a:gd name="T71" fmla="*/ 244 h 404"/>
                <a:gd name="T72" fmla="*/ 820 w 1046"/>
                <a:gd name="T73" fmla="*/ 226 h 404"/>
                <a:gd name="T74" fmla="*/ 860 w 1046"/>
                <a:gd name="T75" fmla="*/ 204 h 404"/>
                <a:gd name="T76" fmla="*/ 904 w 1046"/>
                <a:gd name="T77" fmla="*/ 178 h 404"/>
                <a:gd name="T78" fmla="*/ 946 w 1046"/>
                <a:gd name="T79" fmla="*/ 150 h 404"/>
                <a:gd name="T80" fmla="*/ 986 w 1046"/>
                <a:gd name="T81" fmla="*/ 124 h 404"/>
                <a:gd name="T82" fmla="*/ 1018 w 1046"/>
                <a:gd name="T83" fmla="*/ 98 h 404"/>
                <a:gd name="T84" fmla="*/ 1030 w 1046"/>
                <a:gd name="T85" fmla="*/ 88 h 404"/>
                <a:gd name="T86" fmla="*/ 1040 w 1046"/>
                <a:gd name="T87" fmla="*/ 78 h 404"/>
                <a:gd name="T88" fmla="*/ 1040 w 1046"/>
                <a:gd name="T89" fmla="*/ 78 h 404"/>
                <a:gd name="T90" fmla="*/ 1042 w 1046"/>
                <a:gd name="T91" fmla="*/ 68 h 404"/>
                <a:gd name="T92" fmla="*/ 1046 w 1046"/>
                <a:gd name="T93" fmla="*/ 46 h 404"/>
                <a:gd name="T94" fmla="*/ 1046 w 1046"/>
                <a:gd name="T95" fmla="*/ 32 h 404"/>
                <a:gd name="T96" fmla="*/ 1046 w 1046"/>
                <a:gd name="T97" fmla="*/ 20 h 404"/>
                <a:gd name="T98" fmla="*/ 1044 w 1046"/>
                <a:gd name="T99" fmla="*/ 10 h 404"/>
                <a:gd name="T100" fmla="*/ 1040 w 1046"/>
                <a:gd name="T101" fmla="*/ 2 h 404"/>
                <a:gd name="T102" fmla="*/ 1040 w 1046"/>
                <a:gd name="T103" fmla="*/ 2 h 404"/>
                <a:gd name="T104" fmla="*/ 976 w 1046"/>
                <a:gd name="T105" fmla="*/ 0 h 404"/>
                <a:gd name="T106" fmla="*/ 910 w 1046"/>
                <a:gd name="T107" fmla="*/ 0 h 404"/>
                <a:gd name="T108" fmla="*/ 830 w 1046"/>
                <a:gd name="T109" fmla="*/ 0 h 404"/>
                <a:gd name="T110" fmla="*/ 744 w 1046"/>
                <a:gd name="T111" fmla="*/ 2 h 404"/>
                <a:gd name="T112" fmla="*/ 662 w 1046"/>
                <a:gd name="T113" fmla="*/ 8 h 404"/>
                <a:gd name="T114" fmla="*/ 624 w 1046"/>
                <a:gd name="T115" fmla="*/ 12 h 404"/>
                <a:gd name="T116" fmla="*/ 588 w 1046"/>
                <a:gd name="T117" fmla="*/ 18 h 404"/>
                <a:gd name="T118" fmla="*/ 558 w 1046"/>
                <a:gd name="T119" fmla="*/ 24 h 404"/>
                <a:gd name="T120" fmla="*/ 532 w 1046"/>
                <a:gd name="T121" fmla="*/ 32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46" h="404">
                  <a:moveTo>
                    <a:pt x="532" y="32"/>
                  </a:moveTo>
                  <a:lnTo>
                    <a:pt x="532" y="32"/>
                  </a:lnTo>
                  <a:lnTo>
                    <a:pt x="426" y="76"/>
                  </a:lnTo>
                  <a:lnTo>
                    <a:pt x="246" y="156"/>
                  </a:lnTo>
                  <a:lnTo>
                    <a:pt x="156" y="198"/>
                  </a:lnTo>
                  <a:lnTo>
                    <a:pt x="78" y="236"/>
                  </a:lnTo>
                  <a:lnTo>
                    <a:pt x="22" y="264"/>
                  </a:lnTo>
                  <a:lnTo>
                    <a:pt x="6" y="276"/>
                  </a:lnTo>
                  <a:lnTo>
                    <a:pt x="0" y="282"/>
                  </a:lnTo>
                  <a:lnTo>
                    <a:pt x="0" y="282"/>
                  </a:lnTo>
                  <a:lnTo>
                    <a:pt x="0" y="288"/>
                  </a:lnTo>
                  <a:lnTo>
                    <a:pt x="4" y="294"/>
                  </a:lnTo>
                  <a:lnTo>
                    <a:pt x="12" y="302"/>
                  </a:lnTo>
                  <a:lnTo>
                    <a:pt x="22" y="312"/>
                  </a:lnTo>
                  <a:lnTo>
                    <a:pt x="52" y="330"/>
                  </a:lnTo>
                  <a:lnTo>
                    <a:pt x="84" y="350"/>
                  </a:lnTo>
                  <a:lnTo>
                    <a:pt x="120" y="370"/>
                  </a:lnTo>
                  <a:lnTo>
                    <a:pt x="154" y="386"/>
                  </a:lnTo>
                  <a:lnTo>
                    <a:pt x="180" y="398"/>
                  </a:lnTo>
                  <a:lnTo>
                    <a:pt x="196" y="404"/>
                  </a:lnTo>
                  <a:lnTo>
                    <a:pt x="196" y="404"/>
                  </a:lnTo>
                  <a:lnTo>
                    <a:pt x="204" y="404"/>
                  </a:lnTo>
                  <a:lnTo>
                    <a:pt x="214" y="402"/>
                  </a:lnTo>
                  <a:lnTo>
                    <a:pt x="240" y="396"/>
                  </a:lnTo>
                  <a:lnTo>
                    <a:pt x="314" y="368"/>
                  </a:lnTo>
                  <a:lnTo>
                    <a:pt x="392" y="338"/>
                  </a:lnTo>
                  <a:lnTo>
                    <a:pt x="424" y="326"/>
                  </a:lnTo>
                  <a:lnTo>
                    <a:pt x="448" y="320"/>
                  </a:lnTo>
                  <a:lnTo>
                    <a:pt x="448" y="320"/>
                  </a:lnTo>
                  <a:lnTo>
                    <a:pt x="508" y="308"/>
                  </a:lnTo>
                  <a:lnTo>
                    <a:pt x="598" y="292"/>
                  </a:lnTo>
                  <a:lnTo>
                    <a:pt x="690" y="272"/>
                  </a:lnTo>
                  <a:lnTo>
                    <a:pt x="728" y="264"/>
                  </a:lnTo>
                  <a:lnTo>
                    <a:pt x="756" y="256"/>
                  </a:lnTo>
                  <a:lnTo>
                    <a:pt x="756" y="256"/>
                  </a:lnTo>
                  <a:lnTo>
                    <a:pt x="784" y="244"/>
                  </a:lnTo>
                  <a:lnTo>
                    <a:pt x="820" y="226"/>
                  </a:lnTo>
                  <a:lnTo>
                    <a:pt x="860" y="204"/>
                  </a:lnTo>
                  <a:lnTo>
                    <a:pt x="904" y="178"/>
                  </a:lnTo>
                  <a:lnTo>
                    <a:pt x="946" y="150"/>
                  </a:lnTo>
                  <a:lnTo>
                    <a:pt x="986" y="124"/>
                  </a:lnTo>
                  <a:lnTo>
                    <a:pt x="1018" y="98"/>
                  </a:lnTo>
                  <a:lnTo>
                    <a:pt x="1030" y="88"/>
                  </a:lnTo>
                  <a:lnTo>
                    <a:pt x="1040" y="78"/>
                  </a:lnTo>
                  <a:lnTo>
                    <a:pt x="1040" y="78"/>
                  </a:lnTo>
                  <a:lnTo>
                    <a:pt x="1042" y="68"/>
                  </a:lnTo>
                  <a:lnTo>
                    <a:pt x="1046" y="46"/>
                  </a:lnTo>
                  <a:lnTo>
                    <a:pt x="1046" y="32"/>
                  </a:lnTo>
                  <a:lnTo>
                    <a:pt x="1046" y="20"/>
                  </a:lnTo>
                  <a:lnTo>
                    <a:pt x="1044" y="10"/>
                  </a:lnTo>
                  <a:lnTo>
                    <a:pt x="1040" y="2"/>
                  </a:lnTo>
                  <a:lnTo>
                    <a:pt x="1040" y="2"/>
                  </a:lnTo>
                  <a:lnTo>
                    <a:pt x="976" y="0"/>
                  </a:lnTo>
                  <a:lnTo>
                    <a:pt x="910" y="0"/>
                  </a:lnTo>
                  <a:lnTo>
                    <a:pt x="830" y="0"/>
                  </a:lnTo>
                  <a:lnTo>
                    <a:pt x="744" y="2"/>
                  </a:lnTo>
                  <a:lnTo>
                    <a:pt x="662" y="8"/>
                  </a:lnTo>
                  <a:lnTo>
                    <a:pt x="624" y="12"/>
                  </a:lnTo>
                  <a:lnTo>
                    <a:pt x="588" y="18"/>
                  </a:lnTo>
                  <a:lnTo>
                    <a:pt x="558" y="24"/>
                  </a:lnTo>
                  <a:lnTo>
                    <a:pt x="532" y="32"/>
                  </a:lnTo>
                  <a:close/>
                </a:path>
              </a:pathLst>
            </a:custGeom>
            <a:solidFill>
              <a:srgbClr val="AFDF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5806941" y="4138028"/>
              <a:ext cx="830263" cy="320675"/>
            </a:xfrm>
            <a:custGeom>
              <a:avLst/>
              <a:gdLst>
                <a:gd name="T0" fmla="*/ 532 w 1046"/>
                <a:gd name="T1" fmla="*/ 32 h 404"/>
                <a:gd name="T2" fmla="*/ 532 w 1046"/>
                <a:gd name="T3" fmla="*/ 32 h 404"/>
                <a:gd name="T4" fmla="*/ 426 w 1046"/>
                <a:gd name="T5" fmla="*/ 76 h 404"/>
                <a:gd name="T6" fmla="*/ 246 w 1046"/>
                <a:gd name="T7" fmla="*/ 156 h 404"/>
                <a:gd name="T8" fmla="*/ 156 w 1046"/>
                <a:gd name="T9" fmla="*/ 198 h 404"/>
                <a:gd name="T10" fmla="*/ 78 w 1046"/>
                <a:gd name="T11" fmla="*/ 236 h 404"/>
                <a:gd name="T12" fmla="*/ 22 w 1046"/>
                <a:gd name="T13" fmla="*/ 264 h 404"/>
                <a:gd name="T14" fmla="*/ 6 w 1046"/>
                <a:gd name="T15" fmla="*/ 276 h 404"/>
                <a:gd name="T16" fmla="*/ 0 w 1046"/>
                <a:gd name="T17" fmla="*/ 282 h 404"/>
                <a:gd name="T18" fmla="*/ 0 w 1046"/>
                <a:gd name="T19" fmla="*/ 282 h 404"/>
                <a:gd name="T20" fmla="*/ 0 w 1046"/>
                <a:gd name="T21" fmla="*/ 288 h 404"/>
                <a:gd name="T22" fmla="*/ 4 w 1046"/>
                <a:gd name="T23" fmla="*/ 294 h 404"/>
                <a:gd name="T24" fmla="*/ 12 w 1046"/>
                <a:gd name="T25" fmla="*/ 302 h 404"/>
                <a:gd name="T26" fmla="*/ 22 w 1046"/>
                <a:gd name="T27" fmla="*/ 312 h 404"/>
                <a:gd name="T28" fmla="*/ 52 w 1046"/>
                <a:gd name="T29" fmla="*/ 330 h 404"/>
                <a:gd name="T30" fmla="*/ 84 w 1046"/>
                <a:gd name="T31" fmla="*/ 350 h 404"/>
                <a:gd name="T32" fmla="*/ 120 w 1046"/>
                <a:gd name="T33" fmla="*/ 370 h 404"/>
                <a:gd name="T34" fmla="*/ 154 w 1046"/>
                <a:gd name="T35" fmla="*/ 386 h 404"/>
                <a:gd name="T36" fmla="*/ 180 w 1046"/>
                <a:gd name="T37" fmla="*/ 398 h 404"/>
                <a:gd name="T38" fmla="*/ 196 w 1046"/>
                <a:gd name="T39" fmla="*/ 404 h 404"/>
                <a:gd name="T40" fmla="*/ 196 w 1046"/>
                <a:gd name="T41" fmla="*/ 404 h 404"/>
                <a:gd name="T42" fmla="*/ 204 w 1046"/>
                <a:gd name="T43" fmla="*/ 404 h 404"/>
                <a:gd name="T44" fmla="*/ 214 w 1046"/>
                <a:gd name="T45" fmla="*/ 402 h 404"/>
                <a:gd name="T46" fmla="*/ 240 w 1046"/>
                <a:gd name="T47" fmla="*/ 396 h 404"/>
                <a:gd name="T48" fmla="*/ 314 w 1046"/>
                <a:gd name="T49" fmla="*/ 368 h 404"/>
                <a:gd name="T50" fmla="*/ 392 w 1046"/>
                <a:gd name="T51" fmla="*/ 338 h 404"/>
                <a:gd name="T52" fmla="*/ 424 w 1046"/>
                <a:gd name="T53" fmla="*/ 326 h 404"/>
                <a:gd name="T54" fmla="*/ 448 w 1046"/>
                <a:gd name="T55" fmla="*/ 320 h 404"/>
                <a:gd name="T56" fmla="*/ 448 w 1046"/>
                <a:gd name="T57" fmla="*/ 320 h 404"/>
                <a:gd name="T58" fmla="*/ 508 w 1046"/>
                <a:gd name="T59" fmla="*/ 308 h 404"/>
                <a:gd name="T60" fmla="*/ 598 w 1046"/>
                <a:gd name="T61" fmla="*/ 292 h 404"/>
                <a:gd name="T62" fmla="*/ 690 w 1046"/>
                <a:gd name="T63" fmla="*/ 272 h 404"/>
                <a:gd name="T64" fmla="*/ 728 w 1046"/>
                <a:gd name="T65" fmla="*/ 264 h 404"/>
                <a:gd name="T66" fmla="*/ 756 w 1046"/>
                <a:gd name="T67" fmla="*/ 256 h 404"/>
                <a:gd name="T68" fmla="*/ 756 w 1046"/>
                <a:gd name="T69" fmla="*/ 256 h 404"/>
                <a:gd name="T70" fmla="*/ 784 w 1046"/>
                <a:gd name="T71" fmla="*/ 244 h 404"/>
                <a:gd name="T72" fmla="*/ 820 w 1046"/>
                <a:gd name="T73" fmla="*/ 226 h 404"/>
                <a:gd name="T74" fmla="*/ 860 w 1046"/>
                <a:gd name="T75" fmla="*/ 204 h 404"/>
                <a:gd name="T76" fmla="*/ 904 w 1046"/>
                <a:gd name="T77" fmla="*/ 178 h 404"/>
                <a:gd name="T78" fmla="*/ 946 w 1046"/>
                <a:gd name="T79" fmla="*/ 150 h 404"/>
                <a:gd name="T80" fmla="*/ 986 w 1046"/>
                <a:gd name="T81" fmla="*/ 124 h 404"/>
                <a:gd name="T82" fmla="*/ 1018 w 1046"/>
                <a:gd name="T83" fmla="*/ 98 h 404"/>
                <a:gd name="T84" fmla="*/ 1030 w 1046"/>
                <a:gd name="T85" fmla="*/ 88 h 404"/>
                <a:gd name="T86" fmla="*/ 1040 w 1046"/>
                <a:gd name="T87" fmla="*/ 78 h 404"/>
                <a:gd name="T88" fmla="*/ 1040 w 1046"/>
                <a:gd name="T89" fmla="*/ 78 h 404"/>
                <a:gd name="T90" fmla="*/ 1042 w 1046"/>
                <a:gd name="T91" fmla="*/ 68 h 404"/>
                <a:gd name="T92" fmla="*/ 1046 w 1046"/>
                <a:gd name="T93" fmla="*/ 46 h 404"/>
                <a:gd name="T94" fmla="*/ 1046 w 1046"/>
                <a:gd name="T95" fmla="*/ 32 h 404"/>
                <a:gd name="T96" fmla="*/ 1046 w 1046"/>
                <a:gd name="T97" fmla="*/ 20 h 404"/>
                <a:gd name="T98" fmla="*/ 1044 w 1046"/>
                <a:gd name="T99" fmla="*/ 10 h 404"/>
                <a:gd name="T100" fmla="*/ 1040 w 1046"/>
                <a:gd name="T101" fmla="*/ 2 h 404"/>
                <a:gd name="T102" fmla="*/ 1040 w 1046"/>
                <a:gd name="T103" fmla="*/ 2 h 404"/>
                <a:gd name="T104" fmla="*/ 976 w 1046"/>
                <a:gd name="T105" fmla="*/ 0 h 404"/>
                <a:gd name="T106" fmla="*/ 910 w 1046"/>
                <a:gd name="T107" fmla="*/ 0 h 404"/>
                <a:gd name="T108" fmla="*/ 830 w 1046"/>
                <a:gd name="T109" fmla="*/ 0 h 404"/>
                <a:gd name="T110" fmla="*/ 744 w 1046"/>
                <a:gd name="T111" fmla="*/ 2 h 404"/>
                <a:gd name="T112" fmla="*/ 662 w 1046"/>
                <a:gd name="T113" fmla="*/ 8 h 404"/>
                <a:gd name="T114" fmla="*/ 624 w 1046"/>
                <a:gd name="T115" fmla="*/ 12 h 404"/>
                <a:gd name="T116" fmla="*/ 588 w 1046"/>
                <a:gd name="T117" fmla="*/ 18 h 404"/>
                <a:gd name="T118" fmla="*/ 558 w 1046"/>
                <a:gd name="T119" fmla="*/ 24 h 404"/>
                <a:gd name="T120" fmla="*/ 532 w 1046"/>
                <a:gd name="T121" fmla="*/ 32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46" h="404">
                  <a:moveTo>
                    <a:pt x="532" y="32"/>
                  </a:moveTo>
                  <a:lnTo>
                    <a:pt x="532" y="32"/>
                  </a:lnTo>
                  <a:lnTo>
                    <a:pt x="426" y="76"/>
                  </a:lnTo>
                  <a:lnTo>
                    <a:pt x="246" y="156"/>
                  </a:lnTo>
                  <a:lnTo>
                    <a:pt x="156" y="198"/>
                  </a:lnTo>
                  <a:lnTo>
                    <a:pt x="78" y="236"/>
                  </a:lnTo>
                  <a:lnTo>
                    <a:pt x="22" y="264"/>
                  </a:lnTo>
                  <a:lnTo>
                    <a:pt x="6" y="276"/>
                  </a:lnTo>
                  <a:lnTo>
                    <a:pt x="0" y="282"/>
                  </a:lnTo>
                  <a:lnTo>
                    <a:pt x="0" y="282"/>
                  </a:lnTo>
                  <a:lnTo>
                    <a:pt x="0" y="288"/>
                  </a:lnTo>
                  <a:lnTo>
                    <a:pt x="4" y="294"/>
                  </a:lnTo>
                  <a:lnTo>
                    <a:pt x="12" y="302"/>
                  </a:lnTo>
                  <a:lnTo>
                    <a:pt x="22" y="312"/>
                  </a:lnTo>
                  <a:lnTo>
                    <a:pt x="52" y="330"/>
                  </a:lnTo>
                  <a:lnTo>
                    <a:pt x="84" y="350"/>
                  </a:lnTo>
                  <a:lnTo>
                    <a:pt x="120" y="370"/>
                  </a:lnTo>
                  <a:lnTo>
                    <a:pt x="154" y="386"/>
                  </a:lnTo>
                  <a:lnTo>
                    <a:pt x="180" y="398"/>
                  </a:lnTo>
                  <a:lnTo>
                    <a:pt x="196" y="404"/>
                  </a:lnTo>
                  <a:lnTo>
                    <a:pt x="196" y="404"/>
                  </a:lnTo>
                  <a:lnTo>
                    <a:pt x="204" y="404"/>
                  </a:lnTo>
                  <a:lnTo>
                    <a:pt x="214" y="402"/>
                  </a:lnTo>
                  <a:lnTo>
                    <a:pt x="240" y="396"/>
                  </a:lnTo>
                  <a:lnTo>
                    <a:pt x="314" y="368"/>
                  </a:lnTo>
                  <a:lnTo>
                    <a:pt x="392" y="338"/>
                  </a:lnTo>
                  <a:lnTo>
                    <a:pt x="424" y="326"/>
                  </a:lnTo>
                  <a:lnTo>
                    <a:pt x="448" y="320"/>
                  </a:lnTo>
                  <a:lnTo>
                    <a:pt x="448" y="320"/>
                  </a:lnTo>
                  <a:lnTo>
                    <a:pt x="508" y="308"/>
                  </a:lnTo>
                  <a:lnTo>
                    <a:pt x="598" y="292"/>
                  </a:lnTo>
                  <a:lnTo>
                    <a:pt x="690" y="272"/>
                  </a:lnTo>
                  <a:lnTo>
                    <a:pt x="728" y="264"/>
                  </a:lnTo>
                  <a:lnTo>
                    <a:pt x="756" y="256"/>
                  </a:lnTo>
                  <a:lnTo>
                    <a:pt x="756" y="256"/>
                  </a:lnTo>
                  <a:lnTo>
                    <a:pt x="784" y="244"/>
                  </a:lnTo>
                  <a:lnTo>
                    <a:pt x="820" y="226"/>
                  </a:lnTo>
                  <a:lnTo>
                    <a:pt x="860" y="204"/>
                  </a:lnTo>
                  <a:lnTo>
                    <a:pt x="904" y="178"/>
                  </a:lnTo>
                  <a:lnTo>
                    <a:pt x="946" y="150"/>
                  </a:lnTo>
                  <a:lnTo>
                    <a:pt x="986" y="124"/>
                  </a:lnTo>
                  <a:lnTo>
                    <a:pt x="1018" y="98"/>
                  </a:lnTo>
                  <a:lnTo>
                    <a:pt x="1030" y="88"/>
                  </a:lnTo>
                  <a:lnTo>
                    <a:pt x="1040" y="78"/>
                  </a:lnTo>
                  <a:lnTo>
                    <a:pt x="1040" y="78"/>
                  </a:lnTo>
                  <a:lnTo>
                    <a:pt x="1042" y="68"/>
                  </a:lnTo>
                  <a:lnTo>
                    <a:pt x="1046" y="46"/>
                  </a:lnTo>
                  <a:lnTo>
                    <a:pt x="1046" y="32"/>
                  </a:lnTo>
                  <a:lnTo>
                    <a:pt x="1046" y="20"/>
                  </a:lnTo>
                  <a:lnTo>
                    <a:pt x="1044" y="10"/>
                  </a:lnTo>
                  <a:lnTo>
                    <a:pt x="1040" y="2"/>
                  </a:lnTo>
                  <a:lnTo>
                    <a:pt x="1040" y="2"/>
                  </a:lnTo>
                  <a:lnTo>
                    <a:pt x="976" y="0"/>
                  </a:lnTo>
                  <a:lnTo>
                    <a:pt x="910" y="0"/>
                  </a:lnTo>
                  <a:lnTo>
                    <a:pt x="830" y="0"/>
                  </a:lnTo>
                  <a:lnTo>
                    <a:pt x="744" y="2"/>
                  </a:lnTo>
                  <a:lnTo>
                    <a:pt x="662" y="8"/>
                  </a:lnTo>
                  <a:lnTo>
                    <a:pt x="624" y="12"/>
                  </a:lnTo>
                  <a:lnTo>
                    <a:pt x="588" y="18"/>
                  </a:lnTo>
                  <a:lnTo>
                    <a:pt x="558" y="24"/>
                  </a:lnTo>
                  <a:lnTo>
                    <a:pt x="532" y="3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5408479" y="4512678"/>
              <a:ext cx="558800" cy="1746250"/>
            </a:xfrm>
            <a:custGeom>
              <a:avLst/>
              <a:gdLst>
                <a:gd name="T0" fmla="*/ 704 w 704"/>
                <a:gd name="T1" fmla="*/ 0 h 2200"/>
                <a:gd name="T2" fmla="*/ 614 w 704"/>
                <a:gd name="T3" fmla="*/ 262 h 2200"/>
                <a:gd name="T4" fmla="*/ 540 w 704"/>
                <a:gd name="T5" fmla="*/ 508 h 2200"/>
                <a:gd name="T6" fmla="*/ 496 w 704"/>
                <a:gd name="T7" fmla="*/ 678 h 2200"/>
                <a:gd name="T8" fmla="*/ 464 w 704"/>
                <a:gd name="T9" fmla="*/ 834 h 2200"/>
                <a:gd name="T10" fmla="*/ 454 w 704"/>
                <a:gd name="T11" fmla="*/ 932 h 2200"/>
                <a:gd name="T12" fmla="*/ 454 w 704"/>
                <a:gd name="T13" fmla="*/ 984 h 2200"/>
                <a:gd name="T14" fmla="*/ 456 w 704"/>
                <a:gd name="T15" fmla="*/ 1004 h 2200"/>
                <a:gd name="T16" fmla="*/ 472 w 704"/>
                <a:gd name="T17" fmla="*/ 1078 h 2200"/>
                <a:gd name="T18" fmla="*/ 492 w 704"/>
                <a:gd name="T19" fmla="*/ 1138 h 2200"/>
                <a:gd name="T20" fmla="*/ 532 w 704"/>
                <a:gd name="T21" fmla="*/ 1226 h 2200"/>
                <a:gd name="T22" fmla="*/ 564 w 704"/>
                <a:gd name="T23" fmla="*/ 1272 h 2200"/>
                <a:gd name="T24" fmla="*/ 578 w 704"/>
                <a:gd name="T25" fmla="*/ 1288 h 2200"/>
                <a:gd name="T26" fmla="*/ 426 w 704"/>
                <a:gd name="T27" fmla="*/ 1380 h 2200"/>
                <a:gd name="T28" fmla="*/ 244 w 704"/>
                <a:gd name="T29" fmla="*/ 1496 h 2200"/>
                <a:gd name="T30" fmla="*/ 126 w 704"/>
                <a:gd name="T31" fmla="*/ 1580 h 2200"/>
                <a:gd name="T32" fmla="*/ 76 w 704"/>
                <a:gd name="T33" fmla="*/ 1622 h 2200"/>
                <a:gd name="T34" fmla="*/ 64 w 704"/>
                <a:gd name="T35" fmla="*/ 1638 h 2200"/>
                <a:gd name="T36" fmla="*/ 56 w 704"/>
                <a:gd name="T37" fmla="*/ 1658 h 2200"/>
                <a:gd name="T38" fmla="*/ 44 w 704"/>
                <a:gd name="T39" fmla="*/ 1718 h 2200"/>
                <a:gd name="T40" fmla="*/ 26 w 704"/>
                <a:gd name="T41" fmla="*/ 1848 h 2200"/>
                <a:gd name="T42" fmla="*/ 4 w 704"/>
                <a:gd name="T43" fmla="*/ 2122 h 2200"/>
                <a:gd name="T44" fmla="*/ 0 w 704"/>
                <a:gd name="T45" fmla="*/ 2200 h 2200"/>
                <a:gd name="T46" fmla="*/ 26 w 704"/>
                <a:gd name="T47" fmla="*/ 2050 h 2200"/>
                <a:gd name="T48" fmla="*/ 62 w 704"/>
                <a:gd name="T49" fmla="*/ 1862 h 2200"/>
                <a:gd name="T50" fmla="*/ 94 w 704"/>
                <a:gd name="T51" fmla="*/ 1728 h 2200"/>
                <a:gd name="T52" fmla="*/ 118 w 704"/>
                <a:gd name="T53" fmla="*/ 1662 h 2200"/>
                <a:gd name="T54" fmla="*/ 128 w 704"/>
                <a:gd name="T55" fmla="*/ 1638 h 2200"/>
                <a:gd name="T56" fmla="*/ 144 w 704"/>
                <a:gd name="T57" fmla="*/ 1618 h 2200"/>
                <a:gd name="T58" fmla="*/ 194 w 704"/>
                <a:gd name="T59" fmla="*/ 1576 h 2200"/>
                <a:gd name="T60" fmla="*/ 264 w 704"/>
                <a:gd name="T61" fmla="*/ 1528 h 2200"/>
                <a:gd name="T62" fmla="*/ 388 w 704"/>
                <a:gd name="T63" fmla="*/ 1458 h 2200"/>
                <a:gd name="T64" fmla="*/ 544 w 704"/>
                <a:gd name="T65" fmla="*/ 1376 h 2200"/>
                <a:gd name="T66" fmla="*/ 598 w 704"/>
                <a:gd name="T67" fmla="*/ 1342 h 2200"/>
                <a:gd name="T68" fmla="*/ 620 w 704"/>
                <a:gd name="T69" fmla="*/ 1324 h 2200"/>
                <a:gd name="T70" fmla="*/ 624 w 704"/>
                <a:gd name="T71" fmla="*/ 1320 h 2200"/>
                <a:gd name="T72" fmla="*/ 596 w 704"/>
                <a:gd name="T73" fmla="*/ 1264 h 2200"/>
                <a:gd name="T74" fmla="*/ 556 w 704"/>
                <a:gd name="T75" fmla="*/ 1180 h 2200"/>
                <a:gd name="T76" fmla="*/ 518 w 704"/>
                <a:gd name="T77" fmla="*/ 1068 h 2200"/>
                <a:gd name="T78" fmla="*/ 502 w 704"/>
                <a:gd name="T79" fmla="*/ 1004 h 2200"/>
                <a:gd name="T80" fmla="*/ 498 w 704"/>
                <a:gd name="T81" fmla="*/ 966 h 2200"/>
                <a:gd name="T82" fmla="*/ 500 w 704"/>
                <a:gd name="T83" fmla="*/ 912 h 2200"/>
                <a:gd name="T84" fmla="*/ 518 w 704"/>
                <a:gd name="T85" fmla="*/ 776 h 2200"/>
                <a:gd name="T86" fmla="*/ 548 w 704"/>
                <a:gd name="T87" fmla="*/ 612 h 2200"/>
                <a:gd name="T88" fmla="*/ 588 w 704"/>
                <a:gd name="T89" fmla="*/ 438 h 2200"/>
                <a:gd name="T90" fmla="*/ 666 w 704"/>
                <a:gd name="T91" fmla="*/ 132 h 2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04" h="2200">
                  <a:moveTo>
                    <a:pt x="704" y="0"/>
                  </a:moveTo>
                  <a:lnTo>
                    <a:pt x="704" y="0"/>
                  </a:lnTo>
                  <a:lnTo>
                    <a:pt x="660" y="126"/>
                  </a:lnTo>
                  <a:lnTo>
                    <a:pt x="614" y="262"/>
                  </a:lnTo>
                  <a:lnTo>
                    <a:pt x="564" y="424"/>
                  </a:lnTo>
                  <a:lnTo>
                    <a:pt x="540" y="508"/>
                  </a:lnTo>
                  <a:lnTo>
                    <a:pt x="516" y="594"/>
                  </a:lnTo>
                  <a:lnTo>
                    <a:pt x="496" y="678"/>
                  </a:lnTo>
                  <a:lnTo>
                    <a:pt x="478" y="758"/>
                  </a:lnTo>
                  <a:lnTo>
                    <a:pt x="464" y="834"/>
                  </a:lnTo>
                  <a:lnTo>
                    <a:pt x="456" y="900"/>
                  </a:lnTo>
                  <a:lnTo>
                    <a:pt x="454" y="932"/>
                  </a:lnTo>
                  <a:lnTo>
                    <a:pt x="452" y="958"/>
                  </a:lnTo>
                  <a:lnTo>
                    <a:pt x="454" y="984"/>
                  </a:lnTo>
                  <a:lnTo>
                    <a:pt x="456" y="1004"/>
                  </a:lnTo>
                  <a:lnTo>
                    <a:pt x="456" y="1004"/>
                  </a:lnTo>
                  <a:lnTo>
                    <a:pt x="464" y="1042"/>
                  </a:lnTo>
                  <a:lnTo>
                    <a:pt x="472" y="1078"/>
                  </a:lnTo>
                  <a:lnTo>
                    <a:pt x="482" y="1108"/>
                  </a:lnTo>
                  <a:lnTo>
                    <a:pt x="492" y="1138"/>
                  </a:lnTo>
                  <a:lnTo>
                    <a:pt x="512" y="1186"/>
                  </a:lnTo>
                  <a:lnTo>
                    <a:pt x="532" y="1226"/>
                  </a:lnTo>
                  <a:lnTo>
                    <a:pt x="550" y="1254"/>
                  </a:lnTo>
                  <a:lnTo>
                    <a:pt x="564" y="1272"/>
                  </a:lnTo>
                  <a:lnTo>
                    <a:pt x="578" y="1288"/>
                  </a:lnTo>
                  <a:lnTo>
                    <a:pt x="578" y="1288"/>
                  </a:lnTo>
                  <a:lnTo>
                    <a:pt x="504" y="1332"/>
                  </a:lnTo>
                  <a:lnTo>
                    <a:pt x="426" y="1380"/>
                  </a:lnTo>
                  <a:lnTo>
                    <a:pt x="336" y="1436"/>
                  </a:lnTo>
                  <a:lnTo>
                    <a:pt x="244" y="1496"/>
                  </a:lnTo>
                  <a:lnTo>
                    <a:pt x="162" y="1554"/>
                  </a:lnTo>
                  <a:lnTo>
                    <a:pt x="126" y="1580"/>
                  </a:lnTo>
                  <a:lnTo>
                    <a:pt x="98" y="1602"/>
                  </a:lnTo>
                  <a:lnTo>
                    <a:pt x="76" y="1622"/>
                  </a:lnTo>
                  <a:lnTo>
                    <a:pt x="70" y="1632"/>
                  </a:lnTo>
                  <a:lnTo>
                    <a:pt x="64" y="1638"/>
                  </a:lnTo>
                  <a:lnTo>
                    <a:pt x="64" y="1638"/>
                  </a:lnTo>
                  <a:lnTo>
                    <a:pt x="56" y="1658"/>
                  </a:lnTo>
                  <a:lnTo>
                    <a:pt x="50" y="1684"/>
                  </a:lnTo>
                  <a:lnTo>
                    <a:pt x="44" y="1718"/>
                  </a:lnTo>
                  <a:lnTo>
                    <a:pt x="38" y="1758"/>
                  </a:lnTo>
                  <a:lnTo>
                    <a:pt x="26" y="1848"/>
                  </a:lnTo>
                  <a:lnTo>
                    <a:pt x="18" y="1946"/>
                  </a:lnTo>
                  <a:lnTo>
                    <a:pt x="4" y="2122"/>
                  </a:lnTo>
                  <a:lnTo>
                    <a:pt x="0" y="2200"/>
                  </a:lnTo>
                  <a:lnTo>
                    <a:pt x="0" y="2200"/>
                  </a:lnTo>
                  <a:lnTo>
                    <a:pt x="12" y="2126"/>
                  </a:lnTo>
                  <a:lnTo>
                    <a:pt x="26" y="2050"/>
                  </a:lnTo>
                  <a:lnTo>
                    <a:pt x="42" y="1958"/>
                  </a:lnTo>
                  <a:lnTo>
                    <a:pt x="62" y="1862"/>
                  </a:lnTo>
                  <a:lnTo>
                    <a:pt x="84" y="1770"/>
                  </a:lnTo>
                  <a:lnTo>
                    <a:pt x="94" y="1728"/>
                  </a:lnTo>
                  <a:lnTo>
                    <a:pt x="106" y="1692"/>
                  </a:lnTo>
                  <a:lnTo>
                    <a:pt x="118" y="1662"/>
                  </a:lnTo>
                  <a:lnTo>
                    <a:pt x="128" y="1638"/>
                  </a:lnTo>
                  <a:lnTo>
                    <a:pt x="128" y="1638"/>
                  </a:lnTo>
                  <a:lnTo>
                    <a:pt x="134" y="1630"/>
                  </a:lnTo>
                  <a:lnTo>
                    <a:pt x="144" y="1618"/>
                  </a:lnTo>
                  <a:lnTo>
                    <a:pt x="166" y="1598"/>
                  </a:lnTo>
                  <a:lnTo>
                    <a:pt x="194" y="1576"/>
                  </a:lnTo>
                  <a:lnTo>
                    <a:pt x="226" y="1552"/>
                  </a:lnTo>
                  <a:lnTo>
                    <a:pt x="264" y="1528"/>
                  </a:lnTo>
                  <a:lnTo>
                    <a:pt x="304" y="1506"/>
                  </a:lnTo>
                  <a:lnTo>
                    <a:pt x="388" y="1458"/>
                  </a:lnTo>
                  <a:lnTo>
                    <a:pt x="472" y="1414"/>
                  </a:lnTo>
                  <a:lnTo>
                    <a:pt x="544" y="1376"/>
                  </a:lnTo>
                  <a:lnTo>
                    <a:pt x="574" y="1358"/>
                  </a:lnTo>
                  <a:lnTo>
                    <a:pt x="598" y="1342"/>
                  </a:lnTo>
                  <a:lnTo>
                    <a:pt x="616" y="1330"/>
                  </a:lnTo>
                  <a:lnTo>
                    <a:pt x="620" y="1324"/>
                  </a:lnTo>
                  <a:lnTo>
                    <a:pt x="624" y="1320"/>
                  </a:lnTo>
                  <a:lnTo>
                    <a:pt x="624" y="1320"/>
                  </a:lnTo>
                  <a:lnTo>
                    <a:pt x="610" y="1294"/>
                  </a:lnTo>
                  <a:lnTo>
                    <a:pt x="596" y="1264"/>
                  </a:lnTo>
                  <a:lnTo>
                    <a:pt x="576" y="1226"/>
                  </a:lnTo>
                  <a:lnTo>
                    <a:pt x="556" y="1180"/>
                  </a:lnTo>
                  <a:lnTo>
                    <a:pt x="536" y="1126"/>
                  </a:lnTo>
                  <a:lnTo>
                    <a:pt x="518" y="1068"/>
                  </a:lnTo>
                  <a:lnTo>
                    <a:pt x="502" y="1004"/>
                  </a:lnTo>
                  <a:lnTo>
                    <a:pt x="502" y="1004"/>
                  </a:lnTo>
                  <a:lnTo>
                    <a:pt x="498" y="986"/>
                  </a:lnTo>
                  <a:lnTo>
                    <a:pt x="498" y="966"/>
                  </a:lnTo>
                  <a:lnTo>
                    <a:pt x="498" y="940"/>
                  </a:lnTo>
                  <a:lnTo>
                    <a:pt x="500" y="912"/>
                  </a:lnTo>
                  <a:lnTo>
                    <a:pt x="506" y="848"/>
                  </a:lnTo>
                  <a:lnTo>
                    <a:pt x="518" y="776"/>
                  </a:lnTo>
                  <a:lnTo>
                    <a:pt x="532" y="696"/>
                  </a:lnTo>
                  <a:lnTo>
                    <a:pt x="548" y="612"/>
                  </a:lnTo>
                  <a:lnTo>
                    <a:pt x="568" y="524"/>
                  </a:lnTo>
                  <a:lnTo>
                    <a:pt x="588" y="438"/>
                  </a:lnTo>
                  <a:lnTo>
                    <a:pt x="630" y="272"/>
                  </a:lnTo>
                  <a:lnTo>
                    <a:pt x="666" y="132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247B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5408479" y="4512678"/>
              <a:ext cx="558800" cy="1746250"/>
            </a:xfrm>
            <a:custGeom>
              <a:avLst/>
              <a:gdLst>
                <a:gd name="T0" fmla="*/ 704 w 704"/>
                <a:gd name="T1" fmla="*/ 0 h 2200"/>
                <a:gd name="T2" fmla="*/ 614 w 704"/>
                <a:gd name="T3" fmla="*/ 262 h 2200"/>
                <a:gd name="T4" fmla="*/ 540 w 704"/>
                <a:gd name="T5" fmla="*/ 508 h 2200"/>
                <a:gd name="T6" fmla="*/ 496 w 704"/>
                <a:gd name="T7" fmla="*/ 678 h 2200"/>
                <a:gd name="T8" fmla="*/ 464 w 704"/>
                <a:gd name="T9" fmla="*/ 834 h 2200"/>
                <a:gd name="T10" fmla="*/ 454 w 704"/>
                <a:gd name="T11" fmla="*/ 932 h 2200"/>
                <a:gd name="T12" fmla="*/ 454 w 704"/>
                <a:gd name="T13" fmla="*/ 984 h 2200"/>
                <a:gd name="T14" fmla="*/ 456 w 704"/>
                <a:gd name="T15" fmla="*/ 1004 h 2200"/>
                <a:gd name="T16" fmla="*/ 472 w 704"/>
                <a:gd name="T17" fmla="*/ 1078 h 2200"/>
                <a:gd name="T18" fmla="*/ 492 w 704"/>
                <a:gd name="T19" fmla="*/ 1138 h 2200"/>
                <a:gd name="T20" fmla="*/ 532 w 704"/>
                <a:gd name="T21" fmla="*/ 1226 h 2200"/>
                <a:gd name="T22" fmla="*/ 564 w 704"/>
                <a:gd name="T23" fmla="*/ 1272 h 2200"/>
                <a:gd name="T24" fmla="*/ 578 w 704"/>
                <a:gd name="T25" fmla="*/ 1288 h 2200"/>
                <a:gd name="T26" fmla="*/ 426 w 704"/>
                <a:gd name="T27" fmla="*/ 1380 h 2200"/>
                <a:gd name="T28" fmla="*/ 244 w 704"/>
                <a:gd name="T29" fmla="*/ 1496 h 2200"/>
                <a:gd name="T30" fmla="*/ 126 w 704"/>
                <a:gd name="T31" fmla="*/ 1580 h 2200"/>
                <a:gd name="T32" fmla="*/ 76 w 704"/>
                <a:gd name="T33" fmla="*/ 1622 h 2200"/>
                <a:gd name="T34" fmla="*/ 64 w 704"/>
                <a:gd name="T35" fmla="*/ 1638 h 2200"/>
                <a:gd name="T36" fmla="*/ 56 w 704"/>
                <a:gd name="T37" fmla="*/ 1658 h 2200"/>
                <a:gd name="T38" fmla="*/ 44 w 704"/>
                <a:gd name="T39" fmla="*/ 1718 h 2200"/>
                <a:gd name="T40" fmla="*/ 26 w 704"/>
                <a:gd name="T41" fmla="*/ 1848 h 2200"/>
                <a:gd name="T42" fmla="*/ 4 w 704"/>
                <a:gd name="T43" fmla="*/ 2122 h 2200"/>
                <a:gd name="T44" fmla="*/ 0 w 704"/>
                <a:gd name="T45" fmla="*/ 2200 h 2200"/>
                <a:gd name="T46" fmla="*/ 26 w 704"/>
                <a:gd name="T47" fmla="*/ 2050 h 2200"/>
                <a:gd name="T48" fmla="*/ 62 w 704"/>
                <a:gd name="T49" fmla="*/ 1862 h 2200"/>
                <a:gd name="T50" fmla="*/ 94 w 704"/>
                <a:gd name="T51" fmla="*/ 1728 h 2200"/>
                <a:gd name="T52" fmla="*/ 118 w 704"/>
                <a:gd name="T53" fmla="*/ 1662 h 2200"/>
                <a:gd name="T54" fmla="*/ 128 w 704"/>
                <a:gd name="T55" fmla="*/ 1638 h 2200"/>
                <a:gd name="T56" fmla="*/ 144 w 704"/>
                <a:gd name="T57" fmla="*/ 1618 h 2200"/>
                <a:gd name="T58" fmla="*/ 194 w 704"/>
                <a:gd name="T59" fmla="*/ 1576 h 2200"/>
                <a:gd name="T60" fmla="*/ 264 w 704"/>
                <a:gd name="T61" fmla="*/ 1528 h 2200"/>
                <a:gd name="T62" fmla="*/ 388 w 704"/>
                <a:gd name="T63" fmla="*/ 1458 h 2200"/>
                <a:gd name="T64" fmla="*/ 544 w 704"/>
                <a:gd name="T65" fmla="*/ 1376 h 2200"/>
                <a:gd name="T66" fmla="*/ 598 w 704"/>
                <a:gd name="T67" fmla="*/ 1342 h 2200"/>
                <a:gd name="T68" fmla="*/ 620 w 704"/>
                <a:gd name="T69" fmla="*/ 1324 h 2200"/>
                <a:gd name="T70" fmla="*/ 624 w 704"/>
                <a:gd name="T71" fmla="*/ 1320 h 2200"/>
                <a:gd name="T72" fmla="*/ 596 w 704"/>
                <a:gd name="T73" fmla="*/ 1264 h 2200"/>
                <a:gd name="T74" fmla="*/ 556 w 704"/>
                <a:gd name="T75" fmla="*/ 1180 h 2200"/>
                <a:gd name="T76" fmla="*/ 518 w 704"/>
                <a:gd name="T77" fmla="*/ 1068 h 2200"/>
                <a:gd name="T78" fmla="*/ 502 w 704"/>
                <a:gd name="T79" fmla="*/ 1004 h 2200"/>
                <a:gd name="T80" fmla="*/ 498 w 704"/>
                <a:gd name="T81" fmla="*/ 966 h 2200"/>
                <a:gd name="T82" fmla="*/ 500 w 704"/>
                <a:gd name="T83" fmla="*/ 912 h 2200"/>
                <a:gd name="T84" fmla="*/ 518 w 704"/>
                <a:gd name="T85" fmla="*/ 776 h 2200"/>
                <a:gd name="T86" fmla="*/ 548 w 704"/>
                <a:gd name="T87" fmla="*/ 612 h 2200"/>
                <a:gd name="T88" fmla="*/ 588 w 704"/>
                <a:gd name="T89" fmla="*/ 438 h 2200"/>
                <a:gd name="T90" fmla="*/ 666 w 704"/>
                <a:gd name="T91" fmla="*/ 132 h 2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04" h="2200">
                  <a:moveTo>
                    <a:pt x="704" y="0"/>
                  </a:moveTo>
                  <a:lnTo>
                    <a:pt x="704" y="0"/>
                  </a:lnTo>
                  <a:lnTo>
                    <a:pt x="660" y="126"/>
                  </a:lnTo>
                  <a:lnTo>
                    <a:pt x="614" y="262"/>
                  </a:lnTo>
                  <a:lnTo>
                    <a:pt x="564" y="424"/>
                  </a:lnTo>
                  <a:lnTo>
                    <a:pt x="540" y="508"/>
                  </a:lnTo>
                  <a:lnTo>
                    <a:pt x="516" y="594"/>
                  </a:lnTo>
                  <a:lnTo>
                    <a:pt x="496" y="678"/>
                  </a:lnTo>
                  <a:lnTo>
                    <a:pt x="478" y="758"/>
                  </a:lnTo>
                  <a:lnTo>
                    <a:pt x="464" y="834"/>
                  </a:lnTo>
                  <a:lnTo>
                    <a:pt x="456" y="900"/>
                  </a:lnTo>
                  <a:lnTo>
                    <a:pt x="454" y="932"/>
                  </a:lnTo>
                  <a:lnTo>
                    <a:pt x="452" y="958"/>
                  </a:lnTo>
                  <a:lnTo>
                    <a:pt x="454" y="984"/>
                  </a:lnTo>
                  <a:lnTo>
                    <a:pt x="456" y="1004"/>
                  </a:lnTo>
                  <a:lnTo>
                    <a:pt x="456" y="1004"/>
                  </a:lnTo>
                  <a:lnTo>
                    <a:pt x="464" y="1042"/>
                  </a:lnTo>
                  <a:lnTo>
                    <a:pt x="472" y="1078"/>
                  </a:lnTo>
                  <a:lnTo>
                    <a:pt x="482" y="1108"/>
                  </a:lnTo>
                  <a:lnTo>
                    <a:pt x="492" y="1138"/>
                  </a:lnTo>
                  <a:lnTo>
                    <a:pt x="512" y="1186"/>
                  </a:lnTo>
                  <a:lnTo>
                    <a:pt x="532" y="1226"/>
                  </a:lnTo>
                  <a:lnTo>
                    <a:pt x="550" y="1254"/>
                  </a:lnTo>
                  <a:lnTo>
                    <a:pt x="564" y="1272"/>
                  </a:lnTo>
                  <a:lnTo>
                    <a:pt x="578" y="1288"/>
                  </a:lnTo>
                  <a:lnTo>
                    <a:pt x="578" y="1288"/>
                  </a:lnTo>
                  <a:lnTo>
                    <a:pt x="504" y="1332"/>
                  </a:lnTo>
                  <a:lnTo>
                    <a:pt x="426" y="1380"/>
                  </a:lnTo>
                  <a:lnTo>
                    <a:pt x="336" y="1436"/>
                  </a:lnTo>
                  <a:lnTo>
                    <a:pt x="244" y="1496"/>
                  </a:lnTo>
                  <a:lnTo>
                    <a:pt x="162" y="1554"/>
                  </a:lnTo>
                  <a:lnTo>
                    <a:pt x="126" y="1580"/>
                  </a:lnTo>
                  <a:lnTo>
                    <a:pt x="98" y="1602"/>
                  </a:lnTo>
                  <a:lnTo>
                    <a:pt x="76" y="1622"/>
                  </a:lnTo>
                  <a:lnTo>
                    <a:pt x="70" y="1632"/>
                  </a:lnTo>
                  <a:lnTo>
                    <a:pt x="64" y="1638"/>
                  </a:lnTo>
                  <a:lnTo>
                    <a:pt x="64" y="1638"/>
                  </a:lnTo>
                  <a:lnTo>
                    <a:pt x="56" y="1658"/>
                  </a:lnTo>
                  <a:lnTo>
                    <a:pt x="50" y="1684"/>
                  </a:lnTo>
                  <a:lnTo>
                    <a:pt x="44" y="1718"/>
                  </a:lnTo>
                  <a:lnTo>
                    <a:pt x="38" y="1758"/>
                  </a:lnTo>
                  <a:lnTo>
                    <a:pt x="26" y="1848"/>
                  </a:lnTo>
                  <a:lnTo>
                    <a:pt x="18" y="1946"/>
                  </a:lnTo>
                  <a:lnTo>
                    <a:pt x="4" y="2122"/>
                  </a:lnTo>
                  <a:lnTo>
                    <a:pt x="0" y="2200"/>
                  </a:lnTo>
                  <a:lnTo>
                    <a:pt x="0" y="2200"/>
                  </a:lnTo>
                  <a:lnTo>
                    <a:pt x="12" y="2126"/>
                  </a:lnTo>
                  <a:lnTo>
                    <a:pt x="26" y="2050"/>
                  </a:lnTo>
                  <a:lnTo>
                    <a:pt x="42" y="1958"/>
                  </a:lnTo>
                  <a:lnTo>
                    <a:pt x="62" y="1862"/>
                  </a:lnTo>
                  <a:lnTo>
                    <a:pt x="84" y="1770"/>
                  </a:lnTo>
                  <a:lnTo>
                    <a:pt x="94" y="1728"/>
                  </a:lnTo>
                  <a:lnTo>
                    <a:pt x="106" y="1692"/>
                  </a:lnTo>
                  <a:lnTo>
                    <a:pt x="118" y="1662"/>
                  </a:lnTo>
                  <a:lnTo>
                    <a:pt x="128" y="1638"/>
                  </a:lnTo>
                  <a:lnTo>
                    <a:pt x="128" y="1638"/>
                  </a:lnTo>
                  <a:lnTo>
                    <a:pt x="134" y="1630"/>
                  </a:lnTo>
                  <a:lnTo>
                    <a:pt x="144" y="1618"/>
                  </a:lnTo>
                  <a:lnTo>
                    <a:pt x="166" y="1598"/>
                  </a:lnTo>
                  <a:lnTo>
                    <a:pt x="194" y="1576"/>
                  </a:lnTo>
                  <a:lnTo>
                    <a:pt x="226" y="1552"/>
                  </a:lnTo>
                  <a:lnTo>
                    <a:pt x="264" y="1528"/>
                  </a:lnTo>
                  <a:lnTo>
                    <a:pt x="304" y="1506"/>
                  </a:lnTo>
                  <a:lnTo>
                    <a:pt x="388" y="1458"/>
                  </a:lnTo>
                  <a:lnTo>
                    <a:pt x="472" y="1414"/>
                  </a:lnTo>
                  <a:lnTo>
                    <a:pt x="544" y="1376"/>
                  </a:lnTo>
                  <a:lnTo>
                    <a:pt x="574" y="1358"/>
                  </a:lnTo>
                  <a:lnTo>
                    <a:pt x="598" y="1342"/>
                  </a:lnTo>
                  <a:lnTo>
                    <a:pt x="616" y="1330"/>
                  </a:lnTo>
                  <a:lnTo>
                    <a:pt x="620" y="1324"/>
                  </a:lnTo>
                  <a:lnTo>
                    <a:pt x="624" y="1320"/>
                  </a:lnTo>
                  <a:lnTo>
                    <a:pt x="624" y="1320"/>
                  </a:lnTo>
                  <a:lnTo>
                    <a:pt x="610" y="1294"/>
                  </a:lnTo>
                  <a:lnTo>
                    <a:pt x="596" y="1264"/>
                  </a:lnTo>
                  <a:lnTo>
                    <a:pt x="576" y="1226"/>
                  </a:lnTo>
                  <a:lnTo>
                    <a:pt x="556" y="1180"/>
                  </a:lnTo>
                  <a:lnTo>
                    <a:pt x="536" y="1126"/>
                  </a:lnTo>
                  <a:lnTo>
                    <a:pt x="518" y="1068"/>
                  </a:lnTo>
                  <a:lnTo>
                    <a:pt x="502" y="1004"/>
                  </a:lnTo>
                  <a:lnTo>
                    <a:pt x="502" y="1004"/>
                  </a:lnTo>
                  <a:lnTo>
                    <a:pt x="498" y="986"/>
                  </a:lnTo>
                  <a:lnTo>
                    <a:pt x="498" y="966"/>
                  </a:lnTo>
                  <a:lnTo>
                    <a:pt x="498" y="940"/>
                  </a:lnTo>
                  <a:lnTo>
                    <a:pt x="500" y="912"/>
                  </a:lnTo>
                  <a:lnTo>
                    <a:pt x="506" y="848"/>
                  </a:lnTo>
                  <a:lnTo>
                    <a:pt x="518" y="776"/>
                  </a:lnTo>
                  <a:lnTo>
                    <a:pt x="532" y="696"/>
                  </a:lnTo>
                  <a:lnTo>
                    <a:pt x="548" y="612"/>
                  </a:lnTo>
                  <a:lnTo>
                    <a:pt x="568" y="524"/>
                  </a:lnTo>
                  <a:lnTo>
                    <a:pt x="588" y="438"/>
                  </a:lnTo>
                  <a:lnTo>
                    <a:pt x="630" y="272"/>
                  </a:lnTo>
                  <a:lnTo>
                    <a:pt x="666" y="132"/>
                  </a:lnTo>
                  <a:lnTo>
                    <a:pt x="70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AU" sz="900"/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5613266" y="2668656"/>
              <a:ext cx="1360488" cy="1609725"/>
              <a:chOff x="12131675" y="4676775"/>
              <a:chExt cx="2720975" cy="3219450"/>
            </a:xfrm>
          </p:grpSpPr>
          <p:sp>
            <p:nvSpPr>
              <p:cNvPr id="105" name="Freeform 20"/>
              <p:cNvSpPr>
                <a:spLocks/>
              </p:cNvSpPr>
              <p:nvPr/>
            </p:nvSpPr>
            <p:spPr bwMode="auto">
              <a:xfrm>
                <a:off x="12915900" y="7131050"/>
                <a:ext cx="269875" cy="765175"/>
              </a:xfrm>
              <a:custGeom>
                <a:avLst/>
                <a:gdLst>
                  <a:gd name="T0" fmla="*/ 84 w 170"/>
                  <a:gd name="T1" fmla="*/ 0 h 482"/>
                  <a:gd name="T2" fmla="*/ 84 w 170"/>
                  <a:gd name="T3" fmla="*/ 0 h 482"/>
                  <a:gd name="T4" fmla="*/ 38 w 170"/>
                  <a:gd name="T5" fmla="*/ 230 h 482"/>
                  <a:gd name="T6" fmla="*/ 10 w 170"/>
                  <a:gd name="T7" fmla="*/ 390 h 482"/>
                  <a:gd name="T8" fmla="*/ 2 w 170"/>
                  <a:gd name="T9" fmla="*/ 446 h 482"/>
                  <a:gd name="T10" fmla="*/ 0 w 170"/>
                  <a:gd name="T11" fmla="*/ 464 h 482"/>
                  <a:gd name="T12" fmla="*/ 2 w 170"/>
                  <a:gd name="T13" fmla="*/ 472 h 482"/>
                  <a:gd name="T14" fmla="*/ 2 w 170"/>
                  <a:gd name="T15" fmla="*/ 472 h 482"/>
                  <a:gd name="T16" fmla="*/ 4 w 170"/>
                  <a:gd name="T17" fmla="*/ 474 h 482"/>
                  <a:gd name="T18" fmla="*/ 8 w 170"/>
                  <a:gd name="T19" fmla="*/ 478 h 482"/>
                  <a:gd name="T20" fmla="*/ 20 w 170"/>
                  <a:gd name="T21" fmla="*/ 480 h 482"/>
                  <a:gd name="T22" fmla="*/ 36 w 170"/>
                  <a:gd name="T23" fmla="*/ 482 h 482"/>
                  <a:gd name="T24" fmla="*/ 54 w 170"/>
                  <a:gd name="T25" fmla="*/ 482 h 482"/>
                  <a:gd name="T26" fmla="*/ 88 w 170"/>
                  <a:gd name="T27" fmla="*/ 478 h 482"/>
                  <a:gd name="T28" fmla="*/ 100 w 170"/>
                  <a:gd name="T29" fmla="*/ 474 h 482"/>
                  <a:gd name="T30" fmla="*/ 108 w 170"/>
                  <a:gd name="T31" fmla="*/ 472 h 482"/>
                  <a:gd name="T32" fmla="*/ 108 w 170"/>
                  <a:gd name="T33" fmla="*/ 472 h 482"/>
                  <a:gd name="T34" fmla="*/ 110 w 170"/>
                  <a:gd name="T35" fmla="*/ 466 h 482"/>
                  <a:gd name="T36" fmla="*/ 114 w 170"/>
                  <a:gd name="T37" fmla="*/ 454 h 482"/>
                  <a:gd name="T38" fmla="*/ 122 w 170"/>
                  <a:gd name="T39" fmla="*/ 408 h 482"/>
                  <a:gd name="T40" fmla="*/ 142 w 170"/>
                  <a:gd name="T41" fmla="*/ 274 h 482"/>
                  <a:gd name="T42" fmla="*/ 170 w 170"/>
                  <a:gd name="T43" fmla="*/ 54 h 482"/>
                  <a:gd name="T44" fmla="*/ 170 w 170"/>
                  <a:gd name="T45" fmla="*/ 54 h 482"/>
                  <a:gd name="T46" fmla="*/ 170 w 170"/>
                  <a:gd name="T47" fmla="*/ 48 h 482"/>
                  <a:gd name="T48" fmla="*/ 168 w 170"/>
                  <a:gd name="T49" fmla="*/ 42 h 482"/>
                  <a:gd name="T50" fmla="*/ 164 w 170"/>
                  <a:gd name="T51" fmla="*/ 36 h 482"/>
                  <a:gd name="T52" fmla="*/ 158 w 170"/>
                  <a:gd name="T53" fmla="*/ 30 h 482"/>
                  <a:gd name="T54" fmla="*/ 144 w 170"/>
                  <a:gd name="T55" fmla="*/ 22 h 482"/>
                  <a:gd name="T56" fmla="*/ 128 w 170"/>
                  <a:gd name="T57" fmla="*/ 14 h 482"/>
                  <a:gd name="T58" fmla="*/ 98 w 170"/>
                  <a:gd name="T59" fmla="*/ 4 h 482"/>
                  <a:gd name="T60" fmla="*/ 84 w 170"/>
                  <a:gd name="T61" fmla="*/ 0 h 4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70" h="482">
                    <a:moveTo>
                      <a:pt x="84" y="0"/>
                    </a:moveTo>
                    <a:lnTo>
                      <a:pt x="84" y="0"/>
                    </a:lnTo>
                    <a:lnTo>
                      <a:pt x="38" y="230"/>
                    </a:lnTo>
                    <a:lnTo>
                      <a:pt x="10" y="390"/>
                    </a:lnTo>
                    <a:lnTo>
                      <a:pt x="2" y="446"/>
                    </a:lnTo>
                    <a:lnTo>
                      <a:pt x="0" y="464"/>
                    </a:lnTo>
                    <a:lnTo>
                      <a:pt x="2" y="472"/>
                    </a:lnTo>
                    <a:lnTo>
                      <a:pt x="2" y="472"/>
                    </a:lnTo>
                    <a:lnTo>
                      <a:pt x="4" y="474"/>
                    </a:lnTo>
                    <a:lnTo>
                      <a:pt x="8" y="478"/>
                    </a:lnTo>
                    <a:lnTo>
                      <a:pt x="20" y="480"/>
                    </a:lnTo>
                    <a:lnTo>
                      <a:pt x="36" y="482"/>
                    </a:lnTo>
                    <a:lnTo>
                      <a:pt x="54" y="482"/>
                    </a:lnTo>
                    <a:lnTo>
                      <a:pt x="88" y="478"/>
                    </a:lnTo>
                    <a:lnTo>
                      <a:pt x="100" y="474"/>
                    </a:lnTo>
                    <a:lnTo>
                      <a:pt x="108" y="472"/>
                    </a:lnTo>
                    <a:lnTo>
                      <a:pt x="108" y="472"/>
                    </a:lnTo>
                    <a:lnTo>
                      <a:pt x="110" y="466"/>
                    </a:lnTo>
                    <a:lnTo>
                      <a:pt x="114" y="454"/>
                    </a:lnTo>
                    <a:lnTo>
                      <a:pt x="122" y="408"/>
                    </a:lnTo>
                    <a:lnTo>
                      <a:pt x="142" y="274"/>
                    </a:lnTo>
                    <a:lnTo>
                      <a:pt x="170" y="54"/>
                    </a:lnTo>
                    <a:lnTo>
                      <a:pt x="170" y="54"/>
                    </a:lnTo>
                    <a:lnTo>
                      <a:pt x="170" y="48"/>
                    </a:lnTo>
                    <a:lnTo>
                      <a:pt x="168" y="42"/>
                    </a:lnTo>
                    <a:lnTo>
                      <a:pt x="164" y="36"/>
                    </a:lnTo>
                    <a:lnTo>
                      <a:pt x="158" y="30"/>
                    </a:lnTo>
                    <a:lnTo>
                      <a:pt x="144" y="22"/>
                    </a:lnTo>
                    <a:lnTo>
                      <a:pt x="128" y="14"/>
                    </a:lnTo>
                    <a:lnTo>
                      <a:pt x="98" y="4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5345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06" name="Freeform 21"/>
              <p:cNvSpPr>
                <a:spLocks/>
              </p:cNvSpPr>
              <p:nvPr/>
            </p:nvSpPr>
            <p:spPr bwMode="auto">
              <a:xfrm>
                <a:off x="12915900" y="7131050"/>
                <a:ext cx="269875" cy="765175"/>
              </a:xfrm>
              <a:custGeom>
                <a:avLst/>
                <a:gdLst>
                  <a:gd name="T0" fmla="*/ 84 w 170"/>
                  <a:gd name="T1" fmla="*/ 0 h 482"/>
                  <a:gd name="T2" fmla="*/ 84 w 170"/>
                  <a:gd name="T3" fmla="*/ 0 h 482"/>
                  <a:gd name="T4" fmla="*/ 38 w 170"/>
                  <a:gd name="T5" fmla="*/ 230 h 482"/>
                  <a:gd name="T6" fmla="*/ 10 w 170"/>
                  <a:gd name="T7" fmla="*/ 390 h 482"/>
                  <a:gd name="T8" fmla="*/ 2 w 170"/>
                  <a:gd name="T9" fmla="*/ 446 h 482"/>
                  <a:gd name="T10" fmla="*/ 0 w 170"/>
                  <a:gd name="T11" fmla="*/ 464 h 482"/>
                  <a:gd name="T12" fmla="*/ 2 w 170"/>
                  <a:gd name="T13" fmla="*/ 472 h 482"/>
                  <a:gd name="T14" fmla="*/ 2 w 170"/>
                  <a:gd name="T15" fmla="*/ 472 h 482"/>
                  <a:gd name="T16" fmla="*/ 4 w 170"/>
                  <a:gd name="T17" fmla="*/ 474 h 482"/>
                  <a:gd name="T18" fmla="*/ 8 w 170"/>
                  <a:gd name="T19" fmla="*/ 478 h 482"/>
                  <a:gd name="T20" fmla="*/ 20 w 170"/>
                  <a:gd name="T21" fmla="*/ 480 h 482"/>
                  <a:gd name="T22" fmla="*/ 36 w 170"/>
                  <a:gd name="T23" fmla="*/ 482 h 482"/>
                  <a:gd name="T24" fmla="*/ 54 w 170"/>
                  <a:gd name="T25" fmla="*/ 482 h 482"/>
                  <a:gd name="T26" fmla="*/ 88 w 170"/>
                  <a:gd name="T27" fmla="*/ 478 h 482"/>
                  <a:gd name="T28" fmla="*/ 100 w 170"/>
                  <a:gd name="T29" fmla="*/ 474 h 482"/>
                  <a:gd name="T30" fmla="*/ 108 w 170"/>
                  <a:gd name="T31" fmla="*/ 472 h 482"/>
                  <a:gd name="T32" fmla="*/ 108 w 170"/>
                  <a:gd name="T33" fmla="*/ 472 h 482"/>
                  <a:gd name="T34" fmla="*/ 110 w 170"/>
                  <a:gd name="T35" fmla="*/ 466 h 482"/>
                  <a:gd name="T36" fmla="*/ 114 w 170"/>
                  <a:gd name="T37" fmla="*/ 454 h 482"/>
                  <a:gd name="T38" fmla="*/ 122 w 170"/>
                  <a:gd name="T39" fmla="*/ 408 h 482"/>
                  <a:gd name="T40" fmla="*/ 142 w 170"/>
                  <a:gd name="T41" fmla="*/ 274 h 482"/>
                  <a:gd name="T42" fmla="*/ 170 w 170"/>
                  <a:gd name="T43" fmla="*/ 54 h 482"/>
                  <a:gd name="T44" fmla="*/ 170 w 170"/>
                  <a:gd name="T45" fmla="*/ 54 h 482"/>
                  <a:gd name="T46" fmla="*/ 170 w 170"/>
                  <a:gd name="T47" fmla="*/ 48 h 482"/>
                  <a:gd name="T48" fmla="*/ 168 w 170"/>
                  <a:gd name="T49" fmla="*/ 42 h 482"/>
                  <a:gd name="T50" fmla="*/ 164 w 170"/>
                  <a:gd name="T51" fmla="*/ 36 h 482"/>
                  <a:gd name="T52" fmla="*/ 158 w 170"/>
                  <a:gd name="T53" fmla="*/ 30 h 482"/>
                  <a:gd name="T54" fmla="*/ 144 w 170"/>
                  <a:gd name="T55" fmla="*/ 22 h 482"/>
                  <a:gd name="T56" fmla="*/ 128 w 170"/>
                  <a:gd name="T57" fmla="*/ 14 h 482"/>
                  <a:gd name="T58" fmla="*/ 98 w 170"/>
                  <a:gd name="T59" fmla="*/ 4 h 482"/>
                  <a:gd name="T60" fmla="*/ 84 w 170"/>
                  <a:gd name="T61" fmla="*/ 0 h 4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70" h="482">
                    <a:moveTo>
                      <a:pt x="84" y="0"/>
                    </a:moveTo>
                    <a:lnTo>
                      <a:pt x="84" y="0"/>
                    </a:lnTo>
                    <a:lnTo>
                      <a:pt x="38" y="230"/>
                    </a:lnTo>
                    <a:lnTo>
                      <a:pt x="10" y="390"/>
                    </a:lnTo>
                    <a:lnTo>
                      <a:pt x="2" y="446"/>
                    </a:lnTo>
                    <a:lnTo>
                      <a:pt x="0" y="464"/>
                    </a:lnTo>
                    <a:lnTo>
                      <a:pt x="2" y="472"/>
                    </a:lnTo>
                    <a:lnTo>
                      <a:pt x="2" y="472"/>
                    </a:lnTo>
                    <a:lnTo>
                      <a:pt x="4" y="474"/>
                    </a:lnTo>
                    <a:lnTo>
                      <a:pt x="8" y="478"/>
                    </a:lnTo>
                    <a:lnTo>
                      <a:pt x="20" y="480"/>
                    </a:lnTo>
                    <a:lnTo>
                      <a:pt x="36" y="482"/>
                    </a:lnTo>
                    <a:lnTo>
                      <a:pt x="54" y="482"/>
                    </a:lnTo>
                    <a:lnTo>
                      <a:pt x="88" y="478"/>
                    </a:lnTo>
                    <a:lnTo>
                      <a:pt x="100" y="474"/>
                    </a:lnTo>
                    <a:lnTo>
                      <a:pt x="108" y="472"/>
                    </a:lnTo>
                    <a:lnTo>
                      <a:pt x="108" y="472"/>
                    </a:lnTo>
                    <a:lnTo>
                      <a:pt x="110" y="466"/>
                    </a:lnTo>
                    <a:lnTo>
                      <a:pt x="114" y="454"/>
                    </a:lnTo>
                    <a:lnTo>
                      <a:pt x="122" y="408"/>
                    </a:lnTo>
                    <a:lnTo>
                      <a:pt x="142" y="274"/>
                    </a:lnTo>
                    <a:lnTo>
                      <a:pt x="170" y="54"/>
                    </a:lnTo>
                    <a:lnTo>
                      <a:pt x="170" y="54"/>
                    </a:lnTo>
                    <a:lnTo>
                      <a:pt x="170" y="48"/>
                    </a:lnTo>
                    <a:lnTo>
                      <a:pt x="168" y="42"/>
                    </a:lnTo>
                    <a:lnTo>
                      <a:pt x="164" y="36"/>
                    </a:lnTo>
                    <a:lnTo>
                      <a:pt x="158" y="30"/>
                    </a:lnTo>
                    <a:lnTo>
                      <a:pt x="144" y="22"/>
                    </a:lnTo>
                    <a:lnTo>
                      <a:pt x="128" y="14"/>
                    </a:lnTo>
                    <a:lnTo>
                      <a:pt x="98" y="4"/>
                    </a:lnTo>
                    <a:lnTo>
                      <a:pt x="8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07" name="Freeform 22"/>
              <p:cNvSpPr>
                <a:spLocks/>
              </p:cNvSpPr>
              <p:nvPr/>
            </p:nvSpPr>
            <p:spPr bwMode="auto">
              <a:xfrm>
                <a:off x="13757275" y="7188200"/>
                <a:ext cx="298450" cy="692150"/>
              </a:xfrm>
              <a:custGeom>
                <a:avLst/>
                <a:gdLst>
                  <a:gd name="T0" fmla="*/ 0 w 188"/>
                  <a:gd name="T1" fmla="*/ 12 h 436"/>
                  <a:gd name="T2" fmla="*/ 0 w 188"/>
                  <a:gd name="T3" fmla="*/ 12 h 436"/>
                  <a:gd name="T4" fmla="*/ 40 w 188"/>
                  <a:gd name="T5" fmla="*/ 224 h 436"/>
                  <a:gd name="T6" fmla="*/ 70 w 188"/>
                  <a:gd name="T7" fmla="*/ 370 h 436"/>
                  <a:gd name="T8" fmla="*/ 80 w 188"/>
                  <a:gd name="T9" fmla="*/ 418 h 436"/>
                  <a:gd name="T10" fmla="*/ 84 w 188"/>
                  <a:gd name="T11" fmla="*/ 432 h 436"/>
                  <a:gd name="T12" fmla="*/ 88 w 188"/>
                  <a:gd name="T13" fmla="*/ 436 h 436"/>
                  <a:gd name="T14" fmla="*/ 88 w 188"/>
                  <a:gd name="T15" fmla="*/ 436 h 436"/>
                  <a:gd name="T16" fmla="*/ 106 w 188"/>
                  <a:gd name="T17" fmla="*/ 430 h 436"/>
                  <a:gd name="T18" fmla="*/ 138 w 188"/>
                  <a:gd name="T19" fmla="*/ 420 h 436"/>
                  <a:gd name="T20" fmla="*/ 154 w 188"/>
                  <a:gd name="T21" fmla="*/ 414 h 436"/>
                  <a:gd name="T22" fmla="*/ 170 w 188"/>
                  <a:gd name="T23" fmla="*/ 408 h 436"/>
                  <a:gd name="T24" fmla="*/ 182 w 188"/>
                  <a:gd name="T25" fmla="*/ 402 h 436"/>
                  <a:gd name="T26" fmla="*/ 188 w 188"/>
                  <a:gd name="T27" fmla="*/ 394 h 436"/>
                  <a:gd name="T28" fmla="*/ 188 w 188"/>
                  <a:gd name="T29" fmla="*/ 394 h 436"/>
                  <a:gd name="T30" fmla="*/ 188 w 188"/>
                  <a:gd name="T31" fmla="*/ 388 h 436"/>
                  <a:gd name="T32" fmla="*/ 186 w 188"/>
                  <a:gd name="T33" fmla="*/ 374 h 436"/>
                  <a:gd name="T34" fmla="*/ 176 w 188"/>
                  <a:gd name="T35" fmla="*/ 330 h 436"/>
                  <a:gd name="T36" fmla="*/ 142 w 188"/>
                  <a:gd name="T37" fmla="*/ 206 h 436"/>
                  <a:gd name="T38" fmla="*/ 108 w 188"/>
                  <a:gd name="T39" fmla="*/ 80 h 436"/>
                  <a:gd name="T40" fmla="*/ 96 w 188"/>
                  <a:gd name="T41" fmla="*/ 34 h 436"/>
                  <a:gd name="T42" fmla="*/ 94 w 188"/>
                  <a:gd name="T43" fmla="*/ 20 h 436"/>
                  <a:gd name="T44" fmla="*/ 94 w 188"/>
                  <a:gd name="T45" fmla="*/ 12 h 436"/>
                  <a:gd name="T46" fmla="*/ 94 w 188"/>
                  <a:gd name="T47" fmla="*/ 12 h 436"/>
                  <a:gd name="T48" fmla="*/ 92 w 188"/>
                  <a:gd name="T49" fmla="*/ 8 h 436"/>
                  <a:gd name="T50" fmla="*/ 90 w 188"/>
                  <a:gd name="T51" fmla="*/ 4 h 436"/>
                  <a:gd name="T52" fmla="*/ 86 w 188"/>
                  <a:gd name="T53" fmla="*/ 2 h 436"/>
                  <a:gd name="T54" fmla="*/ 80 w 188"/>
                  <a:gd name="T55" fmla="*/ 0 h 436"/>
                  <a:gd name="T56" fmla="*/ 66 w 188"/>
                  <a:gd name="T57" fmla="*/ 0 h 436"/>
                  <a:gd name="T58" fmla="*/ 48 w 188"/>
                  <a:gd name="T59" fmla="*/ 2 h 436"/>
                  <a:gd name="T60" fmla="*/ 14 w 188"/>
                  <a:gd name="T61" fmla="*/ 8 h 436"/>
                  <a:gd name="T62" fmla="*/ 0 w 188"/>
                  <a:gd name="T63" fmla="*/ 12 h 4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88" h="436">
                    <a:moveTo>
                      <a:pt x="0" y="12"/>
                    </a:moveTo>
                    <a:lnTo>
                      <a:pt x="0" y="12"/>
                    </a:lnTo>
                    <a:lnTo>
                      <a:pt x="40" y="224"/>
                    </a:lnTo>
                    <a:lnTo>
                      <a:pt x="70" y="370"/>
                    </a:lnTo>
                    <a:lnTo>
                      <a:pt x="80" y="418"/>
                    </a:lnTo>
                    <a:lnTo>
                      <a:pt x="84" y="432"/>
                    </a:lnTo>
                    <a:lnTo>
                      <a:pt x="88" y="436"/>
                    </a:lnTo>
                    <a:lnTo>
                      <a:pt x="88" y="436"/>
                    </a:lnTo>
                    <a:lnTo>
                      <a:pt x="106" y="430"/>
                    </a:lnTo>
                    <a:lnTo>
                      <a:pt x="138" y="420"/>
                    </a:lnTo>
                    <a:lnTo>
                      <a:pt x="154" y="414"/>
                    </a:lnTo>
                    <a:lnTo>
                      <a:pt x="170" y="408"/>
                    </a:lnTo>
                    <a:lnTo>
                      <a:pt x="182" y="402"/>
                    </a:lnTo>
                    <a:lnTo>
                      <a:pt x="188" y="394"/>
                    </a:lnTo>
                    <a:lnTo>
                      <a:pt x="188" y="394"/>
                    </a:lnTo>
                    <a:lnTo>
                      <a:pt x="188" y="388"/>
                    </a:lnTo>
                    <a:lnTo>
                      <a:pt x="186" y="374"/>
                    </a:lnTo>
                    <a:lnTo>
                      <a:pt x="176" y="330"/>
                    </a:lnTo>
                    <a:lnTo>
                      <a:pt x="142" y="206"/>
                    </a:lnTo>
                    <a:lnTo>
                      <a:pt x="108" y="80"/>
                    </a:lnTo>
                    <a:lnTo>
                      <a:pt x="96" y="34"/>
                    </a:lnTo>
                    <a:lnTo>
                      <a:pt x="94" y="20"/>
                    </a:lnTo>
                    <a:lnTo>
                      <a:pt x="94" y="12"/>
                    </a:lnTo>
                    <a:lnTo>
                      <a:pt x="94" y="12"/>
                    </a:lnTo>
                    <a:lnTo>
                      <a:pt x="92" y="8"/>
                    </a:lnTo>
                    <a:lnTo>
                      <a:pt x="90" y="4"/>
                    </a:lnTo>
                    <a:lnTo>
                      <a:pt x="86" y="2"/>
                    </a:lnTo>
                    <a:lnTo>
                      <a:pt x="80" y="0"/>
                    </a:lnTo>
                    <a:lnTo>
                      <a:pt x="66" y="0"/>
                    </a:lnTo>
                    <a:lnTo>
                      <a:pt x="48" y="2"/>
                    </a:lnTo>
                    <a:lnTo>
                      <a:pt x="14" y="8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5345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08" name="Freeform 23"/>
              <p:cNvSpPr>
                <a:spLocks/>
              </p:cNvSpPr>
              <p:nvPr/>
            </p:nvSpPr>
            <p:spPr bwMode="auto">
              <a:xfrm>
                <a:off x="13757275" y="7188200"/>
                <a:ext cx="298450" cy="692150"/>
              </a:xfrm>
              <a:custGeom>
                <a:avLst/>
                <a:gdLst>
                  <a:gd name="T0" fmla="*/ 0 w 188"/>
                  <a:gd name="T1" fmla="*/ 12 h 436"/>
                  <a:gd name="T2" fmla="*/ 0 w 188"/>
                  <a:gd name="T3" fmla="*/ 12 h 436"/>
                  <a:gd name="T4" fmla="*/ 40 w 188"/>
                  <a:gd name="T5" fmla="*/ 224 h 436"/>
                  <a:gd name="T6" fmla="*/ 70 w 188"/>
                  <a:gd name="T7" fmla="*/ 370 h 436"/>
                  <a:gd name="T8" fmla="*/ 80 w 188"/>
                  <a:gd name="T9" fmla="*/ 418 h 436"/>
                  <a:gd name="T10" fmla="*/ 84 w 188"/>
                  <a:gd name="T11" fmla="*/ 432 h 436"/>
                  <a:gd name="T12" fmla="*/ 88 w 188"/>
                  <a:gd name="T13" fmla="*/ 436 h 436"/>
                  <a:gd name="T14" fmla="*/ 88 w 188"/>
                  <a:gd name="T15" fmla="*/ 436 h 436"/>
                  <a:gd name="T16" fmla="*/ 106 w 188"/>
                  <a:gd name="T17" fmla="*/ 430 h 436"/>
                  <a:gd name="T18" fmla="*/ 138 w 188"/>
                  <a:gd name="T19" fmla="*/ 420 h 436"/>
                  <a:gd name="T20" fmla="*/ 154 w 188"/>
                  <a:gd name="T21" fmla="*/ 414 h 436"/>
                  <a:gd name="T22" fmla="*/ 170 w 188"/>
                  <a:gd name="T23" fmla="*/ 408 h 436"/>
                  <a:gd name="T24" fmla="*/ 182 w 188"/>
                  <a:gd name="T25" fmla="*/ 402 h 436"/>
                  <a:gd name="T26" fmla="*/ 188 w 188"/>
                  <a:gd name="T27" fmla="*/ 394 h 436"/>
                  <a:gd name="T28" fmla="*/ 188 w 188"/>
                  <a:gd name="T29" fmla="*/ 394 h 436"/>
                  <a:gd name="T30" fmla="*/ 188 w 188"/>
                  <a:gd name="T31" fmla="*/ 388 h 436"/>
                  <a:gd name="T32" fmla="*/ 186 w 188"/>
                  <a:gd name="T33" fmla="*/ 374 h 436"/>
                  <a:gd name="T34" fmla="*/ 176 w 188"/>
                  <a:gd name="T35" fmla="*/ 330 h 436"/>
                  <a:gd name="T36" fmla="*/ 142 w 188"/>
                  <a:gd name="T37" fmla="*/ 206 h 436"/>
                  <a:gd name="T38" fmla="*/ 108 w 188"/>
                  <a:gd name="T39" fmla="*/ 80 h 436"/>
                  <a:gd name="T40" fmla="*/ 96 w 188"/>
                  <a:gd name="T41" fmla="*/ 34 h 436"/>
                  <a:gd name="T42" fmla="*/ 94 w 188"/>
                  <a:gd name="T43" fmla="*/ 20 h 436"/>
                  <a:gd name="T44" fmla="*/ 94 w 188"/>
                  <a:gd name="T45" fmla="*/ 12 h 436"/>
                  <a:gd name="T46" fmla="*/ 94 w 188"/>
                  <a:gd name="T47" fmla="*/ 12 h 436"/>
                  <a:gd name="T48" fmla="*/ 92 w 188"/>
                  <a:gd name="T49" fmla="*/ 8 h 436"/>
                  <a:gd name="T50" fmla="*/ 90 w 188"/>
                  <a:gd name="T51" fmla="*/ 4 h 436"/>
                  <a:gd name="T52" fmla="*/ 86 w 188"/>
                  <a:gd name="T53" fmla="*/ 2 h 436"/>
                  <a:gd name="T54" fmla="*/ 80 w 188"/>
                  <a:gd name="T55" fmla="*/ 0 h 436"/>
                  <a:gd name="T56" fmla="*/ 66 w 188"/>
                  <a:gd name="T57" fmla="*/ 0 h 436"/>
                  <a:gd name="T58" fmla="*/ 48 w 188"/>
                  <a:gd name="T59" fmla="*/ 2 h 436"/>
                  <a:gd name="T60" fmla="*/ 14 w 188"/>
                  <a:gd name="T61" fmla="*/ 8 h 436"/>
                  <a:gd name="T62" fmla="*/ 0 w 188"/>
                  <a:gd name="T63" fmla="*/ 12 h 4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88" h="436">
                    <a:moveTo>
                      <a:pt x="0" y="12"/>
                    </a:moveTo>
                    <a:lnTo>
                      <a:pt x="0" y="12"/>
                    </a:lnTo>
                    <a:lnTo>
                      <a:pt x="40" y="224"/>
                    </a:lnTo>
                    <a:lnTo>
                      <a:pt x="70" y="370"/>
                    </a:lnTo>
                    <a:lnTo>
                      <a:pt x="80" y="418"/>
                    </a:lnTo>
                    <a:lnTo>
                      <a:pt x="84" y="432"/>
                    </a:lnTo>
                    <a:lnTo>
                      <a:pt x="88" y="436"/>
                    </a:lnTo>
                    <a:lnTo>
                      <a:pt x="88" y="436"/>
                    </a:lnTo>
                    <a:lnTo>
                      <a:pt x="106" y="430"/>
                    </a:lnTo>
                    <a:lnTo>
                      <a:pt x="138" y="420"/>
                    </a:lnTo>
                    <a:lnTo>
                      <a:pt x="154" y="414"/>
                    </a:lnTo>
                    <a:lnTo>
                      <a:pt x="170" y="408"/>
                    </a:lnTo>
                    <a:lnTo>
                      <a:pt x="182" y="402"/>
                    </a:lnTo>
                    <a:lnTo>
                      <a:pt x="188" y="394"/>
                    </a:lnTo>
                    <a:lnTo>
                      <a:pt x="188" y="394"/>
                    </a:lnTo>
                    <a:lnTo>
                      <a:pt x="188" y="388"/>
                    </a:lnTo>
                    <a:lnTo>
                      <a:pt x="186" y="374"/>
                    </a:lnTo>
                    <a:lnTo>
                      <a:pt x="176" y="330"/>
                    </a:lnTo>
                    <a:lnTo>
                      <a:pt x="142" y="206"/>
                    </a:lnTo>
                    <a:lnTo>
                      <a:pt x="108" y="80"/>
                    </a:lnTo>
                    <a:lnTo>
                      <a:pt x="96" y="34"/>
                    </a:lnTo>
                    <a:lnTo>
                      <a:pt x="94" y="20"/>
                    </a:lnTo>
                    <a:lnTo>
                      <a:pt x="94" y="12"/>
                    </a:lnTo>
                    <a:lnTo>
                      <a:pt x="94" y="12"/>
                    </a:lnTo>
                    <a:lnTo>
                      <a:pt x="92" y="8"/>
                    </a:lnTo>
                    <a:lnTo>
                      <a:pt x="90" y="4"/>
                    </a:lnTo>
                    <a:lnTo>
                      <a:pt x="86" y="2"/>
                    </a:lnTo>
                    <a:lnTo>
                      <a:pt x="80" y="0"/>
                    </a:lnTo>
                    <a:lnTo>
                      <a:pt x="66" y="0"/>
                    </a:lnTo>
                    <a:lnTo>
                      <a:pt x="48" y="2"/>
                    </a:lnTo>
                    <a:lnTo>
                      <a:pt x="14" y="8"/>
                    </a:lnTo>
                    <a:lnTo>
                      <a:pt x="0" y="1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09" name="Freeform 24"/>
              <p:cNvSpPr>
                <a:spLocks/>
              </p:cNvSpPr>
              <p:nvPr/>
            </p:nvSpPr>
            <p:spPr bwMode="auto">
              <a:xfrm>
                <a:off x="13557250" y="7280275"/>
                <a:ext cx="120650" cy="466725"/>
              </a:xfrm>
              <a:custGeom>
                <a:avLst/>
                <a:gdLst>
                  <a:gd name="T0" fmla="*/ 0 w 76"/>
                  <a:gd name="T1" fmla="*/ 10 h 294"/>
                  <a:gd name="T2" fmla="*/ 0 w 76"/>
                  <a:gd name="T3" fmla="*/ 10 h 294"/>
                  <a:gd name="T4" fmla="*/ 2 w 76"/>
                  <a:gd name="T5" fmla="*/ 54 h 294"/>
                  <a:gd name="T6" fmla="*/ 8 w 76"/>
                  <a:gd name="T7" fmla="*/ 146 h 294"/>
                  <a:gd name="T8" fmla="*/ 12 w 76"/>
                  <a:gd name="T9" fmla="*/ 198 h 294"/>
                  <a:gd name="T10" fmla="*/ 16 w 76"/>
                  <a:gd name="T11" fmla="*/ 242 h 294"/>
                  <a:gd name="T12" fmla="*/ 20 w 76"/>
                  <a:gd name="T13" fmla="*/ 276 h 294"/>
                  <a:gd name="T14" fmla="*/ 24 w 76"/>
                  <a:gd name="T15" fmla="*/ 286 h 294"/>
                  <a:gd name="T16" fmla="*/ 26 w 76"/>
                  <a:gd name="T17" fmla="*/ 290 h 294"/>
                  <a:gd name="T18" fmla="*/ 26 w 76"/>
                  <a:gd name="T19" fmla="*/ 290 h 294"/>
                  <a:gd name="T20" fmla="*/ 32 w 76"/>
                  <a:gd name="T21" fmla="*/ 292 h 294"/>
                  <a:gd name="T22" fmla="*/ 40 w 76"/>
                  <a:gd name="T23" fmla="*/ 294 h 294"/>
                  <a:gd name="T24" fmla="*/ 56 w 76"/>
                  <a:gd name="T25" fmla="*/ 294 h 294"/>
                  <a:gd name="T26" fmla="*/ 76 w 76"/>
                  <a:gd name="T27" fmla="*/ 290 h 294"/>
                  <a:gd name="T28" fmla="*/ 76 w 76"/>
                  <a:gd name="T29" fmla="*/ 290 h 294"/>
                  <a:gd name="T30" fmla="*/ 68 w 76"/>
                  <a:gd name="T31" fmla="*/ 160 h 294"/>
                  <a:gd name="T32" fmla="*/ 60 w 76"/>
                  <a:gd name="T33" fmla="*/ 64 h 294"/>
                  <a:gd name="T34" fmla="*/ 56 w 76"/>
                  <a:gd name="T35" fmla="*/ 30 h 294"/>
                  <a:gd name="T36" fmla="*/ 52 w 76"/>
                  <a:gd name="T37" fmla="*/ 10 h 294"/>
                  <a:gd name="T38" fmla="*/ 52 w 76"/>
                  <a:gd name="T39" fmla="*/ 10 h 294"/>
                  <a:gd name="T40" fmla="*/ 50 w 76"/>
                  <a:gd name="T41" fmla="*/ 6 h 294"/>
                  <a:gd name="T42" fmla="*/ 48 w 76"/>
                  <a:gd name="T43" fmla="*/ 4 h 294"/>
                  <a:gd name="T44" fmla="*/ 42 w 76"/>
                  <a:gd name="T45" fmla="*/ 0 h 294"/>
                  <a:gd name="T46" fmla="*/ 32 w 76"/>
                  <a:gd name="T47" fmla="*/ 0 h 294"/>
                  <a:gd name="T48" fmla="*/ 24 w 76"/>
                  <a:gd name="T49" fmla="*/ 2 h 294"/>
                  <a:gd name="T50" fmla="*/ 8 w 76"/>
                  <a:gd name="T51" fmla="*/ 8 h 294"/>
                  <a:gd name="T52" fmla="*/ 0 w 76"/>
                  <a:gd name="T53" fmla="*/ 1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6" h="294">
                    <a:moveTo>
                      <a:pt x="0" y="10"/>
                    </a:moveTo>
                    <a:lnTo>
                      <a:pt x="0" y="10"/>
                    </a:lnTo>
                    <a:lnTo>
                      <a:pt x="2" y="54"/>
                    </a:lnTo>
                    <a:lnTo>
                      <a:pt x="8" y="146"/>
                    </a:lnTo>
                    <a:lnTo>
                      <a:pt x="12" y="198"/>
                    </a:lnTo>
                    <a:lnTo>
                      <a:pt x="16" y="242"/>
                    </a:lnTo>
                    <a:lnTo>
                      <a:pt x="20" y="276"/>
                    </a:lnTo>
                    <a:lnTo>
                      <a:pt x="24" y="286"/>
                    </a:lnTo>
                    <a:lnTo>
                      <a:pt x="26" y="290"/>
                    </a:lnTo>
                    <a:lnTo>
                      <a:pt x="26" y="290"/>
                    </a:lnTo>
                    <a:lnTo>
                      <a:pt x="32" y="292"/>
                    </a:lnTo>
                    <a:lnTo>
                      <a:pt x="40" y="294"/>
                    </a:lnTo>
                    <a:lnTo>
                      <a:pt x="56" y="294"/>
                    </a:lnTo>
                    <a:lnTo>
                      <a:pt x="76" y="290"/>
                    </a:lnTo>
                    <a:lnTo>
                      <a:pt x="76" y="290"/>
                    </a:lnTo>
                    <a:lnTo>
                      <a:pt x="68" y="160"/>
                    </a:lnTo>
                    <a:lnTo>
                      <a:pt x="60" y="64"/>
                    </a:lnTo>
                    <a:lnTo>
                      <a:pt x="56" y="30"/>
                    </a:lnTo>
                    <a:lnTo>
                      <a:pt x="52" y="10"/>
                    </a:lnTo>
                    <a:lnTo>
                      <a:pt x="52" y="10"/>
                    </a:lnTo>
                    <a:lnTo>
                      <a:pt x="50" y="6"/>
                    </a:lnTo>
                    <a:lnTo>
                      <a:pt x="48" y="4"/>
                    </a:lnTo>
                    <a:lnTo>
                      <a:pt x="42" y="0"/>
                    </a:lnTo>
                    <a:lnTo>
                      <a:pt x="32" y="0"/>
                    </a:lnTo>
                    <a:lnTo>
                      <a:pt x="24" y="2"/>
                    </a:lnTo>
                    <a:lnTo>
                      <a:pt x="8" y="8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5345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10" name="Freeform 25"/>
              <p:cNvSpPr>
                <a:spLocks/>
              </p:cNvSpPr>
              <p:nvPr/>
            </p:nvSpPr>
            <p:spPr bwMode="auto">
              <a:xfrm>
                <a:off x="13557250" y="7280275"/>
                <a:ext cx="120650" cy="466725"/>
              </a:xfrm>
              <a:custGeom>
                <a:avLst/>
                <a:gdLst>
                  <a:gd name="T0" fmla="*/ 0 w 76"/>
                  <a:gd name="T1" fmla="*/ 10 h 294"/>
                  <a:gd name="T2" fmla="*/ 0 w 76"/>
                  <a:gd name="T3" fmla="*/ 10 h 294"/>
                  <a:gd name="T4" fmla="*/ 2 w 76"/>
                  <a:gd name="T5" fmla="*/ 54 h 294"/>
                  <a:gd name="T6" fmla="*/ 8 w 76"/>
                  <a:gd name="T7" fmla="*/ 146 h 294"/>
                  <a:gd name="T8" fmla="*/ 12 w 76"/>
                  <a:gd name="T9" fmla="*/ 198 h 294"/>
                  <a:gd name="T10" fmla="*/ 16 w 76"/>
                  <a:gd name="T11" fmla="*/ 242 h 294"/>
                  <a:gd name="T12" fmla="*/ 20 w 76"/>
                  <a:gd name="T13" fmla="*/ 276 h 294"/>
                  <a:gd name="T14" fmla="*/ 24 w 76"/>
                  <a:gd name="T15" fmla="*/ 286 h 294"/>
                  <a:gd name="T16" fmla="*/ 26 w 76"/>
                  <a:gd name="T17" fmla="*/ 290 h 294"/>
                  <a:gd name="T18" fmla="*/ 26 w 76"/>
                  <a:gd name="T19" fmla="*/ 290 h 294"/>
                  <a:gd name="T20" fmla="*/ 32 w 76"/>
                  <a:gd name="T21" fmla="*/ 292 h 294"/>
                  <a:gd name="T22" fmla="*/ 40 w 76"/>
                  <a:gd name="T23" fmla="*/ 294 h 294"/>
                  <a:gd name="T24" fmla="*/ 56 w 76"/>
                  <a:gd name="T25" fmla="*/ 294 h 294"/>
                  <a:gd name="T26" fmla="*/ 76 w 76"/>
                  <a:gd name="T27" fmla="*/ 290 h 294"/>
                  <a:gd name="T28" fmla="*/ 76 w 76"/>
                  <a:gd name="T29" fmla="*/ 290 h 294"/>
                  <a:gd name="T30" fmla="*/ 68 w 76"/>
                  <a:gd name="T31" fmla="*/ 160 h 294"/>
                  <a:gd name="T32" fmla="*/ 60 w 76"/>
                  <a:gd name="T33" fmla="*/ 64 h 294"/>
                  <a:gd name="T34" fmla="*/ 56 w 76"/>
                  <a:gd name="T35" fmla="*/ 30 h 294"/>
                  <a:gd name="T36" fmla="*/ 52 w 76"/>
                  <a:gd name="T37" fmla="*/ 10 h 294"/>
                  <a:gd name="T38" fmla="*/ 52 w 76"/>
                  <a:gd name="T39" fmla="*/ 10 h 294"/>
                  <a:gd name="T40" fmla="*/ 50 w 76"/>
                  <a:gd name="T41" fmla="*/ 6 h 294"/>
                  <a:gd name="T42" fmla="*/ 48 w 76"/>
                  <a:gd name="T43" fmla="*/ 4 h 294"/>
                  <a:gd name="T44" fmla="*/ 42 w 76"/>
                  <a:gd name="T45" fmla="*/ 0 h 294"/>
                  <a:gd name="T46" fmla="*/ 32 w 76"/>
                  <a:gd name="T47" fmla="*/ 0 h 294"/>
                  <a:gd name="T48" fmla="*/ 24 w 76"/>
                  <a:gd name="T49" fmla="*/ 2 h 294"/>
                  <a:gd name="T50" fmla="*/ 8 w 76"/>
                  <a:gd name="T51" fmla="*/ 8 h 294"/>
                  <a:gd name="T52" fmla="*/ 0 w 76"/>
                  <a:gd name="T53" fmla="*/ 1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6" h="294">
                    <a:moveTo>
                      <a:pt x="0" y="10"/>
                    </a:moveTo>
                    <a:lnTo>
                      <a:pt x="0" y="10"/>
                    </a:lnTo>
                    <a:lnTo>
                      <a:pt x="2" y="54"/>
                    </a:lnTo>
                    <a:lnTo>
                      <a:pt x="8" y="146"/>
                    </a:lnTo>
                    <a:lnTo>
                      <a:pt x="12" y="198"/>
                    </a:lnTo>
                    <a:lnTo>
                      <a:pt x="16" y="242"/>
                    </a:lnTo>
                    <a:lnTo>
                      <a:pt x="20" y="276"/>
                    </a:lnTo>
                    <a:lnTo>
                      <a:pt x="24" y="286"/>
                    </a:lnTo>
                    <a:lnTo>
                      <a:pt x="26" y="290"/>
                    </a:lnTo>
                    <a:lnTo>
                      <a:pt x="26" y="290"/>
                    </a:lnTo>
                    <a:lnTo>
                      <a:pt x="32" y="292"/>
                    </a:lnTo>
                    <a:lnTo>
                      <a:pt x="40" y="294"/>
                    </a:lnTo>
                    <a:lnTo>
                      <a:pt x="56" y="294"/>
                    </a:lnTo>
                    <a:lnTo>
                      <a:pt x="76" y="290"/>
                    </a:lnTo>
                    <a:lnTo>
                      <a:pt x="76" y="290"/>
                    </a:lnTo>
                    <a:lnTo>
                      <a:pt x="68" y="160"/>
                    </a:lnTo>
                    <a:lnTo>
                      <a:pt x="60" y="64"/>
                    </a:lnTo>
                    <a:lnTo>
                      <a:pt x="56" y="30"/>
                    </a:lnTo>
                    <a:lnTo>
                      <a:pt x="52" y="10"/>
                    </a:lnTo>
                    <a:lnTo>
                      <a:pt x="52" y="10"/>
                    </a:lnTo>
                    <a:lnTo>
                      <a:pt x="50" y="6"/>
                    </a:lnTo>
                    <a:lnTo>
                      <a:pt x="48" y="4"/>
                    </a:lnTo>
                    <a:lnTo>
                      <a:pt x="42" y="0"/>
                    </a:lnTo>
                    <a:lnTo>
                      <a:pt x="32" y="0"/>
                    </a:lnTo>
                    <a:lnTo>
                      <a:pt x="24" y="2"/>
                    </a:lnTo>
                    <a:lnTo>
                      <a:pt x="8" y="8"/>
                    </a:lnTo>
                    <a:lnTo>
                      <a:pt x="0" y="1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11" name="Freeform 26"/>
              <p:cNvSpPr>
                <a:spLocks/>
              </p:cNvSpPr>
              <p:nvPr/>
            </p:nvSpPr>
            <p:spPr bwMode="auto">
              <a:xfrm>
                <a:off x="12265025" y="4676775"/>
                <a:ext cx="2587625" cy="2800350"/>
              </a:xfrm>
              <a:custGeom>
                <a:avLst/>
                <a:gdLst>
                  <a:gd name="T0" fmla="*/ 1628 w 1630"/>
                  <a:gd name="T1" fmla="*/ 928 h 1764"/>
                  <a:gd name="T2" fmla="*/ 1612 w 1630"/>
                  <a:gd name="T3" fmla="*/ 1060 h 1764"/>
                  <a:gd name="T4" fmla="*/ 1576 w 1630"/>
                  <a:gd name="T5" fmla="*/ 1186 h 1764"/>
                  <a:gd name="T6" fmla="*/ 1524 w 1630"/>
                  <a:gd name="T7" fmla="*/ 1302 h 1764"/>
                  <a:gd name="T8" fmla="*/ 1456 w 1630"/>
                  <a:gd name="T9" fmla="*/ 1410 h 1764"/>
                  <a:gd name="T10" fmla="*/ 1376 w 1630"/>
                  <a:gd name="T11" fmla="*/ 1506 h 1764"/>
                  <a:gd name="T12" fmla="*/ 1284 w 1630"/>
                  <a:gd name="T13" fmla="*/ 1588 h 1764"/>
                  <a:gd name="T14" fmla="*/ 1182 w 1630"/>
                  <a:gd name="T15" fmla="*/ 1658 h 1764"/>
                  <a:gd name="T16" fmla="*/ 1072 w 1630"/>
                  <a:gd name="T17" fmla="*/ 1710 h 1764"/>
                  <a:gd name="T18" fmla="*/ 956 w 1630"/>
                  <a:gd name="T19" fmla="*/ 1746 h 1764"/>
                  <a:gd name="T20" fmla="*/ 834 w 1630"/>
                  <a:gd name="T21" fmla="*/ 1762 h 1764"/>
                  <a:gd name="T22" fmla="*/ 754 w 1630"/>
                  <a:gd name="T23" fmla="*/ 1762 h 1764"/>
                  <a:gd name="T24" fmla="*/ 634 w 1630"/>
                  <a:gd name="T25" fmla="*/ 1746 h 1764"/>
                  <a:gd name="T26" fmla="*/ 520 w 1630"/>
                  <a:gd name="T27" fmla="*/ 1710 h 1764"/>
                  <a:gd name="T28" fmla="*/ 416 w 1630"/>
                  <a:gd name="T29" fmla="*/ 1658 h 1764"/>
                  <a:gd name="T30" fmla="*/ 318 w 1630"/>
                  <a:gd name="T31" fmla="*/ 1588 h 1764"/>
                  <a:gd name="T32" fmla="*/ 232 w 1630"/>
                  <a:gd name="T33" fmla="*/ 1506 h 1764"/>
                  <a:gd name="T34" fmla="*/ 158 w 1630"/>
                  <a:gd name="T35" fmla="*/ 1410 h 1764"/>
                  <a:gd name="T36" fmla="*/ 96 w 1630"/>
                  <a:gd name="T37" fmla="*/ 1302 h 1764"/>
                  <a:gd name="T38" fmla="*/ 48 w 1630"/>
                  <a:gd name="T39" fmla="*/ 1186 h 1764"/>
                  <a:gd name="T40" fmla="*/ 16 w 1630"/>
                  <a:gd name="T41" fmla="*/ 1060 h 1764"/>
                  <a:gd name="T42" fmla="*/ 0 w 1630"/>
                  <a:gd name="T43" fmla="*/ 928 h 1764"/>
                  <a:gd name="T44" fmla="*/ 0 w 1630"/>
                  <a:gd name="T45" fmla="*/ 836 h 1764"/>
                  <a:gd name="T46" fmla="*/ 16 w 1630"/>
                  <a:gd name="T47" fmla="*/ 704 h 1764"/>
                  <a:gd name="T48" fmla="*/ 48 w 1630"/>
                  <a:gd name="T49" fmla="*/ 580 h 1764"/>
                  <a:gd name="T50" fmla="*/ 96 w 1630"/>
                  <a:gd name="T51" fmla="*/ 462 h 1764"/>
                  <a:gd name="T52" fmla="*/ 158 w 1630"/>
                  <a:gd name="T53" fmla="*/ 354 h 1764"/>
                  <a:gd name="T54" fmla="*/ 232 w 1630"/>
                  <a:gd name="T55" fmla="*/ 258 h 1764"/>
                  <a:gd name="T56" fmla="*/ 318 w 1630"/>
                  <a:gd name="T57" fmla="*/ 176 h 1764"/>
                  <a:gd name="T58" fmla="*/ 416 w 1630"/>
                  <a:gd name="T59" fmla="*/ 108 h 1764"/>
                  <a:gd name="T60" fmla="*/ 520 w 1630"/>
                  <a:gd name="T61" fmla="*/ 54 h 1764"/>
                  <a:gd name="T62" fmla="*/ 634 w 1630"/>
                  <a:gd name="T63" fmla="*/ 18 h 1764"/>
                  <a:gd name="T64" fmla="*/ 754 w 1630"/>
                  <a:gd name="T65" fmla="*/ 2 h 1764"/>
                  <a:gd name="T66" fmla="*/ 834 w 1630"/>
                  <a:gd name="T67" fmla="*/ 2 h 1764"/>
                  <a:gd name="T68" fmla="*/ 956 w 1630"/>
                  <a:gd name="T69" fmla="*/ 18 h 1764"/>
                  <a:gd name="T70" fmla="*/ 1072 w 1630"/>
                  <a:gd name="T71" fmla="*/ 54 h 1764"/>
                  <a:gd name="T72" fmla="*/ 1182 w 1630"/>
                  <a:gd name="T73" fmla="*/ 108 h 1764"/>
                  <a:gd name="T74" fmla="*/ 1284 w 1630"/>
                  <a:gd name="T75" fmla="*/ 176 h 1764"/>
                  <a:gd name="T76" fmla="*/ 1376 w 1630"/>
                  <a:gd name="T77" fmla="*/ 258 h 1764"/>
                  <a:gd name="T78" fmla="*/ 1456 w 1630"/>
                  <a:gd name="T79" fmla="*/ 354 h 1764"/>
                  <a:gd name="T80" fmla="*/ 1524 w 1630"/>
                  <a:gd name="T81" fmla="*/ 462 h 1764"/>
                  <a:gd name="T82" fmla="*/ 1576 w 1630"/>
                  <a:gd name="T83" fmla="*/ 580 h 1764"/>
                  <a:gd name="T84" fmla="*/ 1612 w 1630"/>
                  <a:gd name="T85" fmla="*/ 704 h 1764"/>
                  <a:gd name="T86" fmla="*/ 1628 w 1630"/>
                  <a:gd name="T87" fmla="*/ 836 h 1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630" h="1764">
                    <a:moveTo>
                      <a:pt x="1630" y="882"/>
                    </a:moveTo>
                    <a:lnTo>
                      <a:pt x="1630" y="882"/>
                    </a:lnTo>
                    <a:lnTo>
                      <a:pt x="1628" y="928"/>
                    </a:lnTo>
                    <a:lnTo>
                      <a:pt x="1626" y="972"/>
                    </a:lnTo>
                    <a:lnTo>
                      <a:pt x="1620" y="1016"/>
                    </a:lnTo>
                    <a:lnTo>
                      <a:pt x="1612" y="1060"/>
                    </a:lnTo>
                    <a:lnTo>
                      <a:pt x="1602" y="1102"/>
                    </a:lnTo>
                    <a:lnTo>
                      <a:pt x="1590" y="1144"/>
                    </a:lnTo>
                    <a:lnTo>
                      <a:pt x="1576" y="1186"/>
                    </a:lnTo>
                    <a:lnTo>
                      <a:pt x="1560" y="1226"/>
                    </a:lnTo>
                    <a:lnTo>
                      <a:pt x="1544" y="1264"/>
                    </a:lnTo>
                    <a:lnTo>
                      <a:pt x="1524" y="1302"/>
                    </a:lnTo>
                    <a:lnTo>
                      <a:pt x="1504" y="1340"/>
                    </a:lnTo>
                    <a:lnTo>
                      <a:pt x="1480" y="1376"/>
                    </a:lnTo>
                    <a:lnTo>
                      <a:pt x="1456" y="1410"/>
                    </a:lnTo>
                    <a:lnTo>
                      <a:pt x="1432" y="1444"/>
                    </a:lnTo>
                    <a:lnTo>
                      <a:pt x="1404" y="1474"/>
                    </a:lnTo>
                    <a:lnTo>
                      <a:pt x="1376" y="1506"/>
                    </a:lnTo>
                    <a:lnTo>
                      <a:pt x="1346" y="1534"/>
                    </a:lnTo>
                    <a:lnTo>
                      <a:pt x="1316" y="1562"/>
                    </a:lnTo>
                    <a:lnTo>
                      <a:pt x="1284" y="1588"/>
                    </a:lnTo>
                    <a:lnTo>
                      <a:pt x="1252" y="1614"/>
                    </a:lnTo>
                    <a:lnTo>
                      <a:pt x="1218" y="1636"/>
                    </a:lnTo>
                    <a:lnTo>
                      <a:pt x="1182" y="1658"/>
                    </a:lnTo>
                    <a:lnTo>
                      <a:pt x="1146" y="1676"/>
                    </a:lnTo>
                    <a:lnTo>
                      <a:pt x="1110" y="1694"/>
                    </a:lnTo>
                    <a:lnTo>
                      <a:pt x="1072" y="1710"/>
                    </a:lnTo>
                    <a:lnTo>
                      <a:pt x="1034" y="1724"/>
                    </a:lnTo>
                    <a:lnTo>
                      <a:pt x="996" y="1736"/>
                    </a:lnTo>
                    <a:lnTo>
                      <a:pt x="956" y="1746"/>
                    </a:lnTo>
                    <a:lnTo>
                      <a:pt x="916" y="1754"/>
                    </a:lnTo>
                    <a:lnTo>
                      <a:pt x="876" y="1760"/>
                    </a:lnTo>
                    <a:lnTo>
                      <a:pt x="834" y="1762"/>
                    </a:lnTo>
                    <a:lnTo>
                      <a:pt x="794" y="1764"/>
                    </a:lnTo>
                    <a:lnTo>
                      <a:pt x="794" y="1764"/>
                    </a:lnTo>
                    <a:lnTo>
                      <a:pt x="754" y="1762"/>
                    </a:lnTo>
                    <a:lnTo>
                      <a:pt x="712" y="1760"/>
                    </a:lnTo>
                    <a:lnTo>
                      <a:pt x="672" y="1754"/>
                    </a:lnTo>
                    <a:lnTo>
                      <a:pt x="634" y="1746"/>
                    </a:lnTo>
                    <a:lnTo>
                      <a:pt x="596" y="1736"/>
                    </a:lnTo>
                    <a:lnTo>
                      <a:pt x="558" y="1724"/>
                    </a:lnTo>
                    <a:lnTo>
                      <a:pt x="520" y="1710"/>
                    </a:lnTo>
                    <a:lnTo>
                      <a:pt x="484" y="1694"/>
                    </a:lnTo>
                    <a:lnTo>
                      <a:pt x="450" y="1676"/>
                    </a:lnTo>
                    <a:lnTo>
                      <a:pt x="416" y="1658"/>
                    </a:lnTo>
                    <a:lnTo>
                      <a:pt x="382" y="1636"/>
                    </a:lnTo>
                    <a:lnTo>
                      <a:pt x="350" y="1614"/>
                    </a:lnTo>
                    <a:lnTo>
                      <a:pt x="318" y="1588"/>
                    </a:lnTo>
                    <a:lnTo>
                      <a:pt x="288" y="1562"/>
                    </a:lnTo>
                    <a:lnTo>
                      <a:pt x="260" y="1534"/>
                    </a:lnTo>
                    <a:lnTo>
                      <a:pt x="232" y="1506"/>
                    </a:lnTo>
                    <a:lnTo>
                      <a:pt x="206" y="1474"/>
                    </a:lnTo>
                    <a:lnTo>
                      <a:pt x="182" y="1444"/>
                    </a:lnTo>
                    <a:lnTo>
                      <a:pt x="158" y="1410"/>
                    </a:lnTo>
                    <a:lnTo>
                      <a:pt x="136" y="1376"/>
                    </a:lnTo>
                    <a:lnTo>
                      <a:pt x="114" y="1340"/>
                    </a:lnTo>
                    <a:lnTo>
                      <a:pt x="96" y="1302"/>
                    </a:lnTo>
                    <a:lnTo>
                      <a:pt x="78" y="1264"/>
                    </a:lnTo>
                    <a:lnTo>
                      <a:pt x="62" y="1226"/>
                    </a:lnTo>
                    <a:lnTo>
                      <a:pt x="48" y="1186"/>
                    </a:lnTo>
                    <a:lnTo>
                      <a:pt x="36" y="1144"/>
                    </a:lnTo>
                    <a:lnTo>
                      <a:pt x="24" y="1102"/>
                    </a:lnTo>
                    <a:lnTo>
                      <a:pt x="16" y="1060"/>
                    </a:lnTo>
                    <a:lnTo>
                      <a:pt x="10" y="1016"/>
                    </a:lnTo>
                    <a:lnTo>
                      <a:pt x="4" y="972"/>
                    </a:lnTo>
                    <a:lnTo>
                      <a:pt x="0" y="928"/>
                    </a:lnTo>
                    <a:lnTo>
                      <a:pt x="0" y="882"/>
                    </a:lnTo>
                    <a:lnTo>
                      <a:pt x="0" y="882"/>
                    </a:lnTo>
                    <a:lnTo>
                      <a:pt x="0" y="836"/>
                    </a:lnTo>
                    <a:lnTo>
                      <a:pt x="4" y="792"/>
                    </a:lnTo>
                    <a:lnTo>
                      <a:pt x="10" y="748"/>
                    </a:lnTo>
                    <a:lnTo>
                      <a:pt x="16" y="704"/>
                    </a:lnTo>
                    <a:lnTo>
                      <a:pt x="24" y="662"/>
                    </a:lnTo>
                    <a:lnTo>
                      <a:pt x="36" y="620"/>
                    </a:lnTo>
                    <a:lnTo>
                      <a:pt x="48" y="580"/>
                    </a:lnTo>
                    <a:lnTo>
                      <a:pt x="62" y="540"/>
                    </a:lnTo>
                    <a:lnTo>
                      <a:pt x="78" y="500"/>
                    </a:lnTo>
                    <a:lnTo>
                      <a:pt x="96" y="462"/>
                    </a:lnTo>
                    <a:lnTo>
                      <a:pt x="114" y="426"/>
                    </a:lnTo>
                    <a:lnTo>
                      <a:pt x="136" y="390"/>
                    </a:lnTo>
                    <a:lnTo>
                      <a:pt x="158" y="354"/>
                    </a:lnTo>
                    <a:lnTo>
                      <a:pt x="182" y="322"/>
                    </a:lnTo>
                    <a:lnTo>
                      <a:pt x="206" y="290"/>
                    </a:lnTo>
                    <a:lnTo>
                      <a:pt x="232" y="258"/>
                    </a:lnTo>
                    <a:lnTo>
                      <a:pt x="260" y="230"/>
                    </a:lnTo>
                    <a:lnTo>
                      <a:pt x="288" y="202"/>
                    </a:lnTo>
                    <a:lnTo>
                      <a:pt x="318" y="176"/>
                    </a:lnTo>
                    <a:lnTo>
                      <a:pt x="350" y="152"/>
                    </a:lnTo>
                    <a:lnTo>
                      <a:pt x="382" y="128"/>
                    </a:lnTo>
                    <a:lnTo>
                      <a:pt x="416" y="108"/>
                    </a:lnTo>
                    <a:lnTo>
                      <a:pt x="450" y="88"/>
                    </a:lnTo>
                    <a:lnTo>
                      <a:pt x="484" y="70"/>
                    </a:lnTo>
                    <a:lnTo>
                      <a:pt x="520" y="54"/>
                    </a:lnTo>
                    <a:lnTo>
                      <a:pt x="558" y="40"/>
                    </a:lnTo>
                    <a:lnTo>
                      <a:pt x="596" y="28"/>
                    </a:lnTo>
                    <a:lnTo>
                      <a:pt x="634" y="18"/>
                    </a:lnTo>
                    <a:lnTo>
                      <a:pt x="672" y="10"/>
                    </a:lnTo>
                    <a:lnTo>
                      <a:pt x="712" y="6"/>
                    </a:lnTo>
                    <a:lnTo>
                      <a:pt x="754" y="2"/>
                    </a:lnTo>
                    <a:lnTo>
                      <a:pt x="794" y="0"/>
                    </a:lnTo>
                    <a:lnTo>
                      <a:pt x="794" y="0"/>
                    </a:lnTo>
                    <a:lnTo>
                      <a:pt x="834" y="2"/>
                    </a:lnTo>
                    <a:lnTo>
                      <a:pt x="876" y="6"/>
                    </a:lnTo>
                    <a:lnTo>
                      <a:pt x="916" y="10"/>
                    </a:lnTo>
                    <a:lnTo>
                      <a:pt x="956" y="18"/>
                    </a:lnTo>
                    <a:lnTo>
                      <a:pt x="996" y="28"/>
                    </a:lnTo>
                    <a:lnTo>
                      <a:pt x="1034" y="40"/>
                    </a:lnTo>
                    <a:lnTo>
                      <a:pt x="1072" y="54"/>
                    </a:lnTo>
                    <a:lnTo>
                      <a:pt x="1110" y="70"/>
                    </a:lnTo>
                    <a:lnTo>
                      <a:pt x="1146" y="88"/>
                    </a:lnTo>
                    <a:lnTo>
                      <a:pt x="1182" y="108"/>
                    </a:lnTo>
                    <a:lnTo>
                      <a:pt x="1218" y="128"/>
                    </a:lnTo>
                    <a:lnTo>
                      <a:pt x="1252" y="152"/>
                    </a:lnTo>
                    <a:lnTo>
                      <a:pt x="1284" y="176"/>
                    </a:lnTo>
                    <a:lnTo>
                      <a:pt x="1316" y="202"/>
                    </a:lnTo>
                    <a:lnTo>
                      <a:pt x="1346" y="230"/>
                    </a:lnTo>
                    <a:lnTo>
                      <a:pt x="1376" y="258"/>
                    </a:lnTo>
                    <a:lnTo>
                      <a:pt x="1404" y="290"/>
                    </a:lnTo>
                    <a:lnTo>
                      <a:pt x="1432" y="322"/>
                    </a:lnTo>
                    <a:lnTo>
                      <a:pt x="1456" y="354"/>
                    </a:lnTo>
                    <a:lnTo>
                      <a:pt x="1480" y="390"/>
                    </a:lnTo>
                    <a:lnTo>
                      <a:pt x="1504" y="426"/>
                    </a:lnTo>
                    <a:lnTo>
                      <a:pt x="1524" y="462"/>
                    </a:lnTo>
                    <a:lnTo>
                      <a:pt x="1544" y="500"/>
                    </a:lnTo>
                    <a:lnTo>
                      <a:pt x="1560" y="540"/>
                    </a:lnTo>
                    <a:lnTo>
                      <a:pt x="1576" y="580"/>
                    </a:lnTo>
                    <a:lnTo>
                      <a:pt x="1590" y="620"/>
                    </a:lnTo>
                    <a:lnTo>
                      <a:pt x="1602" y="662"/>
                    </a:lnTo>
                    <a:lnTo>
                      <a:pt x="1612" y="704"/>
                    </a:lnTo>
                    <a:lnTo>
                      <a:pt x="1620" y="748"/>
                    </a:lnTo>
                    <a:lnTo>
                      <a:pt x="1626" y="792"/>
                    </a:lnTo>
                    <a:lnTo>
                      <a:pt x="1628" y="836"/>
                    </a:lnTo>
                    <a:lnTo>
                      <a:pt x="1630" y="882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12" name="Freeform 27"/>
              <p:cNvSpPr>
                <a:spLocks/>
              </p:cNvSpPr>
              <p:nvPr/>
            </p:nvSpPr>
            <p:spPr bwMode="auto">
              <a:xfrm>
                <a:off x="12265025" y="4676775"/>
                <a:ext cx="2587625" cy="2800350"/>
              </a:xfrm>
              <a:custGeom>
                <a:avLst/>
                <a:gdLst>
                  <a:gd name="T0" fmla="*/ 1628 w 1630"/>
                  <a:gd name="T1" fmla="*/ 928 h 1764"/>
                  <a:gd name="T2" fmla="*/ 1612 w 1630"/>
                  <a:gd name="T3" fmla="*/ 1060 h 1764"/>
                  <a:gd name="T4" fmla="*/ 1576 w 1630"/>
                  <a:gd name="T5" fmla="*/ 1186 h 1764"/>
                  <a:gd name="T6" fmla="*/ 1524 w 1630"/>
                  <a:gd name="T7" fmla="*/ 1302 h 1764"/>
                  <a:gd name="T8" fmla="*/ 1456 w 1630"/>
                  <a:gd name="T9" fmla="*/ 1410 h 1764"/>
                  <a:gd name="T10" fmla="*/ 1376 w 1630"/>
                  <a:gd name="T11" fmla="*/ 1506 h 1764"/>
                  <a:gd name="T12" fmla="*/ 1284 w 1630"/>
                  <a:gd name="T13" fmla="*/ 1588 h 1764"/>
                  <a:gd name="T14" fmla="*/ 1182 w 1630"/>
                  <a:gd name="T15" fmla="*/ 1658 h 1764"/>
                  <a:gd name="T16" fmla="*/ 1072 w 1630"/>
                  <a:gd name="T17" fmla="*/ 1710 h 1764"/>
                  <a:gd name="T18" fmla="*/ 956 w 1630"/>
                  <a:gd name="T19" fmla="*/ 1746 h 1764"/>
                  <a:gd name="T20" fmla="*/ 834 w 1630"/>
                  <a:gd name="T21" fmla="*/ 1762 h 1764"/>
                  <a:gd name="T22" fmla="*/ 754 w 1630"/>
                  <a:gd name="T23" fmla="*/ 1762 h 1764"/>
                  <a:gd name="T24" fmla="*/ 634 w 1630"/>
                  <a:gd name="T25" fmla="*/ 1746 h 1764"/>
                  <a:gd name="T26" fmla="*/ 520 w 1630"/>
                  <a:gd name="T27" fmla="*/ 1710 h 1764"/>
                  <a:gd name="T28" fmla="*/ 416 w 1630"/>
                  <a:gd name="T29" fmla="*/ 1658 h 1764"/>
                  <a:gd name="T30" fmla="*/ 318 w 1630"/>
                  <a:gd name="T31" fmla="*/ 1588 h 1764"/>
                  <a:gd name="T32" fmla="*/ 232 w 1630"/>
                  <a:gd name="T33" fmla="*/ 1506 h 1764"/>
                  <a:gd name="T34" fmla="*/ 158 w 1630"/>
                  <a:gd name="T35" fmla="*/ 1410 h 1764"/>
                  <a:gd name="T36" fmla="*/ 96 w 1630"/>
                  <a:gd name="T37" fmla="*/ 1302 h 1764"/>
                  <a:gd name="T38" fmla="*/ 48 w 1630"/>
                  <a:gd name="T39" fmla="*/ 1186 h 1764"/>
                  <a:gd name="T40" fmla="*/ 16 w 1630"/>
                  <a:gd name="T41" fmla="*/ 1060 h 1764"/>
                  <a:gd name="T42" fmla="*/ 0 w 1630"/>
                  <a:gd name="T43" fmla="*/ 928 h 1764"/>
                  <a:gd name="T44" fmla="*/ 0 w 1630"/>
                  <a:gd name="T45" fmla="*/ 836 h 1764"/>
                  <a:gd name="T46" fmla="*/ 16 w 1630"/>
                  <a:gd name="T47" fmla="*/ 704 h 1764"/>
                  <a:gd name="T48" fmla="*/ 48 w 1630"/>
                  <a:gd name="T49" fmla="*/ 580 h 1764"/>
                  <a:gd name="T50" fmla="*/ 96 w 1630"/>
                  <a:gd name="T51" fmla="*/ 462 h 1764"/>
                  <a:gd name="T52" fmla="*/ 158 w 1630"/>
                  <a:gd name="T53" fmla="*/ 354 h 1764"/>
                  <a:gd name="T54" fmla="*/ 232 w 1630"/>
                  <a:gd name="T55" fmla="*/ 258 h 1764"/>
                  <a:gd name="T56" fmla="*/ 318 w 1630"/>
                  <a:gd name="T57" fmla="*/ 176 h 1764"/>
                  <a:gd name="T58" fmla="*/ 416 w 1630"/>
                  <a:gd name="T59" fmla="*/ 108 h 1764"/>
                  <a:gd name="T60" fmla="*/ 520 w 1630"/>
                  <a:gd name="T61" fmla="*/ 54 h 1764"/>
                  <a:gd name="T62" fmla="*/ 634 w 1630"/>
                  <a:gd name="T63" fmla="*/ 18 h 1764"/>
                  <a:gd name="T64" fmla="*/ 754 w 1630"/>
                  <a:gd name="T65" fmla="*/ 2 h 1764"/>
                  <a:gd name="T66" fmla="*/ 834 w 1630"/>
                  <a:gd name="T67" fmla="*/ 2 h 1764"/>
                  <a:gd name="T68" fmla="*/ 956 w 1630"/>
                  <a:gd name="T69" fmla="*/ 18 h 1764"/>
                  <a:gd name="T70" fmla="*/ 1072 w 1630"/>
                  <a:gd name="T71" fmla="*/ 54 h 1764"/>
                  <a:gd name="T72" fmla="*/ 1182 w 1630"/>
                  <a:gd name="T73" fmla="*/ 108 h 1764"/>
                  <a:gd name="T74" fmla="*/ 1284 w 1630"/>
                  <a:gd name="T75" fmla="*/ 176 h 1764"/>
                  <a:gd name="T76" fmla="*/ 1376 w 1630"/>
                  <a:gd name="T77" fmla="*/ 258 h 1764"/>
                  <a:gd name="T78" fmla="*/ 1456 w 1630"/>
                  <a:gd name="T79" fmla="*/ 354 h 1764"/>
                  <a:gd name="T80" fmla="*/ 1524 w 1630"/>
                  <a:gd name="T81" fmla="*/ 462 h 1764"/>
                  <a:gd name="T82" fmla="*/ 1576 w 1630"/>
                  <a:gd name="T83" fmla="*/ 580 h 1764"/>
                  <a:gd name="T84" fmla="*/ 1612 w 1630"/>
                  <a:gd name="T85" fmla="*/ 704 h 1764"/>
                  <a:gd name="T86" fmla="*/ 1628 w 1630"/>
                  <a:gd name="T87" fmla="*/ 836 h 1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630" h="1764">
                    <a:moveTo>
                      <a:pt x="1630" y="882"/>
                    </a:moveTo>
                    <a:lnTo>
                      <a:pt x="1630" y="882"/>
                    </a:lnTo>
                    <a:lnTo>
                      <a:pt x="1628" y="928"/>
                    </a:lnTo>
                    <a:lnTo>
                      <a:pt x="1626" y="972"/>
                    </a:lnTo>
                    <a:lnTo>
                      <a:pt x="1620" y="1016"/>
                    </a:lnTo>
                    <a:lnTo>
                      <a:pt x="1612" y="1060"/>
                    </a:lnTo>
                    <a:lnTo>
                      <a:pt x="1602" y="1102"/>
                    </a:lnTo>
                    <a:lnTo>
                      <a:pt x="1590" y="1144"/>
                    </a:lnTo>
                    <a:lnTo>
                      <a:pt x="1576" y="1186"/>
                    </a:lnTo>
                    <a:lnTo>
                      <a:pt x="1560" y="1226"/>
                    </a:lnTo>
                    <a:lnTo>
                      <a:pt x="1544" y="1264"/>
                    </a:lnTo>
                    <a:lnTo>
                      <a:pt x="1524" y="1302"/>
                    </a:lnTo>
                    <a:lnTo>
                      <a:pt x="1504" y="1340"/>
                    </a:lnTo>
                    <a:lnTo>
                      <a:pt x="1480" y="1376"/>
                    </a:lnTo>
                    <a:lnTo>
                      <a:pt x="1456" y="1410"/>
                    </a:lnTo>
                    <a:lnTo>
                      <a:pt x="1432" y="1444"/>
                    </a:lnTo>
                    <a:lnTo>
                      <a:pt x="1404" y="1474"/>
                    </a:lnTo>
                    <a:lnTo>
                      <a:pt x="1376" y="1506"/>
                    </a:lnTo>
                    <a:lnTo>
                      <a:pt x="1346" y="1534"/>
                    </a:lnTo>
                    <a:lnTo>
                      <a:pt x="1316" y="1562"/>
                    </a:lnTo>
                    <a:lnTo>
                      <a:pt x="1284" y="1588"/>
                    </a:lnTo>
                    <a:lnTo>
                      <a:pt x="1252" y="1614"/>
                    </a:lnTo>
                    <a:lnTo>
                      <a:pt x="1218" y="1636"/>
                    </a:lnTo>
                    <a:lnTo>
                      <a:pt x="1182" y="1658"/>
                    </a:lnTo>
                    <a:lnTo>
                      <a:pt x="1146" y="1676"/>
                    </a:lnTo>
                    <a:lnTo>
                      <a:pt x="1110" y="1694"/>
                    </a:lnTo>
                    <a:lnTo>
                      <a:pt x="1072" y="1710"/>
                    </a:lnTo>
                    <a:lnTo>
                      <a:pt x="1034" y="1724"/>
                    </a:lnTo>
                    <a:lnTo>
                      <a:pt x="996" y="1736"/>
                    </a:lnTo>
                    <a:lnTo>
                      <a:pt x="956" y="1746"/>
                    </a:lnTo>
                    <a:lnTo>
                      <a:pt x="916" y="1754"/>
                    </a:lnTo>
                    <a:lnTo>
                      <a:pt x="876" y="1760"/>
                    </a:lnTo>
                    <a:lnTo>
                      <a:pt x="834" y="1762"/>
                    </a:lnTo>
                    <a:lnTo>
                      <a:pt x="794" y="1764"/>
                    </a:lnTo>
                    <a:lnTo>
                      <a:pt x="794" y="1764"/>
                    </a:lnTo>
                    <a:lnTo>
                      <a:pt x="754" y="1762"/>
                    </a:lnTo>
                    <a:lnTo>
                      <a:pt x="712" y="1760"/>
                    </a:lnTo>
                    <a:lnTo>
                      <a:pt x="672" y="1754"/>
                    </a:lnTo>
                    <a:lnTo>
                      <a:pt x="634" y="1746"/>
                    </a:lnTo>
                    <a:lnTo>
                      <a:pt x="596" y="1736"/>
                    </a:lnTo>
                    <a:lnTo>
                      <a:pt x="558" y="1724"/>
                    </a:lnTo>
                    <a:lnTo>
                      <a:pt x="520" y="1710"/>
                    </a:lnTo>
                    <a:lnTo>
                      <a:pt x="484" y="1694"/>
                    </a:lnTo>
                    <a:lnTo>
                      <a:pt x="450" y="1676"/>
                    </a:lnTo>
                    <a:lnTo>
                      <a:pt x="416" y="1658"/>
                    </a:lnTo>
                    <a:lnTo>
                      <a:pt x="382" y="1636"/>
                    </a:lnTo>
                    <a:lnTo>
                      <a:pt x="350" y="1614"/>
                    </a:lnTo>
                    <a:lnTo>
                      <a:pt x="318" y="1588"/>
                    </a:lnTo>
                    <a:lnTo>
                      <a:pt x="288" y="1562"/>
                    </a:lnTo>
                    <a:lnTo>
                      <a:pt x="260" y="1534"/>
                    </a:lnTo>
                    <a:lnTo>
                      <a:pt x="232" y="1506"/>
                    </a:lnTo>
                    <a:lnTo>
                      <a:pt x="206" y="1474"/>
                    </a:lnTo>
                    <a:lnTo>
                      <a:pt x="182" y="1444"/>
                    </a:lnTo>
                    <a:lnTo>
                      <a:pt x="158" y="1410"/>
                    </a:lnTo>
                    <a:lnTo>
                      <a:pt x="136" y="1376"/>
                    </a:lnTo>
                    <a:lnTo>
                      <a:pt x="114" y="1340"/>
                    </a:lnTo>
                    <a:lnTo>
                      <a:pt x="96" y="1302"/>
                    </a:lnTo>
                    <a:lnTo>
                      <a:pt x="78" y="1264"/>
                    </a:lnTo>
                    <a:lnTo>
                      <a:pt x="62" y="1226"/>
                    </a:lnTo>
                    <a:lnTo>
                      <a:pt x="48" y="1186"/>
                    </a:lnTo>
                    <a:lnTo>
                      <a:pt x="36" y="1144"/>
                    </a:lnTo>
                    <a:lnTo>
                      <a:pt x="24" y="1102"/>
                    </a:lnTo>
                    <a:lnTo>
                      <a:pt x="16" y="1060"/>
                    </a:lnTo>
                    <a:lnTo>
                      <a:pt x="10" y="1016"/>
                    </a:lnTo>
                    <a:lnTo>
                      <a:pt x="4" y="972"/>
                    </a:lnTo>
                    <a:lnTo>
                      <a:pt x="0" y="928"/>
                    </a:lnTo>
                    <a:lnTo>
                      <a:pt x="0" y="882"/>
                    </a:lnTo>
                    <a:lnTo>
                      <a:pt x="0" y="882"/>
                    </a:lnTo>
                    <a:lnTo>
                      <a:pt x="0" y="836"/>
                    </a:lnTo>
                    <a:lnTo>
                      <a:pt x="4" y="792"/>
                    </a:lnTo>
                    <a:lnTo>
                      <a:pt x="10" y="748"/>
                    </a:lnTo>
                    <a:lnTo>
                      <a:pt x="16" y="704"/>
                    </a:lnTo>
                    <a:lnTo>
                      <a:pt x="24" y="662"/>
                    </a:lnTo>
                    <a:lnTo>
                      <a:pt x="36" y="620"/>
                    </a:lnTo>
                    <a:lnTo>
                      <a:pt x="48" y="580"/>
                    </a:lnTo>
                    <a:lnTo>
                      <a:pt x="62" y="540"/>
                    </a:lnTo>
                    <a:lnTo>
                      <a:pt x="78" y="500"/>
                    </a:lnTo>
                    <a:lnTo>
                      <a:pt x="96" y="462"/>
                    </a:lnTo>
                    <a:lnTo>
                      <a:pt x="114" y="426"/>
                    </a:lnTo>
                    <a:lnTo>
                      <a:pt x="136" y="390"/>
                    </a:lnTo>
                    <a:lnTo>
                      <a:pt x="158" y="354"/>
                    </a:lnTo>
                    <a:lnTo>
                      <a:pt x="182" y="322"/>
                    </a:lnTo>
                    <a:lnTo>
                      <a:pt x="206" y="290"/>
                    </a:lnTo>
                    <a:lnTo>
                      <a:pt x="232" y="258"/>
                    </a:lnTo>
                    <a:lnTo>
                      <a:pt x="260" y="230"/>
                    </a:lnTo>
                    <a:lnTo>
                      <a:pt x="288" y="202"/>
                    </a:lnTo>
                    <a:lnTo>
                      <a:pt x="318" y="176"/>
                    </a:lnTo>
                    <a:lnTo>
                      <a:pt x="350" y="152"/>
                    </a:lnTo>
                    <a:lnTo>
                      <a:pt x="382" y="128"/>
                    </a:lnTo>
                    <a:lnTo>
                      <a:pt x="416" y="108"/>
                    </a:lnTo>
                    <a:lnTo>
                      <a:pt x="450" y="88"/>
                    </a:lnTo>
                    <a:lnTo>
                      <a:pt x="484" y="70"/>
                    </a:lnTo>
                    <a:lnTo>
                      <a:pt x="520" y="54"/>
                    </a:lnTo>
                    <a:lnTo>
                      <a:pt x="558" y="40"/>
                    </a:lnTo>
                    <a:lnTo>
                      <a:pt x="596" y="28"/>
                    </a:lnTo>
                    <a:lnTo>
                      <a:pt x="634" y="18"/>
                    </a:lnTo>
                    <a:lnTo>
                      <a:pt x="672" y="10"/>
                    </a:lnTo>
                    <a:lnTo>
                      <a:pt x="712" y="6"/>
                    </a:lnTo>
                    <a:lnTo>
                      <a:pt x="754" y="2"/>
                    </a:lnTo>
                    <a:lnTo>
                      <a:pt x="794" y="0"/>
                    </a:lnTo>
                    <a:lnTo>
                      <a:pt x="794" y="0"/>
                    </a:lnTo>
                    <a:lnTo>
                      <a:pt x="834" y="2"/>
                    </a:lnTo>
                    <a:lnTo>
                      <a:pt x="876" y="6"/>
                    </a:lnTo>
                    <a:lnTo>
                      <a:pt x="916" y="10"/>
                    </a:lnTo>
                    <a:lnTo>
                      <a:pt x="956" y="18"/>
                    </a:lnTo>
                    <a:lnTo>
                      <a:pt x="996" y="28"/>
                    </a:lnTo>
                    <a:lnTo>
                      <a:pt x="1034" y="40"/>
                    </a:lnTo>
                    <a:lnTo>
                      <a:pt x="1072" y="54"/>
                    </a:lnTo>
                    <a:lnTo>
                      <a:pt x="1110" y="70"/>
                    </a:lnTo>
                    <a:lnTo>
                      <a:pt x="1146" y="88"/>
                    </a:lnTo>
                    <a:lnTo>
                      <a:pt x="1182" y="108"/>
                    </a:lnTo>
                    <a:lnTo>
                      <a:pt x="1218" y="128"/>
                    </a:lnTo>
                    <a:lnTo>
                      <a:pt x="1252" y="152"/>
                    </a:lnTo>
                    <a:lnTo>
                      <a:pt x="1284" y="176"/>
                    </a:lnTo>
                    <a:lnTo>
                      <a:pt x="1316" y="202"/>
                    </a:lnTo>
                    <a:lnTo>
                      <a:pt x="1346" y="230"/>
                    </a:lnTo>
                    <a:lnTo>
                      <a:pt x="1376" y="258"/>
                    </a:lnTo>
                    <a:lnTo>
                      <a:pt x="1404" y="290"/>
                    </a:lnTo>
                    <a:lnTo>
                      <a:pt x="1432" y="322"/>
                    </a:lnTo>
                    <a:lnTo>
                      <a:pt x="1456" y="354"/>
                    </a:lnTo>
                    <a:lnTo>
                      <a:pt x="1480" y="390"/>
                    </a:lnTo>
                    <a:lnTo>
                      <a:pt x="1504" y="426"/>
                    </a:lnTo>
                    <a:lnTo>
                      <a:pt x="1524" y="462"/>
                    </a:lnTo>
                    <a:lnTo>
                      <a:pt x="1544" y="500"/>
                    </a:lnTo>
                    <a:lnTo>
                      <a:pt x="1560" y="540"/>
                    </a:lnTo>
                    <a:lnTo>
                      <a:pt x="1576" y="580"/>
                    </a:lnTo>
                    <a:lnTo>
                      <a:pt x="1590" y="620"/>
                    </a:lnTo>
                    <a:lnTo>
                      <a:pt x="1602" y="662"/>
                    </a:lnTo>
                    <a:lnTo>
                      <a:pt x="1612" y="704"/>
                    </a:lnTo>
                    <a:lnTo>
                      <a:pt x="1620" y="748"/>
                    </a:lnTo>
                    <a:lnTo>
                      <a:pt x="1626" y="792"/>
                    </a:lnTo>
                    <a:lnTo>
                      <a:pt x="1628" y="836"/>
                    </a:lnTo>
                    <a:lnTo>
                      <a:pt x="1630" y="88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13" name="Freeform 28"/>
              <p:cNvSpPr>
                <a:spLocks/>
              </p:cNvSpPr>
              <p:nvPr/>
            </p:nvSpPr>
            <p:spPr bwMode="auto">
              <a:xfrm>
                <a:off x="12131675" y="4676775"/>
                <a:ext cx="2520950" cy="2800350"/>
              </a:xfrm>
              <a:custGeom>
                <a:avLst/>
                <a:gdLst>
                  <a:gd name="T0" fmla="*/ 1586 w 1588"/>
                  <a:gd name="T1" fmla="*/ 928 h 1764"/>
                  <a:gd name="T2" fmla="*/ 1572 w 1588"/>
                  <a:gd name="T3" fmla="*/ 1060 h 1764"/>
                  <a:gd name="T4" fmla="*/ 1540 w 1588"/>
                  <a:gd name="T5" fmla="*/ 1186 h 1764"/>
                  <a:gd name="T6" fmla="*/ 1492 w 1588"/>
                  <a:gd name="T7" fmla="*/ 1302 h 1764"/>
                  <a:gd name="T8" fmla="*/ 1430 w 1588"/>
                  <a:gd name="T9" fmla="*/ 1410 h 1764"/>
                  <a:gd name="T10" fmla="*/ 1356 w 1588"/>
                  <a:gd name="T11" fmla="*/ 1506 h 1764"/>
                  <a:gd name="T12" fmla="*/ 1268 w 1588"/>
                  <a:gd name="T13" fmla="*/ 1588 h 1764"/>
                  <a:gd name="T14" fmla="*/ 1172 w 1588"/>
                  <a:gd name="T15" fmla="*/ 1658 h 1764"/>
                  <a:gd name="T16" fmla="*/ 1066 w 1588"/>
                  <a:gd name="T17" fmla="*/ 1710 h 1764"/>
                  <a:gd name="T18" fmla="*/ 954 w 1588"/>
                  <a:gd name="T19" fmla="*/ 1746 h 1764"/>
                  <a:gd name="T20" fmla="*/ 834 w 1588"/>
                  <a:gd name="T21" fmla="*/ 1762 h 1764"/>
                  <a:gd name="T22" fmla="*/ 752 w 1588"/>
                  <a:gd name="T23" fmla="*/ 1762 h 1764"/>
                  <a:gd name="T24" fmla="*/ 634 w 1588"/>
                  <a:gd name="T25" fmla="*/ 1746 h 1764"/>
                  <a:gd name="T26" fmla="*/ 520 w 1588"/>
                  <a:gd name="T27" fmla="*/ 1710 h 1764"/>
                  <a:gd name="T28" fmla="*/ 416 w 1588"/>
                  <a:gd name="T29" fmla="*/ 1658 h 1764"/>
                  <a:gd name="T30" fmla="*/ 318 w 1588"/>
                  <a:gd name="T31" fmla="*/ 1588 h 1764"/>
                  <a:gd name="T32" fmla="*/ 232 w 1588"/>
                  <a:gd name="T33" fmla="*/ 1506 h 1764"/>
                  <a:gd name="T34" fmla="*/ 158 w 1588"/>
                  <a:gd name="T35" fmla="*/ 1410 h 1764"/>
                  <a:gd name="T36" fmla="*/ 96 w 1588"/>
                  <a:gd name="T37" fmla="*/ 1302 h 1764"/>
                  <a:gd name="T38" fmla="*/ 48 w 1588"/>
                  <a:gd name="T39" fmla="*/ 1186 h 1764"/>
                  <a:gd name="T40" fmla="*/ 16 w 1588"/>
                  <a:gd name="T41" fmla="*/ 1060 h 1764"/>
                  <a:gd name="T42" fmla="*/ 0 w 1588"/>
                  <a:gd name="T43" fmla="*/ 928 h 1764"/>
                  <a:gd name="T44" fmla="*/ 0 w 1588"/>
                  <a:gd name="T45" fmla="*/ 836 h 1764"/>
                  <a:gd name="T46" fmla="*/ 16 w 1588"/>
                  <a:gd name="T47" fmla="*/ 704 h 1764"/>
                  <a:gd name="T48" fmla="*/ 48 w 1588"/>
                  <a:gd name="T49" fmla="*/ 580 h 1764"/>
                  <a:gd name="T50" fmla="*/ 96 w 1588"/>
                  <a:gd name="T51" fmla="*/ 462 h 1764"/>
                  <a:gd name="T52" fmla="*/ 158 w 1588"/>
                  <a:gd name="T53" fmla="*/ 354 h 1764"/>
                  <a:gd name="T54" fmla="*/ 232 w 1588"/>
                  <a:gd name="T55" fmla="*/ 258 h 1764"/>
                  <a:gd name="T56" fmla="*/ 318 w 1588"/>
                  <a:gd name="T57" fmla="*/ 176 h 1764"/>
                  <a:gd name="T58" fmla="*/ 416 w 1588"/>
                  <a:gd name="T59" fmla="*/ 108 h 1764"/>
                  <a:gd name="T60" fmla="*/ 520 w 1588"/>
                  <a:gd name="T61" fmla="*/ 54 h 1764"/>
                  <a:gd name="T62" fmla="*/ 634 w 1588"/>
                  <a:gd name="T63" fmla="*/ 18 h 1764"/>
                  <a:gd name="T64" fmla="*/ 752 w 1588"/>
                  <a:gd name="T65" fmla="*/ 2 h 1764"/>
                  <a:gd name="T66" fmla="*/ 834 w 1588"/>
                  <a:gd name="T67" fmla="*/ 2 h 1764"/>
                  <a:gd name="T68" fmla="*/ 954 w 1588"/>
                  <a:gd name="T69" fmla="*/ 18 h 1764"/>
                  <a:gd name="T70" fmla="*/ 1066 w 1588"/>
                  <a:gd name="T71" fmla="*/ 54 h 1764"/>
                  <a:gd name="T72" fmla="*/ 1172 w 1588"/>
                  <a:gd name="T73" fmla="*/ 108 h 1764"/>
                  <a:gd name="T74" fmla="*/ 1268 w 1588"/>
                  <a:gd name="T75" fmla="*/ 176 h 1764"/>
                  <a:gd name="T76" fmla="*/ 1356 w 1588"/>
                  <a:gd name="T77" fmla="*/ 258 h 1764"/>
                  <a:gd name="T78" fmla="*/ 1430 w 1588"/>
                  <a:gd name="T79" fmla="*/ 354 h 1764"/>
                  <a:gd name="T80" fmla="*/ 1492 w 1588"/>
                  <a:gd name="T81" fmla="*/ 462 h 1764"/>
                  <a:gd name="T82" fmla="*/ 1540 w 1588"/>
                  <a:gd name="T83" fmla="*/ 580 h 1764"/>
                  <a:gd name="T84" fmla="*/ 1572 w 1588"/>
                  <a:gd name="T85" fmla="*/ 704 h 1764"/>
                  <a:gd name="T86" fmla="*/ 1586 w 1588"/>
                  <a:gd name="T87" fmla="*/ 836 h 1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588" h="1764">
                    <a:moveTo>
                      <a:pt x="1588" y="882"/>
                    </a:moveTo>
                    <a:lnTo>
                      <a:pt x="1588" y="882"/>
                    </a:lnTo>
                    <a:lnTo>
                      <a:pt x="1586" y="928"/>
                    </a:lnTo>
                    <a:lnTo>
                      <a:pt x="1584" y="972"/>
                    </a:lnTo>
                    <a:lnTo>
                      <a:pt x="1578" y="1016"/>
                    </a:lnTo>
                    <a:lnTo>
                      <a:pt x="1572" y="1060"/>
                    </a:lnTo>
                    <a:lnTo>
                      <a:pt x="1562" y="1102"/>
                    </a:lnTo>
                    <a:lnTo>
                      <a:pt x="1552" y="1144"/>
                    </a:lnTo>
                    <a:lnTo>
                      <a:pt x="1540" y="1186"/>
                    </a:lnTo>
                    <a:lnTo>
                      <a:pt x="1526" y="1226"/>
                    </a:lnTo>
                    <a:lnTo>
                      <a:pt x="1510" y="1264"/>
                    </a:lnTo>
                    <a:lnTo>
                      <a:pt x="1492" y="1302"/>
                    </a:lnTo>
                    <a:lnTo>
                      <a:pt x="1472" y="1340"/>
                    </a:lnTo>
                    <a:lnTo>
                      <a:pt x="1452" y="1376"/>
                    </a:lnTo>
                    <a:lnTo>
                      <a:pt x="1430" y="1410"/>
                    </a:lnTo>
                    <a:lnTo>
                      <a:pt x="1406" y="1444"/>
                    </a:lnTo>
                    <a:lnTo>
                      <a:pt x="1382" y="1474"/>
                    </a:lnTo>
                    <a:lnTo>
                      <a:pt x="1356" y="1506"/>
                    </a:lnTo>
                    <a:lnTo>
                      <a:pt x="1328" y="1534"/>
                    </a:lnTo>
                    <a:lnTo>
                      <a:pt x="1298" y="1562"/>
                    </a:lnTo>
                    <a:lnTo>
                      <a:pt x="1268" y="1588"/>
                    </a:lnTo>
                    <a:lnTo>
                      <a:pt x="1238" y="1614"/>
                    </a:lnTo>
                    <a:lnTo>
                      <a:pt x="1206" y="1636"/>
                    </a:lnTo>
                    <a:lnTo>
                      <a:pt x="1172" y="1658"/>
                    </a:lnTo>
                    <a:lnTo>
                      <a:pt x="1138" y="1676"/>
                    </a:lnTo>
                    <a:lnTo>
                      <a:pt x="1102" y="1694"/>
                    </a:lnTo>
                    <a:lnTo>
                      <a:pt x="1066" y="1710"/>
                    </a:lnTo>
                    <a:lnTo>
                      <a:pt x="1030" y="1724"/>
                    </a:lnTo>
                    <a:lnTo>
                      <a:pt x="992" y="1736"/>
                    </a:lnTo>
                    <a:lnTo>
                      <a:pt x="954" y="1746"/>
                    </a:lnTo>
                    <a:lnTo>
                      <a:pt x="914" y="1754"/>
                    </a:lnTo>
                    <a:lnTo>
                      <a:pt x="874" y="1760"/>
                    </a:lnTo>
                    <a:lnTo>
                      <a:pt x="834" y="1762"/>
                    </a:lnTo>
                    <a:lnTo>
                      <a:pt x="794" y="1764"/>
                    </a:lnTo>
                    <a:lnTo>
                      <a:pt x="794" y="1764"/>
                    </a:lnTo>
                    <a:lnTo>
                      <a:pt x="752" y="1762"/>
                    </a:lnTo>
                    <a:lnTo>
                      <a:pt x="712" y="1760"/>
                    </a:lnTo>
                    <a:lnTo>
                      <a:pt x="672" y="1754"/>
                    </a:lnTo>
                    <a:lnTo>
                      <a:pt x="634" y="1746"/>
                    </a:lnTo>
                    <a:lnTo>
                      <a:pt x="596" y="1736"/>
                    </a:lnTo>
                    <a:lnTo>
                      <a:pt x="558" y="1724"/>
                    </a:lnTo>
                    <a:lnTo>
                      <a:pt x="520" y="1710"/>
                    </a:lnTo>
                    <a:lnTo>
                      <a:pt x="484" y="1694"/>
                    </a:lnTo>
                    <a:lnTo>
                      <a:pt x="450" y="1676"/>
                    </a:lnTo>
                    <a:lnTo>
                      <a:pt x="416" y="1658"/>
                    </a:lnTo>
                    <a:lnTo>
                      <a:pt x="382" y="1636"/>
                    </a:lnTo>
                    <a:lnTo>
                      <a:pt x="350" y="1614"/>
                    </a:lnTo>
                    <a:lnTo>
                      <a:pt x="318" y="1588"/>
                    </a:lnTo>
                    <a:lnTo>
                      <a:pt x="288" y="1562"/>
                    </a:lnTo>
                    <a:lnTo>
                      <a:pt x="260" y="1534"/>
                    </a:lnTo>
                    <a:lnTo>
                      <a:pt x="232" y="1506"/>
                    </a:lnTo>
                    <a:lnTo>
                      <a:pt x="206" y="1474"/>
                    </a:lnTo>
                    <a:lnTo>
                      <a:pt x="180" y="1444"/>
                    </a:lnTo>
                    <a:lnTo>
                      <a:pt x="158" y="1410"/>
                    </a:lnTo>
                    <a:lnTo>
                      <a:pt x="136" y="1376"/>
                    </a:lnTo>
                    <a:lnTo>
                      <a:pt x="114" y="1340"/>
                    </a:lnTo>
                    <a:lnTo>
                      <a:pt x="96" y="1302"/>
                    </a:lnTo>
                    <a:lnTo>
                      <a:pt x="78" y="1264"/>
                    </a:lnTo>
                    <a:lnTo>
                      <a:pt x="62" y="1226"/>
                    </a:lnTo>
                    <a:lnTo>
                      <a:pt x="48" y="1186"/>
                    </a:lnTo>
                    <a:lnTo>
                      <a:pt x="36" y="1144"/>
                    </a:lnTo>
                    <a:lnTo>
                      <a:pt x="24" y="1102"/>
                    </a:lnTo>
                    <a:lnTo>
                      <a:pt x="16" y="1060"/>
                    </a:lnTo>
                    <a:lnTo>
                      <a:pt x="8" y="1016"/>
                    </a:lnTo>
                    <a:lnTo>
                      <a:pt x="4" y="972"/>
                    </a:lnTo>
                    <a:lnTo>
                      <a:pt x="0" y="928"/>
                    </a:lnTo>
                    <a:lnTo>
                      <a:pt x="0" y="882"/>
                    </a:lnTo>
                    <a:lnTo>
                      <a:pt x="0" y="882"/>
                    </a:lnTo>
                    <a:lnTo>
                      <a:pt x="0" y="836"/>
                    </a:lnTo>
                    <a:lnTo>
                      <a:pt x="4" y="792"/>
                    </a:lnTo>
                    <a:lnTo>
                      <a:pt x="8" y="748"/>
                    </a:lnTo>
                    <a:lnTo>
                      <a:pt x="16" y="704"/>
                    </a:lnTo>
                    <a:lnTo>
                      <a:pt x="24" y="662"/>
                    </a:lnTo>
                    <a:lnTo>
                      <a:pt x="36" y="620"/>
                    </a:lnTo>
                    <a:lnTo>
                      <a:pt x="48" y="580"/>
                    </a:lnTo>
                    <a:lnTo>
                      <a:pt x="62" y="540"/>
                    </a:lnTo>
                    <a:lnTo>
                      <a:pt x="78" y="500"/>
                    </a:lnTo>
                    <a:lnTo>
                      <a:pt x="96" y="462"/>
                    </a:lnTo>
                    <a:lnTo>
                      <a:pt x="114" y="426"/>
                    </a:lnTo>
                    <a:lnTo>
                      <a:pt x="136" y="390"/>
                    </a:lnTo>
                    <a:lnTo>
                      <a:pt x="158" y="354"/>
                    </a:lnTo>
                    <a:lnTo>
                      <a:pt x="180" y="322"/>
                    </a:lnTo>
                    <a:lnTo>
                      <a:pt x="206" y="290"/>
                    </a:lnTo>
                    <a:lnTo>
                      <a:pt x="232" y="258"/>
                    </a:lnTo>
                    <a:lnTo>
                      <a:pt x="260" y="230"/>
                    </a:lnTo>
                    <a:lnTo>
                      <a:pt x="288" y="202"/>
                    </a:lnTo>
                    <a:lnTo>
                      <a:pt x="318" y="176"/>
                    </a:lnTo>
                    <a:lnTo>
                      <a:pt x="350" y="152"/>
                    </a:lnTo>
                    <a:lnTo>
                      <a:pt x="382" y="128"/>
                    </a:lnTo>
                    <a:lnTo>
                      <a:pt x="416" y="108"/>
                    </a:lnTo>
                    <a:lnTo>
                      <a:pt x="450" y="88"/>
                    </a:lnTo>
                    <a:lnTo>
                      <a:pt x="484" y="70"/>
                    </a:lnTo>
                    <a:lnTo>
                      <a:pt x="520" y="54"/>
                    </a:lnTo>
                    <a:lnTo>
                      <a:pt x="558" y="40"/>
                    </a:lnTo>
                    <a:lnTo>
                      <a:pt x="596" y="28"/>
                    </a:lnTo>
                    <a:lnTo>
                      <a:pt x="634" y="18"/>
                    </a:lnTo>
                    <a:lnTo>
                      <a:pt x="672" y="10"/>
                    </a:lnTo>
                    <a:lnTo>
                      <a:pt x="712" y="6"/>
                    </a:lnTo>
                    <a:lnTo>
                      <a:pt x="752" y="2"/>
                    </a:lnTo>
                    <a:lnTo>
                      <a:pt x="794" y="0"/>
                    </a:lnTo>
                    <a:lnTo>
                      <a:pt x="794" y="0"/>
                    </a:lnTo>
                    <a:lnTo>
                      <a:pt x="834" y="2"/>
                    </a:lnTo>
                    <a:lnTo>
                      <a:pt x="874" y="6"/>
                    </a:lnTo>
                    <a:lnTo>
                      <a:pt x="914" y="10"/>
                    </a:lnTo>
                    <a:lnTo>
                      <a:pt x="954" y="18"/>
                    </a:lnTo>
                    <a:lnTo>
                      <a:pt x="992" y="28"/>
                    </a:lnTo>
                    <a:lnTo>
                      <a:pt x="1030" y="40"/>
                    </a:lnTo>
                    <a:lnTo>
                      <a:pt x="1066" y="54"/>
                    </a:lnTo>
                    <a:lnTo>
                      <a:pt x="1102" y="70"/>
                    </a:lnTo>
                    <a:lnTo>
                      <a:pt x="1138" y="88"/>
                    </a:lnTo>
                    <a:lnTo>
                      <a:pt x="1172" y="108"/>
                    </a:lnTo>
                    <a:lnTo>
                      <a:pt x="1206" y="128"/>
                    </a:lnTo>
                    <a:lnTo>
                      <a:pt x="1238" y="152"/>
                    </a:lnTo>
                    <a:lnTo>
                      <a:pt x="1268" y="176"/>
                    </a:lnTo>
                    <a:lnTo>
                      <a:pt x="1298" y="202"/>
                    </a:lnTo>
                    <a:lnTo>
                      <a:pt x="1328" y="230"/>
                    </a:lnTo>
                    <a:lnTo>
                      <a:pt x="1356" y="258"/>
                    </a:lnTo>
                    <a:lnTo>
                      <a:pt x="1382" y="290"/>
                    </a:lnTo>
                    <a:lnTo>
                      <a:pt x="1406" y="322"/>
                    </a:lnTo>
                    <a:lnTo>
                      <a:pt x="1430" y="354"/>
                    </a:lnTo>
                    <a:lnTo>
                      <a:pt x="1452" y="390"/>
                    </a:lnTo>
                    <a:lnTo>
                      <a:pt x="1472" y="426"/>
                    </a:lnTo>
                    <a:lnTo>
                      <a:pt x="1492" y="462"/>
                    </a:lnTo>
                    <a:lnTo>
                      <a:pt x="1510" y="500"/>
                    </a:lnTo>
                    <a:lnTo>
                      <a:pt x="1526" y="540"/>
                    </a:lnTo>
                    <a:lnTo>
                      <a:pt x="1540" y="580"/>
                    </a:lnTo>
                    <a:lnTo>
                      <a:pt x="1552" y="620"/>
                    </a:lnTo>
                    <a:lnTo>
                      <a:pt x="1562" y="662"/>
                    </a:lnTo>
                    <a:lnTo>
                      <a:pt x="1572" y="704"/>
                    </a:lnTo>
                    <a:lnTo>
                      <a:pt x="1578" y="748"/>
                    </a:lnTo>
                    <a:lnTo>
                      <a:pt x="1584" y="792"/>
                    </a:lnTo>
                    <a:lnTo>
                      <a:pt x="1586" y="836"/>
                    </a:lnTo>
                    <a:lnTo>
                      <a:pt x="1588" y="882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14" name="Freeform 29"/>
              <p:cNvSpPr>
                <a:spLocks/>
              </p:cNvSpPr>
              <p:nvPr/>
            </p:nvSpPr>
            <p:spPr bwMode="auto">
              <a:xfrm>
                <a:off x="12131675" y="4676775"/>
                <a:ext cx="2520950" cy="2800350"/>
              </a:xfrm>
              <a:custGeom>
                <a:avLst/>
                <a:gdLst>
                  <a:gd name="T0" fmla="*/ 1586 w 1588"/>
                  <a:gd name="T1" fmla="*/ 928 h 1764"/>
                  <a:gd name="T2" fmla="*/ 1572 w 1588"/>
                  <a:gd name="T3" fmla="*/ 1060 h 1764"/>
                  <a:gd name="T4" fmla="*/ 1540 w 1588"/>
                  <a:gd name="T5" fmla="*/ 1186 h 1764"/>
                  <a:gd name="T6" fmla="*/ 1492 w 1588"/>
                  <a:gd name="T7" fmla="*/ 1302 h 1764"/>
                  <a:gd name="T8" fmla="*/ 1430 w 1588"/>
                  <a:gd name="T9" fmla="*/ 1410 h 1764"/>
                  <a:gd name="T10" fmla="*/ 1356 w 1588"/>
                  <a:gd name="T11" fmla="*/ 1506 h 1764"/>
                  <a:gd name="T12" fmla="*/ 1268 w 1588"/>
                  <a:gd name="T13" fmla="*/ 1588 h 1764"/>
                  <a:gd name="T14" fmla="*/ 1172 w 1588"/>
                  <a:gd name="T15" fmla="*/ 1658 h 1764"/>
                  <a:gd name="T16" fmla="*/ 1066 w 1588"/>
                  <a:gd name="T17" fmla="*/ 1710 h 1764"/>
                  <a:gd name="T18" fmla="*/ 954 w 1588"/>
                  <a:gd name="T19" fmla="*/ 1746 h 1764"/>
                  <a:gd name="T20" fmla="*/ 834 w 1588"/>
                  <a:gd name="T21" fmla="*/ 1762 h 1764"/>
                  <a:gd name="T22" fmla="*/ 752 w 1588"/>
                  <a:gd name="T23" fmla="*/ 1762 h 1764"/>
                  <a:gd name="T24" fmla="*/ 634 w 1588"/>
                  <a:gd name="T25" fmla="*/ 1746 h 1764"/>
                  <a:gd name="T26" fmla="*/ 520 w 1588"/>
                  <a:gd name="T27" fmla="*/ 1710 h 1764"/>
                  <a:gd name="T28" fmla="*/ 416 w 1588"/>
                  <a:gd name="T29" fmla="*/ 1658 h 1764"/>
                  <a:gd name="T30" fmla="*/ 318 w 1588"/>
                  <a:gd name="T31" fmla="*/ 1588 h 1764"/>
                  <a:gd name="T32" fmla="*/ 232 w 1588"/>
                  <a:gd name="T33" fmla="*/ 1506 h 1764"/>
                  <a:gd name="T34" fmla="*/ 158 w 1588"/>
                  <a:gd name="T35" fmla="*/ 1410 h 1764"/>
                  <a:gd name="T36" fmla="*/ 96 w 1588"/>
                  <a:gd name="T37" fmla="*/ 1302 h 1764"/>
                  <a:gd name="T38" fmla="*/ 48 w 1588"/>
                  <a:gd name="T39" fmla="*/ 1186 h 1764"/>
                  <a:gd name="T40" fmla="*/ 16 w 1588"/>
                  <a:gd name="T41" fmla="*/ 1060 h 1764"/>
                  <a:gd name="T42" fmla="*/ 0 w 1588"/>
                  <a:gd name="T43" fmla="*/ 928 h 1764"/>
                  <a:gd name="T44" fmla="*/ 0 w 1588"/>
                  <a:gd name="T45" fmla="*/ 836 h 1764"/>
                  <a:gd name="T46" fmla="*/ 16 w 1588"/>
                  <a:gd name="T47" fmla="*/ 704 h 1764"/>
                  <a:gd name="T48" fmla="*/ 48 w 1588"/>
                  <a:gd name="T49" fmla="*/ 580 h 1764"/>
                  <a:gd name="T50" fmla="*/ 96 w 1588"/>
                  <a:gd name="T51" fmla="*/ 462 h 1764"/>
                  <a:gd name="T52" fmla="*/ 158 w 1588"/>
                  <a:gd name="T53" fmla="*/ 354 h 1764"/>
                  <a:gd name="T54" fmla="*/ 232 w 1588"/>
                  <a:gd name="T55" fmla="*/ 258 h 1764"/>
                  <a:gd name="T56" fmla="*/ 318 w 1588"/>
                  <a:gd name="T57" fmla="*/ 176 h 1764"/>
                  <a:gd name="T58" fmla="*/ 416 w 1588"/>
                  <a:gd name="T59" fmla="*/ 108 h 1764"/>
                  <a:gd name="T60" fmla="*/ 520 w 1588"/>
                  <a:gd name="T61" fmla="*/ 54 h 1764"/>
                  <a:gd name="T62" fmla="*/ 634 w 1588"/>
                  <a:gd name="T63" fmla="*/ 18 h 1764"/>
                  <a:gd name="T64" fmla="*/ 752 w 1588"/>
                  <a:gd name="T65" fmla="*/ 2 h 1764"/>
                  <a:gd name="T66" fmla="*/ 834 w 1588"/>
                  <a:gd name="T67" fmla="*/ 2 h 1764"/>
                  <a:gd name="T68" fmla="*/ 954 w 1588"/>
                  <a:gd name="T69" fmla="*/ 18 h 1764"/>
                  <a:gd name="T70" fmla="*/ 1066 w 1588"/>
                  <a:gd name="T71" fmla="*/ 54 h 1764"/>
                  <a:gd name="T72" fmla="*/ 1172 w 1588"/>
                  <a:gd name="T73" fmla="*/ 108 h 1764"/>
                  <a:gd name="T74" fmla="*/ 1268 w 1588"/>
                  <a:gd name="T75" fmla="*/ 176 h 1764"/>
                  <a:gd name="T76" fmla="*/ 1356 w 1588"/>
                  <a:gd name="T77" fmla="*/ 258 h 1764"/>
                  <a:gd name="T78" fmla="*/ 1430 w 1588"/>
                  <a:gd name="T79" fmla="*/ 354 h 1764"/>
                  <a:gd name="T80" fmla="*/ 1492 w 1588"/>
                  <a:gd name="T81" fmla="*/ 462 h 1764"/>
                  <a:gd name="T82" fmla="*/ 1540 w 1588"/>
                  <a:gd name="T83" fmla="*/ 580 h 1764"/>
                  <a:gd name="T84" fmla="*/ 1572 w 1588"/>
                  <a:gd name="T85" fmla="*/ 704 h 1764"/>
                  <a:gd name="T86" fmla="*/ 1586 w 1588"/>
                  <a:gd name="T87" fmla="*/ 836 h 1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588" h="1764">
                    <a:moveTo>
                      <a:pt x="1588" y="882"/>
                    </a:moveTo>
                    <a:lnTo>
                      <a:pt x="1588" y="882"/>
                    </a:lnTo>
                    <a:lnTo>
                      <a:pt x="1586" y="928"/>
                    </a:lnTo>
                    <a:lnTo>
                      <a:pt x="1584" y="972"/>
                    </a:lnTo>
                    <a:lnTo>
                      <a:pt x="1578" y="1016"/>
                    </a:lnTo>
                    <a:lnTo>
                      <a:pt x="1572" y="1060"/>
                    </a:lnTo>
                    <a:lnTo>
                      <a:pt x="1562" y="1102"/>
                    </a:lnTo>
                    <a:lnTo>
                      <a:pt x="1552" y="1144"/>
                    </a:lnTo>
                    <a:lnTo>
                      <a:pt x="1540" y="1186"/>
                    </a:lnTo>
                    <a:lnTo>
                      <a:pt x="1526" y="1226"/>
                    </a:lnTo>
                    <a:lnTo>
                      <a:pt x="1510" y="1264"/>
                    </a:lnTo>
                    <a:lnTo>
                      <a:pt x="1492" y="1302"/>
                    </a:lnTo>
                    <a:lnTo>
                      <a:pt x="1472" y="1340"/>
                    </a:lnTo>
                    <a:lnTo>
                      <a:pt x="1452" y="1376"/>
                    </a:lnTo>
                    <a:lnTo>
                      <a:pt x="1430" y="1410"/>
                    </a:lnTo>
                    <a:lnTo>
                      <a:pt x="1406" y="1444"/>
                    </a:lnTo>
                    <a:lnTo>
                      <a:pt x="1382" y="1474"/>
                    </a:lnTo>
                    <a:lnTo>
                      <a:pt x="1356" y="1506"/>
                    </a:lnTo>
                    <a:lnTo>
                      <a:pt x="1328" y="1534"/>
                    </a:lnTo>
                    <a:lnTo>
                      <a:pt x="1298" y="1562"/>
                    </a:lnTo>
                    <a:lnTo>
                      <a:pt x="1268" y="1588"/>
                    </a:lnTo>
                    <a:lnTo>
                      <a:pt x="1238" y="1614"/>
                    </a:lnTo>
                    <a:lnTo>
                      <a:pt x="1206" y="1636"/>
                    </a:lnTo>
                    <a:lnTo>
                      <a:pt x="1172" y="1658"/>
                    </a:lnTo>
                    <a:lnTo>
                      <a:pt x="1138" y="1676"/>
                    </a:lnTo>
                    <a:lnTo>
                      <a:pt x="1102" y="1694"/>
                    </a:lnTo>
                    <a:lnTo>
                      <a:pt x="1066" y="1710"/>
                    </a:lnTo>
                    <a:lnTo>
                      <a:pt x="1030" y="1724"/>
                    </a:lnTo>
                    <a:lnTo>
                      <a:pt x="992" y="1736"/>
                    </a:lnTo>
                    <a:lnTo>
                      <a:pt x="954" y="1746"/>
                    </a:lnTo>
                    <a:lnTo>
                      <a:pt x="914" y="1754"/>
                    </a:lnTo>
                    <a:lnTo>
                      <a:pt x="874" y="1760"/>
                    </a:lnTo>
                    <a:lnTo>
                      <a:pt x="834" y="1762"/>
                    </a:lnTo>
                    <a:lnTo>
                      <a:pt x="794" y="1764"/>
                    </a:lnTo>
                    <a:lnTo>
                      <a:pt x="794" y="1764"/>
                    </a:lnTo>
                    <a:lnTo>
                      <a:pt x="752" y="1762"/>
                    </a:lnTo>
                    <a:lnTo>
                      <a:pt x="712" y="1760"/>
                    </a:lnTo>
                    <a:lnTo>
                      <a:pt x="672" y="1754"/>
                    </a:lnTo>
                    <a:lnTo>
                      <a:pt x="634" y="1746"/>
                    </a:lnTo>
                    <a:lnTo>
                      <a:pt x="596" y="1736"/>
                    </a:lnTo>
                    <a:lnTo>
                      <a:pt x="558" y="1724"/>
                    </a:lnTo>
                    <a:lnTo>
                      <a:pt x="520" y="1710"/>
                    </a:lnTo>
                    <a:lnTo>
                      <a:pt x="484" y="1694"/>
                    </a:lnTo>
                    <a:lnTo>
                      <a:pt x="450" y="1676"/>
                    </a:lnTo>
                    <a:lnTo>
                      <a:pt x="416" y="1658"/>
                    </a:lnTo>
                    <a:lnTo>
                      <a:pt x="382" y="1636"/>
                    </a:lnTo>
                    <a:lnTo>
                      <a:pt x="350" y="1614"/>
                    </a:lnTo>
                    <a:lnTo>
                      <a:pt x="318" y="1588"/>
                    </a:lnTo>
                    <a:lnTo>
                      <a:pt x="288" y="1562"/>
                    </a:lnTo>
                    <a:lnTo>
                      <a:pt x="260" y="1534"/>
                    </a:lnTo>
                    <a:lnTo>
                      <a:pt x="232" y="1506"/>
                    </a:lnTo>
                    <a:lnTo>
                      <a:pt x="206" y="1474"/>
                    </a:lnTo>
                    <a:lnTo>
                      <a:pt x="180" y="1444"/>
                    </a:lnTo>
                    <a:lnTo>
                      <a:pt x="158" y="1410"/>
                    </a:lnTo>
                    <a:lnTo>
                      <a:pt x="136" y="1376"/>
                    </a:lnTo>
                    <a:lnTo>
                      <a:pt x="114" y="1340"/>
                    </a:lnTo>
                    <a:lnTo>
                      <a:pt x="96" y="1302"/>
                    </a:lnTo>
                    <a:lnTo>
                      <a:pt x="78" y="1264"/>
                    </a:lnTo>
                    <a:lnTo>
                      <a:pt x="62" y="1226"/>
                    </a:lnTo>
                    <a:lnTo>
                      <a:pt x="48" y="1186"/>
                    </a:lnTo>
                    <a:lnTo>
                      <a:pt x="36" y="1144"/>
                    </a:lnTo>
                    <a:lnTo>
                      <a:pt x="24" y="1102"/>
                    </a:lnTo>
                    <a:lnTo>
                      <a:pt x="16" y="1060"/>
                    </a:lnTo>
                    <a:lnTo>
                      <a:pt x="8" y="1016"/>
                    </a:lnTo>
                    <a:lnTo>
                      <a:pt x="4" y="972"/>
                    </a:lnTo>
                    <a:lnTo>
                      <a:pt x="0" y="928"/>
                    </a:lnTo>
                    <a:lnTo>
                      <a:pt x="0" y="882"/>
                    </a:lnTo>
                    <a:lnTo>
                      <a:pt x="0" y="882"/>
                    </a:lnTo>
                    <a:lnTo>
                      <a:pt x="0" y="836"/>
                    </a:lnTo>
                    <a:lnTo>
                      <a:pt x="4" y="792"/>
                    </a:lnTo>
                    <a:lnTo>
                      <a:pt x="8" y="748"/>
                    </a:lnTo>
                    <a:lnTo>
                      <a:pt x="16" y="704"/>
                    </a:lnTo>
                    <a:lnTo>
                      <a:pt x="24" y="662"/>
                    </a:lnTo>
                    <a:lnTo>
                      <a:pt x="36" y="620"/>
                    </a:lnTo>
                    <a:lnTo>
                      <a:pt x="48" y="580"/>
                    </a:lnTo>
                    <a:lnTo>
                      <a:pt x="62" y="540"/>
                    </a:lnTo>
                    <a:lnTo>
                      <a:pt x="78" y="500"/>
                    </a:lnTo>
                    <a:lnTo>
                      <a:pt x="96" y="462"/>
                    </a:lnTo>
                    <a:lnTo>
                      <a:pt x="114" y="426"/>
                    </a:lnTo>
                    <a:lnTo>
                      <a:pt x="136" y="390"/>
                    </a:lnTo>
                    <a:lnTo>
                      <a:pt x="158" y="354"/>
                    </a:lnTo>
                    <a:lnTo>
                      <a:pt x="180" y="322"/>
                    </a:lnTo>
                    <a:lnTo>
                      <a:pt x="206" y="290"/>
                    </a:lnTo>
                    <a:lnTo>
                      <a:pt x="232" y="258"/>
                    </a:lnTo>
                    <a:lnTo>
                      <a:pt x="260" y="230"/>
                    </a:lnTo>
                    <a:lnTo>
                      <a:pt x="288" y="202"/>
                    </a:lnTo>
                    <a:lnTo>
                      <a:pt x="318" y="176"/>
                    </a:lnTo>
                    <a:lnTo>
                      <a:pt x="350" y="152"/>
                    </a:lnTo>
                    <a:lnTo>
                      <a:pt x="382" y="128"/>
                    </a:lnTo>
                    <a:lnTo>
                      <a:pt x="416" y="108"/>
                    </a:lnTo>
                    <a:lnTo>
                      <a:pt x="450" y="88"/>
                    </a:lnTo>
                    <a:lnTo>
                      <a:pt x="484" y="70"/>
                    </a:lnTo>
                    <a:lnTo>
                      <a:pt x="520" y="54"/>
                    </a:lnTo>
                    <a:lnTo>
                      <a:pt x="558" y="40"/>
                    </a:lnTo>
                    <a:lnTo>
                      <a:pt x="596" y="28"/>
                    </a:lnTo>
                    <a:lnTo>
                      <a:pt x="634" y="18"/>
                    </a:lnTo>
                    <a:lnTo>
                      <a:pt x="672" y="10"/>
                    </a:lnTo>
                    <a:lnTo>
                      <a:pt x="712" y="6"/>
                    </a:lnTo>
                    <a:lnTo>
                      <a:pt x="752" y="2"/>
                    </a:lnTo>
                    <a:lnTo>
                      <a:pt x="794" y="0"/>
                    </a:lnTo>
                    <a:lnTo>
                      <a:pt x="794" y="0"/>
                    </a:lnTo>
                    <a:lnTo>
                      <a:pt x="834" y="2"/>
                    </a:lnTo>
                    <a:lnTo>
                      <a:pt x="874" y="6"/>
                    </a:lnTo>
                    <a:lnTo>
                      <a:pt x="914" y="10"/>
                    </a:lnTo>
                    <a:lnTo>
                      <a:pt x="954" y="18"/>
                    </a:lnTo>
                    <a:lnTo>
                      <a:pt x="992" y="28"/>
                    </a:lnTo>
                    <a:lnTo>
                      <a:pt x="1030" y="40"/>
                    </a:lnTo>
                    <a:lnTo>
                      <a:pt x="1066" y="54"/>
                    </a:lnTo>
                    <a:lnTo>
                      <a:pt x="1102" y="70"/>
                    </a:lnTo>
                    <a:lnTo>
                      <a:pt x="1138" y="88"/>
                    </a:lnTo>
                    <a:lnTo>
                      <a:pt x="1172" y="108"/>
                    </a:lnTo>
                    <a:lnTo>
                      <a:pt x="1206" y="128"/>
                    </a:lnTo>
                    <a:lnTo>
                      <a:pt x="1238" y="152"/>
                    </a:lnTo>
                    <a:lnTo>
                      <a:pt x="1268" y="176"/>
                    </a:lnTo>
                    <a:lnTo>
                      <a:pt x="1298" y="202"/>
                    </a:lnTo>
                    <a:lnTo>
                      <a:pt x="1328" y="230"/>
                    </a:lnTo>
                    <a:lnTo>
                      <a:pt x="1356" y="258"/>
                    </a:lnTo>
                    <a:lnTo>
                      <a:pt x="1382" y="290"/>
                    </a:lnTo>
                    <a:lnTo>
                      <a:pt x="1406" y="322"/>
                    </a:lnTo>
                    <a:lnTo>
                      <a:pt x="1430" y="354"/>
                    </a:lnTo>
                    <a:lnTo>
                      <a:pt x="1452" y="390"/>
                    </a:lnTo>
                    <a:lnTo>
                      <a:pt x="1472" y="426"/>
                    </a:lnTo>
                    <a:lnTo>
                      <a:pt x="1492" y="462"/>
                    </a:lnTo>
                    <a:lnTo>
                      <a:pt x="1510" y="500"/>
                    </a:lnTo>
                    <a:lnTo>
                      <a:pt x="1526" y="540"/>
                    </a:lnTo>
                    <a:lnTo>
                      <a:pt x="1540" y="580"/>
                    </a:lnTo>
                    <a:lnTo>
                      <a:pt x="1552" y="620"/>
                    </a:lnTo>
                    <a:lnTo>
                      <a:pt x="1562" y="662"/>
                    </a:lnTo>
                    <a:lnTo>
                      <a:pt x="1572" y="704"/>
                    </a:lnTo>
                    <a:lnTo>
                      <a:pt x="1578" y="748"/>
                    </a:lnTo>
                    <a:lnTo>
                      <a:pt x="1584" y="792"/>
                    </a:lnTo>
                    <a:lnTo>
                      <a:pt x="1586" y="836"/>
                    </a:lnTo>
                    <a:lnTo>
                      <a:pt x="1588" y="88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15" name="Freeform 30"/>
              <p:cNvSpPr>
                <a:spLocks/>
              </p:cNvSpPr>
              <p:nvPr/>
            </p:nvSpPr>
            <p:spPr bwMode="auto">
              <a:xfrm>
                <a:off x="12319000" y="4886325"/>
                <a:ext cx="2143125" cy="2381250"/>
              </a:xfrm>
              <a:custGeom>
                <a:avLst/>
                <a:gdLst>
                  <a:gd name="T0" fmla="*/ 1350 w 1350"/>
                  <a:gd name="T1" fmla="*/ 788 h 1500"/>
                  <a:gd name="T2" fmla="*/ 1338 w 1350"/>
                  <a:gd name="T3" fmla="*/ 902 h 1500"/>
                  <a:gd name="T4" fmla="*/ 1310 w 1350"/>
                  <a:gd name="T5" fmla="*/ 1008 h 1500"/>
                  <a:gd name="T6" fmla="*/ 1270 w 1350"/>
                  <a:gd name="T7" fmla="*/ 1108 h 1500"/>
                  <a:gd name="T8" fmla="*/ 1216 w 1350"/>
                  <a:gd name="T9" fmla="*/ 1198 h 1500"/>
                  <a:gd name="T10" fmla="*/ 1154 w 1350"/>
                  <a:gd name="T11" fmla="*/ 1280 h 1500"/>
                  <a:gd name="T12" fmla="*/ 1080 w 1350"/>
                  <a:gd name="T13" fmla="*/ 1350 h 1500"/>
                  <a:gd name="T14" fmla="*/ 998 w 1350"/>
                  <a:gd name="T15" fmla="*/ 1410 h 1500"/>
                  <a:gd name="T16" fmla="*/ 908 w 1350"/>
                  <a:gd name="T17" fmla="*/ 1454 h 1500"/>
                  <a:gd name="T18" fmla="*/ 812 w 1350"/>
                  <a:gd name="T19" fmla="*/ 1484 h 1500"/>
                  <a:gd name="T20" fmla="*/ 710 w 1350"/>
                  <a:gd name="T21" fmla="*/ 1498 h 1500"/>
                  <a:gd name="T22" fmla="*/ 640 w 1350"/>
                  <a:gd name="T23" fmla="*/ 1498 h 1500"/>
                  <a:gd name="T24" fmla="*/ 540 w 1350"/>
                  <a:gd name="T25" fmla="*/ 1484 h 1500"/>
                  <a:gd name="T26" fmla="*/ 444 w 1350"/>
                  <a:gd name="T27" fmla="*/ 1454 h 1500"/>
                  <a:gd name="T28" fmla="*/ 354 w 1350"/>
                  <a:gd name="T29" fmla="*/ 1410 h 1500"/>
                  <a:gd name="T30" fmla="*/ 272 w 1350"/>
                  <a:gd name="T31" fmla="*/ 1350 h 1500"/>
                  <a:gd name="T32" fmla="*/ 198 w 1350"/>
                  <a:gd name="T33" fmla="*/ 1280 h 1500"/>
                  <a:gd name="T34" fmla="*/ 134 w 1350"/>
                  <a:gd name="T35" fmla="*/ 1198 h 1500"/>
                  <a:gd name="T36" fmla="*/ 82 w 1350"/>
                  <a:gd name="T37" fmla="*/ 1108 h 1500"/>
                  <a:gd name="T38" fmla="*/ 42 w 1350"/>
                  <a:gd name="T39" fmla="*/ 1008 h 1500"/>
                  <a:gd name="T40" fmla="*/ 14 w 1350"/>
                  <a:gd name="T41" fmla="*/ 902 h 1500"/>
                  <a:gd name="T42" fmla="*/ 2 w 1350"/>
                  <a:gd name="T43" fmla="*/ 788 h 1500"/>
                  <a:gd name="T44" fmla="*/ 2 w 1350"/>
                  <a:gd name="T45" fmla="*/ 712 h 1500"/>
                  <a:gd name="T46" fmla="*/ 14 w 1350"/>
                  <a:gd name="T47" fmla="*/ 600 h 1500"/>
                  <a:gd name="T48" fmla="*/ 42 w 1350"/>
                  <a:gd name="T49" fmla="*/ 492 h 1500"/>
                  <a:gd name="T50" fmla="*/ 82 w 1350"/>
                  <a:gd name="T51" fmla="*/ 392 h 1500"/>
                  <a:gd name="T52" fmla="*/ 134 w 1350"/>
                  <a:gd name="T53" fmla="*/ 302 h 1500"/>
                  <a:gd name="T54" fmla="*/ 198 w 1350"/>
                  <a:gd name="T55" fmla="*/ 220 h 1500"/>
                  <a:gd name="T56" fmla="*/ 272 w 1350"/>
                  <a:gd name="T57" fmla="*/ 150 h 1500"/>
                  <a:gd name="T58" fmla="*/ 354 w 1350"/>
                  <a:gd name="T59" fmla="*/ 92 h 1500"/>
                  <a:gd name="T60" fmla="*/ 444 w 1350"/>
                  <a:gd name="T61" fmla="*/ 46 h 1500"/>
                  <a:gd name="T62" fmla="*/ 540 w 1350"/>
                  <a:gd name="T63" fmla="*/ 16 h 1500"/>
                  <a:gd name="T64" fmla="*/ 640 w 1350"/>
                  <a:gd name="T65" fmla="*/ 2 h 1500"/>
                  <a:gd name="T66" fmla="*/ 710 w 1350"/>
                  <a:gd name="T67" fmla="*/ 2 h 1500"/>
                  <a:gd name="T68" fmla="*/ 812 w 1350"/>
                  <a:gd name="T69" fmla="*/ 16 h 1500"/>
                  <a:gd name="T70" fmla="*/ 908 w 1350"/>
                  <a:gd name="T71" fmla="*/ 46 h 1500"/>
                  <a:gd name="T72" fmla="*/ 998 w 1350"/>
                  <a:gd name="T73" fmla="*/ 92 h 1500"/>
                  <a:gd name="T74" fmla="*/ 1080 w 1350"/>
                  <a:gd name="T75" fmla="*/ 150 h 1500"/>
                  <a:gd name="T76" fmla="*/ 1154 w 1350"/>
                  <a:gd name="T77" fmla="*/ 220 h 1500"/>
                  <a:gd name="T78" fmla="*/ 1216 w 1350"/>
                  <a:gd name="T79" fmla="*/ 302 h 1500"/>
                  <a:gd name="T80" fmla="*/ 1270 w 1350"/>
                  <a:gd name="T81" fmla="*/ 392 h 1500"/>
                  <a:gd name="T82" fmla="*/ 1310 w 1350"/>
                  <a:gd name="T83" fmla="*/ 492 h 1500"/>
                  <a:gd name="T84" fmla="*/ 1338 w 1350"/>
                  <a:gd name="T85" fmla="*/ 600 h 1500"/>
                  <a:gd name="T86" fmla="*/ 1350 w 1350"/>
                  <a:gd name="T87" fmla="*/ 712 h 1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350" h="1500">
                    <a:moveTo>
                      <a:pt x="1350" y="750"/>
                    </a:moveTo>
                    <a:lnTo>
                      <a:pt x="1350" y="750"/>
                    </a:lnTo>
                    <a:lnTo>
                      <a:pt x="1350" y="788"/>
                    </a:lnTo>
                    <a:lnTo>
                      <a:pt x="1348" y="826"/>
                    </a:lnTo>
                    <a:lnTo>
                      <a:pt x="1344" y="864"/>
                    </a:lnTo>
                    <a:lnTo>
                      <a:pt x="1338" y="902"/>
                    </a:lnTo>
                    <a:lnTo>
                      <a:pt x="1330" y="938"/>
                    </a:lnTo>
                    <a:lnTo>
                      <a:pt x="1320" y="974"/>
                    </a:lnTo>
                    <a:lnTo>
                      <a:pt x="1310" y="1008"/>
                    </a:lnTo>
                    <a:lnTo>
                      <a:pt x="1298" y="1042"/>
                    </a:lnTo>
                    <a:lnTo>
                      <a:pt x="1284" y="1076"/>
                    </a:lnTo>
                    <a:lnTo>
                      <a:pt x="1270" y="1108"/>
                    </a:lnTo>
                    <a:lnTo>
                      <a:pt x="1254" y="1138"/>
                    </a:lnTo>
                    <a:lnTo>
                      <a:pt x="1236" y="1170"/>
                    </a:lnTo>
                    <a:lnTo>
                      <a:pt x="1216" y="1198"/>
                    </a:lnTo>
                    <a:lnTo>
                      <a:pt x="1196" y="1228"/>
                    </a:lnTo>
                    <a:lnTo>
                      <a:pt x="1176" y="1254"/>
                    </a:lnTo>
                    <a:lnTo>
                      <a:pt x="1154" y="1280"/>
                    </a:lnTo>
                    <a:lnTo>
                      <a:pt x="1130" y="1306"/>
                    </a:lnTo>
                    <a:lnTo>
                      <a:pt x="1106" y="1328"/>
                    </a:lnTo>
                    <a:lnTo>
                      <a:pt x="1080" y="1350"/>
                    </a:lnTo>
                    <a:lnTo>
                      <a:pt x="1054" y="1372"/>
                    </a:lnTo>
                    <a:lnTo>
                      <a:pt x="1026" y="1392"/>
                    </a:lnTo>
                    <a:lnTo>
                      <a:pt x="998" y="1410"/>
                    </a:lnTo>
                    <a:lnTo>
                      <a:pt x="968" y="1426"/>
                    </a:lnTo>
                    <a:lnTo>
                      <a:pt x="938" y="1440"/>
                    </a:lnTo>
                    <a:lnTo>
                      <a:pt x="908" y="1454"/>
                    </a:lnTo>
                    <a:lnTo>
                      <a:pt x="876" y="1466"/>
                    </a:lnTo>
                    <a:lnTo>
                      <a:pt x="844" y="1476"/>
                    </a:lnTo>
                    <a:lnTo>
                      <a:pt x="812" y="1484"/>
                    </a:lnTo>
                    <a:lnTo>
                      <a:pt x="778" y="1492"/>
                    </a:lnTo>
                    <a:lnTo>
                      <a:pt x="744" y="1496"/>
                    </a:lnTo>
                    <a:lnTo>
                      <a:pt x="710" y="1498"/>
                    </a:lnTo>
                    <a:lnTo>
                      <a:pt x="676" y="1500"/>
                    </a:lnTo>
                    <a:lnTo>
                      <a:pt x="676" y="1500"/>
                    </a:lnTo>
                    <a:lnTo>
                      <a:pt x="640" y="1498"/>
                    </a:lnTo>
                    <a:lnTo>
                      <a:pt x="606" y="1496"/>
                    </a:lnTo>
                    <a:lnTo>
                      <a:pt x="572" y="1492"/>
                    </a:lnTo>
                    <a:lnTo>
                      <a:pt x="540" y="1484"/>
                    </a:lnTo>
                    <a:lnTo>
                      <a:pt x="506" y="1476"/>
                    </a:lnTo>
                    <a:lnTo>
                      <a:pt x="474" y="1466"/>
                    </a:lnTo>
                    <a:lnTo>
                      <a:pt x="444" y="1454"/>
                    </a:lnTo>
                    <a:lnTo>
                      <a:pt x="412" y="1440"/>
                    </a:lnTo>
                    <a:lnTo>
                      <a:pt x="382" y="1426"/>
                    </a:lnTo>
                    <a:lnTo>
                      <a:pt x="354" y="1410"/>
                    </a:lnTo>
                    <a:lnTo>
                      <a:pt x="326" y="1392"/>
                    </a:lnTo>
                    <a:lnTo>
                      <a:pt x="298" y="1372"/>
                    </a:lnTo>
                    <a:lnTo>
                      <a:pt x="272" y="1350"/>
                    </a:lnTo>
                    <a:lnTo>
                      <a:pt x="246" y="1328"/>
                    </a:lnTo>
                    <a:lnTo>
                      <a:pt x="222" y="1306"/>
                    </a:lnTo>
                    <a:lnTo>
                      <a:pt x="198" y="1280"/>
                    </a:lnTo>
                    <a:lnTo>
                      <a:pt x="176" y="1254"/>
                    </a:lnTo>
                    <a:lnTo>
                      <a:pt x="154" y="1228"/>
                    </a:lnTo>
                    <a:lnTo>
                      <a:pt x="134" y="1198"/>
                    </a:lnTo>
                    <a:lnTo>
                      <a:pt x="116" y="1170"/>
                    </a:lnTo>
                    <a:lnTo>
                      <a:pt x="98" y="1138"/>
                    </a:lnTo>
                    <a:lnTo>
                      <a:pt x="82" y="1108"/>
                    </a:lnTo>
                    <a:lnTo>
                      <a:pt x="68" y="1076"/>
                    </a:lnTo>
                    <a:lnTo>
                      <a:pt x="54" y="1042"/>
                    </a:lnTo>
                    <a:lnTo>
                      <a:pt x="42" y="1008"/>
                    </a:lnTo>
                    <a:lnTo>
                      <a:pt x="30" y="974"/>
                    </a:lnTo>
                    <a:lnTo>
                      <a:pt x="22" y="938"/>
                    </a:lnTo>
                    <a:lnTo>
                      <a:pt x="14" y="902"/>
                    </a:lnTo>
                    <a:lnTo>
                      <a:pt x="8" y="864"/>
                    </a:lnTo>
                    <a:lnTo>
                      <a:pt x="4" y="826"/>
                    </a:lnTo>
                    <a:lnTo>
                      <a:pt x="2" y="788"/>
                    </a:lnTo>
                    <a:lnTo>
                      <a:pt x="0" y="750"/>
                    </a:lnTo>
                    <a:lnTo>
                      <a:pt x="0" y="750"/>
                    </a:lnTo>
                    <a:lnTo>
                      <a:pt x="2" y="712"/>
                    </a:lnTo>
                    <a:lnTo>
                      <a:pt x="4" y="674"/>
                    </a:lnTo>
                    <a:lnTo>
                      <a:pt x="8" y="636"/>
                    </a:lnTo>
                    <a:lnTo>
                      <a:pt x="14" y="600"/>
                    </a:lnTo>
                    <a:lnTo>
                      <a:pt x="22" y="562"/>
                    </a:lnTo>
                    <a:lnTo>
                      <a:pt x="30" y="528"/>
                    </a:lnTo>
                    <a:lnTo>
                      <a:pt x="42" y="492"/>
                    </a:lnTo>
                    <a:lnTo>
                      <a:pt x="54" y="458"/>
                    </a:lnTo>
                    <a:lnTo>
                      <a:pt x="68" y="426"/>
                    </a:lnTo>
                    <a:lnTo>
                      <a:pt x="82" y="392"/>
                    </a:lnTo>
                    <a:lnTo>
                      <a:pt x="98" y="362"/>
                    </a:lnTo>
                    <a:lnTo>
                      <a:pt x="116" y="332"/>
                    </a:lnTo>
                    <a:lnTo>
                      <a:pt x="134" y="302"/>
                    </a:lnTo>
                    <a:lnTo>
                      <a:pt x="154" y="274"/>
                    </a:lnTo>
                    <a:lnTo>
                      <a:pt x="176" y="246"/>
                    </a:lnTo>
                    <a:lnTo>
                      <a:pt x="198" y="220"/>
                    </a:lnTo>
                    <a:lnTo>
                      <a:pt x="222" y="196"/>
                    </a:lnTo>
                    <a:lnTo>
                      <a:pt x="246" y="172"/>
                    </a:lnTo>
                    <a:lnTo>
                      <a:pt x="272" y="150"/>
                    </a:lnTo>
                    <a:lnTo>
                      <a:pt x="298" y="128"/>
                    </a:lnTo>
                    <a:lnTo>
                      <a:pt x="326" y="110"/>
                    </a:lnTo>
                    <a:lnTo>
                      <a:pt x="354" y="92"/>
                    </a:lnTo>
                    <a:lnTo>
                      <a:pt x="382" y="74"/>
                    </a:lnTo>
                    <a:lnTo>
                      <a:pt x="412" y="60"/>
                    </a:lnTo>
                    <a:lnTo>
                      <a:pt x="444" y="46"/>
                    </a:lnTo>
                    <a:lnTo>
                      <a:pt x="474" y="34"/>
                    </a:lnTo>
                    <a:lnTo>
                      <a:pt x="506" y="24"/>
                    </a:lnTo>
                    <a:lnTo>
                      <a:pt x="540" y="16"/>
                    </a:lnTo>
                    <a:lnTo>
                      <a:pt x="572" y="10"/>
                    </a:lnTo>
                    <a:lnTo>
                      <a:pt x="606" y="4"/>
                    </a:lnTo>
                    <a:lnTo>
                      <a:pt x="640" y="2"/>
                    </a:lnTo>
                    <a:lnTo>
                      <a:pt x="676" y="0"/>
                    </a:lnTo>
                    <a:lnTo>
                      <a:pt x="676" y="0"/>
                    </a:lnTo>
                    <a:lnTo>
                      <a:pt x="710" y="2"/>
                    </a:lnTo>
                    <a:lnTo>
                      <a:pt x="744" y="4"/>
                    </a:lnTo>
                    <a:lnTo>
                      <a:pt x="778" y="10"/>
                    </a:lnTo>
                    <a:lnTo>
                      <a:pt x="812" y="16"/>
                    </a:lnTo>
                    <a:lnTo>
                      <a:pt x="844" y="24"/>
                    </a:lnTo>
                    <a:lnTo>
                      <a:pt x="876" y="34"/>
                    </a:lnTo>
                    <a:lnTo>
                      <a:pt x="908" y="46"/>
                    </a:lnTo>
                    <a:lnTo>
                      <a:pt x="938" y="60"/>
                    </a:lnTo>
                    <a:lnTo>
                      <a:pt x="968" y="74"/>
                    </a:lnTo>
                    <a:lnTo>
                      <a:pt x="998" y="92"/>
                    </a:lnTo>
                    <a:lnTo>
                      <a:pt x="1026" y="110"/>
                    </a:lnTo>
                    <a:lnTo>
                      <a:pt x="1054" y="128"/>
                    </a:lnTo>
                    <a:lnTo>
                      <a:pt x="1080" y="150"/>
                    </a:lnTo>
                    <a:lnTo>
                      <a:pt x="1106" y="172"/>
                    </a:lnTo>
                    <a:lnTo>
                      <a:pt x="1130" y="196"/>
                    </a:lnTo>
                    <a:lnTo>
                      <a:pt x="1154" y="220"/>
                    </a:lnTo>
                    <a:lnTo>
                      <a:pt x="1176" y="246"/>
                    </a:lnTo>
                    <a:lnTo>
                      <a:pt x="1196" y="274"/>
                    </a:lnTo>
                    <a:lnTo>
                      <a:pt x="1216" y="302"/>
                    </a:lnTo>
                    <a:lnTo>
                      <a:pt x="1236" y="332"/>
                    </a:lnTo>
                    <a:lnTo>
                      <a:pt x="1254" y="362"/>
                    </a:lnTo>
                    <a:lnTo>
                      <a:pt x="1270" y="392"/>
                    </a:lnTo>
                    <a:lnTo>
                      <a:pt x="1284" y="426"/>
                    </a:lnTo>
                    <a:lnTo>
                      <a:pt x="1298" y="458"/>
                    </a:lnTo>
                    <a:lnTo>
                      <a:pt x="1310" y="492"/>
                    </a:lnTo>
                    <a:lnTo>
                      <a:pt x="1320" y="528"/>
                    </a:lnTo>
                    <a:lnTo>
                      <a:pt x="1330" y="562"/>
                    </a:lnTo>
                    <a:lnTo>
                      <a:pt x="1338" y="600"/>
                    </a:lnTo>
                    <a:lnTo>
                      <a:pt x="1344" y="636"/>
                    </a:lnTo>
                    <a:lnTo>
                      <a:pt x="1348" y="674"/>
                    </a:lnTo>
                    <a:lnTo>
                      <a:pt x="1350" y="712"/>
                    </a:lnTo>
                    <a:lnTo>
                      <a:pt x="1350" y="75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16" name="Freeform 31"/>
              <p:cNvSpPr>
                <a:spLocks/>
              </p:cNvSpPr>
              <p:nvPr/>
            </p:nvSpPr>
            <p:spPr bwMode="auto">
              <a:xfrm>
                <a:off x="12319000" y="4886325"/>
                <a:ext cx="2143125" cy="2381250"/>
              </a:xfrm>
              <a:custGeom>
                <a:avLst/>
                <a:gdLst>
                  <a:gd name="T0" fmla="*/ 1350 w 1350"/>
                  <a:gd name="T1" fmla="*/ 788 h 1500"/>
                  <a:gd name="T2" fmla="*/ 1338 w 1350"/>
                  <a:gd name="T3" fmla="*/ 902 h 1500"/>
                  <a:gd name="T4" fmla="*/ 1310 w 1350"/>
                  <a:gd name="T5" fmla="*/ 1008 h 1500"/>
                  <a:gd name="T6" fmla="*/ 1270 w 1350"/>
                  <a:gd name="T7" fmla="*/ 1108 h 1500"/>
                  <a:gd name="T8" fmla="*/ 1216 w 1350"/>
                  <a:gd name="T9" fmla="*/ 1198 h 1500"/>
                  <a:gd name="T10" fmla="*/ 1154 w 1350"/>
                  <a:gd name="T11" fmla="*/ 1280 h 1500"/>
                  <a:gd name="T12" fmla="*/ 1080 w 1350"/>
                  <a:gd name="T13" fmla="*/ 1350 h 1500"/>
                  <a:gd name="T14" fmla="*/ 998 w 1350"/>
                  <a:gd name="T15" fmla="*/ 1410 h 1500"/>
                  <a:gd name="T16" fmla="*/ 908 w 1350"/>
                  <a:gd name="T17" fmla="*/ 1454 h 1500"/>
                  <a:gd name="T18" fmla="*/ 812 w 1350"/>
                  <a:gd name="T19" fmla="*/ 1484 h 1500"/>
                  <a:gd name="T20" fmla="*/ 710 w 1350"/>
                  <a:gd name="T21" fmla="*/ 1498 h 1500"/>
                  <a:gd name="T22" fmla="*/ 640 w 1350"/>
                  <a:gd name="T23" fmla="*/ 1498 h 1500"/>
                  <a:gd name="T24" fmla="*/ 540 w 1350"/>
                  <a:gd name="T25" fmla="*/ 1484 h 1500"/>
                  <a:gd name="T26" fmla="*/ 444 w 1350"/>
                  <a:gd name="T27" fmla="*/ 1454 h 1500"/>
                  <a:gd name="T28" fmla="*/ 354 w 1350"/>
                  <a:gd name="T29" fmla="*/ 1410 h 1500"/>
                  <a:gd name="T30" fmla="*/ 272 w 1350"/>
                  <a:gd name="T31" fmla="*/ 1350 h 1500"/>
                  <a:gd name="T32" fmla="*/ 198 w 1350"/>
                  <a:gd name="T33" fmla="*/ 1280 h 1500"/>
                  <a:gd name="T34" fmla="*/ 134 w 1350"/>
                  <a:gd name="T35" fmla="*/ 1198 h 1500"/>
                  <a:gd name="T36" fmla="*/ 82 w 1350"/>
                  <a:gd name="T37" fmla="*/ 1108 h 1500"/>
                  <a:gd name="T38" fmla="*/ 42 w 1350"/>
                  <a:gd name="T39" fmla="*/ 1008 h 1500"/>
                  <a:gd name="T40" fmla="*/ 14 w 1350"/>
                  <a:gd name="T41" fmla="*/ 902 h 1500"/>
                  <a:gd name="T42" fmla="*/ 2 w 1350"/>
                  <a:gd name="T43" fmla="*/ 788 h 1500"/>
                  <a:gd name="T44" fmla="*/ 2 w 1350"/>
                  <a:gd name="T45" fmla="*/ 712 h 1500"/>
                  <a:gd name="T46" fmla="*/ 14 w 1350"/>
                  <a:gd name="T47" fmla="*/ 600 h 1500"/>
                  <a:gd name="T48" fmla="*/ 42 w 1350"/>
                  <a:gd name="T49" fmla="*/ 492 h 1500"/>
                  <a:gd name="T50" fmla="*/ 82 w 1350"/>
                  <a:gd name="T51" fmla="*/ 392 h 1500"/>
                  <a:gd name="T52" fmla="*/ 134 w 1350"/>
                  <a:gd name="T53" fmla="*/ 302 h 1500"/>
                  <a:gd name="T54" fmla="*/ 198 w 1350"/>
                  <a:gd name="T55" fmla="*/ 220 h 1500"/>
                  <a:gd name="T56" fmla="*/ 272 w 1350"/>
                  <a:gd name="T57" fmla="*/ 150 h 1500"/>
                  <a:gd name="T58" fmla="*/ 354 w 1350"/>
                  <a:gd name="T59" fmla="*/ 92 h 1500"/>
                  <a:gd name="T60" fmla="*/ 444 w 1350"/>
                  <a:gd name="T61" fmla="*/ 46 h 1500"/>
                  <a:gd name="T62" fmla="*/ 540 w 1350"/>
                  <a:gd name="T63" fmla="*/ 16 h 1500"/>
                  <a:gd name="T64" fmla="*/ 640 w 1350"/>
                  <a:gd name="T65" fmla="*/ 2 h 1500"/>
                  <a:gd name="T66" fmla="*/ 710 w 1350"/>
                  <a:gd name="T67" fmla="*/ 2 h 1500"/>
                  <a:gd name="T68" fmla="*/ 812 w 1350"/>
                  <a:gd name="T69" fmla="*/ 16 h 1500"/>
                  <a:gd name="T70" fmla="*/ 908 w 1350"/>
                  <a:gd name="T71" fmla="*/ 46 h 1500"/>
                  <a:gd name="T72" fmla="*/ 998 w 1350"/>
                  <a:gd name="T73" fmla="*/ 92 h 1500"/>
                  <a:gd name="T74" fmla="*/ 1080 w 1350"/>
                  <a:gd name="T75" fmla="*/ 150 h 1500"/>
                  <a:gd name="T76" fmla="*/ 1154 w 1350"/>
                  <a:gd name="T77" fmla="*/ 220 h 1500"/>
                  <a:gd name="T78" fmla="*/ 1216 w 1350"/>
                  <a:gd name="T79" fmla="*/ 302 h 1500"/>
                  <a:gd name="T80" fmla="*/ 1270 w 1350"/>
                  <a:gd name="T81" fmla="*/ 392 h 1500"/>
                  <a:gd name="T82" fmla="*/ 1310 w 1350"/>
                  <a:gd name="T83" fmla="*/ 492 h 1500"/>
                  <a:gd name="T84" fmla="*/ 1338 w 1350"/>
                  <a:gd name="T85" fmla="*/ 600 h 1500"/>
                  <a:gd name="T86" fmla="*/ 1350 w 1350"/>
                  <a:gd name="T87" fmla="*/ 712 h 15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350" h="1500">
                    <a:moveTo>
                      <a:pt x="1350" y="750"/>
                    </a:moveTo>
                    <a:lnTo>
                      <a:pt x="1350" y="750"/>
                    </a:lnTo>
                    <a:lnTo>
                      <a:pt x="1350" y="788"/>
                    </a:lnTo>
                    <a:lnTo>
                      <a:pt x="1348" y="826"/>
                    </a:lnTo>
                    <a:lnTo>
                      <a:pt x="1344" y="864"/>
                    </a:lnTo>
                    <a:lnTo>
                      <a:pt x="1338" y="902"/>
                    </a:lnTo>
                    <a:lnTo>
                      <a:pt x="1330" y="938"/>
                    </a:lnTo>
                    <a:lnTo>
                      <a:pt x="1320" y="974"/>
                    </a:lnTo>
                    <a:lnTo>
                      <a:pt x="1310" y="1008"/>
                    </a:lnTo>
                    <a:lnTo>
                      <a:pt x="1298" y="1042"/>
                    </a:lnTo>
                    <a:lnTo>
                      <a:pt x="1284" y="1076"/>
                    </a:lnTo>
                    <a:lnTo>
                      <a:pt x="1270" y="1108"/>
                    </a:lnTo>
                    <a:lnTo>
                      <a:pt x="1254" y="1138"/>
                    </a:lnTo>
                    <a:lnTo>
                      <a:pt x="1236" y="1170"/>
                    </a:lnTo>
                    <a:lnTo>
                      <a:pt x="1216" y="1198"/>
                    </a:lnTo>
                    <a:lnTo>
                      <a:pt x="1196" y="1228"/>
                    </a:lnTo>
                    <a:lnTo>
                      <a:pt x="1176" y="1254"/>
                    </a:lnTo>
                    <a:lnTo>
                      <a:pt x="1154" y="1280"/>
                    </a:lnTo>
                    <a:lnTo>
                      <a:pt x="1130" y="1306"/>
                    </a:lnTo>
                    <a:lnTo>
                      <a:pt x="1106" y="1328"/>
                    </a:lnTo>
                    <a:lnTo>
                      <a:pt x="1080" y="1350"/>
                    </a:lnTo>
                    <a:lnTo>
                      <a:pt x="1054" y="1372"/>
                    </a:lnTo>
                    <a:lnTo>
                      <a:pt x="1026" y="1392"/>
                    </a:lnTo>
                    <a:lnTo>
                      <a:pt x="998" y="1410"/>
                    </a:lnTo>
                    <a:lnTo>
                      <a:pt x="968" y="1426"/>
                    </a:lnTo>
                    <a:lnTo>
                      <a:pt x="938" y="1440"/>
                    </a:lnTo>
                    <a:lnTo>
                      <a:pt x="908" y="1454"/>
                    </a:lnTo>
                    <a:lnTo>
                      <a:pt x="876" y="1466"/>
                    </a:lnTo>
                    <a:lnTo>
                      <a:pt x="844" y="1476"/>
                    </a:lnTo>
                    <a:lnTo>
                      <a:pt x="812" y="1484"/>
                    </a:lnTo>
                    <a:lnTo>
                      <a:pt x="778" y="1492"/>
                    </a:lnTo>
                    <a:lnTo>
                      <a:pt x="744" y="1496"/>
                    </a:lnTo>
                    <a:lnTo>
                      <a:pt x="710" y="1498"/>
                    </a:lnTo>
                    <a:lnTo>
                      <a:pt x="676" y="1500"/>
                    </a:lnTo>
                    <a:lnTo>
                      <a:pt x="676" y="1500"/>
                    </a:lnTo>
                    <a:lnTo>
                      <a:pt x="640" y="1498"/>
                    </a:lnTo>
                    <a:lnTo>
                      <a:pt x="606" y="1496"/>
                    </a:lnTo>
                    <a:lnTo>
                      <a:pt x="572" y="1492"/>
                    </a:lnTo>
                    <a:lnTo>
                      <a:pt x="540" y="1484"/>
                    </a:lnTo>
                    <a:lnTo>
                      <a:pt x="506" y="1476"/>
                    </a:lnTo>
                    <a:lnTo>
                      <a:pt x="474" y="1466"/>
                    </a:lnTo>
                    <a:lnTo>
                      <a:pt x="444" y="1454"/>
                    </a:lnTo>
                    <a:lnTo>
                      <a:pt x="412" y="1440"/>
                    </a:lnTo>
                    <a:lnTo>
                      <a:pt x="382" y="1426"/>
                    </a:lnTo>
                    <a:lnTo>
                      <a:pt x="354" y="1410"/>
                    </a:lnTo>
                    <a:lnTo>
                      <a:pt x="326" y="1392"/>
                    </a:lnTo>
                    <a:lnTo>
                      <a:pt x="298" y="1372"/>
                    </a:lnTo>
                    <a:lnTo>
                      <a:pt x="272" y="1350"/>
                    </a:lnTo>
                    <a:lnTo>
                      <a:pt x="246" y="1328"/>
                    </a:lnTo>
                    <a:lnTo>
                      <a:pt x="222" y="1306"/>
                    </a:lnTo>
                    <a:lnTo>
                      <a:pt x="198" y="1280"/>
                    </a:lnTo>
                    <a:lnTo>
                      <a:pt x="176" y="1254"/>
                    </a:lnTo>
                    <a:lnTo>
                      <a:pt x="154" y="1228"/>
                    </a:lnTo>
                    <a:lnTo>
                      <a:pt x="134" y="1198"/>
                    </a:lnTo>
                    <a:lnTo>
                      <a:pt x="116" y="1170"/>
                    </a:lnTo>
                    <a:lnTo>
                      <a:pt x="98" y="1138"/>
                    </a:lnTo>
                    <a:lnTo>
                      <a:pt x="82" y="1108"/>
                    </a:lnTo>
                    <a:lnTo>
                      <a:pt x="68" y="1076"/>
                    </a:lnTo>
                    <a:lnTo>
                      <a:pt x="54" y="1042"/>
                    </a:lnTo>
                    <a:lnTo>
                      <a:pt x="42" y="1008"/>
                    </a:lnTo>
                    <a:lnTo>
                      <a:pt x="30" y="974"/>
                    </a:lnTo>
                    <a:lnTo>
                      <a:pt x="22" y="938"/>
                    </a:lnTo>
                    <a:lnTo>
                      <a:pt x="14" y="902"/>
                    </a:lnTo>
                    <a:lnTo>
                      <a:pt x="8" y="864"/>
                    </a:lnTo>
                    <a:lnTo>
                      <a:pt x="4" y="826"/>
                    </a:lnTo>
                    <a:lnTo>
                      <a:pt x="2" y="788"/>
                    </a:lnTo>
                    <a:lnTo>
                      <a:pt x="0" y="750"/>
                    </a:lnTo>
                    <a:lnTo>
                      <a:pt x="0" y="750"/>
                    </a:lnTo>
                    <a:lnTo>
                      <a:pt x="2" y="712"/>
                    </a:lnTo>
                    <a:lnTo>
                      <a:pt x="4" y="674"/>
                    </a:lnTo>
                    <a:lnTo>
                      <a:pt x="8" y="636"/>
                    </a:lnTo>
                    <a:lnTo>
                      <a:pt x="14" y="600"/>
                    </a:lnTo>
                    <a:lnTo>
                      <a:pt x="22" y="562"/>
                    </a:lnTo>
                    <a:lnTo>
                      <a:pt x="30" y="528"/>
                    </a:lnTo>
                    <a:lnTo>
                      <a:pt x="42" y="492"/>
                    </a:lnTo>
                    <a:lnTo>
                      <a:pt x="54" y="458"/>
                    </a:lnTo>
                    <a:lnTo>
                      <a:pt x="68" y="426"/>
                    </a:lnTo>
                    <a:lnTo>
                      <a:pt x="82" y="392"/>
                    </a:lnTo>
                    <a:lnTo>
                      <a:pt x="98" y="362"/>
                    </a:lnTo>
                    <a:lnTo>
                      <a:pt x="116" y="332"/>
                    </a:lnTo>
                    <a:lnTo>
                      <a:pt x="134" y="302"/>
                    </a:lnTo>
                    <a:lnTo>
                      <a:pt x="154" y="274"/>
                    </a:lnTo>
                    <a:lnTo>
                      <a:pt x="176" y="246"/>
                    </a:lnTo>
                    <a:lnTo>
                      <a:pt x="198" y="220"/>
                    </a:lnTo>
                    <a:lnTo>
                      <a:pt x="222" y="196"/>
                    </a:lnTo>
                    <a:lnTo>
                      <a:pt x="246" y="172"/>
                    </a:lnTo>
                    <a:lnTo>
                      <a:pt x="272" y="150"/>
                    </a:lnTo>
                    <a:lnTo>
                      <a:pt x="298" y="128"/>
                    </a:lnTo>
                    <a:lnTo>
                      <a:pt x="326" y="110"/>
                    </a:lnTo>
                    <a:lnTo>
                      <a:pt x="354" y="92"/>
                    </a:lnTo>
                    <a:lnTo>
                      <a:pt x="382" y="74"/>
                    </a:lnTo>
                    <a:lnTo>
                      <a:pt x="412" y="60"/>
                    </a:lnTo>
                    <a:lnTo>
                      <a:pt x="444" y="46"/>
                    </a:lnTo>
                    <a:lnTo>
                      <a:pt x="474" y="34"/>
                    </a:lnTo>
                    <a:lnTo>
                      <a:pt x="506" y="24"/>
                    </a:lnTo>
                    <a:lnTo>
                      <a:pt x="540" y="16"/>
                    </a:lnTo>
                    <a:lnTo>
                      <a:pt x="572" y="10"/>
                    </a:lnTo>
                    <a:lnTo>
                      <a:pt x="606" y="4"/>
                    </a:lnTo>
                    <a:lnTo>
                      <a:pt x="640" y="2"/>
                    </a:lnTo>
                    <a:lnTo>
                      <a:pt x="676" y="0"/>
                    </a:lnTo>
                    <a:lnTo>
                      <a:pt x="676" y="0"/>
                    </a:lnTo>
                    <a:lnTo>
                      <a:pt x="710" y="2"/>
                    </a:lnTo>
                    <a:lnTo>
                      <a:pt x="744" y="4"/>
                    </a:lnTo>
                    <a:lnTo>
                      <a:pt x="778" y="10"/>
                    </a:lnTo>
                    <a:lnTo>
                      <a:pt x="812" y="16"/>
                    </a:lnTo>
                    <a:lnTo>
                      <a:pt x="844" y="24"/>
                    </a:lnTo>
                    <a:lnTo>
                      <a:pt x="876" y="34"/>
                    </a:lnTo>
                    <a:lnTo>
                      <a:pt x="908" y="46"/>
                    </a:lnTo>
                    <a:lnTo>
                      <a:pt x="938" y="60"/>
                    </a:lnTo>
                    <a:lnTo>
                      <a:pt x="968" y="74"/>
                    </a:lnTo>
                    <a:lnTo>
                      <a:pt x="998" y="92"/>
                    </a:lnTo>
                    <a:lnTo>
                      <a:pt x="1026" y="110"/>
                    </a:lnTo>
                    <a:lnTo>
                      <a:pt x="1054" y="128"/>
                    </a:lnTo>
                    <a:lnTo>
                      <a:pt x="1080" y="150"/>
                    </a:lnTo>
                    <a:lnTo>
                      <a:pt x="1106" y="172"/>
                    </a:lnTo>
                    <a:lnTo>
                      <a:pt x="1130" y="196"/>
                    </a:lnTo>
                    <a:lnTo>
                      <a:pt x="1154" y="220"/>
                    </a:lnTo>
                    <a:lnTo>
                      <a:pt x="1176" y="246"/>
                    </a:lnTo>
                    <a:lnTo>
                      <a:pt x="1196" y="274"/>
                    </a:lnTo>
                    <a:lnTo>
                      <a:pt x="1216" y="302"/>
                    </a:lnTo>
                    <a:lnTo>
                      <a:pt x="1236" y="332"/>
                    </a:lnTo>
                    <a:lnTo>
                      <a:pt x="1254" y="362"/>
                    </a:lnTo>
                    <a:lnTo>
                      <a:pt x="1270" y="392"/>
                    </a:lnTo>
                    <a:lnTo>
                      <a:pt x="1284" y="426"/>
                    </a:lnTo>
                    <a:lnTo>
                      <a:pt x="1298" y="458"/>
                    </a:lnTo>
                    <a:lnTo>
                      <a:pt x="1310" y="492"/>
                    </a:lnTo>
                    <a:lnTo>
                      <a:pt x="1320" y="528"/>
                    </a:lnTo>
                    <a:lnTo>
                      <a:pt x="1330" y="562"/>
                    </a:lnTo>
                    <a:lnTo>
                      <a:pt x="1338" y="600"/>
                    </a:lnTo>
                    <a:lnTo>
                      <a:pt x="1344" y="636"/>
                    </a:lnTo>
                    <a:lnTo>
                      <a:pt x="1348" y="674"/>
                    </a:lnTo>
                    <a:lnTo>
                      <a:pt x="1350" y="712"/>
                    </a:lnTo>
                    <a:lnTo>
                      <a:pt x="1350" y="75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17" name="Freeform 32"/>
              <p:cNvSpPr>
                <a:spLocks/>
              </p:cNvSpPr>
              <p:nvPr/>
            </p:nvSpPr>
            <p:spPr bwMode="auto">
              <a:xfrm>
                <a:off x="12541250" y="5130800"/>
                <a:ext cx="1701800" cy="1892300"/>
              </a:xfrm>
              <a:custGeom>
                <a:avLst/>
                <a:gdLst>
                  <a:gd name="T0" fmla="*/ 1072 w 1072"/>
                  <a:gd name="T1" fmla="*/ 626 h 1192"/>
                  <a:gd name="T2" fmla="*/ 1060 w 1072"/>
                  <a:gd name="T3" fmla="*/ 716 h 1192"/>
                  <a:gd name="T4" fmla="*/ 1040 w 1072"/>
                  <a:gd name="T5" fmla="*/ 800 h 1192"/>
                  <a:gd name="T6" fmla="*/ 1008 w 1072"/>
                  <a:gd name="T7" fmla="*/ 880 h 1192"/>
                  <a:gd name="T8" fmla="*/ 966 w 1072"/>
                  <a:gd name="T9" fmla="*/ 952 h 1192"/>
                  <a:gd name="T10" fmla="*/ 914 w 1072"/>
                  <a:gd name="T11" fmla="*/ 1018 h 1192"/>
                  <a:gd name="T12" fmla="*/ 856 w 1072"/>
                  <a:gd name="T13" fmla="*/ 1074 h 1192"/>
                  <a:gd name="T14" fmla="*/ 792 w 1072"/>
                  <a:gd name="T15" fmla="*/ 1120 h 1192"/>
                  <a:gd name="T16" fmla="*/ 720 w 1072"/>
                  <a:gd name="T17" fmla="*/ 1156 h 1192"/>
                  <a:gd name="T18" fmla="*/ 644 w 1072"/>
                  <a:gd name="T19" fmla="*/ 1180 h 1192"/>
                  <a:gd name="T20" fmla="*/ 564 w 1072"/>
                  <a:gd name="T21" fmla="*/ 1190 h 1192"/>
                  <a:gd name="T22" fmla="*/ 508 w 1072"/>
                  <a:gd name="T23" fmla="*/ 1190 h 1192"/>
                  <a:gd name="T24" fmla="*/ 428 w 1072"/>
                  <a:gd name="T25" fmla="*/ 1180 h 1192"/>
                  <a:gd name="T26" fmla="*/ 352 w 1072"/>
                  <a:gd name="T27" fmla="*/ 1156 h 1192"/>
                  <a:gd name="T28" fmla="*/ 280 w 1072"/>
                  <a:gd name="T29" fmla="*/ 1120 h 1192"/>
                  <a:gd name="T30" fmla="*/ 214 w 1072"/>
                  <a:gd name="T31" fmla="*/ 1074 h 1192"/>
                  <a:gd name="T32" fmla="*/ 156 w 1072"/>
                  <a:gd name="T33" fmla="*/ 1018 h 1192"/>
                  <a:gd name="T34" fmla="*/ 106 w 1072"/>
                  <a:gd name="T35" fmla="*/ 952 h 1192"/>
                  <a:gd name="T36" fmla="*/ 64 w 1072"/>
                  <a:gd name="T37" fmla="*/ 880 h 1192"/>
                  <a:gd name="T38" fmla="*/ 32 w 1072"/>
                  <a:gd name="T39" fmla="*/ 800 h 1192"/>
                  <a:gd name="T40" fmla="*/ 10 w 1072"/>
                  <a:gd name="T41" fmla="*/ 716 h 1192"/>
                  <a:gd name="T42" fmla="*/ 0 w 1072"/>
                  <a:gd name="T43" fmla="*/ 626 h 1192"/>
                  <a:gd name="T44" fmla="*/ 0 w 1072"/>
                  <a:gd name="T45" fmla="*/ 566 h 1192"/>
                  <a:gd name="T46" fmla="*/ 10 w 1072"/>
                  <a:gd name="T47" fmla="*/ 476 h 1192"/>
                  <a:gd name="T48" fmla="*/ 32 w 1072"/>
                  <a:gd name="T49" fmla="*/ 392 h 1192"/>
                  <a:gd name="T50" fmla="*/ 64 w 1072"/>
                  <a:gd name="T51" fmla="*/ 312 h 1192"/>
                  <a:gd name="T52" fmla="*/ 106 w 1072"/>
                  <a:gd name="T53" fmla="*/ 240 h 1192"/>
                  <a:gd name="T54" fmla="*/ 156 w 1072"/>
                  <a:gd name="T55" fmla="*/ 176 h 1192"/>
                  <a:gd name="T56" fmla="*/ 214 w 1072"/>
                  <a:gd name="T57" fmla="*/ 120 h 1192"/>
                  <a:gd name="T58" fmla="*/ 280 w 1072"/>
                  <a:gd name="T59" fmla="*/ 72 h 1192"/>
                  <a:gd name="T60" fmla="*/ 352 w 1072"/>
                  <a:gd name="T61" fmla="*/ 38 h 1192"/>
                  <a:gd name="T62" fmla="*/ 428 w 1072"/>
                  <a:gd name="T63" fmla="*/ 14 h 1192"/>
                  <a:gd name="T64" fmla="*/ 508 w 1072"/>
                  <a:gd name="T65" fmla="*/ 2 h 1192"/>
                  <a:gd name="T66" fmla="*/ 564 w 1072"/>
                  <a:gd name="T67" fmla="*/ 2 h 1192"/>
                  <a:gd name="T68" fmla="*/ 644 w 1072"/>
                  <a:gd name="T69" fmla="*/ 14 h 1192"/>
                  <a:gd name="T70" fmla="*/ 720 w 1072"/>
                  <a:gd name="T71" fmla="*/ 38 h 1192"/>
                  <a:gd name="T72" fmla="*/ 792 w 1072"/>
                  <a:gd name="T73" fmla="*/ 72 h 1192"/>
                  <a:gd name="T74" fmla="*/ 856 w 1072"/>
                  <a:gd name="T75" fmla="*/ 120 h 1192"/>
                  <a:gd name="T76" fmla="*/ 914 w 1072"/>
                  <a:gd name="T77" fmla="*/ 176 h 1192"/>
                  <a:gd name="T78" fmla="*/ 966 w 1072"/>
                  <a:gd name="T79" fmla="*/ 240 h 1192"/>
                  <a:gd name="T80" fmla="*/ 1008 w 1072"/>
                  <a:gd name="T81" fmla="*/ 312 h 1192"/>
                  <a:gd name="T82" fmla="*/ 1040 w 1072"/>
                  <a:gd name="T83" fmla="*/ 392 h 1192"/>
                  <a:gd name="T84" fmla="*/ 1060 w 1072"/>
                  <a:gd name="T85" fmla="*/ 476 h 1192"/>
                  <a:gd name="T86" fmla="*/ 1072 w 1072"/>
                  <a:gd name="T87" fmla="*/ 566 h 1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072" h="1192">
                    <a:moveTo>
                      <a:pt x="1072" y="596"/>
                    </a:moveTo>
                    <a:lnTo>
                      <a:pt x="1072" y="596"/>
                    </a:lnTo>
                    <a:lnTo>
                      <a:pt x="1072" y="626"/>
                    </a:lnTo>
                    <a:lnTo>
                      <a:pt x="1070" y="658"/>
                    </a:lnTo>
                    <a:lnTo>
                      <a:pt x="1066" y="686"/>
                    </a:lnTo>
                    <a:lnTo>
                      <a:pt x="1060" y="716"/>
                    </a:lnTo>
                    <a:lnTo>
                      <a:pt x="1054" y="746"/>
                    </a:lnTo>
                    <a:lnTo>
                      <a:pt x="1048" y="774"/>
                    </a:lnTo>
                    <a:lnTo>
                      <a:pt x="1040" y="800"/>
                    </a:lnTo>
                    <a:lnTo>
                      <a:pt x="1030" y="828"/>
                    </a:lnTo>
                    <a:lnTo>
                      <a:pt x="1018" y="854"/>
                    </a:lnTo>
                    <a:lnTo>
                      <a:pt x="1008" y="880"/>
                    </a:lnTo>
                    <a:lnTo>
                      <a:pt x="994" y="904"/>
                    </a:lnTo>
                    <a:lnTo>
                      <a:pt x="980" y="930"/>
                    </a:lnTo>
                    <a:lnTo>
                      <a:pt x="966" y="952"/>
                    </a:lnTo>
                    <a:lnTo>
                      <a:pt x="950" y="974"/>
                    </a:lnTo>
                    <a:lnTo>
                      <a:pt x="932" y="996"/>
                    </a:lnTo>
                    <a:lnTo>
                      <a:pt x="914" y="1018"/>
                    </a:lnTo>
                    <a:lnTo>
                      <a:pt x="896" y="1036"/>
                    </a:lnTo>
                    <a:lnTo>
                      <a:pt x="876" y="1056"/>
                    </a:lnTo>
                    <a:lnTo>
                      <a:pt x="856" y="1074"/>
                    </a:lnTo>
                    <a:lnTo>
                      <a:pt x="836" y="1090"/>
                    </a:lnTo>
                    <a:lnTo>
                      <a:pt x="814" y="1106"/>
                    </a:lnTo>
                    <a:lnTo>
                      <a:pt x="792" y="1120"/>
                    </a:lnTo>
                    <a:lnTo>
                      <a:pt x="768" y="1132"/>
                    </a:lnTo>
                    <a:lnTo>
                      <a:pt x="744" y="1144"/>
                    </a:lnTo>
                    <a:lnTo>
                      <a:pt x="720" y="1156"/>
                    </a:lnTo>
                    <a:lnTo>
                      <a:pt x="696" y="1164"/>
                    </a:lnTo>
                    <a:lnTo>
                      <a:pt x="670" y="1172"/>
                    </a:lnTo>
                    <a:lnTo>
                      <a:pt x="644" y="1180"/>
                    </a:lnTo>
                    <a:lnTo>
                      <a:pt x="618" y="1184"/>
                    </a:lnTo>
                    <a:lnTo>
                      <a:pt x="590" y="1188"/>
                    </a:lnTo>
                    <a:lnTo>
                      <a:pt x="564" y="1190"/>
                    </a:lnTo>
                    <a:lnTo>
                      <a:pt x="536" y="1192"/>
                    </a:lnTo>
                    <a:lnTo>
                      <a:pt x="536" y="1192"/>
                    </a:lnTo>
                    <a:lnTo>
                      <a:pt x="508" y="1190"/>
                    </a:lnTo>
                    <a:lnTo>
                      <a:pt x="480" y="1188"/>
                    </a:lnTo>
                    <a:lnTo>
                      <a:pt x="454" y="1184"/>
                    </a:lnTo>
                    <a:lnTo>
                      <a:pt x="428" y="1180"/>
                    </a:lnTo>
                    <a:lnTo>
                      <a:pt x="402" y="1172"/>
                    </a:lnTo>
                    <a:lnTo>
                      <a:pt x="376" y="1164"/>
                    </a:lnTo>
                    <a:lnTo>
                      <a:pt x="352" y="1156"/>
                    </a:lnTo>
                    <a:lnTo>
                      <a:pt x="326" y="1144"/>
                    </a:lnTo>
                    <a:lnTo>
                      <a:pt x="304" y="1132"/>
                    </a:lnTo>
                    <a:lnTo>
                      <a:pt x="280" y="1120"/>
                    </a:lnTo>
                    <a:lnTo>
                      <a:pt x="258" y="1106"/>
                    </a:lnTo>
                    <a:lnTo>
                      <a:pt x="236" y="1090"/>
                    </a:lnTo>
                    <a:lnTo>
                      <a:pt x="214" y="1074"/>
                    </a:lnTo>
                    <a:lnTo>
                      <a:pt x="194" y="1056"/>
                    </a:lnTo>
                    <a:lnTo>
                      <a:pt x="176" y="1036"/>
                    </a:lnTo>
                    <a:lnTo>
                      <a:pt x="156" y="1018"/>
                    </a:lnTo>
                    <a:lnTo>
                      <a:pt x="138" y="996"/>
                    </a:lnTo>
                    <a:lnTo>
                      <a:pt x="122" y="974"/>
                    </a:lnTo>
                    <a:lnTo>
                      <a:pt x="106" y="952"/>
                    </a:lnTo>
                    <a:lnTo>
                      <a:pt x="92" y="930"/>
                    </a:lnTo>
                    <a:lnTo>
                      <a:pt x="78" y="904"/>
                    </a:lnTo>
                    <a:lnTo>
                      <a:pt x="64" y="880"/>
                    </a:lnTo>
                    <a:lnTo>
                      <a:pt x="52" y="854"/>
                    </a:lnTo>
                    <a:lnTo>
                      <a:pt x="42" y="828"/>
                    </a:lnTo>
                    <a:lnTo>
                      <a:pt x="32" y="800"/>
                    </a:lnTo>
                    <a:lnTo>
                      <a:pt x="24" y="774"/>
                    </a:lnTo>
                    <a:lnTo>
                      <a:pt x="16" y="746"/>
                    </a:lnTo>
                    <a:lnTo>
                      <a:pt x="10" y="716"/>
                    </a:lnTo>
                    <a:lnTo>
                      <a:pt x="6" y="686"/>
                    </a:lnTo>
                    <a:lnTo>
                      <a:pt x="2" y="658"/>
                    </a:lnTo>
                    <a:lnTo>
                      <a:pt x="0" y="626"/>
                    </a:lnTo>
                    <a:lnTo>
                      <a:pt x="0" y="596"/>
                    </a:lnTo>
                    <a:lnTo>
                      <a:pt x="0" y="596"/>
                    </a:lnTo>
                    <a:lnTo>
                      <a:pt x="0" y="566"/>
                    </a:lnTo>
                    <a:lnTo>
                      <a:pt x="2" y="536"/>
                    </a:lnTo>
                    <a:lnTo>
                      <a:pt x="6" y="506"/>
                    </a:lnTo>
                    <a:lnTo>
                      <a:pt x="10" y="476"/>
                    </a:lnTo>
                    <a:lnTo>
                      <a:pt x="16" y="448"/>
                    </a:lnTo>
                    <a:lnTo>
                      <a:pt x="24" y="420"/>
                    </a:lnTo>
                    <a:lnTo>
                      <a:pt x="32" y="392"/>
                    </a:lnTo>
                    <a:lnTo>
                      <a:pt x="42" y="364"/>
                    </a:lnTo>
                    <a:lnTo>
                      <a:pt x="52" y="338"/>
                    </a:lnTo>
                    <a:lnTo>
                      <a:pt x="64" y="312"/>
                    </a:lnTo>
                    <a:lnTo>
                      <a:pt x="78" y="288"/>
                    </a:lnTo>
                    <a:lnTo>
                      <a:pt x="92" y="264"/>
                    </a:lnTo>
                    <a:lnTo>
                      <a:pt x="106" y="240"/>
                    </a:lnTo>
                    <a:lnTo>
                      <a:pt x="122" y="218"/>
                    </a:lnTo>
                    <a:lnTo>
                      <a:pt x="138" y="196"/>
                    </a:lnTo>
                    <a:lnTo>
                      <a:pt x="156" y="176"/>
                    </a:lnTo>
                    <a:lnTo>
                      <a:pt x="176" y="156"/>
                    </a:lnTo>
                    <a:lnTo>
                      <a:pt x="194" y="136"/>
                    </a:lnTo>
                    <a:lnTo>
                      <a:pt x="214" y="120"/>
                    </a:lnTo>
                    <a:lnTo>
                      <a:pt x="236" y="102"/>
                    </a:lnTo>
                    <a:lnTo>
                      <a:pt x="258" y="88"/>
                    </a:lnTo>
                    <a:lnTo>
                      <a:pt x="280" y="72"/>
                    </a:lnTo>
                    <a:lnTo>
                      <a:pt x="304" y="60"/>
                    </a:lnTo>
                    <a:lnTo>
                      <a:pt x="326" y="48"/>
                    </a:lnTo>
                    <a:lnTo>
                      <a:pt x="352" y="38"/>
                    </a:lnTo>
                    <a:lnTo>
                      <a:pt x="376" y="28"/>
                    </a:lnTo>
                    <a:lnTo>
                      <a:pt x="402" y="20"/>
                    </a:lnTo>
                    <a:lnTo>
                      <a:pt x="428" y="14"/>
                    </a:lnTo>
                    <a:lnTo>
                      <a:pt x="454" y="8"/>
                    </a:lnTo>
                    <a:lnTo>
                      <a:pt x="480" y="4"/>
                    </a:lnTo>
                    <a:lnTo>
                      <a:pt x="508" y="2"/>
                    </a:lnTo>
                    <a:lnTo>
                      <a:pt x="536" y="0"/>
                    </a:lnTo>
                    <a:lnTo>
                      <a:pt x="536" y="0"/>
                    </a:lnTo>
                    <a:lnTo>
                      <a:pt x="564" y="2"/>
                    </a:lnTo>
                    <a:lnTo>
                      <a:pt x="590" y="4"/>
                    </a:lnTo>
                    <a:lnTo>
                      <a:pt x="618" y="8"/>
                    </a:lnTo>
                    <a:lnTo>
                      <a:pt x="644" y="14"/>
                    </a:lnTo>
                    <a:lnTo>
                      <a:pt x="670" y="20"/>
                    </a:lnTo>
                    <a:lnTo>
                      <a:pt x="696" y="28"/>
                    </a:lnTo>
                    <a:lnTo>
                      <a:pt x="720" y="38"/>
                    </a:lnTo>
                    <a:lnTo>
                      <a:pt x="744" y="48"/>
                    </a:lnTo>
                    <a:lnTo>
                      <a:pt x="768" y="60"/>
                    </a:lnTo>
                    <a:lnTo>
                      <a:pt x="792" y="72"/>
                    </a:lnTo>
                    <a:lnTo>
                      <a:pt x="814" y="88"/>
                    </a:lnTo>
                    <a:lnTo>
                      <a:pt x="836" y="102"/>
                    </a:lnTo>
                    <a:lnTo>
                      <a:pt x="856" y="120"/>
                    </a:lnTo>
                    <a:lnTo>
                      <a:pt x="876" y="136"/>
                    </a:lnTo>
                    <a:lnTo>
                      <a:pt x="896" y="156"/>
                    </a:lnTo>
                    <a:lnTo>
                      <a:pt x="914" y="176"/>
                    </a:lnTo>
                    <a:lnTo>
                      <a:pt x="932" y="196"/>
                    </a:lnTo>
                    <a:lnTo>
                      <a:pt x="950" y="218"/>
                    </a:lnTo>
                    <a:lnTo>
                      <a:pt x="966" y="240"/>
                    </a:lnTo>
                    <a:lnTo>
                      <a:pt x="980" y="264"/>
                    </a:lnTo>
                    <a:lnTo>
                      <a:pt x="994" y="288"/>
                    </a:lnTo>
                    <a:lnTo>
                      <a:pt x="1008" y="312"/>
                    </a:lnTo>
                    <a:lnTo>
                      <a:pt x="1018" y="338"/>
                    </a:lnTo>
                    <a:lnTo>
                      <a:pt x="1030" y="364"/>
                    </a:lnTo>
                    <a:lnTo>
                      <a:pt x="1040" y="392"/>
                    </a:lnTo>
                    <a:lnTo>
                      <a:pt x="1048" y="420"/>
                    </a:lnTo>
                    <a:lnTo>
                      <a:pt x="1054" y="448"/>
                    </a:lnTo>
                    <a:lnTo>
                      <a:pt x="1060" y="476"/>
                    </a:lnTo>
                    <a:lnTo>
                      <a:pt x="1066" y="506"/>
                    </a:lnTo>
                    <a:lnTo>
                      <a:pt x="1070" y="536"/>
                    </a:lnTo>
                    <a:lnTo>
                      <a:pt x="1072" y="566"/>
                    </a:lnTo>
                    <a:lnTo>
                      <a:pt x="1072" y="596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18" name="Freeform 33"/>
              <p:cNvSpPr>
                <a:spLocks/>
              </p:cNvSpPr>
              <p:nvPr/>
            </p:nvSpPr>
            <p:spPr bwMode="auto">
              <a:xfrm>
                <a:off x="12541250" y="5130800"/>
                <a:ext cx="1701800" cy="1892300"/>
              </a:xfrm>
              <a:custGeom>
                <a:avLst/>
                <a:gdLst>
                  <a:gd name="T0" fmla="*/ 1072 w 1072"/>
                  <a:gd name="T1" fmla="*/ 626 h 1192"/>
                  <a:gd name="T2" fmla="*/ 1060 w 1072"/>
                  <a:gd name="T3" fmla="*/ 716 h 1192"/>
                  <a:gd name="T4" fmla="*/ 1040 w 1072"/>
                  <a:gd name="T5" fmla="*/ 800 h 1192"/>
                  <a:gd name="T6" fmla="*/ 1008 w 1072"/>
                  <a:gd name="T7" fmla="*/ 880 h 1192"/>
                  <a:gd name="T8" fmla="*/ 966 w 1072"/>
                  <a:gd name="T9" fmla="*/ 952 h 1192"/>
                  <a:gd name="T10" fmla="*/ 914 w 1072"/>
                  <a:gd name="T11" fmla="*/ 1018 h 1192"/>
                  <a:gd name="T12" fmla="*/ 856 w 1072"/>
                  <a:gd name="T13" fmla="*/ 1074 h 1192"/>
                  <a:gd name="T14" fmla="*/ 792 w 1072"/>
                  <a:gd name="T15" fmla="*/ 1120 h 1192"/>
                  <a:gd name="T16" fmla="*/ 720 w 1072"/>
                  <a:gd name="T17" fmla="*/ 1156 h 1192"/>
                  <a:gd name="T18" fmla="*/ 644 w 1072"/>
                  <a:gd name="T19" fmla="*/ 1180 h 1192"/>
                  <a:gd name="T20" fmla="*/ 564 w 1072"/>
                  <a:gd name="T21" fmla="*/ 1190 h 1192"/>
                  <a:gd name="T22" fmla="*/ 508 w 1072"/>
                  <a:gd name="T23" fmla="*/ 1190 h 1192"/>
                  <a:gd name="T24" fmla="*/ 428 w 1072"/>
                  <a:gd name="T25" fmla="*/ 1180 h 1192"/>
                  <a:gd name="T26" fmla="*/ 352 w 1072"/>
                  <a:gd name="T27" fmla="*/ 1156 h 1192"/>
                  <a:gd name="T28" fmla="*/ 280 w 1072"/>
                  <a:gd name="T29" fmla="*/ 1120 h 1192"/>
                  <a:gd name="T30" fmla="*/ 214 w 1072"/>
                  <a:gd name="T31" fmla="*/ 1074 h 1192"/>
                  <a:gd name="T32" fmla="*/ 156 w 1072"/>
                  <a:gd name="T33" fmla="*/ 1018 h 1192"/>
                  <a:gd name="T34" fmla="*/ 106 w 1072"/>
                  <a:gd name="T35" fmla="*/ 952 h 1192"/>
                  <a:gd name="T36" fmla="*/ 64 w 1072"/>
                  <a:gd name="T37" fmla="*/ 880 h 1192"/>
                  <a:gd name="T38" fmla="*/ 32 w 1072"/>
                  <a:gd name="T39" fmla="*/ 800 h 1192"/>
                  <a:gd name="T40" fmla="*/ 10 w 1072"/>
                  <a:gd name="T41" fmla="*/ 716 h 1192"/>
                  <a:gd name="T42" fmla="*/ 0 w 1072"/>
                  <a:gd name="T43" fmla="*/ 626 h 1192"/>
                  <a:gd name="T44" fmla="*/ 0 w 1072"/>
                  <a:gd name="T45" fmla="*/ 566 h 1192"/>
                  <a:gd name="T46" fmla="*/ 10 w 1072"/>
                  <a:gd name="T47" fmla="*/ 476 h 1192"/>
                  <a:gd name="T48" fmla="*/ 32 w 1072"/>
                  <a:gd name="T49" fmla="*/ 392 h 1192"/>
                  <a:gd name="T50" fmla="*/ 64 w 1072"/>
                  <a:gd name="T51" fmla="*/ 312 h 1192"/>
                  <a:gd name="T52" fmla="*/ 106 w 1072"/>
                  <a:gd name="T53" fmla="*/ 240 h 1192"/>
                  <a:gd name="T54" fmla="*/ 156 w 1072"/>
                  <a:gd name="T55" fmla="*/ 176 h 1192"/>
                  <a:gd name="T56" fmla="*/ 214 w 1072"/>
                  <a:gd name="T57" fmla="*/ 120 h 1192"/>
                  <a:gd name="T58" fmla="*/ 280 w 1072"/>
                  <a:gd name="T59" fmla="*/ 72 h 1192"/>
                  <a:gd name="T60" fmla="*/ 352 w 1072"/>
                  <a:gd name="T61" fmla="*/ 38 h 1192"/>
                  <a:gd name="T62" fmla="*/ 428 w 1072"/>
                  <a:gd name="T63" fmla="*/ 14 h 1192"/>
                  <a:gd name="T64" fmla="*/ 508 w 1072"/>
                  <a:gd name="T65" fmla="*/ 2 h 1192"/>
                  <a:gd name="T66" fmla="*/ 564 w 1072"/>
                  <a:gd name="T67" fmla="*/ 2 h 1192"/>
                  <a:gd name="T68" fmla="*/ 644 w 1072"/>
                  <a:gd name="T69" fmla="*/ 14 h 1192"/>
                  <a:gd name="T70" fmla="*/ 720 w 1072"/>
                  <a:gd name="T71" fmla="*/ 38 h 1192"/>
                  <a:gd name="T72" fmla="*/ 792 w 1072"/>
                  <a:gd name="T73" fmla="*/ 72 h 1192"/>
                  <a:gd name="T74" fmla="*/ 856 w 1072"/>
                  <a:gd name="T75" fmla="*/ 120 h 1192"/>
                  <a:gd name="T76" fmla="*/ 914 w 1072"/>
                  <a:gd name="T77" fmla="*/ 176 h 1192"/>
                  <a:gd name="T78" fmla="*/ 966 w 1072"/>
                  <a:gd name="T79" fmla="*/ 240 h 1192"/>
                  <a:gd name="T80" fmla="*/ 1008 w 1072"/>
                  <a:gd name="T81" fmla="*/ 312 h 1192"/>
                  <a:gd name="T82" fmla="*/ 1040 w 1072"/>
                  <a:gd name="T83" fmla="*/ 392 h 1192"/>
                  <a:gd name="T84" fmla="*/ 1060 w 1072"/>
                  <a:gd name="T85" fmla="*/ 476 h 1192"/>
                  <a:gd name="T86" fmla="*/ 1072 w 1072"/>
                  <a:gd name="T87" fmla="*/ 566 h 1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072" h="1192">
                    <a:moveTo>
                      <a:pt x="1072" y="596"/>
                    </a:moveTo>
                    <a:lnTo>
                      <a:pt x="1072" y="596"/>
                    </a:lnTo>
                    <a:lnTo>
                      <a:pt x="1072" y="626"/>
                    </a:lnTo>
                    <a:lnTo>
                      <a:pt x="1070" y="658"/>
                    </a:lnTo>
                    <a:lnTo>
                      <a:pt x="1066" y="686"/>
                    </a:lnTo>
                    <a:lnTo>
                      <a:pt x="1060" y="716"/>
                    </a:lnTo>
                    <a:lnTo>
                      <a:pt x="1054" y="746"/>
                    </a:lnTo>
                    <a:lnTo>
                      <a:pt x="1048" y="774"/>
                    </a:lnTo>
                    <a:lnTo>
                      <a:pt x="1040" y="800"/>
                    </a:lnTo>
                    <a:lnTo>
                      <a:pt x="1030" y="828"/>
                    </a:lnTo>
                    <a:lnTo>
                      <a:pt x="1018" y="854"/>
                    </a:lnTo>
                    <a:lnTo>
                      <a:pt x="1008" y="880"/>
                    </a:lnTo>
                    <a:lnTo>
                      <a:pt x="994" y="904"/>
                    </a:lnTo>
                    <a:lnTo>
                      <a:pt x="980" y="930"/>
                    </a:lnTo>
                    <a:lnTo>
                      <a:pt x="966" y="952"/>
                    </a:lnTo>
                    <a:lnTo>
                      <a:pt x="950" y="974"/>
                    </a:lnTo>
                    <a:lnTo>
                      <a:pt x="932" y="996"/>
                    </a:lnTo>
                    <a:lnTo>
                      <a:pt x="914" y="1018"/>
                    </a:lnTo>
                    <a:lnTo>
                      <a:pt x="896" y="1036"/>
                    </a:lnTo>
                    <a:lnTo>
                      <a:pt x="876" y="1056"/>
                    </a:lnTo>
                    <a:lnTo>
                      <a:pt x="856" y="1074"/>
                    </a:lnTo>
                    <a:lnTo>
                      <a:pt x="836" y="1090"/>
                    </a:lnTo>
                    <a:lnTo>
                      <a:pt x="814" y="1106"/>
                    </a:lnTo>
                    <a:lnTo>
                      <a:pt x="792" y="1120"/>
                    </a:lnTo>
                    <a:lnTo>
                      <a:pt x="768" y="1132"/>
                    </a:lnTo>
                    <a:lnTo>
                      <a:pt x="744" y="1144"/>
                    </a:lnTo>
                    <a:lnTo>
                      <a:pt x="720" y="1156"/>
                    </a:lnTo>
                    <a:lnTo>
                      <a:pt x="696" y="1164"/>
                    </a:lnTo>
                    <a:lnTo>
                      <a:pt x="670" y="1172"/>
                    </a:lnTo>
                    <a:lnTo>
                      <a:pt x="644" y="1180"/>
                    </a:lnTo>
                    <a:lnTo>
                      <a:pt x="618" y="1184"/>
                    </a:lnTo>
                    <a:lnTo>
                      <a:pt x="590" y="1188"/>
                    </a:lnTo>
                    <a:lnTo>
                      <a:pt x="564" y="1190"/>
                    </a:lnTo>
                    <a:lnTo>
                      <a:pt x="536" y="1192"/>
                    </a:lnTo>
                    <a:lnTo>
                      <a:pt x="536" y="1192"/>
                    </a:lnTo>
                    <a:lnTo>
                      <a:pt x="508" y="1190"/>
                    </a:lnTo>
                    <a:lnTo>
                      <a:pt x="480" y="1188"/>
                    </a:lnTo>
                    <a:lnTo>
                      <a:pt x="454" y="1184"/>
                    </a:lnTo>
                    <a:lnTo>
                      <a:pt x="428" y="1180"/>
                    </a:lnTo>
                    <a:lnTo>
                      <a:pt x="402" y="1172"/>
                    </a:lnTo>
                    <a:lnTo>
                      <a:pt x="376" y="1164"/>
                    </a:lnTo>
                    <a:lnTo>
                      <a:pt x="352" y="1156"/>
                    </a:lnTo>
                    <a:lnTo>
                      <a:pt x="326" y="1144"/>
                    </a:lnTo>
                    <a:lnTo>
                      <a:pt x="304" y="1132"/>
                    </a:lnTo>
                    <a:lnTo>
                      <a:pt x="280" y="1120"/>
                    </a:lnTo>
                    <a:lnTo>
                      <a:pt x="258" y="1106"/>
                    </a:lnTo>
                    <a:lnTo>
                      <a:pt x="236" y="1090"/>
                    </a:lnTo>
                    <a:lnTo>
                      <a:pt x="214" y="1074"/>
                    </a:lnTo>
                    <a:lnTo>
                      <a:pt x="194" y="1056"/>
                    </a:lnTo>
                    <a:lnTo>
                      <a:pt x="176" y="1036"/>
                    </a:lnTo>
                    <a:lnTo>
                      <a:pt x="156" y="1018"/>
                    </a:lnTo>
                    <a:lnTo>
                      <a:pt x="138" y="996"/>
                    </a:lnTo>
                    <a:lnTo>
                      <a:pt x="122" y="974"/>
                    </a:lnTo>
                    <a:lnTo>
                      <a:pt x="106" y="952"/>
                    </a:lnTo>
                    <a:lnTo>
                      <a:pt x="92" y="930"/>
                    </a:lnTo>
                    <a:lnTo>
                      <a:pt x="78" y="904"/>
                    </a:lnTo>
                    <a:lnTo>
                      <a:pt x="64" y="880"/>
                    </a:lnTo>
                    <a:lnTo>
                      <a:pt x="52" y="854"/>
                    </a:lnTo>
                    <a:lnTo>
                      <a:pt x="42" y="828"/>
                    </a:lnTo>
                    <a:lnTo>
                      <a:pt x="32" y="800"/>
                    </a:lnTo>
                    <a:lnTo>
                      <a:pt x="24" y="774"/>
                    </a:lnTo>
                    <a:lnTo>
                      <a:pt x="16" y="746"/>
                    </a:lnTo>
                    <a:lnTo>
                      <a:pt x="10" y="716"/>
                    </a:lnTo>
                    <a:lnTo>
                      <a:pt x="6" y="686"/>
                    </a:lnTo>
                    <a:lnTo>
                      <a:pt x="2" y="658"/>
                    </a:lnTo>
                    <a:lnTo>
                      <a:pt x="0" y="626"/>
                    </a:lnTo>
                    <a:lnTo>
                      <a:pt x="0" y="596"/>
                    </a:lnTo>
                    <a:lnTo>
                      <a:pt x="0" y="596"/>
                    </a:lnTo>
                    <a:lnTo>
                      <a:pt x="0" y="566"/>
                    </a:lnTo>
                    <a:lnTo>
                      <a:pt x="2" y="536"/>
                    </a:lnTo>
                    <a:lnTo>
                      <a:pt x="6" y="506"/>
                    </a:lnTo>
                    <a:lnTo>
                      <a:pt x="10" y="476"/>
                    </a:lnTo>
                    <a:lnTo>
                      <a:pt x="16" y="448"/>
                    </a:lnTo>
                    <a:lnTo>
                      <a:pt x="24" y="420"/>
                    </a:lnTo>
                    <a:lnTo>
                      <a:pt x="32" y="392"/>
                    </a:lnTo>
                    <a:lnTo>
                      <a:pt x="42" y="364"/>
                    </a:lnTo>
                    <a:lnTo>
                      <a:pt x="52" y="338"/>
                    </a:lnTo>
                    <a:lnTo>
                      <a:pt x="64" y="312"/>
                    </a:lnTo>
                    <a:lnTo>
                      <a:pt x="78" y="288"/>
                    </a:lnTo>
                    <a:lnTo>
                      <a:pt x="92" y="264"/>
                    </a:lnTo>
                    <a:lnTo>
                      <a:pt x="106" y="240"/>
                    </a:lnTo>
                    <a:lnTo>
                      <a:pt x="122" y="218"/>
                    </a:lnTo>
                    <a:lnTo>
                      <a:pt x="138" y="196"/>
                    </a:lnTo>
                    <a:lnTo>
                      <a:pt x="156" y="176"/>
                    </a:lnTo>
                    <a:lnTo>
                      <a:pt x="176" y="156"/>
                    </a:lnTo>
                    <a:lnTo>
                      <a:pt x="194" y="136"/>
                    </a:lnTo>
                    <a:lnTo>
                      <a:pt x="214" y="120"/>
                    </a:lnTo>
                    <a:lnTo>
                      <a:pt x="236" y="102"/>
                    </a:lnTo>
                    <a:lnTo>
                      <a:pt x="258" y="88"/>
                    </a:lnTo>
                    <a:lnTo>
                      <a:pt x="280" y="72"/>
                    </a:lnTo>
                    <a:lnTo>
                      <a:pt x="304" y="60"/>
                    </a:lnTo>
                    <a:lnTo>
                      <a:pt x="326" y="48"/>
                    </a:lnTo>
                    <a:lnTo>
                      <a:pt x="352" y="38"/>
                    </a:lnTo>
                    <a:lnTo>
                      <a:pt x="376" y="28"/>
                    </a:lnTo>
                    <a:lnTo>
                      <a:pt x="402" y="20"/>
                    </a:lnTo>
                    <a:lnTo>
                      <a:pt x="428" y="14"/>
                    </a:lnTo>
                    <a:lnTo>
                      <a:pt x="454" y="8"/>
                    </a:lnTo>
                    <a:lnTo>
                      <a:pt x="480" y="4"/>
                    </a:lnTo>
                    <a:lnTo>
                      <a:pt x="508" y="2"/>
                    </a:lnTo>
                    <a:lnTo>
                      <a:pt x="536" y="0"/>
                    </a:lnTo>
                    <a:lnTo>
                      <a:pt x="536" y="0"/>
                    </a:lnTo>
                    <a:lnTo>
                      <a:pt x="564" y="2"/>
                    </a:lnTo>
                    <a:lnTo>
                      <a:pt x="590" y="4"/>
                    </a:lnTo>
                    <a:lnTo>
                      <a:pt x="618" y="8"/>
                    </a:lnTo>
                    <a:lnTo>
                      <a:pt x="644" y="14"/>
                    </a:lnTo>
                    <a:lnTo>
                      <a:pt x="670" y="20"/>
                    </a:lnTo>
                    <a:lnTo>
                      <a:pt x="696" y="28"/>
                    </a:lnTo>
                    <a:lnTo>
                      <a:pt x="720" y="38"/>
                    </a:lnTo>
                    <a:lnTo>
                      <a:pt x="744" y="48"/>
                    </a:lnTo>
                    <a:lnTo>
                      <a:pt x="768" y="60"/>
                    </a:lnTo>
                    <a:lnTo>
                      <a:pt x="792" y="72"/>
                    </a:lnTo>
                    <a:lnTo>
                      <a:pt x="814" y="88"/>
                    </a:lnTo>
                    <a:lnTo>
                      <a:pt x="836" y="102"/>
                    </a:lnTo>
                    <a:lnTo>
                      <a:pt x="856" y="120"/>
                    </a:lnTo>
                    <a:lnTo>
                      <a:pt x="876" y="136"/>
                    </a:lnTo>
                    <a:lnTo>
                      <a:pt x="896" y="156"/>
                    </a:lnTo>
                    <a:lnTo>
                      <a:pt x="914" y="176"/>
                    </a:lnTo>
                    <a:lnTo>
                      <a:pt x="932" y="196"/>
                    </a:lnTo>
                    <a:lnTo>
                      <a:pt x="950" y="218"/>
                    </a:lnTo>
                    <a:lnTo>
                      <a:pt x="966" y="240"/>
                    </a:lnTo>
                    <a:lnTo>
                      <a:pt x="980" y="264"/>
                    </a:lnTo>
                    <a:lnTo>
                      <a:pt x="994" y="288"/>
                    </a:lnTo>
                    <a:lnTo>
                      <a:pt x="1008" y="312"/>
                    </a:lnTo>
                    <a:lnTo>
                      <a:pt x="1018" y="338"/>
                    </a:lnTo>
                    <a:lnTo>
                      <a:pt x="1030" y="364"/>
                    </a:lnTo>
                    <a:lnTo>
                      <a:pt x="1040" y="392"/>
                    </a:lnTo>
                    <a:lnTo>
                      <a:pt x="1048" y="420"/>
                    </a:lnTo>
                    <a:lnTo>
                      <a:pt x="1054" y="448"/>
                    </a:lnTo>
                    <a:lnTo>
                      <a:pt x="1060" y="476"/>
                    </a:lnTo>
                    <a:lnTo>
                      <a:pt x="1066" y="506"/>
                    </a:lnTo>
                    <a:lnTo>
                      <a:pt x="1070" y="536"/>
                    </a:lnTo>
                    <a:lnTo>
                      <a:pt x="1072" y="566"/>
                    </a:lnTo>
                    <a:lnTo>
                      <a:pt x="1072" y="59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19" name="Freeform 34"/>
              <p:cNvSpPr>
                <a:spLocks/>
              </p:cNvSpPr>
              <p:nvPr/>
            </p:nvSpPr>
            <p:spPr bwMode="auto">
              <a:xfrm>
                <a:off x="12817475" y="5438775"/>
                <a:ext cx="1149350" cy="1276350"/>
              </a:xfrm>
              <a:custGeom>
                <a:avLst/>
                <a:gdLst>
                  <a:gd name="T0" fmla="*/ 724 w 724"/>
                  <a:gd name="T1" fmla="*/ 402 h 804"/>
                  <a:gd name="T2" fmla="*/ 716 w 724"/>
                  <a:gd name="T3" fmla="*/ 484 h 804"/>
                  <a:gd name="T4" fmla="*/ 696 w 724"/>
                  <a:gd name="T5" fmla="*/ 558 h 804"/>
                  <a:gd name="T6" fmla="*/ 662 w 724"/>
                  <a:gd name="T7" fmla="*/ 626 h 804"/>
                  <a:gd name="T8" fmla="*/ 618 w 724"/>
                  <a:gd name="T9" fmla="*/ 686 h 804"/>
                  <a:gd name="T10" fmla="*/ 564 w 724"/>
                  <a:gd name="T11" fmla="*/ 736 h 804"/>
                  <a:gd name="T12" fmla="*/ 502 w 724"/>
                  <a:gd name="T13" fmla="*/ 772 h 804"/>
                  <a:gd name="T14" fmla="*/ 434 w 724"/>
                  <a:gd name="T15" fmla="*/ 796 h 804"/>
                  <a:gd name="T16" fmla="*/ 362 w 724"/>
                  <a:gd name="T17" fmla="*/ 804 h 804"/>
                  <a:gd name="T18" fmla="*/ 324 w 724"/>
                  <a:gd name="T19" fmla="*/ 802 h 804"/>
                  <a:gd name="T20" fmla="*/ 254 w 724"/>
                  <a:gd name="T21" fmla="*/ 786 h 804"/>
                  <a:gd name="T22" fmla="*/ 190 w 724"/>
                  <a:gd name="T23" fmla="*/ 756 h 804"/>
                  <a:gd name="T24" fmla="*/ 132 w 724"/>
                  <a:gd name="T25" fmla="*/ 712 h 804"/>
                  <a:gd name="T26" fmla="*/ 82 w 724"/>
                  <a:gd name="T27" fmla="*/ 658 h 804"/>
                  <a:gd name="T28" fmla="*/ 44 w 724"/>
                  <a:gd name="T29" fmla="*/ 594 h 804"/>
                  <a:gd name="T30" fmla="*/ 16 w 724"/>
                  <a:gd name="T31" fmla="*/ 522 h 804"/>
                  <a:gd name="T32" fmla="*/ 2 w 724"/>
                  <a:gd name="T33" fmla="*/ 444 h 804"/>
                  <a:gd name="T34" fmla="*/ 0 w 724"/>
                  <a:gd name="T35" fmla="*/ 402 h 804"/>
                  <a:gd name="T36" fmla="*/ 8 w 724"/>
                  <a:gd name="T37" fmla="*/ 322 h 804"/>
                  <a:gd name="T38" fmla="*/ 28 w 724"/>
                  <a:gd name="T39" fmla="*/ 246 h 804"/>
                  <a:gd name="T40" fmla="*/ 62 w 724"/>
                  <a:gd name="T41" fmla="*/ 178 h 804"/>
                  <a:gd name="T42" fmla="*/ 106 w 724"/>
                  <a:gd name="T43" fmla="*/ 118 h 804"/>
                  <a:gd name="T44" fmla="*/ 160 w 724"/>
                  <a:gd name="T45" fmla="*/ 70 h 804"/>
                  <a:gd name="T46" fmla="*/ 220 w 724"/>
                  <a:gd name="T47" fmla="*/ 32 h 804"/>
                  <a:gd name="T48" fmla="*/ 288 w 724"/>
                  <a:gd name="T49" fmla="*/ 8 h 804"/>
                  <a:gd name="T50" fmla="*/ 362 w 724"/>
                  <a:gd name="T51" fmla="*/ 0 h 804"/>
                  <a:gd name="T52" fmla="*/ 398 w 724"/>
                  <a:gd name="T53" fmla="*/ 2 h 804"/>
                  <a:gd name="T54" fmla="*/ 470 w 724"/>
                  <a:gd name="T55" fmla="*/ 18 h 804"/>
                  <a:gd name="T56" fmla="*/ 534 w 724"/>
                  <a:gd name="T57" fmla="*/ 48 h 804"/>
                  <a:gd name="T58" fmla="*/ 592 w 724"/>
                  <a:gd name="T59" fmla="*/ 92 h 804"/>
                  <a:gd name="T60" fmla="*/ 640 w 724"/>
                  <a:gd name="T61" fmla="*/ 146 h 804"/>
                  <a:gd name="T62" fmla="*/ 680 w 724"/>
                  <a:gd name="T63" fmla="*/ 210 h 804"/>
                  <a:gd name="T64" fmla="*/ 708 w 724"/>
                  <a:gd name="T65" fmla="*/ 282 h 804"/>
                  <a:gd name="T66" fmla="*/ 722 w 724"/>
                  <a:gd name="T67" fmla="*/ 362 h 8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24" h="804">
                    <a:moveTo>
                      <a:pt x="724" y="402"/>
                    </a:moveTo>
                    <a:lnTo>
                      <a:pt x="724" y="402"/>
                    </a:lnTo>
                    <a:lnTo>
                      <a:pt x="722" y="444"/>
                    </a:lnTo>
                    <a:lnTo>
                      <a:pt x="716" y="484"/>
                    </a:lnTo>
                    <a:lnTo>
                      <a:pt x="708" y="522"/>
                    </a:lnTo>
                    <a:lnTo>
                      <a:pt x="696" y="558"/>
                    </a:lnTo>
                    <a:lnTo>
                      <a:pt x="680" y="594"/>
                    </a:lnTo>
                    <a:lnTo>
                      <a:pt x="662" y="626"/>
                    </a:lnTo>
                    <a:lnTo>
                      <a:pt x="640" y="658"/>
                    </a:lnTo>
                    <a:lnTo>
                      <a:pt x="618" y="686"/>
                    </a:lnTo>
                    <a:lnTo>
                      <a:pt x="592" y="712"/>
                    </a:lnTo>
                    <a:lnTo>
                      <a:pt x="564" y="736"/>
                    </a:lnTo>
                    <a:lnTo>
                      <a:pt x="534" y="756"/>
                    </a:lnTo>
                    <a:lnTo>
                      <a:pt x="502" y="772"/>
                    </a:lnTo>
                    <a:lnTo>
                      <a:pt x="470" y="786"/>
                    </a:lnTo>
                    <a:lnTo>
                      <a:pt x="434" y="796"/>
                    </a:lnTo>
                    <a:lnTo>
                      <a:pt x="398" y="802"/>
                    </a:lnTo>
                    <a:lnTo>
                      <a:pt x="362" y="804"/>
                    </a:lnTo>
                    <a:lnTo>
                      <a:pt x="362" y="804"/>
                    </a:lnTo>
                    <a:lnTo>
                      <a:pt x="324" y="802"/>
                    </a:lnTo>
                    <a:lnTo>
                      <a:pt x="288" y="796"/>
                    </a:lnTo>
                    <a:lnTo>
                      <a:pt x="254" y="786"/>
                    </a:lnTo>
                    <a:lnTo>
                      <a:pt x="220" y="772"/>
                    </a:lnTo>
                    <a:lnTo>
                      <a:pt x="190" y="756"/>
                    </a:lnTo>
                    <a:lnTo>
                      <a:pt x="160" y="736"/>
                    </a:lnTo>
                    <a:lnTo>
                      <a:pt x="132" y="712"/>
                    </a:lnTo>
                    <a:lnTo>
                      <a:pt x="106" y="686"/>
                    </a:lnTo>
                    <a:lnTo>
                      <a:pt x="82" y="658"/>
                    </a:lnTo>
                    <a:lnTo>
                      <a:pt x="62" y="626"/>
                    </a:lnTo>
                    <a:lnTo>
                      <a:pt x="44" y="594"/>
                    </a:lnTo>
                    <a:lnTo>
                      <a:pt x="28" y="558"/>
                    </a:lnTo>
                    <a:lnTo>
                      <a:pt x="16" y="522"/>
                    </a:lnTo>
                    <a:lnTo>
                      <a:pt x="8" y="484"/>
                    </a:lnTo>
                    <a:lnTo>
                      <a:pt x="2" y="444"/>
                    </a:lnTo>
                    <a:lnTo>
                      <a:pt x="0" y="402"/>
                    </a:lnTo>
                    <a:lnTo>
                      <a:pt x="0" y="402"/>
                    </a:lnTo>
                    <a:lnTo>
                      <a:pt x="2" y="362"/>
                    </a:lnTo>
                    <a:lnTo>
                      <a:pt x="8" y="322"/>
                    </a:lnTo>
                    <a:lnTo>
                      <a:pt x="16" y="282"/>
                    </a:lnTo>
                    <a:lnTo>
                      <a:pt x="28" y="246"/>
                    </a:lnTo>
                    <a:lnTo>
                      <a:pt x="44" y="210"/>
                    </a:lnTo>
                    <a:lnTo>
                      <a:pt x="62" y="178"/>
                    </a:lnTo>
                    <a:lnTo>
                      <a:pt x="82" y="146"/>
                    </a:lnTo>
                    <a:lnTo>
                      <a:pt x="106" y="118"/>
                    </a:lnTo>
                    <a:lnTo>
                      <a:pt x="132" y="92"/>
                    </a:lnTo>
                    <a:lnTo>
                      <a:pt x="160" y="70"/>
                    </a:lnTo>
                    <a:lnTo>
                      <a:pt x="190" y="48"/>
                    </a:lnTo>
                    <a:lnTo>
                      <a:pt x="220" y="32"/>
                    </a:lnTo>
                    <a:lnTo>
                      <a:pt x="254" y="18"/>
                    </a:lnTo>
                    <a:lnTo>
                      <a:pt x="288" y="8"/>
                    </a:lnTo>
                    <a:lnTo>
                      <a:pt x="324" y="2"/>
                    </a:lnTo>
                    <a:lnTo>
                      <a:pt x="362" y="0"/>
                    </a:lnTo>
                    <a:lnTo>
                      <a:pt x="362" y="0"/>
                    </a:lnTo>
                    <a:lnTo>
                      <a:pt x="398" y="2"/>
                    </a:lnTo>
                    <a:lnTo>
                      <a:pt x="434" y="8"/>
                    </a:lnTo>
                    <a:lnTo>
                      <a:pt x="470" y="18"/>
                    </a:lnTo>
                    <a:lnTo>
                      <a:pt x="502" y="32"/>
                    </a:lnTo>
                    <a:lnTo>
                      <a:pt x="534" y="48"/>
                    </a:lnTo>
                    <a:lnTo>
                      <a:pt x="564" y="70"/>
                    </a:lnTo>
                    <a:lnTo>
                      <a:pt x="592" y="92"/>
                    </a:lnTo>
                    <a:lnTo>
                      <a:pt x="618" y="118"/>
                    </a:lnTo>
                    <a:lnTo>
                      <a:pt x="640" y="146"/>
                    </a:lnTo>
                    <a:lnTo>
                      <a:pt x="662" y="178"/>
                    </a:lnTo>
                    <a:lnTo>
                      <a:pt x="680" y="210"/>
                    </a:lnTo>
                    <a:lnTo>
                      <a:pt x="696" y="246"/>
                    </a:lnTo>
                    <a:lnTo>
                      <a:pt x="708" y="282"/>
                    </a:lnTo>
                    <a:lnTo>
                      <a:pt x="716" y="322"/>
                    </a:lnTo>
                    <a:lnTo>
                      <a:pt x="722" y="362"/>
                    </a:lnTo>
                    <a:lnTo>
                      <a:pt x="724" y="402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20" name="Freeform 35"/>
              <p:cNvSpPr>
                <a:spLocks/>
              </p:cNvSpPr>
              <p:nvPr/>
            </p:nvSpPr>
            <p:spPr bwMode="auto">
              <a:xfrm>
                <a:off x="12817475" y="5438775"/>
                <a:ext cx="1149350" cy="1276350"/>
              </a:xfrm>
              <a:custGeom>
                <a:avLst/>
                <a:gdLst>
                  <a:gd name="T0" fmla="*/ 724 w 724"/>
                  <a:gd name="T1" fmla="*/ 402 h 804"/>
                  <a:gd name="T2" fmla="*/ 716 w 724"/>
                  <a:gd name="T3" fmla="*/ 484 h 804"/>
                  <a:gd name="T4" fmla="*/ 696 w 724"/>
                  <a:gd name="T5" fmla="*/ 558 h 804"/>
                  <a:gd name="T6" fmla="*/ 662 w 724"/>
                  <a:gd name="T7" fmla="*/ 626 h 804"/>
                  <a:gd name="T8" fmla="*/ 618 w 724"/>
                  <a:gd name="T9" fmla="*/ 686 h 804"/>
                  <a:gd name="T10" fmla="*/ 564 w 724"/>
                  <a:gd name="T11" fmla="*/ 736 h 804"/>
                  <a:gd name="T12" fmla="*/ 502 w 724"/>
                  <a:gd name="T13" fmla="*/ 772 h 804"/>
                  <a:gd name="T14" fmla="*/ 434 w 724"/>
                  <a:gd name="T15" fmla="*/ 796 h 804"/>
                  <a:gd name="T16" fmla="*/ 362 w 724"/>
                  <a:gd name="T17" fmla="*/ 804 h 804"/>
                  <a:gd name="T18" fmla="*/ 324 w 724"/>
                  <a:gd name="T19" fmla="*/ 802 h 804"/>
                  <a:gd name="T20" fmla="*/ 254 w 724"/>
                  <a:gd name="T21" fmla="*/ 786 h 804"/>
                  <a:gd name="T22" fmla="*/ 190 w 724"/>
                  <a:gd name="T23" fmla="*/ 756 h 804"/>
                  <a:gd name="T24" fmla="*/ 132 w 724"/>
                  <a:gd name="T25" fmla="*/ 712 h 804"/>
                  <a:gd name="T26" fmla="*/ 82 w 724"/>
                  <a:gd name="T27" fmla="*/ 658 h 804"/>
                  <a:gd name="T28" fmla="*/ 44 w 724"/>
                  <a:gd name="T29" fmla="*/ 594 h 804"/>
                  <a:gd name="T30" fmla="*/ 16 w 724"/>
                  <a:gd name="T31" fmla="*/ 522 h 804"/>
                  <a:gd name="T32" fmla="*/ 2 w 724"/>
                  <a:gd name="T33" fmla="*/ 444 h 804"/>
                  <a:gd name="T34" fmla="*/ 0 w 724"/>
                  <a:gd name="T35" fmla="*/ 402 h 804"/>
                  <a:gd name="T36" fmla="*/ 8 w 724"/>
                  <a:gd name="T37" fmla="*/ 322 h 804"/>
                  <a:gd name="T38" fmla="*/ 28 w 724"/>
                  <a:gd name="T39" fmla="*/ 246 h 804"/>
                  <a:gd name="T40" fmla="*/ 62 w 724"/>
                  <a:gd name="T41" fmla="*/ 178 h 804"/>
                  <a:gd name="T42" fmla="*/ 106 w 724"/>
                  <a:gd name="T43" fmla="*/ 118 h 804"/>
                  <a:gd name="T44" fmla="*/ 160 w 724"/>
                  <a:gd name="T45" fmla="*/ 70 h 804"/>
                  <a:gd name="T46" fmla="*/ 220 w 724"/>
                  <a:gd name="T47" fmla="*/ 32 h 804"/>
                  <a:gd name="T48" fmla="*/ 288 w 724"/>
                  <a:gd name="T49" fmla="*/ 8 h 804"/>
                  <a:gd name="T50" fmla="*/ 362 w 724"/>
                  <a:gd name="T51" fmla="*/ 0 h 804"/>
                  <a:gd name="T52" fmla="*/ 398 w 724"/>
                  <a:gd name="T53" fmla="*/ 2 h 804"/>
                  <a:gd name="T54" fmla="*/ 470 w 724"/>
                  <a:gd name="T55" fmla="*/ 18 h 804"/>
                  <a:gd name="T56" fmla="*/ 534 w 724"/>
                  <a:gd name="T57" fmla="*/ 48 h 804"/>
                  <a:gd name="T58" fmla="*/ 592 w 724"/>
                  <a:gd name="T59" fmla="*/ 92 h 804"/>
                  <a:gd name="T60" fmla="*/ 640 w 724"/>
                  <a:gd name="T61" fmla="*/ 146 h 804"/>
                  <a:gd name="T62" fmla="*/ 680 w 724"/>
                  <a:gd name="T63" fmla="*/ 210 h 804"/>
                  <a:gd name="T64" fmla="*/ 708 w 724"/>
                  <a:gd name="T65" fmla="*/ 282 h 804"/>
                  <a:gd name="T66" fmla="*/ 722 w 724"/>
                  <a:gd name="T67" fmla="*/ 362 h 8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24" h="804">
                    <a:moveTo>
                      <a:pt x="724" y="402"/>
                    </a:moveTo>
                    <a:lnTo>
                      <a:pt x="724" y="402"/>
                    </a:lnTo>
                    <a:lnTo>
                      <a:pt x="722" y="444"/>
                    </a:lnTo>
                    <a:lnTo>
                      <a:pt x="716" y="484"/>
                    </a:lnTo>
                    <a:lnTo>
                      <a:pt x="708" y="522"/>
                    </a:lnTo>
                    <a:lnTo>
                      <a:pt x="696" y="558"/>
                    </a:lnTo>
                    <a:lnTo>
                      <a:pt x="680" y="594"/>
                    </a:lnTo>
                    <a:lnTo>
                      <a:pt x="662" y="626"/>
                    </a:lnTo>
                    <a:lnTo>
                      <a:pt x="640" y="658"/>
                    </a:lnTo>
                    <a:lnTo>
                      <a:pt x="618" y="686"/>
                    </a:lnTo>
                    <a:lnTo>
                      <a:pt x="592" y="712"/>
                    </a:lnTo>
                    <a:lnTo>
                      <a:pt x="564" y="736"/>
                    </a:lnTo>
                    <a:lnTo>
                      <a:pt x="534" y="756"/>
                    </a:lnTo>
                    <a:lnTo>
                      <a:pt x="502" y="772"/>
                    </a:lnTo>
                    <a:lnTo>
                      <a:pt x="470" y="786"/>
                    </a:lnTo>
                    <a:lnTo>
                      <a:pt x="434" y="796"/>
                    </a:lnTo>
                    <a:lnTo>
                      <a:pt x="398" y="802"/>
                    </a:lnTo>
                    <a:lnTo>
                      <a:pt x="362" y="804"/>
                    </a:lnTo>
                    <a:lnTo>
                      <a:pt x="362" y="804"/>
                    </a:lnTo>
                    <a:lnTo>
                      <a:pt x="324" y="802"/>
                    </a:lnTo>
                    <a:lnTo>
                      <a:pt x="288" y="796"/>
                    </a:lnTo>
                    <a:lnTo>
                      <a:pt x="254" y="786"/>
                    </a:lnTo>
                    <a:lnTo>
                      <a:pt x="220" y="772"/>
                    </a:lnTo>
                    <a:lnTo>
                      <a:pt x="190" y="756"/>
                    </a:lnTo>
                    <a:lnTo>
                      <a:pt x="160" y="736"/>
                    </a:lnTo>
                    <a:lnTo>
                      <a:pt x="132" y="712"/>
                    </a:lnTo>
                    <a:lnTo>
                      <a:pt x="106" y="686"/>
                    </a:lnTo>
                    <a:lnTo>
                      <a:pt x="82" y="658"/>
                    </a:lnTo>
                    <a:lnTo>
                      <a:pt x="62" y="626"/>
                    </a:lnTo>
                    <a:lnTo>
                      <a:pt x="44" y="594"/>
                    </a:lnTo>
                    <a:lnTo>
                      <a:pt x="28" y="558"/>
                    </a:lnTo>
                    <a:lnTo>
                      <a:pt x="16" y="522"/>
                    </a:lnTo>
                    <a:lnTo>
                      <a:pt x="8" y="484"/>
                    </a:lnTo>
                    <a:lnTo>
                      <a:pt x="2" y="444"/>
                    </a:lnTo>
                    <a:lnTo>
                      <a:pt x="0" y="402"/>
                    </a:lnTo>
                    <a:lnTo>
                      <a:pt x="0" y="402"/>
                    </a:lnTo>
                    <a:lnTo>
                      <a:pt x="2" y="362"/>
                    </a:lnTo>
                    <a:lnTo>
                      <a:pt x="8" y="322"/>
                    </a:lnTo>
                    <a:lnTo>
                      <a:pt x="16" y="282"/>
                    </a:lnTo>
                    <a:lnTo>
                      <a:pt x="28" y="246"/>
                    </a:lnTo>
                    <a:lnTo>
                      <a:pt x="44" y="210"/>
                    </a:lnTo>
                    <a:lnTo>
                      <a:pt x="62" y="178"/>
                    </a:lnTo>
                    <a:lnTo>
                      <a:pt x="82" y="146"/>
                    </a:lnTo>
                    <a:lnTo>
                      <a:pt x="106" y="118"/>
                    </a:lnTo>
                    <a:lnTo>
                      <a:pt x="132" y="92"/>
                    </a:lnTo>
                    <a:lnTo>
                      <a:pt x="160" y="70"/>
                    </a:lnTo>
                    <a:lnTo>
                      <a:pt x="190" y="48"/>
                    </a:lnTo>
                    <a:lnTo>
                      <a:pt x="220" y="32"/>
                    </a:lnTo>
                    <a:lnTo>
                      <a:pt x="254" y="18"/>
                    </a:lnTo>
                    <a:lnTo>
                      <a:pt x="288" y="8"/>
                    </a:lnTo>
                    <a:lnTo>
                      <a:pt x="324" y="2"/>
                    </a:lnTo>
                    <a:lnTo>
                      <a:pt x="362" y="0"/>
                    </a:lnTo>
                    <a:lnTo>
                      <a:pt x="362" y="0"/>
                    </a:lnTo>
                    <a:lnTo>
                      <a:pt x="398" y="2"/>
                    </a:lnTo>
                    <a:lnTo>
                      <a:pt x="434" y="8"/>
                    </a:lnTo>
                    <a:lnTo>
                      <a:pt x="470" y="18"/>
                    </a:lnTo>
                    <a:lnTo>
                      <a:pt x="502" y="32"/>
                    </a:lnTo>
                    <a:lnTo>
                      <a:pt x="534" y="48"/>
                    </a:lnTo>
                    <a:lnTo>
                      <a:pt x="564" y="70"/>
                    </a:lnTo>
                    <a:lnTo>
                      <a:pt x="592" y="92"/>
                    </a:lnTo>
                    <a:lnTo>
                      <a:pt x="618" y="118"/>
                    </a:lnTo>
                    <a:lnTo>
                      <a:pt x="640" y="146"/>
                    </a:lnTo>
                    <a:lnTo>
                      <a:pt x="662" y="178"/>
                    </a:lnTo>
                    <a:lnTo>
                      <a:pt x="680" y="210"/>
                    </a:lnTo>
                    <a:lnTo>
                      <a:pt x="696" y="246"/>
                    </a:lnTo>
                    <a:lnTo>
                      <a:pt x="708" y="282"/>
                    </a:lnTo>
                    <a:lnTo>
                      <a:pt x="716" y="322"/>
                    </a:lnTo>
                    <a:lnTo>
                      <a:pt x="722" y="362"/>
                    </a:lnTo>
                    <a:lnTo>
                      <a:pt x="724" y="40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21" name="Freeform 36"/>
              <p:cNvSpPr>
                <a:spLocks/>
              </p:cNvSpPr>
              <p:nvPr/>
            </p:nvSpPr>
            <p:spPr bwMode="auto">
              <a:xfrm>
                <a:off x="13052425" y="5699125"/>
                <a:ext cx="679450" cy="755650"/>
              </a:xfrm>
              <a:custGeom>
                <a:avLst/>
                <a:gdLst>
                  <a:gd name="T0" fmla="*/ 428 w 428"/>
                  <a:gd name="T1" fmla="*/ 238 h 476"/>
                  <a:gd name="T2" fmla="*/ 424 w 428"/>
                  <a:gd name="T3" fmla="*/ 286 h 476"/>
                  <a:gd name="T4" fmla="*/ 412 w 428"/>
                  <a:gd name="T5" fmla="*/ 330 h 476"/>
                  <a:gd name="T6" fmla="*/ 392 w 428"/>
                  <a:gd name="T7" fmla="*/ 372 h 476"/>
                  <a:gd name="T8" fmla="*/ 366 w 428"/>
                  <a:gd name="T9" fmla="*/ 406 h 476"/>
                  <a:gd name="T10" fmla="*/ 334 w 428"/>
                  <a:gd name="T11" fmla="*/ 436 h 476"/>
                  <a:gd name="T12" fmla="*/ 298 w 428"/>
                  <a:gd name="T13" fmla="*/ 458 h 476"/>
                  <a:gd name="T14" fmla="*/ 258 w 428"/>
                  <a:gd name="T15" fmla="*/ 472 h 476"/>
                  <a:gd name="T16" fmla="*/ 214 w 428"/>
                  <a:gd name="T17" fmla="*/ 476 h 476"/>
                  <a:gd name="T18" fmla="*/ 192 w 428"/>
                  <a:gd name="T19" fmla="*/ 474 h 476"/>
                  <a:gd name="T20" fmla="*/ 150 w 428"/>
                  <a:gd name="T21" fmla="*/ 466 h 476"/>
                  <a:gd name="T22" fmla="*/ 112 w 428"/>
                  <a:gd name="T23" fmla="*/ 448 h 476"/>
                  <a:gd name="T24" fmla="*/ 78 w 428"/>
                  <a:gd name="T25" fmla="*/ 422 h 476"/>
                  <a:gd name="T26" fmla="*/ 48 w 428"/>
                  <a:gd name="T27" fmla="*/ 390 h 476"/>
                  <a:gd name="T28" fmla="*/ 26 w 428"/>
                  <a:gd name="T29" fmla="*/ 352 h 476"/>
                  <a:gd name="T30" fmla="*/ 8 w 428"/>
                  <a:gd name="T31" fmla="*/ 308 h 476"/>
                  <a:gd name="T32" fmla="*/ 0 w 428"/>
                  <a:gd name="T33" fmla="*/ 262 h 476"/>
                  <a:gd name="T34" fmla="*/ 0 w 428"/>
                  <a:gd name="T35" fmla="*/ 238 h 476"/>
                  <a:gd name="T36" fmla="*/ 4 w 428"/>
                  <a:gd name="T37" fmla="*/ 190 h 476"/>
                  <a:gd name="T38" fmla="*/ 16 w 428"/>
                  <a:gd name="T39" fmla="*/ 146 h 476"/>
                  <a:gd name="T40" fmla="*/ 36 w 428"/>
                  <a:gd name="T41" fmla="*/ 106 h 476"/>
                  <a:gd name="T42" fmla="*/ 62 w 428"/>
                  <a:gd name="T43" fmla="*/ 70 h 476"/>
                  <a:gd name="T44" fmla="*/ 94 w 428"/>
                  <a:gd name="T45" fmla="*/ 42 h 476"/>
                  <a:gd name="T46" fmla="*/ 130 w 428"/>
                  <a:gd name="T47" fmla="*/ 20 h 476"/>
                  <a:gd name="T48" fmla="*/ 170 w 428"/>
                  <a:gd name="T49" fmla="*/ 6 h 476"/>
                  <a:gd name="T50" fmla="*/ 214 w 428"/>
                  <a:gd name="T51" fmla="*/ 0 h 476"/>
                  <a:gd name="T52" fmla="*/ 236 w 428"/>
                  <a:gd name="T53" fmla="*/ 2 h 476"/>
                  <a:gd name="T54" fmla="*/ 278 w 428"/>
                  <a:gd name="T55" fmla="*/ 12 h 476"/>
                  <a:gd name="T56" fmla="*/ 316 w 428"/>
                  <a:gd name="T57" fmla="*/ 30 h 476"/>
                  <a:gd name="T58" fmla="*/ 350 w 428"/>
                  <a:gd name="T59" fmla="*/ 54 h 476"/>
                  <a:gd name="T60" fmla="*/ 380 w 428"/>
                  <a:gd name="T61" fmla="*/ 86 h 476"/>
                  <a:gd name="T62" fmla="*/ 402 w 428"/>
                  <a:gd name="T63" fmla="*/ 124 h 476"/>
                  <a:gd name="T64" fmla="*/ 418 w 428"/>
                  <a:gd name="T65" fmla="*/ 168 h 476"/>
                  <a:gd name="T66" fmla="*/ 428 w 428"/>
                  <a:gd name="T67" fmla="*/ 214 h 4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28" h="476">
                    <a:moveTo>
                      <a:pt x="428" y="238"/>
                    </a:moveTo>
                    <a:lnTo>
                      <a:pt x="428" y="238"/>
                    </a:lnTo>
                    <a:lnTo>
                      <a:pt x="428" y="262"/>
                    </a:lnTo>
                    <a:lnTo>
                      <a:pt x="424" y="286"/>
                    </a:lnTo>
                    <a:lnTo>
                      <a:pt x="418" y="308"/>
                    </a:lnTo>
                    <a:lnTo>
                      <a:pt x="412" y="330"/>
                    </a:lnTo>
                    <a:lnTo>
                      <a:pt x="402" y="352"/>
                    </a:lnTo>
                    <a:lnTo>
                      <a:pt x="392" y="372"/>
                    </a:lnTo>
                    <a:lnTo>
                      <a:pt x="380" y="390"/>
                    </a:lnTo>
                    <a:lnTo>
                      <a:pt x="366" y="406"/>
                    </a:lnTo>
                    <a:lnTo>
                      <a:pt x="350" y="422"/>
                    </a:lnTo>
                    <a:lnTo>
                      <a:pt x="334" y="436"/>
                    </a:lnTo>
                    <a:lnTo>
                      <a:pt x="316" y="448"/>
                    </a:lnTo>
                    <a:lnTo>
                      <a:pt x="298" y="458"/>
                    </a:lnTo>
                    <a:lnTo>
                      <a:pt x="278" y="466"/>
                    </a:lnTo>
                    <a:lnTo>
                      <a:pt x="258" y="472"/>
                    </a:lnTo>
                    <a:lnTo>
                      <a:pt x="236" y="474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192" y="474"/>
                    </a:lnTo>
                    <a:lnTo>
                      <a:pt x="170" y="472"/>
                    </a:lnTo>
                    <a:lnTo>
                      <a:pt x="150" y="466"/>
                    </a:lnTo>
                    <a:lnTo>
                      <a:pt x="130" y="458"/>
                    </a:lnTo>
                    <a:lnTo>
                      <a:pt x="112" y="448"/>
                    </a:lnTo>
                    <a:lnTo>
                      <a:pt x="94" y="436"/>
                    </a:lnTo>
                    <a:lnTo>
                      <a:pt x="78" y="422"/>
                    </a:lnTo>
                    <a:lnTo>
                      <a:pt x="62" y="406"/>
                    </a:lnTo>
                    <a:lnTo>
                      <a:pt x="48" y="390"/>
                    </a:lnTo>
                    <a:lnTo>
                      <a:pt x="36" y="372"/>
                    </a:lnTo>
                    <a:lnTo>
                      <a:pt x="26" y="352"/>
                    </a:lnTo>
                    <a:lnTo>
                      <a:pt x="16" y="330"/>
                    </a:lnTo>
                    <a:lnTo>
                      <a:pt x="8" y="308"/>
                    </a:lnTo>
                    <a:lnTo>
                      <a:pt x="4" y="286"/>
                    </a:lnTo>
                    <a:lnTo>
                      <a:pt x="0" y="262"/>
                    </a:lnTo>
                    <a:lnTo>
                      <a:pt x="0" y="238"/>
                    </a:lnTo>
                    <a:lnTo>
                      <a:pt x="0" y="238"/>
                    </a:lnTo>
                    <a:lnTo>
                      <a:pt x="0" y="214"/>
                    </a:lnTo>
                    <a:lnTo>
                      <a:pt x="4" y="190"/>
                    </a:lnTo>
                    <a:lnTo>
                      <a:pt x="8" y="168"/>
                    </a:lnTo>
                    <a:lnTo>
                      <a:pt x="16" y="146"/>
                    </a:lnTo>
                    <a:lnTo>
                      <a:pt x="26" y="124"/>
                    </a:lnTo>
                    <a:lnTo>
                      <a:pt x="36" y="106"/>
                    </a:lnTo>
                    <a:lnTo>
                      <a:pt x="48" y="86"/>
                    </a:lnTo>
                    <a:lnTo>
                      <a:pt x="62" y="70"/>
                    </a:lnTo>
                    <a:lnTo>
                      <a:pt x="78" y="54"/>
                    </a:lnTo>
                    <a:lnTo>
                      <a:pt x="94" y="42"/>
                    </a:lnTo>
                    <a:lnTo>
                      <a:pt x="112" y="30"/>
                    </a:lnTo>
                    <a:lnTo>
                      <a:pt x="130" y="20"/>
                    </a:lnTo>
                    <a:lnTo>
                      <a:pt x="150" y="12"/>
                    </a:lnTo>
                    <a:lnTo>
                      <a:pt x="170" y="6"/>
                    </a:lnTo>
                    <a:lnTo>
                      <a:pt x="192" y="2"/>
                    </a:lnTo>
                    <a:lnTo>
                      <a:pt x="214" y="0"/>
                    </a:lnTo>
                    <a:lnTo>
                      <a:pt x="214" y="0"/>
                    </a:lnTo>
                    <a:lnTo>
                      <a:pt x="236" y="2"/>
                    </a:lnTo>
                    <a:lnTo>
                      <a:pt x="258" y="6"/>
                    </a:lnTo>
                    <a:lnTo>
                      <a:pt x="278" y="12"/>
                    </a:lnTo>
                    <a:lnTo>
                      <a:pt x="298" y="20"/>
                    </a:lnTo>
                    <a:lnTo>
                      <a:pt x="316" y="30"/>
                    </a:lnTo>
                    <a:lnTo>
                      <a:pt x="334" y="42"/>
                    </a:lnTo>
                    <a:lnTo>
                      <a:pt x="350" y="54"/>
                    </a:lnTo>
                    <a:lnTo>
                      <a:pt x="366" y="70"/>
                    </a:lnTo>
                    <a:lnTo>
                      <a:pt x="380" y="86"/>
                    </a:lnTo>
                    <a:lnTo>
                      <a:pt x="392" y="106"/>
                    </a:lnTo>
                    <a:lnTo>
                      <a:pt x="402" y="124"/>
                    </a:lnTo>
                    <a:lnTo>
                      <a:pt x="412" y="146"/>
                    </a:lnTo>
                    <a:lnTo>
                      <a:pt x="418" y="168"/>
                    </a:lnTo>
                    <a:lnTo>
                      <a:pt x="424" y="190"/>
                    </a:lnTo>
                    <a:lnTo>
                      <a:pt x="428" y="214"/>
                    </a:lnTo>
                    <a:lnTo>
                      <a:pt x="428" y="23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22" name="Freeform 37"/>
              <p:cNvSpPr>
                <a:spLocks/>
              </p:cNvSpPr>
              <p:nvPr/>
            </p:nvSpPr>
            <p:spPr bwMode="auto">
              <a:xfrm>
                <a:off x="13052425" y="5699125"/>
                <a:ext cx="679450" cy="755650"/>
              </a:xfrm>
              <a:custGeom>
                <a:avLst/>
                <a:gdLst>
                  <a:gd name="T0" fmla="*/ 428 w 428"/>
                  <a:gd name="T1" fmla="*/ 238 h 476"/>
                  <a:gd name="T2" fmla="*/ 424 w 428"/>
                  <a:gd name="T3" fmla="*/ 286 h 476"/>
                  <a:gd name="T4" fmla="*/ 412 w 428"/>
                  <a:gd name="T5" fmla="*/ 330 h 476"/>
                  <a:gd name="T6" fmla="*/ 392 w 428"/>
                  <a:gd name="T7" fmla="*/ 372 h 476"/>
                  <a:gd name="T8" fmla="*/ 366 w 428"/>
                  <a:gd name="T9" fmla="*/ 406 h 476"/>
                  <a:gd name="T10" fmla="*/ 334 w 428"/>
                  <a:gd name="T11" fmla="*/ 436 h 476"/>
                  <a:gd name="T12" fmla="*/ 298 w 428"/>
                  <a:gd name="T13" fmla="*/ 458 h 476"/>
                  <a:gd name="T14" fmla="*/ 258 w 428"/>
                  <a:gd name="T15" fmla="*/ 472 h 476"/>
                  <a:gd name="T16" fmla="*/ 214 w 428"/>
                  <a:gd name="T17" fmla="*/ 476 h 476"/>
                  <a:gd name="T18" fmla="*/ 192 w 428"/>
                  <a:gd name="T19" fmla="*/ 474 h 476"/>
                  <a:gd name="T20" fmla="*/ 150 w 428"/>
                  <a:gd name="T21" fmla="*/ 466 h 476"/>
                  <a:gd name="T22" fmla="*/ 112 w 428"/>
                  <a:gd name="T23" fmla="*/ 448 h 476"/>
                  <a:gd name="T24" fmla="*/ 78 w 428"/>
                  <a:gd name="T25" fmla="*/ 422 h 476"/>
                  <a:gd name="T26" fmla="*/ 48 w 428"/>
                  <a:gd name="T27" fmla="*/ 390 h 476"/>
                  <a:gd name="T28" fmla="*/ 26 w 428"/>
                  <a:gd name="T29" fmla="*/ 352 h 476"/>
                  <a:gd name="T30" fmla="*/ 8 w 428"/>
                  <a:gd name="T31" fmla="*/ 308 h 476"/>
                  <a:gd name="T32" fmla="*/ 0 w 428"/>
                  <a:gd name="T33" fmla="*/ 262 h 476"/>
                  <a:gd name="T34" fmla="*/ 0 w 428"/>
                  <a:gd name="T35" fmla="*/ 238 h 476"/>
                  <a:gd name="T36" fmla="*/ 4 w 428"/>
                  <a:gd name="T37" fmla="*/ 190 h 476"/>
                  <a:gd name="T38" fmla="*/ 16 w 428"/>
                  <a:gd name="T39" fmla="*/ 146 h 476"/>
                  <a:gd name="T40" fmla="*/ 36 w 428"/>
                  <a:gd name="T41" fmla="*/ 106 h 476"/>
                  <a:gd name="T42" fmla="*/ 62 w 428"/>
                  <a:gd name="T43" fmla="*/ 70 h 476"/>
                  <a:gd name="T44" fmla="*/ 94 w 428"/>
                  <a:gd name="T45" fmla="*/ 42 h 476"/>
                  <a:gd name="T46" fmla="*/ 130 w 428"/>
                  <a:gd name="T47" fmla="*/ 20 h 476"/>
                  <a:gd name="T48" fmla="*/ 170 w 428"/>
                  <a:gd name="T49" fmla="*/ 6 h 476"/>
                  <a:gd name="T50" fmla="*/ 214 w 428"/>
                  <a:gd name="T51" fmla="*/ 0 h 476"/>
                  <a:gd name="T52" fmla="*/ 236 w 428"/>
                  <a:gd name="T53" fmla="*/ 2 h 476"/>
                  <a:gd name="T54" fmla="*/ 278 w 428"/>
                  <a:gd name="T55" fmla="*/ 12 h 476"/>
                  <a:gd name="T56" fmla="*/ 316 w 428"/>
                  <a:gd name="T57" fmla="*/ 30 h 476"/>
                  <a:gd name="T58" fmla="*/ 350 w 428"/>
                  <a:gd name="T59" fmla="*/ 54 h 476"/>
                  <a:gd name="T60" fmla="*/ 380 w 428"/>
                  <a:gd name="T61" fmla="*/ 86 h 476"/>
                  <a:gd name="T62" fmla="*/ 402 w 428"/>
                  <a:gd name="T63" fmla="*/ 124 h 476"/>
                  <a:gd name="T64" fmla="*/ 418 w 428"/>
                  <a:gd name="T65" fmla="*/ 168 h 476"/>
                  <a:gd name="T66" fmla="*/ 428 w 428"/>
                  <a:gd name="T67" fmla="*/ 214 h 4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28" h="476">
                    <a:moveTo>
                      <a:pt x="428" y="238"/>
                    </a:moveTo>
                    <a:lnTo>
                      <a:pt x="428" y="238"/>
                    </a:lnTo>
                    <a:lnTo>
                      <a:pt x="428" y="262"/>
                    </a:lnTo>
                    <a:lnTo>
                      <a:pt x="424" y="286"/>
                    </a:lnTo>
                    <a:lnTo>
                      <a:pt x="418" y="308"/>
                    </a:lnTo>
                    <a:lnTo>
                      <a:pt x="412" y="330"/>
                    </a:lnTo>
                    <a:lnTo>
                      <a:pt x="402" y="352"/>
                    </a:lnTo>
                    <a:lnTo>
                      <a:pt x="392" y="372"/>
                    </a:lnTo>
                    <a:lnTo>
                      <a:pt x="380" y="390"/>
                    </a:lnTo>
                    <a:lnTo>
                      <a:pt x="366" y="406"/>
                    </a:lnTo>
                    <a:lnTo>
                      <a:pt x="350" y="422"/>
                    </a:lnTo>
                    <a:lnTo>
                      <a:pt x="334" y="436"/>
                    </a:lnTo>
                    <a:lnTo>
                      <a:pt x="316" y="448"/>
                    </a:lnTo>
                    <a:lnTo>
                      <a:pt x="298" y="458"/>
                    </a:lnTo>
                    <a:lnTo>
                      <a:pt x="278" y="466"/>
                    </a:lnTo>
                    <a:lnTo>
                      <a:pt x="258" y="472"/>
                    </a:lnTo>
                    <a:lnTo>
                      <a:pt x="236" y="474"/>
                    </a:lnTo>
                    <a:lnTo>
                      <a:pt x="214" y="476"/>
                    </a:lnTo>
                    <a:lnTo>
                      <a:pt x="214" y="476"/>
                    </a:lnTo>
                    <a:lnTo>
                      <a:pt x="192" y="474"/>
                    </a:lnTo>
                    <a:lnTo>
                      <a:pt x="170" y="472"/>
                    </a:lnTo>
                    <a:lnTo>
                      <a:pt x="150" y="466"/>
                    </a:lnTo>
                    <a:lnTo>
                      <a:pt x="130" y="458"/>
                    </a:lnTo>
                    <a:lnTo>
                      <a:pt x="112" y="448"/>
                    </a:lnTo>
                    <a:lnTo>
                      <a:pt x="94" y="436"/>
                    </a:lnTo>
                    <a:lnTo>
                      <a:pt x="78" y="422"/>
                    </a:lnTo>
                    <a:lnTo>
                      <a:pt x="62" y="406"/>
                    </a:lnTo>
                    <a:lnTo>
                      <a:pt x="48" y="390"/>
                    </a:lnTo>
                    <a:lnTo>
                      <a:pt x="36" y="372"/>
                    </a:lnTo>
                    <a:lnTo>
                      <a:pt x="26" y="352"/>
                    </a:lnTo>
                    <a:lnTo>
                      <a:pt x="16" y="330"/>
                    </a:lnTo>
                    <a:lnTo>
                      <a:pt x="8" y="308"/>
                    </a:lnTo>
                    <a:lnTo>
                      <a:pt x="4" y="286"/>
                    </a:lnTo>
                    <a:lnTo>
                      <a:pt x="0" y="262"/>
                    </a:lnTo>
                    <a:lnTo>
                      <a:pt x="0" y="238"/>
                    </a:lnTo>
                    <a:lnTo>
                      <a:pt x="0" y="238"/>
                    </a:lnTo>
                    <a:lnTo>
                      <a:pt x="0" y="214"/>
                    </a:lnTo>
                    <a:lnTo>
                      <a:pt x="4" y="190"/>
                    </a:lnTo>
                    <a:lnTo>
                      <a:pt x="8" y="168"/>
                    </a:lnTo>
                    <a:lnTo>
                      <a:pt x="16" y="146"/>
                    </a:lnTo>
                    <a:lnTo>
                      <a:pt x="26" y="124"/>
                    </a:lnTo>
                    <a:lnTo>
                      <a:pt x="36" y="106"/>
                    </a:lnTo>
                    <a:lnTo>
                      <a:pt x="48" y="86"/>
                    </a:lnTo>
                    <a:lnTo>
                      <a:pt x="62" y="70"/>
                    </a:lnTo>
                    <a:lnTo>
                      <a:pt x="78" y="54"/>
                    </a:lnTo>
                    <a:lnTo>
                      <a:pt x="94" y="42"/>
                    </a:lnTo>
                    <a:lnTo>
                      <a:pt x="112" y="30"/>
                    </a:lnTo>
                    <a:lnTo>
                      <a:pt x="130" y="20"/>
                    </a:lnTo>
                    <a:lnTo>
                      <a:pt x="150" y="12"/>
                    </a:lnTo>
                    <a:lnTo>
                      <a:pt x="170" y="6"/>
                    </a:lnTo>
                    <a:lnTo>
                      <a:pt x="192" y="2"/>
                    </a:lnTo>
                    <a:lnTo>
                      <a:pt x="214" y="0"/>
                    </a:lnTo>
                    <a:lnTo>
                      <a:pt x="214" y="0"/>
                    </a:lnTo>
                    <a:lnTo>
                      <a:pt x="236" y="2"/>
                    </a:lnTo>
                    <a:lnTo>
                      <a:pt x="258" y="6"/>
                    </a:lnTo>
                    <a:lnTo>
                      <a:pt x="278" y="12"/>
                    </a:lnTo>
                    <a:lnTo>
                      <a:pt x="298" y="20"/>
                    </a:lnTo>
                    <a:lnTo>
                      <a:pt x="316" y="30"/>
                    </a:lnTo>
                    <a:lnTo>
                      <a:pt x="334" y="42"/>
                    </a:lnTo>
                    <a:lnTo>
                      <a:pt x="350" y="54"/>
                    </a:lnTo>
                    <a:lnTo>
                      <a:pt x="366" y="70"/>
                    </a:lnTo>
                    <a:lnTo>
                      <a:pt x="380" y="86"/>
                    </a:lnTo>
                    <a:lnTo>
                      <a:pt x="392" y="106"/>
                    </a:lnTo>
                    <a:lnTo>
                      <a:pt x="402" y="124"/>
                    </a:lnTo>
                    <a:lnTo>
                      <a:pt x="412" y="146"/>
                    </a:lnTo>
                    <a:lnTo>
                      <a:pt x="418" y="168"/>
                    </a:lnTo>
                    <a:lnTo>
                      <a:pt x="424" y="190"/>
                    </a:lnTo>
                    <a:lnTo>
                      <a:pt x="428" y="214"/>
                    </a:lnTo>
                    <a:lnTo>
                      <a:pt x="428" y="23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23" name="Freeform 38"/>
              <p:cNvSpPr>
                <a:spLocks/>
              </p:cNvSpPr>
              <p:nvPr/>
            </p:nvSpPr>
            <p:spPr bwMode="auto">
              <a:xfrm>
                <a:off x="13258800" y="5927725"/>
                <a:ext cx="266700" cy="298450"/>
              </a:xfrm>
              <a:custGeom>
                <a:avLst/>
                <a:gdLst>
                  <a:gd name="T0" fmla="*/ 168 w 168"/>
                  <a:gd name="T1" fmla="*/ 94 h 188"/>
                  <a:gd name="T2" fmla="*/ 168 w 168"/>
                  <a:gd name="T3" fmla="*/ 94 h 188"/>
                  <a:gd name="T4" fmla="*/ 166 w 168"/>
                  <a:gd name="T5" fmla="*/ 114 h 188"/>
                  <a:gd name="T6" fmla="*/ 162 w 168"/>
                  <a:gd name="T7" fmla="*/ 130 h 188"/>
                  <a:gd name="T8" fmla="*/ 154 w 168"/>
                  <a:gd name="T9" fmla="*/ 146 h 188"/>
                  <a:gd name="T10" fmla="*/ 144 w 168"/>
                  <a:gd name="T11" fmla="*/ 160 h 188"/>
                  <a:gd name="T12" fmla="*/ 130 w 168"/>
                  <a:gd name="T13" fmla="*/ 172 h 188"/>
                  <a:gd name="T14" fmla="*/ 116 w 168"/>
                  <a:gd name="T15" fmla="*/ 180 h 188"/>
                  <a:gd name="T16" fmla="*/ 100 w 168"/>
                  <a:gd name="T17" fmla="*/ 186 h 188"/>
                  <a:gd name="T18" fmla="*/ 84 w 168"/>
                  <a:gd name="T19" fmla="*/ 188 h 188"/>
                  <a:gd name="T20" fmla="*/ 84 w 168"/>
                  <a:gd name="T21" fmla="*/ 188 h 188"/>
                  <a:gd name="T22" fmla="*/ 66 w 168"/>
                  <a:gd name="T23" fmla="*/ 186 h 188"/>
                  <a:gd name="T24" fmla="*/ 50 w 168"/>
                  <a:gd name="T25" fmla="*/ 180 h 188"/>
                  <a:gd name="T26" fmla="*/ 36 w 168"/>
                  <a:gd name="T27" fmla="*/ 172 h 188"/>
                  <a:gd name="T28" fmla="*/ 24 w 168"/>
                  <a:gd name="T29" fmla="*/ 160 h 188"/>
                  <a:gd name="T30" fmla="*/ 14 w 168"/>
                  <a:gd name="T31" fmla="*/ 146 h 188"/>
                  <a:gd name="T32" fmla="*/ 6 w 168"/>
                  <a:gd name="T33" fmla="*/ 130 h 188"/>
                  <a:gd name="T34" fmla="*/ 2 w 168"/>
                  <a:gd name="T35" fmla="*/ 114 h 188"/>
                  <a:gd name="T36" fmla="*/ 0 w 168"/>
                  <a:gd name="T37" fmla="*/ 94 h 188"/>
                  <a:gd name="T38" fmla="*/ 0 w 168"/>
                  <a:gd name="T39" fmla="*/ 94 h 188"/>
                  <a:gd name="T40" fmla="*/ 2 w 168"/>
                  <a:gd name="T41" fmla="*/ 76 h 188"/>
                  <a:gd name="T42" fmla="*/ 6 w 168"/>
                  <a:gd name="T43" fmla="*/ 58 h 188"/>
                  <a:gd name="T44" fmla="*/ 14 w 168"/>
                  <a:gd name="T45" fmla="*/ 42 h 188"/>
                  <a:gd name="T46" fmla="*/ 24 w 168"/>
                  <a:gd name="T47" fmla="*/ 28 h 188"/>
                  <a:gd name="T48" fmla="*/ 36 w 168"/>
                  <a:gd name="T49" fmla="*/ 16 h 188"/>
                  <a:gd name="T50" fmla="*/ 50 w 168"/>
                  <a:gd name="T51" fmla="*/ 8 h 188"/>
                  <a:gd name="T52" fmla="*/ 66 w 168"/>
                  <a:gd name="T53" fmla="*/ 2 h 188"/>
                  <a:gd name="T54" fmla="*/ 84 w 168"/>
                  <a:gd name="T55" fmla="*/ 0 h 188"/>
                  <a:gd name="T56" fmla="*/ 84 w 168"/>
                  <a:gd name="T57" fmla="*/ 0 h 188"/>
                  <a:gd name="T58" fmla="*/ 100 w 168"/>
                  <a:gd name="T59" fmla="*/ 2 h 188"/>
                  <a:gd name="T60" fmla="*/ 116 w 168"/>
                  <a:gd name="T61" fmla="*/ 8 h 188"/>
                  <a:gd name="T62" fmla="*/ 130 w 168"/>
                  <a:gd name="T63" fmla="*/ 16 h 188"/>
                  <a:gd name="T64" fmla="*/ 144 w 168"/>
                  <a:gd name="T65" fmla="*/ 28 h 188"/>
                  <a:gd name="T66" fmla="*/ 154 w 168"/>
                  <a:gd name="T67" fmla="*/ 42 h 188"/>
                  <a:gd name="T68" fmla="*/ 162 w 168"/>
                  <a:gd name="T69" fmla="*/ 58 h 188"/>
                  <a:gd name="T70" fmla="*/ 166 w 168"/>
                  <a:gd name="T71" fmla="*/ 76 h 188"/>
                  <a:gd name="T72" fmla="*/ 168 w 168"/>
                  <a:gd name="T73" fmla="*/ 94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68" h="188">
                    <a:moveTo>
                      <a:pt x="168" y="94"/>
                    </a:moveTo>
                    <a:lnTo>
                      <a:pt x="168" y="94"/>
                    </a:lnTo>
                    <a:lnTo>
                      <a:pt x="166" y="114"/>
                    </a:lnTo>
                    <a:lnTo>
                      <a:pt x="162" y="130"/>
                    </a:lnTo>
                    <a:lnTo>
                      <a:pt x="154" y="146"/>
                    </a:lnTo>
                    <a:lnTo>
                      <a:pt x="144" y="160"/>
                    </a:lnTo>
                    <a:lnTo>
                      <a:pt x="130" y="172"/>
                    </a:lnTo>
                    <a:lnTo>
                      <a:pt x="116" y="180"/>
                    </a:lnTo>
                    <a:lnTo>
                      <a:pt x="100" y="186"/>
                    </a:lnTo>
                    <a:lnTo>
                      <a:pt x="84" y="188"/>
                    </a:lnTo>
                    <a:lnTo>
                      <a:pt x="84" y="188"/>
                    </a:lnTo>
                    <a:lnTo>
                      <a:pt x="66" y="186"/>
                    </a:lnTo>
                    <a:lnTo>
                      <a:pt x="50" y="180"/>
                    </a:lnTo>
                    <a:lnTo>
                      <a:pt x="36" y="172"/>
                    </a:lnTo>
                    <a:lnTo>
                      <a:pt x="24" y="160"/>
                    </a:lnTo>
                    <a:lnTo>
                      <a:pt x="14" y="146"/>
                    </a:lnTo>
                    <a:lnTo>
                      <a:pt x="6" y="130"/>
                    </a:lnTo>
                    <a:lnTo>
                      <a:pt x="2" y="114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2" y="76"/>
                    </a:lnTo>
                    <a:lnTo>
                      <a:pt x="6" y="58"/>
                    </a:lnTo>
                    <a:lnTo>
                      <a:pt x="14" y="42"/>
                    </a:lnTo>
                    <a:lnTo>
                      <a:pt x="24" y="28"/>
                    </a:lnTo>
                    <a:lnTo>
                      <a:pt x="36" y="16"/>
                    </a:lnTo>
                    <a:lnTo>
                      <a:pt x="50" y="8"/>
                    </a:lnTo>
                    <a:lnTo>
                      <a:pt x="66" y="2"/>
                    </a:lnTo>
                    <a:lnTo>
                      <a:pt x="84" y="0"/>
                    </a:lnTo>
                    <a:lnTo>
                      <a:pt x="84" y="0"/>
                    </a:lnTo>
                    <a:lnTo>
                      <a:pt x="100" y="2"/>
                    </a:lnTo>
                    <a:lnTo>
                      <a:pt x="116" y="8"/>
                    </a:lnTo>
                    <a:lnTo>
                      <a:pt x="130" y="16"/>
                    </a:lnTo>
                    <a:lnTo>
                      <a:pt x="144" y="28"/>
                    </a:lnTo>
                    <a:lnTo>
                      <a:pt x="154" y="42"/>
                    </a:lnTo>
                    <a:lnTo>
                      <a:pt x="162" y="58"/>
                    </a:lnTo>
                    <a:lnTo>
                      <a:pt x="166" y="76"/>
                    </a:lnTo>
                    <a:lnTo>
                      <a:pt x="168" y="9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24" name="Freeform 39"/>
              <p:cNvSpPr>
                <a:spLocks/>
              </p:cNvSpPr>
              <p:nvPr/>
            </p:nvSpPr>
            <p:spPr bwMode="auto">
              <a:xfrm>
                <a:off x="13258800" y="5927725"/>
                <a:ext cx="266700" cy="298450"/>
              </a:xfrm>
              <a:custGeom>
                <a:avLst/>
                <a:gdLst>
                  <a:gd name="T0" fmla="*/ 168 w 168"/>
                  <a:gd name="T1" fmla="*/ 94 h 188"/>
                  <a:gd name="T2" fmla="*/ 168 w 168"/>
                  <a:gd name="T3" fmla="*/ 94 h 188"/>
                  <a:gd name="T4" fmla="*/ 166 w 168"/>
                  <a:gd name="T5" fmla="*/ 114 h 188"/>
                  <a:gd name="T6" fmla="*/ 162 w 168"/>
                  <a:gd name="T7" fmla="*/ 130 h 188"/>
                  <a:gd name="T8" fmla="*/ 154 w 168"/>
                  <a:gd name="T9" fmla="*/ 146 h 188"/>
                  <a:gd name="T10" fmla="*/ 144 w 168"/>
                  <a:gd name="T11" fmla="*/ 160 h 188"/>
                  <a:gd name="T12" fmla="*/ 130 w 168"/>
                  <a:gd name="T13" fmla="*/ 172 h 188"/>
                  <a:gd name="T14" fmla="*/ 116 w 168"/>
                  <a:gd name="T15" fmla="*/ 180 h 188"/>
                  <a:gd name="T16" fmla="*/ 100 w 168"/>
                  <a:gd name="T17" fmla="*/ 186 h 188"/>
                  <a:gd name="T18" fmla="*/ 84 w 168"/>
                  <a:gd name="T19" fmla="*/ 188 h 188"/>
                  <a:gd name="T20" fmla="*/ 84 w 168"/>
                  <a:gd name="T21" fmla="*/ 188 h 188"/>
                  <a:gd name="T22" fmla="*/ 66 w 168"/>
                  <a:gd name="T23" fmla="*/ 186 h 188"/>
                  <a:gd name="T24" fmla="*/ 50 w 168"/>
                  <a:gd name="T25" fmla="*/ 180 h 188"/>
                  <a:gd name="T26" fmla="*/ 36 w 168"/>
                  <a:gd name="T27" fmla="*/ 172 h 188"/>
                  <a:gd name="T28" fmla="*/ 24 w 168"/>
                  <a:gd name="T29" fmla="*/ 160 h 188"/>
                  <a:gd name="T30" fmla="*/ 14 w 168"/>
                  <a:gd name="T31" fmla="*/ 146 h 188"/>
                  <a:gd name="T32" fmla="*/ 6 w 168"/>
                  <a:gd name="T33" fmla="*/ 130 h 188"/>
                  <a:gd name="T34" fmla="*/ 2 w 168"/>
                  <a:gd name="T35" fmla="*/ 114 h 188"/>
                  <a:gd name="T36" fmla="*/ 0 w 168"/>
                  <a:gd name="T37" fmla="*/ 94 h 188"/>
                  <a:gd name="T38" fmla="*/ 0 w 168"/>
                  <a:gd name="T39" fmla="*/ 94 h 188"/>
                  <a:gd name="T40" fmla="*/ 2 w 168"/>
                  <a:gd name="T41" fmla="*/ 76 h 188"/>
                  <a:gd name="T42" fmla="*/ 6 w 168"/>
                  <a:gd name="T43" fmla="*/ 58 h 188"/>
                  <a:gd name="T44" fmla="*/ 14 w 168"/>
                  <a:gd name="T45" fmla="*/ 42 h 188"/>
                  <a:gd name="T46" fmla="*/ 24 w 168"/>
                  <a:gd name="T47" fmla="*/ 28 h 188"/>
                  <a:gd name="T48" fmla="*/ 36 w 168"/>
                  <a:gd name="T49" fmla="*/ 16 h 188"/>
                  <a:gd name="T50" fmla="*/ 50 w 168"/>
                  <a:gd name="T51" fmla="*/ 8 h 188"/>
                  <a:gd name="T52" fmla="*/ 66 w 168"/>
                  <a:gd name="T53" fmla="*/ 2 h 188"/>
                  <a:gd name="T54" fmla="*/ 84 w 168"/>
                  <a:gd name="T55" fmla="*/ 0 h 188"/>
                  <a:gd name="T56" fmla="*/ 84 w 168"/>
                  <a:gd name="T57" fmla="*/ 0 h 188"/>
                  <a:gd name="T58" fmla="*/ 100 w 168"/>
                  <a:gd name="T59" fmla="*/ 2 h 188"/>
                  <a:gd name="T60" fmla="*/ 116 w 168"/>
                  <a:gd name="T61" fmla="*/ 8 h 188"/>
                  <a:gd name="T62" fmla="*/ 130 w 168"/>
                  <a:gd name="T63" fmla="*/ 16 h 188"/>
                  <a:gd name="T64" fmla="*/ 144 w 168"/>
                  <a:gd name="T65" fmla="*/ 28 h 188"/>
                  <a:gd name="T66" fmla="*/ 154 w 168"/>
                  <a:gd name="T67" fmla="*/ 42 h 188"/>
                  <a:gd name="T68" fmla="*/ 162 w 168"/>
                  <a:gd name="T69" fmla="*/ 58 h 188"/>
                  <a:gd name="T70" fmla="*/ 166 w 168"/>
                  <a:gd name="T71" fmla="*/ 76 h 188"/>
                  <a:gd name="T72" fmla="*/ 168 w 168"/>
                  <a:gd name="T73" fmla="*/ 94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68" h="188">
                    <a:moveTo>
                      <a:pt x="168" y="94"/>
                    </a:moveTo>
                    <a:lnTo>
                      <a:pt x="168" y="94"/>
                    </a:lnTo>
                    <a:lnTo>
                      <a:pt x="166" y="114"/>
                    </a:lnTo>
                    <a:lnTo>
                      <a:pt x="162" y="130"/>
                    </a:lnTo>
                    <a:lnTo>
                      <a:pt x="154" y="146"/>
                    </a:lnTo>
                    <a:lnTo>
                      <a:pt x="144" y="160"/>
                    </a:lnTo>
                    <a:lnTo>
                      <a:pt x="130" y="172"/>
                    </a:lnTo>
                    <a:lnTo>
                      <a:pt x="116" y="180"/>
                    </a:lnTo>
                    <a:lnTo>
                      <a:pt x="100" y="186"/>
                    </a:lnTo>
                    <a:lnTo>
                      <a:pt x="84" y="188"/>
                    </a:lnTo>
                    <a:lnTo>
                      <a:pt x="84" y="188"/>
                    </a:lnTo>
                    <a:lnTo>
                      <a:pt x="66" y="186"/>
                    </a:lnTo>
                    <a:lnTo>
                      <a:pt x="50" y="180"/>
                    </a:lnTo>
                    <a:lnTo>
                      <a:pt x="36" y="172"/>
                    </a:lnTo>
                    <a:lnTo>
                      <a:pt x="24" y="160"/>
                    </a:lnTo>
                    <a:lnTo>
                      <a:pt x="14" y="146"/>
                    </a:lnTo>
                    <a:lnTo>
                      <a:pt x="6" y="130"/>
                    </a:lnTo>
                    <a:lnTo>
                      <a:pt x="2" y="114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2" y="76"/>
                    </a:lnTo>
                    <a:lnTo>
                      <a:pt x="6" y="58"/>
                    </a:lnTo>
                    <a:lnTo>
                      <a:pt x="14" y="42"/>
                    </a:lnTo>
                    <a:lnTo>
                      <a:pt x="24" y="28"/>
                    </a:lnTo>
                    <a:lnTo>
                      <a:pt x="36" y="16"/>
                    </a:lnTo>
                    <a:lnTo>
                      <a:pt x="50" y="8"/>
                    </a:lnTo>
                    <a:lnTo>
                      <a:pt x="66" y="2"/>
                    </a:lnTo>
                    <a:lnTo>
                      <a:pt x="84" y="0"/>
                    </a:lnTo>
                    <a:lnTo>
                      <a:pt x="84" y="0"/>
                    </a:lnTo>
                    <a:lnTo>
                      <a:pt x="100" y="2"/>
                    </a:lnTo>
                    <a:lnTo>
                      <a:pt x="116" y="8"/>
                    </a:lnTo>
                    <a:lnTo>
                      <a:pt x="130" y="16"/>
                    </a:lnTo>
                    <a:lnTo>
                      <a:pt x="144" y="28"/>
                    </a:lnTo>
                    <a:lnTo>
                      <a:pt x="154" y="42"/>
                    </a:lnTo>
                    <a:lnTo>
                      <a:pt x="162" y="58"/>
                    </a:lnTo>
                    <a:lnTo>
                      <a:pt x="166" y="76"/>
                    </a:lnTo>
                    <a:lnTo>
                      <a:pt x="168" y="9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571500" y="2786131"/>
              <a:ext cx="2730500" cy="2441575"/>
              <a:chOff x="5778500" y="3851275"/>
              <a:chExt cx="5461000" cy="4883150"/>
            </a:xfrm>
          </p:grpSpPr>
          <p:sp>
            <p:nvSpPr>
              <p:cNvPr id="23" name="Freeform 40"/>
              <p:cNvSpPr>
                <a:spLocks/>
              </p:cNvSpPr>
              <p:nvPr/>
            </p:nvSpPr>
            <p:spPr bwMode="auto">
              <a:xfrm>
                <a:off x="7146925" y="5543550"/>
                <a:ext cx="2159000" cy="444500"/>
              </a:xfrm>
              <a:custGeom>
                <a:avLst/>
                <a:gdLst>
                  <a:gd name="T0" fmla="*/ 1336 w 1360"/>
                  <a:gd name="T1" fmla="*/ 0 h 280"/>
                  <a:gd name="T2" fmla="*/ 1336 w 1360"/>
                  <a:gd name="T3" fmla="*/ 0 h 280"/>
                  <a:gd name="T4" fmla="*/ 1196 w 1360"/>
                  <a:gd name="T5" fmla="*/ 26 h 280"/>
                  <a:gd name="T6" fmla="*/ 1048 w 1360"/>
                  <a:gd name="T7" fmla="*/ 52 h 280"/>
                  <a:gd name="T8" fmla="*/ 866 w 1360"/>
                  <a:gd name="T9" fmla="*/ 82 h 280"/>
                  <a:gd name="T10" fmla="*/ 670 w 1360"/>
                  <a:gd name="T11" fmla="*/ 110 h 280"/>
                  <a:gd name="T12" fmla="*/ 572 w 1360"/>
                  <a:gd name="T13" fmla="*/ 124 h 280"/>
                  <a:gd name="T14" fmla="*/ 476 w 1360"/>
                  <a:gd name="T15" fmla="*/ 134 h 280"/>
                  <a:gd name="T16" fmla="*/ 384 w 1360"/>
                  <a:gd name="T17" fmla="*/ 142 h 280"/>
                  <a:gd name="T18" fmla="*/ 298 w 1360"/>
                  <a:gd name="T19" fmla="*/ 148 h 280"/>
                  <a:gd name="T20" fmla="*/ 220 w 1360"/>
                  <a:gd name="T21" fmla="*/ 150 h 280"/>
                  <a:gd name="T22" fmla="*/ 154 w 1360"/>
                  <a:gd name="T23" fmla="*/ 148 h 280"/>
                  <a:gd name="T24" fmla="*/ 154 w 1360"/>
                  <a:gd name="T25" fmla="*/ 148 h 280"/>
                  <a:gd name="T26" fmla="*/ 100 w 1360"/>
                  <a:gd name="T27" fmla="*/ 146 h 280"/>
                  <a:gd name="T28" fmla="*/ 58 w 1360"/>
                  <a:gd name="T29" fmla="*/ 146 h 280"/>
                  <a:gd name="T30" fmla="*/ 30 w 1360"/>
                  <a:gd name="T31" fmla="*/ 152 h 280"/>
                  <a:gd name="T32" fmla="*/ 18 w 1360"/>
                  <a:gd name="T33" fmla="*/ 154 h 280"/>
                  <a:gd name="T34" fmla="*/ 10 w 1360"/>
                  <a:gd name="T35" fmla="*/ 158 h 280"/>
                  <a:gd name="T36" fmla="*/ 6 w 1360"/>
                  <a:gd name="T37" fmla="*/ 164 h 280"/>
                  <a:gd name="T38" fmla="*/ 2 w 1360"/>
                  <a:gd name="T39" fmla="*/ 168 h 280"/>
                  <a:gd name="T40" fmla="*/ 0 w 1360"/>
                  <a:gd name="T41" fmla="*/ 174 h 280"/>
                  <a:gd name="T42" fmla="*/ 0 w 1360"/>
                  <a:gd name="T43" fmla="*/ 180 h 280"/>
                  <a:gd name="T44" fmla="*/ 4 w 1360"/>
                  <a:gd name="T45" fmla="*/ 186 h 280"/>
                  <a:gd name="T46" fmla="*/ 8 w 1360"/>
                  <a:gd name="T47" fmla="*/ 192 h 280"/>
                  <a:gd name="T48" fmla="*/ 20 w 1360"/>
                  <a:gd name="T49" fmla="*/ 206 h 280"/>
                  <a:gd name="T50" fmla="*/ 36 w 1360"/>
                  <a:gd name="T51" fmla="*/ 218 h 280"/>
                  <a:gd name="T52" fmla="*/ 56 w 1360"/>
                  <a:gd name="T53" fmla="*/ 232 h 280"/>
                  <a:gd name="T54" fmla="*/ 78 w 1360"/>
                  <a:gd name="T55" fmla="*/ 244 h 280"/>
                  <a:gd name="T56" fmla="*/ 100 w 1360"/>
                  <a:gd name="T57" fmla="*/ 256 h 280"/>
                  <a:gd name="T58" fmla="*/ 122 w 1360"/>
                  <a:gd name="T59" fmla="*/ 266 h 280"/>
                  <a:gd name="T60" fmla="*/ 144 w 1360"/>
                  <a:gd name="T61" fmla="*/ 274 h 280"/>
                  <a:gd name="T62" fmla="*/ 162 w 1360"/>
                  <a:gd name="T63" fmla="*/ 278 h 280"/>
                  <a:gd name="T64" fmla="*/ 176 w 1360"/>
                  <a:gd name="T65" fmla="*/ 280 h 280"/>
                  <a:gd name="T66" fmla="*/ 176 w 1360"/>
                  <a:gd name="T67" fmla="*/ 280 h 280"/>
                  <a:gd name="T68" fmla="*/ 232 w 1360"/>
                  <a:gd name="T69" fmla="*/ 276 h 280"/>
                  <a:gd name="T70" fmla="*/ 348 w 1360"/>
                  <a:gd name="T71" fmla="*/ 266 h 280"/>
                  <a:gd name="T72" fmla="*/ 686 w 1360"/>
                  <a:gd name="T73" fmla="*/ 232 h 280"/>
                  <a:gd name="T74" fmla="*/ 880 w 1360"/>
                  <a:gd name="T75" fmla="*/ 212 h 280"/>
                  <a:gd name="T76" fmla="*/ 1066 w 1360"/>
                  <a:gd name="T77" fmla="*/ 190 h 280"/>
                  <a:gd name="T78" fmla="*/ 1232 w 1360"/>
                  <a:gd name="T79" fmla="*/ 168 h 280"/>
                  <a:gd name="T80" fmla="*/ 1302 w 1360"/>
                  <a:gd name="T81" fmla="*/ 158 h 280"/>
                  <a:gd name="T82" fmla="*/ 1360 w 1360"/>
                  <a:gd name="T83" fmla="*/ 148 h 280"/>
                  <a:gd name="T84" fmla="*/ 1360 w 1360"/>
                  <a:gd name="T85" fmla="*/ 148 h 280"/>
                  <a:gd name="T86" fmla="*/ 1358 w 1360"/>
                  <a:gd name="T87" fmla="*/ 120 h 280"/>
                  <a:gd name="T88" fmla="*/ 1356 w 1360"/>
                  <a:gd name="T89" fmla="*/ 94 h 280"/>
                  <a:gd name="T90" fmla="*/ 1352 w 1360"/>
                  <a:gd name="T91" fmla="*/ 68 h 280"/>
                  <a:gd name="T92" fmla="*/ 1348 w 1360"/>
                  <a:gd name="T93" fmla="*/ 46 h 280"/>
                  <a:gd name="T94" fmla="*/ 1340 w 1360"/>
                  <a:gd name="T95" fmla="*/ 12 h 280"/>
                  <a:gd name="T96" fmla="*/ 1336 w 1360"/>
                  <a:gd name="T9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360" h="280">
                    <a:moveTo>
                      <a:pt x="1336" y="0"/>
                    </a:moveTo>
                    <a:lnTo>
                      <a:pt x="1336" y="0"/>
                    </a:lnTo>
                    <a:lnTo>
                      <a:pt x="1196" y="26"/>
                    </a:lnTo>
                    <a:lnTo>
                      <a:pt x="1048" y="52"/>
                    </a:lnTo>
                    <a:lnTo>
                      <a:pt x="866" y="82"/>
                    </a:lnTo>
                    <a:lnTo>
                      <a:pt x="670" y="110"/>
                    </a:lnTo>
                    <a:lnTo>
                      <a:pt x="572" y="124"/>
                    </a:lnTo>
                    <a:lnTo>
                      <a:pt x="476" y="134"/>
                    </a:lnTo>
                    <a:lnTo>
                      <a:pt x="384" y="142"/>
                    </a:lnTo>
                    <a:lnTo>
                      <a:pt x="298" y="148"/>
                    </a:lnTo>
                    <a:lnTo>
                      <a:pt x="220" y="150"/>
                    </a:lnTo>
                    <a:lnTo>
                      <a:pt x="154" y="148"/>
                    </a:lnTo>
                    <a:lnTo>
                      <a:pt x="154" y="148"/>
                    </a:lnTo>
                    <a:lnTo>
                      <a:pt x="100" y="146"/>
                    </a:lnTo>
                    <a:lnTo>
                      <a:pt x="58" y="146"/>
                    </a:lnTo>
                    <a:lnTo>
                      <a:pt x="30" y="152"/>
                    </a:lnTo>
                    <a:lnTo>
                      <a:pt x="18" y="154"/>
                    </a:lnTo>
                    <a:lnTo>
                      <a:pt x="10" y="158"/>
                    </a:lnTo>
                    <a:lnTo>
                      <a:pt x="6" y="164"/>
                    </a:lnTo>
                    <a:lnTo>
                      <a:pt x="2" y="168"/>
                    </a:lnTo>
                    <a:lnTo>
                      <a:pt x="0" y="174"/>
                    </a:lnTo>
                    <a:lnTo>
                      <a:pt x="0" y="180"/>
                    </a:lnTo>
                    <a:lnTo>
                      <a:pt x="4" y="186"/>
                    </a:lnTo>
                    <a:lnTo>
                      <a:pt x="8" y="192"/>
                    </a:lnTo>
                    <a:lnTo>
                      <a:pt x="20" y="206"/>
                    </a:lnTo>
                    <a:lnTo>
                      <a:pt x="36" y="218"/>
                    </a:lnTo>
                    <a:lnTo>
                      <a:pt x="56" y="232"/>
                    </a:lnTo>
                    <a:lnTo>
                      <a:pt x="78" y="244"/>
                    </a:lnTo>
                    <a:lnTo>
                      <a:pt x="100" y="256"/>
                    </a:lnTo>
                    <a:lnTo>
                      <a:pt x="122" y="266"/>
                    </a:lnTo>
                    <a:lnTo>
                      <a:pt x="144" y="274"/>
                    </a:lnTo>
                    <a:lnTo>
                      <a:pt x="162" y="278"/>
                    </a:lnTo>
                    <a:lnTo>
                      <a:pt x="176" y="280"/>
                    </a:lnTo>
                    <a:lnTo>
                      <a:pt x="176" y="280"/>
                    </a:lnTo>
                    <a:lnTo>
                      <a:pt x="232" y="276"/>
                    </a:lnTo>
                    <a:lnTo>
                      <a:pt x="348" y="266"/>
                    </a:lnTo>
                    <a:lnTo>
                      <a:pt x="686" y="232"/>
                    </a:lnTo>
                    <a:lnTo>
                      <a:pt x="880" y="212"/>
                    </a:lnTo>
                    <a:lnTo>
                      <a:pt x="1066" y="190"/>
                    </a:lnTo>
                    <a:lnTo>
                      <a:pt x="1232" y="168"/>
                    </a:lnTo>
                    <a:lnTo>
                      <a:pt x="1302" y="158"/>
                    </a:lnTo>
                    <a:lnTo>
                      <a:pt x="1360" y="148"/>
                    </a:lnTo>
                    <a:lnTo>
                      <a:pt x="1360" y="148"/>
                    </a:lnTo>
                    <a:lnTo>
                      <a:pt x="1358" y="120"/>
                    </a:lnTo>
                    <a:lnTo>
                      <a:pt x="1356" y="94"/>
                    </a:lnTo>
                    <a:lnTo>
                      <a:pt x="1352" y="68"/>
                    </a:lnTo>
                    <a:lnTo>
                      <a:pt x="1348" y="46"/>
                    </a:lnTo>
                    <a:lnTo>
                      <a:pt x="1340" y="12"/>
                    </a:lnTo>
                    <a:lnTo>
                      <a:pt x="1336" y="0"/>
                    </a:lnTo>
                    <a:close/>
                  </a:path>
                </a:pathLst>
              </a:custGeom>
              <a:solidFill>
                <a:srgbClr val="474C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24" name="Freeform 41"/>
              <p:cNvSpPr>
                <a:spLocks/>
              </p:cNvSpPr>
              <p:nvPr/>
            </p:nvSpPr>
            <p:spPr bwMode="auto">
              <a:xfrm>
                <a:off x="7146925" y="5543550"/>
                <a:ext cx="2159000" cy="444500"/>
              </a:xfrm>
              <a:custGeom>
                <a:avLst/>
                <a:gdLst>
                  <a:gd name="T0" fmla="*/ 1336 w 1360"/>
                  <a:gd name="T1" fmla="*/ 0 h 280"/>
                  <a:gd name="T2" fmla="*/ 1336 w 1360"/>
                  <a:gd name="T3" fmla="*/ 0 h 280"/>
                  <a:gd name="T4" fmla="*/ 1196 w 1360"/>
                  <a:gd name="T5" fmla="*/ 26 h 280"/>
                  <a:gd name="T6" fmla="*/ 1048 w 1360"/>
                  <a:gd name="T7" fmla="*/ 52 h 280"/>
                  <a:gd name="T8" fmla="*/ 866 w 1360"/>
                  <a:gd name="T9" fmla="*/ 82 h 280"/>
                  <a:gd name="T10" fmla="*/ 670 w 1360"/>
                  <a:gd name="T11" fmla="*/ 110 h 280"/>
                  <a:gd name="T12" fmla="*/ 572 w 1360"/>
                  <a:gd name="T13" fmla="*/ 124 h 280"/>
                  <a:gd name="T14" fmla="*/ 476 w 1360"/>
                  <a:gd name="T15" fmla="*/ 134 h 280"/>
                  <a:gd name="T16" fmla="*/ 384 w 1360"/>
                  <a:gd name="T17" fmla="*/ 142 h 280"/>
                  <a:gd name="T18" fmla="*/ 298 w 1360"/>
                  <a:gd name="T19" fmla="*/ 148 h 280"/>
                  <a:gd name="T20" fmla="*/ 220 w 1360"/>
                  <a:gd name="T21" fmla="*/ 150 h 280"/>
                  <a:gd name="T22" fmla="*/ 154 w 1360"/>
                  <a:gd name="T23" fmla="*/ 148 h 280"/>
                  <a:gd name="T24" fmla="*/ 154 w 1360"/>
                  <a:gd name="T25" fmla="*/ 148 h 280"/>
                  <a:gd name="T26" fmla="*/ 100 w 1360"/>
                  <a:gd name="T27" fmla="*/ 146 h 280"/>
                  <a:gd name="T28" fmla="*/ 58 w 1360"/>
                  <a:gd name="T29" fmla="*/ 146 h 280"/>
                  <a:gd name="T30" fmla="*/ 30 w 1360"/>
                  <a:gd name="T31" fmla="*/ 152 h 280"/>
                  <a:gd name="T32" fmla="*/ 18 w 1360"/>
                  <a:gd name="T33" fmla="*/ 154 h 280"/>
                  <a:gd name="T34" fmla="*/ 10 w 1360"/>
                  <a:gd name="T35" fmla="*/ 158 h 280"/>
                  <a:gd name="T36" fmla="*/ 6 w 1360"/>
                  <a:gd name="T37" fmla="*/ 164 h 280"/>
                  <a:gd name="T38" fmla="*/ 2 w 1360"/>
                  <a:gd name="T39" fmla="*/ 168 h 280"/>
                  <a:gd name="T40" fmla="*/ 0 w 1360"/>
                  <a:gd name="T41" fmla="*/ 174 h 280"/>
                  <a:gd name="T42" fmla="*/ 0 w 1360"/>
                  <a:gd name="T43" fmla="*/ 180 h 280"/>
                  <a:gd name="T44" fmla="*/ 4 w 1360"/>
                  <a:gd name="T45" fmla="*/ 186 h 280"/>
                  <a:gd name="T46" fmla="*/ 8 w 1360"/>
                  <a:gd name="T47" fmla="*/ 192 h 280"/>
                  <a:gd name="T48" fmla="*/ 20 w 1360"/>
                  <a:gd name="T49" fmla="*/ 206 h 280"/>
                  <a:gd name="T50" fmla="*/ 36 w 1360"/>
                  <a:gd name="T51" fmla="*/ 218 h 280"/>
                  <a:gd name="T52" fmla="*/ 56 w 1360"/>
                  <a:gd name="T53" fmla="*/ 232 h 280"/>
                  <a:gd name="T54" fmla="*/ 78 w 1360"/>
                  <a:gd name="T55" fmla="*/ 244 h 280"/>
                  <a:gd name="T56" fmla="*/ 100 w 1360"/>
                  <a:gd name="T57" fmla="*/ 256 h 280"/>
                  <a:gd name="T58" fmla="*/ 122 w 1360"/>
                  <a:gd name="T59" fmla="*/ 266 h 280"/>
                  <a:gd name="T60" fmla="*/ 144 w 1360"/>
                  <a:gd name="T61" fmla="*/ 274 h 280"/>
                  <a:gd name="T62" fmla="*/ 162 w 1360"/>
                  <a:gd name="T63" fmla="*/ 278 h 280"/>
                  <a:gd name="T64" fmla="*/ 176 w 1360"/>
                  <a:gd name="T65" fmla="*/ 280 h 280"/>
                  <a:gd name="T66" fmla="*/ 176 w 1360"/>
                  <a:gd name="T67" fmla="*/ 280 h 280"/>
                  <a:gd name="T68" fmla="*/ 232 w 1360"/>
                  <a:gd name="T69" fmla="*/ 276 h 280"/>
                  <a:gd name="T70" fmla="*/ 348 w 1360"/>
                  <a:gd name="T71" fmla="*/ 266 h 280"/>
                  <a:gd name="T72" fmla="*/ 686 w 1360"/>
                  <a:gd name="T73" fmla="*/ 232 h 280"/>
                  <a:gd name="T74" fmla="*/ 880 w 1360"/>
                  <a:gd name="T75" fmla="*/ 212 h 280"/>
                  <a:gd name="T76" fmla="*/ 1066 w 1360"/>
                  <a:gd name="T77" fmla="*/ 190 h 280"/>
                  <a:gd name="T78" fmla="*/ 1232 w 1360"/>
                  <a:gd name="T79" fmla="*/ 168 h 280"/>
                  <a:gd name="T80" fmla="*/ 1302 w 1360"/>
                  <a:gd name="T81" fmla="*/ 158 h 280"/>
                  <a:gd name="T82" fmla="*/ 1360 w 1360"/>
                  <a:gd name="T83" fmla="*/ 148 h 280"/>
                  <a:gd name="T84" fmla="*/ 1360 w 1360"/>
                  <a:gd name="T85" fmla="*/ 148 h 280"/>
                  <a:gd name="T86" fmla="*/ 1358 w 1360"/>
                  <a:gd name="T87" fmla="*/ 120 h 280"/>
                  <a:gd name="T88" fmla="*/ 1356 w 1360"/>
                  <a:gd name="T89" fmla="*/ 94 h 280"/>
                  <a:gd name="T90" fmla="*/ 1352 w 1360"/>
                  <a:gd name="T91" fmla="*/ 68 h 280"/>
                  <a:gd name="T92" fmla="*/ 1348 w 1360"/>
                  <a:gd name="T93" fmla="*/ 46 h 280"/>
                  <a:gd name="T94" fmla="*/ 1340 w 1360"/>
                  <a:gd name="T95" fmla="*/ 12 h 280"/>
                  <a:gd name="T96" fmla="*/ 1336 w 1360"/>
                  <a:gd name="T9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360" h="280">
                    <a:moveTo>
                      <a:pt x="1336" y="0"/>
                    </a:moveTo>
                    <a:lnTo>
                      <a:pt x="1336" y="0"/>
                    </a:lnTo>
                    <a:lnTo>
                      <a:pt x="1196" y="26"/>
                    </a:lnTo>
                    <a:lnTo>
                      <a:pt x="1048" y="52"/>
                    </a:lnTo>
                    <a:lnTo>
                      <a:pt x="866" y="82"/>
                    </a:lnTo>
                    <a:lnTo>
                      <a:pt x="670" y="110"/>
                    </a:lnTo>
                    <a:lnTo>
                      <a:pt x="572" y="124"/>
                    </a:lnTo>
                    <a:lnTo>
                      <a:pt x="476" y="134"/>
                    </a:lnTo>
                    <a:lnTo>
                      <a:pt x="384" y="142"/>
                    </a:lnTo>
                    <a:lnTo>
                      <a:pt x="298" y="148"/>
                    </a:lnTo>
                    <a:lnTo>
                      <a:pt x="220" y="150"/>
                    </a:lnTo>
                    <a:lnTo>
                      <a:pt x="154" y="148"/>
                    </a:lnTo>
                    <a:lnTo>
                      <a:pt x="154" y="148"/>
                    </a:lnTo>
                    <a:lnTo>
                      <a:pt x="100" y="146"/>
                    </a:lnTo>
                    <a:lnTo>
                      <a:pt x="58" y="146"/>
                    </a:lnTo>
                    <a:lnTo>
                      <a:pt x="30" y="152"/>
                    </a:lnTo>
                    <a:lnTo>
                      <a:pt x="18" y="154"/>
                    </a:lnTo>
                    <a:lnTo>
                      <a:pt x="10" y="158"/>
                    </a:lnTo>
                    <a:lnTo>
                      <a:pt x="6" y="164"/>
                    </a:lnTo>
                    <a:lnTo>
                      <a:pt x="2" y="168"/>
                    </a:lnTo>
                    <a:lnTo>
                      <a:pt x="0" y="174"/>
                    </a:lnTo>
                    <a:lnTo>
                      <a:pt x="0" y="180"/>
                    </a:lnTo>
                    <a:lnTo>
                      <a:pt x="4" y="186"/>
                    </a:lnTo>
                    <a:lnTo>
                      <a:pt x="8" y="192"/>
                    </a:lnTo>
                    <a:lnTo>
                      <a:pt x="20" y="206"/>
                    </a:lnTo>
                    <a:lnTo>
                      <a:pt x="36" y="218"/>
                    </a:lnTo>
                    <a:lnTo>
                      <a:pt x="56" y="232"/>
                    </a:lnTo>
                    <a:lnTo>
                      <a:pt x="78" y="244"/>
                    </a:lnTo>
                    <a:lnTo>
                      <a:pt x="100" y="256"/>
                    </a:lnTo>
                    <a:lnTo>
                      <a:pt x="122" y="266"/>
                    </a:lnTo>
                    <a:lnTo>
                      <a:pt x="144" y="274"/>
                    </a:lnTo>
                    <a:lnTo>
                      <a:pt x="162" y="278"/>
                    </a:lnTo>
                    <a:lnTo>
                      <a:pt x="176" y="280"/>
                    </a:lnTo>
                    <a:lnTo>
                      <a:pt x="176" y="280"/>
                    </a:lnTo>
                    <a:lnTo>
                      <a:pt x="232" y="276"/>
                    </a:lnTo>
                    <a:lnTo>
                      <a:pt x="348" y="266"/>
                    </a:lnTo>
                    <a:lnTo>
                      <a:pt x="686" y="232"/>
                    </a:lnTo>
                    <a:lnTo>
                      <a:pt x="880" y="212"/>
                    </a:lnTo>
                    <a:lnTo>
                      <a:pt x="1066" y="190"/>
                    </a:lnTo>
                    <a:lnTo>
                      <a:pt x="1232" y="168"/>
                    </a:lnTo>
                    <a:lnTo>
                      <a:pt x="1302" y="158"/>
                    </a:lnTo>
                    <a:lnTo>
                      <a:pt x="1360" y="148"/>
                    </a:lnTo>
                    <a:lnTo>
                      <a:pt x="1360" y="148"/>
                    </a:lnTo>
                    <a:lnTo>
                      <a:pt x="1358" y="120"/>
                    </a:lnTo>
                    <a:lnTo>
                      <a:pt x="1356" y="94"/>
                    </a:lnTo>
                    <a:lnTo>
                      <a:pt x="1352" y="68"/>
                    </a:lnTo>
                    <a:lnTo>
                      <a:pt x="1348" y="46"/>
                    </a:lnTo>
                    <a:lnTo>
                      <a:pt x="1340" y="12"/>
                    </a:lnTo>
                    <a:lnTo>
                      <a:pt x="133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25" name="Freeform 42"/>
              <p:cNvSpPr>
                <a:spLocks/>
              </p:cNvSpPr>
              <p:nvPr/>
            </p:nvSpPr>
            <p:spPr bwMode="auto">
              <a:xfrm>
                <a:off x="9264650" y="5276850"/>
                <a:ext cx="336550" cy="549275"/>
              </a:xfrm>
              <a:custGeom>
                <a:avLst/>
                <a:gdLst>
                  <a:gd name="T0" fmla="*/ 26 w 212"/>
                  <a:gd name="T1" fmla="*/ 316 h 346"/>
                  <a:gd name="T2" fmla="*/ 26 w 212"/>
                  <a:gd name="T3" fmla="*/ 316 h 346"/>
                  <a:gd name="T4" fmla="*/ 20 w 212"/>
                  <a:gd name="T5" fmla="*/ 296 h 346"/>
                  <a:gd name="T6" fmla="*/ 10 w 212"/>
                  <a:gd name="T7" fmla="*/ 252 h 346"/>
                  <a:gd name="T8" fmla="*/ 4 w 212"/>
                  <a:gd name="T9" fmla="*/ 226 h 346"/>
                  <a:gd name="T10" fmla="*/ 0 w 212"/>
                  <a:gd name="T11" fmla="*/ 202 h 346"/>
                  <a:gd name="T12" fmla="*/ 0 w 212"/>
                  <a:gd name="T13" fmla="*/ 182 h 346"/>
                  <a:gd name="T14" fmla="*/ 0 w 212"/>
                  <a:gd name="T15" fmla="*/ 174 h 346"/>
                  <a:gd name="T16" fmla="*/ 2 w 212"/>
                  <a:gd name="T17" fmla="*/ 168 h 346"/>
                  <a:gd name="T18" fmla="*/ 2 w 212"/>
                  <a:gd name="T19" fmla="*/ 168 h 346"/>
                  <a:gd name="T20" fmla="*/ 10 w 212"/>
                  <a:gd name="T21" fmla="*/ 148 h 346"/>
                  <a:gd name="T22" fmla="*/ 26 w 212"/>
                  <a:gd name="T23" fmla="*/ 102 h 346"/>
                  <a:gd name="T24" fmla="*/ 34 w 212"/>
                  <a:gd name="T25" fmla="*/ 76 h 346"/>
                  <a:gd name="T26" fmla="*/ 42 w 212"/>
                  <a:gd name="T27" fmla="*/ 50 h 346"/>
                  <a:gd name="T28" fmla="*/ 46 w 212"/>
                  <a:gd name="T29" fmla="*/ 26 h 346"/>
                  <a:gd name="T30" fmla="*/ 46 w 212"/>
                  <a:gd name="T31" fmla="*/ 16 h 346"/>
                  <a:gd name="T32" fmla="*/ 44 w 212"/>
                  <a:gd name="T33" fmla="*/ 6 h 346"/>
                  <a:gd name="T34" fmla="*/ 44 w 212"/>
                  <a:gd name="T35" fmla="*/ 6 h 346"/>
                  <a:gd name="T36" fmla="*/ 50 w 212"/>
                  <a:gd name="T37" fmla="*/ 4 h 346"/>
                  <a:gd name="T38" fmla="*/ 56 w 212"/>
                  <a:gd name="T39" fmla="*/ 2 h 346"/>
                  <a:gd name="T40" fmla="*/ 62 w 212"/>
                  <a:gd name="T41" fmla="*/ 0 h 346"/>
                  <a:gd name="T42" fmla="*/ 70 w 212"/>
                  <a:gd name="T43" fmla="*/ 0 h 346"/>
                  <a:gd name="T44" fmla="*/ 78 w 212"/>
                  <a:gd name="T45" fmla="*/ 2 h 346"/>
                  <a:gd name="T46" fmla="*/ 86 w 212"/>
                  <a:gd name="T47" fmla="*/ 8 h 346"/>
                  <a:gd name="T48" fmla="*/ 92 w 212"/>
                  <a:gd name="T49" fmla="*/ 18 h 346"/>
                  <a:gd name="T50" fmla="*/ 92 w 212"/>
                  <a:gd name="T51" fmla="*/ 18 h 346"/>
                  <a:gd name="T52" fmla="*/ 98 w 212"/>
                  <a:gd name="T53" fmla="*/ 32 h 346"/>
                  <a:gd name="T54" fmla="*/ 100 w 212"/>
                  <a:gd name="T55" fmla="*/ 46 h 346"/>
                  <a:gd name="T56" fmla="*/ 104 w 212"/>
                  <a:gd name="T57" fmla="*/ 82 h 346"/>
                  <a:gd name="T58" fmla="*/ 104 w 212"/>
                  <a:gd name="T59" fmla="*/ 122 h 346"/>
                  <a:gd name="T60" fmla="*/ 104 w 212"/>
                  <a:gd name="T61" fmla="*/ 122 h 346"/>
                  <a:gd name="T62" fmla="*/ 118 w 212"/>
                  <a:gd name="T63" fmla="*/ 126 h 346"/>
                  <a:gd name="T64" fmla="*/ 152 w 212"/>
                  <a:gd name="T65" fmla="*/ 134 h 346"/>
                  <a:gd name="T66" fmla="*/ 172 w 212"/>
                  <a:gd name="T67" fmla="*/ 140 h 346"/>
                  <a:gd name="T68" fmla="*/ 188 w 212"/>
                  <a:gd name="T69" fmla="*/ 148 h 346"/>
                  <a:gd name="T70" fmla="*/ 202 w 212"/>
                  <a:gd name="T71" fmla="*/ 156 h 346"/>
                  <a:gd name="T72" fmla="*/ 208 w 212"/>
                  <a:gd name="T73" fmla="*/ 160 h 346"/>
                  <a:gd name="T74" fmla="*/ 210 w 212"/>
                  <a:gd name="T75" fmla="*/ 166 h 346"/>
                  <a:gd name="T76" fmla="*/ 210 w 212"/>
                  <a:gd name="T77" fmla="*/ 166 h 346"/>
                  <a:gd name="T78" fmla="*/ 212 w 212"/>
                  <a:gd name="T79" fmla="*/ 172 h 346"/>
                  <a:gd name="T80" fmla="*/ 212 w 212"/>
                  <a:gd name="T81" fmla="*/ 180 h 346"/>
                  <a:gd name="T82" fmla="*/ 210 w 212"/>
                  <a:gd name="T83" fmla="*/ 202 h 346"/>
                  <a:gd name="T84" fmla="*/ 206 w 212"/>
                  <a:gd name="T85" fmla="*/ 230 h 346"/>
                  <a:gd name="T86" fmla="*/ 198 w 212"/>
                  <a:gd name="T87" fmla="*/ 260 h 346"/>
                  <a:gd name="T88" fmla="*/ 190 w 212"/>
                  <a:gd name="T89" fmla="*/ 290 h 346"/>
                  <a:gd name="T90" fmla="*/ 180 w 212"/>
                  <a:gd name="T91" fmla="*/ 314 h 346"/>
                  <a:gd name="T92" fmla="*/ 170 w 212"/>
                  <a:gd name="T93" fmla="*/ 334 h 346"/>
                  <a:gd name="T94" fmla="*/ 166 w 212"/>
                  <a:gd name="T95" fmla="*/ 340 h 346"/>
                  <a:gd name="T96" fmla="*/ 162 w 212"/>
                  <a:gd name="T97" fmla="*/ 342 h 346"/>
                  <a:gd name="T98" fmla="*/ 162 w 212"/>
                  <a:gd name="T99" fmla="*/ 342 h 346"/>
                  <a:gd name="T100" fmla="*/ 152 w 212"/>
                  <a:gd name="T101" fmla="*/ 344 h 346"/>
                  <a:gd name="T102" fmla="*/ 136 w 212"/>
                  <a:gd name="T103" fmla="*/ 346 h 346"/>
                  <a:gd name="T104" fmla="*/ 116 w 212"/>
                  <a:gd name="T105" fmla="*/ 346 h 346"/>
                  <a:gd name="T106" fmla="*/ 96 w 212"/>
                  <a:gd name="T107" fmla="*/ 344 h 346"/>
                  <a:gd name="T108" fmla="*/ 74 w 212"/>
                  <a:gd name="T109" fmla="*/ 340 h 346"/>
                  <a:gd name="T110" fmla="*/ 54 w 212"/>
                  <a:gd name="T111" fmla="*/ 334 h 346"/>
                  <a:gd name="T112" fmla="*/ 38 w 212"/>
                  <a:gd name="T113" fmla="*/ 326 h 346"/>
                  <a:gd name="T114" fmla="*/ 32 w 212"/>
                  <a:gd name="T115" fmla="*/ 320 h 346"/>
                  <a:gd name="T116" fmla="*/ 26 w 212"/>
                  <a:gd name="T117" fmla="*/ 316 h 3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12" h="346">
                    <a:moveTo>
                      <a:pt x="26" y="316"/>
                    </a:moveTo>
                    <a:lnTo>
                      <a:pt x="26" y="316"/>
                    </a:lnTo>
                    <a:lnTo>
                      <a:pt x="20" y="296"/>
                    </a:lnTo>
                    <a:lnTo>
                      <a:pt x="10" y="252"/>
                    </a:lnTo>
                    <a:lnTo>
                      <a:pt x="4" y="226"/>
                    </a:lnTo>
                    <a:lnTo>
                      <a:pt x="0" y="202"/>
                    </a:lnTo>
                    <a:lnTo>
                      <a:pt x="0" y="182"/>
                    </a:lnTo>
                    <a:lnTo>
                      <a:pt x="0" y="174"/>
                    </a:lnTo>
                    <a:lnTo>
                      <a:pt x="2" y="168"/>
                    </a:lnTo>
                    <a:lnTo>
                      <a:pt x="2" y="168"/>
                    </a:lnTo>
                    <a:lnTo>
                      <a:pt x="10" y="148"/>
                    </a:lnTo>
                    <a:lnTo>
                      <a:pt x="26" y="102"/>
                    </a:lnTo>
                    <a:lnTo>
                      <a:pt x="34" y="76"/>
                    </a:lnTo>
                    <a:lnTo>
                      <a:pt x="42" y="50"/>
                    </a:lnTo>
                    <a:lnTo>
                      <a:pt x="46" y="26"/>
                    </a:lnTo>
                    <a:lnTo>
                      <a:pt x="46" y="16"/>
                    </a:lnTo>
                    <a:lnTo>
                      <a:pt x="44" y="6"/>
                    </a:lnTo>
                    <a:lnTo>
                      <a:pt x="44" y="6"/>
                    </a:lnTo>
                    <a:lnTo>
                      <a:pt x="50" y="4"/>
                    </a:lnTo>
                    <a:lnTo>
                      <a:pt x="56" y="2"/>
                    </a:lnTo>
                    <a:lnTo>
                      <a:pt x="62" y="0"/>
                    </a:lnTo>
                    <a:lnTo>
                      <a:pt x="70" y="0"/>
                    </a:lnTo>
                    <a:lnTo>
                      <a:pt x="78" y="2"/>
                    </a:lnTo>
                    <a:lnTo>
                      <a:pt x="86" y="8"/>
                    </a:lnTo>
                    <a:lnTo>
                      <a:pt x="92" y="18"/>
                    </a:lnTo>
                    <a:lnTo>
                      <a:pt x="92" y="18"/>
                    </a:lnTo>
                    <a:lnTo>
                      <a:pt x="98" y="32"/>
                    </a:lnTo>
                    <a:lnTo>
                      <a:pt x="100" y="46"/>
                    </a:lnTo>
                    <a:lnTo>
                      <a:pt x="104" y="82"/>
                    </a:lnTo>
                    <a:lnTo>
                      <a:pt x="104" y="122"/>
                    </a:lnTo>
                    <a:lnTo>
                      <a:pt x="104" y="122"/>
                    </a:lnTo>
                    <a:lnTo>
                      <a:pt x="118" y="126"/>
                    </a:lnTo>
                    <a:lnTo>
                      <a:pt x="152" y="134"/>
                    </a:lnTo>
                    <a:lnTo>
                      <a:pt x="172" y="140"/>
                    </a:lnTo>
                    <a:lnTo>
                      <a:pt x="188" y="148"/>
                    </a:lnTo>
                    <a:lnTo>
                      <a:pt x="202" y="156"/>
                    </a:lnTo>
                    <a:lnTo>
                      <a:pt x="208" y="160"/>
                    </a:lnTo>
                    <a:lnTo>
                      <a:pt x="210" y="166"/>
                    </a:lnTo>
                    <a:lnTo>
                      <a:pt x="210" y="166"/>
                    </a:lnTo>
                    <a:lnTo>
                      <a:pt x="212" y="172"/>
                    </a:lnTo>
                    <a:lnTo>
                      <a:pt x="212" y="180"/>
                    </a:lnTo>
                    <a:lnTo>
                      <a:pt x="210" y="202"/>
                    </a:lnTo>
                    <a:lnTo>
                      <a:pt x="206" y="230"/>
                    </a:lnTo>
                    <a:lnTo>
                      <a:pt x="198" y="260"/>
                    </a:lnTo>
                    <a:lnTo>
                      <a:pt x="190" y="290"/>
                    </a:lnTo>
                    <a:lnTo>
                      <a:pt x="180" y="314"/>
                    </a:lnTo>
                    <a:lnTo>
                      <a:pt x="170" y="334"/>
                    </a:lnTo>
                    <a:lnTo>
                      <a:pt x="166" y="340"/>
                    </a:lnTo>
                    <a:lnTo>
                      <a:pt x="162" y="342"/>
                    </a:lnTo>
                    <a:lnTo>
                      <a:pt x="162" y="342"/>
                    </a:lnTo>
                    <a:lnTo>
                      <a:pt x="152" y="344"/>
                    </a:lnTo>
                    <a:lnTo>
                      <a:pt x="136" y="346"/>
                    </a:lnTo>
                    <a:lnTo>
                      <a:pt x="116" y="346"/>
                    </a:lnTo>
                    <a:lnTo>
                      <a:pt x="96" y="344"/>
                    </a:lnTo>
                    <a:lnTo>
                      <a:pt x="74" y="340"/>
                    </a:lnTo>
                    <a:lnTo>
                      <a:pt x="54" y="334"/>
                    </a:lnTo>
                    <a:lnTo>
                      <a:pt x="38" y="326"/>
                    </a:lnTo>
                    <a:lnTo>
                      <a:pt x="32" y="320"/>
                    </a:lnTo>
                    <a:lnTo>
                      <a:pt x="26" y="316"/>
                    </a:lnTo>
                    <a:close/>
                  </a:path>
                </a:pathLst>
              </a:custGeom>
              <a:solidFill>
                <a:srgbClr val="FEE1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26" name="Freeform 43"/>
              <p:cNvSpPr>
                <a:spLocks/>
              </p:cNvSpPr>
              <p:nvPr/>
            </p:nvSpPr>
            <p:spPr bwMode="auto">
              <a:xfrm>
                <a:off x="9264650" y="5276850"/>
                <a:ext cx="336550" cy="549275"/>
              </a:xfrm>
              <a:custGeom>
                <a:avLst/>
                <a:gdLst>
                  <a:gd name="T0" fmla="*/ 26 w 212"/>
                  <a:gd name="T1" fmla="*/ 316 h 346"/>
                  <a:gd name="T2" fmla="*/ 26 w 212"/>
                  <a:gd name="T3" fmla="*/ 316 h 346"/>
                  <a:gd name="T4" fmla="*/ 20 w 212"/>
                  <a:gd name="T5" fmla="*/ 296 h 346"/>
                  <a:gd name="T6" fmla="*/ 10 w 212"/>
                  <a:gd name="T7" fmla="*/ 252 h 346"/>
                  <a:gd name="T8" fmla="*/ 4 w 212"/>
                  <a:gd name="T9" fmla="*/ 226 h 346"/>
                  <a:gd name="T10" fmla="*/ 0 w 212"/>
                  <a:gd name="T11" fmla="*/ 202 h 346"/>
                  <a:gd name="T12" fmla="*/ 0 w 212"/>
                  <a:gd name="T13" fmla="*/ 182 h 346"/>
                  <a:gd name="T14" fmla="*/ 0 w 212"/>
                  <a:gd name="T15" fmla="*/ 174 h 346"/>
                  <a:gd name="T16" fmla="*/ 2 w 212"/>
                  <a:gd name="T17" fmla="*/ 168 h 346"/>
                  <a:gd name="T18" fmla="*/ 2 w 212"/>
                  <a:gd name="T19" fmla="*/ 168 h 346"/>
                  <a:gd name="T20" fmla="*/ 10 w 212"/>
                  <a:gd name="T21" fmla="*/ 148 h 346"/>
                  <a:gd name="T22" fmla="*/ 26 w 212"/>
                  <a:gd name="T23" fmla="*/ 102 h 346"/>
                  <a:gd name="T24" fmla="*/ 34 w 212"/>
                  <a:gd name="T25" fmla="*/ 76 h 346"/>
                  <a:gd name="T26" fmla="*/ 42 w 212"/>
                  <a:gd name="T27" fmla="*/ 50 h 346"/>
                  <a:gd name="T28" fmla="*/ 46 w 212"/>
                  <a:gd name="T29" fmla="*/ 26 h 346"/>
                  <a:gd name="T30" fmla="*/ 46 w 212"/>
                  <a:gd name="T31" fmla="*/ 16 h 346"/>
                  <a:gd name="T32" fmla="*/ 44 w 212"/>
                  <a:gd name="T33" fmla="*/ 6 h 346"/>
                  <a:gd name="T34" fmla="*/ 44 w 212"/>
                  <a:gd name="T35" fmla="*/ 6 h 346"/>
                  <a:gd name="T36" fmla="*/ 50 w 212"/>
                  <a:gd name="T37" fmla="*/ 4 h 346"/>
                  <a:gd name="T38" fmla="*/ 56 w 212"/>
                  <a:gd name="T39" fmla="*/ 2 h 346"/>
                  <a:gd name="T40" fmla="*/ 62 w 212"/>
                  <a:gd name="T41" fmla="*/ 0 h 346"/>
                  <a:gd name="T42" fmla="*/ 70 w 212"/>
                  <a:gd name="T43" fmla="*/ 0 h 346"/>
                  <a:gd name="T44" fmla="*/ 78 w 212"/>
                  <a:gd name="T45" fmla="*/ 2 h 346"/>
                  <a:gd name="T46" fmla="*/ 86 w 212"/>
                  <a:gd name="T47" fmla="*/ 8 h 346"/>
                  <a:gd name="T48" fmla="*/ 92 w 212"/>
                  <a:gd name="T49" fmla="*/ 18 h 346"/>
                  <a:gd name="T50" fmla="*/ 92 w 212"/>
                  <a:gd name="T51" fmla="*/ 18 h 346"/>
                  <a:gd name="T52" fmla="*/ 98 w 212"/>
                  <a:gd name="T53" fmla="*/ 32 h 346"/>
                  <a:gd name="T54" fmla="*/ 100 w 212"/>
                  <a:gd name="T55" fmla="*/ 46 h 346"/>
                  <a:gd name="T56" fmla="*/ 104 w 212"/>
                  <a:gd name="T57" fmla="*/ 82 h 346"/>
                  <a:gd name="T58" fmla="*/ 104 w 212"/>
                  <a:gd name="T59" fmla="*/ 122 h 346"/>
                  <a:gd name="T60" fmla="*/ 104 w 212"/>
                  <a:gd name="T61" fmla="*/ 122 h 346"/>
                  <a:gd name="T62" fmla="*/ 118 w 212"/>
                  <a:gd name="T63" fmla="*/ 126 h 346"/>
                  <a:gd name="T64" fmla="*/ 152 w 212"/>
                  <a:gd name="T65" fmla="*/ 134 h 346"/>
                  <a:gd name="T66" fmla="*/ 172 w 212"/>
                  <a:gd name="T67" fmla="*/ 140 h 346"/>
                  <a:gd name="T68" fmla="*/ 188 w 212"/>
                  <a:gd name="T69" fmla="*/ 148 h 346"/>
                  <a:gd name="T70" fmla="*/ 202 w 212"/>
                  <a:gd name="T71" fmla="*/ 156 h 346"/>
                  <a:gd name="T72" fmla="*/ 208 w 212"/>
                  <a:gd name="T73" fmla="*/ 160 h 346"/>
                  <a:gd name="T74" fmla="*/ 210 w 212"/>
                  <a:gd name="T75" fmla="*/ 166 h 346"/>
                  <a:gd name="T76" fmla="*/ 210 w 212"/>
                  <a:gd name="T77" fmla="*/ 166 h 346"/>
                  <a:gd name="T78" fmla="*/ 212 w 212"/>
                  <a:gd name="T79" fmla="*/ 172 h 346"/>
                  <a:gd name="T80" fmla="*/ 212 w 212"/>
                  <a:gd name="T81" fmla="*/ 180 h 346"/>
                  <a:gd name="T82" fmla="*/ 210 w 212"/>
                  <a:gd name="T83" fmla="*/ 202 h 346"/>
                  <a:gd name="T84" fmla="*/ 206 w 212"/>
                  <a:gd name="T85" fmla="*/ 230 h 346"/>
                  <a:gd name="T86" fmla="*/ 198 w 212"/>
                  <a:gd name="T87" fmla="*/ 260 h 346"/>
                  <a:gd name="T88" fmla="*/ 190 w 212"/>
                  <a:gd name="T89" fmla="*/ 290 h 346"/>
                  <a:gd name="T90" fmla="*/ 180 w 212"/>
                  <a:gd name="T91" fmla="*/ 314 h 346"/>
                  <a:gd name="T92" fmla="*/ 170 w 212"/>
                  <a:gd name="T93" fmla="*/ 334 h 346"/>
                  <a:gd name="T94" fmla="*/ 166 w 212"/>
                  <a:gd name="T95" fmla="*/ 340 h 346"/>
                  <a:gd name="T96" fmla="*/ 162 w 212"/>
                  <a:gd name="T97" fmla="*/ 342 h 346"/>
                  <a:gd name="T98" fmla="*/ 162 w 212"/>
                  <a:gd name="T99" fmla="*/ 342 h 346"/>
                  <a:gd name="T100" fmla="*/ 152 w 212"/>
                  <a:gd name="T101" fmla="*/ 344 h 346"/>
                  <a:gd name="T102" fmla="*/ 136 w 212"/>
                  <a:gd name="T103" fmla="*/ 346 h 346"/>
                  <a:gd name="T104" fmla="*/ 116 w 212"/>
                  <a:gd name="T105" fmla="*/ 346 h 346"/>
                  <a:gd name="T106" fmla="*/ 96 w 212"/>
                  <a:gd name="T107" fmla="*/ 344 h 346"/>
                  <a:gd name="T108" fmla="*/ 74 w 212"/>
                  <a:gd name="T109" fmla="*/ 340 h 346"/>
                  <a:gd name="T110" fmla="*/ 54 w 212"/>
                  <a:gd name="T111" fmla="*/ 334 h 346"/>
                  <a:gd name="T112" fmla="*/ 38 w 212"/>
                  <a:gd name="T113" fmla="*/ 326 h 346"/>
                  <a:gd name="T114" fmla="*/ 32 w 212"/>
                  <a:gd name="T115" fmla="*/ 320 h 346"/>
                  <a:gd name="T116" fmla="*/ 26 w 212"/>
                  <a:gd name="T117" fmla="*/ 316 h 3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12" h="346">
                    <a:moveTo>
                      <a:pt x="26" y="316"/>
                    </a:moveTo>
                    <a:lnTo>
                      <a:pt x="26" y="316"/>
                    </a:lnTo>
                    <a:lnTo>
                      <a:pt x="20" y="296"/>
                    </a:lnTo>
                    <a:lnTo>
                      <a:pt x="10" y="252"/>
                    </a:lnTo>
                    <a:lnTo>
                      <a:pt x="4" y="226"/>
                    </a:lnTo>
                    <a:lnTo>
                      <a:pt x="0" y="202"/>
                    </a:lnTo>
                    <a:lnTo>
                      <a:pt x="0" y="182"/>
                    </a:lnTo>
                    <a:lnTo>
                      <a:pt x="0" y="174"/>
                    </a:lnTo>
                    <a:lnTo>
                      <a:pt x="2" y="168"/>
                    </a:lnTo>
                    <a:lnTo>
                      <a:pt x="2" y="168"/>
                    </a:lnTo>
                    <a:lnTo>
                      <a:pt x="10" y="148"/>
                    </a:lnTo>
                    <a:lnTo>
                      <a:pt x="26" y="102"/>
                    </a:lnTo>
                    <a:lnTo>
                      <a:pt x="34" y="76"/>
                    </a:lnTo>
                    <a:lnTo>
                      <a:pt x="42" y="50"/>
                    </a:lnTo>
                    <a:lnTo>
                      <a:pt x="46" y="26"/>
                    </a:lnTo>
                    <a:lnTo>
                      <a:pt x="46" y="16"/>
                    </a:lnTo>
                    <a:lnTo>
                      <a:pt x="44" y="6"/>
                    </a:lnTo>
                    <a:lnTo>
                      <a:pt x="44" y="6"/>
                    </a:lnTo>
                    <a:lnTo>
                      <a:pt x="50" y="4"/>
                    </a:lnTo>
                    <a:lnTo>
                      <a:pt x="56" y="2"/>
                    </a:lnTo>
                    <a:lnTo>
                      <a:pt x="62" y="0"/>
                    </a:lnTo>
                    <a:lnTo>
                      <a:pt x="70" y="0"/>
                    </a:lnTo>
                    <a:lnTo>
                      <a:pt x="78" y="2"/>
                    </a:lnTo>
                    <a:lnTo>
                      <a:pt x="86" y="8"/>
                    </a:lnTo>
                    <a:lnTo>
                      <a:pt x="92" y="18"/>
                    </a:lnTo>
                    <a:lnTo>
                      <a:pt x="92" y="18"/>
                    </a:lnTo>
                    <a:lnTo>
                      <a:pt x="98" y="32"/>
                    </a:lnTo>
                    <a:lnTo>
                      <a:pt x="100" y="46"/>
                    </a:lnTo>
                    <a:lnTo>
                      <a:pt x="104" y="82"/>
                    </a:lnTo>
                    <a:lnTo>
                      <a:pt x="104" y="122"/>
                    </a:lnTo>
                    <a:lnTo>
                      <a:pt x="104" y="122"/>
                    </a:lnTo>
                    <a:lnTo>
                      <a:pt x="118" y="126"/>
                    </a:lnTo>
                    <a:lnTo>
                      <a:pt x="152" y="134"/>
                    </a:lnTo>
                    <a:lnTo>
                      <a:pt x="172" y="140"/>
                    </a:lnTo>
                    <a:lnTo>
                      <a:pt x="188" y="148"/>
                    </a:lnTo>
                    <a:lnTo>
                      <a:pt x="202" y="156"/>
                    </a:lnTo>
                    <a:lnTo>
                      <a:pt x="208" y="160"/>
                    </a:lnTo>
                    <a:lnTo>
                      <a:pt x="210" y="166"/>
                    </a:lnTo>
                    <a:lnTo>
                      <a:pt x="210" y="166"/>
                    </a:lnTo>
                    <a:lnTo>
                      <a:pt x="212" y="172"/>
                    </a:lnTo>
                    <a:lnTo>
                      <a:pt x="212" y="180"/>
                    </a:lnTo>
                    <a:lnTo>
                      <a:pt x="210" y="202"/>
                    </a:lnTo>
                    <a:lnTo>
                      <a:pt x="206" y="230"/>
                    </a:lnTo>
                    <a:lnTo>
                      <a:pt x="198" y="260"/>
                    </a:lnTo>
                    <a:lnTo>
                      <a:pt x="190" y="290"/>
                    </a:lnTo>
                    <a:lnTo>
                      <a:pt x="180" y="314"/>
                    </a:lnTo>
                    <a:lnTo>
                      <a:pt x="170" y="334"/>
                    </a:lnTo>
                    <a:lnTo>
                      <a:pt x="166" y="340"/>
                    </a:lnTo>
                    <a:lnTo>
                      <a:pt x="162" y="342"/>
                    </a:lnTo>
                    <a:lnTo>
                      <a:pt x="162" y="342"/>
                    </a:lnTo>
                    <a:lnTo>
                      <a:pt x="152" y="344"/>
                    </a:lnTo>
                    <a:lnTo>
                      <a:pt x="136" y="346"/>
                    </a:lnTo>
                    <a:lnTo>
                      <a:pt x="116" y="346"/>
                    </a:lnTo>
                    <a:lnTo>
                      <a:pt x="96" y="344"/>
                    </a:lnTo>
                    <a:lnTo>
                      <a:pt x="74" y="340"/>
                    </a:lnTo>
                    <a:lnTo>
                      <a:pt x="54" y="334"/>
                    </a:lnTo>
                    <a:lnTo>
                      <a:pt x="38" y="326"/>
                    </a:lnTo>
                    <a:lnTo>
                      <a:pt x="32" y="320"/>
                    </a:lnTo>
                    <a:lnTo>
                      <a:pt x="26" y="31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27" name="Freeform 44"/>
              <p:cNvSpPr>
                <a:spLocks/>
              </p:cNvSpPr>
              <p:nvPr/>
            </p:nvSpPr>
            <p:spPr bwMode="auto">
              <a:xfrm>
                <a:off x="5861050" y="5781675"/>
                <a:ext cx="1228725" cy="266700"/>
              </a:xfrm>
              <a:custGeom>
                <a:avLst/>
                <a:gdLst>
                  <a:gd name="T0" fmla="*/ 710 w 774"/>
                  <a:gd name="T1" fmla="*/ 0 h 168"/>
                  <a:gd name="T2" fmla="*/ 710 w 774"/>
                  <a:gd name="T3" fmla="*/ 0 h 168"/>
                  <a:gd name="T4" fmla="*/ 380 w 774"/>
                  <a:gd name="T5" fmla="*/ 6 h 168"/>
                  <a:gd name="T6" fmla="*/ 146 w 774"/>
                  <a:gd name="T7" fmla="*/ 12 h 168"/>
                  <a:gd name="T8" fmla="*/ 62 w 774"/>
                  <a:gd name="T9" fmla="*/ 14 h 168"/>
                  <a:gd name="T10" fmla="*/ 20 w 774"/>
                  <a:gd name="T11" fmla="*/ 16 h 168"/>
                  <a:gd name="T12" fmla="*/ 20 w 774"/>
                  <a:gd name="T13" fmla="*/ 16 h 168"/>
                  <a:gd name="T14" fmla="*/ 12 w 774"/>
                  <a:gd name="T15" fmla="*/ 20 h 168"/>
                  <a:gd name="T16" fmla="*/ 6 w 774"/>
                  <a:gd name="T17" fmla="*/ 24 h 168"/>
                  <a:gd name="T18" fmla="*/ 2 w 774"/>
                  <a:gd name="T19" fmla="*/ 32 h 168"/>
                  <a:gd name="T20" fmla="*/ 0 w 774"/>
                  <a:gd name="T21" fmla="*/ 40 h 168"/>
                  <a:gd name="T22" fmla="*/ 0 w 774"/>
                  <a:gd name="T23" fmla="*/ 50 h 168"/>
                  <a:gd name="T24" fmla="*/ 0 w 774"/>
                  <a:gd name="T25" fmla="*/ 62 h 168"/>
                  <a:gd name="T26" fmla="*/ 2 w 774"/>
                  <a:gd name="T27" fmla="*/ 86 h 168"/>
                  <a:gd name="T28" fmla="*/ 8 w 774"/>
                  <a:gd name="T29" fmla="*/ 112 h 168"/>
                  <a:gd name="T30" fmla="*/ 14 w 774"/>
                  <a:gd name="T31" fmla="*/ 132 h 168"/>
                  <a:gd name="T32" fmla="*/ 20 w 774"/>
                  <a:gd name="T33" fmla="*/ 152 h 168"/>
                  <a:gd name="T34" fmla="*/ 20 w 774"/>
                  <a:gd name="T35" fmla="*/ 152 h 168"/>
                  <a:gd name="T36" fmla="*/ 118 w 774"/>
                  <a:gd name="T37" fmla="*/ 158 h 168"/>
                  <a:gd name="T38" fmla="*/ 220 w 774"/>
                  <a:gd name="T39" fmla="*/ 162 h 168"/>
                  <a:gd name="T40" fmla="*/ 338 w 774"/>
                  <a:gd name="T41" fmla="*/ 166 h 168"/>
                  <a:gd name="T42" fmla="*/ 460 w 774"/>
                  <a:gd name="T43" fmla="*/ 168 h 168"/>
                  <a:gd name="T44" fmla="*/ 518 w 774"/>
                  <a:gd name="T45" fmla="*/ 168 h 168"/>
                  <a:gd name="T46" fmla="*/ 572 w 774"/>
                  <a:gd name="T47" fmla="*/ 166 h 168"/>
                  <a:gd name="T48" fmla="*/ 620 w 774"/>
                  <a:gd name="T49" fmla="*/ 164 h 168"/>
                  <a:gd name="T50" fmla="*/ 660 w 774"/>
                  <a:gd name="T51" fmla="*/ 160 h 168"/>
                  <a:gd name="T52" fmla="*/ 690 w 774"/>
                  <a:gd name="T53" fmla="*/ 154 h 168"/>
                  <a:gd name="T54" fmla="*/ 702 w 774"/>
                  <a:gd name="T55" fmla="*/ 150 h 168"/>
                  <a:gd name="T56" fmla="*/ 710 w 774"/>
                  <a:gd name="T57" fmla="*/ 146 h 168"/>
                  <a:gd name="T58" fmla="*/ 710 w 774"/>
                  <a:gd name="T59" fmla="*/ 146 h 168"/>
                  <a:gd name="T60" fmla="*/ 722 w 774"/>
                  <a:gd name="T61" fmla="*/ 136 h 168"/>
                  <a:gd name="T62" fmla="*/ 734 w 774"/>
                  <a:gd name="T63" fmla="*/ 126 h 168"/>
                  <a:gd name="T64" fmla="*/ 744 w 774"/>
                  <a:gd name="T65" fmla="*/ 114 h 168"/>
                  <a:gd name="T66" fmla="*/ 752 w 774"/>
                  <a:gd name="T67" fmla="*/ 104 h 168"/>
                  <a:gd name="T68" fmla="*/ 760 w 774"/>
                  <a:gd name="T69" fmla="*/ 92 h 168"/>
                  <a:gd name="T70" fmla="*/ 766 w 774"/>
                  <a:gd name="T71" fmla="*/ 82 h 168"/>
                  <a:gd name="T72" fmla="*/ 770 w 774"/>
                  <a:gd name="T73" fmla="*/ 70 h 168"/>
                  <a:gd name="T74" fmla="*/ 774 w 774"/>
                  <a:gd name="T75" fmla="*/ 60 h 168"/>
                  <a:gd name="T76" fmla="*/ 774 w 774"/>
                  <a:gd name="T77" fmla="*/ 48 h 168"/>
                  <a:gd name="T78" fmla="*/ 772 w 774"/>
                  <a:gd name="T79" fmla="*/ 38 h 168"/>
                  <a:gd name="T80" fmla="*/ 768 w 774"/>
                  <a:gd name="T81" fmla="*/ 30 h 168"/>
                  <a:gd name="T82" fmla="*/ 762 w 774"/>
                  <a:gd name="T83" fmla="*/ 22 h 168"/>
                  <a:gd name="T84" fmla="*/ 752 w 774"/>
                  <a:gd name="T85" fmla="*/ 14 h 168"/>
                  <a:gd name="T86" fmla="*/ 740 w 774"/>
                  <a:gd name="T87" fmla="*/ 8 h 168"/>
                  <a:gd name="T88" fmla="*/ 726 w 774"/>
                  <a:gd name="T89" fmla="*/ 4 h 168"/>
                  <a:gd name="T90" fmla="*/ 710 w 774"/>
                  <a:gd name="T91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774" h="168">
                    <a:moveTo>
                      <a:pt x="710" y="0"/>
                    </a:moveTo>
                    <a:lnTo>
                      <a:pt x="710" y="0"/>
                    </a:lnTo>
                    <a:lnTo>
                      <a:pt x="380" y="6"/>
                    </a:lnTo>
                    <a:lnTo>
                      <a:pt x="146" y="12"/>
                    </a:lnTo>
                    <a:lnTo>
                      <a:pt x="62" y="14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12" y="20"/>
                    </a:lnTo>
                    <a:lnTo>
                      <a:pt x="6" y="24"/>
                    </a:lnTo>
                    <a:lnTo>
                      <a:pt x="2" y="32"/>
                    </a:lnTo>
                    <a:lnTo>
                      <a:pt x="0" y="40"/>
                    </a:lnTo>
                    <a:lnTo>
                      <a:pt x="0" y="50"/>
                    </a:lnTo>
                    <a:lnTo>
                      <a:pt x="0" y="62"/>
                    </a:lnTo>
                    <a:lnTo>
                      <a:pt x="2" y="86"/>
                    </a:lnTo>
                    <a:lnTo>
                      <a:pt x="8" y="112"/>
                    </a:lnTo>
                    <a:lnTo>
                      <a:pt x="14" y="132"/>
                    </a:lnTo>
                    <a:lnTo>
                      <a:pt x="20" y="152"/>
                    </a:lnTo>
                    <a:lnTo>
                      <a:pt x="20" y="152"/>
                    </a:lnTo>
                    <a:lnTo>
                      <a:pt x="118" y="158"/>
                    </a:lnTo>
                    <a:lnTo>
                      <a:pt x="220" y="162"/>
                    </a:lnTo>
                    <a:lnTo>
                      <a:pt x="338" y="166"/>
                    </a:lnTo>
                    <a:lnTo>
                      <a:pt x="460" y="168"/>
                    </a:lnTo>
                    <a:lnTo>
                      <a:pt x="518" y="168"/>
                    </a:lnTo>
                    <a:lnTo>
                      <a:pt x="572" y="166"/>
                    </a:lnTo>
                    <a:lnTo>
                      <a:pt x="620" y="164"/>
                    </a:lnTo>
                    <a:lnTo>
                      <a:pt x="660" y="160"/>
                    </a:lnTo>
                    <a:lnTo>
                      <a:pt x="690" y="154"/>
                    </a:lnTo>
                    <a:lnTo>
                      <a:pt x="702" y="150"/>
                    </a:lnTo>
                    <a:lnTo>
                      <a:pt x="710" y="146"/>
                    </a:lnTo>
                    <a:lnTo>
                      <a:pt x="710" y="146"/>
                    </a:lnTo>
                    <a:lnTo>
                      <a:pt x="722" y="136"/>
                    </a:lnTo>
                    <a:lnTo>
                      <a:pt x="734" y="126"/>
                    </a:lnTo>
                    <a:lnTo>
                      <a:pt x="744" y="114"/>
                    </a:lnTo>
                    <a:lnTo>
                      <a:pt x="752" y="104"/>
                    </a:lnTo>
                    <a:lnTo>
                      <a:pt x="760" y="92"/>
                    </a:lnTo>
                    <a:lnTo>
                      <a:pt x="766" y="82"/>
                    </a:lnTo>
                    <a:lnTo>
                      <a:pt x="770" y="70"/>
                    </a:lnTo>
                    <a:lnTo>
                      <a:pt x="774" y="60"/>
                    </a:lnTo>
                    <a:lnTo>
                      <a:pt x="774" y="48"/>
                    </a:lnTo>
                    <a:lnTo>
                      <a:pt x="772" y="38"/>
                    </a:lnTo>
                    <a:lnTo>
                      <a:pt x="768" y="30"/>
                    </a:lnTo>
                    <a:lnTo>
                      <a:pt x="762" y="22"/>
                    </a:lnTo>
                    <a:lnTo>
                      <a:pt x="752" y="14"/>
                    </a:lnTo>
                    <a:lnTo>
                      <a:pt x="740" y="8"/>
                    </a:lnTo>
                    <a:lnTo>
                      <a:pt x="726" y="4"/>
                    </a:lnTo>
                    <a:lnTo>
                      <a:pt x="710" y="0"/>
                    </a:lnTo>
                    <a:close/>
                  </a:path>
                </a:pathLst>
              </a:custGeom>
              <a:solidFill>
                <a:srgbClr val="474C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28" name="Freeform 45"/>
              <p:cNvSpPr>
                <a:spLocks/>
              </p:cNvSpPr>
              <p:nvPr/>
            </p:nvSpPr>
            <p:spPr bwMode="auto">
              <a:xfrm>
                <a:off x="5861050" y="5781675"/>
                <a:ext cx="1228725" cy="266700"/>
              </a:xfrm>
              <a:custGeom>
                <a:avLst/>
                <a:gdLst>
                  <a:gd name="T0" fmla="*/ 710 w 774"/>
                  <a:gd name="T1" fmla="*/ 0 h 168"/>
                  <a:gd name="T2" fmla="*/ 710 w 774"/>
                  <a:gd name="T3" fmla="*/ 0 h 168"/>
                  <a:gd name="T4" fmla="*/ 380 w 774"/>
                  <a:gd name="T5" fmla="*/ 6 h 168"/>
                  <a:gd name="T6" fmla="*/ 146 w 774"/>
                  <a:gd name="T7" fmla="*/ 12 h 168"/>
                  <a:gd name="T8" fmla="*/ 62 w 774"/>
                  <a:gd name="T9" fmla="*/ 14 h 168"/>
                  <a:gd name="T10" fmla="*/ 20 w 774"/>
                  <a:gd name="T11" fmla="*/ 16 h 168"/>
                  <a:gd name="T12" fmla="*/ 20 w 774"/>
                  <a:gd name="T13" fmla="*/ 16 h 168"/>
                  <a:gd name="T14" fmla="*/ 12 w 774"/>
                  <a:gd name="T15" fmla="*/ 20 h 168"/>
                  <a:gd name="T16" fmla="*/ 6 w 774"/>
                  <a:gd name="T17" fmla="*/ 24 h 168"/>
                  <a:gd name="T18" fmla="*/ 2 w 774"/>
                  <a:gd name="T19" fmla="*/ 32 h 168"/>
                  <a:gd name="T20" fmla="*/ 0 w 774"/>
                  <a:gd name="T21" fmla="*/ 40 h 168"/>
                  <a:gd name="T22" fmla="*/ 0 w 774"/>
                  <a:gd name="T23" fmla="*/ 50 h 168"/>
                  <a:gd name="T24" fmla="*/ 0 w 774"/>
                  <a:gd name="T25" fmla="*/ 62 h 168"/>
                  <a:gd name="T26" fmla="*/ 2 w 774"/>
                  <a:gd name="T27" fmla="*/ 86 h 168"/>
                  <a:gd name="T28" fmla="*/ 8 w 774"/>
                  <a:gd name="T29" fmla="*/ 112 h 168"/>
                  <a:gd name="T30" fmla="*/ 14 w 774"/>
                  <a:gd name="T31" fmla="*/ 132 h 168"/>
                  <a:gd name="T32" fmla="*/ 20 w 774"/>
                  <a:gd name="T33" fmla="*/ 152 h 168"/>
                  <a:gd name="T34" fmla="*/ 20 w 774"/>
                  <a:gd name="T35" fmla="*/ 152 h 168"/>
                  <a:gd name="T36" fmla="*/ 118 w 774"/>
                  <a:gd name="T37" fmla="*/ 158 h 168"/>
                  <a:gd name="T38" fmla="*/ 220 w 774"/>
                  <a:gd name="T39" fmla="*/ 162 h 168"/>
                  <a:gd name="T40" fmla="*/ 338 w 774"/>
                  <a:gd name="T41" fmla="*/ 166 h 168"/>
                  <a:gd name="T42" fmla="*/ 460 w 774"/>
                  <a:gd name="T43" fmla="*/ 168 h 168"/>
                  <a:gd name="T44" fmla="*/ 518 w 774"/>
                  <a:gd name="T45" fmla="*/ 168 h 168"/>
                  <a:gd name="T46" fmla="*/ 572 w 774"/>
                  <a:gd name="T47" fmla="*/ 166 h 168"/>
                  <a:gd name="T48" fmla="*/ 620 w 774"/>
                  <a:gd name="T49" fmla="*/ 164 h 168"/>
                  <a:gd name="T50" fmla="*/ 660 w 774"/>
                  <a:gd name="T51" fmla="*/ 160 h 168"/>
                  <a:gd name="T52" fmla="*/ 690 w 774"/>
                  <a:gd name="T53" fmla="*/ 154 h 168"/>
                  <a:gd name="T54" fmla="*/ 702 w 774"/>
                  <a:gd name="T55" fmla="*/ 150 h 168"/>
                  <a:gd name="T56" fmla="*/ 710 w 774"/>
                  <a:gd name="T57" fmla="*/ 146 h 168"/>
                  <a:gd name="T58" fmla="*/ 710 w 774"/>
                  <a:gd name="T59" fmla="*/ 146 h 168"/>
                  <a:gd name="T60" fmla="*/ 722 w 774"/>
                  <a:gd name="T61" fmla="*/ 136 h 168"/>
                  <a:gd name="T62" fmla="*/ 734 w 774"/>
                  <a:gd name="T63" fmla="*/ 126 h 168"/>
                  <a:gd name="T64" fmla="*/ 744 w 774"/>
                  <a:gd name="T65" fmla="*/ 114 h 168"/>
                  <a:gd name="T66" fmla="*/ 752 w 774"/>
                  <a:gd name="T67" fmla="*/ 104 h 168"/>
                  <a:gd name="T68" fmla="*/ 760 w 774"/>
                  <a:gd name="T69" fmla="*/ 92 h 168"/>
                  <a:gd name="T70" fmla="*/ 766 w 774"/>
                  <a:gd name="T71" fmla="*/ 82 h 168"/>
                  <a:gd name="T72" fmla="*/ 770 w 774"/>
                  <a:gd name="T73" fmla="*/ 70 h 168"/>
                  <a:gd name="T74" fmla="*/ 774 w 774"/>
                  <a:gd name="T75" fmla="*/ 60 h 168"/>
                  <a:gd name="T76" fmla="*/ 774 w 774"/>
                  <a:gd name="T77" fmla="*/ 48 h 168"/>
                  <a:gd name="T78" fmla="*/ 772 w 774"/>
                  <a:gd name="T79" fmla="*/ 38 h 168"/>
                  <a:gd name="T80" fmla="*/ 768 w 774"/>
                  <a:gd name="T81" fmla="*/ 30 h 168"/>
                  <a:gd name="T82" fmla="*/ 762 w 774"/>
                  <a:gd name="T83" fmla="*/ 22 h 168"/>
                  <a:gd name="T84" fmla="*/ 752 w 774"/>
                  <a:gd name="T85" fmla="*/ 14 h 168"/>
                  <a:gd name="T86" fmla="*/ 740 w 774"/>
                  <a:gd name="T87" fmla="*/ 8 h 168"/>
                  <a:gd name="T88" fmla="*/ 726 w 774"/>
                  <a:gd name="T89" fmla="*/ 4 h 168"/>
                  <a:gd name="T90" fmla="*/ 710 w 774"/>
                  <a:gd name="T91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774" h="168">
                    <a:moveTo>
                      <a:pt x="710" y="0"/>
                    </a:moveTo>
                    <a:lnTo>
                      <a:pt x="710" y="0"/>
                    </a:lnTo>
                    <a:lnTo>
                      <a:pt x="380" y="6"/>
                    </a:lnTo>
                    <a:lnTo>
                      <a:pt x="146" y="12"/>
                    </a:lnTo>
                    <a:lnTo>
                      <a:pt x="62" y="14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12" y="20"/>
                    </a:lnTo>
                    <a:lnTo>
                      <a:pt x="6" y="24"/>
                    </a:lnTo>
                    <a:lnTo>
                      <a:pt x="2" y="32"/>
                    </a:lnTo>
                    <a:lnTo>
                      <a:pt x="0" y="40"/>
                    </a:lnTo>
                    <a:lnTo>
                      <a:pt x="0" y="50"/>
                    </a:lnTo>
                    <a:lnTo>
                      <a:pt x="0" y="62"/>
                    </a:lnTo>
                    <a:lnTo>
                      <a:pt x="2" y="86"/>
                    </a:lnTo>
                    <a:lnTo>
                      <a:pt x="8" y="112"/>
                    </a:lnTo>
                    <a:lnTo>
                      <a:pt x="14" y="132"/>
                    </a:lnTo>
                    <a:lnTo>
                      <a:pt x="20" y="152"/>
                    </a:lnTo>
                    <a:lnTo>
                      <a:pt x="20" y="152"/>
                    </a:lnTo>
                    <a:lnTo>
                      <a:pt x="118" y="158"/>
                    </a:lnTo>
                    <a:lnTo>
                      <a:pt x="220" y="162"/>
                    </a:lnTo>
                    <a:lnTo>
                      <a:pt x="338" y="166"/>
                    </a:lnTo>
                    <a:lnTo>
                      <a:pt x="460" y="168"/>
                    </a:lnTo>
                    <a:lnTo>
                      <a:pt x="518" y="168"/>
                    </a:lnTo>
                    <a:lnTo>
                      <a:pt x="572" y="166"/>
                    </a:lnTo>
                    <a:lnTo>
                      <a:pt x="620" y="164"/>
                    </a:lnTo>
                    <a:lnTo>
                      <a:pt x="660" y="160"/>
                    </a:lnTo>
                    <a:lnTo>
                      <a:pt x="690" y="154"/>
                    </a:lnTo>
                    <a:lnTo>
                      <a:pt x="702" y="150"/>
                    </a:lnTo>
                    <a:lnTo>
                      <a:pt x="710" y="146"/>
                    </a:lnTo>
                    <a:lnTo>
                      <a:pt x="710" y="146"/>
                    </a:lnTo>
                    <a:lnTo>
                      <a:pt x="722" y="136"/>
                    </a:lnTo>
                    <a:lnTo>
                      <a:pt x="734" y="126"/>
                    </a:lnTo>
                    <a:lnTo>
                      <a:pt x="744" y="114"/>
                    </a:lnTo>
                    <a:lnTo>
                      <a:pt x="752" y="104"/>
                    </a:lnTo>
                    <a:lnTo>
                      <a:pt x="760" y="92"/>
                    </a:lnTo>
                    <a:lnTo>
                      <a:pt x="766" y="82"/>
                    </a:lnTo>
                    <a:lnTo>
                      <a:pt x="770" y="70"/>
                    </a:lnTo>
                    <a:lnTo>
                      <a:pt x="774" y="60"/>
                    </a:lnTo>
                    <a:lnTo>
                      <a:pt x="774" y="48"/>
                    </a:lnTo>
                    <a:lnTo>
                      <a:pt x="772" y="38"/>
                    </a:lnTo>
                    <a:lnTo>
                      <a:pt x="768" y="30"/>
                    </a:lnTo>
                    <a:lnTo>
                      <a:pt x="762" y="22"/>
                    </a:lnTo>
                    <a:lnTo>
                      <a:pt x="752" y="14"/>
                    </a:lnTo>
                    <a:lnTo>
                      <a:pt x="740" y="8"/>
                    </a:lnTo>
                    <a:lnTo>
                      <a:pt x="726" y="4"/>
                    </a:lnTo>
                    <a:lnTo>
                      <a:pt x="71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29" name="Freeform 46"/>
              <p:cNvSpPr>
                <a:spLocks/>
              </p:cNvSpPr>
              <p:nvPr/>
            </p:nvSpPr>
            <p:spPr bwMode="auto">
              <a:xfrm>
                <a:off x="5937250" y="7905750"/>
                <a:ext cx="612775" cy="828675"/>
              </a:xfrm>
              <a:custGeom>
                <a:avLst/>
                <a:gdLst>
                  <a:gd name="T0" fmla="*/ 240 w 386"/>
                  <a:gd name="T1" fmla="*/ 206 h 522"/>
                  <a:gd name="T2" fmla="*/ 204 w 386"/>
                  <a:gd name="T3" fmla="*/ 268 h 522"/>
                  <a:gd name="T4" fmla="*/ 178 w 386"/>
                  <a:gd name="T5" fmla="*/ 320 h 522"/>
                  <a:gd name="T6" fmla="*/ 166 w 386"/>
                  <a:gd name="T7" fmla="*/ 354 h 522"/>
                  <a:gd name="T8" fmla="*/ 166 w 386"/>
                  <a:gd name="T9" fmla="*/ 362 h 522"/>
                  <a:gd name="T10" fmla="*/ 174 w 386"/>
                  <a:gd name="T11" fmla="*/ 376 h 522"/>
                  <a:gd name="T12" fmla="*/ 194 w 386"/>
                  <a:gd name="T13" fmla="*/ 388 h 522"/>
                  <a:gd name="T14" fmla="*/ 258 w 386"/>
                  <a:gd name="T15" fmla="*/ 400 h 522"/>
                  <a:gd name="T16" fmla="*/ 356 w 386"/>
                  <a:gd name="T17" fmla="*/ 412 h 522"/>
                  <a:gd name="T18" fmla="*/ 374 w 386"/>
                  <a:gd name="T19" fmla="*/ 414 h 522"/>
                  <a:gd name="T20" fmla="*/ 382 w 386"/>
                  <a:gd name="T21" fmla="*/ 422 h 522"/>
                  <a:gd name="T22" fmla="*/ 386 w 386"/>
                  <a:gd name="T23" fmla="*/ 434 h 522"/>
                  <a:gd name="T24" fmla="*/ 384 w 386"/>
                  <a:gd name="T25" fmla="*/ 464 h 522"/>
                  <a:gd name="T26" fmla="*/ 374 w 386"/>
                  <a:gd name="T27" fmla="*/ 502 h 522"/>
                  <a:gd name="T28" fmla="*/ 332 w 386"/>
                  <a:gd name="T29" fmla="*/ 510 h 522"/>
                  <a:gd name="T30" fmla="*/ 240 w 386"/>
                  <a:gd name="T31" fmla="*/ 520 h 522"/>
                  <a:gd name="T32" fmla="*/ 136 w 386"/>
                  <a:gd name="T33" fmla="*/ 522 h 522"/>
                  <a:gd name="T34" fmla="*/ 94 w 386"/>
                  <a:gd name="T35" fmla="*/ 516 h 522"/>
                  <a:gd name="T36" fmla="*/ 66 w 386"/>
                  <a:gd name="T37" fmla="*/ 502 h 522"/>
                  <a:gd name="T38" fmla="*/ 56 w 386"/>
                  <a:gd name="T39" fmla="*/ 494 h 522"/>
                  <a:gd name="T40" fmla="*/ 40 w 386"/>
                  <a:gd name="T41" fmla="*/ 468 h 522"/>
                  <a:gd name="T42" fmla="*/ 20 w 386"/>
                  <a:gd name="T43" fmla="*/ 418 h 522"/>
                  <a:gd name="T44" fmla="*/ 4 w 386"/>
                  <a:gd name="T45" fmla="*/ 348 h 522"/>
                  <a:gd name="T46" fmla="*/ 0 w 386"/>
                  <a:gd name="T47" fmla="*/ 294 h 522"/>
                  <a:gd name="T48" fmla="*/ 2 w 386"/>
                  <a:gd name="T49" fmla="*/ 280 h 522"/>
                  <a:gd name="T50" fmla="*/ 18 w 386"/>
                  <a:gd name="T51" fmla="*/ 268 h 522"/>
                  <a:gd name="T52" fmla="*/ 44 w 386"/>
                  <a:gd name="T53" fmla="*/ 258 h 522"/>
                  <a:gd name="T54" fmla="*/ 82 w 386"/>
                  <a:gd name="T55" fmla="*/ 246 h 522"/>
                  <a:gd name="T56" fmla="*/ 42 w 386"/>
                  <a:gd name="T57" fmla="*/ 206 h 522"/>
                  <a:gd name="T58" fmla="*/ 76 w 386"/>
                  <a:gd name="T59" fmla="*/ 120 h 522"/>
                  <a:gd name="T60" fmla="*/ 108 w 386"/>
                  <a:gd name="T61" fmla="*/ 54 h 522"/>
                  <a:gd name="T62" fmla="*/ 130 w 386"/>
                  <a:gd name="T63" fmla="*/ 18 h 522"/>
                  <a:gd name="T64" fmla="*/ 138 w 386"/>
                  <a:gd name="T65" fmla="*/ 10 h 522"/>
                  <a:gd name="T66" fmla="*/ 154 w 386"/>
                  <a:gd name="T67" fmla="*/ 2 h 522"/>
                  <a:gd name="T68" fmla="*/ 192 w 386"/>
                  <a:gd name="T69" fmla="*/ 0 h 522"/>
                  <a:gd name="T70" fmla="*/ 234 w 386"/>
                  <a:gd name="T71" fmla="*/ 10 h 522"/>
                  <a:gd name="T72" fmla="*/ 258 w 386"/>
                  <a:gd name="T73" fmla="*/ 26 h 522"/>
                  <a:gd name="T74" fmla="*/ 268 w 386"/>
                  <a:gd name="T75" fmla="*/ 40 h 522"/>
                  <a:gd name="T76" fmla="*/ 270 w 386"/>
                  <a:gd name="T77" fmla="*/ 46 h 522"/>
                  <a:gd name="T78" fmla="*/ 284 w 386"/>
                  <a:gd name="T79" fmla="*/ 102 h 522"/>
                  <a:gd name="T80" fmla="*/ 286 w 386"/>
                  <a:gd name="T81" fmla="*/ 134 h 522"/>
                  <a:gd name="T82" fmla="*/ 282 w 386"/>
                  <a:gd name="T83" fmla="*/ 154 h 522"/>
                  <a:gd name="T84" fmla="*/ 272 w 386"/>
                  <a:gd name="T85" fmla="*/ 176 h 522"/>
                  <a:gd name="T86" fmla="*/ 254 w 386"/>
                  <a:gd name="T87" fmla="*/ 198 h 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86" h="522">
                    <a:moveTo>
                      <a:pt x="240" y="206"/>
                    </a:moveTo>
                    <a:lnTo>
                      <a:pt x="240" y="206"/>
                    </a:lnTo>
                    <a:lnTo>
                      <a:pt x="228" y="226"/>
                    </a:lnTo>
                    <a:lnTo>
                      <a:pt x="204" y="268"/>
                    </a:lnTo>
                    <a:lnTo>
                      <a:pt x="190" y="294"/>
                    </a:lnTo>
                    <a:lnTo>
                      <a:pt x="178" y="320"/>
                    </a:lnTo>
                    <a:lnTo>
                      <a:pt x="170" y="344"/>
                    </a:lnTo>
                    <a:lnTo>
                      <a:pt x="166" y="354"/>
                    </a:lnTo>
                    <a:lnTo>
                      <a:pt x="166" y="362"/>
                    </a:lnTo>
                    <a:lnTo>
                      <a:pt x="166" y="362"/>
                    </a:lnTo>
                    <a:lnTo>
                      <a:pt x="168" y="370"/>
                    </a:lnTo>
                    <a:lnTo>
                      <a:pt x="174" y="376"/>
                    </a:lnTo>
                    <a:lnTo>
                      <a:pt x="182" y="382"/>
                    </a:lnTo>
                    <a:lnTo>
                      <a:pt x="194" y="388"/>
                    </a:lnTo>
                    <a:lnTo>
                      <a:pt x="224" y="396"/>
                    </a:lnTo>
                    <a:lnTo>
                      <a:pt x="258" y="400"/>
                    </a:lnTo>
                    <a:lnTo>
                      <a:pt x="328" y="408"/>
                    </a:lnTo>
                    <a:lnTo>
                      <a:pt x="356" y="412"/>
                    </a:lnTo>
                    <a:lnTo>
                      <a:pt x="374" y="414"/>
                    </a:lnTo>
                    <a:lnTo>
                      <a:pt x="374" y="414"/>
                    </a:lnTo>
                    <a:lnTo>
                      <a:pt x="378" y="418"/>
                    </a:lnTo>
                    <a:lnTo>
                      <a:pt x="382" y="422"/>
                    </a:lnTo>
                    <a:lnTo>
                      <a:pt x="384" y="428"/>
                    </a:lnTo>
                    <a:lnTo>
                      <a:pt x="386" y="434"/>
                    </a:lnTo>
                    <a:lnTo>
                      <a:pt x="386" y="448"/>
                    </a:lnTo>
                    <a:lnTo>
                      <a:pt x="384" y="464"/>
                    </a:lnTo>
                    <a:lnTo>
                      <a:pt x="378" y="490"/>
                    </a:lnTo>
                    <a:lnTo>
                      <a:pt x="374" y="502"/>
                    </a:lnTo>
                    <a:lnTo>
                      <a:pt x="374" y="502"/>
                    </a:lnTo>
                    <a:lnTo>
                      <a:pt x="332" y="510"/>
                    </a:lnTo>
                    <a:lnTo>
                      <a:pt x="290" y="514"/>
                    </a:lnTo>
                    <a:lnTo>
                      <a:pt x="240" y="520"/>
                    </a:lnTo>
                    <a:lnTo>
                      <a:pt x="186" y="522"/>
                    </a:lnTo>
                    <a:lnTo>
                      <a:pt x="136" y="522"/>
                    </a:lnTo>
                    <a:lnTo>
                      <a:pt x="114" y="520"/>
                    </a:lnTo>
                    <a:lnTo>
                      <a:pt x="94" y="516"/>
                    </a:lnTo>
                    <a:lnTo>
                      <a:pt x="78" y="510"/>
                    </a:lnTo>
                    <a:lnTo>
                      <a:pt x="66" y="502"/>
                    </a:lnTo>
                    <a:lnTo>
                      <a:pt x="66" y="502"/>
                    </a:lnTo>
                    <a:lnTo>
                      <a:pt x="56" y="494"/>
                    </a:lnTo>
                    <a:lnTo>
                      <a:pt x="48" y="482"/>
                    </a:lnTo>
                    <a:lnTo>
                      <a:pt x="40" y="468"/>
                    </a:lnTo>
                    <a:lnTo>
                      <a:pt x="32" y="452"/>
                    </a:lnTo>
                    <a:lnTo>
                      <a:pt x="20" y="418"/>
                    </a:lnTo>
                    <a:lnTo>
                      <a:pt x="12" y="382"/>
                    </a:lnTo>
                    <a:lnTo>
                      <a:pt x="4" y="348"/>
                    </a:lnTo>
                    <a:lnTo>
                      <a:pt x="2" y="316"/>
                    </a:lnTo>
                    <a:lnTo>
                      <a:pt x="0" y="294"/>
                    </a:lnTo>
                    <a:lnTo>
                      <a:pt x="2" y="280"/>
                    </a:lnTo>
                    <a:lnTo>
                      <a:pt x="2" y="280"/>
                    </a:lnTo>
                    <a:lnTo>
                      <a:pt x="8" y="274"/>
                    </a:lnTo>
                    <a:lnTo>
                      <a:pt x="18" y="268"/>
                    </a:lnTo>
                    <a:lnTo>
                      <a:pt x="30" y="262"/>
                    </a:lnTo>
                    <a:lnTo>
                      <a:pt x="44" y="258"/>
                    </a:lnTo>
                    <a:lnTo>
                      <a:pt x="70" y="250"/>
                    </a:lnTo>
                    <a:lnTo>
                      <a:pt x="82" y="246"/>
                    </a:lnTo>
                    <a:lnTo>
                      <a:pt x="42" y="206"/>
                    </a:lnTo>
                    <a:lnTo>
                      <a:pt x="42" y="206"/>
                    </a:lnTo>
                    <a:lnTo>
                      <a:pt x="52" y="180"/>
                    </a:lnTo>
                    <a:lnTo>
                      <a:pt x="76" y="120"/>
                    </a:lnTo>
                    <a:lnTo>
                      <a:pt x="92" y="86"/>
                    </a:lnTo>
                    <a:lnTo>
                      <a:pt x="108" y="54"/>
                    </a:lnTo>
                    <a:lnTo>
                      <a:pt x="124" y="28"/>
                    </a:lnTo>
                    <a:lnTo>
                      <a:pt x="130" y="18"/>
                    </a:lnTo>
                    <a:lnTo>
                      <a:pt x="138" y="10"/>
                    </a:lnTo>
                    <a:lnTo>
                      <a:pt x="138" y="10"/>
                    </a:lnTo>
                    <a:lnTo>
                      <a:pt x="146" y="6"/>
                    </a:lnTo>
                    <a:lnTo>
                      <a:pt x="154" y="2"/>
                    </a:lnTo>
                    <a:lnTo>
                      <a:pt x="172" y="0"/>
                    </a:lnTo>
                    <a:lnTo>
                      <a:pt x="192" y="0"/>
                    </a:lnTo>
                    <a:lnTo>
                      <a:pt x="214" y="4"/>
                    </a:lnTo>
                    <a:lnTo>
                      <a:pt x="234" y="10"/>
                    </a:lnTo>
                    <a:lnTo>
                      <a:pt x="250" y="20"/>
                    </a:lnTo>
                    <a:lnTo>
                      <a:pt x="258" y="26"/>
                    </a:lnTo>
                    <a:lnTo>
                      <a:pt x="262" y="32"/>
                    </a:lnTo>
                    <a:lnTo>
                      <a:pt x="268" y="40"/>
                    </a:lnTo>
                    <a:lnTo>
                      <a:pt x="270" y="46"/>
                    </a:lnTo>
                    <a:lnTo>
                      <a:pt x="270" y="46"/>
                    </a:lnTo>
                    <a:lnTo>
                      <a:pt x="280" y="82"/>
                    </a:lnTo>
                    <a:lnTo>
                      <a:pt x="284" y="102"/>
                    </a:lnTo>
                    <a:lnTo>
                      <a:pt x="286" y="122"/>
                    </a:lnTo>
                    <a:lnTo>
                      <a:pt x="286" y="134"/>
                    </a:lnTo>
                    <a:lnTo>
                      <a:pt x="286" y="144"/>
                    </a:lnTo>
                    <a:lnTo>
                      <a:pt x="282" y="154"/>
                    </a:lnTo>
                    <a:lnTo>
                      <a:pt x="278" y="166"/>
                    </a:lnTo>
                    <a:lnTo>
                      <a:pt x="272" y="176"/>
                    </a:lnTo>
                    <a:lnTo>
                      <a:pt x="264" y="186"/>
                    </a:lnTo>
                    <a:lnTo>
                      <a:pt x="254" y="198"/>
                    </a:lnTo>
                    <a:lnTo>
                      <a:pt x="240" y="206"/>
                    </a:lnTo>
                    <a:close/>
                  </a:path>
                </a:pathLst>
              </a:custGeom>
              <a:solidFill>
                <a:srgbClr val="4736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30" name="Freeform 47"/>
              <p:cNvSpPr>
                <a:spLocks/>
              </p:cNvSpPr>
              <p:nvPr/>
            </p:nvSpPr>
            <p:spPr bwMode="auto">
              <a:xfrm>
                <a:off x="5937250" y="7905750"/>
                <a:ext cx="612775" cy="828675"/>
              </a:xfrm>
              <a:custGeom>
                <a:avLst/>
                <a:gdLst>
                  <a:gd name="T0" fmla="*/ 240 w 386"/>
                  <a:gd name="T1" fmla="*/ 206 h 522"/>
                  <a:gd name="T2" fmla="*/ 204 w 386"/>
                  <a:gd name="T3" fmla="*/ 268 h 522"/>
                  <a:gd name="T4" fmla="*/ 178 w 386"/>
                  <a:gd name="T5" fmla="*/ 320 h 522"/>
                  <a:gd name="T6" fmla="*/ 166 w 386"/>
                  <a:gd name="T7" fmla="*/ 354 h 522"/>
                  <a:gd name="T8" fmla="*/ 166 w 386"/>
                  <a:gd name="T9" fmla="*/ 362 h 522"/>
                  <a:gd name="T10" fmla="*/ 174 w 386"/>
                  <a:gd name="T11" fmla="*/ 376 h 522"/>
                  <a:gd name="T12" fmla="*/ 194 w 386"/>
                  <a:gd name="T13" fmla="*/ 388 h 522"/>
                  <a:gd name="T14" fmla="*/ 258 w 386"/>
                  <a:gd name="T15" fmla="*/ 400 h 522"/>
                  <a:gd name="T16" fmla="*/ 356 w 386"/>
                  <a:gd name="T17" fmla="*/ 412 h 522"/>
                  <a:gd name="T18" fmla="*/ 374 w 386"/>
                  <a:gd name="T19" fmla="*/ 414 h 522"/>
                  <a:gd name="T20" fmla="*/ 382 w 386"/>
                  <a:gd name="T21" fmla="*/ 422 h 522"/>
                  <a:gd name="T22" fmla="*/ 386 w 386"/>
                  <a:gd name="T23" fmla="*/ 434 h 522"/>
                  <a:gd name="T24" fmla="*/ 384 w 386"/>
                  <a:gd name="T25" fmla="*/ 464 h 522"/>
                  <a:gd name="T26" fmla="*/ 374 w 386"/>
                  <a:gd name="T27" fmla="*/ 502 h 522"/>
                  <a:gd name="T28" fmla="*/ 332 w 386"/>
                  <a:gd name="T29" fmla="*/ 510 h 522"/>
                  <a:gd name="T30" fmla="*/ 240 w 386"/>
                  <a:gd name="T31" fmla="*/ 520 h 522"/>
                  <a:gd name="T32" fmla="*/ 136 w 386"/>
                  <a:gd name="T33" fmla="*/ 522 h 522"/>
                  <a:gd name="T34" fmla="*/ 94 w 386"/>
                  <a:gd name="T35" fmla="*/ 516 h 522"/>
                  <a:gd name="T36" fmla="*/ 66 w 386"/>
                  <a:gd name="T37" fmla="*/ 502 h 522"/>
                  <a:gd name="T38" fmla="*/ 56 w 386"/>
                  <a:gd name="T39" fmla="*/ 494 h 522"/>
                  <a:gd name="T40" fmla="*/ 40 w 386"/>
                  <a:gd name="T41" fmla="*/ 468 h 522"/>
                  <a:gd name="T42" fmla="*/ 20 w 386"/>
                  <a:gd name="T43" fmla="*/ 418 h 522"/>
                  <a:gd name="T44" fmla="*/ 4 w 386"/>
                  <a:gd name="T45" fmla="*/ 348 h 522"/>
                  <a:gd name="T46" fmla="*/ 0 w 386"/>
                  <a:gd name="T47" fmla="*/ 294 h 522"/>
                  <a:gd name="T48" fmla="*/ 2 w 386"/>
                  <a:gd name="T49" fmla="*/ 280 h 522"/>
                  <a:gd name="T50" fmla="*/ 18 w 386"/>
                  <a:gd name="T51" fmla="*/ 268 h 522"/>
                  <a:gd name="T52" fmla="*/ 44 w 386"/>
                  <a:gd name="T53" fmla="*/ 258 h 522"/>
                  <a:gd name="T54" fmla="*/ 82 w 386"/>
                  <a:gd name="T55" fmla="*/ 246 h 522"/>
                  <a:gd name="T56" fmla="*/ 42 w 386"/>
                  <a:gd name="T57" fmla="*/ 206 h 522"/>
                  <a:gd name="T58" fmla="*/ 76 w 386"/>
                  <a:gd name="T59" fmla="*/ 120 h 522"/>
                  <a:gd name="T60" fmla="*/ 108 w 386"/>
                  <a:gd name="T61" fmla="*/ 54 h 522"/>
                  <a:gd name="T62" fmla="*/ 130 w 386"/>
                  <a:gd name="T63" fmla="*/ 18 h 522"/>
                  <a:gd name="T64" fmla="*/ 138 w 386"/>
                  <a:gd name="T65" fmla="*/ 10 h 522"/>
                  <a:gd name="T66" fmla="*/ 154 w 386"/>
                  <a:gd name="T67" fmla="*/ 2 h 522"/>
                  <a:gd name="T68" fmla="*/ 192 w 386"/>
                  <a:gd name="T69" fmla="*/ 0 h 522"/>
                  <a:gd name="T70" fmla="*/ 234 w 386"/>
                  <a:gd name="T71" fmla="*/ 10 h 522"/>
                  <a:gd name="T72" fmla="*/ 258 w 386"/>
                  <a:gd name="T73" fmla="*/ 26 h 522"/>
                  <a:gd name="T74" fmla="*/ 268 w 386"/>
                  <a:gd name="T75" fmla="*/ 40 h 522"/>
                  <a:gd name="T76" fmla="*/ 270 w 386"/>
                  <a:gd name="T77" fmla="*/ 46 h 522"/>
                  <a:gd name="T78" fmla="*/ 284 w 386"/>
                  <a:gd name="T79" fmla="*/ 102 h 522"/>
                  <a:gd name="T80" fmla="*/ 286 w 386"/>
                  <a:gd name="T81" fmla="*/ 134 h 522"/>
                  <a:gd name="T82" fmla="*/ 282 w 386"/>
                  <a:gd name="T83" fmla="*/ 154 h 522"/>
                  <a:gd name="T84" fmla="*/ 272 w 386"/>
                  <a:gd name="T85" fmla="*/ 176 h 522"/>
                  <a:gd name="T86" fmla="*/ 254 w 386"/>
                  <a:gd name="T87" fmla="*/ 198 h 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86" h="522">
                    <a:moveTo>
                      <a:pt x="240" y="206"/>
                    </a:moveTo>
                    <a:lnTo>
                      <a:pt x="240" y="206"/>
                    </a:lnTo>
                    <a:lnTo>
                      <a:pt x="228" y="226"/>
                    </a:lnTo>
                    <a:lnTo>
                      <a:pt x="204" y="268"/>
                    </a:lnTo>
                    <a:lnTo>
                      <a:pt x="190" y="294"/>
                    </a:lnTo>
                    <a:lnTo>
                      <a:pt x="178" y="320"/>
                    </a:lnTo>
                    <a:lnTo>
                      <a:pt x="170" y="344"/>
                    </a:lnTo>
                    <a:lnTo>
                      <a:pt x="166" y="354"/>
                    </a:lnTo>
                    <a:lnTo>
                      <a:pt x="166" y="362"/>
                    </a:lnTo>
                    <a:lnTo>
                      <a:pt x="166" y="362"/>
                    </a:lnTo>
                    <a:lnTo>
                      <a:pt x="168" y="370"/>
                    </a:lnTo>
                    <a:lnTo>
                      <a:pt x="174" y="376"/>
                    </a:lnTo>
                    <a:lnTo>
                      <a:pt x="182" y="382"/>
                    </a:lnTo>
                    <a:lnTo>
                      <a:pt x="194" y="388"/>
                    </a:lnTo>
                    <a:lnTo>
                      <a:pt x="224" y="396"/>
                    </a:lnTo>
                    <a:lnTo>
                      <a:pt x="258" y="400"/>
                    </a:lnTo>
                    <a:lnTo>
                      <a:pt x="328" y="408"/>
                    </a:lnTo>
                    <a:lnTo>
                      <a:pt x="356" y="412"/>
                    </a:lnTo>
                    <a:lnTo>
                      <a:pt x="374" y="414"/>
                    </a:lnTo>
                    <a:lnTo>
                      <a:pt x="374" y="414"/>
                    </a:lnTo>
                    <a:lnTo>
                      <a:pt x="378" y="418"/>
                    </a:lnTo>
                    <a:lnTo>
                      <a:pt x="382" y="422"/>
                    </a:lnTo>
                    <a:lnTo>
                      <a:pt x="384" y="428"/>
                    </a:lnTo>
                    <a:lnTo>
                      <a:pt x="386" y="434"/>
                    </a:lnTo>
                    <a:lnTo>
                      <a:pt x="386" y="448"/>
                    </a:lnTo>
                    <a:lnTo>
                      <a:pt x="384" y="464"/>
                    </a:lnTo>
                    <a:lnTo>
                      <a:pt x="378" y="490"/>
                    </a:lnTo>
                    <a:lnTo>
                      <a:pt x="374" y="502"/>
                    </a:lnTo>
                    <a:lnTo>
                      <a:pt x="374" y="502"/>
                    </a:lnTo>
                    <a:lnTo>
                      <a:pt x="332" y="510"/>
                    </a:lnTo>
                    <a:lnTo>
                      <a:pt x="290" y="514"/>
                    </a:lnTo>
                    <a:lnTo>
                      <a:pt x="240" y="520"/>
                    </a:lnTo>
                    <a:lnTo>
                      <a:pt x="186" y="522"/>
                    </a:lnTo>
                    <a:lnTo>
                      <a:pt x="136" y="522"/>
                    </a:lnTo>
                    <a:lnTo>
                      <a:pt x="114" y="520"/>
                    </a:lnTo>
                    <a:lnTo>
                      <a:pt x="94" y="516"/>
                    </a:lnTo>
                    <a:lnTo>
                      <a:pt x="78" y="510"/>
                    </a:lnTo>
                    <a:lnTo>
                      <a:pt x="66" y="502"/>
                    </a:lnTo>
                    <a:lnTo>
                      <a:pt x="66" y="502"/>
                    </a:lnTo>
                    <a:lnTo>
                      <a:pt x="56" y="494"/>
                    </a:lnTo>
                    <a:lnTo>
                      <a:pt x="48" y="482"/>
                    </a:lnTo>
                    <a:lnTo>
                      <a:pt x="40" y="468"/>
                    </a:lnTo>
                    <a:lnTo>
                      <a:pt x="32" y="452"/>
                    </a:lnTo>
                    <a:lnTo>
                      <a:pt x="20" y="418"/>
                    </a:lnTo>
                    <a:lnTo>
                      <a:pt x="12" y="382"/>
                    </a:lnTo>
                    <a:lnTo>
                      <a:pt x="4" y="348"/>
                    </a:lnTo>
                    <a:lnTo>
                      <a:pt x="2" y="316"/>
                    </a:lnTo>
                    <a:lnTo>
                      <a:pt x="0" y="294"/>
                    </a:lnTo>
                    <a:lnTo>
                      <a:pt x="2" y="280"/>
                    </a:lnTo>
                    <a:lnTo>
                      <a:pt x="2" y="280"/>
                    </a:lnTo>
                    <a:lnTo>
                      <a:pt x="8" y="274"/>
                    </a:lnTo>
                    <a:lnTo>
                      <a:pt x="18" y="268"/>
                    </a:lnTo>
                    <a:lnTo>
                      <a:pt x="30" y="262"/>
                    </a:lnTo>
                    <a:lnTo>
                      <a:pt x="44" y="258"/>
                    </a:lnTo>
                    <a:lnTo>
                      <a:pt x="70" y="250"/>
                    </a:lnTo>
                    <a:lnTo>
                      <a:pt x="82" y="246"/>
                    </a:lnTo>
                    <a:lnTo>
                      <a:pt x="42" y="206"/>
                    </a:lnTo>
                    <a:lnTo>
                      <a:pt x="42" y="206"/>
                    </a:lnTo>
                    <a:lnTo>
                      <a:pt x="52" y="180"/>
                    </a:lnTo>
                    <a:lnTo>
                      <a:pt x="76" y="120"/>
                    </a:lnTo>
                    <a:lnTo>
                      <a:pt x="92" y="86"/>
                    </a:lnTo>
                    <a:lnTo>
                      <a:pt x="108" y="54"/>
                    </a:lnTo>
                    <a:lnTo>
                      <a:pt x="124" y="28"/>
                    </a:lnTo>
                    <a:lnTo>
                      <a:pt x="130" y="18"/>
                    </a:lnTo>
                    <a:lnTo>
                      <a:pt x="138" y="10"/>
                    </a:lnTo>
                    <a:lnTo>
                      <a:pt x="138" y="10"/>
                    </a:lnTo>
                    <a:lnTo>
                      <a:pt x="146" y="6"/>
                    </a:lnTo>
                    <a:lnTo>
                      <a:pt x="154" y="2"/>
                    </a:lnTo>
                    <a:lnTo>
                      <a:pt x="172" y="0"/>
                    </a:lnTo>
                    <a:lnTo>
                      <a:pt x="192" y="0"/>
                    </a:lnTo>
                    <a:lnTo>
                      <a:pt x="214" y="4"/>
                    </a:lnTo>
                    <a:lnTo>
                      <a:pt x="234" y="10"/>
                    </a:lnTo>
                    <a:lnTo>
                      <a:pt x="250" y="20"/>
                    </a:lnTo>
                    <a:lnTo>
                      <a:pt x="258" y="26"/>
                    </a:lnTo>
                    <a:lnTo>
                      <a:pt x="262" y="32"/>
                    </a:lnTo>
                    <a:lnTo>
                      <a:pt x="268" y="40"/>
                    </a:lnTo>
                    <a:lnTo>
                      <a:pt x="270" y="46"/>
                    </a:lnTo>
                    <a:lnTo>
                      <a:pt x="270" y="46"/>
                    </a:lnTo>
                    <a:lnTo>
                      <a:pt x="280" y="82"/>
                    </a:lnTo>
                    <a:lnTo>
                      <a:pt x="284" y="102"/>
                    </a:lnTo>
                    <a:lnTo>
                      <a:pt x="286" y="122"/>
                    </a:lnTo>
                    <a:lnTo>
                      <a:pt x="286" y="134"/>
                    </a:lnTo>
                    <a:lnTo>
                      <a:pt x="286" y="144"/>
                    </a:lnTo>
                    <a:lnTo>
                      <a:pt x="282" y="154"/>
                    </a:lnTo>
                    <a:lnTo>
                      <a:pt x="278" y="166"/>
                    </a:lnTo>
                    <a:lnTo>
                      <a:pt x="272" y="176"/>
                    </a:lnTo>
                    <a:lnTo>
                      <a:pt x="264" y="186"/>
                    </a:lnTo>
                    <a:lnTo>
                      <a:pt x="254" y="198"/>
                    </a:lnTo>
                    <a:lnTo>
                      <a:pt x="240" y="20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31" name="Freeform 48"/>
              <p:cNvSpPr>
                <a:spLocks/>
              </p:cNvSpPr>
              <p:nvPr/>
            </p:nvSpPr>
            <p:spPr bwMode="auto">
              <a:xfrm>
                <a:off x="8461375" y="7877175"/>
                <a:ext cx="850900" cy="349250"/>
              </a:xfrm>
              <a:custGeom>
                <a:avLst/>
                <a:gdLst>
                  <a:gd name="T0" fmla="*/ 128 w 536"/>
                  <a:gd name="T1" fmla="*/ 30 h 220"/>
                  <a:gd name="T2" fmla="*/ 128 w 536"/>
                  <a:gd name="T3" fmla="*/ 30 h 220"/>
                  <a:gd name="T4" fmla="*/ 208 w 536"/>
                  <a:gd name="T5" fmla="*/ 48 h 220"/>
                  <a:gd name="T6" fmla="*/ 272 w 536"/>
                  <a:gd name="T7" fmla="*/ 58 h 220"/>
                  <a:gd name="T8" fmla="*/ 300 w 536"/>
                  <a:gd name="T9" fmla="*/ 62 h 220"/>
                  <a:gd name="T10" fmla="*/ 320 w 536"/>
                  <a:gd name="T11" fmla="*/ 62 h 220"/>
                  <a:gd name="T12" fmla="*/ 320 w 536"/>
                  <a:gd name="T13" fmla="*/ 62 h 220"/>
                  <a:gd name="T14" fmla="*/ 338 w 536"/>
                  <a:gd name="T15" fmla="*/ 58 h 220"/>
                  <a:gd name="T16" fmla="*/ 364 w 536"/>
                  <a:gd name="T17" fmla="*/ 48 h 220"/>
                  <a:gd name="T18" fmla="*/ 426 w 536"/>
                  <a:gd name="T19" fmla="*/ 24 h 220"/>
                  <a:gd name="T20" fmla="*/ 454 w 536"/>
                  <a:gd name="T21" fmla="*/ 12 h 220"/>
                  <a:gd name="T22" fmla="*/ 480 w 536"/>
                  <a:gd name="T23" fmla="*/ 4 h 220"/>
                  <a:gd name="T24" fmla="*/ 498 w 536"/>
                  <a:gd name="T25" fmla="*/ 0 h 220"/>
                  <a:gd name="T26" fmla="*/ 504 w 536"/>
                  <a:gd name="T27" fmla="*/ 0 h 220"/>
                  <a:gd name="T28" fmla="*/ 506 w 536"/>
                  <a:gd name="T29" fmla="*/ 2 h 220"/>
                  <a:gd name="T30" fmla="*/ 506 w 536"/>
                  <a:gd name="T31" fmla="*/ 2 h 220"/>
                  <a:gd name="T32" fmla="*/ 514 w 536"/>
                  <a:gd name="T33" fmla="*/ 28 h 220"/>
                  <a:gd name="T34" fmla="*/ 524 w 536"/>
                  <a:gd name="T35" fmla="*/ 70 h 220"/>
                  <a:gd name="T36" fmla="*/ 534 w 536"/>
                  <a:gd name="T37" fmla="*/ 112 h 220"/>
                  <a:gd name="T38" fmla="*/ 536 w 536"/>
                  <a:gd name="T39" fmla="*/ 128 h 220"/>
                  <a:gd name="T40" fmla="*/ 536 w 536"/>
                  <a:gd name="T41" fmla="*/ 138 h 220"/>
                  <a:gd name="T42" fmla="*/ 536 w 536"/>
                  <a:gd name="T43" fmla="*/ 138 h 220"/>
                  <a:gd name="T44" fmla="*/ 532 w 536"/>
                  <a:gd name="T45" fmla="*/ 142 h 220"/>
                  <a:gd name="T46" fmla="*/ 526 w 536"/>
                  <a:gd name="T47" fmla="*/ 146 h 220"/>
                  <a:gd name="T48" fmla="*/ 504 w 536"/>
                  <a:gd name="T49" fmla="*/ 160 h 220"/>
                  <a:gd name="T50" fmla="*/ 472 w 536"/>
                  <a:gd name="T51" fmla="*/ 176 h 220"/>
                  <a:gd name="T52" fmla="*/ 432 w 536"/>
                  <a:gd name="T53" fmla="*/ 192 h 220"/>
                  <a:gd name="T54" fmla="*/ 386 w 536"/>
                  <a:gd name="T55" fmla="*/ 206 h 220"/>
                  <a:gd name="T56" fmla="*/ 362 w 536"/>
                  <a:gd name="T57" fmla="*/ 212 h 220"/>
                  <a:gd name="T58" fmla="*/ 338 w 536"/>
                  <a:gd name="T59" fmla="*/ 216 h 220"/>
                  <a:gd name="T60" fmla="*/ 312 w 536"/>
                  <a:gd name="T61" fmla="*/ 218 h 220"/>
                  <a:gd name="T62" fmla="*/ 288 w 536"/>
                  <a:gd name="T63" fmla="*/ 220 h 220"/>
                  <a:gd name="T64" fmla="*/ 264 w 536"/>
                  <a:gd name="T65" fmla="*/ 218 h 220"/>
                  <a:gd name="T66" fmla="*/ 240 w 536"/>
                  <a:gd name="T67" fmla="*/ 214 h 220"/>
                  <a:gd name="T68" fmla="*/ 196 w 536"/>
                  <a:gd name="T69" fmla="*/ 170 h 220"/>
                  <a:gd name="T70" fmla="*/ 172 w 536"/>
                  <a:gd name="T71" fmla="*/ 220 h 220"/>
                  <a:gd name="T72" fmla="*/ 172 w 536"/>
                  <a:gd name="T73" fmla="*/ 220 h 220"/>
                  <a:gd name="T74" fmla="*/ 152 w 536"/>
                  <a:gd name="T75" fmla="*/ 220 h 220"/>
                  <a:gd name="T76" fmla="*/ 130 w 536"/>
                  <a:gd name="T77" fmla="*/ 220 h 220"/>
                  <a:gd name="T78" fmla="*/ 104 w 536"/>
                  <a:gd name="T79" fmla="*/ 218 h 220"/>
                  <a:gd name="T80" fmla="*/ 74 w 536"/>
                  <a:gd name="T81" fmla="*/ 214 h 220"/>
                  <a:gd name="T82" fmla="*/ 46 w 536"/>
                  <a:gd name="T83" fmla="*/ 208 h 220"/>
                  <a:gd name="T84" fmla="*/ 20 w 536"/>
                  <a:gd name="T85" fmla="*/ 198 h 220"/>
                  <a:gd name="T86" fmla="*/ 10 w 536"/>
                  <a:gd name="T87" fmla="*/ 192 h 220"/>
                  <a:gd name="T88" fmla="*/ 0 w 536"/>
                  <a:gd name="T89" fmla="*/ 186 h 220"/>
                  <a:gd name="T90" fmla="*/ 0 w 536"/>
                  <a:gd name="T91" fmla="*/ 186 h 220"/>
                  <a:gd name="T92" fmla="*/ 2 w 536"/>
                  <a:gd name="T93" fmla="*/ 170 h 220"/>
                  <a:gd name="T94" fmla="*/ 10 w 536"/>
                  <a:gd name="T95" fmla="*/ 132 h 220"/>
                  <a:gd name="T96" fmla="*/ 20 w 536"/>
                  <a:gd name="T97" fmla="*/ 90 h 220"/>
                  <a:gd name="T98" fmla="*/ 28 w 536"/>
                  <a:gd name="T99" fmla="*/ 70 h 220"/>
                  <a:gd name="T100" fmla="*/ 34 w 536"/>
                  <a:gd name="T101" fmla="*/ 54 h 220"/>
                  <a:gd name="T102" fmla="*/ 34 w 536"/>
                  <a:gd name="T103" fmla="*/ 54 h 220"/>
                  <a:gd name="T104" fmla="*/ 40 w 536"/>
                  <a:gd name="T105" fmla="*/ 48 h 220"/>
                  <a:gd name="T106" fmla="*/ 44 w 536"/>
                  <a:gd name="T107" fmla="*/ 42 h 220"/>
                  <a:gd name="T108" fmla="*/ 58 w 536"/>
                  <a:gd name="T109" fmla="*/ 34 h 220"/>
                  <a:gd name="T110" fmla="*/ 74 w 536"/>
                  <a:gd name="T111" fmla="*/ 30 h 220"/>
                  <a:gd name="T112" fmla="*/ 88 w 536"/>
                  <a:gd name="T113" fmla="*/ 28 h 220"/>
                  <a:gd name="T114" fmla="*/ 104 w 536"/>
                  <a:gd name="T115" fmla="*/ 28 h 220"/>
                  <a:gd name="T116" fmla="*/ 116 w 536"/>
                  <a:gd name="T117" fmla="*/ 28 h 220"/>
                  <a:gd name="T118" fmla="*/ 128 w 536"/>
                  <a:gd name="T119" fmla="*/ 3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36" h="220">
                    <a:moveTo>
                      <a:pt x="128" y="30"/>
                    </a:moveTo>
                    <a:lnTo>
                      <a:pt x="128" y="30"/>
                    </a:lnTo>
                    <a:lnTo>
                      <a:pt x="208" y="48"/>
                    </a:lnTo>
                    <a:lnTo>
                      <a:pt x="272" y="58"/>
                    </a:lnTo>
                    <a:lnTo>
                      <a:pt x="300" y="62"/>
                    </a:lnTo>
                    <a:lnTo>
                      <a:pt x="320" y="62"/>
                    </a:lnTo>
                    <a:lnTo>
                      <a:pt x="320" y="62"/>
                    </a:lnTo>
                    <a:lnTo>
                      <a:pt x="338" y="58"/>
                    </a:lnTo>
                    <a:lnTo>
                      <a:pt x="364" y="48"/>
                    </a:lnTo>
                    <a:lnTo>
                      <a:pt x="426" y="24"/>
                    </a:lnTo>
                    <a:lnTo>
                      <a:pt x="454" y="12"/>
                    </a:lnTo>
                    <a:lnTo>
                      <a:pt x="480" y="4"/>
                    </a:lnTo>
                    <a:lnTo>
                      <a:pt x="498" y="0"/>
                    </a:lnTo>
                    <a:lnTo>
                      <a:pt x="504" y="0"/>
                    </a:lnTo>
                    <a:lnTo>
                      <a:pt x="506" y="2"/>
                    </a:lnTo>
                    <a:lnTo>
                      <a:pt x="506" y="2"/>
                    </a:lnTo>
                    <a:lnTo>
                      <a:pt x="514" y="28"/>
                    </a:lnTo>
                    <a:lnTo>
                      <a:pt x="524" y="70"/>
                    </a:lnTo>
                    <a:lnTo>
                      <a:pt x="534" y="112"/>
                    </a:lnTo>
                    <a:lnTo>
                      <a:pt x="536" y="128"/>
                    </a:lnTo>
                    <a:lnTo>
                      <a:pt x="536" y="138"/>
                    </a:lnTo>
                    <a:lnTo>
                      <a:pt x="536" y="138"/>
                    </a:lnTo>
                    <a:lnTo>
                      <a:pt x="532" y="142"/>
                    </a:lnTo>
                    <a:lnTo>
                      <a:pt x="526" y="146"/>
                    </a:lnTo>
                    <a:lnTo>
                      <a:pt x="504" y="160"/>
                    </a:lnTo>
                    <a:lnTo>
                      <a:pt x="472" y="176"/>
                    </a:lnTo>
                    <a:lnTo>
                      <a:pt x="432" y="192"/>
                    </a:lnTo>
                    <a:lnTo>
                      <a:pt x="386" y="206"/>
                    </a:lnTo>
                    <a:lnTo>
                      <a:pt x="362" y="212"/>
                    </a:lnTo>
                    <a:lnTo>
                      <a:pt x="338" y="216"/>
                    </a:lnTo>
                    <a:lnTo>
                      <a:pt x="312" y="218"/>
                    </a:lnTo>
                    <a:lnTo>
                      <a:pt x="288" y="220"/>
                    </a:lnTo>
                    <a:lnTo>
                      <a:pt x="264" y="218"/>
                    </a:lnTo>
                    <a:lnTo>
                      <a:pt x="240" y="214"/>
                    </a:lnTo>
                    <a:lnTo>
                      <a:pt x="196" y="170"/>
                    </a:lnTo>
                    <a:lnTo>
                      <a:pt x="172" y="220"/>
                    </a:lnTo>
                    <a:lnTo>
                      <a:pt x="172" y="220"/>
                    </a:lnTo>
                    <a:lnTo>
                      <a:pt x="152" y="220"/>
                    </a:lnTo>
                    <a:lnTo>
                      <a:pt x="130" y="220"/>
                    </a:lnTo>
                    <a:lnTo>
                      <a:pt x="104" y="218"/>
                    </a:lnTo>
                    <a:lnTo>
                      <a:pt x="74" y="214"/>
                    </a:lnTo>
                    <a:lnTo>
                      <a:pt x="46" y="208"/>
                    </a:lnTo>
                    <a:lnTo>
                      <a:pt x="20" y="198"/>
                    </a:lnTo>
                    <a:lnTo>
                      <a:pt x="10" y="192"/>
                    </a:lnTo>
                    <a:lnTo>
                      <a:pt x="0" y="186"/>
                    </a:lnTo>
                    <a:lnTo>
                      <a:pt x="0" y="186"/>
                    </a:lnTo>
                    <a:lnTo>
                      <a:pt x="2" y="170"/>
                    </a:lnTo>
                    <a:lnTo>
                      <a:pt x="10" y="132"/>
                    </a:lnTo>
                    <a:lnTo>
                      <a:pt x="20" y="90"/>
                    </a:lnTo>
                    <a:lnTo>
                      <a:pt x="28" y="70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40" y="48"/>
                    </a:lnTo>
                    <a:lnTo>
                      <a:pt x="44" y="42"/>
                    </a:lnTo>
                    <a:lnTo>
                      <a:pt x="58" y="34"/>
                    </a:lnTo>
                    <a:lnTo>
                      <a:pt x="74" y="30"/>
                    </a:lnTo>
                    <a:lnTo>
                      <a:pt x="88" y="28"/>
                    </a:lnTo>
                    <a:lnTo>
                      <a:pt x="104" y="28"/>
                    </a:lnTo>
                    <a:lnTo>
                      <a:pt x="116" y="28"/>
                    </a:lnTo>
                    <a:lnTo>
                      <a:pt x="128" y="30"/>
                    </a:lnTo>
                    <a:close/>
                  </a:path>
                </a:pathLst>
              </a:custGeom>
              <a:solidFill>
                <a:srgbClr val="4736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32" name="Freeform 49"/>
              <p:cNvSpPr>
                <a:spLocks/>
              </p:cNvSpPr>
              <p:nvPr/>
            </p:nvSpPr>
            <p:spPr bwMode="auto">
              <a:xfrm>
                <a:off x="8461375" y="7877175"/>
                <a:ext cx="850900" cy="349250"/>
              </a:xfrm>
              <a:custGeom>
                <a:avLst/>
                <a:gdLst>
                  <a:gd name="T0" fmla="*/ 128 w 536"/>
                  <a:gd name="T1" fmla="*/ 30 h 220"/>
                  <a:gd name="T2" fmla="*/ 128 w 536"/>
                  <a:gd name="T3" fmla="*/ 30 h 220"/>
                  <a:gd name="T4" fmla="*/ 208 w 536"/>
                  <a:gd name="T5" fmla="*/ 48 h 220"/>
                  <a:gd name="T6" fmla="*/ 272 w 536"/>
                  <a:gd name="T7" fmla="*/ 58 h 220"/>
                  <a:gd name="T8" fmla="*/ 300 w 536"/>
                  <a:gd name="T9" fmla="*/ 62 h 220"/>
                  <a:gd name="T10" fmla="*/ 320 w 536"/>
                  <a:gd name="T11" fmla="*/ 62 h 220"/>
                  <a:gd name="T12" fmla="*/ 320 w 536"/>
                  <a:gd name="T13" fmla="*/ 62 h 220"/>
                  <a:gd name="T14" fmla="*/ 338 w 536"/>
                  <a:gd name="T15" fmla="*/ 58 h 220"/>
                  <a:gd name="T16" fmla="*/ 364 w 536"/>
                  <a:gd name="T17" fmla="*/ 48 h 220"/>
                  <a:gd name="T18" fmla="*/ 426 w 536"/>
                  <a:gd name="T19" fmla="*/ 24 h 220"/>
                  <a:gd name="T20" fmla="*/ 454 w 536"/>
                  <a:gd name="T21" fmla="*/ 12 h 220"/>
                  <a:gd name="T22" fmla="*/ 480 w 536"/>
                  <a:gd name="T23" fmla="*/ 4 h 220"/>
                  <a:gd name="T24" fmla="*/ 498 w 536"/>
                  <a:gd name="T25" fmla="*/ 0 h 220"/>
                  <a:gd name="T26" fmla="*/ 504 w 536"/>
                  <a:gd name="T27" fmla="*/ 0 h 220"/>
                  <a:gd name="T28" fmla="*/ 506 w 536"/>
                  <a:gd name="T29" fmla="*/ 2 h 220"/>
                  <a:gd name="T30" fmla="*/ 506 w 536"/>
                  <a:gd name="T31" fmla="*/ 2 h 220"/>
                  <a:gd name="T32" fmla="*/ 514 w 536"/>
                  <a:gd name="T33" fmla="*/ 28 h 220"/>
                  <a:gd name="T34" fmla="*/ 524 w 536"/>
                  <a:gd name="T35" fmla="*/ 70 h 220"/>
                  <a:gd name="T36" fmla="*/ 534 w 536"/>
                  <a:gd name="T37" fmla="*/ 112 h 220"/>
                  <a:gd name="T38" fmla="*/ 536 w 536"/>
                  <a:gd name="T39" fmla="*/ 128 h 220"/>
                  <a:gd name="T40" fmla="*/ 536 w 536"/>
                  <a:gd name="T41" fmla="*/ 138 h 220"/>
                  <a:gd name="T42" fmla="*/ 536 w 536"/>
                  <a:gd name="T43" fmla="*/ 138 h 220"/>
                  <a:gd name="T44" fmla="*/ 532 w 536"/>
                  <a:gd name="T45" fmla="*/ 142 h 220"/>
                  <a:gd name="T46" fmla="*/ 526 w 536"/>
                  <a:gd name="T47" fmla="*/ 146 h 220"/>
                  <a:gd name="T48" fmla="*/ 504 w 536"/>
                  <a:gd name="T49" fmla="*/ 160 h 220"/>
                  <a:gd name="T50" fmla="*/ 472 w 536"/>
                  <a:gd name="T51" fmla="*/ 176 h 220"/>
                  <a:gd name="T52" fmla="*/ 432 w 536"/>
                  <a:gd name="T53" fmla="*/ 192 h 220"/>
                  <a:gd name="T54" fmla="*/ 386 w 536"/>
                  <a:gd name="T55" fmla="*/ 206 h 220"/>
                  <a:gd name="T56" fmla="*/ 362 w 536"/>
                  <a:gd name="T57" fmla="*/ 212 h 220"/>
                  <a:gd name="T58" fmla="*/ 338 w 536"/>
                  <a:gd name="T59" fmla="*/ 216 h 220"/>
                  <a:gd name="T60" fmla="*/ 312 w 536"/>
                  <a:gd name="T61" fmla="*/ 218 h 220"/>
                  <a:gd name="T62" fmla="*/ 288 w 536"/>
                  <a:gd name="T63" fmla="*/ 220 h 220"/>
                  <a:gd name="T64" fmla="*/ 264 w 536"/>
                  <a:gd name="T65" fmla="*/ 218 h 220"/>
                  <a:gd name="T66" fmla="*/ 240 w 536"/>
                  <a:gd name="T67" fmla="*/ 214 h 220"/>
                  <a:gd name="T68" fmla="*/ 196 w 536"/>
                  <a:gd name="T69" fmla="*/ 170 h 220"/>
                  <a:gd name="T70" fmla="*/ 172 w 536"/>
                  <a:gd name="T71" fmla="*/ 220 h 220"/>
                  <a:gd name="T72" fmla="*/ 172 w 536"/>
                  <a:gd name="T73" fmla="*/ 220 h 220"/>
                  <a:gd name="T74" fmla="*/ 152 w 536"/>
                  <a:gd name="T75" fmla="*/ 220 h 220"/>
                  <a:gd name="T76" fmla="*/ 130 w 536"/>
                  <a:gd name="T77" fmla="*/ 220 h 220"/>
                  <a:gd name="T78" fmla="*/ 104 w 536"/>
                  <a:gd name="T79" fmla="*/ 218 h 220"/>
                  <a:gd name="T80" fmla="*/ 74 w 536"/>
                  <a:gd name="T81" fmla="*/ 214 h 220"/>
                  <a:gd name="T82" fmla="*/ 46 w 536"/>
                  <a:gd name="T83" fmla="*/ 208 h 220"/>
                  <a:gd name="T84" fmla="*/ 20 w 536"/>
                  <a:gd name="T85" fmla="*/ 198 h 220"/>
                  <a:gd name="T86" fmla="*/ 10 w 536"/>
                  <a:gd name="T87" fmla="*/ 192 h 220"/>
                  <a:gd name="T88" fmla="*/ 0 w 536"/>
                  <a:gd name="T89" fmla="*/ 186 h 220"/>
                  <a:gd name="T90" fmla="*/ 0 w 536"/>
                  <a:gd name="T91" fmla="*/ 186 h 220"/>
                  <a:gd name="T92" fmla="*/ 2 w 536"/>
                  <a:gd name="T93" fmla="*/ 170 h 220"/>
                  <a:gd name="T94" fmla="*/ 10 w 536"/>
                  <a:gd name="T95" fmla="*/ 132 h 220"/>
                  <a:gd name="T96" fmla="*/ 20 w 536"/>
                  <a:gd name="T97" fmla="*/ 90 h 220"/>
                  <a:gd name="T98" fmla="*/ 28 w 536"/>
                  <a:gd name="T99" fmla="*/ 70 h 220"/>
                  <a:gd name="T100" fmla="*/ 34 w 536"/>
                  <a:gd name="T101" fmla="*/ 54 h 220"/>
                  <a:gd name="T102" fmla="*/ 34 w 536"/>
                  <a:gd name="T103" fmla="*/ 54 h 220"/>
                  <a:gd name="T104" fmla="*/ 40 w 536"/>
                  <a:gd name="T105" fmla="*/ 48 h 220"/>
                  <a:gd name="T106" fmla="*/ 44 w 536"/>
                  <a:gd name="T107" fmla="*/ 42 h 220"/>
                  <a:gd name="T108" fmla="*/ 58 w 536"/>
                  <a:gd name="T109" fmla="*/ 34 h 220"/>
                  <a:gd name="T110" fmla="*/ 74 w 536"/>
                  <a:gd name="T111" fmla="*/ 30 h 220"/>
                  <a:gd name="T112" fmla="*/ 88 w 536"/>
                  <a:gd name="T113" fmla="*/ 28 h 220"/>
                  <a:gd name="T114" fmla="*/ 104 w 536"/>
                  <a:gd name="T115" fmla="*/ 28 h 220"/>
                  <a:gd name="T116" fmla="*/ 116 w 536"/>
                  <a:gd name="T117" fmla="*/ 28 h 220"/>
                  <a:gd name="T118" fmla="*/ 128 w 536"/>
                  <a:gd name="T119" fmla="*/ 3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36" h="220">
                    <a:moveTo>
                      <a:pt x="128" y="30"/>
                    </a:moveTo>
                    <a:lnTo>
                      <a:pt x="128" y="30"/>
                    </a:lnTo>
                    <a:lnTo>
                      <a:pt x="208" y="48"/>
                    </a:lnTo>
                    <a:lnTo>
                      <a:pt x="272" y="58"/>
                    </a:lnTo>
                    <a:lnTo>
                      <a:pt x="300" y="62"/>
                    </a:lnTo>
                    <a:lnTo>
                      <a:pt x="320" y="62"/>
                    </a:lnTo>
                    <a:lnTo>
                      <a:pt x="320" y="62"/>
                    </a:lnTo>
                    <a:lnTo>
                      <a:pt x="338" y="58"/>
                    </a:lnTo>
                    <a:lnTo>
                      <a:pt x="364" y="48"/>
                    </a:lnTo>
                    <a:lnTo>
                      <a:pt x="426" y="24"/>
                    </a:lnTo>
                    <a:lnTo>
                      <a:pt x="454" y="12"/>
                    </a:lnTo>
                    <a:lnTo>
                      <a:pt x="480" y="4"/>
                    </a:lnTo>
                    <a:lnTo>
                      <a:pt x="498" y="0"/>
                    </a:lnTo>
                    <a:lnTo>
                      <a:pt x="504" y="0"/>
                    </a:lnTo>
                    <a:lnTo>
                      <a:pt x="506" y="2"/>
                    </a:lnTo>
                    <a:lnTo>
                      <a:pt x="506" y="2"/>
                    </a:lnTo>
                    <a:lnTo>
                      <a:pt x="514" y="28"/>
                    </a:lnTo>
                    <a:lnTo>
                      <a:pt x="524" y="70"/>
                    </a:lnTo>
                    <a:lnTo>
                      <a:pt x="534" y="112"/>
                    </a:lnTo>
                    <a:lnTo>
                      <a:pt x="536" y="128"/>
                    </a:lnTo>
                    <a:lnTo>
                      <a:pt x="536" y="138"/>
                    </a:lnTo>
                    <a:lnTo>
                      <a:pt x="536" y="138"/>
                    </a:lnTo>
                    <a:lnTo>
                      <a:pt x="532" y="142"/>
                    </a:lnTo>
                    <a:lnTo>
                      <a:pt x="526" y="146"/>
                    </a:lnTo>
                    <a:lnTo>
                      <a:pt x="504" y="160"/>
                    </a:lnTo>
                    <a:lnTo>
                      <a:pt x="472" y="176"/>
                    </a:lnTo>
                    <a:lnTo>
                      <a:pt x="432" y="192"/>
                    </a:lnTo>
                    <a:lnTo>
                      <a:pt x="386" y="206"/>
                    </a:lnTo>
                    <a:lnTo>
                      <a:pt x="362" y="212"/>
                    </a:lnTo>
                    <a:lnTo>
                      <a:pt x="338" y="216"/>
                    </a:lnTo>
                    <a:lnTo>
                      <a:pt x="312" y="218"/>
                    </a:lnTo>
                    <a:lnTo>
                      <a:pt x="288" y="220"/>
                    </a:lnTo>
                    <a:lnTo>
                      <a:pt x="264" y="218"/>
                    </a:lnTo>
                    <a:lnTo>
                      <a:pt x="240" y="214"/>
                    </a:lnTo>
                    <a:lnTo>
                      <a:pt x="196" y="170"/>
                    </a:lnTo>
                    <a:lnTo>
                      <a:pt x="172" y="220"/>
                    </a:lnTo>
                    <a:lnTo>
                      <a:pt x="172" y="220"/>
                    </a:lnTo>
                    <a:lnTo>
                      <a:pt x="152" y="220"/>
                    </a:lnTo>
                    <a:lnTo>
                      <a:pt x="130" y="220"/>
                    </a:lnTo>
                    <a:lnTo>
                      <a:pt x="104" y="218"/>
                    </a:lnTo>
                    <a:lnTo>
                      <a:pt x="74" y="214"/>
                    </a:lnTo>
                    <a:lnTo>
                      <a:pt x="46" y="208"/>
                    </a:lnTo>
                    <a:lnTo>
                      <a:pt x="20" y="198"/>
                    </a:lnTo>
                    <a:lnTo>
                      <a:pt x="10" y="192"/>
                    </a:lnTo>
                    <a:lnTo>
                      <a:pt x="0" y="186"/>
                    </a:lnTo>
                    <a:lnTo>
                      <a:pt x="0" y="186"/>
                    </a:lnTo>
                    <a:lnTo>
                      <a:pt x="2" y="170"/>
                    </a:lnTo>
                    <a:lnTo>
                      <a:pt x="10" y="132"/>
                    </a:lnTo>
                    <a:lnTo>
                      <a:pt x="20" y="90"/>
                    </a:lnTo>
                    <a:lnTo>
                      <a:pt x="28" y="70"/>
                    </a:lnTo>
                    <a:lnTo>
                      <a:pt x="34" y="54"/>
                    </a:lnTo>
                    <a:lnTo>
                      <a:pt x="34" y="54"/>
                    </a:lnTo>
                    <a:lnTo>
                      <a:pt x="40" y="48"/>
                    </a:lnTo>
                    <a:lnTo>
                      <a:pt x="44" y="42"/>
                    </a:lnTo>
                    <a:lnTo>
                      <a:pt x="58" y="34"/>
                    </a:lnTo>
                    <a:lnTo>
                      <a:pt x="74" y="30"/>
                    </a:lnTo>
                    <a:lnTo>
                      <a:pt x="88" y="28"/>
                    </a:lnTo>
                    <a:lnTo>
                      <a:pt x="104" y="28"/>
                    </a:lnTo>
                    <a:lnTo>
                      <a:pt x="116" y="28"/>
                    </a:lnTo>
                    <a:lnTo>
                      <a:pt x="128" y="3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33" name="Freeform 50"/>
              <p:cNvSpPr>
                <a:spLocks/>
              </p:cNvSpPr>
              <p:nvPr/>
            </p:nvSpPr>
            <p:spPr bwMode="auto">
              <a:xfrm>
                <a:off x="6296025" y="6737350"/>
                <a:ext cx="2609850" cy="1727200"/>
              </a:xfrm>
              <a:custGeom>
                <a:avLst/>
                <a:gdLst>
                  <a:gd name="T0" fmla="*/ 1064 w 1644"/>
                  <a:gd name="T1" fmla="*/ 28 h 1088"/>
                  <a:gd name="T2" fmla="*/ 1414 w 1644"/>
                  <a:gd name="T3" fmla="*/ 2 h 1088"/>
                  <a:gd name="T4" fmla="*/ 1568 w 1644"/>
                  <a:gd name="T5" fmla="*/ 2 h 1088"/>
                  <a:gd name="T6" fmla="*/ 1628 w 1644"/>
                  <a:gd name="T7" fmla="*/ 10 h 1088"/>
                  <a:gd name="T8" fmla="*/ 1640 w 1644"/>
                  <a:gd name="T9" fmla="*/ 18 h 1088"/>
                  <a:gd name="T10" fmla="*/ 1644 w 1644"/>
                  <a:gd name="T11" fmla="*/ 92 h 1088"/>
                  <a:gd name="T12" fmla="*/ 1622 w 1644"/>
                  <a:gd name="T13" fmla="*/ 354 h 1088"/>
                  <a:gd name="T14" fmla="*/ 1576 w 1644"/>
                  <a:gd name="T15" fmla="*/ 652 h 1088"/>
                  <a:gd name="T16" fmla="*/ 1544 w 1644"/>
                  <a:gd name="T17" fmla="*/ 782 h 1088"/>
                  <a:gd name="T18" fmla="*/ 1520 w 1644"/>
                  <a:gd name="T19" fmla="*/ 794 h 1088"/>
                  <a:gd name="T20" fmla="*/ 1466 w 1644"/>
                  <a:gd name="T21" fmla="*/ 802 h 1088"/>
                  <a:gd name="T22" fmla="*/ 1418 w 1644"/>
                  <a:gd name="T23" fmla="*/ 794 h 1088"/>
                  <a:gd name="T24" fmla="*/ 1380 w 1644"/>
                  <a:gd name="T25" fmla="*/ 782 h 1088"/>
                  <a:gd name="T26" fmla="*/ 1444 w 1644"/>
                  <a:gd name="T27" fmla="*/ 516 h 1088"/>
                  <a:gd name="T28" fmla="*/ 1490 w 1644"/>
                  <a:gd name="T29" fmla="*/ 282 h 1088"/>
                  <a:gd name="T30" fmla="*/ 1492 w 1644"/>
                  <a:gd name="T31" fmla="*/ 216 h 1088"/>
                  <a:gd name="T32" fmla="*/ 1488 w 1644"/>
                  <a:gd name="T33" fmla="*/ 204 h 1088"/>
                  <a:gd name="T34" fmla="*/ 1450 w 1644"/>
                  <a:gd name="T35" fmla="*/ 186 h 1088"/>
                  <a:gd name="T36" fmla="*/ 1368 w 1644"/>
                  <a:gd name="T37" fmla="*/ 180 h 1088"/>
                  <a:gd name="T38" fmla="*/ 1168 w 1644"/>
                  <a:gd name="T39" fmla="*/ 200 h 1088"/>
                  <a:gd name="T40" fmla="*/ 1072 w 1644"/>
                  <a:gd name="T41" fmla="*/ 222 h 1088"/>
                  <a:gd name="T42" fmla="*/ 1006 w 1644"/>
                  <a:gd name="T43" fmla="*/ 256 h 1088"/>
                  <a:gd name="T44" fmla="*/ 910 w 1644"/>
                  <a:gd name="T45" fmla="*/ 336 h 1088"/>
                  <a:gd name="T46" fmla="*/ 852 w 1644"/>
                  <a:gd name="T47" fmla="*/ 400 h 1088"/>
                  <a:gd name="T48" fmla="*/ 842 w 1644"/>
                  <a:gd name="T49" fmla="*/ 436 h 1088"/>
                  <a:gd name="T50" fmla="*/ 760 w 1644"/>
                  <a:gd name="T51" fmla="*/ 848 h 1088"/>
                  <a:gd name="T52" fmla="*/ 720 w 1644"/>
                  <a:gd name="T53" fmla="*/ 998 h 1088"/>
                  <a:gd name="T54" fmla="*/ 688 w 1644"/>
                  <a:gd name="T55" fmla="*/ 1070 h 1088"/>
                  <a:gd name="T56" fmla="*/ 676 w 1644"/>
                  <a:gd name="T57" fmla="*/ 1082 h 1088"/>
                  <a:gd name="T58" fmla="*/ 640 w 1644"/>
                  <a:gd name="T59" fmla="*/ 1088 h 1088"/>
                  <a:gd name="T60" fmla="*/ 518 w 1644"/>
                  <a:gd name="T61" fmla="*/ 1080 h 1088"/>
                  <a:gd name="T62" fmla="*/ 360 w 1644"/>
                  <a:gd name="T63" fmla="*/ 1050 h 1088"/>
                  <a:gd name="T64" fmla="*/ 106 w 1644"/>
                  <a:gd name="T65" fmla="*/ 980 h 1088"/>
                  <a:gd name="T66" fmla="*/ 14 w 1644"/>
                  <a:gd name="T67" fmla="*/ 942 h 1088"/>
                  <a:gd name="T68" fmla="*/ 4 w 1644"/>
                  <a:gd name="T69" fmla="*/ 908 h 1088"/>
                  <a:gd name="T70" fmla="*/ 0 w 1644"/>
                  <a:gd name="T71" fmla="*/ 860 h 1088"/>
                  <a:gd name="T72" fmla="*/ 12 w 1644"/>
                  <a:gd name="T73" fmla="*/ 820 h 1088"/>
                  <a:gd name="T74" fmla="*/ 44 w 1644"/>
                  <a:gd name="T75" fmla="*/ 782 h 1088"/>
                  <a:gd name="T76" fmla="*/ 194 w 1644"/>
                  <a:gd name="T77" fmla="*/ 828 h 1088"/>
                  <a:gd name="T78" fmla="*/ 468 w 1644"/>
                  <a:gd name="T79" fmla="*/ 896 h 1088"/>
                  <a:gd name="T80" fmla="*/ 574 w 1644"/>
                  <a:gd name="T81" fmla="*/ 908 h 1088"/>
                  <a:gd name="T82" fmla="*/ 606 w 1644"/>
                  <a:gd name="T83" fmla="*/ 836 h 1088"/>
                  <a:gd name="T84" fmla="*/ 652 w 1644"/>
                  <a:gd name="T85" fmla="*/ 514 h 1088"/>
                  <a:gd name="T86" fmla="*/ 658 w 1644"/>
                  <a:gd name="T87" fmla="*/ 408 h 1088"/>
                  <a:gd name="T88" fmla="*/ 644 w 1644"/>
                  <a:gd name="T89" fmla="*/ 336 h 1088"/>
                  <a:gd name="T90" fmla="*/ 642 w 1644"/>
                  <a:gd name="T91" fmla="*/ 266 h 1088"/>
                  <a:gd name="T92" fmla="*/ 656 w 1644"/>
                  <a:gd name="T93" fmla="*/ 222 h 1088"/>
                  <a:gd name="T94" fmla="*/ 694 w 1644"/>
                  <a:gd name="T95" fmla="*/ 184 h 1088"/>
                  <a:gd name="T96" fmla="*/ 818 w 1644"/>
                  <a:gd name="T97" fmla="*/ 110 h 1088"/>
                  <a:gd name="T98" fmla="*/ 962 w 1644"/>
                  <a:gd name="T99" fmla="*/ 40 h 1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644" h="1088">
                    <a:moveTo>
                      <a:pt x="962" y="40"/>
                    </a:moveTo>
                    <a:lnTo>
                      <a:pt x="962" y="40"/>
                    </a:lnTo>
                    <a:lnTo>
                      <a:pt x="1064" y="28"/>
                    </a:lnTo>
                    <a:lnTo>
                      <a:pt x="1170" y="20"/>
                    </a:lnTo>
                    <a:lnTo>
                      <a:pt x="1292" y="10"/>
                    </a:lnTo>
                    <a:lnTo>
                      <a:pt x="1414" y="2"/>
                    </a:lnTo>
                    <a:lnTo>
                      <a:pt x="1472" y="0"/>
                    </a:lnTo>
                    <a:lnTo>
                      <a:pt x="1524" y="0"/>
                    </a:lnTo>
                    <a:lnTo>
                      <a:pt x="1568" y="2"/>
                    </a:lnTo>
                    <a:lnTo>
                      <a:pt x="1604" y="4"/>
                    </a:lnTo>
                    <a:lnTo>
                      <a:pt x="1616" y="6"/>
                    </a:lnTo>
                    <a:lnTo>
                      <a:pt x="1628" y="10"/>
                    </a:lnTo>
                    <a:lnTo>
                      <a:pt x="1636" y="12"/>
                    </a:lnTo>
                    <a:lnTo>
                      <a:pt x="1640" y="18"/>
                    </a:lnTo>
                    <a:lnTo>
                      <a:pt x="1640" y="18"/>
                    </a:lnTo>
                    <a:lnTo>
                      <a:pt x="1642" y="32"/>
                    </a:lnTo>
                    <a:lnTo>
                      <a:pt x="1644" y="56"/>
                    </a:lnTo>
                    <a:lnTo>
                      <a:pt x="1644" y="92"/>
                    </a:lnTo>
                    <a:lnTo>
                      <a:pt x="1642" y="134"/>
                    </a:lnTo>
                    <a:lnTo>
                      <a:pt x="1634" y="236"/>
                    </a:lnTo>
                    <a:lnTo>
                      <a:pt x="1622" y="354"/>
                    </a:lnTo>
                    <a:lnTo>
                      <a:pt x="1604" y="478"/>
                    </a:lnTo>
                    <a:lnTo>
                      <a:pt x="1586" y="598"/>
                    </a:lnTo>
                    <a:lnTo>
                      <a:pt x="1576" y="652"/>
                    </a:lnTo>
                    <a:lnTo>
                      <a:pt x="1564" y="702"/>
                    </a:lnTo>
                    <a:lnTo>
                      <a:pt x="1554" y="746"/>
                    </a:lnTo>
                    <a:lnTo>
                      <a:pt x="1544" y="782"/>
                    </a:lnTo>
                    <a:lnTo>
                      <a:pt x="1544" y="782"/>
                    </a:lnTo>
                    <a:lnTo>
                      <a:pt x="1532" y="788"/>
                    </a:lnTo>
                    <a:lnTo>
                      <a:pt x="1520" y="794"/>
                    </a:lnTo>
                    <a:lnTo>
                      <a:pt x="1502" y="800"/>
                    </a:lnTo>
                    <a:lnTo>
                      <a:pt x="1478" y="802"/>
                    </a:lnTo>
                    <a:lnTo>
                      <a:pt x="1466" y="802"/>
                    </a:lnTo>
                    <a:lnTo>
                      <a:pt x="1450" y="802"/>
                    </a:lnTo>
                    <a:lnTo>
                      <a:pt x="1434" y="798"/>
                    </a:lnTo>
                    <a:lnTo>
                      <a:pt x="1418" y="794"/>
                    </a:lnTo>
                    <a:lnTo>
                      <a:pt x="1400" y="790"/>
                    </a:lnTo>
                    <a:lnTo>
                      <a:pt x="1380" y="782"/>
                    </a:lnTo>
                    <a:lnTo>
                      <a:pt x="1380" y="782"/>
                    </a:lnTo>
                    <a:lnTo>
                      <a:pt x="1400" y="700"/>
                    </a:lnTo>
                    <a:lnTo>
                      <a:pt x="1422" y="614"/>
                    </a:lnTo>
                    <a:lnTo>
                      <a:pt x="1444" y="516"/>
                    </a:lnTo>
                    <a:lnTo>
                      <a:pt x="1466" y="414"/>
                    </a:lnTo>
                    <a:lnTo>
                      <a:pt x="1484" y="322"/>
                    </a:lnTo>
                    <a:lnTo>
                      <a:pt x="1490" y="282"/>
                    </a:lnTo>
                    <a:lnTo>
                      <a:pt x="1492" y="250"/>
                    </a:lnTo>
                    <a:lnTo>
                      <a:pt x="1494" y="224"/>
                    </a:lnTo>
                    <a:lnTo>
                      <a:pt x="1492" y="216"/>
                    </a:lnTo>
                    <a:lnTo>
                      <a:pt x="1490" y="208"/>
                    </a:lnTo>
                    <a:lnTo>
                      <a:pt x="1490" y="208"/>
                    </a:lnTo>
                    <a:lnTo>
                      <a:pt x="1488" y="204"/>
                    </a:lnTo>
                    <a:lnTo>
                      <a:pt x="1482" y="200"/>
                    </a:lnTo>
                    <a:lnTo>
                      <a:pt x="1468" y="192"/>
                    </a:lnTo>
                    <a:lnTo>
                      <a:pt x="1450" y="186"/>
                    </a:lnTo>
                    <a:lnTo>
                      <a:pt x="1426" y="182"/>
                    </a:lnTo>
                    <a:lnTo>
                      <a:pt x="1398" y="180"/>
                    </a:lnTo>
                    <a:lnTo>
                      <a:pt x="1368" y="180"/>
                    </a:lnTo>
                    <a:lnTo>
                      <a:pt x="1302" y="184"/>
                    </a:lnTo>
                    <a:lnTo>
                      <a:pt x="1232" y="190"/>
                    </a:lnTo>
                    <a:lnTo>
                      <a:pt x="1168" y="200"/>
                    </a:lnTo>
                    <a:lnTo>
                      <a:pt x="1112" y="210"/>
                    </a:lnTo>
                    <a:lnTo>
                      <a:pt x="1072" y="222"/>
                    </a:lnTo>
                    <a:lnTo>
                      <a:pt x="1072" y="222"/>
                    </a:lnTo>
                    <a:lnTo>
                      <a:pt x="1056" y="228"/>
                    </a:lnTo>
                    <a:lnTo>
                      <a:pt x="1040" y="236"/>
                    </a:lnTo>
                    <a:lnTo>
                      <a:pt x="1006" y="256"/>
                    </a:lnTo>
                    <a:lnTo>
                      <a:pt x="972" y="280"/>
                    </a:lnTo>
                    <a:lnTo>
                      <a:pt x="940" y="308"/>
                    </a:lnTo>
                    <a:lnTo>
                      <a:pt x="910" y="336"/>
                    </a:lnTo>
                    <a:lnTo>
                      <a:pt x="884" y="360"/>
                    </a:lnTo>
                    <a:lnTo>
                      <a:pt x="864" y="382"/>
                    </a:lnTo>
                    <a:lnTo>
                      <a:pt x="852" y="400"/>
                    </a:lnTo>
                    <a:lnTo>
                      <a:pt x="852" y="400"/>
                    </a:lnTo>
                    <a:lnTo>
                      <a:pt x="848" y="412"/>
                    </a:lnTo>
                    <a:lnTo>
                      <a:pt x="842" y="436"/>
                    </a:lnTo>
                    <a:lnTo>
                      <a:pt x="826" y="512"/>
                    </a:lnTo>
                    <a:lnTo>
                      <a:pt x="784" y="732"/>
                    </a:lnTo>
                    <a:lnTo>
                      <a:pt x="760" y="848"/>
                    </a:lnTo>
                    <a:lnTo>
                      <a:pt x="746" y="904"/>
                    </a:lnTo>
                    <a:lnTo>
                      <a:pt x="734" y="954"/>
                    </a:lnTo>
                    <a:lnTo>
                      <a:pt x="720" y="998"/>
                    </a:lnTo>
                    <a:lnTo>
                      <a:pt x="708" y="1034"/>
                    </a:lnTo>
                    <a:lnTo>
                      <a:pt x="696" y="1062"/>
                    </a:lnTo>
                    <a:lnTo>
                      <a:pt x="688" y="1070"/>
                    </a:lnTo>
                    <a:lnTo>
                      <a:pt x="682" y="1078"/>
                    </a:lnTo>
                    <a:lnTo>
                      <a:pt x="682" y="1078"/>
                    </a:lnTo>
                    <a:lnTo>
                      <a:pt x="676" y="1082"/>
                    </a:lnTo>
                    <a:lnTo>
                      <a:pt x="666" y="1084"/>
                    </a:lnTo>
                    <a:lnTo>
                      <a:pt x="654" y="1088"/>
                    </a:lnTo>
                    <a:lnTo>
                      <a:pt x="640" y="1088"/>
                    </a:lnTo>
                    <a:lnTo>
                      <a:pt x="606" y="1088"/>
                    </a:lnTo>
                    <a:lnTo>
                      <a:pt x="564" y="1086"/>
                    </a:lnTo>
                    <a:lnTo>
                      <a:pt x="518" y="1080"/>
                    </a:lnTo>
                    <a:lnTo>
                      <a:pt x="468" y="1072"/>
                    </a:lnTo>
                    <a:lnTo>
                      <a:pt x="416" y="1062"/>
                    </a:lnTo>
                    <a:lnTo>
                      <a:pt x="360" y="1050"/>
                    </a:lnTo>
                    <a:lnTo>
                      <a:pt x="250" y="1024"/>
                    </a:lnTo>
                    <a:lnTo>
                      <a:pt x="150" y="994"/>
                    </a:lnTo>
                    <a:lnTo>
                      <a:pt x="106" y="980"/>
                    </a:lnTo>
                    <a:lnTo>
                      <a:pt x="68" y="966"/>
                    </a:lnTo>
                    <a:lnTo>
                      <a:pt x="38" y="954"/>
                    </a:lnTo>
                    <a:lnTo>
                      <a:pt x="14" y="942"/>
                    </a:lnTo>
                    <a:lnTo>
                      <a:pt x="14" y="942"/>
                    </a:lnTo>
                    <a:lnTo>
                      <a:pt x="8" y="926"/>
                    </a:lnTo>
                    <a:lnTo>
                      <a:pt x="4" y="908"/>
                    </a:lnTo>
                    <a:lnTo>
                      <a:pt x="0" y="886"/>
                    </a:lnTo>
                    <a:lnTo>
                      <a:pt x="0" y="874"/>
                    </a:lnTo>
                    <a:lnTo>
                      <a:pt x="0" y="860"/>
                    </a:lnTo>
                    <a:lnTo>
                      <a:pt x="4" y="848"/>
                    </a:lnTo>
                    <a:lnTo>
                      <a:pt x="6" y="834"/>
                    </a:lnTo>
                    <a:lnTo>
                      <a:pt x="12" y="820"/>
                    </a:lnTo>
                    <a:lnTo>
                      <a:pt x="20" y="808"/>
                    </a:lnTo>
                    <a:lnTo>
                      <a:pt x="30" y="794"/>
                    </a:lnTo>
                    <a:lnTo>
                      <a:pt x="44" y="782"/>
                    </a:lnTo>
                    <a:lnTo>
                      <a:pt x="44" y="782"/>
                    </a:lnTo>
                    <a:lnTo>
                      <a:pt x="116" y="806"/>
                    </a:lnTo>
                    <a:lnTo>
                      <a:pt x="194" y="828"/>
                    </a:lnTo>
                    <a:lnTo>
                      <a:pt x="284" y="854"/>
                    </a:lnTo>
                    <a:lnTo>
                      <a:pt x="378" y="876"/>
                    </a:lnTo>
                    <a:lnTo>
                      <a:pt x="468" y="896"/>
                    </a:lnTo>
                    <a:lnTo>
                      <a:pt x="510" y="902"/>
                    </a:lnTo>
                    <a:lnTo>
                      <a:pt x="544" y="906"/>
                    </a:lnTo>
                    <a:lnTo>
                      <a:pt x="574" y="908"/>
                    </a:lnTo>
                    <a:lnTo>
                      <a:pt x="596" y="906"/>
                    </a:lnTo>
                    <a:lnTo>
                      <a:pt x="596" y="906"/>
                    </a:lnTo>
                    <a:lnTo>
                      <a:pt x="606" y="836"/>
                    </a:lnTo>
                    <a:lnTo>
                      <a:pt x="630" y="680"/>
                    </a:lnTo>
                    <a:lnTo>
                      <a:pt x="642" y="594"/>
                    </a:lnTo>
                    <a:lnTo>
                      <a:pt x="652" y="514"/>
                    </a:lnTo>
                    <a:lnTo>
                      <a:pt x="658" y="448"/>
                    </a:lnTo>
                    <a:lnTo>
                      <a:pt x="658" y="424"/>
                    </a:lnTo>
                    <a:lnTo>
                      <a:pt x="658" y="408"/>
                    </a:lnTo>
                    <a:lnTo>
                      <a:pt x="658" y="408"/>
                    </a:lnTo>
                    <a:lnTo>
                      <a:pt x="648" y="360"/>
                    </a:lnTo>
                    <a:lnTo>
                      <a:pt x="644" y="336"/>
                    </a:lnTo>
                    <a:lnTo>
                      <a:pt x="642" y="312"/>
                    </a:lnTo>
                    <a:lnTo>
                      <a:pt x="640" y="288"/>
                    </a:lnTo>
                    <a:lnTo>
                      <a:pt x="642" y="266"/>
                    </a:lnTo>
                    <a:lnTo>
                      <a:pt x="646" y="242"/>
                    </a:lnTo>
                    <a:lnTo>
                      <a:pt x="656" y="222"/>
                    </a:lnTo>
                    <a:lnTo>
                      <a:pt x="656" y="222"/>
                    </a:lnTo>
                    <a:lnTo>
                      <a:pt x="664" y="210"/>
                    </a:lnTo>
                    <a:lnTo>
                      <a:pt x="676" y="198"/>
                    </a:lnTo>
                    <a:lnTo>
                      <a:pt x="694" y="184"/>
                    </a:lnTo>
                    <a:lnTo>
                      <a:pt x="714" y="170"/>
                    </a:lnTo>
                    <a:lnTo>
                      <a:pt x="764" y="138"/>
                    </a:lnTo>
                    <a:lnTo>
                      <a:pt x="818" y="110"/>
                    </a:lnTo>
                    <a:lnTo>
                      <a:pt x="872" y="82"/>
                    </a:lnTo>
                    <a:lnTo>
                      <a:pt x="918" y="60"/>
                    </a:lnTo>
                    <a:lnTo>
                      <a:pt x="962" y="40"/>
                    </a:lnTo>
                    <a:close/>
                  </a:path>
                </a:pathLst>
              </a:custGeom>
              <a:solidFill>
                <a:srgbClr val="474C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34" name="Freeform 51"/>
              <p:cNvSpPr>
                <a:spLocks/>
              </p:cNvSpPr>
              <p:nvPr/>
            </p:nvSpPr>
            <p:spPr bwMode="auto">
              <a:xfrm>
                <a:off x="6296025" y="6737350"/>
                <a:ext cx="2609850" cy="1727200"/>
              </a:xfrm>
              <a:custGeom>
                <a:avLst/>
                <a:gdLst>
                  <a:gd name="T0" fmla="*/ 1064 w 1644"/>
                  <a:gd name="T1" fmla="*/ 28 h 1088"/>
                  <a:gd name="T2" fmla="*/ 1414 w 1644"/>
                  <a:gd name="T3" fmla="*/ 2 h 1088"/>
                  <a:gd name="T4" fmla="*/ 1568 w 1644"/>
                  <a:gd name="T5" fmla="*/ 2 h 1088"/>
                  <a:gd name="T6" fmla="*/ 1628 w 1644"/>
                  <a:gd name="T7" fmla="*/ 10 h 1088"/>
                  <a:gd name="T8" fmla="*/ 1640 w 1644"/>
                  <a:gd name="T9" fmla="*/ 18 h 1088"/>
                  <a:gd name="T10" fmla="*/ 1644 w 1644"/>
                  <a:gd name="T11" fmla="*/ 92 h 1088"/>
                  <a:gd name="T12" fmla="*/ 1622 w 1644"/>
                  <a:gd name="T13" fmla="*/ 354 h 1088"/>
                  <a:gd name="T14" fmla="*/ 1576 w 1644"/>
                  <a:gd name="T15" fmla="*/ 652 h 1088"/>
                  <a:gd name="T16" fmla="*/ 1544 w 1644"/>
                  <a:gd name="T17" fmla="*/ 782 h 1088"/>
                  <a:gd name="T18" fmla="*/ 1520 w 1644"/>
                  <a:gd name="T19" fmla="*/ 794 h 1088"/>
                  <a:gd name="T20" fmla="*/ 1466 w 1644"/>
                  <a:gd name="T21" fmla="*/ 802 h 1088"/>
                  <a:gd name="T22" fmla="*/ 1418 w 1644"/>
                  <a:gd name="T23" fmla="*/ 794 h 1088"/>
                  <a:gd name="T24" fmla="*/ 1380 w 1644"/>
                  <a:gd name="T25" fmla="*/ 782 h 1088"/>
                  <a:gd name="T26" fmla="*/ 1444 w 1644"/>
                  <a:gd name="T27" fmla="*/ 516 h 1088"/>
                  <a:gd name="T28" fmla="*/ 1490 w 1644"/>
                  <a:gd name="T29" fmla="*/ 282 h 1088"/>
                  <a:gd name="T30" fmla="*/ 1492 w 1644"/>
                  <a:gd name="T31" fmla="*/ 216 h 1088"/>
                  <a:gd name="T32" fmla="*/ 1488 w 1644"/>
                  <a:gd name="T33" fmla="*/ 204 h 1088"/>
                  <a:gd name="T34" fmla="*/ 1450 w 1644"/>
                  <a:gd name="T35" fmla="*/ 186 h 1088"/>
                  <a:gd name="T36" fmla="*/ 1368 w 1644"/>
                  <a:gd name="T37" fmla="*/ 180 h 1088"/>
                  <a:gd name="T38" fmla="*/ 1168 w 1644"/>
                  <a:gd name="T39" fmla="*/ 200 h 1088"/>
                  <a:gd name="T40" fmla="*/ 1072 w 1644"/>
                  <a:gd name="T41" fmla="*/ 222 h 1088"/>
                  <a:gd name="T42" fmla="*/ 1006 w 1644"/>
                  <a:gd name="T43" fmla="*/ 256 h 1088"/>
                  <a:gd name="T44" fmla="*/ 910 w 1644"/>
                  <a:gd name="T45" fmla="*/ 336 h 1088"/>
                  <a:gd name="T46" fmla="*/ 852 w 1644"/>
                  <a:gd name="T47" fmla="*/ 400 h 1088"/>
                  <a:gd name="T48" fmla="*/ 842 w 1644"/>
                  <a:gd name="T49" fmla="*/ 436 h 1088"/>
                  <a:gd name="T50" fmla="*/ 760 w 1644"/>
                  <a:gd name="T51" fmla="*/ 848 h 1088"/>
                  <a:gd name="T52" fmla="*/ 720 w 1644"/>
                  <a:gd name="T53" fmla="*/ 998 h 1088"/>
                  <a:gd name="T54" fmla="*/ 688 w 1644"/>
                  <a:gd name="T55" fmla="*/ 1070 h 1088"/>
                  <a:gd name="T56" fmla="*/ 676 w 1644"/>
                  <a:gd name="T57" fmla="*/ 1082 h 1088"/>
                  <a:gd name="T58" fmla="*/ 640 w 1644"/>
                  <a:gd name="T59" fmla="*/ 1088 h 1088"/>
                  <a:gd name="T60" fmla="*/ 518 w 1644"/>
                  <a:gd name="T61" fmla="*/ 1080 h 1088"/>
                  <a:gd name="T62" fmla="*/ 360 w 1644"/>
                  <a:gd name="T63" fmla="*/ 1050 h 1088"/>
                  <a:gd name="T64" fmla="*/ 106 w 1644"/>
                  <a:gd name="T65" fmla="*/ 980 h 1088"/>
                  <a:gd name="T66" fmla="*/ 14 w 1644"/>
                  <a:gd name="T67" fmla="*/ 942 h 1088"/>
                  <a:gd name="T68" fmla="*/ 4 w 1644"/>
                  <a:gd name="T69" fmla="*/ 908 h 1088"/>
                  <a:gd name="T70" fmla="*/ 0 w 1644"/>
                  <a:gd name="T71" fmla="*/ 860 h 1088"/>
                  <a:gd name="T72" fmla="*/ 12 w 1644"/>
                  <a:gd name="T73" fmla="*/ 820 h 1088"/>
                  <a:gd name="T74" fmla="*/ 44 w 1644"/>
                  <a:gd name="T75" fmla="*/ 782 h 1088"/>
                  <a:gd name="T76" fmla="*/ 194 w 1644"/>
                  <a:gd name="T77" fmla="*/ 828 h 1088"/>
                  <a:gd name="T78" fmla="*/ 468 w 1644"/>
                  <a:gd name="T79" fmla="*/ 896 h 1088"/>
                  <a:gd name="T80" fmla="*/ 574 w 1644"/>
                  <a:gd name="T81" fmla="*/ 908 h 1088"/>
                  <a:gd name="T82" fmla="*/ 606 w 1644"/>
                  <a:gd name="T83" fmla="*/ 836 h 1088"/>
                  <a:gd name="T84" fmla="*/ 652 w 1644"/>
                  <a:gd name="T85" fmla="*/ 514 h 1088"/>
                  <a:gd name="T86" fmla="*/ 658 w 1644"/>
                  <a:gd name="T87" fmla="*/ 408 h 1088"/>
                  <a:gd name="T88" fmla="*/ 644 w 1644"/>
                  <a:gd name="T89" fmla="*/ 336 h 1088"/>
                  <a:gd name="T90" fmla="*/ 642 w 1644"/>
                  <a:gd name="T91" fmla="*/ 266 h 1088"/>
                  <a:gd name="T92" fmla="*/ 656 w 1644"/>
                  <a:gd name="T93" fmla="*/ 222 h 1088"/>
                  <a:gd name="T94" fmla="*/ 694 w 1644"/>
                  <a:gd name="T95" fmla="*/ 184 h 1088"/>
                  <a:gd name="T96" fmla="*/ 818 w 1644"/>
                  <a:gd name="T97" fmla="*/ 110 h 1088"/>
                  <a:gd name="T98" fmla="*/ 962 w 1644"/>
                  <a:gd name="T99" fmla="*/ 40 h 1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644" h="1088">
                    <a:moveTo>
                      <a:pt x="962" y="40"/>
                    </a:moveTo>
                    <a:lnTo>
                      <a:pt x="962" y="40"/>
                    </a:lnTo>
                    <a:lnTo>
                      <a:pt x="1064" y="28"/>
                    </a:lnTo>
                    <a:lnTo>
                      <a:pt x="1170" y="20"/>
                    </a:lnTo>
                    <a:lnTo>
                      <a:pt x="1292" y="10"/>
                    </a:lnTo>
                    <a:lnTo>
                      <a:pt x="1414" y="2"/>
                    </a:lnTo>
                    <a:lnTo>
                      <a:pt x="1472" y="0"/>
                    </a:lnTo>
                    <a:lnTo>
                      <a:pt x="1524" y="0"/>
                    </a:lnTo>
                    <a:lnTo>
                      <a:pt x="1568" y="2"/>
                    </a:lnTo>
                    <a:lnTo>
                      <a:pt x="1604" y="4"/>
                    </a:lnTo>
                    <a:lnTo>
                      <a:pt x="1616" y="6"/>
                    </a:lnTo>
                    <a:lnTo>
                      <a:pt x="1628" y="10"/>
                    </a:lnTo>
                    <a:lnTo>
                      <a:pt x="1636" y="12"/>
                    </a:lnTo>
                    <a:lnTo>
                      <a:pt x="1640" y="18"/>
                    </a:lnTo>
                    <a:lnTo>
                      <a:pt x="1640" y="18"/>
                    </a:lnTo>
                    <a:lnTo>
                      <a:pt x="1642" y="32"/>
                    </a:lnTo>
                    <a:lnTo>
                      <a:pt x="1644" y="56"/>
                    </a:lnTo>
                    <a:lnTo>
                      <a:pt x="1644" y="92"/>
                    </a:lnTo>
                    <a:lnTo>
                      <a:pt x="1642" y="134"/>
                    </a:lnTo>
                    <a:lnTo>
                      <a:pt x="1634" y="236"/>
                    </a:lnTo>
                    <a:lnTo>
                      <a:pt x="1622" y="354"/>
                    </a:lnTo>
                    <a:lnTo>
                      <a:pt x="1604" y="478"/>
                    </a:lnTo>
                    <a:lnTo>
                      <a:pt x="1586" y="598"/>
                    </a:lnTo>
                    <a:lnTo>
                      <a:pt x="1576" y="652"/>
                    </a:lnTo>
                    <a:lnTo>
                      <a:pt x="1564" y="702"/>
                    </a:lnTo>
                    <a:lnTo>
                      <a:pt x="1554" y="746"/>
                    </a:lnTo>
                    <a:lnTo>
                      <a:pt x="1544" y="782"/>
                    </a:lnTo>
                    <a:lnTo>
                      <a:pt x="1544" y="782"/>
                    </a:lnTo>
                    <a:lnTo>
                      <a:pt x="1532" y="788"/>
                    </a:lnTo>
                    <a:lnTo>
                      <a:pt x="1520" y="794"/>
                    </a:lnTo>
                    <a:lnTo>
                      <a:pt x="1502" y="800"/>
                    </a:lnTo>
                    <a:lnTo>
                      <a:pt x="1478" y="802"/>
                    </a:lnTo>
                    <a:lnTo>
                      <a:pt x="1466" y="802"/>
                    </a:lnTo>
                    <a:lnTo>
                      <a:pt x="1450" y="802"/>
                    </a:lnTo>
                    <a:lnTo>
                      <a:pt x="1434" y="798"/>
                    </a:lnTo>
                    <a:lnTo>
                      <a:pt x="1418" y="794"/>
                    </a:lnTo>
                    <a:lnTo>
                      <a:pt x="1400" y="790"/>
                    </a:lnTo>
                    <a:lnTo>
                      <a:pt x="1380" y="782"/>
                    </a:lnTo>
                    <a:lnTo>
                      <a:pt x="1380" y="782"/>
                    </a:lnTo>
                    <a:lnTo>
                      <a:pt x="1400" y="700"/>
                    </a:lnTo>
                    <a:lnTo>
                      <a:pt x="1422" y="614"/>
                    </a:lnTo>
                    <a:lnTo>
                      <a:pt x="1444" y="516"/>
                    </a:lnTo>
                    <a:lnTo>
                      <a:pt x="1466" y="414"/>
                    </a:lnTo>
                    <a:lnTo>
                      <a:pt x="1484" y="322"/>
                    </a:lnTo>
                    <a:lnTo>
                      <a:pt x="1490" y="282"/>
                    </a:lnTo>
                    <a:lnTo>
                      <a:pt x="1492" y="250"/>
                    </a:lnTo>
                    <a:lnTo>
                      <a:pt x="1494" y="224"/>
                    </a:lnTo>
                    <a:lnTo>
                      <a:pt x="1492" y="216"/>
                    </a:lnTo>
                    <a:lnTo>
                      <a:pt x="1490" y="208"/>
                    </a:lnTo>
                    <a:lnTo>
                      <a:pt x="1490" y="208"/>
                    </a:lnTo>
                    <a:lnTo>
                      <a:pt x="1488" y="204"/>
                    </a:lnTo>
                    <a:lnTo>
                      <a:pt x="1482" y="200"/>
                    </a:lnTo>
                    <a:lnTo>
                      <a:pt x="1468" y="192"/>
                    </a:lnTo>
                    <a:lnTo>
                      <a:pt x="1450" y="186"/>
                    </a:lnTo>
                    <a:lnTo>
                      <a:pt x="1426" y="182"/>
                    </a:lnTo>
                    <a:lnTo>
                      <a:pt x="1398" y="180"/>
                    </a:lnTo>
                    <a:lnTo>
                      <a:pt x="1368" y="180"/>
                    </a:lnTo>
                    <a:lnTo>
                      <a:pt x="1302" y="184"/>
                    </a:lnTo>
                    <a:lnTo>
                      <a:pt x="1232" y="190"/>
                    </a:lnTo>
                    <a:lnTo>
                      <a:pt x="1168" y="200"/>
                    </a:lnTo>
                    <a:lnTo>
                      <a:pt x="1112" y="210"/>
                    </a:lnTo>
                    <a:lnTo>
                      <a:pt x="1072" y="222"/>
                    </a:lnTo>
                    <a:lnTo>
                      <a:pt x="1072" y="222"/>
                    </a:lnTo>
                    <a:lnTo>
                      <a:pt x="1056" y="228"/>
                    </a:lnTo>
                    <a:lnTo>
                      <a:pt x="1040" y="236"/>
                    </a:lnTo>
                    <a:lnTo>
                      <a:pt x="1006" y="256"/>
                    </a:lnTo>
                    <a:lnTo>
                      <a:pt x="972" y="280"/>
                    </a:lnTo>
                    <a:lnTo>
                      <a:pt x="940" y="308"/>
                    </a:lnTo>
                    <a:lnTo>
                      <a:pt x="910" y="336"/>
                    </a:lnTo>
                    <a:lnTo>
                      <a:pt x="884" y="360"/>
                    </a:lnTo>
                    <a:lnTo>
                      <a:pt x="864" y="382"/>
                    </a:lnTo>
                    <a:lnTo>
                      <a:pt x="852" y="400"/>
                    </a:lnTo>
                    <a:lnTo>
                      <a:pt x="852" y="400"/>
                    </a:lnTo>
                    <a:lnTo>
                      <a:pt x="848" y="412"/>
                    </a:lnTo>
                    <a:lnTo>
                      <a:pt x="842" y="436"/>
                    </a:lnTo>
                    <a:lnTo>
                      <a:pt x="826" y="512"/>
                    </a:lnTo>
                    <a:lnTo>
                      <a:pt x="784" y="732"/>
                    </a:lnTo>
                    <a:lnTo>
                      <a:pt x="760" y="848"/>
                    </a:lnTo>
                    <a:lnTo>
                      <a:pt x="746" y="904"/>
                    </a:lnTo>
                    <a:lnTo>
                      <a:pt x="734" y="954"/>
                    </a:lnTo>
                    <a:lnTo>
                      <a:pt x="720" y="998"/>
                    </a:lnTo>
                    <a:lnTo>
                      <a:pt x="708" y="1034"/>
                    </a:lnTo>
                    <a:lnTo>
                      <a:pt x="696" y="1062"/>
                    </a:lnTo>
                    <a:lnTo>
                      <a:pt x="688" y="1070"/>
                    </a:lnTo>
                    <a:lnTo>
                      <a:pt x="682" y="1078"/>
                    </a:lnTo>
                    <a:lnTo>
                      <a:pt x="682" y="1078"/>
                    </a:lnTo>
                    <a:lnTo>
                      <a:pt x="676" y="1082"/>
                    </a:lnTo>
                    <a:lnTo>
                      <a:pt x="666" y="1084"/>
                    </a:lnTo>
                    <a:lnTo>
                      <a:pt x="654" y="1088"/>
                    </a:lnTo>
                    <a:lnTo>
                      <a:pt x="640" y="1088"/>
                    </a:lnTo>
                    <a:lnTo>
                      <a:pt x="606" y="1088"/>
                    </a:lnTo>
                    <a:lnTo>
                      <a:pt x="564" y="1086"/>
                    </a:lnTo>
                    <a:lnTo>
                      <a:pt x="518" y="1080"/>
                    </a:lnTo>
                    <a:lnTo>
                      <a:pt x="468" y="1072"/>
                    </a:lnTo>
                    <a:lnTo>
                      <a:pt x="416" y="1062"/>
                    </a:lnTo>
                    <a:lnTo>
                      <a:pt x="360" y="1050"/>
                    </a:lnTo>
                    <a:lnTo>
                      <a:pt x="250" y="1024"/>
                    </a:lnTo>
                    <a:lnTo>
                      <a:pt x="150" y="994"/>
                    </a:lnTo>
                    <a:lnTo>
                      <a:pt x="106" y="980"/>
                    </a:lnTo>
                    <a:lnTo>
                      <a:pt x="68" y="966"/>
                    </a:lnTo>
                    <a:lnTo>
                      <a:pt x="38" y="954"/>
                    </a:lnTo>
                    <a:lnTo>
                      <a:pt x="14" y="942"/>
                    </a:lnTo>
                    <a:lnTo>
                      <a:pt x="14" y="942"/>
                    </a:lnTo>
                    <a:lnTo>
                      <a:pt x="8" y="926"/>
                    </a:lnTo>
                    <a:lnTo>
                      <a:pt x="4" y="908"/>
                    </a:lnTo>
                    <a:lnTo>
                      <a:pt x="0" y="886"/>
                    </a:lnTo>
                    <a:lnTo>
                      <a:pt x="0" y="874"/>
                    </a:lnTo>
                    <a:lnTo>
                      <a:pt x="0" y="860"/>
                    </a:lnTo>
                    <a:lnTo>
                      <a:pt x="4" y="848"/>
                    </a:lnTo>
                    <a:lnTo>
                      <a:pt x="6" y="834"/>
                    </a:lnTo>
                    <a:lnTo>
                      <a:pt x="12" y="820"/>
                    </a:lnTo>
                    <a:lnTo>
                      <a:pt x="20" y="808"/>
                    </a:lnTo>
                    <a:lnTo>
                      <a:pt x="30" y="794"/>
                    </a:lnTo>
                    <a:lnTo>
                      <a:pt x="44" y="782"/>
                    </a:lnTo>
                    <a:lnTo>
                      <a:pt x="44" y="782"/>
                    </a:lnTo>
                    <a:lnTo>
                      <a:pt x="116" y="806"/>
                    </a:lnTo>
                    <a:lnTo>
                      <a:pt x="194" y="828"/>
                    </a:lnTo>
                    <a:lnTo>
                      <a:pt x="284" y="854"/>
                    </a:lnTo>
                    <a:lnTo>
                      <a:pt x="378" y="876"/>
                    </a:lnTo>
                    <a:lnTo>
                      <a:pt x="468" y="896"/>
                    </a:lnTo>
                    <a:lnTo>
                      <a:pt x="510" y="902"/>
                    </a:lnTo>
                    <a:lnTo>
                      <a:pt x="544" y="906"/>
                    </a:lnTo>
                    <a:lnTo>
                      <a:pt x="574" y="908"/>
                    </a:lnTo>
                    <a:lnTo>
                      <a:pt x="596" y="906"/>
                    </a:lnTo>
                    <a:lnTo>
                      <a:pt x="596" y="906"/>
                    </a:lnTo>
                    <a:lnTo>
                      <a:pt x="606" y="836"/>
                    </a:lnTo>
                    <a:lnTo>
                      <a:pt x="630" y="680"/>
                    </a:lnTo>
                    <a:lnTo>
                      <a:pt x="642" y="594"/>
                    </a:lnTo>
                    <a:lnTo>
                      <a:pt x="652" y="514"/>
                    </a:lnTo>
                    <a:lnTo>
                      <a:pt x="658" y="448"/>
                    </a:lnTo>
                    <a:lnTo>
                      <a:pt x="658" y="424"/>
                    </a:lnTo>
                    <a:lnTo>
                      <a:pt x="658" y="408"/>
                    </a:lnTo>
                    <a:lnTo>
                      <a:pt x="658" y="408"/>
                    </a:lnTo>
                    <a:lnTo>
                      <a:pt x="648" y="360"/>
                    </a:lnTo>
                    <a:lnTo>
                      <a:pt x="644" y="336"/>
                    </a:lnTo>
                    <a:lnTo>
                      <a:pt x="642" y="312"/>
                    </a:lnTo>
                    <a:lnTo>
                      <a:pt x="640" y="288"/>
                    </a:lnTo>
                    <a:lnTo>
                      <a:pt x="642" y="266"/>
                    </a:lnTo>
                    <a:lnTo>
                      <a:pt x="646" y="242"/>
                    </a:lnTo>
                    <a:lnTo>
                      <a:pt x="656" y="222"/>
                    </a:lnTo>
                    <a:lnTo>
                      <a:pt x="656" y="222"/>
                    </a:lnTo>
                    <a:lnTo>
                      <a:pt x="664" y="210"/>
                    </a:lnTo>
                    <a:lnTo>
                      <a:pt x="676" y="198"/>
                    </a:lnTo>
                    <a:lnTo>
                      <a:pt x="694" y="184"/>
                    </a:lnTo>
                    <a:lnTo>
                      <a:pt x="714" y="170"/>
                    </a:lnTo>
                    <a:lnTo>
                      <a:pt x="764" y="138"/>
                    </a:lnTo>
                    <a:lnTo>
                      <a:pt x="818" y="110"/>
                    </a:lnTo>
                    <a:lnTo>
                      <a:pt x="872" y="82"/>
                    </a:lnTo>
                    <a:lnTo>
                      <a:pt x="918" y="60"/>
                    </a:lnTo>
                    <a:lnTo>
                      <a:pt x="962" y="4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35" name="Freeform 52"/>
              <p:cNvSpPr>
                <a:spLocks/>
              </p:cNvSpPr>
              <p:nvPr/>
            </p:nvSpPr>
            <p:spPr bwMode="auto">
              <a:xfrm>
                <a:off x="6877050" y="5759450"/>
                <a:ext cx="1225550" cy="1489075"/>
              </a:xfrm>
              <a:custGeom>
                <a:avLst/>
                <a:gdLst>
                  <a:gd name="T0" fmla="*/ 334 w 772"/>
                  <a:gd name="T1" fmla="*/ 14 h 938"/>
                  <a:gd name="T2" fmla="*/ 350 w 772"/>
                  <a:gd name="T3" fmla="*/ 20 h 938"/>
                  <a:gd name="T4" fmla="*/ 356 w 772"/>
                  <a:gd name="T5" fmla="*/ 26 h 938"/>
                  <a:gd name="T6" fmla="*/ 366 w 772"/>
                  <a:gd name="T7" fmla="*/ 50 h 938"/>
                  <a:gd name="T8" fmla="*/ 430 w 772"/>
                  <a:gd name="T9" fmla="*/ 194 h 938"/>
                  <a:gd name="T10" fmla="*/ 482 w 772"/>
                  <a:gd name="T11" fmla="*/ 294 h 938"/>
                  <a:gd name="T12" fmla="*/ 544 w 772"/>
                  <a:gd name="T13" fmla="*/ 398 h 938"/>
                  <a:gd name="T14" fmla="*/ 614 w 772"/>
                  <a:gd name="T15" fmla="*/ 498 h 938"/>
                  <a:gd name="T16" fmla="*/ 670 w 772"/>
                  <a:gd name="T17" fmla="*/ 564 h 938"/>
                  <a:gd name="T18" fmla="*/ 710 w 772"/>
                  <a:gd name="T19" fmla="*/ 600 h 938"/>
                  <a:gd name="T20" fmla="*/ 750 w 772"/>
                  <a:gd name="T21" fmla="*/ 630 h 938"/>
                  <a:gd name="T22" fmla="*/ 772 w 772"/>
                  <a:gd name="T23" fmla="*/ 642 h 938"/>
                  <a:gd name="T24" fmla="*/ 692 w 772"/>
                  <a:gd name="T25" fmla="*/ 736 h 938"/>
                  <a:gd name="T26" fmla="*/ 676 w 772"/>
                  <a:gd name="T27" fmla="*/ 762 h 938"/>
                  <a:gd name="T28" fmla="*/ 642 w 772"/>
                  <a:gd name="T29" fmla="*/ 778 h 938"/>
                  <a:gd name="T30" fmla="*/ 610 w 772"/>
                  <a:gd name="T31" fmla="*/ 790 h 938"/>
                  <a:gd name="T32" fmla="*/ 464 w 772"/>
                  <a:gd name="T33" fmla="*/ 844 h 938"/>
                  <a:gd name="T34" fmla="*/ 330 w 772"/>
                  <a:gd name="T35" fmla="*/ 902 h 938"/>
                  <a:gd name="T36" fmla="*/ 258 w 772"/>
                  <a:gd name="T37" fmla="*/ 938 h 938"/>
                  <a:gd name="T38" fmla="*/ 126 w 772"/>
                  <a:gd name="T39" fmla="*/ 544 h 938"/>
                  <a:gd name="T40" fmla="*/ 86 w 772"/>
                  <a:gd name="T41" fmla="*/ 434 h 938"/>
                  <a:gd name="T42" fmla="*/ 54 w 772"/>
                  <a:gd name="T43" fmla="*/ 342 h 938"/>
                  <a:gd name="T44" fmla="*/ 16 w 772"/>
                  <a:gd name="T45" fmla="*/ 210 h 938"/>
                  <a:gd name="T46" fmla="*/ 4 w 772"/>
                  <a:gd name="T47" fmla="*/ 142 h 938"/>
                  <a:gd name="T48" fmla="*/ 0 w 772"/>
                  <a:gd name="T49" fmla="*/ 84 h 938"/>
                  <a:gd name="T50" fmla="*/ 4 w 772"/>
                  <a:gd name="T51" fmla="*/ 48 h 938"/>
                  <a:gd name="T52" fmla="*/ 12 w 772"/>
                  <a:gd name="T53" fmla="*/ 30 h 938"/>
                  <a:gd name="T54" fmla="*/ 24 w 772"/>
                  <a:gd name="T55" fmla="*/ 18 h 938"/>
                  <a:gd name="T56" fmla="*/ 32 w 772"/>
                  <a:gd name="T57" fmla="*/ 14 h 938"/>
                  <a:gd name="T58" fmla="*/ 70 w 772"/>
                  <a:gd name="T59" fmla="*/ 4 h 938"/>
                  <a:gd name="T60" fmla="*/ 116 w 772"/>
                  <a:gd name="T61" fmla="*/ 0 h 938"/>
                  <a:gd name="T62" fmla="*/ 216 w 772"/>
                  <a:gd name="T63" fmla="*/ 2 h 938"/>
                  <a:gd name="T64" fmla="*/ 298 w 772"/>
                  <a:gd name="T65" fmla="*/ 10 h 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2" h="938">
                    <a:moveTo>
                      <a:pt x="334" y="14"/>
                    </a:moveTo>
                    <a:lnTo>
                      <a:pt x="334" y="14"/>
                    </a:lnTo>
                    <a:lnTo>
                      <a:pt x="342" y="16"/>
                    </a:lnTo>
                    <a:lnTo>
                      <a:pt x="350" y="20"/>
                    </a:lnTo>
                    <a:lnTo>
                      <a:pt x="354" y="22"/>
                    </a:lnTo>
                    <a:lnTo>
                      <a:pt x="356" y="26"/>
                    </a:lnTo>
                    <a:lnTo>
                      <a:pt x="356" y="26"/>
                    </a:lnTo>
                    <a:lnTo>
                      <a:pt x="366" y="50"/>
                    </a:lnTo>
                    <a:lnTo>
                      <a:pt x="392" y="110"/>
                    </a:lnTo>
                    <a:lnTo>
                      <a:pt x="430" y="194"/>
                    </a:lnTo>
                    <a:lnTo>
                      <a:pt x="456" y="242"/>
                    </a:lnTo>
                    <a:lnTo>
                      <a:pt x="482" y="294"/>
                    </a:lnTo>
                    <a:lnTo>
                      <a:pt x="512" y="346"/>
                    </a:lnTo>
                    <a:lnTo>
                      <a:pt x="544" y="398"/>
                    </a:lnTo>
                    <a:lnTo>
                      <a:pt x="578" y="450"/>
                    </a:lnTo>
                    <a:lnTo>
                      <a:pt x="614" y="498"/>
                    </a:lnTo>
                    <a:lnTo>
                      <a:pt x="652" y="542"/>
                    </a:lnTo>
                    <a:lnTo>
                      <a:pt x="670" y="564"/>
                    </a:lnTo>
                    <a:lnTo>
                      <a:pt x="690" y="582"/>
                    </a:lnTo>
                    <a:lnTo>
                      <a:pt x="710" y="600"/>
                    </a:lnTo>
                    <a:lnTo>
                      <a:pt x="730" y="616"/>
                    </a:lnTo>
                    <a:lnTo>
                      <a:pt x="750" y="630"/>
                    </a:lnTo>
                    <a:lnTo>
                      <a:pt x="772" y="642"/>
                    </a:lnTo>
                    <a:lnTo>
                      <a:pt x="772" y="642"/>
                    </a:lnTo>
                    <a:lnTo>
                      <a:pt x="724" y="696"/>
                    </a:lnTo>
                    <a:lnTo>
                      <a:pt x="692" y="736"/>
                    </a:lnTo>
                    <a:lnTo>
                      <a:pt x="680" y="752"/>
                    </a:lnTo>
                    <a:lnTo>
                      <a:pt x="676" y="762"/>
                    </a:lnTo>
                    <a:lnTo>
                      <a:pt x="614" y="706"/>
                    </a:lnTo>
                    <a:lnTo>
                      <a:pt x="642" y="778"/>
                    </a:lnTo>
                    <a:lnTo>
                      <a:pt x="642" y="778"/>
                    </a:lnTo>
                    <a:lnTo>
                      <a:pt x="610" y="790"/>
                    </a:lnTo>
                    <a:lnTo>
                      <a:pt x="522" y="822"/>
                    </a:lnTo>
                    <a:lnTo>
                      <a:pt x="464" y="844"/>
                    </a:lnTo>
                    <a:lnTo>
                      <a:pt x="400" y="872"/>
                    </a:lnTo>
                    <a:lnTo>
                      <a:pt x="330" y="902"/>
                    </a:lnTo>
                    <a:lnTo>
                      <a:pt x="258" y="938"/>
                    </a:lnTo>
                    <a:lnTo>
                      <a:pt x="258" y="938"/>
                    </a:lnTo>
                    <a:lnTo>
                      <a:pt x="182" y="714"/>
                    </a:lnTo>
                    <a:lnTo>
                      <a:pt x="126" y="544"/>
                    </a:lnTo>
                    <a:lnTo>
                      <a:pt x="86" y="434"/>
                    </a:lnTo>
                    <a:lnTo>
                      <a:pt x="86" y="434"/>
                    </a:lnTo>
                    <a:lnTo>
                      <a:pt x="72" y="396"/>
                    </a:lnTo>
                    <a:lnTo>
                      <a:pt x="54" y="342"/>
                    </a:lnTo>
                    <a:lnTo>
                      <a:pt x="34" y="278"/>
                    </a:lnTo>
                    <a:lnTo>
                      <a:pt x="16" y="210"/>
                    </a:lnTo>
                    <a:lnTo>
                      <a:pt x="8" y="176"/>
                    </a:lnTo>
                    <a:lnTo>
                      <a:pt x="4" y="142"/>
                    </a:lnTo>
                    <a:lnTo>
                      <a:pt x="0" y="112"/>
                    </a:lnTo>
                    <a:lnTo>
                      <a:pt x="0" y="84"/>
                    </a:lnTo>
                    <a:lnTo>
                      <a:pt x="2" y="60"/>
                    </a:lnTo>
                    <a:lnTo>
                      <a:pt x="4" y="48"/>
                    </a:lnTo>
                    <a:lnTo>
                      <a:pt x="8" y="40"/>
                    </a:lnTo>
                    <a:lnTo>
                      <a:pt x="12" y="30"/>
                    </a:lnTo>
                    <a:lnTo>
                      <a:pt x="18" y="24"/>
                    </a:lnTo>
                    <a:lnTo>
                      <a:pt x="24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50" y="8"/>
                    </a:lnTo>
                    <a:lnTo>
                      <a:pt x="70" y="4"/>
                    </a:lnTo>
                    <a:lnTo>
                      <a:pt x="92" y="2"/>
                    </a:lnTo>
                    <a:lnTo>
                      <a:pt x="116" y="0"/>
                    </a:lnTo>
                    <a:lnTo>
                      <a:pt x="166" y="0"/>
                    </a:lnTo>
                    <a:lnTo>
                      <a:pt x="216" y="2"/>
                    </a:lnTo>
                    <a:lnTo>
                      <a:pt x="260" y="6"/>
                    </a:lnTo>
                    <a:lnTo>
                      <a:pt x="298" y="10"/>
                    </a:lnTo>
                    <a:lnTo>
                      <a:pt x="334" y="14"/>
                    </a:lnTo>
                    <a:close/>
                  </a:path>
                </a:pathLst>
              </a:custGeom>
              <a:solidFill>
                <a:srgbClr val="474C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36" name="Freeform 53"/>
              <p:cNvSpPr>
                <a:spLocks/>
              </p:cNvSpPr>
              <p:nvPr/>
            </p:nvSpPr>
            <p:spPr bwMode="auto">
              <a:xfrm>
                <a:off x="6877050" y="5759450"/>
                <a:ext cx="1225550" cy="1489075"/>
              </a:xfrm>
              <a:custGeom>
                <a:avLst/>
                <a:gdLst>
                  <a:gd name="T0" fmla="*/ 334 w 772"/>
                  <a:gd name="T1" fmla="*/ 14 h 938"/>
                  <a:gd name="T2" fmla="*/ 350 w 772"/>
                  <a:gd name="T3" fmla="*/ 20 h 938"/>
                  <a:gd name="T4" fmla="*/ 356 w 772"/>
                  <a:gd name="T5" fmla="*/ 26 h 938"/>
                  <a:gd name="T6" fmla="*/ 366 w 772"/>
                  <a:gd name="T7" fmla="*/ 50 h 938"/>
                  <a:gd name="T8" fmla="*/ 430 w 772"/>
                  <a:gd name="T9" fmla="*/ 194 h 938"/>
                  <a:gd name="T10" fmla="*/ 482 w 772"/>
                  <a:gd name="T11" fmla="*/ 294 h 938"/>
                  <a:gd name="T12" fmla="*/ 544 w 772"/>
                  <a:gd name="T13" fmla="*/ 398 h 938"/>
                  <a:gd name="T14" fmla="*/ 614 w 772"/>
                  <a:gd name="T15" fmla="*/ 498 h 938"/>
                  <a:gd name="T16" fmla="*/ 670 w 772"/>
                  <a:gd name="T17" fmla="*/ 564 h 938"/>
                  <a:gd name="T18" fmla="*/ 710 w 772"/>
                  <a:gd name="T19" fmla="*/ 600 h 938"/>
                  <a:gd name="T20" fmla="*/ 750 w 772"/>
                  <a:gd name="T21" fmla="*/ 630 h 938"/>
                  <a:gd name="T22" fmla="*/ 772 w 772"/>
                  <a:gd name="T23" fmla="*/ 642 h 938"/>
                  <a:gd name="T24" fmla="*/ 692 w 772"/>
                  <a:gd name="T25" fmla="*/ 736 h 938"/>
                  <a:gd name="T26" fmla="*/ 676 w 772"/>
                  <a:gd name="T27" fmla="*/ 762 h 938"/>
                  <a:gd name="T28" fmla="*/ 642 w 772"/>
                  <a:gd name="T29" fmla="*/ 778 h 938"/>
                  <a:gd name="T30" fmla="*/ 610 w 772"/>
                  <a:gd name="T31" fmla="*/ 790 h 938"/>
                  <a:gd name="T32" fmla="*/ 464 w 772"/>
                  <a:gd name="T33" fmla="*/ 844 h 938"/>
                  <a:gd name="T34" fmla="*/ 330 w 772"/>
                  <a:gd name="T35" fmla="*/ 902 h 938"/>
                  <a:gd name="T36" fmla="*/ 258 w 772"/>
                  <a:gd name="T37" fmla="*/ 938 h 938"/>
                  <a:gd name="T38" fmla="*/ 126 w 772"/>
                  <a:gd name="T39" fmla="*/ 544 h 938"/>
                  <a:gd name="T40" fmla="*/ 86 w 772"/>
                  <a:gd name="T41" fmla="*/ 434 h 938"/>
                  <a:gd name="T42" fmla="*/ 54 w 772"/>
                  <a:gd name="T43" fmla="*/ 342 h 938"/>
                  <a:gd name="T44" fmla="*/ 16 w 772"/>
                  <a:gd name="T45" fmla="*/ 210 h 938"/>
                  <a:gd name="T46" fmla="*/ 4 w 772"/>
                  <a:gd name="T47" fmla="*/ 142 h 938"/>
                  <a:gd name="T48" fmla="*/ 0 w 772"/>
                  <a:gd name="T49" fmla="*/ 84 h 938"/>
                  <a:gd name="T50" fmla="*/ 4 w 772"/>
                  <a:gd name="T51" fmla="*/ 48 h 938"/>
                  <a:gd name="T52" fmla="*/ 12 w 772"/>
                  <a:gd name="T53" fmla="*/ 30 h 938"/>
                  <a:gd name="T54" fmla="*/ 24 w 772"/>
                  <a:gd name="T55" fmla="*/ 18 h 938"/>
                  <a:gd name="T56" fmla="*/ 32 w 772"/>
                  <a:gd name="T57" fmla="*/ 14 h 938"/>
                  <a:gd name="T58" fmla="*/ 70 w 772"/>
                  <a:gd name="T59" fmla="*/ 4 h 938"/>
                  <a:gd name="T60" fmla="*/ 116 w 772"/>
                  <a:gd name="T61" fmla="*/ 0 h 938"/>
                  <a:gd name="T62" fmla="*/ 216 w 772"/>
                  <a:gd name="T63" fmla="*/ 2 h 938"/>
                  <a:gd name="T64" fmla="*/ 298 w 772"/>
                  <a:gd name="T65" fmla="*/ 10 h 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72" h="938">
                    <a:moveTo>
                      <a:pt x="334" y="14"/>
                    </a:moveTo>
                    <a:lnTo>
                      <a:pt x="334" y="14"/>
                    </a:lnTo>
                    <a:lnTo>
                      <a:pt x="342" y="16"/>
                    </a:lnTo>
                    <a:lnTo>
                      <a:pt x="350" y="20"/>
                    </a:lnTo>
                    <a:lnTo>
                      <a:pt x="354" y="22"/>
                    </a:lnTo>
                    <a:lnTo>
                      <a:pt x="356" y="26"/>
                    </a:lnTo>
                    <a:lnTo>
                      <a:pt x="356" y="26"/>
                    </a:lnTo>
                    <a:lnTo>
                      <a:pt x="366" y="50"/>
                    </a:lnTo>
                    <a:lnTo>
                      <a:pt x="392" y="110"/>
                    </a:lnTo>
                    <a:lnTo>
                      <a:pt x="430" y="194"/>
                    </a:lnTo>
                    <a:lnTo>
                      <a:pt x="456" y="242"/>
                    </a:lnTo>
                    <a:lnTo>
                      <a:pt x="482" y="294"/>
                    </a:lnTo>
                    <a:lnTo>
                      <a:pt x="512" y="346"/>
                    </a:lnTo>
                    <a:lnTo>
                      <a:pt x="544" y="398"/>
                    </a:lnTo>
                    <a:lnTo>
                      <a:pt x="578" y="450"/>
                    </a:lnTo>
                    <a:lnTo>
                      <a:pt x="614" y="498"/>
                    </a:lnTo>
                    <a:lnTo>
                      <a:pt x="652" y="542"/>
                    </a:lnTo>
                    <a:lnTo>
                      <a:pt x="670" y="564"/>
                    </a:lnTo>
                    <a:lnTo>
                      <a:pt x="690" y="582"/>
                    </a:lnTo>
                    <a:lnTo>
                      <a:pt x="710" y="600"/>
                    </a:lnTo>
                    <a:lnTo>
                      <a:pt x="730" y="616"/>
                    </a:lnTo>
                    <a:lnTo>
                      <a:pt x="750" y="630"/>
                    </a:lnTo>
                    <a:lnTo>
                      <a:pt x="772" y="642"/>
                    </a:lnTo>
                    <a:lnTo>
                      <a:pt x="772" y="642"/>
                    </a:lnTo>
                    <a:lnTo>
                      <a:pt x="724" y="696"/>
                    </a:lnTo>
                    <a:lnTo>
                      <a:pt x="692" y="736"/>
                    </a:lnTo>
                    <a:lnTo>
                      <a:pt x="680" y="752"/>
                    </a:lnTo>
                    <a:lnTo>
                      <a:pt x="676" y="762"/>
                    </a:lnTo>
                    <a:lnTo>
                      <a:pt x="614" y="706"/>
                    </a:lnTo>
                    <a:lnTo>
                      <a:pt x="642" y="778"/>
                    </a:lnTo>
                    <a:lnTo>
                      <a:pt x="642" y="778"/>
                    </a:lnTo>
                    <a:lnTo>
                      <a:pt x="610" y="790"/>
                    </a:lnTo>
                    <a:lnTo>
                      <a:pt x="522" y="822"/>
                    </a:lnTo>
                    <a:lnTo>
                      <a:pt x="464" y="844"/>
                    </a:lnTo>
                    <a:lnTo>
                      <a:pt x="400" y="872"/>
                    </a:lnTo>
                    <a:lnTo>
                      <a:pt x="330" y="902"/>
                    </a:lnTo>
                    <a:lnTo>
                      <a:pt x="258" y="938"/>
                    </a:lnTo>
                    <a:lnTo>
                      <a:pt x="258" y="938"/>
                    </a:lnTo>
                    <a:lnTo>
                      <a:pt x="182" y="714"/>
                    </a:lnTo>
                    <a:lnTo>
                      <a:pt x="126" y="544"/>
                    </a:lnTo>
                    <a:lnTo>
                      <a:pt x="86" y="434"/>
                    </a:lnTo>
                    <a:lnTo>
                      <a:pt x="86" y="434"/>
                    </a:lnTo>
                    <a:lnTo>
                      <a:pt x="72" y="396"/>
                    </a:lnTo>
                    <a:lnTo>
                      <a:pt x="54" y="342"/>
                    </a:lnTo>
                    <a:lnTo>
                      <a:pt x="34" y="278"/>
                    </a:lnTo>
                    <a:lnTo>
                      <a:pt x="16" y="210"/>
                    </a:lnTo>
                    <a:lnTo>
                      <a:pt x="8" y="176"/>
                    </a:lnTo>
                    <a:lnTo>
                      <a:pt x="4" y="142"/>
                    </a:lnTo>
                    <a:lnTo>
                      <a:pt x="0" y="112"/>
                    </a:lnTo>
                    <a:lnTo>
                      <a:pt x="0" y="84"/>
                    </a:lnTo>
                    <a:lnTo>
                      <a:pt x="2" y="60"/>
                    </a:lnTo>
                    <a:lnTo>
                      <a:pt x="4" y="48"/>
                    </a:lnTo>
                    <a:lnTo>
                      <a:pt x="8" y="40"/>
                    </a:lnTo>
                    <a:lnTo>
                      <a:pt x="12" y="30"/>
                    </a:lnTo>
                    <a:lnTo>
                      <a:pt x="18" y="24"/>
                    </a:lnTo>
                    <a:lnTo>
                      <a:pt x="24" y="18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50" y="8"/>
                    </a:lnTo>
                    <a:lnTo>
                      <a:pt x="70" y="4"/>
                    </a:lnTo>
                    <a:lnTo>
                      <a:pt x="92" y="2"/>
                    </a:lnTo>
                    <a:lnTo>
                      <a:pt x="116" y="0"/>
                    </a:lnTo>
                    <a:lnTo>
                      <a:pt x="166" y="0"/>
                    </a:lnTo>
                    <a:lnTo>
                      <a:pt x="216" y="2"/>
                    </a:lnTo>
                    <a:lnTo>
                      <a:pt x="260" y="6"/>
                    </a:lnTo>
                    <a:lnTo>
                      <a:pt x="298" y="10"/>
                    </a:lnTo>
                    <a:lnTo>
                      <a:pt x="334" y="1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37" name="Freeform 54"/>
              <p:cNvSpPr>
                <a:spLocks/>
              </p:cNvSpPr>
              <p:nvPr/>
            </p:nvSpPr>
            <p:spPr bwMode="auto">
              <a:xfrm>
                <a:off x="7286625" y="5711825"/>
                <a:ext cx="120650" cy="120650"/>
              </a:xfrm>
              <a:custGeom>
                <a:avLst/>
                <a:gdLst>
                  <a:gd name="T0" fmla="*/ 0 w 76"/>
                  <a:gd name="T1" fmla="*/ 0 h 76"/>
                  <a:gd name="T2" fmla="*/ 0 w 76"/>
                  <a:gd name="T3" fmla="*/ 0 h 76"/>
                  <a:gd name="T4" fmla="*/ 76 w 76"/>
                  <a:gd name="T5" fmla="*/ 10 h 76"/>
                  <a:gd name="T6" fmla="*/ 72 w 76"/>
                  <a:gd name="T7" fmla="*/ 76 h 76"/>
                  <a:gd name="T8" fmla="*/ 4 w 76"/>
                  <a:gd name="T9" fmla="*/ 68 h 76"/>
                  <a:gd name="T10" fmla="*/ 0 w 76"/>
                  <a:gd name="T1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76">
                    <a:moveTo>
                      <a:pt x="0" y="0"/>
                    </a:moveTo>
                    <a:lnTo>
                      <a:pt x="0" y="0"/>
                    </a:lnTo>
                    <a:lnTo>
                      <a:pt x="76" y="10"/>
                    </a:lnTo>
                    <a:lnTo>
                      <a:pt x="72" y="76"/>
                    </a:lnTo>
                    <a:lnTo>
                      <a:pt x="4" y="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0EFE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38" name="Freeform 55"/>
              <p:cNvSpPr>
                <a:spLocks/>
              </p:cNvSpPr>
              <p:nvPr/>
            </p:nvSpPr>
            <p:spPr bwMode="auto">
              <a:xfrm>
                <a:off x="7013575" y="5740400"/>
                <a:ext cx="644525" cy="762000"/>
              </a:xfrm>
              <a:custGeom>
                <a:avLst/>
                <a:gdLst>
                  <a:gd name="T0" fmla="*/ 0 w 406"/>
                  <a:gd name="T1" fmla="*/ 26 h 480"/>
                  <a:gd name="T2" fmla="*/ 0 w 406"/>
                  <a:gd name="T3" fmla="*/ 26 h 480"/>
                  <a:gd name="T4" fmla="*/ 48 w 406"/>
                  <a:gd name="T5" fmla="*/ 86 h 480"/>
                  <a:gd name="T6" fmla="*/ 164 w 406"/>
                  <a:gd name="T7" fmla="*/ 222 h 480"/>
                  <a:gd name="T8" fmla="*/ 230 w 406"/>
                  <a:gd name="T9" fmla="*/ 300 h 480"/>
                  <a:gd name="T10" fmla="*/ 298 w 406"/>
                  <a:gd name="T11" fmla="*/ 374 h 480"/>
                  <a:gd name="T12" fmla="*/ 358 w 406"/>
                  <a:gd name="T13" fmla="*/ 436 h 480"/>
                  <a:gd name="T14" fmla="*/ 384 w 406"/>
                  <a:gd name="T15" fmla="*/ 462 h 480"/>
                  <a:gd name="T16" fmla="*/ 406 w 406"/>
                  <a:gd name="T17" fmla="*/ 480 h 480"/>
                  <a:gd name="T18" fmla="*/ 406 w 406"/>
                  <a:gd name="T19" fmla="*/ 480 h 480"/>
                  <a:gd name="T20" fmla="*/ 378 w 406"/>
                  <a:gd name="T21" fmla="*/ 422 h 480"/>
                  <a:gd name="T22" fmla="*/ 320 w 406"/>
                  <a:gd name="T23" fmla="*/ 290 h 480"/>
                  <a:gd name="T24" fmla="*/ 288 w 406"/>
                  <a:gd name="T25" fmla="*/ 218 h 480"/>
                  <a:gd name="T26" fmla="*/ 258 w 406"/>
                  <a:gd name="T27" fmla="*/ 152 h 480"/>
                  <a:gd name="T28" fmla="*/ 238 w 406"/>
                  <a:gd name="T29" fmla="*/ 100 h 480"/>
                  <a:gd name="T30" fmla="*/ 232 w 406"/>
                  <a:gd name="T31" fmla="*/ 82 h 480"/>
                  <a:gd name="T32" fmla="*/ 230 w 406"/>
                  <a:gd name="T33" fmla="*/ 70 h 480"/>
                  <a:gd name="T34" fmla="*/ 208 w 406"/>
                  <a:gd name="T35" fmla="*/ 44 h 480"/>
                  <a:gd name="T36" fmla="*/ 210 w 406"/>
                  <a:gd name="T37" fmla="*/ 0 h 480"/>
                  <a:gd name="T38" fmla="*/ 0 w 406"/>
                  <a:gd name="T39" fmla="*/ 26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06" h="480">
                    <a:moveTo>
                      <a:pt x="0" y="26"/>
                    </a:moveTo>
                    <a:lnTo>
                      <a:pt x="0" y="26"/>
                    </a:lnTo>
                    <a:lnTo>
                      <a:pt x="48" y="86"/>
                    </a:lnTo>
                    <a:lnTo>
                      <a:pt x="164" y="222"/>
                    </a:lnTo>
                    <a:lnTo>
                      <a:pt x="230" y="300"/>
                    </a:lnTo>
                    <a:lnTo>
                      <a:pt x="298" y="374"/>
                    </a:lnTo>
                    <a:lnTo>
                      <a:pt x="358" y="436"/>
                    </a:lnTo>
                    <a:lnTo>
                      <a:pt x="384" y="462"/>
                    </a:lnTo>
                    <a:lnTo>
                      <a:pt x="406" y="480"/>
                    </a:lnTo>
                    <a:lnTo>
                      <a:pt x="406" y="480"/>
                    </a:lnTo>
                    <a:lnTo>
                      <a:pt x="378" y="422"/>
                    </a:lnTo>
                    <a:lnTo>
                      <a:pt x="320" y="290"/>
                    </a:lnTo>
                    <a:lnTo>
                      <a:pt x="288" y="218"/>
                    </a:lnTo>
                    <a:lnTo>
                      <a:pt x="258" y="152"/>
                    </a:lnTo>
                    <a:lnTo>
                      <a:pt x="238" y="100"/>
                    </a:lnTo>
                    <a:lnTo>
                      <a:pt x="232" y="82"/>
                    </a:lnTo>
                    <a:lnTo>
                      <a:pt x="230" y="70"/>
                    </a:lnTo>
                    <a:lnTo>
                      <a:pt x="208" y="44"/>
                    </a:lnTo>
                    <a:lnTo>
                      <a:pt x="210" y="0"/>
                    </a:lnTo>
                    <a:lnTo>
                      <a:pt x="0" y="26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39" name="Freeform 56"/>
              <p:cNvSpPr>
                <a:spLocks/>
              </p:cNvSpPr>
              <p:nvPr/>
            </p:nvSpPr>
            <p:spPr bwMode="auto">
              <a:xfrm>
                <a:off x="7337425" y="5857875"/>
                <a:ext cx="79375" cy="92075"/>
              </a:xfrm>
              <a:custGeom>
                <a:avLst/>
                <a:gdLst>
                  <a:gd name="T0" fmla="*/ 4 w 50"/>
                  <a:gd name="T1" fmla="*/ 56 h 58"/>
                  <a:gd name="T2" fmla="*/ 4 w 50"/>
                  <a:gd name="T3" fmla="*/ 56 h 58"/>
                  <a:gd name="T4" fmla="*/ 2 w 50"/>
                  <a:gd name="T5" fmla="*/ 42 h 58"/>
                  <a:gd name="T6" fmla="*/ 0 w 50"/>
                  <a:gd name="T7" fmla="*/ 26 h 58"/>
                  <a:gd name="T8" fmla="*/ 0 w 50"/>
                  <a:gd name="T9" fmla="*/ 6 h 58"/>
                  <a:gd name="T10" fmla="*/ 20 w 50"/>
                  <a:gd name="T11" fmla="*/ 0 h 58"/>
                  <a:gd name="T12" fmla="*/ 20 w 50"/>
                  <a:gd name="T13" fmla="*/ 0 h 58"/>
                  <a:gd name="T14" fmla="*/ 34 w 50"/>
                  <a:gd name="T15" fmla="*/ 22 h 58"/>
                  <a:gd name="T16" fmla="*/ 44 w 50"/>
                  <a:gd name="T17" fmla="*/ 40 h 58"/>
                  <a:gd name="T18" fmla="*/ 48 w 50"/>
                  <a:gd name="T19" fmla="*/ 48 h 58"/>
                  <a:gd name="T20" fmla="*/ 50 w 50"/>
                  <a:gd name="T21" fmla="*/ 56 h 58"/>
                  <a:gd name="T22" fmla="*/ 50 w 50"/>
                  <a:gd name="T23" fmla="*/ 56 h 58"/>
                  <a:gd name="T24" fmla="*/ 48 w 50"/>
                  <a:gd name="T25" fmla="*/ 58 h 58"/>
                  <a:gd name="T26" fmla="*/ 42 w 50"/>
                  <a:gd name="T27" fmla="*/ 58 h 58"/>
                  <a:gd name="T28" fmla="*/ 26 w 50"/>
                  <a:gd name="T29" fmla="*/ 58 h 58"/>
                  <a:gd name="T30" fmla="*/ 4 w 50"/>
                  <a:gd name="T31" fmla="*/ 5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0" h="58">
                    <a:moveTo>
                      <a:pt x="4" y="56"/>
                    </a:moveTo>
                    <a:lnTo>
                      <a:pt x="4" y="56"/>
                    </a:lnTo>
                    <a:lnTo>
                      <a:pt x="2" y="42"/>
                    </a:lnTo>
                    <a:lnTo>
                      <a:pt x="0" y="26"/>
                    </a:lnTo>
                    <a:lnTo>
                      <a:pt x="0" y="6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34" y="22"/>
                    </a:lnTo>
                    <a:lnTo>
                      <a:pt x="44" y="40"/>
                    </a:lnTo>
                    <a:lnTo>
                      <a:pt x="48" y="48"/>
                    </a:lnTo>
                    <a:lnTo>
                      <a:pt x="50" y="56"/>
                    </a:lnTo>
                    <a:lnTo>
                      <a:pt x="50" y="56"/>
                    </a:lnTo>
                    <a:lnTo>
                      <a:pt x="48" y="58"/>
                    </a:lnTo>
                    <a:lnTo>
                      <a:pt x="42" y="58"/>
                    </a:lnTo>
                    <a:lnTo>
                      <a:pt x="26" y="58"/>
                    </a:lnTo>
                    <a:lnTo>
                      <a:pt x="4" y="56"/>
                    </a:lnTo>
                    <a:close/>
                  </a:path>
                </a:pathLst>
              </a:custGeom>
              <a:solidFill>
                <a:srgbClr val="1616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40" name="Freeform 57"/>
              <p:cNvSpPr>
                <a:spLocks/>
              </p:cNvSpPr>
              <p:nvPr/>
            </p:nvSpPr>
            <p:spPr bwMode="auto">
              <a:xfrm>
                <a:off x="7337425" y="5857875"/>
                <a:ext cx="79375" cy="92075"/>
              </a:xfrm>
              <a:custGeom>
                <a:avLst/>
                <a:gdLst>
                  <a:gd name="T0" fmla="*/ 4 w 50"/>
                  <a:gd name="T1" fmla="*/ 56 h 58"/>
                  <a:gd name="T2" fmla="*/ 4 w 50"/>
                  <a:gd name="T3" fmla="*/ 56 h 58"/>
                  <a:gd name="T4" fmla="*/ 2 w 50"/>
                  <a:gd name="T5" fmla="*/ 42 h 58"/>
                  <a:gd name="T6" fmla="*/ 0 w 50"/>
                  <a:gd name="T7" fmla="*/ 26 h 58"/>
                  <a:gd name="T8" fmla="*/ 0 w 50"/>
                  <a:gd name="T9" fmla="*/ 6 h 58"/>
                  <a:gd name="T10" fmla="*/ 20 w 50"/>
                  <a:gd name="T11" fmla="*/ 0 h 58"/>
                  <a:gd name="T12" fmla="*/ 20 w 50"/>
                  <a:gd name="T13" fmla="*/ 0 h 58"/>
                  <a:gd name="T14" fmla="*/ 34 w 50"/>
                  <a:gd name="T15" fmla="*/ 22 h 58"/>
                  <a:gd name="T16" fmla="*/ 44 w 50"/>
                  <a:gd name="T17" fmla="*/ 40 h 58"/>
                  <a:gd name="T18" fmla="*/ 48 w 50"/>
                  <a:gd name="T19" fmla="*/ 48 h 58"/>
                  <a:gd name="T20" fmla="*/ 50 w 50"/>
                  <a:gd name="T21" fmla="*/ 56 h 58"/>
                  <a:gd name="T22" fmla="*/ 50 w 50"/>
                  <a:gd name="T23" fmla="*/ 56 h 58"/>
                  <a:gd name="T24" fmla="*/ 48 w 50"/>
                  <a:gd name="T25" fmla="*/ 58 h 58"/>
                  <a:gd name="T26" fmla="*/ 42 w 50"/>
                  <a:gd name="T27" fmla="*/ 58 h 58"/>
                  <a:gd name="T28" fmla="*/ 26 w 50"/>
                  <a:gd name="T29" fmla="*/ 58 h 58"/>
                  <a:gd name="T30" fmla="*/ 4 w 50"/>
                  <a:gd name="T31" fmla="*/ 5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0" h="58">
                    <a:moveTo>
                      <a:pt x="4" y="56"/>
                    </a:moveTo>
                    <a:lnTo>
                      <a:pt x="4" y="56"/>
                    </a:lnTo>
                    <a:lnTo>
                      <a:pt x="2" y="42"/>
                    </a:lnTo>
                    <a:lnTo>
                      <a:pt x="0" y="26"/>
                    </a:lnTo>
                    <a:lnTo>
                      <a:pt x="0" y="6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34" y="22"/>
                    </a:lnTo>
                    <a:lnTo>
                      <a:pt x="44" y="40"/>
                    </a:lnTo>
                    <a:lnTo>
                      <a:pt x="48" y="48"/>
                    </a:lnTo>
                    <a:lnTo>
                      <a:pt x="50" y="56"/>
                    </a:lnTo>
                    <a:lnTo>
                      <a:pt x="50" y="56"/>
                    </a:lnTo>
                    <a:lnTo>
                      <a:pt x="48" y="58"/>
                    </a:lnTo>
                    <a:lnTo>
                      <a:pt x="42" y="58"/>
                    </a:lnTo>
                    <a:lnTo>
                      <a:pt x="26" y="58"/>
                    </a:lnTo>
                    <a:lnTo>
                      <a:pt x="4" y="5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41" name="Freeform 58"/>
              <p:cNvSpPr>
                <a:spLocks/>
              </p:cNvSpPr>
              <p:nvPr/>
            </p:nvSpPr>
            <p:spPr bwMode="auto">
              <a:xfrm>
                <a:off x="7312025" y="5924550"/>
                <a:ext cx="346075" cy="577850"/>
              </a:xfrm>
              <a:custGeom>
                <a:avLst/>
                <a:gdLst>
                  <a:gd name="T0" fmla="*/ 42 w 218"/>
                  <a:gd name="T1" fmla="*/ 182 h 364"/>
                  <a:gd name="T2" fmla="*/ 42 w 218"/>
                  <a:gd name="T3" fmla="*/ 182 h 364"/>
                  <a:gd name="T4" fmla="*/ 36 w 218"/>
                  <a:gd name="T5" fmla="*/ 170 h 364"/>
                  <a:gd name="T6" fmla="*/ 30 w 218"/>
                  <a:gd name="T7" fmla="*/ 148 h 364"/>
                  <a:gd name="T8" fmla="*/ 16 w 218"/>
                  <a:gd name="T9" fmla="*/ 86 h 364"/>
                  <a:gd name="T10" fmla="*/ 0 w 218"/>
                  <a:gd name="T11" fmla="*/ 0 h 364"/>
                  <a:gd name="T12" fmla="*/ 32 w 218"/>
                  <a:gd name="T13" fmla="*/ 0 h 364"/>
                  <a:gd name="T14" fmla="*/ 150 w 218"/>
                  <a:gd name="T15" fmla="*/ 202 h 364"/>
                  <a:gd name="T16" fmla="*/ 218 w 218"/>
                  <a:gd name="T17" fmla="*/ 364 h 364"/>
                  <a:gd name="T18" fmla="*/ 42 w 218"/>
                  <a:gd name="T19" fmla="*/ 182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8" h="364">
                    <a:moveTo>
                      <a:pt x="42" y="182"/>
                    </a:moveTo>
                    <a:lnTo>
                      <a:pt x="42" y="182"/>
                    </a:lnTo>
                    <a:lnTo>
                      <a:pt x="36" y="170"/>
                    </a:lnTo>
                    <a:lnTo>
                      <a:pt x="30" y="148"/>
                    </a:lnTo>
                    <a:lnTo>
                      <a:pt x="16" y="86"/>
                    </a:lnTo>
                    <a:lnTo>
                      <a:pt x="0" y="0"/>
                    </a:lnTo>
                    <a:lnTo>
                      <a:pt x="32" y="0"/>
                    </a:lnTo>
                    <a:lnTo>
                      <a:pt x="150" y="202"/>
                    </a:lnTo>
                    <a:lnTo>
                      <a:pt x="218" y="364"/>
                    </a:lnTo>
                    <a:lnTo>
                      <a:pt x="42" y="182"/>
                    </a:lnTo>
                    <a:close/>
                  </a:path>
                </a:pathLst>
              </a:custGeom>
              <a:solidFill>
                <a:srgbClr val="1616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42" name="Freeform 59"/>
              <p:cNvSpPr>
                <a:spLocks/>
              </p:cNvSpPr>
              <p:nvPr/>
            </p:nvSpPr>
            <p:spPr bwMode="auto">
              <a:xfrm>
                <a:off x="7092950" y="5397500"/>
                <a:ext cx="250825" cy="384175"/>
              </a:xfrm>
              <a:custGeom>
                <a:avLst/>
                <a:gdLst>
                  <a:gd name="T0" fmla="*/ 158 w 158"/>
                  <a:gd name="T1" fmla="*/ 118 h 242"/>
                  <a:gd name="T2" fmla="*/ 158 w 158"/>
                  <a:gd name="T3" fmla="*/ 118 h 242"/>
                  <a:gd name="T4" fmla="*/ 150 w 158"/>
                  <a:gd name="T5" fmla="*/ 154 h 242"/>
                  <a:gd name="T6" fmla="*/ 144 w 158"/>
                  <a:gd name="T7" fmla="*/ 186 h 242"/>
                  <a:gd name="T8" fmla="*/ 144 w 158"/>
                  <a:gd name="T9" fmla="*/ 202 h 242"/>
                  <a:gd name="T10" fmla="*/ 144 w 158"/>
                  <a:gd name="T11" fmla="*/ 214 h 242"/>
                  <a:gd name="T12" fmla="*/ 144 w 158"/>
                  <a:gd name="T13" fmla="*/ 214 h 242"/>
                  <a:gd name="T14" fmla="*/ 144 w 158"/>
                  <a:gd name="T15" fmla="*/ 220 h 242"/>
                  <a:gd name="T16" fmla="*/ 140 w 158"/>
                  <a:gd name="T17" fmla="*/ 224 h 242"/>
                  <a:gd name="T18" fmla="*/ 134 w 158"/>
                  <a:gd name="T19" fmla="*/ 228 h 242"/>
                  <a:gd name="T20" fmla="*/ 124 w 158"/>
                  <a:gd name="T21" fmla="*/ 232 h 242"/>
                  <a:gd name="T22" fmla="*/ 102 w 158"/>
                  <a:gd name="T23" fmla="*/ 238 h 242"/>
                  <a:gd name="T24" fmla="*/ 78 w 158"/>
                  <a:gd name="T25" fmla="*/ 242 h 242"/>
                  <a:gd name="T26" fmla="*/ 52 w 158"/>
                  <a:gd name="T27" fmla="*/ 242 h 242"/>
                  <a:gd name="T28" fmla="*/ 28 w 158"/>
                  <a:gd name="T29" fmla="*/ 242 h 242"/>
                  <a:gd name="T30" fmla="*/ 10 w 158"/>
                  <a:gd name="T31" fmla="*/ 240 h 242"/>
                  <a:gd name="T32" fmla="*/ 4 w 158"/>
                  <a:gd name="T33" fmla="*/ 238 h 242"/>
                  <a:gd name="T34" fmla="*/ 2 w 158"/>
                  <a:gd name="T35" fmla="*/ 236 h 242"/>
                  <a:gd name="T36" fmla="*/ 2 w 158"/>
                  <a:gd name="T37" fmla="*/ 236 h 242"/>
                  <a:gd name="T38" fmla="*/ 0 w 158"/>
                  <a:gd name="T39" fmla="*/ 228 h 242"/>
                  <a:gd name="T40" fmla="*/ 0 w 158"/>
                  <a:gd name="T41" fmla="*/ 214 h 242"/>
                  <a:gd name="T42" fmla="*/ 4 w 158"/>
                  <a:gd name="T43" fmla="*/ 176 h 242"/>
                  <a:gd name="T44" fmla="*/ 8 w 158"/>
                  <a:gd name="T45" fmla="*/ 132 h 242"/>
                  <a:gd name="T46" fmla="*/ 8 w 158"/>
                  <a:gd name="T47" fmla="*/ 110 h 242"/>
                  <a:gd name="T48" fmla="*/ 8 w 158"/>
                  <a:gd name="T49" fmla="*/ 94 h 242"/>
                  <a:gd name="T50" fmla="*/ 8 w 158"/>
                  <a:gd name="T51" fmla="*/ 94 h 242"/>
                  <a:gd name="T52" fmla="*/ 8 w 158"/>
                  <a:gd name="T53" fmla="*/ 78 h 242"/>
                  <a:gd name="T54" fmla="*/ 12 w 158"/>
                  <a:gd name="T55" fmla="*/ 62 h 242"/>
                  <a:gd name="T56" fmla="*/ 20 w 158"/>
                  <a:gd name="T57" fmla="*/ 48 h 242"/>
                  <a:gd name="T58" fmla="*/ 30 w 158"/>
                  <a:gd name="T59" fmla="*/ 34 h 242"/>
                  <a:gd name="T60" fmla="*/ 42 w 158"/>
                  <a:gd name="T61" fmla="*/ 22 h 242"/>
                  <a:gd name="T62" fmla="*/ 56 w 158"/>
                  <a:gd name="T63" fmla="*/ 12 h 242"/>
                  <a:gd name="T64" fmla="*/ 70 w 158"/>
                  <a:gd name="T65" fmla="*/ 6 h 242"/>
                  <a:gd name="T66" fmla="*/ 82 w 158"/>
                  <a:gd name="T67" fmla="*/ 0 h 242"/>
                  <a:gd name="T68" fmla="*/ 82 w 158"/>
                  <a:gd name="T69" fmla="*/ 0 h 242"/>
                  <a:gd name="T70" fmla="*/ 88 w 158"/>
                  <a:gd name="T71" fmla="*/ 0 h 242"/>
                  <a:gd name="T72" fmla="*/ 94 w 158"/>
                  <a:gd name="T73" fmla="*/ 0 h 242"/>
                  <a:gd name="T74" fmla="*/ 102 w 158"/>
                  <a:gd name="T75" fmla="*/ 4 h 242"/>
                  <a:gd name="T76" fmla="*/ 108 w 158"/>
                  <a:gd name="T77" fmla="*/ 6 h 242"/>
                  <a:gd name="T78" fmla="*/ 120 w 158"/>
                  <a:gd name="T79" fmla="*/ 18 h 242"/>
                  <a:gd name="T80" fmla="*/ 130 w 158"/>
                  <a:gd name="T81" fmla="*/ 34 h 242"/>
                  <a:gd name="T82" fmla="*/ 140 w 158"/>
                  <a:gd name="T83" fmla="*/ 52 h 242"/>
                  <a:gd name="T84" fmla="*/ 148 w 158"/>
                  <a:gd name="T85" fmla="*/ 72 h 242"/>
                  <a:gd name="T86" fmla="*/ 154 w 158"/>
                  <a:gd name="T87" fmla="*/ 94 h 242"/>
                  <a:gd name="T88" fmla="*/ 158 w 158"/>
                  <a:gd name="T89" fmla="*/ 118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58" h="242">
                    <a:moveTo>
                      <a:pt x="158" y="118"/>
                    </a:moveTo>
                    <a:lnTo>
                      <a:pt x="158" y="118"/>
                    </a:lnTo>
                    <a:lnTo>
                      <a:pt x="150" y="154"/>
                    </a:lnTo>
                    <a:lnTo>
                      <a:pt x="144" y="186"/>
                    </a:lnTo>
                    <a:lnTo>
                      <a:pt x="144" y="202"/>
                    </a:lnTo>
                    <a:lnTo>
                      <a:pt x="144" y="214"/>
                    </a:lnTo>
                    <a:lnTo>
                      <a:pt x="144" y="214"/>
                    </a:lnTo>
                    <a:lnTo>
                      <a:pt x="144" y="220"/>
                    </a:lnTo>
                    <a:lnTo>
                      <a:pt x="140" y="224"/>
                    </a:lnTo>
                    <a:lnTo>
                      <a:pt x="134" y="228"/>
                    </a:lnTo>
                    <a:lnTo>
                      <a:pt x="124" y="232"/>
                    </a:lnTo>
                    <a:lnTo>
                      <a:pt x="102" y="238"/>
                    </a:lnTo>
                    <a:lnTo>
                      <a:pt x="78" y="242"/>
                    </a:lnTo>
                    <a:lnTo>
                      <a:pt x="52" y="242"/>
                    </a:lnTo>
                    <a:lnTo>
                      <a:pt x="28" y="242"/>
                    </a:lnTo>
                    <a:lnTo>
                      <a:pt x="10" y="240"/>
                    </a:lnTo>
                    <a:lnTo>
                      <a:pt x="4" y="238"/>
                    </a:lnTo>
                    <a:lnTo>
                      <a:pt x="2" y="236"/>
                    </a:lnTo>
                    <a:lnTo>
                      <a:pt x="2" y="236"/>
                    </a:lnTo>
                    <a:lnTo>
                      <a:pt x="0" y="228"/>
                    </a:lnTo>
                    <a:lnTo>
                      <a:pt x="0" y="214"/>
                    </a:lnTo>
                    <a:lnTo>
                      <a:pt x="4" y="176"/>
                    </a:lnTo>
                    <a:lnTo>
                      <a:pt x="8" y="132"/>
                    </a:lnTo>
                    <a:lnTo>
                      <a:pt x="8" y="110"/>
                    </a:lnTo>
                    <a:lnTo>
                      <a:pt x="8" y="94"/>
                    </a:lnTo>
                    <a:lnTo>
                      <a:pt x="8" y="94"/>
                    </a:lnTo>
                    <a:lnTo>
                      <a:pt x="8" y="78"/>
                    </a:lnTo>
                    <a:lnTo>
                      <a:pt x="12" y="62"/>
                    </a:lnTo>
                    <a:lnTo>
                      <a:pt x="20" y="48"/>
                    </a:lnTo>
                    <a:lnTo>
                      <a:pt x="30" y="34"/>
                    </a:lnTo>
                    <a:lnTo>
                      <a:pt x="42" y="22"/>
                    </a:lnTo>
                    <a:lnTo>
                      <a:pt x="56" y="12"/>
                    </a:lnTo>
                    <a:lnTo>
                      <a:pt x="70" y="6"/>
                    </a:lnTo>
                    <a:lnTo>
                      <a:pt x="82" y="0"/>
                    </a:lnTo>
                    <a:lnTo>
                      <a:pt x="82" y="0"/>
                    </a:lnTo>
                    <a:lnTo>
                      <a:pt x="88" y="0"/>
                    </a:lnTo>
                    <a:lnTo>
                      <a:pt x="94" y="0"/>
                    </a:lnTo>
                    <a:lnTo>
                      <a:pt x="102" y="4"/>
                    </a:lnTo>
                    <a:lnTo>
                      <a:pt x="108" y="6"/>
                    </a:lnTo>
                    <a:lnTo>
                      <a:pt x="120" y="18"/>
                    </a:lnTo>
                    <a:lnTo>
                      <a:pt x="130" y="34"/>
                    </a:lnTo>
                    <a:lnTo>
                      <a:pt x="140" y="52"/>
                    </a:lnTo>
                    <a:lnTo>
                      <a:pt x="148" y="72"/>
                    </a:lnTo>
                    <a:lnTo>
                      <a:pt x="154" y="94"/>
                    </a:lnTo>
                    <a:lnTo>
                      <a:pt x="158" y="118"/>
                    </a:lnTo>
                    <a:close/>
                  </a:path>
                </a:pathLst>
              </a:custGeom>
              <a:solidFill>
                <a:srgbClr val="FEE1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43" name="Freeform 60"/>
              <p:cNvSpPr>
                <a:spLocks/>
              </p:cNvSpPr>
              <p:nvPr/>
            </p:nvSpPr>
            <p:spPr bwMode="auto">
              <a:xfrm>
                <a:off x="7092950" y="5397500"/>
                <a:ext cx="250825" cy="384175"/>
              </a:xfrm>
              <a:custGeom>
                <a:avLst/>
                <a:gdLst>
                  <a:gd name="T0" fmla="*/ 158 w 158"/>
                  <a:gd name="T1" fmla="*/ 118 h 242"/>
                  <a:gd name="T2" fmla="*/ 158 w 158"/>
                  <a:gd name="T3" fmla="*/ 118 h 242"/>
                  <a:gd name="T4" fmla="*/ 150 w 158"/>
                  <a:gd name="T5" fmla="*/ 154 h 242"/>
                  <a:gd name="T6" fmla="*/ 144 w 158"/>
                  <a:gd name="T7" fmla="*/ 186 h 242"/>
                  <a:gd name="T8" fmla="*/ 144 w 158"/>
                  <a:gd name="T9" fmla="*/ 202 h 242"/>
                  <a:gd name="T10" fmla="*/ 144 w 158"/>
                  <a:gd name="T11" fmla="*/ 214 h 242"/>
                  <a:gd name="T12" fmla="*/ 144 w 158"/>
                  <a:gd name="T13" fmla="*/ 214 h 242"/>
                  <a:gd name="T14" fmla="*/ 144 w 158"/>
                  <a:gd name="T15" fmla="*/ 220 h 242"/>
                  <a:gd name="T16" fmla="*/ 140 w 158"/>
                  <a:gd name="T17" fmla="*/ 224 h 242"/>
                  <a:gd name="T18" fmla="*/ 134 w 158"/>
                  <a:gd name="T19" fmla="*/ 228 h 242"/>
                  <a:gd name="T20" fmla="*/ 124 w 158"/>
                  <a:gd name="T21" fmla="*/ 232 h 242"/>
                  <a:gd name="T22" fmla="*/ 102 w 158"/>
                  <a:gd name="T23" fmla="*/ 238 h 242"/>
                  <a:gd name="T24" fmla="*/ 78 w 158"/>
                  <a:gd name="T25" fmla="*/ 242 h 242"/>
                  <a:gd name="T26" fmla="*/ 52 w 158"/>
                  <a:gd name="T27" fmla="*/ 242 h 242"/>
                  <a:gd name="T28" fmla="*/ 28 w 158"/>
                  <a:gd name="T29" fmla="*/ 242 h 242"/>
                  <a:gd name="T30" fmla="*/ 10 w 158"/>
                  <a:gd name="T31" fmla="*/ 240 h 242"/>
                  <a:gd name="T32" fmla="*/ 4 w 158"/>
                  <a:gd name="T33" fmla="*/ 238 h 242"/>
                  <a:gd name="T34" fmla="*/ 2 w 158"/>
                  <a:gd name="T35" fmla="*/ 236 h 242"/>
                  <a:gd name="T36" fmla="*/ 2 w 158"/>
                  <a:gd name="T37" fmla="*/ 236 h 242"/>
                  <a:gd name="T38" fmla="*/ 0 w 158"/>
                  <a:gd name="T39" fmla="*/ 228 h 242"/>
                  <a:gd name="T40" fmla="*/ 0 w 158"/>
                  <a:gd name="T41" fmla="*/ 214 h 242"/>
                  <a:gd name="T42" fmla="*/ 4 w 158"/>
                  <a:gd name="T43" fmla="*/ 176 h 242"/>
                  <a:gd name="T44" fmla="*/ 8 w 158"/>
                  <a:gd name="T45" fmla="*/ 132 h 242"/>
                  <a:gd name="T46" fmla="*/ 8 w 158"/>
                  <a:gd name="T47" fmla="*/ 110 h 242"/>
                  <a:gd name="T48" fmla="*/ 8 w 158"/>
                  <a:gd name="T49" fmla="*/ 94 h 242"/>
                  <a:gd name="T50" fmla="*/ 8 w 158"/>
                  <a:gd name="T51" fmla="*/ 94 h 242"/>
                  <a:gd name="T52" fmla="*/ 8 w 158"/>
                  <a:gd name="T53" fmla="*/ 78 h 242"/>
                  <a:gd name="T54" fmla="*/ 12 w 158"/>
                  <a:gd name="T55" fmla="*/ 62 h 242"/>
                  <a:gd name="T56" fmla="*/ 20 w 158"/>
                  <a:gd name="T57" fmla="*/ 48 h 242"/>
                  <a:gd name="T58" fmla="*/ 30 w 158"/>
                  <a:gd name="T59" fmla="*/ 34 h 242"/>
                  <a:gd name="T60" fmla="*/ 42 w 158"/>
                  <a:gd name="T61" fmla="*/ 22 h 242"/>
                  <a:gd name="T62" fmla="*/ 56 w 158"/>
                  <a:gd name="T63" fmla="*/ 12 h 242"/>
                  <a:gd name="T64" fmla="*/ 70 w 158"/>
                  <a:gd name="T65" fmla="*/ 6 h 242"/>
                  <a:gd name="T66" fmla="*/ 82 w 158"/>
                  <a:gd name="T67" fmla="*/ 0 h 242"/>
                  <a:gd name="T68" fmla="*/ 82 w 158"/>
                  <a:gd name="T69" fmla="*/ 0 h 242"/>
                  <a:gd name="T70" fmla="*/ 88 w 158"/>
                  <a:gd name="T71" fmla="*/ 0 h 242"/>
                  <a:gd name="T72" fmla="*/ 94 w 158"/>
                  <a:gd name="T73" fmla="*/ 0 h 242"/>
                  <a:gd name="T74" fmla="*/ 102 w 158"/>
                  <a:gd name="T75" fmla="*/ 4 h 242"/>
                  <a:gd name="T76" fmla="*/ 108 w 158"/>
                  <a:gd name="T77" fmla="*/ 6 h 242"/>
                  <a:gd name="T78" fmla="*/ 120 w 158"/>
                  <a:gd name="T79" fmla="*/ 18 h 242"/>
                  <a:gd name="T80" fmla="*/ 130 w 158"/>
                  <a:gd name="T81" fmla="*/ 34 h 242"/>
                  <a:gd name="T82" fmla="*/ 140 w 158"/>
                  <a:gd name="T83" fmla="*/ 52 h 242"/>
                  <a:gd name="T84" fmla="*/ 148 w 158"/>
                  <a:gd name="T85" fmla="*/ 72 h 242"/>
                  <a:gd name="T86" fmla="*/ 154 w 158"/>
                  <a:gd name="T87" fmla="*/ 94 h 242"/>
                  <a:gd name="T88" fmla="*/ 158 w 158"/>
                  <a:gd name="T89" fmla="*/ 118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58" h="242">
                    <a:moveTo>
                      <a:pt x="158" y="118"/>
                    </a:moveTo>
                    <a:lnTo>
                      <a:pt x="158" y="118"/>
                    </a:lnTo>
                    <a:lnTo>
                      <a:pt x="150" y="154"/>
                    </a:lnTo>
                    <a:lnTo>
                      <a:pt x="144" y="186"/>
                    </a:lnTo>
                    <a:lnTo>
                      <a:pt x="144" y="202"/>
                    </a:lnTo>
                    <a:lnTo>
                      <a:pt x="144" y="214"/>
                    </a:lnTo>
                    <a:lnTo>
                      <a:pt x="144" y="214"/>
                    </a:lnTo>
                    <a:lnTo>
                      <a:pt x="144" y="220"/>
                    </a:lnTo>
                    <a:lnTo>
                      <a:pt x="140" y="224"/>
                    </a:lnTo>
                    <a:lnTo>
                      <a:pt x="134" y="228"/>
                    </a:lnTo>
                    <a:lnTo>
                      <a:pt x="124" y="232"/>
                    </a:lnTo>
                    <a:lnTo>
                      <a:pt x="102" y="238"/>
                    </a:lnTo>
                    <a:lnTo>
                      <a:pt x="78" y="242"/>
                    </a:lnTo>
                    <a:lnTo>
                      <a:pt x="52" y="242"/>
                    </a:lnTo>
                    <a:lnTo>
                      <a:pt x="28" y="242"/>
                    </a:lnTo>
                    <a:lnTo>
                      <a:pt x="10" y="240"/>
                    </a:lnTo>
                    <a:lnTo>
                      <a:pt x="4" y="238"/>
                    </a:lnTo>
                    <a:lnTo>
                      <a:pt x="2" y="236"/>
                    </a:lnTo>
                    <a:lnTo>
                      <a:pt x="2" y="236"/>
                    </a:lnTo>
                    <a:lnTo>
                      <a:pt x="0" y="228"/>
                    </a:lnTo>
                    <a:lnTo>
                      <a:pt x="0" y="214"/>
                    </a:lnTo>
                    <a:lnTo>
                      <a:pt x="4" y="176"/>
                    </a:lnTo>
                    <a:lnTo>
                      <a:pt x="8" y="132"/>
                    </a:lnTo>
                    <a:lnTo>
                      <a:pt x="8" y="110"/>
                    </a:lnTo>
                    <a:lnTo>
                      <a:pt x="8" y="94"/>
                    </a:lnTo>
                    <a:lnTo>
                      <a:pt x="8" y="94"/>
                    </a:lnTo>
                    <a:lnTo>
                      <a:pt x="8" y="78"/>
                    </a:lnTo>
                    <a:lnTo>
                      <a:pt x="12" y="62"/>
                    </a:lnTo>
                    <a:lnTo>
                      <a:pt x="20" y="48"/>
                    </a:lnTo>
                    <a:lnTo>
                      <a:pt x="30" y="34"/>
                    </a:lnTo>
                    <a:lnTo>
                      <a:pt x="42" y="22"/>
                    </a:lnTo>
                    <a:lnTo>
                      <a:pt x="56" y="12"/>
                    </a:lnTo>
                    <a:lnTo>
                      <a:pt x="70" y="6"/>
                    </a:lnTo>
                    <a:lnTo>
                      <a:pt x="82" y="0"/>
                    </a:lnTo>
                    <a:lnTo>
                      <a:pt x="82" y="0"/>
                    </a:lnTo>
                    <a:lnTo>
                      <a:pt x="88" y="0"/>
                    </a:lnTo>
                    <a:lnTo>
                      <a:pt x="94" y="0"/>
                    </a:lnTo>
                    <a:lnTo>
                      <a:pt x="102" y="4"/>
                    </a:lnTo>
                    <a:lnTo>
                      <a:pt x="108" y="6"/>
                    </a:lnTo>
                    <a:lnTo>
                      <a:pt x="120" y="18"/>
                    </a:lnTo>
                    <a:lnTo>
                      <a:pt x="130" y="34"/>
                    </a:lnTo>
                    <a:lnTo>
                      <a:pt x="140" y="52"/>
                    </a:lnTo>
                    <a:lnTo>
                      <a:pt x="148" y="72"/>
                    </a:lnTo>
                    <a:lnTo>
                      <a:pt x="154" y="94"/>
                    </a:lnTo>
                    <a:lnTo>
                      <a:pt x="158" y="11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44" name="Freeform 61"/>
              <p:cNvSpPr>
                <a:spLocks/>
              </p:cNvSpPr>
              <p:nvPr/>
            </p:nvSpPr>
            <p:spPr bwMode="auto">
              <a:xfrm>
                <a:off x="6870700" y="5797550"/>
                <a:ext cx="844550" cy="803275"/>
              </a:xfrm>
              <a:custGeom>
                <a:avLst/>
                <a:gdLst>
                  <a:gd name="T0" fmla="*/ 106 w 532"/>
                  <a:gd name="T1" fmla="*/ 0 h 506"/>
                  <a:gd name="T2" fmla="*/ 106 w 532"/>
                  <a:gd name="T3" fmla="*/ 0 h 506"/>
                  <a:gd name="T4" fmla="*/ 138 w 532"/>
                  <a:gd name="T5" fmla="*/ 30 h 506"/>
                  <a:gd name="T6" fmla="*/ 178 w 532"/>
                  <a:gd name="T7" fmla="*/ 68 h 506"/>
                  <a:gd name="T8" fmla="*/ 228 w 532"/>
                  <a:gd name="T9" fmla="*/ 118 h 506"/>
                  <a:gd name="T10" fmla="*/ 286 w 532"/>
                  <a:gd name="T11" fmla="*/ 182 h 506"/>
                  <a:gd name="T12" fmla="*/ 352 w 532"/>
                  <a:gd name="T13" fmla="*/ 258 h 506"/>
                  <a:gd name="T14" fmla="*/ 422 w 532"/>
                  <a:gd name="T15" fmla="*/ 346 h 506"/>
                  <a:gd name="T16" fmla="*/ 460 w 532"/>
                  <a:gd name="T17" fmla="*/ 394 h 506"/>
                  <a:gd name="T18" fmla="*/ 496 w 532"/>
                  <a:gd name="T19" fmla="*/ 444 h 506"/>
                  <a:gd name="T20" fmla="*/ 532 w 532"/>
                  <a:gd name="T21" fmla="*/ 506 h 506"/>
                  <a:gd name="T22" fmla="*/ 532 w 532"/>
                  <a:gd name="T23" fmla="*/ 506 h 506"/>
                  <a:gd name="T24" fmla="*/ 418 w 532"/>
                  <a:gd name="T25" fmla="*/ 450 h 506"/>
                  <a:gd name="T26" fmla="*/ 322 w 532"/>
                  <a:gd name="T27" fmla="*/ 402 h 506"/>
                  <a:gd name="T28" fmla="*/ 242 w 532"/>
                  <a:gd name="T29" fmla="*/ 364 h 506"/>
                  <a:gd name="T30" fmla="*/ 226 w 532"/>
                  <a:gd name="T31" fmla="*/ 208 h 506"/>
                  <a:gd name="T32" fmla="*/ 226 w 532"/>
                  <a:gd name="T33" fmla="*/ 208 h 506"/>
                  <a:gd name="T34" fmla="*/ 128 w 532"/>
                  <a:gd name="T35" fmla="*/ 170 h 506"/>
                  <a:gd name="T36" fmla="*/ 0 w 532"/>
                  <a:gd name="T37" fmla="*/ 120 h 506"/>
                  <a:gd name="T38" fmla="*/ 106 w 532"/>
                  <a:gd name="T39" fmla="*/ 0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2" h="506">
                    <a:moveTo>
                      <a:pt x="106" y="0"/>
                    </a:moveTo>
                    <a:lnTo>
                      <a:pt x="106" y="0"/>
                    </a:lnTo>
                    <a:lnTo>
                      <a:pt x="138" y="30"/>
                    </a:lnTo>
                    <a:lnTo>
                      <a:pt x="178" y="68"/>
                    </a:lnTo>
                    <a:lnTo>
                      <a:pt x="228" y="118"/>
                    </a:lnTo>
                    <a:lnTo>
                      <a:pt x="286" y="182"/>
                    </a:lnTo>
                    <a:lnTo>
                      <a:pt x="352" y="258"/>
                    </a:lnTo>
                    <a:lnTo>
                      <a:pt x="422" y="346"/>
                    </a:lnTo>
                    <a:lnTo>
                      <a:pt x="460" y="394"/>
                    </a:lnTo>
                    <a:lnTo>
                      <a:pt x="496" y="444"/>
                    </a:lnTo>
                    <a:lnTo>
                      <a:pt x="532" y="506"/>
                    </a:lnTo>
                    <a:lnTo>
                      <a:pt x="532" y="506"/>
                    </a:lnTo>
                    <a:lnTo>
                      <a:pt x="418" y="450"/>
                    </a:lnTo>
                    <a:lnTo>
                      <a:pt x="322" y="402"/>
                    </a:lnTo>
                    <a:lnTo>
                      <a:pt x="242" y="364"/>
                    </a:lnTo>
                    <a:lnTo>
                      <a:pt x="226" y="208"/>
                    </a:lnTo>
                    <a:lnTo>
                      <a:pt x="226" y="208"/>
                    </a:lnTo>
                    <a:lnTo>
                      <a:pt x="128" y="170"/>
                    </a:lnTo>
                    <a:lnTo>
                      <a:pt x="0" y="120"/>
                    </a:lnTo>
                    <a:lnTo>
                      <a:pt x="106" y="0"/>
                    </a:lnTo>
                    <a:close/>
                  </a:path>
                </a:pathLst>
              </a:custGeom>
              <a:solidFill>
                <a:srgbClr val="676C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45" name="Freeform 62"/>
              <p:cNvSpPr>
                <a:spLocks/>
              </p:cNvSpPr>
              <p:nvPr/>
            </p:nvSpPr>
            <p:spPr bwMode="auto">
              <a:xfrm>
                <a:off x="7375525" y="5819775"/>
                <a:ext cx="339725" cy="781050"/>
              </a:xfrm>
              <a:custGeom>
                <a:avLst/>
                <a:gdLst>
                  <a:gd name="T0" fmla="*/ 0 w 214"/>
                  <a:gd name="T1" fmla="*/ 0 h 492"/>
                  <a:gd name="T2" fmla="*/ 0 w 214"/>
                  <a:gd name="T3" fmla="*/ 0 h 492"/>
                  <a:gd name="T4" fmla="*/ 106 w 214"/>
                  <a:gd name="T5" fmla="*/ 82 h 492"/>
                  <a:gd name="T6" fmla="*/ 70 w 214"/>
                  <a:gd name="T7" fmla="*/ 142 h 492"/>
                  <a:gd name="T8" fmla="*/ 70 w 214"/>
                  <a:gd name="T9" fmla="*/ 142 h 492"/>
                  <a:gd name="T10" fmla="*/ 120 w 214"/>
                  <a:gd name="T11" fmla="*/ 182 h 492"/>
                  <a:gd name="T12" fmla="*/ 156 w 214"/>
                  <a:gd name="T13" fmla="*/ 214 h 492"/>
                  <a:gd name="T14" fmla="*/ 170 w 214"/>
                  <a:gd name="T15" fmla="*/ 228 h 492"/>
                  <a:gd name="T16" fmla="*/ 178 w 214"/>
                  <a:gd name="T17" fmla="*/ 238 h 492"/>
                  <a:gd name="T18" fmla="*/ 214 w 214"/>
                  <a:gd name="T19" fmla="*/ 492 h 492"/>
                  <a:gd name="T20" fmla="*/ 214 w 214"/>
                  <a:gd name="T21" fmla="*/ 492 h 492"/>
                  <a:gd name="T22" fmla="*/ 198 w 214"/>
                  <a:gd name="T23" fmla="*/ 464 h 492"/>
                  <a:gd name="T24" fmla="*/ 172 w 214"/>
                  <a:gd name="T25" fmla="*/ 418 h 492"/>
                  <a:gd name="T26" fmla="*/ 172 w 214"/>
                  <a:gd name="T27" fmla="*/ 418 h 492"/>
                  <a:gd name="T28" fmla="*/ 142 w 214"/>
                  <a:gd name="T29" fmla="*/ 354 h 492"/>
                  <a:gd name="T30" fmla="*/ 86 w 214"/>
                  <a:gd name="T31" fmla="*/ 230 h 492"/>
                  <a:gd name="T32" fmla="*/ 56 w 214"/>
                  <a:gd name="T33" fmla="*/ 162 h 492"/>
                  <a:gd name="T34" fmla="*/ 30 w 214"/>
                  <a:gd name="T35" fmla="*/ 96 h 492"/>
                  <a:gd name="T36" fmla="*/ 10 w 214"/>
                  <a:gd name="T37" fmla="*/ 40 h 492"/>
                  <a:gd name="T38" fmla="*/ 4 w 214"/>
                  <a:gd name="T39" fmla="*/ 18 h 492"/>
                  <a:gd name="T40" fmla="*/ 0 w 214"/>
                  <a:gd name="T41" fmla="*/ 0 h 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4" h="492">
                    <a:moveTo>
                      <a:pt x="0" y="0"/>
                    </a:moveTo>
                    <a:lnTo>
                      <a:pt x="0" y="0"/>
                    </a:lnTo>
                    <a:lnTo>
                      <a:pt x="106" y="82"/>
                    </a:lnTo>
                    <a:lnTo>
                      <a:pt x="70" y="142"/>
                    </a:lnTo>
                    <a:lnTo>
                      <a:pt x="70" y="142"/>
                    </a:lnTo>
                    <a:lnTo>
                      <a:pt x="120" y="182"/>
                    </a:lnTo>
                    <a:lnTo>
                      <a:pt x="156" y="214"/>
                    </a:lnTo>
                    <a:lnTo>
                      <a:pt x="170" y="228"/>
                    </a:lnTo>
                    <a:lnTo>
                      <a:pt x="178" y="238"/>
                    </a:lnTo>
                    <a:lnTo>
                      <a:pt x="214" y="492"/>
                    </a:lnTo>
                    <a:lnTo>
                      <a:pt x="214" y="492"/>
                    </a:lnTo>
                    <a:lnTo>
                      <a:pt x="198" y="464"/>
                    </a:lnTo>
                    <a:lnTo>
                      <a:pt x="172" y="418"/>
                    </a:lnTo>
                    <a:lnTo>
                      <a:pt x="172" y="418"/>
                    </a:lnTo>
                    <a:lnTo>
                      <a:pt x="142" y="354"/>
                    </a:lnTo>
                    <a:lnTo>
                      <a:pt x="86" y="230"/>
                    </a:lnTo>
                    <a:lnTo>
                      <a:pt x="56" y="162"/>
                    </a:lnTo>
                    <a:lnTo>
                      <a:pt x="30" y="96"/>
                    </a:lnTo>
                    <a:lnTo>
                      <a:pt x="10" y="40"/>
                    </a:lnTo>
                    <a:lnTo>
                      <a:pt x="4" y="1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76C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46" name="Freeform 63"/>
              <p:cNvSpPr>
                <a:spLocks/>
              </p:cNvSpPr>
              <p:nvPr/>
            </p:nvSpPr>
            <p:spPr bwMode="auto">
              <a:xfrm>
                <a:off x="7375525" y="5819775"/>
                <a:ext cx="339725" cy="781050"/>
              </a:xfrm>
              <a:custGeom>
                <a:avLst/>
                <a:gdLst>
                  <a:gd name="T0" fmla="*/ 0 w 214"/>
                  <a:gd name="T1" fmla="*/ 0 h 492"/>
                  <a:gd name="T2" fmla="*/ 0 w 214"/>
                  <a:gd name="T3" fmla="*/ 0 h 492"/>
                  <a:gd name="T4" fmla="*/ 106 w 214"/>
                  <a:gd name="T5" fmla="*/ 82 h 492"/>
                  <a:gd name="T6" fmla="*/ 70 w 214"/>
                  <a:gd name="T7" fmla="*/ 142 h 492"/>
                  <a:gd name="T8" fmla="*/ 70 w 214"/>
                  <a:gd name="T9" fmla="*/ 142 h 492"/>
                  <a:gd name="T10" fmla="*/ 120 w 214"/>
                  <a:gd name="T11" fmla="*/ 182 h 492"/>
                  <a:gd name="T12" fmla="*/ 156 w 214"/>
                  <a:gd name="T13" fmla="*/ 214 h 492"/>
                  <a:gd name="T14" fmla="*/ 170 w 214"/>
                  <a:gd name="T15" fmla="*/ 228 h 492"/>
                  <a:gd name="T16" fmla="*/ 178 w 214"/>
                  <a:gd name="T17" fmla="*/ 238 h 492"/>
                  <a:gd name="T18" fmla="*/ 214 w 214"/>
                  <a:gd name="T19" fmla="*/ 492 h 492"/>
                  <a:gd name="T20" fmla="*/ 214 w 214"/>
                  <a:gd name="T21" fmla="*/ 492 h 492"/>
                  <a:gd name="T22" fmla="*/ 198 w 214"/>
                  <a:gd name="T23" fmla="*/ 464 h 492"/>
                  <a:gd name="T24" fmla="*/ 172 w 214"/>
                  <a:gd name="T25" fmla="*/ 418 h 492"/>
                  <a:gd name="T26" fmla="*/ 172 w 214"/>
                  <a:gd name="T27" fmla="*/ 418 h 492"/>
                  <a:gd name="T28" fmla="*/ 142 w 214"/>
                  <a:gd name="T29" fmla="*/ 354 h 492"/>
                  <a:gd name="T30" fmla="*/ 86 w 214"/>
                  <a:gd name="T31" fmla="*/ 230 h 492"/>
                  <a:gd name="T32" fmla="*/ 56 w 214"/>
                  <a:gd name="T33" fmla="*/ 162 h 492"/>
                  <a:gd name="T34" fmla="*/ 30 w 214"/>
                  <a:gd name="T35" fmla="*/ 96 h 492"/>
                  <a:gd name="T36" fmla="*/ 10 w 214"/>
                  <a:gd name="T37" fmla="*/ 40 h 492"/>
                  <a:gd name="T38" fmla="*/ 4 w 214"/>
                  <a:gd name="T39" fmla="*/ 18 h 492"/>
                  <a:gd name="T40" fmla="*/ 0 w 214"/>
                  <a:gd name="T41" fmla="*/ 0 h 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4" h="492">
                    <a:moveTo>
                      <a:pt x="0" y="0"/>
                    </a:moveTo>
                    <a:lnTo>
                      <a:pt x="0" y="0"/>
                    </a:lnTo>
                    <a:lnTo>
                      <a:pt x="106" y="82"/>
                    </a:lnTo>
                    <a:lnTo>
                      <a:pt x="70" y="142"/>
                    </a:lnTo>
                    <a:lnTo>
                      <a:pt x="70" y="142"/>
                    </a:lnTo>
                    <a:lnTo>
                      <a:pt x="120" y="182"/>
                    </a:lnTo>
                    <a:lnTo>
                      <a:pt x="156" y="214"/>
                    </a:lnTo>
                    <a:lnTo>
                      <a:pt x="170" y="228"/>
                    </a:lnTo>
                    <a:lnTo>
                      <a:pt x="178" y="238"/>
                    </a:lnTo>
                    <a:lnTo>
                      <a:pt x="214" y="492"/>
                    </a:lnTo>
                    <a:lnTo>
                      <a:pt x="214" y="492"/>
                    </a:lnTo>
                    <a:lnTo>
                      <a:pt x="198" y="464"/>
                    </a:lnTo>
                    <a:lnTo>
                      <a:pt x="172" y="418"/>
                    </a:lnTo>
                    <a:lnTo>
                      <a:pt x="172" y="418"/>
                    </a:lnTo>
                    <a:lnTo>
                      <a:pt x="142" y="354"/>
                    </a:lnTo>
                    <a:lnTo>
                      <a:pt x="86" y="230"/>
                    </a:lnTo>
                    <a:lnTo>
                      <a:pt x="56" y="162"/>
                    </a:lnTo>
                    <a:lnTo>
                      <a:pt x="30" y="96"/>
                    </a:lnTo>
                    <a:lnTo>
                      <a:pt x="10" y="40"/>
                    </a:lnTo>
                    <a:lnTo>
                      <a:pt x="4" y="1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47" name="Freeform 64"/>
              <p:cNvSpPr>
                <a:spLocks/>
              </p:cNvSpPr>
              <p:nvPr/>
            </p:nvSpPr>
            <p:spPr bwMode="auto">
              <a:xfrm>
                <a:off x="6969125" y="5676900"/>
                <a:ext cx="377825" cy="200025"/>
              </a:xfrm>
              <a:custGeom>
                <a:avLst/>
                <a:gdLst>
                  <a:gd name="T0" fmla="*/ 0 w 238"/>
                  <a:gd name="T1" fmla="*/ 64 h 126"/>
                  <a:gd name="T2" fmla="*/ 36 w 238"/>
                  <a:gd name="T3" fmla="*/ 0 h 126"/>
                  <a:gd name="T4" fmla="*/ 36 w 238"/>
                  <a:gd name="T5" fmla="*/ 0 h 126"/>
                  <a:gd name="T6" fmla="*/ 128 w 238"/>
                  <a:gd name="T7" fmla="*/ 20 h 126"/>
                  <a:gd name="T8" fmla="*/ 196 w 238"/>
                  <a:gd name="T9" fmla="*/ 34 h 126"/>
                  <a:gd name="T10" fmla="*/ 238 w 238"/>
                  <a:gd name="T11" fmla="*/ 40 h 126"/>
                  <a:gd name="T12" fmla="*/ 194 w 238"/>
                  <a:gd name="T13" fmla="*/ 126 h 126"/>
                  <a:gd name="T14" fmla="*/ 194 w 238"/>
                  <a:gd name="T15" fmla="*/ 126 h 126"/>
                  <a:gd name="T16" fmla="*/ 170 w 238"/>
                  <a:gd name="T17" fmla="*/ 122 h 126"/>
                  <a:gd name="T18" fmla="*/ 116 w 238"/>
                  <a:gd name="T19" fmla="*/ 110 h 126"/>
                  <a:gd name="T20" fmla="*/ 84 w 238"/>
                  <a:gd name="T21" fmla="*/ 102 h 126"/>
                  <a:gd name="T22" fmla="*/ 52 w 238"/>
                  <a:gd name="T23" fmla="*/ 92 h 126"/>
                  <a:gd name="T24" fmla="*/ 22 w 238"/>
                  <a:gd name="T25" fmla="*/ 78 h 126"/>
                  <a:gd name="T26" fmla="*/ 10 w 238"/>
                  <a:gd name="T27" fmla="*/ 72 h 126"/>
                  <a:gd name="T28" fmla="*/ 0 w 238"/>
                  <a:gd name="T29" fmla="*/ 64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38" h="126">
                    <a:moveTo>
                      <a:pt x="0" y="64"/>
                    </a:moveTo>
                    <a:lnTo>
                      <a:pt x="36" y="0"/>
                    </a:lnTo>
                    <a:lnTo>
                      <a:pt x="36" y="0"/>
                    </a:lnTo>
                    <a:lnTo>
                      <a:pt x="128" y="20"/>
                    </a:lnTo>
                    <a:lnTo>
                      <a:pt x="196" y="34"/>
                    </a:lnTo>
                    <a:lnTo>
                      <a:pt x="238" y="40"/>
                    </a:lnTo>
                    <a:lnTo>
                      <a:pt x="194" y="126"/>
                    </a:lnTo>
                    <a:lnTo>
                      <a:pt x="194" y="126"/>
                    </a:lnTo>
                    <a:lnTo>
                      <a:pt x="170" y="122"/>
                    </a:lnTo>
                    <a:lnTo>
                      <a:pt x="116" y="110"/>
                    </a:lnTo>
                    <a:lnTo>
                      <a:pt x="84" y="102"/>
                    </a:lnTo>
                    <a:lnTo>
                      <a:pt x="52" y="92"/>
                    </a:lnTo>
                    <a:lnTo>
                      <a:pt x="22" y="78"/>
                    </a:lnTo>
                    <a:lnTo>
                      <a:pt x="10" y="72"/>
                    </a:lnTo>
                    <a:lnTo>
                      <a:pt x="0" y="6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48" name="Freeform 65"/>
              <p:cNvSpPr>
                <a:spLocks/>
              </p:cNvSpPr>
              <p:nvPr/>
            </p:nvSpPr>
            <p:spPr bwMode="auto">
              <a:xfrm>
                <a:off x="6969125" y="5676900"/>
                <a:ext cx="377825" cy="200025"/>
              </a:xfrm>
              <a:custGeom>
                <a:avLst/>
                <a:gdLst>
                  <a:gd name="T0" fmla="*/ 0 w 238"/>
                  <a:gd name="T1" fmla="*/ 64 h 126"/>
                  <a:gd name="T2" fmla="*/ 36 w 238"/>
                  <a:gd name="T3" fmla="*/ 0 h 126"/>
                  <a:gd name="T4" fmla="*/ 36 w 238"/>
                  <a:gd name="T5" fmla="*/ 0 h 126"/>
                  <a:gd name="T6" fmla="*/ 128 w 238"/>
                  <a:gd name="T7" fmla="*/ 20 h 126"/>
                  <a:gd name="T8" fmla="*/ 196 w 238"/>
                  <a:gd name="T9" fmla="*/ 34 h 126"/>
                  <a:gd name="T10" fmla="*/ 238 w 238"/>
                  <a:gd name="T11" fmla="*/ 40 h 126"/>
                  <a:gd name="T12" fmla="*/ 194 w 238"/>
                  <a:gd name="T13" fmla="*/ 126 h 126"/>
                  <a:gd name="T14" fmla="*/ 194 w 238"/>
                  <a:gd name="T15" fmla="*/ 126 h 126"/>
                  <a:gd name="T16" fmla="*/ 170 w 238"/>
                  <a:gd name="T17" fmla="*/ 122 h 126"/>
                  <a:gd name="T18" fmla="*/ 116 w 238"/>
                  <a:gd name="T19" fmla="*/ 110 h 126"/>
                  <a:gd name="T20" fmla="*/ 84 w 238"/>
                  <a:gd name="T21" fmla="*/ 102 h 126"/>
                  <a:gd name="T22" fmla="*/ 52 w 238"/>
                  <a:gd name="T23" fmla="*/ 92 h 126"/>
                  <a:gd name="T24" fmla="*/ 22 w 238"/>
                  <a:gd name="T25" fmla="*/ 78 h 126"/>
                  <a:gd name="T26" fmla="*/ 10 w 238"/>
                  <a:gd name="T27" fmla="*/ 72 h 126"/>
                  <a:gd name="T28" fmla="*/ 0 w 238"/>
                  <a:gd name="T29" fmla="*/ 64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38" h="126">
                    <a:moveTo>
                      <a:pt x="0" y="64"/>
                    </a:moveTo>
                    <a:lnTo>
                      <a:pt x="36" y="0"/>
                    </a:lnTo>
                    <a:lnTo>
                      <a:pt x="36" y="0"/>
                    </a:lnTo>
                    <a:lnTo>
                      <a:pt x="128" y="20"/>
                    </a:lnTo>
                    <a:lnTo>
                      <a:pt x="196" y="34"/>
                    </a:lnTo>
                    <a:lnTo>
                      <a:pt x="238" y="40"/>
                    </a:lnTo>
                    <a:lnTo>
                      <a:pt x="194" y="126"/>
                    </a:lnTo>
                    <a:lnTo>
                      <a:pt x="194" y="126"/>
                    </a:lnTo>
                    <a:lnTo>
                      <a:pt x="170" y="122"/>
                    </a:lnTo>
                    <a:lnTo>
                      <a:pt x="116" y="110"/>
                    </a:lnTo>
                    <a:lnTo>
                      <a:pt x="84" y="102"/>
                    </a:lnTo>
                    <a:lnTo>
                      <a:pt x="52" y="92"/>
                    </a:lnTo>
                    <a:lnTo>
                      <a:pt x="22" y="78"/>
                    </a:lnTo>
                    <a:lnTo>
                      <a:pt x="10" y="72"/>
                    </a:lnTo>
                    <a:lnTo>
                      <a:pt x="0" y="6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49" name="Freeform 66"/>
              <p:cNvSpPr>
                <a:spLocks/>
              </p:cNvSpPr>
              <p:nvPr/>
            </p:nvSpPr>
            <p:spPr bwMode="auto">
              <a:xfrm>
                <a:off x="7715250" y="6623050"/>
                <a:ext cx="79375" cy="146050"/>
              </a:xfrm>
              <a:custGeom>
                <a:avLst/>
                <a:gdLst>
                  <a:gd name="T0" fmla="*/ 0 w 50"/>
                  <a:gd name="T1" fmla="*/ 0 h 92"/>
                  <a:gd name="T2" fmla="*/ 0 w 50"/>
                  <a:gd name="T3" fmla="*/ 0 h 92"/>
                  <a:gd name="T4" fmla="*/ 18 w 50"/>
                  <a:gd name="T5" fmla="*/ 38 h 92"/>
                  <a:gd name="T6" fmla="*/ 34 w 50"/>
                  <a:gd name="T7" fmla="*/ 68 h 92"/>
                  <a:gd name="T8" fmla="*/ 42 w 50"/>
                  <a:gd name="T9" fmla="*/ 82 h 92"/>
                  <a:gd name="T10" fmla="*/ 50 w 50"/>
                  <a:gd name="T11" fmla="*/ 92 h 92"/>
                  <a:gd name="T12" fmla="*/ 50 w 50"/>
                  <a:gd name="T13" fmla="*/ 92 h 92"/>
                  <a:gd name="T14" fmla="*/ 46 w 50"/>
                  <a:gd name="T15" fmla="*/ 80 h 92"/>
                  <a:gd name="T16" fmla="*/ 36 w 50"/>
                  <a:gd name="T17" fmla="*/ 52 h 92"/>
                  <a:gd name="T18" fmla="*/ 28 w 50"/>
                  <a:gd name="T19" fmla="*/ 36 h 92"/>
                  <a:gd name="T20" fmla="*/ 20 w 50"/>
                  <a:gd name="T21" fmla="*/ 22 h 92"/>
                  <a:gd name="T22" fmla="*/ 10 w 50"/>
                  <a:gd name="T23" fmla="*/ 8 h 92"/>
                  <a:gd name="T24" fmla="*/ 0 w 50"/>
                  <a:gd name="T25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92">
                    <a:moveTo>
                      <a:pt x="0" y="0"/>
                    </a:moveTo>
                    <a:lnTo>
                      <a:pt x="0" y="0"/>
                    </a:lnTo>
                    <a:lnTo>
                      <a:pt x="18" y="38"/>
                    </a:lnTo>
                    <a:lnTo>
                      <a:pt x="34" y="68"/>
                    </a:lnTo>
                    <a:lnTo>
                      <a:pt x="42" y="82"/>
                    </a:lnTo>
                    <a:lnTo>
                      <a:pt x="50" y="92"/>
                    </a:lnTo>
                    <a:lnTo>
                      <a:pt x="50" y="92"/>
                    </a:lnTo>
                    <a:lnTo>
                      <a:pt x="46" y="80"/>
                    </a:lnTo>
                    <a:lnTo>
                      <a:pt x="36" y="52"/>
                    </a:lnTo>
                    <a:lnTo>
                      <a:pt x="28" y="36"/>
                    </a:lnTo>
                    <a:lnTo>
                      <a:pt x="20" y="22"/>
                    </a:lnTo>
                    <a:lnTo>
                      <a:pt x="10" y="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F3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50" name="Freeform 67"/>
              <p:cNvSpPr>
                <a:spLocks/>
              </p:cNvSpPr>
              <p:nvPr/>
            </p:nvSpPr>
            <p:spPr bwMode="auto">
              <a:xfrm>
                <a:off x="7715250" y="6623050"/>
                <a:ext cx="79375" cy="146050"/>
              </a:xfrm>
              <a:custGeom>
                <a:avLst/>
                <a:gdLst>
                  <a:gd name="T0" fmla="*/ 0 w 50"/>
                  <a:gd name="T1" fmla="*/ 0 h 92"/>
                  <a:gd name="T2" fmla="*/ 0 w 50"/>
                  <a:gd name="T3" fmla="*/ 0 h 92"/>
                  <a:gd name="T4" fmla="*/ 18 w 50"/>
                  <a:gd name="T5" fmla="*/ 38 h 92"/>
                  <a:gd name="T6" fmla="*/ 34 w 50"/>
                  <a:gd name="T7" fmla="*/ 68 h 92"/>
                  <a:gd name="T8" fmla="*/ 42 w 50"/>
                  <a:gd name="T9" fmla="*/ 82 h 92"/>
                  <a:gd name="T10" fmla="*/ 50 w 50"/>
                  <a:gd name="T11" fmla="*/ 92 h 92"/>
                  <a:gd name="T12" fmla="*/ 50 w 50"/>
                  <a:gd name="T13" fmla="*/ 92 h 92"/>
                  <a:gd name="T14" fmla="*/ 46 w 50"/>
                  <a:gd name="T15" fmla="*/ 80 h 92"/>
                  <a:gd name="T16" fmla="*/ 36 w 50"/>
                  <a:gd name="T17" fmla="*/ 52 h 92"/>
                  <a:gd name="T18" fmla="*/ 28 w 50"/>
                  <a:gd name="T19" fmla="*/ 36 h 92"/>
                  <a:gd name="T20" fmla="*/ 20 w 50"/>
                  <a:gd name="T21" fmla="*/ 22 h 92"/>
                  <a:gd name="T22" fmla="*/ 10 w 50"/>
                  <a:gd name="T23" fmla="*/ 8 h 92"/>
                  <a:gd name="T24" fmla="*/ 0 w 50"/>
                  <a:gd name="T25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92">
                    <a:moveTo>
                      <a:pt x="0" y="0"/>
                    </a:moveTo>
                    <a:lnTo>
                      <a:pt x="0" y="0"/>
                    </a:lnTo>
                    <a:lnTo>
                      <a:pt x="18" y="38"/>
                    </a:lnTo>
                    <a:lnTo>
                      <a:pt x="34" y="68"/>
                    </a:lnTo>
                    <a:lnTo>
                      <a:pt x="42" y="82"/>
                    </a:lnTo>
                    <a:lnTo>
                      <a:pt x="50" y="92"/>
                    </a:lnTo>
                    <a:lnTo>
                      <a:pt x="50" y="92"/>
                    </a:lnTo>
                    <a:lnTo>
                      <a:pt x="46" y="80"/>
                    </a:lnTo>
                    <a:lnTo>
                      <a:pt x="36" y="52"/>
                    </a:lnTo>
                    <a:lnTo>
                      <a:pt x="28" y="36"/>
                    </a:lnTo>
                    <a:lnTo>
                      <a:pt x="20" y="22"/>
                    </a:lnTo>
                    <a:lnTo>
                      <a:pt x="10" y="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51" name="Freeform 68"/>
              <p:cNvSpPr>
                <a:spLocks/>
              </p:cNvSpPr>
              <p:nvPr/>
            </p:nvSpPr>
            <p:spPr bwMode="auto">
              <a:xfrm>
                <a:off x="7626350" y="6645275"/>
                <a:ext cx="60325" cy="69850"/>
              </a:xfrm>
              <a:custGeom>
                <a:avLst/>
                <a:gdLst>
                  <a:gd name="T0" fmla="*/ 34 w 38"/>
                  <a:gd name="T1" fmla="*/ 12 h 44"/>
                  <a:gd name="T2" fmla="*/ 34 w 38"/>
                  <a:gd name="T3" fmla="*/ 12 h 44"/>
                  <a:gd name="T4" fmla="*/ 38 w 38"/>
                  <a:gd name="T5" fmla="*/ 20 h 44"/>
                  <a:gd name="T6" fmla="*/ 38 w 38"/>
                  <a:gd name="T7" fmla="*/ 30 h 44"/>
                  <a:gd name="T8" fmla="*/ 36 w 38"/>
                  <a:gd name="T9" fmla="*/ 36 h 44"/>
                  <a:gd name="T10" fmla="*/ 32 w 38"/>
                  <a:gd name="T11" fmla="*/ 42 h 44"/>
                  <a:gd name="T12" fmla="*/ 32 w 38"/>
                  <a:gd name="T13" fmla="*/ 42 h 44"/>
                  <a:gd name="T14" fmla="*/ 24 w 38"/>
                  <a:gd name="T15" fmla="*/ 44 h 44"/>
                  <a:gd name="T16" fmla="*/ 18 w 38"/>
                  <a:gd name="T17" fmla="*/ 42 h 44"/>
                  <a:gd name="T18" fmla="*/ 10 w 38"/>
                  <a:gd name="T19" fmla="*/ 38 h 44"/>
                  <a:gd name="T20" fmla="*/ 4 w 38"/>
                  <a:gd name="T21" fmla="*/ 32 h 44"/>
                  <a:gd name="T22" fmla="*/ 4 w 38"/>
                  <a:gd name="T23" fmla="*/ 32 h 44"/>
                  <a:gd name="T24" fmla="*/ 0 w 38"/>
                  <a:gd name="T25" fmla="*/ 24 h 44"/>
                  <a:gd name="T26" fmla="*/ 0 w 38"/>
                  <a:gd name="T27" fmla="*/ 16 h 44"/>
                  <a:gd name="T28" fmla="*/ 2 w 38"/>
                  <a:gd name="T29" fmla="*/ 8 h 44"/>
                  <a:gd name="T30" fmla="*/ 8 w 38"/>
                  <a:gd name="T31" fmla="*/ 2 h 44"/>
                  <a:gd name="T32" fmla="*/ 8 w 38"/>
                  <a:gd name="T33" fmla="*/ 2 h 44"/>
                  <a:gd name="T34" fmla="*/ 14 w 38"/>
                  <a:gd name="T35" fmla="*/ 0 h 44"/>
                  <a:gd name="T36" fmla="*/ 22 w 38"/>
                  <a:gd name="T37" fmla="*/ 2 h 44"/>
                  <a:gd name="T38" fmla="*/ 28 w 38"/>
                  <a:gd name="T39" fmla="*/ 6 h 44"/>
                  <a:gd name="T40" fmla="*/ 34 w 38"/>
                  <a:gd name="T41" fmla="*/ 1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8" h="44">
                    <a:moveTo>
                      <a:pt x="34" y="12"/>
                    </a:moveTo>
                    <a:lnTo>
                      <a:pt x="34" y="12"/>
                    </a:lnTo>
                    <a:lnTo>
                      <a:pt x="38" y="20"/>
                    </a:lnTo>
                    <a:lnTo>
                      <a:pt x="38" y="30"/>
                    </a:lnTo>
                    <a:lnTo>
                      <a:pt x="36" y="36"/>
                    </a:lnTo>
                    <a:lnTo>
                      <a:pt x="32" y="42"/>
                    </a:lnTo>
                    <a:lnTo>
                      <a:pt x="32" y="42"/>
                    </a:lnTo>
                    <a:lnTo>
                      <a:pt x="24" y="44"/>
                    </a:lnTo>
                    <a:lnTo>
                      <a:pt x="18" y="42"/>
                    </a:lnTo>
                    <a:lnTo>
                      <a:pt x="10" y="38"/>
                    </a:lnTo>
                    <a:lnTo>
                      <a:pt x="4" y="32"/>
                    </a:lnTo>
                    <a:lnTo>
                      <a:pt x="4" y="32"/>
                    </a:lnTo>
                    <a:lnTo>
                      <a:pt x="0" y="24"/>
                    </a:lnTo>
                    <a:lnTo>
                      <a:pt x="0" y="16"/>
                    </a:lnTo>
                    <a:lnTo>
                      <a:pt x="2" y="8"/>
                    </a:lnTo>
                    <a:lnTo>
                      <a:pt x="8" y="2"/>
                    </a:lnTo>
                    <a:lnTo>
                      <a:pt x="8" y="2"/>
                    </a:lnTo>
                    <a:lnTo>
                      <a:pt x="14" y="0"/>
                    </a:lnTo>
                    <a:lnTo>
                      <a:pt x="22" y="2"/>
                    </a:lnTo>
                    <a:lnTo>
                      <a:pt x="28" y="6"/>
                    </a:lnTo>
                    <a:lnTo>
                      <a:pt x="34" y="12"/>
                    </a:lnTo>
                    <a:close/>
                  </a:path>
                </a:pathLst>
              </a:custGeom>
              <a:solidFill>
                <a:srgbClr val="2F3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52" name="Freeform 69"/>
              <p:cNvSpPr>
                <a:spLocks/>
              </p:cNvSpPr>
              <p:nvPr/>
            </p:nvSpPr>
            <p:spPr bwMode="auto">
              <a:xfrm>
                <a:off x="7626350" y="6645275"/>
                <a:ext cx="60325" cy="69850"/>
              </a:xfrm>
              <a:custGeom>
                <a:avLst/>
                <a:gdLst>
                  <a:gd name="T0" fmla="*/ 34 w 38"/>
                  <a:gd name="T1" fmla="*/ 12 h 44"/>
                  <a:gd name="T2" fmla="*/ 34 w 38"/>
                  <a:gd name="T3" fmla="*/ 12 h 44"/>
                  <a:gd name="T4" fmla="*/ 38 w 38"/>
                  <a:gd name="T5" fmla="*/ 20 h 44"/>
                  <a:gd name="T6" fmla="*/ 38 w 38"/>
                  <a:gd name="T7" fmla="*/ 30 h 44"/>
                  <a:gd name="T8" fmla="*/ 36 w 38"/>
                  <a:gd name="T9" fmla="*/ 36 h 44"/>
                  <a:gd name="T10" fmla="*/ 32 w 38"/>
                  <a:gd name="T11" fmla="*/ 42 h 44"/>
                  <a:gd name="T12" fmla="*/ 32 w 38"/>
                  <a:gd name="T13" fmla="*/ 42 h 44"/>
                  <a:gd name="T14" fmla="*/ 24 w 38"/>
                  <a:gd name="T15" fmla="*/ 44 h 44"/>
                  <a:gd name="T16" fmla="*/ 18 w 38"/>
                  <a:gd name="T17" fmla="*/ 42 h 44"/>
                  <a:gd name="T18" fmla="*/ 10 w 38"/>
                  <a:gd name="T19" fmla="*/ 38 h 44"/>
                  <a:gd name="T20" fmla="*/ 4 w 38"/>
                  <a:gd name="T21" fmla="*/ 32 h 44"/>
                  <a:gd name="T22" fmla="*/ 4 w 38"/>
                  <a:gd name="T23" fmla="*/ 32 h 44"/>
                  <a:gd name="T24" fmla="*/ 0 w 38"/>
                  <a:gd name="T25" fmla="*/ 24 h 44"/>
                  <a:gd name="T26" fmla="*/ 0 w 38"/>
                  <a:gd name="T27" fmla="*/ 16 h 44"/>
                  <a:gd name="T28" fmla="*/ 2 w 38"/>
                  <a:gd name="T29" fmla="*/ 8 h 44"/>
                  <a:gd name="T30" fmla="*/ 8 w 38"/>
                  <a:gd name="T31" fmla="*/ 2 h 44"/>
                  <a:gd name="T32" fmla="*/ 8 w 38"/>
                  <a:gd name="T33" fmla="*/ 2 h 44"/>
                  <a:gd name="T34" fmla="*/ 14 w 38"/>
                  <a:gd name="T35" fmla="*/ 0 h 44"/>
                  <a:gd name="T36" fmla="*/ 22 w 38"/>
                  <a:gd name="T37" fmla="*/ 2 h 44"/>
                  <a:gd name="T38" fmla="*/ 28 w 38"/>
                  <a:gd name="T39" fmla="*/ 6 h 44"/>
                  <a:gd name="T40" fmla="*/ 34 w 38"/>
                  <a:gd name="T41" fmla="*/ 1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8" h="44">
                    <a:moveTo>
                      <a:pt x="34" y="12"/>
                    </a:moveTo>
                    <a:lnTo>
                      <a:pt x="34" y="12"/>
                    </a:lnTo>
                    <a:lnTo>
                      <a:pt x="38" y="20"/>
                    </a:lnTo>
                    <a:lnTo>
                      <a:pt x="38" y="30"/>
                    </a:lnTo>
                    <a:lnTo>
                      <a:pt x="36" y="36"/>
                    </a:lnTo>
                    <a:lnTo>
                      <a:pt x="32" y="42"/>
                    </a:lnTo>
                    <a:lnTo>
                      <a:pt x="32" y="42"/>
                    </a:lnTo>
                    <a:lnTo>
                      <a:pt x="24" y="44"/>
                    </a:lnTo>
                    <a:lnTo>
                      <a:pt x="18" y="42"/>
                    </a:lnTo>
                    <a:lnTo>
                      <a:pt x="10" y="38"/>
                    </a:lnTo>
                    <a:lnTo>
                      <a:pt x="4" y="32"/>
                    </a:lnTo>
                    <a:lnTo>
                      <a:pt x="4" y="32"/>
                    </a:lnTo>
                    <a:lnTo>
                      <a:pt x="0" y="24"/>
                    </a:lnTo>
                    <a:lnTo>
                      <a:pt x="0" y="16"/>
                    </a:lnTo>
                    <a:lnTo>
                      <a:pt x="2" y="8"/>
                    </a:lnTo>
                    <a:lnTo>
                      <a:pt x="8" y="2"/>
                    </a:lnTo>
                    <a:lnTo>
                      <a:pt x="8" y="2"/>
                    </a:lnTo>
                    <a:lnTo>
                      <a:pt x="14" y="0"/>
                    </a:lnTo>
                    <a:lnTo>
                      <a:pt x="22" y="2"/>
                    </a:lnTo>
                    <a:lnTo>
                      <a:pt x="28" y="6"/>
                    </a:lnTo>
                    <a:lnTo>
                      <a:pt x="34" y="1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53" name="Freeform 70"/>
              <p:cNvSpPr>
                <a:spLocks/>
              </p:cNvSpPr>
              <p:nvPr/>
            </p:nvSpPr>
            <p:spPr bwMode="auto">
              <a:xfrm>
                <a:off x="7702550" y="6769100"/>
                <a:ext cx="60325" cy="66675"/>
              </a:xfrm>
              <a:custGeom>
                <a:avLst/>
                <a:gdLst>
                  <a:gd name="T0" fmla="*/ 34 w 38"/>
                  <a:gd name="T1" fmla="*/ 12 h 42"/>
                  <a:gd name="T2" fmla="*/ 34 w 38"/>
                  <a:gd name="T3" fmla="*/ 12 h 42"/>
                  <a:gd name="T4" fmla="*/ 38 w 38"/>
                  <a:gd name="T5" fmla="*/ 20 h 42"/>
                  <a:gd name="T6" fmla="*/ 38 w 38"/>
                  <a:gd name="T7" fmla="*/ 28 h 42"/>
                  <a:gd name="T8" fmla="*/ 36 w 38"/>
                  <a:gd name="T9" fmla="*/ 36 h 42"/>
                  <a:gd name="T10" fmla="*/ 32 w 38"/>
                  <a:gd name="T11" fmla="*/ 40 h 42"/>
                  <a:gd name="T12" fmla="*/ 32 w 38"/>
                  <a:gd name="T13" fmla="*/ 40 h 42"/>
                  <a:gd name="T14" fmla="*/ 24 w 38"/>
                  <a:gd name="T15" fmla="*/ 42 h 42"/>
                  <a:gd name="T16" fmla="*/ 18 w 38"/>
                  <a:gd name="T17" fmla="*/ 42 h 42"/>
                  <a:gd name="T18" fmla="*/ 10 w 38"/>
                  <a:gd name="T19" fmla="*/ 38 h 42"/>
                  <a:gd name="T20" fmla="*/ 4 w 38"/>
                  <a:gd name="T21" fmla="*/ 30 h 42"/>
                  <a:gd name="T22" fmla="*/ 4 w 38"/>
                  <a:gd name="T23" fmla="*/ 30 h 42"/>
                  <a:gd name="T24" fmla="*/ 0 w 38"/>
                  <a:gd name="T25" fmla="*/ 22 h 42"/>
                  <a:gd name="T26" fmla="*/ 0 w 38"/>
                  <a:gd name="T27" fmla="*/ 14 h 42"/>
                  <a:gd name="T28" fmla="*/ 2 w 38"/>
                  <a:gd name="T29" fmla="*/ 6 h 42"/>
                  <a:gd name="T30" fmla="*/ 8 w 38"/>
                  <a:gd name="T31" fmla="*/ 2 h 42"/>
                  <a:gd name="T32" fmla="*/ 8 w 38"/>
                  <a:gd name="T33" fmla="*/ 2 h 42"/>
                  <a:gd name="T34" fmla="*/ 14 w 38"/>
                  <a:gd name="T35" fmla="*/ 0 h 42"/>
                  <a:gd name="T36" fmla="*/ 22 w 38"/>
                  <a:gd name="T37" fmla="*/ 0 h 42"/>
                  <a:gd name="T38" fmla="*/ 28 w 38"/>
                  <a:gd name="T39" fmla="*/ 4 h 42"/>
                  <a:gd name="T40" fmla="*/ 34 w 38"/>
                  <a:gd name="T41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8" h="42">
                    <a:moveTo>
                      <a:pt x="34" y="12"/>
                    </a:moveTo>
                    <a:lnTo>
                      <a:pt x="34" y="12"/>
                    </a:lnTo>
                    <a:lnTo>
                      <a:pt x="38" y="20"/>
                    </a:lnTo>
                    <a:lnTo>
                      <a:pt x="38" y="28"/>
                    </a:lnTo>
                    <a:lnTo>
                      <a:pt x="36" y="36"/>
                    </a:lnTo>
                    <a:lnTo>
                      <a:pt x="32" y="40"/>
                    </a:lnTo>
                    <a:lnTo>
                      <a:pt x="32" y="40"/>
                    </a:lnTo>
                    <a:lnTo>
                      <a:pt x="24" y="42"/>
                    </a:lnTo>
                    <a:lnTo>
                      <a:pt x="18" y="42"/>
                    </a:lnTo>
                    <a:lnTo>
                      <a:pt x="10" y="38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0" y="22"/>
                    </a:lnTo>
                    <a:lnTo>
                      <a:pt x="0" y="14"/>
                    </a:lnTo>
                    <a:lnTo>
                      <a:pt x="2" y="6"/>
                    </a:lnTo>
                    <a:lnTo>
                      <a:pt x="8" y="2"/>
                    </a:lnTo>
                    <a:lnTo>
                      <a:pt x="8" y="2"/>
                    </a:lnTo>
                    <a:lnTo>
                      <a:pt x="14" y="0"/>
                    </a:lnTo>
                    <a:lnTo>
                      <a:pt x="22" y="0"/>
                    </a:lnTo>
                    <a:lnTo>
                      <a:pt x="28" y="4"/>
                    </a:lnTo>
                    <a:lnTo>
                      <a:pt x="34" y="12"/>
                    </a:lnTo>
                    <a:close/>
                  </a:path>
                </a:pathLst>
              </a:custGeom>
              <a:solidFill>
                <a:srgbClr val="2F3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54" name="Freeform 71"/>
              <p:cNvSpPr>
                <a:spLocks/>
              </p:cNvSpPr>
              <p:nvPr/>
            </p:nvSpPr>
            <p:spPr bwMode="auto">
              <a:xfrm>
                <a:off x="7702550" y="6769100"/>
                <a:ext cx="60325" cy="66675"/>
              </a:xfrm>
              <a:custGeom>
                <a:avLst/>
                <a:gdLst>
                  <a:gd name="T0" fmla="*/ 34 w 38"/>
                  <a:gd name="T1" fmla="*/ 12 h 42"/>
                  <a:gd name="T2" fmla="*/ 34 w 38"/>
                  <a:gd name="T3" fmla="*/ 12 h 42"/>
                  <a:gd name="T4" fmla="*/ 38 w 38"/>
                  <a:gd name="T5" fmla="*/ 20 h 42"/>
                  <a:gd name="T6" fmla="*/ 38 w 38"/>
                  <a:gd name="T7" fmla="*/ 28 h 42"/>
                  <a:gd name="T8" fmla="*/ 36 w 38"/>
                  <a:gd name="T9" fmla="*/ 36 h 42"/>
                  <a:gd name="T10" fmla="*/ 32 w 38"/>
                  <a:gd name="T11" fmla="*/ 40 h 42"/>
                  <a:gd name="T12" fmla="*/ 32 w 38"/>
                  <a:gd name="T13" fmla="*/ 40 h 42"/>
                  <a:gd name="T14" fmla="*/ 24 w 38"/>
                  <a:gd name="T15" fmla="*/ 42 h 42"/>
                  <a:gd name="T16" fmla="*/ 18 w 38"/>
                  <a:gd name="T17" fmla="*/ 42 h 42"/>
                  <a:gd name="T18" fmla="*/ 10 w 38"/>
                  <a:gd name="T19" fmla="*/ 38 h 42"/>
                  <a:gd name="T20" fmla="*/ 4 w 38"/>
                  <a:gd name="T21" fmla="*/ 30 h 42"/>
                  <a:gd name="T22" fmla="*/ 4 w 38"/>
                  <a:gd name="T23" fmla="*/ 30 h 42"/>
                  <a:gd name="T24" fmla="*/ 0 w 38"/>
                  <a:gd name="T25" fmla="*/ 22 h 42"/>
                  <a:gd name="T26" fmla="*/ 0 w 38"/>
                  <a:gd name="T27" fmla="*/ 14 h 42"/>
                  <a:gd name="T28" fmla="*/ 2 w 38"/>
                  <a:gd name="T29" fmla="*/ 6 h 42"/>
                  <a:gd name="T30" fmla="*/ 8 w 38"/>
                  <a:gd name="T31" fmla="*/ 2 h 42"/>
                  <a:gd name="T32" fmla="*/ 8 w 38"/>
                  <a:gd name="T33" fmla="*/ 2 h 42"/>
                  <a:gd name="T34" fmla="*/ 14 w 38"/>
                  <a:gd name="T35" fmla="*/ 0 h 42"/>
                  <a:gd name="T36" fmla="*/ 22 w 38"/>
                  <a:gd name="T37" fmla="*/ 0 h 42"/>
                  <a:gd name="T38" fmla="*/ 28 w 38"/>
                  <a:gd name="T39" fmla="*/ 4 h 42"/>
                  <a:gd name="T40" fmla="*/ 34 w 38"/>
                  <a:gd name="T41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8" h="42">
                    <a:moveTo>
                      <a:pt x="34" y="12"/>
                    </a:moveTo>
                    <a:lnTo>
                      <a:pt x="34" y="12"/>
                    </a:lnTo>
                    <a:lnTo>
                      <a:pt x="38" y="20"/>
                    </a:lnTo>
                    <a:lnTo>
                      <a:pt x="38" y="28"/>
                    </a:lnTo>
                    <a:lnTo>
                      <a:pt x="36" y="36"/>
                    </a:lnTo>
                    <a:lnTo>
                      <a:pt x="32" y="40"/>
                    </a:lnTo>
                    <a:lnTo>
                      <a:pt x="32" y="40"/>
                    </a:lnTo>
                    <a:lnTo>
                      <a:pt x="24" y="42"/>
                    </a:lnTo>
                    <a:lnTo>
                      <a:pt x="18" y="42"/>
                    </a:lnTo>
                    <a:lnTo>
                      <a:pt x="10" y="38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0" y="22"/>
                    </a:lnTo>
                    <a:lnTo>
                      <a:pt x="0" y="14"/>
                    </a:lnTo>
                    <a:lnTo>
                      <a:pt x="2" y="6"/>
                    </a:lnTo>
                    <a:lnTo>
                      <a:pt x="8" y="2"/>
                    </a:lnTo>
                    <a:lnTo>
                      <a:pt x="8" y="2"/>
                    </a:lnTo>
                    <a:lnTo>
                      <a:pt x="14" y="0"/>
                    </a:lnTo>
                    <a:lnTo>
                      <a:pt x="22" y="0"/>
                    </a:lnTo>
                    <a:lnTo>
                      <a:pt x="28" y="4"/>
                    </a:lnTo>
                    <a:lnTo>
                      <a:pt x="34" y="1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55" name="Freeform 72"/>
              <p:cNvSpPr>
                <a:spLocks/>
              </p:cNvSpPr>
              <p:nvPr/>
            </p:nvSpPr>
            <p:spPr bwMode="auto">
              <a:xfrm>
                <a:off x="7318375" y="6775450"/>
                <a:ext cx="777875" cy="441325"/>
              </a:xfrm>
              <a:custGeom>
                <a:avLst/>
                <a:gdLst>
                  <a:gd name="T0" fmla="*/ 0 w 490"/>
                  <a:gd name="T1" fmla="*/ 278 h 278"/>
                  <a:gd name="T2" fmla="*/ 0 w 490"/>
                  <a:gd name="T3" fmla="*/ 278 h 278"/>
                  <a:gd name="T4" fmla="*/ 122 w 490"/>
                  <a:gd name="T5" fmla="*/ 224 h 278"/>
                  <a:gd name="T6" fmla="*/ 350 w 490"/>
                  <a:gd name="T7" fmla="*/ 124 h 278"/>
                  <a:gd name="T8" fmla="*/ 340 w 490"/>
                  <a:gd name="T9" fmla="*/ 54 h 278"/>
                  <a:gd name="T10" fmla="*/ 400 w 490"/>
                  <a:gd name="T11" fmla="*/ 96 h 278"/>
                  <a:gd name="T12" fmla="*/ 400 w 490"/>
                  <a:gd name="T13" fmla="*/ 96 h 278"/>
                  <a:gd name="T14" fmla="*/ 406 w 490"/>
                  <a:gd name="T15" fmla="*/ 86 h 278"/>
                  <a:gd name="T16" fmla="*/ 424 w 490"/>
                  <a:gd name="T17" fmla="*/ 62 h 278"/>
                  <a:gd name="T18" fmla="*/ 438 w 490"/>
                  <a:gd name="T19" fmla="*/ 48 h 278"/>
                  <a:gd name="T20" fmla="*/ 454 w 490"/>
                  <a:gd name="T21" fmla="*/ 32 h 278"/>
                  <a:gd name="T22" fmla="*/ 470 w 490"/>
                  <a:gd name="T23" fmla="*/ 14 h 278"/>
                  <a:gd name="T24" fmla="*/ 490 w 490"/>
                  <a:gd name="T25" fmla="*/ 0 h 278"/>
                  <a:gd name="T26" fmla="*/ 490 w 490"/>
                  <a:gd name="T27" fmla="*/ 0 h 278"/>
                  <a:gd name="T28" fmla="*/ 452 w 490"/>
                  <a:gd name="T29" fmla="*/ 54 h 278"/>
                  <a:gd name="T30" fmla="*/ 420 w 490"/>
                  <a:gd name="T31" fmla="*/ 96 h 278"/>
                  <a:gd name="T32" fmla="*/ 408 w 490"/>
                  <a:gd name="T33" fmla="*/ 112 h 278"/>
                  <a:gd name="T34" fmla="*/ 398 w 490"/>
                  <a:gd name="T35" fmla="*/ 122 h 278"/>
                  <a:gd name="T36" fmla="*/ 362 w 490"/>
                  <a:gd name="T37" fmla="*/ 84 h 278"/>
                  <a:gd name="T38" fmla="*/ 362 w 490"/>
                  <a:gd name="T39" fmla="*/ 84 h 278"/>
                  <a:gd name="T40" fmla="*/ 364 w 490"/>
                  <a:gd name="T41" fmla="*/ 108 h 278"/>
                  <a:gd name="T42" fmla="*/ 364 w 490"/>
                  <a:gd name="T43" fmla="*/ 138 h 278"/>
                  <a:gd name="T44" fmla="*/ 364 w 490"/>
                  <a:gd name="T45" fmla="*/ 138 h 278"/>
                  <a:gd name="T46" fmla="*/ 352 w 490"/>
                  <a:gd name="T47" fmla="*/ 144 h 278"/>
                  <a:gd name="T48" fmla="*/ 324 w 490"/>
                  <a:gd name="T49" fmla="*/ 156 h 278"/>
                  <a:gd name="T50" fmla="*/ 226 w 490"/>
                  <a:gd name="T51" fmla="*/ 192 h 278"/>
                  <a:gd name="T52" fmla="*/ 106 w 490"/>
                  <a:gd name="T53" fmla="*/ 234 h 278"/>
                  <a:gd name="T54" fmla="*/ 50 w 490"/>
                  <a:gd name="T55" fmla="*/ 258 h 278"/>
                  <a:gd name="T56" fmla="*/ 0 w 490"/>
                  <a:gd name="T57" fmla="*/ 278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90" h="278">
                    <a:moveTo>
                      <a:pt x="0" y="278"/>
                    </a:moveTo>
                    <a:lnTo>
                      <a:pt x="0" y="278"/>
                    </a:lnTo>
                    <a:lnTo>
                      <a:pt x="122" y="224"/>
                    </a:lnTo>
                    <a:lnTo>
                      <a:pt x="350" y="124"/>
                    </a:lnTo>
                    <a:lnTo>
                      <a:pt x="340" y="54"/>
                    </a:lnTo>
                    <a:lnTo>
                      <a:pt x="400" y="96"/>
                    </a:lnTo>
                    <a:lnTo>
                      <a:pt x="400" y="96"/>
                    </a:lnTo>
                    <a:lnTo>
                      <a:pt x="406" y="86"/>
                    </a:lnTo>
                    <a:lnTo>
                      <a:pt x="424" y="62"/>
                    </a:lnTo>
                    <a:lnTo>
                      <a:pt x="438" y="48"/>
                    </a:lnTo>
                    <a:lnTo>
                      <a:pt x="454" y="32"/>
                    </a:lnTo>
                    <a:lnTo>
                      <a:pt x="470" y="14"/>
                    </a:lnTo>
                    <a:lnTo>
                      <a:pt x="490" y="0"/>
                    </a:lnTo>
                    <a:lnTo>
                      <a:pt x="490" y="0"/>
                    </a:lnTo>
                    <a:lnTo>
                      <a:pt x="452" y="54"/>
                    </a:lnTo>
                    <a:lnTo>
                      <a:pt x="420" y="96"/>
                    </a:lnTo>
                    <a:lnTo>
                      <a:pt x="408" y="112"/>
                    </a:lnTo>
                    <a:lnTo>
                      <a:pt x="398" y="122"/>
                    </a:lnTo>
                    <a:lnTo>
                      <a:pt x="362" y="84"/>
                    </a:lnTo>
                    <a:lnTo>
                      <a:pt x="362" y="84"/>
                    </a:lnTo>
                    <a:lnTo>
                      <a:pt x="364" y="108"/>
                    </a:lnTo>
                    <a:lnTo>
                      <a:pt x="364" y="138"/>
                    </a:lnTo>
                    <a:lnTo>
                      <a:pt x="364" y="138"/>
                    </a:lnTo>
                    <a:lnTo>
                      <a:pt x="352" y="144"/>
                    </a:lnTo>
                    <a:lnTo>
                      <a:pt x="324" y="156"/>
                    </a:lnTo>
                    <a:lnTo>
                      <a:pt x="226" y="192"/>
                    </a:lnTo>
                    <a:lnTo>
                      <a:pt x="106" y="234"/>
                    </a:lnTo>
                    <a:lnTo>
                      <a:pt x="50" y="258"/>
                    </a:lnTo>
                    <a:lnTo>
                      <a:pt x="0" y="278"/>
                    </a:lnTo>
                    <a:close/>
                  </a:path>
                </a:pathLst>
              </a:custGeom>
              <a:solidFill>
                <a:srgbClr val="2F3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56" name="Freeform 73"/>
              <p:cNvSpPr>
                <a:spLocks/>
              </p:cNvSpPr>
              <p:nvPr/>
            </p:nvSpPr>
            <p:spPr bwMode="auto">
              <a:xfrm>
                <a:off x="7318375" y="6775450"/>
                <a:ext cx="777875" cy="441325"/>
              </a:xfrm>
              <a:custGeom>
                <a:avLst/>
                <a:gdLst>
                  <a:gd name="T0" fmla="*/ 0 w 490"/>
                  <a:gd name="T1" fmla="*/ 278 h 278"/>
                  <a:gd name="T2" fmla="*/ 0 w 490"/>
                  <a:gd name="T3" fmla="*/ 278 h 278"/>
                  <a:gd name="T4" fmla="*/ 122 w 490"/>
                  <a:gd name="T5" fmla="*/ 224 h 278"/>
                  <a:gd name="T6" fmla="*/ 350 w 490"/>
                  <a:gd name="T7" fmla="*/ 124 h 278"/>
                  <a:gd name="T8" fmla="*/ 340 w 490"/>
                  <a:gd name="T9" fmla="*/ 54 h 278"/>
                  <a:gd name="T10" fmla="*/ 400 w 490"/>
                  <a:gd name="T11" fmla="*/ 96 h 278"/>
                  <a:gd name="T12" fmla="*/ 400 w 490"/>
                  <a:gd name="T13" fmla="*/ 96 h 278"/>
                  <a:gd name="T14" fmla="*/ 406 w 490"/>
                  <a:gd name="T15" fmla="*/ 86 h 278"/>
                  <a:gd name="T16" fmla="*/ 424 w 490"/>
                  <a:gd name="T17" fmla="*/ 62 h 278"/>
                  <a:gd name="T18" fmla="*/ 438 w 490"/>
                  <a:gd name="T19" fmla="*/ 48 h 278"/>
                  <a:gd name="T20" fmla="*/ 454 w 490"/>
                  <a:gd name="T21" fmla="*/ 32 h 278"/>
                  <a:gd name="T22" fmla="*/ 470 w 490"/>
                  <a:gd name="T23" fmla="*/ 14 h 278"/>
                  <a:gd name="T24" fmla="*/ 490 w 490"/>
                  <a:gd name="T25" fmla="*/ 0 h 278"/>
                  <a:gd name="T26" fmla="*/ 490 w 490"/>
                  <a:gd name="T27" fmla="*/ 0 h 278"/>
                  <a:gd name="T28" fmla="*/ 452 w 490"/>
                  <a:gd name="T29" fmla="*/ 54 h 278"/>
                  <a:gd name="T30" fmla="*/ 420 w 490"/>
                  <a:gd name="T31" fmla="*/ 96 h 278"/>
                  <a:gd name="T32" fmla="*/ 408 w 490"/>
                  <a:gd name="T33" fmla="*/ 112 h 278"/>
                  <a:gd name="T34" fmla="*/ 398 w 490"/>
                  <a:gd name="T35" fmla="*/ 122 h 278"/>
                  <a:gd name="T36" fmla="*/ 362 w 490"/>
                  <a:gd name="T37" fmla="*/ 84 h 278"/>
                  <a:gd name="T38" fmla="*/ 362 w 490"/>
                  <a:gd name="T39" fmla="*/ 84 h 278"/>
                  <a:gd name="T40" fmla="*/ 364 w 490"/>
                  <a:gd name="T41" fmla="*/ 108 h 278"/>
                  <a:gd name="T42" fmla="*/ 364 w 490"/>
                  <a:gd name="T43" fmla="*/ 138 h 278"/>
                  <a:gd name="T44" fmla="*/ 364 w 490"/>
                  <a:gd name="T45" fmla="*/ 138 h 278"/>
                  <a:gd name="T46" fmla="*/ 352 w 490"/>
                  <a:gd name="T47" fmla="*/ 144 h 278"/>
                  <a:gd name="T48" fmla="*/ 324 w 490"/>
                  <a:gd name="T49" fmla="*/ 156 h 278"/>
                  <a:gd name="T50" fmla="*/ 226 w 490"/>
                  <a:gd name="T51" fmla="*/ 192 h 278"/>
                  <a:gd name="T52" fmla="*/ 106 w 490"/>
                  <a:gd name="T53" fmla="*/ 234 h 278"/>
                  <a:gd name="T54" fmla="*/ 50 w 490"/>
                  <a:gd name="T55" fmla="*/ 258 h 278"/>
                  <a:gd name="T56" fmla="*/ 0 w 490"/>
                  <a:gd name="T57" fmla="*/ 278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90" h="278">
                    <a:moveTo>
                      <a:pt x="0" y="278"/>
                    </a:moveTo>
                    <a:lnTo>
                      <a:pt x="0" y="278"/>
                    </a:lnTo>
                    <a:lnTo>
                      <a:pt x="122" y="224"/>
                    </a:lnTo>
                    <a:lnTo>
                      <a:pt x="350" y="124"/>
                    </a:lnTo>
                    <a:lnTo>
                      <a:pt x="340" y="54"/>
                    </a:lnTo>
                    <a:lnTo>
                      <a:pt x="400" y="96"/>
                    </a:lnTo>
                    <a:lnTo>
                      <a:pt x="400" y="96"/>
                    </a:lnTo>
                    <a:lnTo>
                      <a:pt x="406" y="86"/>
                    </a:lnTo>
                    <a:lnTo>
                      <a:pt x="424" y="62"/>
                    </a:lnTo>
                    <a:lnTo>
                      <a:pt x="438" y="48"/>
                    </a:lnTo>
                    <a:lnTo>
                      <a:pt x="454" y="32"/>
                    </a:lnTo>
                    <a:lnTo>
                      <a:pt x="470" y="14"/>
                    </a:lnTo>
                    <a:lnTo>
                      <a:pt x="490" y="0"/>
                    </a:lnTo>
                    <a:lnTo>
                      <a:pt x="490" y="0"/>
                    </a:lnTo>
                    <a:lnTo>
                      <a:pt x="452" y="54"/>
                    </a:lnTo>
                    <a:lnTo>
                      <a:pt x="420" y="96"/>
                    </a:lnTo>
                    <a:lnTo>
                      <a:pt x="408" y="112"/>
                    </a:lnTo>
                    <a:lnTo>
                      <a:pt x="398" y="122"/>
                    </a:lnTo>
                    <a:lnTo>
                      <a:pt x="362" y="84"/>
                    </a:lnTo>
                    <a:lnTo>
                      <a:pt x="362" y="84"/>
                    </a:lnTo>
                    <a:lnTo>
                      <a:pt x="364" y="108"/>
                    </a:lnTo>
                    <a:lnTo>
                      <a:pt x="364" y="138"/>
                    </a:lnTo>
                    <a:lnTo>
                      <a:pt x="364" y="138"/>
                    </a:lnTo>
                    <a:lnTo>
                      <a:pt x="352" y="144"/>
                    </a:lnTo>
                    <a:lnTo>
                      <a:pt x="324" y="156"/>
                    </a:lnTo>
                    <a:lnTo>
                      <a:pt x="226" y="192"/>
                    </a:lnTo>
                    <a:lnTo>
                      <a:pt x="106" y="234"/>
                    </a:lnTo>
                    <a:lnTo>
                      <a:pt x="50" y="258"/>
                    </a:lnTo>
                    <a:lnTo>
                      <a:pt x="0" y="27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57" name="Freeform 74"/>
              <p:cNvSpPr>
                <a:spLocks/>
              </p:cNvSpPr>
              <p:nvPr/>
            </p:nvSpPr>
            <p:spPr bwMode="auto">
              <a:xfrm>
                <a:off x="7045325" y="4584700"/>
                <a:ext cx="666750" cy="1044575"/>
              </a:xfrm>
              <a:custGeom>
                <a:avLst/>
                <a:gdLst>
                  <a:gd name="T0" fmla="*/ 240 w 420"/>
                  <a:gd name="T1" fmla="*/ 18 h 658"/>
                  <a:gd name="T2" fmla="*/ 316 w 420"/>
                  <a:gd name="T3" fmla="*/ 280 h 658"/>
                  <a:gd name="T4" fmla="*/ 370 w 420"/>
                  <a:gd name="T5" fmla="*/ 278 h 658"/>
                  <a:gd name="T6" fmla="*/ 392 w 420"/>
                  <a:gd name="T7" fmla="*/ 270 h 658"/>
                  <a:gd name="T8" fmla="*/ 396 w 420"/>
                  <a:gd name="T9" fmla="*/ 268 h 658"/>
                  <a:gd name="T10" fmla="*/ 404 w 420"/>
                  <a:gd name="T11" fmla="*/ 272 h 658"/>
                  <a:gd name="T12" fmla="*/ 414 w 420"/>
                  <a:gd name="T13" fmla="*/ 284 h 658"/>
                  <a:gd name="T14" fmla="*/ 420 w 420"/>
                  <a:gd name="T15" fmla="*/ 310 h 658"/>
                  <a:gd name="T16" fmla="*/ 420 w 420"/>
                  <a:gd name="T17" fmla="*/ 338 h 658"/>
                  <a:gd name="T18" fmla="*/ 414 w 420"/>
                  <a:gd name="T19" fmla="*/ 346 h 658"/>
                  <a:gd name="T20" fmla="*/ 398 w 420"/>
                  <a:gd name="T21" fmla="*/ 358 h 658"/>
                  <a:gd name="T22" fmla="*/ 380 w 420"/>
                  <a:gd name="T23" fmla="*/ 362 h 658"/>
                  <a:gd name="T24" fmla="*/ 354 w 420"/>
                  <a:gd name="T25" fmla="*/ 364 h 658"/>
                  <a:gd name="T26" fmla="*/ 362 w 420"/>
                  <a:gd name="T27" fmla="*/ 404 h 658"/>
                  <a:gd name="T28" fmla="*/ 384 w 420"/>
                  <a:gd name="T29" fmla="*/ 542 h 658"/>
                  <a:gd name="T30" fmla="*/ 390 w 420"/>
                  <a:gd name="T31" fmla="*/ 620 h 658"/>
                  <a:gd name="T32" fmla="*/ 386 w 420"/>
                  <a:gd name="T33" fmla="*/ 638 h 658"/>
                  <a:gd name="T34" fmla="*/ 382 w 420"/>
                  <a:gd name="T35" fmla="*/ 642 h 658"/>
                  <a:gd name="T36" fmla="*/ 350 w 420"/>
                  <a:gd name="T37" fmla="*/ 652 h 658"/>
                  <a:gd name="T38" fmla="*/ 280 w 420"/>
                  <a:gd name="T39" fmla="*/ 658 h 658"/>
                  <a:gd name="T40" fmla="*/ 206 w 420"/>
                  <a:gd name="T41" fmla="*/ 652 h 658"/>
                  <a:gd name="T42" fmla="*/ 176 w 420"/>
                  <a:gd name="T43" fmla="*/ 642 h 658"/>
                  <a:gd name="T44" fmla="*/ 156 w 420"/>
                  <a:gd name="T45" fmla="*/ 628 h 658"/>
                  <a:gd name="T46" fmla="*/ 148 w 420"/>
                  <a:gd name="T47" fmla="*/ 620 h 658"/>
                  <a:gd name="T48" fmla="*/ 126 w 420"/>
                  <a:gd name="T49" fmla="*/ 576 h 658"/>
                  <a:gd name="T50" fmla="*/ 96 w 420"/>
                  <a:gd name="T51" fmla="*/ 496 h 658"/>
                  <a:gd name="T52" fmla="*/ 44 w 420"/>
                  <a:gd name="T53" fmla="*/ 332 h 658"/>
                  <a:gd name="T54" fmla="*/ 22 w 420"/>
                  <a:gd name="T55" fmla="*/ 262 h 658"/>
                  <a:gd name="T56" fmla="*/ 6 w 420"/>
                  <a:gd name="T57" fmla="*/ 180 h 658"/>
                  <a:gd name="T58" fmla="*/ 0 w 420"/>
                  <a:gd name="T59" fmla="*/ 122 h 658"/>
                  <a:gd name="T60" fmla="*/ 4 w 420"/>
                  <a:gd name="T61" fmla="*/ 90 h 658"/>
                  <a:gd name="T62" fmla="*/ 14 w 420"/>
                  <a:gd name="T63" fmla="*/ 62 h 658"/>
                  <a:gd name="T64" fmla="*/ 22 w 420"/>
                  <a:gd name="T65" fmla="*/ 52 h 658"/>
                  <a:gd name="T66" fmla="*/ 44 w 420"/>
                  <a:gd name="T67" fmla="*/ 36 h 658"/>
                  <a:gd name="T68" fmla="*/ 72 w 420"/>
                  <a:gd name="T69" fmla="*/ 22 h 658"/>
                  <a:gd name="T70" fmla="*/ 138 w 420"/>
                  <a:gd name="T71" fmla="*/ 4 h 658"/>
                  <a:gd name="T72" fmla="*/ 200 w 420"/>
                  <a:gd name="T73" fmla="*/ 2 h 658"/>
                  <a:gd name="T74" fmla="*/ 224 w 420"/>
                  <a:gd name="T75" fmla="*/ 8 h 658"/>
                  <a:gd name="T76" fmla="*/ 240 w 420"/>
                  <a:gd name="T77" fmla="*/ 18 h 6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20" h="658">
                    <a:moveTo>
                      <a:pt x="240" y="18"/>
                    </a:moveTo>
                    <a:lnTo>
                      <a:pt x="240" y="18"/>
                    </a:lnTo>
                    <a:lnTo>
                      <a:pt x="316" y="280"/>
                    </a:lnTo>
                    <a:lnTo>
                      <a:pt x="316" y="280"/>
                    </a:lnTo>
                    <a:lnTo>
                      <a:pt x="346" y="280"/>
                    </a:lnTo>
                    <a:lnTo>
                      <a:pt x="370" y="278"/>
                    </a:lnTo>
                    <a:lnTo>
                      <a:pt x="382" y="274"/>
                    </a:lnTo>
                    <a:lnTo>
                      <a:pt x="392" y="270"/>
                    </a:lnTo>
                    <a:lnTo>
                      <a:pt x="392" y="270"/>
                    </a:lnTo>
                    <a:lnTo>
                      <a:pt x="396" y="268"/>
                    </a:lnTo>
                    <a:lnTo>
                      <a:pt x="400" y="270"/>
                    </a:lnTo>
                    <a:lnTo>
                      <a:pt x="404" y="272"/>
                    </a:lnTo>
                    <a:lnTo>
                      <a:pt x="408" y="274"/>
                    </a:lnTo>
                    <a:lnTo>
                      <a:pt x="414" y="284"/>
                    </a:lnTo>
                    <a:lnTo>
                      <a:pt x="418" y="296"/>
                    </a:lnTo>
                    <a:lnTo>
                      <a:pt x="420" y="310"/>
                    </a:lnTo>
                    <a:lnTo>
                      <a:pt x="420" y="326"/>
                    </a:lnTo>
                    <a:lnTo>
                      <a:pt x="420" y="338"/>
                    </a:lnTo>
                    <a:lnTo>
                      <a:pt x="414" y="346"/>
                    </a:lnTo>
                    <a:lnTo>
                      <a:pt x="414" y="346"/>
                    </a:lnTo>
                    <a:lnTo>
                      <a:pt x="408" y="354"/>
                    </a:lnTo>
                    <a:lnTo>
                      <a:pt x="398" y="358"/>
                    </a:lnTo>
                    <a:lnTo>
                      <a:pt x="390" y="360"/>
                    </a:lnTo>
                    <a:lnTo>
                      <a:pt x="380" y="362"/>
                    </a:lnTo>
                    <a:lnTo>
                      <a:pt x="362" y="364"/>
                    </a:lnTo>
                    <a:lnTo>
                      <a:pt x="354" y="364"/>
                    </a:lnTo>
                    <a:lnTo>
                      <a:pt x="354" y="364"/>
                    </a:lnTo>
                    <a:lnTo>
                      <a:pt x="362" y="404"/>
                    </a:lnTo>
                    <a:lnTo>
                      <a:pt x="376" y="494"/>
                    </a:lnTo>
                    <a:lnTo>
                      <a:pt x="384" y="542"/>
                    </a:lnTo>
                    <a:lnTo>
                      <a:pt x="388" y="586"/>
                    </a:lnTo>
                    <a:lnTo>
                      <a:pt x="390" y="620"/>
                    </a:lnTo>
                    <a:lnTo>
                      <a:pt x="388" y="632"/>
                    </a:lnTo>
                    <a:lnTo>
                      <a:pt x="386" y="638"/>
                    </a:lnTo>
                    <a:lnTo>
                      <a:pt x="386" y="638"/>
                    </a:lnTo>
                    <a:lnTo>
                      <a:pt x="382" y="642"/>
                    </a:lnTo>
                    <a:lnTo>
                      <a:pt x="374" y="646"/>
                    </a:lnTo>
                    <a:lnTo>
                      <a:pt x="350" y="652"/>
                    </a:lnTo>
                    <a:lnTo>
                      <a:pt x="318" y="656"/>
                    </a:lnTo>
                    <a:lnTo>
                      <a:pt x="280" y="658"/>
                    </a:lnTo>
                    <a:lnTo>
                      <a:pt x="242" y="656"/>
                    </a:lnTo>
                    <a:lnTo>
                      <a:pt x="206" y="652"/>
                    </a:lnTo>
                    <a:lnTo>
                      <a:pt x="190" y="648"/>
                    </a:lnTo>
                    <a:lnTo>
                      <a:pt x="176" y="642"/>
                    </a:lnTo>
                    <a:lnTo>
                      <a:pt x="166" y="636"/>
                    </a:lnTo>
                    <a:lnTo>
                      <a:pt x="156" y="628"/>
                    </a:lnTo>
                    <a:lnTo>
                      <a:pt x="156" y="628"/>
                    </a:lnTo>
                    <a:lnTo>
                      <a:pt x="148" y="620"/>
                    </a:lnTo>
                    <a:lnTo>
                      <a:pt x="142" y="608"/>
                    </a:lnTo>
                    <a:lnTo>
                      <a:pt x="126" y="576"/>
                    </a:lnTo>
                    <a:lnTo>
                      <a:pt x="110" y="538"/>
                    </a:lnTo>
                    <a:lnTo>
                      <a:pt x="96" y="496"/>
                    </a:lnTo>
                    <a:lnTo>
                      <a:pt x="68" y="408"/>
                    </a:lnTo>
                    <a:lnTo>
                      <a:pt x="44" y="332"/>
                    </a:lnTo>
                    <a:lnTo>
                      <a:pt x="44" y="332"/>
                    </a:lnTo>
                    <a:lnTo>
                      <a:pt x="22" y="262"/>
                    </a:lnTo>
                    <a:lnTo>
                      <a:pt x="12" y="222"/>
                    </a:lnTo>
                    <a:lnTo>
                      <a:pt x="6" y="180"/>
                    </a:lnTo>
                    <a:lnTo>
                      <a:pt x="0" y="142"/>
                    </a:lnTo>
                    <a:lnTo>
                      <a:pt x="0" y="122"/>
                    </a:lnTo>
                    <a:lnTo>
                      <a:pt x="2" y="106"/>
                    </a:lnTo>
                    <a:lnTo>
                      <a:pt x="4" y="90"/>
                    </a:lnTo>
                    <a:lnTo>
                      <a:pt x="8" y="76"/>
                    </a:lnTo>
                    <a:lnTo>
                      <a:pt x="14" y="62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32" y="44"/>
                    </a:lnTo>
                    <a:lnTo>
                      <a:pt x="44" y="36"/>
                    </a:lnTo>
                    <a:lnTo>
                      <a:pt x="58" y="28"/>
                    </a:lnTo>
                    <a:lnTo>
                      <a:pt x="72" y="22"/>
                    </a:lnTo>
                    <a:lnTo>
                      <a:pt x="104" y="10"/>
                    </a:lnTo>
                    <a:lnTo>
                      <a:pt x="138" y="4"/>
                    </a:lnTo>
                    <a:lnTo>
                      <a:pt x="170" y="0"/>
                    </a:lnTo>
                    <a:lnTo>
                      <a:pt x="200" y="2"/>
                    </a:lnTo>
                    <a:lnTo>
                      <a:pt x="212" y="4"/>
                    </a:lnTo>
                    <a:lnTo>
                      <a:pt x="224" y="8"/>
                    </a:lnTo>
                    <a:lnTo>
                      <a:pt x="232" y="12"/>
                    </a:lnTo>
                    <a:lnTo>
                      <a:pt x="240" y="18"/>
                    </a:lnTo>
                    <a:close/>
                  </a:path>
                </a:pathLst>
              </a:custGeom>
              <a:solidFill>
                <a:srgbClr val="FEE1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58" name="Freeform 75"/>
              <p:cNvSpPr>
                <a:spLocks/>
              </p:cNvSpPr>
              <p:nvPr/>
            </p:nvSpPr>
            <p:spPr bwMode="auto">
              <a:xfrm>
                <a:off x="7045325" y="4584700"/>
                <a:ext cx="666750" cy="1044575"/>
              </a:xfrm>
              <a:custGeom>
                <a:avLst/>
                <a:gdLst>
                  <a:gd name="T0" fmla="*/ 240 w 420"/>
                  <a:gd name="T1" fmla="*/ 18 h 658"/>
                  <a:gd name="T2" fmla="*/ 316 w 420"/>
                  <a:gd name="T3" fmla="*/ 280 h 658"/>
                  <a:gd name="T4" fmla="*/ 370 w 420"/>
                  <a:gd name="T5" fmla="*/ 278 h 658"/>
                  <a:gd name="T6" fmla="*/ 392 w 420"/>
                  <a:gd name="T7" fmla="*/ 270 h 658"/>
                  <a:gd name="T8" fmla="*/ 396 w 420"/>
                  <a:gd name="T9" fmla="*/ 268 h 658"/>
                  <a:gd name="T10" fmla="*/ 404 w 420"/>
                  <a:gd name="T11" fmla="*/ 272 h 658"/>
                  <a:gd name="T12" fmla="*/ 414 w 420"/>
                  <a:gd name="T13" fmla="*/ 284 h 658"/>
                  <a:gd name="T14" fmla="*/ 420 w 420"/>
                  <a:gd name="T15" fmla="*/ 310 h 658"/>
                  <a:gd name="T16" fmla="*/ 420 w 420"/>
                  <a:gd name="T17" fmla="*/ 338 h 658"/>
                  <a:gd name="T18" fmla="*/ 414 w 420"/>
                  <a:gd name="T19" fmla="*/ 346 h 658"/>
                  <a:gd name="T20" fmla="*/ 398 w 420"/>
                  <a:gd name="T21" fmla="*/ 358 h 658"/>
                  <a:gd name="T22" fmla="*/ 380 w 420"/>
                  <a:gd name="T23" fmla="*/ 362 h 658"/>
                  <a:gd name="T24" fmla="*/ 354 w 420"/>
                  <a:gd name="T25" fmla="*/ 364 h 658"/>
                  <a:gd name="T26" fmla="*/ 362 w 420"/>
                  <a:gd name="T27" fmla="*/ 404 h 658"/>
                  <a:gd name="T28" fmla="*/ 384 w 420"/>
                  <a:gd name="T29" fmla="*/ 542 h 658"/>
                  <a:gd name="T30" fmla="*/ 390 w 420"/>
                  <a:gd name="T31" fmla="*/ 620 h 658"/>
                  <a:gd name="T32" fmla="*/ 386 w 420"/>
                  <a:gd name="T33" fmla="*/ 638 h 658"/>
                  <a:gd name="T34" fmla="*/ 382 w 420"/>
                  <a:gd name="T35" fmla="*/ 642 h 658"/>
                  <a:gd name="T36" fmla="*/ 350 w 420"/>
                  <a:gd name="T37" fmla="*/ 652 h 658"/>
                  <a:gd name="T38" fmla="*/ 280 w 420"/>
                  <a:gd name="T39" fmla="*/ 658 h 658"/>
                  <a:gd name="T40" fmla="*/ 206 w 420"/>
                  <a:gd name="T41" fmla="*/ 652 h 658"/>
                  <a:gd name="T42" fmla="*/ 176 w 420"/>
                  <a:gd name="T43" fmla="*/ 642 h 658"/>
                  <a:gd name="T44" fmla="*/ 156 w 420"/>
                  <a:gd name="T45" fmla="*/ 628 h 658"/>
                  <a:gd name="T46" fmla="*/ 148 w 420"/>
                  <a:gd name="T47" fmla="*/ 620 h 658"/>
                  <a:gd name="T48" fmla="*/ 126 w 420"/>
                  <a:gd name="T49" fmla="*/ 576 h 658"/>
                  <a:gd name="T50" fmla="*/ 96 w 420"/>
                  <a:gd name="T51" fmla="*/ 496 h 658"/>
                  <a:gd name="T52" fmla="*/ 44 w 420"/>
                  <a:gd name="T53" fmla="*/ 332 h 658"/>
                  <a:gd name="T54" fmla="*/ 22 w 420"/>
                  <a:gd name="T55" fmla="*/ 262 h 658"/>
                  <a:gd name="T56" fmla="*/ 6 w 420"/>
                  <a:gd name="T57" fmla="*/ 180 h 658"/>
                  <a:gd name="T58" fmla="*/ 0 w 420"/>
                  <a:gd name="T59" fmla="*/ 122 h 658"/>
                  <a:gd name="T60" fmla="*/ 4 w 420"/>
                  <a:gd name="T61" fmla="*/ 90 h 658"/>
                  <a:gd name="T62" fmla="*/ 14 w 420"/>
                  <a:gd name="T63" fmla="*/ 62 h 658"/>
                  <a:gd name="T64" fmla="*/ 22 w 420"/>
                  <a:gd name="T65" fmla="*/ 52 h 658"/>
                  <a:gd name="T66" fmla="*/ 44 w 420"/>
                  <a:gd name="T67" fmla="*/ 36 h 658"/>
                  <a:gd name="T68" fmla="*/ 72 w 420"/>
                  <a:gd name="T69" fmla="*/ 22 h 658"/>
                  <a:gd name="T70" fmla="*/ 138 w 420"/>
                  <a:gd name="T71" fmla="*/ 4 h 658"/>
                  <a:gd name="T72" fmla="*/ 200 w 420"/>
                  <a:gd name="T73" fmla="*/ 2 h 658"/>
                  <a:gd name="T74" fmla="*/ 224 w 420"/>
                  <a:gd name="T75" fmla="*/ 8 h 658"/>
                  <a:gd name="T76" fmla="*/ 240 w 420"/>
                  <a:gd name="T77" fmla="*/ 18 h 6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20" h="658">
                    <a:moveTo>
                      <a:pt x="240" y="18"/>
                    </a:moveTo>
                    <a:lnTo>
                      <a:pt x="240" y="18"/>
                    </a:lnTo>
                    <a:lnTo>
                      <a:pt x="316" y="280"/>
                    </a:lnTo>
                    <a:lnTo>
                      <a:pt x="316" y="280"/>
                    </a:lnTo>
                    <a:lnTo>
                      <a:pt x="346" y="280"/>
                    </a:lnTo>
                    <a:lnTo>
                      <a:pt x="370" y="278"/>
                    </a:lnTo>
                    <a:lnTo>
                      <a:pt x="382" y="274"/>
                    </a:lnTo>
                    <a:lnTo>
                      <a:pt x="392" y="270"/>
                    </a:lnTo>
                    <a:lnTo>
                      <a:pt x="392" y="270"/>
                    </a:lnTo>
                    <a:lnTo>
                      <a:pt x="396" y="268"/>
                    </a:lnTo>
                    <a:lnTo>
                      <a:pt x="400" y="270"/>
                    </a:lnTo>
                    <a:lnTo>
                      <a:pt x="404" y="272"/>
                    </a:lnTo>
                    <a:lnTo>
                      <a:pt x="408" y="274"/>
                    </a:lnTo>
                    <a:lnTo>
                      <a:pt x="414" y="284"/>
                    </a:lnTo>
                    <a:lnTo>
                      <a:pt x="418" y="296"/>
                    </a:lnTo>
                    <a:lnTo>
                      <a:pt x="420" y="310"/>
                    </a:lnTo>
                    <a:lnTo>
                      <a:pt x="420" y="326"/>
                    </a:lnTo>
                    <a:lnTo>
                      <a:pt x="420" y="338"/>
                    </a:lnTo>
                    <a:lnTo>
                      <a:pt x="414" y="346"/>
                    </a:lnTo>
                    <a:lnTo>
                      <a:pt x="414" y="346"/>
                    </a:lnTo>
                    <a:lnTo>
                      <a:pt x="408" y="354"/>
                    </a:lnTo>
                    <a:lnTo>
                      <a:pt x="398" y="358"/>
                    </a:lnTo>
                    <a:lnTo>
                      <a:pt x="390" y="360"/>
                    </a:lnTo>
                    <a:lnTo>
                      <a:pt x="380" y="362"/>
                    </a:lnTo>
                    <a:lnTo>
                      <a:pt x="362" y="364"/>
                    </a:lnTo>
                    <a:lnTo>
                      <a:pt x="354" y="364"/>
                    </a:lnTo>
                    <a:lnTo>
                      <a:pt x="354" y="364"/>
                    </a:lnTo>
                    <a:lnTo>
                      <a:pt x="362" y="404"/>
                    </a:lnTo>
                    <a:lnTo>
                      <a:pt x="376" y="494"/>
                    </a:lnTo>
                    <a:lnTo>
                      <a:pt x="384" y="542"/>
                    </a:lnTo>
                    <a:lnTo>
                      <a:pt x="388" y="586"/>
                    </a:lnTo>
                    <a:lnTo>
                      <a:pt x="390" y="620"/>
                    </a:lnTo>
                    <a:lnTo>
                      <a:pt x="388" y="632"/>
                    </a:lnTo>
                    <a:lnTo>
                      <a:pt x="386" y="638"/>
                    </a:lnTo>
                    <a:lnTo>
                      <a:pt x="386" y="638"/>
                    </a:lnTo>
                    <a:lnTo>
                      <a:pt x="382" y="642"/>
                    </a:lnTo>
                    <a:lnTo>
                      <a:pt x="374" y="646"/>
                    </a:lnTo>
                    <a:lnTo>
                      <a:pt x="350" y="652"/>
                    </a:lnTo>
                    <a:lnTo>
                      <a:pt x="318" y="656"/>
                    </a:lnTo>
                    <a:lnTo>
                      <a:pt x="280" y="658"/>
                    </a:lnTo>
                    <a:lnTo>
                      <a:pt x="242" y="656"/>
                    </a:lnTo>
                    <a:lnTo>
                      <a:pt x="206" y="652"/>
                    </a:lnTo>
                    <a:lnTo>
                      <a:pt x="190" y="648"/>
                    </a:lnTo>
                    <a:lnTo>
                      <a:pt x="176" y="642"/>
                    </a:lnTo>
                    <a:lnTo>
                      <a:pt x="166" y="636"/>
                    </a:lnTo>
                    <a:lnTo>
                      <a:pt x="156" y="628"/>
                    </a:lnTo>
                    <a:lnTo>
                      <a:pt x="156" y="628"/>
                    </a:lnTo>
                    <a:lnTo>
                      <a:pt x="148" y="620"/>
                    </a:lnTo>
                    <a:lnTo>
                      <a:pt x="142" y="608"/>
                    </a:lnTo>
                    <a:lnTo>
                      <a:pt x="126" y="576"/>
                    </a:lnTo>
                    <a:lnTo>
                      <a:pt x="110" y="538"/>
                    </a:lnTo>
                    <a:lnTo>
                      <a:pt x="96" y="496"/>
                    </a:lnTo>
                    <a:lnTo>
                      <a:pt x="68" y="408"/>
                    </a:lnTo>
                    <a:lnTo>
                      <a:pt x="44" y="332"/>
                    </a:lnTo>
                    <a:lnTo>
                      <a:pt x="44" y="332"/>
                    </a:lnTo>
                    <a:lnTo>
                      <a:pt x="22" y="262"/>
                    </a:lnTo>
                    <a:lnTo>
                      <a:pt x="12" y="222"/>
                    </a:lnTo>
                    <a:lnTo>
                      <a:pt x="6" y="180"/>
                    </a:lnTo>
                    <a:lnTo>
                      <a:pt x="0" y="142"/>
                    </a:lnTo>
                    <a:lnTo>
                      <a:pt x="0" y="122"/>
                    </a:lnTo>
                    <a:lnTo>
                      <a:pt x="2" y="106"/>
                    </a:lnTo>
                    <a:lnTo>
                      <a:pt x="4" y="90"/>
                    </a:lnTo>
                    <a:lnTo>
                      <a:pt x="8" y="76"/>
                    </a:lnTo>
                    <a:lnTo>
                      <a:pt x="14" y="62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32" y="44"/>
                    </a:lnTo>
                    <a:lnTo>
                      <a:pt x="44" y="36"/>
                    </a:lnTo>
                    <a:lnTo>
                      <a:pt x="58" y="28"/>
                    </a:lnTo>
                    <a:lnTo>
                      <a:pt x="72" y="22"/>
                    </a:lnTo>
                    <a:lnTo>
                      <a:pt x="104" y="10"/>
                    </a:lnTo>
                    <a:lnTo>
                      <a:pt x="138" y="4"/>
                    </a:lnTo>
                    <a:lnTo>
                      <a:pt x="170" y="0"/>
                    </a:lnTo>
                    <a:lnTo>
                      <a:pt x="200" y="2"/>
                    </a:lnTo>
                    <a:lnTo>
                      <a:pt x="212" y="4"/>
                    </a:lnTo>
                    <a:lnTo>
                      <a:pt x="224" y="8"/>
                    </a:lnTo>
                    <a:lnTo>
                      <a:pt x="232" y="12"/>
                    </a:lnTo>
                    <a:lnTo>
                      <a:pt x="240" y="1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59" name="Freeform 76"/>
              <p:cNvSpPr>
                <a:spLocks/>
              </p:cNvSpPr>
              <p:nvPr/>
            </p:nvSpPr>
            <p:spPr bwMode="auto">
              <a:xfrm>
                <a:off x="6289675" y="4127500"/>
                <a:ext cx="1250950" cy="1517650"/>
              </a:xfrm>
              <a:custGeom>
                <a:avLst/>
                <a:gdLst>
                  <a:gd name="T0" fmla="*/ 572 w 788"/>
                  <a:gd name="T1" fmla="*/ 638 h 956"/>
                  <a:gd name="T2" fmla="*/ 590 w 788"/>
                  <a:gd name="T3" fmla="*/ 554 h 956"/>
                  <a:gd name="T4" fmla="*/ 570 w 788"/>
                  <a:gd name="T5" fmla="*/ 466 h 956"/>
                  <a:gd name="T6" fmla="*/ 516 w 788"/>
                  <a:gd name="T7" fmla="*/ 400 h 956"/>
                  <a:gd name="T8" fmla="*/ 636 w 788"/>
                  <a:gd name="T9" fmla="*/ 400 h 956"/>
                  <a:gd name="T10" fmla="*/ 664 w 788"/>
                  <a:gd name="T11" fmla="*/ 390 h 956"/>
                  <a:gd name="T12" fmla="*/ 650 w 788"/>
                  <a:gd name="T13" fmla="*/ 358 h 956"/>
                  <a:gd name="T14" fmla="*/ 656 w 788"/>
                  <a:gd name="T15" fmla="*/ 342 h 956"/>
                  <a:gd name="T16" fmla="*/ 754 w 788"/>
                  <a:gd name="T17" fmla="*/ 330 h 956"/>
                  <a:gd name="T18" fmla="*/ 786 w 788"/>
                  <a:gd name="T19" fmla="*/ 306 h 956"/>
                  <a:gd name="T20" fmla="*/ 782 w 788"/>
                  <a:gd name="T21" fmla="*/ 282 h 956"/>
                  <a:gd name="T22" fmla="*/ 744 w 788"/>
                  <a:gd name="T23" fmla="*/ 254 h 956"/>
                  <a:gd name="T24" fmla="*/ 704 w 788"/>
                  <a:gd name="T25" fmla="*/ 248 h 956"/>
                  <a:gd name="T26" fmla="*/ 760 w 788"/>
                  <a:gd name="T27" fmla="*/ 208 h 956"/>
                  <a:gd name="T28" fmla="*/ 782 w 788"/>
                  <a:gd name="T29" fmla="*/ 162 h 956"/>
                  <a:gd name="T30" fmla="*/ 774 w 788"/>
                  <a:gd name="T31" fmla="*/ 100 h 956"/>
                  <a:gd name="T32" fmla="*/ 744 w 788"/>
                  <a:gd name="T33" fmla="*/ 36 h 956"/>
                  <a:gd name="T34" fmla="*/ 700 w 788"/>
                  <a:gd name="T35" fmla="*/ 6 h 956"/>
                  <a:gd name="T36" fmla="*/ 654 w 788"/>
                  <a:gd name="T37" fmla="*/ 2 h 956"/>
                  <a:gd name="T38" fmla="*/ 604 w 788"/>
                  <a:gd name="T39" fmla="*/ 36 h 956"/>
                  <a:gd name="T40" fmla="*/ 584 w 788"/>
                  <a:gd name="T41" fmla="*/ 94 h 956"/>
                  <a:gd name="T42" fmla="*/ 582 w 788"/>
                  <a:gd name="T43" fmla="*/ 174 h 956"/>
                  <a:gd name="T44" fmla="*/ 554 w 788"/>
                  <a:gd name="T45" fmla="*/ 110 h 956"/>
                  <a:gd name="T46" fmla="*/ 504 w 788"/>
                  <a:gd name="T47" fmla="*/ 58 h 956"/>
                  <a:gd name="T48" fmla="*/ 426 w 788"/>
                  <a:gd name="T49" fmla="*/ 32 h 956"/>
                  <a:gd name="T50" fmla="*/ 354 w 788"/>
                  <a:gd name="T51" fmla="*/ 44 h 956"/>
                  <a:gd name="T52" fmla="*/ 296 w 788"/>
                  <a:gd name="T53" fmla="*/ 80 h 956"/>
                  <a:gd name="T54" fmla="*/ 288 w 788"/>
                  <a:gd name="T55" fmla="*/ 132 h 956"/>
                  <a:gd name="T56" fmla="*/ 336 w 788"/>
                  <a:gd name="T57" fmla="*/ 196 h 956"/>
                  <a:gd name="T58" fmla="*/ 354 w 788"/>
                  <a:gd name="T59" fmla="*/ 228 h 956"/>
                  <a:gd name="T60" fmla="*/ 246 w 788"/>
                  <a:gd name="T61" fmla="*/ 250 h 956"/>
                  <a:gd name="T62" fmla="*/ 164 w 788"/>
                  <a:gd name="T63" fmla="*/ 298 h 956"/>
                  <a:gd name="T64" fmla="*/ 124 w 788"/>
                  <a:gd name="T65" fmla="*/ 336 h 956"/>
                  <a:gd name="T66" fmla="*/ 68 w 788"/>
                  <a:gd name="T67" fmla="*/ 328 h 956"/>
                  <a:gd name="T68" fmla="*/ 26 w 788"/>
                  <a:gd name="T69" fmla="*/ 346 h 956"/>
                  <a:gd name="T70" fmla="*/ 2 w 788"/>
                  <a:gd name="T71" fmla="*/ 376 h 956"/>
                  <a:gd name="T72" fmla="*/ 14 w 788"/>
                  <a:gd name="T73" fmla="*/ 400 h 956"/>
                  <a:gd name="T74" fmla="*/ 80 w 788"/>
                  <a:gd name="T75" fmla="*/ 444 h 956"/>
                  <a:gd name="T76" fmla="*/ 22 w 788"/>
                  <a:gd name="T77" fmla="*/ 480 h 956"/>
                  <a:gd name="T78" fmla="*/ 0 w 788"/>
                  <a:gd name="T79" fmla="*/ 524 h 956"/>
                  <a:gd name="T80" fmla="*/ 8 w 788"/>
                  <a:gd name="T81" fmla="*/ 552 h 956"/>
                  <a:gd name="T82" fmla="*/ 36 w 788"/>
                  <a:gd name="T83" fmla="*/ 564 h 956"/>
                  <a:gd name="T84" fmla="*/ 100 w 788"/>
                  <a:gd name="T85" fmla="*/ 550 h 956"/>
                  <a:gd name="T86" fmla="*/ 124 w 788"/>
                  <a:gd name="T87" fmla="*/ 626 h 956"/>
                  <a:gd name="T88" fmla="*/ 190 w 788"/>
                  <a:gd name="T89" fmla="*/ 750 h 956"/>
                  <a:gd name="T90" fmla="*/ 282 w 788"/>
                  <a:gd name="T91" fmla="*/ 838 h 956"/>
                  <a:gd name="T92" fmla="*/ 318 w 788"/>
                  <a:gd name="T93" fmla="*/ 888 h 956"/>
                  <a:gd name="T94" fmla="*/ 344 w 788"/>
                  <a:gd name="T95" fmla="*/ 948 h 956"/>
                  <a:gd name="T96" fmla="*/ 362 w 788"/>
                  <a:gd name="T97" fmla="*/ 954 h 956"/>
                  <a:gd name="T98" fmla="*/ 398 w 788"/>
                  <a:gd name="T99" fmla="*/ 918 h 956"/>
                  <a:gd name="T100" fmla="*/ 410 w 788"/>
                  <a:gd name="T101" fmla="*/ 902 h 956"/>
                  <a:gd name="T102" fmla="*/ 446 w 788"/>
                  <a:gd name="T103" fmla="*/ 948 h 956"/>
                  <a:gd name="T104" fmla="*/ 478 w 788"/>
                  <a:gd name="T105" fmla="*/ 956 h 956"/>
                  <a:gd name="T106" fmla="*/ 516 w 788"/>
                  <a:gd name="T107" fmla="*/ 932 h 956"/>
                  <a:gd name="T108" fmla="*/ 534 w 788"/>
                  <a:gd name="T109" fmla="*/ 894 h 956"/>
                  <a:gd name="T110" fmla="*/ 554 w 788"/>
                  <a:gd name="T111" fmla="*/ 894 h 956"/>
                  <a:gd name="T112" fmla="*/ 578 w 788"/>
                  <a:gd name="T113" fmla="*/ 880 h 956"/>
                  <a:gd name="T114" fmla="*/ 582 w 788"/>
                  <a:gd name="T115" fmla="*/ 840 h 956"/>
                  <a:gd name="T116" fmla="*/ 556 w 788"/>
                  <a:gd name="T117" fmla="*/ 752 h 956"/>
                  <a:gd name="T118" fmla="*/ 558 w 788"/>
                  <a:gd name="T119" fmla="*/ 670 h 9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88" h="956">
                    <a:moveTo>
                      <a:pt x="558" y="662"/>
                    </a:moveTo>
                    <a:lnTo>
                      <a:pt x="558" y="662"/>
                    </a:lnTo>
                    <a:lnTo>
                      <a:pt x="562" y="656"/>
                    </a:lnTo>
                    <a:lnTo>
                      <a:pt x="572" y="638"/>
                    </a:lnTo>
                    <a:lnTo>
                      <a:pt x="582" y="610"/>
                    </a:lnTo>
                    <a:lnTo>
                      <a:pt x="586" y="592"/>
                    </a:lnTo>
                    <a:lnTo>
                      <a:pt x="590" y="574"/>
                    </a:lnTo>
                    <a:lnTo>
                      <a:pt x="590" y="554"/>
                    </a:lnTo>
                    <a:lnTo>
                      <a:pt x="590" y="534"/>
                    </a:lnTo>
                    <a:lnTo>
                      <a:pt x="586" y="512"/>
                    </a:lnTo>
                    <a:lnTo>
                      <a:pt x="580" y="490"/>
                    </a:lnTo>
                    <a:lnTo>
                      <a:pt x="570" y="466"/>
                    </a:lnTo>
                    <a:lnTo>
                      <a:pt x="558" y="444"/>
                    </a:lnTo>
                    <a:lnTo>
                      <a:pt x="538" y="422"/>
                    </a:lnTo>
                    <a:lnTo>
                      <a:pt x="516" y="400"/>
                    </a:lnTo>
                    <a:lnTo>
                      <a:pt x="516" y="400"/>
                    </a:lnTo>
                    <a:lnTo>
                      <a:pt x="538" y="402"/>
                    </a:lnTo>
                    <a:lnTo>
                      <a:pt x="586" y="402"/>
                    </a:lnTo>
                    <a:lnTo>
                      <a:pt x="612" y="402"/>
                    </a:lnTo>
                    <a:lnTo>
                      <a:pt x="636" y="400"/>
                    </a:lnTo>
                    <a:lnTo>
                      <a:pt x="654" y="396"/>
                    </a:lnTo>
                    <a:lnTo>
                      <a:pt x="660" y="394"/>
                    </a:lnTo>
                    <a:lnTo>
                      <a:pt x="664" y="390"/>
                    </a:lnTo>
                    <a:lnTo>
                      <a:pt x="664" y="390"/>
                    </a:lnTo>
                    <a:lnTo>
                      <a:pt x="664" y="382"/>
                    </a:lnTo>
                    <a:lnTo>
                      <a:pt x="662" y="374"/>
                    </a:lnTo>
                    <a:lnTo>
                      <a:pt x="656" y="366"/>
                    </a:lnTo>
                    <a:lnTo>
                      <a:pt x="650" y="358"/>
                    </a:lnTo>
                    <a:lnTo>
                      <a:pt x="638" y="348"/>
                    </a:lnTo>
                    <a:lnTo>
                      <a:pt x="632" y="344"/>
                    </a:lnTo>
                    <a:lnTo>
                      <a:pt x="632" y="344"/>
                    </a:lnTo>
                    <a:lnTo>
                      <a:pt x="656" y="342"/>
                    </a:lnTo>
                    <a:lnTo>
                      <a:pt x="682" y="342"/>
                    </a:lnTo>
                    <a:lnTo>
                      <a:pt x="712" y="338"/>
                    </a:lnTo>
                    <a:lnTo>
                      <a:pt x="740" y="334"/>
                    </a:lnTo>
                    <a:lnTo>
                      <a:pt x="754" y="330"/>
                    </a:lnTo>
                    <a:lnTo>
                      <a:pt x="766" y="326"/>
                    </a:lnTo>
                    <a:lnTo>
                      <a:pt x="774" y="320"/>
                    </a:lnTo>
                    <a:lnTo>
                      <a:pt x="782" y="314"/>
                    </a:lnTo>
                    <a:lnTo>
                      <a:pt x="786" y="306"/>
                    </a:lnTo>
                    <a:lnTo>
                      <a:pt x="788" y="298"/>
                    </a:lnTo>
                    <a:lnTo>
                      <a:pt x="788" y="298"/>
                    </a:lnTo>
                    <a:lnTo>
                      <a:pt x="786" y="290"/>
                    </a:lnTo>
                    <a:lnTo>
                      <a:pt x="782" y="282"/>
                    </a:lnTo>
                    <a:lnTo>
                      <a:pt x="778" y="276"/>
                    </a:lnTo>
                    <a:lnTo>
                      <a:pt x="772" y="270"/>
                    </a:lnTo>
                    <a:lnTo>
                      <a:pt x="758" y="260"/>
                    </a:lnTo>
                    <a:lnTo>
                      <a:pt x="744" y="254"/>
                    </a:lnTo>
                    <a:lnTo>
                      <a:pt x="730" y="250"/>
                    </a:lnTo>
                    <a:lnTo>
                      <a:pt x="716" y="248"/>
                    </a:lnTo>
                    <a:lnTo>
                      <a:pt x="704" y="248"/>
                    </a:lnTo>
                    <a:lnTo>
                      <a:pt x="704" y="248"/>
                    </a:lnTo>
                    <a:lnTo>
                      <a:pt x="718" y="242"/>
                    </a:lnTo>
                    <a:lnTo>
                      <a:pt x="730" y="234"/>
                    </a:lnTo>
                    <a:lnTo>
                      <a:pt x="746" y="222"/>
                    </a:lnTo>
                    <a:lnTo>
                      <a:pt x="760" y="208"/>
                    </a:lnTo>
                    <a:lnTo>
                      <a:pt x="772" y="192"/>
                    </a:lnTo>
                    <a:lnTo>
                      <a:pt x="778" y="182"/>
                    </a:lnTo>
                    <a:lnTo>
                      <a:pt x="780" y="172"/>
                    </a:lnTo>
                    <a:lnTo>
                      <a:pt x="782" y="162"/>
                    </a:lnTo>
                    <a:lnTo>
                      <a:pt x="784" y="152"/>
                    </a:lnTo>
                    <a:lnTo>
                      <a:pt x="784" y="152"/>
                    </a:lnTo>
                    <a:lnTo>
                      <a:pt x="780" y="126"/>
                    </a:lnTo>
                    <a:lnTo>
                      <a:pt x="774" y="100"/>
                    </a:lnTo>
                    <a:lnTo>
                      <a:pt x="766" y="74"/>
                    </a:lnTo>
                    <a:lnTo>
                      <a:pt x="758" y="60"/>
                    </a:lnTo>
                    <a:lnTo>
                      <a:pt x="752" y="48"/>
                    </a:lnTo>
                    <a:lnTo>
                      <a:pt x="744" y="36"/>
                    </a:lnTo>
                    <a:lnTo>
                      <a:pt x="734" y="26"/>
                    </a:lnTo>
                    <a:lnTo>
                      <a:pt x="724" y="18"/>
                    </a:lnTo>
                    <a:lnTo>
                      <a:pt x="712" y="10"/>
                    </a:lnTo>
                    <a:lnTo>
                      <a:pt x="700" y="6"/>
                    </a:lnTo>
                    <a:lnTo>
                      <a:pt x="686" y="2"/>
                    </a:lnTo>
                    <a:lnTo>
                      <a:pt x="670" y="0"/>
                    </a:lnTo>
                    <a:lnTo>
                      <a:pt x="654" y="2"/>
                    </a:lnTo>
                    <a:lnTo>
                      <a:pt x="654" y="2"/>
                    </a:lnTo>
                    <a:lnTo>
                      <a:pt x="638" y="6"/>
                    </a:lnTo>
                    <a:lnTo>
                      <a:pt x="626" y="14"/>
                    </a:lnTo>
                    <a:lnTo>
                      <a:pt x="614" y="24"/>
                    </a:lnTo>
                    <a:lnTo>
                      <a:pt x="604" y="36"/>
                    </a:lnTo>
                    <a:lnTo>
                      <a:pt x="598" y="48"/>
                    </a:lnTo>
                    <a:lnTo>
                      <a:pt x="592" y="62"/>
                    </a:lnTo>
                    <a:lnTo>
                      <a:pt x="588" y="78"/>
                    </a:lnTo>
                    <a:lnTo>
                      <a:pt x="584" y="94"/>
                    </a:lnTo>
                    <a:lnTo>
                      <a:pt x="582" y="124"/>
                    </a:lnTo>
                    <a:lnTo>
                      <a:pt x="580" y="150"/>
                    </a:lnTo>
                    <a:lnTo>
                      <a:pt x="582" y="174"/>
                    </a:lnTo>
                    <a:lnTo>
                      <a:pt x="582" y="174"/>
                    </a:lnTo>
                    <a:lnTo>
                      <a:pt x="580" y="168"/>
                    </a:lnTo>
                    <a:lnTo>
                      <a:pt x="574" y="150"/>
                    </a:lnTo>
                    <a:lnTo>
                      <a:pt x="562" y="124"/>
                    </a:lnTo>
                    <a:lnTo>
                      <a:pt x="554" y="110"/>
                    </a:lnTo>
                    <a:lnTo>
                      <a:pt x="544" y="96"/>
                    </a:lnTo>
                    <a:lnTo>
                      <a:pt x="532" y="82"/>
                    </a:lnTo>
                    <a:lnTo>
                      <a:pt x="520" y="70"/>
                    </a:lnTo>
                    <a:lnTo>
                      <a:pt x="504" y="58"/>
                    </a:lnTo>
                    <a:lnTo>
                      <a:pt x="488" y="48"/>
                    </a:lnTo>
                    <a:lnTo>
                      <a:pt x="468" y="40"/>
                    </a:lnTo>
                    <a:lnTo>
                      <a:pt x="448" y="34"/>
                    </a:lnTo>
                    <a:lnTo>
                      <a:pt x="426" y="32"/>
                    </a:lnTo>
                    <a:lnTo>
                      <a:pt x="400" y="34"/>
                    </a:lnTo>
                    <a:lnTo>
                      <a:pt x="400" y="34"/>
                    </a:lnTo>
                    <a:lnTo>
                      <a:pt x="376" y="38"/>
                    </a:lnTo>
                    <a:lnTo>
                      <a:pt x="354" y="44"/>
                    </a:lnTo>
                    <a:lnTo>
                      <a:pt x="334" y="52"/>
                    </a:lnTo>
                    <a:lnTo>
                      <a:pt x="318" y="60"/>
                    </a:lnTo>
                    <a:lnTo>
                      <a:pt x="306" y="70"/>
                    </a:lnTo>
                    <a:lnTo>
                      <a:pt x="296" y="80"/>
                    </a:lnTo>
                    <a:lnTo>
                      <a:pt x="288" y="92"/>
                    </a:lnTo>
                    <a:lnTo>
                      <a:pt x="284" y="106"/>
                    </a:lnTo>
                    <a:lnTo>
                      <a:pt x="284" y="118"/>
                    </a:lnTo>
                    <a:lnTo>
                      <a:pt x="288" y="132"/>
                    </a:lnTo>
                    <a:lnTo>
                      <a:pt x="294" y="148"/>
                    </a:lnTo>
                    <a:lnTo>
                      <a:pt x="304" y="164"/>
                    </a:lnTo>
                    <a:lnTo>
                      <a:pt x="318" y="178"/>
                    </a:lnTo>
                    <a:lnTo>
                      <a:pt x="336" y="196"/>
                    </a:lnTo>
                    <a:lnTo>
                      <a:pt x="358" y="212"/>
                    </a:lnTo>
                    <a:lnTo>
                      <a:pt x="382" y="228"/>
                    </a:lnTo>
                    <a:lnTo>
                      <a:pt x="382" y="228"/>
                    </a:lnTo>
                    <a:lnTo>
                      <a:pt x="354" y="228"/>
                    </a:lnTo>
                    <a:lnTo>
                      <a:pt x="324" y="230"/>
                    </a:lnTo>
                    <a:lnTo>
                      <a:pt x="286" y="236"/>
                    </a:lnTo>
                    <a:lnTo>
                      <a:pt x="266" y="242"/>
                    </a:lnTo>
                    <a:lnTo>
                      <a:pt x="246" y="250"/>
                    </a:lnTo>
                    <a:lnTo>
                      <a:pt x="224" y="258"/>
                    </a:lnTo>
                    <a:lnTo>
                      <a:pt x="204" y="270"/>
                    </a:lnTo>
                    <a:lnTo>
                      <a:pt x="184" y="282"/>
                    </a:lnTo>
                    <a:lnTo>
                      <a:pt x="164" y="298"/>
                    </a:lnTo>
                    <a:lnTo>
                      <a:pt x="146" y="318"/>
                    </a:lnTo>
                    <a:lnTo>
                      <a:pt x="130" y="340"/>
                    </a:lnTo>
                    <a:lnTo>
                      <a:pt x="130" y="340"/>
                    </a:lnTo>
                    <a:lnTo>
                      <a:pt x="124" y="336"/>
                    </a:lnTo>
                    <a:lnTo>
                      <a:pt x="114" y="332"/>
                    </a:lnTo>
                    <a:lnTo>
                      <a:pt x="102" y="328"/>
                    </a:lnTo>
                    <a:lnTo>
                      <a:pt x="86" y="326"/>
                    </a:lnTo>
                    <a:lnTo>
                      <a:pt x="68" y="328"/>
                    </a:lnTo>
                    <a:lnTo>
                      <a:pt x="48" y="334"/>
                    </a:lnTo>
                    <a:lnTo>
                      <a:pt x="38" y="340"/>
                    </a:lnTo>
                    <a:lnTo>
                      <a:pt x="26" y="346"/>
                    </a:lnTo>
                    <a:lnTo>
                      <a:pt x="26" y="346"/>
                    </a:lnTo>
                    <a:lnTo>
                      <a:pt x="16" y="354"/>
                    </a:lnTo>
                    <a:lnTo>
                      <a:pt x="10" y="362"/>
                    </a:lnTo>
                    <a:lnTo>
                      <a:pt x="4" y="368"/>
                    </a:lnTo>
                    <a:lnTo>
                      <a:pt x="2" y="376"/>
                    </a:lnTo>
                    <a:lnTo>
                      <a:pt x="2" y="382"/>
                    </a:lnTo>
                    <a:lnTo>
                      <a:pt x="4" y="388"/>
                    </a:lnTo>
                    <a:lnTo>
                      <a:pt x="8" y="394"/>
                    </a:lnTo>
                    <a:lnTo>
                      <a:pt x="14" y="400"/>
                    </a:lnTo>
                    <a:lnTo>
                      <a:pt x="28" y="410"/>
                    </a:lnTo>
                    <a:lnTo>
                      <a:pt x="46" y="422"/>
                    </a:lnTo>
                    <a:lnTo>
                      <a:pt x="80" y="444"/>
                    </a:lnTo>
                    <a:lnTo>
                      <a:pt x="80" y="444"/>
                    </a:lnTo>
                    <a:lnTo>
                      <a:pt x="68" y="450"/>
                    </a:lnTo>
                    <a:lnTo>
                      <a:pt x="54" y="456"/>
                    </a:lnTo>
                    <a:lnTo>
                      <a:pt x="38" y="468"/>
                    </a:lnTo>
                    <a:lnTo>
                      <a:pt x="22" y="480"/>
                    </a:lnTo>
                    <a:lnTo>
                      <a:pt x="10" y="496"/>
                    </a:lnTo>
                    <a:lnTo>
                      <a:pt x="6" y="504"/>
                    </a:lnTo>
                    <a:lnTo>
                      <a:pt x="2" y="514"/>
                    </a:lnTo>
                    <a:lnTo>
                      <a:pt x="0" y="524"/>
                    </a:lnTo>
                    <a:lnTo>
                      <a:pt x="0" y="534"/>
                    </a:lnTo>
                    <a:lnTo>
                      <a:pt x="0" y="534"/>
                    </a:lnTo>
                    <a:lnTo>
                      <a:pt x="4" y="544"/>
                    </a:lnTo>
                    <a:lnTo>
                      <a:pt x="8" y="552"/>
                    </a:lnTo>
                    <a:lnTo>
                      <a:pt x="12" y="558"/>
                    </a:lnTo>
                    <a:lnTo>
                      <a:pt x="20" y="560"/>
                    </a:lnTo>
                    <a:lnTo>
                      <a:pt x="28" y="564"/>
                    </a:lnTo>
                    <a:lnTo>
                      <a:pt x="36" y="564"/>
                    </a:lnTo>
                    <a:lnTo>
                      <a:pt x="54" y="564"/>
                    </a:lnTo>
                    <a:lnTo>
                      <a:pt x="70" y="560"/>
                    </a:lnTo>
                    <a:lnTo>
                      <a:pt x="86" y="556"/>
                    </a:lnTo>
                    <a:lnTo>
                      <a:pt x="100" y="550"/>
                    </a:lnTo>
                    <a:lnTo>
                      <a:pt x="100" y="550"/>
                    </a:lnTo>
                    <a:lnTo>
                      <a:pt x="102" y="560"/>
                    </a:lnTo>
                    <a:lnTo>
                      <a:pt x="110" y="588"/>
                    </a:lnTo>
                    <a:lnTo>
                      <a:pt x="124" y="626"/>
                    </a:lnTo>
                    <a:lnTo>
                      <a:pt x="144" y="674"/>
                    </a:lnTo>
                    <a:lnTo>
                      <a:pt x="158" y="698"/>
                    </a:lnTo>
                    <a:lnTo>
                      <a:pt x="174" y="724"/>
                    </a:lnTo>
                    <a:lnTo>
                      <a:pt x="190" y="750"/>
                    </a:lnTo>
                    <a:lnTo>
                      <a:pt x="210" y="774"/>
                    </a:lnTo>
                    <a:lnTo>
                      <a:pt x="232" y="798"/>
                    </a:lnTo>
                    <a:lnTo>
                      <a:pt x="256" y="818"/>
                    </a:lnTo>
                    <a:lnTo>
                      <a:pt x="282" y="838"/>
                    </a:lnTo>
                    <a:lnTo>
                      <a:pt x="312" y="852"/>
                    </a:lnTo>
                    <a:lnTo>
                      <a:pt x="312" y="852"/>
                    </a:lnTo>
                    <a:lnTo>
                      <a:pt x="314" y="870"/>
                    </a:lnTo>
                    <a:lnTo>
                      <a:pt x="318" y="888"/>
                    </a:lnTo>
                    <a:lnTo>
                      <a:pt x="322" y="908"/>
                    </a:lnTo>
                    <a:lnTo>
                      <a:pt x="330" y="926"/>
                    </a:lnTo>
                    <a:lnTo>
                      <a:pt x="338" y="942"/>
                    </a:lnTo>
                    <a:lnTo>
                      <a:pt x="344" y="948"/>
                    </a:lnTo>
                    <a:lnTo>
                      <a:pt x="348" y="952"/>
                    </a:lnTo>
                    <a:lnTo>
                      <a:pt x="354" y="954"/>
                    </a:lnTo>
                    <a:lnTo>
                      <a:pt x="362" y="954"/>
                    </a:lnTo>
                    <a:lnTo>
                      <a:pt x="362" y="954"/>
                    </a:lnTo>
                    <a:lnTo>
                      <a:pt x="374" y="948"/>
                    </a:lnTo>
                    <a:lnTo>
                      <a:pt x="384" y="940"/>
                    </a:lnTo>
                    <a:lnTo>
                      <a:pt x="392" y="928"/>
                    </a:lnTo>
                    <a:lnTo>
                      <a:pt x="398" y="918"/>
                    </a:lnTo>
                    <a:lnTo>
                      <a:pt x="404" y="898"/>
                    </a:lnTo>
                    <a:lnTo>
                      <a:pt x="406" y="890"/>
                    </a:lnTo>
                    <a:lnTo>
                      <a:pt x="406" y="890"/>
                    </a:lnTo>
                    <a:lnTo>
                      <a:pt x="410" y="902"/>
                    </a:lnTo>
                    <a:lnTo>
                      <a:pt x="416" y="914"/>
                    </a:lnTo>
                    <a:lnTo>
                      <a:pt x="424" y="926"/>
                    </a:lnTo>
                    <a:lnTo>
                      <a:pt x="434" y="938"/>
                    </a:lnTo>
                    <a:lnTo>
                      <a:pt x="446" y="948"/>
                    </a:lnTo>
                    <a:lnTo>
                      <a:pt x="454" y="952"/>
                    </a:lnTo>
                    <a:lnTo>
                      <a:pt x="460" y="956"/>
                    </a:lnTo>
                    <a:lnTo>
                      <a:pt x="470" y="956"/>
                    </a:lnTo>
                    <a:lnTo>
                      <a:pt x="478" y="956"/>
                    </a:lnTo>
                    <a:lnTo>
                      <a:pt x="478" y="956"/>
                    </a:lnTo>
                    <a:lnTo>
                      <a:pt x="494" y="950"/>
                    </a:lnTo>
                    <a:lnTo>
                      <a:pt x="506" y="942"/>
                    </a:lnTo>
                    <a:lnTo>
                      <a:pt x="516" y="932"/>
                    </a:lnTo>
                    <a:lnTo>
                      <a:pt x="524" y="922"/>
                    </a:lnTo>
                    <a:lnTo>
                      <a:pt x="528" y="912"/>
                    </a:lnTo>
                    <a:lnTo>
                      <a:pt x="532" y="904"/>
                    </a:lnTo>
                    <a:lnTo>
                      <a:pt x="534" y="894"/>
                    </a:lnTo>
                    <a:lnTo>
                      <a:pt x="534" y="894"/>
                    </a:lnTo>
                    <a:lnTo>
                      <a:pt x="538" y="896"/>
                    </a:lnTo>
                    <a:lnTo>
                      <a:pt x="548" y="896"/>
                    </a:lnTo>
                    <a:lnTo>
                      <a:pt x="554" y="894"/>
                    </a:lnTo>
                    <a:lnTo>
                      <a:pt x="560" y="890"/>
                    </a:lnTo>
                    <a:lnTo>
                      <a:pt x="568" y="886"/>
                    </a:lnTo>
                    <a:lnTo>
                      <a:pt x="578" y="880"/>
                    </a:lnTo>
                    <a:lnTo>
                      <a:pt x="578" y="880"/>
                    </a:lnTo>
                    <a:lnTo>
                      <a:pt x="580" y="874"/>
                    </a:lnTo>
                    <a:lnTo>
                      <a:pt x="582" y="870"/>
                    </a:lnTo>
                    <a:lnTo>
                      <a:pt x="584" y="856"/>
                    </a:lnTo>
                    <a:lnTo>
                      <a:pt x="582" y="840"/>
                    </a:lnTo>
                    <a:lnTo>
                      <a:pt x="578" y="822"/>
                    </a:lnTo>
                    <a:lnTo>
                      <a:pt x="566" y="786"/>
                    </a:lnTo>
                    <a:lnTo>
                      <a:pt x="556" y="752"/>
                    </a:lnTo>
                    <a:lnTo>
                      <a:pt x="556" y="752"/>
                    </a:lnTo>
                    <a:lnTo>
                      <a:pt x="554" y="738"/>
                    </a:lnTo>
                    <a:lnTo>
                      <a:pt x="554" y="722"/>
                    </a:lnTo>
                    <a:lnTo>
                      <a:pt x="554" y="692"/>
                    </a:lnTo>
                    <a:lnTo>
                      <a:pt x="558" y="670"/>
                    </a:lnTo>
                    <a:lnTo>
                      <a:pt x="558" y="662"/>
                    </a:lnTo>
                    <a:close/>
                  </a:path>
                </a:pathLst>
              </a:custGeom>
              <a:solidFill>
                <a:srgbClr val="735D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60" name="Freeform 77"/>
              <p:cNvSpPr>
                <a:spLocks/>
              </p:cNvSpPr>
              <p:nvPr/>
            </p:nvSpPr>
            <p:spPr bwMode="auto">
              <a:xfrm>
                <a:off x="6289675" y="4127500"/>
                <a:ext cx="1250950" cy="1517650"/>
              </a:xfrm>
              <a:custGeom>
                <a:avLst/>
                <a:gdLst>
                  <a:gd name="T0" fmla="*/ 572 w 788"/>
                  <a:gd name="T1" fmla="*/ 638 h 956"/>
                  <a:gd name="T2" fmla="*/ 590 w 788"/>
                  <a:gd name="T3" fmla="*/ 554 h 956"/>
                  <a:gd name="T4" fmla="*/ 570 w 788"/>
                  <a:gd name="T5" fmla="*/ 466 h 956"/>
                  <a:gd name="T6" fmla="*/ 516 w 788"/>
                  <a:gd name="T7" fmla="*/ 400 h 956"/>
                  <a:gd name="T8" fmla="*/ 636 w 788"/>
                  <a:gd name="T9" fmla="*/ 400 h 956"/>
                  <a:gd name="T10" fmla="*/ 664 w 788"/>
                  <a:gd name="T11" fmla="*/ 390 h 956"/>
                  <a:gd name="T12" fmla="*/ 650 w 788"/>
                  <a:gd name="T13" fmla="*/ 358 h 956"/>
                  <a:gd name="T14" fmla="*/ 656 w 788"/>
                  <a:gd name="T15" fmla="*/ 342 h 956"/>
                  <a:gd name="T16" fmla="*/ 754 w 788"/>
                  <a:gd name="T17" fmla="*/ 330 h 956"/>
                  <a:gd name="T18" fmla="*/ 786 w 788"/>
                  <a:gd name="T19" fmla="*/ 306 h 956"/>
                  <a:gd name="T20" fmla="*/ 782 w 788"/>
                  <a:gd name="T21" fmla="*/ 282 h 956"/>
                  <a:gd name="T22" fmla="*/ 744 w 788"/>
                  <a:gd name="T23" fmla="*/ 254 h 956"/>
                  <a:gd name="T24" fmla="*/ 704 w 788"/>
                  <a:gd name="T25" fmla="*/ 248 h 956"/>
                  <a:gd name="T26" fmla="*/ 760 w 788"/>
                  <a:gd name="T27" fmla="*/ 208 h 956"/>
                  <a:gd name="T28" fmla="*/ 782 w 788"/>
                  <a:gd name="T29" fmla="*/ 162 h 956"/>
                  <a:gd name="T30" fmla="*/ 774 w 788"/>
                  <a:gd name="T31" fmla="*/ 100 h 956"/>
                  <a:gd name="T32" fmla="*/ 744 w 788"/>
                  <a:gd name="T33" fmla="*/ 36 h 956"/>
                  <a:gd name="T34" fmla="*/ 700 w 788"/>
                  <a:gd name="T35" fmla="*/ 6 h 956"/>
                  <a:gd name="T36" fmla="*/ 654 w 788"/>
                  <a:gd name="T37" fmla="*/ 2 h 956"/>
                  <a:gd name="T38" fmla="*/ 604 w 788"/>
                  <a:gd name="T39" fmla="*/ 36 h 956"/>
                  <a:gd name="T40" fmla="*/ 584 w 788"/>
                  <a:gd name="T41" fmla="*/ 94 h 956"/>
                  <a:gd name="T42" fmla="*/ 582 w 788"/>
                  <a:gd name="T43" fmla="*/ 174 h 956"/>
                  <a:gd name="T44" fmla="*/ 554 w 788"/>
                  <a:gd name="T45" fmla="*/ 110 h 956"/>
                  <a:gd name="T46" fmla="*/ 504 w 788"/>
                  <a:gd name="T47" fmla="*/ 58 h 956"/>
                  <a:gd name="T48" fmla="*/ 426 w 788"/>
                  <a:gd name="T49" fmla="*/ 32 h 956"/>
                  <a:gd name="T50" fmla="*/ 354 w 788"/>
                  <a:gd name="T51" fmla="*/ 44 h 956"/>
                  <a:gd name="T52" fmla="*/ 296 w 788"/>
                  <a:gd name="T53" fmla="*/ 80 h 956"/>
                  <a:gd name="T54" fmla="*/ 288 w 788"/>
                  <a:gd name="T55" fmla="*/ 132 h 956"/>
                  <a:gd name="T56" fmla="*/ 336 w 788"/>
                  <a:gd name="T57" fmla="*/ 196 h 956"/>
                  <a:gd name="T58" fmla="*/ 354 w 788"/>
                  <a:gd name="T59" fmla="*/ 228 h 956"/>
                  <a:gd name="T60" fmla="*/ 246 w 788"/>
                  <a:gd name="T61" fmla="*/ 250 h 956"/>
                  <a:gd name="T62" fmla="*/ 164 w 788"/>
                  <a:gd name="T63" fmla="*/ 298 h 956"/>
                  <a:gd name="T64" fmla="*/ 124 w 788"/>
                  <a:gd name="T65" fmla="*/ 336 h 956"/>
                  <a:gd name="T66" fmla="*/ 68 w 788"/>
                  <a:gd name="T67" fmla="*/ 328 h 956"/>
                  <a:gd name="T68" fmla="*/ 26 w 788"/>
                  <a:gd name="T69" fmla="*/ 346 h 956"/>
                  <a:gd name="T70" fmla="*/ 2 w 788"/>
                  <a:gd name="T71" fmla="*/ 376 h 956"/>
                  <a:gd name="T72" fmla="*/ 14 w 788"/>
                  <a:gd name="T73" fmla="*/ 400 h 956"/>
                  <a:gd name="T74" fmla="*/ 80 w 788"/>
                  <a:gd name="T75" fmla="*/ 444 h 956"/>
                  <a:gd name="T76" fmla="*/ 22 w 788"/>
                  <a:gd name="T77" fmla="*/ 480 h 956"/>
                  <a:gd name="T78" fmla="*/ 0 w 788"/>
                  <a:gd name="T79" fmla="*/ 524 h 956"/>
                  <a:gd name="T80" fmla="*/ 8 w 788"/>
                  <a:gd name="T81" fmla="*/ 552 h 956"/>
                  <a:gd name="T82" fmla="*/ 36 w 788"/>
                  <a:gd name="T83" fmla="*/ 564 h 956"/>
                  <a:gd name="T84" fmla="*/ 100 w 788"/>
                  <a:gd name="T85" fmla="*/ 550 h 956"/>
                  <a:gd name="T86" fmla="*/ 124 w 788"/>
                  <a:gd name="T87" fmla="*/ 626 h 956"/>
                  <a:gd name="T88" fmla="*/ 190 w 788"/>
                  <a:gd name="T89" fmla="*/ 750 h 956"/>
                  <a:gd name="T90" fmla="*/ 282 w 788"/>
                  <a:gd name="T91" fmla="*/ 838 h 956"/>
                  <a:gd name="T92" fmla="*/ 318 w 788"/>
                  <a:gd name="T93" fmla="*/ 888 h 956"/>
                  <a:gd name="T94" fmla="*/ 344 w 788"/>
                  <a:gd name="T95" fmla="*/ 948 h 956"/>
                  <a:gd name="T96" fmla="*/ 362 w 788"/>
                  <a:gd name="T97" fmla="*/ 954 h 956"/>
                  <a:gd name="T98" fmla="*/ 398 w 788"/>
                  <a:gd name="T99" fmla="*/ 918 h 956"/>
                  <a:gd name="T100" fmla="*/ 410 w 788"/>
                  <a:gd name="T101" fmla="*/ 902 h 956"/>
                  <a:gd name="T102" fmla="*/ 446 w 788"/>
                  <a:gd name="T103" fmla="*/ 948 h 956"/>
                  <a:gd name="T104" fmla="*/ 478 w 788"/>
                  <a:gd name="T105" fmla="*/ 956 h 956"/>
                  <a:gd name="T106" fmla="*/ 516 w 788"/>
                  <a:gd name="T107" fmla="*/ 932 h 956"/>
                  <a:gd name="T108" fmla="*/ 534 w 788"/>
                  <a:gd name="T109" fmla="*/ 894 h 956"/>
                  <a:gd name="T110" fmla="*/ 554 w 788"/>
                  <a:gd name="T111" fmla="*/ 894 h 956"/>
                  <a:gd name="T112" fmla="*/ 578 w 788"/>
                  <a:gd name="T113" fmla="*/ 880 h 956"/>
                  <a:gd name="T114" fmla="*/ 582 w 788"/>
                  <a:gd name="T115" fmla="*/ 840 h 956"/>
                  <a:gd name="T116" fmla="*/ 556 w 788"/>
                  <a:gd name="T117" fmla="*/ 752 h 956"/>
                  <a:gd name="T118" fmla="*/ 558 w 788"/>
                  <a:gd name="T119" fmla="*/ 670 h 9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88" h="956">
                    <a:moveTo>
                      <a:pt x="558" y="662"/>
                    </a:moveTo>
                    <a:lnTo>
                      <a:pt x="558" y="662"/>
                    </a:lnTo>
                    <a:lnTo>
                      <a:pt x="562" y="656"/>
                    </a:lnTo>
                    <a:lnTo>
                      <a:pt x="572" y="638"/>
                    </a:lnTo>
                    <a:lnTo>
                      <a:pt x="582" y="610"/>
                    </a:lnTo>
                    <a:lnTo>
                      <a:pt x="586" y="592"/>
                    </a:lnTo>
                    <a:lnTo>
                      <a:pt x="590" y="574"/>
                    </a:lnTo>
                    <a:lnTo>
                      <a:pt x="590" y="554"/>
                    </a:lnTo>
                    <a:lnTo>
                      <a:pt x="590" y="534"/>
                    </a:lnTo>
                    <a:lnTo>
                      <a:pt x="586" y="512"/>
                    </a:lnTo>
                    <a:lnTo>
                      <a:pt x="580" y="490"/>
                    </a:lnTo>
                    <a:lnTo>
                      <a:pt x="570" y="466"/>
                    </a:lnTo>
                    <a:lnTo>
                      <a:pt x="558" y="444"/>
                    </a:lnTo>
                    <a:lnTo>
                      <a:pt x="538" y="422"/>
                    </a:lnTo>
                    <a:lnTo>
                      <a:pt x="516" y="400"/>
                    </a:lnTo>
                    <a:lnTo>
                      <a:pt x="516" y="400"/>
                    </a:lnTo>
                    <a:lnTo>
                      <a:pt x="538" y="402"/>
                    </a:lnTo>
                    <a:lnTo>
                      <a:pt x="586" y="402"/>
                    </a:lnTo>
                    <a:lnTo>
                      <a:pt x="612" y="402"/>
                    </a:lnTo>
                    <a:lnTo>
                      <a:pt x="636" y="400"/>
                    </a:lnTo>
                    <a:lnTo>
                      <a:pt x="654" y="396"/>
                    </a:lnTo>
                    <a:lnTo>
                      <a:pt x="660" y="394"/>
                    </a:lnTo>
                    <a:lnTo>
                      <a:pt x="664" y="390"/>
                    </a:lnTo>
                    <a:lnTo>
                      <a:pt x="664" y="390"/>
                    </a:lnTo>
                    <a:lnTo>
                      <a:pt x="664" y="382"/>
                    </a:lnTo>
                    <a:lnTo>
                      <a:pt x="662" y="374"/>
                    </a:lnTo>
                    <a:lnTo>
                      <a:pt x="656" y="366"/>
                    </a:lnTo>
                    <a:lnTo>
                      <a:pt x="650" y="358"/>
                    </a:lnTo>
                    <a:lnTo>
                      <a:pt x="638" y="348"/>
                    </a:lnTo>
                    <a:lnTo>
                      <a:pt x="632" y="344"/>
                    </a:lnTo>
                    <a:lnTo>
                      <a:pt x="632" y="344"/>
                    </a:lnTo>
                    <a:lnTo>
                      <a:pt x="656" y="342"/>
                    </a:lnTo>
                    <a:lnTo>
                      <a:pt x="682" y="342"/>
                    </a:lnTo>
                    <a:lnTo>
                      <a:pt x="712" y="338"/>
                    </a:lnTo>
                    <a:lnTo>
                      <a:pt x="740" y="334"/>
                    </a:lnTo>
                    <a:lnTo>
                      <a:pt x="754" y="330"/>
                    </a:lnTo>
                    <a:lnTo>
                      <a:pt x="766" y="326"/>
                    </a:lnTo>
                    <a:lnTo>
                      <a:pt x="774" y="320"/>
                    </a:lnTo>
                    <a:lnTo>
                      <a:pt x="782" y="314"/>
                    </a:lnTo>
                    <a:lnTo>
                      <a:pt x="786" y="306"/>
                    </a:lnTo>
                    <a:lnTo>
                      <a:pt x="788" y="298"/>
                    </a:lnTo>
                    <a:lnTo>
                      <a:pt x="788" y="298"/>
                    </a:lnTo>
                    <a:lnTo>
                      <a:pt x="786" y="290"/>
                    </a:lnTo>
                    <a:lnTo>
                      <a:pt x="782" y="282"/>
                    </a:lnTo>
                    <a:lnTo>
                      <a:pt x="778" y="276"/>
                    </a:lnTo>
                    <a:lnTo>
                      <a:pt x="772" y="270"/>
                    </a:lnTo>
                    <a:lnTo>
                      <a:pt x="758" y="260"/>
                    </a:lnTo>
                    <a:lnTo>
                      <a:pt x="744" y="254"/>
                    </a:lnTo>
                    <a:lnTo>
                      <a:pt x="730" y="250"/>
                    </a:lnTo>
                    <a:lnTo>
                      <a:pt x="716" y="248"/>
                    </a:lnTo>
                    <a:lnTo>
                      <a:pt x="704" y="248"/>
                    </a:lnTo>
                    <a:lnTo>
                      <a:pt x="704" y="248"/>
                    </a:lnTo>
                    <a:lnTo>
                      <a:pt x="718" y="242"/>
                    </a:lnTo>
                    <a:lnTo>
                      <a:pt x="730" y="234"/>
                    </a:lnTo>
                    <a:lnTo>
                      <a:pt x="746" y="222"/>
                    </a:lnTo>
                    <a:lnTo>
                      <a:pt x="760" y="208"/>
                    </a:lnTo>
                    <a:lnTo>
                      <a:pt x="772" y="192"/>
                    </a:lnTo>
                    <a:lnTo>
                      <a:pt x="778" y="182"/>
                    </a:lnTo>
                    <a:lnTo>
                      <a:pt x="780" y="172"/>
                    </a:lnTo>
                    <a:lnTo>
                      <a:pt x="782" y="162"/>
                    </a:lnTo>
                    <a:lnTo>
                      <a:pt x="784" y="152"/>
                    </a:lnTo>
                    <a:lnTo>
                      <a:pt x="784" y="152"/>
                    </a:lnTo>
                    <a:lnTo>
                      <a:pt x="780" y="126"/>
                    </a:lnTo>
                    <a:lnTo>
                      <a:pt x="774" y="100"/>
                    </a:lnTo>
                    <a:lnTo>
                      <a:pt x="766" y="74"/>
                    </a:lnTo>
                    <a:lnTo>
                      <a:pt x="758" y="60"/>
                    </a:lnTo>
                    <a:lnTo>
                      <a:pt x="752" y="48"/>
                    </a:lnTo>
                    <a:lnTo>
                      <a:pt x="744" y="36"/>
                    </a:lnTo>
                    <a:lnTo>
                      <a:pt x="734" y="26"/>
                    </a:lnTo>
                    <a:lnTo>
                      <a:pt x="724" y="18"/>
                    </a:lnTo>
                    <a:lnTo>
                      <a:pt x="712" y="10"/>
                    </a:lnTo>
                    <a:lnTo>
                      <a:pt x="700" y="6"/>
                    </a:lnTo>
                    <a:lnTo>
                      <a:pt x="686" y="2"/>
                    </a:lnTo>
                    <a:lnTo>
                      <a:pt x="670" y="0"/>
                    </a:lnTo>
                    <a:lnTo>
                      <a:pt x="654" y="2"/>
                    </a:lnTo>
                    <a:lnTo>
                      <a:pt x="654" y="2"/>
                    </a:lnTo>
                    <a:lnTo>
                      <a:pt x="638" y="6"/>
                    </a:lnTo>
                    <a:lnTo>
                      <a:pt x="626" y="14"/>
                    </a:lnTo>
                    <a:lnTo>
                      <a:pt x="614" y="24"/>
                    </a:lnTo>
                    <a:lnTo>
                      <a:pt x="604" y="36"/>
                    </a:lnTo>
                    <a:lnTo>
                      <a:pt x="598" y="48"/>
                    </a:lnTo>
                    <a:lnTo>
                      <a:pt x="592" y="62"/>
                    </a:lnTo>
                    <a:lnTo>
                      <a:pt x="588" y="78"/>
                    </a:lnTo>
                    <a:lnTo>
                      <a:pt x="584" y="94"/>
                    </a:lnTo>
                    <a:lnTo>
                      <a:pt x="582" y="124"/>
                    </a:lnTo>
                    <a:lnTo>
                      <a:pt x="580" y="150"/>
                    </a:lnTo>
                    <a:lnTo>
                      <a:pt x="582" y="174"/>
                    </a:lnTo>
                    <a:lnTo>
                      <a:pt x="582" y="174"/>
                    </a:lnTo>
                    <a:lnTo>
                      <a:pt x="580" y="168"/>
                    </a:lnTo>
                    <a:lnTo>
                      <a:pt x="574" y="150"/>
                    </a:lnTo>
                    <a:lnTo>
                      <a:pt x="562" y="124"/>
                    </a:lnTo>
                    <a:lnTo>
                      <a:pt x="554" y="110"/>
                    </a:lnTo>
                    <a:lnTo>
                      <a:pt x="544" y="96"/>
                    </a:lnTo>
                    <a:lnTo>
                      <a:pt x="532" y="82"/>
                    </a:lnTo>
                    <a:lnTo>
                      <a:pt x="520" y="70"/>
                    </a:lnTo>
                    <a:lnTo>
                      <a:pt x="504" y="58"/>
                    </a:lnTo>
                    <a:lnTo>
                      <a:pt x="488" y="48"/>
                    </a:lnTo>
                    <a:lnTo>
                      <a:pt x="468" y="40"/>
                    </a:lnTo>
                    <a:lnTo>
                      <a:pt x="448" y="34"/>
                    </a:lnTo>
                    <a:lnTo>
                      <a:pt x="426" y="32"/>
                    </a:lnTo>
                    <a:lnTo>
                      <a:pt x="400" y="34"/>
                    </a:lnTo>
                    <a:lnTo>
                      <a:pt x="400" y="34"/>
                    </a:lnTo>
                    <a:lnTo>
                      <a:pt x="376" y="38"/>
                    </a:lnTo>
                    <a:lnTo>
                      <a:pt x="354" y="44"/>
                    </a:lnTo>
                    <a:lnTo>
                      <a:pt x="334" y="52"/>
                    </a:lnTo>
                    <a:lnTo>
                      <a:pt x="318" y="60"/>
                    </a:lnTo>
                    <a:lnTo>
                      <a:pt x="306" y="70"/>
                    </a:lnTo>
                    <a:lnTo>
                      <a:pt x="296" y="80"/>
                    </a:lnTo>
                    <a:lnTo>
                      <a:pt x="288" y="92"/>
                    </a:lnTo>
                    <a:lnTo>
                      <a:pt x="284" y="106"/>
                    </a:lnTo>
                    <a:lnTo>
                      <a:pt x="284" y="118"/>
                    </a:lnTo>
                    <a:lnTo>
                      <a:pt x="288" y="132"/>
                    </a:lnTo>
                    <a:lnTo>
                      <a:pt x="294" y="148"/>
                    </a:lnTo>
                    <a:lnTo>
                      <a:pt x="304" y="164"/>
                    </a:lnTo>
                    <a:lnTo>
                      <a:pt x="318" y="178"/>
                    </a:lnTo>
                    <a:lnTo>
                      <a:pt x="336" y="196"/>
                    </a:lnTo>
                    <a:lnTo>
                      <a:pt x="358" y="212"/>
                    </a:lnTo>
                    <a:lnTo>
                      <a:pt x="382" y="228"/>
                    </a:lnTo>
                    <a:lnTo>
                      <a:pt x="382" y="228"/>
                    </a:lnTo>
                    <a:lnTo>
                      <a:pt x="354" y="228"/>
                    </a:lnTo>
                    <a:lnTo>
                      <a:pt x="324" y="230"/>
                    </a:lnTo>
                    <a:lnTo>
                      <a:pt x="286" y="236"/>
                    </a:lnTo>
                    <a:lnTo>
                      <a:pt x="266" y="242"/>
                    </a:lnTo>
                    <a:lnTo>
                      <a:pt x="246" y="250"/>
                    </a:lnTo>
                    <a:lnTo>
                      <a:pt x="224" y="258"/>
                    </a:lnTo>
                    <a:lnTo>
                      <a:pt x="204" y="270"/>
                    </a:lnTo>
                    <a:lnTo>
                      <a:pt x="184" y="282"/>
                    </a:lnTo>
                    <a:lnTo>
                      <a:pt x="164" y="298"/>
                    </a:lnTo>
                    <a:lnTo>
                      <a:pt x="146" y="318"/>
                    </a:lnTo>
                    <a:lnTo>
                      <a:pt x="130" y="340"/>
                    </a:lnTo>
                    <a:lnTo>
                      <a:pt x="130" y="340"/>
                    </a:lnTo>
                    <a:lnTo>
                      <a:pt x="124" y="336"/>
                    </a:lnTo>
                    <a:lnTo>
                      <a:pt x="114" y="332"/>
                    </a:lnTo>
                    <a:lnTo>
                      <a:pt x="102" y="328"/>
                    </a:lnTo>
                    <a:lnTo>
                      <a:pt x="86" y="326"/>
                    </a:lnTo>
                    <a:lnTo>
                      <a:pt x="68" y="328"/>
                    </a:lnTo>
                    <a:lnTo>
                      <a:pt x="48" y="334"/>
                    </a:lnTo>
                    <a:lnTo>
                      <a:pt x="38" y="340"/>
                    </a:lnTo>
                    <a:lnTo>
                      <a:pt x="26" y="346"/>
                    </a:lnTo>
                    <a:lnTo>
                      <a:pt x="26" y="346"/>
                    </a:lnTo>
                    <a:lnTo>
                      <a:pt x="16" y="354"/>
                    </a:lnTo>
                    <a:lnTo>
                      <a:pt x="10" y="362"/>
                    </a:lnTo>
                    <a:lnTo>
                      <a:pt x="4" y="368"/>
                    </a:lnTo>
                    <a:lnTo>
                      <a:pt x="2" y="376"/>
                    </a:lnTo>
                    <a:lnTo>
                      <a:pt x="2" y="382"/>
                    </a:lnTo>
                    <a:lnTo>
                      <a:pt x="4" y="388"/>
                    </a:lnTo>
                    <a:lnTo>
                      <a:pt x="8" y="394"/>
                    </a:lnTo>
                    <a:lnTo>
                      <a:pt x="14" y="400"/>
                    </a:lnTo>
                    <a:lnTo>
                      <a:pt x="28" y="410"/>
                    </a:lnTo>
                    <a:lnTo>
                      <a:pt x="46" y="422"/>
                    </a:lnTo>
                    <a:lnTo>
                      <a:pt x="80" y="444"/>
                    </a:lnTo>
                    <a:lnTo>
                      <a:pt x="80" y="444"/>
                    </a:lnTo>
                    <a:lnTo>
                      <a:pt x="68" y="450"/>
                    </a:lnTo>
                    <a:lnTo>
                      <a:pt x="54" y="456"/>
                    </a:lnTo>
                    <a:lnTo>
                      <a:pt x="38" y="468"/>
                    </a:lnTo>
                    <a:lnTo>
                      <a:pt x="22" y="480"/>
                    </a:lnTo>
                    <a:lnTo>
                      <a:pt x="10" y="496"/>
                    </a:lnTo>
                    <a:lnTo>
                      <a:pt x="6" y="504"/>
                    </a:lnTo>
                    <a:lnTo>
                      <a:pt x="2" y="514"/>
                    </a:lnTo>
                    <a:lnTo>
                      <a:pt x="0" y="524"/>
                    </a:lnTo>
                    <a:lnTo>
                      <a:pt x="0" y="534"/>
                    </a:lnTo>
                    <a:lnTo>
                      <a:pt x="0" y="534"/>
                    </a:lnTo>
                    <a:lnTo>
                      <a:pt x="4" y="544"/>
                    </a:lnTo>
                    <a:lnTo>
                      <a:pt x="8" y="552"/>
                    </a:lnTo>
                    <a:lnTo>
                      <a:pt x="12" y="558"/>
                    </a:lnTo>
                    <a:lnTo>
                      <a:pt x="20" y="560"/>
                    </a:lnTo>
                    <a:lnTo>
                      <a:pt x="28" y="564"/>
                    </a:lnTo>
                    <a:lnTo>
                      <a:pt x="36" y="564"/>
                    </a:lnTo>
                    <a:lnTo>
                      <a:pt x="54" y="564"/>
                    </a:lnTo>
                    <a:lnTo>
                      <a:pt x="70" y="560"/>
                    </a:lnTo>
                    <a:lnTo>
                      <a:pt x="86" y="556"/>
                    </a:lnTo>
                    <a:lnTo>
                      <a:pt x="100" y="550"/>
                    </a:lnTo>
                    <a:lnTo>
                      <a:pt x="100" y="550"/>
                    </a:lnTo>
                    <a:lnTo>
                      <a:pt x="102" y="560"/>
                    </a:lnTo>
                    <a:lnTo>
                      <a:pt x="110" y="588"/>
                    </a:lnTo>
                    <a:lnTo>
                      <a:pt x="124" y="626"/>
                    </a:lnTo>
                    <a:lnTo>
                      <a:pt x="144" y="674"/>
                    </a:lnTo>
                    <a:lnTo>
                      <a:pt x="158" y="698"/>
                    </a:lnTo>
                    <a:lnTo>
                      <a:pt x="174" y="724"/>
                    </a:lnTo>
                    <a:lnTo>
                      <a:pt x="190" y="750"/>
                    </a:lnTo>
                    <a:lnTo>
                      <a:pt x="210" y="774"/>
                    </a:lnTo>
                    <a:lnTo>
                      <a:pt x="232" y="798"/>
                    </a:lnTo>
                    <a:lnTo>
                      <a:pt x="256" y="818"/>
                    </a:lnTo>
                    <a:lnTo>
                      <a:pt x="282" y="838"/>
                    </a:lnTo>
                    <a:lnTo>
                      <a:pt x="312" y="852"/>
                    </a:lnTo>
                    <a:lnTo>
                      <a:pt x="312" y="852"/>
                    </a:lnTo>
                    <a:lnTo>
                      <a:pt x="314" y="870"/>
                    </a:lnTo>
                    <a:lnTo>
                      <a:pt x="318" y="888"/>
                    </a:lnTo>
                    <a:lnTo>
                      <a:pt x="322" y="908"/>
                    </a:lnTo>
                    <a:lnTo>
                      <a:pt x="330" y="926"/>
                    </a:lnTo>
                    <a:lnTo>
                      <a:pt x="338" y="942"/>
                    </a:lnTo>
                    <a:lnTo>
                      <a:pt x="344" y="948"/>
                    </a:lnTo>
                    <a:lnTo>
                      <a:pt x="348" y="952"/>
                    </a:lnTo>
                    <a:lnTo>
                      <a:pt x="354" y="954"/>
                    </a:lnTo>
                    <a:lnTo>
                      <a:pt x="362" y="954"/>
                    </a:lnTo>
                    <a:lnTo>
                      <a:pt x="362" y="954"/>
                    </a:lnTo>
                    <a:lnTo>
                      <a:pt x="374" y="948"/>
                    </a:lnTo>
                    <a:lnTo>
                      <a:pt x="384" y="940"/>
                    </a:lnTo>
                    <a:lnTo>
                      <a:pt x="392" y="928"/>
                    </a:lnTo>
                    <a:lnTo>
                      <a:pt x="398" y="918"/>
                    </a:lnTo>
                    <a:lnTo>
                      <a:pt x="404" y="898"/>
                    </a:lnTo>
                    <a:lnTo>
                      <a:pt x="406" y="890"/>
                    </a:lnTo>
                    <a:lnTo>
                      <a:pt x="406" y="890"/>
                    </a:lnTo>
                    <a:lnTo>
                      <a:pt x="410" y="902"/>
                    </a:lnTo>
                    <a:lnTo>
                      <a:pt x="416" y="914"/>
                    </a:lnTo>
                    <a:lnTo>
                      <a:pt x="424" y="926"/>
                    </a:lnTo>
                    <a:lnTo>
                      <a:pt x="434" y="938"/>
                    </a:lnTo>
                    <a:lnTo>
                      <a:pt x="446" y="948"/>
                    </a:lnTo>
                    <a:lnTo>
                      <a:pt x="454" y="952"/>
                    </a:lnTo>
                    <a:lnTo>
                      <a:pt x="460" y="956"/>
                    </a:lnTo>
                    <a:lnTo>
                      <a:pt x="470" y="956"/>
                    </a:lnTo>
                    <a:lnTo>
                      <a:pt x="478" y="956"/>
                    </a:lnTo>
                    <a:lnTo>
                      <a:pt x="478" y="956"/>
                    </a:lnTo>
                    <a:lnTo>
                      <a:pt x="494" y="950"/>
                    </a:lnTo>
                    <a:lnTo>
                      <a:pt x="506" y="942"/>
                    </a:lnTo>
                    <a:lnTo>
                      <a:pt x="516" y="932"/>
                    </a:lnTo>
                    <a:lnTo>
                      <a:pt x="524" y="922"/>
                    </a:lnTo>
                    <a:lnTo>
                      <a:pt x="528" y="912"/>
                    </a:lnTo>
                    <a:lnTo>
                      <a:pt x="532" y="904"/>
                    </a:lnTo>
                    <a:lnTo>
                      <a:pt x="534" y="894"/>
                    </a:lnTo>
                    <a:lnTo>
                      <a:pt x="534" y="894"/>
                    </a:lnTo>
                    <a:lnTo>
                      <a:pt x="538" y="896"/>
                    </a:lnTo>
                    <a:lnTo>
                      <a:pt x="548" y="896"/>
                    </a:lnTo>
                    <a:lnTo>
                      <a:pt x="554" y="894"/>
                    </a:lnTo>
                    <a:lnTo>
                      <a:pt x="560" y="890"/>
                    </a:lnTo>
                    <a:lnTo>
                      <a:pt x="568" y="886"/>
                    </a:lnTo>
                    <a:lnTo>
                      <a:pt x="578" y="880"/>
                    </a:lnTo>
                    <a:lnTo>
                      <a:pt x="578" y="880"/>
                    </a:lnTo>
                    <a:lnTo>
                      <a:pt x="580" y="874"/>
                    </a:lnTo>
                    <a:lnTo>
                      <a:pt x="582" y="870"/>
                    </a:lnTo>
                    <a:lnTo>
                      <a:pt x="584" y="856"/>
                    </a:lnTo>
                    <a:lnTo>
                      <a:pt x="582" y="840"/>
                    </a:lnTo>
                    <a:lnTo>
                      <a:pt x="578" y="822"/>
                    </a:lnTo>
                    <a:lnTo>
                      <a:pt x="566" y="786"/>
                    </a:lnTo>
                    <a:lnTo>
                      <a:pt x="556" y="752"/>
                    </a:lnTo>
                    <a:lnTo>
                      <a:pt x="556" y="752"/>
                    </a:lnTo>
                    <a:lnTo>
                      <a:pt x="554" y="738"/>
                    </a:lnTo>
                    <a:lnTo>
                      <a:pt x="554" y="722"/>
                    </a:lnTo>
                    <a:lnTo>
                      <a:pt x="554" y="692"/>
                    </a:lnTo>
                    <a:lnTo>
                      <a:pt x="558" y="670"/>
                    </a:lnTo>
                    <a:lnTo>
                      <a:pt x="558" y="66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61" name="Freeform 78"/>
              <p:cNvSpPr>
                <a:spLocks/>
              </p:cNvSpPr>
              <p:nvPr/>
            </p:nvSpPr>
            <p:spPr bwMode="auto">
              <a:xfrm>
                <a:off x="7054850" y="5029200"/>
                <a:ext cx="171450" cy="381000"/>
              </a:xfrm>
              <a:custGeom>
                <a:avLst/>
                <a:gdLst>
                  <a:gd name="T0" fmla="*/ 44 w 108"/>
                  <a:gd name="T1" fmla="*/ 0 h 240"/>
                  <a:gd name="T2" fmla="*/ 44 w 108"/>
                  <a:gd name="T3" fmla="*/ 0 h 240"/>
                  <a:gd name="T4" fmla="*/ 38 w 108"/>
                  <a:gd name="T5" fmla="*/ 0 h 240"/>
                  <a:gd name="T6" fmla="*/ 32 w 108"/>
                  <a:gd name="T7" fmla="*/ 2 h 240"/>
                  <a:gd name="T8" fmla="*/ 26 w 108"/>
                  <a:gd name="T9" fmla="*/ 4 h 240"/>
                  <a:gd name="T10" fmla="*/ 22 w 108"/>
                  <a:gd name="T11" fmla="*/ 10 h 240"/>
                  <a:gd name="T12" fmla="*/ 14 w 108"/>
                  <a:gd name="T13" fmla="*/ 26 h 240"/>
                  <a:gd name="T14" fmla="*/ 8 w 108"/>
                  <a:gd name="T15" fmla="*/ 48 h 240"/>
                  <a:gd name="T16" fmla="*/ 2 w 108"/>
                  <a:gd name="T17" fmla="*/ 70 h 240"/>
                  <a:gd name="T18" fmla="*/ 0 w 108"/>
                  <a:gd name="T19" fmla="*/ 96 h 240"/>
                  <a:gd name="T20" fmla="*/ 0 w 108"/>
                  <a:gd name="T21" fmla="*/ 118 h 240"/>
                  <a:gd name="T22" fmla="*/ 0 w 108"/>
                  <a:gd name="T23" fmla="*/ 138 h 240"/>
                  <a:gd name="T24" fmla="*/ 0 w 108"/>
                  <a:gd name="T25" fmla="*/ 138 h 240"/>
                  <a:gd name="T26" fmla="*/ 2 w 108"/>
                  <a:gd name="T27" fmla="*/ 148 h 240"/>
                  <a:gd name="T28" fmla="*/ 6 w 108"/>
                  <a:gd name="T29" fmla="*/ 156 h 240"/>
                  <a:gd name="T30" fmla="*/ 14 w 108"/>
                  <a:gd name="T31" fmla="*/ 176 h 240"/>
                  <a:gd name="T32" fmla="*/ 28 w 108"/>
                  <a:gd name="T33" fmla="*/ 194 h 240"/>
                  <a:gd name="T34" fmla="*/ 42 w 108"/>
                  <a:gd name="T35" fmla="*/ 210 h 240"/>
                  <a:gd name="T36" fmla="*/ 58 w 108"/>
                  <a:gd name="T37" fmla="*/ 224 h 240"/>
                  <a:gd name="T38" fmla="*/ 74 w 108"/>
                  <a:gd name="T39" fmla="*/ 234 h 240"/>
                  <a:gd name="T40" fmla="*/ 88 w 108"/>
                  <a:gd name="T41" fmla="*/ 240 h 240"/>
                  <a:gd name="T42" fmla="*/ 96 w 108"/>
                  <a:gd name="T43" fmla="*/ 240 h 240"/>
                  <a:gd name="T44" fmla="*/ 100 w 108"/>
                  <a:gd name="T45" fmla="*/ 238 h 240"/>
                  <a:gd name="T46" fmla="*/ 100 w 108"/>
                  <a:gd name="T47" fmla="*/ 238 h 240"/>
                  <a:gd name="T48" fmla="*/ 104 w 108"/>
                  <a:gd name="T49" fmla="*/ 236 h 240"/>
                  <a:gd name="T50" fmla="*/ 106 w 108"/>
                  <a:gd name="T51" fmla="*/ 232 h 240"/>
                  <a:gd name="T52" fmla="*/ 108 w 108"/>
                  <a:gd name="T53" fmla="*/ 226 h 240"/>
                  <a:gd name="T54" fmla="*/ 106 w 108"/>
                  <a:gd name="T55" fmla="*/ 220 h 240"/>
                  <a:gd name="T56" fmla="*/ 102 w 108"/>
                  <a:gd name="T57" fmla="*/ 204 h 240"/>
                  <a:gd name="T58" fmla="*/ 96 w 108"/>
                  <a:gd name="T59" fmla="*/ 184 h 240"/>
                  <a:gd name="T60" fmla="*/ 80 w 108"/>
                  <a:gd name="T61" fmla="*/ 148 h 240"/>
                  <a:gd name="T62" fmla="*/ 74 w 108"/>
                  <a:gd name="T63" fmla="*/ 132 h 240"/>
                  <a:gd name="T64" fmla="*/ 72 w 108"/>
                  <a:gd name="T65" fmla="*/ 120 h 240"/>
                  <a:gd name="T66" fmla="*/ 72 w 108"/>
                  <a:gd name="T67" fmla="*/ 120 h 240"/>
                  <a:gd name="T68" fmla="*/ 76 w 108"/>
                  <a:gd name="T69" fmla="*/ 108 h 240"/>
                  <a:gd name="T70" fmla="*/ 82 w 108"/>
                  <a:gd name="T71" fmla="*/ 94 h 240"/>
                  <a:gd name="T72" fmla="*/ 86 w 108"/>
                  <a:gd name="T73" fmla="*/ 78 h 240"/>
                  <a:gd name="T74" fmla="*/ 90 w 108"/>
                  <a:gd name="T75" fmla="*/ 62 h 240"/>
                  <a:gd name="T76" fmla="*/ 90 w 108"/>
                  <a:gd name="T77" fmla="*/ 54 h 240"/>
                  <a:gd name="T78" fmla="*/ 88 w 108"/>
                  <a:gd name="T79" fmla="*/ 44 h 240"/>
                  <a:gd name="T80" fmla="*/ 86 w 108"/>
                  <a:gd name="T81" fmla="*/ 36 h 240"/>
                  <a:gd name="T82" fmla="*/ 82 w 108"/>
                  <a:gd name="T83" fmla="*/ 28 h 240"/>
                  <a:gd name="T84" fmla="*/ 76 w 108"/>
                  <a:gd name="T85" fmla="*/ 20 h 240"/>
                  <a:gd name="T86" fmla="*/ 68 w 108"/>
                  <a:gd name="T87" fmla="*/ 14 h 240"/>
                  <a:gd name="T88" fmla="*/ 58 w 108"/>
                  <a:gd name="T89" fmla="*/ 6 h 240"/>
                  <a:gd name="T90" fmla="*/ 44 w 108"/>
                  <a:gd name="T9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08" h="240">
                    <a:moveTo>
                      <a:pt x="44" y="0"/>
                    </a:moveTo>
                    <a:lnTo>
                      <a:pt x="44" y="0"/>
                    </a:lnTo>
                    <a:lnTo>
                      <a:pt x="38" y="0"/>
                    </a:lnTo>
                    <a:lnTo>
                      <a:pt x="32" y="2"/>
                    </a:lnTo>
                    <a:lnTo>
                      <a:pt x="26" y="4"/>
                    </a:lnTo>
                    <a:lnTo>
                      <a:pt x="22" y="10"/>
                    </a:lnTo>
                    <a:lnTo>
                      <a:pt x="14" y="26"/>
                    </a:lnTo>
                    <a:lnTo>
                      <a:pt x="8" y="48"/>
                    </a:lnTo>
                    <a:lnTo>
                      <a:pt x="2" y="70"/>
                    </a:lnTo>
                    <a:lnTo>
                      <a:pt x="0" y="96"/>
                    </a:lnTo>
                    <a:lnTo>
                      <a:pt x="0" y="118"/>
                    </a:lnTo>
                    <a:lnTo>
                      <a:pt x="0" y="138"/>
                    </a:lnTo>
                    <a:lnTo>
                      <a:pt x="0" y="138"/>
                    </a:lnTo>
                    <a:lnTo>
                      <a:pt x="2" y="148"/>
                    </a:lnTo>
                    <a:lnTo>
                      <a:pt x="6" y="156"/>
                    </a:lnTo>
                    <a:lnTo>
                      <a:pt x="14" y="176"/>
                    </a:lnTo>
                    <a:lnTo>
                      <a:pt x="28" y="194"/>
                    </a:lnTo>
                    <a:lnTo>
                      <a:pt x="42" y="210"/>
                    </a:lnTo>
                    <a:lnTo>
                      <a:pt x="58" y="224"/>
                    </a:lnTo>
                    <a:lnTo>
                      <a:pt x="74" y="234"/>
                    </a:lnTo>
                    <a:lnTo>
                      <a:pt x="88" y="240"/>
                    </a:lnTo>
                    <a:lnTo>
                      <a:pt x="96" y="240"/>
                    </a:lnTo>
                    <a:lnTo>
                      <a:pt x="100" y="238"/>
                    </a:lnTo>
                    <a:lnTo>
                      <a:pt x="100" y="238"/>
                    </a:lnTo>
                    <a:lnTo>
                      <a:pt x="104" y="236"/>
                    </a:lnTo>
                    <a:lnTo>
                      <a:pt x="106" y="232"/>
                    </a:lnTo>
                    <a:lnTo>
                      <a:pt x="108" y="226"/>
                    </a:lnTo>
                    <a:lnTo>
                      <a:pt x="106" y="220"/>
                    </a:lnTo>
                    <a:lnTo>
                      <a:pt x="102" y="204"/>
                    </a:lnTo>
                    <a:lnTo>
                      <a:pt x="96" y="184"/>
                    </a:lnTo>
                    <a:lnTo>
                      <a:pt x="80" y="148"/>
                    </a:lnTo>
                    <a:lnTo>
                      <a:pt x="74" y="132"/>
                    </a:lnTo>
                    <a:lnTo>
                      <a:pt x="72" y="120"/>
                    </a:lnTo>
                    <a:lnTo>
                      <a:pt x="72" y="120"/>
                    </a:lnTo>
                    <a:lnTo>
                      <a:pt x="76" y="108"/>
                    </a:lnTo>
                    <a:lnTo>
                      <a:pt x="82" y="94"/>
                    </a:lnTo>
                    <a:lnTo>
                      <a:pt x="86" y="78"/>
                    </a:lnTo>
                    <a:lnTo>
                      <a:pt x="90" y="62"/>
                    </a:lnTo>
                    <a:lnTo>
                      <a:pt x="90" y="54"/>
                    </a:lnTo>
                    <a:lnTo>
                      <a:pt x="88" y="44"/>
                    </a:lnTo>
                    <a:lnTo>
                      <a:pt x="86" y="36"/>
                    </a:lnTo>
                    <a:lnTo>
                      <a:pt x="82" y="28"/>
                    </a:lnTo>
                    <a:lnTo>
                      <a:pt x="76" y="20"/>
                    </a:lnTo>
                    <a:lnTo>
                      <a:pt x="68" y="14"/>
                    </a:lnTo>
                    <a:lnTo>
                      <a:pt x="58" y="6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FEE1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62" name="Freeform 79"/>
              <p:cNvSpPr>
                <a:spLocks/>
              </p:cNvSpPr>
              <p:nvPr/>
            </p:nvSpPr>
            <p:spPr bwMode="auto">
              <a:xfrm>
                <a:off x="7054850" y="5029200"/>
                <a:ext cx="171450" cy="381000"/>
              </a:xfrm>
              <a:custGeom>
                <a:avLst/>
                <a:gdLst>
                  <a:gd name="T0" fmla="*/ 44 w 108"/>
                  <a:gd name="T1" fmla="*/ 0 h 240"/>
                  <a:gd name="T2" fmla="*/ 44 w 108"/>
                  <a:gd name="T3" fmla="*/ 0 h 240"/>
                  <a:gd name="T4" fmla="*/ 38 w 108"/>
                  <a:gd name="T5" fmla="*/ 0 h 240"/>
                  <a:gd name="T6" fmla="*/ 32 w 108"/>
                  <a:gd name="T7" fmla="*/ 2 h 240"/>
                  <a:gd name="T8" fmla="*/ 26 w 108"/>
                  <a:gd name="T9" fmla="*/ 4 h 240"/>
                  <a:gd name="T10" fmla="*/ 22 w 108"/>
                  <a:gd name="T11" fmla="*/ 10 h 240"/>
                  <a:gd name="T12" fmla="*/ 14 w 108"/>
                  <a:gd name="T13" fmla="*/ 26 h 240"/>
                  <a:gd name="T14" fmla="*/ 8 w 108"/>
                  <a:gd name="T15" fmla="*/ 48 h 240"/>
                  <a:gd name="T16" fmla="*/ 2 w 108"/>
                  <a:gd name="T17" fmla="*/ 70 h 240"/>
                  <a:gd name="T18" fmla="*/ 0 w 108"/>
                  <a:gd name="T19" fmla="*/ 96 h 240"/>
                  <a:gd name="T20" fmla="*/ 0 w 108"/>
                  <a:gd name="T21" fmla="*/ 118 h 240"/>
                  <a:gd name="T22" fmla="*/ 0 w 108"/>
                  <a:gd name="T23" fmla="*/ 138 h 240"/>
                  <a:gd name="T24" fmla="*/ 0 w 108"/>
                  <a:gd name="T25" fmla="*/ 138 h 240"/>
                  <a:gd name="T26" fmla="*/ 2 w 108"/>
                  <a:gd name="T27" fmla="*/ 148 h 240"/>
                  <a:gd name="T28" fmla="*/ 6 w 108"/>
                  <a:gd name="T29" fmla="*/ 156 h 240"/>
                  <a:gd name="T30" fmla="*/ 14 w 108"/>
                  <a:gd name="T31" fmla="*/ 176 h 240"/>
                  <a:gd name="T32" fmla="*/ 28 w 108"/>
                  <a:gd name="T33" fmla="*/ 194 h 240"/>
                  <a:gd name="T34" fmla="*/ 42 w 108"/>
                  <a:gd name="T35" fmla="*/ 210 h 240"/>
                  <a:gd name="T36" fmla="*/ 58 w 108"/>
                  <a:gd name="T37" fmla="*/ 224 h 240"/>
                  <a:gd name="T38" fmla="*/ 74 w 108"/>
                  <a:gd name="T39" fmla="*/ 234 h 240"/>
                  <a:gd name="T40" fmla="*/ 88 w 108"/>
                  <a:gd name="T41" fmla="*/ 240 h 240"/>
                  <a:gd name="T42" fmla="*/ 96 w 108"/>
                  <a:gd name="T43" fmla="*/ 240 h 240"/>
                  <a:gd name="T44" fmla="*/ 100 w 108"/>
                  <a:gd name="T45" fmla="*/ 238 h 240"/>
                  <a:gd name="T46" fmla="*/ 100 w 108"/>
                  <a:gd name="T47" fmla="*/ 238 h 240"/>
                  <a:gd name="T48" fmla="*/ 104 w 108"/>
                  <a:gd name="T49" fmla="*/ 236 h 240"/>
                  <a:gd name="T50" fmla="*/ 106 w 108"/>
                  <a:gd name="T51" fmla="*/ 232 h 240"/>
                  <a:gd name="T52" fmla="*/ 108 w 108"/>
                  <a:gd name="T53" fmla="*/ 226 h 240"/>
                  <a:gd name="T54" fmla="*/ 106 w 108"/>
                  <a:gd name="T55" fmla="*/ 220 h 240"/>
                  <a:gd name="T56" fmla="*/ 102 w 108"/>
                  <a:gd name="T57" fmla="*/ 204 h 240"/>
                  <a:gd name="T58" fmla="*/ 96 w 108"/>
                  <a:gd name="T59" fmla="*/ 184 h 240"/>
                  <a:gd name="T60" fmla="*/ 80 w 108"/>
                  <a:gd name="T61" fmla="*/ 148 h 240"/>
                  <a:gd name="T62" fmla="*/ 74 w 108"/>
                  <a:gd name="T63" fmla="*/ 132 h 240"/>
                  <a:gd name="T64" fmla="*/ 72 w 108"/>
                  <a:gd name="T65" fmla="*/ 120 h 240"/>
                  <a:gd name="T66" fmla="*/ 72 w 108"/>
                  <a:gd name="T67" fmla="*/ 120 h 240"/>
                  <a:gd name="T68" fmla="*/ 76 w 108"/>
                  <a:gd name="T69" fmla="*/ 108 h 240"/>
                  <a:gd name="T70" fmla="*/ 82 w 108"/>
                  <a:gd name="T71" fmla="*/ 94 h 240"/>
                  <a:gd name="T72" fmla="*/ 86 w 108"/>
                  <a:gd name="T73" fmla="*/ 78 h 240"/>
                  <a:gd name="T74" fmla="*/ 90 w 108"/>
                  <a:gd name="T75" fmla="*/ 62 h 240"/>
                  <a:gd name="T76" fmla="*/ 90 w 108"/>
                  <a:gd name="T77" fmla="*/ 54 h 240"/>
                  <a:gd name="T78" fmla="*/ 88 w 108"/>
                  <a:gd name="T79" fmla="*/ 44 h 240"/>
                  <a:gd name="T80" fmla="*/ 86 w 108"/>
                  <a:gd name="T81" fmla="*/ 36 h 240"/>
                  <a:gd name="T82" fmla="*/ 82 w 108"/>
                  <a:gd name="T83" fmla="*/ 28 h 240"/>
                  <a:gd name="T84" fmla="*/ 76 w 108"/>
                  <a:gd name="T85" fmla="*/ 20 h 240"/>
                  <a:gd name="T86" fmla="*/ 68 w 108"/>
                  <a:gd name="T87" fmla="*/ 14 h 240"/>
                  <a:gd name="T88" fmla="*/ 58 w 108"/>
                  <a:gd name="T89" fmla="*/ 6 h 240"/>
                  <a:gd name="T90" fmla="*/ 44 w 108"/>
                  <a:gd name="T91" fmla="*/ 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08" h="240">
                    <a:moveTo>
                      <a:pt x="44" y="0"/>
                    </a:moveTo>
                    <a:lnTo>
                      <a:pt x="44" y="0"/>
                    </a:lnTo>
                    <a:lnTo>
                      <a:pt x="38" y="0"/>
                    </a:lnTo>
                    <a:lnTo>
                      <a:pt x="32" y="2"/>
                    </a:lnTo>
                    <a:lnTo>
                      <a:pt x="26" y="4"/>
                    </a:lnTo>
                    <a:lnTo>
                      <a:pt x="22" y="10"/>
                    </a:lnTo>
                    <a:lnTo>
                      <a:pt x="14" y="26"/>
                    </a:lnTo>
                    <a:lnTo>
                      <a:pt x="8" y="48"/>
                    </a:lnTo>
                    <a:lnTo>
                      <a:pt x="2" y="70"/>
                    </a:lnTo>
                    <a:lnTo>
                      <a:pt x="0" y="96"/>
                    </a:lnTo>
                    <a:lnTo>
                      <a:pt x="0" y="118"/>
                    </a:lnTo>
                    <a:lnTo>
                      <a:pt x="0" y="138"/>
                    </a:lnTo>
                    <a:lnTo>
                      <a:pt x="0" y="138"/>
                    </a:lnTo>
                    <a:lnTo>
                      <a:pt x="2" y="148"/>
                    </a:lnTo>
                    <a:lnTo>
                      <a:pt x="6" y="156"/>
                    </a:lnTo>
                    <a:lnTo>
                      <a:pt x="14" y="176"/>
                    </a:lnTo>
                    <a:lnTo>
                      <a:pt x="28" y="194"/>
                    </a:lnTo>
                    <a:lnTo>
                      <a:pt x="42" y="210"/>
                    </a:lnTo>
                    <a:lnTo>
                      <a:pt x="58" y="224"/>
                    </a:lnTo>
                    <a:lnTo>
                      <a:pt x="74" y="234"/>
                    </a:lnTo>
                    <a:lnTo>
                      <a:pt x="88" y="240"/>
                    </a:lnTo>
                    <a:lnTo>
                      <a:pt x="96" y="240"/>
                    </a:lnTo>
                    <a:lnTo>
                      <a:pt x="100" y="238"/>
                    </a:lnTo>
                    <a:lnTo>
                      <a:pt x="100" y="238"/>
                    </a:lnTo>
                    <a:lnTo>
                      <a:pt x="104" y="236"/>
                    </a:lnTo>
                    <a:lnTo>
                      <a:pt x="106" y="232"/>
                    </a:lnTo>
                    <a:lnTo>
                      <a:pt x="108" y="226"/>
                    </a:lnTo>
                    <a:lnTo>
                      <a:pt x="106" y="220"/>
                    </a:lnTo>
                    <a:lnTo>
                      <a:pt x="102" y="204"/>
                    </a:lnTo>
                    <a:lnTo>
                      <a:pt x="96" y="184"/>
                    </a:lnTo>
                    <a:lnTo>
                      <a:pt x="80" y="148"/>
                    </a:lnTo>
                    <a:lnTo>
                      <a:pt x="74" y="132"/>
                    </a:lnTo>
                    <a:lnTo>
                      <a:pt x="72" y="120"/>
                    </a:lnTo>
                    <a:lnTo>
                      <a:pt x="72" y="120"/>
                    </a:lnTo>
                    <a:lnTo>
                      <a:pt x="76" y="108"/>
                    </a:lnTo>
                    <a:lnTo>
                      <a:pt x="82" y="94"/>
                    </a:lnTo>
                    <a:lnTo>
                      <a:pt x="86" y="78"/>
                    </a:lnTo>
                    <a:lnTo>
                      <a:pt x="90" y="62"/>
                    </a:lnTo>
                    <a:lnTo>
                      <a:pt x="90" y="54"/>
                    </a:lnTo>
                    <a:lnTo>
                      <a:pt x="88" y="44"/>
                    </a:lnTo>
                    <a:lnTo>
                      <a:pt x="86" y="36"/>
                    </a:lnTo>
                    <a:lnTo>
                      <a:pt x="82" y="28"/>
                    </a:lnTo>
                    <a:lnTo>
                      <a:pt x="76" y="20"/>
                    </a:lnTo>
                    <a:lnTo>
                      <a:pt x="68" y="14"/>
                    </a:lnTo>
                    <a:lnTo>
                      <a:pt x="58" y="6"/>
                    </a:lnTo>
                    <a:lnTo>
                      <a:pt x="4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63" name="Freeform 80"/>
              <p:cNvSpPr>
                <a:spLocks/>
              </p:cNvSpPr>
              <p:nvPr/>
            </p:nvSpPr>
            <p:spPr bwMode="auto">
              <a:xfrm>
                <a:off x="7273925" y="4813300"/>
                <a:ext cx="139700" cy="50800"/>
              </a:xfrm>
              <a:custGeom>
                <a:avLst/>
                <a:gdLst>
                  <a:gd name="T0" fmla="*/ 0 w 88"/>
                  <a:gd name="T1" fmla="*/ 10 h 32"/>
                  <a:gd name="T2" fmla="*/ 0 w 88"/>
                  <a:gd name="T3" fmla="*/ 10 h 32"/>
                  <a:gd name="T4" fmla="*/ 10 w 88"/>
                  <a:gd name="T5" fmla="*/ 4 h 32"/>
                  <a:gd name="T6" fmla="*/ 22 w 88"/>
                  <a:gd name="T7" fmla="*/ 2 h 32"/>
                  <a:gd name="T8" fmla="*/ 34 w 88"/>
                  <a:gd name="T9" fmla="*/ 0 h 32"/>
                  <a:gd name="T10" fmla="*/ 50 w 88"/>
                  <a:gd name="T11" fmla="*/ 0 h 32"/>
                  <a:gd name="T12" fmla="*/ 56 w 88"/>
                  <a:gd name="T13" fmla="*/ 2 h 32"/>
                  <a:gd name="T14" fmla="*/ 64 w 88"/>
                  <a:gd name="T15" fmla="*/ 4 h 32"/>
                  <a:gd name="T16" fmla="*/ 70 w 88"/>
                  <a:gd name="T17" fmla="*/ 8 h 32"/>
                  <a:gd name="T18" fmla="*/ 78 w 88"/>
                  <a:gd name="T19" fmla="*/ 14 h 32"/>
                  <a:gd name="T20" fmla="*/ 84 w 88"/>
                  <a:gd name="T21" fmla="*/ 22 h 32"/>
                  <a:gd name="T22" fmla="*/ 88 w 88"/>
                  <a:gd name="T23" fmla="*/ 32 h 32"/>
                  <a:gd name="T24" fmla="*/ 88 w 88"/>
                  <a:gd name="T25" fmla="*/ 32 h 32"/>
                  <a:gd name="T26" fmla="*/ 52 w 88"/>
                  <a:gd name="T27" fmla="*/ 20 h 32"/>
                  <a:gd name="T28" fmla="*/ 24 w 88"/>
                  <a:gd name="T29" fmla="*/ 12 h 32"/>
                  <a:gd name="T30" fmla="*/ 10 w 88"/>
                  <a:gd name="T31" fmla="*/ 10 h 32"/>
                  <a:gd name="T32" fmla="*/ 0 w 88"/>
                  <a:gd name="T33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8" h="32">
                    <a:moveTo>
                      <a:pt x="0" y="10"/>
                    </a:moveTo>
                    <a:lnTo>
                      <a:pt x="0" y="10"/>
                    </a:lnTo>
                    <a:lnTo>
                      <a:pt x="10" y="4"/>
                    </a:lnTo>
                    <a:lnTo>
                      <a:pt x="22" y="2"/>
                    </a:lnTo>
                    <a:lnTo>
                      <a:pt x="34" y="0"/>
                    </a:lnTo>
                    <a:lnTo>
                      <a:pt x="50" y="0"/>
                    </a:lnTo>
                    <a:lnTo>
                      <a:pt x="56" y="2"/>
                    </a:lnTo>
                    <a:lnTo>
                      <a:pt x="64" y="4"/>
                    </a:lnTo>
                    <a:lnTo>
                      <a:pt x="70" y="8"/>
                    </a:lnTo>
                    <a:lnTo>
                      <a:pt x="78" y="14"/>
                    </a:lnTo>
                    <a:lnTo>
                      <a:pt x="84" y="22"/>
                    </a:lnTo>
                    <a:lnTo>
                      <a:pt x="88" y="32"/>
                    </a:lnTo>
                    <a:lnTo>
                      <a:pt x="88" y="32"/>
                    </a:lnTo>
                    <a:lnTo>
                      <a:pt x="52" y="20"/>
                    </a:lnTo>
                    <a:lnTo>
                      <a:pt x="24" y="12"/>
                    </a:lnTo>
                    <a:lnTo>
                      <a:pt x="10" y="1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493A1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64" name="Freeform 81"/>
              <p:cNvSpPr>
                <a:spLocks/>
              </p:cNvSpPr>
              <p:nvPr/>
            </p:nvSpPr>
            <p:spPr bwMode="auto">
              <a:xfrm>
                <a:off x="7273925" y="4813300"/>
                <a:ext cx="139700" cy="50800"/>
              </a:xfrm>
              <a:custGeom>
                <a:avLst/>
                <a:gdLst>
                  <a:gd name="T0" fmla="*/ 0 w 88"/>
                  <a:gd name="T1" fmla="*/ 10 h 32"/>
                  <a:gd name="T2" fmla="*/ 0 w 88"/>
                  <a:gd name="T3" fmla="*/ 10 h 32"/>
                  <a:gd name="T4" fmla="*/ 10 w 88"/>
                  <a:gd name="T5" fmla="*/ 4 h 32"/>
                  <a:gd name="T6" fmla="*/ 22 w 88"/>
                  <a:gd name="T7" fmla="*/ 2 h 32"/>
                  <a:gd name="T8" fmla="*/ 34 w 88"/>
                  <a:gd name="T9" fmla="*/ 0 h 32"/>
                  <a:gd name="T10" fmla="*/ 50 w 88"/>
                  <a:gd name="T11" fmla="*/ 0 h 32"/>
                  <a:gd name="T12" fmla="*/ 56 w 88"/>
                  <a:gd name="T13" fmla="*/ 2 h 32"/>
                  <a:gd name="T14" fmla="*/ 64 w 88"/>
                  <a:gd name="T15" fmla="*/ 4 h 32"/>
                  <a:gd name="T16" fmla="*/ 70 w 88"/>
                  <a:gd name="T17" fmla="*/ 8 h 32"/>
                  <a:gd name="T18" fmla="*/ 78 w 88"/>
                  <a:gd name="T19" fmla="*/ 14 h 32"/>
                  <a:gd name="T20" fmla="*/ 84 w 88"/>
                  <a:gd name="T21" fmla="*/ 22 h 32"/>
                  <a:gd name="T22" fmla="*/ 88 w 88"/>
                  <a:gd name="T23" fmla="*/ 32 h 32"/>
                  <a:gd name="T24" fmla="*/ 88 w 88"/>
                  <a:gd name="T25" fmla="*/ 32 h 32"/>
                  <a:gd name="T26" fmla="*/ 52 w 88"/>
                  <a:gd name="T27" fmla="*/ 20 h 32"/>
                  <a:gd name="T28" fmla="*/ 24 w 88"/>
                  <a:gd name="T29" fmla="*/ 12 h 32"/>
                  <a:gd name="T30" fmla="*/ 10 w 88"/>
                  <a:gd name="T31" fmla="*/ 10 h 32"/>
                  <a:gd name="T32" fmla="*/ 0 w 88"/>
                  <a:gd name="T33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8" h="32">
                    <a:moveTo>
                      <a:pt x="0" y="10"/>
                    </a:moveTo>
                    <a:lnTo>
                      <a:pt x="0" y="10"/>
                    </a:lnTo>
                    <a:lnTo>
                      <a:pt x="10" y="4"/>
                    </a:lnTo>
                    <a:lnTo>
                      <a:pt x="22" y="2"/>
                    </a:lnTo>
                    <a:lnTo>
                      <a:pt x="34" y="0"/>
                    </a:lnTo>
                    <a:lnTo>
                      <a:pt x="50" y="0"/>
                    </a:lnTo>
                    <a:lnTo>
                      <a:pt x="56" y="2"/>
                    </a:lnTo>
                    <a:lnTo>
                      <a:pt x="64" y="4"/>
                    </a:lnTo>
                    <a:lnTo>
                      <a:pt x="70" y="8"/>
                    </a:lnTo>
                    <a:lnTo>
                      <a:pt x="78" y="14"/>
                    </a:lnTo>
                    <a:lnTo>
                      <a:pt x="84" y="22"/>
                    </a:lnTo>
                    <a:lnTo>
                      <a:pt x="88" y="32"/>
                    </a:lnTo>
                    <a:lnTo>
                      <a:pt x="88" y="32"/>
                    </a:lnTo>
                    <a:lnTo>
                      <a:pt x="52" y="20"/>
                    </a:lnTo>
                    <a:lnTo>
                      <a:pt x="24" y="12"/>
                    </a:lnTo>
                    <a:lnTo>
                      <a:pt x="10" y="10"/>
                    </a:lnTo>
                    <a:lnTo>
                      <a:pt x="0" y="1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65" name="Freeform 82"/>
              <p:cNvSpPr>
                <a:spLocks/>
              </p:cNvSpPr>
              <p:nvPr/>
            </p:nvSpPr>
            <p:spPr bwMode="auto">
              <a:xfrm>
                <a:off x="7385050" y="4943475"/>
                <a:ext cx="69850" cy="107950"/>
              </a:xfrm>
              <a:custGeom>
                <a:avLst/>
                <a:gdLst>
                  <a:gd name="T0" fmla="*/ 40 w 44"/>
                  <a:gd name="T1" fmla="*/ 28 h 68"/>
                  <a:gd name="T2" fmla="*/ 40 w 44"/>
                  <a:gd name="T3" fmla="*/ 28 h 68"/>
                  <a:gd name="T4" fmla="*/ 44 w 44"/>
                  <a:gd name="T5" fmla="*/ 42 h 68"/>
                  <a:gd name="T6" fmla="*/ 42 w 44"/>
                  <a:gd name="T7" fmla="*/ 54 h 68"/>
                  <a:gd name="T8" fmla="*/ 38 w 44"/>
                  <a:gd name="T9" fmla="*/ 62 h 68"/>
                  <a:gd name="T10" fmla="*/ 34 w 44"/>
                  <a:gd name="T11" fmla="*/ 66 h 68"/>
                  <a:gd name="T12" fmla="*/ 32 w 44"/>
                  <a:gd name="T13" fmla="*/ 68 h 68"/>
                  <a:gd name="T14" fmla="*/ 32 w 44"/>
                  <a:gd name="T15" fmla="*/ 68 h 68"/>
                  <a:gd name="T16" fmla="*/ 28 w 44"/>
                  <a:gd name="T17" fmla="*/ 68 h 68"/>
                  <a:gd name="T18" fmla="*/ 22 w 44"/>
                  <a:gd name="T19" fmla="*/ 66 h 68"/>
                  <a:gd name="T20" fmla="*/ 14 w 44"/>
                  <a:gd name="T21" fmla="*/ 62 h 68"/>
                  <a:gd name="T22" fmla="*/ 8 w 44"/>
                  <a:gd name="T23" fmla="*/ 52 h 68"/>
                  <a:gd name="T24" fmla="*/ 2 w 44"/>
                  <a:gd name="T25" fmla="*/ 40 h 68"/>
                  <a:gd name="T26" fmla="*/ 2 w 44"/>
                  <a:gd name="T27" fmla="*/ 40 h 68"/>
                  <a:gd name="T28" fmla="*/ 0 w 44"/>
                  <a:gd name="T29" fmla="*/ 26 h 68"/>
                  <a:gd name="T30" fmla="*/ 2 w 44"/>
                  <a:gd name="T31" fmla="*/ 14 h 68"/>
                  <a:gd name="T32" fmla="*/ 6 w 44"/>
                  <a:gd name="T33" fmla="*/ 6 h 68"/>
                  <a:gd name="T34" fmla="*/ 8 w 44"/>
                  <a:gd name="T35" fmla="*/ 2 h 68"/>
                  <a:gd name="T36" fmla="*/ 12 w 44"/>
                  <a:gd name="T37" fmla="*/ 0 h 68"/>
                  <a:gd name="T38" fmla="*/ 12 w 44"/>
                  <a:gd name="T39" fmla="*/ 0 h 68"/>
                  <a:gd name="T40" fmla="*/ 16 w 44"/>
                  <a:gd name="T41" fmla="*/ 0 h 68"/>
                  <a:gd name="T42" fmla="*/ 20 w 44"/>
                  <a:gd name="T43" fmla="*/ 0 h 68"/>
                  <a:gd name="T44" fmla="*/ 28 w 44"/>
                  <a:gd name="T45" fmla="*/ 6 h 68"/>
                  <a:gd name="T46" fmla="*/ 36 w 44"/>
                  <a:gd name="T47" fmla="*/ 16 h 68"/>
                  <a:gd name="T48" fmla="*/ 40 w 44"/>
                  <a:gd name="T49" fmla="*/ 2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4" h="68">
                    <a:moveTo>
                      <a:pt x="40" y="28"/>
                    </a:moveTo>
                    <a:lnTo>
                      <a:pt x="40" y="28"/>
                    </a:lnTo>
                    <a:lnTo>
                      <a:pt x="44" y="42"/>
                    </a:lnTo>
                    <a:lnTo>
                      <a:pt x="42" y="54"/>
                    </a:lnTo>
                    <a:lnTo>
                      <a:pt x="38" y="62"/>
                    </a:lnTo>
                    <a:lnTo>
                      <a:pt x="34" y="66"/>
                    </a:lnTo>
                    <a:lnTo>
                      <a:pt x="32" y="68"/>
                    </a:lnTo>
                    <a:lnTo>
                      <a:pt x="32" y="68"/>
                    </a:lnTo>
                    <a:lnTo>
                      <a:pt x="28" y="68"/>
                    </a:lnTo>
                    <a:lnTo>
                      <a:pt x="22" y="66"/>
                    </a:lnTo>
                    <a:lnTo>
                      <a:pt x="14" y="62"/>
                    </a:lnTo>
                    <a:lnTo>
                      <a:pt x="8" y="52"/>
                    </a:lnTo>
                    <a:lnTo>
                      <a:pt x="2" y="40"/>
                    </a:lnTo>
                    <a:lnTo>
                      <a:pt x="2" y="40"/>
                    </a:lnTo>
                    <a:lnTo>
                      <a:pt x="0" y="26"/>
                    </a:lnTo>
                    <a:lnTo>
                      <a:pt x="2" y="14"/>
                    </a:lnTo>
                    <a:lnTo>
                      <a:pt x="6" y="6"/>
                    </a:lnTo>
                    <a:lnTo>
                      <a:pt x="8" y="2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6" y="0"/>
                    </a:lnTo>
                    <a:lnTo>
                      <a:pt x="20" y="0"/>
                    </a:lnTo>
                    <a:lnTo>
                      <a:pt x="28" y="6"/>
                    </a:lnTo>
                    <a:lnTo>
                      <a:pt x="36" y="16"/>
                    </a:lnTo>
                    <a:lnTo>
                      <a:pt x="40" y="28"/>
                    </a:lnTo>
                    <a:close/>
                  </a:path>
                </a:pathLst>
              </a:custGeom>
              <a:solidFill>
                <a:srgbClr val="1B130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66" name="Freeform 83"/>
              <p:cNvSpPr>
                <a:spLocks/>
              </p:cNvSpPr>
              <p:nvPr/>
            </p:nvSpPr>
            <p:spPr bwMode="auto">
              <a:xfrm>
                <a:off x="7385050" y="4943475"/>
                <a:ext cx="69850" cy="107950"/>
              </a:xfrm>
              <a:custGeom>
                <a:avLst/>
                <a:gdLst>
                  <a:gd name="T0" fmla="*/ 40 w 44"/>
                  <a:gd name="T1" fmla="*/ 28 h 68"/>
                  <a:gd name="T2" fmla="*/ 40 w 44"/>
                  <a:gd name="T3" fmla="*/ 28 h 68"/>
                  <a:gd name="T4" fmla="*/ 44 w 44"/>
                  <a:gd name="T5" fmla="*/ 42 h 68"/>
                  <a:gd name="T6" fmla="*/ 42 w 44"/>
                  <a:gd name="T7" fmla="*/ 54 h 68"/>
                  <a:gd name="T8" fmla="*/ 38 w 44"/>
                  <a:gd name="T9" fmla="*/ 62 h 68"/>
                  <a:gd name="T10" fmla="*/ 34 w 44"/>
                  <a:gd name="T11" fmla="*/ 66 h 68"/>
                  <a:gd name="T12" fmla="*/ 32 w 44"/>
                  <a:gd name="T13" fmla="*/ 68 h 68"/>
                  <a:gd name="T14" fmla="*/ 32 w 44"/>
                  <a:gd name="T15" fmla="*/ 68 h 68"/>
                  <a:gd name="T16" fmla="*/ 28 w 44"/>
                  <a:gd name="T17" fmla="*/ 68 h 68"/>
                  <a:gd name="T18" fmla="*/ 22 w 44"/>
                  <a:gd name="T19" fmla="*/ 66 h 68"/>
                  <a:gd name="T20" fmla="*/ 14 w 44"/>
                  <a:gd name="T21" fmla="*/ 62 h 68"/>
                  <a:gd name="T22" fmla="*/ 8 w 44"/>
                  <a:gd name="T23" fmla="*/ 52 h 68"/>
                  <a:gd name="T24" fmla="*/ 2 w 44"/>
                  <a:gd name="T25" fmla="*/ 40 h 68"/>
                  <a:gd name="T26" fmla="*/ 2 w 44"/>
                  <a:gd name="T27" fmla="*/ 40 h 68"/>
                  <a:gd name="T28" fmla="*/ 0 w 44"/>
                  <a:gd name="T29" fmla="*/ 26 h 68"/>
                  <a:gd name="T30" fmla="*/ 2 w 44"/>
                  <a:gd name="T31" fmla="*/ 14 h 68"/>
                  <a:gd name="T32" fmla="*/ 6 w 44"/>
                  <a:gd name="T33" fmla="*/ 6 h 68"/>
                  <a:gd name="T34" fmla="*/ 8 w 44"/>
                  <a:gd name="T35" fmla="*/ 2 h 68"/>
                  <a:gd name="T36" fmla="*/ 12 w 44"/>
                  <a:gd name="T37" fmla="*/ 0 h 68"/>
                  <a:gd name="T38" fmla="*/ 12 w 44"/>
                  <a:gd name="T39" fmla="*/ 0 h 68"/>
                  <a:gd name="T40" fmla="*/ 16 w 44"/>
                  <a:gd name="T41" fmla="*/ 0 h 68"/>
                  <a:gd name="T42" fmla="*/ 20 w 44"/>
                  <a:gd name="T43" fmla="*/ 0 h 68"/>
                  <a:gd name="T44" fmla="*/ 28 w 44"/>
                  <a:gd name="T45" fmla="*/ 6 h 68"/>
                  <a:gd name="T46" fmla="*/ 36 w 44"/>
                  <a:gd name="T47" fmla="*/ 16 h 68"/>
                  <a:gd name="T48" fmla="*/ 40 w 44"/>
                  <a:gd name="T49" fmla="*/ 2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4" h="68">
                    <a:moveTo>
                      <a:pt x="40" y="28"/>
                    </a:moveTo>
                    <a:lnTo>
                      <a:pt x="40" y="28"/>
                    </a:lnTo>
                    <a:lnTo>
                      <a:pt x="44" y="42"/>
                    </a:lnTo>
                    <a:lnTo>
                      <a:pt x="42" y="54"/>
                    </a:lnTo>
                    <a:lnTo>
                      <a:pt x="38" y="62"/>
                    </a:lnTo>
                    <a:lnTo>
                      <a:pt x="34" y="66"/>
                    </a:lnTo>
                    <a:lnTo>
                      <a:pt x="32" y="68"/>
                    </a:lnTo>
                    <a:lnTo>
                      <a:pt x="32" y="68"/>
                    </a:lnTo>
                    <a:lnTo>
                      <a:pt x="28" y="68"/>
                    </a:lnTo>
                    <a:lnTo>
                      <a:pt x="22" y="66"/>
                    </a:lnTo>
                    <a:lnTo>
                      <a:pt x="14" y="62"/>
                    </a:lnTo>
                    <a:lnTo>
                      <a:pt x="8" y="52"/>
                    </a:lnTo>
                    <a:lnTo>
                      <a:pt x="2" y="40"/>
                    </a:lnTo>
                    <a:lnTo>
                      <a:pt x="2" y="40"/>
                    </a:lnTo>
                    <a:lnTo>
                      <a:pt x="0" y="26"/>
                    </a:lnTo>
                    <a:lnTo>
                      <a:pt x="2" y="14"/>
                    </a:lnTo>
                    <a:lnTo>
                      <a:pt x="6" y="6"/>
                    </a:lnTo>
                    <a:lnTo>
                      <a:pt x="8" y="2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16" y="0"/>
                    </a:lnTo>
                    <a:lnTo>
                      <a:pt x="20" y="0"/>
                    </a:lnTo>
                    <a:lnTo>
                      <a:pt x="28" y="6"/>
                    </a:lnTo>
                    <a:lnTo>
                      <a:pt x="36" y="16"/>
                    </a:lnTo>
                    <a:lnTo>
                      <a:pt x="40" y="2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67" name="Freeform 84"/>
              <p:cNvSpPr>
                <a:spLocks/>
              </p:cNvSpPr>
              <p:nvPr/>
            </p:nvSpPr>
            <p:spPr bwMode="auto">
              <a:xfrm>
                <a:off x="7299325" y="5340350"/>
                <a:ext cx="152400" cy="196850"/>
              </a:xfrm>
              <a:custGeom>
                <a:avLst/>
                <a:gdLst>
                  <a:gd name="T0" fmla="*/ 0 w 96"/>
                  <a:gd name="T1" fmla="*/ 0 h 124"/>
                  <a:gd name="T2" fmla="*/ 0 w 96"/>
                  <a:gd name="T3" fmla="*/ 0 h 124"/>
                  <a:gd name="T4" fmla="*/ 4 w 96"/>
                  <a:gd name="T5" fmla="*/ 20 h 124"/>
                  <a:gd name="T6" fmla="*/ 8 w 96"/>
                  <a:gd name="T7" fmla="*/ 42 h 124"/>
                  <a:gd name="T8" fmla="*/ 14 w 96"/>
                  <a:gd name="T9" fmla="*/ 62 h 124"/>
                  <a:gd name="T10" fmla="*/ 20 w 96"/>
                  <a:gd name="T11" fmla="*/ 80 h 124"/>
                  <a:gd name="T12" fmla="*/ 30 w 96"/>
                  <a:gd name="T13" fmla="*/ 96 h 124"/>
                  <a:gd name="T14" fmla="*/ 40 w 96"/>
                  <a:gd name="T15" fmla="*/ 110 h 124"/>
                  <a:gd name="T16" fmla="*/ 52 w 96"/>
                  <a:gd name="T17" fmla="*/ 118 h 124"/>
                  <a:gd name="T18" fmla="*/ 60 w 96"/>
                  <a:gd name="T19" fmla="*/ 122 h 124"/>
                  <a:gd name="T20" fmla="*/ 68 w 96"/>
                  <a:gd name="T21" fmla="*/ 124 h 124"/>
                  <a:gd name="T22" fmla="*/ 68 w 96"/>
                  <a:gd name="T23" fmla="*/ 124 h 124"/>
                  <a:gd name="T24" fmla="*/ 76 w 96"/>
                  <a:gd name="T25" fmla="*/ 124 h 124"/>
                  <a:gd name="T26" fmla="*/ 82 w 96"/>
                  <a:gd name="T27" fmla="*/ 122 h 124"/>
                  <a:gd name="T28" fmla="*/ 96 w 96"/>
                  <a:gd name="T29" fmla="*/ 118 h 124"/>
                  <a:gd name="T30" fmla="*/ 96 w 96"/>
                  <a:gd name="T31" fmla="*/ 118 h 124"/>
                  <a:gd name="T32" fmla="*/ 96 w 96"/>
                  <a:gd name="T33" fmla="*/ 102 h 124"/>
                  <a:gd name="T34" fmla="*/ 94 w 96"/>
                  <a:gd name="T35" fmla="*/ 90 h 124"/>
                  <a:gd name="T36" fmla="*/ 90 w 96"/>
                  <a:gd name="T37" fmla="*/ 76 h 124"/>
                  <a:gd name="T38" fmla="*/ 84 w 96"/>
                  <a:gd name="T39" fmla="*/ 66 h 124"/>
                  <a:gd name="T40" fmla="*/ 74 w 96"/>
                  <a:gd name="T41" fmla="*/ 46 h 124"/>
                  <a:gd name="T42" fmla="*/ 60 w 96"/>
                  <a:gd name="T43" fmla="*/ 30 h 124"/>
                  <a:gd name="T44" fmla="*/ 44 w 96"/>
                  <a:gd name="T45" fmla="*/ 18 h 124"/>
                  <a:gd name="T46" fmla="*/ 30 w 96"/>
                  <a:gd name="T47" fmla="*/ 10 h 124"/>
                  <a:gd name="T48" fmla="*/ 14 w 96"/>
                  <a:gd name="T49" fmla="*/ 4 h 124"/>
                  <a:gd name="T50" fmla="*/ 0 w 96"/>
                  <a:gd name="T51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6" h="124">
                    <a:moveTo>
                      <a:pt x="0" y="0"/>
                    </a:moveTo>
                    <a:lnTo>
                      <a:pt x="0" y="0"/>
                    </a:lnTo>
                    <a:lnTo>
                      <a:pt x="4" y="20"/>
                    </a:lnTo>
                    <a:lnTo>
                      <a:pt x="8" y="42"/>
                    </a:lnTo>
                    <a:lnTo>
                      <a:pt x="14" y="62"/>
                    </a:lnTo>
                    <a:lnTo>
                      <a:pt x="20" y="80"/>
                    </a:lnTo>
                    <a:lnTo>
                      <a:pt x="30" y="96"/>
                    </a:lnTo>
                    <a:lnTo>
                      <a:pt x="40" y="110"/>
                    </a:lnTo>
                    <a:lnTo>
                      <a:pt x="52" y="118"/>
                    </a:lnTo>
                    <a:lnTo>
                      <a:pt x="60" y="122"/>
                    </a:lnTo>
                    <a:lnTo>
                      <a:pt x="68" y="124"/>
                    </a:lnTo>
                    <a:lnTo>
                      <a:pt x="68" y="124"/>
                    </a:lnTo>
                    <a:lnTo>
                      <a:pt x="76" y="124"/>
                    </a:lnTo>
                    <a:lnTo>
                      <a:pt x="82" y="122"/>
                    </a:lnTo>
                    <a:lnTo>
                      <a:pt x="96" y="118"/>
                    </a:lnTo>
                    <a:lnTo>
                      <a:pt x="96" y="118"/>
                    </a:lnTo>
                    <a:lnTo>
                      <a:pt x="96" y="102"/>
                    </a:lnTo>
                    <a:lnTo>
                      <a:pt x="94" y="90"/>
                    </a:lnTo>
                    <a:lnTo>
                      <a:pt x="90" y="76"/>
                    </a:lnTo>
                    <a:lnTo>
                      <a:pt x="84" y="66"/>
                    </a:lnTo>
                    <a:lnTo>
                      <a:pt x="74" y="46"/>
                    </a:lnTo>
                    <a:lnTo>
                      <a:pt x="60" y="30"/>
                    </a:lnTo>
                    <a:lnTo>
                      <a:pt x="44" y="18"/>
                    </a:lnTo>
                    <a:lnTo>
                      <a:pt x="30" y="10"/>
                    </a:lnTo>
                    <a:lnTo>
                      <a:pt x="14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E78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68" name="Freeform 85"/>
              <p:cNvSpPr>
                <a:spLocks/>
              </p:cNvSpPr>
              <p:nvPr/>
            </p:nvSpPr>
            <p:spPr bwMode="auto">
              <a:xfrm>
                <a:off x="7299325" y="5340350"/>
                <a:ext cx="152400" cy="196850"/>
              </a:xfrm>
              <a:custGeom>
                <a:avLst/>
                <a:gdLst>
                  <a:gd name="T0" fmla="*/ 0 w 96"/>
                  <a:gd name="T1" fmla="*/ 0 h 124"/>
                  <a:gd name="T2" fmla="*/ 0 w 96"/>
                  <a:gd name="T3" fmla="*/ 0 h 124"/>
                  <a:gd name="T4" fmla="*/ 4 w 96"/>
                  <a:gd name="T5" fmla="*/ 20 h 124"/>
                  <a:gd name="T6" fmla="*/ 8 w 96"/>
                  <a:gd name="T7" fmla="*/ 42 h 124"/>
                  <a:gd name="T8" fmla="*/ 14 w 96"/>
                  <a:gd name="T9" fmla="*/ 62 h 124"/>
                  <a:gd name="T10" fmla="*/ 20 w 96"/>
                  <a:gd name="T11" fmla="*/ 80 h 124"/>
                  <a:gd name="T12" fmla="*/ 30 w 96"/>
                  <a:gd name="T13" fmla="*/ 96 h 124"/>
                  <a:gd name="T14" fmla="*/ 40 w 96"/>
                  <a:gd name="T15" fmla="*/ 110 h 124"/>
                  <a:gd name="T16" fmla="*/ 52 w 96"/>
                  <a:gd name="T17" fmla="*/ 118 h 124"/>
                  <a:gd name="T18" fmla="*/ 60 w 96"/>
                  <a:gd name="T19" fmla="*/ 122 h 124"/>
                  <a:gd name="T20" fmla="*/ 68 w 96"/>
                  <a:gd name="T21" fmla="*/ 124 h 124"/>
                  <a:gd name="T22" fmla="*/ 68 w 96"/>
                  <a:gd name="T23" fmla="*/ 124 h 124"/>
                  <a:gd name="T24" fmla="*/ 76 w 96"/>
                  <a:gd name="T25" fmla="*/ 124 h 124"/>
                  <a:gd name="T26" fmla="*/ 82 w 96"/>
                  <a:gd name="T27" fmla="*/ 122 h 124"/>
                  <a:gd name="T28" fmla="*/ 96 w 96"/>
                  <a:gd name="T29" fmla="*/ 118 h 124"/>
                  <a:gd name="T30" fmla="*/ 96 w 96"/>
                  <a:gd name="T31" fmla="*/ 118 h 124"/>
                  <a:gd name="T32" fmla="*/ 96 w 96"/>
                  <a:gd name="T33" fmla="*/ 102 h 124"/>
                  <a:gd name="T34" fmla="*/ 94 w 96"/>
                  <a:gd name="T35" fmla="*/ 90 h 124"/>
                  <a:gd name="T36" fmla="*/ 90 w 96"/>
                  <a:gd name="T37" fmla="*/ 76 h 124"/>
                  <a:gd name="T38" fmla="*/ 84 w 96"/>
                  <a:gd name="T39" fmla="*/ 66 h 124"/>
                  <a:gd name="T40" fmla="*/ 74 w 96"/>
                  <a:gd name="T41" fmla="*/ 46 h 124"/>
                  <a:gd name="T42" fmla="*/ 60 w 96"/>
                  <a:gd name="T43" fmla="*/ 30 h 124"/>
                  <a:gd name="T44" fmla="*/ 44 w 96"/>
                  <a:gd name="T45" fmla="*/ 18 h 124"/>
                  <a:gd name="T46" fmla="*/ 30 w 96"/>
                  <a:gd name="T47" fmla="*/ 10 h 124"/>
                  <a:gd name="T48" fmla="*/ 14 w 96"/>
                  <a:gd name="T49" fmla="*/ 4 h 124"/>
                  <a:gd name="T50" fmla="*/ 0 w 96"/>
                  <a:gd name="T51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6" h="124">
                    <a:moveTo>
                      <a:pt x="0" y="0"/>
                    </a:moveTo>
                    <a:lnTo>
                      <a:pt x="0" y="0"/>
                    </a:lnTo>
                    <a:lnTo>
                      <a:pt x="4" y="20"/>
                    </a:lnTo>
                    <a:lnTo>
                      <a:pt x="8" y="42"/>
                    </a:lnTo>
                    <a:lnTo>
                      <a:pt x="14" y="62"/>
                    </a:lnTo>
                    <a:lnTo>
                      <a:pt x="20" y="80"/>
                    </a:lnTo>
                    <a:lnTo>
                      <a:pt x="30" y="96"/>
                    </a:lnTo>
                    <a:lnTo>
                      <a:pt x="40" y="110"/>
                    </a:lnTo>
                    <a:lnTo>
                      <a:pt x="52" y="118"/>
                    </a:lnTo>
                    <a:lnTo>
                      <a:pt x="60" y="122"/>
                    </a:lnTo>
                    <a:lnTo>
                      <a:pt x="68" y="124"/>
                    </a:lnTo>
                    <a:lnTo>
                      <a:pt x="68" y="124"/>
                    </a:lnTo>
                    <a:lnTo>
                      <a:pt x="76" y="124"/>
                    </a:lnTo>
                    <a:lnTo>
                      <a:pt x="82" y="122"/>
                    </a:lnTo>
                    <a:lnTo>
                      <a:pt x="96" y="118"/>
                    </a:lnTo>
                    <a:lnTo>
                      <a:pt x="96" y="118"/>
                    </a:lnTo>
                    <a:lnTo>
                      <a:pt x="96" y="102"/>
                    </a:lnTo>
                    <a:lnTo>
                      <a:pt x="94" y="90"/>
                    </a:lnTo>
                    <a:lnTo>
                      <a:pt x="90" y="76"/>
                    </a:lnTo>
                    <a:lnTo>
                      <a:pt x="84" y="66"/>
                    </a:lnTo>
                    <a:lnTo>
                      <a:pt x="74" y="46"/>
                    </a:lnTo>
                    <a:lnTo>
                      <a:pt x="60" y="30"/>
                    </a:lnTo>
                    <a:lnTo>
                      <a:pt x="44" y="18"/>
                    </a:lnTo>
                    <a:lnTo>
                      <a:pt x="30" y="10"/>
                    </a:lnTo>
                    <a:lnTo>
                      <a:pt x="14" y="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69" name="Freeform 86"/>
              <p:cNvSpPr>
                <a:spLocks/>
              </p:cNvSpPr>
              <p:nvPr/>
            </p:nvSpPr>
            <p:spPr bwMode="auto">
              <a:xfrm>
                <a:off x="7289800" y="5175250"/>
                <a:ext cx="304800" cy="352425"/>
              </a:xfrm>
              <a:custGeom>
                <a:avLst/>
                <a:gdLst>
                  <a:gd name="T0" fmla="*/ 192 w 192"/>
                  <a:gd name="T1" fmla="*/ 48 h 222"/>
                  <a:gd name="T2" fmla="*/ 0 w 192"/>
                  <a:gd name="T3" fmla="*/ 0 h 222"/>
                  <a:gd name="T4" fmla="*/ 0 w 192"/>
                  <a:gd name="T5" fmla="*/ 0 h 222"/>
                  <a:gd name="T6" fmla="*/ 0 w 192"/>
                  <a:gd name="T7" fmla="*/ 32 h 222"/>
                  <a:gd name="T8" fmla="*/ 2 w 192"/>
                  <a:gd name="T9" fmla="*/ 64 h 222"/>
                  <a:gd name="T10" fmla="*/ 6 w 192"/>
                  <a:gd name="T11" fmla="*/ 102 h 222"/>
                  <a:gd name="T12" fmla="*/ 6 w 192"/>
                  <a:gd name="T13" fmla="*/ 102 h 222"/>
                  <a:gd name="T14" fmla="*/ 20 w 192"/>
                  <a:gd name="T15" fmla="*/ 108 h 222"/>
                  <a:gd name="T16" fmla="*/ 36 w 192"/>
                  <a:gd name="T17" fmla="*/ 114 h 222"/>
                  <a:gd name="T18" fmla="*/ 50 w 192"/>
                  <a:gd name="T19" fmla="*/ 122 h 222"/>
                  <a:gd name="T20" fmla="*/ 66 w 192"/>
                  <a:gd name="T21" fmla="*/ 134 h 222"/>
                  <a:gd name="T22" fmla="*/ 80 w 192"/>
                  <a:gd name="T23" fmla="*/ 150 h 222"/>
                  <a:gd name="T24" fmla="*/ 90 w 192"/>
                  <a:gd name="T25" fmla="*/ 170 h 222"/>
                  <a:gd name="T26" fmla="*/ 96 w 192"/>
                  <a:gd name="T27" fmla="*/ 180 h 222"/>
                  <a:gd name="T28" fmla="*/ 100 w 192"/>
                  <a:gd name="T29" fmla="*/ 194 h 222"/>
                  <a:gd name="T30" fmla="*/ 102 w 192"/>
                  <a:gd name="T31" fmla="*/ 206 h 222"/>
                  <a:gd name="T32" fmla="*/ 102 w 192"/>
                  <a:gd name="T33" fmla="*/ 222 h 222"/>
                  <a:gd name="T34" fmla="*/ 102 w 192"/>
                  <a:gd name="T35" fmla="*/ 222 h 222"/>
                  <a:gd name="T36" fmla="*/ 114 w 192"/>
                  <a:gd name="T37" fmla="*/ 214 h 222"/>
                  <a:gd name="T38" fmla="*/ 124 w 192"/>
                  <a:gd name="T39" fmla="*/ 206 h 222"/>
                  <a:gd name="T40" fmla="*/ 134 w 192"/>
                  <a:gd name="T41" fmla="*/ 194 h 222"/>
                  <a:gd name="T42" fmla="*/ 142 w 192"/>
                  <a:gd name="T43" fmla="*/ 182 h 222"/>
                  <a:gd name="T44" fmla="*/ 158 w 192"/>
                  <a:gd name="T45" fmla="*/ 154 h 222"/>
                  <a:gd name="T46" fmla="*/ 170 w 192"/>
                  <a:gd name="T47" fmla="*/ 124 h 222"/>
                  <a:gd name="T48" fmla="*/ 180 w 192"/>
                  <a:gd name="T49" fmla="*/ 94 h 222"/>
                  <a:gd name="T50" fmla="*/ 186 w 192"/>
                  <a:gd name="T51" fmla="*/ 70 h 222"/>
                  <a:gd name="T52" fmla="*/ 192 w 192"/>
                  <a:gd name="T53" fmla="*/ 48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2" h="222">
                    <a:moveTo>
                      <a:pt x="192" y="48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32"/>
                    </a:lnTo>
                    <a:lnTo>
                      <a:pt x="2" y="64"/>
                    </a:lnTo>
                    <a:lnTo>
                      <a:pt x="6" y="102"/>
                    </a:lnTo>
                    <a:lnTo>
                      <a:pt x="6" y="102"/>
                    </a:lnTo>
                    <a:lnTo>
                      <a:pt x="20" y="108"/>
                    </a:lnTo>
                    <a:lnTo>
                      <a:pt x="36" y="114"/>
                    </a:lnTo>
                    <a:lnTo>
                      <a:pt x="50" y="122"/>
                    </a:lnTo>
                    <a:lnTo>
                      <a:pt x="66" y="134"/>
                    </a:lnTo>
                    <a:lnTo>
                      <a:pt x="80" y="150"/>
                    </a:lnTo>
                    <a:lnTo>
                      <a:pt x="90" y="170"/>
                    </a:lnTo>
                    <a:lnTo>
                      <a:pt x="96" y="180"/>
                    </a:lnTo>
                    <a:lnTo>
                      <a:pt x="100" y="194"/>
                    </a:lnTo>
                    <a:lnTo>
                      <a:pt x="102" y="206"/>
                    </a:lnTo>
                    <a:lnTo>
                      <a:pt x="102" y="222"/>
                    </a:lnTo>
                    <a:lnTo>
                      <a:pt x="102" y="222"/>
                    </a:lnTo>
                    <a:lnTo>
                      <a:pt x="114" y="214"/>
                    </a:lnTo>
                    <a:lnTo>
                      <a:pt x="124" y="206"/>
                    </a:lnTo>
                    <a:lnTo>
                      <a:pt x="134" y="194"/>
                    </a:lnTo>
                    <a:lnTo>
                      <a:pt x="142" y="182"/>
                    </a:lnTo>
                    <a:lnTo>
                      <a:pt x="158" y="154"/>
                    </a:lnTo>
                    <a:lnTo>
                      <a:pt x="170" y="124"/>
                    </a:lnTo>
                    <a:lnTo>
                      <a:pt x="180" y="94"/>
                    </a:lnTo>
                    <a:lnTo>
                      <a:pt x="186" y="70"/>
                    </a:lnTo>
                    <a:lnTo>
                      <a:pt x="192" y="48"/>
                    </a:lnTo>
                    <a:close/>
                  </a:path>
                </a:pathLst>
              </a:custGeom>
              <a:solidFill>
                <a:srgbClr val="7635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70" name="Freeform 87"/>
              <p:cNvSpPr>
                <a:spLocks/>
              </p:cNvSpPr>
              <p:nvPr/>
            </p:nvSpPr>
            <p:spPr bwMode="auto">
              <a:xfrm>
                <a:off x="7289800" y="5175250"/>
                <a:ext cx="304800" cy="352425"/>
              </a:xfrm>
              <a:custGeom>
                <a:avLst/>
                <a:gdLst>
                  <a:gd name="T0" fmla="*/ 192 w 192"/>
                  <a:gd name="T1" fmla="*/ 48 h 222"/>
                  <a:gd name="T2" fmla="*/ 0 w 192"/>
                  <a:gd name="T3" fmla="*/ 0 h 222"/>
                  <a:gd name="T4" fmla="*/ 0 w 192"/>
                  <a:gd name="T5" fmla="*/ 0 h 222"/>
                  <a:gd name="T6" fmla="*/ 0 w 192"/>
                  <a:gd name="T7" fmla="*/ 32 h 222"/>
                  <a:gd name="T8" fmla="*/ 2 w 192"/>
                  <a:gd name="T9" fmla="*/ 64 h 222"/>
                  <a:gd name="T10" fmla="*/ 6 w 192"/>
                  <a:gd name="T11" fmla="*/ 102 h 222"/>
                  <a:gd name="T12" fmla="*/ 6 w 192"/>
                  <a:gd name="T13" fmla="*/ 102 h 222"/>
                  <a:gd name="T14" fmla="*/ 20 w 192"/>
                  <a:gd name="T15" fmla="*/ 108 h 222"/>
                  <a:gd name="T16" fmla="*/ 36 w 192"/>
                  <a:gd name="T17" fmla="*/ 114 h 222"/>
                  <a:gd name="T18" fmla="*/ 50 w 192"/>
                  <a:gd name="T19" fmla="*/ 122 h 222"/>
                  <a:gd name="T20" fmla="*/ 66 w 192"/>
                  <a:gd name="T21" fmla="*/ 134 h 222"/>
                  <a:gd name="T22" fmla="*/ 80 w 192"/>
                  <a:gd name="T23" fmla="*/ 150 h 222"/>
                  <a:gd name="T24" fmla="*/ 90 w 192"/>
                  <a:gd name="T25" fmla="*/ 170 h 222"/>
                  <a:gd name="T26" fmla="*/ 96 w 192"/>
                  <a:gd name="T27" fmla="*/ 180 h 222"/>
                  <a:gd name="T28" fmla="*/ 100 w 192"/>
                  <a:gd name="T29" fmla="*/ 194 h 222"/>
                  <a:gd name="T30" fmla="*/ 102 w 192"/>
                  <a:gd name="T31" fmla="*/ 206 h 222"/>
                  <a:gd name="T32" fmla="*/ 102 w 192"/>
                  <a:gd name="T33" fmla="*/ 222 h 222"/>
                  <a:gd name="T34" fmla="*/ 102 w 192"/>
                  <a:gd name="T35" fmla="*/ 222 h 222"/>
                  <a:gd name="T36" fmla="*/ 114 w 192"/>
                  <a:gd name="T37" fmla="*/ 214 h 222"/>
                  <a:gd name="T38" fmla="*/ 124 w 192"/>
                  <a:gd name="T39" fmla="*/ 206 h 222"/>
                  <a:gd name="T40" fmla="*/ 134 w 192"/>
                  <a:gd name="T41" fmla="*/ 194 h 222"/>
                  <a:gd name="T42" fmla="*/ 142 w 192"/>
                  <a:gd name="T43" fmla="*/ 182 h 222"/>
                  <a:gd name="T44" fmla="*/ 158 w 192"/>
                  <a:gd name="T45" fmla="*/ 154 h 222"/>
                  <a:gd name="T46" fmla="*/ 170 w 192"/>
                  <a:gd name="T47" fmla="*/ 124 h 222"/>
                  <a:gd name="T48" fmla="*/ 180 w 192"/>
                  <a:gd name="T49" fmla="*/ 94 h 222"/>
                  <a:gd name="T50" fmla="*/ 186 w 192"/>
                  <a:gd name="T51" fmla="*/ 70 h 222"/>
                  <a:gd name="T52" fmla="*/ 192 w 192"/>
                  <a:gd name="T53" fmla="*/ 48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92" h="222">
                    <a:moveTo>
                      <a:pt x="192" y="48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32"/>
                    </a:lnTo>
                    <a:lnTo>
                      <a:pt x="2" y="64"/>
                    </a:lnTo>
                    <a:lnTo>
                      <a:pt x="6" y="102"/>
                    </a:lnTo>
                    <a:lnTo>
                      <a:pt x="6" y="102"/>
                    </a:lnTo>
                    <a:lnTo>
                      <a:pt x="20" y="108"/>
                    </a:lnTo>
                    <a:lnTo>
                      <a:pt x="36" y="114"/>
                    </a:lnTo>
                    <a:lnTo>
                      <a:pt x="50" y="122"/>
                    </a:lnTo>
                    <a:lnTo>
                      <a:pt x="66" y="134"/>
                    </a:lnTo>
                    <a:lnTo>
                      <a:pt x="80" y="150"/>
                    </a:lnTo>
                    <a:lnTo>
                      <a:pt x="90" y="170"/>
                    </a:lnTo>
                    <a:lnTo>
                      <a:pt x="96" y="180"/>
                    </a:lnTo>
                    <a:lnTo>
                      <a:pt x="100" y="194"/>
                    </a:lnTo>
                    <a:lnTo>
                      <a:pt x="102" y="206"/>
                    </a:lnTo>
                    <a:lnTo>
                      <a:pt x="102" y="222"/>
                    </a:lnTo>
                    <a:lnTo>
                      <a:pt x="102" y="222"/>
                    </a:lnTo>
                    <a:lnTo>
                      <a:pt x="114" y="214"/>
                    </a:lnTo>
                    <a:lnTo>
                      <a:pt x="124" y="206"/>
                    </a:lnTo>
                    <a:lnTo>
                      <a:pt x="134" y="194"/>
                    </a:lnTo>
                    <a:lnTo>
                      <a:pt x="142" y="182"/>
                    </a:lnTo>
                    <a:lnTo>
                      <a:pt x="158" y="154"/>
                    </a:lnTo>
                    <a:lnTo>
                      <a:pt x="170" y="124"/>
                    </a:lnTo>
                    <a:lnTo>
                      <a:pt x="180" y="94"/>
                    </a:lnTo>
                    <a:lnTo>
                      <a:pt x="186" y="70"/>
                    </a:lnTo>
                    <a:lnTo>
                      <a:pt x="192" y="4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71" name="Freeform 88"/>
              <p:cNvSpPr>
                <a:spLocks/>
              </p:cNvSpPr>
              <p:nvPr/>
            </p:nvSpPr>
            <p:spPr bwMode="auto">
              <a:xfrm>
                <a:off x="8664575" y="3851275"/>
                <a:ext cx="1003300" cy="3698875"/>
              </a:xfrm>
              <a:custGeom>
                <a:avLst/>
                <a:gdLst>
                  <a:gd name="T0" fmla="*/ 4 w 632"/>
                  <a:gd name="T1" fmla="*/ 22 h 2330"/>
                  <a:gd name="T2" fmla="*/ 84 w 632"/>
                  <a:gd name="T3" fmla="*/ 122 h 2330"/>
                  <a:gd name="T4" fmla="*/ 166 w 632"/>
                  <a:gd name="T5" fmla="*/ 238 h 2330"/>
                  <a:gd name="T6" fmla="*/ 260 w 632"/>
                  <a:gd name="T7" fmla="*/ 384 h 2330"/>
                  <a:gd name="T8" fmla="*/ 354 w 632"/>
                  <a:gd name="T9" fmla="*/ 558 h 2330"/>
                  <a:gd name="T10" fmla="*/ 398 w 632"/>
                  <a:gd name="T11" fmla="*/ 650 h 2330"/>
                  <a:gd name="T12" fmla="*/ 438 w 632"/>
                  <a:gd name="T13" fmla="*/ 748 h 2330"/>
                  <a:gd name="T14" fmla="*/ 474 w 632"/>
                  <a:gd name="T15" fmla="*/ 846 h 2330"/>
                  <a:gd name="T16" fmla="*/ 500 w 632"/>
                  <a:gd name="T17" fmla="*/ 948 h 2330"/>
                  <a:gd name="T18" fmla="*/ 520 w 632"/>
                  <a:gd name="T19" fmla="*/ 1048 h 2330"/>
                  <a:gd name="T20" fmla="*/ 528 w 632"/>
                  <a:gd name="T21" fmla="*/ 1150 h 2330"/>
                  <a:gd name="T22" fmla="*/ 530 w 632"/>
                  <a:gd name="T23" fmla="*/ 1200 h 2330"/>
                  <a:gd name="T24" fmla="*/ 526 w 632"/>
                  <a:gd name="T25" fmla="*/ 1300 h 2330"/>
                  <a:gd name="T26" fmla="*/ 514 w 632"/>
                  <a:gd name="T27" fmla="*/ 1450 h 2330"/>
                  <a:gd name="T28" fmla="*/ 484 w 632"/>
                  <a:gd name="T29" fmla="*/ 1644 h 2330"/>
                  <a:gd name="T30" fmla="*/ 442 w 632"/>
                  <a:gd name="T31" fmla="*/ 1824 h 2330"/>
                  <a:gd name="T32" fmla="*/ 396 w 632"/>
                  <a:gd name="T33" fmla="*/ 1982 h 2330"/>
                  <a:gd name="T34" fmla="*/ 350 w 632"/>
                  <a:gd name="T35" fmla="*/ 2116 h 2330"/>
                  <a:gd name="T36" fmla="*/ 294 w 632"/>
                  <a:gd name="T37" fmla="*/ 2254 h 2330"/>
                  <a:gd name="T38" fmla="*/ 276 w 632"/>
                  <a:gd name="T39" fmla="*/ 2292 h 2330"/>
                  <a:gd name="T40" fmla="*/ 266 w 632"/>
                  <a:gd name="T41" fmla="*/ 2318 h 2330"/>
                  <a:gd name="T42" fmla="*/ 274 w 632"/>
                  <a:gd name="T43" fmla="*/ 2328 h 2330"/>
                  <a:gd name="T44" fmla="*/ 292 w 632"/>
                  <a:gd name="T45" fmla="*/ 2326 h 2330"/>
                  <a:gd name="T46" fmla="*/ 314 w 632"/>
                  <a:gd name="T47" fmla="*/ 2312 h 2330"/>
                  <a:gd name="T48" fmla="*/ 322 w 632"/>
                  <a:gd name="T49" fmla="*/ 2300 h 2330"/>
                  <a:gd name="T50" fmla="*/ 356 w 632"/>
                  <a:gd name="T51" fmla="*/ 2236 h 2330"/>
                  <a:gd name="T52" fmla="*/ 408 w 632"/>
                  <a:gd name="T53" fmla="*/ 2130 h 2330"/>
                  <a:gd name="T54" fmla="*/ 468 w 632"/>
                  <a:gd name="T55" fmla="*/ 1988 h 2330"/>
                  <a:gd name="T56" fmla="*/ 528 w 632"/>
                  <a:gd name="T57" fmla="*/ 1820 h 2330"/>
                  <a:gd name="T58" fmla="*/ 580 w 632"/>
                  <a:gd name="T59" fmla="*/ 1634 h 2330"/>
                  <a:gd name="T60" fmla="*/ 610 w 632"/>
                  <a:gd name="T61" fmla="*/ 1490 h 2330"/>
                  <a:gd name="T62" fmla="*/ 624 w 632"/>
                  <a:gd name="T63" fmla="*/ 1392 h 2330"/>
                  <a:gd name="T64" fmla="*/ 630 w 632"/>
                  <a:gd name="T65" fmla="*/ 1296 h 2330"/>
                  <a:gd name="T66" fmla="*/ 630 w 632"/>
                  <a:gd name="T67" fmla="*/ 1200 h 2330"/>
                  <a:gd name="T68" fmla="*/ 626 w 632"/>
                  <a:gd name="T69" fmla="*/ 1154 h 2330"/>
                  <a:gd name="T70" fmla="*/ 614 w 632"/>
                  <a:gd name="T71" fmla="*/ 1062 h 2330"/>
                  <a:gd name="T72" fmla="*/ 590 w 632"/>
                  <a:gd name="T73" fmla="*/ 966 h 2330"/>
                  <a:gd name="T74" fmla="*/ 560 w 632"/>
                  <a:gd name="T75" fmla="*/ 872 h 2330"/>
                  <a:gd name="T76" fmla="*/ 524 w 632"/>
                  <a:gd name="T77" fmla="*/ 778 h 2330"/>
                  <a:gd name="T78" fmla="*/ 482 w 632"/>
                  <a:gd name="T79" fmla="*/ 684 h 2330"/>
                  <a:gd name="T80" fmla="*/ 388 w 632"/>
                  <a:gd name="T81" fmla="*/ 506 h 2330"/>
                  <a:gd name="T82" fmla="*/ 288 w 632"/>
                  <a:gd name="T83" fmla="*/ 344 h 2330"/>
                  <a:gd name="T84" fmla="*/ 194 w 632"/>
                  <a:gd name="T85" fmla="*/ 208 h 2330"/>
                  <a:gd name="T86" fmla="*/ 114 w 632"/>
                  <a:gd name="T87" fmla="*/ 102 h 2330"/>
                  <a:gd name="T88" fmla="*/ 58 w 632"/>
                  <a:gd name="T89" fmla="*/ 38 h 2330"/>
                  <a:gd name="T90" fmla="*/ 42 w 632"/>
                  <a:gd name="T91" fmla="*/ 22 h 2330"/>
                  <a:gd name="T92" fmla="*/ 10 w 632"/>
                  <a:gd name="T93" fmla="*/ 0 h 2330"/>
                  <a:gd name="T94" fmla="*/ 2 w 632"/>
                  <a:gd name="T95" fmla="*/ 0 h 2330"/>
                  <a:gd name="T96" fmla="*/ 0 w 632"/>
                  <a:gd name="T97" fmla="*/ 8 h 2330"/>
                  <a:gd name="T98" fmla="*/ 4 w 632"/>
                  <a:gd name="T99" fmla="*/ 22 h 2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632" h="2330">
                    <a:moveTo>
                      <a:pt x="4" y="22"/>
                    </a:moveTo>
                    <a:lnTo>
                      <a:pt x="4" y="22"/>
                    </a:lnTo>
                    <a:lnTo>
                      <a:pt x="26" y="48"/>
                    </a:lnTo>
                    <a:lnTo>
                      <a:pt x="84" y="122"/>
                    </a:lnTo>
                    <a:lnTo>
                      <a:pt x="122" y="176"/>
                    </a:lnTo>
                    <a:lnTo>
                      <a:pt x="166" y="238"/>
                    </a:lnTo>
                    <a:lnTo>
                      <a:pt x="212" y="308"/>
                    </a:lnTo>
                    <a:lnTo>
                      <a:pt x="260" y="384"/>
                    </a:lnTo>
                    <a:lnTo>
                      <a:pt x="308" y="468"/>
                    </a:lnTo>
                    <a:lnTo>
                      <a:pt x="354" y="558"/>
                    </a:lnTo>
                    <a:lnTo>
                      <a:pt x="376" y="604"/>
                    </a:lnTo>
                    <a:lnTo>
                      <a:pt x="398" y="650"/>
                    </a:lnTo>
                    <a:lnTo>
                      <a:pt x="420" y="698"/>
                    </a:lnTo>
                    <a:lnTo>
                      <a:pt x="438" y="748"/>
                    </a:lnTo>
                    <a:lnTo>
                      <a:pt x="456" y="796"/>
                    </a:lnTo>
                    <a:lnTo>
                      <a:pt x="474" y="846"/>
                    </a:lnTo>
                    <a:lnTo>
                      <a:pt x="488" y="898"/>
                    </a:lnTo>
                    <a:lnTo>
                      <a:pt x="500" y="948"/>
                    </a:lnTo>
                    <a:lnTo>
                      <a:pt x="512" y="998"/>
                    </a:lnTo>
                    <a:lnTo>
                      <a:pt x="520" y="1048"/>
                    </a:lnTo>
                    <a:lnTo>
                      <a:pt x="526" y="1100"/>
                    </a:lnTo>
                    <a:lnTo>
                      <a:pt x="528" y="1150"/>
                    </a:lnTo>
                    <a:lnTo>
                      <a:pt x="528" y="1150"/>
                    </a:lnTo>
                    <a:lnTo>
                      <a:pt x="530" y="1200"/>
                    </a:lnTo>
                    <a:lnTo>
                      <a:pt x="528" y="1250"/>
                    </a:lnTo>
                    <a:lnTo>
                      <a:pt x="526" y="1300"/>
                    </a:lnTo>
                    <a:lnTo>
                      <a:pt x="524" y="1350"/>
                    </a:lnTo>
                    <a:lnTo>
                      <a:pt x="514" y="1450"/>
                    </a:lnTo>
                    <a:lnTo>
                      <a:pt x="500" y="1548"/>
                    </a:lnTo>
                    <a:lnTo>
                      <a:pt x="484" y="1644"/>
                    </a:lnTo>
                    <a:lnTo>
                      <a:pt x="464" y="1736"/>
                    </a:lnTo>
                    <a:lnTo>
                      <a:pt x="442" y="1824"/>
                    </a:lnTo>
                    <a:lnTo>
                      <a:pt x="418" y="1906"/>
                    </a:lnTo>
                    <a:lnTo>
                      <a:pt x="396" y="1982"/>
                    </a:lnTo>
                    <a:lnTo>
                      <a:pt x="372" y="2054"/>
                    </a:lnTo>
                    <a:lnTo>
                      <a:pt x="350" y="2116"/>
                    </a:lnTo>
                    <a:lnTo>
                      <a:pt x="328" y="2172"/>
                    </a:lnTo>
                    <a:lnTo>
                      <a:pt x="294" y="2254"/>
                    </a:lnTo>
                    <a:lnTo>
                      <a:pt x="276" y="2292"/>
                    </a:lnTo>
                    <a:lnTo>
                      <a:pt x="276" y="2292"/>
                    </a:lnTo>
                    <a:lnTo>
                      <a:pt x="268" y="2306"/>
                    </a:lnTo>
                    <a:lnTo>
                      <a:pt x="266" y="2318"/>
                    </a:lnTo>
                    <a:lnTo>
                      <a:pt x="268" y="2324"/>
                    </a:lnTo>
                    <a:lnTo>
                      <a:pt x="274" y="2328"/>
                    </a:lnTo>
                    <a:lnTo>
                      <a:pt x="282" y="2330"/>
                    </a:lnTo>
                    <a:lnTo>
                      <a:pt x="292" y="2326"/>
                    </a:lnTo>
                    <a:lnTo>
                      <a:pt x="302" y="2320"/>
                    </a:lnTo>
                    <a:lnTo>
                      <a:pt x="314" y="2312"/>
                    </a:lnTo>
                    <a:lnTo>
                      <a:pt x="314" y="2312"/>
                    </a:lnTo>
                    <a:lnTo>
                      <a:pt x="322" y="2300"/>
                    </a:lnTo>
                    <a:lnTo>
                      <a:pt x="336" y="2274"/>
                    </a:lnTo>
                    <a:lnTo>
                      <a:pt x="356" y="2236"/>
                    </a:lnTo>
                    <a:lnTo>
                      <a:pt x="380" y="2188"/>
                    </a:lnTo>
                    <a:lnTo>
                      <a:pt x="408" y="2130"/>
                    </a:lnTo>
                    <a:lnTo>
                      <a:pt x="438" y="2062"/>
                    </a:lnTo>
                    <a:lnTo>
                      <a:pt x="468" y="1988"/>
                    </a:lnTo>
                    <a:lnTo>
                      <a:pt x="498" y="1906"/>
                    </a:lnTo>
                    <a:lnTo>
                      <a:pt x="528" y="1820"/>
                    </a:lnTo>
                    <a:lnTo>
                      <a:pt x="556" y="1728"/>
                    </a:lnTo>
                    <a:lnTo>
                      <a:pt x="580" y="1634"/>
                    </a:lnTo>
                    <a:lnTo>
                      <a:pt x="602" y="1538"/>
                    </a:lnTo>
                    <a:lnTo>
                      <a:pt x="610" y="1490"/>
                    </a:lnTo>
                    <a:lnTo>
                      <a:pt x="618" y="1442"/>
                    </a:lnTo>
                    <a:lnTo>
                      <a:pt x="624" y="1392"/>
                    </a:lnTo>
                    <a:lnTo>
                      <a:pt x="628" y="1344"/>
                    </a:lnTo>
                    <a:lnTo>
                      <a:pt x="630" y="1296"/>
                    </a:lnTo>
                    <a:lnTo>
                      <a:pt x="632" y="1248"/>
                    </a:lnTo>
                    <a:lnTo>
                      <a:pt x="630" y="1200"/>
                    </a:lnTo>
                    <a:lnTo>
                      <a:pt x="626" y="1154"/>
                    </a:lnTo>
                    <a:lnTo>
                      <a:pt x="626" y="1154"/>
                    </a:lnTo>
                    <a:lnTo>
                      <a:pt x="622" y="1108"/>
                    </a:lnTo>
                    <a:lnTo>
                      <a:pt x="614" y="1062"/>
                    </a:lnTo>
                    <a:lnTo>
                      <a:pt x="602" y="1014"/>
                    </a:lnTo>
                    <a:lnTo>
                      <a:pt x="590" y="966"/>
                    </a:lnTo>
                    <a:lnTo>
                      <a:pt x="576" y="920"/>
                    </a:lnTo>
                    <a:lnTo>
                      <a:pt x="560" y="872"/>
                    </a:lnTo>
                    <a:lnTo>
                      <a:pt x="542" y="824"/>
                    </a:lnTo>
                    <a:lnTo>
                      <a:pt x="524" y="778"/>
                    </a:lnTo>
                    <a:lnTo>
                      <a:pt x="504" y="730"/>
                    </a:lnTo>
                    <a:lnTo>
                      <a:pt x="482" y="684"/>
                    </a:lnTo>
                    <a:lnTo>
                      <a:pt x="436" y="594"/>
                    </a:lnTo>
                    <a:lnTo>
                      <a:pt x="388" y="506"/>
                    </a:lnTo>
                    <a:lnTo>
                      <a:pt x="338" y="422"/>
                    </a:lnTo>
                    <a:lnTo>
                      <a:pt x="288" y="344"/>
                    </a:lnTo>
                    <a:lnTo>
                      <a:pt x="240" y="272"/>
                    </a:lnTo>
                    <a:lnTo>
                      <a:pt x="194" y="208"/>
                    </a:lnTo>
                    <a:lnTo>
                      <a:pt x="152" y="150"/>
                    </a:lnTo>
                    <a:lnTo>
                      <a:pt x="114" y="102"/>
                    </a:lnTo>
                    <a:lnTo>
                      <a:pt x="82" y="64"/>
                    </a:lnTo>
                    <a:lnTo>
                      <a:pt x="58" y="38"/>
                    </a:lnTo>
                    <a:lnTo>
                      <a:pt x="42" y="22"/>
                    </a:lnTo>
                    <a:lnTo>
                      <a:pt x="42" y="22"/>
                    </a:lnTo>
                    <a:lnTo>
                      <a:pt x="24" y="8"/>
                    </a:lnTo>
                    <a:lnTo>
                      <a:pt x="10" y="0"/>
                    </a:lnTo>
                    <a:lnTo>
                      <a:pt x="4" y="0"/>
                    </a:lnTo>
                    <a:lnTo>
                      <a:pt x="2" y="0"/>
                    </a:lnTo>
                    <a:lnTo>
                      <a:pt x="0" y="2"/>
                    </a:lnTo>
                    <a:lnTo>
                      <a:pt x="0" y="8"/>
                    </a:lnTo>
                    <a:lnTo>
                      <a:pt x="2" y="14"/>
                    </a:lnTo>
                    <a:lnTo>
                      <a:pt x="4" y="22"/>
                    </a:lnTo>
                    <a:close/>
                  </a:path>
                </a:pathLst>
              </a:custGeom>
              <a:solidFill>
                <a:srgbClr val="9963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72" name="Freeform 89"/>
              <p:cNvSpPr>
                <a:spLocks/>
              </p:cNvSpPr>
              <p:nvPr/>
            </p:nvSpPr>
            <p:spPr bwMode="auto">
              <a:xfrm>
                <a:off x="8664575" y="3851275"/>
                <a:ext cx="1003300" cy="3698875"/>
              </a:xfrm>
              <a:custGeom>
                <a:avLst/>
                <a:gdLst>
                  <a:gd name="T0" fmla="*/ 4 w 632"/>
                  <a:gd name="T1" fmla="*/ 22 h 2330"/>
                  <a:gd name="T2" fmla="*/ 84 w 632"/>
                  <a:gd name="T3" fmla="*/ 122 h 2330"/>
                  <a:gd name="T4" fmla="*/ 166 w 632"/>
                  <a:gd name="T5" fmla="*/ 238 h 2330"/>
                  <a:gd name="T6" fmla="*/ 260 w 632"/>
                  <a:gd name="T7" fmla="*/ 384 h 2330"/>
                  <a:gd name="T8" fmla="*/ 354 w 632"/>
                  <a:gd name="T9" fmla="*/ 558 h 2330"/>
                  <a:gd name="T10" fmla="*/ 398 w 632"/>
                  <a:gd name="T11" fmla="*/ 650 h 2330"/>
                  <a:gd name="T12" fmla="*/ 438 w 632"/>
                  <a:gd name="T13" fmla="*/ 748 h 2330"/>
                  <a:gd name="T14" fmla="*/ 474 w 632"/>
                  <a:gd name="T15" fmla="*/ 846 h 2330"/>
                  <a:gd name="T16" fmla="*/ 500 w 632"/>
                  <a:gd name="T17" fmla="*/ 948 h 2330"/>
                  <a:gd name="T18" fmla="*/ 520 w 632"/>
                  <a:gd name="T19" fmla="*/ 1048 h 2330"/>
                  <a:gd name="T20" fmla="*/ 528 w 632"/>
                  <a:gd name="T21" fmla="*/ 1150 h 2330"/>
                  <a:gd name="T22" fmla="*/ 530 w 632"/>
                  <a:gd name="T23" fmla="*/ 1200 h 2330"/>
                  <a:gd name="T24" fmla="*/ 526 w 632"/>
                  <a:gd name="T25" fmla="*/ 1300 h 2330"/>
                  <a:gd name="T26" fmla="*/ 514 w 632"/>
                  <a:gd name="T27" fmla="*/ 1450 h 2330"/>
                  <a:gd name="T28" fmla="*/ 484 w 632"/>
                  <a:gd name="T29" fmla="*/ 1644 h 2330"/>
                  <a:gd name="T30" fmla="*/ 442 w 632"/>
                  <a:gd name="T31" fmla="*/ 1824 h 2330"/>
                  <a:gd name="T32" fmla="*/ 396 w 632"/>
                  <a:gd name="T33" fmla="*/ 1982 h 2330"/>
                  <a:gd name="T34" fmla="*/ 350 w 632"/>
                  <a:gd name="T35" fmla="*/ 2116 h 2330"/>
                  <a:gd name="T36" fmla="*/ 294 w 632"/>
                  <a:gd name="T37" fmla="*/ 2254 h 2330"/>
                  <a:gd name="T38" fmla="*/ 276 w 632"/>
                  <a:gd name="T39" fmla="*/ 2292 h 2330"/>
                  <a:gd name="T40" fmla="*/ 266 w 632"/>
                  <a:gd name="T41" fmla="*/ 2318 h 2330"/>
                  <a:gd name="T42" fmla="*/ 274 w 632"/>
                  <a:gd name="T43" fmla="*/ 2328 h 2330"/>
                  <a:gd name="T44" fmla="*/ 292 w 632"/>
                  <a:gd name="T45" fmla="*/ 2326 h 2330"/>
                  <a:gd name="T46" fmla="*/ 314 w 632"/>
                  <a:gd name="T47" fmla="*/ 2312 h 2330"/>
                  <a:gd name="T48" fmla="*/ 322 w 632"/>
                  <a:gd name="T49" fmla="*/ 2300 h 2330"/>
                  <a:gd name="T50" fmla="*/ 356 w 632"/>
                  <a:gd name="T51" fmla="*/ 2236 h 2330"/>
                  <a:gd name="T52" fmla="*/ 408 w 632"/>
                  <a:gd name="T53" fmla="*/ 2130 h 2330"/>
                  <a:gd name="T54" fmla="*/ 468 w 632"/>
                  <a:gd name="T55" fmla="*/ 1988 h 2330"/>
                  <a:gd name="T56" fmla="*/ 528 w 632"/>
                  <a:gd name="T57" fmla="*/ 1820 h 2330"/>
                  <a:gd name="T58" fmla="*/ 580 w 632"/>
                  <a:gd name="T59" fmla="*/ 1634 h 2330"/>
                  <a:gd name="T60" fmla="*/ 610 w 632"/>
                  <a:gd name="T61" fmla="*/ 1490 h 2330"/>
                  <a:gd name="T62" fmla="*/ 624 w 632"/>
                  <a:gd name="T63" fmla="*/ 1392 h 2330"/>
                  <a:gd name="T64" fmla="*/ 630 w 632"/>
                  <a:gd name="T65" fmla="*/ 1296 h 2330"/>
                  <a:gd name="T66" fmla="*/ 630 w 632"/>
                  <a:gd name="T67" fmla="*/ 1200 h 2330"/>
                  <a:gd name="T68" fmla="*/ 626 w 632"/>
                  <a:gd name="T69" fmla="*/ 1154 h 2330"/>
                  <a:gd name="T70" fmla="*/ 614 w 632"/>
                  <a:gd name="T71" fmla="*/ 1062 h 2330"/>
                  <a:gd name="T72" fmla="*/ 590 w 632"/>
                  <a:gd name="T73" fmla="*/ 966 h 2330"/>
                  <a:gd name="T74" fmla="*/ 560 w 632"/>
                  <a:gd name="T75" fmla="*/ 872 h 2330"/>
                  <a:gd name="T76" fmla="*/ 524 w 632"/>
                  <a:gd name="T77" fmla="*/ 778 h 2330"/>
                  <a:gd name="T78" fmla="*/ 482 w 632"/>
                  <a:gd name="T79" fmla="*/ 684 h 2330"/>
                  <a:gd name="T80" fmla="*/ 388 w 632"/>
                  <a:gd name="T81" fmla="*/ 506 h 2330"/>
                  <a:gd name="T82" fmla="*/ 288 w 632"/>
                  <a:gd name="T83" fmla="*/ 344 h 2330"/>
                  <a:gd name="T84" fmla="*/ 194 w 632"/>
                  <a:gd name="T85" fmla="*/ 208 h 2330"/>
                  <a:gd name="T86" fmla="*/ 114 w 632"/>
                  <a:gd name="T87" fmla="*/ 102 h 2330"/>
                  <a:gd name="T88" fmla="*/ 58 w 632"/>
                  <a:gd name="T89" fmla="*/ 38 h 2330"/>
                  <a:gd name="T90" fmla="*/ 42 w 632"/>
                  <a:gd name="T91" fmla="*/ 22 h 2330"/>
                  <a:gd name="T92" fmla="*/ 10 w 632"/>
                  <a:gd name="T93" fmla="*/ 0 h 2330"/>
                  <a:gd name="T94" fmla="*/ 2 w 632"/>
                  <a:gd name="T95" fmla="*/ 0 h 2330"/>
                  <a:gd name="T96" fmla="*/ 0 w 632"/>
                  <a:gd name="T97" fmla="*/ 8 h 2330"/>
                  <a:gd name="T98" fmla="*/ 4 w 632"/>
                  <a:gd name="T99" fmla="*/ 22 h 2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632" h="2330">
                    <a:moveTo>
                      <a:pt x="4" y="22"/>
                    </a:moveTo>
                    <a:lnTo>
                      <a:pt x="4" y="22"/>
                    </a:lnTo>
                    <a:lnTo>
                      <a:pt x="26" y="48"/>
                    </a:lnTo>
                    <a:lnTo>
                      <a:pt x="84" y="122"/>
                    </a:lnTo>
                    <a:lnTo>
                      <a:pt x="122" y="176"/>
                    </a:lnTo>
                    <a:lnTo>
                      <a:pt x="166" y="238"/>
                    </a:lnTo>
                    <a:lnTo>
                      <a:pt x="212" y="308"/>
                    </a:lnTo>
                    <a:lnTo>
                      <a:pt x="260" y="384"/>
                    </a:lnTo>
                    <a:lnTo>
                      <a:pt x="308" y="468"/>
                    </a:lnTo>
                    <a:lnTo>
                      <a:pt x="354" y="558"/>
                    </a:lnTo>
                    <a:lnTo>
                      <a:pt x="376" y="604"/>
                    </a:lnTo>
                    <a:lnTo>
                      <a:pt x="398" y="650"/>
                    </a:lnTo>
                    <a:lnTo>
                      <a:pt x="420" y="698"/>
                    </a:lnTo>
                    <a:lnTo>
                      <a:pt x="438" y="748"/>
                    </a:lnTo>
                    <a:lnTo>
                      <a:pt x="456" y="796"/>
                    </a:lnTo>
                    <a:lnTo>
                      <a:pt x="474" y="846"/>
                    </a:lnTo>
                    <a:lnTo>
                      <a:pt x="488" y="898"/>
                    </a:lnTo>
                    <a:lnTo>
                      <a:pt x="500" y="948"/>
                    </a:lnTo>
                    <a:lnTo>
                      <a:pt x="512" y="998"/>
                    </a:lnTo>
                    <a:lnTo>
                      <a:pt x="520" y="1048"/>
                    </a:lnTo>
                    <a:lnTo>
                      <a:pt x="526" y="1100"/>
                    </a:lnTo>
                    <a:lnTo>
                      <a:pt x="528" y="1150"/>
                    </a:lnTo>
                    <a:lnTo>
                      <a:pt x="528" y="1150"/>
                    </a:lnTo>
                    <a:lnTo>
                      <a:pt x="530" y="1200"/>
                    </a:lnTo>
                    <a:lnTo>
                      <a:pt x="528" y="1250"/>
                    </a:lnTo>
                    <a:lnTo>
                      <a:pt x="526" y="1300"/>
                    </a:lnTo>
                    <a:lnTo>
                      <a:pt x="524" y="1350"/>
                    </a:lnTo>
                    <a:lnTo>
                      <a:pt x="514" y="1450"/>
                    </a:lnTo>
                    <a:lnTo>
                      <a:pt x="500" y="1548"/>
                    </a:lnTo>
                    <a:lnTo>
                      <a:pt x="484" y="1644"/>
                    </a:lnTo>
                    <a:lnTo>
                      <a:pt x="464" y="1736"/>
                    </a:lnTo>
                    <a:lnTo>
                      <a:pt x="442" y="1824"/>
                    </a:lnTo>
                    <a:lnTo>
                      <a:pt x="418" y="1906"/>
                    </a:lnTo>
                    <a:lnTo>
                      <a:pt x="396" y="1982"/>
                    </a:lnTo>
                    <a:lnTo>
                      <a:pt x="372" y="2054"/>
                    </a:lnTo>
                    <a:lnTo>
                      <a:pt x="350" y="2116"/>
                    </a:lnTo>
                    <a:lnTo>
                      <a:pt x="328" y="2172"/>
                    </a:lnTo>
                    <a:lnTo>
                      <a:pt x="294" y="2254"/>
                    </a:lnTo>
                    <a:lnTo>
                      <a:pt x="276" y="2292"/>
                    </a:lnTo>
                    <a:lnTo>
                      <a:pt x="276" y="2292"/>
                    </a:lnTo>
                    <a:lnTo>
                      <a:pt x="268" y="2306"/>
                    </a:lnTo>
                    <a:lnTo>
                      <a:pt x="266" y="2318"/>
                    </a:lnTo>
                    <a:lnTo>
                      <a:pt x="268" y="2324"/>
                    </a:lnTo>
                    <a:lnTo>
                      <a:pt x="274" y="2328"/>
                    </a:lnTo>
                    <a:lnTo>
                      <a:pt x="282" y="2330"/>
                    </a:lnTo>
                    <a:lnTo>
                      <a:pt x="292" y="2326"/>
                    </a:lnTo>
                    <a:lnTo>
                      <a:pt x="302" y="2320"/>
                    </a:lnTo>
                    <a:lnTo>
                      <a:pt x="314" y="2312"/>
                    </a:lnTo>
                    <a:lnTo>
                      <a:pt x="314" y="2312"/>
                    </a:lnTo>
                    <a:lnTo>
                      <a:pt x="322" y="2300"/>
                    </a:lnTo>
                    <a:lnTo>
                      <a:pt x="336" y="2274"/>
                    </a:lnTo>
                    <a:lnTo>
                      <a:pt x="356" y="2236"/>
                    </a:lnTo>
                    <a:lnTo>
                      <a:pt x="380" y="2188"/>
                    </a:lnTo>
                    <a:lnTo>
                      <a:pt x="408" y="2130"/>
                    </a:lnTo>
                    <a:lnTo>
                      <a:pt x="438" y="2062"/>
                    </a:lnTo>
                    <a:lnTo>
                      <a:pt x="468" y="1988"/>
                    </a:lnTo>
                    <a:lnTo>
                      <a:pt x="498" y="1906"/>
                    </a:lnTo>
                    <a:lnTo>
                      <a:pt x="528" y="1820"/>
                    </a:lnTo>
                    <a:lnTo>
                      <a:pt x="556" y="1728"/>
                    </a:lnTo>
                    <a:lnTo>
                      <a:pt x="580" y="1634"/>
                    </a:lnTo>
                    <a:lnTo>
                      <a:pt x="602" y="1538"/>
                    </a:lnTo>
                    <a:lnTo>
                      <a:pt x="610" y="1490"/>
                    </a:lnTo>
                    <a:lnTo>
                      <a:pt x="618" y="1442"/>
                    </a:lnTo>
                    <a:lnTo>
                      <a:pt x="624" y="1392"/>
                    </a:lnTo>
                    <a:lnTo>
                      <a:pt x="628" y="1344"/>
                    </a:lnTo>
                    <a:lnTo>
                      <a:pt x="630" y="1296"/>
                    </a:lnTo>
                    <a:lnTo>
                      <a:pt x="632" y="1248"/>
                    </a:lnTo>
                    <a:lnTo>
                      <a:pt x="630" y="1200"/>
                    </a:lnTo>
                    <a:lnTo>
                      <a:pt x="626" y="1154"/>
                    </a:lnTo>
                    <a:lnTo>
                      <a:pt x="626" y="1154"/>
                    </a:lnTo>
                    <a:lnTo>
                      <a:pt x="622" y="1108"/>
                    </a:lnTo>
                    <a:lnTo>
                      <a:pt x="614" y="1062"/>
                    </a:lnTo>
                    <a:lnTo>
                      <a:pt x="602" y="1014"/>
                    </a:lnTo>
                    <a:lnTo>
                      <a:pt x="590" y="966"/>
                    </a:lnTo>
                    <a:lnTo>
                      <a:pt x="576" y="920"/>
                    </a:lnTo>
                    <a:lnTo>
                      <a:pt x="560" y="872"/>
                    </a:lnTo>
                    <a:lnTo>
                      <a:pt x="542" y="824"/>
                    </a:lnTo>
                    <a:lnTo>
                      <a:pt x="524" y="778"/>
                    </a:lnTo>
                    <a:lnTo>
                      <a:pt x="504" y="730"/>
                    </a:lnTo>
                    <a:lnTo>
                      <a:pt x="482" y="684"/>
                    </a:lnTo>
                    <a:lnTo>
                      <a:pt x="436" y="594"/>
                    </a:lnTo>
                    <a:lnTo>
                      <a:pt x="388" y="506"/>
                    </a:lnTo>
                    <a:lnTo>
                      <a:pt x="338" y="422"/>
                    </a:lnTo>
                    <a:lnTo>
                      <a:pt x="288" y="344"/>
                    </a:lnTo>
                    <a:lnTo>
                      <a:pt x="240" y="272"/>
                    </a:lnTo>
                    <a:lnTo>
                      <a:pt x="194" y="208"/>
                    </a:lnTo>
                    <a:lnTo>
                      <a:pt x="152" y="150"/>
                    </a:lnTo>
                    <a:lnTo>
                      <a:pt x="114" y="102"/>
                    </a:lnTo>
                    <a:lnTo>
                      <a:pt x="82" y="64"/>
                    </a:lnTo>
                    <a:lnTo>
                      <a:pt x="58" y="38"/>
                    </a:lnTo>
                    <a:lnTo>
                      <a:pt x="42" y="22"/>
                    </a:lnTo>
                    <a:lnTo>
                      <a:pt x="42" y="22"/>
                    </a:lnTo>
                    <a:lnTo>
                      <a:pt x="24" y="8"/>
                    </a:lnTo>
                    <a:lnTo>
                      <a:pt x="10" y="0"/>
                    </a:lnTo>
                    <a:lnTo>
                      <a:pt x="4" y="0"/>
                    </a:lnTo>
                    <a:lnTo>
                      <a:pt x="2" y="0"/>
                    </a:lnTo>
                    <a:lnTo>
                      <a:pt x="0" y="2"/>
                    </a:lnTo>
                    <a:lnTo>
                      <a:pt x="0" y="8"/>
                    </a:lnTo>
                    <a:lnTo>
                      <a:pt x="2" y="14"/>
                    </a:lnTo>
                    <a:lnTo>
                      <a:pt x="4" y="2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73" name="Freeform 90"/>
              <p:cNvSpPr>
                <a:spLocks/>
              </p:cNvSpPr>
              <p:nvPr/>
            </p:nvSpPr>
            <p:spPr bwMode="auto">
              <a:xfrm>
                <a:off x="7251700" y="3905250"/>
                <a:ext cx="1955800" cy="3575050"/>
              </a:xfrm>
              <a:custGeom>
                <a:avLst/>
                <a:gdLst>
                  <a:gd name="T0" fmla="*/ 944 w 1232"/>
                  <a:gd name="T1" fmla="*/ 0 h 2252"/>
                  <a:gd name="T2" fmla="*/ 944 w 1232"/>
                  <a:gd name="T3" fmla="*/ 0 h 2252"/>
                  <a:gd name="T4" fmla="*/ 806 w 1232"/>
                  <a:gd name="T5" fmla="*/ 186 h 2252"/>
                  <a:gd name="T6" fmla="*/ 496 w 1232"/>
                  <a:gd name="T7" fmla="*/ 608 h 2252"/>
                  <a:gd name="T8" fmla="*/ 328 w 1232"/>
                  <a:gd name="T9" fmla="*/ 842 h 2252"/>
                  <a:gd name="T10" fmla="*/ 176 w 1232"/>
                  <a:gd name="T11" fmla="*/ 1054 h 2252"/>
                  <a:gd name="T12" fmla="*/ 60 w 1232"/>
                  <a:gd name="T13" fmla="*/ 1220 h 2252"/>
                  <a:gd name="T14" fmla="*/ 22 w 1232"/>
                  <a:gd name="T15" fmla="*/ 1278 h 2252"/>
                  <a:gd name="T16" fmla="*/ 0 w 1232"/>
                  <a:gd name="T17" fmla="*/ 1314 h 2252"/>
                  <a:gd name="T18" fmla="*/ 0 w 1232"/>
                  <a:gd name="T19" fmla="*/ 1314 h 2252"/>
                  <a:gd name="T20" fmla="*/ 0 w 1232"/>
                  <a:gd name="T21" fmla="*/ 1320 h 2252"/>
                  <a:gd name="T22" fmla="*/ 0 w 1232"/>
                  <a:gd name="T23" fmla="*/ 1326 h 2252"/>
                  <a:gd name="T24" fmla="*/ 0 w 1232"/>
                  <a:gd name="T25" fmla="*/ 1334 h 2252"/>
                  <a:gd name="T26" fmla="*/ 4 w 1232"/>
                  <a:gd name="T27" fmla="*/ 1342 h 2252"/>
                  <a:gd name="T28" fmla="*/ 14 w 1232"/>
                  <a:gd name="T29" fmla="*/ 1360 h 2252"/>
                  <a:gd name="T30" fmla="*/ 30 w 1232"/>
                  <a:gd name="T31" fmla="*/ 1380 h 2252"/>
                  <a:gd name="T32" fmla="*/ 50 w 1232"/>
                  <a:gd name="T33" fmla="*/ 1404 h 2252"/>
                  <a:gd name="T34" fmla="*/ 76 w 1232"/>
                  <a:gd name="T35" fmla="*/ 1430 h 2252"/>
                  <a:gd name="T36" fmla="*/ 106 w 1232"/>
                  <a:gd name="T37" fmla="*/ 1458 h 2252"/>
                  <a:gd name="T38" fmla="*/ 140 w 1232"/>
                  <a:gd name="T39" fmla="*/ 1488 h 2252"/>
                  <a:gd name="T40" fmla="*/ 218 w 1232"/>
                  <a:gd name="T41" fmla="*/ 1554 h 2252"/>
                  <a:gd name="T42" fmla="*/ 310 w 1232"/>
                  <a:gd name="T43" fmla="*/ 1626 h 2252"/>
                  <a:gd name="T44" fmla="*/ 408 w 1232"/>
                  <a:gd name="T45" fmla="*/ 1700 h 2252"/>
                  <a:gd name="T46" fmla="*/ 514 w 1232"/>
                  <a:gd name="T47" fmla="*/ 1776 h 2252"/>
                  <a:gd name="T48" fmla="*/ 622 w 1232"/>
                  <a:gd name="T49" fmla="*/ 1854 h 2252"/>
                  <a:gd name="T50" fmla="*/ 730 w 1232"/>
                  <a:gd name="T51" fmla="*/ 1928 h 2252"/>
                  <a:gd name="T52" fmla="*/ 936 w 1232"/>
                  <a:gd name="T53" fmla="*/ 2068 h 2252"/>
                  <a:gd name="T54" fmla="*/ 1106 w 1232"/>
                  <a:gd name="T55" fmla="*/ 2180 h 2252"/>
                  <a:gd name="T56" fmla="*/ 1220 w 1232"/>
                  <a:gd name="T57" fmla="*/ 2252 h 2252"/>
                  <a:gd name="T58" fmla="*/ 1232 w 1232"/>
                  <a:gd name="T59" fmla="*/ 2232 h 2252"/>
                  <a:gd name="T60" fmla="*/ 1232 w 1232"/>
                  <a:gd name="T61" fmla="*/ 2232 h 2252"/>
                  <a:gd name="T62" fmla="*/ 1186 w 1232"/>
                  <a:gd name="T63" fmla="*/ 2202 h 2252"/>
                  <a:gd name="T64" fmla="*/ 1068 w 1232"/>
                  <a:gd name="T65" fmla="*/ 2126 h 2252"/>
                  <a:gd name="T66" fmla="*/ 896 w 1232"/>
                  <a:gd name="T67" fmla="*/ 2014 h 2252"/>
                  <a:gd name="T68" fmla="*/ 798 w 1232"/>
                  <a:gd name="T69" fmla="*/ 1948 h 2252"/>
                  <a:gd name="T70" fmla="*/ 696 w 1232"/>
                  <a:gd name="T71" fmla="*/ 1876 h 2252"/>
                  <a:gd name="T72" fmla="*/ 590 w 1232"/>
                  <a:gd name="T73" fmla="*/ 1804 h 2252"/>
                  <a:gd name="T74" fmla="*/ 486 w 1232"/>
                  <a:gd name="T75" fmla="*/ 1728 h 2252"/>
                  <a:gd name="T76" fmla="*/ 388 w 1232"/>
                  <a:gd name="T77" fmla="*/ 1652 h 2252"/>
                  <a:gd name="T78" fmla="*/ 294 w 1232"/>
                  <a:gd name="T79" fmla="*/ 1578 h 2252"/>
                  <a:gd name="T80" fmla="*/ 210 w 1232"/>
                  <a:gd name="T81" fmla="*/ 1508 h 2252"/>
                  <a:gd name="T82" fmla="*/ 172 w 1232"/>
                  <a:gd name="T83" fmla="*/ 1474 h 2252"/>
                  <a:gd name="T84" fmla="*/ 138 w 1232"/>
                  <a:gd name="T85" fmla="*/ 1440 h 2252"/>
                  <a:gd name="T86" fmla="*/ 108 w 1232"/>
                  <a:gd name="T87" fmla="*/ 1410 h 2252"/>
                  <a:gd name="T88" fmla="*/ 82 w 1232"/>
                  <a:gd name="T89" fmla="*/ 1380 h 2252"/>
                  <a:gd name="T90" fmla="*/ 60 w 1232"/>
                  <a:gd name="T91" fmla="*/ 1352 h 2252"/>
                  <a:gd name="T92" fmla="*/ 44 w 1232"/>
                  <a:gd name="T93" fmla="*/ 1326 h 2252"/>
                  <a:gd name="T94" fmla="*/ 44 w 1232"/>
                  <a:gd name="T95" fmla="*/ 1326 h 2252"/>
                  <a:gd name="T96" fmla="*/ 150 w 1232"/>
                  <a:gd name="T97" fmla="*/ 1176 h 2252"/>
                  <a:gd name="T98" fmla="*/ 404 w 1232"/>
                  <a:gd name="T99" fmla="*/ 814 h 2252"/>
                  <a:gd name="T100" fmla="*/ 706 w 1232"/>
                  <a:gd name="T101" fmla="*/ 382 h 2252"/>
                  <a:gd name="T102" fmla="*/ 844 w 1232"/>
                  <a:gd name="T103" fmla="*/ 180 h 2252"/>
                  <a:gd name="T104" fmla="*/ 956 w 1232"/>
                  <a:gd name="T105" fmla="*/ 12 h 2252"/>
                  <a:gd name="T106" fmla="*/ 944 w 1232"/>
                  <a:gd name="T107" fmla="*/ 0 h 2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232" h="2252">
                    <a:moveTo>
                      <a:pt x="944" y="0"/>
                    </a:moveTo>
                    <a:lnTo>
                      <a:pt x="944" y="0"/>
                    </a:lnTo>
                    <a:lnTo>
                      <a:pt x="806" y="186"/>
                    </a:lnTo>
                    <a:lnTo>
                      <a:pt x="496" y="608"/>
                    </a:lnTo>
                    <a:lnTo>
                      <a:pt x="328" y="842"/>
                    </a:lnTo>
                    <a:lnTo>
                      <a:pt x="176" y="1054"/>
                    </a:lnTo>
                    <a:lnTo>
                      <a:pt x="60" y="1220"/>
                    </a:lnTo>
                    <a:lnTo>
                      <a:pt x="22" y="1278"/>
                    </a:lnTo>
                    <a:lnTo>
                      <a:pt x="0" y="1314"/>
                    </a:lnTo>
                    <a:lnTo>
                      <a:pt x="0" y="1314"/>
                    </a:lnTo>
                    <a:lnTo>
                      <a:pt x="0" y="1320"/>
                    </a:lnTo>
                    <a:lnTo>
                      <a:pt x="0" y="1326"/>
                    </a:lnTo>
                    <a:lnTo>
                      <a:pt x="0" y="1334"/>
                    </a:lnTo>
                    <a:lnTo>
                      <a:pt x="4" y="1342"/>
                    </a:lnTo>
                    <a:lnTo>
                      <a:pt x="14" y="1360"/>
                    </a:lnTo>
                    <a:lnTo>
                      <a:pt x="30" y="1380"/>
                    </a:lnTo>
                    <a:lnTo>
                      <a:pt x="50" y="1404"/>
                    </a:lnTo>
                    <a:lnTo>
                      <a:pt x="76" y="1430"/>
                    </a:lnTo>
                    <a:lnTo>
                      <a:pt x="106" y="1458"/>
                    </a:lnTo>
                    <a:lnTo>
                      <a:pt x="140" y="1488"/>
                    </a:lnTo>
                    <a:lnTo>
                      <a:pt x="218" y="1554"/>
                    </a:lnTo>
                    <a:lnTo>
                      <a:pt x="310" y="1626"/>
                    </a:lnTo>
                    <a:lnTo>
                      <a:pt x="408" y="1700"/>
                    </a:lnTo>
                    <a:lnTo>
                      <a:pt x="514" y="1776"/>
                    </a:lnTo>
                    <a:lnTo>
                      <a:pt x="622" y="1854"/>
                    </a:lnTo>
                    <a:lnTo>
                      <a:pt x="730" y="1928"/>
                    </a:lnTo>
                    <a:lnTo>
                      <a:pt x="936" y="2068"/>
                    </a:lnTo>
                    <a:lnTo>
                      <a:pt x="1106" y="2180"/>
                    </a:lnTo>
                    <a:lnTo>
                      <a:pt x="1220" y="2252"/>
                    </a:lnTo>
                    <a:lnTo>
                      <a:pt x="1232" y="2232"/>
                    </a:lnTo>
                    <a:lnTo>
                      <a:pt x="1232" y="2232"/>
                    </a:lnTo>
                    <a:lnTo>
                      <a:pt x="1186" y="2202"/>
                    </a:lnTo>
                    <a:lnTo>
                      <a:pt x="1068" y="2126"/>
                    </a:lnTo>
                    <a:lnTo>
                      <a:pt x="896" y="2014"/>
                    </a:lnTo>
                    <a:lnTo>
                      <a:pt x="798" y="1948"/>
                    </a:lnTo>
                    <a:lnTo>
                      <a:pt x="696" y="1876"/>
                    </a:lnTo>
                    <a:lnTo>
                      <a:pt x="590" y="1804"/>
                    </a:lnTo>
                    <a:lnTo>
                      <a:pt x="486" y="1728"/>
                    </a:lnTo>
                    <a:lnTo>
                      <a:pt x="388" y="1652"/>
                    </a:lnTo>
                    <a:lnTo>
                      <a:pt x="294" y="1578"/>
                    </a:lnTo>
                    <a:lnTo>
                      <a:pt x="210" y="1508"/>
                    </a:lnTo>
                    <a:lnTo>
                      <a:pt x="172" y="1474"/>
                    </a:lnTo>
                    <a:lnTo>
                      <a:pt x="138" y="1440"/>
                    </a:lnTo>
                    <a:lnTo>
                      <a:pt x="108" y="1410"/>
                    </a:lnTo>
                    <a:lnTo>
                      <a:pt x="82" y="1380"/>
                    </a:lnTo>
                    <a:lnTo>
                      <a:pt x="60" y="1352"/>
                    </a:lnTo>
                    <a:lnTo>
                      <a:pt x="44" y="1326"/>
                    </a:lnTo>
                    <a:lnTo>
                      <a:pt x="44" y="1326"/>
                    </a:lnTo>
                    <a:lnTo>
                      <a:pt x="150" y="1176"/>
                    </a:lnTo>
                    <a:lnTo>
                      <a:pt x="404" y="814"/>
                    </a:lnTo>
                    <a:lnTo>
                      <a:pt x="706" y="382"/>
                    </a:lnTo>
                    <a:lnTo>
                      <a:pt x="844" y="180"/>
                    </a:lnTo>
                    <a:lnTo>
                      <a:pt x="956" y="12"/>
                    </a:lnTo>
                    <a:lnTo>
                      <a:pt x="944" y="0"/>
                    </a:lnTo>
                    <a:close/>
                  </a:path>
                </a:pathLst>
              </a:custGeom>
              <a:solidFill>
                <a:srgbClr val="6A9C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74" name="Freeform 91"/>
              <p:cNvSpPr>
                <a:spLocks/>
              </p:cNvSpPr>
              <p:nvPr/>
            </p:nvSpPr>
            <p:spPr bwMode="auto">
              <a:xfrm>
                <a:off x="7089775" y="5556250"/>
                <a:ext cx="2794000" cy="625475"/>
              </a:xfrm>
              <a:custGeom>
                <a:avLst/>
                <a:gdLst>
                  <a:gd name="T0" fmla="*/ 212 w 1760"/>
                  <a:gd name="T1" fmla="*/ 272 h 394"/>
                  <a:gd name="T2" fmla="*/ 212 w 1760"/>
                  <a:gd name="T3" fmla="*/ 272 h 394"/>
                  <a:gd name="T4" fmla="*/ 962 w 1760"/>
                  <a:gd name="T5" fmla="*/ 142 h 394"/>
                  <a:gd name="T6" fmla="*/ 1492 w 1760"/>
                  <a:gd name="T7" fmla="*/ 48 h 394"/>
                  <a:gd name="T8" fmla="*/ 1676 w 1760"/>
                  <a:gd name="T9" fmla="*/ 16 h 394"/>
                  <a:gd name="T10" fmla="*/ 1760 w 1760"/>
                  <a:gd name="T11" fmla="*/ 0 h 394"/>
                  <a:gd name="T12" fmla="*/ 1760 w 1760"/>
                  <a:gd name="T13" fmla="*/ 54 h 394"/>
                  <a:gd name="T14" fmla="*/ 222 w 1760"/>
                  <a:gd name="T15" fmla="*/ 326 h 394"/>
                  <a:gd name="T16" fmla="*/ 48 w 1760"/>
                  <a:gd name="T17" fmla="*/ 394 h 394"/>
                  <a:gd name="T18" fmla="*/ 72 w 1760"/>
                  <a:gd name="T19" fmla="*/ 314 h 394"/>
                  <a:gd name="T20" fmla="*/ 0 w 1760"/>
                  <a:gd name="T21" fmla="*/ 248 h 394"/>
                  <a:gd name="T22" fmla="*/ 212 w 1760"/>
                  <a:gd name="T23" fmla="*/ 272 h 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60" h="394">
                    <a:moveTo>
                      <a:pt x="212" y="272"/>
                    </a:moveTo>
                    <a:lnTo>
                      <a:pt x="212" y="272"/>
                    </a:lnTo>
                    <a:lnTo>
                      <a:pt x="962" y="142"/>
                    </a:lnTo>
                    <a:lnTo>
                      <a:pt x="1492" y="48"/>
                    </a:lnTo>
                    <a:lnTo>
                      <a:pt x="1676" y="16"/>
                    </a:lnTo>
                    <a:lnTo>
                      <a:pt x="1760" y="0"/>
                    </a:lnTo>
                    <a:lnTo>
                      <a:pt x="1760" y="54"/>
                    </a:lnTo>
                    <a:lnTo>
                      <a:pt x="222" y="326"/>
                    </a:lnTo>
                    <a:lnTo>
                      <a:pt x="48" y="394"/>
                    </a:lnTo>
                    <a:lnTo>
                      <a:pt x="72" y="314"/>
                    </a:lnTo>
                    <a:lnTo>
                      <a:pt x="0" y="248"/>
                    </a:lnTo>
                    <a:lnTo>
                      <a:pt x="212" y="272"/>
                    </a:lnTo>
                    <a:close/>
                  </a:path>
                </a:pathLst>
              </a:custGeom>
              <a:solidFill>
                <a:srgbClr val="5F5B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75" name="Freeform 92"/>
              <p:cNvSpPr>
                <a:spLocks/>
              </p:cNvSpPr>
              <p:nvPr/>
            </p:nvSpPr>
            <p:spPr bwMode="auto">
              <a:xfrm>
                <a:off x="10017125" y="5172075"/>
                <a:ext cx="777875" cy="600075"/>
              </a:xfrm>
              <a:custGeom>
                <a:avLst/>
                <a:gdLst>
                  <a:gd name="T0" fmla="*/ 0 w 490"/>
                  <a:gd name="T1" fmla="*/ 196 h 378"/>
                  <a:gd name="T2" fmla="*/ 0 w 490"/>
                  <a:gd name="T3" fmla="*/ 196 h 378"/>
                  <a:gd name="T4" fmla="*/ 16 w 490"/>
                  <a:gd name="T5" fmla="*/ 188 h 378"/>
                  <a:gd name="T6" fmla="*/ 54 w 490"/>
                  <a:gd name="T7" fmla="*/ 164 h 378"/>
                  <a:gd name="T8" fmla="*/ 76 w 490"/>
                  <a:gd name="T9" fmla="*/ 150 h 378"/>
                  <a:gd name="T10" fmla="*/ 98 w 490"/>
                  <a:gd name="T11" fmla="*/ 134 h 378"/>
                  <a:gd name="T12" fmla="*/ 116 w 490"/>
                  <a:gd name="T13" fmla="*/ 118 h 378"/>
                  <a:gd name="T14" fmla="*/ 130 w 490"/>
                  <a:gd name="T15" fmla="*/ 102 h 378"/>
                  <a:gd name="T16" fmla="*/ 130 w 490"/>
                  <a:gd name="T17" fmla="*/ 102 h 378"/>
                  <a:gd name="T18" fmla="*/ 144 w 490"/>
                  <a:gd name="T19" fmla="*/ 84 h 378"/>
                  <a:gd name="T20" fmla="*/ 170 w 490"/>
                  <a:gd name="T21" fmla="*/ 60 h 378"/>
                  <a:gd name="T22" fmla="*/ 186 w 490"/>
                  <a:gd name="T23" fmla="*/ 48 h 378"/>
                  <a:gd name="T24" fmla="*/ 202 w 490"/>
                  <a:gd name="T25" fmla="*/ 36 h 378"/>
                  <a:gd name="T26" fmla="*/ 222 w 490"/>
                  <a:gd name="T27" fmla="*/ 26 h 378"/>
                  <a:gd name="T28" fmla="*/ 242 w 490"/>
                  <a:gd name="T29" fmla="*/ 16 h 378"/>
                  <a:gd name="T30" fmla="*/ 262 w 490"/>
                  <a:gd name="T31" fmla="*/ 8 h 378"/>
                  <a:gd name="T32" fmla="*/ 284 w 490"/>
                  <a:gd name="T33" fmla="*/ 2 h 378"/>
                  <a:gd name="T34" fmla="*/ 306 w 490"/>
                  <a:gd name="T35" fmla="*/ 0 h 378"/>
                  <a:gd name="T36" fmla="*/ 328 w 490"/>
                  <a:gd name="T37" fmla="*/ 0 h 378"/>
                  <a:gd name="T38" fmla="*/ 352 w 490"/>
                  <a:gd name="T39" fmla="*/ 2 h 378"/>
                  <a:gd name="T40" fmla="*/ 374 w 490"/>
                  <a:gd name="T41" fmla="*/ 10 h 378"/>
                  <a:gd name="T42" fmla="*/ 396 w 490"/>
                  <a:gd name="T43" fmla="*/ 22 h 378"/>
                  <a:gd name="T44" fmla="*/ 416 w 490"/>
                  <a:gd name="T45" fmla="*/ 40 h 378"/>
                  <a:gd name="T46" fmla="*/ 416 w 490"/>
                  <a:gd name="T47" fmla="*/ 40 h 378"/>
                  <a:gd name="T48" fmla="*/ 436 w 490"/>
                  <a:gd name="T49" fmla="*/ 60 h 378"/>
                  <a:gd name="T50" fmla="*/ 452 w 490"/>
                  <a:gd name="T51" fmla="*/ 82 h 378"/>
                  <a:gd name="T52" fmla="*/ 464 w 490"/>
                  <a:gd name="T53" fmla="*/ 102 h 378"/>
                  <a:gd name="T54" fmla="*/ 474 w 490"/>
                  <a:gd name="T55" fmla="*/ 124 h 378"/>
                  <a:gd name="T56" fmla="*/ 482 w 490"/>
                  <a:gd name="T57" fmla="*/ 146 h 378"/>
                  <a:gd name="T58" fmla="*/ 486 w 490"/>
                  <a:gd name="T59" fmla="*/ 168 h 378"/>
                  <a:gd name="T60" fmla="*/ 490 w 490"/>
                  <a:gd name="T61" fmla="*/ 190 h 378"/>
                  <a:gd name="T62" fmla="*/ 490 w 490"/>
                  <a:gd name="T63" fmla="*/ 210 h 378"/>
                  <a:gd name="T64" fmla="*/ 488 w 490"/>
                  <a:gd name="T65" fmla="*/ 232 h 378"/>
                  <a:gd name="T66" fmla="*/ 486 w 490"/>
                  <a:gd name="T67" fmla="*/ 250 h 378"/>
                  <a:gd name="T68" fmla="*/ 482 w 490"/>
                  <a:gd name="T69" fmla="*/ 270 h 378"/>
                  <a:gd name="T70" fmla="*/ 476 w 490"/>
                  <a:gd name="T71" fmla="*/ 286 h 378"/>
                  <a:gd name="T72" fmla="*/ 470 w 490"/>
                  <a:gd name="T73" fmla="*/ 302 h 378"/>
                  <a:gd name="T74" fmla="*/ 462 w 490"/>
                  <a:gd name="T75" fmla="*/ 318 h 378"/>
                  <a:gd name="T76" fmla="*/ 454 w 490"/>
                  <a:gd name="T77" fmla="*/ 330 h 378"/>
                  <a:gd name="T78" fmla="*/ 444 w 490"/>
                  <a:gd name="T79" fmla="*/ 340 h 378"/>
                  <a:gd name="T80" fmla="*/ 444 w 490"/>
                  <a:gd name="T81" fmla="*/ 340 h 378"/>
                  <a:gd name="T82" fmla="*/ 432 w 490"/>
                  <a:gd name="T83" fmla="*/ 352 h 378"/>
                  <a:gd name="T84" fmla="*/ 414 w 490"/>
                  <a:gd name="T85" fmla="*/ 362 h 378"/>
                  <a:gd name="T86" fmla="*/ 390 w 490"/>
                  <a:gd name="T87" fmla="*/ 372 h 378"/>
                  <a:gd name="T88" fmla="*/ 362 w 490"/>
                  <a:gd name="T89" fmla="*/ 376 h 378"/>
                  <a:gd name="T90" fmla="*/ 328 w 490"/>
                  <a:gd name="T91" fmla="*/ 378 h 378"/>
                  <a:gd name="T92" fmla="*/ 310 w 490"/>
                  <a:gd name="T93" fmla="*/ 378 h 378"/>
                  <a:gd name="T94" fmla="*/ 290 w 490"/>
                  <a:gd name="T95" fmla="*/ 376 h 378"/>
                  <a:gd name="T96" fmla="*/ 268 w 490"/>
                  <a:gd name="T97" fmla="*/ 372 h 378"/>
                  <a:gd name="T98" fmla="*/ 246 w 490"/>
                  <a:gd name="T99" fmla="*/ 368 h 378"/>
                  <a:gd name="T100" fmla="*/ 222 w 490"/>
                  <a:gd name="T101" fmla="*/ 362 h 378"/>
                  <a:gd name="T102" fmla="*/ 196 w 490"/>
                  <a:gd name="T103" fmla="*/ 352 h 378"/>
                  <a:gd name="T104" fmla="*/ 196 w 490"/>
                  <a:gd name="T105" fmla="*/ 352 h 378"/>
                  <a:gd name="T106" fmla="*/ 148 w 490"/>
                  <a:gd name="T107" fmla="*/ 338 h 378"/>
                  <a:gd name="T108" fmla="*/ 110 w 490"/>
                  <a:gd name="T109" fmla="*/ 326 h 378"/>
                  <a:gd name="T110" fmla="*/ 78 w 490"/>
                  <a:gd name="T111" fmla="*/ 320 h 378"/>
                  <a:gd name="T112" fmla="*/ 54 w 490"/>
                  <a:gd name="T113" fmla="*/ 316 h 378"/>
                  <a:gd name="T114" fmla="*/ 36 w 490"/>
                  <a:gd name="T115" fmla="*/ 314 h 378"/>
                  <a:gd name="T116" fmla="*/ 24 w 490"/>
                  <a:gd name="T117" fmla="*/ 314 h 378"/>
                  <a:gd name="T118" fmla="*/ 14 w 490"/>
                  <a:gd name="T119" fmla="*/ 316 h 378"/>
                  <a:gd name="T120" fmla="*/ 0 w 490"/>
                  <a:gd name="T121" fmla="*/ 196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90" h="378">
                    <a:moveTo>
                      <a:pt x="0" y="196"/>
                    </a:moveTo>
                    <a:lnTo>
                      <a:pt x="0" y="196"/>
                    </a:lnTo>
                    <a:lnTo>
                      <a:pt x="16" y="188"/>
                    </a:lnTo>
                    <a:lnTo>
                      <a:pt x="54" y="164"/>
                    </a:lnTo>
                    <a:lnTo>
                      <a:pt x="76" y="150"/>
                    </a:lnTo>
                    <a:lnTo>
                      <a:pt x="98" y="134"/>
                    </a:lnTo>
                    <a:lnTo>
                      <a:pt x="116" y="118"/>
                    </a:lnTo>
                    <a:lnTo>
                      <a:pt x="130" y="102"/>
                    </a:lnTo>
                    <a:lnTo>
                      <a:pt x="130" y="102"/>
                    </a:lnTo>
                    <a:lnTo>
                      <a:pt x="144" y="84"/>
                    </a:lnTo>
                    <a:lnTo>
                      <a:pt x="170" y="60"/>
                    </a:lnTo>
                    <a:lnTo>
                      <a:pt x="186" y="48"/>
                    </a:lnTo>
                    <a:lnTo>
                      <a:pt x="202" y="36"/>
                    </a:lnTo>
                    <a:lnTo>
                      <a:pt x="222" y="26"/>
                    </a:lnTo>
                    <a:lnTo>
                      <a:pt x="242" y="16"/>
                    </a:lnTo>
                    <a:lnTo>
                      <a:pt x="262" y="8"/>
                    </a:lnTo>
                    <a:lnTo>
                      <a:pt x="284" y="2"/>
                    </a:lnTo>
                    <a:lnTo>
                      <a:pt x="306" y="0"/>
                    </a:lnTo>
                    <a:lnTo>
                      <a:pt x="328" y="0"/>
                    </a:lnTo>
                    <a:lnTo>
                      <a:pt x="352" y="2"/>
                    </a:lnTo>
                    <a:lnTo>
                      <a:pt x="374" y="10"/>
                    </a:lnTo>
                    <a:lnTo>
                      <a:pt x="396" y="22"/>
                    </a:lnTo>
                    <a:lnTo>
                      <a:pt x="416" y="40"/>
                    </a:lnTo>
                    <a:lnTo>
                      <a:pt x="416" y="40"/>
                    </a:lnTo>
                    <a:lnTo>
                      <a:pt x="436" y="60"/>
                    </a:lnTo>
                    <a:lnTo>
                      <a:pt x="452" y="82"/>
                    </a:lnTo>
                    <a:lnTo>
                      <a:pt x="464" y="102"/>
                    </a:lnTo>
                    <a:lnTo>
                      <a:pt x="474" y="124"/>
                    </a:lnTo>
                    <a:lnTo>
                      <a:pt x="482" y="146"/>
                    </a:lnTo>
                    <a:lnTo>
                      <a:pt x="486" y="168"/>
                    </a:lnTo>
                    <a:lnTo>
                      <a:pt x="490" y="190"/>
                    </a:lnTo>
                    <a:lnTo>
                      <a:pt x="490" y="210"/>
                    </a:lnTo>
                    <a:lnTo>
                      <a:pt x="488" y="232"/>
                    </a:lnTo>
                    <a:lnTo>
                      <a:pt x="486" y="250"/>
                    </a:lnTo>
                    <a:lnTo>
                      <a:pt x="482" y="270"/>
                    </a:lnTo>
                    <a:lnTo>
                      <a:pt x="476" y="286"/>
                    </a:lnTo>
                    <a:lnTo>
                      <a:pt x="470" y="302"/>
                    </a:lnTo>
                    <a:lnTo>
                      <a:pt x="462" y="318"/>
                    </a:lnTo>
                    <a:lnTo>
                      <a:pt x="454" y="330"/>
                    </a:lnTo>
                    <a:lnTo>
                      <a:pt x="444" y="340"/>
                    </a:lnTo>
                    <a:lnTo>
                      <a:pt x="444" y="340"/>
                    </a:lnTo>
                    <a:lnTo>
                      <a:pt x="432" y="352"/>
                    </a:lnTo>
                    <a:lnTo>
                      <a:pt x="414" y="362"/>
                    </a:lnTo>
                    <a:lnTo>
                      <a:pt x="390" y="372"/>
                    </a:lnTo>
                    <a:lnTo>
                      <a:pt x="362" y="376"/>
                    </a:lnTo>
                    <a:lnTo>
                      <a:pt x="328" y="378"/>
                    </a:lnTo>
                    <a:lnTo>
                      <a:pt x="310" y="378"/>
                    </a:lnTo>
                    <a:lnTo>
                      <a:pt x="290" y="376"/>
                    </a:lnTo>
                    <a:lnTo>
                      <a:pt x="268" y="372"/>
                    </a:lnTo>
                    <a:lnTo>
                      <a:pt x="246" y="368"/>
                    </a:lnTo>
                    <a:lnTo>
                      <a:pt x="222" y="362"/>
                    </a:lnTo>
                    <a:lnTo>
                      <a:pt x="196" y="352"/>
                    </a:lnTo>
                    <a:lnTo>
                      <a:pt x="196" y="352"/>
                    </a:lnTo>
                    <a:lnTo>
                      <a:pt x="148" y="338"/>
                    </a:lnTo>
                    <a:lnTo>
                      <a:pt x="110" y="326"/>
                    </a:lnTo>
                    <a:lnTo>
                      <a:pt x="78" y="320"/>
                    </a:lnTo>
                    <a:lnTo>
                      <a:pt x="54" y="316"/>
                    </a:lnTo>
                    <a:lnTo>
                      <a:pt x="36" y="314"/>
                    </a:lnTo>
                    <a:lnTo>
                      <a:pt x="24" y="314"/>
                    </a:lnTo>
                    <a:lnTo>
                      <a:pt x="14" y="316"/>
                    </a:lnTo>
                    <a:lnTo>
                      <a:pt x="0" y="196"/>
                    </a:lnTo>
                    <a:close/>
                  </a:path>
                </a:pathLst>
              </a:custGeom>
              <a:solidFill>
                <a:srgbClr val="FDEC0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76" name="Freeform 93"/>
              <p:cNvSpPr>
                <a:spLocks/>
              </p:cNvSpPr>
              <p:nvPr/>
            </p:nvSpPr>
            <p:spPr bwMode="auto">
              <a:xfrm>
                <a:off x="10001250" y="5349875"/>
                <a:ext cx="415925" cy="285750"/>
              </a:xfrm>
              <a:custGeom>
                <a:avLst/>
                <a:gdLst>
                  <a:gd name="T0" fmla="*/ 0 w 262"/>
                  <a:gd name="T1" fmla="*/ 118 h 180"/>
                  <a:gd name="T2" fmla="*/ 48 w 262"/>
                  <a:gd name="T3" fmla="*/ 116 h 180"/>
                  <a:gd name="T4" fmla="*/ 86 w 262"/>
                  <a:gd name="T5" fmla="*/ 108 h 180"/>
                  <a:gd name="T6" fmla="*/ 110 w 262"/>
                  <a:gd name="T7" fmla="*/ 96 h 180"/>
                  <a:gd name="T8" fmla="*/ 116 w 262"/>
                  <a:gd name="T9" fmla="*/ 90 h 180"/>
                  <a:gd name="T10" fmla="*/ 138 w 262"/>
                  <a:gd name="T11" fmla="*/ 62 h 180"/>
                  <a:gd name="T12" fmla="*/ 174 w 262"/>
                  <a:gd name="T13" fmla="*/ 18 h 180"/>
                  <a:gd name="T14" fmla="*/ 194 w 262"/>
                  <a:gd name="T15" fmla="*/ 4 h 180"/>
                  <a:gd name="T16" fmla="*/ 206 w 262"/>
                  <a:gd name="T17" fmla="*/ 0 h 180"/>
                  <a:gd name="T18" fmla="*/ 212 w 262"/>
                  <a:gd name="T19" fmla="*/ 2 h 180"/>
                  <a:gd name="T20" fmla="*/ 222 w 262"/>
                  <a:gd name="T21" fmla="*/ 6 h 180"/>
                  <a:gd name="T22" fmla="*/ 226 w 262"/>
                  <a:gd name="T23" fmla="*/ 14 h 180"/>
                  <a:gd name="T24" fmla="*/ 224 w 262"/>
                  <a:gd name="T25" fmla="*/ 34 h 180"/>
                  <a:gd name="T26" fmla="*/ 212 w 262"/>
                  <a:gd name="T27" fmla="*/ 52 h 180"/>
                  <a:gd name="T28" fmla="*/ 198 w 262"/>
                  <a:gd name="T29" fmla="*/ 60 h 180"/>
                  <a:gd name="T30" fmla="*/ 208 w 262"/>
                  <a:gd name="T31" fmla="*/ 60 h 180"/>
                  <a:gd name="T32" fmla="*/ 240 w 262"/>
                  <a:gd name="T33" fmla="*/ 66 h 180"/>
                  <a:gd name="T34" fmla="*/ 258 w 262"/>
                  <a:gd name="T35" fmla="*/ 80 h 180"/>
                  <a:gd name="T36" fmla="*/ 262 w 262"/>
                  <a:gd name="T37" fmla="*/ 90 h 180"/>
                  <a:gd name="T38" fmla="*/ 262 w 262"/>
                  <a:gd name="T39" fmla="*/ 96 h 180"/>
                  <a:gd name="T40" fmla="*/ 256 w 262"/>
                  <a:gd name="T41" fmla="*/ 110 h 180"/>
                  <a:gd name="T42" fmla="*/ 238 w 262"/>
                  <a:gd name="T43" fmla="*/ 122 h 180"/>
                  <a:gd name="T44" fmla="*/ 210 w 262"/>
                  <a:gd name="T45" fmla="*/ 126 h 180"/>
                  <a:gd name="T46" fmla="*/ 220 w 262"/>
                  <a:gd name="T47" fmla="*/ 130 h 180"/>
                  <a:gd name="T48" fmla="*/ 252 w 262"/>
                  <a:gd name="T49" fmla="*/ 148 h 180"/>
                  <a:gd name="T50" fmla="*/ 260 w 262"/>
                  <a:gd name="T51" fmla="*/ 160 h 180"/>
                  <a:gd name="T52" fmla="*/ 258 w 262"/>
                  <a:gd name="T53" fmla="*/ 168 h 180"/>
                  <a:gd name="T54" fmla="*/ 254 w 262"/>
                  <a:gd name="T55" fmla="*/ 174 h 180"/>
                  <a:gd name="T56" fmla="*/ 242 w 262"/>
                  <a:gd name="T57" fmla="*/ 180 h 180"/>
                  <a:gd name="T58" fmla="*/ 228 w 262"/>
                  <a:gd name="T59" fmla="*/ 180 h 180"/>
                  <a:gd name="T60" fmla="*/ 194 w 262"/>
                  <a:gd name="T61" fmla="*/ 168 h 180"/>
                  <a:gd name="T62" fmla="*/ 144 w 262"/>
                  <a:gd name="T63" fmla="*/ 142 h 180"/>
                  <a:gd name="T64" fmla="*/ 132 w 262"/>
                  <a:gd name="T65" fmla="*/ 138 h 180"/>
                  <a:gd name="T66" fmla="*/ 100 w 262"/>
                  <a:gd name="T67" fmla="*/ 140 h 180"/>
                  <a:gd name="T68" fmla="*/ 10 w 262"/>
                  <a:gd name="T69" fmla="*/ 158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62" h="180">
                    <a:moveTo>
                      <a:pt x="0" y="118"/>
                    </a:moveTo>
                    <a:lnTo>
                      <a:pt x="0" y="118"/>
                    </a:lnTo>
                    <a:lnTo>
                      <a:pt x="16" y="118"/>
                    </a:lnTo>
                    <a:lnTo>
                      <a:pt x="48" y="116"/>
                    </a:lnTo>
                    <a:lnTo>
                      <a:pt x="68" y="112"/>
                    </a:lnTo>
                    <a:lnTo>
                      <a:pt x="86" y="108"/>
                    </a:lnTo>
                    <a:lnTo>
                      <a:pt x="102" y="100"/>
                    </a:lnTo>
                    <a:lnTo>
                      <a:pt x="110" y="96"/>
                    </a:lnTo>
                    <a:lnTo>
                      <a:pt x="116" y="90"/>
                    </a:lnTo>
                    <a:lnTo>
                      <a:pt x="116" y="90"/>
                    </a:lnTo>
                    <a:lnTo>
                      <a:pt x="128" y="78"/>
                    </a:lnTo>
                    <a:lnTo>
                      <a:pt x="138" y="62"/>
                    </a:lnTo>
                    <a:lnTo>
                      <a:pt x="162" y="32"/>
                    </a:lnTo>
                    <a:lnTo>
                      <a:pt x="174" y="18"/>
                    </a:lnTo>
                    <a:lnTo>
                      <a:pt x="188" y="8"/>
                    </a:lnTo>
                    <a:lnTo>
                      <a:pt x="194" y="4"/>
                    </a:lnTo>
                    <a:lnTo>
                      <a:pt x="200" y="2"/>
                    </a:lnTo>
                    <a:lnTo>
                      <a:pt x="206" y="0"/>
                    </a:lnTo>
                    <a:lnTo>
                      <a:pt x="212" y="2"/>
                    </a:lnTo>
                    <a:lnTo>
                      <a:pt x="212" y="2"/>
                    </a:lnTo>
                    <a:lnTo>
                      <a:pt x="218" y="4"/>
                    </a:lnTo>
                    <a:lnTo>
                      <a:pt x="222" y="6"/>
                    </a:lnTo>
                    <a:lnTo>
                      <a:pt x="224" y="10"/>
                    </a:lnTo>
                    <a:lnTo>
                      <a:pt x="226" y="14"/>
                    </a:lnTo>
                    <a:lnTo>
                      <a:pt x="226" y="24"/>
                    </a:lnTo>
                    <a:lnTo>
                      <a:pt x="224" y="34"/>
                    </a:lnTo>
                    <a:lnTo>
                      <a:pt x="218" y="44"/>
                    </a:lnTo>
                    <a:lnTo>
                      <a:pt x="212" y="52"/>
                    </a:lnTo>
                    <a:lnTo>
                      <a:pt x="204" y="58"/>
                    </a:lnTo>
                    <a:lnTo>
                      <a:pt x="198" y="60"/>
                    </a:lnTo>
                    <a:lnTo>
                      <a:pt x="198" y="60"/>
                    </a:lnTo>
                    <a:lnTo>
                      <a:pt x="208" y="60"/>
                    </a:lnTo>
                    <a:lnTo>
                      <a:pt x="230" y="62"/>
                    </a:lnTo>
                    <a:lnTo>
                      <a:pt x="240" y="66"/>
                    </a:lnTo>
                    <a:lnTo>
                      <a:pt x="250" y="72"/>
                    </a:lnTo>
                    <a:lnTo>
                      <a:pt x="258" y="80"/>
                    </a:lnTo>
                    <a:lnTo>
                      <a:pt x="262" y="84"/>
                    </a:lnTo>
                    <a:lnTo>
                      <a:pt x="262" y="90"/>
                    </a:lnTo>
                    <a:lnTo>
                      <a:pt x="262" y="90"/>
                    </a:lnTo>
                    <a:lnTo>
                      <a:pt x="262" y="96"/>
                    </a:lnTo>
                    <a:lnTo>
                      <a:pt x="262" y="102"/>
                    </a:lnTo>
                    <a:lnTo>
                      <a:pt x="256" y="110"/>
                    </a:lnTo>
                    <a:lnTo>
                      <a:pt x="248" y="116"/>
                    </a:lnTo>
                    <a:lnTo>
                      <a:pt x="238" y="122"/>
                    </a:lnTo>
                    <a:lnTo>
                      <a:pt x="218" y="126"/>
                    </a:lnTo>
                    <a:lnTo>
                      <a:pt x="210" y="126"/>
                    </a:lnTo>
                    <a:lnTo>
                      <a:pt x="210" y="126"/>
                    </a:lnTo>
                    <a:lnTo>
                      <a:pt x="220" y="130"/>
                    </a:lnTo>
                    <a:lnTo>
                      <a:pt x="242" y="140"/>
                    </a:lnTo>
                    <a:lnTo>
                      <a:pt x="252" y="148"/>
                    </a:lnTo>
                    <a:lnTo>
                      <a:pt x="260" y="156"/>
                    </a:lnTo>
                    <a:lnTo>
                      <a:pt x="260" y="160"/>
                    </a:lnTo>
                    <a:lnTo>
                      <a:pt x="260" y="164"/>
                    </a:lnTo>
                    <a:lnTo>
                      <a:pt x="258" y="168"/>
                    </a:lnTo>
                    <a:lnTo>
                      <a:pt x="254" y="174"/>
                    </a:lnTo>
                    <a:lnTo>
                      <a:pt x="254" y="174"/>
                    </a:lnTo>
                    <a:lnTo>
                      <a:pt x="248" y="178"/>
                    </a:lnTo>
                    <a:lnTo>
                      <a:pt x="242" y="180"/>
                    </a:lnTo>
                    <a:lnTo>
                      <a:pt x="236" y="180"/>
                    </a:lnTo>
                    <a:lnTo>
                      <a:pt x="228" y="180"/>
                    </a:lnTo>
                    <a:lnTo>
                      <a:pt x="212" y="174"/>
                    </a:lnTo>
                    <a:lnTo>
                      <a:pt x="194" y="168"/>
                    </a:lnTo>
                    <a:lnTo>
                      <a:pt x="160" y="150"/>
                    </a:lnTo>
                    <a:lnTo>
                      <a:pt x="144" y="142"/>
                    </a:lnTo>
                    <a:lnTo>
                      <a:pt x="132" y="138"/>
                    </a:lnTo>
                    <a:lnTo>
                      <a:pt x="132" y="138"/>
                    </a:lnTo>
                    <a:lnTo>
                      <a:pt x="118" y="138"/>
                    </a:lnTo>
                    <a:lnTo>
                      <a:pt x="100" y="140"/>
                    </a:lnTo>
                    <a:lnTo>
                      <a:pt x="58" y="146"/>
                    </a:lnTo>
                    <a:lnTo>
                      <a:pt x="10" y="158"/>
                    </a:lnTo>
                    <a:lnTo>
                      <a:pt x="0" y="118"/>
                    </a:lnTo>
                    <a:close/>
                  </a:path>
                </a:pathLst>
              </a:custGeom>
              <a:noFill/>
              <a:ln w="12700">
                <a:solidFill>
                  <a:srgbClr val="4D4A3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77" name="Freeform 94"/>
              <p:cNvSpPr>
                <a:spLocks/>
              </p:cNvSpPr>
              <p:nvPr/>
            </p:nvSpPr>
            <p:spPr bwMode="auto">
              <a:xfrm>
                <a:off x="10391775" y="5226050"/>
                <a:ext cx="339725" cy="387350"/>
              </a:xfrm>
              <a:custGeom>
                <a:avLst/>
                <a:gdLst>
                  <a:gd name="T0" fmla="*/ 118 w 214"/>
                  <a:gd name="T1" fmla="*/ 16 h 244"/>
                  <a:gd name="T2" fmla="*/ 118 w 214"/>
                  <a:gd name="T3" fmla="*/ 16 h 244"/>
                  <a:gd name="T4" fmla="*/ 104 w 214"/>
                  <a:gd name="T5" fmla="*/ 8 h 244"/>
                  <a:gd name="T6" fmla="*/ 92 w 214"/>
                  <a:gd name="T7" fmla="*/ 4 h 244"/>
                  <a:gd name="T8" fmla="*/ 80 w 214"/>
                  <a:gd name="T9" fmla="*/ 0 h 244"/>
                  <a:gd name="T10" fmla="*/ 70 w 214"/>
                  <a:gd name="T11" fmla="*/ 0 h 244"/>
                  <a:gd name="T12" fmla="*/ 58 w 214"/>
                  <a:gd name="T13" fmla="*/ 0 h 244"/>
                  <a:gd name="T14" fmla="*/ 48 w 214"/>
                  <a:gd name="T15" fmla="*/ 4 h 244"/>
                  <a:gd name="T16" fmla="*/ 40 w 214"/>
                  <a:gd name="T17" fmla="*/ 8 h 244"/>
                  <a:gd name="T18" fmla="*/ 32 w 214"/>
                  <a:gd name="T19" fmla="*/ 12 h 244"/>
                  <a:gd name="T20" fmla="*/ 16 w 214"/>
                  <a:gd name="T21" fmla="*/ 24 h 244"/>
                  <a:gd name="T22" fmla="*/ 6 w 214"/>
                  <a:gd name="T23" fmla="*/ 36 h 244"/>
                  <a:gd name="T24" fmla="*/ 0 w 214"/>
                  <a:gd name="T25" fmla="*/ 48 h 244"/>
                  <a:gd name="T26" fmla="*/ 0 w 214"/>
                  <a:gd name="T27" fmla="*/ 56 h 244"/>
                  <a:gd name="T28" fmla="*/ 0 w 214"/>
                  <a:gd name="T29" fmla="*/ 56 h 244"/>
                  <a:gd name="T30" fmla="*/ 4 w 214"/>
                  <a:gd name="T31" fmla="*/ 62 h 244"/>
                  <a:gd name="T32" fmla="*/ 12 w 214"/>
                  <a:gd name="T33" fmla="*/ 68 h 244"/>
                  <a:gd name="T34" fmla="*/ 40 w 214"/>
                  <a:gd name="T35" fmla="*/ 84 h 244"/>
                  <a:gd name="T36" fmla="*/ 56 w 214"/>
                  <a:gd name="T37" fmla="*/ 92 h 244"/>
                  <a:gd name="T38" fmla="*/ 72 w 214"/>
                  <a:gd name="T39" fmla="*/ 104 h 244"/>
                  <a:gd name="T40" fmla="*/ 86 w 214"/>
                  <a:gd name="T41" fmla="*/ 116 h 244"/>
                  <a:gd name="T42" fmla="*/ 96 w 214"/>
                  <a:gd name="T43" fmla="*/ 132 h 244"/>
                  <a:gd name="T44" fmla="*/ 96 w 214"/>
                  <a:gd name="T45" fmla="*/ 132 h 244"/>
                  <a:gd name="T46" fmla="*/ 104 w 214"/>
                  <a:gd name="T47" fmla="*/ 150 h 244"/>
                  <a:gd name="T48" fmla="*/ 112 w 214"/>
                  <a:gd name="T49" fmla="*/ 170 h 244"/>
                  <a:gd name="T50" fmla="*/ 128 w 214"/>
                  <a:gd name="T51" fmla="*/ 208 h 244"/>
                  <a:gd name="T52" fmla="*/ 136 w 214"/>
                  <a:gd name="T53" fmla="*/ 224 h 244"/>
                  <a:gd name="T54" fmla="*/ 144 w 214"/>
                  <a:gd name="T55" fmla="*/ 236 h 244"/>
                  <a:gd name="T56" fmla="*/ 148 w 214"/>
                  <a:gd name="T57" fmla="*/ 240 h 244"/>
                  <a:gd name="T58" fmla="*/ 152 w 214"/>
                  <a:gd name="T59" fmla="*/ 244 h 244"/>
                  <a:gd name="T60" fmla="*/ 158 w 214"/>
                  <a:gd name="T61" fmla="*/ 244 h 244"/>
                  <a:gd name="T62" fmla="*/ 164 w 214"/>
                  <a:gd name="T63" fmla="*/ 244 h 244"/>
                  <a:gd name="T64" fmla="*/ 164 w 214"/>
                  <a:gd name="T65" fmla="*/ 244 h 244"/>
                  <a:gd name="T66" fmla="*/ 174 w 214"/>
                  <a:gd name="T67" fmla="*/ 242 h 244"/>
                  <a:gd name="T68" fmla="*/ 184 w 214"/>
                  <a:gd name="T69" fmla="*/ 236 h 244"/>
                  <a:gd name="T70" fmla="*/ 192 w 214"/>
                  <a:gd name="T71" fmla="*/ 228 h 244"/>
                  <a:gd name="T72" fmla="*/ 200 w 214"/>
                  <a:gd name="T73" fmla="*/ 218 h 244"/>
                  <a:gd name="T74" fmla="*/ 206 w 214"/>
                  <a:gd name="T75" fmla="*/ 206 h 244"/>
                  <a:gd name="T76" fmla="*/ 210 w 214"/>
                  <a:gd name="T77" fmla="*/ 194 h 244"/>
                  <a:gd name="T78" fmla="*/ 212 w 214"/>
                  <a:gd name="T79" fmla="*/ 178 h 244"/>
                  <a:gd name="T80" fmla="*/ 214 w 214"/>
                  <a:gd name="T81" fmla="*/ 162 h 244"/>
                  <a:gd name="T82" fmla="*/ 212 w 214"/>
                  <a:gd name="T83" fmla="*/ 146 h 244"/>
                  <a:gd name="T84" fmla="*/ 208 w 214"/>
                  <a:gd name="T85" fmla="*/ 128 h 244"/>
                  <a:gd name="T86" fmla="*/ 200 w 214"/>
                  <a:gd name="T87" fmla="*/ 108 h 244"/>
                  <a:gd name="T88" fmla="*/ 190 w 214"/>
                  <a:gd name="T89" fmla="*/ 90 h 244"/>
                  <a:gd name="T90" fmla="*/ 178 w 214"/>
                  <a:gd name="T91" fmla="*/ 72 h 244"/>
                  <a:gd name="T92" fmla="*/ 162 w 214"/>
                  <a:gd name="T93" fmla="*/ 52 h 244"/>
                  <a:gd name="T94" fmla="*/ 142 w 214"/>
                  <a:gd name="T95" fmla="*/ 34 h 244"/>
                  <a:gd name="T96" fmla="*/ 118 w 214"/>
                  <a:gd name="T97" fmla="*/ 16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14" h="244">
                    <a:moveTo>
                      <a:pt x="118" y="16"/>
                    </a:moveTo>
                    <a:lnTo>
                      <a:pt x="118" y="16"/>
                    </a:lnTo>
                    <a:lnTo>
                      <a:pt x="104" y="8"/>
                    </a:lnTo>
                    <a:lnTo>
                      <a:pt x="92" y="4"/>
                    </a:lnTo>
                    <a:lnTo>
                      <a:pt x="80" y="0"/>
                    </a:lnTo>
                    <a:lnTo>
                      <a:pt x="70" y="0"/>
                    </a:lnTo>
                    <a:lnTo>
                      <a:pt x="58" y="0"/>
                    </a:lnTo>
                    <a:lnTo>
                      <a:pt x="48" y="4"/>
                    </a:lnTo>
                    <a:lnTo>
                      <a:pt x="40" y="8"/>
                    </a:lnTo>
                    <a:lnTo>
                      <a:pt x="32" y="12"/>
                    </a:lnTo>
                    <a:lnTo>
                      <a:pt x="16" y="24"/>
                    </a:lnTo>
                    <a:lnTo>
                      <a:pt x="6" y="36"/>
                    </a:lnTo>
                    <a:lnTo>
                      <a:pt x="0" y="48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4" y="62"/>
                    </a:lnTo>
                    <a:lnTo>
                      <a:pt x="12" y="68"/>
                    </a:lnTo>
                    <a:lnTo>
                      <a:pt x="40" y="84"/>
                    </a:lnTo>
                    <a:lnTo>
                      <a:pt x="56" y="92"/>
                    </a:lnTo>
                    <a:lnTo>
                      <a:pt x="72" y="104"/>
                    </a:lnTo>
                    <a:lnTo>
                      <a:pt x="86" y="116"/>
                    </a:lnTo>
                    <a:lnTo>
                      <a:pt x="96" y="132"/>
                    </a:lnTo>
                    <a:lnTo>
                      <a:pt x="96" y="132"/>
                    </a:lnTo>
                    <a:lnTo>
                      <a:pt x="104" y="150"/>
                    </a:lnTo>
                    <a:lnTo>
                      <a:pt x="112" y="170"/>
                    </a:lnTo>
                    <a:lnTo>
                      <a:pt x="128" y="208"/>
                    </a:lnTo>
                    <a:lnTo>
                      <a:pt x="136" y="224"/>
                    </a:lnTo>
                    <a:lnTo>
                      <a:pt x="144" y="236"/>
                    </a:lnTo>
                    <a:lnTo>
                      <a:pt x="148" y="240"/>
                    </a:lnTo>
                    <a:lnTo>
                      <a:pt x="152" y="244"/>
                    </a:lnTo>
                    <a:lnTo>
                      <a:pt x="158" y="244"/>
                    </a:lnTo>
                    <a:lnTo>
                      <a:pt x="164" y="244"/>
                    </a:lnTo>
                    <a:lnTo>
                      <a:pt x="164" y="244"/>
                    </a:lnTo>
                    <a:lnTo>
                      <a:pt x="174" y="242"/>
                    </a:lnTo>
                    <a:lnTo>
                      <a:pt x="184" y="236"/>
                    </a:lnTo>
                    <a:lnTo>
                      <a:pt x="192" y="228"/>
                    </a:lnTo>
                    <a:lnTo>
                      <a:pt x="200" y="218"/>
                    </a:lnTo>
                    <a:lnTo>
                      <a:pt x="206" y="206"/>
                    </a:lnTo>
                    <a:lnTo>
                      <a:pt x="210" y="194"/>
                    </a:lnTo>
                    <a:lnTo>
                      <a:pt x="212" y="178"/>
                    </a:lnTo>
                    <a:lnTo>
                      <a:pt x="214" y="162"/>
                    </a:lnTo>
                    <a:lnTo>
                      <a:pt x="212" y="146"/>
                    </a:lnTo>
                    <a:lnTo>
                      <a:pt x="208" y="128"/>
                    </a:lnTo>
                    <a:lnTo>
                      <a:pt x="200" y="108"/>
                    </a:lnTo>
                    <a:lnTo>
                      <a:pt x="190" y="90"/>
                    </a:lnTo>
                    <a:lnTo>
                      <a:pt x="178" y="72"/>
                    </a:lnTo>
                    <a:lnTo>
                      <a:pt x="162" y="52"/>
                    </a:lnTo>
                    <a:lnTo>
                      <a:pt x="142" y="34"/>
                    </a:lnTo>
                    <a:lnTo>
                      <a:pt x="118" y="1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78" name="Freeform 95"/>
              <p:cNvSpPr>
                <a:spLocks/>
              </p:cNvSpPr>
              <p:nvPr/>
            </p:nvSpPr>
            <p:spPr bwMode="auto">
              <a:xfrm>
                <a:off x="10391775" y="5226050"/>
                <a:ext cx="339725" cy="387350"/>
              </a:xfrm>
              <a:custGeom>
                <a:avLst/>
                <a:gdLst>
                  <a:gd name="T0" fmla="*/ 118 w 214"/>
                  <a:gd name="T1" fmla="*/ 16 h 244"/>
                  <a:gd name="T2" fmla="*/ 118 w 214"/>
                  <a:gd name="T3" fmla="*/ 16 h 244"/>
                  <a:gd name="T4" fmla="*/ 104 w 214"/>
                  <a:gd name="T5" fmla="*/ 8 h 244"/>
                  <a:gd name="T6" fmla="*/ 92 w 214"/>
                  <a:gd name="T7" fmla="*/ 4 h 244"/>
                  <a:gd name="T8" fmla="*/ 80 w 214"/>
                  <a:gd name="T9" fmla="*/ 0 h 244"/>
                  <a:gd name="T10" fmla="*/ 70 w 214"/>
                  <a:gd name="T11" fmla="*/ 0 h 244"/>
                  <a:gd name="T12" fmla="*/ 58 w 214"/>
                  <a:gd name="T13" fmla="*/ 0 h 244"/>
                  <a:gd name="T14" fmla="*/ 48 w 214"/>
                  <a:gd name="T15" fmla="*/ 4 h 244"/>
                  <a:gd name="T16" fmla="*/ 40 w 214"/>
                  <a:gd name="T17" fmla="*/ 8 h 244"/>
                  <a:gd name="T18" fmla="*/ 32 w 214"/>
                  <a:gd name="T19" fmla="*/ 12 h 244"/>
                  <a:gd name="T20" fmla="*/ 16 w 214"/>
                  <a:gd name="T21" fmla="*/ 24 h 244"/>
                  <a:gd name="T22" fmla="*/ 6 w 214"/>
                  <a:gd name="T23" fmla="*/ 36 h 244"/>
                  <a:gd name="T24" fmla="*/ 0 w 214"/>
                  <a:gd name="T25" fmla="*/ 48 h 244"/>
                  <a:gd name="T26" fmla="*/ 0 w 214"/>
                  <a:gd name="T27" fmla="*/ 56 h 244"/>
                  <a:gd name="T28" fmla="*/ 0 w 214"/>
                  <a:gd name="T29" fmla="*/ 56 h 244"/>
                  <a:gd name="T30" fmla="*/ 4 w 214"/>
                  <a:gd name="T31" fmla="*/ 62 h 244"/>
                  <a:gd name="T32" fmla="*/ 12 w 214"/>
                  <a:gd name="T33" fmla="*/ 68 h 244"/>
                  <a:gd name="T34" fmla="*/ 40 w 214"/>
                  <a:gd name="T35" fmla="*/ 84 h 244"/>
                  <a:gd name="T36" fmla="*/ 56 w 214"/>
                  <a:gd name="T37" fmla="*/ 92 h 244"/>
                  <a:gd name="T38" fmla="*/ 72 w 214"/>
                  <a:gd name="T39" fmla="*/ 104 h 244"/>
                  <a:gd name="T40" fmla="*/ 86 w 214"/>
                  <a:gd name="T41" fmla="*/ 116 h 244"/>
                  <a:gd name="T42" fmla="*/ 96 w 214"/>
                  <a:gd name="T43" fmla="*/ 132 h 244"/>
                  <a:gd name="T44" fmla="*/ 96 w 214"/>
                  <a:gd name="T45" fmla="*/ 132 h 244"/>
                  <a:gd name="T46" fmla="*/ 104 w 214"/>
                  <a:gd name="T47" fmla="*/ 150 h 244"/>
                  <a:gd name="T48" fmla="*/ 112 w 214"/>
                  <a:gd name="T49" fmla="*/ 170 h 244"/>
                  <a:gd name="T50" fmla="*/ 128 w 214"/>
                  <a:gd name="T51" fmla="*/ 208 h 244"/>
                  <a:gd name="T52" fmla="*/ 136 w 214"/>
                  <a:gd name="T53" fmla="*/ 224 h 244"/>
                  <a:gd name="T54" fmla="*/ 144 w 214"/>
                  <a:gd name="T55" fmla="*/ 236 h 244"/>
                  <a:gd name="T56" fmla="*/ 148 w 214"/>
                  <a:gd name="T57" fmla="*/ 240 h 244"/>
                  <a:gd name="T58" fmla="*/ 152 w 214"/>
                  <a:gd name="T59" fmla="*/ 244 h 244"/>
                  <a:gd name="T60" fmla="*/ 158 w 214"/>
                  <a:gd name="T61" fmla="*/ 244 h 244"/>
                  <a:gd name="T62" fmla="*/ 164 w 214"/>
                  <a:gd name="T63" fmla="*/ 244 h 244"/>
                  <a:gd name="T64" fmla="*/ 164 w 214"/>
                  <a:gd name="T65" fmla="*/ 244 h 244"/>
                  <a:gd name="T66" fmla="*/ 174 w 214"/>
                  <a:gd name="T67" fmla="*/ 242 h 244"/>
                  <a:gd name="T68" fmla="*/ 184 w 214"/>
                  <a:gd name="T69" fmla="*/ 236 h 244"/>
                  <a:gd name="T70" fmla="*/ 192 w 214"/>
                  <a:gd name="T71" fmla="*/ 228 h 244"/>
                  <a:gd name="T72" fmla="*/ 200 w 214"/>
                  <a:gd name="T73" fmla="*/ 218 h 244"/>
                  <a:gd name="T74" fmla="*/ 206 w 214"/>
                  <a:gd name="T75" fmla="*/ 206 h 244"/>
                  <a:gd name="T76" fmla="*/ 210 w 214"/>
                  <a:gd name="T77" fmla="*/ 194 h 244"/>
                  <a:gd name="T78" fmla="*/ 212 w 214"/>
                  <a:gd name="T79" fmla="*/ 178 h 244"/>
                  <a:gd name="T80" fmla="*/ 214 w 214"/>
                  <a:gd name="T81" fmla="*/ 162 h 244"/>
                  <a:gd name="T82" fmla="*/ 212 w 214"/>
                  <a:gd name="T83" fmla="*/ 146 h 244"/>
                  <a:gd name="T84" fmla="*/ 208 w 214"/>
                  <a:gd name="T85" fmla="*/ 128 h 244"/>
                  <a:gd name="T86" fmla="*/ 200 w 214"/>
                  <a:gd name="T87" fmla="*/ 108 h 244"/>
                  <a:gd name="T88" fmla="*/ 190 w 214"/>
                  <a:gd name="T89" fmla="*/ 90 h 244"/>
                  <a:gd name="T90" fmla="*/ 178 w 214"/>
                  <a:gd name="T91" fmla="*/ 72 h 244"/>
                  <a:gd name="T92" fmla="*/ 162 w 214"/>
                  <a:gd name="T93" fmla="*/ 52 h 244"/>
                  <a:gd name="T94" fmla="*/ 142 w 214"/>
                  <a:gd name="T95" fmla="*/ 34 h 244"/>
                  <a:gd name="T96" fmla="*/ 118 w 214"/>
                  <a:gd name="T97" fmla="*/ 16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14" h="244">
                    <a:moveTo>
                      <a:pt x="118" y="16"/>
                    </a:moveTo>
                    <a:lnTo>
                      <a:pt x="118" y="16"/>
                    </a:lnTo>
                    <a:lnTo>
                      <a:pt x="104" y="8"/>
                    </a:lnTo>
                    <a:lnTo>
                      <a:pt x="92" y="4"/>
                    </a:lnTo>
                    <a:lnTo>
                      <a:pt x="80" y="0"/>
                    </a:lnTo>
                    <a:lnTo>
                      <a:pt x="70" y="0"/>
                    </a:lnTo>
                    <a:lnTo>
                      <a:pt x="58" y="0"/>
                    </a:lnTo>
                    <a:lnTo>
                      <a:pt x="48" y="4"/>
                    </a:lnTo>
                    <a:lnTo>
                      <a:pt x="40" y="8"/>
                    </a:lnTo>
                    <a:lnTo>
                      <a:pt x="32" y="12"/>
                    </a:lnTo>
                    <a:lnTo>
                      <a:pt x="16" y="24"/>
                    </a:lnTo>
                    <a:lnTo>
                      <a:pt x="6" y="36"/>
                    </a:lnTo>
                    <a:lnTo>
                      <a:pt x="0" y="48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4" y="62"/>
                    </a:lnTo>
                    <a:lnTo>
                      <a:pt x="12" y="68"/>
                    </a:lnTo>
                    <a:lnTo>
                      <a:pt x="40" y="84"/>
                    </a:lnTo>
                    <a:lnTo>
                      <a:pt x="56" y="92"/>
                    </a:lnTo>
                    <a:lnTo>
                      <a:pt x="72" y="104"/>
                    </a:lnTo>
                    <a:lnTo>
                      <a:pt x="86" y="116"/>
                    </a:lnTo>
                    <a:lnTo>
                      <a:pt x="96" y="132"/>
                    </a:lnTo>
                    <a:lnTo>
                      <a:pt x="96" y="132"/>
                    </a:lnTo>
                    <a:lnTo>
                      <a:pt x="104" y="150"/>
                    </a:lnTo>
                    <a:lnTo>
                      <a:pt x="112" y="170"/>
                    </a:lnTo>
                    <a:lnTo>
                      <a:pt x="128" y="208"/>
                    </a:lnTo>
                    <a:lnTo>
                      <a:pt x="136" y="224"/>
                    </a:lnTo>
                    <a:lnTo>
                      <a:pt x="144" y="236"/>
                    </a:lnTo>
                    <a:lnTo>
                      <a:pt x="148" y="240"/>
                    </a:lnTo>
                    <a:lnTo>
                      <a:pt x="152" y="244"/>
                    </a:lnTo>
                    <a:lnTo>
                      <a:pt x="158" y="244"/>
                    </a:lnTo>
                    <a:lnTo>
                      <a:pt x="164" y="244"/>
                    </a:lnTo>
                    <a:lnTo>
                      <a:pt x="164" y="244"/>
                    </a:lnTo>
                    <a:lnTo>
                      <a:pt x="174" y="242"/>
                    </a:lnTo>
                    <a:lnTo>
                      <a:pt x="184" y="236"/>
                    </a:lnTo>
                    <a:lnTo>
                      <a:pt x="192" y="228"/>
                    </a:lnTo>
                    <a:lnTo>
                      <a:pt x="200" y="218"/>
                    </a:lnTo>
                    <a:lnTo>
                      <a:pt x="206" y="206"/>
                    </a:lnTo>
                    <a:lnTo>
                      <a:pt x="210" y="194"/>
                    </a:lnTo>
                    <a:lnTo>
                      <a:pt x="212" y="178"/>
                    </a:lnTo>
                    <a:lnTo>
                      <a:pt x="214" y="162"/>
                    </a:lnTo>
                    <a:lnTo>
                      <a:pt x="212" y="146"/>
                    </a:lnTo>
                    <a:lnTo>
                      <a:pt x="208" y="128"/>
                    </a:lnTo>
                    <a:lnTo>
                      <a:pt x="200" y="108"/>
                    </a:lnTo>
                    <a:lnTo>
                      <a:pt x="190" y="90"/>
                    </a:lnTo>
                    <a:lnTo>
                      <a:pt x="178" y="72"/>
                    </a:lnTo>
                    <a:lnTo>
                      <a:pt x="162" y="52"/>
                    </a:lnTo>
                    <a:lnTo>
                      <a:pt x="142" y="34"/>
                    </a:lnTo>
                    <a:lnTo>
                      <a:pt x="118" y="1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79" name="Freeform 96"/>
              <p:cNvSpPr>
                <a:spLocks/>
              </p:cNvSpPr>
              <p:nvPr/>
            </p:nvSpPr>
            <p:spPr bwMode="auto">
              <a:xfrm>
                <a:off x="9845675" y="5467350"/>
                <a:ext cx="209550" cy="231775"/>
              </a:xfrm>
              <a:custGeom>
                <a:avLst/>
                <a:gdLst>
                  <a:gd name="T0" fmla="*/ 22 w 132"/>
                  <a:gd name="T1" fmla="*/ 130 h 146"/>
                  <a:gd name="T2" fmla="*/ 4 w 132"/>
                  <a:gd name="T3" fmla="*/ 68 h 146"/>
                  <a:gd name="T4" fmla="*/ 0 w 132"/>
                  <a:gd name="T5" fmla="*/ 36 h 146"/>
                  <a:gd name="T6" fmla="*/ 4 w 132"/>
                  <a:gd name="T7" fmla="*/ 20 h 146"/>
                  <a:gd name="T8" fmla="*/ 8 w 132"/>
                  <a:gd name="T9" fmla="*/ 16 h 146"/>
                  <a:gd name="T10" fmla="*/ 20 w 132"/>
                  <a:gd name="T11" fmla="*/ 14 h 146"/>
                  <a:gd name="T12" fmla="*/ 28 w 132"/>
                  <a:gd name="T13" fmla="*/ 18 h 146"/>
                  <a:gd name="T14" fmla="*/ 36 w 132"/>
                  <a:gd name="T15" fmla="*/ 28 h 146"/>
                  <a:gd name="T16" fmla="*/ 36 w 132"/>
                  <a:gd name="T17" fmla="*/ 22 h 146"/>
                  <a:gd name="T18" fmla="*/ 42 w 132"/>
                  <a:gd name="T19" fmla="*/ 6 h 146"/>
                  <a:gd name="T20" fmla="*/ 54 w 132"/>
                  <a:gd name="T21" fmla="*/ 0 h 146"/>
                  <a:gd name="T22" fmla="*/ 64 w 132"/>
                  <a:gd name="T23" fmla="*/ 0 h 146"/>
                  <a:gd name="T24" fmla="*/ 76 w 132"/>
                  <a:gd name="T25" fmla="*/ 10 h 146"/>
                  <a:gd name="T26" fmla="*/ 84 w 132"/>
                  <a:gd name="T27" fmla="*/ 16 h 146"/>
                  <a:gd name="T28" fmla="*/ 88 w 132"/>
                  <a:gd name="T29" fmla="*/ 8 h 146"/>
                  <a:gd name="T30" fmla="*/ 102 w 132"/>
                  <a:gd name="T31" fmla="*/ 2 h 146"/>
                  <a:gd name="T32" fmla="*/ 110 w 132"/>
                  <a:gd name="T33" fmla="*/ 0 h 146"/>
                  <a:gd name="T34" fmla="*/ 116 w 132"/>
                  <a:gd name="T35" fmla="*/ 6 h 146"/>
                  <a:gd name="T36" fmla="*/ 126 w 132"/>
                  <a:gd name="T37" fmla="*/ 40 h 146"/>
                  <a:gd name="T38" fmla="*/ 130 w 132"/>
                  <a:gd name="T39" fmla="*/ 106 h 146"/>
                  <a:gd name="T40" fmla="*/ 132 w 132"/>
                  <a:gd name="T41" fmla="*/ 130 h 146"/>
                  <a:gd name="T42" fmla="*/ 128 w 132"/>
                  <a:gd name="T43" fmla="*/ 136 h 146"/>
                  <a:gd name="T44" fmla="*/ 112 w 132"/>
                  <a:gd name="T45" fmla="*/ 140 h 146"/>
                  <a:gd name="T46" fmla="*/ 102 w 132"/>
                  <a:gd name="T47" fmla="*/ 136 h 146"/>
                  <a:gd name="T48" fmla="*/ 100 w 132"/>
                  <a:gd name="T49" fmla="*/ 130 h 146"/>
                  <a:gd name="T50" fmla="*/ 94 w 132"/>
                  <a:gd name="T51" fmla="*/ 140 h 146"/>
                  <a:gd name="T52" fmla="*/ 86 w 132"/>
                  <a:gd name="T53" fmla="*/ 146 h 146"/>
                  <a:gd name="T54" fmla="*/ 72 w 132"/>
                  <a:gd name="T55" fmla="*/ 140 h 146"/>
                  <a:gd name="T56" fmla="*/ 64 w 132"/>
                  <a:gd name="T57" fmla="*/ 130 h 146"/>
                  <a:gd name="T58" fmla="*/ 48 w 132"/>
                  <a:gd name="T59" fmla="*/ 142 h 146"/>
                  <a:gd name="T60" fmla="*/ 34 w 132"/>
                  <a:gd name="T61" fmla="*/ 142 h 146"/>
                  <a:gd name="T62" fmla="*/ 22 w 132"/>
                  <a:gd name="T63" fmla="*/ 13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2" h="146">
                    <a:moveTo>
                      <a:pt x="22" y="130"/>
                    </a:moveTo>
                    <a:lnTo>
                      <a:pt x="22" y="130"/>
                    </a:lnTo>
                    <a:lnTo>
                      <a:pt x="12" y="102"/>
                    </a:lnTo>
                    <a:lnTo>
                      <a:pt x="4" y="68"/>
                    </a:lnTo>
                    <a:lnTo>
                      <a:pt x="0" y="50"/>
                    </a:lnTo>
                    <a:lnTo>
                      <a:pt x="0" y="36"/>
                    </a:lnTo>
                    <a:lnTo>
                      <a:pt x="2" y="24"/>
                    </a:lnTo>
                    <a:lnTo>
                      <a:pt x="4" y="20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14" y="14"/>
                    </a:lnTo>
                    <a:lnTo>
                      <a:pt x="20" y="14"/>
                    </a:lnTo>
                    <a:lnTo>
                      <a:pt x="24" y="16"/>
                    </a:lnTo>
                    <a:lnTo>
                      <a:pt x="28" y="18"/>
                    </a:lnTo>
                    <a:lnTo>
                      <a:pt x="34" y="24"/>
                    </a:lnTo>
                    <a:lnTo>
                      <a:pt x="36" y="28"/>
                    </a:lnTo>
                    <a:lnTo>
                      <a:pt x="36" y="28"/>
                    </a:lnTo>
                    <a:lnTo>
                      <a:pt x="36" y="22"/>
                    </a:lnTo>
                    <a:lnTo>
                      <a:pt x="40" y="12"/>
                    </a:lnTo>
                    <a:lnTo>
                      <a:pt x="42" y="6"/>
                    </a:lnTo>
                    <a:lnTo>
                      <a:pt x="48" y="2"/>
                    </a:lnTo>
                    <a:lnTo>
                      <a:pt x="54" y="0"/>
                    </a:lnTo>
                    <a:lnTo>
                      <a:pt x="64" y="0"/>
                    </a:lnTo>
                    <a:lnTo>
                      <a:pt x="64" y="0"/>
                    </a:lnTo>
                    <a:lnTo>
                      <a:pt x="68" y="4"/>
                    </a:lnTo>
                    <a:lnTo>
                      <a:pt x="76" y="10"/>
                    </a:lnTo>
                    <a:lnTo>
                      <a:pt x="84" y="16"/>
                    </a:lnTo>
                    <a:lnTo>
                      <a:pt x="84" y="16"/>
                    </a:lnTo>
                    <a:lnTo>
                      <a:pt x="84" y="14"/>
                    </a:lnTo>
                    <a:lnTo>
                      <a:pt x="88" y="8"/>
                    </a:lnTo>
                    <a:lnTo>
                      <a:pt x="96" y="2"/>
                    </a:lnTo>
                    <a:lnTo>
                      <a:pt x="102" y="2"/>
                    </a:lnTo>
                    <a:lnTo>
                      <a:pt x="110" y="0"/>
                    </a:lnTo>
                    <a:lnTo>
                      <a:pt x="110" y="0"/>
                    </a:lnTo>
                    <a:lnTo>
                      <a:pt x="112" y="2"/>
                    </a:lnTo>
                    <a:lnTo>
                      <a:pt x="116" y="6"/>
                    </a:lnTo>
                    <a:lnTo>
                      <a:pt x="122" y="20"/>
                    </a:lnTo>
                    <a:lnTo>
                      <a:pt x="126" y="40"/>
                    </a:lnTo>
                    <a:lnTo>
                      <a:pt x="128" y="62"/>
                    </a:lnTo>
                    <a:lnTo>
                      <a:pt x="130" y="106"/>
                    </a:lnTo>
                    <a:lnTo>
                      <a:pt x="132" y="130"/>
                    </a:lnTo>
                    <a:lnTo>
                      <a:pt x="132" y="130"/>
                    </a:lnTo>
                    <a:lnTo>
                      <a:pt x="130" y="132"/>
                    </a:lnTo>
                    <a:lnTo>
                      <a:pt x="128" y="136"/>
                    </a:lnTo>
                    <a:lnTo>
                      <a:pt x="118" y="140"/>
                    </a:lnTo>
                    <a:lnTo>
                      <a:pt x="112" y="140"/>
                    </a:lnTo>
                    <a:lnTo>
                      <a:pt x="106" y="138"/>
                    </a:lnTo>
                    <a:lnTo>
                      <a:pt x="102" y="136"/>
                    </a:lnTo>
                    <a:lnTo>
                      <a:pt x="100" y="130"/>
                    </a:lnTo>
                    <a:lnTo>
                      <a:pt x="100" y="130"/>
                    </a:lnTo>
                    <a:lnTo>
                      <a:pt x="96" y="134"/>
                    </a:lnTo>
                    <a:lnTo>
                      <a:pt x="94" y="140"/>
                    </a:lnTo>
                    <a:lnTo>
                      <a:pt x="90" y="144"/>
                    </a:lnTo>
                    <a:lnTo>
                      <a:pt x="86" y="146"/>
                    </a:lnTo>
                    <a:lnTo>
                      <a:pt x="80" y="146"/>
                    </a:lnTo>
                    <a:lnTo>
                      <a:pt x="72" y="140"/>
                    </a:lnTo>
                    <a:lnTo>
                      <a:pt x="64" y="130"/>
                    </a:lnTo>
                    <a:lnTo>
                      <a:pt x="64" y="130"/>
                    </a:lnTo>
                    <a:lnTo>
                      <a:pt x="60" y="134"/>
                    </a:lnTo>
                    <a:lnTo>
                      <a:pt x="48" y="142"/>
                    </a:lnTo>
                    <a:lnTo>
                      <a:pt x="42" y="144"/>
                    </a:lnTo>
                    <a:lnTo>
                      <a:pt x="34" y="142"/>
                    </a:lnTo>
                    <a:lnTo>
                      <a:pt x="28" y="138"/>
                    </a:lnTo>
                    <a:lnTo>
                      <a:pt x="22" y="130"/>
                    </a:lnTo>
                    <a:close/>
                  </a:path>
                </a:pathLst>
              </a:custGeom>
              <a:solidFill>
                <a:srgbClr val="4040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80" name="Freeform 97"/>
              <p:cNvSpPr>
                <a:spLocks/>
              </p:cNvSpPr>
              <p:nvPr/>
            </p:nvSpPr>
            <p:spPr bwMode="auto">
              <a:xfrm>
                <a:off x="9845675" y="5467350"/>
                <a:ext cx="209550" cy="231775"/>
              </a:xfrm>
              <a:custGeom>
                <a:avLst/>
                <a:gdLst>
                  <a:gd name="T0" fmla="*/ 22 w 132"/>
                  <a:gd name="T1" fmla="*/ 130 h 146"/>
                  <a:gd name="T2" fmla="*/ 4 w 132"/>
                  <a:gd name="T3" fmla="*/ 68 h 146"/>
                  <a:gd name="T4" fmla="*/ 0 w 132"/>
                  <a:gd name="T5" fmla="*/ 36 h 146"/>
                  <a:gd name="T6" fmla="*/ 4 w 132"/>
                  <a:gd name="T7" fmla="*/ 20 h 146"/>
                  <a:gd name="T8" fmla="*/ 8 w 132"/>
                  <a:gd name="T9" fmla="*/ 16 h 146"/>
                  <a:gd name="T10" fmla="*/ 20 w 132"/>
                  <a:gd name="T11" fmla="*/ 14 h 146"/>
                  <a:gd name="T12" fmla="*/ 28 w 132"/>
                  <a:gd name="T13" fmla="*/ 18 h 146"/>
                  <a:gd name="T14" fmla="*/ 36 w 132"/>
                  <a:gd name="T15" fmla="*/ 28 h 146"/>
                  <a:gd name="T16" fmla="*/ 36 w 132"/>
                  <a:gd name="T17" fmla="*/ 22 h 146"/>
                  <a:gd name="T18" fmla="*/ 42 w 132"/>
                  <a:gd name="T19" fmla="*/ 6 h 146"/>
                  <a:gd name="T20" fmla="*/ 54 w 132"/>
                  <a:gd name="T21" fmla="*/ 0 h 146"/>
                  <a:gd name="T22" fmla="*/ 64 w 132"/>
                  <a:gd name="T23" fmla="*/ 0 h 146"/>
                  <a:gd name="T24" fmla="*/ 76 w 132"/>
                  <a:gd name="T25" fmla="*/ 10 h 146"/>
                  <a:gd name="T26" fmla="*/ 84 w 132"/>
                  <a:gd name="T27" fmla="*/ 16 h 146"/>
                  <a:gd name="T28" fmla="*/ 88 w 132"/>
                  <a:gd name="T29" fmla="*/ 8 h 146"/>
                  <a:gd name="T30" fmla="*/ 102 w 132"/>
                  <a:gd name="T31" fmla="*/ 2 h 146"/>
                  <a:gd name="T32" fmla="*/ 110 w 132"/>
                  <a:gd name="T33" fmla="*/ 0 h 146"/>
                  <a:gd name="T34" fmla="*/ 116 w 132"/>
                  <a:gd name="T35" fmla="*/ 6 h 146"/>
                  <a:gd name="T36" fmla="*/ 126 w 132"/>
                  <a:gd name="T37" fmla="*/ 40 h 146"/>
                  <a:gd name="T38" fmla="*/ 130 w 132"/>
                  <a:gd name="T39" fmla="*/ 106 h 146"/>
                  <a:gd name="T40" fmla="*/ 132 w 132"/>
                  <a:gd name="T41" fmla="*/ 130 h 146"/>
                  <a:gd name="T42" fmla="*/ 128 w 132"/>
                  <a:gd name="T43" fmla="*/ 136 h 146"/>
                  <a:gd name="T44" fmla="*/ 112 w 132"/>
                  <a:gd name="T45" fmla="*/ 140 h 146"/>
                  <a:gd name="T46" fmla="*/ 102 w 132"/>
                  <a:gd name="T47" fmla="*/ 136 h 146"/>
                  <a:gd name="T48" fmla="*/ 100 w 132"/>
                  <a:gd name="T49" fmla="*/ 130 h 146"/>
                  <a:gd name="T50" fmla="*/ 94 w 132"/>
                  <a:gd name="T51" fmla="*/ 140 h 146"/>
                  <a:gd name="T52" fmla="*/ 86 w 132"/>
                  <a:gd name="T53" fmla="*/ 146 h 146"/>
                  <a:gd name="T54" fmla="*/ 72 w 132"/>
                  <a:gd name="T55" fmla="*/ 140 h 146"/>
                  <a:gd name="T56" fmla="*/ 64 w 132"/>
                  <a:gd name="T57" fmla="*/ 130 h 146"/>
                  <a:gd name="T58" fmla="*/ 48 w 132"/>
                  <a:gd name="T59" fmla="*/ 142 h 146"/>
                  <a:gd name="T60" fmla="*/ 34 w 132"/>
                  <a:gd name="T61" fmla="*/ 142 h 146"/>
                  <a:gd name="T62" fmla="*/ 22 w 132"/>
                  <a:gd name="T63" fmla="*/ 13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2" h="146">
                    <a:moveTo>
                      <a:pt x="22" y="130"/>
                    </a:moveTo>
                    <a:lnTo>
                      <a:pt x="22" y="130"/>
                    </a:lnTo>
                    <a:lnTo>
                      <a:pt x="12" y="102"/>
                    </a:lnTo>
                    <a:lnTo>
                      <a:pt x="4" y="68"/>
                    </a:lnTo>
                    <a:lnTo>
                      <a:pt x="0" y="50"/>
                    </a:lnTo>
                    <a:lnTo>
                      <a:pt x="0" y="36"/>
                    </a:lnTo>
                    <a:lnTo>
                      <a:pt x="2" y="24"/>
                    </a:lnTo>
                    <a:lnTo>
                      <a:pt x="4" y="20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14" y="14"/>
                    </a:lnTo>
                    <a:lnTo>
                      <a:pt x="20" y="14"/>
                    </a:lnTo>
                    <a:lnTo>
                      <a:pt x="24" y="16"/>
                    </a:lnTo>
                    <a:lnTo>
                      <a:pt x="28" y="18"/>
                    </a:lnTo>
                    <a:lnTo>
                      <a:pt x="34" y="24"/>
                    </a:lnTo>
                    <a:lnTo>
                      <a:pt x="36" y="28"/>
                    </a:lnTo>
                    <a:lnTo>
                      <a:pt x="36" y="28"/>
                    </a:lnTo>
                    <a:lnTo>
                      <a:pt x="36" y="22"/>
                    </a:lnTo>
                    <a:lnTo>
                      <a:pt x="40" y="12"/>
                    </a:lnTo>
                    <a:lnTo>
                      <a:pt x="42" y="6"/>
                    </a:lnTo>
                    <a:lnTo>
                      <a:pt x="48" y="2"/>
                    </a:lnTo>
                    <a:lnTo>
                      <a:pt x="54" y="0"/>
                    </a:lnTo>
                    <a:lnTo>
                      <a:pt x="64" y="0"/>
                    </a:lnTo>
                    <a:lnTo>
                      <a:pt x="64" y="0"/>
                    </a:lnTo>
                    <a:lnTo>
                      <a:pt x="68" y="4"/>
                    </a:lnTo>
                    <a:lnTo>
                      <a:pt x="76" y="10"/>
                    </a:lnTo>
                    <a:lnTo>
                      <a:pt x="84" y="16"/>
                    </a:lnTo>
                    <a:lnTo>
                      <a:pt x="84" y="16"/>
                    </a:lnTo>
                    <a:lnTo>
                      <a:pt x="84" y="14"/>
                    </a:lnTo>
                    <a:lnTo>
                      <a:pt x="88" y="8"/>
                    </a:lnTo>
                    <a:lnTo>
                      <a:pt x="96" y="2"/>
                    </a:lnTo>
                    <a:lnTo>
                      <a:pt x="102" y="2"/>
                    </a:lnTo>
                    <a:lnTo>
                      <a:pt x="110" y="0"/>
                    </a:lnTo>
                    <a:lnTo>
                      <a:pt x="110" y="0"/>
                    </a:lnTo>
                    <a:lnTo>
                      <a:pt x="112" y="2"/>
                    </a:lnTo>
                    <a:lnTo>
                      <a:pt x="116" y="6"/>
                    </a:lnTo>
                    <a:lnTo>
                      <a:pt x="122" y="20"/>
                    </a:lnTo>
                    <a:lnTo>
                      <a:pt x="126" y="40"/>
                    </a:lnTo>
                    <a:lnTo>
                      <a:pt x="128" y="62"/>
                    </a:lnTo>
                    <a:lnTo>
                      <a:pt x="130" y="106"/>
                    </a:lnTo>
                    <a:lnTo>
                      <a:pt x="132" y="130"/>
                    </a:lnTo>
                    <a:lnTo>
                      <a:pt x="132" y="130"/>
                    </a:lnTo>
                    <a:lnTo>
                      <a:pt x="130" y="132"/>
                    </a:lnTo>
                    <a:lnTo>
                      <a:pt x="128" y="136"/>
                    </a:lnTo>
                    <a:lnTo>
                      <a:pt x="118" y="140"/>
                    </a:lnTo>
                    <a:lnTo>
                      <a:pt x="112" y="140"/>
                    </a:lnTo>
                    <a:lnTo>
                      <a:pt x="106" y="138"/>
                    </a:lnTo>
                    <a:lnTo>
                      <a:pt x="102" y="136"/>
                    </a:lnTo>
                    <a:lnTo>
                      <a:pt x="100" y="130"/>
                    </a:lnTo>
                    <a:lnTo>
                      <a:pt x="100" y="130"/>
                    </a:lnTo>
                    <a:lnTo>
                      <a:pt x="96" y="134"/>
                    </a:lnTo>
                    <a:lnTo>
                      <a:pt x="94" y="140"/>
                    </a:lnTo>
                    <a:lnTo>
                      <a:pt x="90" y="144"/>
                    </a:lnTo>
                    <a:lnTo>
                      <a:pt x="86" y="146"/>
                    </a:lnTo>
                    <a:lnTo>
                      <a:pt x="80" y="146"/>
                    </a:lnTo>
                    <a:lnTo>
                      <a:pt x="72" y="140"/>
                    </a:lnTo>
                    <a:lnTo>
                      <a:pt x="64" y="130"/>
                    </a:lnTo>
                    <a:lnTo>
                      <a:pt x="64" y="130"/>
                    </a:lnTo>
                    <a:lnTo>
                      <a:pt x="60" y="134"/>
                    </a:lnTo>
                    <a:lnTo>
                      <a:pt x="48" y="142"/>
                    </a:lnTo>
                    <a:lnTo>
                      <a:pt x="42" y="144"/>
                    </a:lnTo>
                    <a:lnTo>
                      <a:pt x="34" y="142"/>
                    </a:lnTo>
                    <a:lnTo>
                      <a:pt x="28" y="138"/>
                    </a:lnTo>
                    <a:lnTo>
                      <a:pt x="22" y="13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81" name="Freeform 98"/>
              <p:cNvSpPr>
                <a:spLocks/>
              </p:cNvSpPr>
              <p:nvPr/>
            </p:nvSpPr>
            <p:spPr bwMode="auto">
              <a:xfrm>
                <a:off x="9918700" y="5003800"/>
                <a:ext cx="152400" cy="152400"/>
              </a:xfrm>
              <a:custGeom>
                <a:avLst/>
                <a:gdLst>
                  <a:gd name="T0" fmla="*/ 92 w 96"/>
                  <a:gd name="T1" fmla="*/ 78 h 96"/>
                  <a:gd name="T2" fmla="*/ 92 w 96"/>
                  <a:gd name="T3" fmla="*/ 78 h 96"/>
                  <a:gd name="T4" fmla="*/ 72 w 96"/>
                  <a:gd name="T5" fmla="*/ 58 h 96"/>
                  <a:gd name="T6" fmla="*/ 54 w 96"/>
                  <a:gd name="T7" fmla="*/ 40 h 96"/>
                  <a:gd name="T8" fmla="*/ 36 w 96"/>
                  <a:gd name="T9" fmla="*/ 20 h 96"/>
                  <a:gd name="T10" fmla="*/ 16 w 96"/>
                  <a:gd name="T11" fmla="*/ 2 h 96"/>
                  <a:gd name="T12" fmla="*/ 16 w 96"/>
                  <a:gd name="T13" fmla="*/ 2 h 96"/>
                  <a:gd name="T14" fmla="*/ 12 w 96"/>
                  <a:gd name="T15" fmla="*/ 0 h 96"/>
                  <a:gd name="T16" fmla="*/ 8 w 96"/>
                  <a:gd name="T17" fmla="*/ 0 h 96"/>
                  <a:gd name="T18" fmla="*/ 2 w 96"/>
                  <a:gd name="T19" fmla="*/ 2 h 96"/>
                  <a:gd name="T20" fmla="*/ 0 w 96"/>
                  <a:gd name="T21" fmla="*/ 8 h 96"/>
                  <a:gd name="T22" fmla="*/ 0 w 96"/>
                  <a:gd name="T23" fmla="*/ 12 h 96"/>
                  <a:gd name="T24" fmla="*/ 2 w 96"/>
                  <a:gd name="T25" fmla="*/ 14 h 96"/>
                  <a:gd name="T26" fmla="*/ 2 w 96"/>
                  <a:gd name="T27" fmla="*/ 14 h 96"/>
                  <a:gd name="T28" fmla="*/ 38 w 96"/>
                  <a:gd name="T29" fmla="*/ 56 h 96"/>
                  <a:gd name="T30" fmla="*/ 58 w 96"/>
                  <a:gd name="T31" fmla="*/ 74 h 96"/>
                  <a:gd name="T32" fmla="*/ 78 w 96"/>
                  <a:gd name="T33" fmla="*/ 92 h 96"/>
                  <a:gd name="T34" fmla="*/ 78 w 96"/>
                  <a:gd name="T35" fmla="*/ 92 h 96"/>
                  <a:gd name="T36" fmla="*/ 82 w 96"/>
                  <a:gd name="T37" fmla="*/ 94 h 96"/>
                  <a:gd name="T38" fmla="*/ 86 w 96"/>
                  <a:gd name="T39" fmla="*/ 96 h 96"/>
                  <a:gd name="T40" fmla="*/ 90 w 96"/>
                  <a:gd name="T41" fmla="*/ 94 h 96"/>
                  <a:gd name="T42" fmla="*/ 92 w 96"/>
                  <a:gd name="T43" fmla="*/ 92 h 96"/>
                  <a:gd name="T44" fmla="*/ 94 w 96"/>
                  <a:gd name="T45" fmla="*/ 88 h 96"/>
                  <a:gd name="T46" fmla="*/ 96 w 96"/>
                  <a:gd name="T47" fmla="*/ 84 h 96"/>
                  <a:gd name="T48" fmla="*/ 94 w 96"/>
                  <a:gd name="T49" fmla="*/ 80 h 96"/>
                  <a:gd name="T50" fmla="*/ 92 w 96"/>
                  <a:gd name="T51" fmla="*/ 7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6" h="96">
                    <a:moveTo>
                      <a:pt x="92" y="78"/>
                    </a:moveTo>
                    <a:lnTo>
                      <a:pt x="92" y="78"/>
                    </a:lnTo>
                    <a:lnTo>
                      <a:pt x="72" y="58"/>
                    </a:lnTo>
                    <a:lnTo>
                      <a:pt x="54" y="40"/>
                    </a:lnTo>
                    <a:lnTo>
                      <a:pt x="36" y="20"/>
                    </a:lnTo>
                    <a:lnTo>
                      <a:pt x="16" y="2"/>
                    </a:lnTo>
                    <a:lnTo>
                      <a:pt x="16" y="2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2" y="2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38" y="56"/>
                    </a:lnTo>
                    <a:lnTo>
                      <a:pt x="58" y="74"/>
                    </a:lnTo>
                    <a:lnTo>
                      <a:pt x="78" y="92"/>
                    </a:lnTo>
                    <a:lnTo>
                      <a:pt x="78" y="92"/>
                    </a:lnTo>
                    <a:lnTo>
                      <a:pt x="82" y="94"/>
                    </a:lnTo>
                    <a:lnTo>
                      <a:pt x="86" y="96"/>
                    </a:lnTo>
                    <a:lnTo>
                      <a:pt x="90" y="94"/>
                    </a:lnTo>
                    <a:lnTo>
                      <a:pt x="92" y="92"/>
                    </a:lnTo>
                    <a:lnTo>
                      <a:pt x="94" y="88"/>
                    </a:lnTo>
                    <a:lnTo>
                      <a:pt x="96" y="84"/>
                    </a:lnTo>
                    <a:lnTo>
                      <a:pt x="94" y="80"/>
                    </a:lnTo>
                    <a:lnTo>
                      <a:pt x="92" y="78"/>
                    </a:lnTo>
                    <a:close/>
                  </a:path>
                </a:pathLst>
              </a:custGeom>
              <a:solidFill>
                <a:srgbClr val="FDEC0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82" name="Freeform 99"/>
              <p:cNvSpPr>
                <a:spLocks/>
              </p:cNvSpPr>
              <p:nvPr/>
            </p:nvSpPr>
            <p:spPr bwMode="auto">
              <a:xfrm>
                <a:off x="9918700" y="5003800"/>
                <a:ext cx="152400" cy="152400"/>
              </a:xfrm>
              <a:custGeom>
                <a:avLst/>
                <a:gdLst>
                  <a:gd name="T0" fmla="*/ 92 w 96"/>
                  <a:gd name="T1" fmla="*/ 78 h 96"/>
                  <a:gd name="T2" fmla="*/ 92 w 96"/>
                  <a:gd name="T3" fmla="*/ 78 h 96"/>
                  <a:gd name="T4" fmla="*/ 72 w 96"/>
                  <a:gd name="T5" fmla="*/ 58 h 96"/>
                  <a:gd name="T6" fmla="*/ 54 w 96"/>
                  <a:gd name="T7" fmla="*/ 40 h 96"/>
                  <a:gd name="T8" fmla="*/ 36 w 96"/>
                  <a:gd name="T9" fmla="*/ 20 h 96"/>
                  <a:gd name="T10" fmla="*/ 16 w 96"/>
                  <a:gd name="T11" fmla="*/ 2 h 96"/>
                  <a:gd name="T12" fmla="*/ 16 w 96"/>
                  <a:gd name="T13" fmla="*/ 2 h 96"/>
                  <a:gd name="T14" fmla="*/ 12 w 96"/>
                  <a:gd name="T15" fmla="*/ 0 h 96"/>
                  <a:gd name="T16" fmla="*/ 8 w 96"/>
                  <a:gd name="T17" fmla="*/ 0 h 96"/>
                  <a:gd name="T18" fmla="*/ 2 w 96"/>
                  <a:gd name="T19" fmla="*/ 2 h 96"/>
                  <a:gd name="T20" fmla="*/ 0 w 96"/>
                  <a:gd name="T21" fmla="*/ 8 h 96"/>
                  <a:gd name="T22" fmla="*/ 0 w 96"/>
                  <a:gd name="T23" fmla="*/ 12 h 96"/>
                  <a:gd name="T24" fmla="*/ 2 w 96"/>
                  <a:gd name="T25" fmla="*/ 14 h 96"/>
                  <a:gd name="T26" fmla="*/ 2 w 96"/>
                  <a:gd name="T27" fmla="*/ 14 h 96"/>
                  <a:gd name="T28" fmla="*/ 38 w 96"/>
                  <a:gd name="T29" fmla="*/ 56 h 96"/>
                  <a:gd name="T30" fmla="*/ 58 w 96"/>
                  <a:gd name="T31" fmla="*/ 74 h 96"/>
                  <a:gd name="T32" fmla="*/ 78 w 96"/>
                  <a:gd name="T33" fmla="*/ 92 h 96"/>
                  <a:gd name="T34" fmla="*/ 78 w 96"/>
                  <a:gd name="T35" fmla="*/ 92 h 96"/>
                  <a:gd name="T36" fmla="*/ 82 w 96"/>
                  <a:gd name="T37" fmla="*/ 94 h 96"/>
                  <a:gd name="T38" fmla="*/ 86 w 96"/>
                  <a:gd name="T39" fmla="*/ 96 h 96"/>
                  <a:gd name="T40" fmla="*/ 90 w 96"/>
                  <a:gd name="T41" fmla="*/ 94 h 96"/>
                  <a:gd name="T42" fmla="*/ 92 w 96"/>
                  <a:gd name="T43" fmla="*/ 92 h 96"/>
                  <a:gd name="T44" fmla="*/ 94 w 96"/>
                  <a:gd name="T45" fmla="*/ 88 h 96"/>
                  <a:gd name="T46" fmla="*/ 96 w 96"/>
                  <a:gd name="T47" fmla="*/ 84 h 96"/>
                  <a:gd name="T48" fmla="*/ 94 w 96"/>
                  <a:gd name="T49" fmla="*/ 80 h 96"/>
                  <a:gd name="T50" fmla="*/ 92 w 96"/>
                  <a:gd name="T51" fmla="*/ 78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6" h="96">
                    <a:moveTo>
                      <a:pt x="92" y="78"/>
                    </a:moveTo>
                    <a:lnTo>
                      <a:pt x="92" y="78"/>
                    </a:lnTo>
                    <a:lnTo>
                      <a:pt x="72" y="58"/>
                    </a:lnTo>
                    <a:lnTo>
                      <a:pt x="54" y="40"/>
                    </a:lnTo>
                    <a:lnTo>
                      <a:pt x="36" y="20"/>
                    </a:lnTo>
                    <a:lnTo>
                      <a:pt x="16" y="2"/>
                    </a:lnTo>
                    <a:lnTo>
                      <a:pt x="16" y="2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2" y="2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38" y="56"/>
                    </a:lnTo>
                    <a:lnTo>
                      <a:pt x="58" y="74"/>
                    </a:lnTo>
                    <a:lnTo>
                      <a:pt x="78" y="92"/>
                    </a:lnTo>
                    <a:lnTo>
                      <a:pt x="78" y="92"/>
                    </a:lnTo>
                    <a:lnTo>
                      <a:pt x="82" y="94"/>
                    </a:lnTo>
                    <a:lnTo>
                      <a:pt x="86" y="96"/>
                    </a:lnTo>
                    <a:lnTo>
                      <a:pt x="90" y="94"/>
                    </a:lnTo>
                    <a:lnTo>
                      <a:pt x="92" y="92"/>
                    </a:lnTo>
                    <a:lnTo>
                      <a:pt x="94" y="88"/>
                    </a:lnTo>
                    <a:lnTo>
                      <a:pt x="96" y="84"/>
                    </a:lnTo>
                    <a:lnTo>
                      <a:pt x="94" y="80"/>
                    </a:lnTo>
                    <a:lnTo>
                      <a:pt x="92" y="7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83" name="Freeform 100"/>
              <p:cNvSpPr>
                <a:spLocks/>
              </p:cNvSpPr>
              <p:nvPr/>
            </p:nvSpPr>
            <p:spPr bwMode="auto">
              <a:xfrm>
                <a:off x="10350500" y="4730750"/>
                <a:ext cx="79375" cy="238125"/>
              </a:xfrm>
              <a:custGeom>
                <a:avLst/>
                <a:gdLst>
                  <a:gd name="T0" fmla="*/ 50 w 50"/>
                  <a:gd name="T1" fmla="*/ 140 h 150"/>
                  <a:gd name="T2" fmla="*/ 50 w 50"/>
                  <a:gd name="T3" fmla="*/ 140 h 150"/>
                  <a:gd name="T4" fmla="*/ 38 w 50"/>
                  <a:gd name="T5" fmla="*/ 72 h 150"/>
                  <a:gd name="T6" fmla="*/ 30 w 50"/>
                  <a:gd name="T7" fmla="*/ 38 h 150"/>
                  <a:gd name="T8" fmla="*/ 24 w 50"/>
                  <a:gd name="T9" fmla="*/ 22 h 150"/>
                  <a:gd name="T10" fmla="*/ 18 w 50"/>
                  <a:gd name="T11" fmla="*/ 6 h 150"/>
                  <a:gd name="T12" fmla="*/ 18 w 50"/>
                  <a:gd name="T13" fmla="*/ 6 h 150"/>
                  <a:gd name="T14" fmla="*/ 16 w 50"/>
                  <a:gd name="T15" fmla="*/ 2 h 150"/>
                  <a:gd name="T16" fmla="*/ 12 w 50"/>
                  <a:gd name="T17" fmla="*/ 0 h 150"/>
                  <a:gd name="T18" fmla="*/ 10 w 50"/>
                  <a:gd name="T19" fmla="*/ 0 h 150"/>
                  <a:gd name="T20" fmla="*/ 6 w 50"/>
                  <a:gd name="T21" fmla="*/ 0 h 150"/>
                  <a:gd name="T22" fmla="*/ 4 w 50"/>
                  <a:gd name="T23" fmla="*/ 2 h 150"/>
                  <a:gd name="T24" fmla="*/ 2 w 50"/>
                  <a:gd name="T25" fmla="*/ 4 h 150"/>
                  <a:gd name="T26" fmla="*/ 0 w 50"/>
                  <a:gd name="T27" fmla="*/ 8 h 150"/>
                  <a:gd name="T28" fmla="*/ 0 w 50"/>
                  <a:gd name="T29" fmla="*/ 12 h 150"/>
                  <a:gd name="T30" fmla="*/ 0 w 50"/>
                  <a:gd name="T31" fmla="*/ 12 h 150"/>
                  <a:gd name="T32" fmla="*/ 16 w 50"/>
                  <a:gd name="T33" fmla="*/ 78 h 150"/>
                  <a:gd name="T34" fmla="*/ 24 w 50"/>
                  <a:gd name="T35" fmla="*/ 112 h 150"/>
                  <a:gd name="T36" fmla="*/ 32 w 50"/>
                  <a:gd name="T37" fmla="*/ 144 h 150"/>
                  <a:gd name="T38" fmla="*/ 32 w 50"/>
                  <a:gd name="T39" fmla="*/ 144 h 150"/>
                  <a:gd name="T40" fmla="*/ 34 w 50"/>
                  <a:gd name="T41" fmla="*/ 148 h 150"/>
                  <a:gd name="T42" fmla="*/ 36 w 50"/>
                  <a:gd name="T43" fmla="*/ 150 h 150"/>
                  <a:gd name="T44" fmla="*/ 44 w 50"/>
                  <a:gd name="T45" fmla="*/ 150 h 150"/>
                  <a:gd name="T46" fmla="*/ 50 w 50"/>
                  <a:gd name="T47" fmla="*/ 146 h 150"/>
                  <a:gd name="T48" fmla="*/ 50 w 50"/>
                  <a:gd name="T49" fmla="*/ 144 h 150"/>
                  <a:gd name="T50" fmla="*/ 50 w 50"/>
                  <a:gd name="T51" fmla="*/ 14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0" h="150">
                    <a:moveTo>
                      <a:pt x="50" y="140"/>
                    </a:moveTo>
                    <a:lnTo>
                      <a:pt x="50" y="140"/>
                    </a:lnTo>
                    <a:lnTo>
                      <a:pt x="38" y="72"/>
                    </a:lnTo>
                    <a:lnTo>
                      <a:pt x="30" y="38"/>
                    </a:lnTo>
                    <a:lnTo>
                      <a:pt x="24" y="22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6" y="2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6" y="78"/>
                    </a:lnTo>
                    <a:lnTo>
                      <a:pt x="24" y="112"/>
                    </a:lnTo>
                    <a:lnTo>
                      <a:pt x="32" y="144"/>
                    </a:lnTo>
                    <a:lnTo>
                      <a:pt x="32" y="144"/>
                    </a:lnTo>
                    <a:lnTo>
                      <a:pt x="34" y="148"/>
                    </a:lnTo>
                    <a:lnTo>
                      <a:pt x="36" y="150"/>
                    </a:lnTo>
                    <a:lnTo>
                      <a:pt x="44" y="150"/>
                    </a:lnTo>
                    <a:lnTo>
                      <a:pt x="50" y="146"/>
                    </a:lnTo>
                    <a:lnTo>
                      <a:pt x="50" y="144"/>
                    </a:lnTo>
                    <a:lnTo>
                      <a:pt x="50" y="140"/>
                    </a:lnTo>
                    <a:close/>
                  </a:path>
                </a:pathLst>
              </a:custGeom>
              <a:solidFill>
                <a:srgbClr val="FDEC0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84" name="Freeform 101"/>
              <p:cNvSpPr>
                <a:spLocks/>
              </p:cNvSpPr>
              <p:nvPr/>
            </p:nvSpPr>
            <p:spPr bwMode="auto">
              <a:xfrm>
                <a:off x="10350500" y="4730750"/>
                <a:ext cx="79375" cy="238125"/>
              </a:xfrm>
              <a:custGeom>
                <a:avLst/>
                <a:gdLst>
                  <a:gd name="T0" fmla="*/ 50 w 50"/>
                  <a:gd name="T1" fmla="*/ 140 h 150"/>
                  <a:gd name="T2" fmla="*/ 50 w 50"/>
                  <a:gd name="T3" fmla="*/ 140 h 150"/>
                  <a:gd name="T4" fmla="*/ 38 w 50"/>
                  <a:gd name="T5" fmla="*/ 72 h 150"/>
                  <a:gd name="T6" fmla="*/ 30 w 50"/>
                  <a:gd name="T7" fmla="*/ 38 h 150"/>
                  <a:gd name="T8" fmla="*/ 24 w 50"/>
                  <a:gd name="T9" fmla="*/ 22 h 150"/>
                  <a:gd name="T10" fmla="*/ 18 w 50"/>
                  <a:gd name="T11" fmla="*/ 6 h 150"/>
                  <a:gd name="T12" fmla="*/ 18 w 50"/>
                  <a:gd name="T13" fmla="*/ 6 h 150"/>
                  <a:gd name="T14" fmla="*/ 16 w 50"/>
                  <a:gd name="T15" fmla="*/ 2 h 150"/>
                  <a:gd name="T16" fmla="*/ 12 w 50"/>
                  <a:gd name="T17" fmla="*/ 0 h 150"/>
                  <a:gd name="T18" fmla="*/ 10 w 50"/>
                  <a:gd name="T19" fmla="*/ 0 h 150"/>
                  <a:gd name="T20" fmla="*/ 6 w 50"/>
                  <a:gd name="T21" fmla="*/ 0 h 150"/>
                  <a:gd name="T22" fmla="*/ 4 w 50"/>
                  <a:gd name="T23" fmla="*/ 2 h 150"/>
                  <a:gd name="T24" fmla="*/ 2 w 50"/>
                  <a:gd name="T25" fmla="*/ 4 h 150"/>
                  <a:gd name="T26" fmla="*/ 0 w 50"/>
                  <a:gd name="T27" fmla="*/ 8 h 150"/>
                  <a:gd name="T28" fmla="*/ 0 w 50"/>
                  <a:gd name="T29" fmla="*/ 12 h 150"/>
                  <a:gd name="T30" fmla="*/ 0 w 50"/>
                  <a:gd name="T31" fmla="*/ 12 h 150"/>
                  <a:gd name="T32" fmla="*/ 16 w 50"/>
                  <a:gd name="T33" fmla="*/ 78 h 150"/>
                  <a:gd name="T34" fmla="*/ 24 w 50"/>
                  <a:gd name="T35" fmla="*/ 112 h 150"/>
                  <a:gd name="T36" fmla="*/ 32 w 50"/>
                  <a:gd name="T37" fmla="*/ 144 h 150"/>
                  <a:gd name="T38" fmla="*/ 32 w 50"/>
                  <a:gd name="T39" fmla="*/ 144 h 150"/>
                  <a:gd name="T40" fmla="*/ 34 w 50"/>
                  <a:gd name="T41" fmla="*/ 148 h 150"/>
                  <a:gd name="T42" fmla="*/ 36 w 50"/>
                  <a:gd name="T43" fmla="*/ 150 h 150"/>
                  <a:gd name="T44" fmla="*/ 44 w 50"/>
                  <a:gd name="T45" fmla="*/ 150 h 150"/>
                  <a:gd name="T46" fmla="*/ 50 w 50"/>
                  <a:gd name="T47" fmla="*/ 146 h 150"/>
                  <a:gd name="T48" fmla="*/ 50 w 50"/>
                  <a:gd name="T49" fmla="*/ 144 h 150"/>
                  <a:gd name="T50" fmla="*/ 50 w 50"/>
                  <a:gd name="T51" fmla="*/ 14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0" h="150">
                    <a:moveTo>
                      <a:pt x="50" y="140"/>
                    </a:moveTo>
                    <a:lnTo>
                      <a:pt x="50" y="140"/>
                    </a:lnTo>
                    <a:lnTo>
                      <a:pt x="38" y="72"/>
                    </a:lnTo>
                    <a:lnTo>
                      <a:pt x="30" y="38"/>
                    </a:lnTo>
                    <a:lnTo>
                      <a:pt x="24" y="22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16" y="2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6" y="78"/>
                    </a:lnTo>
                    <a:lnTo>
                      <a:pt x="24" y="112"/>
                    </a:lnTo>
                    <a:lnTo>
                      <a:pt x="32" y="144"/>
                    </a:lnTo>
                    <a:lnTo>
                      <a:pt x="32" y="144"/>
                    </a:lnTo>
                    <a:lnTo>
                      <a:pt x="34" y="148"/>
                    </a:lnTo>
                    <a:lnTo>
                      <a:pt x="36" y="150"/>
                    </a:lnTo>
                    <a:lnTo>
                      <a:pt x="44" y="150"/>
                    </a:lnTo>
                    <a:lnTo>
                      <a:pt x="50" y="146"/>
                    </a:lnTo>
                    <a:lnTo>
                      <a:pt x="50" y="144"/>
                    </a:lnTo>
                    <a:lnTo>
                      <a:pt x="50" y="14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85" name="Freeform 102"/>
              <p:cNvSpPr>
                <a:spLocks/>
              </p:cNvSpPr>
              <p:nvPr/>
            </p:nvSpPr>
            <p:spPr bwMode="auto">
              <a:xfrm>
                <a:off x="10775950" y="4876800"/>
                <a:ext cx="149225" cy="142875"/>
              </a:xfrm>
              <a:custGeom>
                <a:avLst/>
                <a:gdLst>
                  <a:gd name="T0" fmla="*/ 80 w 94"/>
                  <a:gd name="T1" fmla="*/ 2 h 90"/>
                  <a:gd name="T2" fmla="*/ 80 w 94"/>
                  <a:gd name="T3" fmla="*/ 2 h 90"/>
                  <a:gd name="T4" fmla="*/ 58 w 94"/>
                  <a:gd name="T5" fmla="*/ 16 h 90"/>
                  <a:gd name="T6" fmla="*/ 38 w 94"/>
                  <a:gd name="T7" fmla="*/ 34 h 90"/>
                  <a:gd name="T8" fmla="*/ 18 w 94"/>
                  <a:gd name="T9" fmla="*/ 54 h 90"/>
                  <a:gd name="T10" fmla="*/ 2 w 94"/>
                  <a:gd name="T11" fmla="*/ 74 h 90"/>
                  <a:gd name="T12" fmla="*/ 2 w 94"/>
                  <a:gd name="T13" fmla="*/ 74 h 90"/>
                  <a:gd name="T14" fmla="*/ 0 w 94"/>
                  <a:gd name="T15" fmla="*/ 78 h 90"/>
                  <a:gd name="T16" fmla="*/ 0 w 94"/>
                  <a:gd name="T17" fmla="*/ 82 h 90"/>
                  <a:gd name="T18" fmla="*/ 0 w 94"/>
                  <a:gd name="T19" fmla="*/ 86 h 90"/>
                  <a:gd name="T20" fmla="*/ 4 w 94"/>
                  <a:gd name="T21" fmla="*/ 88 h 90"/>
                  <a:gd name="T22" fmla="*/ 6 w 94"/>
                  <a:gd name="T23" fmla="*/ 90 h 90"/>
                  <a:gd name="T24" fmla="*/ 10 w 94"/>
                  <a:gd name="T25" fmla="*/ 90 h 90"/>
                  <a:gd name="T26" fmla="*/ 14 w 94"/>
                  <a:gd name="T27" fmla="*/ 90 h 90"/>
                  <a:gd name="T28" fmla="*/ 16 w 94"/>
                  <a:gd name="T29" fmla="*/ 88 h 90"/>
                  <a:gd name="T30" fmla="*/ 16 w 94"/>
                  <a:gd name="T31" fmla="*/ 88 h 90"/>
                  <a:gd name="T32" fmla="*/ 54 w 94"/>
                  <a:gd name="T33" fmla="*/ 52 h 90"/>
                  <a:gd name="T34" fmla="*/ 90 w 94"/>
                  <a:gd name="T35" fmla="*/ 18 h 90"/>
                  <a:gd name="T36" fmla="*/ 90 w 94"/>
                  <a:gd name="T37" fmla="*/ 18 h 90"/>
                  <a:gd name="T38" fmla="*/ 94 w 94"/>
                  <a:gd name="T39" fmla="*/ 14 h 90"/>
                  <a:gd name="T40" fmla="*/ 94 w 94"/>
                  <a:gd name="T41" fmla="*/ 10 h 90"/>
                  <a:gd name="T42" fmla="*/ 94 w 94"/>
                  <a:gd name="T43" fmla="*/ 6 h 90"/>
                  <a:gd name="T44" fmla="*/ 92 w 94"/>
                  <a:gd name="T45" fmla="*/ 4 h 90"/>
                  <a:gd name="T46" fmla="*/ 90 w 94"/>
                  <a:gd name="T47" fmla="*/ 2 h 90"/>
                  <a:gd name="T48" fmla="*/ 88 w 94"/>
                  <a:gd name="T49" fmla="*/ 0 h 90"/>
                  <a:gd name="T50" fmla="*/ 84 w 94"/>
                  <a:gd name="T51" fmla="*/ 0 h 90"/>
                  <a:gd name="T52" fmla="*/ 80 w 94"/>
                  <a:gd name="T53" fmla="*/ 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4" h="90">
                    <a:moveTo>
                      <a:pt x="80" y="2"/>
                    </a:moveTo>
                    <a:lnTo>
                      <a:pt x="80" y="2"/>
                    </a:lnTo>
                    <a:lnTo>
                      <a:pt x="58" y="16"/>
                    </a:lnTo>
                    <a:lnTo>
                      <a:pt x="38" y="34"/>
                    </a:lnTo>
                    <a:lnTo>
                      <a:pt x="18" y="54"/>
                    </a:lnTo>
                    <a:lnTo>
                      <a:pt x="2" y="74"/>
                    </a:lnTo>
                    <a:lnTo>
                      <a:pt x="2" y="74"/>
                    </a:lnTo>
                    <a:lnTo>
                      <a:pt x="0" y="78"/>
                    </a:lnTo>
                    <a:lnTo>
                      <a:pt x="0" y="82"/>
                    </a:lnTo>
                    <a:lnTo>
                      <a:pt x="0" y="86"/>
                    </a:lnTo>
                    <a:lnTo>
                      <a:pt x="4" y="88"/>
                    </a:lnTo>
                    <a:lnTo>
                      <a:pt x="6" y="90"/>
                    </a:lnTo>
                    <a:lnTo>
                      <a:pt x="10" y="90"/>
                    </a:lnTo>
                    <a:lnTo>
                      <a:pt x="14" y="90"/>
                    </a:lnTo>
                    <a:lnTo>
                      <a:pt x="16" y="88"/>
                    </a:lnTo>
                    <a:lnTo>
                      <a:pt x="16" y="88"/>
                    </a:lnTo>
                    <a:lnTo>
                      <a:pt x="54" y="52"/>
                    </a:lnTo>
                    <a:lnTo>
                      <a:pt x="90" y="18"/>
                    </a:lnTo>
                    <a:lnTo>
                      <a:pt x="90" y="18"/>
                    </a:lnTo>
                    <a:lnTo>
                      <a:pt x="94" y="14"/>
                    </a:lnTo>
                    <a:lnTo>
                      <a:pt x="94" y="10"/>
                    </a:lnTo>
                    <a:lnTo>
                      <a:pt x="94" y="6"/>
                    </a:lnTo>
                    <a:lnTo>
                      <a:pt x="92" y="4"/>
                    </a:lnTo>
                    <a:lnTo>
                      <a:pt x="90" y="2"/>
                    </a:lnTo>
                    <a:lnTo>
                      <a:pt x="88" y="0"/>
                    </a:lnTo>
                    <a:lnTo>
                      <a:pt x="84" y="0"/>
                    </a:lnTo>
                    <a:lnTo>
                      <a:pt x="80" y="2"/>
                    </a:lnTo>
                    <a:close/>
                  </a:path>
                </a:pathLst>
              </a:custGeom>
              <a:solidFill>
                <a:srgbClr val="FDEC0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86" name="Freeform 103"/>
              <p:cNvSpPr>
                <a:spLocks/>
              </p:cNvSpPr>
              <p:nvPr/>
            </p:nvSpPr>
            <p:spPr bwMode="auto">
              <a:xfrm>
                <a:off x="10775950" y="4876800"/>
                <a:ext cx="149225" cy="142875"/>
              </a:xfrm>
              <a:custGeom>
                <a:avLst/>
                <a:gdLst>
                  <a:gd name="T0" fmla="*/ 80 w 94"/>
                  <a:gd name="T1" fmla="*/ 2 h 90"/>
                  <a:gd name="T2" fmla="*/ 80 w 94"/>
                  <a:gd name="T3" fmla="*/ 2 h 90"/>
                  <a:gd name="T4" fmla="*/ 58 w 94"/>
                  <a:gd name="T5" fmla="*/ 16 h 90"/>
                  <a:gd name="T6" fmla="*/ 38 w 94"/>
                  <a:gd name="T7" fmla="*/ 34 h 90"/>
                  <a:gd name="T8" fmla="*/ 18 w 94"/>
                  <a:gd name="T9" fmla="*/ 54 h 90"/>
                  <a:gd name="T10" fmla="*/ 2 w 94"/>
                  <a:gd name="T11" fmla="*/ 74 h 90"/>
                  <a:gd name="T12" fmla="*/ 2 w 94"/>
                  <a:gd name="T13" fmla="*/ 74 h 90"/>
                  <a:gd name="T14" fmla="*/ 0 w 94"/>
                  <a:gd name="T15" fmla="*/ 78 h 90"/>
                  <a:gd name="T16" fmla="*/ 0 w 94"/>
                  <a:gd name="T17" fmla="*/ 82 h 90"/>
                  <a:gd name="T18" fmla="*/ 0 w 94"/>
                  <a:gd name="T19" fmla="*/ 86 h 90"/>
                  <a:gd name="T20" fmla="*/ 4 w 94"/>
                  <a:gd name="T21" fmla="*/ 88 h 90"/>
                  <a:gd name="T22" fmla="*/ 6 w 94"/>
                  <a:gd name="T23" fmla="*/ 90 h 90"/>
                  <a:gd name="T24" fmla="*/ 10 w 94"/>
                  <a:gd name="T25" fmla="*/ 90 h 90"/>
                  <a:gd name="T26" fmla="*/ 14 w 94"/>
                  <a:gd name="T27" fmla="*/ 90 h 90"/>
                  <a:gd name="T28" fmla="*/ 16 w 94"/>
                  <a:gd name="T29" fmla="*/ 88 h 90"/>
                  <a:gd name="T30" fmla="*/ 16 w 94"/>
                  <a:gd name="T31" fmla="*/ 88 h 90"/>
                  <a:gd name="T32" fmla="*/ 54 w 94"/>
                  <a:gd name="T33" fmla="*/ 52 h 90"/>
                  <a:gd name="T34" fmla="*/ 90 w 94"/>
                  <a:gd name="T35" fmla="*/ 18 h 90"/>
                  <a:gd name="T36" fmla="*/ 90 w 94"/>
                  <a:gd name="T37" fmla="*/ 18 h 90"/>
                  <a:gd name="T38" fmla="*/ 94 w 94"/>
                  <a:gd name="T39" fmla="*/ 14 h 90"/>
                  <a:gd name="T40" fmla="*/ 94 w 94"/>
                  <a:gd name="T41" fmla="*/ 10 h 90"/>
                  <a:gd name="T42" fmla="*/ 94 w 94"/>
                  <a:gd name="T43" fmla="*/ 6 h 90"/>
                  <a:gd name="T44" fmla="*/ 92 w 94"/>
                  <a:gd name="T45" fmla="*/ 4 h 90"/>
                  <a:gd name="T46" fmla="*/ 90 w 94"/>
                  <a:gd name="T47" fmla="*/ 2 h 90"/>
                  <a:gd name="T48" fmla="*/ 88 w 94"/>
                  <a:gd name="T49" fmla="*/ 0 h 90"/>
                  <a:gd name="T50" fmla="*/ 84 w 94"/>
                  <a:gd name="T51" fmla="*/ 0 h 90"/>
                  <a:gd name="T52" fmla="*/ 80 w 94"/>
                  <a:gd name="T53" fmla="*/ 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94" h="90">
                    <a:moveTo>
                      <a:pt x="80" y="2"/>
                    </a:moveTo>
                    <a:lnTo>
                      <a:pt x="80" y="2"/>
                    </a:lnTo>
                    <a:lnTo>
                      <a:pt x="58" y="16"/>
                    </a:lnTo>
                    <a:lnTo>
                      <a:pt x="38" y="34"/>
                    </a:lnTo>
                    <a:lnTo>
                      <a:pt x="18" y="54"/>
                    </a:lnTo>
                    <a:lnTo>
                      <a:pt x="2" y="74"/>
                    </a:lnTo>
                    <a:lnTo>
                      <a:pt x="2" y="74"/>
                    </a:lnTo>
                    <a:lnTo>
                      <a:pt x="0" y="78"/>
                    </a:lnTo>
                    <a:lnTo>
                      <a:pt x="0" y="82"/>
                    </a:lnTo>
                    <a:lnTo>
                      <a:pt x="0" y="86"/>
                    </a:lnTo>
                    <a:lnTo>
                      <a:pt x="4" y="88"/>
                    </a:lnTo>
                    <a:lnTo>
                      <a:pt x="6" y="90"/>
                    </a:lnTo>
                    <a:lnTo>
                      <a:pt x="10" y="90"/>
                    </a:lnTo>
                    <a:lnTo>
                      <a:pt x="14" y="90"/>
                    </a:lnTo>
                    <a:lnTo>
                      <a:pt x="16" y="88"/>
                    </a:lnTo>
                    <a:lnTo>
                      <a:pt x="16" y="88"/>
                    </a:lnTo>
                    <a:lnTo>
                      <a:pt x="54" y="52"/>
                    </a:lnTo>
                    <a:lnTo>
                      <a:pt x="90" y="18"/>
                    </a:lnTo>
                    <a:lnTo>
                      <a:pt x="90" y="18"/>
                    </a:lnTo>
                    <a:lnTo>
                      <a:pt x="94" y="14"/>
                    </a:lnTo>
                    <a:lnTo>
                      <a:pt x="94" y="10"/>
                    </a:lnTo>
                    <a:lnTo>
                      <a:pt x="94" y="6"/>
                    </a:lnTo>
                    <a:lnTo>
                      <a:pt x="92" y="4"/>
                    </a:lnTo>
                    <a:lnTo>
                      <a:pt x="90" y="2"/>
                    </a:lnTo>
                    <a:lnTo>
                      <a:pt x="88" y="0"/>
                    </a:lnTo>
                    <a:lnTo>
                      <a:pt x="84" y="0"/>
                    </a:lnTo>
                    <a:lnTo>
                      <a:pt x="80" y="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87" name="Freeform 104"/>
              <p:cNvSpPr>
                <a:spLocks/>
              </p:cNvSpPr>
              <p:nvPr/>
            </p:nvSpPr>
            <p:spPr bwMode="auto">
              <a:xfrm>
                <a:off x="10985500" y="5438775"/>
                <a:ext cx="254000" cy="60325"/>
              </a:xfrm>
              <a:custGeom>
                <a:avLst/>
                <a:gdLst>
                  <a:gd name="T0" fmla="*/ 152 w 160"/>
                  <a:gd name="T1" fmla="*/ 2 h 38"/>
                  <a:gd name="T2" fmla="*/ 152 w 160"/>
                  <a:gd name="T3" fmla="*/ 2 h 38"/>
                  <a:gd name="T4" fmla="*/ 134 w 160"/>
                  <a:gd name="T5" fmla="*/ 0 h 38"/>
                  <a:gd name="T6" fmla="*/ 116 w 160"/>
                  <a:gd name="T7" fmla="*/ 0 h 38"/>
                  <a:gd name="T8" fmla="*/ 80 w 160"/>
                  <a:gd name="T9" fmla="*/ 4 h 38"/>
                  <a:gd name="T10" fmla="*/ 8 w 160"/>
                  <a:gd name="T11" fmla="*/ 16 h 38"/>
                  <a:gd name="T12" fmla="*/ 8 w 160"/>
                  <a:gd name="T13" fmla="*/ 16 h 38"/>
                  <a:gd name="T14" fmla="*/ 4 w 160"/>
                  <a:gd name="T15" fmla="*/ 18 h 38"/>
                  <a:gd name="T16" fmla="*/ 2 w 160"/>
                  <a:gd name="T17" fmla="*/ 20 h 38"/>
                  <a:gd name="T18" fmla="*/ 0 w 160"/>
                  <a:gd name="T19" fmla="*/ 24 h 38"/>
                  <a:gd name="T20" fmla="*/ 0 w 160"/>
                  <a:gd name="T21" fmla="*/ 28 h 38"/>
                  <a:gd name="T22" fmla="*/ 0 w 160"/>
                  <a:gd name="T23" fmla="*/ 32 h 38"/>
                  <a:gd name="T24" fmla="*/ 2 w 160"/>
                  <a:gd name="T25" fmla="*/ 34 h 38"/>
                  <a:gd name="T26" fmla="*/ 6 w 160"/>
                  <a:gd name="T27" fmla="*/ 38 h 38"/>
                  <a:gd name="T28" fmla="*/ 10 w 160"/>
                  <a:gd name="T29" fmla="*/ 38 h 38"/>
                  <a:gd name="T30" fmla="*/ 10 w 160"/>
                  <a:gd name="T31" fmla="*/ 38 h 38"/>
                  <a:gd name="T32" fmla="*/ 46 w 160"/>
                  <a:gd name="T33" fmla="*/ 34 h 38"/>
                  <a:gd name="T34" fmla="*/ 80 w 160"/>
                  <a:gd name="T35" fmla="*/ 30 h 38"/>
                  <a:gd name="T36" fmla="*/ 150 w 160"/>
                  <a:gd name="T37" fmla="*/ 22 h 38"/>
                  <a:gd name="T38" fmla="*/ 150 w 160"/>
                  <a:gd name="T39" fmla="*/ 22 h 38"/>
                  <a:gd name="T40" fmla="*/ 154 w 160"/>
                  <a:gd name="T41" fmla="*/ 20 h 38"/>
                  <a:gd name="T42" fmla="*/ 156 w 160"/>
                  <a:gd name="T43" fmla="*/ 18 h 38"/>
                  <a:gd name="T44" fmla="*/ 160 w 160"/>
                  <a:gd name="T45" fmla="*/ 12 h 38"/>
                  <a:gd name="T46" fmla="*/ 158 w 160"/>
                  <a:gd name="T47" fmla="*/ 8 h 38"/>
                  <a:gd name="T48" fmla="*/ 158 w 160"/>
                  <a:gd name="T49" fmla="*/ 4 h 38"/>
                  <a:gd name="T50" fmla="*/ 154 w 160"/>
                  <a:gd name="T51" fmla="*/ 2 h 38"/>
                  <a:gd name="T52" fmla="*/ 152 w 160"/>
                  <a:gd name="T53" fmla="*/ 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60" h="38">
                    <a:moveTo>
                      <a:pt x="152" y="2"/>
                    </a:moveTo>
                    <a:lnTo>
                      <a:pt x="152" y="2"/>
                    </a:lnTo>
                    <a:lnTo>
                      <a:pt x="134" y="0"/>
                    </a:lnTo>
                    <a:lnTo>
                      <a:pt x="116" y="0"/>
                    </a:lnTo>
                    <a:lnTo>
                      <a:pt x="80" y="4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4" y="18"/>
                    </a:lnTo>
                    <a:lnTo>
                      <a:pt x="2" y="20"/>
                    </a:lnTo>
                    <a:lnTo>
                      <a:pt x="0" y="24"/>
                    </a:lnTo>
                    <a:lnTo>
                      <a:pt x="0" y="28"/>
                    </a:lnTo>
                    <a:lnTo>
                      <a:pt x="0" y="32"/>
                    </a:lnTo>
                    <a:lnTo>
                      <a:pt x="2" y="34"/>
                    </a:lnTo>
                    <a:lnTo>
                      <a:pt x="6" y="38"/>
                    </a:lnTo>
                    <a:lnTo>
                      <a:pt x="10" y="38"/>
                    </a:lnTo>
                    <a:lnTo>
                      <a:pt x="10" y="38"/>
                    </a:lnTo>
                    <a:lnTo>
                      <a:pt x="46" y="34"/>
                    </a:lnTo>
                    <a:lnTo>
                      <a:pt x="80" y="30"/>
                    </a:lnTo>
                    <a:lnTo>
                      <a:pt x="150" y="22"/>
                    </a:lnTo>
                    <a:lnTo>
                      <a:pt x="150" y="22"/>
                    </a:lnTo>
                    <a:lnTo>
                      <a:pt x="154" y="20"/>
                    </a:lnTo>
                    <a:lnTo>
                      <a:pt x="156" y="18"/>
                    </a:lnTo>
                    <a:lnTo>
                      <a:pt x="160" y="12"/>
                    </a:lnTo>
                    <a:lnTo>
                      <a:pt x="158" y="8"/>
                    </a:lnTo>
                    <a:lnTo>
                      <a:pt x="158" y="4"/>
                    </a:lnTo>
                    <a:lnTo>
                      <a:pt x="154" y="2"/>
                    </a:lnTo>
                    <a:lnTo>
                      <a:pt x="152" y="2"/>
                    </a:lnTo>
                    <a:close/>
                  </a:path>
                </a:pathLst>
              </a:custGeom>
              <a:solidFill>
                <a:srgbClr val="FDEC0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88" name="Freeform 105"/>
              <p:cNvSpPr>
                <a:spLocks/>
              </p:cNvSpPr>
              <p:nvPr/>
            </p:nvSpPr>
            <p:spPr bwMode="auto">
              <a:xfrm>
                <a:off x="10985500" y="5438775"/>
                <a:ext cx="254000" cy="60325"/>
              </a:xfrm>
              <a:custGeom>
                <a:avLst/>
                <a:gdLst>
                  <a:gd name="T0" fmla="*/ 152 w 160"/>
                  <a:gd name="T1" fmla="*/ 2 h 38"/>
                  <a:gd name="T2" fmla="*/ 152 w 160"/>
                  <a:gd name="T3" fmla="*/ 2 h 38"/>
                  <a:gd name="T4" fmla="*/ 134 w 160"/>
                  <a:gd name="T5" fmla="*/ 0 h 38"/>
                  <a:gd name="T6" fmla="*/ 116 w 160"/>
                  <a:gd name="T7" fmla="*/ 0 h 38"/>
                  <a:gd name="T8" fmla="*/ 80 w 160"/>
                  <a:gd name="T9" fmla="*/ 4 h 38"/>
                  <a:gd name="T10" fmla="*/ 8 w 160"/>
                  <a:gd name="T11" fmla="*/ 16 h 38"/>
                  <a:gd name="T12" fmla="*/ 8 w 160"/>
                  <a:gd name="T13" fmla="*/ 16 h 38"/>
                  <a:gd name="T14" fmla="*/ 4 w 160"/>
                  <a:gd name="T15" fmla="*/ 18 h 38"/>
                  <a:gd name="T16" fmla="*/ 2 w 160"/>
                  <a:gd name="T17" fmla="*/ 20 h 38"/>
                  <a:gd name="T18" fmla="*/ 0 w 160"/>
                  <a:gd name="T19" fmla="*/ 24 h 38"/>
                  <a:gd name="T20" fmla="*/ 0 w 160"/>
                  <a:gd name="T21" fmla="*/ 28 h 38"/>
                  <a:gd name="T22" fmla="*/ 0 w 160"/>
                  <a:gd name="T23" fmla="*/ 32 h 38"/>
                  <a:gd name="T24" fmla="*/ 2 w 160"/>
                  <a:gd name="T25" fmla="*/ 34 h 38"/>
                  <a:gd name="T26" fmla="*/ 6 w 160"/>
                  <a:gd name="T27" fmla="*/ 38 h 38"/>
                  <a:gd name="T28" fmla="*/ 10 w 160"/>
                  <a:gd name="T29" fmla="*/ 38 h 38"/>
                  <a:gd name="T30" fmla="*/ 10 w 160"/>
                  <a:gd name="T31" fmla="*/ 38 h 38"/>
                  <a:gd name="T32" fmla="*/ 46 w 160"/>
                  <a:gd name="T33" fmla="*/ 34 h 38"/>
                  <a:gd name="T34" fmla="*/ 80 w 160"/>
                  <a:gd name="T35" fmla="*/ 30 h 38"/>
                  <a:gd name="T36" fmla="*/ 150 w 160"/>
                  <a:gd name="T37" fmla="*/ 22 h 38"/>
                  <a:gd name="T38" fmla="*/ 150 w 160"/>
                  <a:gd name="T39" fmla="*/ 22 h 38"/>
                  <a:gd name="T40" fmla="*/ 154 w 160"/>
                  <a:gd name="T41" fmla="*/ 20 h 38"/>
                  <a:gd name="T42" fmla="*/ 156 w 160"/>
                  <a:gd name="T43" fmla="*/ 18 h 38"/>
                  <a:gd name="T44" fmla="*/ 160 w 160"/>
                  <a:gd name="T45" fmla="*/ 12 h 38"/>
                  <a:gd name="T46" fmla="*/ 158 w 160"/>
                  <a:gd name="T47" fmla="*/ 8 h 38"/>
                  <a:gd name="T48" fmla="*/ 158 w 160"/>
                  <a:gd name="T49" fmla="*/ 4 h 38"/>
                  <a:gd name="T50" fmla="*/ 154 w 160"/>
                  <a:gd name="T51" fmla="*/ 2 h 38"/>
                  <a:gd name="T52" fmla="*/ 152 w 160"/>
                  <a:gd name="T53" fmla="*/ 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60" h="38">
                    <a:moveTo>
                      <a:pt x="152" y="2"/>
                    </a:moveTo>
                    <a:lnTo>
                      <a:pt x="152" y="2"/>
                    </a:lnTo>
                    <a:lnTo>
                      <a:pt x="134" y="0"/>
                    </a:lnTo>
                    <a:lnTo>
                      <a:pt x="116" y="0"/>
                    </a:lnTo>
                    <a:lnTo>
                      <a:pt x="80" y="4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4" y="18"/>
                    </a:lnTo>
                    <a:lnTo>
                      <a:pt x="2" y="20"/>
                    </a:lnTo>
                    <a:lnTo>
                      <a:pt x="0" y="24"/>
                    </a:lnTo>
                    <a:lnTo>
                      <a:pt x="0" y="28"/>
                    </a:lnTo>
                    <a:lnTo>
                      <a:pt x="0" y="32"/>
                    </a:lnTo>
                    <a:lnTo>
                      <a:pt x="2" y="34"/>
                    </a:lnTo>
                    <a:lnTo>
                      <a:pt x="6" y="38"/>
                    </a:lnTo>
                    <a:lnTo>
                      <a:pt x="10" y="38"/>
                    </a:lnTo>
                    <a:lnTo>
                      <a:pt x="10" y="38"/>
                    </a:lnTo>
                    <a:lnTo>
                      <a:pt x="46" y="34"/>
                    </a:lnTo>
                    <a:lnTo>
                      <a:pt x="80" y="30"/>
                    </a:lnTo>
                    <a:lnTo>
                      <a:pt x="150" y="22"/>
                    </a:lnTo>
                    <a:lnTo>
                      <a:pt x="150" y="22"/>
                    </a:lnTo>
                    <a:lnTo>
                      <a:pt x="154" y="20"/>
                    </a:lnTo>
                    <a:lnTo>
                      <a:pt x="156" y="18"/>
                    </a:lnTo>
                    <a:lnTo>
                      <a:pt x="160" y="12"/>
                    </a:lnTo>
                    <a:lnTo>
                      <a:pt x="158" y="8"/>
                    </a:lnTo>
                    <a:lnTo>
                      <a:pt x="158" y="4"/>
                    </a:lnTo>
                    <a:lnTo>
                      <a:pt x="154" y="2"/>
                    </a:lnTo>
                    <a:lnTo>
                      <a:pt x="152" y="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89" name="Freeform 106"/>
              <p:cNvSpPr>
                <a:spLocks/>
              </p:cNvSpPr>
              <p:nvPr/>
            </p:nvSpPr>
            <p:spPr bwMode="auto">
              <a:xfrm>
                <a:off x="10829925" y="5813425"/>
                <a:ext cx="184150" cy="171450"/>
              </a:xfrm>
              <a:custGeom>
                <a:avLst/>
                <a:gdLst>
                  <a:gd name="T0" fmla="*/ 116 w 116"/>
                  <a:gd name="T1" fmla="*/ 94 h 108"/>
                  <a:gd name="T2" fmla="*/ 116 w 116"/>
                  <a:gd name="T3" fmla="*/ 94 h 108"/>
                  <a:gd name="T4" fmla="*/ 94 w 116"/>
                  <a:gd name="T5" fmla="*/ 68 h 108"/>
                  <a:gd name="T6" fmla="*/ 70 w 116"/>
                  <a:gd name="T7" fmla="*/ 42 h 108"/>
                  <a:gd name="T8" fmla="*/ 44 w 116"/>
                  <a:gd name="T9" fmla="*/ 20 h 108"/>
                  <a:gd name="T10" fmla="*/ 16 w 116"/>
                  <a:gd name="T11" fmla="*/ 2 h 108"/>
                  <a:gd name="T12" fmla="*/ 16 w 116"/>
                  <a:gd name="T13" fmla="*/ 2 h 108"/>
                  <a:gd name="T14" fmla="*/ 12 w 116"/>
                  <a:gd name="T15" fmla="*/ 0 h 108"/>
                  <a:gd name="T16" fmla="*/ 8 w 116"/>
                  <a:gd name="T17" fmla="*/ 0 h 108"/>
                  <a:gd name="T18" fmla="*/ 6 w 116"/>
                  <a:gd name="T19" fmla="*/ 2 h 108"/>
                  <a:gd name="T20" fmla="*/ 2 w 116"/>
                  <a:gd name="T21" fmla="*/ 6 h 108"/>
                  <a:gd name="T22" fmla="*/ 2 w 116"/>
                  <a:gd name="T23" fmla="*/ 8 h 108"/>
                  <a:gd name="T24" fmla="*/ 0 w 116"/>
                  <a:gd name="T25" fmla="*/ 12 h 108"/>
                  <a:gd name="T26" fmla="*/ 2 w 116"/>
                  <a:gd name="T27" fmla="*/ 16 h 108"/>
                  <a:gd name="T28" fmla="*/ 4 w 116"/>
                  <a:gd name="T29" fmla="*/ 20 h 108"/>
                  <a:gd name="T30" fmla="*/ 4 w 116"/>
                  <a:gd name="T31" fmla="*/ 20 h 108"/>
                  <a:gd name="T32" fmla="*/ 30 w 116"/>
                  <a:gd name="T33" fmla="*/ 40 h 108"/>
                  <a:gd name="T34" fmla="*/ 54 w 116"/>
                  <a:gd name="T35" fmla="*/ 62 h 108"/>
                  <a:gd name="T36" fmla="*/ 102 w 116"/>
                  <a:gd name="T37" fmla="*/ 106 h 108"/>
                  <a:gd name="T38" fmla="*/ 102 w 116"/>
                  <a:gd name="T39" fmla="*/ 106 h 108"/>
                  <a:gd name="T40" fmla="*/ 104 w 116"/>
                  <a:gd name="T41" fmla="*/ 108 h 108"/>
                  <a:gd name="T42" fmla="*/ 108 w 116"/>
                  <a:gd name="T43" fmla="*/ 108 h 108"/>
                  <a:gd name="T44" fmla="*/ 114 w 116"/>
                  <a:gd name="T45" fmla="*/ 106 h 108"/>
                  <a:gd name="T46" fmla="*/ 116 w 116"/>
                  <a:gd name="T47" fmla="*/ 100 h 108"/>
                  <a:gd name="T48" fmla="*/ 116 w 116"/>
                  <a:gd name="T49" fmla="*/ 98 h 108"/>
                  <a:gd name="T50" fmla="*/ 116 w 116"/>
                  <a:gd name="T51" fmla="*/ 94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6" h="108">
                    <a:moveTo>
                      <a:pt x="116" y="94"/>
                    </a:moveTo>
                    <a:lnTo>
                      <a:pt x="116" y="94"/>
                    </a:lnTo>
                    <a:lnTo>
                      <a:pt x="94" y="68"/>
                    </a:lnTo>
                    <a:lnTo>
                      <a:pt x="70" y="42"/>
                    </a:lnTo>
                    <a:lnTo>
                      <a:pt x="44" y="20"/>
                    </a:lnTo>
                    <a:lnTo>
                      <a:pt x="16" y="2"/>
                    </a:lnTo>
                    <a:lnTo>
                      <a:pt x="16" y="2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6" y="2"/>
                    </a:lnTo>
                    <a:lnTo>
                      <a:pt x="2" y="6"/>
                    </a:lnTo>
                    <a:lnTo>
                      <a:pt x="2" y="8"/>
                    </a:lnTo>
                    <a:lnTo>
                      <a:pt x="0" y="12"/>
                    </a:lnTo>
                    <a:lnTo>
                      <a:pt x="2" y="16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30" y="40"/>
                    </a:lnTo>
                    <a:lnTo>
                      <a:pt x="54" y="62"/>
                    </a:lnTo>
                    <a:lnTo>
                      <a:pt x="102" y="106"/>
                    </a:lnTo>
                    <a:lnTo>
                      <a:pt x="102" y="106"/>
                    </a:lnTo>
                    <a:lnTo>
                      <a:pt x="104" y="108"/>
                    </a:lnTo>
                    <a:lnTo>
                      <a:pt x="108" y="108"/>
                    </a:lnTo>
                    <a:lnTo>
                      <a:pt x="114" y="106"/>
                    </a:lnTo>
                    <a:lnTo>
                      <a:pt x="116" y="100"/>
                    </a:lnTo>
                    <a:lnTo>
                      <a:pt x="116" y="98"/>
                    </a:lnTo>
                    <a:lnTo>
                      <a:pt x="116" y="94"/>
                    </a:lnTo>
                    <a:close/>
                  </a:path>
                </a:pathLst>
              </a:custGeom>
              <a:solidFill>
                <a:srgbClr val="FDEC0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90" name="Freeform 107"/>
              <p:cNvSpPr>
                <a:spLocks/>
              </p:cNvSpPr>
              <p:nvPr/>
            </p:nvSpPr>
            <p:spPr bwMode="auto">
              <a:xfrm>
                <a:off x="10829925" y="5813425"/>
                <a:ext cx="184150" cy="171450"/>
              </a:xfrm>
              <a:custGeom>
                <a:avLst/>
                <a:gdLst>
                  <a:gd name="T0" fmla="*/ 116 w 116"/>
                  <a:gd name="T1" fmla="*/ 94 h 108"/>
                  <a:gd name="T2" fmla="*/ 116 w 116"/>
                  <a:gd name="T3" fmla="*/ 94 h 108"/>
                  <a:gd name="T4" fmla="*/ 94 w 116"/>
                  <a:gd name="T5" fmla="*/ 68 h 108"/>
                  <a:gd name="T6" fmla="*/ 70 w 116"/>
                  <a:gd name="T7" fmla="*/ 42 h 108"/>
                  <a:gd name="T8" fmla="*/ 44 w 116"/>
                  <a:gd name="T9" fmla="*/ 20 h 108"/>
                  <a:gd name="T10" fmla="*/ 16 w 116"/>
                  <a:gd name="T11" fmla="*/ 2 h 108"/>
                  <a:gd name="T12" fmla="*/ 16 w 116"/>
                  <a:gd name="T13" fmla="*/ 2 h 108"/>
                  <a:gd name="T14" fmla="*/ 12 w 116"/>
                  <a:gd name="T15" fmla="*/ 0 h 108"/>
                  <a:gd name="T16" fmla="*/ 8 w 116"/>
                  <a:gd name="T17" fmla="*/ 0 h 108"/>
                  <a:gd name="T18" fmla="*/ 6 w 116"/>
                  <a:gd name="T19" fmla="*/ 2 h 108"/>
                  <a:gd name="T20" fmla="*/ 2 w 116"/>
                  <a:gd name="T21" fmla="*/ 6 h 108"/>
                  <a:gd name="T22" fmla="*/ 2 w 116"/>
                  <a:gd name="T23" fmla="*/ 8 h 108"/>
                  <a:gd name="T24" fmla="*/ 0 w 116"/>
                  <a:gd name="T25" fmla="*/ 12 h 108"/>
                  <a:gd name="T26" fmla="*/ 2 w 116"/>
                  <a:gd name="T27" fmla="*/ 16 h 108"/>
                  <a:gd name="T28" fmla="*/ 4 w 116"/>
                  <a:gd name="T29" fmla="*/ 20 h 108"/>
                  <a:gd name="T30" fmla="*/ 4 w 116"/>
                  <a:gd name="T31" fmla="*/ 20 h 108"/>
                  <a:gd name="T32" fmla="*/ 30 w 116"/>
                  <a:gd name="T33" fmla="*/ 40 h 108"/>
                  <a:gd name="T34" fmla="*/ 54 w 116"/>
                  <a:gd name="T35" fmla="*/ 62 h 108"/>
                  <a:gd name="T36" fmla="*/ 102 w 116"/>
                  <a:gd name="T37" fmla="*/ 106 h 108"/>
                  <a:gd name="T38" fmla="*/ 102 w 116"/>
                  <a:gd name="T39" fmla="*/ 106 h 108"/>
                  <a:gd name="T40" fmla="*/ 104 w 116"/>
                  <a:gd name="T41" fmla="*/ 108 h 108"/>
                  <a:gd name="T42" fmla="*/ 108 w 116"/>
                  <a:gd name="T43" fmla="*/ 108 h 108"/>
                  <a:gd name="T44" fmla="*/ 114 w 116"/>
                  <a:gd name="T45" fmla="*/ 106 h 108"/>
                  <a:gd name="T46" fmla="*/ 116 w 116"/>
                  <a:gd name="T47" fmla="*/ 100 h 108"/>
                  <a:gd name="T48" fmla="*/ 116 w 116"/>
                  <a:gd name="T49" fmla="*/ 98 h 108"/>
                  <a:gd name="T50" fmla="*/ 116 w 116"/>
                  <a:gd name="T51" fmla="*/ 94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6" h="108">
                    <a:moveTo>
                      <a:pt x="116" y="94"/>
                    </a:moveTo>
                    <a:lnTo>
                      <a:pt x="116" y="94"/>
                    </a:lnTo>
                    <a:lnTo>
                      <a:pt x="94" y="68"/>
                    </a:lnTo>
                    <a:lnTo>
                      <a:pt x="70" y="42"/>
                    </a:lnTo>
                    <a:lnTo>
                      <a:pt x="44" y="20"/>
                    </a:lnTo>
                    <a:lnTo>
                      <a:pt x="16" y="2"/>
                    </a:lnTo>
                    <a:lnTo>
                      <a:pt x="16" y="2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6" y="2"/>
                    </a:lnTo>
                    <a:lnTo>
                      <a:pt x="2" y="6"/>
                    </a:lnTo>
                    <a:lnTo>
                      <a:pt x="2" y="8"/>
                    </a:lnTo>
                    <a:lnTo>
                      <a:pt x="0" y="12"/>
                    </a:lnTo>
                    <a:lnTo>
                      <a:pt x="2" y="16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30" y="40"/>
                    </a:lnTo>
                    <a:lnTo>
                      <a:pt x="54" y="62"/>
                    </a:lnTo>
                    <a:lnTo>
                      <a:pt x="102" y="106"/>
                    </a:lnTo>
                    <a:lnTo>
                      <a:pt x="102" y="106"/>
                    </a:lnTo>
                    <a:lnTo>
                      <a:pt x="104" y="108"/>
                    </a:lnTo>
                    <a:lnTo>
                      <a:pt x="108" y="108"/>
                    </a:lnTo>
                    <a:lnTo>
                      <a:pt x="114" y="106"/>
                    </a:lnTo>
                    <a:lnTo>
                      <a:pt x="116" y="100"/>
                    </a:lnTo>
                    <a:lnTo>
                      <a:pt x="116" y="98"/>
                    </a:lnTo>
                    <a:lnTo>
                      <a:pt x="116" y="9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91" name="Freeform 108"/>
              <p:cNvSpPr>
                <a:spLocks/>
              </p:cNvSpPr>
              <p:nvPr/>
            </p:nvSpPr>
            <p:spPr bwMode="auto">
              <a:xfrm>
                <a:off x="10509250" y="5988050"/>
                <a:ext cx="69850" cy="200025"/>
              </a:xfrm>
              <a:custGeom>
                <a:avLst/>
                <a:gdLst>
                  <a:gd name="T0" fmla="*/ 24 w 44"/>
                  <a:gd name="T1" fmla="*/ 8 h 126"/>
                  <a:gd name="T2" fmla="*/ 24 w 44"/>
                  <a:gd name="T3" fmla="*/ 8 h 126"/>
                  <a:gd name="T4" fmla="*/ 14 w 44"/>
                  <a:gd name="T5" fmla="*/ 62 h 126"/>
                  <a:gd name="T6" fmla="*/ 0 w 44"/>
                  <a:gd name="T7" fmla="*/ 116 h 126"/>
                  <a:gd name="T8" fmla="*/ 0 w 44"/>
                  <a:gd name="T9" fmla="*/ 116 h 126"/>
                  <a:gd name="T10" fmla="*/ 0 w 44"/>
                  <a:gd name="T11" fmla="*/ 118 h 126"/>
                  <a:gd name="T12" fmla="*/ 2 w 44"/>
                  <a:gd name="T13" fmla="*/ 122 h 126"/>
                  <a:gd name="T14" fmla="*/ 6 w 44"/>
                  <a:gd name="T15" fmla="*/ 126 h 126"/>
                  <a:gd name="T16" fmla="*/ 12 w 44"/>
                  <a:gd name="T17" fmla="*/ 126 h 126"/>
                  <a:gd name="T18" fmla="*/ 16 w 44"/>
                  <a:gd name="T19" fmla="*/ 124 h 126"/>
                  <a:gd name="T20" fmla="*/ 18 w 44"/>
                  <a:gd name="T21" fmla="*/ 122 h 126"/>
                  <a:gd name="T22" fmla="*/ 18 w 44"/>
                  <a:gd name="T23" fmla="*/ 122 h 126"/>
                  <a:gd name="T24" fmla="*/ 26 w 44"/>
                  <a:gd name="T25" fmla="*/ 94 h 126"/>
                  <a:gd name="T26" fmla="*/ 34 w 44"/>
                  <a:gd name="T27" fmla="*/ 66 h 126"/>
                  <a:gd name="T28" fmla="*/ 40 w 44"/>
                  <a:gd name="T29" fmla="*/ 40 h 126"/>
                  <a:gd name="T30" fmla="*/ 44 w 44"/>
                  <a:gd name="T31" fmla="*/ 10 h 126"/>
                  <a:gd name="T32" fmla="*/ 44 w 44"/>
                  <a:gd name="T33" fmla="*/ 10 h 126"/>
                  <a:gd name="T34" fmla="*/ 42 w 44"/>
                  <a:gd name="T35" fmla="*/ 6 h 126"/>
                  <a:gd name="T36" fmla="*/ 40 w 44"/>
                  <a:gd name="T37" fmla="*/ 4 h 126"/>
                  <a:gd name="T38" fmla="*/ 38 w 44"/>
                  <a:gd name="T39" fmla="*/ 0 h 126"/>
                  <a:gd name="T40" fmla="*/ 34 w 44"/>
                  <a:gd name="T41" fmla="*/ 0 h 126"/>
                  <a:gd name="T42" fmla="*/ 30 w 44"/>
                  <a:gd name="T43" fmla="*/ 0 h 126"/>
                  <a:gd name="T44" fmla="*/ 28 w 44"/>
                  <a:gd name="T45" fmla="*/ 0 h 126"/>
                  <a:gd name="T46" fmla="*/ 24 w 44"/>
                  <a:gd name="T47" fmla="*/ 4 h 126"/>
                  <a:gd name="T48" fmla="*/ 24 w 44"/>
                  <a:gd name="T49" fmla="*/ 8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4" h="126">
                    <a:moveTo>
                      <a:pt x="24" y="8"/>
                    </a:moveTo>
                    <a:lnTo>
                      <a:pt x="24" y="8"/>
                    </a:lnTo>
                    <a:lnTo>
                      <a:pt x="14" y="62"/>
                    </a:lnTo>
                    <a:lnTo>
                      <a:pt x="0" y="116"/>
                    </a:lnTo>
                    <a:lnTo>
                      <a:pt x="0" y="116"/>
                    </a:lnTo>
                    <a:lnTo>
                      <a:pt x="0" y="118"/>
                    </a:lnTo>
                    <a:lnTo>
                      <a:pt x="2" y="122"/>
                    </a:lnTo>
                    <a:lnTo>
                      <a:pt x="6" y="126"/>
                    </a:lnTo>
                    <a:lnTo>
                      <a:pt x="12" y="126"/>
                    </a:lnTo>
                    <a:lnTo>
                      <a:pt x="16" y="124"/>
                    </a:lnTo>
                    <a:lnTo>
                      <a:pt x="18" y="122"/>
                    </a:lnTo>
                    <a:lnTo>
                      <a:pt x="18" y="122"/>
                    </a:lnTo>
                    <a:lnTo>
                      <a:pt x="26" y="94"/>
                    </a:lnTo>
                    <a:lnTo>
                      <a:pt x="34" y="66"/>
                    </a:lnTo>
                    <a:lnTo>
                      <a:pt x="40" y="40"/>
                    </a:lnTo>
                    <a:lnTo>
                      <a:pt x="44" y="10"/>
                    </a:lnTo>
                    <a:lnTo>
                      <a:pt x="44" y="10"/>
                    </a:lnTo>
                    <a:lnTo>
                      <a:pt x="42" y="6"/>
                    </a:lnTo>
                    <a:lnTo>
                      <a:pt x="40" y="4"/>
                    </a:lnTo>
                    <a:lnTo>
                      <a:pt x="38" y="0"/>
                    </a:lnTo>
                    <a:lnTo>
                      <a:pt x="34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4" y="4"/>
                    </a:lnTo>
                    <a:lnTo>
                      <a:pt x="24" y="8"/>
                    </a:lnTo>
                    <a:close/>
                  </a:path>
                </a:pathLst>
              </a:custGeom>
              <a:solidFill>
                <a:srgbClr val="FDEC0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92" name="Freeform 109"/>
              <p:cNvSpPr>
                <a:spLocks/>
              </p:cNvSpPr>
              <p:nvPr/>
            </p:nvSpPr>
            <p:spPr bwMode="auto">
              <a:xfrm>
                <a:off x="10509250" y="5988050"/>
                <a:ext cx="69850" cy="200025"/>
              </a:xfrm>
              <a:custGeom>
                <a:avLst/>
                <a:gdLst>
                  <a:gd name="T0" fmla="*/ 24 w 44"/>
                  <a:gd name="T1" fmla="*/ 8 h 126"/>
                  <a:gd name="T2" fmla="*/ 24 w 44"/>
                  <a:gd name="T3" fmla="*/ 8 h 126"/>
                  <a:gd name="T4" fmla="*/ 14 w 44"/>
                  <a:gd name="T5" fmla="*/ 62 h 126"/>
                  <a:gd name="T6" fmla="*/ 0 w 44"/>
                  <a:gd name="T7" fmla="*/ 116 h 126"/>
                  <a:gd name="T8" fmla="*/ 0 w 44"/>
                  <a:gd name="T9" fmla="*/ 116 h 126"/>
                  <a:gd name="T10" fmla="*/ 0 w 44"/>
                  <a:gd name="T11" fmla="*/ 118 h 126"/>
                  <a:gd name="T12" fmla="*/ 2 w 44"/>
                  <a:gd name="T13" fmla="*/ 122 h 126"/>
                  <a:gd name="T14" fmla="*/ 6 w 44"/>
                  <a:gd name="T15" fmla="*/ 126 h 126"/>
                  <a:gd name="T16" fmla="*/ 12 w 44"/>
                  <a:gd name="T17" fmla="*/ 126 h 126"/>
                  <a:gd name="T18" fmla="*/ 16 w 44"/>
                  <a:gd name="T19" fmla="*/ 124 h 126"/>
                  <a:gd name="T20" fmla="*/ 18 w 44"/>
                  <a:gd name="T21" fmla="*/ 122 h 126"/>
                  <a:gd name="T22" fmla="*/ 18 w 44"/>
                  <a:gd name="T23" fmla="*/ 122 h 126"/>
                  <a:gd name="T24" fmla="*/ 26 w 44"/>
                  <a:gd name="T25" fmla="*/ 94 h 126"/>
                  <a:gd name="T26" fmla="*/ 34 w 44"/>
                  <a:gd name="T27" fmla="*/ 66 h 126"/>
                  <a:gd name="T28" fmla="*/ 40 w 44"/>
                  <a:gd name="T29" fmla="*/ 40 h 126"/>
                  <a:gd name="T30" fmla="*/ 44 w 44"/>
                  <a:gd name="T31" fmla="*/ 10 h 126"/>
                  <a:gd name="T32" fmla="*/ 44 w 44"/>
                  <a:gd name="T33" fmla="*/ 10 h 126"/>
                  <a:gd name="T34" fmla="*/ 42 w 44"/>
                  <a:gd name="T35" fmla="*/ 6 h 126"/>
                  <a:gd name="T36" fmla="*/ 40 w 44"/>
                  <a:gd name="T37" fmla="*/ 4 h 126"/>
                  <a:gd name="T38" fmla="*/ 38 w 44"/>
                  <a:gd name="T39" fmla="*/ 0 h 126"/>
                  <a:gd name="T40" fmla="*/ 34 w 44"/>
                  <a:gd name="T41" fmla="*/ 0 h 126"/>
                  <a:gd name="T42" fmla="*/ 30 w 44"/>
                  <a:gd name="T43" fmla="*/ 0 h 126"/>
                  <a:gd name="T44" fmla="*/ 28 w 44"/>
                  <a:gd name="T45" fmla="*/ 0 h 126"/>
                  <a:gd name="T46" fmla="*/ 24 w 44"/>
                  <a:gd name="T47" fmla="*/ 4 h 126"/>
                  <a:gd name="T48" fmla="*/ 24 w 44"/>
                  <a:gd name="T49" fmla="*/ 8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4" h="126">
                    <a:moveTo>
                      <a:pt x="24" y="8"/>
                    </a:moveTo>
                    <a:lnTo>
                      <a:pt x="24" y="8"/>
                    </a:lnTo>
                    <a:lnTo>
                      <a:pt x="14" y="62"/>
                    </a:lnTo>
                    <a:lnTo>
                      <a:pt x="0" y="116"/>
                    </a:lnTo>
                    <a:lnTo>
                      <a:pt x="0" y="116"/>
                    </a:lnTo>
                    <a:lnTo>
                      <a:pt x="0" y="118"/>
                    </a:lnTo>
                    <a:lnTo>
                      <a:pt x="2" y="122"/>
                    </a:lnTo>
                    <a:lnTo>
                      <a:pt x="6" y="126"/>
                    </a:lnTo>
                    <a:lnTo>
                      <a:pt x="12" y="126"/>
                    </a:lnTo>
                    <a:lnTo>
                      <a:pt x="16" y="124"/>
                    </a:lnTo>
                    <a:lnTo>
                      <a:pt x="18" y="122"/>
                    </a:lnTo>
                    <a:lnTo>
                      <a:pt x="18" y="122"/>
                    </a:lnTo>
                    <a:lnTo>
                      <a:pt x="26" y="94"/>
                    </a:lnTo>
                    <a:lnTo>
                      <a:pt x="34" y="66"/>
                    </a:lnTo>
                    <a:lnTo>
                      <a:pt x="40" y="40"/>
                    </a:lnTo>
                    <a:lnTo>
                      <a:pt x="44" y="10"/>
                    </a:lnTo>
                    <a:lnTo>
                      <a:pt x="44" y="10"/>
                    </a:lnTo>
                    <a:lnTo>
                      <a:pt x="42" y="6"/>
                    </a:lnTo>
                    <a:lnTo>
                      <a:pt x="40" y="4"/>
                    </a:lnTo>
                    <a:lnTo>
                      <a:pt x="38" y="0"/>
                    </a:lnTo>
                    <a:lnTo>
                      <a:pt x="34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4" y="4"/>
                    </a:lnTo>
                    <a:lnTo>
                      <a:pt x="24" y="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93" name="Freeform 110"/>
              <p:cNvSpPr>
                <a:spLocks/>
              </p:cNvSpPr>
              <p:nvPr/>
            </p:nvSpPr>
            <p:spPr bwMode="auto">
              <a:xfrm>
                <a:off x="10045700" y="5867400"/>
                <a:ext cx="158750" cy="187325"/>
              </a:xfrm>
              <a:custGeom>
                <a:avLst/>
                <a:gdLst>
                  <a:gd name="T0" fmla="*/ 82 w 100"/>
                  <a:gd name="T1" fmla="*/ 2 h 118"/>
                  <a:gd name="T2" fmla="*/ 82 w 100"/>
                  <a:gd name="T3" fmla="*/ 2 h 118"/>
                  <a:gd name="T4" fmla="*/ 42 w 100"/>
                  <a:gd name="T5" fmla="*/ 52 h 118"/>
                  <a:gd name="T6" fmla="*/ 2 w 100"/>
                  <a:gd name="T7" fmla="*/ 102 h 118"/>
                  <a:gd name="T8" fmla="*/ 2 w 100"/>
                  <a:gd name="T9" fmla="*/ 102 h 118"/>
                  <a:gd name="T10" fmla="*/ 0 w 100"/>
                  <a:gd name="T11" fmla="*/ 106 h 118"/>
                  <a:gd name="T12" fmla="*/ 0 w 100"/>
                  <a:gd name="T13" fmla="*/ 110 h 118"/>
                  <a:gd name="T14" fmla="*/ 0 w 100"/>
                  <a:gd name="T15" fmla="*/ 114 h 118"/>
                  <a:gd name="T16" fmla="*/ 4 w 100"/>
                  <a:gd name="T17" fmla="*/ 116 h 118"/>
                  <a:gd name="T18" fmla="*/ 6 w 100"/>
                  <a:gd name="T19" fmla="*/ 118 h 118"/>
                  <a:gd name="T20" fmla="*/ 10 w 100"/>
                  <a:gd name="T21" fmla="*/ 118 h 118"/>
                  <a:gd name="T22" fmla="*/ 14 w 100"/>
                  <a:gd name="T23" fmla="*/ 118 h 118"/>
                  <a:gd name="T24" fmla="*/ 16 w 100"/>
                  <a:gd name="T25" fmla="*/ 116 h 118"/>
                  <a:gd name="T26" fmla="*/ 16 w 100"/>
                  <a:gd name="T27" fmla="*/ 116 h 118"/>
                  <a:gd name="T28" fmla="*/ 40 w 100"/>
                  <a:gd name="T29" fmla="*/ 92 h 118"/>
                  <a:gd name="T30" fmla="*/ 60 w 100"/>
                  <a:gd name="T31" fmla="*/ 66 h 118"/>
                  <a:gd name="T32" fmla="*/ 80 w 100"/>
                  <a:gd name="T33" fmla="*/ 40 h 118"/>
                  <a:gd name="T34" fmla="*/ 98 w 100"/>
                  <a:gd name="T35" fmla="*/ 14 h 118"/>
                  <a:gd name="T36" fmla="*/ 98 w 100"/>
                  <a:gd name="T37" fmla="*/ 14 h 118"/>
                  <a:gd name="T38" fmla="*/ 100 w 100"/>
                  <a:gd name="T39" fmla="*/ 10 h 118"/>
                  <a:gd name="T40" fmla="*/ 98 w 100"/>
                  <a:gd name="T41" fmla="*/ 6 h 118"/>
                  <a:gd name="T42" fmla="*/ 94 w 100"/>
                  <a:gd name="T43" fmla="*/ 2 h 118"/>
                  <a:gd name="T44" fmla="*/ 88 w 100"/>
                  <a:gd name="T45" fmla="*/ 0 h 118"/>
                  <a:gd name="T46" fmla="*/ 84 w 100"/>
                  <a:gd name="T47" fmla="*/ 0 h 118"/>
                  <a:gd name="T48" fmla="*/ 82 w 100"/>
                  <a:gd name="T49" fmla="*/ 2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0" h="118">
                    <a:moveTo>
                      <a:pt x="82" y="2"/>
                    </a:moveTo>
                    <a:lnTo>
                      <a:pt x="82" y="2"/>
                    </a:lnTo>
                    <a:lnTo>
                      <a:pt x="42" y="52"/>
                    </a:lnTo>
                    <a:lnTo>
                      <a:pt x="2" y="102"/>
                    </a:lnTo>
                    <a:lnTo>
                      <a:pt x="2" y="102"/>
                    </a:lnTo>
                    <a:lnTo>
                      <a:pt x="0" y="106"/>
                    </a:lnTo>
                    <a:lnTo>
                      <a:pt x="0" y="110"/>
                    </a:lnTo>
                    <a:lnTo>
                      <a:pt x="0" y="114"/>
                    </a:lnTo>
                    <a:lnTo>
                      <a:pt x="4" y="116"/>
                    </a:lnTo>
                    <a:lnTo>
                      <a:pt x="6" y="118"/>
                    </a:lnTo>
                    <a:lnTo>
                      <a:pt x="10" y="118"/>
                    </a:lnTo>
                    <a:lnTo>
                      <a:pt x="14" y="118"/>
                    </a:lnTo>
                    <a:lnTo>
                      <a:pt x="16" y="116"/>
                    </a:lnTo>
                    <a:lnTo>
                      <a:pt x="16" y="116"/>
                    </a:lnTo>
                    <a:lnTo>
                      <a:pt x="40" y="92"/>
                    </a:lnTo>
                    <a:lnTo>
                      <a:pt x="60" y="66"/>
                    </a:lnTo>
                    <a:lnTo>
                      <a:pt x="80" y="40"/>
                    </a:lnTo>
                    <a:lnTo>
                      <a:pt x="98" y="14"/>
                    </a:lnTo>
                    <a:lnTo>
                      <a:pt x="98" y="14"/>
                    </a:lnTo>
                    <a:lnTo>
                      <a:pt x="100" y="10"/>
                    </a:lnTo>
                    <a:lnTo>
                      <a:pt x="98" y="6"/>
                    </a:lnTo>
                    <a:lnTo>
                      <a:pt x="94" y="2"/>
                    </a:lnTo>
                    <a:lnTo>
                      <a:pt x="88" y="0"/>
                    </a:lnTo>
                    <a:lnTo>
                      <a:pt x="84" y="0"/>
                    </a:lnTo>
                    <a:lnTo>
                      <a:pt x="82" y="2"/>
                    </a:lnTo>
                    <a:close/>
                  </a:path>
                </a:pathLst>
              </a:custGeom>
              <a:solidFill>
                <a:srgbClr val="FDEC0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94" name="Freeform 111"/>
              <p:cNvSpPr>
                <a:spLocks/>
              </p:cNvSpPr>
              <p:nvPr/>
            </p:nvSpPr>
            <p:spPr bwMode="auto">
              <a:xfrm>
                <a:off x="10045700" y="5867400"/>
                <a:ext cx="158750" cy="187325"/>
              </a:xfrm>
              <a:custGeom>
                <a:avLst/>
                <a:gdLst>
                  <a:gd name="T0" fmla="*/ 82 w 100"/>
                  <a:gd name="T1" fmla="*/ 2 h 118"/>
                  <a:gd name="T2" fmla="*/ 82 w 100"/>
                  <a:gd name="T3" fmla="*/ 2 h 118"/>
                  <a:gd name="T4" fmla="*/ 42 w 100"/>
                  <a:gd name="T5" fmla="*/ 52 h 118"/>
                  <a:gd name="T6" fmla="*/ 2 w 100"/>
                  <a:gd name="T7" fmla="*/ 102 h 118"/>
                  <a:gd name="T8" fmla="*/ 2 w 100"/>
                  <a:gd name="T9" fmla="*/ 102 h 118"/>
                  <a:gd name="T10" fmla="*/ 0 w 100"/>
                  <a:gd name="T11" fmla="*/ 106 h 118"/>
                  <a:gd name="T12" fmla="*/ 0 w 100"/>
                  <a:gd name="T13" fmla="*/ 110 h 118"/>
                  <a:gd name="T14" fmla="*/ 0 w 100"/>
                  <a:gd name="T15" fmla="*/ 114 h 118"/>
                  <a:gd name="T16" fmla="*/ 4 w 100"/>
                  <a:gd name="T17" fmla="*/ 116 h 118"/>
                  <a:gd name="T18" fmla="*/ 6 w 100"/>
                  <a:gd name="T19" fmla="*/ 118 h 118"/>
                  <a:gd name="T20" fmla="*/ 10 w 100"/>
                  <a:gd name="T21" fmla="*/ 118 h 118"/>
                  <a:gd name="T22" fmla="*/ 14 w 100"/>
                  <a:gd name="T23" fmla="*/ 118 h 118"/>
                  <a:gd name="T24" fmla="*/ 16 w 100"/>
                  <a:gd name="T25" fmla="*/ 116 h 118"/>
                  <a:gd name="T26" fmla="*/ 16 w 100"/>
                  <a:gd name="T27" fmla="*/ 116 h 118"/>
                  <a:gd name="T28" fmla="*/ 40 w 100"/>
                  <a:gd name="T29" fmla="*/ 92 h 118"/>
                  <a:gd name="T30" fmla="*/ 60 w 100"/>
                  <a:gd name="T31" fmla="*/ 66 h 118"/>
                  <a:gd name="T32" fmla="*/ 80 w 100"/>
                  <a:gd name="T33" fmla="*/ 40 h 118"/>
                  <a:gd name="T34" fmla="*/ 98 w 100"/>
                  <a:gd name="T35" fmla="*/ 14 h 118"/>
                  <a:gd name="T36" fmla="*/ 98 w 100"/>
                  <a:gd name="T37" fmla="*/ 14 h 118"/>
                  <a:gd name="T38" fmla="*/ 100 w 100"/>
                  <a:gd name="T39" fmla="*/ 10 h 118"/>
                  <a:gd name="T40" fmla="*/ 98 w 100"/>
                  <a:gd name="T41" fmla="*/ 6 h 118"/>
                  <a:gd name="T42" fmla="*/ 94 w 100"/>
                  <a:gd name="T43" fmla="*/ 2 h 118"/>
                  <a:gd name="T44" fmla="*/ 88 w 100"/>
                  <a:gd name="T45" fmla="*/ 0 h 118"/>
                  <a:gd name="T46" fmla="*/ 84 w 100"/>
                  <a:gd name="T47" fmla="*/ 0 h 118"/>
                  <a:gd name="T48" fmla="*/ 82 w 100"/>
                  <a:gd name="T49" fmla="*/ 2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0" h="118">
                    <a:moveTo>
                      <a:pt x="82" y="2"/>
                    </a:moveTo>
                    <a:lnTo>
                      <a:pt x="82" y="2"/>
                    </a:lnTo>
                    <a:lnTo>
                      <a:pt x="42" y="52"/>
                    </a:lnTo>
                    <a:lnTo>
                      <a:pt x="2" y="102"/>
                    </a:lnTo>
                    <a:lnTo>
                      <a:pt x="2" y="102"/>
                    </a:lnTo>
                    <a:lnTo>
                      <a:pt x="0" y="106"/>
                    </a:lnTo>
                    <a:lnTo>
                      <a:pt x="0" y="110"/>
                    </a:lnTo>
                    <a:lnTo>
                      <a:pt x="0" y="114"/>
                    </a:lnTo>
                    <a:lnTo>
                      <a:pt x="4" y="116"/>
                    </a:lnTo>
                    <a:lnTo>
                      <a:pt x="6" y="118"/>
                    </a:lnTo>
                    <a:lnTo>
                      <a:pt x="10" y="118"/>
                    </a:lnTo>
                    <a:lnTo>
                      <a:pt x="14" y="118"/>
                    </a:lnTo>
                    <a:lnTo>
                      <a:pt x="16" y="116"/>
                    </a:lnTo>
                    <a:lnTo>
                      <a:pt x="16" y="116"/>
                    </a:lnTo>
                    <a:lnTo>
                      <a:pt x="40" y="92"/>
                    </a:lnTo>
                    <a:lnTo>
                      <a:pt x="60" y="66"/>
                    </a:lnTo>
                    <a:lnTo>
                      <a:pt x="80" y="40"/>
                    </a:lnTo>
                    <a:lnTo>
                      <a:pt x="98" y="14"/>
                    </a:lnTo>
                    <a:lnTo>
                      <a:pt x="98" y="14"/>
                    </a:lnTo>
                    <a:lnTo>
                      <a:pt x="100" y="10"/>
                    </a:lnTo>
                    <a:lnTo>
                      <a:pt x="98" y="6"/>
                    </a:lnTo>
                    <a:lnTo>
                      <a:pt x="94" y="2"/>
                    </a:lnTo>
                    <a:lnTo>
                      <a:pt x="88" y="0"/>
                    </a:lnTo>
                    <a:lnTo>
                      <a:pt x="84" y="0"/>
                    </a:lnTo>
                    <a:lnTo>
                      <a:pt x="82" y="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95" name="Freeform 112"/>
              <p:cNvSpPr>
                <a:spLocks/>
              </p:cNvSpPr>
              <p:nvPr/>
            </p:nvSpPr>
            <p:spPr bwMode="auto">
              <a:xfrm>
                <a:off x="9445625" y="5451475"/>
                <a:ext cx="282575" cy="168275"/>
              </a:xfrm>
              <a:custGeom>
                <a:avLst/>
                <a:gdLst>
                  <a:gd name="T0" fmla="*/ 142 w 178"/>
                  <a:gd name="T1" fmla="*/ 0 h 106"/>
                  <a:gd name="T2" fmla="*/ 142 w 178"/>
                  <a:gd name="T3" fmla="*/ 0 h 106"/>
                  <a:gd name="T4" fmla="*/ 66 w 178"/>
                  <a:gd name="T5" fmla="*/ 24 h 106"/>
                  <a:gd name="T6" fmla="*/ 26 w 178"/>
                  <a:gd name="T7" fmla="*/ 38 h 106"/>
                  <a:gd name="T8" fmla="*/ 12 w 178"/>
                  <a:gd name="T9" fmla="*/ 44 h 106"/>
                  <a:gd name="T10" fmla="*/ 4 w 178"/>
                  <a:gd name="T11" fmla="*/ 52 h 106"/>
                  <a:gd name="T12" fmla="*/ 4 w 178"/>
                  <a:gd name="T13" fmla="*/ 52 h 106"/>
                  <a:gd name="T14" fmla="*/ 0 w 178"/>
                  <a:gd name="T15" fmla="*/ 58 h 106"/>
                  <a:gd name="T16" fmla="*/ 0 w 178"/>
                  <a:gd name="T17" fmla="*/ 66 h 106"/>
                  <a:gd name="T18" fmla="*/ 4 w 178"/>
                  <a:gd name="T19" fmla="*/ 76 h 106"/>
                  <a:gd name="T20" fmla="*/ 8 w 178"/>
                  <a:gd name="T21" fmla="*/ 84 h 106"/>
                  <a:gd name="T22" fmla="*/ 18 w 178"/>
                  <a:gd name="T23" fmla="*/ 100 h 106"/>
                  <a:gd name="T24" fmla="*/ 24 w 178"/>
                  <a:gd name="T25" fmla="*/ 104 h 106"/>
                  <a:gd name="T26" fmla="*/ 28 w 178"/>
                  <a:gd name="T27" fmla="*/ 106 h 106"/>
                  <a:gd name="T28" fmla="*/ 28 w 178"/>
                  <a:gd name="T29" fmla="*/ 106 h 106"/>
                  <a:gd name="T30" fmla="*/ 54 w 178"/>
                  <a:gd name="T31" fmla="*/ 106 h 106"/>
                  <a:gd name="T32" fmla="*/ 102 w 178"/>
                  <a:gd name="T33" fmla="*/ 102 h 106"/>
                  <a:gd name="T34" fmla="*/ 128 w 178"/>
                  <a:gd name="T35" fmla="*/ 98 h 106"/>
                  <a:gd name="T36" fmla="*/ 150 w 178"/>
                  <a:gd name="T37" fmla="*/ 94 h 106"/>
                  <a:gd name="T38" fmla="*/ 168 w 178"/>
                  <a:gd name="T39" fmla="*/ 88 h 106"/>
                  <a:gd name="T40" fmla="*/ 174 w 178"/>
                  <a:gd name="T41" fmla="*/ 84 h 106"/>
                  <a:gd name="T42" fmla="*/ 176 w 178"/>
                  <a:gd name="T43" fmla="*/ 80 h 106"/>
                  <a:gd name="T44" fmla="*/ 176 w 178"/>
                  <a:gd name="T45" fmla="*/ 80 h 106"/>
                  <a:gd name="T46" fmla="*/ 178 w 178"/>
                  <a:gd name="T47" fmla="*/ 70 h 106"/>
                  <a:gd name="T48" fmla="*/ 176 w 178"/>
                  <a:gd name="T49" fmla="*/ 58 h 106"/>
                  <a:gd name="T50" fmla="*/ 172 w 178"/>
                  <a:gd name="T51" fmla="*/ 44 h 106"/>
                  <a:gd name="T52" fmla="*/ 168 w 178"/>
                  <a:gd name="T53" fmla="*/ 30 h 106"/>
                  <a:gd name="T54" fmla="*/ 162 w 178"/>
                  <a:gd name="T55" fmla="*/ 16 h 106"/>
                  <a:gd name="T56" fmla="*/ 154 w 178"/>
                  <a:gd name="T57" fmla="*/ 6 h 106"/>
                  <a:gd name="T58" fmla="*/ 148 w 178"/>
                  <a:gd name="T59" fmla="*/ 0 h 106"/>
                  <a:gd name="T60" fmla="*/ 144 w 178"/>
                  <a:gd name="T61" fmla="*/ 0 h 106"/>
                  <a:gd name="T62" fmla="*/ 142 w 178"/>
                  <a:gd name="T63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78" h="106">
                    <a:moveTo>
                      <a:pt x="142" y="0"/>
                    </a:moveTo>
                    <a:lnTo>
                      <a:pt x="142" y="0"/>
                    </a:lnTo>
                    <a:lnTo>
                      <a:pt x="66" y="24"/>
                    </a:lnTo>
                    <a:lnTo>
                      <a:pt x="26" y="38"/>
                    </a:lnTo>
                    <a:lnTo>
                      <a:pt x="12" y="44"/>
                    </a:lnTo>
                    <a:lnTo>
                      <a:pt x="4" y="52"/>
                    </a:lnTo>
                    <a:lnTo>
                      <a:pt x="4" y="52"/>
                    </a:lnTo>
                    <a:lnTo>
                      <a:pt x="0" y="58"/>
                    </a:lnTo>
                    <a:lnTo>
                      <a:pt x="0" y="66"/>
                    </a:lnTo>
                    <a:lnTo>
                      <a:pt x="4" y="76"/>
                    </a:lnTo>
                    <a:lnTo>
                      <a:pt x="8" y="84"/>
                    </a:lnTo>
                    <a:lnTo>
                      <a:pt x="18" y="100"/>
                    </a:lnTo>
                    <a:lnTo>
                      <a:pt x="24" y="104"/>
                    </a:lnTo>
                    <a:lnTo>
                      <a:pt x="28" y="106"/>
                    </a:lnTo>
                    <a:lnTo>
                      <a:pt x="28" y="106"/>
                    </a:lnTo>
                    <a:lnTo>
                      <a:pt x="54" y="106"/>
                    </a:lnTo>
                    <a:lnTo>
                      <a:pt x="102" y="102"/>
                    </a:lnTo>
                    <a:lnTo>
                      <a:pt x="128" y="98"/>
                    </a:lnTo>
                    <a:lnTo>
                      <a:pt x="150" y="94"/>
                    </a:lnTo>
                    <a:lnTo>
                      <a:pt x="168" y="88"/>
                    </a:lnTo>
                    <a:lnTo>
                      <a:pt x="174" y="84"/>
                    </a:lnTo>
                    <a:lnTo>
                      <a:pt x="176" y="80"/>
                    </a:lnTo>
                    <a:lnTo>
                      <a:pt x="176" y="80"/>
                    </a:lnTo>
                    <a:lnTo>
                      <a:pt x="178" y="70"/>
                    </a:lnTo>
                    <a:lnTo>
                      <a:pt x="176" y="58"/>
                    </a:lnTo>
                    <a:lnTo>
                      <a:pt x="172" y="44"/>
                    </a:lnTo>
                    <a:lnTo>
                      <a:pt x="168" y="30"/>
                    </a:lnTo>
                    <a:lnTo>
                      <a:pt x="162" y="16"/>
                    </a:lnTo>
                    <a:lnTo>
                      <a:pt x="154" y="6"/>
                    </a:lnTo>
                    <a:lnTo>
                      <a:pt x="148" y="0"/>
                    </a:lnTo>
                    <a:lnTo>
                      <a:pt x="144" y="0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rgbClr val="FEE1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96" name="Freeform 113"/>
              <p:cNvSpPr>
                <a:spLocks/>
              </p:cNvSpPr>
              <p:nvPr/>
            </p:nvSpPr>
            <p:spPr bwMode="auto">
              <a:xfrm>
                <a:off x="9445625" y="5451475"/>
                <a:ext cx="282575" cy="168275"/>
              </a:xfrm>
              <a:custGeom>
                <a:avLst/>
                <a:gdLst>
                  <a:gd name="T0" fmla="*/ 142 w 178"/>
                  <a:gd name="T1" fmla="*/ 0 h 106"/>
                  <a:gd name="T2" fmla="*/ 142 w 178"/>
                  <a:gd name="T3" fmla="*/ 0 h 106"/>
                  <a:gd name="T4" fmla="*/ 66 w 178"/>
                  <a:gd name="T5" fmla="*/ 24 h 106"/>
                  <a:gd name="T6" fmla="*/ 26 w 178"/>
                  <a:gd name="T7" fmla="*/ 38 h 106"/>
                  <a:gd name="T8" fmla="*/ 12 w 178"/>
                  <a:gd name="T9" fmla="*/ 44 h 106"/>
                  <a:gd name="T10" fmla="*/ 4 w 178"/>
                  <a:gd name="T11" fmla="*/ 52 h 106"/>
                  <a:gd name="T12" fmla="*/ 4 w 178"/>
                  <a:gd name="T13" fmla="*/ 52 h 106"/>
                  <a:gd name="T14" fmla="*/ 0 w 178"/>
                  <a:gd name="T15" fmla="*/ 58 h 106"/>
                  <a:gd name="T16" fmla="*/ 0 w 178"/>
                  <a:gd name="T17" fmla="*/ 66 h 106"/>
                  <a:gd name="T18" fmla="*/ 4 w 178"/>
                  <a:gd name="T19" fmla="*/ 76 h 106"/>
                  <a:gd name="T20" fmla="*/ 8 w 178"/>
                  <a:gd name="T21" fmla="*/ 84 h 106"/>
                  <a:gd name="T22" fmla="*/ 18 w 178"/>
                  <a:gd name="T23" fmla="*/ 100 h 106"/>
                  <a:gd name="T24" fmla="*/ 24 w 178"/>
                  <a:gd name="T25" fmla="*/ 104 h 106"/>
                  <a:gd name="T26" fmla="*/ 28 w 178"/>
                  <a:gd name="T27" fmla="*/ 106 h 106"/>
                  <a:gd name="T28" fmla="*/ 28 w 178"/>
                  <a:gd name="T29" fmla="*/ 106 h 106"/>
                  <a:gd name="T30" fmla="*/ 54 w 178"/>
                  <a:gd name="T31" fmla="*/ 106 h 106"/>
                  <a:gd name="T32" fmla="*/ 102 w 178"/>
                  <a:gd name="T33" fmla="*/ 102 h 106"/>
                  <a:gd name="T34" fmla="*/ 128 w 178"/>
                  <a:gd name="T35" fmla="*/ 98 h 106"/>
                  <a:gd name="T36" fmla="*/ 150 w 178"/>
                  <a:gd name="T37" fmla="*/ 94 h 106"/>
                  <a:gd name="T38" fmla="*/ 168 w 178"/>
                  <a:gd name="T39" fmla="*/ 88 h 106"/>
                  <a:gd name="T40" fmla="*/ 174 w 178"/>
                  <a:gd name="T41" fmla="*/ 84 h 106"/>
                  <a:gd name="T42" fmla="*/ 176 w 178"/>
                  <a:gd name="T43" fmla="*/ 80 h 106"/>
                  <a:gd name="T44" fmla="*/ 176 w 178"/>
                  <a:gd name="T45" fmla="*/ 80 h 106"/>
                  <a:gd name="T46" fmla="*/ 178 w 178"/>
                  <a:gd name="T47" fmla="*/ 70 h 106"/>
                  <a:gd name="T48" fmla="*/ 176 w 178"/>
                  <a:gd name="T49" fmla="*/ 58 h 106"/>
                  <a:gd name="T50" fmla="*/ 172 w 178"/>
                  <a:gd name="T51" fmla="*/ 44 h 106"/>
                  <a:gd name="T52" fmla="*/ 168 w 178"/>
                  <a:gd name="T53" fmla="*/ 30 h 106"/>
                  <a:gd name="T54" fmla="*/ 162 w 178"/>
                  <a:gd name="T55" fmla="*/ 16 h 106"/>
                  <a:gd name="T56" fmla="*/ 154 w 178"/>
                  <a:gd name="T57" fmla="*/ 6 h 106"/>
                  <a:gd name="T58" fmla="*/ 148 w 178"/>
                  <a:gd name="T59" fmla="*/ 0 h 106"/>
                  <a:gd name="T60" fmla="*/ 144 w 178"/>
                  <a:gd name="T61" fmla="*/ 0 h 106"/>
                  <a:gd name="T62" fmla="*/ 142 w 178"/>
                  <a:gd name="T63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78" h="106">
                    <a:moveTo>
                      <a:pt x="142" y="0"/>
                    </a:moveTo>
                    <a:lnTo>
                      <a:pt x="142" y="0"/>
                    </a:lnTo>
                    <a:lnTo>
                      <a:pt x="66" y="24"/>
                    </a:lnTo>
                    <a:lnTo>
                      <a:pt x="26" y="38"/>
                    </a:lnTo>
                    <a:lnTo>
                      <a:pt x="12" y="44"/>
                    </a:lnTo>
                    <a:lnTo>
                      <a:pt x="4" y="52"/>
                    </a:lnTo>
                    <a:lnTo>
                      <a:pt x="4" y="52"/>
                    </a:lnTo>
                    <a:lnTo>
                      <a:pt x="0" y="58"/>
                    </a:lnTo>
                    <a:lnTo>
                      <a:pt x="0" y="66"/>
                    </a:lnTo>
                    <a:lnTo>
                      <a:pt x="4" y="76"/>
                    </a:lnTo>
                    <a:lnTo>
                      <a:pt x="8" y="84"/>
                    </a:lnTo>
                    <a:lnTo>
                      <a:pt x="18" y="100"/>
                    </a:lnTo>
                    <a:lnTo>
                      <a:pt x="24" y="104"/>
                    </a:lnTo>
                    <a:lnTo>
                      <a:pt x="28" y="106"/>
                    </a:lnTo>
                    <a:lnTo>
                      <a:pt x="28" y="106"/>
                    </a:lnTo>
                    <a:lnTo>
                      <a:pt x="54" y="106"/>
                    </a:lnTo>
                    <a:lnTo>
                      <a:pt x="102" y="102"/>
                    </a:lnTo>
                    <a:lnTo>
                      <a:pt x="128" y="98"/>
                    </a:lnTo>
                    <a:lnTo>
                      <a:pt x="150" y="94"/>
                    </a:lnTo>
                    <a:lnTo>
                      <a:pt x="168" y="88"/>
                    </a:lnTo>
                    <a:lnTo>
                      <a:pt x="174" y="84"/>
                    </a:lnTo>
                    <a:lnTo>
                      <a:pt x="176" y="80"/>
                    </a:lnTo>
                    <a:lnTo>
                      <a:pt x="176" y="80"/>
                    </a:lnTo>
                    <a:lnTo>
                      <a:pt x="178" y="70"/>
                    </a:lnTo>
                    <a:lnTo>
                      <a:pt x="176" y="58"/>
                    </a:lnTo>
                    <a:lnTo>
                      <a:pt x="172" y="44"/>
                    </a:lnTo>
                    <a:lnTo>
                      <a:pt x="168" y="30"/>
                    </a:lnTo>
                    <a:lnTo>
                      <a:pt x="162" y="16"/>
                    </a:lnTo>
                    <a:lnTo>
                      <a:pt x="154" y="6"/>
                    </a:lnTo>
                    <a:lnTo>
                      <a:pt x="148" y="0"/>
                    </a:lnTo>
                    <a:lnTo>
                      <a:pt x="144" y="0"/>
                    </a:lnTo>
                    <a:lnTo>
                      <a:pt x="14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97" name="Freeform 114"/>
              <p:cNvSpPr>
                <a:spLocks/>
              </p:cNvSpPr>
              <p:nvPr/>
            </p:nvSpPr>
            <p:spPr bwMode="auto">
              <a:xfrm>
                <a:off x="9445625" y="5683250"/>
                <a:ext cx="266700" cy="203200"/>
              </a:xfrm>
              <a:custGeom>
                <a:avLst/>
                <a:gdLst>
                  <a:gd name="T0" fmla="*/ 12 w 168"/>
                  <a:gd name="T1" fmla="*/ 8 h 128"/>
                  <a:gd name="T2" fmla="*/ 12 w 168"/>
                  <a:gd name="T3" fmla="*/ 8 h 128"/>
                  <a:gd name="T4" fmla="*/ 38 w 168"/>
                  <a:gd name="T5" fmla="*/ 6 h 128"/>
                  <a:gd name="T6" fmla="*/ 90 w 168"/>
                  <a:gd name="T7" fmla="*/ 2 h 128"/>
                  <a:gd name="T8" fmla="*/ 142 w 168"/>
                  <a:gd name="T9" fmla="*/ 0 h 128"/>
                  <a:gd name="T10" fmla="*/ 158 w 168"/>
                  <a:gd name="T11" fmla="*/ 2 h 128"/>
                  <a:gd name="T12" fmla="*/ 164 w 168"/>
                  <a:gd name="T13" fmla="*/ 4 h 128"/>
                  <a:gd name="T14" fmla="*/ 166 w 168"/>
                  <a:gd name="T15" fmla="*/ 4 h 128"/>
                  <a:gd name="T16" fmla="*/ 166 w 168"/>
                  <a:gd name="T17" fmla="*/ 4 h 128"/>
                  <a:gd name="T18" fmla="*/ 168 w 168"/>
                  <a:gd name="T19" fmla="*/ 14 h 128"/>
                  <a:gd name="T20" fmla="*/ 168 w 168"/>
                  <a:gd name="T21" fmla="*/ 26 h 128"/>
                  <a:gd name="T22" fmla="*/ 166 w 168"/>
                  <a:gd name="T23" fmla="*/ 38 h 128"/>
                  <a:gd name="T24" fmla="*/ 162 w 168"/>
                  <a:gd name="T25" fmla="*/ 50 h 128"/>
                  <a:gd name="T26" fmla="*/ 162 w 168"/>
                  <a:gd name="T27" fmla="*/ 50 h 128"/>
                  <a:gd name="T28" fmla="*/ 156 w 168"/>
                  <a:gd name="T29" fmla="*/ 60 h 128"/>
                  <a:gd name="T30" fmla="*/ 150 w 168"/>
                  <a:gd name="T31" fmla="*/ 66 h 128"/>
                  <a:gd name="T32" fmla="*/ 142 w 168"/>
                  <a:gd name="T33" fmla="*/ 70 h 128"/>
                  <a:gd name="T34" fmla="*/ 142 w 168"/>
                  <a:gd name="T35" fmla="*/ 70 h 128"/>
                  <a:gd name="T36" fmla="*/ 142 w 168"/>
                  <a:gd name="T37" fmla="*/ 98 h 128"/>
                  <a:gd name="T38" fmla="*/ 140 w 168"/>
                  <a:gd name="T39" fmla="*/ 118 h 128"/>
                  <a:gd name="T40" fmla="*/ 138 w 168"/>
                  <a:gd name="T41" fmla="*/ 124 h 128"/>
                  <a:gd name="T42" fmla="*/ 136 w 168"/>
                  <a:gd name="T43" fmla="*/ 128 h 128"/>
                  <a:gd name="T44" fmla="*/ 136 w 168"/>
                  <a:gd name="T45" fmla="*/ 128 h 128"/>
                  <a:gd name="T46" fmla="*/ 128 w 168"/>
                  <a:gd name="T47" fmla="*/ 128 h 128"/>
                  <a:gd name="T48" fmla="*/ 114 w 168"/>
                  <a:gd name="T49" fmla="*/ 128 h 128"/>
                  <a:gd name="T50" fmla="*/ 78 w 168"/>
                  <a:gd name="T51" fmla="*/ 124 h 128"/>
                  <a:gd name="T52" fmla="*/ 16 w 168"/>
                  <a:gd name="T53" fmla="*/ 118 h 128"/>
                  <a:gd name="T54" fmla="*/ 16 w 168"/>
                  <a:gd name="T55" fmla="*/ 118 h 128"/>
                  <a:gd name="T56" fmla="*/ 10 w 168"/>
                  <a:gd name="T57" fmla="*/ 114 h 128"/>
                  <a:gd name="T58" fmla="*/ 6 w 168"/>
                  <a:gd name="T59" fmla="*/ 108 h 128"/>
                  <a:gd name="T60" fmla="*/ 4 w 168"/>
                  <a:gd name="T61" fmla="*/ 98 h 128"/>
                  <a:gd name="T62" fmla="*/ 4 w 168"/>
                  <a:gd name="T63" fmla="*/ 88 h 128"/>
                  <a:gd name="T64" fmla="*/ 4 w 168"/>
                  <a:gd name="T65" fmla="*/ 70 h 128"/>
                  <a:gd name="T66" fmla="*/ 4 w 168"/>
                  <a:gd name="T67" fmla="*/ 62 h 128"/>
                  <a:gd name="T68" fmla="*/ 4 w 168"/>
                  <a:gd name="T69" fmla="*/ 62 h 128"/>
                  <a:gd name="T70" fmla="*/ 2 w 168"/>
                  <a:gd name="T71" fmla="*/ 54 h 128"/>
                  <a:gd name="T72" fmla="*/ 0 w 168"/>
                  <a:gd name="T73" fmla="*/ 36 h 128"/>
                  <a:gd name="T74" fmla="*/ 0 w 168"/>
                  <a:gd name="T75" fmla="*/ 26 h 128"/>
                  <a:gd name="T76" fmla="*/ 2 w 168"/>
                  <a:gd name="T77" fmla="*/ 18 h 128"/>
                  <a:gd name="T78" fmla="*/ 4 w 168"/>
                  <a:gd name="T79" fmla="*/ 10 h 128"/>
                  <a:gd name="T80" fmla="*/ 8 w 168"/>
                  <a:gd name="T81" fmla="*/ 8 h 128"/>
                  <a:gd name="T82" fmla="*/ 12 w 168"/>
                  <a:gd name="T83" fmla="*/ 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68" h="128">
                    <a:moveTo>
                      <a:pt x="12" y="8"/>
                    </a:moveTo>
                    <a:lnTo>
                      <a:pt x="12" y="8"/>
                    </a:lnTo>
                    <a:lnTo>
                      <a:pt x="38" y="6"/>
                    </a:lnTo>
                    <a:lnTo>
                      <a:pt x="90" y="2"/>
                    </a:lnTo>
                    <a:lnTo>
                      <a:pt x="142" y="0"/>
                    </a:lnTo>
                    <a:lnTo>
                      <a:pt x="158" y="2"/>
                    </a:lnTo>
                    <a:lnTo>
                      <a:pt x="164" y="4"/>
                    </a:lnTo>
                    <a:lnTo>
                      <a:pt x="166" y="4"/>
                    </a:lnTo>
                    <a:lnTo>
                      <a:pt x="166" y="4"/>
                    </a:lnTo>
                    <a:lnTo>
                      <a:pt x="168" y="14"/>
                    </a:lnTo>
                    <a:lnTo>
                      <a:pt x="168" y="26"/>
                    </a:lnTo>
                    <a:lnTo>
                      <a:pt x="166" y="38"/>
                    </a:lnTo>
                    <a:lnTo>
                      <a:pt x="162" y="50"/>
                    </a:lnTo>
                    <a:lnTo>
                      <a:pt x="162" y="50"/>
                    </a:lnTo>
                    <a:lnTo>
                      <a:pt x="156" y="60"/>
                    </a:lnTo>
                    <a:lnTo>
                      <a:pt x="150" y="66"/>
                    </a:lnTo>
                    <a:lnTo>
                      <a:pt x="142" y="70"/>
                    </a:lnTo>
                    <a:lnTo>
                      <a:pt x="142" y="70"/>
                    </a:lnTo>
                    <a:lnTo>
                      <a:pt x="142" y="98"/>
                    </a:lnTo>
                    <a:lnTo>
                      <a:pt x="140" y="118"/>
                    </a:lnTo>
                    <a:lnTo>
                      <a:pt x="138" y="124"/>
                    </a:lnTo>
                    <a:lnTo>
                      <a:pt x="136" y="128"/>
                    </a:lnTo>
                    <a:lnTo>
                      <a:pt x="136" y="128"/>
                    </a:lnTo>
                    <a:lnTo>
                      <a:pt x="128" y="128"/>
                    </a:lnTo>
                    <a:lnTo>
                      <a:pt x="114" y="128"/>
                    </a:lnTo>
                    <a:lnTo>
                      <a:pt x="78" y="124"/>
                    </a:lnTo>
                    <a:lnTo>
                      <a:pt x="16" y="118"/>
                    </a:lnTo>
                    <a:lnTo>
                      <a:pt x="16" y="118"/>
                    </a:lnTo>
                    <a:lnTo>
                      <a:pt x="10" y="114"/>
                    </a:lnTo>
                    <a:lnTo>
                      <a:pt x="6" y="108"/>
                    </a:lnTo>
                    <a:lnTo>
                      <a:pt x="4" y="98"/>
                    </a:lnTo>
                    <a:lnTo>
                      <a:pt x="4" y="88"/>
                    </a:lnTo>
                    <a:lnTo>
                      <a:pt x="4" y="70"/>
                    </a:lnTo>
                    <a:lnTo>
                      <a:pt x="4" y="62"/>
                    </a:lnTo>
                    <a:lnTo>
                      <a:pt x="4" y="62"/>
                    </a:lnTo>
                    <a:lnTo>
                      <a:pt x="2" y="54"/>
                    </a:lnTo>
                    <a:lnTo>
                      <a:pt x="0" y="36"/>
                    </a:lnTo>
                    <a:lnTo>
                      <a:pt x="0" y="26"/>
                    </a:lnTo>
                    <a:lnTo>
                      <a:pt x="2" y="18"/>
                    </a:lnTo>
                    <a:lnTo>
                      <a:pt x="4" y="10"/>
                    </a:lnTo>
                    <a:lnTo>
                      <a:pt x="8" y="8"/>
                    </a:lnTo>
                    <a:lnTo>
                      <a:pt x="12" y="8"/>
                    </a:lnTo>
                    <a:close/>
                  </a:path>
                </a:pathLst>
              </a:custGeom>
              <a:solidFill>
                <a:srgbClr val="FEE1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98" name="Freeform 115"/>
              <p:cNvSpPr>
                <a:spLocks/>
              </p:cNvSpPr>
              <p:nvPr/>
            </p:nvSpPr>
            <p:spPr bwMode="auto">
              <a:xfrm>
                <a:off x="9445625" y="5683250"/>
                <a:ext cx="266700" cy="203200"/>
              </a:xfrm>
              <a:custGeom>
                <a:avLst/>
                <a:gdLst>
                  <a:gd name="T0" fmla="*/ 12 w 168"/>
                  <a:gd name="T1" fmla="*/ 8 h 128"/>
                  <a:gd name="T2" fmla="*/ 12 w 168"/>
                  <a:gd name="T3" fmla="*/ 8 h 128"/>
                  <a:gd name="T4" fmla="*/ 38 w 168"/>
                  <a:gd name="T5" fmla="*/ 6 h 128"/>
                  <a:gd name="T6" fmla="*/ 90 w 168"/>
                  <a:gd name="T7" fmla="*/ 2 h 128"/>
                  <a:gd name="T8" fmla="*/ 142 w 168"/>
                  <a:gd name="T9" fmla="*/ 0 h 128"/>
                  <a:gd name="T10" fmla="*/ 158 w 168"/>
                  <a:gd name="T11" fmla="*/ 2 h 128"/>
                  <a:gd name="T12" fmla="*/ 164 w 168"/>
                  <a:gd name="T13" fmla="*/ 4 h 128"/>
                  <a:gd name="T14" fmla="*/ 166 w 168"/>
                  <a:gd name="T15" fmla="*/ 4 h 128"/>
                  <a:gd name="T16" fmla="*/ 166 w 168"/>
                  <a:gd name="T17" fmla="*/ 4 h 128"/>
                  <a:gd name="T18" fmla="*/ 168 w 168"/>
                  <a:gd name="T19" fmla="*/ 14 h 128"/>
                  <a:gd name="T20" fmla="*/ 168 w 168"/>
                  <a:gd name="T21" fmla="*/ 26 h 128"/>
                  <a:gd name="T22" fmla="*/ 166 w 168"/>
                  <a:gd name="T23" fmla="*/ 38 h 128"/>
                  <a:gd name="T24" fmla="*/ 162 w 168"/>
                  <a:gd name="T25" fmla="*/ 50 h 128"/>
                  <a:gd name="T26" fmla="*/ 162 w 168"/>
                  <a:gd name="T27" fmla="*/ 50 h 128"/>
                  <a:gd name="T28" fmla="*/ 156 w 168"/>
                  <a:gd name="T29" fmla="*/ 60 h 128"/>
                  <a:gd name="T30" fmla="*/ 150 w 168"/>
                  <a:gd name="T31" fmla="*/ 66 h 128"/>
                  <a:gd name="T32" fmla="*/ 142 w 168"/>
                  <a:gd name="T33" fmla="*/ 70 h 128"/>
                  <a:gd name="T34" fmla="*/ 142 w 168"/>
                  <a:gd name="T35" fmla="*/ 70 h 128"/>
                  <a:gd name="T36" fmla="*/ 142 w 168"/>
                  <a:gd name="T37" fmla="*/ 98 h 128"/>
                  <a:gd name="T38" fmla="*/ 140 w 168"/>
                  <a:gd name="T39" fmla="*/ 118 h 128"/>
                  <a:gd name="T40" fmla="*/ 138 w 168"/>
                  <a:gd name="T41" fmla="*/ 124 h 128"/>
                  <a:gd name="T42" fmla="*/ 136 w 168"/>
                  <a:gd name="T43" fmla="*/ 128 h 128"/>
                  <a:gd name="T44" fmla="*/ 136 w 168"/>
                  <a:gd name="T45" fmla="*/ 128 h 128"/>
                  <a:gd name="T46" fmla="*/ 128 w 168"/>
                  <a:gd name="T47" fmla="*/ 128 h 128"/>
                  <a:gd name="T48" fmla="*/ 114 w 168"/>
                  <a:gd name="T49" fmla="*/ 128 h 128"/>
                  <a:gd name="T50" fmla="*/ 78 w 168"/>
                  <a:gd name="T51" fmla="*/ 124 h 128"/>
                  <a:gd name="T52" fmla="*/ 16 w 168"/>
                  <a:gd name="T53" fmla="*/ 118 h 128"/>
                  <a:gd name="T54" fmla="*/ 16 w 168"/>
                  <a:gd name="T55" fmla="*/ 118 h 128"/>
                  <a:gd name="T56" fmla="*/ 10 w 168"/>
                  <a:gd name="T57" fmla="*/ 114 h 128"/>
                  <a:gd name="T58" fmla="*/ 6 w 168"/>
                  <a:gd name="T59" fmla="*/ 108 h 128"/>
                  <a:gd name="T60" fmla="*/ 4 w 168"/>
                  <a:gd name="T61" fmla="*/ 98 h 128"/>
                  <a:gd name="T62" fmla="*/ 4 w 168"/>
                  <a:gd name="T63" fmla="*/ 88 h 128"/>
                  <a:gd name="T64" fmla="*/ 4 w 168"/>
                  <a:gd name="T65" fmla="*/ 70 h 128"/>
                  <a:gd name="T66" fmla="*/ 4 w 168"/>
                  <a:gd name="T67" fmla="*/ 62 h 128"/>
                  <a:gd name="T68" fmla="*/ 4 w 168"/>
                  <a:gd name="T69" fmla="*/ 62 h 128"/>
                  <a:gd name="T70" fmla="*/ 2 w 168"/>
                  <a:gd name="T71" fmla="*/ 54 h 128"/>
                  <a:gd name="T72" fmla="*/ 0 w 168"/>
                  <a:gd name="T73" fmla="*/ 36 h 128"/>
                  <a:gd name="T74" fmla="*/ 0 w 168"/>
                  <a:gd name="T75" fmla="*/ 26 h 128"/>
                  <a:gd name="T76" fmla="*/ 2 w 168"/>
                  <a:gd name="T77" fmla="*/ 18 h 128"/>
                  <a:gd name="T78" fmla="*/ 4 w 168"/>
                  <a:gd name="T79" fmla="*/ 10 h 128"/>
                  <a:gd name="T80" fmla="*/ 8 w 168"/>
                  <a:gd name="T81" fmla="*/ 8 h 128"/>
                  <a:gd name="T82" fmla="*/ 12 w 168"/>
                  <a:gd name="T83" fmla="*/ 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68" h="128">
                    <a:moveTo>
                      <a:pt x="12" y="8"/>
                    </a:moveTo>
                    <a:lnTo>
                      <a:pt x="12" y="8"/>
                    </a:lnTo>
                    <a:lnTo>
                      <a:pt x="38" y="6"/>
                    </a:lnTo>
                    <a:lnTo>
                      <a:pt x="90" y="2"/>
                    </a:lnTo>
                    <a:lnTo>
                      <a:pt x="142" y="0"/>
                    </a:lnTo>
                    <a:lnTo>
                      <a:pt x="158" y="2"/>
                    </a:lnTo>
                    <a:lnTo>
                      <a:pt x="164" y="4"/>
                    </a:lnTo>
                    <a:lnTo>
                      <a:pt x="166" y="4"/>
                    </a:lnTo>
                    <a:lnTo>
                      <a:pt x="166" y="4"/>
                    </a:lnTo>
                    <a:lnTo>
                      <a:pt x="168" y="14"/>
                    </a:lnTo>
                    <a:lnTo>
                      <a:pt x="168" y="26"/>
                    </a:lnTo>
                    <a:lnTo>
                      <a:pt x="166" y="38"/>
                    </a:lnTo>
                    <a:lnTo>
                      <a:pt x="162" y="50"/>
                    </a:lnTo>
                    <a:lnTo>
                      <a:pt x="162" y="50"/>
                    </a:lnTo>
                    <a:lnTo>
                      <a:pt x="156" y="60"/>
                    </a:lnTo>
                    <a:lnTo>
                      <a:pt x="150" y="66"/>
                    </a:lnTo>
                    <a:lnTo>
                      <a:pt x="142" y="70"/>
                    </a:lnTo>
                    <a:lnTo>
                      <a:pt x="142" y="70"/>
                    </a:lnTo>
                    <a:lnTo>
                      <a:pt x="142" y="98"/>
                    </a:lnTo>
                    <a:lnTo>
                      <a:pt x="140" y="118"/>
                    </a:lnTo>
                    <a:lnTo>
                      <a:pt x="138" y="124"/>
                    </a:lnTo>
                    <a:lnTo>
                      <a:pt x="136" y="128"/>
                    </a:lnTo>
                    <a:lnTo>
                      <a:pt x="136" y="128"/>
                    </a:lnTo>
                    <a:lnTo>
                      <a:pt x="128" y="128"/>
                    </a:lnTo>
                    <a:lnTo>
                      <a:pt x="114" y="128"/>
                    </a:lnTo>
                    <a:lnTo>
                      <a:pt x="78" y="124"/>
                    </a:lnTo>
                    <a:lnTo>
                      <a:pt x="16" y="118"/>
                    </a:lnTo>
                    <a:lnTo>
                      <a:pt x="16" y="118"/>
                    </a:lnTo>
                    <a:lnTo>
                      <a:pt x="10" y="114"/>
                    </a:lnTo>
                    <a:lnTo>
                      <a:pt x="6" y="108"/>
                    </a:lnTo>
                    <a:lnTo>
                      <a:pt x="4" y="98"/>
                    </a:lnTo>
                    <a:lnTo>
                      <a:pt x="4" y="88"/>
                    </a:lnTo>
                    <a:lnTo>
                      <a:pt x="4" y="70"/>
                    </a:lnTo>
                    <a:lnTo>
                      <a:pt x="4" y="62"/>
                    </a:lnTo>
                    <a:lnTo>
                      <a:pt x="4" y="62"/>
                    </a:lnTo>
                    <a:lnTo>
                      <a:pt x="2" y="54"/>
                    </a:lnTo>
                    <a:lnTo>
                      <a:pt x="0" y="36"/>
                    </a:lnTo>
                    <a:lnTo>
                      <a:pt x="0" y="26"/>
                    </a:lnTo>
                    <a:lnTo>
                      <a:pt x="2" y="18"/>
                    </a:lnTo>
                    <a:lnTo>
                      <a:pt x="4" y="10"/>
                    </a:lnTo>
                    <a:lnTo>
                      <a:pt x="8" y="8"/>
                    </a:lnTo>
                    <a:lnTo>
                      <a:pt x="12" y="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99" name="Freeform 116"/>
              <p:cNvSpPr>
                <a:spLocks/>
              </p:cNvSpPr>
              <p:nvPr/>
            </p:nvSpPr>
            <p:spPr bwMode="auto">
              <a:xfrm>
                <a:off x="5778500" y="5810250"/>
                <a:ext cx="1196975" cy="384175"/>
              </a:xfrm>
              <a:custGeom>
                <a:avLst/>
                <a:gdLst>
                  <a:gd name="T0" fmla="*/ 746 w 754"/>
                  <a:gd name="T1" fmla="*/ 242 h 242"/>
                  <a:gd name="T2" fmla="*/ 746 w 754"/>
                  <a:gd name="T3" fmla="*/ 242 h 242"/>
                  <a:gd name="T4" fmla="*/ 752 w 754"/>
                  <a:gd name="T5" fmla="*/ 180 h 242"/>
                  <a:gd name="T6" fmla="*/ 754 w 754"/>
                  <a:gd name="T7" fmla="*/ 132 h 242"/>
                  <a:gd name="T8" fmla="*/ 754 w 754"/>
                  <a:gd name="T9" fmla="*/ 112 h 242"/>
                  <a:gd name="T10" fmla="*/ 752 w 754"/>
                  <a:gd name="T11" fmla="*/ 98 h 242"/>
                  <a:gd name="T12" fmla="*/ 752 w 754"/>
                  <a:gd name="T13" fmla="*/ 98 h 242"/>
                  <a:gd name="T14" fmla="*/ 98 w 754"/>
                  <a:gd name="T15" fmla="*/ 0 h 242"/>
                  <a:gd name="T16" fmla="*/ 98 w 754"/>
                  <a:gd name="T17" fmla="*/ 0 h 242"/>
                  <a:gd name="T18" fmla="*/ 84 w 754"/>
                  <a:gd name="T19" fmla="*/ 0 h 242"/>
                  <a:gd name="T20" fmla="*/ 70 w 754"/>
                  <a:gd name="T21" fmla="*/ 4 h 242"/>
                  <a:gd name="T22" fmla="*/ 56 w 754"/>
                  <a:gd name="T23" fmla="*/ 12 h 242"/>
                  <a:gd name="T24" fmla="*/ 42 w 754"/>
                  <a:gd name="T25" fmla="*/ 24 h 242"/>
                  <a:gd name="T26" fmla="*/ 30 w 754"/>
                  <a:gd name="T27" fmla="*/ 38 h 242"/>
                  <a:gd name="T28" fmla="*/ 20 w 754"/>
                  <a:gd name="T29" fmla="*/ 54 h 242"/>
                  <a:gd name="T30" fmla="*/ 12 w 754"/>
                  <a:gd name="T31" fmla="*/ 72 h 242"/>
                  <a:gd name="T32" fmla="*/ 6 w 754"/>
                  <a:gd name="T33" fmla="*/ 90 h 242"/>
                  <a:gd name="T34" fmla="*/ 2 w 754"/>
                  <a:gd name="T35" fmla="*/ 110 h 242"/>
                  <a:gd name="T36" fmla="*/ 0 w 754"/>
                  <a:gd name="T37" fmla="*/ 130 h 242"/>
                  <a:gd name="T38" fmla="*/ 2 w 754"/>
                  <a:gd name="T39" fmla="*/ 148 h 242"/>
                  <a:gd name="T40" fmla="*/ 6 w 754"/>
                  <a:gd name="T41" fmla="*/ 164 h 242"/>
                  <a:gd name="T42" fmla="*/ 14 w 754"/>
                  <a:gd name="T43" fmla="*/ 180 h 242"/>
                  <a:gd name="T44" fmla="*/ 26 w 754"/>
                  <a:gd name="T45" fmla="*/ 194 h 242"/>
                  <a:gd name="T46" fmla="*/ 34 w 754"/>
                  <a:gd name="T47" fmla="*/ 198 h 242"/>
                  <a:gd name="T48" fmla="*/ 42 w 754"/>
                  <a:gd name="T49" fmla="*/ 204 h 242"/>
                  <a:gd name="T50" fmla="*/ 52 w 754"/>
                  <a:gd name="T51" fmla="*/ 208 h 242"/>
                  <a:gd name="T52" fmla="*/ 62 w 754"/>
                  <a:gd name="T53" fmla="*/ 210 h 242"/>
                  <a:gd name="T54" fmla="*/ 62 w 754"/>
                  <a:gd name="T55" fmla="*/ 210 h 242"/>
                  <a:gd name="T56" fmla="*/ 90 w 754"/>
                  <a:gd name="T57" fmla="*/ 214 h 242"/>
                  <a:gd name="T58" fmla="*/ 126 w 754"/>
                  <a:gd name="T59" fmla="*/ 218 h 242"/>
                  <a:gd name="T60" fmla="*/ 220 w 754"/>
                  <a:gd name="T61" fmla="*/ 226 h 242"/>
                  <a:gd name="T62" fmla="*/ 332 w 754"/>
                  <a:gd name="T63" fmla="*/ 232 h 242"/>
                  <a:gd name="T64" fmla="*/ 448 w 754"/>
                  <a:gd name="T65" fmla="*/ 236 h 242"/>
                  <a:gd name="T66" fmla="*/ 656 w 754"/>
                  <a:gd name="T67" fmla="*/ 240 h 242"/>
                  <a:gd name="T68" fmla="*/ 746 w 754"/>
                  <a:gd name="T69" fmla="*/ 242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54" h="242">
                    <a:moveTo>
                      <a:pt x="746" y="242"/>
                    </a:moveTo>
                    <a:lnTo>
                      <a:pt x="746" y="242"/>
                    </a:lnTo>
                    <a:lnTo>
                      <a:pt x="752" y="180"/>
                    </a:lnTo>
                    <a:lnTo>
                      <a:pt x="754" y="132"/>
                    </a:lnTo>
                    <a:lnTo>
                      <a:pt x="754" y="112"/>
                    </a:lnTo>
                    <a:lnTo>
                      <a:pt x="752" y="98"/>
                    </a:lnTo>
                    <a:lnTo>
                      <a:pt x="752" y="98"/>
                    </a:lnTo>
                    <a:lnTo>
                      <a:pt x="98" y="0"/>
                    </a:lnTo>
                    <a:lnTo>
                      <a:pt x="98" y="0"/>
                    </a:lnTo>
                    <a:lnTo>
                      <a:pt x="84" y="0"/>
                    </a:lnTo>
                    <a:lnTo>
                      <a:pt x="70" y="4"/>
                    </a:lnTo>
                    <a:lnTo>
                      <a:pt x="56" y="12"/>
                    </a:lnTo>
                    <a:lnTo>
                      <a:pt x="42" y="24"/>
                    </a:lnTo>
                    <a:lnTo>
                      <a:pt x="30" y="38"/>
                    </a:lnTo>
                    <a:lnTo>
                      <a:pt x="20" y="54"/>
                    </a:lnTo>
                    <a:lnTo>
                      <a:pt x="12" y="72"/>
                    </a:lnTo>
                    <a:lnTo>
                      <a:pt x="6" y="90"/>
                    </a:lnTo>
                    <a:lnTo>
                      <a:pt x="2" y="110"/>
                    </a:lnTo>
                    <a:lnTo>
                      <a:pt x="0" y="130"/>
                    </a:lnTo>
                    <a:lnTo>
                      <a:pt x="2" y="148"/>
                    </a:lnTo>
                    <a:lnTo>
                      <a:pt x="6" y="164"/>
                    </a:lnTo>
                    <a:lnTo>
                      <a:pt x="14" y="180"/>
                    </a:lnTo>
                    <a:lnTo>
                      <a:pt x="26" y="194"/>
                    </a:lnTo>
                    <a:lnTo>
                      <a:pt x="34" y="198"/>
                    </a:lnTo>
                    <a:lnTo>
                      <a:pt x="42" y="204"/>
                    </a:lnTo>
                    <a:lnTo>
                      <a:pt x="52" y="208"/>
                    </a:lnTo>
                    <a:lnTo>
                      <a:pt x="62" y="210"/>
                    </a:lnTo>
                    <a:lnTo>
                      <a:pt x="62" y="210"/>
                    </a:lnTo>
                    <a:lnTo>
                      <a:pt x="90" y="214"/>
                    </a:lnTo>
                    <a:lnTo>
                      <a:pt x="126" y="218"/>
                    </a:lnTo>
                    <a:lnTo>
                      <a:pt x="220" y="226"/>
                    </a:lnTo>
                    <a:lnTo>
                      <a:pt x="332" y="232"/>
                    </a:lnTo>
                    <a:lnTo>
                      <a:pt x="448" y="236"/>
                    </a:lnTo>
                    <a:lnTo>
                      <a:pt x="656" y="240"/>
                    </a:lnTo>
                    <a:lnTo>
                      <a:pt x="746" y="242"/>
                    </a:lnTo>
                    <a:close/>
                  </a:path>
                </a:pathLst>
              </a:custGeom>
              <a:solidFill>
                <a:srgbClr val="474C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00" name="Freeform 117"/>
              <p:cNvSpPr>
                <a:spLocks/>
              </p:cNvSpPr>
              <p:nvPr/>
            </p:nvSpPr>
            <p:spPr bwMode="auto">
              <a:xfrm>
                <a:off x="5778500" y="5810250"/>
                <a:ext cx="1196975" cy="384175"/>
              </a:xfrm>
              <a:custGeom>
                <a:avLst/>
                <a:gdLst>
                  <a:gd name="T0" fmla="*/ 746 w 754"/>
                  <a:gd name="T1" fmla="*/ 242 h 242"/>
                  <a:gd name="T2" fmla="*/ 746 w 754"/>
                  <a:gd name="T3" fmla="*/ 242 h 242"/>
                  <a:gd name="T4" fmla="*/ 752 w 754"/>
                  <a:gd name="T5" fmla="*/ 180 h 242"/>
                  <a:gd name="T6" fmla="*/ 754 w 754"/>
                  <a:gd name="T7" fmla="*/ 132 h 242"/>
                  <a:gd name="T8" fmla="*/ 754 w 754"/>
                  <a:gd name="T9" fmla="*/ 112 h 242"/>
                  <a:gd name="T10" fmla="*/ 752 w 754"/>
                  <a:gd name="T11" fmla="*/ 98 h 242"/>
                  <a:gd name="T12" fmla="*/ 752 w 754"/>
                  <a:gd name="T13" fmla="*/ 98 h 242"/>
                  <a:gd name="T14" fmla="*/ 98 w 754"/>
                  <a:gd name="T15" fmla="*/ 0 h 242"/>
                  <a:gd name="T16" fmla="*/ 98 w 754"/>
                  <a:gd name="T17" fmla="*/ 0 h 242"/>
                  <a:gd name="T18" fmla="*/ 84 w 754"/>
                  <a:gd name="T19" fmla="*/ 0 h 242"/>
                  <a:gd name="T20" fmla="*/ 70 w 754"/>
                  <a:gd name="T21" fmla="*/ 4 h 242"/>
                  <a:gd name="T22" fmla="*/ 56 w 754"/>
                  <a:gd name="T23" fmla="*/ 12 h 242"/>
                  <a:gd name="T24" fmla="*/ 42 w 754"/>
                  <a:gd name="T25" fmla="*/ 24 h 242"/>
                  <a:gd name="T26" fmla="*/ 30 w 754"/>
                  <a:gd name="T27" fmla="*/ 38 h 242"/>
                  <a:gd name="T28" fmla="*/ 20 w 754"/>
                  <a:gd name="T29" fmla="*/ 54 h 242"/>
                  <a:gd name="T30" fmla="*/ 12 w 754"/>
                  <a:gd name="T31" fmla="*/ 72 h 242"/>
                  <a:gd name="T32" fmla="*/ 6 w 754"/>
                  <a:gd name="T33" fmla="*/ 90 h 242"/>
                  <a:gd name="T34" fmla="*/ 2 w 754"/>
                  <a:gd name="T35" fmla="*/ 110 h 242"/>
                  <a:gd name="T36" fmla="*/ 0 w 754"/>
                  <a:gd name="T37" fmla="*/ 130 h 242"/>
                  <a:gd name="T38" fmla="*/ 2 w 754"/>
                  <a:gd name="T39" fmla="*/ 148 h 242"/>
                  <a:gd name="T40" fmla="*/ 6 w 754"/>
                  <a:gd name="T41" fmla="*/ 164 h 242"/>
                  <a:gd name="T42" fmla="*/ 14 w 754"/>
                  <a:gd name="T43" fmla="*/ 180 h 242"/>
                  <a:gd name="T44" fmla="*/ 26 w 754"/>
                  <a:gd name="T45" fmla="*/ 194 h 242"/>
                  <a:gd name="T46" fmla="*/ 34 w 754"/>
                  <a:gd name="T47" fmla="*/ 198 h 242"/>
                  <a:gd name="T48" fmla="*/ 42 w 754"/>
                  <a:gd name="T49" fmla="*/ 204 h 242"/>
                  <a:gd name="T50" fmla="*/ 52 w 754"/>
                  <a:gd name="T51" fmla="*/ 208 h 242"/>
                  <a:gd name="T52" fmla="*/ 62 w 754"/>
                  <a:gd name="T53" fmla="*/ 210 h 242"/>
                  <a:gd name="T54" fmla="*/ 62 w 754"/>
                  <a:gd name="T55" fmla="*/ 210 h 242"/>
                  <a:gd name="T56" fmla="*/ 90 w 754"/>
                  <a:gd name="T57" fmla="*/ 214 h 242"/>
                  <a:gd name="T58" fmla="*/ 126 w 754"/>
                  <a:gd name="T59" fmla="*/ 218 h 242"/>
                  <a:gd name="T60" fmla="*/ 220 w 754"/>
                  <a:gd name="T61" fmla="*/ 226 h 242"/>
                  <a:gd name="T62" fmla="*/ 332 w 754"/>
                  <a:gd name="T63" fmla="*/ 232 h 242"/>
                  <a:gd name="T64" fmla="*/ 448 w 754"/>
                  <a:gd name="T65" fmla="*/ 236 h 242"/>
                  <a:gd name="T66" fmla="*/ 656 w 754"/>
                  <a:gd name="T67" fmla="*/ 240 h 242"/>
                  <a:gd name="T68" fmla="*/ 746 w 754"/>
                  <a:gd name="T69" fmla="*/ 242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54" h="242">
                    <a:moveTo>
                      <a:pt x="746" y="242"/>
                    </a:moveTo>
                    <a:lnTo>
                      <a:pt x="746" y="242"/>
                    </a:lnTo>
                    <a:lnTo>
                      <a:pt x="752" y="180"/>
                    </a:lnTo>
                    <a:lnTo>
                      <a:pt x="754" y="132"/>
                    </a:lnTo>
                    <a:lnTo>
                      <a:pt x="754" y="112"/>
                    </a:lnTo>
                    <a:lnTo>
                      <a:pt x="752" y="98"/>
                    </a:lnTo>
                    <a:lnTo>
                      <a:pt x="752" y="98"/>
                    </a:lnTo>
                    <a:lnTo>
                      <a:pt x="98" y="0"/>
                    </a:lnTo>
                    <a:lnTo>
                      <a:pt x="98" y="0"/>
                    </a:lnTo>
                    <a:lnTo>
                      <a:pt x="84" y="0"/>
                    </a:lnTo>
                    <a:lnTo>
                      <a:pt x="70" y="4"/>
                    </a:lnTo>
                    <a:lnTo>
                      <a:pt x="56" y="12"/>
                    </a:lnTo>
                    <a:lnTo>
                      <a:pt x="42" y="24"/>
                    </a:lnTo>
                    <a:lnTo>
                      <a:pt x="30" y="38"/>
                    </a:lnTo>
                    <a:lnTo>
                      <a:pt x="20" y="54"/>
                    </a:lnTo>
                    <a:lnTo>
                      <a:pt x="12" y="72"/>
                    </a:lnTo>
                    <a:lnTo>
                      <a:pt x="6" y="90"/>
                    </a:lnTo>
                    <a:lnTo>
                      <a:pt x="2" y="110"/>
                    </a:lnTo>
                    <a:lnTo>
                      <a:pt x="0" y="130"/>
                    </a:lnTo>
                    <a:lnTo>
                      <a:pt x="2" y="148"/>
                    </a:lnTo>
                    <a:lnTo>
                      <a:pt x="6" y="164"/>
                    </a:lnTo>
                    <a:lnTo>
                      <a:pt x="14" y="180"/>
                    </a:lnTo>
                    <a:lnTo>
                      <a:pt x="26" y="194"/>
                    </a:lnTo>
                    <a:lnTo>
                      <a:pt x="34" y="198"/>
                    </a:lnTo>
                    <a:lnTo>
                      <a:pt x="42" y="204"/>
                    </a:lnTo>
                    <a:lnTo>
                      <a:pt x="52" y="208"/>
                    </a:lnTo>
                    <a:lnTo>
                      <a:pt x="62" y="210"/>
                    </a:lnTo>
                    <a:lnTo>
                      <a:pt x="62" y="210"/>
                    </a:lnTo>
                    <a:lnTo>
                      <a:pt x="90" y="214"/>
                    </a:lnTo>
                    <a:lnTo>
                      <a:pt x="126" y="218"/>
                    </a:lnTo>
                    <a:lnTo>
                      <a:pt x="220" y="226"/>
                    </a:lnTo>
                    <a:lnTo>
                      <a:pt x="332" y="232"/>
                    </a:lnTo>
                    <a:lnTo>
                      <a:pt x="448" y="236"/>
                    </a:lnTo>
                    <a:lnTo>
                      <a:pt x="656" y="240"/>
                    </a:lnTo>
                    <a:lnTo>
                      <a:pt x="746" y="24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01" name="Freeform 118"/>
              <p:cNvSpPr>
                <a:spLocks/>
              </p:cNvSpPr>
              <p:nvPr/>
            </p:nvSpPr>
            <p:spPr bwMode="auto">
              <a:xfrm>
                <a:off x="6937375" y="5800725"/>
                <a:ext cx="488950" cy="425450"/>
              </a:xfrm>
              <a:custGeom>
                <a:avLst/>
                <a:gdLst>
                  <a:gd name="T0" fmla="*/ 20 w 308"/>
                  <a:gd name="T1" fmla="*/ 108 h 268"/>
                  <a:gd name="T2" fmla="*/ 64 w 308"/>
                  <a:gd name="T3" fmla="*/ 26 h 268"/>
                  <a:gd name="T4" fmla="*/ 74 w 308"/>
                  <a:gd name="T5" fmla="*/ 2 h 268"/>
                  <a:gd name="T6" fmla="*/ 80 w 308"/>
                  <a:gd name="T7" fmla="*/ 0 h 268"/>
                  <a:gd name="T8" fmla="*/ 100 w 308"/>
                  <a:gd name="T9" fmla="*/ 2 h 268"/>
                  <a:gd name="T10" fmla="*/ 112 w 308"/>
                  <a:gd name="T11" fmla="*/ 6 h 268"/>
                  <a:gd name="T12" fmla="*/ 116 w 308"/>
                  <a:gd name="T13" fmla="*/ 10 h 268"/>
                  <a:gd name="T14" fmla="*/ 116 w 308"/>
                  <a:gd name="T15" fmla="*/ 26 h 268"/>
                  <a:gd name="T16" fmla="*/ 112 w 308"/>
                  <a:gd name="T17" fmla="*/ 70 h 268"/>
                  <a:gd name="T18" fmla="*/ 114 w 308"/>
                  <a:gd name="T19" fmla="*/ 92 h 268"/>
                  <a:gd name="T20" fmla="*/ 116 w 308"/>
                  <a:gd name="T21" fmla="*/ 94 h 268"/>
                  <a:gd name="T22" fmla="*/ 140 w 308"/>
                  <a:gd name="T23" fmla="*/ 94 h 268"/>
                  <a:gd name="T24" fmla="*/ 250 w 308"/>
                  <a:gd name="T25" fmla="*/ 72 h 268"/>
                  <a:gd name="T26" fmla="*/ 280 w 308"/>
                  <a:gd name="T27" fmla="*/ 70 h 268"/>
                  <a:gd name="T28" fmla="*/ 284 w 308"/>
                  <a:gd name="T29" fmla="*/ 72 h 268"/>
                  <a:gd name="T30" fmla="*/ 298 w 308"/>
                  <a:gd name="T31" fmla="*/ 88 h 268"/>
                  <a:gd name="T32" fmla="*/ 300 w 308"/>
                  <a:gd name="T33" fmla="*/ 102 h 268"/>
                  <a:gd name="T34" fmla="*/ 294 w 308"/>
                  <a:gd name="T35" fmla="*/ 112 h 268"/>
                  <a:gd name="T36" fmla="*/ 290 w 308"/>
                  <a:gd name="T37" fmla="*/ 118 h 268"/>
                  <a:gd name="T38" fmla="*/ 248 w 308"/>
                  <a:gd name="T39" fmla="*/ 128 h 268"/>
                  <a:gd name="T40" fmla="*/ 200 w 308"/>
                  <a:gd name="T41" fmla="*/ 140 h 268"/>
                  <a:gd name="T42" fmla="*/ 190 w 308"/>
                  <a:gd name="T43" fmla="*/ 146 h 268"/>
                  <a:gd name="T44" fmla="*/ 188 w 308"/>
                  <a:gd name="T45" fmla="*/ 150 h 268"/>
                  <a:gd name="T46" fmla="*/ 198 w 308"/>
                  <a:gd name="T47" fmla="*/ 156 h 268"/>
                  <a:gd name="T48" fmla="*/ 232 w 308"/>
                  <a:gd name="T49" fmla="*/ 164 h 268"/>
                  <a:gd name="T50" fmla="*/ 302 w 308"/>
                  <a:gd name="T51" fmla="*/ 174 h 268"/>
                  <a:gd name="T52" fmla="*/ 306 w 308"/>
                  <a:gd name="T53" fmla="*/ 176 h 268"/>
                  <a:gd name="T54" fmla="*/ 308 w 308"/>
                  <a:gd name="T55" fmla="*/ 188 h 268"/>
                  <a:gd name="T56" fmla="*/ 300 w 308"/>
                  <a:gd name="T57" fmla="*/ 210 h 268"/>
                  <a:gd name="T58" fmla="*/ 292 w 308"/>
                  <a:gd name="T59" fmla="*/ 220 h 268"/>
                  <a:gd name="T60" fmla="*/ 284 w 308"/>
                  <a:gd name="T61" fmla="*/ 222 h 268"/>
                  <a:gd name="T62" fmla="*/ 238 w 308"/>
                  <a:gd name="T63" fmla="*/ 224 h 268"/>
                  <a:gd name="T64" fmla="*/ 190 w 308"/>
                  <a:gd name="T65" fmla="*/ 228 h 268"/>
                  <a:gd name="T66" fmla="*/ 184 w 308"/>
                  <a:gd name="T67" fmla="*/ 230 h 268"/>
                  <a:gd name="T68" fmla="*/ 208 w 308"/>
                  <a:gd name="T69" fmla="*/ 224 h 268"/>
                  <a:gd name="T70" fmla="*/ 214 w 308"/>
                  <a:gd name="T71" fmla="*/ 226 h 268"/>
                  <a:gd name="T72" fmla="*/ 214 w 308"/>
                  <a:gd name="T73" fmla="*/ 234 h 268"/>
                  <a:gd name="T74" fmla="*/ 206 w 308"/>
                  <a:gd name="T75" fmla="*/ 260 h 268"/>
                  <a:gd name="T76" fmla="*/ 200 w 308"/>
                  <a:gd name="T77" fmla="*/ 268 h 268"/>
                  <a:gd name="T78" fmla="*/ 168 w 308"/>
                  <a:gd name="T79" fmla="*/ 266 h 268"/>
                  <a:gd name="T80" fmla="*/ 70 w 308"/>
                  <a:gd name="T81" fmla="*/ 256 h 268"/>
                  <a:gd name="T82" fmla="*/ 16 w 308"/>
                  <a:gd name="T83" fmla="*/ 244 h 268"/>
                  <a:gd name="T84" fmla="*/ 4 w 308"/>
                  <a:gd name="T85" fmla="*/ 236 h 268"/>
                  <a:gd name="T86" fmla="*/ 0 w 308"/>
                  <a:gd name="T87" fmla="*/ 230 h 268"/>
                  <a:gd name="T88" fmla="*/ 0 w 308"/>
                  <a:gd name="T89" fmla="*/ 206 h 268"/>
                  <a:gd name="T90" fmla="*/ 6 w 308"/>
                  <a:gd name="T91" fmla="*/ 164 h 268"/>
                  <a:gd name="T92" fmla="*/ 20 w 308"/>
                  <a:gd name="T93" fmla="*/ 108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08" h="268">
                    <a:moveTo>
                      <a:pt x="20" y="108"/>
                    </a:moveTo>
                    <a:lnTo>
                      <a:pt x="20" y="108"/>
                    </a:lnTo>
                    <a:lnTo>
                      <a:pt x="44" y="62"/>
                    </a:lnTo>
                    <a:lnTo>
                      <a:pt x="64" y="26"/>
                    </a:lnTo>
                    <a:lnTo>
                      <a:pt x="70" y="12"/>
                    </a:lnTo>
                    <a:lnTo>
                      <a:pt x="74" y="2"/>
                    </a:lnTo>
                    <a:lnTo>
                      <a:pt x="74" y="2"/>
                    </a:lnTo>
                    <a:lnTo>
                      <a:pt x="80" y="0"/>
                    </a:lnTo>
                    <a:lnTo>
                      <a:pt x="92" y="0"/>
                    </a:lnTo>
                    <a:lnTo>
                      <a:pt x="100" y="2"/>
                    </a:lnTo>
                    <a:lnTo>
                      <a:pt x="106" y="4"/>
                    </a:lnTo>
                    <a:lnTo>
                      <a:pt x="112" y="6"/>
                    </a:lnTo>
                    <a:lnTo>
                      <a:pt x="116" y="10"/>
                    </a:lnTo>
                    <a:lnTo>
                      <a:pt x="116" y="10"/>
                    </a:lnTo>
                    <a:lnTo>
                      <a:pt x="116" y="18"/>
                    </a:lnTo>
                    <a:lnTo>
                      <a:pt x="116" y="26"/>
                    </a:lnTo>
                    <a:lnTo>
                      <a:pt x="114" y="46"/>
                    </a:lnTo>
                    <a:lnTo>
                      <a:pt x="112" y="70"/>
                    </a:lnTo>
                    <a:lnTo>
                      <a:pt x="112" y="82"/>
                    </a:lnTo>
                    <a:lnTo>
                      <a:pt x="114" y="92"/>
                    </a:lnTo>
                    <a:lnTo>
                      <a:pt x="114" y="92"/>
                    </a:lnTo>
                    <a:lnTo>
                      <a:pt x="116" y="94"/>
                    </a:lnTo>
                    <a:lnTo>
                      <a:pt x="122" y="94"/>
                    </a:lnTo>
                    <a:lnTo>
                      <a:pt x="140" y="94"/>
                    </a:lnTo>
                    <a:lnTo>
                      <a:pt x="194" y="82"/>
                    </a:lnTo>
                    <a:lnTo>
                      <a:pt x="250" y="72"/>
                    </a:lnTo>
                    <a:lnTo>
                      <a:pt x="272" y="70"/>
                    </a:lnTo>
                    <a:lnTo>
                      <a:pt x="280" y="70"/>
                    </a:lnTo>
                    <a:lnTo>
                      <a:pt x="284" y="72"/>
                    </a:lnTo>
                    <a:lnTo>
                      <a:pt x="284" y="72"/>
                    </a:lnTo>
                    <a:lnTo>
                      <a:pt x="292" y="80"/>
                    </a:lnTo>
                    <a:lnTo>
                      <a:pt x="298" y="88"/>
                    </a:lnTo>
                    <a:lnTo>
                      <a:pt x="300" y="96"/>
                    </a:lnTo>
                    <a:lnTo>
                      <a:pt x="300" y="102"/>
                    </a:lnTo>
                    <a:lnTo>
                      <a:pt x="296" y="108"/>
                    </a:lnTo>
                    <a:lnTo>
                      <a:pt x="294" y="112"/>
                    </a:lnTo>
                    <a:lnTo>
                      <a:pt x="290" y="118"/>
                    </a:lnTo>
                    <a:lnTo>
                      <a:pt x="290" y="118"/>
                    </a:lnTo>
                    <a:lnTo>
                      <a:pt x="276" y="122"/>
                    </a:lnTo>
                    <a:lnTo>
                      <a:pt x="248" y="128"/>
                    </a:lnTo>
                    <a:lnTo>
                      <a:pt x="214" y="136"/>
                    </a:lnTo>
                    <a:lnTo>
                      <a:pt x="200" y="140"/>
                    </a:lnTo>
                    <a:lnTo>
                      <a:pt x="190" y="146"/>
                    </a:lnTo>
                    <a:lnTo>
                      <a:pt x="190" y="146"/>
                    </a:lnTo>
                    <a:lnTo>
                      <a:pt x="188" y="148"/>
                    </a:lnTo>
                    <a:lnTo>
                      <a:pt x="188" y="150"/>
                    </a:lnTo>
                    <a:lnTo>
                      <a:pt x="192" y="154"/>
                    </a:lnTo>
                    <a:lnTo>
                      <a:pt x="198" y="156"/>
                    </a:lnTo>
                    <a:lnTo>
                      <a:pt x="212" y="160"/>
                    </a:lnTo>
                    <a:lnTo>
                      <a:pt x="232" y="164"/>
                    </a:lnTo>
                    <a:lnTo>
                      <a:pt x="274" y="170"/>
                    </a:lnTo>
                    <a:lnTo>
                      <a:pt x="302" y="174"/>
                    </a:lnTo>
                    <a:lnTo>
                      <a:pt x="302" y="174"/>
                    </a:lnTo>
                    <a:lnTo>
                      <a:pt x="306" y="176"/>
                    </a:lnTo>
                    <a:lnTo>
                      <a:pt x="308" y="182"/>
                    </a:lnTo>
                    <a:lnTo>
                      <a:pt x="308" y="188"/>
                    </a:lnTo>
                    <a:lnTo>
                      <a:pt x="306" y="196"/>
                    </a:lnTo>
                    <a:lnTo>
                      <a:pt x="300" y="210"/>
                    </a:lnTo>
                    <a:lnTo>
                      <a:pt x="296" y="216"/>
                    </a:lnTo>
                    <a:lnTo>
                      <a:pt x="292" y="220"/>
                    </a:lnTo>
                    <a:lnTo>
                      <a:pt x="292" y="220"/>
                    </a:lnTo>
                    <a:lnTo>
                      <a:pt x="284" y="222"/>
                    </a:lnTo>
                    <a:lnTo>
                      <a:pt x="272" y="222"/>
                    </a:lnTo>
                    <a:lnTo>
                      <a:pt x="238" y="224"/>
                    </a:lnTo>
                    <a:lnTo>
                      <a:pt x="202" y="226"/>
                    </a:lnTo>
                    <a:lnTo>
                      <a:pt x="190" y="228"/>
                    </a:lnTo>
                    <a:lnTo>
                      <a:pt x="184" y="230"/>
                    </a:lnTo>
                    <a:lnTo>
                      <a:pt x="184" y="230"/>
                    </a:lnTo>
                    <a:lnTo>
                      <a:pt x="198" y="226"/>
                    </a:lnTo>
                    <a:lnTo>
                      <a:pt x="208" y="224"/>
                    </a:lnTo>
                    <a:lnTo>
                      <a:pt x="212" y="224"/>
                    </a:lnTo>
                    <a:lnTo>
                      <a:pt x="214" y="226"/>
                    </a:lnTo>
                    <a:lnTo>
                      <a:pt x="214" y="226"/>
                    </a:lnTo>
                    <a:lnTo>
                      <a:pt x="214" y="234"/>
                    </a:lnTo>
                    <a:lnTo>
                      <a:pt x="210" y="248"/>
                    </a:lnTo>
                    <a:lnTo>
                      <a:pt x="206" y="260"/>
                    </a:lnTo>
                    <a:lnTo>
                      <a:pt x="204" y="266"/>
                    </a:lnTo>
                    <a:lnTo>
                      <a:pt x="200" y="268"/>
                    </a:lnTo>
                    <a:lnTo>
                      <a:pt x="200" y="268"/>
                    </a:lnTo>
                    <a:lnTo>
                      <a:pt x="168" y="266"/>
                    </a:lnTo>
                    <a:lnTo>
                      <a:pt x="104" y="260"/>
                    </a:lnTo>
                    <a:lnTo>
                      <a:pt x="70" y="256"/>
                    </a:lnTo>
                    <a:lnTo>
                      <a:pt x="40" y="250"/>
                    </a:lnTo>
                    <a:lnTo>
                      <a:pt x="16" y="244"/>
                    </a:lnTo>
                    <a:lnTo>
                      <a:pt x="8" y="240"/>
                    </a:lnTo>
                    <a:lnTo>
                      <a:pt x="4" y="236"/>
                    </a:lnTo>
                    <a:lnTo>
                      <a:pt x="4" y="236"/>
                    </a:lnTo>
                    <a:lnTo>
                      <a:pt x="0" y="230"/>
                    </a:lnTo>
                    <a:lnTo>
                      <a:pt x="0" y="224"/>
                    </a:lnTo>
                    <a:lnTo>
                      <a:pt x="0" y="206"/>
                    </a:lnTo>
                    <a:lnTo>
                      <a:pt x="2" y="186"/>
                    </a:lnTo>
                    <a:lnTo>
                      <a:pt x="6" y="164"/>
                    </a:lnTo>
                    <a:lnTo>
                      <a:pt x="14" y="126"/>
                    </a:lnTo>
                    <a:lnTo>
                      <a:pt x="20" y="108"/>
                    </a:lnTo>
                    <a:close/>
                  </a:path>
                </a:pathLst>
              </a:custGeom>
              <a:solidFill>
                <a:srgbClr val="FEE1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02" name="Freeform 119"/>
              <p:cNvSpPr>
                <a:spLocks/>
              </p:cNvSpPr>
              <p:nvPr/>
            </p:nvSpPr>
            <p:spPr bwMode="auto">
              <a:xfrm>
                <a:off x="6937375" y="5800725"/>
                <a:ext cx="488950" cy="425450"/>
              </a:xfrm>
              <a:custGeom>
                <a:avLst/>
                <a:gdLst>
                  <a:gd name="T0" fmla="*/ 20 w 308"/>
                  <a:gd name="T1" fmla="*/ 108 h 268"/>
                  <a:gd name="T2" fmla="*/ 64 w 308"/>
                  <a:gd name="T3" fmla="*/ 26 h 268"/>
                  <a:gd name="T4" fmla="*/ 74 w 308"/>
                  <a:gd name="T5" fmla="*/ 2 h 268"/>
                  <a:gd name="T6" fmla="*/ 80 w 308"/>
                  <a:gd name="T7" fmla="*/ 0 h 268"/>
                  <a:gd name="T8" fmla="*/ 100 w 308"/>
                  <a:gd name="T9" fmla="*/ 2 h 268"/>
                  <a:gd name="T10" fmla="*/ 112 w 308"/>
                  <a:gd name="T11" fmla="*/ 6 h 268"/>
                  <a:gd name="T12" fmla="*/ 116 w 308"/>
                  <a:gd name="T13" fmla="*/ 10 h 268"/>
                  <a:gd name="T14" fmla="*/ 116 w 308"/>
                  <a:gd name="T15" fmla="*/ 26 h 268"/>
                  <a:gd name="T16" fmla="*/ 112 w 308"/>
                  <a:gd name="T17" fmla="*/ 70 h 268"/>
                  <a:gd name="T18" fmla="*/ 114 w 308"/>
                  <a:gd name="T19" fmla="*/ 92 h 268"/>
                  <a:gd name="T20" fmla="*/ 116 w 308"/>
                  <a:gd name="T21" fmla="*/ 94 h 268"/>
                  <a:gd name="T22" fmla="*/ 140 w 308"/>
                  <a:gd name="T23" fmla="*/ 94 h 268"/>
                  <a:gd name="T24" fmla="*/ 250 w 308"/>
                  <a:gd name="T25" fmla="*/ 72 h 268"/>
                  <a:gd name="T26" fmla="*/ 280 w 308"/>
                  <a:gd name="T27" fmla="*/ 70 h 268"/>
                  <a:gd name="T28" fmla="*/ 284 w 308"/>
                  <a:gd name="T29" fmla="*/ 72 h 268"/>
                  <a:gd name="T30" fmla="*/ 298 w 308"/>
                  <a:gd name="T31" fmla="*/ 88 h 268"/>
                  <a:gd name="T32" fmla="*/ 300 w 308"/>
                  <a:gd name="T33" fmla="*/ 102 h 268"/>
                  <a:gd name="T34" fmla="*/ 294 w 308"/>
                  <a:gd name="T35" fmla="*/ 112 h 268"/>
                  <a:gd name="T36" fmla="*/ 290 w 308"/>
                  <a:gd name="T37" fmla="*/ 118 h 268"/>
                  <a:gd name="T38" fmla="*/ 248 w 308"/>
                  <a:gd name="T39" fmla="*/ 128 h 268"/>
                  <a:gd name="T40" fmla="*/ 200 w 308"/>
                  <a:gd name="T41" fmla="*/ 140 h 268"/>
                  <a:gd name="T42" fmla="*/ 190 w 308"/>
                  <a:gd name="T43" fmla="*/ 146 h 268"/>
                  <a:gd name="T44" fmla="*/ 188 w 308"/>
                  <a:gd name="T45" fmla="*/ 150 h 268"/>
                  <a:gd name="T46" fmla="*/ 198 w 308"/>
                  <a:gd name="T47" fmla="*/ 156 h 268"/>
                  <a:gd name="T48" fmla="*/ 232 w 308"/>
                  <a:gd name="T49" fmla="*/ 164 h 268"/>
                  <a:gd name="T50" fmla="*/ 302 w 308"/>
                  <a:gd name="T51" fmla="*/ 174 h 268"/>
                  <a:gd name="T52" fmla="*/ 306 w 308"/>
                  <a:gd name="T53" fmla="*/ 176 h 268"/>
                  <a:gd name="T54" fmla="*/ 308 w 308"/>
                  <a:gd name="T55" fmla="*/ 188 h 268"/>
                  <a:gd name="T56" fmla="*/ 300 w 308"/>
                  <a:gd name="T57" fmla="*/ 210 h 268"/>
                  <a:gd name="T58" fmla="*/ 292 w 308"/>
                  <a:gd name="T59" fmla="*/ 220 h 268"/>
                  <a:gd name="T60" fmla="*/ 284 w 308"/>
                  <a:gd name="T61" fmla="*/ 222 h 268"/>
                  <a:gd name="T62" fmla="*/ 238 w 308"/>
                  <a:gd name="T63" fmla="*/ 224 h 268"/>
                  <a:gd name="T64" fmla="*/ 190 w 308"/>
                  <a:gd name="T65" fmla="*/ 228 h 268"/>
                  <a:gd name="T66" fmla="*/ 184 w 308"/>
                  <a:gd name="T67" fmla="*/ 230 h 268"/>
                  <a:gd name="T68" fmla="*/ 208 w 308"/>
                  <a:gd name="T69" fmla="*/ 224 h 268"/>
                  <a:gd name="T70" fmla="*/ 214 w 308"/>
                  <a:gd name="T71" fmla="*/ 226 h 268"/>
                  <a:gd name="T72" fmla="*/ 214 w 308"/>
                  <a:gd name="T73" fmla="*/ 234 h 268"/>
                  <a:gd name="T74" fmla="*/ 206 w 308"/>
                  <a:gd name="T75" fmla="*/ 260 h 268"/>
                  <a:gd name="T76" fmla="*/ 200 w 308"/>
                  <a:gd name="T77" fmla="*/ 268 h 268"/>
                  <a:gd name="T78" fmla="*/ 168 w 308"/>
                  <a:gd name="T79" fmla="*/ 266 h 268"/>
                  <a:gd name="T80" fmla="*/ 70 w 308"/>
                  <a:gd name="T81" fmla="*/ 256 h 268"/>
                  <a:gd name="T82" fmla="*/ 16 w 308"/>
                  <a:gd name="T83" fmla="*/ 244 h 268"/>
                  <a:gd name="T84" fmla="*/ 4 w 308"/>
                  <a:gd name="T85" fmla="*/ 236 h 268"/>
                  <a:gd name="T86" fmla="*/ 0 w 308"/>
                  <a:gd name="T87" fmla="*/ 230 h 268"/>
                  <a:gd name="T88" fmla="*/ 0 w 308"/>
                  <a:gd name="T89" fmla="*/ 206 h 268"/>
                  <a:gd name="T90" fmla="*/ 6 w 308"/>
                  <a:gd name="T91" fmla="*/ 164 h 268"/>
                  <a:gd name="T92" fmla="*/ 20 w 308"/>
                  <a:gd name="T93" fmla="*/ 108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08" h="268">
                    <a:moveTo>
                      <a:pt x="20" y="108"/>
                    </a:moveTo>
                    <a:lnTo>
                      <a:pt x="20" y="108"/>
                    </a:lnTo>
                    <a:lnTo>
                      <a:pt x="44" y="62"/>
                    </a:lnTo>
                    <a:lnTo>
                      <a:pt x="64" y="26"/>
                    </a:lnTo>
                    <a:lnTo>
                      <a:pt x="70" y="12"/>
                    </a:lnTo>
                    <a:lnTo>
                      <a:pt x="74" y="2"/>
                    </a:lnTo>
                    <a:lnTo>
                      <a:pt x="74" y="2"/>
                    </a:lnTo>
                    <a:lnTo>
                      <a:pt x="80" y="0"/>
                    </a:lnTo>
                    <a:lnTo>
                      <a:pt x="92" y="0"/>
                    </a:lnTo>
                    <a:lnTo>
                      <a:pt x="100" y="2"/>
                    </a:lnTo>
                    <a:lnTo>
                      <a:pt x="106" y="4"/>
                    </a:lnTo>
                    <a:lnTo>
                      <a:pt x="112" y="6"/>
                    </a:lnTo>
                    <a:lnTo>
                      <a:pt x="116" y="10"/>
                    </a:lnTo>
                    <a:lnTo>
                      <a:pt x="116" y="10"/>
                    </a:lnTo>
                    <a:lnTo>
                      <a:pt x="116" y="18"/>
                    </a:lnTo>
                    <a:lnTo>
                      <a:pt x="116" y="26"/>
                    </a:lnTo>
                    <a:lnTo>
                      <a:pt x="114" y="46"/>
                    </a:lnTo>
                    <a:lnTo>
                      <a:pt x="112" y="70"/>
                    </a:lnTo>
                    <a:lnTo>
                      <a:pt x="112" y="82"/>
                    </a:lnTo>
                    <a:lnTo>
                      <a:pt x="114" y="92"/>
                    </a:lnTo>
                    <a:lnTo>
                      <a:pt x="114" y="92"/>
                    </a:lnTo>
                    <a:lnTo>
                      <a:pt x="116" y="94"/>
                    </a:lnTo>
                    <a:lnTo>
                      <a:pt x="122" y="94"/>
                    </a:lnTo>
                    <a:lnTo>
                      <a:pt x="140" y="94"/>
                    </a:lnTo>
                    <a:lnTo>
                      <a:pt x="194" y="82"/>
                    </a:lnTo>
                    <a:lnTo>
                      <a:pt x="250" y="72"/>
                    </a:lnTo>
                    <a:lnTo>
                      <a:pt x="272" y="70"/>
                    </a:lnTo>
                    <a:lnTo>
                      <a:pt x="280" y="70"/>
                    </a:lnTo>
                    <a:lnTo>
                      <a:pt x="284" y="72"/>
                    </a:lnTo>
                    <a:lnTo>
                      <a:pt x="284" y="72"/>
                    </a:lnTo>
                    <a:lnTo>
                      <a:pt x="292" y="80"/>
                    </a:lnTo>
                    <a:lnTo>
                      <a:pt x="298" y="88"/>
                    </a:lnTo>
                    <a:lnTo>
                      <a:pt x="300" y="96"/>
                    </a:lnTo>
                    <a:lnTo>
                      <a:pt x="300" y="102"/>
                    </a:lnTo>
                    <a:lnTo>
                      <a:pt x="296" y="108"/>
                    </a:lnTo>
                    <a:lnTo>
                      <a:pt x="294" y="112"/>
                    </a:lnTo>
                    <a:lnTo>
                      <a:pt x="290" y="118"/>
                    </a:lnTo>
                    <a:lnTo>
                      <a:pt x="290" y="118"/>
                    </a:lnTo>
                    <a:lnTo>
                      <a:pt x="276" y="122"/>
                    </a:lnTo>
                    <a:lnTo>
                      <a:pt x="248" y="128"/>
                    </a:lnTo>
                    <a:lnTo>
                      <a:pt x="214" y="136"/>
                    </a:lnTo>
                    <a:lnTo>
                      <a:pt x="200" y="140"/>
                    </a:lnTo>
                    <a:lnTo>
                      <a:pt x="190" y="146"/>
                    </a:lnTo>
                    <a:lnTo>
                      <a:pt x="190" y="146"/>
                    </a:lnTo>
                    <a:lnTo>
                      <a:pt x="188" y="148"/>
                    </a:lnTo>
                    <a:lnTo>
                      <a:pt x="188" y="150"/>
                    </a:lnTo>
                    <a:lnTo>
                      <a:pt x="192" y="154"/>
                    </a:lnTo>
                    <a:lnTo>
                      <a:pt x="198" y="156"/>
                    </a:lnTo>
                    <a:lnTo>
                      <a:pt x="212" y="160"/>
                    </a:lnTo>
                    <a:lnTo>
                      <a:pt x="232" y="164"/>
                    </a:lnTo>
                    <a:lnTo>
                      <a:pt x="274" y="170"/>
                    </a:lnTo>
                    <a:lnTo>
                      <a:pt x="302" y="174"/>
                    </a:lnTo>
                    <a:lnTo>
                      <a:pt x="302" y="174"/>
                    </a:lnTo>
                    <a:lnTo>
                      <a:pt x="306" y="176"/>
                    </a:lnTo>
                    <a:lnTo>
                      <a:pt x="308" y="182"/>
                    </a:lnTo>
                    <a:lnTo>
                      <a:pt x="308" y="188"/>
                    </a:lnTo>
                    <a:lnTo>
                      <a:pt x="306" y="196"/>
                    </a:lnTo>
                    <a:lnTo>
                      <a:pt x="300" y="210"/>
                    </a:lnTo>
                    <a:lnTo>
                      <a:pt x="296" y="216"/>
                    </a:lnTo>
                    <a:lnTo>
                      <a:pt x="292" y="220"/>
                    </a:lnTo>
                    <a:lnTo>
                      <a:pt x="292" y="220"/>
                    </a:lnTo>
                    <a:lnTo>
                      <a:pt x="284" y="222"/>
                    </a:lnTo>
                    <a:lnTo>
                      <a:pt x="272" y="222"/>
                    </a:lnTo>
                    <a:lnTo>
                      <a:pt x="238" y="224"/>
                    </a:lnTo>
                    <a:lnTo>
                      <a:pt x="202" y="226"/>
                    </a:lnTo>
                    <a:lnTo>
                      <a:pt x="190" y="228"/>
                    </a:lnTo>
                    <a:lnTo>
                      <a:pt x="184" y="230"/>
                    </a:lnTo>
                    <a:lnTo>
                      <a:pt x="184" y="230"/>
                    </a:lnTo>
                    <a:lnTo>
                      <a:pt x="198" y="226"/>
                    </a:lnTo>
                    <a:lnTo>
                      <a:pt x="208" y="224"/>
                    </a:lnTo>
                    <a:lnTo>
                      <a:pt x="212" y="224"/>
                    </a:lnTo>
                    <a:lnTo>
                      <a:pt x="214" y="226"/>
                    </a:lnTo>
                    <a:lnTo>
                      <a:pt x="214" y="226"/>
                    </a:lnTo>
                    <a:lnTo>
                      <a:pt x="214" y="234"/>
                    </a:lnTo>
                    <a:lnTo>
                      <a:pt x="210" y="248"/>
                    </a:lnTo>
                    <a:lnTo>
                      <a:pt x="206" y="260"/>
                    </a:lnTo>
                    <a:lnTo>
                      <a:pt x="204" y="266"/>
                    </a:lnTo>
                    <a:lnTo>
                      <a:pt x="200" y="268"/>
                    </a:lnTo>
                    <a:lnTo>
                      <a:pt x="200" y="268"/>
                    </a:lnTo>
                    <a:lnTo>
                      <a:pt x="168" y="266"/>
                    </a:lnTo>
                    <a:lnTo>
                      <a:pt x="104" y="260"/>
                    </a:lnTo>
                    <a:lnTo>
                      <a:pt x="70" y="256"/>
                    </a:lnTo>
                    <a:lnTo>
                      <a:pt x="40" y="250"/>
                    </a:lnTo>
                    <a:lnTo>
                      <a:pt x="16" y="244"/>
                    </a:lnTo>
                    <a:lnTo>
                      <a:pt x="8" y="240"/>
                    </a:lnTo>
                    <a:lnTo>
                      <a:pt x="4" y="236"/>
                    </a:lnTo>
                    <a:lnTo>
                      <a:pt x="4" y="236"/>
                    </a:lnTo>
                    <a:lnTo>
                      <a:pt x="0" y="230"/>
                    </a:lnTo>
                    <a:lnTo>
                      <a:pt x="0" y="224"/>
                    </a:lnTo>
                    <a:lnTo>
                      <a:pt x="0" y="206"/>
                    </a:lnTo>
                    <a:lnTo>
                      <a:pt x="2" y="186"/>
                    </a:lnTo>
                    <a:lnTo>
                      <a:pt x="6" y="164"/>
                    </a:lnTo>
                    <a:lnTo>
                      <a:pt x="14" y="126"/>
                    </a:lnTo>
                    <a:lnTo>
                      <a:pt x="20" y="10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03" name="Freeform 120"/>
              <p:cNvSpPr>
                <a:spLocks/>
              </p:cNvSpPr>
              <p:nvPr/>
            </p:nvSpPr>
            <p:spPr bwMode="auto">
              <a:xfrm>
                <a:off x="6134100" y="5842000"/>
                <a:ext cx="717550" cy="104775"/>
              </a:xfrm>
              <a:custGeom>
                <a:avLst/>
                <a:gdLst>
                  <a:gd name="T0" fmla="*/ 452 w 452"/>
                  <a:gd name="T1" fmla="*/ 66 h 66"/>
                  <a:gd name="T2" fmla="*/ 452 w 452"/>
                  <a:gd name="T3" fmla="*/ 66 h 66"/>
                  <a:gd name="T4" fmla="*/ 0 w 452"/>
                  <a:gd name="T5" fmla="*/ 0 h 66"/>
                  <a:gd name="T6" fmla="*/ 0 w 452"/>
                  <a:gd name="T7" fmla="*/ 0 h 66"/>
                  <a:gd name="T8" fmla="*/ 56 w 452"/>
                  <a:gd name="T9" fmla="*/ 2 h 66"/>
                  <a:gd name="T10" fmla="*/ 116 w 452"/>
                  <a:gd name="T11" fmla="*/ 8 h 66"/>
                  <a:gd name="T12" fmla="*/ 186 w 452"/>
                  <a:gd name="T13" fmla="*/ 14 h 66"/>
                  <a:gd name="T14" fmla="*/ 262 w 452"/>
                  <a:gd name="T15" fmla="*/ 22 h 66"/>
                  <a:gd name="T16" fmla="*/ 336 w 452"/>
                  <a:gd name="T17" fmla="*/ 34 h 66"/>
                  <a:gd name="T18" fmla="*/ 370 w 452"/>
                  <a:gd name="T19" fmla="*/ 42 h 66"/>
                  <a:gd name="T20" fmla="*/ 402 w 452"/>
                  <a:gd name="T21" fmla="*/ 48 h 66"/>
                  <a:gd name="T22" fmla="*/ 428 w 452"/>
                  <a:gd name="T23" fmla="*/ 58 h 66"/>
                  <a:gd name="T24" fmla="*/ 452 w 452"/>
                  <a:gd name="T25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52" h="66">
                    <a:moveTo>
                      <a:pt x="452" y="66"/>
                    </a:moveTo>
                    <a:lnTo>
                      <a:pt x="452" y="6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56" y="2"/>
                    </a:lnTo>
                    <a:lnTo>
                      <a:pt x="116" y="8"/>
                    </a:lnTo>
                    <a:lnTo>
                      <a:pt x="186" y="14"/>
                    </a:lnTo>
                    <a:lnTo>
                      <a:pt x="262" y="22"/>
                    </a:lnTo>
                    <a:lnTo>
                      <a:pt x="336" y="34"/>
                    </a:lnTo>
                    <a:lnTo>
                      <a:pt x="370" y="42"/>
                    </a:lnTo>
                    <a:lnTo>
                      <a:pt x="402" y="48"/>
                    </a:lnTo>
                    <a:lnTo>
                      <a:pt x="428" y="58"/>
                    </a:lnTo>
                    <a:lnTo>
                      <a:pt x="452" y="66"/>
                    </a:lnTo>
                    <a:close/>
                  </a:path>
                </a:pathLst>
              </a:custGeom>
              <a:solidFill>
                <a:srgbClr val="2F3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04" name="Freeform 121"/>
              <p:cNvSpPr>
                <a:spLocks/>
              </p:cNvSpPr>
              <p:nvPr/>
            </p:nvSpPr>
            <p:spPr bwMode="auto">
              <a:xfrm>
                <a:off x="6134100" y="5842000"/>
                <a:ext cx="717550" cy="104775"/>
              </a:xfrm>
              <a:custGeom>
                <a:avLst/>
                <a:gdLst>
                  <a:gd name="T0" fmla="*/ 452 w 452"/>
                  <a:gd name="T1" fmla="*/ 66 h 66"/>
                  <a:gd name="T2" fmla="*/ 452 w 452"/>
                  <a:gd name="T3" fmla="*/ 66 h 66"/>
                  <a:gd name="T4" fmla="*/ 0 w 452"/>
                  <a:gd name="T5" fmla="*/ 0 h 66"/>
                  <a:gd name="T6" fmla="*/ 0 w 452"/>
                  <a:gd name="T7" fmla="*/ 0 h 66"/>
                  <a:gd name="T8" fmla="*/ 56 w 452"/>
                  <a:gd name="T9" fmla="*/ 2 h 66"/>
                  <a:gd name="T10" fmla="*/ 116 w 452"/>
                  <a:gd name="T11" fmla="*/ 8 h 66"/>
                  <a:gd name="T12" fmla="*/ 186 w 452"/>
                  <a:gd name="T13" fmla="*/ 14 h 66"/>
                  <a:gd name="T14" fmla="*/ 262 w 452"/>
                  <a:gd name="T15" fmla="*/ 22 h 66"/>
                  <a:gd name="T16" fmla="*/ 336 w 452"/>
                  <a:gd name="T17" fmla="*/ 34 h 66"/>
                  <a:gd name="T18" fmla="*/ 370 w 452"/>
                  <a:gd name="T19" fmla="*/ 42 h 66"/>
                  <a:gd name="T20" fmla="*/ 402 w 452"/>
                  <a:gd name="T21" fmla="*/ 48 h 66"/>
                  <a:gd name="T22" fmla="*/ 428 w 452"/>
                  <a:gd name="T23" fmla="*/ 58 h 66"/>
                  <a:gd name="T24" fmla="*/ 452 w 452"/>
                  <a:gd name="T25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52" h="66">
                    <a:moveTo>
                      <a:pt x="452" y="66"/>
                    </a:moveTo>
                    <a:lnTo>
                      <a:pt x="452" y="6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56" y="2"/>
                    </a:lnTo>
                    <a:lnTo>
                      <a:pt x="116" y="8"/>
                    </a:lnTo>
                    <a:lnTo>
                      <a:pt x="186" y="14"/>
                    </a:lnTo>
                    <a:lnTo>
                      <a:pt x="262" y="22"/>
                    </a:lnTo>
                    <a:lnTo>
                      <a:pt x="336" y="34"/>
                    </a:lnTo>
                    <a:lnTo>
                      <a:pt x="370" y="42"/>
                    </a:lnTo>
                    <a:lnTo>
                      <a:pt x="402" y="48"/>
                    </a:lnTo>
                    <a:lnTo>
                      <a:pt x="428" y="58"/>
                    </a:lnTo>
                    <a:lnTo>
                      <a:pt x="452" y="6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</p:grpSp>
      </p:grpSp>
      <p:sp>
        <p:nvSpPr>
          <p:cNvPr id="131" name="Rounded Rectangle 130"/>
          <p:cNvSpPr/>
          <p:nvPr/>
        </p:nvSpPr>
        <p:spPr>
          <a:xfrm>
            <a:off x="7718408" y="3995733"/>
            <a:ext cx="3835402" cy="697326"/>
          </a:xfrm>
          <a:prstGeom prst="roundRect">
            <a:avLst>
              <a:gd name="adj" fmla="val 3895"/>
            </a:avLst>
          </a:prstGeom>
          <a:solidFill>
            <a:schemeClr val="accent4">
              <a:alpha val="0"/>
            </a:schemeClr>
          </a:solidFill>
          <a:ln w="19050">
            <a:solidFill>
              <a:schemeClr val="accent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ounded Rectangle 131"/>
          <p:cNvSpPr/>
          <p:nvPr/>
        </p:nvSpPr>
        <p:spPr>
          <a:xfrm>
            <a:off x="7718408" y="4931485"/>
            <a:ext cx="3835402" cy="697326"/>
          </a:xfrm>
          <a:prstGeom prst="roundRect">
            <a:avLst>
              <a:gd name="adj" fmla="val 3895"/>
            </a:avLst>
          </a:prstGeom>
          <a:solidFill>
            <a:schemeClr val="accent4">
              <a:alpha val="0"/>
            </a:schemeClr>
          </a:solidFill>
          <a:ln w="19050"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TextBox 132"/>
          <p:cNvSpPr txBox="1"/>
          <p:nvPr/>
        </p:nvSpPr>
        <p:spPr>
          <a:xfrm>
            <a:off x="8337030" y="4098213"/>
            <a:ext cx="3267575" cy="53551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>
              <a:lnSpc>
                <a:spcPct val="120000"/>
              </a:lnSpc>
            </a:pPr>
            <a:r>
              <a:rPr lang="pt-BR" sz="1200" b="1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</a:t>
            </a: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, </a:t>
            </a:r>
            <a:r>
              <a:rPr lang="pt-BR" sz="1200">
                <a:solidFill>
                  <a:schemeClr val="tx2"/>
                </a:solidFill>
                <a:latin typeface="Lato Light"/>
                <a:cs typeface="Lato Light"/>
              </a:rPr>
              <a:t>consectetur teda adipiscing </a:t>
            </a: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elit</a:t>
            </a:r>
            <a:r>
              <a:rPr lang="pt-BR" sz="1200">
                <a:solidFill>
                  <a:schemeClr val="tx2"/>
                </a:solidFill>
                <a:latin typeface="Lato Light"/>
                <a:cs typeface="Lato Light"/>
              </a:rPr>
              <a:t>. </a:t>
            </a:r>
            <a:r>
              <a:rPr lang="en-US" sz="1200">
                <a:solidFill>
                  <a:schemeClr val="tx2"/>
                </a:solidFill>
              </a:rPr>
              <a:t>Pellentesque youri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teda.</a:t>
            </a:r>
            <a:endParaRPr lang="en-US" sz="1200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8337031" y="5046610"/>
            <a:ext cx="3267575" cy="53551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>
              <a:lnSpc>
                <a:spcPct val="120000"/>
              </a:lnSpc>
            </a:pPr>
            <a:r>
              <a:rPr lang="pt-BR" sz="1200" b="1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</a:t>
            </a: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, </a:t>
            </a:r>
            <a:r>
              <a:rPr lang="pt-BR" sz="1200">
                <a:solidFill>
                  <a:schemeClr val="tx2"/>
                </a:solidFill>
                <a:latin typeface="Lato Light"/>
                <a:cs typeface="Lato Light"/>
              </a:rPr>
              <a:t>consectetur teda adipiscing </a:t>
            </a: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elit</a:t>
            </a:r>
            <a:r>
              <a:rPr lang="pt-BR" sz="1200">
                <a:solidFill>
                  <a:schemeClr val="tx2"/>
                </a:solidFill>
                <a:latin typeface="Lato Light"/>
                <a:cs typeface="Lato Light"/>
              </a:rPr>
              <a:t>. </a:t>
            </a:r>
            <a:r>
              <a:rPr lang="en-US" sz="1200">
                <a:solidFill>
                  <a:schemeClr val="tx2"/>
                </a:solidFill>
              </a:rPr>
              <a:t>Pellentesque youri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teda.</a:t>
            </a:r>
            <a:endParaRPr lang="en-US" sz="1200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135" name="Rounded Rectangle 134"/>
          <p:cNvSpPr/>
          <p:nvPr/>
        </p:nvSpPr>
        <p:spPr>
          <a:xfrm>
            <a:off x="7718408" y="3030824"/>
            <a:ext cx="3835402" cy="697326"/>
          </a:xfrm>
          <a:prstGeom prst="roundRect">
            <a:avLst>
              <a:gd name="adj" fmla="val 3895"/>
            </a:avLst>
          </a:prstGeom>
          <a:solidFill>
            <a:schemeClr val="accent4">
              <a:alpha val="0"/>
            </a:schemeClr>
          </a:solidFill>
          <a:ln w="19050"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TextBox 135"/>
          <p:cNvSpPr txBox="1"/>
          <p:nvPr/>
        </p:nvSpPr>
        <p:spPr>
          <a:xfrm>
            <a:off x="8337029" y="3101202"/>
            <a:ext cx="3267575" cy="53551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>
              <a:lnSpc>
                <a:spcPct val="120000"/>
              </a:lnSpc>
            </a:pPr>
            <a:r>
              <a:rPr lang="pt-BR" sz="1200" b="1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</a:t>
            </a: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, </a:t>
            </a:r>
            <a:r>
              <a:rPr lang="pt-BR" sz="1200">
                <a:solidFill>
                  <a:schemeClr val="tx2"/>
                </a:solidFill>
                <a:latin typeface="Lato Light"/>
                <a:cs typeface="Lato Light"/>
              </a:rPr>
              <a:t>consectetur teda adipiscing </a:t>
            </a: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elit</a:t>
            </a:r>
            <a:r>
              <a:rPr lang="pt-BR" sz="1200">
                <a:solidFill>
                  <a:schemeClr val="tx2"/>
                </a:solidFill>
                <a:latin typeface="Lato Light"/>
                <a:cs typeface="Lato Light"/>
              </a:rPr>
              <a:t>. </a:t>
            </a:r>
            <a:r>
              <a:rPr lang="en-US" sz="1200">
                <a:solidFill>
                  <a:schemeClr val="tx2"/>
                </a:solidFill>
              </a:rPr>
              <a:t>Pellentesque youri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teda.</a:t>
            </a:r>
            <a:endParaRPr lang="en-US" sz="1200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137" name="Rounded Rectangle 136"/>
          <p:cNvSpPr/>
          <p:nvPr/>
        </p:nvSpPr>
        <p:spPr>
          <a:xfrm>
            <a:off x="7718408" y="2023030"/>
            <a:ext cx="3835402" cy="697326"/>
          </a:xfrm>
          <a:prstGeom prst="roundRect">
            <a:avLst>
              <a:gd name="adj" fmla="val 3895"/>
            </a:avLst>
          </a:prstGeom>
          <a:solidFill>
            <a:schemeClr val="accent4">
              <a:alpha val="0"/>
            </a:schemeClr>
          </a:solidFill>
          <a:ln w="19050"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TextBox 137"/>
          <p:cNvSpPr txBox="1"/>
          <p:nvPr/>
        </p:nvSpPr>
        <p:spPr>
          <a:xfrm>
            <a:off x="8337031" y="2101035"/>
            <a:ext cx="3267575" cy="53551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>
              <a:lnSpc>
                <a:spcPct val="120000"/>
              </a:lnSpc>
            </a:pPr>
            <a:r>
              <a:rPr lang="pt-BR" sz="1200" b="1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</a:t>
            </a: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, </a:t>
            </a:r>
            <a:r>
              <a:rPr lang="pt-BR" sz="1200">
                <a:solidFill>
                  <a:schemeClr val="tx2"/>
                </a:solidFill>
                <a:latin typeface="Lato Light"/>
                <a:cs typeface="Lato Light"/>
              </a:rPr>
              <a:t>consectetur teda adipiscing </a:t>
            </a: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elit</a:t>
            </a:r>
            <a:r>
              <a:rPr lang="pt-BR" sz="1200">
                <a:solidFill>
                  <a:schemeClr val="tx2"/>
                </a:solidFill>
                <a:latin typeface="Lato Light"/>
                <a:cs typeface="Lato Light"/>
              </a:rPr>
              <a:t>. </a:t>
            </a:r>
            <a:r>
              <a:rPr lang="en-US" sz="1200">
                <a:solidFill>
                  <a:schemeClr val="tx2"/>
                </a:solidFill>
              </a:rPr>
              <a:t>Pellentesque youri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teda.</a:t>
            </a:r>
            <a:endParaRPr lang="en-US" sz="1200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139" name="Rounded Rectangle 138"/>
          <p:cNvSpPr/>
          <p:nvPr/>
        </p:nvSpPr>
        <p:spPr>
          <a:xfrm>
            <a:off x="2809531" y="5512336"/>
            <a:ext cx="2074199" cy="343834"/>
          </a:xfrm>
          <a:prstGeom prst="roundRect">
            <a:avLst>
              <a:gd name="adj" fmla="val 3895"/>
            </a:avLst>
          </a:prstGeom>
          <a:solidFill>
            <a:schemeClr val="accent4">
              <a:alpha val="0"/>
            </a:schemeClr>
          </a:solidFill>
          <a:ln w="12700">
            <a:solidFill>
              <a:schemeClr val="accent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2">
                    <a:lumMod val="75000"/>
                  </a:schemeClr>
                </a:solidFill>
              </a:rPr>
              <a:t>DANGEROUS</a:t>
            </a:r>
          </a:p>
        </p:txBody>
      </p:sp>
      <p:grpSp>
        <p:nvGrpSpPr>
          <p:cNvPr id="140" name="Group 139"/>
          <p:cNvGrpSpPr/>
          <p:nvPr/>
        </p:nvGrpSpPr>
        <p:grpSpPr>
          <a:xfrm>
            <a:off x="3627857" y="4995058"/>
            <a:ext cx="442227" cy="442227"/>
            <a:chOff x="2522538" y="2108200"/>
            <a:chExt cx="376238" cy="376238"/>
          </a:xfrm>
          <a:solidFill>
            <a:schemeClr val="accent1"/>
          </a:solidFill>
        </p:grpSpPr>
        <p:sp>
          <p:nvSpPr>
            <p:cNvPr id="141" name="Freeform 54"/>
            <p:cNvSpPr>
              <a:spLocks/>
            </p:cNvSpPr>
            <p:nvPr/>
          </p:nvSpPr>
          <p:spPr bwMode="auto">
            <a:xfrm>
              <a:off x="2522538" y="2319338"/>
              <a:ext cx="163513" cy="71438"/>
            </a:xfrm>
            <a:custGeom>
              <a:avLst/>
              <a:gdLst>
                <a:gd name="T0" fmla="*/ 3 w 28"/>
                <a:gd name="T1" fmla="*/ 10 h 12"/>
                <a:gd name="T2" fmla="*/ 10 w 28"/>
                <a:gd name="T3" fmla="*/ 12 h 12"/>
                <a:gd name="T4" fmla="*/ 28 w 28"/>
                <a:gd name="T5" fmla="*/ 8 h 12"/>
                <a:gd name="T6" fmla="*/ 5 w 28"/>
                <a:gd name="T7" fmla="*/ 1 h 12"/>
                <a:gd name="T8" fmla="*/ 2 w 28"/>
                <a:gd name="T9" fmla="*/ 1 h 12"/>
                <a:gd name="T10" fmla="*/ 0 w 28"/>
                <a:gd name="T11" fmla="*/ 5 h 12"/>
                <a:gd name="T12" fmla="*/ 0 w 28"/>
                <a:gd name="T13" fmla="*/ 6 h 12"/>
                <a:gd name="T14" fmla="*/ 3 w 28"/>
                <a:gd name="T1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2">
                  <a:moveTo>
                    <a:pt x="3" y="10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1" y="2"/>
                    <a:pt x="0" y="3"/>
                    <a:pt x="0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8"/>
                    <a:pt x="1" y="9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2" name="Freeform 55"/>
            <p:cNvSpPr>
              <a:spLocks/>
            </p:cNvSpPr>
            <p:nvPr/>
          </p:nvSpPr>
          <p:spPr bwMode="auto">
            <a:xfrm>
              <a:off x="2774950" y="2425700"/>
              <a:ext cx="123825" cy="58738"/>
            </a:xfrm>
            <a:custGeom>
              <a:avLst/>
              <a:gdLst>
                <a:gd name="T0" fmla="*/ 18 w 21"/>
                <a:gd name="T1" fmla="*/ 0 h 10"/>
                <a:gd name="T2" fmla="*/ 18 w 21"/>
                <a:gd name="T3" fmla="*/ 0 h 10"/>
                <a:gd name="T4" fmla="*/ 0 w 21"/>
                <a:gd name="T5" fmla="*/ 5 h 10"/>
                <a:gd name="T6" fmla="*/ 16 w 21"/>
                <a:gd name="T7" fmla="*/ 10 h 10"/>
                <a:gd name="T8" fmla="*/ 19 w 21"/>
                <a:gd name="T9" fmla="*/ 9 h 10"/>
                <a:gd name="T10" fmla="*/ 21 w 21"/>
                <a:gd name="T11" fmla="*/ 6 h 10"/>
                <a:gd name="T12" fmla="*/ 21 w 21"/>
                <a:gd name="T13" fmla="*/ 4 h 10"/>
                <a:gd name="T14" fmla="*/ 18 w 21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">
                  <a:moveTo>
                    <a:pt x="1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8" y="10"/>
                    <a:pt x="19" y="9"/>
                  </a:cubicBezTo>
                  <a:cubicBezTo>
                    <a:pt x="20" y="8"/>
                    <a:pt x="21" y="7"/>
                    <a:pt x="21" y="6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2"/>
                    <a:pt x="20" y="1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3" name="Freeform 56"/>
            <p:cNvSpPr>
              <a:spLocks/>
            </p:cNvSpPr>
            <p:nvPr/>
          </p:nvSpPr>
          <p:spPr bwMode="auto">
            <a:xfrm>
              <a:off x="2522538" y="2343150"/>
              <a:ext cx="376238" cy="141288"/>
            </a:xfrm>
            <a:custGeom>
              <a:avLst/>
              <a:gdLst>
                <a:gd name="T0" fmla="*/ 62 w 64"/>
                <a:gd name="T1" fmla="*/ 1 h 24"/>
                <a:gd name="T2" fmla="*/ 60 w 64"/>
                <a:gd name="T3" fmla="*/ 0 h 24"/>
                <a:gd name="T4" fmla="*/ 59 w 64"/>
                <a:gd name="T5" fmla="*/ 0 h 24"/>
                <a:gd name="T6" fmla="*/ 3 w 64"/>
                <a:gd name="T7" fmla="*/ 14 h 24"/>
                <a:gd name="T8" fmla="*/ 0 w 64"/>
                <a:gd name="T9" fmla="*/ 18 h 24"/>
                <a:gd name="T10" fmla="*/ 0 w 64"/>
                <a:gd name="T11" fmla="*/ 20 h 24"/>
                <a:gd name="T12" fmla="*/ 2 w 64"/>
                <a:gd name="T13" fmla="*/ 23 h 24"/>
                <a:gd name="T14" fmla="*/ 4 w 64"/>
                <a:gd name="T15" fmla="*/ 24 h 24"/>
                <a:gd name="T16" fmla="*/ 5 w 64"/>
                <a:gd name="T17" fmla="*/ 24 h 24"/>
                <a:gd name="T18" fmla="*/ 61 w 64"/>
                <a:gd name="T19" fmla="*/ 10 h 24"/>
                <a:gd name="T20" fmla="*/ 64 w 64"/>
                <a:gd name="T21" fmla="*/ 6 h 24"/>
                <a:gd name="T22" fmla="*/ 64 w 64"/>
                <a:gd name="T23" fmla="*/ 4 h 24"/>
                <a:gd name="T24" fmla="*/ 62 w 64"/>
                <a:gd name="T2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24">
                  <a:moveTo>
                    <a:pt x="62" y="1"/>
                  </a:moveTo>
                  <a:cubicBezTo>
                    <a:pt x="62" y="1"/>
                    <a:pt x="61" y="0"/>
                    <a:pt x="60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1" y="15"/>
                    <a:pt x="0" y="16"/>
                    <a:pt x="0" y="18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1" y="22"/>
                    <a:pt x="2" y="23"/>
                  </a:cubicBezTo>
                  <a:cubicBezTo>
                    <a:pt x="2" y="24"/>
                    <a:pt x="3" y="24"/>
                    <a:pt x="4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3" y="9"/>
                    <a:pt x="64" y="8"/>
                    <a:pt x="64" y="6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3"/>
                    <a:pt x="63" y="2"/>
                    <a:pt x="6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4" name="Freeform 57"/>
            <p:cNvSpPr>
              <a:spLocks noEditPoints="1"/>
            </p:cNvSpPr>
            <p:nvPr/>
          </p:nvSpPr>
          <p:spPr bwMode="auto">
            <a:xfrm>
              <a:off x="2605088" y="2108200"/>
              <a:ext cx="217488" cy="258763"/>
            </a:xfrm>
            <a:custGeom>
              <a:avLst/>
              <a:gdLst>
                <a:gd name="T0" fmla="*/ 8 w 37"/>
                <a:gd name="T1" fmla="*/ 32 h 44"/>
                <a:gd name="T2" fmla="*/ 31 w 37"/>
                <a:gd name="T3" fmla="*/ 35 h 44"/>
                <a:gd name="T4" fmla="*/ 20 w 37"/>
                <a:gd name="T5" fmla="*/ 0 h 44"/>
                <a:gd name="T6" fmla="*/ 8 w 37"/>
                <a:gd name="T7" fmla="*/ 32 h 44"/>
                <a:gd name="T8" fmla="*/ 15 w 37"/>
                <a:gd name="T9" fmla="*/ 28 h 44"/>
                <a:gd name="T10" fmla="*/ 21 w 37"/>
                <a:gd name="T11" fmla="*/ 16 h 44"/>
                <a:gd name="T12" fmla="*/ 20 w 37"/>
                <a:gd name="T13" fmla="*/ 36 h 44"/>
                <a:gd name="T14" fmla="*/ 15 w 37"/>
                <a:gd name="T15" fmla="*/ 2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44">
                  <a:moveTo>
                    <a:pt x="8" y="32"/>
                  </a:moveTo>
                  <a:cubicBezTo>
                    <a:pt x="11" y="40"/>
                    <a:pt x="24" y="44"/>
                    <a:pt x="31" y="35"/>
                  </a:cubicBezTo>
                  <a:cubicBezTo>
                    <a:pt x="37" y="25"/>
                    <a:pt x="31" y="10"/>
                    <a:pt x="20" y="0"/>
                  </a:cubicBezTo>
                  <a:cubicBezTo>
                    <a:pt x="22" y="11"/>
                    <a:pt x="0" y="15"/>
                    <a:pt x="8" y="32"/>
                  </a:cubicBezTo>
                  <a:close/>
                  <a:moveTo>
                    <a:pt x="15" y="28"/>
                  </a:moveTo>
                  <a:cubicBezTo>
                    <a:pt x="17" y="26"/>
                    <a:pt x="21" y="24"/>
                    <a:pt x="21" y="16"/>
                  </a:cubicBezTo>
                  <a:cubicBezTo>
                    <a:pt x="31" y="22"/>
                    <a:pt x="27" y="38"/>
                    <a:pt x="20" y="36"/>
                  </a:cubicBezTo>
                  <a:cubicBezTo>
                    <a:pt x="13" y="35"/>
                    <a:pt x="13" y="30"/>
                    <a:pt x="15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45" name="Freeform 144"/>
          <p:cNvSpPr>
            <a:spLocks noEditPoints="1"/>
          </p:cNvSpPr>
          <p:nvPr/>
        </p:nvSpPr>
        <p:spPr bwMode="auto">
          <a:xfrm>
            <a:off x="7893471" y="2133590"/>
            <a:ext cx="368473" cy="446164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6" name="Freeform 21"/>
          <p:cNvSpPr>
            <a:spLocks noEditPoints="1"/>
          </p:cNvSpPr>
          <p:nvPr/>
        </p:nvSpPr>
        <p:spPr bwMode="auto">
          <a:xfrm>
            <a:off x="7893471" y="3153431"/>
            <a:ext cx="371917" cy="424805"/>
          </a:xfrm>
          <a:custGeom>
            <a:avLst/>
            <a:gdLst>
              <a:gd name="T0" fmla="*/ 432 w 504"/>
              <a:gd name="T1" fmla="*/ 541 h 577"/>
              <a:gd name="T2" fmla="*/ 407 w 504"/>
              <a:gd name="T3" fmla="*/ 541 h 577"/>
              <a:gd name="T4" fmla="*/ 504 w 504"/>
              <a:gd name="T5" fmla="*/ 361 h 577"/>
              <a:gd name="T6" fmla="*/ 341 w 504"/>
              <a:gd name="T7" fmla="*/ 152 h 577"/>
              <a:gd name="T8" fmla="*/ 382 w 504"/>
              <a:gd name="T9" fmla="*/ 75 h 577"/>
              <a:gd name="T10" fmla="*/ 374 w 504"/>
              <a:gd name="T11" fmla="*/ 50 h 577"/>
              <a:gd name="T12" fmla="*/ 277 w 504"/>
              <a:gd name="T13" fmla="*/ 3 h 577"/>
              <a:gd name="T14" fmla="*/ 263 w 504"/>
              <a:gd name="T15" fmla="*/ 2 h 577"/>
              <a:gd name="T16" fmla="*/ 252 w 504"/>
              <a:gd name="T17" fmla="*/ 12 h 577"/>
              <a:gd name="T18" fmla="*/ 137 w 504"/>
              <a:gd name="T19" fmla="*/ 230 h 577"/>
              <a:gd name="T20" fmla="*/ 153 w 504"/>
              <a:gd name="T21" fmla="*/ 280 h 577"/>
              <a:gd name="T22" fmla="*/ 137 w 504"/>
              <a:gd name="T23" fmla="*/ 313 h 577"/>
              <a:gd name="T24" fmla="*/ 202 w 504"/>
              <a:gd name="T25" fmla="*/ 344 h 577"/>
              <a:gd name="T26" fmla="*/ 217 w 504"/>
              <a:gd name="T27" fmla="*/ 312 h 577"/>
              <a:gd name="T28" fmla="*/ 217 w 504"/>
              <a:gd name="T29" fmla="*/ 312 h 577"/>
              <a:gd name="T30" fmla="*/ 267 w 504"/>
              <a:gd name="T31" fmla="*/ 293 h 577"/>
              <a:gd name="T32" fmla="*/ 306 w 504"/>
              <a:gd name="T33" fmla="*/ 219 h 577"/>
              <a:gd name="T34" fmla="*/ 432 w 504"/>
              <a:gd name="T35" fmla="*/ 361 h 577"/>
              <a:gd name="T36" fmla="*/ 288 w 504"/>
              <a:gd name="T37" fmla="*/ 505 h 577"/>
              <a:gd name="T38" fmla="*/ 180 w 504"/>
              <a:gd name="T39" fmla="*/ 469 h 577"/>
              <a:gd name="T40" fmla="*/ 180 w 504"/>
              <a:gd name="T41" fmla="*/ 451 h 577"/>
              <a:gd name="T42" fmla="*/ 198 w 504"/>
              <a:gd name="T43" fmla="*/ 433 h 577"/>
              <a:gd name="T44" fmla="*/ 288 w 504"/>
              <a:gd name="T45" fmla="*/ 433 h 577"/>
              <a:gd name="T46" fmla="*/ 288 w 504"/>
              <a:gd name="T47" fmla="*/ 397 h 577"/>
              <a:gd name="T48" fmla="*/ 149 w 504"/>
              <a:gd name="T49" fmla="*/ 397 h 577"/>
              <a:gd name="T50" fmla="*/ 75 w 504"/>
              <a:gd name="T51" fmla="*/ 397 h 577"/>
              <a:gd name="T52" fmla="*/ 0 w 504"/>
              <a:gd name="T53" fmla="*/ 397 h 577"/>
              <a:gd name="T54" fmla="*/ 0 w 504"/>
              <a:gd name="T55" fmla="*/ 433 h 577"/>
              <a:gd name="T56" fmla="*/ 85 w 504"/>
              <a:gd name="T57" fmla="*/ 433 h 577"/>
              <a:gd name="T58" fmla="*/ 90 w 504"/>
              <a:gd name="T59" fmla="*/ 433 h 577"/>
              <a:gd name="T60" fmla="*/ 108 w 504"/>
              <a:gd name="T61" fmla="*/ 451 h 577"/>
              <a:gd name="T62" fmla="*/ 108 w 504"/>
              <a:gd name="T63" fmla="*/ 469 h 577"/>
              <a:gd name="T64" fmla="*/ 108 w 504"/>
              <a:gd name="T65" fmla="*/ 541 h 577"/>
              <a:gd name="T66" fmla="*/ 36 w 504"/>
              <a:gd name="T67" fmla="*/ 577 h 577"/>
              <a:gd name="T68" fmla="*/ 504 w 504"/>
              <a:gd name="T69" fmla="*/ 577 h 577"/>
              <a:gd name="T70" fmla="*/ 432 w 504"/>
              <a:gd name="T71" fmla="*/ 541 h 577"/>
              <a:gd name="T72" fmla="*/ 306 w 504"/>
              <a:gd name="T73" fmla="*/ 49 h 577"/>
              <a:gd name="T74" fmla="*/ 294 w 504"/>
              <a:gd name="T75" fmla="*/ 61 h 577"/>
              <a:gd name="T76" fmla="*/ 212 w 504"/>
              <a:gd name="T77" fmla="*/ 217 h 577"/>
              <a:gd name="T78" fmla="*/ 180 w 504"/>
              <a:gd name="T79" fmla="*/ 202 h 577"/>
              <a:gd name="T80" fmla="*/ 182 w 504"/>
              <a:gd name="T81" fmla="*/ 195 h 577"/>
              <a:gd name="T82" fmla="*/ 261 w 504"/>
              <a:gd name="T83" fmla="*/ 48 h 577"/>
              <a:gd name="T84" fmla="*/ 272 w 504"/>
              <a:gd name="T85" fmla="*/ 38 h 577"/>
              <a:gd name="T86" fmla="*/ 286 w 504"/>
              <a:gd name="T87" fmla="*/ 39 h 577"/>
              <a:gd name="T88" fmla="*/ 306 w 504"/>
              <a:gd name="T89" fmla="*/ 49 h 577"/>
              <a:gd name="T90" fmla="*/ 306 w 504"/>
              <a:gd name="T91" fmla="*/ 49 h 5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504" h="577">
                <a:moveTo>
                  <a:pt x="432" y="541"/>
                </a:moveTo>
                <a:cubicBezTo>
                  <a:pt x="407" y="541"/>
                  <a:pt x="407" y="541"/>
                  <a:pt x="407" y="541"/>
                </a:cubicBezTo>
                <a:cubicBezTo>
                  <a:pt x="466" y="502"/>
                  <a:pt x="504" y="436"/>
                  <a:pt x="504" y="361"/>
                </a:cubicBezTo>
                <a:cubicBezTo>
                  <a:pt x="504" y="260"/>
                  <a:pt x="435" y="175"/>
                  <a:pt x="341" y="152"/>
                </a:cubicBezTo>
                <a:cubicBezTo>
                  <a:pt x="382" y="75"/>
                  <a:pt x="382" y="75"/>
                  <a:pt x="382" y="75"/>
                </a:cubicBezTo>
                <a:cubicBezTo>
                  <a:pt x="386" y="65"/>
                  <a:pt x="383" y="54"/>
                  <a:pt x="374" y="50"/>
                </a:cubicBezTo>
                <a:cubicBezTo>
                  <a:pt x="277" y="3"/>
                  <a:pt x="277" y="3"/>
                  <a:pt x="277" y="3"/>
                </a:cubicBezTo>
                <a:cubicBezTo>
                  <a:pt x="272" y="1"/>
                  <a:pt x="267" y="0"/>
                  <a:pt x="263" y="2"/>
                </a:cubicBezTo>
                <a:cubicBezTo>
                  <a:pt x="258" y="4"/>
                  <a:pt x="254" y="7"/>
                  <a:pt x="252" y="12"/>
                </a:cubicBezTo>
                <a:cubicBezTo>
                  <a:pt x="137" y="230"/>
                  <a:pt x="137" y="230"/>
                  <a:pt x="137" y="230"/>
                </a:cubicBezTo>
                <a:cubicBezTo>
                  <a:pt x="128" y="249"/>
                  <a:pt x="135" y="272"/>
                  <a:pt x="153" y="280"/>
                </a:cubicBezTo>
                <a:cubicBezTo>
                  <a:pt x="137" y="313"/>
                  <a:pt x="137" y="313"/>
                  <a:pt x="137" y="313"/>
                </a:cubicBezTo>
                <a:cubicBezTo>
                  <a:pt x="202" y="344"/>
                  <a:pt x="202" y="344"/>
                  <a:pt x="202" y="344"/>
                </a:cubicBezTo>
                <a:cubicBezTo>
                  <a:pt x="217" y="312"/>
                  <a:pt x="217" y="312"/>
                  <a:pt x="217" y="312"/>
                </a:cubicBezTo>
                <a:cubicBezTo>
                  <a:pt x="217" y="312"/>
                  <a:pt x="217" y="312"/>
                  <a:pt x="217" y="312"/>
                </a:cubicBezTo>
                <a:cubicBezTo>
                  <a:pt x="235" y="320"/>
                  <a:pt x="257" y="312"/>
                  <a:pt x="267" y="293"/>
                </a:cubicBezTo>
                <a:cubicBezTo>
                  <a:pt x="306" y="219"/>
                  <a:pt x="306" y="219"/>
                  <a:pt x="306" y="219"/>
                </a:cubicBezTo>
                <a:cubicBezTo>
                  <a:pt x="377" y="228"/>
                  <a:pt x="432" y="288"/>
                  <a:pt x="432" y="361"/>
                </a:cubicBezTo>
                <a:cubicBezTo>
                  <a:pt x="432" y="440"/>
                  <a:pt x="367" y="505"/>
                  <a:pt x="288" y="505"/>
                </a:cubicBezTo>
                <a:cubicBezTo>
                  <a:pt x="252" y="505"/>
                  <a:pt x="205" y="491"/>
                  <a:pt x="180" y="469"/>
                </a:cubicBezTo>
                <a:cubicBezTo>
                  <a:pt x="180" y="451"/>
                  <a:pt x="180" y="451"/>
                  <a:pt x="180" y="451"/>
                </a:cubicBezTo>
                <a:cubicBezTo>
                  <a:pt x="180" y="441"/>
                  <a:pt x="188" y="433"/>
                  <a:pt x="198" y="433"/>
                </a:cubicBezTo>
                <a:cubicBezTo>
                  <a:pt x="288" y="433"/>
                  <a:pt x="288" y="433"/>
                  <a:pt x="288" y="433"/>
                </a:cubicBezTo>
                <a:cubicBezTo>
                  <a:pt x="288" y="397"/>
                  <a:pt x="288" y="397"/>
                  <a:pt x="288" y="397"/>
                </a:cubicBezTo>
                <a:cubicBezTo>
                  <a:pt x="149" y="397"/>
                  <a:pt x="149" y="397"/>
                  <a:pt x="149" y="397"/>
                </a:cubicBezTo>
                <a:cubicBezTo>
                  <a:pt x="75" y="397"/>
                  <a:pt x="75" y="397"/>
                  <a:pt x="75" y="397"/>
                </a:cubicBezTo>
                <a:cubicBezTo>
                  <a:pt x="0" y="397"/>
                  <a:pt x="0" y="397"/>
                  <a:pt x="0" y="397"/>
                </a:cubicBezTo>
                <a:cubicBezTo>
                  <a:pt x="0" y="433"/>
                  <a:pt x="0" y="433"/>
                  <a:pt x="0" y="433"/>
                </a:cubicBezTo>
                <a:cubicBezTo>
                  <a:pt x="85" y="433"/>
                  <a:pt x="85" y="433"/>
                  <a:pt x="85" y="433"/>
                </a:cubicBezTo>
                <a:cubicBezTo>
                  <a:pt x="90" y="433"/>
                  <a:pt x="90" y="433"/>
                  <a:pt x="90" y="433"/>
                </a:cubicBezTo>
                <a:cubicBezTo>
                  <a:pt x="100" y="433"/>
                  <a:pt x="108" y="441"/>
                  <a:pt x="108" y="451"/>
                </a:cubicBezTo>
                <a:cubicBezTo>
                  <a:pt x="108" y="469"/>
                  <a:pt x="108" y="469"/>
                  <a:pt x="108" y="469"/>
                </a:cubicBezTo>
                <a:cubicBezTo>
                  <a:pt x="108" y="541"/>
                  <a:pt x="108" y="541"/>
                  <a:pt x="108" y="541"/>
                </a:cubicBezTo>
                <a:cubicBezTo>
                  <a:pt x="68" y="541"/>
                  <a:pt x="36" y="537"/>
                  <a:pt x="36" y="577"/>
                </a:cubicBezTo>
                <a:cubicBezTo>
                  <a:pt x="504" y="577"/>
                  <a:pt x="504" y="577"/>
                  <a:pt x="504" y="577"/>
                </a:cubicBezTo>
                <a:cubicBezTo>
                  <a:pt x="504" y="537"/>
                  <a:pt x="472" y="541"/>
                  <a:pt x="432" y="541"/>
                </a:cubicBezTo>
                <a:close/>
                <a:moveTo>
                  <a:pt x="306" y="49"/>
                </a:moveTo>
                <a:cubicBezTo>
                  <a:pt x="301" y="51"/>
                  <a:pt x="297" y="55"/>
                  <a:pt x="294" y="61"/>
                </a:cubicBezTo>
                <a:cubicBezTo>
                  <a:pt x="212" y="217"/>
                  <a:pt x="212" y="217"/>
                  <a:pt x="212" y="217"/>
                </a:cubicBezTo>
                <a:cubicBezTo>
                  <a:pt x="180" y="202"/>
                  <a:pt x="180" y="202"/>
                  <a:pt x="180" y="202"/>
                </a:cubicBezTo>
                <a:cubicBezTo>
                  <a:pt x="181" y="199"/>
                  <a:pt x="181" y="197"/>
                  <a:pt x="182" y="195"/>
                </a:cubicBezTo>
                <a:cubicBezTo>
                  <a:pt x="261" y="48"/>
                  <a:pt x="261" y="48"/>
                  <a:pt x="261" y="48"/>
                </a:cubicBezTo>
                <a:cubicBezTo>
                  <a:pt x="263" y="43"/>
                  <a:pt x="267" y="40"/>
                  <a:pt x="272" y="38"/>
                </a:cubicBezTo>
                <a:cubicBezTo>
                  <a:pt x="276" y="36"/>
                  <a:pt x="281" y="37"/>
                  <a:pt x="286" y="39"/>
                </a:cubicBezTo>
                <a:cubicBezTo>
                  <a:pt x="306" y="49"/>
                  <a:pt x="306" y="49"/>
                  <a:pt x="306" y="49"/>
                </a:cubicBezTo>
                <a:cubicBezTo>
                  <a:pt x="306" y="49"/>
                  <a:pt x="306" y="49"/>
                  <a:pt x="306" y="4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7" name="Freeform 290"/>
          <p:cNvSpPr>
            <a:spLocks noChangeAspect="1" noChangeArrowheads="1"/>
          </p:cNvSpPr>
          <p:nvPr/>
        </p:nvSpPr>
        <p:spPr bwMode="auto">
          <a:xfrm>
            <a:off x="7866539" y="4205232"/>
            <a:ext cx="425779" cy="329781"/>
          </a:xfrm>
          <a:custGeom>
            <a:avLst/>
            <a:gdLst>
              <a:gd name="T0" fmla="*/ 995 w 996"/>
              <a:gd name="T1" fmla="*/ 409 h 770"/>
              <a:gd name="T2" fmla="*/ 836 w 996"/>
              <a:gd name="T3" fmla="*/ 409 h 770"/>
              <a:gd name="T4" fmla="*/ 543 w 996"/>
              <a:gd name="T5" fmla="*/ 192 h 770"/>
              <a:gd name="T6" fmla="*/ 384 w 996"/>
              <a:gd name="T7" fmla="*/ 275 h 770"/>
              <a:gd name="T8" fmla="*/ 360 w 996"/>
              <a:gd name="T9" fmla="*/ 158 h 770"/>
              <a:gd name="T10" fmla="*/ 702 w 996"/>
              <a:gd name="T11" fmla="*/ 33 h 770"/>
              <a:gd name="T12" fmla="*/ 836 w 996"/>
              <a:gd name="T13" fmla="*/ 133 h 770"/>
              <a:gd name="T14" fmla="*/ 334 w 996"/>
              <a:gd name="T15" fmla="*/ 626 h 770"/>
              <a:gd name="T16" fmla="*/ 276 w 996"/>
              <a:gd name="T17" fmla="*/ 551 h 770"/>
              <a:gd name="T18" fmla="*/ 209 w 996"/>
              <a:gd name="T19" fmla="*/ 484 h 770"/>
              <a:gd name="T20" fmla="*/ 109 w 996"/>
              <a:gd name="T21" fmla="*/ 434 h 770"/>
              <a:gd name="T22" fmla="*/ 159 w 996"/>
              <a:gd name="T23" fmla="*/ 535 h 770"/>
              <a:gd name="T24" fmla="*/ 226 w 996"/>
              <a:gd name="T25" fmla="*/ 602 h 770"/>
              <a:gd name="T26" fmla="*/ 293 w 996"/>
              <a:gd name="T27" fmla="*/ 668 h 770"/>
              <a:gd name="T28" fmla="*/ 393 w 996"/>
              <a:gd name="T29" fmla="*/ 727 h 770"/>
              <a:gd name="T30" fmla="*/ 334 w 996"/>
              <a:gd name="T31" fmla="*/ 626 h 770"/>
              <a:gd name="T32" fmla="*/ 594 w 996"/>
              <a:gd name="T33" fmla="*/ 267 h 770"/>
              <a:gd name="T34" fmla="*/ 443 w 996"/>
              <a:gd name="T35" fmla="*/ 301 h 770"/>
              <a:gd name="T36" fmla="*/ 284 w 996"/>
              <a:gd name="T37" fmla="*/ 217 h 770"/>
              <a:gd name="T38" fmla="*/ 460 w 996"/>
              <a:gd name="T39" fmla="*/ 50 h 770"/>
              <a:gd name="T40" fmla="*/ 184 w 996"/>
              <a:gd name="T41" fmla="*/ 100 h 770"/>
              <a:gd name="T42" fmla="*/ 0 w 996"/>
              <a:gd name="T43" fmla="*/ 66 h 770"/>
              <a:gd name="T44" fmla="*/ 50 w 996"/>
              <a:gd name="T45" fmla="*/ 443 h 770"/>
              <a:gd name="T46" fmla="*/ 234 w 996"/>
              <a:gd name="T47" fmla="*/ 392 h 770"/>
              <a:gd name="T48" fmla="*/ 293 w 996"/>
              <a:gd name="T49" fmla="*/ 468 h 770"/>
              <a:gd name="T50" fmla="*/ 360 w 996"/>
              <a:gd name="T51" fmla="*/ 535 h 770"/>
              <a:gd name="T52" fmla="*/ 426 w 996"/>
              <a:gd name="T53" fmla="*/ 610 h 770"/>
              <a:gd name="T54" fmla="*/ 477 w 996"/>
              <a:gd name="T55" fmla="*/ 727 h 770"/>
              <a:gd name="T56" fmla="*/ 543 w 996"/>
              <a:gd name="T57" fmla="*/ 660 h 770"/>
              <a:gd name="T58" fmla="*/ 485 w 996"/>
              <a:gd name="T59" fmla="*/ 585 h 770"/>
              <a:gd name="T60" fmla="*/ 569 w 996"/>
              <a:gd name="T61" fmla="*/ 668 h 770"/>
              <a:gd name="T62" fmla="*/ 627 w 996"/>
              <a:gd name="T63" fmla="*/ 602 h 770"/>
              <a:gd name="T64" fmla="*/ 652 w 996"/>
              <a:gd name="T65" fmla="*/ 610 h 770"/>
              <a:gd name="T66" fmla="*/ 719 w 996"/>
              <a:gd name="T67" fmla="*/ 543 h 770"/>
              <a:gd name="T68" fmla="*/ 727 w 996"/>
              <a:gd name="T69" fmla="*/ 526 h 770"/>
              <a:gd name="T70" fmla="*/ 786 w 996"/>
              <a:gd name="T71" fmla="*/ 535 h 770"/>
              <a:gd name="T72" fmla="*/ 786 w 996"/>
              <a:gd name="T73" fmla="*/ 468 h 7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96" h="770">
                <a:moveTo>
                  <a:pt x="995" y="100"/>
                </a:moveTo>
                <a:cubicBezTo>
                  <a:pt x="995" y="409"/>
                  <a:pt x="995" y="409"/>
                  <a:pt x="995" y="409"/>
                </a:cubicBezTo>
                <a:cubicBezTo>
                  <a:pt x="995" y="409"/>
                  <a:pt x="928" y="426"/>
                  <a:pt x="920" y="426"/>
                </a:cubicBezTo>
                <a:cubicBezTo>
                  <a:pt x="903" y="426"/>
                  <a:pt x="861" y="443"/>
                  <a:pt x="836" y="409"/>
                </a:cubicBezTo>
                <a:cubicBezTo>
                  <a:pt x="786" y="367"/>
                  <a:pt x="619" y="192"/>
                  <a:pt x="619" y="192"/>
                </a:cubicBezTo>
                <a:cubicBezTo>
                  <a:pt x="619" y="192"/>
                  <a:pt x="594" y="167"/>
                  <a:pt x="543" y="192"/>
                </a:cubicBezTo>
                <a:cubicBezTo>
                  <a:pt x="502" y="217"/>
                  <a:pt x="443" y="250"/>
                  <a:pt x="418" y="259"/>
                </a:cubicBezTo>
                <a:cubicBezTo>
                  <a:pt x="410" y="267"/>
                  <a:pt x="393" y="275"/>
                  <a:pt x="384" y="275"/>
                </a:cubicBezTo>
                <a:cubicBezTo>
                  <a:pt x="351" y="275"/>
                  <a:pt x="326" y="242"/>
                  <a:pt x="326" y="209"/>
                </a:cubicBezTo>
                <a:cubicBezTo>
                  <a:pt x="326" y="183"/>
                  <a:pt x="343" y="167"/>
                  <a:pt x="360" y="158"/>
                </a:cubicBezTo>
                <a:cubicBezTo>
                  <a:pt x="426" y="116"/>
                  <a:pt x="552" y="50"/>
                  <a:pt x="602" y="16"/>
                </a:cubicBezTo>
                <a:cubicBezTo>
                  <a:pt x="635" y="0"/>
                  <a:pt x="652" y="0"/>
                  <a:pt x="702" y="33"/>
                </a:cubicBezTo>
                <a:cubicBezTo>
                  <a:pt x="752" y="83"/>
                  <a:pt x="803" y="125"/>
                  <a:pt x="803" y="125"/>
                </a:cubicBezTo>
                <a:cubicBezTo>
                  <a:pt x="803" y="125"/>
                  <a:pt x="819" y="133"/>
                  <a:pt x="836" y="133"/>
                </a:cubicBezTo>
                <a:cubicBezTo>
                  <a:pt x="878" y="125"/>
                  <a:pt x="995" y="100"/>
                  <a:pt x="995" y="100"/>
                </a:cubicBezTo>
                <a:close/>
                <a:moveTo>
                  <a:pt x="334" y="626"/>
                </a:moveTo>
                <a:cubicBezTo>
                  <a:pt x="343" y="610"/>
                  <a:pt x="343" y="585"/>
                  <a:pt x="326" y="568"/>
                </a:cubicBezTo>
                <a:cubicBezTo>
                  <a:pt x="309" y="551"/>
                  <a:pt x="293" y="551"/>
                  <a:pt x="276" y="551"/>
                </a:cubicBezTo>
                <a:cubicBezTo>
                  <a:pt x="276" y="535"/>
                  <a:pt x="276" y="510"/>
                  <a:pt x="259" y="501"/>
                </a:cubicBezTo>
                <a:cubicBezTo>
                  <a:pt x="251" y="484"/>
                  <a:pt x="226" y="476"/>
                  <a:pt x="209" y="484"/>
                </a:cubicBezTo>
                <a:cubicBezTo>
                  <a:pt x="217" y="468"/>
                  <a:pt x="209" y="443"/>
                  <a:pt x="201" y="426"/>
                </a:cubicBezTo>
                <a:cubicBezTo>
                  <a:pt x="176" y="401"/>
                  <a:pt x="134" y="409"/>
                  <a:pt x="109" y="434"/>
                </a:cubicBezTo>
                <a:cubicBezTo>
                  <a:pt x="92" y="451"/>
                  <a:pt x="75" y="501"/>
                  <a:pt x="92" y="526"/>
                </a:cubicBezTo>
                <a:cubicBezTo>
                  <a:pt x="117" y="551"/>
                  <a:pt x="142" y="535"/>
                  <a:pt x="159" y="535"/>
                </a:cubicBezTo>
                <a:cubicBezTo>
                  <a:pt x="159" y="551"/>
                  <a:pt x="142" y="568"/>
                  <a:pt x="159" y="593"/>
                </a:cubicBezTo>
                <a:cubicBezTo>
                  <a:pt x="176" y="618"/>
                  <a:pt x="209" y="602"/>
                  <a:pt x="226" y="602"/>
                </a:cubicBezTo>
                <a:cubicBezTo>
                  <a:pt x="217" y="618"/>
                  <a:pt x="201" y="643"/>
                  <a:pt x="226" y="668"/>
                </a:cubicBezTo>
                <a:cubicBezTo>
                  <a:pt x="242" y="685"/>
                  <a:pt x="276" y="677"/>
                  <a:pt x="293" y="668"/>
                </a:cubicBezTo>
                <a:cubicBezTo>
                  <a:pt x="284" y="693"/>
                  <a:pt x="268" y="710"/>
                  <a:pt x="293" y="744"/>
                </a:cubicBezTo>
                <a:cubicBezTo>
                  <a:pt x="318" y="769"/>
                  <a:pt x="368" y="752"/>
                  <a:pt x="393" y="727"/>
                </a:cubicBezTo>
                <a:cubicBezTo>
                  <a:pt x="418" y="702"/>
                  <a:pt x="418" y="668"/>
                  <a:pt x="393" y="643"/>
                </a:cubicBezTo>
                <a:cubicBezTo>
                  <a:pt x="376" y="626"/>
                  <a:pt x="360" y="626"/>
                  <a:pt x="334" y="626"/>
                </a:cubicBezTo>
                <a:close/>
                <a:moveTo>
                  <a:pt x="786" y="468"/>
                </a:moveTo>
                <a:cubicBezTo>
                  <a:pt x="610" y="284"/>
                  <a:pt x="694" y="367"/>
                  <a:pt x="594" y="267"/>
                </a:cubicBezTo>
                <a:cubicBezTo>
                  <a:pt x="594" y="267"/>
                  <a:pt x="569" y="234"/>
                  <a:pt x="527" y="259"/>
                </a:cubicBezTo>
                <a:cubicBezTo>
                  <a:pt x="502" y="267"/>
                  <a:pt x="468" y="284"/>
                  <a:pt x="443" y="301"/>
                </a:cubicBezTo>
                <a:cubicBezTo>
                  <a:pt x="418" y="309"/>
                  <a:pt x="393" y="317"/>
                  <a:pt x="384" y="317"/>
                </a:cubicBezTo>
                <a:cubicBezTo>
                  <a:pt x="326" y="317"/>
                  <a:pt x="284" y="267"/>
                  <a:pt x="284" y="217"/>
                </a:cubicBezTo>
                <a:cubicBezTo>
                  <a:pt x="284" y="175"/>
                  <a:pt x="301" y="142"/>
                  <a:pt x="334" y="125"/>
                </a:cubicBezTo>
                <a:cubicBezTo>
                  <a:pt x="368" y="100"/>
                  <a:pt x="460" y="50"/>
                  <a:pt x="460" y="50"/>
                </a:cubicBezTo>
                <a:cubicBezTo>
                  <a:pt x="460" y="50"/>
                  <a:pt x="435" y="8"/>
                  <a:pt x="376" y="8"/>
                </a:cubicBezTo>
                <a:cubicBezTo>
                  <a:pt x="309" y="8"/>
                  <a:pt x="184" y="100"/>
                  <a:pt x="184" y="100"/>
                </a:cubicBezTo>
                <a:cubicBezTo>
                  <a:pt x="184" y="100"/>
                  <a:pt x="150" y="116"/>
                  <a:pt x="100" y="100"/>
                </a:cubicBezTo>
                <a:cubicBezTo>
                  <a:pt x="0" y="66"/>
                  <a:pt x="0" y="66"/>
                  <a:pt x="0" y="66"/>
                </a:cubicBezTo>
                <a:cubicBezTo>
                  <a:pt x="0" y="426"/>
                  <a:pt x="0" y="426"/>
                  <a:pt x="0" y="426"/>
                </a:cubicBezTo>
                <a:cubicBezTo>
                  <a:pt x="0" y="426"/>
                  <a:pt x="25" y="434"/>
                  <a:pt x="50" y="443"/>
                </a:cubicBezTo>
                <a:cubicBezTo>
                  <a:pt x="59" y="426"/>
                  <a:pt x="67" y="409"/>
                  <a:pt x="83" y="392"/>
                </a:cubicBezTo>
                <a:cubicBezTo>
                  <a:pt x="125" y="351"/>
                  <a:pt x="192" y="351"/>
                  <a:pt x="234" y="392"/>
                </a:cubicBezTo>
                <a:cubicBezTo>
                  <a:pt x="242" y="409"/>
                  <a:pt x="251" y="417"/>
                  <a:pt x="251" y="434"/>
                </a:cubicBezTo>
                <a:cubicBezTo>
                  <a:pt x="268" y="443"/>
                  <a:pt x="284" y="451"/>
                  <a:pt x="293" y="468"/>
                </a:cubicBezTo>
                <a:cubicBezTo>
                  <a:pt x="309" y="476"/>
                  <a:pt x="318" y="493"/>
                  <a:pt x="318" y="510"/>
                </a:cubicBezTo>
                <a:cubicBezTo>
                  <a:pt x="334" y="510"/>
                  <a:pt x="351" y="518"/>
                  <a:pt x="360" y="535"/>
                </a:cubicBezTo>
                <a:cubicBezTo>
                  <a:pt x="376" y="551"/>
                  <a:pt x="384" y="568"/>
                  <a:pt x="384" y="585"/>
                </a:cubicBezTo>
                <a:cubicBezTo>
                  <a:pt x="401" y="585"/>
                  <a:pt x="418" y="593"/>
                  <a:pt x="426" y="610"/>
                </a:cubicBezTo>
                <a:cubicBezTo>
                  <a:pt x="451" y="635"/>
                  <a:pt x="460" y="668"/>
                  <a:pt x="451" y="702"/>
                </a:cubicBezTo>
                <a:cubicBezTo>
                  <a:pt x="460" y="702"/>
                  <a:pt x="468" y="718"/>
                  <a:pt x="477" y="727"/>
                </a:cubicBezTo>
                <a:cubicBezTo>
                  <a:pt x="493" y="744"/>
                  <a:pt x="527" y="744"/>
                  <a:pt x="543" y="727"/>
                </a:cubicBezTo>
                <a:cubicBezTo>
                  <a:pt x="560" y="710"/>
                  <a:pt x="560" y="677"/>
                  <a:pt x="543" y="660"/>
                </a:cubicBezTo>
                <a:lnTo>
                  <a:pt x="535" y="660"/>
                </a:lnTo>
                <a:cubicBezTo>
                  <a:pt x="485" y="602"/>
                  <a:pt x="477" y="593"/>
                  <a:pt x="485" y="585"/>
                </a:cubicBezTo>
                <a:cubicBezTo>
                  <a:pt x="493" y="585"/>
                  <a:pt x="502" y="593"/>
                  <a:pt x="560" y="660"/>
                </a:cubicBezTo>
                <a:cubicBezTo>
                  <a:pt x="569" y="668"/>
                  <a:pt x="569" y="668"/>
                  <a:pt x="569" y="668"/>
                </a:cubicBezTo>
                <a:cubicBezTo>
                  <a:pt x="585" y="685"/>
                  <a:pt x="610" y="685"/>
                  <a:pt x="627" y="668"/>
                </a:cubicBezTo>
                <a:cubicBezTo>
                  <a:pt x="644" y="652"/>
                  <a:pt x="644" y="618"/>
                  <a:pt x="627" y="602"/>
                </a:cubicBezTo>
                <a:cubicBezTo>
                  <a:pt x="569" y="535"/>
                  <a:pt x="560" y="526"/>
                  <a:pt x="560" y="518"/>
                </a:cubicBezTo>
                <a:cubicBezTo>
                  <a:pt x="569" y="518"/>
                  <a:pt x="594" y="551"/>
                  <a:pt x="652" y="610"/>
                </a:cubicBezTo>
                <a:cubicBezTo>
                  <a:pt x="669" y="626"/>
                  <a:pt x="702" y="626"/>
                  <a:pt x="719" y="610"/>
                </a:cubicBezTo>
                <a:cubicBezTo>
                  <a:pt x="727" y="593"/>
                  <a:pt x="736" y="568"/>
                  <a:pt x="719" y="543"/>
                </a:cubicBezTo>
                <a:cubicBezTo>
                  <a:pt x="644" y="468"/>
                  <a:pt x="644" y="468"/>
                  <a:pt x="652" y="459"/>
                </a:cubicBezTo>
                <a:lnTo>
                  <a:pt x="727" y="526"/>
                </a:lnTo>
                <a:cubicBezTo>
                  <a:pt x="727" y="535"/>
                  <a:pt x="727" y="535"/>
                  <a:pt x="727" y="535"/>
                </a:cubicBezTo>
                <a:cubicBezTo>
                  <a:pt x="744" y="551"/>
                  <a:pt x="769" y="551"/>
                  <a:pt x="786" y="535"/>
                </a:cubicBezTo>
                <a:cubicBezTo>
                  <a:pt x="803" y="510"/>
                  <a:pt x="803" y="484"/>
                  <a:pt x="786" y="468"/>
                </a:cubicBezTo>
                <a:close/>
                <a:moveTo>
                  <a:pt x="786" y="468"/>
                </a:moveTo>
                <a:lnTo>
                  <a:pt x="786" y="46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lIns="182843" tIns="91422" rIns="182843" bIns="91422" anchor="ctr"/>
          <a:lstStyle/>
          <a:p>
            <a:pPr>
              <a:defRPr/>
            </a:pPr>
            <a:endParaRPr lang="en-US" sz="2400" dirty="0">
              <a:ea typeface="SimSun" charset="0"/>
            </a:endParaRPr>
          </a:p>
        </p:txBody>
      </p:sp>
      <p:sp>
        <p:nvSpPr>
          <p:cNvPr id="148" name="Freeform 147"/>
          <p:cNvSpPr>
            <a:spLocks noChangeAspect="1" noChangeArrowheads="1"/>
          </p:cNvSpPr>
          <p:nvPr/>
        </p:nvSpPr>
        <p:spPr bwMode="auto">
          <a:xfrm>
            <a:off x="7893471" y="5071329"/>
            <a:ext cx="368473" cy="441007"/>
          </a:xfrm>
          <a:custGeom>
            <a:avLst/>
            <a:gdLst>
              <a:gd name="connsiteX0" fmla="*/ 206367 w 449768"/>
              <a:gd name="connsiteY0" fmla="*/ 423375 h 538305"/>
              <a:gd name="connsiteX1" fmla="*/ 208536 w 449768"/>
              <a:gd name="connsiteY1" fmla="*/ 434347 h 538305"/>
              <a:gd name="connsiteX2" fmla="*/ 136133 w 449768"/>
              <a:gd name="connsiteY2" fmla="*/ 527584 h 538305"/>
              <a:gd name="connsiteX3" fmla="*/ 120760 w 449768"/>
              <a:gd name="connsiteY3" fmla="*/ 517169 h 538305"/>
              <a:gd name="connsiteX4" fmla="*/ 192667 w 449768"/>
              <a:gd name="connsiteY4" fmla="*/ 423933 h 538305"/>
              <a:gd name="connsiteX5" fmla="*/ 206367 w 449768"/>
              <a:gd name="connsiteY5" fmla="*/ 423375 h 538305"/>
              <a:gd name="connsiteX6" fmla="*/ 158371 w 449768"/>
              <a:gd name="connsiteY6" fmla="*/ 386315 h 538305"/>
              <a:gd name="connsiteX7" fmla="*/ 160292 w 449768"/>
              <a:gd name="connsiteY7" fmla="*/ 397002 h 538305"/>
              <a:gd name="connsiteX8" fmla="*/ 51725 w 449768"/>
              <a:gd name="connsiteY8" fmla="*/ 536376 h 538305"/>
              <a:gd name="connsiteX9" fmla="*/ 41315 w 449768"/>
              <a:gd name="connsiteY9" fmla="*/ 525997 h 538305"/>
              <a:gd name="connsiteX10" fmla="*/ 144924 w 449768"/>
              <a:gd name="connsiteY10" fmla="*/ 387118 h 538305"/>
              <a:gd name="connsiteX11" fmla="*/ 158371 w 449768"/>
              <a:gd name="connsiteY11" fmla="*/ 386315 h 538305"/>
              <a:gd name="connsiteX12" fmla="*/ 112005 w 449768"/>
              <a:gd name="connsiteY12" fmla="*/ 349971 h 538305"/>
              <a:gd name="connsiteX13" fmla="*/ 113740 w 449768"/>
              <a:gd name="connsiteY13" fmla="*/ 362927 h 538305"/>
              <a:gd name="connsiteX14" fmla="*/ 41338 w 449768"/>
              <a:gd name="connsiteY14" fmla="*/ 455221 h 538305"/>
              <a:gd name="connsiteX15" fmla="*/ 25965 w 449768"/>
              <a:gd name="connsiteY15" fmla="*/ 444857 h 538305"/>
              <a:gd name="connsiteX16" fmla="*/ 98367 w 449768"/>
              <a:gd name="connsiteY16" fmla="*/ 352562 h 538305"/>
              <a:gd name="connsiteX17" fmla="*/ 112005 w 449768"/>
              <a:gd name="connsiteY17" fmla="*/ 349971 h 538305"/>
              <a:gd name="connsiteX18" fmla="*/ 287508 w 449768"/>
              <a:gd name="connsiteY18" fmla="*/ 153269 h 538305"/>
              <a:gd name="connsiteX19" fmla="*/ 261020 w 449768"/>
              <a:gd name="connsiteY19" fmla="*/ 165441 h 538305"/>
              <a:gd name="connsiteX20" fmla="*/ 255548 w 449768"/>
              <a:gd name="connsiteY20" fmla="*/ 175874 h 538305"/>
              <a:gd name="connsiteX21" fmla="*/ 276441 w 449768"/>
              <a:gd name="connsiteY21" fmla="*/ 232511 h 538305"/>
              <a:gd name="connsiteX22" fmla="*/ 328174 w 449768"/>
              <a:gd name="connsiteY22" fmla="*/ 227543 h 538305"/>
              <a:gd name="connsiteX23" fmla="*/ 333645 w 449768"/>
              <a:gd name="connsiteY23" fmla="*/ 217110 h 538305"/>
              <a:gd name="connsiteX24" fmla="*/ 317727 w 449768"/>
              <a:gd name="connsiteY24" fmla="*/ 160472 h 538305"/>
              <a:gd name="connsiteX25" fmla="*/ 287508 w 449768"/>
              <a:gd name="connsiteY25" fmla="*/ 153269 h 538305"/>
              <a:gd name="connsiteX26" fmla="*/ 437111 w 449768"/>
              <a:gd name="connsiteY26" fmla="*/ 0 h 538305"/>
              <a:gd name="connsiteX27" fmla="*/ 442086 w 449768"/>
              <a:gd name="connsiteY27" fmla="*/ 0 h 538305"/>
              <a:gd name="connsiteX28" fmla="*/ 447557 w 449768"/>
              <a:gd name="connsiteY28" fmla="*/ 4968 h 538305"/>
              <a:gd name="connsiteX29" fmla="*/ 447557 w 449768"/>
              <a:gd name="connsiteY29" fmla="*/ 9937 h 538305"/>
              <a:gd name="connsiteX30" fmla="*/ 447557 w 449768"/>
              <a:gd name="connsiteY30" fmla="*/ 20370 h 538305"/>
              <a:gd name="connsiteX31" fmla="*/ 447557 w 449768"/>
              <a:gd name="connsiteY31" fmla="*/ 46204 h 538305"/>
              <a:gd name="connsiteX32" fmla="*/ 442086 w 449768"/>
              <a:gd name="connsiteY32" fmla="*/ 103338 h 538305"/>
              <a:gd name="connsiteX33" fmla="*/ 442086 w 449768"/>
              <a:gd name="connsiteY33" fmla="*/ 113771 h 538305"/>
              <a:gd name="connsiteX34" fmla="*/ 437111 w 449768"/>
              <a:gd name="connsiteY34" fmla="*/ 134141 h 538305"/>
              <a:gd name="connsiteX35" fmla="*/ 421194 w 449768"/>
              <a:gd name="connsiteY35" fmla="*/ 175874 h 538305"/>
              <a:gd name="connsiteX36" fmla="*/ 354040 w 449768"/>
              <a:gd name="connsiteY36" fmla="*/ 289645 h 538305"/>
              <a:gd name="connsiteX37" fmla="*/ 344091 w 449768"/>
              <a:gd name="connsiteY37" fmla="*/ 325913 h 538305"/>
              <a:gd name="connsiteX38" fmla="*/ 276441 w 449768"/>
              <a:gd name="connsiteY38" fmla="*/ 506754 h 538305"/>
              <a:gd name="connsiteX39" fmla="*/ 261020 w 449768"/>
              <a:gd name="connsiteY39" fmla="*/ 496321 h 538305"/>
              <a:gd name="connsiteX40" fmla="*/ 17278 w 449768"/>
              <a:gd name="connsiteY40" fmla="*/ 310511 h 538305"/>
              <a:gd name="connsiteX41" fmla="*/ 1858 w 449768"/>
              <a:gd name="connsiteY41" fmla="*/ 289645 h 538305"/>
              <a:gd name="connsiteX42" fmla="*/ 162528 w 449768"/>
              <a:gd name="connsiteY42" fmla="*/ 186307 h 538305"/>
              <a:gd name="connsiteX43" fmla="*/ 193369 w 449768"/>
              <a:gd name="connsiteY43" fmla="*/ 165441 h 538305"/>
              <a:gd name="connsiteX44" fmla="*/ 312753 w 449768"/>
              <a:gd name="connsiteY44" fmla="*/ 51669 h 538305"/>
              <a:gd name="connsiteX45" fmla="*/ 400799 w 449768"/>
              <a:gd name="connsiteY45" fmla="*/ 9937 h 538305"/>
              <a:gd name="connsiteX46" fmla="*/ 426665 w 449768"/>
              <a:gd name="connsiteY46" fmla="*/ 4968 h 538305"/>
              <a:gd name="connsiteX47" fmla="*/ 437111 w 449768"/>
              <a:gd name="connsiteY47" fmla="*/ 0 h 538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449768" h="538305">
                <a:moveTo>
                  <a:pt x="206367" y="423375"/>
                </a:moveTo>
                <a:cubicBezTo>
                  <a:pt x="209652" y="425297"/>
                  <a:pt x="211016" y="429140"/>
                  <a:pt x="208536" y="434347"/>
                </a:cubicBezTo>
                <a:cubicBezTo>
                  <a:pt x="198122" y="460136"/>
                  <a:pt x="172335" y="506754"/>
                  <a:pt x="136133" y="527584"/>
                </a:cubicBezTo>
                <a:cubicBezTo>
                  <a:pt x="125719" y="532543"/>
                  <a:pt x="115305" y="527584"/>
                  <a:pt x="120760" y="517169"/>
                </a:cubicBezTo>
                <a:cubicBezTo>
                  <a:pt x="130678" y="491380"/>
                  <a:pt x="151507" y="450217"/>
                  <a:pt x="192667" y="423933"/>
                </a:cubicBezTo>
                <a:cubicBezTo>
                  <a:pt x="197874" y="421453"/>
                  <a:pt x="203081" y="421453"/>
                  <a:pt x="206367" y="423375"/>
                </a:cubicBezTo>
                <a:close/>
                <a:moveTo>
                  <a:pt x="158371" y="386315"/>
                </a:moveTo>
                <a:cubicBezTo>
                  <a:pt x="161532" y="388230"/>
                  <a:pt x="162771" y="392060"/>
                  <a:pt x="160292" y="397002"/>
                </a:cubicBezTo>
                <a:cubicBezTo>
                  <a:pt x="144924" y="433081"/>
                  <a:pt x="113693" y="500297"/>
                  <a:pt x="51725" y="536376"/>
                </a:cubicBezTo>
                <a:cubicBezTo>
                  <a:pt x="41315" y="541318"/>
                  <a:pt x="36357" y="536376"/>
                  <a:pt x="41315" y="525997"/>
                </a:cubicBezTo>
                <a:cubicBezTo>
                  <a:pt x="51725" y="489918"/>
                  <a:pt x="82957" y="422702"/>
                  <a:pt x="144924" y="387118"/>
                </a:cubicBezTo>
                <a:cubicBezTo>
                  <a:pt x="150130" y="384399"/>
                  <a:pt x="155211" y="384399"/>
                  <a:pt x="158371" y="386315"/>
                </a:cubicBezTo>
                <a:close/>
                <a:moveTo>
                  <a:pt x="112005" y="349971"/>
                </a:moveTo>
                <a:cubicBezTo>
                  <a:pt x="115228" y="352562"/>
                  <a:pt x="116468" y="357744"/>
                  <a:pt x="113740" y="362927"/>
                </a:cubicBezTo>
                <a:cubicBezTo>
                  <a:pt x="103326" y="388591"/>
                  <a:pt x="77539" y="429556"/>
                  <a:pt x="41338" y="455221"/>
                </a:cubicBezTo>
                <a:cubicBezTo>
                  <a:pt x="25965" y="460157"/>
                  <a:pt x="21006" y="455221"/>
                  <a:pt x="25965" y="444857"/>
                </a:cubicBezTo>
                <a:cubicBezTo>
                  <a:pt x="36379" y="419192"/>
                  <a:pt x="57207" y="378227"/>
                  <a:pt x="98367" y="352562"/>
                </a:cubicBezTo>
                <a:cubicBezTo>
                  <a:pt x="103574" y="347380"/>
                  <a:pt x="108781" y="347380"/>
                  <a:pt x="112005" y="349971"/>
                </a:cubicBezTo>
                <a:close/>
                <a:moveTo>
                  <a:pt x="287508" y="153269"/>
                </a:moveTo>
                <a:cubicBezTo>
                  <a:pt x="277809" y="153890"/>
                  <a:pt x="268730" y="157740"/>
                  <a:pt x="261020" y="165441"/>
                </a:cubicBezTo>
                <a:cubicBezTo>
                  <a:pt x="261020" y="170409"/>
                  <a:pt x="261020" y="170409"/>
                  <a:pt x="255548" y="175874"/>
                </a:cubicBezTo>
                <a:cubicBezTo>
                  <a:pt x="245600" y="196243"/>
                  <a:pt x="250574" y="222575"/>
                  <a:pt x="276441" y="232511"/>
                </a:cubicBezTo>
                <a:cubicBezTo>
                  <a:pt x="291861" y="242944"/>
                  <a:pt x="317727" y="242944"/>
                  <a:pt x="328174" y="227543"/>
                </a:cubicBezTo>
                <a:cubicBezTo>
                  <a:pt x="333645" y="222575"/>
                  <a:pt x="333645" y="222575"/>
                  <a:pt x="333645" y="217110"/>
                </a:cubicBezTo>
                <a:cubicBezTo>
                  <a:pt x="349066" y="196243"/>
                  <a:pt x="338620" y="170409"/>
                  <a:pt x="317727" y="160472"/>
                </a:cubicBezTo>
                <a:cubicBezTo>
                  <a:pt x="307530" y="155256"/>
                  <a:pt x="297208" y="152648"/>
                  <a:pt x="287508" y="153269"/>
                </a:cubicBezTo>
                <a:close/>
                <a:moveTo>
                  <a:pt x="437111" y="0"/>
                </a:moveTo>
                <a:lnTo>
                  <a:pt x="442086" y="0"/>
                </a:lnTo>
                <a:cubicBezTo>
                  <a:pt x="447557" y="0"/>
                  <a:pt x="452532" y="0"/>
                  <a:pt x="447557" y="4968"/>
                </a:cubicBezTo>
                <a:lnTo>
                  <a:pt x="447557" y="9937"/>
                </a:lnTo>
                <a:cubicBezTo>
                  <a:pt x="452532" y="15402"/>
                  <a:pt x="447557" y="15402"/>
                  <a:pt x="447557" y="20370"/>
                </a:cubicBezTo>
                <a:cubicBezTo>
                  <a:pt x="447557" y="25835"/>
                  <a:pt x="447557" y="36268"/>
                  <a:pt x="447557" y="46204"/>
                </a:cubicBezTo>
                <a:cubicBezTo>
                  <a:pt x="447557" y="62102"/>
                  <a:pt x="447557" y="82472"/>
                  <a:pt x="442086" y="103338"/>
                </a:cubicBezTo>
                <a:cubicBezTo>
                  <a:pt x="442086" y="108306"/>
                  <a:pt x="442086" y="108306"/>
                  <a:pt x="442086" y="113771"/>
                </a:cubicBezTo>
                <a:cubicBezTo>
                  <a:pt x="437111" y="124205"/>
                  <a:pt x="437111" y="129173"/>
                  <a:pt x="437111" y="134141"/>
                </a:cubicBezTo>
                <a:cubicBezTo>
                  <a:pt x="431640" y="150039"/>
                  <a:pt x="426665" y="165441"/>
                  <a:pt x="421194" y="175874"/>
                </a:cubicBezTo>
                <a:cubicBezTo>
                  <a:pt x="406271" y="212141"/>
                  <a:pt x="385378" y="248409"/>
                  <a:pt x="354040" y="289645"/>
                </a:cubicBezTo>
                <a:cubicBezTo>
                  <a:pt x="349066" y="294613"/>
                  <a:pt x="344091" y="315479"/>
                  <a:pt x="344091" y="325913"/>
                </a:cubicBezTo>
                <a:cubicBezTo>
                  <a:pt x="354040" y="367148"/>
                  <a:pt x="359512" y="460053"/>
                  <a:pt x="276441" y="506754"/>
                </a:cubicBezTo>
                <a:cubicBezTo>
                  <a:pt x="265994" y="517187"/>
                  <a:pt x="255548" y="512219"/>
                  <a:pt x="261020" y="496321"/>
                </a:cubicBezTo>
                <a:cubicBezTo>
                  <a:pt x="261020" y="439684"/>
                  <a:pt x="240128" y="305046"/>
                  <a:pt x="17278" y="310511"/>
                </a:cubicBezTo>
                <a:cubicBezTo>
                  <a:pt x="1858" y="310511"/>
                  <a:pt x="-3117" y="300078"/>
                  <a:pt x="1858" y="289645"/>
                </a:cubicBezTo>
                <a:cubicBezTo>
                  <a:pt x="17278" y="253377"/>
                  <a:pt x="59062" y="180842"/>
                  <a:pt x="162528" y="186307"/>
                </a:cubicBezTo>
                <a:cubicBezTo>
                  <a:pt x="172975" y="186307"/>
                  <a:pt x="188395" y="175874"/>
                  <a:pt x="193369" y="165441"/>
                </a:cubicBezTo>
                <a:cubicBezTo>
                  <a:pt x="214261" y="139606"/>
                  <a:pt x="250574" y="87937"/>
                  <a:pt x="312753" y="51669"/>
                </a:cubicBezTo>
                <a:cubicBezTo>
                  <a:pt x="349066" y="25835"/>
                  <a:pt x="379907" y="15402"/>
                  <a:pt x="400799" y="9937"/>
                </a:cubicBezTo>
                <a:cubicBezTo>
                  <a:pt x="416219" y="9937"/>
                  <a:pt x="426665" y="9937"/>
                  <a:pt x="426665" y="4968"/>
                </a:cubicBezTo>
                <a:cubicBezTo>
                  <a:pt x="431640" y="4968"/>
                  <a:pt x="431640" y="0"/>
                  <a:pt x="4371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anchor="ctr">
            <a:noAutofit/>
          </a:bodyPr>
          <a:lstStyle/>
          <a:p>
            <a:pPr>
              <a:defRPr/>
            </a:pPr>
            <a:endParaRPr lang="en-US" sz="2400" dirty="0">
              <a:ea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5862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7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500"/>
                            </p:stCondLst>
                            <p:childTnLst>
                              <p:par>
                                <p:cTn id="6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000"/>
                            </p:stCondLst>
                            <p:childTnLst>
                              <p:par>
                                <p:cTn id="6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2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500"/>
                            </p:stCondLst>
                            <p:childTnLst>
                              <p:par>
                                <p:cTn id="7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" grpId="0" animBg="1"/>
      <p:bldP spid="132" grpId="0" animBg="1"/>
      <p:bldP spid="133" grpId="0"/>
      <p:bldP spid="134" grpId="0"/>
      <p:bldP spid="135" grpId="0" animBg="1"/>
      <p:bldP spid="136" grpId="0"/>
      <p:bldP spid="137" grpId="0" animBg="1"/>
      <p:bldP spid="138" grpId="0"/>
      <p:bldP spid="139" grpId="0" animBg="1"/>
      <p:bldP spid="145" grpId="0" animBg="1"/>
      <p:bldP spid="146" grpId="0" animBg="1"/>
      <p:bldP spid="147" grpId="0" animBg="1"/>
      <p:bldP spid="14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7310765" y="1617993"/>
            <a:ext cx="3947296" cy="4035952"/>
            <a:chOff x="7712270" y="1570286"/>
            <a:chExt cx="3651826" cy="3733846"/>
          </a:xfrm>
        </p:grpSpPr>
        <p:grpSp>
          <p:nvGrpSpPr>
            <p:cNvPr id="4" name="Group 3"/>
            <p:cNvGrpSpPr/>
            <p:nvPr/>
          </p:nvGrpSpPr>
          <p:grpSpPr>
            <a:xfrm>
              <a:off x="8679693" y="2620195"/>
              <a:ext cx="2684403" cy="2683937"/>
              <a:chOff x="2116873" y="2201895"/>
              <a:chExt cx="3500825" cy="3500217"/>
            </a:xfrm>
          </p:grpSpPr>
          <p:sp>
            <p:nvSpPr>
              <p:cNvPr id="32" name="Oval 11"/>
              <p:cNvSpPr>
                <a:spLocks noChangeArrowheads="1"/>
              </p:cNvSpPr>
              <p:nvPr/>
            </p:nvSpPr>
            <p:spPr bwMode="auto">
              <a:xfrm>
                <a:off x="2116873" y="2201895"/>
                <a:ext cx="3500825" cy="3500217"/>
              </a:xfrm>
              <a:prstGeom prst="ellipse">
                <a:avLst/>
              </a:pr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3" name="Oval 12"/>
              <p:cNvSpPr>
                <a:spLocks noChangeArrowheads="1"/>
              </p:cNvSpPr>
              <p:nvPr/>
            </p:nvSpPr>
            <p:spPr bwMode="auto">
              <a:xfrm>
                <a:off x="2377993" y="2463014"/>
                <a:ext cx="2979193" cy="2978585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4" name="Oval 13"/>
              <p:cNvSpPr>
                <a:spLocks noChangeArrowheads="1"/>
              </p:cNvSpPr>
              <p:nvPr/>
            </p:nvSpPr>
            <p:spPr bwMode="auto">
              <a:xfrm>
                <a:off x="2693765" y="2778180"/>
                <a:ext cx="2347648" cy="2347648"/>
              </a:xfrm>
              <a:prstGeom prst="ellipse">
                <a:avLst/>
              </a:pr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5" name="Oval 14"/>
              <p:cNvSpPr>
                <a:spLocks noChangeArrowheads="1"/>
              </p:cNvSpPr>
              <p:nvPr/>
            </p:nvSpPr>
            <p:spPr bwMode="auto">
              <a:xfrm>
                <a:off x="2996179" y="3079985"/>
                <a:ext cx="1742822" cy="174403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6" name="Oval 15"/>
              <p:cNvSpPr>
                <a:spLocks noChangeArrowheads="1"/>
              </p:cNvSpPr>
              <p:nvPr/>
            </p:nvSpPr>
            <p:spPr bwMode="auto">
              <a:xfrm>
                <a:off x="3284018" y="3368432"/>
                <a:ext cx="1166537" cy="1167144"/>
              </a:xfrm>
              <a:prstGeom prst="ellipse">
                <a:avLst/>
              </a:pr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7" name="Oval 16"/>
              <p:cNvSpPr>
                <a:spLocks noChangeArrowheads="1"/>
              </p:cNvSpPr>
              <p:nvPr/>
            </p:nvSpPr>
            <p:spPr bwMode="auto">
              <a:xfrm>
                <a:off x="3530563" y="3615584"/>
                <a:ext cx="672839" cy="672838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8" name="Oval 17"/>
              <p:cNvSpPr>
                <a:spLocks noChangeArrowheads="1"/>
              </p:cNvSpPr>
              <p:nvPr/>
            </p:nvSpPr>
            <p:spPr bwMode="auto">
              <a:xfrm>
                <a:off x="3709096" y="3794117"/>
                <a:ext cx="315773" cy="315773"/>
              </a:xfrm>
              <a:prstGeom prst="ellipse">
                <a:avLst/>
              </a:pr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8302596" y="2192276"/>
              <a:ext cx="1711548" cy="1748640"/>
              <a:chOff x="6076950" y="2555876"/>
              <a:chExt cx="3076576" cy="3143249"/>
            </a:xfrm>
            <a:effectLst>
              <a:outerShdw blurRad="177800" dir="18900000" sy="23000" kx="-1200000" algn="bl" rotWithShape="0">
                <a:prstClr val="black">
                  <a:alpha val="29000"/>
                </a:prstClr>
              </a:outerShdw>
            </a:effectLst>
          </p:grpSpPr>
          <p:sp>
            <p:nvSpPr>
              <p:cNvPr id="24" name="Freeform 21"/>
              <p:cNvSpPr>
                <a:spLocks/>
              </p:cNvSpPr>
              <p:nvPr/>
            </p:nvSpPr>
            <p:spPr bwMode="auto">
              <a:xfrm>
                <a:off x="8840788" y="5375275"/>
                <a:ext cx="312738" cy="323850"/>
              </a:xfrm>
              <a:custGeom>
                <a:avLst/>
                <a:gdLst>
                  <a:gd name="T0" fmla="*/ 68 w 83"/>
                  <a:gd name="T1" fmla="*/ 68 h 86"/>
                  <a:gd name="T2" fmla="*/ 34 w 83"/>
                  <a:gd name="T3" fmla="*/ 30 h 86"/>
                  <a:gd name="T4" fmla="*/ 16 w 83"/>
                  <a:gd name="T5" fmla="*/ 10 h 86"/>
                  <a:gd name="T6" fmla="*/ 6 w 83"/>
                  <a:gd name="T7" fmla="*/ 0 h 86"/>
                  <a:gd name="T8" fmla="*/ 3 w 83"/>
                  <a:gd name="T9" fmla="*/ 5 h 86"/>
                  <a:gd name="T10" fmla="*/ 0 w 83"/>
                  <a:gd name="T11" fmla="*/ 11 h 86"/>
                  <a:gd name="T12" fmla="*/ 9 w 83"/>
                  <a:gd name="T13" fmla="*/ 21 h 86"/>
                  <a:gd name="T14" fmla="*/ 29 w 83"/>
                  <a:gd name="T15" fmla="*/ 39 h 86"/>
                  <a:gd name="T16" fmla="*/ 66 w 83"/>
                  <a:gd name="T17" fmla="*/ 72 h 86"/>
                  <a:gd name="T18" fmla="*/ 83 w 83"/>
                  <a:gd name="T19" fmla="*/ 86 h 86"/>
                  <a:gd name="T20" fmla="*/ 83 w 83"/>
                  <a:gd name="T21" fmla="*/ 85 h 86"/>
                  <a:gd name="T22" fmla="*/ 68 w 83"/>
                  <a:gd name="T23" fmla="*/ 6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3" h="86">
                    <a:moveTo>
                      <a:pt x="68" y="68"/>
                    </a:moveTo>
                    <a:cubicBezTo>
                      <a:pt x="59" y="57"/>
                      <a:pt x="46" y="44"/>
                      <a:pt x="34" y="30"/>
                    </a:cubicBezTo>
                    <a:cubicBezTo>
                      <a:pt x="28" y="23"/>
                      <a:pt x="22" y="16"/>
                      <a:pt x="16" y="10"/>
                    </a:cubicBezTo>
                    <a:cubicBezTo>
                      <a:pt x="13" y="6"/>
                      <a:pt x="9" y="3"/>
                      <a:pt x="6" y="0"/>
                    </a:cubicBezTo>
                    <a:cubicBezTo>
                      <a:pt x="5" y="2"/>
                      <a:pt x="4" y="4"/>
                      <a:pt x="3" y="5"/>
                    </a:cubicBezTo>
                    <a:cubicBezTo>
                      <a:pt x="2" y="7"/>
                      <a:pt x="1" y="9"/>
                      <a:pt x="0" y="11"/>
                    </a:cubicBezTo>
                    <a:cubicBezTo>
                      <a:pt x="3" y="14"/>
                      <a:pt x="6" y="18"/>
                      <a:pt x="9" y="21"/>
                    </a:cubicBezTo>
                    <a:cubicBezTo>
                      <a:pt x="15" y="27"/>
                      <a:pt x="22" y="33"/>
                      <a:pt x="29" y="39"/>
                    </a:cubicBezTo>
                    <a:cubicBezTo>
                      <a:pt x="42" y="51"/>
                      <a:pt x="56" y="63"/>
                      <a:pt x="66" y="72"/>
                    </a:cubicBezTo>
                    <a:cubicBezTo>
                      <a:pt x="76" y="81"/>
                      <a:pt x="83" y="86"/>
                      <a:pt x="83" y="86"/>
                    </a:cubicBezTo>
                    <a:cubicBezTo>
                      <a:pt x="83" y="85"/>
                      <a:pt x="83" y="85"/>
                      <a:pt x="83" y="85"/>
                    </a:cubicBezTo>
                    <a:cubicBezTo>
                      <a:pt x="83" y="85"/>
                      <a:pt x="77" y="78"/>
                      <a:pt x="68" y="68"/>
                    </a:cubicBezTo>
                    <a:close/>
                  </a:path>
                </a:pathLst>
              </a:custGeom>
              <a:solidFill>
                <a:srgbClr val="B1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5" name="Freeform 22"/>
              <p:cNvSpPr>
                <a:spLocks/>
              </p:cNvSpPr>
              <p:nvPr/>
            </p:nvSpPr>
            <p:spPr bwMode="auto">
              <a:xfrm>
                <a:off x="8129588" y="4606925"/>
                <a:ext cx="782638" cy="903287"/>
              </a:xfrm>
              <a:custGeom>
                <a:avLst/>
                <a:gdLst>
                  <a:gd name="T0" fmla="*/ 204 w 208"/>
                  <a:gd name="T1" fmla="*/ 156 h 240"/>
                  <a:gd name="T2" fmla="*/ 48 w 208"/>
                  <a:gd name="T3" fmla="*/ 0 h 240"/>
                  <a:gd name="T4" fmla="*/ 48 w 208"/>
                  <a:gd name="T5" fmla="*/ 0 h 240"/>
                  <a:gd name="T6" fmla="*/ 35 w 208"/>
                  <a:gd name="T7" fmla="*/ 53 h 240"/>
                  <a:gd name="T8" fmla="*/ 0 w 208"/>
                  <a:gd name="T9" fmla="*/ 84 h 240"/>
                  <a:gd name="T10" fmla="*/ 156 w 208"/>
                  <a:gd name="T11" fmla="*/ 240 h 240"/>
                  <a:gd name="T12" fmla="*/ 189 w 208"/>
                  <a:gd name="T13" fmla="*/ 215 h 240"/>
                  <a:gd name="T14" fmla="*/ 192 w 208"/>
                  <a:gd name="T15" fmla="*/ 209 h 240"/>
                  <a:gd name="T16" fmla="*/ 195 w 208"/>
                  <a:gd name="T17" fmla="*/ 204 h 240"/>
                  <a:gd name="T18" fmla="*/ 204 w 208"/>
                  <a:gd name="T19" fmla="*/ 156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" h="240">
                    <a:moveTo>
                      <a:pt x="204" y="156"/>
                    </a:move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4" y="6"/>
                      <a:pt x="48" y="30"/>
                      <a:pt x="35" y="53"/>
                    </a:cubicBezTo>
                    <a:cubicBezTo>
                      <a:pt x="22" y="75"/>
                      <a:pt x="7" y="89"/>
                      <a:pt x="0" y="84"/>
                    </a:cubicBezTo>
                    <a:cubicBezTo>
                      <a:pt x="156" y="240"/>
                      <a:pt x="156" y="240"/>
                      <a:pt x="156" y="240"/>
                    </a:cubicBezTo>
                    <a:cubicBezTo>
                      <a:pt x="156" y="240"/>
                      <a:pt x="173" y="237"/>
                      <a:pt x="189" y="215"/>
                    </a:cubicBezTo>
                    <a:cubicBezTo>
                      <a:pt x="190" y="213"/>
                      <a:pt x="191" y="211"/>
                      <a:pt x="192" y="209"/>
                    </a:cubicBezTo>
                    <a:cubicBezTo>
                      <a:pt x="193" y="208"/>
                      <a:pt x="194" y="206"/>
                      <a:pt x="195" y="204"/>
                    </a:cubicBezTo>
                    <a:cubicBezTo>
                      <a:pt x="208" y="179"/>
                      <a:pt x="204" y="156"/>
                      <a:pt x="204" y="156"/>
                    </a:cubicBezTo>
                    <a:close/>
                  </a:path>
                </a:pathLst>
              </a:custGeom>
              <a:solidFill>
                <a:srgbClr val="C5C5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6" name="Freeform 23"/>
              <p:cNvSpPr>
                <a:spLocks/>
              </p:cNvSpPr>
              <p:nvPr/>
            </p:nvSpPr>
            <p:spPr bwMode="auto">
              <a:xfrm>
                <a:off x="8113713" y="4592638"/>
                <a:ext cx="219075" cy="349250"/>
              </a:xfrm>
              <a:custGeom>
                <a:avLst/>
                <a:gdLst>
                  <a:gd name="T0" fmla="*/ 52 w 58"/>
                  <a:gd name="T1" fmla="*/ 4 h 93"/>
                  <a:gd name="T2" fmla="*/ 32 w 58"/>
                  <a:gd name="T3" fmla="*/ 13 h 93"/>
                  <a:gd name="T4" fmla="*/ 39 w 58"/>
                  <a:gd name="T5" fmla="*/ 21 h 93"/>
                  <a:gd name="T6" fmla="*/ 39 w 58"/>
                  <a:gd name="T7" fmla="*/ 26 h 93"/>
                  <a:gd name="T8" fmla="*/ 32 w 58"/>
                  <a:gd name="T9" fmla="*/ 51 h 93"/>
                  <a:gd name="T10" fmla="*/ 16 w 58"/>
                  <a:gd name="T11" fmla="*/ 66 h 93"/>
                  <a:gd name="T12" fmla="*/ 13 w 58"/>
                  <a:gd name="T13" fmla="*/ 67 h 93"/>
                  <a:gd name="T14" fmla="*/ 5 w 58"/>
                  <a:gd name="T15" fmla="*/ 59 h 93"/>
                  <a:gd name="T16" fmla="*/ 4 w 58"/>
                  <a:gd name="T17" fmla="*/ 87 h 93"/>
                  <a:gd name="T18" fmla="*/ 4 w 58"/>
                  <a:gd name="T19" fmla="*/ 88 h 93"/>
                  <a:gd name="T20" fmla="*/ 39 w 58"/>
                  <a:gd name="T21" fmla="*/ 57 h 93"/>
                  <a:gd name="T22" fmla="*/ 52 w 58"/>
                  <a:gd name="T23" fmla="*/ 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8" h="93">
                    <a:moveTo>
                      <a:pt x="52" y="4"/>
                    </a:moveTo>
                    <a:cubicBezTo>
                      <a:pt x="48" y="0"/>
                      <a:pt x="40" y="4"/>
                      <a:pt x="32" y="13"/>
                    </a:cubicBezTo>
                    <a:cubicBezTo>
                      <a:pt x="37" y="18"/>
                      <a:pt x="39" y="21"/>
                      <a:pt x="39" y="21"/>
                    </a:cubicBezTo>
                    <a:cubicBezTo>
                      <a:pt x="39" y="21"/>
                      <a:pt x="40" y="23"/>
                      <a:pt x="39" y="26"/>
                    </a:cubicBezTo>
                    <a:cubicBezTo>
                      <a:pt x="39" y="31"/>
                      <a:pt x="38" y="40"/>
                      <a:pt x="32" y="51"/>
                    </a:cubicBezTo>
                    <a:cubicBezTo>
                      <a:pt x="25" y="61"/>
                      <a:pt x="20" y="65"/>
                      <a:pt x="16" y="66"/>
                    </a:cubicBezTo>
                    <a:cubicBezTo>
                      <a:pt x="14" y="67"/>
                      <a:pt x="13" y="67"/>
                      <a:pt x="13" y="67"/>
                    </a:cubicBezTo>
                    <a:cubicBezTo>
                      <a:pt x="13" y="67"/>
                      <a:pt x="10" y="64"/>
                      <a:pt x="5" y="59"/>
                    </a:cubicBezTo>
                    <a:cubicBezTo>
                      <a:pt x="1" y="72"/>
                      <a:pt x="0" y="83"/>
                      <a:pt x="4" y="87"/>
                    </a:cubicBezTo>
                    <a:cubicBezTo>
                      <a:pt x="4" y="88"/>
                      <a:pt x="4" y="88"/>
                      <a:pt x="4" y="88"/>
                    </a:cubicBezTo>
                    <a:cubicBezTo>
                      <a:pt x="11" y="93"/>
                      <a:pt x="26" y="79"/>
                      <a:pt x="39" y="57"/>
                    </a:cubicBezTo>
                    <a:cubicBezTo>
                      <a:pt x="52" y="34"/>
                      <a:pt x="58" y="10"/>
                      <a:pt x="52" y="4"/>
                    </a:cubicBezTo>
                    <a:close/>
                  </a:path>
                </a:pathLst>
              </a:custGeom>
              <a:solidFill>
                <a:srgbClr val="B1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7" name="Freeform 24"/>
              <p:cNvSpPr>
                <a:spLocks/>
              </p:cNvSpPr>
              <p:nvPr/>
            </p:nvSpPr>
            <p:spPr bwMode="auto">
              <a:xfrm>
                <a:off x="6076950" y="3233738"/>
                <a:ext cx="754063" cy="647700"/>
              </a:xfrm>
              <a:custGeom>
                <a:avLst/>
                <a:gdLst>
                  <a:gd name="T0" fmla="*/ 82 w 200"/>
                  <a:gd name="T1" fmla="*/ 64 h 172"/>
                  <a:gd name="T2" fmla="*/ 200 w 200"/>
                  <a:gd name="T3" fmla="*/ 38 h 172"/>
                  <a:gd name="T4" fmla="*/ 200 w 200"/>
                  <a:gd name="T5" fmla="*/ 36 h 172"/>
                  <a:gd name="T6" fmla="*/ 73 w 200"/>
                  <a:gd name="T7" fmla="*/ 14 h 172"/>
                  <a:gd name="T8" fmla="*/ 8 w 200"/>
                  <a:gd name="T9" fmla="*/ 126 h 172"/>
                  <a:gd name="T10" fmla="*/ 63 w 200"/>
                  <a:gd name="T11" fmla="*/ 172 h 172"/>
                  <a:gd name="T12" fmla="*/ 82 w 200"/>
                  <a:gd name="T13" fmla="*/ 64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0" h="172">
                    <a:moveTo>
                      <a:pt x="82" y="64"/>
                    </a:moveTo>
                    <a:cubicBezTo>
                      <a:pt x="105" y="25"/>
                      <a:pt x="156" y="22"/>
                      <a:pt x="200" y="38"/>
                    </a:cubicBezTo>
                    <a:cubicBezTo>
                      <a:pt x="200" y="37"/>
                      <a:pt x="199" y="36"/>
                      <a:pt x="200" y="36"/>
                    </a:cubicBezTo>
                    <a:cubicBezTo>
                      <a:pt x="159" y="13"/>
                      <a:pt x="108" y="0"/>
                      <a:pt x="73" y="14"/>
                    </a:cubicBezTo>
                    <a:cubicBezTo>
                      <a:pt x="5" y="41"/>
                      <a:pt x="0" y="80"/>
                      <a:pt x="8" y="126"/>
                    </a:cubicBezTo>
                    <a:cubicBezTo>
                      <a:pt x="13" y="151"/>
                      <a:pt x="34" y="167"/>
                      <a:pt x="63" y="172"/>
                    </a:cubicBezTo>
                    <a:cubicBezTo>
                      <a:pt x="57" y="136"/>
                      <a:pt x="63" y="96"/>
                      <a:pt x="82" y="6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8" name="Freeform 25"/>
              <p:cNvSpPr>
                <a:spLocks/>
              </p:cNvSpPr>
              <p:nvPr/>
            </p:nvSpPr>
            <p:spPr bwMode="auto">
              <a:xfrm>
                <a:off x="6634163" y="2638425"/>
                <a:ext cx="279400" cy="730250"/>
              </a:xfrm>
              <a:custGeom>
                <a:avLst/>
                <a:gdLst>
                  <a:gd name="T0" fmla="*/ 40 w 74"/>
                  <a:gd name="T1" fmla="*/ 38 h 194"/>
                  <a:gd name="T2" fmla="*/ 74 w 74"/>
                  <a:gd name="T3" fmla="*/ 0 h 194"/>
                  <a:gd name="T4" fmla="*/ 1 w 74"/>
                  <a:gd name="T5" fmla="*/ 100 h 194"/>
                  <a:gd name="T6" fmla="*/ 52 w 74"/>
                  <a:gd name="T7" fmla="*/ 194 h 194"/>
                  <a:gd name="T8" fmla="*/ 52 w 74"/>
                  <a:gd name="T9" fmla="*/ 194 h 194"/>
                  <a:gd name="T10" fmla="*/ 40 w 74"/>
                  <a:gd name="T11" fmla="*/ 38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194">
                    <a:moveTo>
                      <a:pt x="40" y="38"/>
                    </a:moveTo>
                    <a:cubicBezTo>
                      <a:pt x="50" y="21"/>
                      <a:pt x="62" y="9"/>
                      <a:pt x="74" y="0"/>
                    </a:cubicBezTo>
                    <a:cubicBezTo>
                      <a:pt x="32" y="10"/>
                      <a:pt x="0" y="31"/>
                      <a:pt x="1" y="100"/>
                    </a:cubicBezTo>
                    <a:cubicBezTo>
                      <a:pt x="1" y="132"/>
                      <a:pt x="23" y="166"/>
                      <a:pt x="52" y="194"/>
                    </a:cubicBezTo>
                    <a:cubicBezTo>
                      <a:pt x="52" y="194"/>
                      <a:pt x="52" y="194"/>
                      <a:pt x="52" y="194"/>
                    </a:cubicBezTo>
                    <a:cubicBezTo>
                      <a:pt x="29" y="143"/>
                      <a:pt x="18" y="77"/>
                      <a:pt x="40" y="3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9" name="Freeform 26"/>
              <p:cNvSpPr>
                <a:spLocks/>
              </p:cNvSpPr>
              <p:nvPr/>
            </p:nvSpPr>
            <p:spPr bwMode="auto">
              <a:xfrm>
                <a:off x="6291263" y="3316288"/>
                <a:ext cx="803275" cy="974725"/>
              </a:xfrm>
              <a:custGeom>
                <a:avLst/>
                <a:gdLst>
                  <a:gd name="T0" fmla="*/ 199 w 213"/>
                  <a:gd name="T1" fmla="*/ 83 h 259"/>
                  <a:gd name="T2" fmla="*/ 143 w 213"/>
                  <a:gd name="T3" fmla="*/ 16 h 259"/>
                  <a:gd name="T4" fmla="*/ 25 w 213"/>
                  <a:gd name="T5" fmla="*/ 42 h 259"/>
                  <a:gd name="T6" fmla="*/ 6 w 213"/>
                  <a:gd name="T7" fmla="*/ 150 h 259"/>
                  <a:gd name="T8" fmla="*/ 39 w 213"/>
                  <a:gd name="T9" fmla="*/ 218 h 259"/>
                  <a:gd name="T10" fmla="*/ 172 w 213"/>
                  <a:gd name="T11" fmla="*/ 190 h 259"/>
                  <a:gd name="T12" fmla="*/ 211 w 213"/>
                  <a:gd name="T13" fmla="*/ 104 h 259"/>
                  <a:gd name="T14" fmla="*/ 213 w 213"/>
                  <a:gd name="T15" fmla="*/ 99 h 259"/>
                  <a:gd name="T16" fmla="*/ 212 w 213"/>
                  <a:gd name="T17" fmla="*/ 98 h 259"/>
                  <a:gd name="T18" fmla="*/ 199 w 213"/>
                  <a:gd name="T19" fmla="*/ 83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3" h="259">
                    <a:moveTo>
                      <a:pt x="199" y="83"/>
                    </a:moveTo>
                    <a:cubicBezTo>
                      <a:pt x="173" y="54"/>
                      <a:pt x="145" y="23"/>
                      <a:pt x="143" y="16"/>
                    </a:cubicBezTo>
                    <a:cubicBezTo>
                      <a:pt x="99" y="0"/>
                      <a:pt x="48" y="3"/>
                      <a:pt x="25" y="42"/>
                    </a:cubicBezTo>
                    <a:cubicBezTo>
                      <a:pt x="6" y="74"/>
                      <a:pt x="0" y="114"/>
                      <a:pt x="6" y="150"/>
                    </a:cubicBezTo>
                    <a:cubicBezTo>
                      <a:pt x="11" y="176"/>
                      <a:pt x="22" y="201"/>
                      <a:pt x="39" y="218"/>
                    </a:cubicBezTo>
                    <a:cubicBezTo>
                      <a:pt x="80" y="259"/>
                      <a:pt x="140" y="246"/>
                      <a:pt x="172" y="190"/>
                    </a:cubicBezTo>
                    <a:cubicBezTo>
                      <a:pt x="191" y="158"/>
                      <a:pt x="207" y="130"/>
                      <a:pt x="211" y="104"/>
                    </a:cubicBezTo>
                    <a:cubicBezTo>
                      <a:pt x="212" y="102"/>
                      <a:pt x="213" y="101"/>
                      <a:pt x="213" y="99"/>
                    </a:cubicBezTo>
                    <a:cubicBezTo>
                      <a:pt x="213" y="99"/>
                      <a:pt x="213" y="98"/>
                      <a:pt x="212" y="98"/>
                    </a:cubicBezTo>
                    <a:cubicBezTo>
                      <a:pt x="207" y="92"/>
                      <a:pt x="203" y="87"/>
                      <a:pt x="199" y="83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0" name="Freeform 27"/>
              <p:cNvSpPr>
                <a:spLocks/>
              </p:cNvSpPr>
              <p:nvPr/>
            </p:nvSpPr>
            <p:spPr bwMode="auto">
              <a:xfrm>
                <a:off x="6702425" y="2555876"/>
                <a:ext cx="763588" cy="1065212"/>
              </a:xfrm>
              <a:custGeom>
                <a:avLst/>
                <a:gdLst>
                  <a:gd name="T0" fmla="*/ 22 w 203"/>
                  <a:gd name="T1" fmla="*/ 60 h 283"/>
                  <a:gd name="T2" fmla="*/ 34 w 203"/>
                  <a:gd name="T3" fmla="*/ 216 h 283"/>
                  <a:gd name="T4" fmla="*/ 72 w 203"/>
                  <a:gd name="T5" fmla="*/ 246 h 283"/>
                  <a:gd name="T6" fmla="*/ 95 w 203"/>
                  <a:gd name="T7" fmla="*/ 267 h 283"/>
                  <a:gd name="T8" fmla="*/ 99 w 203"/>
                  <a:gd name="T9" fmla="*/ 270 h 283"/>
                  <a:gd name="T10" fmla="*/ 113 w 203"/>
                  <a:gd name="T11" fmla="*/ 283 h 283"/>
                  <a:gd name="T12" fmla="*/ 170 w 203"/>
                  <a:gd name="T13" fmla="*/ 207 h 283"/>
                  <a:gd name="T14" fmla="*/ 155 w 203"/>
                  <a:gd name="T15" fmla="*/ 31 h 283"/>
                  <a:gd name="T16" fmla="*/ 56 w 203"/>
                  <a:gd name="T17" fmla="*/ 22 h 283"/>
                  <a:gd name="T18" fmla="*/ 22 w 203"/>
                  <a:gd name="T19" fmla="*/ 60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3" h="283">
                    <a:moveTo>
                      <a:pt x="22" y="60"/>
                    </a:moveTo>
                    <a:cubicBezTo>
                      <a:pt x="0" y="99"/>
                      <a:pt x="11" y="165"/>
                      <a:pt x="34" y="216"/>
                    </a:cubicBezTo>
                    <a:cubicBezTo>
                      <a:pt x="37" y="216"/>
                      <a:pt x="55" y="231"/>
                      <a:pt x="72" y="246"/>
                    </a:cubicBezTo>
                    <a:cubicBezTo>
                      <a:pt x="79" y="252"/>
                      <a:pt x="87" y="259"/>
                      <a:pt x="95" y="267"/>
                    </a:cubicBezTo>
                    <a:cubicBezTo>
                      <a:pt x="97" y="268"/>
                      <a:pt x="98" y="269"/>
                      <a:pt x="99" y="270"/>
                    </a:cubicBezTo>
                    <a:cubicBezTo>
                      <a:pt x="103" y="274"/>
                      <a:pt x="108" y="278"/>
                      <a:pt x="113" y="283"/>
                    </a:cubicBezTo>
                    <a:cubicBezTo>
                      <a:pt x="133" y="272"/>
                      <a:pt x="150" y="241"/>
                      <a:pt x="170" y="207"/>
                    </a:cubicBezTo>
                    <a:cubicBezTo>
                      <a:pt x="203" y="151"/>
                      <a:pt x="196" y="72"/>
                      <a:pt x="155" y="31"/>
                    </a:cubicBezTo>
                    <a:cubicBezTo>
                      <a:pt x="126" y="2"/>
                      <a:pt x="88" y="0"/>
                      <a:pt x="56" y="22"/>
                    </a:cubicBezTo>
                    <a:cubicBezTo>
                      <a:pt x="44" y="31"/>
                      <a:pt x="32" y="43"/>
                      <a:pt x="22" y="6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1" name="Freeform 28"/>
              <p:cNvSpPr>
                <a:spLocks/>
              </p:cNvSpPr>
              <p:nvPr/>
            </p:nvSpPr>
            <p:spPr bwMode="auto">
              <a:xfrm>
                <a:off x="6826250" y="3368675"/>
                <a:ext cx="1438275" cy="1476375"/>
              </a:xfrm>
              <a:custGeom>
                <a:avLst/>
                <a:gdLst>
                  <a:gd name="T0" fmla="*/ 381 w 382"/>
                  <a:gd name="T1" fmla="*/ 346 h 392"/>
                  <a:gd name="T2" fmla="*/ 374 w 382"/>
                  <a:gd name="T3" fmla="*/ 338 h 392"/>
                  <a:gd name="T4" fmla="*/ 80 w 382"/>
                  <a:gd name="T5" fmla="*/ 67 h 392"/>
                  <a:gd name="T6" fmla="*/ 66 w 382"/>
                  <a:gd name="T7" fmla="*/ 54 h 392"/>
                  <a:gd name="T8" fmla="*/ 62 w 382"/>
                  <a:gd name="T9" fmla="*/ 51 h 392"/>
                  <a:gd name="T10" fmla="*/ 39 w 382"/>
                  <a:gd name="T11" fmla="*/ 30 h 392"/>
                  <a:gd name="T12" fmla="*/ 1 w 382"/>
                  <a:gd name="T13" fmla="*/ 0 h 392"/>
                  <a:gd name="T14" fmla="*/ 1 w 382"/>
                  <a:gd name="T15" fmla="*/ 0 h 392"/>
                  <a:gd name="T16" fmla="*/ 1 w 382"/>
                  <a:gd name="T17" fmla="*/ 0 h 392"/>
                  <a:gd name="T18" fmla="*/ 1 w 382"/>
                  <a:gd name="T19" fmla="*/ 0 h 392"/>
                  <a:gd name="T20" fmla="*/ 1 w 382"/>
                  <a:gd name="T21" fmla="*/ 2 h 392"/>
                  <a:gd name="T22" fmla="*/ 57 w 382"/>
                  <a:gd name="T23" fmla="*/ 69 h 392"/>
                  <a:gd name="T24" fmla="*/ 70 w 382"/>
                  <a:gd name="T25" fmla="*/ 84 h 392"/>
                  <a:gd name="T26" fmla="*/ 71 w 382"/>
                  <a:gd name="T27" fmla="*/ 85 h 392"/>
                  <a:gd name="T28" fmla="*/ 347 w 382"/>
                  <a:gd name="T29" fmla="*/ 384 h 392"/>
                  <a:gd name="T30" fmla="*/ 355 w 382"/>
                  <a:gd name="T31" fmla="*/ 392 h 392"/>
                  <a:gd name="T32" fmla="*/ 358 w 382"/>
                  <a:gd name="T33" fmla="*/ 391 h 392"/>
                  <a:gd name="T34" fmla="*/ 374 w 382"/>
                  <a:gd name="T35" fmla="*/ 376 h 392"/>
                  <a:gd name="T36" fmla="*/ 381 w 382"/>
                  <a:gd name="T37" fmla="*/ 351 h 392"/>
                  <a:gd name="T38" fmla="*/ 381 w 382"/>
                  <a:gd name="T39" fmla="*/ 346 h 3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2" h="392">
                    <a:moveTo>
                      <a:pt x="381" y="346"/>
                    </a:moveTo>
                    <a:cubicBezTo>
                      <a:pt x="381" y="346"/>
                      <a:pt x="379" y="343"/>
                      <a:pt x="374" y="338"/>
                    </a:cubicBezTo>
                    <a:cubicBezTo>
                      <a:pt x="337" y="304"/>
                      <a:pt x="177" y="154"/>
                      <a:pt x="80" y="67"/>
                    </a:cubicBezTo>
                    <a:cubicBezTo>
                      <a:pt x="75" y="62"/>
                      <a:pt x="70" y="58"/>
                      <a:pt x="66" y="54"/>
                    </a:cubicBezTo>
                    <a:cubicBezTo>
                      <a:pt x="65" y="53"/>
                      <a:pt x="64" y="52"/>
                      <a:pt x="62" y="51"/>
                    </a:cubicBezTo>
                    <a:cubicBezTo>
                      <a:pt x="54" y="43"/>
                      <a:pt x="46" y="36"/>
                      <a:pt x="39" y="30"/>
                    </a:cubicBezTo>
                    <a:cubicBezTo>
                      <a:pt x="22" y="15"/>
                      <a:pt x="4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1"/>
                      <a:pt x="1" y="2"/>
                    </a:cubicBezTo>
                    <a:cubicBezTo>
                      <a:pt x="3" y="9"/>
                      <a:pt x="31" y="40"/>
                      <a:pt x="57" y="69"/>
                    </a:cubicBezTo>
                    <a:cubicBezTo>
                      <a:pt x="61" y="73"/>
                      <a:pt x="65" y="78"/>
                      <a:pt x="70" y="84"/>
                    </a:cubicBezTo>
                    <a:cubicBezTo>
                      <a:pt x="71" y="84"/>
                      <a:pt x="71" y="85"/>
                      <a:pt x="71" y="85"/>
                    </a:cubicBezTo>
                    <a:cubicBezTo>
                      <a:pt x="162" y="186"/>
                      <a:pt x="312" y="347"/>
                      <a:pt x="347" y="384"/>
                    </a:cubicBezTo>
                    <a:cubicBezTo>
                      <a:pt x="352" y="389"/>
                      <a:pt x="355" y="392"/>
                      <a:pt x="355" y="392"/>
                    </a:cubicBezTo>
                    <a:cubicBezTo>
                      <a:pt x="355" y="392"/>
                      <a:pt x="356" y="392"/>
                      <a:pt x="358" y="391"/>
                    </a:cubicBezTo>
                    <a:cubicBezTo>
                      <a:pt x="362" y="390"/>
                      <a:pt x="367" y="386"/>
                      <a:pt x="374" y="376"/>
                    </a:cubicBezTo>
                    <a:cubicBezTo>
                      <a:pt x="380" y="365"/>
                      <a:pt x="381" y="356"/>
                      <a:pt x="381" y="351"/>
                    </a:cubicBezTo>
                    <a:cubicBezTo>
                      <a:pt x="382" y="348"/>
                      <a:pt x="381" y="346"/>
                      <a:pt x="381" y="34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7712270" y="2857598"/>
              <a:ext cx="2026884" cy="2070809"/>
              <a:chOff x="5920323" y="2302554"/>
              <a:chExt cx="2180669" cy="2227927"/>
            </a:xfrm>
            <a:effectLst>
              <a:outerShdw blurRad="177800" dir="18900000" sy="23000" kx="-1200000" algn="bl" rotWithShape="0">
                <a:prstClr val="black">
                  <a:alpha val="29000"/>
                </a:prstClr>
              </a:outerShdw>
            </a:effectLst>
          </p:grpSpPr>
          <p:sp>
            <p:nvSpPr>
              <p:cNvPr id="16" name="Freeform 21"/>
              <p:cNvSpPr>
                <a:spLocks/>
              </p:cNvSpPr>
              <p:nvPr/>
            </p:nvSpPr>
            <p:spPr bwMode="auto">
              <a:xfrm>
                <a:off x="7879324" y="4300937"/>
                <a:ext cx="221668" cy="229544"/>
              </a:xfrm>
              <a:custGeom>
                <a:avLst/>
                <a:gdLst>
                  <a:gd name="T0" fmla="*/ 68 w 83"/>
                  <a:gd name="T1" fmla="*/ 68 h 86"/>
                  <a:gd name="T2" fmla="*/ 34 w 83"/>
                  <a:gd name="T3" fmla="*/ 30 h 86"/>
                  <a:gd name="T4" fmla="*/ 16 w 83"/>
                  <a:gd name="T5" fmla="*/ 10 h 86"/>
                  <a:gd name="T6" fmla="*/ 6 w 83"/>
                  <a:gd name="T7" fmla="*/ 0 h 86"/>
                  <a:gd name="T8" fmla="*/ 3 w 83"/>
                  <a:gd name="T9" fmla="*/ 5 h 86"/>
                  <a:gd name="T10" fmla="*/ 0 w 83"/>
                  <a:gd name="T11" fmla="*/ 11 h 86"/>
                  <a:gd name="T12" fmla="*/ 9 w 83"/>
                  <a:gd name="T13" fmla="*/ 21 h 86"/>
                  <a:gd name="T14" fmla="*/ 29 w 83"/>
                  <a:gd name="T15" fmla="*/ 39 h 86"/>
                  <a:gd name="T16" fmla="*/ 66 w 83"/>
                  <a:gd name="T17" fmla="*/ 72 h 86"/>
                  <a:gd name="T18" fmla="*/ 83 w 83"/>
                  <a:gd name="T19" fmla="*/ 86 h 86"/>
                  <a:gd name="T20" fmla="*/ 83 w 83"/>
                  <a:gd name="T21" fmla="*/ 85 h 86"/>
                  <a:gd name="T22" fmla="*/ 68 w 83"/>
                  <a:gd name="T23" fmla="*/ 6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3" h="86">
                    <a:moveTo>
                      <a:pt x="68" y="68"/>
                    </a:moveTo>
                    <a:cubicBezTo>
                      <a:pt x="59" y="57"/>
                      <a:pt x="46" y="44"/>
                      <a:pt x="34" y="30"/>
                    </a:cubicBezTo>
                    <a:cubicBezTo>
                      <a:pt x="28" y="23"/>
                      <a:pt x="22" y="16"/>
                      <a:pt x="16" y="10"/>
                    </a:cubicBezTo>
                    <a:cubicBezTo>
                      <a:pt x="13" y="6"/>
                      <a:pt x="9" y="3"/>
                      <a:pt x="6" y="0"/>
                    </a:cubicBezTo>
                    <a:cubicBezTo>
                      <a:pt x="5" y="2"/>
                      <a:pt x="4" y="4"/>
                      <a:pt x="3" y="5"/>
                    </a:cubicBezTo>
                    <a:cubicBezTo>
                      <a:pt x="2" y="7"/>
                      <a:pt x="1" y="9"/>
                      <a:pt x="0" y="11"/>
                    </a:cubicBezTo>
                    <a:cubicBezTo>
                      <a:pt x="3" y="14"/>
                      <a:pt x="6" y="18"/>
                      <a:pt x="9" y="21"/>
                    </a:cubicBezTo>
                    <a:cubicBezTo>
                      <a:pt x="15" y="27"/>
                      <a:pt x="22" y="33"/>
                      <a:pt x="29" y="39"/>
                    </a:cubicBezTo>
                    <a:cubicBezTo>
                      <a:pt x="42" y="51"/>
                      <a:pt x="56" y="63"/>
                      <a:pt x="66" y="72"/>
                    </a:cubicBezTo>
                    <a:cubicBezTo>
                      <a:pt x="76" y="81"/>
                      <a:pt x="83" y="86"/>
                      <a:pt x="83" y="86"/>
                    </a:cubicBezTo>
                    <a:cubicBezTo>
                      <a:pt x="83" y="85"/>
                      <a:pt x="83" y="85"/>
                      <a:pt x="83" y="85"/>
                    </a:cubicBezTo>
                    <a:cubicBezTo>
                      <a:pt x="83" y="85"/>
                      <a:pt x="77" y="78"/>
                      <a:pt x="68" y="68"/>
                    </a:cubicBezTo>
                    <a:close/>
                  </a:path>
                </a:pathLst>
              </a:custGeom>
              <a:solidFill>
                <a:srgbClr val="B1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" name="Freeform 22"/>
              <p:cNvSpPr>
                <a:spLocks/>
              </p:cNvSpPr>
              <p:nvPr/>
            </p:nvSpPr>
            <p:spPr bwMode="auto">
              <a:xfrm>
                <a:off x="7375227" y="3756332"/>
                <a:ext cx="554732" cy="640248"/>
              </a:xfrm>
              <a:custGeom>
                <a:avLst/>
                <a:gdLst>
                  <a:gd name="T0" fmla="*/ 204 w 208"/>
                  <a:gd name="T1" fmla="*/ 156 h 240"/>
                  <a:gd name="T2" fmla="*/ 48 w 208"/>
                  <a:gd name="T3" fmla="*/ 0 h 240"/>
                  <a:gd name="T4" fmla="*/ 48 w 208"/>
                  <a:gd name="T5" fmla="*/ 0 h 240"/>
                  <a:gd name="T6" fmla="*/ 35 w 208"/>
                  <a:gd name="T7" fmla="*/ 53 h 240"/>
                  <a:gd name="T8" fmla="*/ 0 w 208"/>
                  <a:gd name="T9" fmla="*/ 84 h 240"/>
                  <a:gd name="T10" fmla="*/ 156 w 208"/>
                  <a:gd name="T11" fmla="*/ 240 h 240"/>
                  <a:gd name="T12" fmla="*/ 189 w 208"/>
                  <a:gd name="T13" fmla="*/ 215 h 240"/>
                  <a:gd name="T14" fmla="*/ 192 w 208"/>
                  <a:gd name="T15" fmla="*/ 209 h 240"/>
                  <a:gd name="T16" fmla="*/ 195 w 208"/>
                  <a:gd name="T17" fmla="*/ 204 h 240"/>
                  <a:gd name="T18" fmla="*/ 204 w 208"/>
                  <a:gd name="T19" fmla="*/ 156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" h="240">
                    <a:moveTo>
                      <a:pt x="204" y="156"/>
                    </a:move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4" y="6"/>
                      <a:pt x="48" y="30"/>
                      <a:pt x="35" y="53"/>
                    </a:cubicBezTo>
                    <a:cubicBezTo>
                      <a:pt x="22" y="75"/>
                      <a:pt x="7" y="89"/>
                      <a:pt x="0" y="84"/>
                    </a:cubicBezTo>
                    <a:cubicBezTo>
                      <a:pt x="156" y="240"/>
                      <a:pt x="156" y="240"/>
                      <a:pt x="156" y="240"/>
                    </a:cubicBezTo>
                    <a:cubicBezTo>
                      <a:pt x="156" y="240"/>
                      <a:pt x="173" y="237"/>
                      <a:pt x="189" y="215"/>
                    </a:cubicBezTo>
                    <a:cubicBezTo>
                      <a:pt x="190" y="213"/>
                      <a:pt x="191" y="211"/>
                      <a:pt x="192" y="209"/>
                    </a:cubicBezTo>
                    <a:cubicBezTo>
                      <a:pt x="193" y="208"/>
                      <a:pt x="194" y="206"/>
                      <a:pt x="195" y="204"/>
                    </a:cubicBezTo>
                    <a:cubicBezTo>
                      <a:pt x="208" y="179"/>
                      <a:pt x="204" y="156"/>
                      <a:pt x="204" y="156"/>
                    </a:cubicBezTo>
                    <a:close/>
                  </a:path>
                </a:pathLst>
              </a:custGeom>
              <a:solidFill>
                <a:srgbClr val="C5C5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" name="Freeform 23"/>
              <p:cNvSpPr>
                <a:spLocks/>
              </p:cNvSpPr>
              <p:nvPr/>
            </p:nvSpPr>
            <p:spPr bwMode="auto">
              <a:xfrm>
                <a:off x="7363975" y="3746206"/>
                <a:ext cx="155280" cy="247548"/>
              </a:xfrm>
              <a:custGeom>
                <a:avLst/>
                <a:gdLst>
                  <a:gd name="T0" fmla="*/ 52 w 58"/>
                  <a:gd name="T1" fmla="*/ 4 h 93"/>
                  <a:gd name="T2" fmla="*/ 32 w 58"/>
                  <a:gd name="T3" fmla="*/ 13 h 93"/>
                  <a:gd name="T4" fmla="*/ 39 w 58"/>
                  <a:gd name="T5" fmla="*/ 21 h 93"/>
                  <a:gd name="T6" fmla="*/ 39 w 58"/>
                  <a:gd name="T7" fmla="*/ 26 h 93"/>
                  <a:gd name="T8" fmla="*/ 32 w 58"/>
                  <a:gd name="T9" fmla="*/ 51 h 93"/>
                  <a:gd name="T10" fmla="*/ 16 w 58"/>
                  <a:gd name="T11" fmla="*/ 66 h 93"/>
                  <a:gd name="T12" fmla="*/ 13 w 58"/>
                  <a:gd name="T13" fmla="*/ 67 h 93"/>
                  <a:gd name="T14" fmla="*/ 5 w 58"/>
                  <a:gd name="T15" fmla="*/ 59 h 93"/>
                  <a:gd name="T16" fmla="*/ 4 w 58"/>
                  <a:gd name="T17" fmla="*/ 87 h 93"/>
                  <a:gd name="T18" fmla="*/ 4 w 58"/>
                  <a:gd name="T19" fmla="*/ 88 h 93"/>
                  <a:gd name="T20" fmla="*/ 39 w 58"/>
                  <a:gd name="T21" fmla="*/ 57 h 93"/>
                  <a:gd name="T22" fmla="*/ 52 w 58"/>
                  <a:gd name="T23" fmla="*/ 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8" h="93">
                    <a:moveTo>
                      <a:pt x="52" y="4"/>
                    </a:moveTo>
                    <a:cubicBezTo>
                      <a:pt x="48" y="0"/>
                      <a:pt x="40" y="4"/>
                      <a:pt x="32" y="13"/>
                    </a:cubicBezTo>
                    <a:cubicBezTo>
                      <a:pt x="37" y="18"/>
                      <a:pt x="39" y="21"/>
                      <a:pt x="39" y="21"/>
                    </a:cubicBezTo>
                    <a:cubicBezTo>
                      <a:pt x="39" y="21"/>
                      <a:pt x="40" y="23"/>
                      <a:pt x="39" y="26"/>
                    </a:cubicBezTo>
                    <a:cubicBezTo>
                      <a:pt x="39" y="31"/>
                      <a:pt x="38" y="40"/>
                      <a:pt x="32" y="51"/>
                    </a:cubicBezTo>
                    <a:cubicBezTo>
                      <a:pt x="25" y="61"/>
                      <a:pt x="20" y="65"/>
                      <a:pt x="16" y="66"/>
                    </a:cubicBezTo>
                    <a:cubicBezTo>
                      <a:pt x="14" y="67"/>
                      <a:pt x="13" y="67"/>
                      <a:pt x="13" y="67"/>
                    </a:cubicBezTo>
                    <a:cubicBezTo>
                      <a:pt x="13" y="67"/>
                      <a:pt x="10" y="64"/>
                      <a:pt x="5" y="59"/>
                    </a:cubicBezTo>
                    <a:cubicBezTo>
                      <a:pt x="1" y="72"/>
                      <a:pt x="0" y="83"/>
                      <a:pt x="4" y="87"/>
                    </a:cubicBezTo>
                    <a:cubicBezTo>
                      <a:pt x="4" y="88"/>
                      <a:pt x="4" y="88"/>
                      <a:pt x="4" y="88"/>
                    </a:cubicBezTo>
                    <a:cubicBezTo>
                      <a:pt x="11" y="93"/>
                      <a:pt x="26" y="79"/>
                      <a:pt x="39" y="57"/>
                    </a:cubicBezTo>
                    <a:cubicBezTo>
                      <a:pt x="52" y="34"/>
                      <a:pt x="58" y="10"/>
                      <a:pt x="52" y="4"/>
                    </a:cubicBezTo>
                    <a:close/>
                  </a:path>
                </a:pathLst>
              </a:custGeom>
              <a:solidFill>
                <a:srgbClr val="B1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9" name="Freeform 24"/>
              <p:cNvSpPr>
                <a:spLocks/>
              </p:cNvSpPr>
              <p:nvPr/>
            </p:nvSpPr>
            <p:spPr bwMode="auto">
              <a:xfrm>
                <a:off x="5920323" y="2783021"/>
                <a:ext cx="534478" cy="459088"/>
              </a:xfrm>
              <a:custGeom>
                <a:avLst/>
                <a:gdLst>
                  <a:gd name="T0" fmla="*/ 82 w 200"/>
                  <a:gd name="T1" fmla="*/ 64 h 172"/>
                  <a:gd name="T2" fmla="*/ 200 w 200"/>
                  <a:gd name="T3" fmla="*/ 38 h 172"/>
                  <a:gd name="T4" fmla="*/ 200 w 200"/>
                  <a:gd name="T5" fmla="*/ 36 h 172"/>
                  <a:gd name="T6" fmla="*/ 73 w 200"/>
                  <a:gd name="T7" fmla="*/ 14 h 172"/>
                  <a:gd name="T8" fmla="*/ 8 w 200"/>
                  <a:gd name="T9" fmla="*/ 126 h 172"/>
                  <a:gd name="T10" fmla="*/ 63 w 200"/>
                  <a:gd name="T11" fmla="*/ 172 h 172"/>
                  <a:gd name="T12" fmla="*/ 82 w 200"/>
                  <a:gd name="T13" fmla="*/ 64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0" h="172">
                    <a:moveTo>
                      <a:pt x="82" y="64"/>
                    </a:moveTo>
                    <a:cubicBezTo>
                      <a:pt x="105" y="25"/>
                      <a:pt x="156" y="22"/>
                      <a:pt x="200" y="38"/>
                    </a:cubicBezTo>
                    <a:cubicBezTo>
                      <a:pt x="200" y="37"/>
                      <a:pt x="199" y="36"/>
                      <a:pt x="200" y="36"/>
                    </a:cubicBezTo>
                    <a:cubicBezTo>
                      <a:pt x="159" y="13"/>
                      <a:pt x="108" y="0"/>
                      <a:pt x="73" y="14"/>
                    </a:cubicBezTo>
                    <a:cubicBezTo>
                      <a:pt x="5" y="41"/>
                      <a:pt x="0" y="80"/>
                      <a:pt x="8" y="126"/>
                    </a:cubicBezTo>
                    <a:cubicBezTo>
                      <a:pt x="13" y="151"/>
                      <a:pt x="34" y="167"/>
                      <a:pt x="63" y="172"/>
                    </a:cubicBezTo>
                    <a:cubicBezTo>
                      <a:pt x="57" y="136"/>
                      <a:pt x="63" y="96"/>
                      <a:pt x="82" y="64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0" name="Freeform 25"/>
              <p:cNvSpPr>
                <a:spLocks/>
              </p:cNvSpPr>
              <p:nvPr/>
            </p:nvSpPr>
            <p:spPr bwMode="auto">
              <a:xfrm>
                <a:off x="6315274" y="2361065"/>
                <a:ext cx="198038" cy="517599"/>
              </a:xfrm>
              <a:custGeom>
                <a:avLst/>
                <a:gdLst>
                  <a:gd name="T0" fmla="*/ 40 w 74"/>
                  <a:gd name="T1" fmla="*/ 38 h 194"/>
                  <a:gd name="T2" fmla="*/ 74 w 74"/>
                  <a:gd name="T3" fmla="*/ 0 h 194"/>
                  <a:gd name="T4" fmla="*/ 1 w 74"/>
                  <a:gd name="T5" fmla="*/ 100 h 194"/>
                  <a:gd name="T6" fmla="*/ 52 w 74"/>
                  <a:gd name="T7" fmla="*/ 194 h 194"/>
                  <a:gd name="T8" fmla="*/ 52 w 74"/>
                  <a:gd name="T9" fmla="*/ 194 h 194"/>
                  <a:gd name="T10" fmla="*/ 40 w 74"/>
                  <a:gd name="T11" fmla="*/ 38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194">
                    <a:moveTo>
                      <a:pt x="40" y="38"/>
                    </a:moveTo>
                    <a:cubicBezTo>
                      <a:pt x="50" y="21"/>
                      <a:pt x="62" y="9"/>
                      <a:pt x="74" y="0"/>
                    </a:cubicBezTo>
                    <a:cubicBezTo>
                      <a:pt x="32" y="10"/>
                      <a:pt x="0" y="31"/>
                      <a:pt x="1" y="100"/>
                    </a:cubicBezTo>
                    <a:cubicBezTo>
                      <a:pt x="1" y="132"/>
                      <a:pt x="23" y="166"/>
                      <a:pt x="52" y="194"/>
                    </a:cubicBezTo>
                    <a:cubicBezTo>
                      <a:pt x="52" y="194"/>
                      <a:pt x="52" y="194"/>
                      <a:pt x="52" y="194"/>
                    </a:cubicBezTo>
                    <a:cubicBezTo>
                      <a:pt x="29" y="143"/>
                      <a:pt x="18" y="77"/>
                      <a:pt x="40" y="38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1" name="Freeform 26"/>
              <p:cNvSpPr>
                <a:spLocks/>
              </p:cNvSpPr>
              <p:nvPr/>
            </p:nvSpPr>
            <p:spPr bwMode="auto">
              <a:xfrm>
                <a:off x="6072227" y="2841532"/>
                <a:ext cx="569359" cy="690883"/>
              </a:xfrm>
              <a:custGeom>
                <a:avLst/>
                <a:gdLst>
                  <a:gd name="T0" fmla="*/ 199 w 213"/>
                  <a:gd name="T1" fmla="*/ 83 h 259"/>
                  <a:gd name="T2" fmla="*/ 143 w 213"/>
                  <a:gd name="T3" fmla="*/ 16 h 259"/>
                  <a:gd name="T4" fmla="*/ 25 w 213"/>
                  <a:gd name="T5" fmla="*/ 42 h 259"/>
                  <a:gd name="T6" fmla="*/ 6 w 213"/>
                  <a:gd name="T7" fmla="*/ 150 h 259"/>
                  <a:gd name="T8" fmla="*/ 39 w 213"/>
                  <a:gd name="T9" fmla="*/ 218 h 259"/>
                  <a:gd name="T10" fmla="*/ 172 w 213"/>
                  <a:gd name="T11" fmla="*/ 190 h 259"/>
                  <a:gd name="T12" fmla="*/ 211 w 213"/>
                  <a:gd name="T13" fmla="*/ 104 h 259"/>
                  <a:gd name="T14" fmla="*/ 213 w 213"/>
                  <a:gd name="T15" fmla="*/ 99 h 259"/>
                  <a:gd name="T16" fmla="*/ 212 w 213"/>
                  <a:gd name="T17" fmla="*/ 98 h 259"/>
                  <a:gd name="T18" fmla="*/ 199 w 213"/>
                  <a:gd name="T19" fmla="*/ 83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3" h="259">
                    <a:moveTo>
                      <a:pt x="199" y="83"/>
                    </a:moveTo>
                    <a:cubicBezTo>
                      <a:pt x="173" y="54"/>
                      <a:pt x="145" y="23"/>
                      <a:pt x="143" y="16"/>
                    </a:cubicBezTo>
                    <a:cubicBezTo>
                      <a:pt x="99" y="0"/>
                      <a:pt x="48" y="3"/>
                      <a:pt x="25" y="42"/>
                    </a:cubicBezTo>
                    <a:cubicBezTo>
                      <a:pt x="6" y="74"/>
                      <a:pt x="0" y="114"/>
                      <a:pt x="6" y="150"/>
                    </a:cubicBezTo>
                    <a:cubicBezTo>
                      <a:pt x="11" y="176"/>
                      <a:pt x="22" y="201"/>
                      <a:pt x="39" y="218"/>
                    </a:cubicBezTo>
                    <a:cubicBezTo>
                      <a:pt x="80" y="259"/>
                      <a:pt x="140" y="246"/>
                      <a:pt x="172" y="190"/>
                    </a:cubicBezTo>
                    <a:cubicBezTo>
                      <a:pt x="191" y="158"/>
                      <a:pt x="207" y="130"/>
                      <a:pt x="211" y="104"/>
                    </a:cubicBezTo>
                    <a:cubicBezTo>
                      <a:pt x="212" y="102"/>
                      <a:pt x="213" y="101"/>
                      <a:pt x="213" y="99"/>
                    </a:cubicBezTo>
                    <a:cubicBezTo>
                      <a:pt x="213" y="99"/>
                      <a:pt x="213" y="98"/>
                      <a:pt x="212" y="98"/>
                    </a:cubicBezTo>
                    <a:cubicBezTo>
                      <a:pt x="207" y="92"/>
                      <a:pt x="203" y="87"/>
                      <a:pt x="199" y="83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2" name="Freeform 27"/>
              <p:cNvSpPr>
                <a:spLocks/>
              </p:cNvSpPr>
              <p:nvPr/>
            </p:nvSpPr>
            <p:spPr bwMode="auto">
              <a:xfrm>
                <a:off x="6363658" y="2302554"/>
                <a:ext cx="541229" cy="755020"/>
              </a:xfrm>
              <a:custGeom>
                <a:avLst/>
                <a:gdLst>
                  <a:gd name="T0" fmla="*/ 22 w 203"/>
                  <a:gd name="T1" fmla="*/ 60 h 283"/>
                  <a:gd name="T2" fmla="*/ 34 w 203"/>
                  <a:gd name="T3" fmla="*/ 216 h 283"/>
                  <a:gd name="T4" fmla="*/ 72 w 203"/>
                  <a:gd name="T5" fmla="*/ 246 h 283"/>
                  <a:gd name="T6" fmla="*/ 95 w 203"/>
                  <a:gd name="T7" fmla="*/ 267 h 283"/>
                  <a:gd name="T8" fmla="*/ 99 w 203"/>
                  <a:gd name="T9" fmla="*/ 270 h 283"/>
                  <a:gd name="T10" fmla="*/ 113 w 203"/>
                  <a:gd name="T11" fmla="*/ 283 h 283"/>
                  <a:gd name="T12" fmla="*/ 170 w 203"/>
                  <a:gd name="T13" fmla="*/ 207 h 283"/>
                  <a:gd name="T14" fmla="*/ 155 w 203"/>
                  <a:gd name="T15" fmla="*/ 31 h 283"/>
                  <a:gd name="T16" fmla="*/ 56 w 203"/>
                  <a:gd name="T17" fmla="*/ 22 h 283"/>
                  <a:gd name="T18" fmla="*/ 22 w 203"/>
                  <a:gd name="T19" fmla="*/ 60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3" h="283">
                    <a:moveTo>
                      <a:pt x="22" y="60"/>
                    </a:moveTo>
                    <a:cubicBezTo>
                      <a:pt x="0" y="99"/>
                      <a:pt x="11" y="165"/>
                      <a:pt x="34" y="216"/>
                    </a:cubicBezTo>
                    <a:cubicBezTo>
                      <a:pt x="37" y="216"/>
                      <a:pt x="55" y="231"/>
                      <a:pt x="72" y="246"/>
                    </a:cubicBezTo>
                    <a:cubicBezTo>
                      <a:pt x="79" y="252"/>
                      <a:pt x="87" y="259"/>
                      <a:pt x="95" y="267"/>
                    </a:cubicBezTo>
                    <a:cubicBezTo>
                      <a:pt x="97" y="268"/>
                      <a:pt x="98" y="269"/>
                      <a:pt x="99" y="270"/>
                    </a:cubicBezTo>
                    <a:cubicBezTo>
                      <a:pt x="103" y="274"/>
                      <a:pt x="108" y="278"/>
                      <a:pt x="113" y="283"/>
                    </a:cubicBezTo>
                    <a:cubicBezTo>
                      <a:pt x="133" y="272"/>
                      <a:pt x="150" y="241"/>
                      <a:pt x="170" y="207"/>
                    </a:cubicBezTo>
                    <a:cubicBezTo>
                      <a:pt x="203" y="151"/>
                      <a:pt x="196" y="72"/>
                      <a:pt x="155" y="31"/>
                    </a:cubicBezTo>
                    <a:cubicBezTo>
                      <a:pt x="126" y="2"/>
                      <a:pt x="88" y="0"/>
                      <a:pt x="56" y="22"/>
                    </a:cubicBezTo>
                    <a:cubicBezTo>
                      <a:pt x="44" y="31"/>
                      <a:pt x="32" y="43"/>
                      <a:pt x="22" y="60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3" name="Freeform 28"/>
              <p:cNvSpPr>
                <a:spLocks/>
              </p:cNvSpPr>
              <p:nvPr/>
            </p:nvSpPr>
            <p:spPr bwMode="auto">
              <a:xfrm>
                <a:off x="6451425" y="2878664"/>
                <a:ext cx="1019446" cy="1046451"/>
              </a:xfrm>
              <a:custGeom>
                <a:avLst/>
                <a:gdLst>
                  <a:gd name="T0" fmla="*/ 381 w 382"/>
                  <a:gd name="T1" fmla="*/ 346 h 392"/>
                  <a:gd name="T2" fmla="*/ 374 w 382"/>
                  <a:gd name="T3" fmla="*/ 338 h 392"/>
                  <a:gd name="T4" fmla="*/ 80 w 382"/>
                  <a:gd name="T5" fmla="*/ 67 h 392"/>
                  <a:gd name="T6" fmla="*/ 66 w 382"/>
                  <a:gd name="T7" fmla="*/ 54 h 392"/>
                  <a:gd name="T8" fmla="*/ 62 w 382"/>
                  <a:gd name="T9" fmla="*/ 51 h 392"/>
                  <a:gd name="T10" fmla="*/ 39 w 382"/>
                  <a:gd name="T11" fmla="*/ 30 h 392"/>
                  <a:gd name="T12" fmla="*/ 1 w 382"/>
                  <a:gd name="T13" fmla="*/ 0 h 392"/>
                  <a:gd name="T14" fmla="*/ 1 w 382"/>
                  <a:gd name="T15" fmla="*/ 0 h 392"/>
                  <a:gd name="T16" fmla="*/ 1 w 382"/>
                  <a:gd name="T17" fmla="*/ 0 h 392"/>
                  <a:gd name="T18" fmla="*/ 1 w 382"/>
                  <a:gd name="T19" fmla="*/ 0 h 392"/>
                  <a:gd name="T20" fmla="*/ 1 w 382"/>
                  <a:gd name="T21" fmla="*/ 2 h 392"/>
                  <a:gd name="T22" fmla="*/ 57 w 382"/>
                  <a:gd name="T23" fmla="*/ 69 h 392"/>
                  <a:gd name="T24" fmla="*/ 70 w 382"/>
                  <a:gd name="T25" fmla="*/ 84 h 392"/>
                  <a:gd name="T26" fmla="*/ 71 w 382"/>
                  <a:gd name="T27" fmla="*/ 85 h 392"/>
                  <a:gd name="T28" fmla="*/ 347 w 382"/>
                  <a:gd name="T29" fmla="*/ 384 h 392"/>
                  <a:gd name="T30" fmla="*/ 355 w 382"/>
                  <a:gd name="T31" fmla="*/ 392 h 392"/>
                  <a:gd name="T32" fmla="*/ 358 w 382"/>
                  <a:gd name="T33" fmla="*/ 391 h 392"/>
                  <a:gd name="T34" fmla="*/ 374 w 382"/>
                  <a:gd name="T35" fmla="*/ 376 h 392"/>
                  <a:gd name="T36" fmla="*/ 381 w 382"/>
                  <a:gd name="T37" fmla="*/ 351 h 392"/>
                  <a:gd name="T38" fmla="*/ 381 w 382"/>
                  <a:gd name="T39" fmla="*/ 346 h 3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2" h="392">
                    <a:moveTo>
                      <a:pt x="381" y="346"/>
                    </a:moveTo>
                    <a:cubicBezTo>
                      <a:pt x="381" y="346"/>
                      <a:pt x="379" y="343"/>
                      <a:pt x="374" y="338"/>
                    </a:cubicBezTo>
                    <a:cubicBezTo>
                      <a:pt x="337" y="304"/>
                      <a:pt x="177" y="154"/>
                      <a:pt x="80" y="67"/>
                    </a:cubicBezTo>
                    <a:cubicBezTo>
                      <a:pt x="75" y="62"/>
                      <a:pt x="70" y="58"/>
                      <a:pt x="66" y="54"/>
                    </a:cubicBezTo>
                    <a:cubicBezTo>
                      <a:pt x="65" y="53"/>
                      <a:pt x="64" y="52"/>
                      <a:pt x="62" y="51"/>
                    </a:cubicBezTo>
                    <a:cubicBezTo>
                      <a:pt x="54" y="43"/>
                      <a:pt x="46" y="36"/>
                      <a:pt x="39" y="30"/>
                    </a:cubicBezTo>
                    <a:cubicBezTo>
                      <a:pt x="22" y="15"/>
                      <a:pt x="4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1"/>
                      <a:pt x="1" y="2"/>
                    </a:cubicBezTo>
                    <a:cubicBezTo>
                      <a:pt x="3" y="9"/>
                      <a:pt x="31" y="40"/>
                      <a:pt x="57" y="69"/>
                    </a:cubicBezTo>
                    <a:cubicBezTo>
                      <a:pt x="61" y="73"/>
                      <a:pt x="65" y="78"/>
                      <a:pt x="70" y="84"/>
                    </a:cubicBezTo>
                    <a:cubicBezTo>
                      <a:pt x="71" y="84"/>
                      <a:pt x="71" y="85"/>
                      <a:pt x="71" y="85"/>
                    </a:cubicBezTo>
                    <a:cubicBezTo>
                      <a:pt x="162" y="186"/>
                      <a:pt x="312" y="347"/>
                      <a:pt x="347" y="384"/>
                    </a:cubicBezTo>
                    <a:cubicBezTo>
                      <a:pt x="352" y="389"/>
                      <a:pt x="355" y="392"/>
                      <a:pt x="355" y="392"/>
                    </a:cubicBezTo>
                    <a:cubicBezTo>
                      <a:pt x="355" y="392"/>
                      <a:pt x="356" y="392"/>
                      <a:pt x="358" y="391"/>
                    </a:cubicBezTo>
                    <a:cubicBezTo>
                      <a:pt x="362" y="390"/>
                      <a:pt x="367" y="386"/>
                      <a:pt x="374" y="376"/>
                    </a:cubicBezTo>
                    <a:cubicBezTo>
                      <a:pt x="380" y="365"/>
                      <a:pt x="381" y="356"/>
                      <a:pt x="381" y="351"/>
                    </a:cubicBezTo>
                    <a:cubicBezTo>
                      <a:pt x="382" y="348"/>
                      <a:pt x="381" y="346"/>
                      <a:pt x="381" y="346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8640098" y="1570286"/>
              <a:ext cx="2194319" cy="2241873"/>
              <a:chOff x="6076950" y="2555876"/>
              <a:chExt cx="3076576" cy="3143249"/>
            </a:xfrm>
            <a:effectLst>
              <a:outerShdw blurRad="177800" dir="18900000" sy="23000" kx="-1200000" algn="bl" rotWithShape="0">
                <a:prstClr val="black">
                  <a:alpha val="29000"/>
                </a:prstClr>
              </a:outerShdw>
            </a:effectLst>
          </p:grpSpPr>
          <p:sp>
            <p:nvSpPr>
              <p:cNvPr id="8" name="Freeform 21"/>
              <p:cNvSpPr>
                <a:spLocks/>
              </p:cNvSpPr>
              <p:nvPr/>
            </p:nvSpPr>
            <p:spPr bwMode="auto">
              <a:xfrm>
                <a:off x="8840788" y="5375275"/>
                <a:ext cx="312738" cy="323850"/>
              </a:xfrm>
              <a:custGeom>
                <a:avLst/>
                <a:gdLst>
                  <a:gd name="T0" fmla="*/ 68 w 83"/>
                  <a:gd name="T1" fmla="*/ 68 h 86"/>
                  <a:gd name="T2" fmla="*/ 34 w 83"/>
                  <a:gd name="T3" fmla="*/ 30 h 86"/>
                  <a:gd name="T4" fmla="*/ 16 w 83"/>
                  <a:gd name="T5" fmla="*/ 10 h 86"/>
                  <a:gd name="T6" fmla="*/ 6 w 83"/>
                  <a:gd name="T7" fmla="*/ 0 h 86"/>
                  <a:gd name="T8" fmla="*/ 3 w 83"/>
                  <a:gd name="T9" fmla="*/ 5 h 86"/>
                  <a:gd name="T10" fmla="*/ 0 w 83"/>
                  <a:gd name="T11" fmla="*/ 11 h 86"/>
                  <a:gd name="T12" fmla="*/ 9 w 83"/>
                  <a:gd name="T13" fmla="*/ 21 h 86"/>
                  <a:gd name="T14" fmla="*/ 29 w 83"/>
                  <a:gd name="T15" fmla="*/ 39 h 86"/>
                  <a:gd name="T16" fmla="*/ 66 w 83"/>
                  <a:gd name="T17" fmla="*/ 72 h 86"/>
                  <a:gd name="T18" fmla="*/ 83 w 83"/>
                  <a:gd name="T19" fmla="*/ 86 h 86"/>
                  <a:gd name="T20" fmla="*/ 83 w 83"/>
                  <a:gd name="T21" fmla="*/ 85 h 86"/>
                  <a:gd name="T22" fmla="*/ 68 w 83"/>
                  <a:gd name="T23" fmla="*/ 6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3" h="86">
                    <a:moveTo>
                      <a:pt x="68" y="68"/>
                    </a:moveTo>
                    <a:cubicBezTo>
                      <a:pt x="59" y="57"/>
                      <a:pt x="46" y="44"/>
                      <a:pt x="34" y="30"/>
                    </a:cubicBezTo>
                    <a:cubicBezTo>
                      <a:pt x="28" y="23"/>
                      <a:pt x="22" y="16"/>
                      <a:pt x="16" y="10"/>
                    </a:cubicBezTo>
                    <a:cubicBezTo>
                      <a:pt x="13" y="6"/>
                      <a:pt x="9" y="3"/>
                      <a:pt x="6" y="0"/>
                    </a:cubicBezTo>
                    <a:cubicBezTo>
                      <a:pt x="5" y="2"/>
                      <a:pt x="4" y="4"/>
                      <a:pt x="3" y="5"/>
                    </a:cubicBezTo>
                    <a:cubicBezTo>
                      <a:pt x="2" y="7"/>
                      <a:pt x="1" y="9"/>
                      <a:pt x="0" y="11"/>
                    </a:cubicBezTo>
                    <a:cubicBezTo>
                      <a:pt x="3" y="14"/>
                      <a:pt x="6" y="18"/>
                      <a:pt x="9" y="21"/>
                    </a:cubicBezTo>
                    <a:cubicBezTo>
                      <a:pt x="15" y="27"/>
                      <a:pt x="22" y="33"/>
                      <a:pt x="29" y="39"/>
                    </a:cubicBezTo>
                    <a:cubicBezTo>
                      <a:pt x="42" y="51"/>
                      <a:pt x="56" y="63"/>
                      <a:pt x="66" y="72"/>
                    </a:cubicBezTo>
                    <a:cubicBezTo>
                      <a:pt x="76" y="81"/>
                      <a:pt x="83" y="86"/>
                      <a:pt x="83" y="86"/>
                    </a:cubicBezTo>
                    <a:cubicBezTo>
                      <a:pt x="83" y="85"/>
                      <a:pt x="83" y="85"/>
                      <a:pt x="83" y="85"/>
                    </a:cubicBezTo>
                    <a:cubicBezTo>
                      <a:pt x="83" y="85"/>
                      <a:pt x="77" y="78"/>
                      <a:pt x="68" y="68"/>
                    </a:cubicBezTo>
                    <a:close/>
                  </a:path>
                </a:pathLst>
              </a:custGeom>
              <a:solidFill>
                <a:srgbClr val="B1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" name="Freeform 22"/>
              <p:cNvSpPr>
                <a:spLocks/>
              </p:cNvSpPr>
              <p:nvPr/>
            </p:nvSpPr>
            <p:spPr bwMode="auto">
              <a:xfrm>
                <a:off x="8129588" y="4606925"/>
                <a:ext cx="782638" cy="903287"/>
              </a:xfrm>
              <a:custGeom>
                <a:avLst/>
                <a:gdLst>
                  <a:gd name="T0" fmla="*/ 204 w 208"/>
                  <a:gd name="T1" fmla="*/ 156 h 240"/>
                  <a:gd name="T2" fmla="*/ 48 w 208"/>
                  <a:gd name="T3" fmla="*/ 0 h 240"/>
                  <a:gd name="T4" fmla="*/ 48 w 208"/>
                  <a:gd name="T5" fmla="*/ 0 h 240"/>
                  <a:gd name="T6" fmla="*/ 35 w 208"/>
                  <a:gd name="T7" fmla="*/ 53 h 240"/>
                  <a:gd name="T8" fmla="*/ 0 w 208"/>
                  <a:gd name="T9" fmla="*/ 84 h 240"/>
                  <a:gd name="T10" fmla="*/ 156 w 208"/>
                  <a:gd name="T11" fmla="*/ 240 h 240"/>
                  <a:gd name="T12" fmla="*/ 189 w 208"/>
                  <a:gd name="T13" fmla="*/ 215 h 240"/>
                  <a:gd name="T14" fmla="*/ 192 w 208"/>
                  <a:gd name="T15" fmla="*/ 209 h 240"/>
                  <a:gd name="T16" fmla="*/ 195 w 208"/>
                  <a:gd name="T17" fmla="*/ 204 h 240"/>
                  <a:gd name="T18" fmla="*/ 204 w 208"/>
                  <a:gd name="T19" fmla="*/ 156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" h="240">
                    <a:moveTo>
                      <a:pt x="204" y="156"/>
                    </a:move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4" y="6"/>
                      <a:pt x="48" y="30"/>
                      <a:pt x="35" y="53"/>
                    </a:cubicBezTo>
                    <a:cubicBezTo>
                      <a:pt x="22" y="75"/>
                      <a:pt x="7" y="89"/>
                      <a:pt x="0" y="84"/>
                    </a:cubicBezTo>
                    <a:cubicBezTo>
                      <a:pt x="156" y="240"/>
                      <a:pt x="156" y="240"/>
                      <a:pt x="156" y="240"/>
                    </a:cubicBezTo>
                    <a:cubicBezTo>
                      <a:pt x="156" y="240"/>
                      <a:pt x="173" y="237"/>
                      <a:pt x="189" y="215"/>
                    </a:cubicBezTo>
                    <a:cubicBezTo>
                      <a:pt x="190" y="213"/>
                      <a:pt x="191" y="211"/>
                      <a:pt x="192" y="209"/>
                    </a:cubicBezTo>
                    <a:cubicBezTo>
                      <a:pt x="193" y="208"/>
                      <a:pt x="194" y="206"/>
                      <a:pt x="195" y="204"/>
                    </a:cubicBezTo>
                    <a:cubicBezTo>
                      <a:pt x="208" y="179"/>
                      <a:pt x="204" y="156"/>
                      <a:pt x="204" y="156"/>
                    </a:cubicBezTo>
                    <a:close/>
                  </a:path>
                </a:pathLst>
              </a:custGeom>
              <a:solidFill>
                <a:srgbClr val="C5C5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" name="Freeform 23"/>
              <p:cNvSpPr>
                <a:spLocks/>
              </p:cNvSpPr>
              <p:nvPr/>
            </p:nvSpPr>
            <p:spPr bwMode="auto">
              <a:xfrm>
                <a:off x="8113713" y="4592638"/>
                <a:ext cx="219075" cy="349250"/>
              </a:xfrm>
              <a:custGeom>
                <a:avLst/>
                <a:gdLst>
                  <a:gd name="T0" fmla="*/ 52 w 58"/>
                  <a:gd name="T1" fmla="*/ 4 h 93"/>
                  <a:gd name="T2" fmla="*/ 32 w 58"/>
                  <a:gd name="T3" fmla="*/ 13 h 93"/>
                  <a:gd name="T4" fmla="*/ 39 w 58"/>
                  <a:gd name="T5" fmla="*/ 21 h 93"/>
                  <a:gd name="T6" fmla="*/ 39 w 58"/>
                  <a:gd name="T7" fmla="*/ 26 h 93"/>
                  <a:gd name="T8" fmla="*/ 32 w 58"/>
                  <a:gd name="T9" fmla="*/ 51 h 93"/>
                  <a:gd name="T10" fmla="*/ 16 w 58"/>
                  <a:gd name="T11" fmla="*/ 66 h 93"/>
                  <a:gd name="T12" fmla="*/ 13 w 58"/>
                  <a:gd name="T13" fmla="*/ 67 h 93"/>
                  <a:gd name="T14" fmla="*/ 5 w 58"/>
                  <a:gd name="T15" fmla="*/ 59 h 93"/>
                  <a:gd name="T16" fmla="*/ 4 w 58"/>
                  <a:gd name="T17" fmla="*/ 87 h 93"/>
                  <a:gd name="T18" fmla="*/ 4 w 58"/>
                  <a:gd name="T19" fmla="*/ 88 h 93"/>
                  <a:gd name="T20" fmla="*/ 39 w 58"/>
                  <a:gd name="T21" fmla="*/ 57 h 93"/>
                  <a:gd name="T22" fmla="*/ 52 w 58"/>
                  <a:gd name="T23" fmla="*/ 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8" h="93">
                    <a:moveTo>
                      <a:pt x="52" y="4"/>
                    </a:moveTo>
                    <a:cubicBezTo>
                      <a:pt x="48" y="0"/>
                      <a:pt x="40" y="4"/>
                      <a:pt x="32" y="13"/>
                    </a:cubicBezTo>
                    <a:cubicBezTo>
                      <a:pt x="37" y="18"/>
                      <a:pt x="39" y="21"/>
                      <a:pt x="39" y="21"/>
                    </a:cubicBezTo>
                    <a:cubicBezTo>
                      <a:pt x="39" y="21"/>
                      <a:pt x="40" y="23"/>
                      <a:pt x="39" y="26"/>
                    </a:cubicBezTo>
                    <a:cubicBezTo>
                      <a:pt x="39" y="31"/>
                      <a:pt x="38" y="40"/>
                      <a:pt x="32" y="51"/>
                    </a:cubicBezTo>
                    <a:cubicBezTo>
                      <a:pt x="25" y="61"/>
                      <a:pt x="20" y="65"/>
                      <a:pt x="16" y="66"/>
                    </a:cubicBezTo>
                    <a:cubicBezTo>
                      <a:pt x="14" y="67"/>
                      <a:pt x="13" y="67"/>
                      <a:pt x="13" y="67"/>
                    </a:cubicBezTo>
                    <a:cubicBezTo>
                      <a:pt x="13" y="67"/>
                      <a:pt x="10" y="64"/>
                      <a:pt x="5" y="59"/>
                    </a:cubicBezTo>
                    <a:cubicBezTo>
                      <a:pt x="1" y="72"/>
                      <a:pt x="0" y="83"/>
                      <a:pt x="4" y="87"/>
                    </a:cubicBezTo>
                    <a:cubicBezTo>
                      <a:pt x="4" y="88"/>
                      <a:pt x="4" y="88"/>
                      <a:pt x="4" y="88"/>
                    </a:cubicBezTo>
                    <a:cubicBezTo>
                      <a:pt x="11" y="93"/>
                      <a:pt x="26" y="79"/>
                      <a:pt x="39" y="57"/>
                    </a:cubicBezTo>
                    <a:cubicBezTo>
                      <a:pt x="52" y="34"/>
                      <a:pt x="58" y="10"/>
                      <a:pt x="52" y="4"/>
                    </a:cubicBezTo>
                    <a:close/>
                  </a:path>
                </a:pathLst>
              </a:custGeom>
              <a:solidFill>
                <a:srgbClr val="B1B1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1" name="Freeform 24"/>
              <p:cNvSpPr>
                <a:spLocks/>
              </p:cNvSpPr>
              <p:nvPr/>
            </p:nvSpPr>
            <p:spPr bwMode="auto">
              <a:xfrm>
                <a:off x="6076950" y="3233738"/>
                <a:ext cx="754063" cy="647700"/>
              </a:xfrm>
              <a:custGeom>
                <a:avLst/>
                <a:gdLst>
                  <a:gd name="T0" fmla="*/ 82 w 200"/>
                  <a:gd name="T1" fmla="*/ 64 h 172"/>
                  <a:gd name="T2" fmla="*/ 200 w 200"/>
                  <a:gd name="T3" fmla="*/ 38 h 172"/>
                  <a:gd name="T4" fmla="*/ 200 w 200"/>
                  <a:gd name="T5" fmla="*/ 36 h 172"/>
                  <a:gd name="T6" fmla="*/ 73 w 200"/>
                  <a:gd name="T7" fmla="*/ 14 h 172"/>
                  <a:gd name="T8" fmla="*/ 8 w 200"/>
                  <a:gd name="T9" fmla="*/ 126 h 172"/>
                  <a:gd name="T10" fmla="*/ 63 w 200"/>
                  <a:gd name="T11" fmla="*/ 172 h 172"/>
                  <a:gd name="T12" fmla="*/ 82 w 200"/>
                  <a:gd name="T13" fmla="*/ 64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0" h="172">
                    <a:moveTo>
                      <a:pt x="82" y="64"/>
                    </a:moveTo>
                    <a:cubicBezTo>
                      <a:pt x="105" y="25"/>
                      <a:pt x="156" y="22"/>
                      <a:pt x="200" y="38"/>
                    </a:cubicBezTo>
                    <a:cubicBezTo>
                      <a:pt x="200" y="37"/>
                      <a:pt x="199" y="36"/>
                      <a:pt x="200" y="36"/>
                    </a:cubicBezTo>
                    <a:cubicBezTo>
                      <a:pt x="159" y="13"/>
                      <a:pt x="108" y="0"/>
                      <a:pt x="73" y="14"/>
                    </a:cubicBezTo>
                    <a:cubicBezTo>
                      <a:pt x="5" y="41"/>
                      <a:pt x="0" y="80"/>
                      <a:pt x="8" y="126"/>
                    </a:cubicBezTo>
                    <a:cubicBezTo>
                      <a:pt x="13" y="151"/>
                      <a:pt x="34" y="167"/>
                      <a:pt x="63" y="172"/>
                    </a:cubicBezTo>
                    <a:cubicBezTo>
                      <a:pt x="57" y="136"/>
                      <a:pt x="63" y="96"/>
                      <a:pt x="82" y="64"/>
                    </a:cubicBez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2" name="Freeform 25"/>
              <p:cNvSpPr>
                <a:spLocks/>
              </p:cNvSpPr>
              <p:nvPr/>
            </p:nvSpPr>
            <p:spPr bwMode="auto">
              <a:xfrm>
                <a:off x="6634163" y="2638425"/>
                <a:ext cx="279400" cy="730250"/>
              </a:xfrm>
              <a:custGeom>
                <a:avLst/>
                <a:gdLst>
                  <a:gd name="T0" fmla="*/ 40 w 74"/>
                  <a:gd name="T1" fmla="*/ 38 h 194"/>
                  <a:gd name="T2" fmla="*/ 74 w 74"/>
                  <a:gd name="T3" fmla="*/ 0 h 194"/>
                  <a:gd name="T4" fmla="*/ 1 w 74"/>
                  <a:gd name="T5" fmla="*/ 100 h 194"/>
                  <a:gd name="T6" fmla="*/ 52 w 74"/>
                  <a:gd name="T7" fmla="*/ 194 h 194"/>
                  <a:gd name="T8" fmla="*/ 52 w 74"/>
                  <a:gd name="T9" fmla="*/ 194 h 194"/>
                  <a:gd name="T10" fmla="*/ 40 w 74"/>
                  <a:gd name="T11" fmla="*/ 38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194">
                    <a:moveTo>
                      <a:pt x="40" y="38"/>
                    </a:moveTo>
                    <a:cubicBezTo>
                      <a:pt x="50" y="21"/>
                      <a:pt x="62" y="9"/>
                      <a:pt x="74" y="0"/>
                    </a:cubicBezTo>
                    <a:cubicBezTo>
                      <a:pt x="32" y="10"/>
                      <a:pt x="0" y="31"/>
                      <a:pt x="1" y="100"/>
                    </a:cubicBezTo>
                    <a:cubicBezTo>
                      <a:pt x="1" y="132"/>
                      <a:pt x="23" y="166"/>
                      <a:pt x="52" y="194"/>
                    </a:cubicBezTo>
                    <a:cubicBezTo>
                      <a:pt x="52" y="194"/>
                      <a:pt x="52" y="194"/>
                      <a:pt x="52" y="194"/>
                    </a:cubicBezTo>
                    <a:cubicBezTo>
                      <a:pt x="29" y="143"/>
                      <a:pt x="18" y="77"/>
                      <a:pt x="40" y="38"/>
                    </a:cubicBez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3" name="Freeform 26"/>
              <p:cNvSpPr>
                <a:spLocks/>
              </p:cNvSpPr>
              <p:nvPr/>
            </p:nvSpPr>
            <p:spPr bwMode="auto">
              <a:xfrm>
                <a:off x="6291263" y="3316288"/>
                <a:ext cx="803275" cy="974725"/>
              </a:xfrm>
              <a:custGeom>
                <a:avLst/>
                <a:gdLst>
                  <a:gd name="T0" fmla="*/ 199 w 213"/>
                  <a:gd name="T1" fmla="*/ 83 h 259"/>
                  <a:gd name="T2" fmla="*/ 143 w 213"/>
                  <a:gd name="T3" fmla="*/ 16 h 259"/>
                  <a:gd name="T4" fmla="*/ 25 w 213"/>
                  <a:gd name="T5" fmla="*/ 42 h 259"/>
                  <a:gd name="T6" fmla="*/ 6 w 213"/>
                  <a:gd name="T7" fmla="*/ 150 h 259"/>
                  <a:gd name="T8" fmla="*/ 39 w 213"/>
                  <a:gd name="T9" fmla="*/ 218 h 259"/>
                  <a:gd name="T10" fmla="*/ 172 w 213"/>
                  <a:gd name="T11" fmla="*/ 190 h 259"/>
                  <a:gd name="T12" fmla="*/ 211 w 213"/>
                  <a:gd name="T13" fmla="*/ 104 h 259"/>
                  <a:gd name="T14" fmla="*/ 213 w 213"/>
                  <a:gd name="T15" fmla="*/ 99 h 259"/>
                  <a:gd name="T16" fmla="*/ 212 w 213"/>
                  <a:gd name="T17" fmla="*/ 98 h 259"/>
                  <a:gd name="T18" fmla="*/ 199 w 213"/>
                  <a:gd name="T19" fmla="*/ 83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3" h="259">
                    <a:moveTo>
                      <a:pt x="199" y="83"/>
                    </a:moveTo>
                    <a:cubicBezTo>
                      <a:pt x="173" y="54"/>
                      <a:pt x="145" y="23"/>
                      <a:pt x="143" y="16"/>
                    </a:cubicBezTo>
                    <a:cubicBezTo>
                      <a:pt x="99" y="0"/>
                      <a:pt x="48" y="3"/>
                      <a:pt x="25" y="42"/>
                    </a:cubicBezTo>
                    <a:cubicBezTo>
                      <a:pt x="6" y="74"/>
                      <a:pt x="0" y="114"/>
                      <a:pt x="6" y="150"/>
                    </a:cubicBezTo>
                    <a:cubicBezTo>
                      <a:pt x="11" y="176"/>
                      <a:pt x="22" y="201"/>
                      <a:pt x="39" y="218"/>
                    </a:cubicBezTo>
                    <a:cubicBezTo>
                      <a:pt x="80" y="259"/>
                      <a:pt x="140" y="246"/>
                      <a:pt x="172" y="190"/>
                    </a:cubicBezTo>
                    <a:cubicBezTo>
                      <a:pt x="191" y="158"/>
                      <a:pt x="207" y="130"/>
                      <a:pt x="211" y="104"/>
                    </a:cubicBezTo>
                    <a:cubicBezTo>
                      <a:pt x="212" y="102"/>
                      <a:pt x="213" y="101"/>
                      <a:pt x="213" y="99"/>
                    </a:cubicBezTo>
                    <a:cubicBezTo>
                      <a:pt x="213" y="99"/>
                      <a:pt x="213" y="98"/>
                      <a:pt x="212" y="98"/>
                    </a:cubicBezTo>
                    <a:cubicBezTo>
                      <a:pt x="207" y="92"/>
                      <a:pt x="203" y="87"/>
                      <a:pt x="199" y="83"/>
                    </a:cubicBez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" name="Freeform 27"/>
              <p:cNvSpPr>
                <a:spLocks/>
              </p:cNvSpPr>
              <p:nvPr/>
            </p:nvSpPr>
            <p:spPr bwMode="auto">
              <a:xfrm>
                <a:off x="6702425" y="2555876"/>
                <a:ext cx="763588" cy="1065212"/>
              </a:xfrm>
              <a:custGeom>
                <a:avLst/>
                <a:gdLst>
                  <a:gd name="T0" fmla="*/ 22 w 203"/>
                  <a:gd name="T1" fmla="*/ 60 h 283"/>
                  <a:gd name="T2" fmla="*/ 34 w 203"/>
                  <a:gd name="T3" fmla="*/ 216 h 283"/>
                  <a:gd name="T4" fmla="*/ 72 w 203"/>
                  <a:gd name="T5" fmla="*/ 246 h 283"/>
                  <a:gd name="T6" fmla="*/ 95 w 203"/>
                  <a:gd name="T7" fmla="*/ 267 h 283"/>
                  <a:gd name="T8" fmla="*/ 99 w 203"/>
                  <a:gd name="T9" fmla="*/ 270 h 283"/>
                  <a:gd name="T10" fmla="*/ 113 w 203"/>
                  <a:gd name="T11" fmla="*/ 283 h 283"/>
                  <a:gd name="T12" fmla="*/ 170 w 203"/>
                  <a:gd name="T13" fmla="*/ 207 h 283"/>
                  <a:gd name="T14" fmla="*/ 155 w 203"/>
                  <a:gd name="T15" fmla="*/ 31 h 283"/>
                  <a:gd name="T16" fmla="*/ 56 w 203"/>
                  <a:gd name="T17" fmla="*/ 22 h 283"/>
                  <a:gd name="T18" fmla="*/ 22 w 203"/>
                  <a:gd name="T19" fmla="*/ 60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3" h="283">
                    <a:moveTo>
                      <a:pt x="22" y="60"/>
                    </a:moveTo>
                    <a:cubicBezTo>
                      <a:pt x="0" y="99"/>
                      <a:pt x="11" y="165"/>
                      <a:pt x="34" y="216"/>
                    </a:cubicBezTo>
                    <a:cubicBezTo>
                      <a:pt x="37" y="216"/>
                      <a:pt x="55" y="231"/>
                      <a:pt x="72" y="246"/>
                    </a:cubicBezTo>
                    <a:cubicBezTo>
                      <a:pt x="79" y="252"/>
                      <a:pt x="87" y="259"/>
                      <a:pt x="95" y="267"/>
                    </a:cubicBezTo>
                    <a:cubicBezTo>
                      <a:pt x="97" y="268"/>
                      <a:pt x="98" y="269"/>
                      <a:pt x="99" y="270"/>
                    </a:cubicBezTo>
                    <a:cubicBezTo>
                      <a:pt x="103" y="274"/>
                      <a:pt x="108" y="278"/>
                      <a:pt x="113" y="283"/>
                    </a:cubicBezTo>
                    <a:cubicBezTo>
                      <a:pt x="133" y="272"/>
                      <a:pt x="150" y="241"/>
                      <a:pt x="170" y="207"/>
                    </a:cubicBezTo>
                    <a:cubicBezTo>
                      <a:pt x="203" y="151"/>
                      <a:pt x="196" y="72"/>
                      <a:pt x="155" y="31"/>
                    </a:cubicBezTo>
                    <a:cubicBezTo>
                      <a:pt x="126" y="2"/>
                      <a:pt x="88" y="0"/>
                      <a:pt x="56" y="22"/>
                    </a:cubicBezTo>
                    <a:cubicBezTo>
                      <a:pt x="44" y="31"/>
                      <a:pt x="32" y="43"/>
                      <a:pt x="22" y="60"/>
                    </a:cubicBez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5" name="Freeform 28"/>
              <p:cNvSpPr>
                <a:spLocks/>
              </p:cNvSpPr>
              <p:nvPr/>
            </p:nvSpPr>
            <p:spPr bwMode="auto">
              <a:xfrm>
                <a:off x="6826250" y="3368675"/>
                <a:ext cx="1438275" cy="1476375"/>
              </a:xfrm>
              <a:custGeom>
                <a:avLst/>
                <a:gdLst>
                  <a:gd name="T0" fmla="*/ 381 w 382"/>
                  <a:gd name="T1" fmla="*/ 346 h 392"/>
                  <a:gd name="T2" fmla="*/ 374 w 382"/>
                  <a:gd name="T3" fmla="*/ 338 h 392"/>
                  <a:gd name="T4" fmla="*/ 80 w 382"/>
                  <a:gd name="T5" fmla="*/ 67 h 392"/>
                  <a:gd name="T6" fmla="*/ 66 w 382"/>
                  <a:gd name="T7" fmla="*/ 54 h 392"/>
                  <a:gd name="T8" fmla="*/ 62 w 382"/>
                  <a:gd name="T9" fmla="*/ 51 h 392"/>
                  <a:gd name="T10" fmla="*/ 39 w 382"/>
                  <a:gd name="T11" fmla="*/ 30 h 392"/>
                  <a:gd name="T12" fmla="*/ 1 w 382"/>
                  <a:gd name="T13" fmla="*/ 0 h 392"/>
                  <a:gd name="T14" fmla="*/ 1 w 382"/>
                  <a:gd name="T15" fmla="*/ 0 h 392"/>
                  <a:gd name="T16" fmla="*/ 1 w 382"/>
                  <a:gd name="T17" fmla="*/ 0 h 392"/>
                  <a:gd name="T18" fmla="*/ 1 w 382"/>
                  <a:gd name="T19" fmla="*/ 0 h 392"/>
                  <a:gd name="T20" fmla="*/ 1 w 382"/>
                  <a:gd name="T21" fmla="*/ 2 h 392"/>
                  <a:gd name="T22" fmla="*/ 57 w 382"/>
                  <a:gd name="T23" fmla="*/ 69 h 392"/>
                  <a:gd name="T24" fmla="*/ 70 w 382"/>
                  <a:gd name="T25" fmla="*/ 84 h 392"/>
                  <a:gd name="T26" fmla="*/ 71 w 382"/>
                  <a:gd name="T27" fmla="*/ 85 h 392"/>
                  <a:gd name="T28" fmla="*/ 347 w 382"/>
                  <a:gd name="T29" fmla="*/ 384 h 392"/>
                  <a:gd name="T30" fmla="*/ 355 w 382"/>
                  <a:gd name="T31" fmla="*/ 392 h 392"/>
                  <a:gd name="T32" fmla="*/ 358 w 382"/>
                  <a:gd name="T33" fmla="*/ 391 h 392"/>
                  <a:gd name="T34" fmla="*/ 374 w 382"/>
                  <a:gd name="T35" fmla="*/ 376 h 392"/>
                  <a:gd name="T36" fmla="*/ 381 w 382"/>
                  <a:gd name="T37" fmla="*/ 351 h 392"/>
                  <a:gd name="T38" fmla="*/ 381 w 382"/>
                  <a:gd name="T39" fmla="*/ 346 h 3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82" h="392">
                    <a:moveTo>
                      <a:pt x="381" y="346"/>
                    </a:moveTo>
                    <a:cubicBezTo>
                      <a:pt x="381" y="346"/>
                      <a:pt x="379" y="343"/>
                      <a:pt x="374" y="338"/>
                    </a:cubicBezTo>
                    <a:cubicBezTo>
                      <a:pt x="337" y="304"/>
                      <a:pt x="177" y="154"/>
                      <a:pt x="80" y="67"/>
                    </a:cubicBezTo>
                    <a:cubicBezTo>
                      <a:pt x="75" y="62"/>
                      <a:pt x="70" y="58"/>
                      <a:pt x="66" y="54"/>
                    </a:cubicBezTo>
                    <a:cubicBezTo>
                      <a:pt x="65" y="53"/>
                      <a:pt x="64" y="52"/>
                      <a:pt x="62" y="51"/>
                    </a:cubicBezTo>
                    <a:cubicBezTo>
                      <a:pt x="54" y="43"/>
                      <a:pt x="46" y="36"/>
                      <a:pt x="39" y="30"/>
                    </a:cubicBezTo>
                    <a:cubicBezTo>
                      <a:pt x="22" y="15"/>
                      <a:pt x="4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1" y="1"/>
                      <a:pt x="1" y="2"/>
                    </a:cubicBezTo>
                    <a:cubicBezTo>
                      <a:pt x="3" y="9"/>
                      <a:pt x="31" y="40"/>
                      <a:pt x="57" y="69"/>
                    </a:cubicBezTo>
                    <a:cubicBezTo>
                      <a:pt x="61" y="73"/>
                      <a:pt x="65" y="78"/>
                      <a:pt x="70" y="84"/>
                    </a:cubicBezTo>
                    <a:cubicBezTo>
                      <a:pt x="71" y="84"/>
                      <a:pt x="71" y="85"/>
                      <a:pt x="71" y="85"/>
                    </a:cubicBezTo>
                    <a:cubicBezTo>
                      <a:pt x="162" y="186"/>
                      <a:pt x="312" y="347"/>
                      <a:pt x="347" y="384"/>
                    </a:cubicBezTo>
                    <a:cubicBezTo>
                      <a:pt x="352" y="389"/>
                      <a:pt x="355" y="392"/>
                      <a:pt x="355" y="392"/>
                    </a:cubicBezTo>
                    <a:cubicBezTo>
                      <a:pt x="355" y="392"/>
                      <a:pt x="356" y="392"/>
                      <a:pt x="358" y="391"/>
                    </a:cubicBezTo>
                    <a:cubicBezTo>
                      <a:pt x="362" y="390"/>
                      <a:pt x="367" y="386"/>
                      <a:pt x="374" y="376"/>
                    </a:cubicBezTo>
                    <a:cubicBezTo>
                      <a:pt x="380" y="365"/>
                      <a:pt x="381" y="356"/>
                      <a:pt x="381" y="351"/>
                    </a:cubicBezTo>
                    <a:cubicBezTo>
                      <a:pt x="382" y="348"/>
                      <a:pt x="381" y="346"/>
                      <a:pt x="381" y="346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848496" y="1842464"/>
            <a:ext cx="3228737" cy="3742552"/>
            <a:chOff x="954531" y="1578514"/>
            <a:chExt cx="3228737" cy="3742552"/>
          </a:xfrm>
        </p:grpSpPr>
        <p:grpSp>
          <p:nvGrpSpPr>
            <p:cNvPr id="40" name="Group 39"/>
            <p:cNvGrpSpPr/>
            <p:nvPr/>
          </p:nvGrpSpPr>
          <p:grpSpPr>
            <a:xfrm>
              <a:off x="954531" y="1578514"/>
              <a:ext cx="3228737" cy="3742552"/>
              <a:chOff x="1005333" y="2107941"/>
              <a:chExt cx="3228737" cy="3742552"/>
            </a:xfrm>
          </p:grpSpPr>
          <p:sp>
            <p:nvSpPr>
              <p:cNvPr id="43" name="Freeform 50"/>
              <p:cNvSpPr>
                <a:spLocks/>
              </p:cNvSpPr>
              <p:nvPr/>
            </p:nvSpPr>
            <p:spPr bwMode="auto">
              <a:xfrm rot="12199157" flipV="1">
                <a:off x="2928777" y="3334750"/>
                <a:ext cx="111328" cy="187506"/>
              </a:xfrm>
              <a:custGeom>
                <a:avLst/>
                <a:gdLst>
                  <a:gd name="T0" fmla="*/ 2 w 26"/>
                  <a:gd name="T1" fmla="*/ 0 h 48"/>
                  <a:gd name="T2" fmla="*/ 2 w 26"/>
                  <a:gd name="T3" fmla="*/ 0 h 48"/>
                  <a:gd name="T4" fmla="*/ 2 w 26"/>
                  <a:gd name="T5" fmla="*/ 0 h 48"/>
                  <a:gd name="T6" fmla="*/ 0 w 26"/>
                  <a:gd name="T7" fmla="*/ 2 h 48"/>
                  <a:gd name="T8" fmla="*/ 0 w 26"/>
                  <a:gd name="T9" fmla="*/ 6 h 48"/>
                  <a:gd name="T10" fmla="*/ 14 w 26"/>
                  <a:gd name="T11" fmla="*/ 46 h 48"/>
                  <a:gd name="T12" fmla="*/ 14 w 26"/>
                  <a:gd name="T13" fmla="*/ 46 h 48"/>
                  <a:gd name="T14" fmla="*/ 18 w 26"/>
                  <a:gd name="T15" fmla="*/ 48 h 48"/>
                  <a:gd name="T16" fmla="*/ 22 w 26"/>
                  <a:gd name="T17" fmla="*/ 48 h 48"/>
                  <a:gd name="T18" fmla="*/ 22 w 26"/>
                  <a:gd name="T19" fmla="*/ 48 h 48"/>
                  <a:gd name="T20" fmla="*/ 22 w 26"/>
                  <a:gd name="T21" fmla="*/ 48 h 48"/>
                  <a:gd name="T22" fmla="*/ 26 w 26"/>
                  <a:gd name="T23" fmla="*/ 46 h 48"/>
                  <a:gd name="T24" fmla="*/ 26 w 26"/>
                  <a:gd name="T25" fmla="*/ 42 h 48"/>
                  <a:gd name="T26" fmla="*/ 12 w 26"/>
                  <a:gd name="T27" fmla="*/ 2 h 48"/>
                  <a:gd name="T28" fmla="*/ 12 w 26"/>
                  <a:gd name="T29" fmla="*/ 2 h 48"/>
                  <a:gd name="T30" fmla="*/ 8 w 26"/>
                  <a:gd name="T31" fmla="*/ 0 h 48"/>
                  <a:gd name="T32" fmla="*/ 2 w 26"/>
                  <a:gd name="T33" fmla="*/ 0 h 48"/>
                  <a:gd name="T34" fmla="*/ 2 w 26"/>
                  <a:gd name="T35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48">
                    <a:moveTo>
                      <a:pt x="2" y="0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0" y="2"/>
                    </a:lnTo>
                    <a:lnTo>
                      <a:pt x="0" y="6"/>
                    </a:lnTo>
                    <a:lnTo>
                      <a:pt x="14" y="46"/>
                    </a:lnTo>
                    <a:lnTo>
                      <a:pt x="14" y="46"/>
                    </a:lnTo>
                    <a:lnTo>
                      <a:pt x="18" y="48"/>
                    </a:lnTo>
                    <a:lnTo>
                      <a:pt x="22" y="48"/>
                    </a:lnTo>
                    <a:lnTo>
                      <a:pt x="22" y="48"/>
                    </a:lnTo>
                    <a:lnTo>
                      <a:pt x="22" y="48"/>
                    </a:lnTo>
                    <a:lnTo>
                      <a:pt x="26" y="46"/>
                    </a:lnTo>
                    <a:lnTo>
                      <a:pt x="26" y="42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8" y="0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2CE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44" name="Freeform 51"/>
              <p:cNvSpPr>
                <a:spLocks/>
              </p:cNvSpPr>
              <p:nvPr/>
            </p:nvSpPr>
            <p:spPr bwMode="auto">
              <a:xfrm rot="12199157" flipV="1">
                <a:off x="2774176" y="3400878"/>
                <a:ext cx="188401" cy="312509"/>
              </a:xfrm>
              <a:custGeom>
                <a:avLst/>
                <a:gdLst>
                  <a:gd name="T0" fmla="*/ 44 w 44"/>
                  <a:gd name="T1" fmla="*/ 68 h 80"/>
                  <a:gd name="T2" fmla="*/ 18 w 44"/>
                  <a:gd name="T3" fmla="*/ 80 h 80"/>
                  <a:gd name="T4" fmla="*/ 2 w 44"/>
                  <a:gd name="T5" fmla="*/ 56 h 80"/>
                  <a:gd name="T6" fmla="*/ 2 w 44"/>
                  <a:gd name="T7" fmla="*/ 56 h 80"/>
                  <a:gd name="T8" fmla="*/ 0 w 44"/>
                  <a:gd name="T9" fmla="*/ 52 h 80"/>
                  <a:gd name="T10" fmla="*/ 0 w 44"/>
                  <a:gd name="T11" fmla="*/ 46 h 80"/>
                  <a:gd name="T12" fmla="*/ 0 w 44"/>
                  <a:gd name="T13" fmla="*/ 36 h 80"/>
                  <a:gd name="T14" fmla="*/ 2 w 44"/>
                  <a:gd name="T15" fmla="*/ 26 h 80"/>
                  <a:gd name="T16" fmla="*/ 2 w 44"/>
                  <a:gd name="T17" fmla="*/ 14 h 80"/>
                  <a:gd name="T18" fmla="*/ 14 w 44"/>
                  <a:gd name="T19" fmla="*/ 0 h 80"/>
                  <a:gd name="T20" fmla="*/ 40 w 44"/>
                  <a:gd name="T21" fmla="*/ 32 h 80"/>
                  <a:gd name="T22" fmla="*/ 44 w 44"/>
                  <a:gd name="T23" fmla="*/ 68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4" h="80">
                    <a:moveTo>
                      <a:pt x="44" y="68"/>
                    </a:moveTo>
                    <a:lnTo>
                      <a:pt x="18" y="80"/>
                    </a:lnTo>
                    <a:lnTo>
                      <a:pt x="2" y="56"/>
                    </a:lnTo>
                    <a:lnTo>
                      <a:pt x="2" y="56"/>
                    </a:lnTo>
                    <a:lnTo>
                      <a:pt x="0" y="52"/>
                    </a:lnTo>
                    <a:lnTo>
                      <a:pt x="0" y="46"/>
                    </a:lnTo>
                    <a:lnTo>
                      <a:pt x="0" y="36"/>
                    </a:lnTo>
                    <a:lnTo>
                      <a:pt x="2" y="26"/>
                    </a:lnTo>
                    <a:lnTo>
                      <a:pt x="2" y="14"/>
                    </a:lnTo>
                    <a:lnTo>
                      <a:pt x="14" y="0"/>
                    </a:lnTo>
                    <a:lnTo>
                      <a:pt x="40" y="32"/>
                    </a:lnTo>
                    <a:lnTo>
                      <a:pt x="44" y="68"/>
                    </a:lnTo>
                    <a:close/>
                  </a:path>
                </a:pathLst>
              </a:custGeom>
              <a:solidFill>
                <a:srgbClr val="F2CE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45" name="Freeform 53"/>
              <p:cNvSpPr>
                <a:spLocks/>
              </p:cNvSpPr>
              <p:nvPr/>
            </p:nvSpPr>
            <p:spPr bwMode="auto">
              <a:xfrm rot="12199157" flipV="1">
                <a:off x="2922599" y="3349566"/>
                <a:ext cx="25691" cy="39064"/>
              </a:xfrm>
              <a:custGeom>
                <a:avLst/>
                <a:gdLst>
                  <a:gd name="T0" fmla="*/ 2 w 6"/>
                  <a:gd name="T1" fmla="*/ 0 h 10"/>
                  <a:gd name="T2" fmla="*/ 2 w 6"/>
                  <a:gd name="T3" fmla="*/ 0 h 10"/>
                  <a:gd name="T4" fmla="*/ 2 w 6"/>
                  <a:gd name="T5" fmla="*/ 0 h 10"/>
                  <a:gd name="T6" fmla="*/ 6 w 6"/>
                  <a:gd name="T7" fmla="*/ 10 h 10"/>
                  <a:gd name="T8" fmla="*/ 6 w 6"/>
                  <a:gd name="T9" fmla="*/ 10 h 10"/>
                  <a:gd name="T10" fmla="*/ 4 w 6"/>
                  <a:gd name="T11" fmla="*/ 10 h 10"/>
                  <a:gd name="T12" fmla="*/ 2 w 6"/>
                  <a:gd name="T13" fmla="*/ 8 h 10"/>
                  <a:gd name="T14" fmla="*/ 0 w 6"/>
                  <a:gd name="T15" fmla="*/ 2 h 10"/>
                  <a:gd name="T16" fmla="*/ 0 w 6"/>
                  <a:gd name="T17" fmla="*/ 2 h 10"/>
                  <a:gd name="T18" fmla="*/ 2 w 6"/>
                  <a:gd name="T19" fmla="*/ 0 h 10"/>
                  <a:gd name="T20" fmla="*/ 2 w 6"/>
                  <a:gd name="T21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" h="10">
                    <a:moveTo>
                      <a:pt x="2" y="0"/>
                    </a:moveTo>
                    <a:lnTo>
                      <a:pt x="2" y="0"/>
                    </a:lnTo>
                    <a:lnTo>
                      <a:pt x="2" y="0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4" y="10"/>
                    </a:lnTo>
                    <a:lnTo>
                      <a:pt x="2" y="8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EE6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46" name="Freeform 54"/>
              <p:cNvSpPr>
                <a:spLocks/>
              </p:cNvSpPr>
              <p:nvPr/>
            </p:nvSpPr>
            <p:spPr bwMode="auto">
              <a:xfrm rot="12199157" flipV="1">
                <a:off x="2761511" y="3477880"/>
                <a:ext cx="119891" cy="203131"/>
              </a:xfrm>
              <a:custGeom>
                <a:avLst/>
                <a:gdLst>
                  <a:gd name="T0" fmla="*/ 28 w 28"/>
                  <a:gd name="T1" fmla="*/ 44 h 52"/>
                  <a:gd name="T2" fmla="*/ 10 w 28"/>
                  <a:gd name="T3" fmla="*/ 52 h 52"/>
                  <a:gd name="T4" fmla="*/ 10 w 28"/>
                  <a:gd name="T5" fmla="*/ 52 h 52"/>
                  <a:gd name="T6" fmla="*/ 4 w 28"/>
                  <a:gd name="T7" fmla="*/ 40 h 52"/>
                  <a:gd name="T8" fmla="*/ 2 w 28"/>
                  <a:gd name="T9" fmla="*/ 26 h 52"/>
                  <a:gd name="T10" fmla="*/ 0 w 28"/>
                  <a:gd name="T11" fmla="*/ 20 h 52"/>
                  <a:gd name="T12" fmla="*/ 2 w 28"/>
                  <a:gd name="T13" fmla="*/ 14 h 52"/>
                  <a:gd name="T14" fmla="*/ 4 w 28"/>
                  <a:gd name="T15" fmla="*/ 8 h 52"/>
                  <a:gd name="T16" fmla="*/ 10 w 28"/>
                  <a:gd name="T17" fmla="*/ 4 h 52"/>
                  <a:gd name="T18" fmla="*/ 10 w 28"/>
                  <a:gd name="T19" fmla="*/ 4 h 52"/>
                  <a:gd name="T20" fmla="*/ 16 w 28"/>
                  <a:gd name="T21" fmla="*/ 0 h 52"/>
                  <a:gd name="T22" fmla="*/ 26 w 28"/>
                  <a:gd name="T23" fmla="*/ 10 h 52"/>
                  <a:gd name="T24" fmla="*/ 28 w 28"/>
                  <a:gd name="T25" fmla="*/ 4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8" h="52">
                    <a:moveTo>
                      <a:pt x="28" y="44"/>
                    </a:moveTo>
                    <a:lnTo>
                      <a:pt x="10" y="52"/>
                    </a:lnTo>
                    <a:lnTo>
                      <a:pt x="10" y="52"/>
                    </a:lnTo>
                    <a:lnTo>
                      <a:pt x="4" y="40"/>
                    </a:lnTo>
                    <a:lnTo>
                      <a:pt x="2" y="26"/>
                    </a:lnTo>
                    <a:lnTo>
                      <a:pt x="0" y="20"/>
                    </a:lnTo>
                    <a:lnTo>
                      <a:pt x="2" y="14"/>
                    </a:lnTo>
                    <a:lnTo>
                      <a:pt x="4" y="8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16" y="0"/>
                    </a:lnTo>
                    <a:lnTo>
                      <a:pt x="26" y="10"/>
                    </a:lnTo>
                    <a:lnTo>
                      <a:pt x="28" y="44"/>
                    </a:lnTo>
                    <a:close/>
                  </a:path>
                </a:pathLst>
              </a:custGeom>
              <a:solidFill>
                <a:srgbClr val="FED6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47" name="Freeform 57"/>
              <p:cNvSpPr>
                <a:spLocks/>
              </p:cNvSpPr>
              <p:nvPr/>
            </p:nvSpPr>
            <p:spPr bwMode="auto">
              <a:xfrm rot="12199157" flipV="1">
                <a:off x="2935304" y="3404180"/>
                <a:ext cx="188401" cy="164068"/>
              </a:xfrm>
              <a:custGeom>
                <a:avLst/>
                <a:gdLst>
                  <a:gd name="T0" fmla="*/ 4 w 44"/>
                  <a:gd name="T1" fmla="*/ 0 h 42"/>
                  <a:gd name="T2" fmla="*/ 4 w 44"/>
                  <a:gd name="T3" fmla="*/ 0 h 42"/>
                  <a:gd name="T4" fmla="*/ 4 w 44"/>
                  <a:gd name="T5" fmla="*/ 0 h 42"/>
                  <a:gd name="T6" fmla="*/ 0 w 44"/>
                  <a:gd name="T7" fmla="*/ 4 h 42"/>
                  <a:gd name="T8" fmla="*/ 2 w 44"/>
                  <a:gd name="T9" fmla="*/ 8 h 42"/>
                  <a:gd name="T10" fmla="*/ 30 w 44"/>
                  <a:gd name="T11" fmla="*/ 40 h 42"/>
                  <a:gd name="T12" fmla="*/ 30 w 44"/>
                  <a:gd name="T13" fmla="*/ 40 h 42"/>
                  <a:gd name="T14" fmla="*/ 36 w 44"/>
                  <a:gd name="T15" fmla="*/ 42 h 42"/>
                  <a:gd name="T16" fmla="*/ 40 w 44"/>
                  <a:gd name="T17" fmla="*/ 40 h 42"/>
                  <a:gd name="T18" fmla="*/ 40 w 44"/>
                  <a:gd name="T19" fmla="*/ 40 h 42"/>
                  <a:gd name="T20" fmla="*/ 40 w 44"/>
                  <a:gd name="T21" fmla="*/ 40 h 42"/>
                  <a:gd name="T22" fmla="*/ 44 w 44"/>
                  <a:gd name="T23" fmla="*/ 36 h 42"/>
                  <a:gd name="T24" fmla="*/ 42 w 44"/>
                  <a:gd name="T25" fmla="*/ 32 h 42"/>
                  <a:gd name="T26" fmla="*/ 12 w 44"/>
                  <a:gd name="T27" fmla="*/ 2 h 42"/>
                  <a:gd name="T28" fmla="*/ 12 w 44"/>
                  <a:gd name="T29" fmla="*/ 2 h 42"/>
                  <a:gd name="T30" fmla="*/ 8 w 44"/>
                  <a:gd name="T31" fmla="*/ 0 h 42"/>
                  <a:gd name="T32" fmla="*/ 4 w 44"/>
                  <a:gd name="T33" fmla="*/ 0 h 42"/>
                  <a:gd name="T34" fmla="*/ 4 w 44"/>
                  <a:gd name="T35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4" h="42">
                    <a:moveTo>
                      <a:pt x="4" y="0"/>
                    </a:move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2" y="8"/>
                    </a:lnTo>
                    <a:lnTo>
                      <a:pt x="30" y="40"/>
                    </a:lnTo>
                    <a:lnTo>
                      <a:pt x="30" y="40"/>
                    </a:lnTo>
                    <a:lnTo>
                      <a:pt x="36" y="42"/>
                    </a:lnTo>
                    <a:lnTo>
                      <a:pt x="40" y="40"/>
                    </a:lnTo>
                    <a:lnTo>
                      <a:pt x="40" y="40"/>
                    </a:lnTo>
                    <a:lnTo>
                      <a:pt x="40" y="40"/>
                    </a:lnTo>
                    <a:lnTo>
                      <a:pt x="44" y="36"/>
                    </a:lnTo>
                    <a:lnTo>
                      <a:pt x="42" y="32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8" y="0"/>
                    </a:lnTo>
                    <a:lnTo>
                      <a:pt x="4" y="0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2CE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48" name="Freeform 58"/>
              <p:cNvSpPr>
                <a:spLocks/>
              </p:cNvSpPr>
              <p:nvPr/>
            </p:nvSpPr>
            <p:spPr bwMode="auto">
              <a:xfrm rot="12199157" flipV="1">
                <a:off x="2933363" y="3506833"/>
                <a:ext cx="94200" cy="78127"/>
              </a:xfrm>
              <a:custGeom>
                <a:avLst/>
                <a:gdLst>
                  <a:gd name="T0" fmla="*/ 2 w 22"/>
                  <a:gd name="T1" fmla="*/ 2 h 20"/>
                  <a:gd name="T2" fmla="*/ 2 w 22"/>
                  <a:gd name="T3" fmla="*/ 2 h 20"/>
                  <a:gd name="T4" fmla="*/ 2 w 22"/>
                  <a:gd name="T5" fmla="*/ 2 h 20"/>
                  <a:gd name="T6" fmla="*/ 0 w 22"/>
                  <a:gd name="T7" fmla="*/ 6 h 20"/>
                  <a:gd name="T8" fmla="*/ 2 w 22"/>
                  <a:gd name="T9" fmla="*/ 12 h 20"/>
                  <a:gd name="T10" fmla="*/ 10 w 22"/>
                  <a:gd name="T11" fmla="*/ 18 h 20"/>
                  <a:gd name="T12" fmla="*/ 10 w 22"/>
                  <a:gd name="T13" fmla="*/ 18 h 20"/>
                  <a:gd name="T14" fmla="*/ 14 w 22"/>
                  <a:gd name="T15" fmla="*/ 20 h 20"/>
                  <a:gd name="T16" fmla="*/ 20 w 22"/>
                  <a:gd name="T17" fmla="*/ 18 h 20"/>
                  <a:gd name="T18" fmla="*/ 20 w 22"/>
                  <a:gd name="T19" fmla="*/ 18 h 20"/>
                  <a:gd name="T20" fmla="*/ 20 w 22"/>
                  <a:gd name="T21" fmla="*/ 18 h 20"/>
                  <a:gd name="T22" fmla="*/ 22 w 22"/>
                  <a:gd name="T23" fmla="*/ 14 h 20"/>
                  <a:gd name="T24" fmla="*/ 20 w 22"/>
                  <a:gd name="T25" fmla="*/ 8 h 20"/>
                  <a:gd name="T26" fmla="*/ 12 w 22"/>
                  <a:gd name="T27" fmla="*/ 2 h 20"/>
                  <a:gd name="T28" fmla="*/ 12 w 22"/>
                  <a:gd name="T29" fmla="*/ 2 h 20"/>
                  <a:gd name="T30" fmla="*/ 8 w 22"/>
                  <a:gd name="T31" fmla="*/ 0 h 20"/>
                  <a:gd name="T32" fmla="*/ 2 w 22"/>
                  <a:gd name="T33" fmla="*/ 2 h 20"/>
                  <a:gd name="T34" fmla="*/ 2 w 22"/>
                  <a:gd name="T35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2" h="20">
                    <a:moveTo>
                      <a:pt x="2" y="2"/>
                    </a:moveTo>
                    <a:lnTo>
                      <a:pt x="2" y="2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2" y="12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4" y="20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22" y="14"/>
                    </a:lnTo>
                    <a:lnTo>
                      <a:pt x="20" y="8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8" y="0"/>
                    </a:lnTo>
                    <a:lnTo>
                      <a:pt x="2" y="2"/>
                    </a:lnTo>
                    <a:lnTo>
                      <a:pt x="2" y="2"/>
                    </a:lnTo>
                    <a:close/>
                  </a:path>
                </a:pathLst>
              </a:custGeom>
              <a:solidFill>
                <a:srgbClr val="FED6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49" name="Freeform 59"/>
              <p:cNvSpPr>
                <a:spLocks/>
              </p:cNvSpPr>
              <p:nvPr/>
            </p:nvSpPr>
            <p:spPr bwMode="auto">
              <a:xfrm rot="12199157" flipV="1">
                <a:off x="2938337" y="3532041"/>
                <a:ext cx="51382" cy="39064"/>
              </a:xfrm>
              <a:custGeom>
                <a:avLst/>
                <a:gdLst>
                  <a:gd name="T0" fmla="*/ 2 w 12"/>
                  <a:gd name="T1" fmla="*/ 2 h 10"/>
                  <a:gd name="T2" fmla="*/ 2 w 12"/>
                  <a:gd name="T3" fmla="*/ 2 h 10"/>
                  <a:gd name="T4" fmla="*/ 2 w 12"/>
                  <a:gd name="T5" fmla="*/ 2 h 10"/>
                  <a:gd name="T6" fmla="*/ 0 w 12"/>
                  <a:gd name="T7" fmla="*/ 4 h 10"/>
                  <a:gd name="T8" fmla="*/ 2 w 12"/>
                  <a:gd name="T9" fmla="*/ 8 h 10"/>
                  <a:gd name="T10" fmla="*/ 2 w 12"/>
                  <a:gd name="T11" fmla="*/ 8 h 10"/>
                  <a:gd name="T12" fmla="*/ 2 w 12"/>
                  <a:gd name="T13" fmla="*/ 8 h 10"/>
                  <a:gd name="T14" fmla="*/ 6 w 12"/>
                  <a:gd name="T15" fmla="*/ 10 h 10"/>
                  <a:gd name="T16" fmla="*/ 10 w 12"/>
                  <a:gd name="T17" fmla="*/ 8 h 10"/>
                  <a:gd name="T18" fmla="*/ 10 w 12"/>
                  <a:gd name="T19" fmla="*/ 8 h 10"/>
                  <a:gd name="T20" fmla="*/ 10 w 12"/>
                  <a:gd name="T21" fmla="*/ 8 h 10"/>
                  <a:gd name="T22" fmla="*/ 12 w 12"/>
                  <a:gd name="T23" fmla="*/ 6 h 10"/>
                  <a:gd name="T24" fmla="*/ 10 w 12"/>
                  <a:gd name="T25" fmla="*/ 2 h 10"/>
                  <a:gd name="T26" fmla="*/ 10 w 12"/>
                  <a:gd name="T27" fmla="*/ 2 h 10"/>
                  <a:gd name="T28" fmla="*/ 10 w 12"/>
                  <a:gd name="T29" fmla="*/ 2 h 10"/>
                  <a:gd name="T30" fmla="*/ 6 w 12"/>
                  <a:gd name="T31" fmla="*/ 0 h 10"/>
                  <a:gd name="T32" fmla="*/ 2 w 12"/>
                  <a:gd name="T33" fmla="*/ 2 h 10"/>
                  <a:gd name="T34" fmla="*/ 2 w 12"/>
                  <a:gd name="T3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" h="10">
                    <a:moveTo>
                      <a:pt x="2" y="2"/>
                    </a:moveTo>
                    <a:lnTo>
                      <a:pt x="2" y="2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6" y="1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2" y="6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2" y="2"/>
                    </a:lnTo>
                    <a:close/>
                  </a:path>
                </a:pathLst>
              </a:custGeom>
              <a:solidFill>
                <a:srgbClr val="FEE6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50" name="Freeform 60"/>
              <p:cNvSpPr>
                <a:spLocks/>
              </p:cNvSpPr>
              <p:nvPr/>
            </p:nvSpPr>
            <p:spPr bwMode="auto">
              <a:xfrm rot="12199157" flipV="1">
                <a:off x="2910518" y="3562853"/>
                <a:ext cx="85637" cy="70315"/>
              </a:xfrm>
              <a:custGeom>
                <a:avLst/>
                <a:gdLst>
                  <a:gd name="T0" fmla="*/ 2 w 20"/>
                  <a:gd name="T1" fmla="*/ 2 h 18"/>
                  <a:gd name="T2" fmla="*/ 2 w 20"/>
                  <a:gd name="T3" fmla="*/ 2 h 18"/>
                  <a:gd name="T4" fmla="*/ 2 w 20"/>
                  <a:gd name="T5" fmla="*/ 2 h 18"/>
                  <a:gd name="T6" fmla="*/ 0 w 20"/>
                  <a:gd name="T7" fmla="*/ 6 h 18"/>
                  <a:gd name="T8" fmla="*/ 2 w 20"/>
                  <a:gd name="T9" fmla="*/ 10 h 18"/>
                  <a:gd name="T10" fmla="*/ 10 w 20"/>
                  <a:gd name="T11" fmla="*/ 16 h 18"/>
                  <a:gd name="T12" fmla="*/ 10 w 20"/>
                  <a:gd name="T13" fmla="*/ 16 h 18"/>
                  <a:gd name="T14" fmla="*/ 14 w 20"/>
                  <a:gd name="T15" fmla="*/ 18 h 18"/>
                  <a:gd name="T16" fmla="*/ 18 w 20"/>
                  <a:gd name="T17" fmla="*/ 16 h 18"/>
                  <a:gd name="T18" fmla="*/ 18 w 20"/>
                  <a:gd name="T19" fmla="*/ 16 h 18"/>
                  <a:gd name="T20" fmla="*/ 18 w 20"/>
                  <a:gd name="T21" fmla="*/ 16 h 18"/>
                  <a:gd name="T22" fmla="*/ 20 w 20"/>
                  <a:gd name="T23" fmla="*/ 12 h 18"/>
                  <a:gd name="T24" fmla="*/ 18 w 20"/>
                  <a:gd name="T25" fmla="*/ 8 h 18"/>
                  <a:gd name="T26" fmla="*/ 10 w 20"/>
                  <a:gd name="T27" fmla="*/ 2 h 18"/>
                  <a:gd name="T28" fmla="*/ 10 w 20"/>
                  <a:gd name="T29" fmla="*/ 2 h 18"/>
                  <a:gd name="T30" fmla="*/ 6 w 20"/>
                  <a:gd name="T31" fmla="*/ 0 h 18"/>
                  <a:gd name="T32" fmla="*/ 2 w 20"/>
                  <a:gd name="T33" fmla="*/ 2 h 18"/>
                  <a:gd name="T34" fmla="*/ 2 w 20"/>
                  <a:gd name="T35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18">
                    <a:moveTo>
                      <a:pt x="2" y="2"/>
                    </a:moveTo>
                    <a:lnTo>
                      <a:pt x="2" y="2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2" y="10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4" y="18"/>
                    </a:lnTo>
                    <a:lnTo>
                      <a:pt x="18" y="16"/>
                    </a:lnTo>
                    <a:lnTo>
                      <a:pt x="18" y="16"/>
                    </a:lnTo>
                    <a:lnTo>
                      <a:pt x="18" y="16"/>
                    </a:lnTo>
                    <a:lnTo>
                      <a:pt x="20" y="12"/>
                    </a:lnTo>
                    <a:lnTo>
                      <a:pt x="18" y="8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2" y="2"/>
                    </a:lnTo>
                    <a:close/>
                  </a:path>
                </a:pathLst>
              </a:custGeom>
              <a:solidFill>
                <a:srgbClr val="FED6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51" name="Freeform 61"/>
              <p:cNvSpPr>
                <a:spLocks/>
              </p:cNvSpPr>
              <p:nvPr/>
            </p:nvSpPr>
            <p:spPr bwMode="auto">
              <a:xfrm rot="12199157" flipV="1">
                <a:off x="2917038" y="3580568"/>
                <a:ext cx="42819" cy="39064"/>
              </a:xfrm>
              <a:custGeom>
                <a:avLst/>
                <a:gdLst>
                  <a:gd name="T0" fmla="*/ 2 w 10"/>
                  <a:gd name="T1" fmla="*/ 2 h 10"/>
                  <a:gd name="T2" fmla="*/ 2 w 10"/>
                  <a:gd name="T3" fmla="*/ 2 h 10"/>
                  <a:gd name="T4" fmla="*/ 2 w 10"/>
                  <a:gd name="T5" fmla="*/ 2 h 10"/>
                  <a:gd name="T6" fmla="*/ 0 w 10"/>
                  <a:gd name="T7" fmla="*/ 6 h 10"/>
                  <a:gd name="T8" fmla="*/ 0 w 10"/>
                  <a:gd name="T9" fmla="*/ 8 h 10"/>
                  <a:gd name="T10" fmla="*/ 2 w 10"/>
                  <a:gd name="T11" fmla="*/ 10 h 10"/>
                  <a:gd name="T12" fmla="*/ 2 w 10"/>
                  <a:gd name="T13" fmla="*/ 10 h 10"/>
                  <a:gd name="T14" fmla="*/ 6 w 10"/>
                  <a:gd name="T15" fmla="*/ 10 h 10"/>
                  <a:gd name="T16" fmla="*/ 8 w 10"/>
                  <a:gd name="T17" fmla="*/ 8 h 10"/>
                  <a:gd name="T18" fmla="*/ 8 w 10"/>
                  <a:gd name="T19" fmla="*/ 8 h 10"/>
                  <a:gd name="T20" fmla="*/ 8 w 10"/>
                  <a:gd name="T21" fmla="*/ 8 h 10"/>
                  <a:gd name="T22" fmla="*/ 10 w 10"/>
                  <a:gd name="T23" fmla="*/ 6 h 10"/>
                  <a:gd name="T24" fmla="*/ 8 w 10"/>
                  <a:gd name="T25" fmla="*/ 2 h 10"/>
                  <a:gd name="T26" fmla="*/ 8 w 10"/>
                  <a:gd name="T27" fmla="*/ 2 h 10"/>
                  <a:gd name="T28" fmla="*/ 8 w 10"/>
                  <a:gd name="T29" fmla="*/ 2 h 10"/>
                  <a:gd name="T30" fmla="*/ 4 w 10"/>
                  <a:gd name="T31" fmla="*/ 0 h 10"/>
                  <a:gd name="T32" fmla="*/ 2 w 10"/>
                  <a:gd name="T33" fmla="*/ 2 h 10"/>
                  <a:gd name="T34" fmla="*/ 2 w 10"/>
                  <a:gd name="T3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0" h="10">
                    <a:moveTo>
                      <a:pt x="2" y="2"/>
                    </a:moveTo>
                    <a:lnTo>
                      <a:pt x="2" y="2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8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6" y="10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10" y="6"/>
                    </a:lnTo>
                    <a:lnTo>
                      <a:pt x="8" y="2"/>
                    </a:lnTo>
                    <a:lnTo>
                      <a:pt x="8" y="2"/>
                    </a:lnTo>
                    <a:lnTo>
                      <a:pt x="8" y="2"/>
                    </a:lnTo>
                    <a:lnTo>
                      <a:pt x="4" y="0"/>
                    </a:lnTo>
                    <a:lnTo>
                      <a:pt x="2" y="2"/>
                    </a:lnTo>
                    <a:lnTo>
                      <a:pt x="2" y="2"/>
                    </a:lnTo>
                    <a:close/>
                  </a:path>
                </a:pathLst>
              </a:custGeom>
              <a:solidFill>
                <a:srgbClr val="FEE6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52" name="Freeform 6"/>
              <p:cNvSpPr>
                <a:spLocks/>
              </p:cNvSpPr>
              <p:nvPr/>
            </p:nvSpPr>
            <p:spPr bwMode="auto">
              <a:xfrm>
                <a:off x="2776983" y="3558143"/>
                <a:ext cx="274638" cy="157163"/>
              </a:xfrm>
              <a:custGeom>
                <a:avLst/>
                <a:gdLst>
                  <a:gd name="T0" fmla="*/ 346 w 346"/>
                  <a:gd name="T1" fmla="*/ 126 h 198"/>
                  <a:gd name="T2" fmla="*/ 346 w 346"/>
                  <a:gd name="T3" fmla="*/ 126 h 198"/>
                  <a:gd name="T4" fmla="*/ 296 w 346"/>
                  <a:gd name="T5" fmla="*/ 112 h 198"/>
                  <a:gd name="T6" fmla="*/ 254 w 346"/>
                  <a:gd name="T7" fmla="*/ 102 h 198"/>
                  <a:gd name="T8" fmla="*/ 236 w 346"/>
                  <a:gd name="T9" fmla="*/ 100 h 198"/>
                  <a:gd name="T10" fmla="*/ 224 w 346"/>
                  <a:gd name="T11" fmla="*/ 98 h 198"/>
                  <a:gd name="T12" fmla="*/ 224 w 346"/>
                  <a:gd name="T13" fmla="*/ 98 h 198"/>
                  <a:gd name="T14" fmla="*/ 218 w 346"/>
                  <a:gd name="T15" fmla="*/ 100 h 198"/>
                  <a:gd name="T16" fmla="*/ 212 w 346"/>
                  <a:gd name="T17" fmla="*/ 104 h 198"/>
                  <a:gd name="T18" fmla="*/ 198 w 346"/>
                  <a:gd name="T19" fmla="*/ 116 h 198"/>
                  <a:gd name="T20" fmla="*/ 182 w 346"/>
                  <a:gd name="T21" fmla="*/ 132 h 198"/>
                  <a:gd name="T22" fmla="*/ 166 w 346"/>
                  <a:gd name="T23" fmla="*/ 152 h 198"/>
                  <a:gd name="T24" fmla="*/ 150 w 346"/>
                  <a:gd name="T25" fmla="*/ 170 h 198"/>
                  <a:gd name="T26" fmla="*/ 136 w 346"/>
                  <a:gd name="T27" fmla="*/ 186 h 198"/>
                  <a:gd name="T28" fmla="*/ 122 w 346"/>
                  <a:gd name="T29" fmla="*/ 196 h 198"/>
                  <a:gd name="T30" fmla="*/ 116 w 346"/>
                  <a:gd name="T31" fmla="*/ 198 h 198"/>
                  <a:gd name="T32" fmla="*/ 112 w 346"/>
                  <a:gd name="T33" fmla="*/ 198 h 198"/>
                  <a:gd name="T34" fmla="*/ 112 w 346"/>
                  <a:gd name="T35" fmla="*/ 198 h 198"/>
                  <a:gd name="T36" fmla="*/ 84 w 346"/>
                  <a:gd name="T37" fmla="*/ 192 h 198"/>
                  <a:gd name="T38" fmla="*/ 68 w 346"/>
                  <a:gd name="T39" fmla="*/ 186 h 198"/>
                  <a:gd name="T40" fmla="*/ 50 w 346"/>
                  <a:gd name="T41" fmla="*/ 178 h 198"/>
                  <a:gd name="T42" fmla="*/ 32 w 346"/>
                  <a:gd name="T43" fmla="*/ 170 h 198"/>
                  <a:gd name="T44" fmla="*/ 18 w 346"/>
                  <a:gd name="T45" fmla="*/ 160 h 198"/>
                  <a:gd name="T46" fmla="*/ 12 w 346"/>
                  <a:gd name="T47" fmla="*/ 152 h 198"/>
                  <a:gd name="T48" fmla="*/ 6 w 346"/>
                  <a:gd name="T49" fmla="*/ 146 h 198"/>
                  <a:gd name="T50" fmla="*/ 2 w 346"/>
                  <a:gd name="T51" fmla="*/ 138 h 198"/>
                  <a:gd name="T52" fmla="*/ 0 w 346"/>
                  <a:gd name="T53" fmla="*/ 130 h 198"/>
                  <a:gd name="T54" fmla="*/ 0 w 346"/>
                  <a:gd name="T55" fmla="*/ 130 h 198"/>
                  <a:gd name="T56" fmla="*/ 0 w 346"/>
                  <a:gd name="T57" fmla="*/ 120 h 198"/>
                  <a:gd name="T58" fmla="*/ 2 w 346"/>
                  <a:gd name="T59" fmla="*/ 110 h 198"/>
                  <a:gd name="T60" fmla="*/ 6 w 346"/>
                  <a:gd name="T61" fmla="*/ 100 h 198"/>
                  <a:gd name="T62" fmla="*/ 12 w 346"/>
                  <a:gd name="T63" fmla="*/ 90 h 198"/>
                  <a:gd name="T64" fmla="*/ 28 w 346"/>
                  <a:gd name="T65" fmla="*/ 68 h 198"/>
                  <a:gd name="T66" fmla="*/ 46 w 346"/>
                  <a:gd name="T67" fmla="*/ 48 h 198"/>
                  <a:gd name="T68" fmla="*/ 64 w 346"/>
                  <a:gd name="T69" fmla="*/ 28 h 198"/>
                  <a:gd name="T70" fmla="*/ 80 w 346"/>
                  <a:gd name="T71" fmla="*/ 14 h 198"/>
                  <a:gd name="T72" fmla="*/ 96 w 346"/>
                  <a:gd name="T73" fmla="*/ 0 h 198"/>
                  <a:gd name="T74" fmla="*/ 96 w 346"/>
                  <a:gd name="T75" fmla="*/ 0 h 198"/>
                  <a:gd name="T76" fmla="*/ 130 w 346"/>
                  <a:gd name="T77" fmla="*/ 14 h 198"/>
                  <a:gd name="T78" fmla="*/ 208 w 346"/>
                  <a:gd name="T79" fmla="*/ 48 h 198"/>
                  <a:gd name="T80" fmla="*/ 252 w 346"/>
                  <a:gd name="T81" fmla="*/ 70 h 198"/>
                  <a:gd name="T82" fmla="*/ 292 w 346"/>
                  <a:gd name="T83" fmla="*/ 90 h 198"/>
                  <a:gd name="T84" fmla="*/ 326 w 346"/>
                  <a:gd name="T85" fmla="*/ 110 h 198"/>
                  <a:gd name="T86" fmla="*/ 338 w 346"/>
                  <a:gd name="T87" fmla="*/ 118 h 198"/>
                  <a:gd name="T88" fmla="*/ 346 w 346"/>
                  <a:gd name="T89" fmla="*/ 126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46" h="198">
                    <a:moveTo>
                      <a:pt x="346" y="126"/>
                    </a:moveTo>
                    <a:lnTo>
                      <a:pt x="346" y="126"/>
                    </a:lnTo>
                    <a:lnTo>
                      <a:pt x="296" y="112"/>
                    </a:lnTo>
                    <a:lnTo>
                      <a:pt x="254" y="102"/>
                    </a:lnTo>
                    <a:lnTo>
                      <a:pt x="236" y="100"/>
                    </a:lnTo>
                    <a:lnTo>
                      <a:pt x="224" y="98"/>
                    </a:lnTo>
                    <a:lnTo>
                      <a:pt x="224" y="98"/>
                    </a:lnTo>
                    <a:lnTo>
                      <a:pt x="218" y="100"/>
                    </a:lnTo>
                    <a:lnTo>
                      <a:pt x="212" y="104"/>
                    </a:lnTo>
                    <a:lnTo>
                      <a:pt x="198" y="116"/>
                    </a:lnTo>
                    <a:lnTo>
                      <a:pt x="182" y="132"/>
                    </a:lnTo>
                    <a:lnTo>
                      <a:pt x="166" y="152"/>
                    </a:lnTo>
                    <a:lnTo>
                      <a:pt x="150" y="170"/>
                    </a:lnTo>
                    <a:lnTo>
                      <a:pt x="136" y="186"/>
                    </a:lnTo>
                    <a:lnTo>
                      <a:pt x="122" y="196"/>
                    </a:lnTo>
                    <a:lnTo>
                      <a:pt x="116" y="198"/>
                    </a:lnTo>
                    <a:lnTo>
                      <a:pt x="112" y="198"/>
                    </a:lnTo>
                    <a:lnTo>
                      <a:pt x="112" y="198"/>
                    </a:lnTo>
                    <a:lnTo>
                      <a:pt x="84" y="192"/>
                    </a:lnTo>
                    <a:lnTo>
                      <a:pt x="68" y="186"/>
                    </a:lnTo>
                    <a:lnTo>
                      <a:pt x="50" y="178"/>
                    </a:lnTo>
                    <a:lnTo>
                      <a:pt x="32" y="170"/>
                    </a:lnTo>
                    <a:lnTo>
                      <a:pt x="18" y="160"/>
                    </a:lnTo>
                    <a:lnTo>
                      <a:pt x="12" y="152"/>
                    </a:lnTo>
                    <a:lnTo>
                      <a:pt x="6" y="146"/>
                    </a:lnTo>
                    <a:lnTo>
                      <a:pt x="2" y="138"/>
                    </a:lnTo>
                    <a:lnTo>
                      <a:pt x="0" y="130"/>
                    </a:lnTo>
                    <a:lnTo>
                      <a:pt x="0" y="130"/>
                    </a:lnTo>
                    <a:lnTo>
                      <a:pt x="0" y="120"/>
                    </a:lnTo>
                    <a:lnTo>
                      <a:pt x="2" y="110"/>
                    </a:lnTo>
                    <a:lnTo>
                      <a:pt x="6" y="100"/>
                    </a:lnTo>
                    <a:lnTo>
                      <a:pt x="12" y="90"/>
                    </a:lnTo>
                    <a:lnTo>
                      <a:pt x="28" y="68"/>
                    </a:lnTo>
                    <a:lnTo>
                      <a:pt x="46" y="48"/>
                    </a:lnTo>
                    <a:lnTo>
                      <a:pt x="64" y="28"/>
                    </a:lnTo>
                    <a:lnTo>
                      <a:pt x="80" y="14"/>
                    </a:lnTo>
                    <a:lnTo>
                      <a:pt x="96" y="0"/>
                    </a:lnTo>
                    <a:lnTo>
                      <a:pt x="96" y="0"/>
                    </a:lnTo>
                    <a:lnTo>
                      <a:pt x="130" y="14"/>
                    </a:lnTo>
                    <a:lnTo>
                      <a:pt x="208" y="48"/>
                    </a:lnTo>
                    <a:lnTo>
                      <a:pt x="252" y="70"/>
                    </a:lnTo>
                    <a:lnTo>
                      <a:pt x="292" y="90"/>
                    </a:lnTo>
                    <a:lnTo>
                      <a:pt x="326" y="110"/>
                    </a:lnTo>
                    <a:lnTo>
                      <a:pt x="338" y="118"/>
                    </a:lnTo>
                    <a:lnTo>
                      <a:pt x="346" y="12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53" name="Freeform 10"/>
              <p:cNvSpPr>
                <a:spLocks/>
              </p:cNvSpPr>
              <p:nvPr/>
            </p:nvSpPr>
            <p:spPr bwMode="auto">
              <a:xfrm>
                <a:off x="2980183" y="3564493"/>
                <a:ext cx="115888" cy="96838"/>
              </a:xfrm>
              <a:custGeom>
                <a:avLst/>
                <a:gdLst>
                  <a:gd name="T0" fmla="*/ 146 w 146"/>
                  <a:gd name="T1" fmla="*/ 50 h 122"/>
                  <a:gd name="T2" fmla="*/ 146 w 146"/>
                  <a:gd name="T3" fmla="*/ 50 h 122"/>
                  <a:gd name="T4" fmla="*/ 40 w 146"/>
                  <a:gd name="T5" fmla="*/ 2 h 122"/>
                  <a:gd name="T6" fmla="*/ 40 w 146"/>
                  <a:gd name="T7" fmla="*/ 2 h 122"/>
                  <a:gd name="T8" fmla="*/ 36 w 146"/>
                  <a:gd name="T9" fmla="*/ 0 h 122"/>
                  <a:gd name="T10" fmla="*/ 34 w 146"/>
                  <a:gd name="T11" fmla="*/ 2 h 122"/>
                  <a:gd name="T12" fmla="*/ 26 w 146"/>
                  <a:gd name="T13" fmla="*/ 6 h 122"/>
                  <a:gd name="T14" fmla="*/ 18 w 146"/>
                  <a:gd name="T15" fmla="*/ 16 h 122"/>
                  <a:gd name="T16" fmla="*/ 10 w 146"/>
                  <a:gd name="T17" fmla="*/ 28 h 122"/>
                  <a:gd name="T18" fmla="*/ 4 w 146"/>
                  <a:gd name="T19" fmla="*/ 40 h 122"/>
                  <a:gd name="T20" fmla="*/ 0 w 146"/>
                  <a:gd name="T21" fmla="*/ 54 h 122"/>
                  <a:gd name="T22" fmla="*/ 0 w 146"/>
                  <a:gd name="T23" fmla="*/ 66 h 122"/>
                  <a:gd name="T24" fmla="*/ 0 w 146"/>
                  <a:gd name="T25" fmla="*/ 76 h 122"/>
                  <a:gd name="T26" fmla="*/ 0 w 146"/>
                  <a:gd name="T27" fmla="*/ 76 h 122"/>
                  <a:gd name="T28" fmla="*/ 4 w 146"/>
                  <a:gd name="T29" fmla="*/ 80 h 122"/>
                  <a:gd name="T30" fmla="*/ 8 w 146"/>
                  <a:gd name="T31" fmla="*/ 84 h 122"/>
                  <a:gd name="T32" fmla="*/ 20 w 146"/>
                  <a:gd name="T33" fmla="*/ 94 h 122"/>
                  <a:gd name="T34" fmla="*/ 34 w 146"/>
                  <a:gd name="T35" fmla="*/ 100 h 122"/>
                  <a:gd name="T36" fmla="*/ 52 w 146"/>
                  <a:gd name="T37" fmla="*/ 108 h 122"/>
                  <a:gd name="T38" fmla="*/ 86 w 146"/>
                  <a:gd name="T39" fmla="*/ 118 h 122"/>
                  <a:gd name="T40" fmla="*/ 108 w 146"/>
                  <a:gd name="T41" fmla="*/ 122 h 122"/>
                  <a:gd name="T42" fmla="*/ 108 w 146"/>
                  <a:gd name="T43" fmla="*/ 122 h 122"/>
                  <a:gd name="T44" fmla="*/ 110 w 146"/>
                  <a:gd name="T45" fmla="*/ 120 h 122"/>
                  <a:gd name="T46" fmla="*/ 114 w 146"/>
                  <a:gd name="T47" fmla="*/ 118 h 122"/>
                  <a:gd name="T48" fmla="*/ 120 w 146"/>
                  <a:gd name="T49" fmla="*/ 110 h 122"/>
                  <a:gd name="T50" fmla="*/ 126 w 146"/>
                  <a:gd name="T51" fmla="*/ 98 h 122"/>
                  <a:gd name="T52" fmla="*/ 132 w 146"/>
                  <a:gd name="T53" fmla="*/ 86 h 122"/>
                  <a:gd name="T54" fmla="*/ 142 w 146"/>
                  <a:gd name="T55" fmla="*/ 62 h 122"/>
                  <a:gd name="T56" fmla="*/ 146 w 146"/>
                  <a:gd name="T57" fmla="*/ 5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46" h="122">
                    <a:moveTo>
                      <a:pt x="146" y="50"/>
                    </a:moveTo>
                    <a:lnTo>
                      <a:pt x="146" y="50"/>
                    </a:lnTo>
                    <a:lnTo>
                      <a:pt x="40" y="2"/>
                    </a:lnTo>
                    <a:lnTo>
                      <a:pt x="40" y="2"/>
                    </a:lnTo>
                    <a:lnTo>
                      <a:pt x="36" y="0"/>
                    </a:lnTo>
                    <a:lnTo>
                      <a:pt x="34" y="2"/>
                    </a:lnTo>
                    <a:lnTo>
                      <a:pt x="26" y="6"/>
                    </a:lnTo>
                    <a:lnTo>
                      <a:pt x="18" y="16"/>
                    </a:lnTo>
                    <a:lnTo>
                      <a:pt x="10" y="28"/>
                    </a:lnTo>
                    <a:lnTo>
                      <a:pt x="4" y="40"/>
                    </a:lnTo>
                    <a:lnTo>
                      <a:pt x="0" y="54"/>
                    </a:lnTo>
                    <a:lnTo>
                      <a:pt x="0" y="66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4" y="80"/>
                    </a:lnTo>
                    <a:lnTo>
                      <a:pt x="8" y="84"/>
                    </a:lnTo>
                    <a:lnTo>
                      <a:pt x="20" y="94"/>
                    </a:lnTo>
                    <a:lnTo>
                      <a:pt x="34" y="100"/>
                    </a:lnTo>
                    <a:lnTo>
                      <a:pt x="52" y="108"/>
                    </a:lnTo>
                    <a:lnTo>
                      <a:pt x="86" y="118"/>
                    </a:lnTo>
                    <a:lnTo>
                      <a:pt x="108" y="122"/>
                    </a:lnTo>
                    <a:lnTo>
                      <a:pt x="108" y="122"/>
                    </a:lnTo>
                    <a:lnTo>
                      <a:pt x="110" y="120"/>
                    </a:lnTo>
                    <a:lnTo>
                      <a:pt x="114" y="118"/>
                    </a:lnTo>
                    <a:lnTo>
                      <a:pt x="120" y="110"/>
                    </a:lnTo>
                    <a:lnTo>
                      <a:pt x="126" y="98"/>
                    </a:lnTo>
                    <a:lnTo>
                      <a:pt x="132" y="86"/>
                    </a:lnTo>
                    <a:lnTo>
                      <a:pt x="142" y="62"/>
                    </a:lnTo>
                    <a:lnTo>
                      <a:pt x="146" y="5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54" name="Freeform 12"/>
              <p:cNvSpPr>
                <a:spLocks/>
              </p:cNvSpPr>
              <p:nvPr/>
            </p:nvSpPr>
            <p:spPr bwMode="auto">
              <a:xfrm>
                <a:off x="2900808" y="3623231"/>
                <a:ext cx="98425" cy="92075"/>
              </a:xfrm>
              <a:custGeom>
                <a:avLst/>
                <a:gdLst>
                  <a:gd name="T0" fmla="*/ 68 w 124"/>
                  <a:gd name="T1" fmla="*/ 16 h 116"/>
                  <a:gd name="T2" fmla="*/ 68 w 124"/>
                  <a:gd name="T3" fmla="*/ 16 h 116"/>
                  <a:gd name="T4" fmla="*/ 78 w 124"/>
                  <a:gd name="T5" fmla="*/ 26 h 116"/>
                  <a:gd name="T6" fmla="*/ 100 w 124"/>
                  <a:gd name="T7" fmla="*/ 50 h 116"/>
                  <a:gd name="T8" fmla="*/ 110 w 124"/>
                  <a:gd name="T9" fmla="*/ 64 h 116"/>
                  <a:gd name="T10" fmla="*/ 120 w 124"/>
                  <a:gd name="T11" fmla="*/ 78 h 116"/>
                  <a:gd name="T12" fmla="*/ 124 w 124"/>
                  <a:gd name="T13" fmla="*/ 92 h 116"/>
                  <a:gd name="T14" fmla="*/ 124 w 124"/>
                  <a:gd name="T15" fmla="*/ 96 h 116"/>
                  <a:gd name="T16" fmla="*/ 122 w 124"/>
                  <a:gd name="T17" fmla="*/ 102 h 116"/>
                  <a:gd name="T18" fmla="*/ 122 w 124"/>
                  <a:gd name="T19" fmla="*/ 102 h 116"/>
                  <a:gd name="T20" fmla="*/ 120 w 124"/>
                  <a:gd name="T21" fmla="*/ 106 h 116"/>
                  <a:gd name="T22" fmla="*/ 116 w 124"/>
                  <a:gd name="T23" fmla="*/ 110 h 116"/>
                  <a:gd name="T24" fmla="*/ 104 w 124"/>
                  <a:gd name="T25" fmla="*/ 114 h 116"/>
                  <a:gd name="T26" fmla="*/ 90 w 124"/>
                  <a:gd name="T27" fmla="*/ 116 h 116"/>
                  <a:gd name="T28" fmla="*/ 74 w 124"/>
                  <a:gd name="T29" fmla="*/ 112 h 116"/>
                  <a:gd name="T30" fmla="*/ 56 w 124"/>
                  <a:gd name="T31" fmla="*/ 106 h 116"/>
                  <a:gd name="T32" fmla="*/ 38 w 124"/>
                  <a:gd name="T33" fmla="*/ 92 h 116"/>
                  <a:gd name="T34" fmla="*/ 30 w 124"/>
                  <a:gd name="T35" fmla="*/ 84 h 116"/>
                  <a:gd name="T36" fmla="*/ 22 w 124"/>
                  <a:gd name="T37" fmla="*/ 74 h 116"/>
                  <a:gd name="T38" fmla="*/ 14 w 124"/>
                  <a:gd name="T39" fmla="*/ 62 h 116"/>
                  <a:gd name="T40" fmla="*/ 8 w 124"/>
                  <a:gd name="T41" fmla="*/ 50 h 116"/>
                  <a:gd name="T42" fmla="*/ 8 w 124"/>
                  <a:gd name="T43" fmla="*/ 50 h 116"/>
                  <a:gd name="T44" fmla="*/ 2 w 124"/>
                  <a:gd name="T45" fmla="*/ 38 h 116"/>
                  <a:gd name="T46" fmla="*/ 0 w 124"/>
                  <a:gd name="T47" fmla="*/ 28 h 116"/>
                  <a:gd name="T48" fmla="*/ 0 w 124"/>
                  <a:gd name="T49" fmla="*/ 18 h 116"/>
                  <a:gd name="T50" fmla="*/ 0 w 124"/>
                  <a:gd name="T51" fmla="*/ 12 h 116"/>
                  <a:gd name="T52" fmla="*/ 4 w 124"/>
                  <a:gd name="T53" fmla="*/ 6 h 116"/>
                  <a:gd name="T54" fmla="*/ 8 w 124"/>
                  <a:gd name="T55" fmla="*/ 2 h 116"/>
                  <a:gd name="T56" fmla="*/ 12 w 124"/>
                  <a:gd name="T57" fmla="*/ 0 h 116"/>
                  <a:gd name="T58" fmla="*/ 18 w 124"/>
                  <a:gd name="T59" fmla="*/ 0 h 116"/>
                  <a:gd name="T60" fmla="*/ 32 w 124"/>
                  <a:gd name="T61" fmla="*/ 0 h 116"/>
                  <a:gd name="T62" fmla="*/ 46 w 124"/>
                  <a:gd name="T63" fmla="*/ 4 h 116"/>
                  <a:gd name="T64" fmla="*/ 58 w 124"/>
                  <a:gd name="T65" fmla="*/ 10 h 116"/>
                  <a:gd name="T66" fmla="*/ 68 w 124"/>
                  <a:gd name="T67" fmla="*/ 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4" h="116">
                    <a:moveTo>
                      <a:pt x="68" y="16"/>
                    </a:moveTo>
                    <a:lnTo>
                      <a:pt x="68" y="16"/>
                    </a:lnTo>
                    <a:lnTo>
                      <a:pt x="78" y="26"/>
                    </a:lnTo>
                    <a:lnTo>
                      <a:pt x="100" y="50"/>
                    </a:lnTo>
                    <a:lnTo>
                      <a:pt x="110" y="64"/>
                    </a:lnTo>
                    <a:lnTo>
                      <a:pt x="120" y="78"/>
                    </a:lnTo>
                    <a:lnTo>
                      <a:pt x="124" y="92"/>
                    </a:lnTo>
                    <a:lnTo>
                      <a:pt x="124" y="96"/>
                    </a:lnTo>
                    <a:lnTo>
                      <a:pt x="122" y="102"/>
                    </a:lnTo>
                    <a:lnTo>
                      <a:pt x="122" y="102"/>
                    </a:lnTo>
                    <a:lnTo>
                      <a:pt x="120" y="106"/>
                    </a:lnTo>
                    <a:lnTo>
                      <a:pt x="116" y="110"/>
                    </a:lnTo>
                    <a:lnTo>
                      <a:pt x="104" y="114"/>
                    </a:lnTo>
                    <a:lnTo>
                      <a:pt x="90" y="116"/>
                    </a:lnTo>
                    <a:lnTo>
                      <a:pt x="74" y="112"/>
                    </a:lnTo>
                    <a:lnTo>
                      <a:pt x="56" y="106"/>
                    </a:lnTo>
                    <a:lnTo>
                      <a:pt x="38" y="92"/>
                    </a:lnTo>
                    <a:lnTo>
                      <a:pt x="30" y="84"/>
                    </a:lnTo>
                    <a:lnTo>
                      <a:pt x="22" y="74"/>
                    </a:lnTo>
                    <a:lnTo>
                      <a:pt x="14" y="62"/>
                    </a:lnTo>
                    <a:lnTo>
                      <a:pt x="8" y="50"/>
                    </a:lnTo>
                    <a:lnTo>
                      <a:pt x="8" y="50"/>
                    </a:lnTo>
                    <a:lnTo>
                      <a:pt x="2" y="38"/>
                    </a:lnTo>
                    <a:lnTo>
                      <a:pt x="0" y="28"/>
                    </a:lnTo>
                    <a:lnTo>
                      <a:pt x="0" y="18"/>
                    </a:lnTo>
                    <a:lnTo>
                      <a:pt x="0" y="12"/>
                    </a:lnTo>
                    <a:lnTo>
                      <a:pt x="4" y="6"/>
                    </a:lnTo>
                    <a:lnTo>
                      <a:pt x="8" y="2"/>
                    </a:lnTo>
                    <a:lnTo>
                      <a:pt x="12" y="0"/>
                    </a:lnTo>
                    <a:lnTo>
                      <a:pt x="18" y="0"/>
                    </a:lnTo>
                    <a:lnTo>
                      <a:pt x="32" y="0"/>
                    </a:lnTo>
                    <a:lnTo>
                      <a:pt x="46" y="4"/>
                    </a:lnTo>
                    <a:lnTo>
                      <a:pt x="58" y="10"/>
                    </a:lnTo>
                    <a:lnTo>
                      <a:pt x="68" y="1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55" name="Freeform 14"/>
              <p:cNvSpPr>
                <a:spLocks/>
              </p:cNvSpPr>
              <p:nvPr/>
            </p:nvSpPr>
            <p:spPr bwMode="auto">
              <a:xfrm>
                <a:off x="2865883" y="3661331"/>
                <a:ext cx="84138" cy="85725"/>
              </a:xfrm>
              <a:custGeom>
                <a:avLst/>
                <a:gdLst>
                  <a:gd name="T0" fmla="*/ 20 w 106"/>
                  <a:gd name="T1" fmla="*/ 0 h 108"/>
                  <a:gd name="T2" fmla="*/ 20 w 106"/>
                  <a:gd name="T3" fmla="*/ 0 h 108"/>
                  <a:gd name="T4" fmla="*/ 30 w 106"/>
                  <a:gd name="T5" fmla="*/ 2 h 108"/>
                  <a:gd name="T6" fmla="*/ 44 w 106"/>
                  <a:gd name="T7" fmla="*/ 6 h 108"/>
                  <a:gd name="T8" fmla="*/ 60 w 106"/>
                  <a:gd name="T9" fmla="*/ 14 h 108"/>
                  <a:gd name="T10" fmla="*/ 74 w 106"/>
                  <a:gd name="T11" fmla="*/ 26 h 108"/>
                  <a:gd name="T12" fmla="*/ 86 w 106"/>
                  <a:gd name="T13" fmla="*/ 36 h 108"/>
                  <a:gd name="T14" fmla="*/ 96 w 106"/>
                  <a:gd name="T15" fmla="*/ 48 h 108"/>
                  <a:gd name="T16" fmla="*/ 104 w 106"/>
                  <a:gd name="T17" fmla="*/ 58 h 108"/>
                  <a:gd name="T18" fmla="*/ 106 w 106"/>
                  <a:gd name="T19" fmla="*/ 64 h 108"/>
                  <a:gd name="T20" fmla="*/ 106 w 106"/>
                  <a:gd name="T21" fmla="*/ 68 h 108"/>
                  <a:gd name="T22" fmla="*/ 106 w 106"/>
                  <a:gd name="T23" fmla="*/ 68 h 108"/>
                  <a:gd name="T24" fmla="*/ 104 w 106"/>
                  <a:gd name="T25" fmla="*/ 76 h 108"/>
                  <a:gd name="T26" fmla="*/ 100 w 106"/>
                  <a:gd name="T27" fmla="*/ 86 h 108"/>
                  <a:gd name="T28" fmla="*/ 94 w 106"/>
                  <a:gd name="T29" fmla="*/ 94 h 108"/>
                  <a:gd name="T30" fmla="*/ 88 w 106"/>
                  <a:gd name="T31" fmla="*/ 102 h 108"/>
                  <a:gd name="T32" fmla="*/ 78 w 106"/>
                  <a:gd name="T33" fmla="*/ 106 h 108"/>
                  <a:gd name="T34" fmla="*/ 68 w 106"/>
                  <a:gd name="T35" fmla="*/ 108 h 108"/>
                  <a:gd name="T36" fmla="*/ 56 w 106"/>
                  <a:gd name="T37" fmla="*/ 106 h 108"/>
                  <a:gd name="T38" fmla="*/ 44 w 106"/>
                  <a:gd name="T39" fmla="*/ 100 h 108"/>
                  <a:gd name="T40" fmla="*/ 44 w 106"/>
                  <a:gd name="T41" fmla="*/ 100 h 108"/>
                  <a:gd name="T42" fmla="*/ 30 w 106"/>
                  <a:gd name="T43" fmla="*/ 88 h 108"/>
                  <a:gd name="T44" fmla="*/ 18 w 106"/>
                  <a:gd name="T45" fmla="*/ 74 h 108"/>
                  <a:gd name="T46" fmla="*/ 8 w 106"/>
                  <a:gd name="T47" fmla="*/ 58 h 108"/>
                  <a:gd name="T48" fmla="*/ 2 w 106"/>
                  <a:gd name="T49" fmla="*/ 42 h 108"/>
                  <a:gd name="T50" fmla="*/ 0 w 106"/>
                  <a:gd name="T51" fmla="*/ 26 h 108"/>
                  <a:gd name="T52" fmla="*/ 0 w 106"/>
                  <a:gd name="T53" fmla="*/ 18 h 108"/>
                  <a:gd name="T54" fmla="*/ 0 w 106"/>
                  <a:gd name="T55" fmla="*/ 12 h 108"/>
                  <a:gd name="T56" fmla="*/ 4 w 106"/>
                  <a:gd name="T57" fmla="*/ 8 h 108"/>
                  <a:gd name="T58" fmla="*/ 8 w 106"/>
                  <a:gd name="T59" fmla="*/ 4 h 108"/>
                  <a:gd name="T60" fmla="*/ 12 w 106"/>
                  <a:gd name="T61" fmla="*/ 0 h 108"/>
                  <a:gd name="T62" fmla="*/ 20 w 106"/>
                  <a:gd name="T6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06" h="108">
                    <a:moveTo>
                      <a:pt x="20" y="0"/>
                    </a:moveTo>
                    <a:lnTo>
                      <a:pt x="20" y="0"/>
                    </a:lnTo>
                    <a:lnTo>
                      <a:pt x="30" y="2"/>
                    </a:lnTo>
                    <a:lnTo>
                      <a:pt x="44" y="6"/>
                    </a:lnTo>
                    <a:lnTo>
                      <a:pt x="60" y="14"/>
                    </a:lnTo>
                    <a:lnTo>
                      <a:pt x="74" y="26"/>
                    </a:lnTo>
                    <a:lnTo>
                      <a:pt x="86" y="36"/>
                    </a:lnTo>
                    <a:lnTo>
                      <a:pt x="96" y="48"/>
                    </a:lnTo>
                    <a:lnTo>
                      <a:pt x="104" y="58"/>
                    </a:lnTo>
                    <a:lnTo>
                      <a:pt x="106" y="64"/>
                    </a:lnTo>
                    <a:lnTo>
                      <a:pt x="106" y="68"/>
                    </a:lnTo>
                    <a:lnTo>
                      <a:pt x="106" y="68"/>
                    </a:lnTo>
                    <a:lnTo>
                      <a:pt x="104" y="76"/>
                    </a:lnTo>
                    <a:lnTo>
                      <a:pt x="100" y="86"/>
                    </a:lnTo>
                    <a:lnTo>
                      <a:pt x="94" y="94"/>
                    </a:lnTo>
                    <a:lnTo>
                      <a:pt x="88" y="102"/>
                    </a:lnTo>
                    <a:lnTo>
                      <a:pt x="78" y="106"/>
                    </a:lnTo>
                    <a:lnTo>
                      <a:pt x="68" y="108"/>
                    </a:lnTo>
                    <a:lnTo>
                      <a:pt x="56" y="106"/>
                    </a:lnTo>
                    <a:lnTo>
                      <a:pt x="44" y="100"/>
                    </a:lnTo>
                    <a:lnTo>
                      <a:pt x="44" y="100"/>
                    </a:lnTo>
                    <a:lnTo>
                      <a:pt x="30" y="88"/>
                    </a:lnTo>
                    <a:lnTo>
                      <a:pt x="18" y="74"/>
                    </a:lnTo>
                    <a:lnTo>
                      <a:pt x="8" y="58"/>
                    </a:lnTo>
                    <a:lnTo>
                      <a:pt x="2" y="42"/>
                    </a:lnTo>
                    <a:lnTo>
                      <a:pt x="0" y="26"/>
                    </a:lnTo>
                    <a:lnTo>
                      <a:pt x="0" y="18"/>
                    </a:lnTo>
                    <a:lnTo>
                      <a:pt x="0" y="12"/>
                    </a:lnTo>
                    <a:lnTo>
                      <a:pt x="4" y="8"/>
                    </a:lnTo>
                    <a:lnTo>
                      <a:pt x="8" y="4"/>
                    </a:lnTo>
                    <a:lnTo>
                      <a:pt x="12" y="0"/>
                    </a:lnTo>
                    <a:lnTo>
                      <a:pt x="2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56" name="Freeform 16"/>
              <p:cNvSpPr>
                <a:spLocks/>
              </p:cNvSpPr>
              <p:nvPr/>
            </p:nvSpPr>
            <p:spPr bwMode="auto">
              <a:xfrm>
                <a:off x="2761108" y="3520043"/>
                <a:ext cx="219075" cy="142875"/>
              </a:xfrm>
              <a:custGeom>
                <a:avLst/>
                <a:gdLst>
                  <a:gd name="T0" fmla="*/ 4 w 276"/>
                  <a:gd name="T1" fmla="*/ 114 h 180"/>
                  <a:gd name="T2" fmla="*/ 4 w 276"/>
                  <a:gd name="T3" fmla="*/ 114 h 180"/>
                  <a:gd name="T4" fmla="*/ 14 w 276"/>
                  <a:gd name="T5" fmla="*/ 98 h 180"/>
                  <a:gd name="T6" fmla="*/ 36 w 276"/>
                  <a:gd name="T7" fmla="*/ 62 h 180"/>
                  <a:gd name="T8" fmla="*/ 50 w 276"/>
                  <a:gd name="T9" fmla="*/ 42 h 180"/>
                  <a:gd name="T10" fmla="*/ 64 w 276"/>
                  <a:gd name="T11" fmla="*/ 24 h 180"/>
                  <a:gd name="T12" fmla="*/ 78 w 276"/>
                  <a:gd name="T13" fmla="*/ 8 h 180"/>
                  <a:gd name="T14" fmla="*/ 88 w 276"/>
                  <a:gd name="T15" fmla="*/ 0 h 180"/>
                  <a:gd name="T16" fmla="*/ 88 w 276"/>
                  <a:gd name="T17" fmla="*/ 0 h 180"/>
                  <a:gd name="T18" fmla="*/ 94 w 276"/>
                  <a:gd name="T19" fmla="*/ 0 h 180"/>
                  <a:gd name="T20" fmla="*/ 102 w 276"/>
                  <a:gd name="T21" fmla="*/ 2 h 180"/>
                  <a:gd name="T22" fmla="*/ 122 w 276"/>
                  <a:gd name="T23" fmla="*/ 10 h 180"/>
                  <a:gd name="T24" fmla="*/ 146 w 276"/>
                  <a:gd name="T25" fmla="*/ 22 h 180"/>
                  <a:gd name="T26" fmla="*/ 174 w 276"/>
                  <a:gd name="T27" fmla="*/ 40 h 180"/>
                  <a:gd name="T28" fmla="*/ 228 w 276"/>
                  <a:gd name="T29" fmla="*/ 72 h 180"/>
                  <a:gd name="T30" fmla="*/ 250 w 276"/>
                  <a:gd name="T31" fmla="*/ 82 h 180"/>
                  <a:gd name="T32" fmla="*/ 258 w 276"/>
                  <a:gd name="T33" fmla="*/ 86 h 180"/>
                  <a:gd name="T34" fmla="*/ 266 w 276"/>
                  <a:gd name="T35" fmla="*/ 86 h 180"/>
                  <a:gd name="T36" fmla="*/ 266 w 276"/>
                  <a:gd name="T37" fmla="*/ 86 h 180"/>
                  <a:gd name="T38" fmla="*/ 272 w 276"/>
                  <a:gd name="T39" fmla="*/ 88 h 180"/>
                  <a:gd name="T40" fmla="*/ 276 w 276"/>
                  <a:gd name="T41" fmla="*/ 90 h 180"/>
                  <a:gd name="T42" fmla="*/ 276 w 276"/>
                  <a:gd name="T43" fmla="*/ 92 h 180"/>
                  <a:gd name="T44" fmla="*/ 276 w 276"/>
                  <a:gd name="T45" fmla="*/ 96 h 180"/>
                  <a:gd name="T46" fmla="*/ 272 w 276"/>
                  <a:gd name="T47" fmla="*/ 104 h 180"/>
                  <a:gd name="T48" fmla="*/ 262 w 276"/>
                  <a:gd name="T49" fmla="*/ 112 h 180"/>
                  <a:gd name="T50" fmla="*/ 250 w 276"/>
                  <a:gd name="T51" fmla="*/ 122 h 180"/>
                  <a:gd name="T52" fmla="*/ 236 w 276"/>
                  <a:gd name="T53" fmla="*/ 128 h 180"/>
                  <a:gd name="T54" fmla="*/ 220 w 276"/>
                  <a:gd name="T55" fmla="*/ 132 h 180"/>
                  <a:gd name="T56" fmla="*/ 212 w 276"/>
                  <a:gd name="T57" fmla="*/ 134 h 180"/>
                  <a:gd name="T58" fmla="*/ 206 w 276"/>
                  <a:gd name="T59" fmla="*/ 132 h 180"/>
                  <a:gd name="T60" fmla="*/ 206 w 276"/>
                  <a:gd name="T61" fmla="*/ 132 h 180"/>
                  <a:gd name="T62" fmla="*/ 192 w 276"/>
                  <a:gd name="T63" fmla="*/ 128 h 180"/>
                  <a:gd name="T64" fmla="*/ 178 w 276"/>
                  <a:gd name="T65" fmla="*/ 122 h 180"/>
                  <a:gd name="T66" fmla="*/ 150 w 276"/>
                  <a:gd name="T67" fmla="*/ 106 h 180"/>
                  <a:gd name="T68" fmla="*/ 128 w 276"/>
                  <a:gd name="T69" fmla="*/ 92 h 180"/>
                  <a:gd name="T70" fmla="*/ 118 w 276"/>
                  <a:gd name="T71" fmla="*/ 86 h 180"/>
                  <a:gd name="T72" fmla="*/ 118 w 276"/>
                  <a:gd name="T73" fmla="*/ 86 h 180"/>
                  <a:gd name="T74" fmla="*/ 118 w 276"/>
                  <a:gd name="T75" fmla="*/ 98 h 180"/>
                  <a:gd name="T76" fmla="*/ 118 w 276"/>
                  <a:gd name="T77" fmla="*/ 110 h 180"/>
                  <a:gd name="T78" fmla="*/ 114 w 276"/>
                  <a:gd name="T79" fmla="*/ 126 h 180"/>
                  <a:gd name="T80" fmla="*/ 106 w 276"/>
                  <a:gd name="T81" fmla="*/ 142 h 180"/>
                  <a:gd name="T82" fmla="*/ 102 w 276"/>
                  <a:gd name="T83" fmla="*/ 148 h 180"/>
                  <a:gd name="T84" fmla="*/ 94 w 276"/>
                  <a:gd name="T85" fmla="*/ 156 h 180"/>
                  <a:gd name="T86" fmla="*/ 86 w 276"/>
                  <a:gd name="T87" fmla="*/ 162 h 180"/>
                  <a:gd name="T88" fmla="*/ 78 w 276"/>
                  <a:gd name="T89" fmla="*/ 168 h 180"/>
                  <a:gd name="T90" fmla="*/ 66 w 276"/>
                  <a:gd name="T91" fmla="*/ 174 h 180"/>
                  <a:gd name="T92" fmla="*/ 54 w 276"/>
                  <a:gd name="T93" fmla="*/ 178 h 180"/>
                  <a:gd name="T94" fmla="*/ 54 w 276"/>
                  <a:gd name="T95" fmla="*/ 178 h 180"/>
                  <a:gd name="T96" fmla="*/ 42 w 276"/>
                  <a:gd name="T97" fmla="*/ 180 h 180"/>
                  <a:gd name="T98" fmla="*/ 30 w 276"/>
                  <a:gd name="T99" fmla="*/ 180 h 180"/>
                  <a:gd name="T100" fmla="*/ 22 w 276"/>
                  <a:gd name="T101" fmla="*/ 178 h 180"/>
                  <a:gd name="T102" fmla="*/ 16 w 276"/>
                  <a:gd name="T103" fmla="*/ 176 h 180"/>
                  <a:gd name="T104" fmla="*/ 10 w 276"/>
                  <a:gd name="T105" fmla="*/ 170 h 180"/>
                  <a:gd name="T106" fmla="*/ 6 w 276"/>
                  <a:gd name="T107" fmla="*/ 166 h 180"/>
                  <a:gd name="T108" fmla="*/ 4 w 276"/>
                  <a:gd name="T109" fmla="*/ 160 h 180"/>
                  <a:gd name="T110" fmla="*/ 2 w 276"/>
                  <a:gd name="T111" fmla="*/ 152 h 180"/>
                  <a:gd name="T112" fmla="*/ 0 w 276"/>
                  <a:gd name="T113" fmla="*/ 138 h 180"/>
                  <a:gd name="T114" fmla="*/ 2 w 276"/>
                  <a:gd name="T115" fmla="*/ 126 h 180"/>
                  <a:gd name="T116" fmla="*/ 4 w 276"/>
                  <a:gd name="T117" fmla="*/ 114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76" h="180">
                    <a:moveTo>
                      <a:pt x="4" y="114"/>
                    </a:moveTo>
                    <a:lnTo>
                      <a:pt x="4" y="114"/>
                    </a:lnTo>
                    <a:lnTo>
                      <a:pt x="14" y="98"/>
                    </a:lnTo>
                    <a:lnTo>
                      <a:pt x="36" y="62"/>
                    </a:lnTo>
                    <a:lnTo>
                      <a:pt x="50" y="42"/>
                    </a:lnTo>
                    <a:lnTo>
                      <a:pt x="64" y="24"/>
                    </a:lnTo>
                    <a:lnTo>
                      <a:pt x="78" y="8"/>
                    </a:lnTo>
                    <a:lnTo>
                      <a:pt x="88" y="0"/>
                    </a:lnTo>
                    <a:lnTo>
                      <a:pt x="88" y="0"/>
                    </a:lnTo>
                    <a:lnTo>
                      <a:pt x="94" y="0"/>
                    </a:lnTo>
                    <a:lnTo>
                      <a:pt x="102" y="2"/>
                    </a:lnTo>
                    <a:lnTo>
                      <a:pt x="122" y="10"/>
                    </a:lnTo>
                    <a:lnTo>
                      <a:pt x="146" y="22"/>
                    </a:lnTo>
                    <a:lnTo>
                      <a:pt x="174" y="40"/>
                    </a:lnTo>
                    <a:lnTo>
                      <a:pt x="228" y="72"/>
                    </a:lnTo>
                    <a:lnTo>
                      <a:pt x="250" y="82"/>
                    </a:lnTo>
                    <a:lnTo>
                      <a:pt x="258" y="86"/>
                    </a:lnTo>
                    <a:lnTo>
                      <a:pt x="266" y="86"/>
                    </a:lnTo>
                    <a:lnTo>
                      <a:pt x="266" y="86"/>
                    </a:lnTo>
                    <a:lnTo>
                      <a:pt x="272" y="88"/>
                    </a:lnTo>
                    <a:lnTo>
                      <a:pt x="276" y="90"/>
                    </a:lnTo>
                    <a:lnTo>
                      <a:pt x="276" y="92"/>
                    </a:lnTo>
                    <a:lnTo>
                      <a:pt x="276" y="96"/>
                    </a:lnTo>
                    <a:lnTo>
                      <a:pt x="272" y="104"/>
                    </a:lnTo>
                    <a:lnTo>
                      <a:pt x="262" y="112"/>
                    </a:lnTo>
                    <a:lnTo>
                      <a:pt x="250" y="122"/>
                    </a:lnTo>
                    <a:lnTo>
                      <a:pt x="236" y="128"/>
                    </a:lnTo>
                    <a:lnTo>
                      <a:pt x="220" y="132"/>
                    </a:lnTo>
                    <a:lnTo>
                      <a:pt x="212" y="134"/>
                    </a:lnTo>
                    <a:lnTo>
                      <a:pt x="206" y="132"/>
                    </a:lnTo>
                    <a:lnTo>
                      <a:pt x="206" y="132"/>
                    </a:lnTo>
                    <a:lnTo>
                      <a:pt x="192" y="128"/>
                    </a:lnTo>
                    <a:lnTo>
                      <a:pt x="178" y="122"/>
                    </a:lnTo>
                    <a:lnTo>
                      <a:pt x="150" y="106"/>
                    </a:lnTo>
                    <a:lnTo>
                      <a:pt x="128" y="92"/>
                    </a:lnTo>
                    <a:lnTo>
                      <a:pt x="118" y="86"/>
                    </a:lnTo>
                    <a:lnTo>
                      <a:pt x="118" y="86"/>
                    </a:lnTo>
                    <a:lnTo>
                      <a:pt x="118" y="98"/>
                    </a:lnTo>
                    <a:lnTo>
                      <a:pt x="118" y="110"/>
                    </a:lnTo>
                    <a:lnTo>
                      <a:pt x="114" y="126"/>
                    </a:lnTo>
                    <a:lnTo>
                      <a:pt x="106" y="142"/>
                    </a:lnTo>
                    <a:lnTo>
                      <a:pt x="102" y="148"/>
                    </a:lnTo>
                    <a:lnTo>
                      <a:pt x="94" y="156"/>
                    </a:lnTo>
                    <a:lnTo>
                      <a:pt x="86" y="162"/>
                    </a:lnTo>
                    <a:lnTo>
                      <a:pt x="78" y="168"/>
                    </a:lnTo>
                    <a:lnTo>
                      <a:pt x="66" y="174"/>
                    </a:lnTo>
                    <a:lnTo>
                      <a:pt x="54" y="178"/>
                    </a:lnTo>
                    <a:lnTo>
                      <a:pt x="54" y="178"/>
                    </a:lnTo>
                    <a:lnTo>
                      <a:pt x="42" y="180"/>
                    </a:lnTo>
                    <a:lnTo>
                      <a:pt x="30" y="180"/>
                    </a:lnTo>
                    <a:lnTo>
                      <a:pt x="22" y="178"/>
                    </a:lnTo>
                    <a:lnTo>
                      <a:pt x="16" y="176"/>
                    </a:lnTo>
                    <a:lnTo>
                      <a:pt x="10" y="170"/>
                    </a:lnTo>
                    <a:lnTo>
                      <a:pt x="6" y="166"/>
                    </a:lnTo>
                    <a:lnTo>
                      <a:pt x="4" y="160"/>
                    </a:lnTo>
                    <a:lnTo>
                      <a:pt x="2" y="152"/>
                    </a:lnTo>
                    <a:lnTo>
                      <a:pt x="0" y="138"/>
                    </a:lnTo>
                    <a:lnTo>
                      <a:pt x="2" y="126"/>
                    </a:lnTo>
                    <a:lnTo>
                      <a:pt x="4" y="11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57" name="Freeform 17"/>
              <p:cNvSpPr>
                <a:spLocks/>
              </p:cNvSpPr>
              <p:nvPr/>
            </p:nvSpPr>
            <p:spPr bwMode="auto">
              <a:xfrm>
                <a:off x="1757808" y="3467656"/>
                <a:ext cx="1062038" cy="338138"/>
              </a:xfrm>
              <a:custGeom>
                <a:avLst/>
                <a:gdLst>
                  <a:gd name="T0" fmla="*/ 42 w 1338"/>
                  <a:gd name="T1" fmla="*/ 0 h 426"/>
                  <a:gd name="T2" fmla="*/ 54 w 1338"/>
                  <a:gd name="T3" fmla="*/ 2 h 426"/>
                  <a:gd name="T4" fmla="*/ 158 w 1338"/>
                  <a:gd name="T5" fmla="*/ 62 h 426"/>
                  <a:gd name="T6" fmla="*/ 276 w 1338"/>
                  <a:gd name="T7" fmla="*/ 124 h 426"/>
                  <a:gd name="T8" fmla="*/ 386 w 1338"/>
                  <a:gd name="T9" fmla="*/ 172 h 426"/>
                  <a:gd name="T10" fmla="*/ 468 w 1338"/>
                  <a:gd name="T11" fmla="*/ 202 h 426"/>
                  <a:gd name="T12" fmla="*/ 556 w 1338"/>
                  <a:gd name="T13" fmla="*/ 228 h 426"/>
                  <a:gd name="T14" fmla="*/ 652 w 1338"/>
                  <a:gd name="T15" fmla="*/ 248 h 426"/>
                  <a:gd name="T16" fmla="*/ 752 w 1338"/>
                  <a:gd name="T17" fmla="*/ 260 h 426"/>
                  <a:gd name="T18" fmla="*/ 858 w 1338"/>
                  <a:gd name="T19" fmla="*/ 262 h 426"/>
                  <a:gd name="T20" fmla="*/ 968 w 1338"/>
                  <a:gd name="T21" fmla="*/ 254 h 426"/>
                  <a:gd name="T22" fmla="*/ 1082 w 1338"/>
                  <a:gd name="T23" fmla="*/ 232 h 426"/>
                  <a:gd name="T24" fmla="*/ 1198 w 1338"/>
                  <a:gd name="T25" fmla="*/ 196 h 426"/>
                  <a:gd name="T26" fmla="*/ 1258 w 1338"/>
                  <a:gd name="T27" fmla="*/ 172 h 426"/>
                  <a:gd name="T28" fmla="*/ 1278 w 1338"/>
                  <a:gd name="T29" fmla="*/ 188 h 426"/>
                  <a:gd name="T30" fmla="*/ 1304 w 1338"/>
                  <a:gd name="T31" fmla="*/ 220 h 426"/>
                  <a:gd name="T32" fmla="*/ 1328 w 1338"/>
                  <a:gd name="T33" fmla="*/ 268 h 426"/>
                  <a:gd name="T34" fmla="*/ 1338 w 1338"/>
                  <a:gd name="T35" fmla="*/ 298 h 426"/>
                  <a:gd name="T36" fmla="*/ 1272 w 1338"/>
                  <a:gd name="T37" fmla="*/ 328 h 426"/>
                  <a:gd name="T38" fmla="*/ 1166 w 1338"/>
                  <a:gd name="T39" fmla="*/ 364 h 426"/>
                  <a:gd name="T40" fmla="*/ 1018 w 1338"/>
                  <a:gd name="T41" fmla="*/ 402 h 426"/>
                  <a:gd name="T42" fmla="*/ 934 w 1338"/>
                  <a:gd name="T43" fmla="*/ 416 h 426"/>
                  <a:gd name="T44" fmla="*/ 840 w 1338"/>
                  <a:gd name="T45" fmla="*/ 424 h 426"/>
                  <a:gd name="T46" fmla="*/ 742 w 1338"/>
                  <a:gd name="T47" fmla="*/ 426 h 426"/>
                  <a:gd name="T48" fmla="*/ 640 w 1338"/>
                  <a:gd name="T49" fmla="*/ 420 h 426"/>
                  <a:gd name="T50" fmla="*/ 534 w 1338"/>
                  <a:gd name="T51" fmla="*/ 402 h 426"/>
                  <a:gd name="T52" fmla="*/ 426 w 1338"/>
                  <a:gd name="T53" fmla="*/ 374 h 426"/>
                  <a:gd name="T54" fmla="*/ 316 w 1338"/>
                  <a:gd name="T55" fmla="*/ 330 h 426"/>
                  <a:gd name="T56" fmla="*/ 206 w 1338"/>
                  <a:gd name="T57" fmla="*/ 274 h 426"/>
                  <a:gd name="T58" fmla="*/ 98 w 1338"/>
                  <a:gd name="T59" fmla="*/ 198 h 426"/>
                  <a:gd name="T60" fmla="*/ 72 w 1338"/>
                  <a:gd name="T61" fmla="*/ 172 h 426"/>
                  <a:gd name="T62" fmla="*/ 26 w 1338"/>
                  <a:gd name="T63" fmla="*/ 112 h 426"/>
                  <a:gd name="T64" fmla="*/ 8 w 1338"/>
                  <a:gd name="T65" fmla="*/ 78 h 426"/>
                  <a:gd name="T66" fmla="*/ 0 w 1338"/>
                  <a:gd name="T67" fmla="*/ 44 h 426"/>
                  <a:gd name="T68" fmla="*/ 2 w 1338"/>
                  <a:gd name="T69" fmla="*/ 30 h 426"/>
                  <a:gd name="T70" fmla="*/ 10 w 1338"/>
                  <a:gd name="T71" fmla="*/ 18 h 426"/>
                  <a:gd name="T72" fmla="*/ 22 w 1338"/>
                  <a:gd name="T73" fmla="*/ 8 h 426"/>
                  <a:gd name="T74" fmla="*/ 42 w 1338"/>
                  <a:gd name="T75" fmla="*/ 0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38" h="426">
                    <a:moveTo>
                      <a:pt x="42" y="0"/>
                    </a:moveTo>
                    <a:lnTo>
                      <a:pt x="42" y="0"/>
                    </a:lnTo>
                    <a:lnTo>
                      <a:pt x="46" y="0"/>
                    </a:lnTo>
                    <a:lnTo>
                      <a:pt x="54" y="2"/>
                    </a:lnTo>
                    <a:lnTo>
                      <a:pt x="78" y="16"/>
                    </a:lnTo>
                    <a:lnTo>
                      <a:pt x="158" y="62"/>
                    </a:lnTo>
                    <a:lnTo>
                      <a:pt x="212" y="92"/>
                    </a:lnTo>
                    <a:lnTo>
                      <a:pt x="276" y="124"/>
                    </a:lnTo>
                    <a:lnTo>
                      <a:pt x="346" y="156"/>
                    </a:lnTo>
                    <a:lnTo>
                      <a:pt x="386" y="172"/>
                    </a:lnTo>
                    <a:lnTo>
                      <a:pt x="426" y="188"/>
                    </a:lnTo>
                    <a:lnTo>
                      <a:pt x="468" y="202"/>
                    </a:lnTo>
                    <a:lnTo>
                      <a:pt x="512" y="216"/>
                    </a:lnTo>
                    <a:lnTo>
                      <a:pt x="556" y="228"/>
                    </a:lnTo>
                    <a:lnTo>
                      <a:pt x="604" y="238"/>
                    </a:lnTo>
                    <a:lnTo>
                      <a:pt x="652" y="248"/>
                    </a:lnTo>
                    <a:lnTo>
                      <a:pt x="702" y="254"/>
                    </a:lnTo>
                    <a:lnTo>
                      <a:pt x="752" y="260"/>
                    </a:lnTo>
                    <a:lnTo>
                      <a:pt x="804" y="262"/>
                    </a:lnTo>
                    <a:lnTo>
                      <a:pt x="858" y="262"/>
                    </a:lnTo>
                    <a:lnTo>
                      <a:pt x="912" y="260"/>
                    </a:lnTo>
                    <a:lnTo>
                      <a:pt x="968" y="254"/>
                    </a:lnTo>
                    <a:lnTo>
                      <a:pt x="1024" y="246"/>
                    </a:lnTo>
                    <a:lnTo>
                      <a:pt x="1082" y="232"/>
                    </a:lnTo>
                    <a:lnTo>
                      <a:pt x="1140" y="216"/>
                    </a:lnTo>
                    <a:lnTo>
                      <a:pt x="1198" y="196"/>
                    </a:lnTo>
                    <a:lnTo>
                      <a:pt x="1258" y="172"/>
                    </a:lnTo>
                    <a:lnTo>
                      <a:pt x="1258" y="172"/>
                    </a:lnTo>
                    <a:lnTo>
                      <a:pt x="1268" y="180"/>
                    </a:lnTo>
                    <a:lnTo>
                      <a:pt x="1278" y="188"/>
                    </a:lnTo>
                    <a:lnTo>
                      <a:pt x="1290" y="202"/>
                    </a:lnTo>
                    <a:lnTo>
                      <a:pt x="1304" y="220"/>
                    </a:lnTo>
                    <a:lnTo>
                      <a:pt x="1316" y="242"/>
                    </a:lnTo>
                    <a:lnTo>
                      <a:pt x="1328" y="268"/>
                    </a:lnTo>
                    <a:lnTo>
                      <a:pt x="1338" y="298"/>
                    </a:lnTo>
                    <a:lnTo>
                      <a:pt x="1338" y="298"/>
                    </a:lnTo>
                    <a:lnTo>
                      <a:pt x="1308" y="312"/>
                    </a:lnTo>
                    <a:lnTo>
                      <a:pt x="1272" y="328"/>
                    </a:lnTo>
                    <a:lnTo>
                      <a:pt x="1224" y="346"/>
                    </a:lnTo>
                    <a:lnTo>
                      <a:pt x="1166" y="364"/>
                    </a:lnTo>
                    <a:lnTo>
                      <a:pt x="1096" y="384"/>
                    </a:lnTo>
                    <a:lnTo>
                      <a:pt x="1018" y="402"/>
                    </a:lnTo>
                    <a:lnTo>
                      <a:pt x="976" y="408"/>
                    </a:lnTo>
                    <a:lnTo>
                      <a:pt x="934" y="416"/>
                    </a:lnTo>
                    <a:lnTo>
                      <a:pt x="888" y="420"/>
                    </a:lnTo>
                    <a:lnTo>
                      <a:pt x="840" y="424"/>
                    </a:lnTo>
                    <a:lnTo>
                      <a:pt x="792" y="426"/>
                    </a:lnTo>
                    <a:lnTo>
                      <a:pt x="742" y="426"/>
                    </a:lnTo>
                    <a:lnTo>
                      <a:pt x="692" y="424"/>
                    </a:lnTo>
                    <a:lnTo>
                      <a:pt x="640" y="420"/>
                    </a:lnTo>
                    <a:lnTo>
                      <a:pt x="588" y="412"/>
                    </a:lnTo>
                    <a:lnTo>
                      <a:pt x="534" y="402"/>
                    </a:lnTo>
                    <a:lnTo>
                      <a:pt x="480" y="390"/>
                    </a:lnTo>
                    <a:lnTo>
                      <a:pt x="426" y="374"/>
                    </a:lnTo>
                    <a:lnTo>
                      <a:pt x="370" y="354"/>
                    </a:lnTo>
                    <a:lnTo>
                      <a:pt x="316" y="330"/>
                    </a:lnTo>
                    <a:lnTo>
                      <a:pt x="262" y="304"/>
                    </a:lnTo>
                    <a:lnTo>
                      <a:pt x="206" y="274"/>
                    </a:lnTo>
                    <a:lnTo>
                      <a:pt x="152" y="238"/>
                    </a:lnTo>
                    <a:lnTo>
                      <a:pt x="98" y="198"/>
                    </a:lnTo>
                    <a:lnTo>
                      <a:pt x="98" y="198"/>
                    </a:lnTo>
                    <a:lnTo>
                      <a:pt x="72" y="172"/>
                    </a:lnTo>
                    <a:lnTo>
                      <a:pt x="48" y="144"/>
                    </a:lnTo>
                    <a:lnTo>
                      <a:pt x="26" y="112"/>
                    </a:lnTo>
                    <a:lnTo>
                      <a:pt x="16" y="94"/>
                    </a:lnTo>
                    <a:lnTo>
                      <a:pt x="8" y="78"/>
                    </a:lnTo>
                    <a:lnTo>
                      <a:pt x="2" y="60"/>
                    </a:lnTo>
                    <a:lnTo>
                      <a:pt x="0" y="44"/>
                    </a:lnTo>
                    <a:lnTo>
                      <a:pt x="0" y="38"/>
                    </a:lnTo>
                    <a:lnTo>
                      <a:pt x="2" y="30"/>
                    </a:lnTo>
                    <a:lnTo>
                      <a:pt x="6" y="24"/>
                    </a:lnTo>
                    <a:lnTo>
                      <a:pt x="10" y="18"/>
                    </a:lnTo>
                    <a:lnTo>
                      <a:pt x="16" y="12"/>
                    </a:lnTo>
                    <a:lnTo>
                      <a:pt x="22" y="8"/>
                    </a:lnTo>
                    <a:lnTo>
                      <a:pt x="32" y="2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474C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58" name="Freeform 18"/>
              <p:cNvSpPr>
                <a:spLocks/>
              </p:cNvSpPr>
              <p:nvPr/>
            </p:nvSpPr>
            <p:spPr bwMode="auto">
              <a:xfrm>
                <a:off x="1757808" y="3467656"/>
                <a:ext cx="1062038" cy="338138"/>
              </a:xfrm>
              <a:custGeom>
                <a:avLst/>
                <a:gdLst>
                  <a:gd name="T0" fmla="*/ 42 w 1338"/>
                  <a:gd name="T1" fmla="*/ 0 h 426"/>
                  <a:gd name="T2" fmla="*/ 54 w 1338"/>
                  <a:gd name="T3" fmla="*/ 2 h 426"/>
                  <a:gd name="T4" fmla="*/ 158 w 1338"/>
                  <a:gd name="T5" fmla="*/ 62 h 426"/>
                  <a:gd name="T6" fmla="*/ 276 w 1338"/>
                  <a:gd name="T7" fmla="*/ 124 h 426"/>
                  <a:gd name="T8" fmla="*/ 386 w 1338"/>
                  <a:gd name="T9" fmla="*/ 172 h 426"/>
                  <a:gd name="T10" fmla="*/ 468 w 1338"/>
                  <a:gd name="T11" fmla="*/ 202 h 426"/>
                  <a:gd name="T12" fmla="*/ 556 w 1338"/>
                  <a:gd name="T13" fmla="*/ 228 h 426"/>
                  <a:gd name="T14" fmla="*/ 652 w 1338"/>
                  <a:gd name="T15" fmla="*/ 248 h 426"/>
                  <a:gd name="T16" fmla="*/ 752 w 1338"/>
                  <a:gd name="T17" fmla="*/ 260 h 426"/>
                  <a:gd name="T18" fmla="*/ 858 w 1338"/>
                  <a:gd name="T19" fmla="*/ 262 h 426"/>
                  <a:gd name="T20" fmla="*/ 968 w 1338"/>
                  <a:gd name="T21" fmla="*/ 254 h 426"/>
                  <a:gd name="T22" fmla="*/ 1082 w 1338"/>
                  <a:gd name="T23" fmla="*/ 232 h 426"/>
                  <a:gd name="T24" fmla="*/ 1198 w 1338"/>
                  <a:gd name="T25" fmla="*/ 196 h 426"/>
                  <a:gd name="T26" fmla="*/ 1258 w 1338"/>
                  <a:gd name="T27" fmla="*/ 172 h 426"/>
                  <a:gd name="T28" fmla="*/ 1278 w 1338"/>
                  <a:gd name="T29" fmla="*/ 188 h 426"/>
                  <a:gd name="T30" fmla="*/ 1304 w 1338"/>
                  <a:gd name="T31" fmla="*/ 220 h 426"/>
                  <a:gd name="T32" fmla="*/ 1328 w 1338"/>
                  <a:gd name="T33" fmla="*/ 268 h 426"/>
                  <a:gd name="T34" fmla="*/ 1338 w 1338"/>
                  <a:gd name="T35" fmla="*/ 298 h 426"/>
                  <a:gd name="T36" fmla="*/ 1272 w 1338"/>
                  <a:gd name="T37" fmla="*/ 328 h 426"/>
                  <a:gd name="T38" fmla="*/ 1166 w 1338"/>
                  <a:gd name="T39" fmla="*/ 364 h 426"/>
                  <a:gd name="T40" fmla="*/ 1018 w 1338"/>
                  <a:gd name="T41" fmla="*/ 402 h 426"/>
                  <a:gd name="T42" fmla="*/ 934 w 1338"/>
                  <a:gd name="T43" fmla="*/ 416 h 426"/>
                  <a:gd name="T44" fmla="*/ 840 w 1338"/>
                  <a:gd name="T45" fmla="*/ 424 h 426"/>
                  <a:gd name="T46" fmla="*/ 742 w 1338"/>
                  <a:gd name="T47" fmla="*/ 426 h 426"/>
                  <a:gd name="T48" fmla="*/ 640 w 1338"/>
                  <a:gd name="T49" fmla="*/ 420 h 426"/>
                  <a:gd name="T50" fmla="*/ 534 w 1338"/>
                  <a:gd name="T51" fmla="*/ 402 h 426"/>
                  <a:gd name="T52" fmla="*/ 426 w 1338"/>
                  <a:gd name="T53" fmla="*/ 374 h 426"/>
                  <a:gd name="T54" fmla="*/ 316 w 1338"/>
                  <a:gd name="T55" fmla="*/ 330 h 426"/>
                  <a:gd name="T56" fmla="*/ 206 w 1338"/>
                  <a:gd name="T57" fmla="*/ 274 h 426"/>
                  <a:gd name="T58" fmla="*/ 98 w 1338"/>
                  <a:gd name="T59" fmla="*/ 198 h 426"/>
                  <a:gd name="T60" fmla="*/ 72 w 1338"/>
                  <a:gd name="T61" fmla="*/ 172 h 426"/>
                  <a:gd name="T62" fmla="*/ 26 w 1338"/>
                  <a:gd name="T63" fmla="*/ 112 h 426"/>
                  <a:gd name="T64" fmla="*/ 8 w 1338"/>
                  <a:gd name="T65" fmla="*/ 78 h 426"/>
                  <a:gd name="T66" fmla="*/ 0 w 1338"/>
                  <a:gd name="T67" fmla="*/ 44 h 426"/>
                  <a:gd name="T68" fmla="*/ 2 w 1338"/>
                  <a:gd name="T69" fmla="*/ 30 h 426"/>
                  <a:gd name="T70" fmla="*/ 10 w 1338"/>
                  <a:gd name="T71" fmla="*/ 18 h 426"/>
                  <a:gd name="T72" fmla="*/ 22 w 1338"/>
                  <a:gd name="T73" fmla="*/ 8 h 426"/>
                  <a:gd name="T74" fmla="*/ 42 w 1338"/>
                  <a:gd name="T75" fmla="*/ 0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38" h="426">
                    <a:moveTo>
                      <a:pt x="42" y="0"/>
                    </a:moveTo>
                    <a:lnTo>
                      <a:pt x="42" y="0"/>
                    </a:lnTo>
                    <a:lnTo>
                      <a:pt x="46" y="0"/>
                    </a:lnTo>
                    <a:lnTo>
                      <a:pt x="54" y="2"/>
                    </a:lnTo>
                    <a:lnTo>
                      <a:pt x="78" y="16"/>
                    </a:lnTo>
                    <a:lnTo>
                      <a:pt x="158" y="62"/>
                    </a:lnTo>
                    <a:lnTo>
                      <a:pt x="212" y="92"/>
                    </a:lnTo>
                    <a:lnTo>
                      <a:pt x="276" y="124"/>
                    </a:lnTo>
                    <a:lnTo>
                      <a:pt x="346" y="156"/>
                    </a:lnTo>
                    <a:lnTo>
                      <a:pt x="386" y="172"/>
                    </a:lnTo>
                    <a:lnTo>
                      <a:pt x="426" y="188"/>
                    </a:lnTo>
                    <a:lnTo>
                      <a:pt x="468" y="202"/>
                    </a:lnTo>
                    <a:lnTo>
                      <a:pt x="512" y="216"/>
                    </a:lnTo>
                    <a:lnTo>
                      <a:pt x="556" y="228"/>
                    </a:lnTo>
                    <a:lnTo>
                      <a:pt x="604" y="238"/>
                    </a:lnTo>
                    <a:lnTo>
                      <a:pt x="652" y="248"/>
                    </a:lnTo>
                    <a:lnTo>
                      <a:pt x="702" y="254"/>
                    </a:lnTo>
                    <a:lnTo>
                      <a:pt x="752" y="260"/>
                    </a:lnTo>
                    <a:lnTo>
                      <a:pt x="804" y="262"/>
                    </a:lnTo>
                    <a:lnTo>
                      <a:pt x="858" y="262"/>
                    </a:lnTo>
                    <a:lnTo>
                      <a:pt x="912" y="260"/>
                    </a:lnTo>
                    <a:lnTo>
                      <a:pt x="968" y="254"/>
                    </a:lnTo>
                    <a:lnTo>
                      <a:pt x="1024" y="246"/>
                    </a:lnTo>
                    <a:lnTo>
                      <a:pt x="1082" y="232"/>
                    </a:lnTo>
                    <a:lnTo>
                      <a:pt x="1140" y="216"/>
                    </a:lnTo>
                    <a:lnTo>
                      <a:pt x="1198" y="196"/>
                    </a:lnTo>
                    <a:lnTo>
                      <a:pt x="1258" y="172"/>
                    </a:lnTo>
                    <a:lnTo>
                      <a:pt x="1258" y="172"/>
                    </a:lnTo>
                    <a:lnTo>
                      <a:pt x="1268" y="180"/>
                    </a:lnTo>
                    <a:lnTo>
                      <a:pt x="1278" y="188"/>
                    </a:lnTo>
                    <a:lnTo>
                      <a:pt x="1290" y="202"/>
                    </a:lnTo>
                    <a:lnTo>
                      <a:pt x="1304" y="220"/>
                    </a:lnTo>
                    <a:lnTo>
                      <a:pt x="1316" y="242"/>
                    </a:lnTo>
                    <a:lnTo>
                      <a:pt x="1328" y="268"/>
                    </a:lnTo>
                    <a:lnTo>
                      <a:pt x="1338" y="298"/>
                    </a:lnTo>
                    <a:lnTo>
                      <a:pt x="1338" y="298"/>
                    </a:lnTo>
                    <a:lnTo>
                      <a:pt x="1308" y="312"/>
                    </a:lnTo>
                    <a:lnTo>
                      <a:pt x="1272" y="328"/>
                    </a:lnTo>
                    <a:lnTo>
                      <a:pt x="1224" y="346"/>
                    </a:lnTo>
                    <a:lnTo>
                      <a:pt x="1166" y="364"/>
                    </a:lnTo>
                    <a:lnTo>
                      <a:pt x="1096" y="384"/>
                    </a:lnTo>
                    <a:lnTo>
                      <a:pt x="1018" y="402"/>
                    </a:lnTo>
                    <a:lnTo>
                      <a:pt x="976" y="408"/>
                    </a:lnTo>
                    <a:lnTo>
                      <a:pt x="934" y="416"/>
                    </a:lnTo>
                    <a:lnTo>
                      <a:pt x="888" y="420"/>
                    </a:lnTo>
                    <a:lnTo>
                      <a:pt x="840" y="424"/>
                    </a:lnTo>
                    <a:lnTo>
                      <a:pt x="792" y="426"/>
                    </a:lnTo>
                    <a:lnTo>
                      <a:pt x="742" y="426"/>
                    </a:lnTo>
                    <a:lnTo>
                      <a:pt x="692" y="424"/>
                    </a:lnTo>
                    <a:lnTo>
                      <a:pt x="640" y="420"/>
                    </a:lnTo>
                    <a:lnTo>
                      <a:pt x="588" y="412"/>
                    </a:lnTo>
                    <a:lnTo>
                      <a:pt x="534" y="402"/>
                    </a:lnTo>
                    <a:lnTo>
                      <a:pt x="480" y="390"/>
                    </a:lnTo>
                    <a:lnTo>
                      <a:pt x="426" y="374"/>
                    </a:lnTo>
                    <a:lnTo>
                      <a:pt x="370" y="354"/>
                    </a:lnTo>
                    <a:lnTo>
                      <a:pt x="316" y="330"/>
                    </a:lnTo>
                    <a:lnTo>
                      <a:pt x="262" y="304"/>
                    </a:lnTo>
                    <a:lnTo>
                      <a:pt x="206" y="274"/>
                    </a:lnTo>
                    <a:lnTo>
                      <a:pt x="152" y="238"/>
                    </a:lnTo>
                    <a:lnTo>
                      <a:pt x="98" y="198"/>
                    </a:lnTo>
                    <a:lnTo>
                      <a:pt x="98" y="198"/>
                    </a:lnTo>
                    <a:lnTo>
                      <a:pt x="72" y="172"/>
                    </a:lnTo>
                    <a:lnTo>
                      <a:pt x="48" y="144"/>
                    </a:lnTo>
                    <a:lnTo>
                      <a:pt x="26" y="112"/>
                    </a:lnTo>
                    <a:lnTo>
                      <a:pt x="16" y="94"/>
                    </a:lnTo>
                    <a:lnTo>
                      <a:pt x="8" y="78"/>
                    </a:lnTo>
                    <a:lnTo>
                      <a:pt x="2" y="60"/>
                    </a:lnTo>
                    <a:lnTo>
                      <a:pt x="0" y="44"/>
                    </a:lnTo>
                    <a:lnTo>
                      <a:pt x="0" y="38"/>
                    </a:lnTo>
                    <a:lnTo>
                      <a:pt x="2" y="30"/>
                    </a:lnTo>
                    <a:lnTo>
                      <a:pt x="6" y="24"/>
                    </a:lnTo>
                    <a:lnTo>
                      <a:pt x="10" y="18"/>
                    </a:lnTo>
                    <a:lnTo>
                      <a:pt x="16" y="12"/>
                    </a:lnTo>
                    <a:lnTo>
                      <a:pt x="22" y="8"/>
                    </a:lnTo>
                    <a:lnTo>
                      <a:pt x="32" y="2"/>
                    </a:lnTo>
                    <a:lnTo>
                      <a:pt x="4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59" name="Freeform 19"/>
              <p:cNvSpPr>
                <a:spLocks/>
              </p:cNvSpPr>
              <p:nvPr/>
            </p:nvSpPr>
            <p:spPr bwMode="auto">
              <a:xfrm>
                <a:off x="1695896" y="2681843"/>
                <a:ext cx="120650" cy="325438"/>
              </a:xfrm>
              <a:custGeom>
                <a:avLst/>
                <a:gdLst>
                  <a:gd name="T0" fmla="*/ 80 w 152"/>
                  <a:gd name="T1" fmla="*/ 2 h 410"/>
                  <a:gd name="T2" fmla="*/ 80 w 152"/>
                  <a:gd name="T3" fmla="*/ 2 h 410"/>
                  <a:gd name="T4" fmla="*/ 84 w 152"/>
                  <a:gd name="T5" fmla="*/ 10 h 410"/>
                  <a:gd name="T6" fmla="*/ 100 w 152"/>
                  <a:gd name="T7" fmla="*/ 32 h 410"/>
                  <a:gd name="T8" fmla="*/ 118 w 152"/>
                  <a:gd name="T9" fmla="*/ 66 h 410"/>
                  <a:gd name="T10" fmla="*/ 128 w 152"/>
                  <a:gd name="T11" fmla="*/ 88 h 410"/>
                  <a:gd name="T12" fmla="*/ 136 w 152"/>
                  <a:gd name="T13" fmla="*/ 112 h 410"/>
                  <a:gd name="T14" fmla="*/ 144 w 152"/>
                  <a:gd name="T15" fmla="*/ 138 h 410"/>
                  <a:gd name="T16" fmla="*/ 150 w 152"/>
                  <a:gd name="T17" fmla="*/ 168 h 410"/>
                  <a:gd name="T18" fmla="*/ 152 w 152"/>
                  <a:gd name="T19" fmla="*/ 198 h 410"/>
                  <a:gd name="T20" fmla="*/ 152 w 152"/>
                  <a:gd name="T21" fmla="*/ 230 h 410"/>
                  <a:gd name="T22" fmla="*/ 148 w 152"/>
                  <a:gd name="T23" fmla="*/ 264 h 410"/>
                  <a:gd name="T24" fmla="*/ 138 w 152"/>
                  <a:gd name="T25" fmla="*/ 298 h 410"/>
                  <a:gd name="T26" fmla="*/ 124 w 152"/>
                  <a:gd name="T27" fmla="*/ 334 h 410"/>
                  <a:gd name="T28" fmla="*/ 116 w 152"/>
                  <a:gd name="T29" fmla="*/ 352 h 410"/>
                  <a:gd name="T30" fmla="*/ 106 w 152"/>
                  <a:gd name="T31" fmla="*/ 370 h 410"/>
                  <a:gd name="T32" fmla="*/ 106 w 152"/>
                  <a:gd name="T33" fmla="*/ 370 h 410"/>
                  <a:gd name="T34" fmla="*/ 96 w 152"/>
                  <a:gd name="T35" fmla="*/ 386 h 410"/>
                  <a:gd name="T36" fmla="*/ 84 w 152"/>
                  <a:gd name="T37" fmla="*/ 398 h 410"/>
                  <a:gd name="T38" fmla="*/ 74 w 152"/>
                  <a:gd name="T39" fmla="*/ 406 h 410"/>
                  <a:gd name="T40" fmla="*/ 66 w 152"/>
                  <a:gd name="T41" fmla="*/ 408 h 410"/>
                  <a:gd name="T42" fmla="*/ 56 w 152"/>
                  <a:gd name="T43" fmla="*/ 410 h 410"/>
                  <a:gd name="T44" fmla="*/ 48 w 152"/>
                  <a:gd name="T45" fmla="*/ 406 h 410"/>
                  <a:gd name="T46" fmla="*/ 42 w 152"/>
                  <a:gd name="T47" fmla="*/ 400 h 410"/>
                  <a:gd name="T48" fmla="*/ 34 w 152"/>
                  <a:gd name="T49" fmla="*/ 390 h 410"/>
                  <a:gd name="T50" fmla="*/ 28 w 152"/>
                  <a:gd name="T51" fmla="*/ 380 h 410"/>
                  <a:gd name="T52" fmla="*/ 22 w 152"/>
                  <a:gd name="T53" fmla="*/ 366 h 410"/>
                  <a:gd name="T54" fmla="*/ 12 w 152"/>
                  <a:gd name="T55" fmla="*/ 332 h 410"/>
                  <a:gd name="T56" fmla="*/ 6 w 152"/>
                  <a:gd name="T57" fmla="*/ 292 h 410"/>
                  <a:gd name="T58" fmla="*/ 0 w 152"/>
                  <a:gd name="T59" fmla="*/ 250 h 410"/>
                  <a:gd name="T60" fmla="*/ 0 w 152"/>
                  <a:gd name="T61" fmla="*/ 204 h 410"/>
                  <a:gd name="T62" fmla="*/ 0 w 152"/>
                  <a:gd name="T63" fmla="*/ 158 h 410"/>
                  <a:gd name="T64" fmla="*/ 6 w 152"/>
                  <a:gd name="T65" fmla="*/ 114 h 410"/>
                  <a:gd name="T66" fmla="*/ 14 w 152"/>
                  <a:gd name="T67" fmla="*/ 76 h 410"/>
                  <a:gd name="T68" fmla="*/ 18 w 152"/>
                  <a:gd name="T69" fmla="*/ 58 h 410"/>
                  <a:gd name="T70" fmla="*/ 24 w 152"/>
                  <a:gd name="T71" fmla="*/ 42 h 410"/>
                  <a:gd name="T72" fmla="*/ 32 w 152"/>
                  <a:gd name="T73" fmla="*/ 30 h 410"/>
                  <a:gd name="T74" fmla="*/ 38 w 152"/>
                  <a:gd name="T75" fmla="*/ 18 h 410"/>
                  <a:gd name="T76" fmla="*/ 48 w 152"/>
                  <a:gd name="T77" fmla="*/ 10 h 410"/>
                  <a:gd name="T78" fmla="*/ 58 w 152"/>
                  <a:gd name="T79" fmla="*/ 4 h 410"/>
                  <a:gd name="T80" fmla="*/ 68 w 152"/>
                  <a:gd name="T81" fmla="*/ 0 h 410"/>
                  <a:gd name="T82" fmla="*/ 80 w 152"/>
                  <a:gd name="T83" fmla="*/ 2 h 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52" h="410">
                    <a:moveTo>
                      <a:pt x="80" y="2"/>
                    </a:moveTo>
                    <a:lnTo>
                      <a:pt x="80" y="2"/>
                    </a:lnTo>
                    <a:lnTo>
                      <a:pt x="84" y="10"/>
                    </a:lnTo>
                    <a:lnTo>
                      <a:pt x="100" y="32"/>
                    </a:lnTo>
                    <a:lnTo>
                      <a:pt x="118" y="66"/>
                    </a:lnTo>
                    <a:lnTo>
                      <a:pt x="128" y="88"/>
                    </a:lnTo>
                    <a:lnTo>
                      <a:pt x="136" y="112"/>
                    </a:lnTo>
                    <a:lnTo>
                      <a:pt x="144" y="138"/>
                    </a:lnTo>
                    <a:lnTo>
                      <a:pt x="150" y="168"/>
                    </a:lnTo>
                    <a:lnTo>
                      <a:pt x="152" y="198"/>
                    </a:lnTo>
                    <a:lnTo>
                      <a:pt x="152" y="230"/>
                    </a:lnTo>
                    <a:lnTo>
                      <a:pt x="148" y="264"/>
                    </a:lnTo>
                    <a:lnTo>
                      <a:pt x="138" y="298"/>
                    </a:lnTo>
                    <a:lnTo>
                      <a:pt x="124" y="334"/>
                    </a:lnTo>
                    <a:lnTo>
                      <a:pt x="116" y="352"/>
                    </a:lnTo>
                    <a:lnTo>
                      <a:pt x="106" y="370"/>
                    </a:lnTo>
                    <a:lnTo>
                      <a:pt x="106" y="370"/>
                    </a:lnTo>
                    <a:lnTo>
                      <a:pt x="96" y="386"/>
                    </a:lnTo>
                    <a:lnTo>
                      <a:pt x="84" y="398"/>
                    </a:lnTo>
                    <a:lnTo>
                      <a:pt x="74" y="406"/>
                    </a:lnTo>
                    <a:lnTo>
                      <a:pt x="66" y="408"/>
                    </a:lnTo>
                    <a:lnTo>
                      <a:pt x="56" y="410"/>
                    </a:lnTo>
                    <a:lnTo>
                      <a:pt x="48" y="406"/>
                    </a:lnTo>
                    <a:lnTo>
                      <a:pt x="42" y="400"/>
                    </a:lnTo>
                    <a:lnTo>
                      <a:pt x="34" y="390"/>
                    </a:lnTo>
                    <a:lnTo>
                      <a:pt x="28" y="380"/>
                    </a:lnTo>
                    <a:lnTo>
                      <a:pt x="22" y="366"/>
                    </a:lnTo>
                    <a:lnTo>
                      <a:pt x="12" y="332"/>
                    </a:lnTo>
                    <a:lnTo>
                      <a:pt x="6" y="292"/>
                    </a:lnTo>
                    <a:lnTo>
                      <a:pt x="0" y="250"/>
                    </a:lnTo>
                    <a:lnTo>
                      <a:pt x="0" y="204"/>
                    </a:lnTo>
                    <a:lnTo>
                      <a:pt x="0" y="158"/>
                    </a:lnTo>
                    <a:lnTo>
                      <a:pt x="6" y="114"/>
                    </a:lnTo>
                    <a:lnTo>
                      <a:pt x="14" y="76"/>
                    </a:lnTo>
                    <a:lnTo>
                      <a:pt x="18" y="58"/>
                    </a:lnTo>
                    <a:lnTo>
                      <a:pt x="24" y="42"/>
                    </a:lnTo>
                    <a:lnTo>
                      <a:pt x="32" y="30"/>
                    </a:lnTo>
                    <a:lnTo>
                      <a:pt x="38" y="18"/>
                    </a:lnTo>
                    <a:lnTo>
                      <a:pt x="48" y="10"/>
                    </a:lnTo>
                    <a:lnTo>
                      <a:pt x="58" y="4"/>
                    </a:lnTo>
                    <a:lnTo>
                      <a:pt x="68" y="0"/>
                    </a:lnTo>
                    <a:lnTo>
                      <a:pt x="80" y="2"/>
                    </a:lnTo>
                    <a:close/>
                  </a:path>
                </a:pathLst>
              </a:custGeom>
              <a:solidFill>
                <a:srgbClr val="735D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60" name="Freeform 20"/>
              <p:cNvSpPr>
                <a:spLocks/>
              </p:cNvSpPr>
              <p:nvPr/>
            </p:nvSpPr>
            <p:spPr bwMode="auto">
              <a:xfrm>
                <a:off x="1695896" y="2681843"/>
                <a:ext cx="120650" cy="325438"/>
              </a:xfrm>
              <a:custGeom>
                <a:avLst/>
                <a:gdLst>
                  <a:gd name="T0" fmla="*/ 80 w 152"/>
                  <a:gd name="T1" fmla="*/ 2 h 410"/>
                  <a:gd name="T2" fmla="*/ 80 w 152"/>
                  <a:gd name="T3" fmla="*/ 2 h 410"/>
                  <a:gd name="T4" fmla="*/ 84 w 152"/>
                  <a:gd name="T5" fmla="*/ 10 h 410"/>
                  <a:gd name="T6" fmla="*/ 100 w 152"/>
                  <a:gd name="T7" fmla="*/ 32 h 410"/>
                  <a:gd name="T8" fmla="*/ 118 w 152"/>
                  <a:gd name="T9" fmla="*/ 66 h 410"/>
                  <a:gd name="T10" fmla="*/ 128 w 152"/>
                  <a:gd name="T11" fmla="*/ 88 h 410"/>
                  <a:gd name="T12" fmla="*/ 136 w 152"/>
                  <a:gd name="T13" fmla="*/ 112 h 410"/>
                  <a:gd name="T14" fmla="*/ 144 w 152"/>
                  <a:gd name="T15" fmla="*/ 138 h 410"/>
                  <a:gd name="T16" fmla="*/ 150 w 152"/>
                  <a:gd name="T17" fmla="*/ 168 h 410"/>
                  <a:gd name="T18" fmla="*/ 152 w 152"/>
                  <a:gd name="T19" fmla="*/ 198 h 410"/>
                  <a:gd name="T20" fmla="*/ 152 w 152"/>
                  <a:gd name="T21" fmla="*/ 230 h 410"/>
                  <a:gd name="T22" fmla="*/ 148 w 152"/>
                  <a:gd name="T23" fmla="*/ 264 h 410"/>
                  <a:gd name="T24" fmla="*/ 138 w 152"/>
                  <a:gd name="T25" fmla="*/ 298 h 410"/>
                  <a:gd name="T26" fmla="*/ 124 w 152"/>
                  <a:gd name="T27" fmla="*/ 334 h 410"/>
                  <a:gd name="T28" fmla="*/ 116 w 152"/>
                  <a:gd name="T29" fmla="*/ 352 h 410"/>
                  <a:gd name="T30" fmla="*/ 106 w 152"/>
                  <a:gd name="T31" fmla="*/ 370 h 410"/>
                  <a:gd name="T32" fmla="*/ 106 w 152"/>
                  <a:gd name="T33" fmla="*/ 370 h 410"/>
                  <a:gd name="T34" fmla="*/ 96 w 152"/>
                  <a:gd name="T35" fmla="*/ 386 h 410"/>
                  <a:gd name="T36" fmla="*/ 84 w 152"/>
                  <a:gd name="T37" fmla="*/ 398 h 410"/>
                  <a:gd name="T38" fmla="*/ 74 w 152"/>
                  <a:gd name="T39" fmla="*/ 406 h 410"/>
                  <a:gd name="T40" fmla="*/ 66 w 152"/>
                  <a:gd name="T41" fmla="*/ 408 h 410"/>
                  <a:gd name="T42" fmla="*/ 56 w 152"/>
                  <a:gd name="T43" fmla="*/ 410 h 410"/>
                  <a:gd name="T44" fmla="*/ 48 w 152"/>
                  <a:gd name="T45" fmla="*/ 406 h 410"/>
                  <a:gd name="T46" fmla="*/ 42 w 152"/>
                  <a:gd name="T47" fmla="*/ 400 h 410"/>
                  <a:gd name="T48" fmla="*/ 34 w 152"/>
                  <a:gd name="T49" fmla="*/ 390 h 410"/>
                  <a:gd name="T50" fmla="*/ 28 w 152"/>
                  <a:gd name="T51" fmla="*/ 380 h 410"/>
                  <a:gd name="T52" fmla="*/ 22 w 152"/>
                  <a:gd name="T53" fmla="*/ 366 h 410"/>
                  <a:gd name="T54" fmla="*/ 12 w 152"/>
                  <a:gd name="T55" fmla="*/ 332 h 410"/>
                  <a:gd name="T56" fmla="*/ 6 w 152"/>
                  <a:gd name="T57" fmla="*/ 292 h 410"/>
                  <a:gd name="T58" fmla="*/ 0 w 152"/>
                  <a:gd name="T59" fmla="*/ 250 h 410"/>
                  <a:gd name="T60" fmla="*/ 0 w 152"/>
                  <a:gd name="T61" fmla="*/ 204 h 410"/>
                  <a:gd name="T62" fmla="*/ 0 w 152"/>
                  <a:gd name="T63" fmla="*/ 158 h 410"/>
                  <a:gd name="T64" fmla="*/ 6 w 152"/>
                  <a:gd name="T65" fmla="*/ 114 h 410"/>
                  <a:gd name="T66" fmla="*/ 14 w 152"/>
                  <a:gd name="T67" fmla="*/ 76 h 410"/>
                  <a:gd name="T68" fmla="*/ 18 w 152"/>
                  <a:gd name="T69" fmla="*/ 58 h 410"/>
                  <a:gd name="T70" fmla="*/ 24 w 152"/>
                  <a:gd name="T71" fmla="*/ 42 h 410"/>
                  <a:gd name="T72" fmla="*/ 32 w 152"/>
                  <a:gd name="T73" fmla="*/ 30 h 410"/>
                  <a:gd name="T74" fmla="*/ 38 w 152"/>
                  <a:gd name="T75" fmla="*/ 18 h 410"/>
                  <a:gd name="T76" fmla="*/ 48 w 152"/>
                  <a:gd name="T77" fmla="*/ 10 h 410"/>
                  <a:gd name="T78" fmla="*/ 58 w 152"/>
                  <a:gd name="T79" fmla="*/ 4 h 410"/>
                  <a:gd name="T80" fmla="*/ 68 w 152"/>
                  <a:gd name="T81" fmla="*/ 0 h 410"/>
                  <a:gd name="T82" fmla="*/ 80 w 152"/>
                  <a:gd name="T83" fmla="*/ 2 h 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52" h="410">
                    <a:moveTo>
                      <a:pt x="80" y="2"/>
                    </a:moveTo>
                    <a:lnTo>
                      <a:pt x="80" y="2"/>
                    </a:lnTo>
                    <a:lnTo>
                      <a:pt x="84" y="10"/>
                    </a:lnTo>
                    <a:lnTo>
                      <a:pt x="100" y="32"/>
                    </a:lnTo>
                    <a:lnTo>
                      <a:pt x="118" y="66"/>
                    </a:lnTo>
                    <a:lnTo>
                      <a:pt x="128" y="88"/>
                    </a:lnTo>
                    <a:lnTo>
                      <a:pt x="136" y="112"/>
                    </a:lnTo>
                    <a:lnTo>
                      <a:pt x="144" y="138"/>
                    </a:lnTo>
                    <a:lnTo>
                      <a:pt x="150" y="168"/>
                    </a:lnTo>
                    <a:lnTo>
                      <a:pt x="152" y="198"/>
                    </a:lnTo>
                    <a:lnTo>
                      <a:pt x="152" y="230"/>
                    </a:lnTo>
                    <a:lnTo>
                      <a:pt x="148" y="264"/>
                    </a:lnTo>
                    <a:lnTo>
                      <a:pt x="138" y="298"/>
                    </a:lnTo>
                    <a:lnTo>
                      <a:pt x="124" y="334"/>
                    </a:lnTo>
                    <a:lnTo>
                      <a:pt x="116" y="352"/>
                    </a:lnTo>
                    <a:lnTo>
                      <a:pt x="106" y="370"/>
                    </a:lnTo>
                    <a:lnTo>
                      <a:pt x="106" y="370"/>
                    </a:lnTo>
                    <a:lnTo>
                      <a:pt x="96" y="386"/>
                    </a:lnTo>
                    <a:lnTo>
                      <a:pt x="84" y="398"/>
                    </a:lnTo>
                    <a:lnTo>
                      <a:pt x="74" y="406"/>
                    </a:lnTo>
                    <a:lnTo>
                      <a:pt x="66" y="408"/>
                    </a:lnTo>
                    <a:lnTo>
                      <a:pt x="56" y="410"/>
                    </a:lnTo>
                    <a:lnTo>
                      <a:pt x="48" y="406"/>
                    </a:lnTo>
                    <a:lnTo>
                      <a:pt x="42" y="400"/>
                    </a:lnTo>
                    <a:lnTo>
                      <a:pt x="34" y="390"/>
                    </a:lnTo>
                    <a:lnTo>
                      <a:pt x="28" y="380"/>
                    </a:lnTo>
                    <a:lnTo>
                      <a:pt x="22" y="366"/>
                    </a:lnTo>
                    <a:lnTo>
                      <a:pt x="12" y="332"/>
                    </a:lnTo>
                    <a:lnTo>
                      <a:pt x="6" y="292"/>
                    </a:lnTo>
                    <a:lnTo>
                      <a:pt x="0" y="250"/>
                    </a:lnTo>
                    <a:lnTo>
                      <a:pt x="0" y="204"/>
                    </a:lnTo>
                    <a:lnTo>
                      <a:pt x="0" y="158"/>
                    </a:lnTo>
                    <a:lnTo>
                      <a:pt x="6" y="114"/>
                    </a:lnTo>
                    <a:lnTo>
                      <a:pt x="14" y="76"/>
                    </a:lnTo>
                    <a:lnTo>
                      <a:pt x="18" y="58"/>
                    </a:lnTo>
                    <a:lnTo>
                      <a:pt x="24" y="42"/>
                    </a:lnTo>
                    <a:lnTo>
                      <a:pt x="32" y="30"/>
                    </a:lnTo>
                    <a:lnTo>
                      <a:pt x="38" y="18"/>
                    </a:lnTo>
                    <a:lnTo>
                      <a:pt x="48" y="10"/>
                    </a:lnTo>
                    <a:lnTo>
                      <a:pt x="58" y="4"/>
                    </a:lnTo>
                    <a:lnTo>
                      <a:pt x="68" y="0"/>
                    </a:lnTo>
                    <a:lnTo>
                      <a:pt x="80" y="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61" name="Freeform 21"/>
              <p:cNvSpPr>
                <a:spLocks/>
              </p:cNvSpPr>
              <p:nvPr/>
            </p:nvSpPr>
            <p:spPr bwMode="auto">
              <a:xfrm>
                <a:off x="1299021" y="2642156"/>
                <a:ext cx="534988" cy="742950"/>
              </a:xfrm>
              <a:custGeom>
                <a:avLst/>
                <a:gdLst>
                  <a:gd name="T0" fmla="*/ 556 w 674"/>
                  <a:gd name="T1" fmla="*/ 106 h 936"/>
                  <a:gd name="T2" fmla="*/ 598 w 674"/>
                  <a:gd name="T3" fmla="*/ 256 h 936"/>
                  <a:gd name="T4" fmla="*/ 646 w 674"/>
                  <a:gd name="T5" fmla="*/ 458 h 936"/>
                  <a:gd name="T6" fmla="*/ 664 w 674"/>
                  <a:gd name="T7" fmla="*/ 564 h 936"/>
                  <a:gd name="T8" fmla="*/ 674 w 674"/>
                  <a:gd name="T9" fmla="*/ 664 h 936"/>
                  <a:gd name="T10" fmla="*/ 672 w 674"/>
                  <a:gd name="T11" fmla="*/ 750 h 936"/>
                  <a:gd name="T12" fmla="*/ 670 w 674"/>
                  <a:gd name="T13" fmla="*/ 768 h 936"/>
                  <a:gd name="T14" fmla="*/ 656 w 674"/>
                  <a:gd name="T15" fmla="*/ 802 h 936"/>
                  <a:gd name="T16" fmla="*/ 638 w 674"/>
                  <a:gd name="T17" fmla="*/ 832 h 936"/>
                  <a:gd name="T18" fmla="*/ 612 w 674"/>
                  <a:gd name="T19" fmla="*/ 858 h 936"/>
                  <a:gd name="T20" fmla="*/ 580 w 674"/>
                  <a:gd name="T21" fmla="*/ 880 h 936"/>
                  <a:gd name="T22" fmla="*/ 526 w 674"/>
                  <a:gd name="T23" fmla="*/ 906 h 936"/>
                  <a:gd name="T24" fmla="*/ 444 w 674"/>
                  <a:gd name="T25" fmla="*/ 928 h 936"/>
                  <a:gd name="T26" fmla="*/ 360 w 674"/>
                  <a:gd name="T27" fmla="*/ 936 h 936"/>
                  <a:gd name="T28" fmla="*/ 280 w 674"/>
                  <a:gd name="T29" fmla="*/ 934 h 936"/>
                  <a:gd name="T30" fmla="*/ 214 w 674"/>
                  <a:gd name="T31" fmla="*/ 920 h 936"/>
                  <a:gd name="T32" fmla="*/ 178 w 674"/>
                  <a:gd name="T33" fmla="*/ 904 h 936"/>
                  <a:gd name="T34" fmla="*/ 170 w 674"/>
                  <a:gd name="T35" fmla="*/ 896 h 936"/>
                  <a:gd name="T36" fmla="*/ 138 w 674"/>
                  <a:gd name="T37" fmla="*/ 860 h 936"/>
                  <a:gd name="T38" fmla="*/ 110 w 674"/>
                  <a:gd name="T39" fmla="*/ 810 h 936"/>
                  <a:gd name="T40" fmla="*/ 84 w 674"/>
                  <a:gd name="T41" fmla="*/ 750 h 936"/>
                  <a:gd name="T42" fmla="*/ 46 w 674"/>
                  <a:gd name="T43" fmla="*/ 632 h 936"/>
                  <a:gd name="T44" fmla="*/ 22 w 674"/>
                  <a:gd name="T45" fmla="*/ 540 h 936"/>
                  <a:gd name="T46" fmla="*/ 12 w 674"/>
                  <a:gd name="T47" fmla="*/ 482 h 936"/>
                  <a:gd name="T48" fmla="*/ 0 w 674"/>
                  <a:gd name="T49" fmla="*/ 348 h 936"/>
                  <a:gd name="T50" fmla="*/ 0 w 674"/>
                  <a:gd name="T51" fmla="*/ 272 h 936"/>
                  <a:gd name="T52" fmla="*/ 8 w 674"/>
                  <a:gd name="T53" fmla="*/ 198 h 936"/>
                  <a:gd name="T54" fmla="*/ 28 w 674"/>
                  <a:gd name="T55" fmla="*/ 134 h 936"/>
                  <a:gd name="T56" fmla="*/ 42 w 674"/>
                  <a:gd name="T57" fmla="*/ 110 h 936"/>
                  <a:gd name="T58" fmla="*/ 60 w 674"/>
                  <a:gd name="T59" fmla="*/ 90 h 936"/>
                  <a:gd name="T60" fmla="*/ 82 w 674"/>
                  <a:gd name="T61" fmla="*/ 72 h 936"/>
                  <a:gd name="T62" fmla="*/ 140 w 674"/>
                  <a:gd name="T63" fmla="*/ 42 h 936"/>
                  <a:gd name="T64" fmla="*/ 208 w 674"/>
                  <a:gd name="T65" fmla="*/ 20 h 936"/>
                  <a:gd name="T66" fmla="*/ 282 w 674"/>
                  <a:gd name="T67" fmla="*/ 4 h 936"/>
                  <a:gd name="T68" fmla="*/ 356 w 674"/>
                  <a:gd name="T69" fmla="*/ 0 h 936"/>
                  <a:gd name="T70" fmla="*/ 428 w 674"/>
                  <a:gd name="T71" fmla="*/ 10 h 936"/>
                  <a:gd name="T72" fmla="*/ 476 w 674"/>
                  <a:gd name="T73" fmla="*/ 26 h 936"/>
                  <a:gd name="T74" fmla="*/ 504 w 674"/>
                  <a:gd name="T75" fmla="*/ 42 h 936"/>
                  <a:gd name="T76" fmla="*/ 528 w 674"/>
                  <a:gd name="T77" fmla="*/ 64 h 936"/>
                  <a:gd name="T78" fmla="*/ 548 w 674"/>
                  <a:gd name="T79" fmla="*/ 90 h 9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74" h="936">
                    <a:moveTo>
                      <a:pt x="556" y="106"/>
                    </a:moveTo>
                    <a:lnTo>
                      <a:pt x="556" y="106"/>
                    </a:lnTo>
                    <a:lnTo>
                      <a:pt x="578" y="178"/>
                    </a:lnTo>
                    <a:lnTo>
                      <a:pt x="598" y="256"/>
                    </a:lnTo>
                    <a:lnTo>
                      <a:pt x="622" y="352"/>
                    </a:lnTo>
                    <a:lnTo>
                      <a:pt x="646" y="458"/>
                    </a:lnTo>
                    <a:lnTo>
                      <a:pt x="656" y="510"/>
                    </a:lnTo>
                    <a:lnTo>
                      <a:pt x="664" y="564"/>
                    </a:lnTo>
                    <a:lnTo>
                      <a:pt x="670" y="616"/>
                    </a:lnTo>
                    <a:lnTo>
                      <a:pt x="674" y="664"/>
                    </a:lnTo>
                    <a:lnTo>
                      <a:pt x="674" y="710"/>
                    </a:lnTo>
                    <a:lnTo>
                      <a:pt x="672" y="750"/>
                    </a:lnTo>
                    <a:lnTo>
                      <a:pt x="672" y="750"/>
                    </a:lnTo>
                    <a:lnTo>
                      <a:pt x="670" y="768"/>
                    </a:lnTo>
                    <a:lnTo>
                      <a:pt x="664" y="786"/>
                    </a:lnTo>
                    <a:lnTo>
                      <a:pt x="656" y="802"/>
                    </a:lnTo>
                    <a:lnTo>
                      <a:pt x="648" y="818"/>
                    </a:lnTo>
                    <a:lnTo>
                      <a:pt x="638" y="832"/>
                    </a:lnTo>
                    <a:lnTo>
                      <a:pt x="624" y="846"/>
                    </a:lnTo>
                    <a:lnTo>
                      <a:pt x="612" y="858"/>
                    </a:lnTo>
                    <a:lnTo>
                      <a:pt x="596" y="870"/>
                    </a:lnTo>
                    <a:lnTo>
                      <a:pt x="580" y="880"/>
                    </a:lnTo>
                    <a:lnTo>
                      <a:pt x="562" y="890"/>
                    </a:lnTo>
                    <a:lnTo>
                      <a:pt x="526" y="906"/>
                    </a:lnTo>
                    <a:lnTo>
                      <a:pt x="486" y="918"/>
                    </a:lnTo>
                    <a:lnTo>
                      <a:pt x="444" y="928"/>
                    </a:lnTo>
                    <a:lnTo>
                      <a:pt x="402" y="934"/>
                    </a:lnTo>
                    <a:lnTo>
                      <a:pt x="360" y="936"/>
                    </a:lnTo>
                    <a:lnTo>
                      <a:pt x="320" y="936"/>
                    </a:lnTo>
                    <a:lnTo>
                      <a:pt x="280" y="934"/>
                    </a:lnTo>
                    <a:lnTo>
                      <a:pt x="246" y="928"/>
                    </a:lnTo>
                    <a:lnTo>
                      <a:pt x="214" y="920"/>
                    </a:lnTo>
                    <a:lnTo>
                      <a:pt x="188" y="910"/>
                    </a:lnTo>
                    <a:lnTo>
                      <a:pt x="178" y="904"/>
                    </a:lnTo>
                    <a:lnTo>
                      <a:pt x="170" y="896"/>
                    </a:lnTo>
                    <a:lnTo>
                      <a:pt x="170" y="896"/>
                    </a:lnTo>
                    <a:lnTo>
                      <a:pt x="154" y="880"/>
                    </a:lnTo>
                    <a:lnTo>
                      <a:pt x="138" y="860"/>
                    </a:lnTo>
                    <a:lnTo>
                      <a:pt x="124" y="836"/>
                    </a:lnTo>
                    <a:lnTo>
                      <a:pt x="110" y="810"/>
                    </a:lnTo>
                    <a:lnTo>
                      <a:pt x="96" y="780"/>
                    </a:lnTo>
                    <a:lnTo>
                      <a:pt x="84" y="750"/>
                    </a:lnTo>
                    <a:lnTo>
                      <a:pt x="64" y="690"/>
                    </a:lnTo>
                    <a:lnTo>
                      <a:pt x="46" y="632"/>
                    </a:lnTo>
                    <a:lnTo>
                      <a:pt x="34" y="586"/>
                    </a:lnTo>
                    <a:lnTo>
                      <a:pt x="22" y="540"/>
                    </a:lnTo>
                    <a:lnTo>
                      <a:pt x="22" y="540"/>
                    </a:lnTo>
                    <a:lnTo>
                      <a:pt x="12" y="482"/>
                    </a:lnTo>
                    <a:lnTo>
                      <a:pt x="6" y="422"/>
                    </a:lnTo>
                    <a:lnTo>
                      <a:pt x="0" y="348"/>
                    </a:lnTo>
                    <a:lnTo>
                      <a:pt x="0" y="310"/>
                    </a:lnTo>
                    <a:lnTo>
                      <a:pt x="0" y="272"/>
                    </a:lnTo>
                    <a:lnTo>
                      <a:pt x="4" y="234"/>
                    </a:lnTo>
                    <a:lnTo>
                      <a:pt x="8" y="198"/>
                    </a:lnTo>
                    <a:lnTo>
                      <a:pt x="16" y="164"/>
                    </a:lnTo>
                    <a:lnTo>
                      <a:pt x="28" y="134"/>
                    </a:lnTo>
                    <a:lnTo>
                      <a:pt x="34" y="122"/>
                    </a:lnTo>
                    <a:lnTo>
                      <a:pt x="42" y="110"/>
                    </a:lnTo>
                    <a:lnTo>
                      <a:pt x="50" y="98"/>
                    </a:lnTo>
                    <a:lnTo>
                      <a:pt x="60" y="90"/>
                    </a:lnTo>
                    <a:lnTo>
                      <a:pt x="60" y="90"/>
                    </a:lnTo>
                    <a:lnTo>
                      <a:pt x="82" y="72"/>
                    </a:lnTo>
                    <a:lnTo>
                      <a:pt x="110" y="58"/>
                    </a:lnTo>
                    <a:lnTo>
                      <a:pt x="140" y="42"/>
                    </a:lnTo>
                    <a:lnTo>
                      <a:pt x="172" y="30"/>
                    </a:lnTo>
                    <a:lnTo>
                      <a:pt x="208" y="20"/>
                    </a:lnTo>
                    <a:lnTo>
                      <a:pt x="244" y="10"/>
                    </a:lnTo>
                    <a:lnTo>
                      <a:pt x="282" y="4"/>
                    </a:lnTo>
                    <a:lnTo>
                      <a:pt x="320" y="0"/>
                    </a:lnTo>
                    <a:lnTo>
                      <a:pt x="356" y="0"/>
                    </a:lnTo>
                    <a:lnTo>
                      <a:pt x="394" y="2"/>
                    </a:lnTo>
                    <a:lnTo>
                      <a:pt x="428" y="10"/>
                    </a:lnTo>
                    <a:lnTo>
                      <a:pt x="460" y="20"/>
                    </a:lnTo>
                    <a:lnTo>
                      <a:pt x="476" y="26"/>
                    </a:lnTo>
                    <a:lnTo>
                      <a:pt x="490" y="34"/>
                    </a:lnTo>
                    <a:lnTo>
                      <a:pt x="504" y="42"/>
                    </a:lnTo>
                    <a:lnTo>
                      <a:pt x="516" y="54"/>
                    </a:lnTo>
                    <a:lnTo>
                      <a:pt x="528" y="64"/>
                    </a:lnTo>
                    <a:lnTo>
                      <a:pt x="538" y="76"/>
                    </a:lnTo>
                    <a:lnTo>
                      <a:pt x="548" y="90"/>
                    </a:lnTo>
                    <a:lnTo>
                      <a:pt x="556" y="106"/>
                    </a:lnTo>
                    <a:close/>
                  </a:path>
                </a:pathLst>
              </a:custGeom>
              <a:solidFill>
                <a:srgbClr val="FEDC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62" name="Freeform 22"/>
              <p:cNvSpPr>
                <a:spLocks/>
              </p:cNvSpPr>
              <p:nvPr/>
            </p:nvSpPr>
            <p:spPr bwMode="auto">
              <a:xfrm>
                <a:off x="1299021" y="2642156"/>
                <a:ext cx="534988" cy="742950"/>
              </a:xfrm>
              <a:custGeom>
                <a:avLst/>
                <a:gdLst>
                  <a:gd name="T0" fmla="*/ 556 w 674"/>
                  <a:gd name="T1" fmla="*/ 106 h 936"/>
                  <a:gd name="T2" fmla="*/ 598 w 674"/>
                  <a:gd name="T3" fmla="*/ 256 h 936"/>
                  <a:gd name="T4" fmla="*/ 646 w 674"/>
                  <a:gd name="T5" fmla="*/ 458 h 936"/>
                  <a:gd name="T6" fmla="*/ 664 w 674"/>
                  <a:gd name="T7" fmla="*/ 564 h 936"/>
                  <a:gd name="T8" fmla="*/ 674 w 674"/>
                  <a:gd name="T9" fmla="*/ 664 h 936"/>
                  <a:gd name="T10" fmla="*/ 672 w 674"/>
                  <a:gd name="T11" fmla="*/ 750 h 936"/>
                  <a:gd name="T12" fmla="*/ 670 w 674"/>
                  <a:gd name="T13" fmla="*/ 768 h 936"/>
                  <a:gd name="T14" fmla="*/ 656 w 674"/>
                  <a:gd name="T15" fmla="*/ 802 h 936"/>
                  <a:gd name="T16" fmla="*/ 638 w 674"/>
                  <a:gd name="T17" fmla="*/ 832 h 936"/>
                  <a:gd name="T18" fmla="*/ 612 w 674"/>
                  <a:gd name="T19" fmla="*/ 858 h 936"/>
                  <a:gd name="T20" fmla="*/ 580 w 674"/>
                  <a:gd name="T21" fmla="*/ 880 h 936"/>
                  <a:gd name="T22" fmla="*/ 526 w 674"/>
                  <a:gd name="T23" fmla="*/ 906 h 936"/>
                  <a:gd name="T24" fmla="*/ 444 w 674"/>
                  <a:gd name="T25" fmla="*/ 928 h 936"/>
                  <a:gd name="T26" fmla="*/ 360 w 674"/>
                  <a:gd name="T27" fmla="*/ 936 h 936"/>
                  <a:gd name="T28" fmla="*/ 280 w 674"/>
                  <a:gd name="T29" fmla="*/ 934 h 936"/>
                  <a:gd name="T30" fmla="*/ 214 w 674"/>
                  <a:gd name="T31" fmla="*/ 920 h 936"/>
                  <a:gd name="T32" fmla="*/ 178 w 674"/>
                  <a:gd name="T33" fmla="*/ 904 h 936"/>
                  <a:gd name="T34" fmla="*/ 170 w 674"/>
                  <a:gd name="T35" fmla="*/ 896 h 936"/>
                  <a:gd name="T36" fmla="*/ 138 w 674"/>
                  <a:gd name="T37" fmla="*/ 860 h 936"/>
                  <a:gd name="T38" fmla="*/ 110 w 674"/>
                  <a:gd name="T39" fmla="*/ 810 h 936"/>
                  <a:gd name="T40" fmla="*/ 84 w 674"/>
                  <a:gd name="T41" fmla="*/ 750 h 936"/>
                  <a:gd name="T42" fmla="*/ 46 w 674"/>
                  <a:gd name="T43" fmla="*/ 632 h 936"/>
                  <a:gd name="T44" fmla="*/ 22 w 674"/>
                  <a:gd name="T45" fmla="*/ 540 h 936"/>
                  <a:gd name="T46" fmla="*/ 12 w 674"/>
                  <a:gd name="T47" fmla="*/ 482 h 936"/>
                  <a:gd name="T48" fmla="*/ 0 w 674"/>
                  <a:gd name="T49" fmla="*/ 348 h 936"/>
                  <a:gd name="T50" fmla="*/ 0 w 674"/>
                  <a:gd name="T51" fmla="*/ 272 h 936"/>
                  <a:gd name="T52" fmla="*/ 8 w 674"/>
                  <a:gd name="T53" fmla="*/ 198 h 936"/>
                  <a:gd name="T54" fmla="*/ 28 w 674"/>
                  <a:gd name="T55" fmla="*/ 134 h 936"/>
                  <a:gd name="T56" fmla="*/ 42 w 674"/>
                  <a:gd name="T57" fmla="*/ 110 h 936"/>
                  <a:gd name="T58" fmla="*/ 60 w 674"/>
                  <a:gd name="T59" fmla="*/ 90 h 936"/>
                  <a:gd name="T60" fmla="*/ 82 w 674"/>
                  <a:gd name="T61" fmla="*/ 72 h 936"/>
                  <a:gd name="T62" fmla="*/ 140 w 674"/>
                  <a:gd name="T63" fmla="*/ 42 h 936"/>
                  <a:gd name="T64" fmla="*/ 208 w 674"/>
                  <a:gd name="T65" fmla="*/ 20 h 936"/>
                  <a:gd name="T66" fmla="*/ 282 w 674"/>
                  <a:gd name="T67" fmla="*/ 4 h 936"/>
                  <a:gd name="T68" fmla="*/ 356 w 674"/>
                  <a:gd name="T69" fmla="*/ 0 h 936"/>
                  <a:gd name="T70" fmla="*/ 428 w 674"/>
                  <a:gd name="T71" fmla="*/ 10 h 936"/>
                  <a:gd name="T72" fmla="*/ 476 w 674"/>
                  <a:gd name="T73" fmla="*/ 26 h 936"/>
                  <a:gd name="T74" fmla="*/ 504 w 674"/>
                  <a:gd name="T75" fmla="*/ 42 h 936"/>
                  <a:gd name="T76" fmla="*/ 528 w 674"/>
                  <a:gd name="T77" fmla="*/ 64 h 936"/>
                  <a:gd name="T78" fmla="*/ 548 w 674"/>
                  <a:gd name="T79" fmla="*/ 90 h 9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74" h="936">
                    <a:moveTo>
                      <a:pt x="556" y="106"/>
                    </a:moveTo>
                    <a:lnTo>
                      <a:pt x="556" y="106"/>
                    </a:lnTo>
                    <a:lnTo>
                      <a:pt x="578" y="178"/>
                    </a:lnTo>
                    <a:lnTo>
                      <a:pt x="598" y="256"/>
                    </a:lnTo>
                    <a:lnTo>
                      <a:pt x="622" y="352"/>
                    </a:lnTo>
                    <a:lnTo>
                      <a:pt x="646" y="458"/>
                    </a:lnTo>
                    <a:lnTo>
                      <a:pt x="656" y="510"/>
                    </a:lnTo>
                    <a:lnTo>
                      <a:pt x="664" y="564"/>
                    </a:lnTo>
                    <a:lnTo>
                      <a:pt x="670" y="616"/>
                    </a:lnTo>
                    <a:lnTo>
                      <a:pt x="674" y="664"/>
                    </a:lnTo>
                    <a:lnTo>
                      <a:pt x="674" y="710"/>
                    </a:lnTo>
                    <a:lnTo>
                      <a:pt x="672" y="750"/>
                    </a:lnTo>
                    <a:lnTo>
                      <a:pt x="672" y="750"/>
                    </a:lnTo>
                    <a:lnTo>
                      <a:pt x="670" y="768"/>
                    </a:lnTo>
                    <a:lnTo>
                      <a:pt x="664" y="786"/>
                    </a:lnTo>
                    <a:lnTo>
                      <a:pt x="656" y="802"/>
                    </a:lnTo>
                    <a:lnTo>
                      <a:pt x="648" y="818"/>
                    </a:lnTo>
                    <a:lnTo>
                      <a:pt x="638" y="832"/>
                    </a:lnTo>
                    <a:lnTo>
                      <a:pt x="624" y="846"/>
                    </a:lnTo>
                    <a:lnTo>
                      <a:pt x="612" y="858"/>
                    </a:lnTo>
                    <a:lnTo>
                      <a:pt x="596" y="870"/>
                    </a:lnTo>
                    <a:lnTo>
                      <a:pt x="580" y="880"/>
                    </a:lnTo>
                    <a:lnTo>
                      <a:pt x="562" y="890"/>
                    </a:lnTo>
                    <a:lnTo>
                      <a:pt x="526" y="906"/>
                    </a:lnTo>
                    <a:lnTo>
                      <a:pt x="486" y="918"/>
                    </a:lnTo>
                    <a:lnTo>
                      <a:pt x="444" y="928"/>
                    </a:lnTo>
                    <a:lnTo>
                      <a:pt x="402" y="934"/>
                    </a:lnTo>
                    <a:lnTo>
                      <a:pt x="360" y="936"/>
                    </a:lnTo>
                    <a:lnTo>
                      <a:pt x="320" y="936"/>
                    </a:lnTo>
                    <a:lnTo>
                      <a:pt x="280" y="934"/>
                    </a:lnTo>
                    <a:lnTo>
                      <a:pt x="246" y="928"/>
                    </a:lnTo>
                    <a:lnTo>
                      <a:pt x="214" y="920"/>
                    </a:lnTo>
                    <a:lnTo>
                      <a:pt x="188" y="910"/>
                    </a:lnTo>
                    <a:lnTo>
                      <a:pt x="178" y="904"/>
                    </a:lnTo>
                    <a:lnTo>
                      <a:pt x="170" y="896"/>
                    </a:lnTo>
                    <a:lnTo>
                      <a:pt x="170" y="896"/>
                    </a:lnTo>
                    <a:lnTo>
                      <a:pt x="154" y="880"/>
                    </a:lnTo>
                    <a:lnTo>
                      <a:pt x="138" y="860"/>
                    </a:lnTo>
                    <a:lnTo>
                      <a:pt x="124" y="836"/>
                    </a:lnTo>
                    <a:lnTo>
                      <a:pt x="110" y="810"/>
                    </a:lnTo>
                    <a:lnTo>
                      <a:pt x="96" y="780"/>
                    </a:lnTo>
                    <a:lnTo>
                      <a:pt x="84" y="750"/>
                    </a:lnTo>
                    <a:lnTo>
                      <a:pt x="64" y="690"/>
                    </a:lnTo>
                    <a:lnTo>
                      <a:pt x="46" y="632"/>
                    </a:lnTo>
                    <a:lnTo>
                      <a:pt x="34" y="586"/>
                    </a:lnTo>
                    <a:lnTo>
                      <a:pt x="22" y="540"/>
                    </a:lnTo>
                    <a:lnTo>
                      <a:pt x="22" y="540"/>
                    </a:lnTo>
                    <a:lnTo>
                      <a:pt x="12" y="482"/>
                    </a:lnTo>
                    <a:lnTo>
                      <a:pt x="6" y="422"/>
                    </a:lnTo>
                    <a:lnTo>
                      <a:pt x="0" y="348"/>
                    </a:lnTo>
                    <a:lnTo>
                      <a:pt x="0" y="310"/>
                    </a:lnTo>
                    <a:lnTo>
                      <a:pt x="0" y="272"/>
                    </a:lnTo>
                    <a:lnTo>
                      <a:pt x="4" y="234"/>
                    </a:lnTo>
                    <a:lnTo>
                      <a:pt x="8" y="198"/>
                    </a:lnTo>
                    <a:lnTo>
                      <a:pt x="16" y="164"/>
                    </a:lnTo>
                    <a:lnTo>
                      <a:pt x="28" y="134"/>
                    </a:lnTo>
                    <a:lnTo>
                      <a:pt x="34" y="122"/>
                    </a:lnTo>
                    <a:lnTo>
                      <a:pt x="42" y="110"/>
                    </a:lnTo>
                    <a:lnTo>
                      <a:pt x="50" y="98"/>
                    </a:lnTo>
                    <a:lnTo>
                      <a:pt x="60" y="90"/>
                    </a:lnTo>
                    <a:lnTo>
                      <a:pt x="60" y="90"/>
                    </a:lnTo>
                    <a:lnTo>
                      <a:pt x="82" y="72"/>
                    </a:lnTo>
                    <a:lnTo>
                      <a:pt x="110" y="58"/>
                    </a:lnTo>
                    <a:lnTo>
                      <a:pt x="140" y="42"/>
                    </a:lnTo>
                    <a:lnTo>
                      <a:pt x="172" y="30"/>
                    </a:lnTo>
                    <a:lnTo>
                      <a:pt x="208" y="20"/>
                    </a:lnTo>
                    <a:lnTo>
                      <a:pt x="244" y="10"/>
                    </a:lnTo>
                    <a:lnTo>
                      <a:pt x="282" y="4"/>
                    </a:lnTo>
                    <a:lnTo>
                      <a:pt x="320" y="0"/>
                    </a:lnTo>
                    <a:lnTo>
                      <a:pt x="356" y="0"/>
                    </a:lnTo>
                    <a:lnTo>
                      <a:pt x="394" y="2"/>
                    </a:lnTo>
                    <a:lnTo>
                      <a:pt x="428" y="10"/>
                    </a:lnTo>
                    <a:lnTo>
                      <a:pt x="460" y="20"/>
                    </a:lnTo>
                    <a:lnTo>
                      <a:pt x="476" y="26"/>
                    </a:lnTo>
                    <a:lnTo>
                      <a:pt x="490" y="34"/>
                    </a:lnTo>
                    <a:lnTo>
                      <a:pt x="504" y="42"/>
                    </a:lnTo>
                    <a:lnTo>
                      <a:pt x="516" y="54"/>
                    </a:lnTo>
                    <a:lnTo>
                      <a:pt x="528" y="64"/>
                    </a:lnTo>
                    <a:lnTo>
                      <a:pt x="538" y="76"/>
                    </a:lnTo>
                    <a:lnTo>
                      <a:pt x="548" y="90"/>
                    </a:lnTo>
                    <a:lnTo>
                      <a:pt x="556" y="10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63" name="Freeform 23"/>
              <p:cNvSpPr>
                <a:spLocks/>
              </p:cNvSpPr>
              <p:nvPr/>
            </p:nvSpPr>
            <p:spPr bwMode="auto">
              <a:xfrm>
                <a:off x="1010096" y="2446893"/>
                <a:ext cx="855663" cy="719138"/>
              </a:xfrm>
              <a:custGeom>
                <a:avLst/>
                <a:gdLst>
                  <a:gd name="T0" fmla="*/ 462 w 1078"/>
                  <a:gd name="T1" fmla="*/ 800 h 906"/>
                  <a:gd name="T2" fmla="*/ 458 w 1078"/>
                  <a:gd name="T3" fmla="*/ 578 h 906"/>
                  <a:gd name="T4" fmla="*/ 428 w 1078"/>
                  <a:gd name="T5" fmla="*/ 474 h 906"/>
                  <a:gd name="T6" fmla="*/ 430 w 1078"/>
                  <a:gd name="T7" fmla="*/ 466 h 906"/>
                  <a:gd name="T8" fmla="*/ 520 w 1078"/>
                  <a:gd name="T9" fmla="*/ 488 h 906"/>
                  <a:gd name="T10" fmla="*/ 538 w 1078"/>
                  <a:gd name="T11" fmla="*/ 482 h 906"/>
                  <a:gd name="T12" fmla="*/ 538 w 1078"/>
                  <a:gd name="T13" fmla="*/ 458 h 906"/>
                  <a:gd name="T14" fmla="*/ 514 w 1078"/>
                  <a:gd name="T15" fmla="*/ 418 h 906"/>
                  <a:gd name="T16" fmla="*/ 668 w 1078"/>
                  <a:gd name="T17" fmla="*/ 454 h 906"/>
                  <a:gd name="T18" fmla="*/ 714 w 1078"/>
                  <a:gd name="T19" fmla="*/ 452 h 906"/>
                  <a:gd name="T20" fmla="*/ 722 w 1078"/>
                  <a:gd name="T21" fmla="*/ 432 h 906"/>
                  <a:gd name="T22" fmla="*/ 684 w 1078"/>
                  <a:gd name="T23" fmla="*/ 388 h 906"/>
                  <a:gd name="T24" fmla="*/ 760 w 1078"/>
                  <a:gd name="T25" fmla="*/ 400 h 906"/>
                  <a:gd name="T26" fmla="*/ 934 w 1078"/>
                  <a:gd name="T27" fmla="*/ 422 h 906"/>
                  <a:gd name="T28" fmla="*/ 970 w 1078"/>
                  <a:gd name="T29" fmla="*/ 410 h 906"/>
                  <a:gd name="T30" fmla="*/ 974 w 1078"/>
                  <a:gd name="T31" fmla="*/ 390 h 906"/>
                  <a:gd name="T32" fmla="*/ 942 w 1078"/>
                  <a:gd name="T33" fmla="*/ 360 h 906"/>
                  <a:gd name="T34" fmla="*/ 934 w 1078"/>
                  <a:gd name="T35" fmla="*/ 344 h 906"/>
                  <a:gd name="T36" fmla="*/ 1030 w 1078"/>
                  <a:gd name="T37" fmla="*/ 276 h 906"/>
                  <a:gd name="T38" fmla="*/ 1070 w 1078"/>
                  <a:gd name="T39" fmla="*/ 218 h 906"/>
                  <a:gd name="T40" fmla="*/ 1076 w 1078"/>
                  <a:gd name="T41" fmla="*/ 164 h 906"/>
                  <a:gd name="T42" fmla="*/ 1050 w 1078"/>
                  <a:gd name="T43" fmla="*/ 102 h 906"/>
                  <a:gd name="T44" fmla="*/ 976 w 1078"/>
                  <a:gd name="T45" fmla="*/ 36 h 906"/>
                  <a:gd name="T46" fmla="*/ 932 w 1078"/>
                  <a:gd name="T47" fmla="*/ 22 h 906"/>
                  <a:gd name="T48" fmla="*/ 874 w 1078"/>
                  <a:gd name="T49" fmla="*/ 76 h 906"/>
                  <a:gd name="T50" fmla="*/ 820 w 1078"/>
                  <a:gd name="T51" fmla="*/ 82 h 906"/>
                  <a:gd name="T52" fmla="*/ 676 w 1078"/>
                  <a:gd name="T53" fmla="*/ 16 h 906"/>
                  <a:gd name="T54" fmla="*/ 588 w 1078"/>
                  <a:gd name="T55" fmla="*/ 2 h 906"/>
                  <a:gd name="T56" fmla="*/ 562 w 1078"/>
                  <a:gd name="T57" fmla="*/ 20 h 906"/>
                  <a:gd name="T58" fmla="*/ 552 w 1078"/>
                  <a:gd name="T59" fmla="*/ 58 h 906"/>
                  <a:gd name="T60" fmla="*/ 572 w 1078"/>
                  <a:gd name="T61" fmla="*/ 106 h 906"/>
                  <a:gd name="T62" fmla="*/ 612 w 1078"/>
                  <a:gd name="T63" fmla="*/ 140 h 906"/>
                  <a:gd name="T64" fmla="*/ 502 w 1078"/>
                  <a:gd name="T65" fmla="*/ 142 h 906"/>
                  <a:gd name="T66" fmla="*/ 364 w 1078"/>
                  <a:gd name="T67" fmla="*/ 174 h 906"/>
                  <a:gd name="T68" fmla="*/ 266 w 1078"/>
                  <a:gd name="T69" fmla="*/ 228 h 906"/>
                  <a:gd name="T70" fmla="*/ 214 w 1078"/>
                  <a:gd name="T71" fmla="*/ 288 h 906"/>
                  <a:gd name="T72" fmla="*/ 192 w 1078"/>
                  <a:gd name="T73" fmla="*/ 308 h 906"/>
                  <a:gd name="T74" fmla="*/ 164 w 1078"/>
                  <a:gd name="T75" fmla="*/ 208 h 906"/>
                  <a:gd name="T76" fmla="*/ 146 w 1078"/>
                  <a:gd name="T77" fmla="*/ 210 h 906"/>
                  <a:gd name="T78" fmla="*/ 110 w 1078"/>
                  <a:gd name="T79" fmla="*/ 250 h 906"/>
                  <a:gd name="T80" fmla="*/ 102 w 1078"/>
                  <a:gd name="T81" fmla="*/ 306 h 906"/>
                  <a:gd name="T82" fmla="*/ 92 w 1078"/>
                  <a:gd name="T83" fmla="*/ 338 h 906"/>
                  <a:gd name="T84" fmla="*/ 34 w 1078"/>
                  <a:gd name="T85" fmla="*/ 336 h 906"/>
                  <a:gd name="T86" fmla="*/ 4 w 1078"/>
                  <a:gd name="T87" fmla="*/ 362 h 906"/>
                  <a:gd name="T88" fmla="*/ 0 w 1078"/>
                  <a:gd name="T89" fmla="*/ 404 h 906"/>
                  <a:gd name="T90" fmla="*/ 16 w 1078"/>
                  <a:gd name="T91" fmla="*/ 448 h 906"/>
                  <a:gd name="T92" fmla="*/ 62 w 1078"/>
                  <a:gd name="T93" fmla="*/ 478 h 906"/>
                  <a:gd name="T94" fmla="*/ 76 w 1078"/>
                  <a:gd name="T95" fmla="*/ 534 h 906"/>
                  <a:gd name="T96" fmla="*/ 98 w 1078"/>
                  <a:gd name="T97" fmla="*/ 658 h 906"/>
                  <a:gd name="T98" fmla="*/ 156 w 1078"/>
                  <a:gd name="T99" fmla="*/ 782 h 906"/>
                  <a:gd name="T100" fmla="*/ 216 w 1078"/>
                  <a:gd name="T101" fmla="*/ 846 h 906"/>
                  <a:gd name="T102" fmla="*/ 298 w 1078"/>
                  <a:gd name="T103" fmla="*/ 896 h 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078" h="906">
                    <a:moveTo>
                      <a:pt x="416" y="876"/>
                    </a:moveTo>
                    <a:lnTo>
                      <a:pt x="458" y="854"/>
                    </a:lnTo>
                    <a:lnTo>
                      <a:pt x="458" y="854"/>
                    </a:lnTo>
                    <a:lnTo>
                      <a:pt x="462" y="800"/>
                    </a:lnTo>
                    <a:lnTo>
                      <a:pt x="464" y="744"/>
                    </a:lnTo>
                    <a:lnTo>
                      <a:pt x="464" y="678"/>
                    </a:lnTo>
                    <a:lnTo>
                      <a:pt x="460" y="610"/>
                    </a:lnTo>
                    <a:lnTo>
                      <a:pt x="458" y="578"/>
                    </a:lnTo>
                    <a:lnTo>
                      <a:pt x="454" y="546"/>
                    </a:lnTo>
                    <a:lnTo>
                      <a:pt x="446" y="518"/>
                    </a:lnTo>
                    <a:lnTo>
                      <a:pt x="438" y="494"/>
                    </a:lnTo>
                    <a:lnTo>
                      <a:pt x="428" y="474"/>
                    </a:lnTo>
                    <a:lnTo>
                      <a:pt x="422" y="466"/>
                    </a:lnTo>
                    <a:lnTo>
                      <a:pt x="416" y="460"/>
                    </a:lnTo>
                    <a:lnTo>
                      <a:pt x="416" y="460"/>
                    </a:lnTo>
                    <a:lnTo>
                      <a:pt x="430" y="466"/>
                    </a:lnTo>
                    <a:lnTo>
                      <a:pt x="464" y="478"/>
                    </a:lnTo>
                    <a:lnTo>
                      <a:pt x="484" y="484"/>
                    </a:lnTo>
                    <a:lnTo>
                      <a:pt x="504" y="488"/>
                    </a:lnTo>
                    <a:lnTo>
                      <a:pt x="520" y="488"/>
                    </a:lnTo>
                    <a:lnTo>
                      <a:pt x="528" y="488"/>
                    </a:lnTo>
                    <a:lnTo>
                      <a:pt x="532" y="486"/>
                    </a:lnTo>
                    <a:lnTo>
                      <a:pt x="532" y="486"/>
                    </a:lnTo>
                    <a:lnTo>
                      <a:pt x="538" y="482"/>
                    </a:lnTo>
                    <a:lnTo>
                      <a:pt x="540" y="478"/>
                    </a:lnTo>
                    <a:lnTo>
                      <a:pt x="540" y="474"/>
                    </a:lnTo>
                    <a:lnTo>
                      <a:pt x="542" y="468"/>
                    </a:lnTo>
                    <a:lnTo>
                      <a:pt x="538" y="458"/>
                    </a:lnTo>
                    <a:lnTo>
                      <a:pt x="534" y="446"/>
                    </a:lnTo>
                    <a:lnTo>
                      <a:pt x="520" y="426"/>
                    </a:lnTo>
                    <a:lnTo>
                      <a:pt x="514" y="418"/>
                    </a:lnTo>
                    <a:lnTo>
                      <a:pt x="514" y="418"/>
                    </a:lnTo>
                    <a:lnTo>
                      <a:pt x="540" y="426"/>
                    </a:lnTo>
                    <a:lnTo>
                      <a:pt x="600" y="442"/>
                    </a:lnTo>
                    <a:lnTo>
                      <a:pt x="636" y="450"/>
                    </a:lnTo>
                    <a:lnTo>
                      <a:pt x="668" y="454"/>
                    </a:lnTo>
                    <a:lnTo>
                      <a:pt x="694" y="456"/>
                    </a:lnTo>
                    <a:lnTo>
                      <a:pt x="706" y="454"/>
                    </a:lnTo>
                    <a:lnTo>
                      <a:pt x="714" y="452"/>
                    </a:lnTo>
                    <a:lnTo>
                      <a:pt x="714" y="452"/>
                    </a:lnTo>
                    <a:lnTo>
                      <a:pt x="718" y="448"/>
                    </a:lnTo>
                    <a:lnTo>
                      <a:pt x="722" y="444"/>
                    </a:lnTo>
                    <a:lnTo>
                      <a:pt x="722" y="438"/>
                    </a:lnTo>
                    <a:lnTo>
                      <a:pt x="722" y="432"/>
                    </a:lnTo>
                    <a:lnTo>
                      <a:pt x="714" y="420"/>
                    </a:lnTo>
                    <a:lnTo>
                      <a:pt x="706" y="408"/>
                    </a:lnTo>
                    <a:lnTo>
                      <a:pt x="694" y="398"/>
                    </a:lnTo>
                    <a:lnTo>
                      <a:pt x="684" y="388"/>
                    </a:lnTo>
                    <a:lnTo>
                      <a:pt x="672" y="380"/>
                    </a:lnTo>
                    <a:lnTo>
                      <a:pt x="672" y="380"/>
                    </a:lnTo>
                    <a:lnTo>
                      <a:pt x="716" y="390"/>
                    </a:lnTo>
                    <a:lnTo>
                      <a:pt x="760" y="400"/>
                    </a:lnTo>
                    <a:lnTo>
                      <a:pt x="812" y="410"/>
                    </a:lnTo>
                    <a:lnTo>
                      <a:pt x="866" y="418"/>
                    </a:lnTo>
                    <a:lnTo>
                      <a:pt x="914" y="424"/>
                    </a:lnTo>
                    <a:lnTo>
                      <a:pt x="934" y="422"/>
                    </a:lnTo>
                    <a:lnTo>
                      <a:pt x="950" y="420"/>
                    </a:lnTo>
                    <a:lnTo>
                      <a:pt x="962" y="416"/>
                    </a:lnTo>
                    <a:lnTo>
                      <a:pt x="968" y="414"/>
                    </a:lnTo>
                    <a:lnTo>
                      <a:pt x="970" y="410"/>
                    </a:lnTo>
                    <a:lnTo>
                      <a:pt x="970" y="410"/>
                    </a:lnTo>
                    <a:lnTo>
                      <a:pt x="974" y="402"/>
                    </a:lnTo>
                    <a:lnTo>
                      <a:pt x="974" y="396"/>
                    </a:lnTo>
                    <a:lnTo>
                      <a:pt x="974" y="390"/>
                    </a:lnTo>
                    <a:lnTo>
                      <a:pt x="972" y="384"/>
                    </a:lnTo>
                    <a:lnTo>
                      <a:pt x="964" y="374"/>
                    </a:lnTo>
                    <a:lnTo>
                      <a:pt x="954" y="366"/>
                    </a:lnTo>
                    <a:lnTo>
                      <a:pt x="942" y="360"/>
                    </a:lnTo>
                    <a:lnTo>
                      <a:pt x="930" y="354"/>
                    </a:lnTo>
                    <a:lnTo>
                      <a:pt x="920" y="352"/>
                    </a:lnTo>
                    <a:lnTo>
                      <a:pt x="920" y="352"/>
                    </a:lnTo>
                    <a:lnTo>
                      <a:pt x="934" y="344"/>
                    </a:lnTo>
                    <a:lnTo>
                      <a:pt x="968" y="326"/>
                    </a:lnTo>
                    <a:lnTo>
                      <a:pt x="988" y="312"/>
                    </a:lnTo>
                    <a:lnTo>
                      <a:pt x="1010" y="296"/>
                    </a:lnTo>
                    <a:lnTo>
                      <a:pt x="1030" y="276"/>
                    </a:lnTo>
                    <a:lnTo>
                      <a:pt x="1048" y="254"/>
                    </a:lnTo>
                    <a:lnTo>
                      <a:pt x="1058" y="244"/>
                    </a:lnTo>
                    <a:lnTo>
                      <a:pt x="1064" y="232"/>
                    </a:lnTo>
                    <a:lnTo>
                      <a:pt x="1070" y="218"/>
                    </a:lnTo>
                    <a:lnTo>
                      <a:pt x="1074" y="206"/>
                    </a:lnTo>
                    <a:lnTo>
                      <a:pt x="1076" y="192"/>
                    </a:lnTo>
                    <a:lnTo>
                      <a:pt x="1078" y="178"/>
                    </a:lnTo>
                    <a:lnTo>
                      <a:pt x="1076" y="164"/>
                    </a:lnTo>
                    <a:lnTo>
                      <a:pt x="1074" y="150"/>
                    </a:lnTo>
                    <a:lnTo>
                      <a:pt x="1068" y="134"/>
                    </a:lnTo>
                    <a:lnTo>
                      <a:pt x="1060" y="118"/>
                    </a:lnTo>
                    <a:lnTo>
                      <a:pt x="1050" y="102"/>
                    </a:lnTo>
                    <a:lnTo>
                      <a:pt x="1036" y="86"/>
                    </a:lnTo>
                    <a:lnTo>
                      <a:pt x="1020" y="70"/>
                    </a:lnTo>
                    <a:lnTo>
                      <a:pt x="1000" y="54"/>
                    </a:lnTo>
                    <a:lnTo>
                      <a:pt x="976" y="36"/>
                    </a:lnTo>
                    <a:lnTo>
                      <a:pt x="950" y="20"/>
                    </a:lnTo>
                    <a:lnTo>
                      <a:pt x="950" y="20"/>
                    </a:lnTo>
                    <a:lnTo>
                      <a:pt x="942" y="20"/>
                    </a:lnTo>
                    <a:lnTo>
                      <a:pt x="932" y="22"/>
                    </a:lnTo>
                    <a:lnTo>
                      <a:pt x="918" y="28"/>
                    </a:lnTo>
                    <a:lnTo>
                      <a:pt x="904" y="38"/>
                    </a:lnTo>
                    <a:lnTo>
                      <a:pt x="890" y="52"/>
                    </a:lnTo>
                    <a:lnTo>
                      <a:pt x="874" y="76"/>
                    </a:lnTo>
                    <a:lnTo>
                      <a:pt x="866" y="90"/>
                    </a:lnTo>
                    <a:lnTo>
                      <a:pt x="860" y="106"/>
                    </a:lnTo>
                    <a:lnTo>
                      <a:pt x="860" y="106"/>
                    </a:lnTo>
                    <a:lnTo>
                      <a:pt x="820" y="82"/>
                    </a:lnTo>
                    <a:lnTo>
                      <a:pt x="776" y="60"/>
                    </a:lnTo>
                    <a:lnTo>
                      <a:pt x="726" y="36"/>
                    </a:lnTo>
                    <a:lnTo>
                      <a:pt x="700" y="26"/>
                    </a:lnTo>
                    <a:lnTo>
                      <a:pt x="676" y="16"/>
                    </a:lnTo>
                    <a:lnTo>
                      <a:pt x="650" y="8"/>
                    </a:lnTo>
                    <a:lnTo>
                      <a:pt x="626" y="2"/>
                    </a:lnTo>
                    <a:lnTo>
                      <a:pt x="606" y="0"/>
                    </a:lnTo>
                    <a:lnTo>
                      <a:pt x="588" y="2"/>
                    </a:lnTo>
                    <a:lnTo>
                      <a:pt x="580" y="6"/>
                    </a:lnTo>
                    <a:lnTo>
                      <a:pt x="574" y="8"/>
                    </a:lnTo>
                    <a:lnTo>
                      <a:pt x="568" y="14"/>
                    </a:lnTo>
                    <a:lnTo>
                      <a:pt x="562" y="20"/>
                    </a:lnTo>
                    <a:lnTo>
                      <a:pt x="562" y="20"/>
                    </a:lnTo>
                    <a:lnTo>
                      <a:pt x="556" y="32"/>
                    </a:lnTo>
                    <a:lnTo>
                      <a:pt x="554" y="46"/>
                    </a:lnTo>
                    <a:lnTo>
                      <a:pt x="552" y="58"/>
                    </a:lnTo>
                    <a:lnTo>
                      <a:pt x="554" y="68"/>
                    </a:lnTo>
                    <a:lnTo>
                      <a:pt x="556" y="80"/>
                    </a:lnTo>
                    <a:lnTo>
                      <a:pt x="560" y="90"/>
                    </a:lnTo>
                    <a:lnTo>
                      <a:pt x="572" y="106"/>
                    </a:lnTo>
                    <a:lnTo>
                      <a:pt x="586" y="120"/>
                    </a:lnTo>
                    <a:lnTo>
                      <a:pt x="598" y="132"/>
                    </a:lnTo>
                    <a:lnTo>
                      <a:pt x="612" y="140"/>
                    </a:lnTo>
                    <a:lnTo>
                      <a:pt x="612" y="140"/>
                    </a:lnTo>
                    <a:lnTo>
                      <a:pt x="598" y="140"/>
                    </a:lnTo>
                    <a:lnTo>
                      <a:pt x="558" y="140"/>
                    </a:lnTo>
                    <a:lnTo>
                      <a:pt x="532" y="140"/>
                    </a:lnTo>
                    <a:lnTo>
                      <a:pt x="502" y="142"/>
                    </a:lnTo>
                    <a:lnTo>
                      <a:pt x="470" y="146"/>
                    </a:lnTo>
                    <a:lnTo>
                      <a:pt x="436" y="154"/>
                    </a:lnTo>
                    <a:lnTo>
                      <a:pt x="400" y="162"/>
                    </a:lnTo>
                    <a:lnTo>
                      <a:pt x="364" y="174"/>
                    </a:lnTo>
                    <a:lnTo>
                      <a:pt x="330" y="188"/>
                    </a:lnTo>
                    <a:lnTo>
                      <a:pt x="296" y="206"/>
                    </a:lnTo>
                    <a:lnTo>
                      <a:pt x="280" y="218"/>
                    </a:lnTo>
                    <a:lnTo>
                      <a:pt x="266" y="228"/>
                    </a:lnTo>
                    <a:lnTo>
                      <a:pt x="252" y="242"/>
                    </a:lnTo>
                    <a:lnTo>
                      <a:pt x="238" y="256"/>
                    </a:lnTo>
                    <a:lnTo>
                      <a:pt x="226" y="270"/>
                    </a:lnTo>
                    <a:lnTo>
                      <a:pt x="214" y="288"/>
                    </a:lnTo>
                    <a:lnTo>
                      <a:pt x="204" y="304"/>
                    </a:lnTo>
                    <a:lnTo>
                      <a:pt x="194" y="324"/>
                    </a:lnTo>
                    <a:lnTo>
                      <a:pt x="194" y="324"/>
                    </a:lnTo>
                    <a:lnTo>
                      <a:pt x="192" y="308"/>
                    </a:lnTo>
                    <a:lnTo>
                      <a:pt x="186" y="270"/>
                    </a:lnTo>
                    <a:lnTo>
                      <a:pt x="176" y="230"/>
                    </a:lnTo>
                    <a:lnTo>
                      <a:pt x="170" y="216"/>
                    </a:lnTo>
                    <a:lnTo>
                      <a:pt x="164" y="208"/>
                    </a:lnTo>
                    <a:lnTo>
                      <a:pt x="164" y="208"/>
                    </a:lnTo>
                    <a:lnTo>
                      <a:pt x="162" y="206"/>
                    </a:lnTo>
                    <a:lnTo>
                      <a:pt x="158" y="206"/>
                    </a:lnTo>
                    <a:lnTo>
                      <a:pt x="146" y="210"/>
                    </a:lnTo>
                    <a:lnTo>
                      <a:pt x="134" y="218"/>
                    </a:lnTo>
                    <a:lnTo>
                      <a:pt x="122" y="232"/>
                    </a:lnTo>
                    <a:lnTo>
                      <a:pt x="116" y="240"/>
                    </a:lnTo>
                    <a:lnTo>
                      <a:pt x="110" y="250"/>
                    </a:lnTo>
                    <a:lnTo>
                      <a:pt x="106" y="262"/>
                    </a:lnTo>
                    <a:lnTo>
                      <a:pt x="104" y="276"/>
                    </a:lnTo>
                    <a:lnTo>
                      <a:pt x="102" y="290"/>
                    </a:lnTo>
                    <a:lnTo>
                      <a:pt x="102" y="306"/>
                    </a:lnTo>
                    <a:lnTo>
                      <a:pt x="104" y="324"/>
                    </a:lnTo>
                    <a:lnTo>
                      <a:pt x="108" y="342"/>
                    </a:lnTo>
                    <a:lnTo>
                      <a:pt x="108" y="342"/>
                    </a:lnTo>
                    <a:lnTo>
                      <a:pt x="92" y="338"/>
                    </a:lnTo>
                    <a:lnTo>
                      <a:pt x="74" y="334"/>
                    </a:lnTo>
                    <a:lnTo>
                      <a:pt x="54" y="332"/>
                    </a:lnTo>
                    <a:lnTo>
                      <a:pt x="44" y="334"/>
                    </a:lnTo>
                    <a:lnTo>
                      <a:pt x="34" y="336"/>
                    </a:lnTo>
                    <a:lnTo>
                      <a:pt x="24" y="340"/>
                    </a:lnTo>
                    <a:lnTo>
                      <a:pt x="16" y="344"/>
                    </a:lnTo>
                    <a:lnTo>
                      <a:pt x="10" y="352"/>
                    </a:lnTo>
                    <a:lnTo>
                      <a:pt x="4" y="362"/>
                    </a:lnTo>
                    <a:lnTo>
                      <a:pt x="0" y="374"/>
                    </a:lnTo>
                    <a:lnTo>
                      <a:pt x="0" y="388"/>
                    </a:lnTo>
                    <a:lnTo>
                      <a:pt x="0" y="388"/>
                    </a:lnTo>
                    <a:lnTo>
                      <a:pt x="0" y="404"/>
                    </a:lnTo>
                    <a:lnTo>
                      <a:pt x="2" y="416"/>
                    </a:lnTo>
                    <a:lnTo>
                      <a:pt x="6" y="428"/>
                    </a:lnTo>
                    <a:lnTo>
                      <a:pt x="12" y="438"/>
                    </a:lnTo>
                    <a:lnTo>
                      <a:pt x="16" y="448"/>
                    </a:lnTo>
                    <a:lnTo>
                      <a:pt x="24" y="454"/>
                    </a:lnTo>
                    <a:lnTo>
                      <a:pt x="38" y="466"/>
                    </a:lnTo>
                    <a:lnTo>
                      <a:pt x="50" y="474"/>
                    </a:lnTo>
                    <a:lnTo>
                      <a:pt x="62" y="478"/>
                    </a:lnTo>
                    <a:lnTo>
                      <a:pt x="74" y="480"/>
                    </a:lnTo>
                    <a:lnTo>
                      <a:pt x="74" y="480"/>
                    </a:lnTo>
                    <a:lnTo>
                      <a:pt x="74" y="494"/>
                    </a:lnTo>
                    <a:lnTo>
                      <a:pt x="76" y="534"/>
                    </a:lnTo>
                    <a:lnTo>
                      <a:pt x="78" y="560"/>
                    </a:lnTo>
                    <a:lnTo>
                      <a:pt x="82" y="590"/>
                    </a:lnTo>
                    <a:lnTo>
                      <a:pt x="88" y="622"/>
                    </a:lnTo>
                    <a:lnTo>
                      <a:pt x="98" y="658"/>
                    </a:lnTo>
                    <a:lnTo>
                      <a:pt x="110" y="694"/>
                    </a:lnTo>
                    <a:lnTo>
                      <a:pt x="126" y="730"/>
                    </a:lnTo>
                    <a:lnTo>
                      <a:pt x="146" y="766"/>
                    </a:lnTo>
                    <a:lnTo>
                      <a:pt x="156" y="782"/>
                    </a:lnTo>
                    <a:lnTo>
                      <a:pt x="170" y="800"/>
                    </a:lnTo>
                    <a:lnTo>
                      <a:pt x="184" y="816"/>
                    </a:lnTo>
                    <a:lnTo>
                      <a:pt x="200" y="832"/>
                    </a:lnTo>
                    <a:lnTo>
                      <a:pt x="216" y="846"/>
                    </a:lnTo>
                    <a:lnTo>
                      <a:pt x="234" y="860"/>
                    </a:lnTo>
                    <a:lnTo>
                      <a:pt x="254" y="874"/>
                    </a:lnTo>
                    <a:lnTo>
                      <a:pt x="276" y="886"/>
                    </a:lnTo>
                    <a:lnTo>
                      <a:pt x="298" y="896"/>
                    </a:lnTo>
                    <a:lnTo>
                      <a:pt x="322" y="906"/>
                    </a:lnTo>
                    <a:lnTo>
                      <a:pt x="416" y="876"/>
                    </a:lnTo>
                    <a:close/>
                  </a:path>
                </a:pathLst>
              </a:custGeom>
              <a:solidFill>
                <a:srgbClr val="735D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64" name="Freeform 24"/>
              <p:cNvSpPr>
                <a:spLocks/>
              </p:cNvSpPr>
              <p:nvPr/>
            </p:nvSpPr>
            <p:spPr bwMode="auto">
              <a:xfrm>
                <a:off x="1216471" y="3096181"/>
                <a:ext cx="182563" cy="190500"/>
              </a:xfrm>
              <a:custGeom>
                <a:avLst/>
                <a:gdLst>
                  <a:gd name="T0" fmla="*/ 172 w 230"/>
                  <a:gd name="T1" fmla="*/ 50 h 240"/>
                  <a:gd name="T2" fmla="*/ 172 w 230"/>
                  <a:gd name="T3" fmla="*/ 50 h 240"/>
                  <a:gd name="T4" fmla="*/ 160 w 230"/>
                  <a:gd name="T5" fmla="*/ 38 h 240"/>
                  <a:gd name="T6" fmla="*/ 144 w 230"/>
                  <a:gd name="T7" fmla="*/ 28 h 240"/>
                  <a:gd name="T8" fmla="*/ 126 w 230"/>
                  <a:gd name="T9" fmla="*/ 16 h 240"/>
                  <a:gd name="T10" fmla="*/ 102 w 230"/>
                  <a:gd name="T11" fmla="*/ 6 h 240"/>
                  <a:gd name="T12" fmla="*/ 90 w 230"/>
                  <a:gd name="T13" fmla="*/ 4 h 240"/>
                  <a:gd name="T14" fmla="*/ 78 w 230"/>
                  <a:gd name="T15" fmla="*/ 2 h 240"/>
                  <a:gd name="T16" fmla="*/ 66 w 230"/>
                  <a:gd name="T17" fmla="*/ 0 h 240"/>
                  <a:gd name="T18" fmla="*/ 52 w 230"/>
                  <a:gd name="T19" fmla="*/ 2 h 240"/>
                  <a:gd name="T20" fmla="*/ 38 w 230"/>
                  <a:gd name="T21" fmla="*/ 6 h 240"/>
                  <a:gd name="T22" fmla="*/ 26 w 230"/>
                  <a:gd name="T23" fmla="*/ 12 h 240"/>
                  <a:gd name="T24" fmla="*/ 26 w 230"/>
                  <a:gd name="T25" fmla="*/ 12 h 240"/>
                  <a:gd name="T26" fmla="*/ 18 w 230"/>
                  <a:gd name="T27" fmla="*/ 18 h 240"/>
                  <a:gd name="T28" fmla="*/ 14 w 230"/>
                  <a:gd name="T29" fmla="*/ 24 h 240"/>
                  <a:gd name="T30" fmla="*/ 10 w 230"/>
                  <a:gd name="T31" fmla="*/ 30 h 240"/>
                  <a:gd name="T32" fmla="*/ 6 w 230"/>
                  <a:gd name="T33" fmla="*/ 38 h 240"/>
                  <a:gd name="T34" fmla="*/ 2 w 230"/>
                  <a:gd name="T35" fmla="*/ 56 h 240"/>
                  <a:gd name="T36" fmla="*/ 0 w 230"/>
                  <a:gd name="T37" fmla="*/ 76 h 240"/>
                  <a:gd name="T38" fmla="*/ 4 w 230"/>
                  <a:gd name="T39" fmla="*/ 98 h 240"/>
                  <a:gd name="T40" fmla="*/ 10 w 230"/>
                  <a:gd name="T41" fmla="*/ 122 h 240"/>
                  <a:gd name="T42" fmla="*/ 18 w 230"/>
                  <a:gd name="T43" fmla="*/ 144 h 240"/>
                  <a:gd name="T44" fmla="*/ 30 w 230"/>
                  <a:gd name="T45" fmla="*/ 166 h 240"/>
                  <a:gd name="T46" fmla="*/ 44 w 230"/>
                  <a:gd name="T47" fmla="*/ 188 h 240"/>
                  <a:gd name="T48" fmla="*/ 60 w 230"/>
                  <a:gd name="T49" fmla="*/ 206 h 240"/>
                  <a:gd name="T50" fmla="*/ 80 w 230"/>
                  <a:gd name="T51" fmla="*/ 222 h 240"/>
                  <a:gd name="T52" fmla="*/ 90 w 230"/>
                  <a:gd name="T53" fmla="*/ 228 h 240"/>
                  <a:gd name="T54" fmla="*/ 100 w 230"/>
                  <a:gd name="T55" fmla="*/ 234 h 240"/>
                  <a:gd name="T56" fmla="*/ 112 w 230"/>
                  <a:gd name="T57" fmla="*/ 236 h 240"/>
                  <a:gd name="T58" fmla="*/ 124 w 230"/>
                  <a:gd name="T59" fmla="*/ 240 h 240"/>
                  <a:gd name="T60" fmla="*/ 136 w 230"/>
                  <a:gd name="T61" fmla="*/ 240 h 240"/>
                  <a:gd name="T62" fmla="*/ 150 w 230"/>
                  <a:gd name="T63" fmla="*/ 240 h 240"/>
                  <a:gd name="T64" fmla="*/ 164 w 230"/>
                  <a:gd name="T65" fmla="*/ 238 h 240"/>
                  <a:gd name="T66" fmla="*/ 178 w 230"/>
                  <a:gd name="T67" fmla="*/ 234 h 240"/>
                  <a:gd name="T68" fmla="*/ 192 w 230"/>
                  <a:gd name="T69" fmla="*/ 228 h 240"/>
                  <a:gd name="T70" fmla="*/ 206 w 230"/>
                  <a:gd name="T71" fmla="*/ 220 h 240"/>
                  <a:gd name="T72" fmla="*/ 206 w 230"/>
                  <a:gd name="T73" fmla="*/ 220 h 240"/>
                  <a:gd name="T74" fmla="*/ 216 w 230"/>
                  <a:gd name="T75" fmla="*/ 212 h 240"/>
                  <a:gd name="T76" fmla="*/ 224 w 230"/>
                  <a:gd name="T77" fmla="*/ 202 h 240"/>
                  <a:gd name="T78" fmla="*/ 228 w 230"/>
                  <a:gd name="T79" fmla="*/ 190 h 240"/>
                  <a:gd name="T80" fmla="*/ 230 w 230"/>
                  <a:gd name="T81" fmla="*/ 178 h 240"/>
                  <a:gd name="T82" fmla="*/ 228 w 230"/>
                  <a:gd name="T83" fmla="*/ 164 h 240"/>
                  <a:gd name="T84" fmla="*/ 224 w 230"/>
                  <a:gd name="T85" fmla="*/ 150 h 240"/>
                  <a:gd name="T86" fmla="*/ 220 w 230"/>
                  <a:gd name="T87" fmla="*/ 134 h 240"/>
                  <a:gd name="T88" fmla="*/ 214 w 230"/>
                  <a:gd name="T89" fmla="*/ 120 h 240"/>
                  <a:gd name="T90" fmla="*/ 200 w 230"/>
                  <a:gd name="T91" fmla="*/ 94 h 240"/>
                  <a:gd name="T92" fmla="*/ 186 w 230"/>
                  <a:gd name="T93" fmla="*/ 70 h 240"/>
                  <a:gd name="T94" fmla="*/ 172 w 230"/>
                  <a:gd name="T95" fmla="*/ 5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0" h="240">
                    <a:moveTo>
                      <a:pt x="172" y="50"/>
                    </a:moveTo>
                    <a:lnTo>
                      <a:pt x="172" y="50"/>
                    </a:lnTo>
                    <a:lnTo>
                      <a:pt x="160" y="38"/>
                    </a:lnTo>
                    <a:lnTo>
                      <a:pt x="144" y="28"/>
                    </a:lnTo>
                    <a:lnTo>
                      <a:pt x="126" y="16"/>
                    </a:lnTo>
                    <a:lnTo>
                      <a:pt x="102" y="6"/>
                    </a:lnTo>
                    <a:lnTo>
                      <a:pt x="90" y="4"/>
                    </a:lnTo>
                    <a:lnTo>
                      <a:pt x="78" y="2"/>
                    </a:lnTo>
                    <a:lnTo>
                      <a:pt x="66" y="0"/>
                    </a:lnTo>
                    <a:lnTo>
                      <a:pt x="52" y="2"/>
                    </a:lnTo>
                    <a:lnTo>
                      <a:pt x="38" y="6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18" y="18"/>
                    </a:lnTo>
                    <a:lnTo>
                      <a:pt x="14" y="24"/>
                    </a:lnTo>
                    <a:lnTo>
                      <a:pt x="10" y="30"/>
                    </a:lnTo>
                    <a:lnTo>
                      <a:pt x="6" y="38"/>
                    </a:lnTo>
                    <a:lnTo>
                      <a:pt x="2" y="56"/>
                    </a:lnTo>
                    <a:lnTo>
                      <a:pt x="0" y="76"/>
                    </a:lnTo>
                    <a:lnTo>
                      <a:pt x="4" y="98"/>
                    </a:lnTo>
                    <a:lnTo>
                      <a:pt x="10" y="122"/>
                    </a:lnTo>
                    <a:lnTo>
                      <a:pt x="18" y="144"/>
                    </a:lnTo>
                    <a:lnTo>
                      <a:pt x="30" y="166"/>
                    </a:lnTo>
                    <a:lnTo>
                      <a:pt x="44" y="188"/>
                    </a:lnTo>
                    <a:lnTo>
                      <a:pt x="60" y="206"/>
                    </a:lnTo>
                    <a:lnTo>
                      <a:pt x="80" y="222"/>
                    </a:lnTo>
                    <a:lnTo>
                      <a:pt x="90" y="228"/>
                    </a:lnTo>
                    <a:lnTo>
                      <a:pt x="100" y="234"/>
                    </a:lnTo>
                    <a:lnTo>
                      <a:pt x="112" y="236"/>
                    </a:lnTo>
                    <a:lnTo>
                      <a:pt x="124" y="240"/>
                    </a:lnTo>
                    <a:lnTo>
                      <a:pt x="136" y="240"/>
                    </a:lnTo>
                    <a:lnTo>
                      <a:pt x="150" y="240"/>
                    </a:lnTo>
                    <a:lnTo>
                      <a:pt x="164" y="238"/>
                    </a:lnTo>
                    <a:lnTo>
                      <a:pt x="178" y="234"/>
                    </a:lnTo>
                    <a:lnTo>
                      <a:pt x="192" y="228"/>
                    </a:lnTo>
                    <a:lnTo>
                      <a:pt x="206" y="220"/>
                    </a:lnTo>
                    <a:lnTo>
                      <a:pt x="206" y="220"/>
                    </a:lnTo>
                    <a:lnTo>
                      <a:pt x="216" y="212"/>
                    </a:lnTo>
                    <a:lnTo>
                      <a:pt x="224" y="202"/>
                    </a:lnTo>
                    <a:lnTo>
                      <a:pt x="228" y="190"/>
                    </a:lnTo>
                    <a:lnTo>
                      <a:pt x="230" y="178"/>
                    </a:lnTo>
                    <a:lnTo>
                      <a:pt x="228" y="164"/>
                    </a:lnTo>
                    <a:lnTo>
                      <a:pt x="224" y="150"/>
                    </a:lnTo>
                    <a:lnTo>
                      <a:pt x="220" y="134"/>
                    </a:lnTo>
                    <a:lnTo>
                      <a:pt x="214" y="120"/>
                    </a:lnTo>
                    <a:lnTo>
                      <a:pt x="200" y="94"/>
                    </a:lnTo>
                    <a:lnTo>
                      <a:pt x="186" y="70"/>
                    </a:lnTo>
                    <a:lnTo>
                      <a:pt x="172" y="50"/>
                    </a:lnTo>
                    <a:close/>
                  </a:path>
                </a:pathLst>
              </a:custGeom>
              <a:solidFill>
                <a:srgbClr val="FEDC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65" name="Freeform 25"/>
              <p:cNvSpPr>
                <a:spLocks/>
              </p:cNvSpPr>
              <p:nvPr/>
            </p:nvSpPr>
            <p:spPr bwMode="auto">
              <a:xfrm>
                <a:off x="1216471" y="3096181"/>
                <a:ext cx="182563" cy="190500"/>
              </a:xfrm>
              <a:custGeom>
                <a:avLst/>
                <a:gdLst>
                  <a:gd name="T0" fmla="*/ 172 w 230"/>
                  <a:gd name="T1" fmla="*/ 50 h 240"/>
                  <a:gd name="T2" fmla="*/ 172 w 230"/>
                  <a:gd name="T3" fmla="*/ 50 h 240"/>
                  <a:gd name="T4" fmla="*/ 160 w 230"/>
                  <a:gd name="T5" fmla="*/ 38 h 240"/>
                  <a:gd name="T6" fmla="*/ 144 w 230"/>
                  <a:gd name="T7" fmla="*/ 28 h 240"/>
                  <a:gd name="T8" fmla="*/ 126 w 230"/>
                  <a:gd name="T9" fmla="*/ 16 h 240"/>
                  <a:gd name="T10" fmla="*/ 102 w 230"/>
                  <a:gd name="T11" fmla="*/ 6 h 240"/>
                  <a:gd name="T12" fmla="*/ 90 w 230"/>
                  <a:gd name="T13" fmla="*/ 4 h 240"/>
                  <a:gd name="T14" fmla="*/ 78 w 230"/>
                  <a:gd name="T15" fmla="*/ 2 h 240"/>
                  <a:gd name="T16" fmla="*/ 66 w 230"/>
                  <a:gd name="T17" fmla="*/ 0 h 240"/>
                  <a:gd name="T18" fmla="*/ 52 w 230"/>
                  <a:gd name="T19" fmla="*/ 2 h 240"/>
                  <a:gd name="T20" fmla="*/ 38 w 230"/>
                  <a:gd name="T21" fmla="*/ 6 h 240"/>
                  <a:gd name="T22" fmla="*/ 26 w 230"/>
                  <a:gd name="T23" fmla="*/ 12 h 240"/>
                  <a:gd name="T24" fmla="*/ 26 w 230"/>
                  <a:gd name="T25" fmla="*/ 12 h 240"/>
                  <a:gd name="T26" fmla="*/ 18 w 230"/>
                  <a:gd name="T27" fmla="*/ 18 h 240"/>
                  <a:gd name="T28" fmla="*/ 14 w 230"/>
                  <a:gd name="T29" fmla="*/ 24 h 240"/>
                  <a:gd name="T30" fmla="*/ 10 w 230"/>
                  <a:gd name="T31" fmla="*/ 30 h 240"/>
                  <a:gd name="T32" fmla="*/ 6 w 230"/>
                  <a:gd name="T33" fmla="*/ 38 h 240"/>
                  <a:gd name="T34" fmla="*/ 2 w 230"/>
                  <a:gd name="T35" fmla="*/ 56 h 240"/>
                  <a:gd name="T36" fmla="*/ 0 w 230"/>
                  <a:gd name="T37" fmla="*/ 76 h 240"/>
                  <a:gd name="T38" fmla="*/ 4 w 230"/>
                  <a:gd name="T39" fmla="*/ 98 h 240"/>
                  <a:gd name="T40" fmla="*/ 10 w 230"/>
                  <a:gd name="T41" fmla="*/ 122 h 240"/>
                  <a:gd name="T42" fmla="*/ 18 w 230"/>
                  <a:gd name="T43" fmla="*/ 144 h 240"/>
                  <a:gd name="T44" fmla="*/ 30 w 230"/>
                  <a:gd name="T45" fmla="*/ 166 h 240"/>
                  <a:gd name="T46" fmla="*/ 44 w 230"/>
                  <a:gd name="T47" fmla="*/ 188 h 240"/>
                  <a:gd name="T48" fmla="*/ 60 w 230"/>
                  <a:gd name="T49" fmla="*/ 206 h 240"/>
                  <a:gd name="T50" fmla="*/ 80 w 230"/>
                  <a:gd name="T51" fmla="*/ 222 h 240"/>
                  <a:gd name="T52" fmla="*/ 90 w 230"/>
                  <a:gd name="T53" fmla="*/ 228 h 240"/>
                  <a:gd name="T54" fmla="*/ 100 w 230"/>
                  <a:gd name="T55" fmla="*/ 234 h 240"/>
                  <a:gd name="T56" fmla="*/ 112 w 230"/>
                  <a:gd name="T57" fmla="*/ 236 h 240"/>
                  <a:gd name="T58" fmla="*/ 124 w 230"/>
                  <a:gd name="T59" fmla="*/ 240 h 240"/>
                  <a:gd name="T60" fmla="*/ 136 w 230"/>
                  <a:gd name="T61" fmla="*/ 240 h 240"/>
                  <a:gd name="T62" fmla="*/ 150 w 230"/>
                  <a:gd name="T63" fmla="*/ 240 h 240"/>
                  <a:gd name="T64" fmla="*/ 164 w 230"/>
                  <a:gd name="T65" fmla="*/ 238 h 240"/>
                  <a:gd name="T66" fmla="*/ 178 w 230"/>
                  <a:gd name="T67" fmla="*/ 234 h 240"/>
                  <a:gd name="T68" fmla="*/ 192 w 230"/>
                  <a:gd name="T69" fmla="*/ 228 h 240"/>
                  <a:gd name="T70" fmla="*/ 206 w 230"/>
                  <a:gd name="T71" fmla="*/ 220 h 240"/>
                  <a:gd name="T72" fmla="*/ 206 w 230"/>
                  <a:gd name="T73" fmla="*/ 220 h 240"/>
                  <a:gd name="T74" fmla="*/ 216 w 230"/>
                  <a:gd name="T75" fmla="*/ 212 h 240"/>
                  <a:gd name="T76" fmla="*/ 224 w 230"/>
                  <a:gd name="T77" fmla="*/ 202 h 240"/>
                  <a:gd name="T78" fmla="*/ 228 w 230"/>
                  <a:gd name="T79" fmla="*/ 190 h 240"/>
                  <a:gd name="T80" fmla="*/ 230 w 230"/>
                  <a:gd name="T81" fmla="*/ 178 h 240"/>
                  <a:gd name="T82" fmla="*/ 228 w 230"/>
                  <a:gd name="T83" fmla="*/ 164 h 240"/>
                  <a:gd name="T84" fmla="*/ 224 w 230"/>
                  <a:gd name="T85" fmla="*/ 150 h 240"/>
                  <a:gd name="T86" fmla="*/ 220 w 230"/>
                  <a:gd name="T87" fmla="*/ 134 h 240"/>
                  <a:gd name="T88" fmla="*/ 214 w 230"/>
                  <a:gd name="T89" fmla="*/ 120 h 240"/>
                  <a:gd name="T90" fmla="*/ 200 w 230"/>
                  <a:gd name="T91" fmla="*/ 94 h 240"/>
                  <a:gd name="T92" fmla="*/ 186 w 230"/>
                  <a:gd name="T93" fmla="*/ 70 h 240"/>
                  <a:gd name="T94" fmla="*/ 172 w 230"/>
                  <a:gd name="T95" fmla="*/ 5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0" h="240">
                    <a:moveTo>
                      <a:pt x="172" y="50"/>
                    </a:moveTo>
                    <a:lnTo>
                      <a:pt x="172" y="50"/>
                    </a:lnTo>
                    <a:lnTo>
                      <a:pt x="160" y="38"/>
                    </a:lnTo>
                    <a:lnTo>
                      <a:pt x="144" y="28"/>
                    </a:lnTo>
                    <a:lnTo>
                      <a:pt x="126" y="16"/>
                    </a:lnTo>
                    <a:lnTo>
                      <a:pt x="102" y="6"/>
                    </a:lnTo>
                    <a:lnTo>
                      <a:pt x="90" y="4"/>
                    </a:lnTo>
                    <a:lnTo>
                      <a:pt x="78" y="2"/>
                    </a:lnTo>
                    <a:lnTo>
                      <a:pt x="66" y="0"/>
                    </a:lnTo>
                    <a:lnTo>
                      <a:pt x="52" y="2"/>
                    </a:lnTo>
                    <a:lnTo>
                      <a:pt x="38" y="6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18" y="18"/>
                    </a:lnTo>
                    <a:lnTo>
                      <a:pt x="14" y="24"/>
                    </a:lnTo>
                    <a:lnTo>
                      <a:pt x="10" y="30"/>
                    </a:lnTo>
                    <a:lnTo>
                      <a:pt x="6" y="38"/>
                    </a:lnTo>
                    <a:lnTo>
                      <a:pt x="2" y="56"/>
                    </a:lnTo>
                    <a:lnTo>
                      <a:pt x="0" y="76"/>
                    </a:lnTo>
                    <a:lnTo>
                      <a:pt x="4" y="98"/>
                    </a:lnTo>
                    <a:lnTo>
                      <a:pt x="10" y="122"/>
                    </a:lnTo>
                    <a:lnTo>
                      <a:pt x="18" y="144"/>
                    </a:lnTo>
                    <a:lnTo>
                      <a:pt x="30" y="166"/>
                    </a:lnTo>
                    <a:lnTo>
                      <a:pt x="44" y="188"/>
                    </a:lnTo>
                    <a:lnTo>
                      <a:pt x="60" y="206"/>
                    </a:lnTo>
                    <a:lnTo>
                      <a:pt x="80" y="222"/>
                    </a:lnTo>
                    <a:lnTo>
                      <a:pt x="90" y="228"/>
                    </a:lnTo>
                    <a:lnTo>
                      <a:pt x="100" y="234"/>
                    </a:lnTo>
                    <a:lnTo>
                      <a:pt x="112" y="236"/>
                    </a:lnTo>
                    <a:lnTo>
                      <a:pt x="124" y="240"/>
                    </a:lnTo>
                    <a:lnTo>
                      <a:pt x="136" y="240"/>
                    </a:lnTo>
                    <a:lnTo>
                      <a:pt x="150" y="240"/>
                    </a:lnTo>
                    <a:lnTo>
                      <a:pt x="164" y="238"/>
                    </a:lnTo>
                    <a:lnTo>
                      <a:pt x="178" y="234"/>
                    </a:lnTo>
                    <a:lnTo>
                      <a:pt x="192" y="228"/>
                    </a:lnTo>
                    <a:lnTo>
                      <a:pt x="206" y="220"/>
                    </a:lnTo>
                    <a:lnTo>
                      <a:pt x="206" y="220"/>
                    </a:lnTo>
                    <a:lnTo>
                      <a:pt x="216" y="212"/>
                    </a:lnTo>
                    <a:lnTo>
                      <a:pt x="224" y="202"/>
                    </a:lnTo>
                    <a:lnTo>
                      <a:pt x="228" y="190"/>
                    </a:lnTo>
                    <a:lnTo>
                      <a:pt x="230" y="178"/>
                    </a:lnTo>
                    <a:lnTo>
                      <a:pt x="228" y="164"/>
                    </a:lnTo>
                    <a:lnTo>
                      <a:pt x="224" y="150"/>
                    </a:lnTo>
                    <a:lnTo>
                      <a:pt x="220" y="134"/>
                    </a:lnTo>
                    <a:lnTo>
                      <a:pt x="214" y="120"/>
                    </a:lnTo>
                    <a:lnTo>
                      <a:pt x="200" y="94"/>
                    </a:lnTo>
                    <a:lnTo>
                      <a:pt x="186" y="70"/>
                    </a:lnTo>
                    <a:lnTo>
                      <a:pt x="172" y="5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66" name="Freeform 26"/>
              <p:cNvSpPr>
                <a:spLocks/>
              </p:cNvSpPr>
              <p:nvPr/>
            </p:nvSpPr>
            <p:spPr bwMode="auto">
              <a:xfrm>
                <a:off x="1678433" y="2905681"/>
                <a:ext cx="101600" cy="139700"/>
              </a:xfrm>
              <a:custGeom>
                <a:avLst/>
                <a:gdLst>
                  <a:gd name="T0" fmla="*/ 8 w 128"/>
                  <a:gd name="T1" fmla="*/ 0 h 176"/>
                  <a:gd name="T2" fmla="*/ 8 w 128"/>
                  <a:gd name="T3" fmla="*/ 0 h 176"/>
                  <a:gd name="T4" fmla="*/ 6 w 128"/>
                  <a:gd name="T5" fmla="*/ 14 h 176"/>
                  <a:gd name="T6" fmla="*/ 2 w 128"/>
                  <a:gd name="T7" fmla="*/ 48 h 176"/>
                  <a:gd name="T8" fmla="*/ 0 w 128"/>
                  <a:gd name="T9" fmla="*/ 68 h 176"/>
                  <a:gd name="T10" fmla="*/ 0 w 128"/>
                  <a:gd name="T11" fmla="*/ 86 h 176"/>
                  <a:gd name="T12" fmla="*/ 2 w 128"/>
                  <a:gd name="T13" fmla="*/ 104 h 176"/>
                  <a:gd name="T14" fmla="*/ 4 w 128"/>
                  <a:gd name="T15" fmla="*/ 110 h 176"/>
                  <a:gd name="T16" fmla="*/ 8 w 128"/>
                  <a:gd name="T17" fmla="*/ 116 h 176"/>
                  <a:gd name="T18" fmla="*/ 8 w 128"/>
                  <a:gd name="T19" fmla="*/ 116 h 176"/>
                  <a:gd name="T20" fmla="*/ 12 w 128"/>
                  <a:gd name="T21" fmla="*/ 120 h 176"/>
                  <a:gd name="T22" fmla="*/ 16 w 128"/>
                  <a:gd name="T23" fmla="*/ 122 h 176"/>
                  <a:gd name="T24" fmla="*/ 22 w 128"/>
                  <a:gd name="T25" fmla="*/ 122 h 176"/>
                  <a:gd name="T26" fmla="*/ 28 w 128"/>
                  <a:gd name="T27" fmla="*/ 122 h 176"/>
                  <a:gd name="T28" fmla="*/ 44 w 128"/>
                  <a:gd name="T29" fmla="*/ 118 h 176"/>
                  <a:gd name="T30" fmla="*/ 58 w 128"/>
                  <a:gd name="T31" fmla="*/ 114 h 176"/>
                  <a:gd name="T32" fmla="*/ 74 w 128"/>
                  <a:gd name="T33" fmla="*/ 110 h 176"/>
                  <a:gd name="T34" fmla="*/ 86 w 128"/>
                  <a:gd name="T35" fmla="*/ 108 h 176"/>
                  <a:gd name="T36" fmla="*/ 92 w 128"/>
                  <a:gd name="T37" fmla="*/ 108 h 176"/>
                  <a:gd name="T38" fmla="*/ 96 w 128"/>
                  <a:gd name="T39" fmla="*/ 108 h 176"/>
                  <a:gd name="T40" fmla="*/ 100 w 128"/>
                  <a:gd name="T41" fmla="*/ 110 h 176"/>
                  <a:gd name="T42" fmla="*/ 102 w 128"/>
                  <a:gd name="T43" fmla="*/ 116 h 176"/>
                  <a:gd name="T44" fmla="*/ 102 w 128"/>
                  <a:gd name="T45" fmla="*/ 116 h 176"/>
                  <a:gd name="T46" fmla="*/ 102 w 128"/>
                  <a:gd name="T47" fmla="*/ 126 h 176"/>
                  <a:gd name="T48" fmla="*/ 102 w 128"/>
                  <a:gd name="T49" fmla="*/ 134 h 176"/>
                  <a:gd name="T50" fmla="*/ 100 w 128"/>
                  <a:gd name="T51" fmla="*/ 144 h 176"/>
                  <a:gd name="T52" fmla="*/ 96 w 128"/>
                  <a:gd name="T53" fmla="*/ 152 h 176"/>
                  <a:gd name="T54" fmla="*/ 88 w 128"/>
                  <a:gd name="T55" fmla="*/ 160 h 176"/>
                  <a:gd name="T56" fmla="*/ 74 w 128"/>
                  <a:gd name="T57" fmla="*/ 166 h 176"/>
                  <a:gd name="T58" fmla="*/ 58 w 128"/>
                  <a:gd name="T59" fmla="*/ 172 h 176"/>
                  <a:gd name="T60" fmla="*/ 38 w 128"/>
                  <a:gd name="T61" fmla="*/ 176 h 176"/>
                  <a:gd name="T62" fmla="*/ 38 w 128"/>
                  <a:gd name="T63" fmla="*/ 176 h 176"/>
                  <a:gd name="T64" fmla="*/ 52 w 128"/>
                  <a:gd name="T65" fmla="*/ 174 h 176"/>
                  <a:gd name="T66" fmla="*/ 66 w 128"/>
                  <a:gd name="T67" fmla="*/ 172 h 176"/>
                  <a:gd name="T68" fmla="*/ 82 w 128"/>
                  <a:gd name="T69" fmla="*/ 170 h 176"/>
                  <a:gd name="T70" fmla="*/ 100 w 128"/>
                  <a:gd name="T71" fmla="*/ 166 h 176"/>
                  <a:gd name="T72" fmla="*/ 114 w 128"/>
                  <a:gd name="T73" fmla="*/ 158 h 176"/>
                  <a:gd name="T74" fmla="*/ 120 w 128"/>
                  <a:gd name="T75" fmla="*/ 154 h 176"/>
                  <a:gd name="T76" fmla="*/ 124 w 128"/>
                  <a:gd name="T77" fmla="*/ 148 h 176"/>
                  <a:gd name="T78" fmla="*/ 126 w 128"/>
                  <a:gd name="T79" fmla="*/ 144 h 176"/>
                  <a:gd name="T80" fmla="*/ 128 w 128"/>
                  <a:gd name="T81" fmla="*/ 136 h 176"/>
                  <a:gd name="T82" fmla="*/ 128 w 128"/>
                  <a:gd name="T83" fmla="*/ 136 h 176"/>
                  <a:gd name="T84" fmla="*/ 126 w 128"/>
                  <a:gd name="T85" fmla="*/ 118 h 176"/>
                  <a:gd name="T86" fmla="*/ 122 w 128"/>
                  <a:gd name="T87" fmla="*/ 102 h 176"/>
                  <a:gd name="T88" fmla="*/ 118 w 128"/>
                  <a:gd name="T89" fmla="*/ 96 h 176"/>
                  <a:gd name="T90" fmla="*/ 114 w 128"/>
                  <a:gd name="T91" fmla="*/ 92 h 176"/>
                  <a:gd name="T92" fmla="*/ 110 w 128"/>
                  <a:gd name="T93" fmla="*/ 88 h 176"/>
                  <a:gd name="T94" fmla="*/ 104 w 128"/>
                  <a:gd name="T95" fmla="*/ 86 h 176"/>
                  <a:gd name="T96" fmla="*/ 92 w 128"/>
                  <a:gd name="T97" fmla="*/ 84 h 176"/>
                  <a:gd name="T98" fmla="*/ 76 w 128"/>
                  <a:gd name="T99" fmla="*/ 86 h 176"/>
                  <a:gd name="T100" fmla="*/ 60 w 128"/>
                  <a:gd name="T101" fmla="*/ 90 h 176"/>
                  <a:gd name="T102" fmla="*/ 42 w 128"/>
                  <a:gd name="T103" fmla="*/ 98 h 176"/>
                  <a:gd name="T104" fmla="*/ 42 w 128"/>
                  <a:gd name="T105" fmla="*/ 98 h 176"/>
                  <a:gd name="T106" fmla="*/ 36 w 128"/>
                  <a:gd name="T107" fmla="*/ 100 h 176"/>
                  <a:gd name="T108" fmla="*/ 32 w 128"/>
                  <a:gd name="T109" fmla="*/ 100 h 176"/>
                  <a:gd name="T110" fmla="*/ 26 w 128"/>
                  <a:gd name="T111" fmla="*/ 100 h 176"/>
                  <a:gd name="T112" fmla="*/ 22 w 128"/>
                  <a:gd name="T113" fmla="*/ 96 h 176"/>
                  <a:gd name="T114" fmla="*/ 16 w 128"/>
                  <a:gd name="T115" fmla="*/ 88 h 176"/>
                  <a:gd name="T116" fmla="*/ 12 w 128"/>
                  <a:gd name="T117" fmla="*/ 74 h 176"/>
                  <a:gd name="T118" fmla="*/ 10 w 128"/>
                  <a:gd name="T119" fmla="*/ 58 h 176"/>
                  <a:gd name="T120" fmla="*/ 8 w 128"/>
                  <a:gd name="T121" fmla="*/ 38 h 176"/>
                  <a:gd name="T122" fmla="*/ 8 w 128"/>
                  <a:gd name="T123" fmla="*/ 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8" h="176">
                    <a:moveTo>
                      <a:pt x="8" y="0"/>
                    </a:moveTo>
                    <a:lnTo>
                      <a:pt x="8" y="0"/>
                    </a:lnTo>
                    <a:lnTo>
                      <a:pt x="6" y="14"/>
                    </a:lnTo>
                    <a:lnTo>
                      <a:pt x="2" y="48"/>
                    </a:lnTo>
                    <a:lnTo>
                      <a:pt x="0" y="68"/>
                    </a:lnTo>
                    <a:lnTo>
                      <a:pt x="0" y="86"/>
                    </a:lnTo>
                    <a:lnTo>
                      <a:pt x="2" y="104"/>
                    </a:lnTo>
                    <a:lnTo>
                      <a:pt x="4" y="110"/>
                    </a:lnTo>
                    <a:lnTo>
                      <a:pt x="8" y="116"/>
                    </a:lnTo>
                    <a:lnTo>
                      <a:pt x="8" y="116"/>
                    </a:lnTo>
                    <a:lnTo>
                      <a:pt x="12" y="120"/>
                    </a:lnTo>
                    <a:lnTo>
                      <a:pt x="16" y="122"/>
                    </a:lnTo>
                    <a:lnTo>
                      <a:pt x="22" y="122"/>
                    </a:lnTo>
                    <a:lnTo>
                      <a:pt x="28" y="122"/>
                    </a:lnTo>
                    <a:lnTo>
                      <a:pt x="44" y="118"/>
                    </a:lnTo>
                    <a:lnTo>
                      <a:pt x="58" y="114"/>
                    </a:lnTo>
                    <a:lnTo>
                      <a:pt x="74" y="110"/>
                    </a:lnTo>
                    <a:lnTo>
                      <a:pt x="86" y="108"/>
                    </a:lnTo>
                    <a:lnTo>
                      <a:pt x="92" y="108"/>
                    </a:lnTo>
                    <a:lnTo>
                      <a:pt x="96" y="108"/>
                    </a:lnTo>
                    <a:lnTo>
                      <a:pt x="100" y="110"/>
                    </a:lnTo>
                    <a:lnTo>
                      <a:pt x="102" y="116"/>
                    </a:lnTo>
                    <a:lnTo>
                      <a:pt x="102" y="116"/>
                    </a:lnTo>
                    <a:lnTo>
                      <a:pt x="102" y="126"/>
                    </a:lnTo>
                    <a:lnTo>
                      <a:pt x="102" y="134"/>
                    </a:lnTo>
                    <a:lnTo>
                      <a:pt x="100" y="144"/>
                    </a:lnTo>
                    <a:lnTo>
                      <a:pt x="96" y="152"/>
                    </a:lnTo>
                    <a:lnTo>
                      <a:pt x="88" y="160"/>
                    </a:lnTo>
                    <a:lnTo>
                      <a:pt x="74" y="166"/>
                    </a:lnTo>
                    <a:lnTo>
                      <a:pt x="58" y="172"/>
                    </a:lnTo>
                    <a:lnTo>
                      <a:pt x="38" y="176"/>
                    </a:lnTo>
                    <a:lnTo>
                      <a:pt x="38" y="176"/>
                    </a:lnTo>
                    <a:lnTo>
                      <a:pt x="52" y="174"/>
                    </a:lnTo>
                    <a:lnTo>
                      <a:pt x="66" y="172"/>
                    </a:lnTo>
                    <a:lnTo>
                      <a:pt x="82" y="170"/>
                    </a:lnTo>
                    <a:lnTo>
                      <a:pt x="100" y="166"/>
                    </a:lnTo>
                    <a:lnTo>
                      <a:pt x="114" y="158"/>
                    </a:lnTo>
                    <a:lnTo>
                      <a:pt x="120" y="154"/>
                    </a:lnTo>
                    <a:lnTo>
                      <a:pt x="124" y="148"/>
                    </a:lnTo>
                    <a:lnTo>
                      <a:pt x="126" y="144"/>
                    </a:lnTo>
                    <a:lnTo>
                      <a:pt x="128" y="136"/>
                    </a:lnTo>
                    <a:lnTo>
                      <a:pt x="128" y="136"/>
                    </a:lnTo>
                    <a:lnTo>
                      <a:pt x="126" y="118"/>
                    </a:lnTo>
                    <a:lnTo>
                      <a:pt x="122" y="102"/>
                    </a:lnTo>
                    <a:lnTo>
                      <a:pt x="118" y="96"/>
                    </a:lnTo>
                    <a:lnTo>
                      <a:pt x="114" y="92"/>
                    </a:lnTo>
                    <a:lnTo>
                      <a:pt x="110" y="88"/>
                    </a:lnTo>
                    <a:lnTo>
                      <a:pt x="104" y="86"/>
                    </a:lnTo>
                    <a:lnTo>
                      <a:pt x="92" y="84"/>
                    </a:lnTo>
                    <a:lnTo>
                      <a:pt x="76" y="86"/>
                    </a:lnTo>
                    <a:lnTo>
                      <a:pt x="60" y="90"/>
                    </a:lnTo>
                    <a:lnTo>
                      <a:pt x="42" y="98"/>
                    </a:lnTo>
                    <a:lnTo>
                      <a:pt x="42" y="98"/>
                    </a:lnTo>
                    <a:lnTo>
                      <a:pt x="36" y="100"/>
                    </a:lnTo>
                    <a:lnTo>
                      <a:pt x="32" y="100"/>
                    </a:lnTo>
                    <a:lnTo>
                      <a:pt x="26" y="100"/>
                    </a:lnTo>
                    <a:lnTo>
                      <a:pt x="22" y="96"/>
                    </a:lnTo>
                    <a:lnTo>
                      <a:pt x="16" y="88"/>
                    </a:lnTo>
                    <a:lnTo>
                      <a:pt x="12" y="74"/>
                    </a:lnTo>
                    <a:lnTo>
                      <a:pt x="10" y="58"/>
                    </a:lnTo>
                    <a:lnTo>
                      <a:pt x="8" y="3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CB8F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67" name="Freeform 27"/>
              <p:cNvSpPr>
                <a:spLocks/>
              </p:cNvSpPr>
              <p:nvPr/>
            </p:nvSpPr>
            <p:spPr bwMode="auto">
              <a:xfrm>
                <a:off x="1678433" y="2905681"/>
                <a:ext cx="101600" cy="139700"/>
              </a:xfrm>
              <a:custGeom>
                <a:avLst/>
                <a:gdLst>
                  <a:gd name="T0" fmla="*/ 8 w 128"/>
                  <a:gd name="T1" fmla="*/ 0 h 176"/>
                  <a:gd name="T2" fmla="*/ 8 w 128"/>
                  <a:gd name="T3" fmla="*/ 0 h 176"/>
                  <a:gd name="T4" fmla="*/ 6 w 128"/>
                  <a:gd name="T5" fmla="*/ 14 h 176"/>
                  <a:gd name="T6" fmla="*/ 2 w 128"/>
                  <a:gd name="T7" fmla="*/ 48 h 176"/>
                  <a:gd name="T8" fmla="*/ 0 w 128"/>
                  <a:gd name="T9" fmla="*/ 68 h 176"/>
                  <a:gd name="T10" fmla="*/ 0 w 128"/>
                  <a:gd name="T11" fmla="*/ 86 h 176"/>
                  <a:gd name="T12" fmla="*/ 2 w 128"/>
                  <a:gd name="T13" fmla="*/ 104 h 176"/>
                  <a:gd name="T14" fmla="*/ 4 w 128"/>
                  <a:gd name="T15" fmla="*/ 110 h 176"/>
                  <a:gd name="T16" fmla="*/ 8 w 128"/>
                  <a:gd name="T17" fmla="*/ 116 h 176"/>
                  <a:gd name="T18" fmla="*/ 8 w 128"/>
                  <a:gd name="T19" fmla="*/ 116 h 176"/>
                  <a:gd name="T20" fmla="*/ 12 w 128"/>
                  <a:gd name="T21" fmla="*/ 120 h 176"/>
                  <a:gd name="T22" fmla="*/ 16 w 128"/>
                  <a:gd name="T23" fmla="*/ 122 h 176"/>
                  <a:gd name="T24" fmla="*/ 22 w 128"/>
                  <a:gd name="T25" fmla="*/ 122 h 176"/>
                  <a:gd name="T26" fmla="*/ 28 w 128"/>
                  <a:gd name="T27" fmla="*/ 122 h 176"/>
                  <a:gd name="T28" fmla="*/ 44 w 128"/>
                  <a:gd name="T29" fmla="*/ 118 h 176"/>
                  <a:gd name="T30" fmla="*/ 58 w 128"/>
                  <a:gd name="T31" fmla="*/ 114 h 176"/>
                  <a:gd name="T32" fmla="*/ 74 w 128"/>
                  <a:gd name="T33" fmla="*/ 110 h 176"/>
                  <a:gd name="T34" fmla="*/ 86 w 128"/>
                  <a:gd name="T35" fmla="*/ 108 h 176"/>
                  <a:gd name="T36" fmla="*/ 92 w 128"/>
                  <a:gd name="T37" fmla="*/ 108 h 176"/>
                  <a:gd name="T38" fmla="*/ 96 w 128"/>
                  <a:gd name="T39" fmla="*/ 108 h 176"/>
                  <a:gd name="T40" fmla="*/ 100 w 128"/>
                  <a:gd name="T41" fmla="*/ 110 h 176"/>
                  <a:gd name="T42" fmla="*/ 102 w 128"/>
                  <a:gd name="T43" fmla="*/ 116 h 176"/>
                  <a:gd name="T44" fmla="*/ 102 w 128"/>
                  <a:gd name="T45" fmla="*/ 116 h 176"/>
                  <a:gd name="T46" fmla="*/ 102 w 128"/>
                  <a:gd name="T47" fmla="*/ 126 h 176"/>
                  <a:gd name="T48" fmla="*/ 102 w 128"/>
                  <a:gd name="T49" fmla="*/ 134 h 176"/>
                  <a:gd name="T50" fmla="*/ 100 w 128"/>
                  <a:gd name="T51" fmla="*/ 144 h 176"/>
                  <a:gd name="T52" fmla="*/ 96 w 128"/>
                  <a:gd name="T53" fmla="*/ 152 h 176"/>
                  <a:gd name="T54" fmla="*/ 88 w 128"/>
                  <a:gd name="T55" fmla="*/ 160 h 176"/>
                  <a:gd name="T56" fmla="*/ 74 w 128"/>
                  <a:gd name="T57" fmla="*/ 166 h 176"/>
                  <a:gd name="T58" fmla="*/ 58 w 128"/>
                  <a:gd name="T59" fmla="*/ 172 h 176"/>
                  <a:gd name="T60" fmla="*/ 38 w 128"/>
                  <a:gd name="T61" fmla="*/ 176 h 176"/>
                  <a:gd name="T62" fmla="*/ 38 w 128"/>
                  <a:gd name="T63" fmla="*/ 176 h 176"/>
                  <a:gd name="T64" fmla="*/ 52 w 128"/>
                  <a:gd name="T65" fmla="*/ 174 h 176"/>
                  <a:gd name="T66" fmla="*/ 66 w 128"/>
                  <a:gd name="T67" fmla="*/ 172 h 176"/>
                  <a:gd name="T68" fmla="*/ 82 w 128"/>
                  <a:gd name="T69" fmla="*/ 170 h 176"/>
                  <a:gd name="T70" fmla="*/ 100 w 128"/>
                  <a:gd name="T71" fmla="*/ 166 h 176"/>
                  <a:gd name="T72" fmla="*/ 114 w 128"/>
                  <a:gd name="T73" fmla="*/ 158 h 176"/>
                  <a:gd name="T74" fmla="*/ 120 w 128"/>
                  <a:gd name="T75" fmla="*/ 154 h 176"/>
                  <a:gd name="T76" fmla="*/ 124 w 128"/>
                  <a:gd name="T77" fmla="*/ 148 h 176"/>
                  <a:gd name="T78" fmla="*/ 126 w 128"/>
                  <a:gd name="T79" fmla="*/ 144 h 176"/>
                  <a:gd name="T80" fmla="*/ 128 w 128"/>
                  <a:gd name="T81" fmla="*/ 136 h 176"/>
                  <a:gd name="T82" fmla="*/ 128 w 128"/>
                  <a:gd name="T83" fmla="*/ 136 h 176"/>
                  <a:gd name="T84" fmla="*/ 126 w 128"/>
                  <a:gd name="T85" fmla="*/ 118 h 176"/>
                  <a:gd name="T86" fmla="*/ 122 w 128"/>
                  <a:gd name="T87" fmla="*/ 102 h 176"/>
                  <a:gd name="T88" fmla="*/ 118 w 128"/>
                  <a:gd name="T89" fmla="*/ 96 h 176"/>
                  <a:gd name="T90" fmla="*/ 114 w 128"/>
                  <a:gd name="T91" fmla="*/ 92 h 176"/>
                  <a:gd name="T92" fmla="*/ 110 w 128"/>
                  <a:gd name="T93" fmla="*/ 88 h 176"/>
                  <a:gd name="T94" fmla="*/ 104 w 128"/>
                  <a:gd name="T95" fmla="*/ 86 h 176"/>
                  <a:gd name="T96" fmla="*/ 92 w 128"/>
                  <a:gd name="T97" fmla="*/ 84 h 176"/>
                  <a:gd name="T98" fmla="*/ 76 w 128"/>
                  <a:gd name="T99" fmla="*/ 86 h 176"/>
                  <a:gd name="T100" fmla="*/ 60 w 128"/>
                  <a:gd name="T101" fmla="*/ 90 h 176"/>
                  <a:gd name="T102" fmla="*/ 42 w 128"/>
                  <a:gd name="T103" fmla="*/ 98 h 176"/>
                  <a:gd name="T104" fmla="*/ 42 w 128"/>
                  <a:gd name="T105" fmla="*/ 98 h 176"/>
                  <a:gd name="T106" fmla="*/ 36 w 128"/>
                  <a:gd name="T107" fmla="*/ 100 h 176"/>
                  <a:gd name="T108" fmla="*/ 32 w 128"/>
                  <a:gd name="T109" fmla="*/ 100 h 176"/>
                  <a:gd name="T110" fmla="*/ 26 w 128"/>
                  <a:gd name="T111" fmla="*/ 100 h 176"/>
                  <a:gd name="T112" fmla="*/ 22 w 128"/>
                  <a:gd name="T113" fmla="*/ 96 h 176"/>
                  <a:gd name="T114" fmla="*/ 16 w 128"/>
                  <a:gd name="T115" fmla="*/ 88 h 176"/>
                  <a:gd name="T116" fmla="*/ 12 w 128"/>
                  <a:gd name="T117" fmla="*/ 74 h 176"/>
                  <a:gd name="T118" fmla="*/ 10 w 128"/>
                  <a:gd name="T119" fmla="*/ 58 h 176"/>
                  <a:gd name="T120" fmla="*/ 8 w 128"/>
                  <a:gd name="T121" fmla="*/ 38 h 176"/>
                  <a:gd name="T122" fmla="*/ 8 w 128"/>
                  <a:gd name="T123" fmla="*/ 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8" h="176">
                    <a:moveTo>
                      <a:pt x="8" y="0"/>
                    </a:moveTo>
                    <a:lnTo>
                      <a:pt x="8" y="0"/>
                    </a:lnTo>
                    <a:lnTo>
                      <a:pt x="6" y="14"/>
                    </a:lnTo>
                    <a:lnTo>
                      <a:pt x="2" y="48"/>
                    </a:lnTo>
                    <a:lnTo>
                      <a:pt x="0" y="68"/>
                    </a:lnTo>
                    <a:lnTo>
                      <a:pt x="0" y="86"/>
                    </a:lnTo>
                    <a:lnTo>
                      <a:pt x="2" y="104"/>
                    </a:lnTo>
                    <a:lnTo>
                      <a:pt x="4" y="110"/>
                    </a:lnTo>
                    <a:lnTo>
                      <a:pt x="8" y="116"/>
                    </a:lnTo>
                    <a:lnTo>
                      <a:pt x="8" y="116"/>
                    </a:lnTo>
                    <a:lnTo>
                      <a:pt x="12" y="120"/>
                    </a:lnTo>
                    <a:lnTo>
                      <a:pt x="16" y="122"/>
                    </a:lnTo>
                    <a:lnTo>
                      <a:pt x="22" y="122"/>
                    </a:lnTo>
                    <a:lnTo>
                      <a:pt x="28" y="122"/>
                    </a:lnTo>
                    <a:lnTo>
                      <a:pt x="44" y="118"/>
                    </a:lnTo>
                    <a:lnTo>
                      <a:pt x="58" y="114"/>
                    </a:lnTo>
                    <a:lnTo>
                      <a:pt x="74" y="110"/>
                    </a:lnTo>
                    <a:lnTo>
                      <a:pt x="86" y="108"/>
                    </a:lnTo>
                    <a:lnTo>
                      <a:pt x="92" y="108"/>
                    </a:lnTo>
                    <a:lnTo>
                      <a:pt x="96" y="108"/>
                    </a:lnTo>
                    <a:lnTo>
                      <a:pt x="100" y="110"/>
                    </a:lnTo>
                    <a:lnTo>
                      <a:pt x="102" y="116"/>
                    </a:lnTo>
                    <a:lnTo>
                      <a:pt x="102" y="116"/>
                    </a:lnTo>
                    <a:lnTo>
                      <a:pt x="102" y="126"/>
                    </a:lnTo>
                    <a:lnTo>
                      <a:pt x="102" y="134"/>
                    </a:lnTo>
                    <a:lnTo>
                      <a:pt x="100" y="144"/>
                    </a:lnTo>
                    <a:lnTo>
                      <a:pt x="96" y="152"/>
                    </a:lnTo>
                    <a:lnTo>
                      <a:pt x="88" y="160"/>
                    </a:lnTo>
                    <a:lnTo>
                      <a:pt x="74" y="166"/>
                    </a:lnTo>
                    <a:lnTo>
                      <a:pt x="58" y="172"/>
                    </a:lnTo>
                    <a:lnTo>
                      <a:pt x="38" y="176"/>
                    </a:lnTo>
                    <a:lnTo>
                      <a:pt x="38" y="176"/>
                    </a:lnTo>
                    <a:lnTo>
                      <a:pt x="52" y="174"/>
                    </a:lnTo>
                    <a:lnTo>
                      <a:pt x="66" y="172"/>
                    </a:lnTo>
                    <a:lnTo>
                      <a:pt x="82" y="170"/>
                    </a:lnTo>
                    <a:lnTo>
                      <a:pt x="100" y="166"/>
                    </a:lnTo>
                    <a:lnTo>
                      <a:pt x="114" y="158"/>
                    </a:lnTo>
                    <a:lnTo>
                      <a:pt x="120" y="154"/>
                    </a:lnTo>
                    <a:lnTo>
                      <a:pt x="124" y="148"/>
                    </a:lnTo>
                    <a:lnTo>
                      <a:pt x="126" y="144"/>
                    </a:lnTo>
                    <a:lnTo>
                      <a:pt x="128" y="136"/>
                    </a:lnTo>
                    <a:lnTo>
                      <a:pt x="128" y="136"/>
                    </a:lnTo>
                    <a:lnTo>
                      <a:pt x="126" y="118"/>
                    </a:lnTo>
                    <a:lnTo>
                      <a:pt x="122" y="102"/>
                    </a:lnTo>
                    <a:lnTo>
                      <a:pt x="118" y="96"/>
                    </a:lnTo>
                    <a:lnTo>
                      <a:pt x="114" y="92"/>
                    </a:lnTo>
                    <a:lnTo>
                      <a:pt x="110" y="88"/>
                    </a:lnTo>
                    <a:lnTo>
                      <a:pt x="104" y="86"/>
                    </a:lnTo>
                    <a:lnTo>
                      <a:pt x="92" y="84"/>
                    </a:lnTo>
                    <a:lnTo>
                      <a:pt x="76" y="86"/>
                    </a:lnTo>
                    <a:lnTo>
                      <a:pt x="60" y="90"/>
                    </a:lnTo>
                    <a:lnTo>
                      <a:pt x="42" y="98"/>
                    </a:lnTo>
                    <a:lnTo>
                      <a:pt x="42" y="98"/>
                    </a:lnTo>
                    <a:lnTo>
                      <a:pt x="36" y="100"/>
                    </a:lnTo>
                    <a:lnTo>
                      <a:pt x="32" y="100"/>
                    </a:lnTo>
                    <a:lnTo>
                      <a:pt x="26" y="100"/>
                    </a:lnTo>
                    <a:lnTo>
                      <a:pt x="22" y="96"/>
                    </a:lnTo>
                    <a:lnTo>
                      <a:pt x="16" y="88"/>
                    </a:lnTo>
                    <a:lnTo>
                      <a:pt x="12" y="74"/>
                    </a:lnTo>
                    <a:lnTo>
                      <a:pt x="10" y="58"/>
                    </a:lnTo>
                    <a:lnTo>
                      <a:pt x="8" y="38"/>
                    </a:lnTo>
                    <a:lnTo>
                      <a:pt x="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68" name="Freeform 28"/>
              <p:cNvSpPr>
                <a:spLocks/>
              </p:cNvSpPr>
              <p:nvPr/>
            </p:nvSpPr>
            <p:spPr bwMode="auto">
              <a:xfrm>
                <a:off x="1541908" y="2934256"/>
                <a:ext cx="42863" cy="61913"/>
              </a:xfrm>
              <a:custGeom>
                <a:avLst/>
                <a:gdLst>
                  <a:gd name="T0" fmla="*/ 54 w 54"/>
                  <a:gd name="T1" fmla="*/ 34 h 78"/>
                  <a:gd name="T2" fmla="*/ 54 w 54"/>
                  <a:gd name="T3" fmla="*/ 34 h 78"/>
                  <a:gd name="T4" fmla="*/ 54 w 54"/>
                  <a:gd name="T5" fmla="*/ 50 h 78"/>
                  <a:gd name="T6" fmla="*/ 52 w 54"/>
                  <a:gd name="T7" fmla="*/ 64 h 78"/>
                  <a:gd name="T8" fmla="*/ 48 w 54"/>
                  <a:gd name="T9" fmla="*/ 68 h 78"/>
                  <a:gd name="T10" fmla="*/ 46 w 54"/>
                  <a:gd name="T11" fmla="*/ 74 h 78"/>
                  <a:gd name="T12" fmla="*/ 40 w 54"/>
                  <a:gd name="T13" fmla="*/ 76 h 78"/>
                  <a:gd name="T14" fmla="*/ 36 w 54"/>
                  <a:gd name="T15" fmla="*/ 78 h 78"/>
                  <a:gd name="T16" fmla="*/ 36 w 54"/>
                  <a:gd name="T17" fmla="*/ 78 h 78"/>
                  <a:gd name="T18" fmla="*/ 30 w 54"/>
                  <a:gd name="T19" fmla="*/ 78 h 78"/>
                  <a:gd name="T20" fmla="*/ 24 w 54"/>
                  <a:gd name="T21" fmla="*/ 78 h 78"/>
                  <a:gd name="T22" fmla="*/ 20 w 54"/>
                  <a:gd name="T23" fmla="*/ 74 h 78"/>
                  <a:gd name="T24" fmla="*/ 14 w 54"/>
                  <a:gd name="T25" fmla="*/ 70 h 78"/>
                  <a:gd name="T26" fmla="*/ 6 w 54"/>
                  <a:gd name="T27" fmla="*/ 60 h 78"/>
                  <a:gd name="T28" fmla="*/ 2 w 54"/>
                  <a:gd name="T29" fmla="*/ 44 h 78"/>
                  <a:gd name="T30" fmla="*/ 2 w 54"/>
                  <a:gd name="T31" fmla="*/ 44 h 78"/>
                  <a:gd name="T32" fmla="*/ 0 w 54"/>
                  <a:gd name="T33" fmla="*/ 28 h 78"/>
                  <a:gd name="T34" fmla="*/ 4 w 54"/>
                  <a:gd name="T35" fmla="*/ 16 h 78"/>
                  <a:gd name="T36" fmla="*/ 6 w 54"/>
                  <a:gd name="T37" fmla="*/ 10 h 78"/>
                  <a:gd name="T38" fmla="*/ 10 w 54"/>
                  <a:gd name="T39" fmla="*/ 6 h 78"/>
                  <a:gd name="T40" fmla="*/ 14 w 54"/>
                  <a:gd name="T41" fmla="*/ 2 h 78"/>
                  <a:gd name="T42" fmla="*/ 20 w 54"/>
                  <a:gd name="T43" fmla="*/ 0 h 78"/>
                  <a:gd name="T44" fmla="*/ 20 w 54"/>
                  <a:gd name="T45" fmla="*/ 0 h 78"/>
                  <a:gd name="T46" fmla="*/ 26 w 54"/>
                  <a:gd name="T47" fmla="*/ 0 h 78"/>
                  <a:gd name="T48" fmla="*/ 30 w 54"/>
                  <a:gd name="T49" fmla="*/ 0 h 78"/>
                  <a:gd name="T50" fmla="*/ 36 w 54"/>
                  <a:gd name="T51" fmla="*/ 4 h 78"/>
                  <a:gd name="T52" fmla="*/ 40 w 54"/>
                  <a:gd name="T53" fmla="*/ 8 h 78"/>
                  <a:gd name="T54" fmla="*/ 48 w 54"/>
                  <a:gd name="T55" fmla="*/ 20 h 78"/>
                  <a:gd name="T56" fmla="*/ 54 w 54"/>
                  <a:gd name="T57" fmla="*/ 3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4" h="78">
                    <a:moveTo>
                      <a:pt x="54" y="34"/>
                    </a:moveTo>
                    <a:lnTo>
                      <a:pt x="54" y="34"/>
                    </a:lnTo>
                    <a:lnTo>
                      <a:pt x="54" y="50"/>
                    </a:lnTo>
                    <a:lnTo>
                      <a:pt x="52" y="64"/>
                    </a:lnTo>
                    <a:lnTo>
                      <a:pt x="48" y="68"/>
                    </a:lnTo>
                    <a:lnTo>
                      <a:pt x="46" y="74"/>
                    </a:lnTo>
                    <a:lnTo>
                      <a:pt x="40" y="76"/>
                    </a:lnTo>
                    <a:lnTo>
                      <a:pt x="36" y="78"/>
                    </a:lnTo>
                    <a:lnTo>
                      <a:pt x="36" y="78"/>
                    </a:lnTo>
                    <a:lnTo>
                      <a:pt x="30" y="78"/>
                    </a:lnTo>
                    <a:lnTo>
                      <a:pt x="24" y="78"/>
                    </a:lnTo>
                    <a:lnTo>
                      <a:pt x="20" y="74"/>
                    </a:lnTo>
                    <a:lnTo>
                      <a:pt x="14" y="70"/>
                    </a:lnTo>
                    <a:lnTo>
                      <a:pt x="6" y="60"/>
                    </a:lnTo>
                    <a:lnTo>
                      <a:pt x="2" y="44"/>
                    </a:lnTo>
                    <a:lnTo>
                      <a:pt x="2" y="44"/>
                    </a:lnTo>
                    <a:lnTo>
                      <a:pt x="0" y="28"/>
                    </a:lnTo>
                    <a:lnTo>
                      <a:pt x="4" y="16"/>
                    </a:lnTo>
                    <a:lnTo>
                      <a:pt x="6" y="10"/>
                    </a:lnTo>
                    <a:lnTo>
                      <a:pt x="10" y="6"/>
                    </a:lnTo>
                    <a:lnTo>
                      <a:pt x="14" y="2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26" y="0"/>
                    </a:lnTo>
                    <a:lnTo>
                      <a:pt x="30" y="0"/>
                    </a:lnTo>
                    <a:lnTo>
                      <a:pt x="36" y="4"/>
                    </a:lnTo>
                    <a:lnTo>
                      <a:pt x="40" y="8"/>
                    </a:lnTo>
                    <a:lnTo>
                      <a:pt x="48" y="20"/>
                    </a:lnTo>
                    <a:lnTo>
                      <a:pt x="54" y="34"/>
                    </a:lnTo>
                    <a:close/>
                  </a:path>
                </a:pathLst>
              </a:custGeom>
              <a:solidFill>
                <a:srgbClr val="1B130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69" name="Freeform 29"/>
              <p:cNvSpPr>
                <a:spLocks/>
              </p:cNvSpPr>
              <p:nvPr/>
            </p:nvSpPr>
            <p:spPr bwMode="auto">
              <a:xfrm>
                <a:off x="1541908" y="2934256"/>
                <a:ext cx="42863" cy="61913"/>
              </a:xfrm>
              <a:custGeom>
                <a:avLst/>
                <a:gdLst>
                  <a:gd name="T0" fmla="*/ 54 w 54"/>
                  <a:gd name="T1" fmla="*/ 34 h 78"/>
                  <a:gd name="T2" fmla="*/ 54 w 54"/>
                  <a:gd name="T3" fmla="*/ 34 h 78"/>
                  <a:gd name="T4" fmla="*/ 54 w 54"/>
                  <a:gd name="T5" fmla="*/ 50 h 78"/>
                  <a:gd name="T6" fmla="*/ 52 w 54"/>
                  <a:gd name="T7" fmla="*/ 64 h 78"/>
                  <a:gd name="T8" fmla="*/ 48 w 54"/>
                  <a:gd name="T9" fmla="*/ 68 h 78"/>
                  <a:gd name="T10" fmla="*/ 46 w 54"/>
                  <a:gd name="T11" fmla="*/ 74 h 78"/>
                  <a:gd name="T12" fmla="*/ 40 w 54"/>
                  <a:gd name="T13" fmla="*/ 76 h 78"/>
                  <a:gd name="T14" fmla="*/ 36 w 54"/>
                  <a:gd name="T15" fmla="*/ 78 h 78"/>
                  <a:gd name="T16" fmla="*/ 36 w 54"/>
                  <a:gd name="T17" fmla="*/ 78 h 78"/>
                  <a:gd name="T18" fmla="*/ 30 w 54"/>
                  <a:gd name="T19" fmla="*/ 78 h 78"/>
                  <a:gd name="T20" fmla="*/ 24 w 54"/>
                  <a:gd name="T21" fmla="*/ 78 h 78"/>
                  <a:gd name="T22" fmla="*/ 20 w 54"/>
                  <a:gd name="T23" fmla="*/ 74 h 78"/>
                  <a:gd name="T24" fmla="*/ 14 w 54"/>
                  <a:gd name="T25" fmla="*/ 70 h 78"/>
                  <a:gd name="T26" fmla="*/ 6 w 54"/>
                  <a:gd name="T27" fmla="*/ 60 h 78"/>
                  <a:gd name="T28" fmla="*/ 2 w 54"/>
                  <a:gd name="T29" fmla="*/ 44 h 78"/>
                  <a:gd name="T30" fmla="*/ 2 w 54"/>
                  <a:gd name="T31" fmla="*/ 44 h 78"/>
                  <a:gd name="T32" fmla="*/ 0 w 54"/>
                  <a:gd name="T33" fmla="*/ 28 h 78"/>
                  <a:gd name="T34" fmla="*/ 4 w 54"/>
                  <a:gd name="T35" fmla="*/ 16 h 78"/>
                  <a:gd name="T36" fmla="*/ 6 w 54"/>
                  <a:gd name="T37" fmla="*/ 10 h 78"/>
                  <a:gd name="T38" fmla="*/ 10 w 54"/>
                  <a:gd name="T39" fmla="*/ 6 h 78"/>
                  <a:gd name="T40" fmla="*/ 14 w 54"/>
                  <a:gd name="T41" fmla="*/ 2 h 78"/>
                  <a:gd name="T42" fmla="*/ 20 w 54"/>
                  <a:gd name="T43" fmla="*/ 0 h 78"/>
                  <a:gd name="T44" fmla="*/ 20 w 54"/>
                  <a:gd name="T45" fmla="*/ 0 h 78"/>
                  <a:gd name="T46" fmla="*/ 26 w 54"/>
                  <a:gd name="T47" fmla="*/ 0 h 78"/>
                  <a:gd name="T48" fmla="*/ 30 w 54"/>
                  <a:gd name="T49" fmla="*/ 0 h 78"/>
                  <a:gd name="T50" fmla="*/ 36 w 54"/>
                  <a:gd name="T51" fmla="*/ 4 h 78"/>
                  <a:gd name="T52" fmla="*/ 40 w 54"/>
                  <a:gd name="T53" fmla="*/ 8 h 78"/>
                  <a:gd name="T54" fmla="*/ 48 w 54"/>
                  <a:gd name="T55" fmla="*/ 20 h 78"/>
                  <a:gd name="T56" fmla="*/ 54 w 54"/>
                  <a:gd name="T57" fmla="*/ 3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4" h="78">
                    <a:moveTo>
                      <a:pt x="54" y="34"/>
                    </a:moveTo>
                    <a:lnTo>
                      <a:pt x="54" y="34"/>
                    </a:lnTo>
                    <a:lnTo>
                      <a:pt x="54" y="50"/>
                    </a:lnTo>
                    <a:lnTo>
                      <a:pt x="52" y="64"/>
                    </a:lnTo>
                    <a:lnTo>
                      <a:pt x="48" y="68"/>
                    </a:lnTo>
                    <a:lnTo>
                      <a:pt x="46" y="74"/>
                    </a:lnTo>
                    <a:lnTo>
                      <a:pt x="40" y="76"/>
                    </a:lnTo>
                    <a:lnTo>
                      <a:pt x="36" y="78"/>
                    </a:lnTo>
                    <a:lnTo>
                      <a:pt x="36" y="78"/>
                    </a:lnTo>
                    <a:lnTo>
                      <a:pt x="30" y="78"/>
                    </a:lnTo>
                    <a:lnTo>
                      <a:pt x="24" y="78"/>
                    </a:lnTo>
                    <a:lnTo>
                      <a:pt x="20" y="74"/>
                    </a:lnTo>
                    <a:lnTo>
                      <a:pt x="14" y="70"/>
                    </a:lnTo>
                    <a:lnTo>
                      <a:pt x="6" y="60"/>
                    </a:lnTo>
                    <a:lnTo>
                      <a:pt x="2" y="44"/>
                    </a:lnTo>
                    <a:lnTo>
                      <a:pt x="2" y="44"/>
                    </a:lnTo>
                    <a:lnTo>
                      <a:pt x="0" y="28"/>
                    </a:lnTo>
                    <a:lnTo>
                      <a:pt x="4" y="16"/>
                    </a:lnTo>
                    <a:lnTo>
                      <a:pt x="6" y="10"/>
                    </a:lnTo>
                    <a:lnTo>
                      <a:pt x="10" y="6"/>
                    </a:lnTo>
                    <a:lnTo>
                      <a:pt x="14" y="2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26" y="0"/>
                    </a:lnTo>
                    <a:lnTo>
                      <a:pt x="30" y="0"/>
                    </a:lnTo>
                    <a:lnTo>
                      <a:pt x="36" y="4"/>
                    </a:lnTo>
                    <a:lnTo>
                      <a:pt x="40" y="8"/>
                    </a:lnTo>
                    <a:lnTo>
                      <a:pt x="48" y="20"/>
                    </a:lnTo>
                    <a:lnTo>
                      <a:pt x="54" y="3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70" name="Freeform 30"/>
              <p:cNvSpPr>
                <a:spLocks/>
              </p:cNvSpPr>
              <p:nvPr/>
            </p:nvSpPr>
            <p:spPr bwMode="auto">
              <a:xfrm>
                <a:off x="1724471" y="2905681"/>
                <a:ext cx="39688" cy="55563"/>
              </a:xfrm>
              <a:custGeom>
                <a:avLst/>
                <a:gdLst>
                  <a:gd name="T0" fmla="*/ 48 w 50"/>
                  <a:gd name="T1" fmla="*/ 30 h 70"/>
                  <a:gd name="T2" fmla="*/ 48 w 50"/>
                  <a:gd name="T3" fmla="*/ 30 h 70"/>
                  <a:gd name="T4" fmla="*/ 50 w 50"/>
                  <a:gd name="T5" fmla="*/ 44 h 70"/>
                  <a:gd name="T6" fmla="*/ 46 w 50"/>
                  <a:gd name="T7" fmla="*/ 58 h 70"/>
                  <a:gd name="T8" fmla="*/ 40 w 50"/>
                  <a:gd name="T9" fmla="*/ 66 h 70"/>
                  <a:gd name="T10" fmla="*/ 36 w 50"/>
                  <a:gd name="T11" fmla="*/ 68 h 70"/>
                  <a:gd name="T12" fmla="*/ 32 w 50"/>
                  <a:gd name="T13" fmla="*/ 70 h 70"/>
                  <a:gd name="T14" fmla="*/ 32 w 50"/>
                  <a:gd name="T15" fmla="*/ 70 h 70"/>
                  <a:gd name="T16" fmla="*/ 28 w 50"/>
                  <a:gd name="T17" fmla="*/ 70 h 70"/>
                  <a:gd name="T18" fmla="*/ 22 w 50"/>
                  <a:gd name="T19" fmla="*/ 70 h 70"/>
                  <a:gd name="T20" fmla="*/ 14 w 50"/>
                  <a:gd name="T21" fmla="*/ 64 h 70"/>
                  <a:gd name="T22" fmla="*/ 6 w 50"/>
                  <a:gd name="T23" fmla="*/ 54 h 70"/>
                  <a:gd name="T24" fmla="*/ 2 w 50"/>
                  <a:gd name="T25" fmla="*/ 40 h 70"/>
                  <a:gd name="T26" fmla="*/ 2 w 50"/>
                  <a:gd name="T27" fmla="*/ 40 h 70"/>
                  <a:gd name="T28" fmla="*/ 0 w 50"/>
                  <a:gd name="T29" fmla="*/ 26 h 70"/>
                  <a:gd name="T30" fmla="*/ 4 w 50"/>
                  <a:gd name="T31" fmla="*/ 14 h 70"/>
                  <a:gd name="T32" fmla="*/ 10 w 50"/>
                  <a:gd name="T33" fmla="*/ 6 h 70"/>
                  <a:gd name="T34" fmla="*/ 14 w 50"/>
                  <a:gd name="T35" fmla="*/ 2 h 70"/>
                  <a:gd name="T36" fmla="*/ 18 w 50"/>
                  <a:gd name="T37" fmla="*/ 0 h 70"/>
                  <a:gd name="T38" fmla="*/ 18 w 50"/>
                  <a:gd name="T39" fmla="*/ 0 h 70"/>
                  <a:gd name="T40" fmla="*/ 22 w 50"/>
                  <a:gd name="T41" fmla="*/ 0 h 70"/>
                  <a:gd name="T42" fmla="*/ 28 w 50"/>
                  <a:gd name="T43" fmla="*/ 2 h 70"/>
                  <a:gd name="T44" fmla="*/ 36 w 50"/>
                  <a:gd name="T45" fmla="*/ 8 h 70"/>
                  <a:gd name="T46" fmla="*/ 44 w 50"/>
                  <a:gd name="T47" fmla="*/ 18 h 70"/>
                  <a:gd name="T48" fmla="*/ 48 w 50"/>
                  <a:gd name="T49" fmla="*/ 3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0" h="70">
                    <a:moveTo>
                      <a:pt x="48" y="30"/>
                    </a:moveTo>
                    <a:lnTo>
                      <a:pt x="48" y="30"/>
                    </a:lnTo>
                    <a:lnTo>
                      <a:pt x="50" y="44"/>
                    </a:lnTo>
                    <a:lnTo>
                      <a:pt x="46" y="58"/>
                    </a:lnTo>
                    <a:lnTo>
                      <a:pt x="40" y="66"/>
                    </a:lnTo>
                    <a:lnTo>
                      <a:pt x="36" y="68"/>
                    </a:lnTo>
                    <a:lnTo>
                      <a:pt x="32" y="70"/>
                    </a:lnTo>
                    <a:lnTo>
                      <a:pt x="32" y="70"/>
                    </a:lnTo>
                    <a:lnTo>
                      <a:pt x="28" y="70"/>
                    </a:lnTo>
                    <a:lnTo>
                      <a:pt x="22" y="70"/>
                    </a:lnTo>
                    <a:lnTo>
                      <a:pt x="14" y="64"/>
                    </a:lnTo>
                    <a:lnTo>
                      <a:pt x="6" y="54"/>
                    </a:lnTo>
                    <a:lnTo>
                      <a:pt x="2" y="40"/>
                    </a:lnTo>
                    <a:lnTo>
                      <a:pt x="2" y="40"/>
                    </a:lnTo>
                    <a:lnTo>
                      <a:pt x="0" y="26"/>
                    </a:lnTo>
                    <a:lnTo>
                      <a:pt x="4" y="14"/>
                    </a:lnTo>
                    <a:lnTo>
                      <a:pt x="10" y="6"/>
                    </a:lnTo>
                    <a:lnTo>
                      <a:pt x="14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22" y="0"/>
                    </a:lnTo>
                    <a:lnTo>
                      <a:pt x="28" y="2"/>
                    </a:lnTo>
                    <a:lnTo>
                      <a:pt x="36" y="8"/>
                    </a:lnTo>
                    <a:lnTo>
                      <a:pt x="44" y="18"/>
                    </a:lnTo>
                    <a:lnTo>
                      <a:pt x="48" y="30"/>
                    </a:lnTo>
                    <a:close/>
                  </a:path>
                </a:pathLst>
              </a:custGeom>
              <a:solidFill>
                <a:srgbClr val="1B130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71" name="Freeform 31"/>
              <p:cNvSpPr>
                <a:spLocks/>
              </p:cNvSpPr>
              <p:nvPr/>
            </p:nvSpPr>
            <p:spPr bwMode="auto">
              <a:xfrm>
                <a:off x="1724471" y="2905681"/>
                <a:ext cx="39688" cy="55563"/>
              </a:xfrm>
              <a:custGeom>
                <a:avLst/>
                <a:gdLst>
                  <a:gd name="T0" fmla="*/ 48 w 50"/>
                  <a:gd name="T1" fmla="*/ 30 h 70"/>
                  <a:gd name="T2" fmla="*/ 48 w 50"/>
                  <a:gd name="T3" fmla="*/ 30 h 70"/>
                  <a:gd name="T4" fmla="*/ 50 w 50"/>
                  <a:gd name="T5" fmla="*/ 44 h 70"/>
                  <a:gd name="T6" fmla="*/ 46 w 50"/>
                  <a:gd name="T7" fmla="*/ 58 h 70"/>
                  <a:gd name="T8" fmla="*/ 40 w 50"/>
                  <a:gd name="T9" fmla="*/ 66 h 70"/>
                  <a:gd name="T10" fmla="*/ 36 w 50"/>
                  <a:gd name="T11" fmla="*/ 68 h 70"/>
                  <a:gd name="T12" fmla="*/ 32 w 50"/>
                  <a:gd name="T13" fmla="*/ 70 h 70"/>
                  <a:gd name="T14" fmla="*/ 32 w 50"/>
                  <a:gd name="T15" fmla="*/ 70 h 70"/>
                  <a:gd name="T16" fmla="*/ 28 w 50"/>
                  <a:gd name="T17" fmla="*/ 70 h 70"/>
                  <a:gd name="T18" fmla="*/ 22 w 50"/>
                  <a:gd name="T19" fmla="*/ 70 h 70"/>
                  <a:gd name="T20" fmla="*/ 14 w 50"/>
                  <a:gd name="T21" fmla="*/ 64 h 70"/>
                  <a:gd name="T22" fmla="*/ 6 w 50"/>
                  <a:gd name="T23" fmla="*/ 54 h 70"/>
                  <a:gd name="T24" fmla="*/ 2 w 50"/>
                  <a:gd name="T25" fmla="*/ 40 h 70"/>
                  <a:gd name="T26" fmla="*/ 2 w 50"/>
                  <a:gd name="T27" fmla="*/ 40 h 70"/>
                  <a:gd name="T28" fmla="*/ 0 w 50"/>
                  <a:gd name="T29" fmla="*/ 26 h 70"/>
                  <a:gd name="T30" fmla="*/ 4 w 50"/>
                  <a:gd name="T31" fmla="*/ 14 h 70"/>
                  <a:gd name="T32" fmla="*/ 10 w 50"/>
                  <a:gd name="T33" fmla="*/ 6 h 70"/>
                  <a:gd name="T34" fmla="*/ 14 w 50"/>
                  <a:gd name="T35" fmla="*/ 2 h 70"/>
                  <a:gd name="T36" fmla="*/ 18 w 50"/>
                  <a:gd name="T37" fmla="*/ 0 h 70"/>
                  <a:gd name="T38" fmla="*/ 18 w 50"/>
                  <a:gd name="T39" fmla="*/ 0 h 70"/>
                  <a:gd name="T40" fmla="*/ 22 w 50"/>
                  <a:gd name="T41" fmla="*/ 0 h 70"/>
                  <a:gd name="T42" fmla="*/ 28 w 50"/>
                  <a:gd name="T43" fmla="*/ 2 h 70"/>
                  <a:gd name="T44" fmla="*/ 36 w 50"/>
                  <a:gd name="T45" fmla="*/ 8 h 70"/>
                  <a:gd name="T46" fmla="*/ 44 w 50"/>
                  <a:gd name="T47" fmla="*/ 18 h 70"/>
                  <a:gd name="T48" fmla="*/ 48 w 50"/>
                  <a:gd name="T49" fmla="*/ 3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0" h="70">
                    <a:moveTo>
                      <a:pt x="48" y="30"/>
                    </a:moveTo>
                    <a:lnTo>
                      <a:pt x="48" y="30"/>
                    </a:lnTo>
                    <a:lnTo>
                      <a:pt x="50" y="44"/>
                    </a:lnTo>
                    <a:lnTo>
                      <a:pt x="46" y="58"/>
                    </a:lnTo>
                    <a:lnTo>
                      <a:pt x="40" y="66"/>
                    </a:lnTo>
                    <a:lnTo>
                      <a:pt x="36" y="68"/>
                    </a:lnTo>
                    <a:lnTo>
                      <a:pt x="32" y="70"/>
                    </a:lnTo>
                    <a:lnTo>
                      <a:pt x="32" y="70"/>
                    </a:lnTo>
                    <a:lnTo>
                      <a:pt x="28" y="70"/>
                    </a:lnTo>
                    <a:lnTo>
                      <a:pt x="22" y="70"/>
                    </a:lnTo>
                    <a:lnTo>
                      <a:pt x="14" y="64"/>
                    </a:lnTo>
                    <a:lnTo>
                      <a:pt x="6" y="54"/>
                    </a:lnTo>
                    <a:lnTo>
                      <a:pt x="2" y="40"/>
                    </a:lnTo>
                    <a:lnTo>
                      <a:pt x="2" y="40"/>
                    </a:lnTo>
                    <a:lnTo>
                      <a:pt x="0" y="26"/>
                    </a:lnTo>
                    <a:lnTo>
                      <a:pt x="4" y="14"/>
                    </a:lnTo>
                    <a:lnTo>
                      <a:pt x="10" y="6"/>
                    </a:lnTo>
                    <a:lnTo>
                      <a:pt x="14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22" y="0"/>
                    </a:lnTo>
                    <a:lnTo>
                      <a:pt x="28" y="2"/>
                    </a:lnTo>
                    <a:lnTo>
                      <a:pt x="36" y="8"/>
                    </a:lnTo>
                    <a:lnTo>
                      <a:pt x="44" y="18"/>
                    </a:lnTo>
                    <a:lnTo>
                      <a:pt x="48" y="3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72" name="Freeform 32"/>
              <p:cNvSpPr>
                <a:spLocks/>
              </p:cNvSpPr>
              <p:nvPr/>
            </p:nvSpPr>
            <p:spPr bwMode="auto">
              <a:xfrm>
                <a:off x="1487933" y="3245406"/>
                <a:ext cx="212725" cy="88900"/>
              </a:xfrm>
              <a:custGeom>
                <a:avLst/>
                <a:gdLst>
                  <a:gd name="T0" fmla="*/ 0 w 268"/>
                  <a:gd name="T1" fmla="*/ 4 h 112"/>
                  <a:gd name="T2" fmla="*/ 0 w 268"/>
                  <a:gd name="T3" fmla="*/ 4 h 112"/>
                  <a:gd name="T4" fmla="*/ 18 w 268"/>
                  <a:gd name="T5" fmla="*/ 26 h 112"/>
                  <a:gd name="T6" fmla="*/ 40 w 268"/>
                  <a:gd name="T7" fmla="*/ 48 h 112"/>
                  <a:gd name="T8" fmla="*/ 62 w 268"/>
                  <a:gd name="T9" fmla="*/ 66 h 112"/>
                  <a:gd name="T10" fmla="*/ 86 w 268"/>
                  <a:gd name="T11" fmla="*/ 84 h 112"/>
                  <a:gd name="T12" fmla="*/ 114 w 268"/>
                  <a:gd name="T13" fmla="*/ 98 h 112"/>
                  <a:gd name="T14" fmla="*/ 128 w 268"/>
                  <a:gd name="T15" fmla="*/ 102 h 112"/>
                  <a:gd name="T16" fmla="*/ 142 w 268"/>
                  <a:gd name="T17" fmla="*/ 108 h 112"/>
                  <a:gd name="T18" fmla="*/ 156 w 268"/>
                  <a:gd name="T19" fmla="*/ 110 h 112"/>
                  <a:gd name="T20" fmla="*/ 170 w 268"/>
                  <a:gd name="T21" fmla="*/ 112 h 112"/>
                  <a:gd name="T22" fmla="*/ 186 w 268"/>
                  <a:gd name="T23" fmla="*/ 112 h 112"/>
                  <a:gd name="T24" fmla="*/ 202 w 268"/>
                  <a:gd name="T25" fmla="*/ 110 h 112"/>
                  <a:gd name="T26" fmla="*/ 202 w 268"/>
                  <a:gd name="T27" fmla="*/ 110 h 112"/>
                  <a:gd name="T28" fmla="*/ 222 w 268"/>
                  <a:gd name="T29" fmla="*/ 106 h 112"/>
                  <a:gd name="T30" fmla="*/ 238 w 268"/>
                  <a:gd name="T31" fmla="*/ 98 h 112"/>
                  <a:gd name="T32" fmla="*/ 254 w 268"/>
                  <a:gd name="T33" fmla="*/ 90 h 112"/>
                  <a:gd name="T34" fmla="*/ 268 w 268"/>
                  <a:gd name="T35" fmla="*/ 78 h 112"/>
                  <a:gd name="T36" fmla="*/ 268 w 268"/>
                  <a:gd name="T37" fmla="*/ 78 h 112"/>
                  <a:gd name="T38" fmla="*/ 256 w 268"/>
                  <a:gd name="T39" fmla="*/ 62 h 112"/>
                  <a:gd name="T40" fmla="*/ 240 w 268"/>
                  <a:gd name="T41" fmla="*/ 50 h 112"/>
                  <a:gd name="T42" fmla="*/ 224 w 268"/>
                  <a:gd name="T43" fmla="*/ 38 h 112"/>
                  <a:gd name="T44" fmla="*/ 208 w 268"/>
                  <a:gd name="T45" fmla="*/ 28 h 112"/>
                  <a:gd name="T46" fmla="*/ 190 w 268"/>
                  <a:gd name="T47" fmla="*/ 20 h 112"/>
                  <a:gd name="T48" fmla="*/ 172 w 268"/>
                  <a:gd name="T49" fmla="*/ 14 h 112"/>
                  <a:gd name="T50" fmla="*/ 154 w 268"/>
                  <a:gd name="T51" fmla="*/ 8 h 112"/>
                  <a:gd name="T52" fmla="*/ 134 w 268"/>
                  <a:gd name="T53" fmla="*/ 4 h 112"/>
                  <a:gd name="T54" fmla="*/ 98 w 268"/>
                  <a:gd name="T55" fmla="*/ 0 h 112"/>
                  <a:gd name="T56" fmla="*/ 62 w 268"/>
                  <a:gd name="T57" fmla="*/ 0 h 112"/>
                  <a:gd name="T58" fmla="*/ 28 w 268"/>
                  <a:gd name="T59" fmla="*/ 2 h 112"/>
                  <a:gd name="T60" fmla="*/ 0 w 268"/>
                  <a:gd name="T61" fmla="*/ 4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68" h="112">
                    <a:moveTo>
                      <a:pt x="0" y="4"/>
                    </a:moveTo>
                    <a:lnTo>
                      <a:pt x="0" y="4"/>
                    </a:lnTo>
                    <a:lnTo>
                      <a:pt x="18" y="26"/>
                    </a:lnTo>
                    <a:lnTo>
                      <a:pt x="40" y="48"/>
                    </a:lnTo>
                    <a:lnTo>
                      <a:pt x="62" y="66"/>
                    </a:lnTo>
                    <a:lnTo>
                      <a:pt x="86" y="84"/>
                    </a:lnTo>
                    <a:lnTo>
                      <a:pt x="114" y="98"/>
                    </a:lnTo>
                    <a:lnTo>
                      <a:pt x="128" y="102"/>
                    </a:lnTo>
                    <a:lnTo>
                      <a:pt x="142" y="108"/>
                    </a:lnTo>
                    <a:lnTo>
                      <a:pt x="156" y="110"/>
                    </a:lnTo>
                    <a:lnTo>
                      <a:pt x="170" y="112"/>
                    </a:lnTo>
                    <a:lnTo>
                      <a:pt x="186" y="112"/>
                    </a:lnTo>
                    <a:lnTo>
                      <a:pt x="202" y="110"/>
                    </a:lnTo>
                    <a:lnTo>
                      <a:pt x="202" y="110"/>
                    </a:lnTo>
                    <a:lnTo>
                      <a:pt x="222" y="106"/>
                    </a:lnTo>
                    <a:lnTo>
                      <a:pt x="238" y="98"/>
                    </a:lnTo>
                    <a:lnTo>
                      <a:pt x="254" y="90"/>
                    </a:lnTo>
                    <a:lnTo>
                      <a:pt x="268" y="78"/>
                    </a:lnTo>
                    <a:lnTo>
                      <a:pt x="268" y="78"/>
                    </a:lnTo>
                    <a:lnTo>
                      <a:pt x="256" y="62"/>
                    </a:lnTo>
                    <a:lnTo>
                      <a:pt x="240" y="50"/>
                    </a:lnTo>
                    <a:lnTo>
                      <a:pt x="224" y="38"/>
                    </a:lnTo>
                    <a:lnTo>
                      <a:pt x="208" y="28"/>
                    </a:lnTo>
                    <a:lnTo>
                      <a:pt x="190" y="20"/>
                    </a:lnTo>
                    <a:lnTo>
                      <a:pt x="172" y="14"/>
                    </a:lnTo>
                    <a:lnTo>
                      <a:pt x="154" y="8"/>
                    </a:lnTo>
                    <a:lnTo>
                      <a:pt x="134" y="4"/>
                    </a:lnTo>
                    <a:lnTo>
                      <a:pt x="98" y="0"/>
                    </a:lnTo>
                    <a:lnTo>
                      <a:pt x="62" y="0"/>
                    </a:lnTo>
                    <a:lnTo>
                      <a:pt x="28" y="2"/>
                    </a:ln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DA90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73" name="Freeform 33"/>
              <p:cNvSpPr>
                <a:spLocks/>
              </p:cNvSpPr>
              <p:nvPr/>
            </p:nvSpPr>
            <p:spPr bwMode="auto">
              <a:xfrm>
                <a:off x="1487933" y="3245406"/>
                <a:ext cx="212725" cy="88900"/>
              </a:xfrm>
              <a:custGeom>
                <a:avLst/>
                <a:gdLst>
                  <a:gd name="T0" fmla="*/ 0 w 268"/>
                  <a:gd name="T1" fmla="*/ 4 h 112"/>
                  <a:gd name="T2" fmla="*/ 0 w 268"/>
                  <a:gd name="T3" fmla="*/ 4 h 112"/>
                  <a:gd name="T4" fmla="*/ 18 w 268"/>
                  <a:gd name="T5" fmla="*/ 26 h 112"/>
                  <a:gd name="T6" fmla="*/ 40 w 268"/>
                  <a:gd name="T7" fmla="*/ 48 h 112"/>
                  <a:gd name="T8" fmla="*/ 62 w 268"/>
                  <a:gd name="T9" fmla="*/ 66 h 112"/>
                  <a:gd name="T10" fmla="*/ 86 w 268"/>
                  <a:gd name="T11" fmla="*/ 84 h 112"/>
                  <a:gd name="T12" fmla="*/ 114 w 268"/>
                  <a:gd name="T13" fmla="*/ 98 h 112"/>
                  <a:gd name="T14" fmla="*/ 128 w 268"/>
                  <a:gd name="T15" fmla="*/ 102 h 112"/>
                  <a:gd name="T16" fmla="*/ 142 w 268"/>
                  <a:gd name="T17" fmla="*/ 108 h 112"/>
                  <a:gd name="T18" fmla="*/ 156 w 268"/>
                  <a:gd name="T19" fmla="*/ 110 h 112"/>
                  <a:gd name="T20" fmla="*/ 170 w 268"/>
                  <a:gd name="T21" fmla="*/ 112 h 112"/>
                  <a:gd name="T22" fmla="*/ 186 w 268"/>
                  <a:gd name="T23" fmla="*/ 112 h 112"/>
                  <a:gd name="T24" fmla="*/ 202 w 268"/>
                  <a:gd name="T25" fmla="*/ 110 h 112"/>
                  <a:gd name="T26" fmla="*/ 202 w 268"/>
                  <a:gd name="T27" fmla="*/ 110 h 112"/>
                  <a:gd name="T28" fmla="*/ 222 w 268"/>
                  <a:gd name="T29" fmla="*/ 106 h 112"/>
                  <a:gd name="T30" fmla="*/ 238 w 268"/>
                  <a:gd name="T31" fmla="*/ 98 h 112"/>
                  <a:gd name="T32" fmla="*/ 254 w 268"/>
                  <a:gd name="T33" fmla="*/ 90 h 112"/>
                  <a:gd name="T34" fmla="*/ 268 w 268"/>
                  <a:gd name="T35" fmla="*/ 78 h 112"/>
                  <a:gd name="T36" fmla="*/ 268 w 268"/>
                  <a:gd name="T37" fmla="*/ 78 h 112"/>
                  <a:gd name="T38" fmla="*/ 256 w 268"/>
                  <a:gd name="T39" fmla="*/ 62 h 112"/>
                  <a:gd name="T40" fmla="*/ 240 w 268"/>
                  <a:gd name="T41" fmla="*/ 50 h 112"/>
                  <a:gd name="T42" fmla="*/ 224 w 268"/>
                  <a:gd name="T43" fmla="*/ 38 h 112"/>
                  <a:gd name="T44" fmla="*/ 208 w 268"/>
                  <a:gd name="T45" fmla="*/ 28 h 112"/>
                  <a:gd name="T46" fmla="*/ 190 w 268"/>
                  <a:gd name="T47" fmla="*/ 20 h 112"/>
                  <a:gd name="T48" fmla="*/ 172 w 268"/>
                  <a:gd name="T49" fmla="*/ 14 h 112"/>
                  <a:gd name="T50" fmla="*/ 154 w 268"/>
                  <a:gd name="T51" fmla="*/ 8 h 112"/>
                  <a:gd name="T52" fmla="*/ 134 w 268"/>
                  <a:gd name="T53" fmla="*/ 4 h 112"/>
                  <a:gd name="T54" fmla="*/ 98 w 268"/>
                  <a:gd name="T55" fmla="*/ 0 h 112"/>
                  <a:gd name="T56" fmla="*/ 62 w 268"/>
                  <a:gd name="T57" fmla="*/ 0 h 112"/>
                  <a:gd name="T58" fmla="*/ 28 w 268"/>
                  <a:gd name="T59" fmla="*/ 2 h 112"/>
                  <a:gd name="T60" fmla="*/ 0 w 268"/>
                  <a:gd name="T61" fmla="*/ 4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68" h="112">
                    <a:moveTo>
                      <a:pt x="0" y="4"/>
                    </a:moveTo>
                    <a:lnTo>
                      <a:pt x="0" y="4"/>
                    </a:lnTo>
                    <a:lnTo>
                      <a:pt x="18" y="26"/>
                    </a:lnTo>
                    <a:lnTo>
                      <a:pt x="40" y="48"/>
                    </a:lnTo>
                    <a:lnTo>
                      <a:pt x="62" y="66"/>
                    </a:lnTo>
                    <a:lnTo>
                      <a:pt x="86" y="84"/>
                    </a:lnTo>
                    <a:lnTo>
                      <a:pt x="114" y="98"/>
                    </a:lnTo>
                    <a:lnTo>
                      <a:pt x="128" y="102"/>
                    </a:lnTo>
                    <a:lnTo>
                      <a:pt x="142" y="108"/>
                    </a:lnTo>
                    <a:lnTo>
                      <a:pt x="156" y="110"/>
                    </a:lnTo>
                    <a:lnTo>
                      <a:pt x="170" y="112"/>
                    </a:lnTo>
                    <a:lnTo>
                      <a:pt x="186" y="112"/>
                    </a:lnTo>
                    <a:lnTo>
                      <a:pt x="202" y="110"/>
                    </a:lnTo>
                    <a:lnTo>
                      <a:pt x="202" y="110"/>
                    </a:lnTo>
                    <a:lnTo>
                      <a:pt x="222" y="106"/>
                    </a:lnTo>
                    <a:lnTo>
                      <a:pt x="238" y="98"/>
                    </a:lnTo>
                    <a:lnTo>
                      <a:pt x="254" y="90"/>
                    </a:lnTo>
                    <a:lnTo>
                      <a:pt x="268" y="78"/>
                    </a:lnTo>
                    <a:lnTo>
                      <a:pt x="268" y="78"/>
                    </a:lnTo>
                    <a:lnTo>
                      <a:pt x="256" y="62"/>
                    </a:lnTo>
                    <a:lnTo>
                      <a:pt x="240" y="50"/>
                    </a:lnTo>
                    <a:lnTo>
                      <a:pt x="224" y="38"/>
                    </a:lnTo>
                    <a:lnTo>
                      <a:pt x="208" y="28"/>
                    </a:lnTo>
                    <a:lnTo>
                      <a:pt x="190" y="20"/>
                    </a:lnTo>
                    <a:lnTo>
                      <a:pt x="172" y="14"/>
                    </a:lnTo>
                    <a:lnTo>
                      <a:pt x="154" y="8"/>
                    </a:lnTo>
                    <a:lnTo>
                      <a:pt x="134" y="4"/>
                    </a:lnTo>
                    <a:lnTo>
                      <a:pt x="98" y="0"/>
                    </a:lnTo>
                    <a:lnTo>
                      <a:pt x="62" y="0"/>
                    </a:lnTo>
                    <a:lnTo>
                      <a:pt x="28" y="2"/>
                    </a:lnTo>
                    <a:lnTo>
                      <a:pt x="0" y="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74" name="Freeform 34"/>
              <p:cNvSpPr>
                <a:spLocks/>
              </p:cNvSpPr>
              <p:nvPr/>
            </p:nvSpPr>
            <p:spPr bwMode="auto">
              <a:xfrm>
                <a:off x="1433958" y="3096181"/>
                <a:ext cx="323850" cy="211138"/>
              </a:xfrm>
              <a:custGeom>
                <a:avLst/>
                <a:gdLst>
                  <a:gd name="T0" fmla="*/ 408 w 408"/>
                  <a:gd name="T1" fmla="*/ 0 h 266"/>
                  <a:gd name="T2" fmla="*/ 408 w 408"/>
                  <a:gd name="T3" fmla="*/ 0 h 266"/>
                  <a:gd name="T4" fmla="*/ 378 w 408"/>
                  <a:gd name="T5" fmla="*/ 2 h 266"/>
                  <a:gd name="T6" fmla="*/ 346 w 408"/>
                  <a:gd name="T7" fmla="*/ 4 h 266"/>
                  <a:gd name="T8" fmla="*/ 312 w 408"/>
                  <a:gd name="T9" fmla="*/ 8 h 266"/>
                  <a:gd name="T10" fmla="*/ 278 w 408"/>
                  <a:gd name="T11" fmla="*/ 14 h 266"/>
                  <a:gd name="T12" fmla="*/ 210 w 408"/>
                  <a:gd name="T13" fmla="*/ 28 h 266"/>
                  <a:gd name="T14" fmla="*/ 144 w 408"/>
                  <a:gd name="T15" fmla="*/ 44 h 266"/>
                  <a:gd name="T16" fmla="*/ 86 w 408"/>
                  <a:gd name="T17" fmla="*/ 60 h 266"/>
                  <a:gd name="T18" fmla="*/ 40 w 408"/>
                  <a:gd name="T19" fmla="*/ 74 h 266"/>
                  <a:gd name="T20" fmla="*/ 0 w 408"/>
                  <a:gd name="T21" fmla="*/ 88 h 266"/>
                  <a:gd name="T22" fmla="*/ 0 w 408"/>
                  <a:gd name="T23" fmla="*/ 88 h 266"/>
                  <a:gd name="T24" fmla="*/ 16 w 408"/>
                  <a:gd name="T25" fmla="*/ 120 h 266"/>
                  <a:gd name="T26" fmla="*/ 38 w 408"/>
                  <a:gd name="T27" fmla="*/ 154 h 266"/>
                  <a:gd name="T28" fmla="*/ 68 w 408"/>
                  <a:gd name="T29" fmla="*/ 192 h 266"/>
                  <a:gd name="T30" fmla="*/ 68 w 408"/>
                  <a:gd name="T31" fmla="*/ 192 h 266"/>
                  <a:gd name="T32" fmla="*/ 96 w 408"/>
                  <a:gd name="T33" fmla="*/ 190 h 266"/>
                  <a:gd name="T34" fmla="*/ 130 w 408"/>
                  <a:gd name="T35" fmla="*/ 188 h 266"/>
                  <a:gd name="T36" fmla="*/ 166 w 408"/>
                  <a:gd name="T37" fmla="*/ 188 h 266"/>
                  <a:gd name="T38" fmla="*/ 202 w 408"/>
                  <a:gd name="T39" fmla="*/ 192 h 266"/>
                  <a:gd name="T40" fmla="*/ 222 w 408"/>
                  <a:gd name="T41" fmla="*/ 196 h 266"/>
                  <a:gd name="T42" fmla="*/ 240 w 408"/>
                  <a:gd name="T43" fmla="*/ 202 h 266"/>
                  <a:gd name="T44" fmla="*/ 258 w 408"/>
                  <a:gd name="T45" fmla="*/ 208 h 266"/>
                  <a:gd name="T46" fmla="*/ 276 w 408"/>
                  <a:gd name="T47" fmla="*/ 216 h 266"/>
                  <a:gd name="T48" fmla="*/ 292 w 408"/>
                  <a:gd name="T49" fmla="*/ 226 h 266"/>
                  <a:gd name="T50" fmla="*/ 308 w 408"/>
                  <a:gd name="T51" fmla="*/ 238 h 266"/>
                  <a:gd name="T52" fmla="*/ 324 w 408"/>
                  <a:gd name="T53" fmla="*/ 250 h 266"/>
                  <a:gd name="T54" fmla="*/ 336 w 408"/>
                  <a:gd name="T55" fmla="*/ 266 h 266"/>
                  <a:gd name="T56" fmla="*/ 336 w 408"/>
                  <a:gd name="T57" fmla="*/ 266 h 266"/>
                  <a:gd name="T58" fmla="*/ 352 w 408"/>
                  <a:gd name="T59" fmla="*/ 250 h 266"/>
                  <a:gd name="T60" fmla="*/ 364 w 408"/>
                  <a:gd name="T61" fmla="*/ 232 h 266"/>
                  <a:gd name="T62" fmla="*/ 374 w 408"/>
                  <a:gd name="T63" fmla="*/ 212 h 266"/>
                  <a:gd name="T64" fmla="*/ 384 w 408"/>
                  <a:gd name="T65" fmla="*/ 192 h 266"/>
                  <a:gd name="T66" fmla="*/ 390 w 408"/>
                  <a:gd name="T67" fmla="*/ 170 h 266"/>
                  <a:gd name="T68" fmla="*/ 396 w 408"/>
                  <a:gd name="T69" fmla="*/ 148 h 266"/>
                  <a:gd name="T70" fmla="*/ 404 w 408"/>
                  <a:gd name="T71" fmla="*/ 104 h 266"/>
                  <a:gd name="T72" fmla="*/ 408 w 408"/>
                  <a:gd name="T73" fmla="*/ 64 h 266"/>
                  <a:gd name="T74" fmla="*/ 408 w 408"/>
                  <a:gd name="T75" fmla="*/ 32 h 266"/>
                  <a:gd name="T76" fmla="*/ 408 w 408"/>
                  <a:gd name="T77" fmla="*/ 0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08" h="266">
                    <a:moveTo>
                      <a:pt x="408" y="0"/>
                    </a:moveTo>
                    <a:lnTo>
                      <a:pt x="408" y="0"/>
                    </a:lnTo>
                    <a:lnTo>
                      <a:pt x="378" y="2"/>
                    </a:lnTo>
                    <a:lnTo>
                      <a:pt x="346" y="4"/>
                    </a:lnTo>
                    <a:lnTo>
                      <a:pt x="312" y="8"/>
                    </a:lnTo>
                    <a:lnTo>
                      <a:pt x="278" y="14"/>
                    </a:lnTo>
                    <a:lnTo>
                      <a:pt x="210" y="28"/>
                    </a:lnTo>
                    <a:lnTo>
                      <a:pt x="144" y="44"/>
                    </a:lnTo>
                    <a:lnTo>
                      <a:pt x="86" y="60"/>
                    </a:lnTo>
                    <a:lnTo>
                      <a:pt x="40" y="74"/>
                    </a:lnTo>
                    <a:lnTo>
                      <a:pt x="0" y="88"/>
                    </a:lnTo>
                    <a:lnTo>
                      <a:pt x="0" y="88"/>
                    </a:lnTo>
                    <a:lnTo>
                      <a:pt x="16" y="120"/>
                    </a:lnTo>
                    <a:lnTo>
                      <a:pt x="38" y="154"/>
                    </a:lnTo>
                    <a:lnTo>
                      <a:pt x="68" y="192"/>
                    </a:lnTo>
                    <a:lnTo>
                      <a:pt x="68" y="192"/>
                    </a:lnTo>
                    <a:lnTo>
                      <a:pt x="96" y="190"/>
                    </a:lnTo>
                    <a:lnTo>
                      <a:pt x="130" y="188"/>
                    </a:lnTo>
                    <a:lnTo>
                      <a:pt x="166" y="188"/>
                    </a:lnTo>
                    <a:lnTo>
                      <a:pt x="202" y="192"/>
                    </a:lnTo>
                    <a:lnTo>
                      <a:pt x="222" y="196"/>
                    </a:lnTo>
                    <a:lnTo>
                      <a:pt x="240" y="202"/>
                    </a:lnTo>
                    <a:lnTo>
                      <a:pt x="258" y="208"/>
                    </a:lnTo>
                    <a:lnTo>
                      <a:pt x="276" y="216"/>
                    </a:lnTo>
                    <a:lnTo>
                      <a:pt x="292" y="226"/>
                    </a:lnTo>
                    <a:lnTo>
                      <a:pt x="308" y="238"/>
                    </a:lnTo>
                    <a:lnTo>
                      <a:pt x="324" y="250"/>
                    </a:lnTo>
                    <a:lnTo>
                      <a:pt x="336" y="266"/>
                    </a:lnTo>
                    <a:lnTo>
                      <a:pt x="336" y="266"/>
                    </a:lnTo>
                    <a:lnTo>
                      <a:pt x="352" y="250"/>
                    </a:lnTo>
                    <a:lnTo>
                      <a:pt x="364" y="232"/>
                    </a:lnTo>
                    <a:lnTo>
                      <a:pt x="374" y="212"/>
                    </a:lnTo>
                    <a:lnTo>
                      <a:pt x="384" y="192"/>
                    </a:lnTo>
                    <a:lnTo>
                      <a:pt x="390" y="170"/>
                    </a:lnTo>
                    <a:lnTo>
                      <a:pt x="396" y="148"/>
                    </a:lnTo>
                    <a:lnTo>
                      <a:pt x="404" y="104"/>
                    </a:lnTo>
                    <a:lnTo>
                      <a:pt x="408" y="64"/>
                    </a:lnTo>
                    <a:lnTo>
                      <a:pt x="408" y="32"/>
                    </a:lnTo>
                    <a:lnTo>
                      <a:pt x="408" y="0"/>
                    </a:lnTo>
                    <a:close/>
                  </a:path>
                </a:pathLst>
              </a:custGeom>
              <a:solidFill>
                <a:srgbClr val="7635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75" name="Freeform 35"/>
              <p:cNvSpPr>
                <a:spLocks/>
              </p:cNvSpPr>
              <p:nvPr/>
            </p:nvSpPr>
            <p:spPr bwMode="auto">
              <a:xfrm>
                <a:off x="1433958" y="3096181"/>
                <a:ext cx="323850" cy="211138"/>
              </a:xfrm>
              <a:custGeom>
                <a:avLst/>
                <a:gdLst>
                  <a:gd name="T0" fmla="*/ 408 w 408"/>
                  <a:gd name="T1" fmla="*/ 0 h 266"/>
                  <a:gd name="T2" fmla="*/ 408 w 408"/>
                  <a:gd name="T3" fmla="*/ 0 h 266"/>
                  <a:gd name="T4" fmla="*/ 378 w 408"/>
                  <a:gd name="T5" fmla="*/ 2 h 266"/>
                  <a:gd name="T6" fmla="*/ 346 w 408"/>
                  <a:gd name="T7" fmla="*/ 4 h 266"/>
                  <a:gd name="T8" fmla="*/ 312 w 408"/>
                  <a:gd name="T9" fmla="*/ 8 h 266"/>
                  <a:gd name="T10" fmla="*/ 278 w 408"/>
                  <a:gd name="T11" fmla="*/ 14 h 266"/>
                  <a:gd name="T12" fmla="*/ 210 w 408"/>
                  <a:gd name="T13" fmla="*/ 28 h 266"/>
                  <a:gd name="T14" fmla="*/ 144 w 408"/>
                  <a:gd name="T15" fmla="*/ 44 h 266"/>
                  <a:gd name="T16" fmla="*/ 86 w 408"/>
                  <a:gd name="T17" fmla="*/ 60 h 266"/>
                  <a:gd name="T18" fmla="*/ 40 w 408"/>
                  <a:gd name="T19" fmla="*/ 74 h 266"/>
                  <a:gd name="T20" fmla="*/ 0 w 408"/>
                  <a:gd name="T21" fmla="*/ 88 h 266"/>
                  <a:gd name="T22" fmla="*/ 0 w 408"/>
                  <a:gd name="T23" fmla="*/ 88 h 266"/>
                  <a:gd name="T24" fmla="*/ 16 w 408"/>
                  <a:gd name="T25" fmla="*/ 120 h 266"/>
                  <a:gd name="T26" fmla="*/ 38 w 408"/>
                  <a:gd name="T27" fmla="*/ 154 h 266"/>
                  <a:gd name="T28" fmla="*/ 68 w 408"/>
                  <a:gd name="T29" fmla="*/ 192 h 266"/>
                  <a:gd name="T30" fmla="*/ 68 w 408"/>
                  <a:gd name="T31" fmla="*/ 192 h 266"/>
                  <a:gd name="T32" fmla="*/ 96 w 408"/>
                  <a:gd name="T33" fmla="*/ 190 h 266"/>
                  <a:gd name="T34" fmla="*/ 130 w 408"/>
                  <a:gd name="T35" fmla="*/ 188 h 266"/>
                  <a:gd name="T36" fmla="*/ 166 w 408"/>
                  <a:gd name="T37" fmla="*/ 188 h 266"/>
                  <a:gd name="T38" fmla="*/ 202 w 408"/>
                  <a:gd name="T39" fmla="*/ 192 h 266"/>
                  <a:gd name="T40" fmla="*/ 222 w 408"/>
                  <a:gd name="T41" fmla="*/ 196 h 266"/>
                  <a:gd name="T42" fmla="*/ 240 w 408"/>
                  <a:gd name="T43" fmla="*/ 202 h 266"/>
                  <a:gd name="T44" fmla="*/ 258 w 408"/>
                  <a:gd name="T45" fmla="*/ 208 h 266"/>
                  <a:gd name="T46" fmla="*/ 276 w 408"/>
                  <a:gd name="T47" fmla="*/ 216 h 266"/>
                  <a:gd name="T48" fmla="*/ 292 w 408"/>
                  <a:gd name="T49" fmla="*/ 226 h 266"/>
                  <a:gd name="T50" fmla="*/ 308 w 408"/>
                  <a:gd name="T51" fmla="*/ 238 h 266"/>
                  <a:gd name="T52" fmla="*/ 324 w 408"/>
                  <a:gd name="T53" fmla="*/ 250 h 266"/>
                  <a:gd name="T54" fmla="*/ 336 w 408"/>
                  <a:gd name="T55" fmla="*/ 266 h 266"/>
                  <a:gd name="T56" fmla="*/ 336 w 408"/>
                  <a:gd name="T57" fmla="*/ 266 h 266"/>
                  <a:gd name="T58" fmla="*/ 352 w 408"/>
                  <a:gd name="T59" fmla="*/ 250 h 266"/>
                  <a:gd name="T60" fmla="*/ 364 w 408"/>
                  <a:gd name="T61" fmla="*/ 232 h 266"/>
                  <a:gd name="T62" fmla="*/ 374 w 408"/>
                  <a:gd name="T63" fmla="*/ 212 h 266"/>
                  <a:gd name="T64" fmla="*/ 384 w 408"/>
                  <a:gd name="T65" fmla="*/ 192 h 266"/>
                  <a:gd name="T66" fmla="*/ 390 w 408"/>
                  <a:gd name="T67" fmla="*/ 170 h 266"/>
                  <a:gd name="T68" fmla="*/ 396 w 408"/>
                  <a:gd name="T69" fmla="*/ 148 h 266"/>
                  <a:gd name="T70" fmla="*/ 404 w 408"/>
                  <a:gd name="T71" fmla="*/ 104 h 266"/>
                  <a:gd name="T72" fmla="*/ 408 w 408"/>
                  <a:gd name="T73" fmla="*/ 64 h 266"/>
                  <a:gd name="T74" fmla="*/ 408 w 408"/>
                  <a:gd name="T75" fmla="*/ 32 h 266"/>
                  <a:gd name="T76" fmla="*/ 408 w 408"/>
                  <a:gd name="T77" fmla="*/ 0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08" h="266">
                    <a:moveTo>
                      <a:pt x="408" y="0"/>
                    </a:moveTo>
                    <a:lnTo>
                      <a:pt x="408" y="0"/>
                    </a:lnTo>
                    <a:lnTo>
                      <a:pt x="378" y="2"/>
                    </a:lnTo>
                    <a:lnTo>
                      <a:pt x="346" y="4"/>
                    </a:lnTo>
                    <a:lnTo>
                      <a:pt x="312" y="8"/>
                    </a:lnTo>
                    <a:lnTo>
                      <a:pt x="278" y="14"/>
                    </a:lnTo>
                    <a:lnTo>
                      <a:pt x="210" y="28"/>
                    </a:lnTo>
                    <a:lnTo>
                      <a:pt x="144" y="44"/>
                    </a:lnTo>
                    <a:lnTo>
                      <a:pt x="86" y="60"/>
                    </a:lnTo>
                    <a:lnTo>
                      <a:pt x="40" y="74"/>
                    </a:lnTo>
                    <a:lnTo>
                      <a:pt x="0" y="88"/>
                    </a:lnTo>
                    <a:lnTo>
                      <a:pt x="0" y="88"/>
                    </a:lnTo>
                    <a:lnTo>
                      <a:pt x="16" y="120"/>
                    </a:lnTo>
                    <a:lnTo>
                      <a:pt x="38" y="154"/>
                    </a:lnTo>
                    <a:lnTo>
                      <a:pt x="68" y="192"/>
                    </a:lnTo>
                    <a:lnTo>
                      <a:pt x="68" y="192"/>
                    </a:lnTo>
                    <a:lnTo>
                      <a:pt x="96" y="190"/>
                    </a:lnTo>
                    <a:lnTo>
                      <a:pt x="130" y="188"/>
                    </a:lnTo>
                    <a:lnTo>
                      <a:pt x="166" y="188"/>
                    </a:lnTo>
                    <a:lnTo>
                      <a:pt x="202" y="192"/>
                    </a:lnTo>
                    <a:lnTo>
                      <a:pt x="222" y="196"/>
                    </a:lnTo>
                    <a:lnTo>
                      <a:pt x="240" y="202"/>
                    </a:lnTo>
                    <a:lnTo>
                      <a:pt x="258" y="208"/>
                    </a:lnTo>
                    <a:lnTo>
                      <a:pt x="276" y="216"/>
                    </a:lnTo>
                    <a:lnTo>
                      <a:pt x="292" y="226"/>
                    </a:lnTo>
                    <a:lnTo>
                      <a:pt x="308" y="238"/>
                    </a:lnTo>
                    <a:lnTo>
                      <a:pt x="324" y="250"/>
                    </a:lnTo>
                    <a:lnTo>
                      <a:pt x="336" y="266"/>
                    </a:lnTo>
                    <a:lnTo>
                      <a:pt x="336" y="266"/>
                    </a:lnTo>
                    <a:lnTo>
                      <a:pt x="352" y="250"/>
                    </a:lnTo>
                    <a:lnTo>
                      <a:pt x="364" y="232"/>
                    </a:lnTo>
                    <a:lnTo>
                      <a:pt x="374" y="212"/>
                    </a:lnTo>
                    <a:lnTo>
                      <a:pt x="384" y="192"/>
                    </a:lnTo>
                    <a:lnTo>
                      <a:pt x="390" y="170"/>
                    </a:lnTo>
                    <a:lnTo>
                      <a:pt x="396" y="148"/>
                    </a:lnTo>
                    <a:lnTo>
                      <a:pt x="404" y="104"/>
                    </a:lnTo>
                    <a:lnTo>
                      <a:pt x="408" y="64"/>
                    </a:lnTo>
                    <a:lnTo>
                      <a:pt x="408" y="32"/>
                    </a:lnTo>
                    <a:lnTo>
                      <a:pt x="40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76" name="Freeform 36"/>
              <p:cNvSpPr>
                <a:spLocks/>
              </p:cNvSpPr>
              <p:nvPr/>
            </p:nvSpPr>
            <p:spPr bwMode="auto">
              <a:xfrm>
                <a:off x="1487933" y="2848531"/>
                <a:ext cx="98425" cy="42863"/>
              </a:xfrm>
              <a:custGeom>
                <a:avLst/>
                <a:gdLst>
                  <a:gd name="T0" fmla="*/ 0 w 124"/>
                  <a:gd name="T1" fmla="*/ 54 h 54"/>
                  <a:gd name="T2" fmla="*/ 0 w 124"/>
                  <a:gd name="T3" fmla="*/ 54 h 54"/>
                  <a:gd name="T4" fmla="*/ 10 w 124"/>
                  <a:gd name="T5" fmla="*/ 48 h 54"/>
                  <a:gd name="T6" fmla="*/ 22 w 124"/>
                  <a:gd name="T7" fmla="*/ 40 h 54"/>
                  <a:gd name="T8" fmla="*/ 38 w 124"/>
                  <a:gd name="T9" fmla="*/ 32 h 54"/>
                  <a:gd name="T10" fmla="*/ 56 w 124"/>
                  <a:gd name="T11" fmla="*/ 24 h 54"/>
                  <a:gd name="T12" fmla="*/ 78 w 124"/>
                  <a:gd name="T13" fmla="*/ 16 h 54"/>
                  <a:gd name="T14" fmla="*/ 100 w 124"/>
                  <a:gd name="T15" fmla="*/ 12 h 54"/>
                  <a:gd name="T16" fmla="*/ 112 w 124"/>
                  <a:gd name="T17" fmla="*/ 12 h 54"/>
                  <a:gd name="T18" fmla="*/ 124 w 124"/>
                  <a:gd name="T19" fmla="*/ 14 h 54"/>
                  <a:gd name="T20" fmla="*/ 124 w 124"/>
                  <a:gd name="T21" fmla="*/ 14 h 54"/>
                  <a:gd name="T22" fmla="*/ 110 w 124"/>
                  <a:gd name="T23" fmla="*/ 8 h 54"/>
                  <a:gd name="T24" fmla="*/ 94 w 124"/>
                  <a:gd name="T25" fmla="*/ 2 h 54"/>
                  <a:gd name="T26" fmla="*/ 76 w 124"/>
                  <a:gd name="T27" fmla="*/ 0 h 54"/>
                  <a:gd name="T28" fmla="*/ 66 w 124"/>
                  <a:gd name="T29" fmla="*/ 0 h 54"/>
                  <a:gd name="T30" fmla="*/ 56 w 124"/>
                  <a:gd name="T31" fmla="*/ 2 h 54"/>
                  <a:gd name="T32" fmla="*/ 44 w 124"/>
                  <a:gd name="T33" fmla="*/ 6 h 54"/>
                  <a:gd name="T34" fmla="*/ 34 w 124"/>
                  <a:gd name="T35" fmla="*/ 10 h 54"/>
                  <a:gd name="T36" fmla="*/ 24 w 124"/>
                  <a:gd name="T37" fmla="*/ 18 h 54"/>
                  <a:gd name="T38" fmla="*/ 16 w 124"/>
                  <a:gd name="T39" fmla="*/ 26 h 54"/>
                  <a:gd name="T40" fmla="*/ 6 w 124"/>
                  <a:gd name="T41" fmla="*/ 40 h 54"/>
                  <a:gd name="T42" fmla="*/ 0 w 124"/>
                  <a:gd name="T43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24" h="54">
                    <a:moveTo>
                      <a:pt x="0" y="54"/>
                    </a:moveTo>
                    <a:lnTo>
                      <a:pt x="0" y="54"/>
                    </a:lnTo>
                    <a:lnTo>
                      <a:pt x="10" y="48"/>
                    </a:lnTo>
                    <a:lnTo>
                      <a:pt x="22" y="40"/>
                    </a:lnTo>
                    <a:lnTo>
                      <a:pt x="38" y="32"/>
                    </a:lnTo>
                    <a:lnTo>
                      <a:pt x="56" y="24"/>
                    </a:lnTo>
                    <a:lnTo>
                      <a:pt x="78" y="16"/>
                    </a:lnTo>
                    <a:lnTo>
                      <a:pt x="100" y="12"/>
                    </a:lnTo>
                    <a:lnTo>
                      <a:pt x="112" y="12"/>
                    </a:lnTo>
                    <a:lnTo>
                      <a:pt x="124" y="14"/>
                    </a:lnTo>
                    <a:lnTo>
                      <a:pt x="124" y="14"/>
                    </a:lnTo>
                    <a:lnTo>
                      <a:pt x="110" y="8"/>
                    </a:lnTo>
                    <a:lnTo>
                      <a:pt x="94" y="2"/>
                    </a:lnTo>
                    <a:lnTo>
                      <a:pt x="76" y="0"/>
                    </a:lnTo>
                    <a:lnTo>
                      <a:pt x="66" y="0"/>
                    </a:lnTo>
                    <a:lnTo>
                      <a:pt x="56" y="2"/>
                    </a:lnTo>
                    <a:lnTo>
                      <a:pt x="44" y="6"/>
                    </a:lnTo>
                    <a:lnTo>
                      <a:pt x="34" y="10"/>
                    </a:lnTo>
                    <a:lnTo>
                      <a:pt x="24" y="18"/>
                    </a:lnTo>
                    <a:lnTo>
                      <a:pt x="16" y="26"/>
                    </a:lnTo>
                    <a:lnTo>
                      <a:pt x="6" y="40"/>
                    </a:lnTo>
                    <a:lnTo>
                      <a:pt x="0" y="54"/>
                    </a:lnTo>
                    <a:close/>
                  </a:path>
                </a:pathLst>
              </a:custGeom>
              <a:solidFill>
                <a:srgbClr val="493A1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77" name="Freeform 37"/>
              <p:cNvSpPr>
                <a:spLocks/>
              </p:cNvSpPr>
              <p:nvPr/>
            </p:nvSpPr>
            <p:spPr bwMode="auto">
              <a:xfrm>
                <a:off x="1487933" y="2848531"/>
                <a:ext cx="98425" cy="42863"/>
              </a:xfrm>
              <a:custGeom>
                <a:avLst/>
                <a:gdLst>
                  <a:gd name="T0" fmla="*/ 0 w 124"/>
                  <a:gd name="T1" fmla="*/ 54 h 54"/>
                  <a:gd name="T2" fmla="*/ 0 w 124"/>
                  <a:gd name="T3" fmla="*/ 54 h 54"/>
                  <a:gd name="T4" fmla="*/ 10 w 124"/>
                  <a:gd name="T5" fmla="*/ 48 h 54"/>
                  <a:gd name="T6" fmla="*/ 22 w 124"/>
                  <a:gd name="T7" fmla="*/ 40 h 54"/>
                  <a:gd name="T8" fmla="*/ 38 w 124"/>
                  <a:gd name="T9" fmla="*/ 32 h 54"/>
                  <a:gd name="T10" fmla="*/ 56 w 124"/>
                  <a:gd name="T11" fmla="*/ 24 h 54"/>
                  <a:gd name="T12" fmla="*/ 78 w 124"/>
                  <a:gd name="T13" fmla="*/ 16 h 54"/>
                  <a:gd name="T14" fmla="*/ 100 w 124"/>
                  <a:gd name="T15" fmla="*/ 12 h 54"/>
                  <a:gd name="T16" fmla="*/ 112 w 124"/>
                  <a:gd name="T17" fmla="*/ 12 h 54"/>
                  <a:gd name="T18" fmla="*/ 124 w 124"/>
                  <a:gd name="T19" fmla="*/ 14 h 54"/>
                  <a:gd name="T20" fmla="*/ 124 w 124"/>
                  <a:gd name="T21" fmla="*/ 14 h 54"/>
                  <a:gd name="T22" fmla="*/ 110 w 124"/>
                  <a:gd name="T23" fmla="*/ 8 h 54"/>
                  <a:gd name="T24" fmla="*/ 94 w 124"/>
                  <a:gd name="T25" fmla="*/ 2 h 54"/>
                  <a:gd name="T26" fmla="*/ 76 w 124"/>
                  <a:gd name="T27" fmla="*/ 0 h 54"/>
                  <a:gd name="T28" fmla="*/ 66 w 124"/>
                  <a:gd name="T29" fmla="*/ 0 h 54"/>
                  <a:gd name="T30" fmla="*/ 56 w 124"/>
                  <a:gd name="T31" fmla="*/ 2 h 54"/>
                  <a:gd name="T32" fmla="*/ 44 w 124"/>
                  <a:gd name="T33" fmla="*/ 6 h 54"/>
                  <a:gd name="T34" fmla="*/ 34 w 124"/>
                  <a:gd name="T35" fmla="*/ 10 h 54"/>
                  <a:gd name="T36" fmla="*/ 24 w 124"/>
                  <a:gd name="T37" fmla="*/ 18 h 54"/>
                  <a:gd name="T38" fmla="*/ 16 w 124"/>
                  <a:gd name="T39" fmla="*/ 26 h 54"/>
                  <a:gd name="T40" fmla="*/ 6 w 124"/>
                  <a:gd name="T41" fmla="*/ 40 h 54"/>
                  <a:gd name="T42" fmla="*/ 0 w 124"/>
                  <a:gd name="T43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24" h="54">
                    <a:moveTo>
                      <a:pt x="0" y="54"/>
                    </a:moveTo>
                    <a:lnTo>
                      <a:pt x="0" y="54"/>
                    </a:lnTo>
                    <a:lnTo>
                      <a:pt x="10" y="48"/>
                    </a:lnTo>
                    <a:lnTo>
                      <a:pt x="22" y="40"/>
                    </a:lnTo>
                    <a:lnTo>
                      <a:pt x="38" y="32"/>
                    </a:lnTo>
                    <a:lnTo>
                      <a:pt x="56" y="24"/>
                    </a:lnTo>
                    <a:lnTo>
                      <a:pt x="78" y="16"/>
                    </a:lnTo>
                    <a:lnTo>
                      <a:pt x="100" y="12"/>
                    </a:lnTo>
                    <a:lnTo>
                      <a:pt x="112" y="12"/>
                    </a:lnTo>
                    <a:lnTo>
                      <a:pt x="124" y="14"/>
                    </a:lnTo>
                    <a:lnTo>
                      <a:pt x="124" y="14"/>
                    </a:lnTo>
                    <a:lnTo>
                      <a:pt x="110" y="8"/>
                    </a:lnTo>
                    <a:lnTo>
                      <a:pt x="94" y="2"/>
                    </a:lnTo>
                    <a:lnTo>
                      <a:pt x="76" y="0"/>
                    </a:lnTo>
                    <a:lnTo>
                      <a:pt x="66" y="0"/>
                    </a:lnTo>
                    <a:lnTo>
                      <a:pt x="56" y="2"/>
                    </a:lnTo>
                    <a:lnTo>
                      <a:pt x="44" y="6"/>
                    </a:lnTo>
                    <a:lnTo>
                      <a:pt x="34" y="10"/>
                    </a:lnTo>
                    <a:lnTo>
                      <a:pt x="24" y="18"/>
                    </a:lnTo>
                    <a:lnTo>
                      <a:pt x="16" y="26"/>
                    </a:lnTo>
                    <a:lnTo>
                      <a:pt x="6" y="40"/>
                    </a:lnTo>
                    <a:lnTo>
                      <a:pt x="0" y="5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78" name="Freeform 38"/>
              <p:cNvSpPr>
                <a:spLocks/>
              </p:cNvSpPr>
              <p:nvPr/>
            </p:nvSpPr>
            <p:spPr bwMode="auto">
              <a:xfrm>
                <a:off x="1678433" y="2824718"/>
                <a:ext cx="80963" cy="23813"/>
              </a:xfrm>
              <a:custGeom>
                <a:avLst/>
                <a:gdLst>
                  <a:gd name="T0" fmla="*/ 0 w 102"/>
                  <a:gd name="T1" fmla="*/ 30 h 30"/>
                  <a:gd name="T2" fmla="*/ 0 w 102"/>
                  <a:gd name="T3" fmla="*/ 30 h 30"/>
                  <a:gd name="T4" fmla="*/ 12 w 102"/>
                  <a:gd name="T5" fmla="*/ 26 h 30"/>
                  <a:gd name="T6" fmla="*/ 40 w 102"/>
                  <a:gd name="T7" fmla="*/ 20 h 30"/>
                  <a:gd name="T8" fmla="*/ 58 w 102"/>
                  <a:gd name="T9" fmla="*/ 20 h 30"/>
                  <a:gd name="T10" fmla="*/ 74 w 102"/>
                  <a:gd name="T11" fmla="*/ 20 h 30"/>
                  <a:gd name="T12" fmla="*/ 88 w 102"/>
                  <a:gd name="T13" fmla="*/ 22 h 30"/>
                  <a:gd name="T14" fmla="*/ 96 w 102"/>
                  <a:gd name="T15" fmla="*/ 26 h 30"/>
                  <a:gd name="T16" fmla="*/ 102 w 102"/>
                  <a:gd name="T17" fmla="*/ 30 h 30"/>
                  <a:gd name="T18" fmla="*/ 102 w 102"/>
                  <a:gd name="T19" fmla="*/ 30 h 30"/>
                  <a:gd name="T20" fmla="*/ 92 w 102"/>
                  <a:gd name="T21" fmla="*/ 20 h 30"/>
                  <a:gd name="T22" fmla="*/ 80 w 102"/>
                  <a:gd name="T23" fmla="*/ 12 h 30"/>
                  <a:gd name="T24" fmla="*/ 66 w 102"/>
                  <a:gd name="T25" fmla="*/ 6 h 30"/>
                  <a:gd name="T26" fmla="*/ 58 w 102"/>
                  <a:gd name="T27" fmla="*/ 2 h 30"/>
                  <a:gd name="T28" fmla="*/ 50 w 102"/>
                  <a:gd name="T29" fmla="*/ 2 h 30"/>
                  <a:gd name="T30" fmla="*/ 42 w 102"/>
                  <a:gd name="T31" fmla="*/ 0 h 30"/>
                  <a:gd name="T32" fmla="*/ 34 w 102"/>
                  <a:gd name="T33" fmla="*/ 2 h 30"/>
                  <a:gd name="T34" fmla="*/ 24 w 102"/>
                  <a:gd name="T35" fmla="*/ 6 h 30"/>
                  <a:gd name="T36" fmla="*/ 16 w 102"/>
                  <a:gd name="T37" fmla="*/ 12 h 30"/>
                  <a:gd name="T38" fmla="*/ 8 w 102"/>
                  <a:gd name="T39" fmla="*/ 20 h 30"/>
                  <a:gd name="T40" fmla="*/ 0 w 102"/>
                  <a:gd name="T41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2" h="30">
                    <a:moveTo>
                      <a:pt x="0" y="30"/>
                    </a:moveTo>
                    <a:lnTo>
                      <a:pt x="0" y="30"/>
                    </a:lnTo>
                    <a:lnTo>
                      <a:pt x="12" y="26"/>
                    </a:lnTo>
                    <a:lnTo>
                      <a:pt x="40" y="20"/>
                    </a:lnTo>
                    <a:lnTo>
                      <a:pt x="58" y="20"/>
                    </a:lnTo>
                    <a:lnTo>
                      <a:pt x="74" y="20"/>
                    </a:lnTo>
                    <a:lnTo>
                      <a:pt x="88" y="22"/>
                    </a:lnTo>
                    <a:lnTo>
                      <a:pt x="96" y="26"/>
                    </a:lnTo>
                    <a:lnTo>
                      <a:pt x="102" y="30"/>
                    </a:lnTo>
                    <a:lnTo>
                      <a:pt x="102" y="30"/>
                    </a:lnTo>
                    <a:lnTo>
                      <a:pt x="92" y="20"/>
                    </a:lnTo>
                    <a:lnTo>
                      <a:pt x="80" y="12"/>
                    </a:lnTo>
                    <a:lnTo>
                      <a:pt x="66" y="6"/>
                    </a:lnTo>
                    <a:lnTo>
                      <a:pt x="58" y="2"/>
                    </a:lnTo>
                    <a:lnTo>
                      <a:pt x="50" y="2"/>
                    </a:lnTo>
                    <a:lnTo>
                      <a:pt x="42" y="0"/>
                    </a:lnTo>
                    <a:lnTo>
                      <a:pt x="34" y="2"/>
                    </a:lnTo>
                    <a:lnTo>
                      <a:pt x="24" y="6"/>
                    </a:lnTo>
                    <a:lnTo>
                      <a:pt x="16" y="12"/>
                    </a:lnTo>
                    <a:lnTo>
                      <a:pt x="8" y="20"/>
                    </a:lnTo>
                    <a:lnTo>
                      <a:pt x="0" y="30"/>
                    </a:lnTo>
                    <a:close/>
                  </a:path>
                </a:pathLst>
              </a:custGeom>
              <a:solidFill>
                <a:srgbClr val="493A1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79" name="Freeform 39"/>
              <p:cNvSpPr>
                <a:spLocks/>
              </p:cNvSpPr>
              <p:nvPr/>
            </p:nvSpPr>
            <p:spPr bwMode="auto">
              <a:xfrm>
                <a:off x="1678433" y="2824718"/>
                <a:ext cx="80963" cy="23813"/>
              </a:xfrm>
              <a:custGeom>
                <a:avLst/>
                <a:gdLst>
                  <a:gd name="T0" fmla="*/ 0 w 102"/>
                  <a:gd name="T1" fmla="*/ 30 h 30"/>
                  <a:gd name="T2" fmla="*/ 0 w 102"/>
                  <a:gd name="T3" fmla="*/ 30 h 30"/>
                  <a:gd name="T4" fmla="*/ 12 w 102"/>
                  <a:gd name="T5" fmla="*/ 26 h 30"/>
                  <a:gd name="T6" fmla="*/ 40 w 102"/>
                  <a:gd name="T7" fmla="*/ 20 h 30"/>
                  <a:gd name="T8" fmla="*/ 58 w 102"/>
                  <a:gd name="T9" fmla="*/ 20 h 30"/>
                  <a:gd name="T10" fmla="*/ 74 w 102"/>
                  <a:gd name="T11" fmla="*/ 20 h 30"/>
                  <a:gd name="T12" fmla="*/ 88 w 102"/>
                  <a:gd name="T13" fmla="*/ 22 h 30"/>
                  <a:gd name="T14" fmla="*/ 96 w 102"/>
                  <a:gd name="T15" fmla="*/ 26 h 30"/>
                  <a:gd name="T16" fmla="*/ 102 w 102"/>
                  <a:gd name="T17" fmla="*/ 30 h 30"/>
                  <a:gd name="T18" fmla="*/ 102 w 102"/>
                  <a:gd name="T19" fmla="*/ 30 h 30"/>
                  <a:gd name="T20" fmla="*/ 92 w 102"/>
                  <a:gd name="T21" fmla="*/ 20 h 30"/>
                  <a:gd name="T22" fmla="*/ 80 w 102"/>
                  <a:gd name="T23" fmla="*/ 12 h 30"/>
                  <a:gd name="T24" fmla="*/ 66 w 102"/>
                  <a:gd name="T25" fmla="*/ 6 h 30"/>
                  <a:gd name="T26" fmla="*/ 58 w 102"/>
                  <a:gd name="T27" fmla="*/ 2 h 30"/>
                  <a:gd name="T28" fmla="*/ 50 w 102"/>
                  <a:gd name="T29" fmla="*/ 2 h 30"/>
                  <a:gd name="T30" fmla="*/ 42 w 102"/>
                  <a:gd name="T31" fmla="*/ 0 h 30"/>
                  <a:gd name="T32" fmla="*/ 34 w 102"/>
                  <a:gd name="T33" fmla="*/ 2 h 30"/>
                  <a:gd name="T34" fmla="*/ 24 w 102"/>
                  <a:gd name="T35" fmla="*/ 6 h 30"/>
                  <a:gd name="T36" fmla="*/ 16 w 102"/>
                  <a:gd name="T37" fmla="*/ 12 h 30"/>
                  <a:gd name="T38" fmla="*/ 8 w 102"/>
                  <a:gd name="T39" fmla="*/ 20 h 30"/>
                  <a:gd name="T40" fmla="*/ 0 w 102"/>
                  <a:gd name="T41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2" h="30">
                    <a:moveTo>
                      <a:pt x="0" y="30"/>
                    </a:moveTo>
                    <a:lnTo>
                      <a:pt x="0" y="30"/>
                    </a:lnTo>
                    <a:lnTo>
                      <a:pt x="12" y="26"/>
                    </a:lnTo>
                    <a:lnTo>
                      <a:pt x="40" y="20"/>
                    </a:lnTo>
                    <a:lnTo>
                      <a:pt x="58" y="20"/>
                    </a:lnTo>
                    <a:lnTo>
                      <a:pt x="74" y="20"/>
                    </a:lnTo>
                    <a:lnTo>
                      <a:pt x="88" y="22"/>
                    </a:lnTo>
                    <a:lnTo>
                      <a:pt x="96" y="26"/>
                    </a:lnTo>
                    <a:lnTo>
                      <a:pt x="102" y="30"/>
                    </a:lnTo>
                    <a:lnTo>
                      <a:pt x="102" y="30"/>
                    </a:lnTo>
                    <a:lnTo>
                      <a:pt x="92" y="20"/>
                    </a:lnTo>
                    <a:lnTo>
                      <a:pt x="80" y="12"/>
                    </a:lnTo>
                    <a:lnTo>
                      <a:pt x="66" y="6"/>
                    </a:lnTo>
                    <a:lnTo>
                      <a:pt x="58" y="2"/>
                    </a:lnTo>
                    <a:lnTo>
                      <a:pt x="50" y="2"/>
                    </a:lnTo>
                    <a:lnTo>
                      <a:pt x="42" y="0"/>
                    </a:lnTo>
                    <a:lnTo>
                      <a:pt x="34" y="2"/>
                    </a:lnTo>
                    <a:lnTo>
                      <a:pt x="24" y="6"/>
                    </a:lnTo>
                    <a:lnTo>
                      <a:pt x="16" y="12"/>
                    </a:lnTo>
                    <a:lnTo>
                      <a:pt x="8" y="20"/>
                    </a:lnTo>
                    <a:lnTo>
                      <a:pt x="0" y="3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80" name="Freeform 40"/>
              <p:cNvSpPr>
                <a:spLocks/>
              </p:cNvSpPr>
              <p:nvPr/>
            </p:nvSpPr>
            <p:spPr bwMode="auto">
              <a:xfrm>
                <a:off x="1873696" y="5636181"/>
                <a:ext cx="323850" cy="184150"/>
              </a:xfrm>
              <a:custGeom>
                <a:avLst/>
                <a:gdLst>
                  <a:gd name="T0" fmla="*/ 188 w 408"/>
                  <a:gd name="T1" fmla="*/ 26 h 232"/>
                  <a:gd name="T2" fmla="*/ 188 w 408"/>
                  <a:gd name="T3" fmla="*/ 26 h 232"/>
                  <a:gd name="T4" fmla="*/ 192 w 408"/>
                  <a:gd name="T5" fmla="*/ 38 h 232"/>
                  <a:gd name="T6" fmla="*/ 204 w 408"/>
                  <a:gd name="T7" fmla="*/ 64 h 232"/>
                  <a:gd name="T8" fmla="*/ 214 w 408"/>
                  <a:gd name="T9" fmla="*/ 78 h 232"/>
                  <a:gd name="T10" fmla="*/ 224 w 408"/>
                  <a:gd name="T11" fmla="*/ 92 h 232"/>
                  <a:gd name="T12" fmla="*/ 234 w 408"/>
                  <a:gd name="T13" fmla="*/ 102 h 232"/>
                  <a:gd name="T14" fmla="*/ 240 w 408"/>
                  <a:gd name="T15" fmla="*/ 108 h 232"/>
                  <a:gd name="T16" fmla="*/ 248 w 408"/>
                  <a:gd name="T17" fmla="*/ 110 h 232"/>
                  <a:gd name="T18" fmla="*/ 248 w 408"/>
                  <a:gd name="T19" fmla="*/ 110 h 232"/>
                  <a:gd name="T20" fmla="*/ 262 w 408"/>
                  <a:gd name="T21" fmla="*/ 114 h 232"/>
                  <a:gd name="T22" fmla="*/ 280 w 408"/>
                  <a:gd name="T23" fmla="*/ 116 h 232"/>
                  <a:gd name="T24" fmla="*/ 322 w 408"/>
                  <a:gd name="T25" fmla="*/ 120 h 232"/>
                  <a:gd name="T26" fmla="*/ 344 w 408"/>
                  <a:gd name="T27" fmla="*/ 122 h 232"/>
                  <a:gd name="T28" fmla="*/ 364 w 408"/>
                  <a:gd name="T29" fmla="*/ 124 h 232"/>
                  <a:gd name="T30" fmla="*/ 382 w 408"/>
                  <a:gd name="T31" fmla="*/ 130 h 232"/>
                  <a:gd name="T32" fmla="*/ 396 w 408"/>
                  <a:gd name="T33" fmla="*/ 138 h 232"/>
                  <a:gd name="T34" fmla="*/ 396 w 408"/>
                  <a:gd name="T35" fmla="*/ 138 h 232"/>
                  <a:gd name="T36" fmla="*/ 400 w 408"/>
                  <a:gd name="T37" fmla="*/ 142 h 232"/>
                  <a:gd name="T38" fmla="*/ 404 w 408"/>
                  <a:gd name="T39" fmla="*/ 148 h 232"/>
                  <a:gd name="T40" fmla="*/ 408 w 408"/>
                  <a:gd name="T41" fmla="*/ 160 h 232"/>
                  <a:gd name="T42" fmla="*/ 408 w 408"/>
                  <a:gd name="T43" fmla="*/ 172 h 232"/>
                  <a:gd name="T44" fmla="*/ 406 w 408"/>
                  <a:gd name="T45" fmla="*/ 184 h 232"/>
                  <a:gd name="T46" fmla="*/ 404 w 408"/>
                  <a:gd name="T47" fmla="*/ 196 h 232"/>
                  <a:gd name="T48" fmla="*/ 400 w 408"/>
                  <a:gd name="T49" fmla="*/ 206 h 232"/>
                  <a:gd name="T50" fmla="*/ 396 w 408"/>
                  <a:gd name="T51" fmla="*/ 214 h 232"/>
                  <a:gd name="T52" fmla="*/ 396 w 408"/>
                  <a:gd name="T53" fmla="*/ 214 h 232"/>
                  <a:gd name="T54" fmla="*/ 346 w 408"/>
                  <a:gd name="T55" fmla="*/ 220 h 232"/>
                  <a:gd name="T56" fmla="*/ 292 w 408"/>
                  <a:gd name="T57" fmla="*/ 224 h 232"/>
                  <a:gd name="T58" fmla="*/ 230 w 408"/>
                  <a:gd name="T59" fmla="*/ 228 h 232"/>
                  <a:gd name="T60" fmla="*/ 164 w 408"/>
                  <a:gd name="T61" fmla="*/ 232 h 232"/>
                  <a:gd name="T62" fmla="*/ 102 w 408"/>
                  <a:gd name="T63" fmla="*/ 230 h 232"/>
                  <a:gd name="T64" fmla="*/ 74 w 408"/>
                  <a:gd name="T65" fmla="*/ 228 h 232"/>
                  <a:gd name="T66" fmla="*/ 48 w 408"/>
                  <a:gd name="T67" fmla="*/ 226 h 232"/>
                  <a:gd name="T68" fmla="*/ 28 w 408"/>
                  <a:gd name="T69" fmla="*/ 220 h 232"/>
                  <a:gd name="T70" fmla="*/ 12 w 408"/>
                  <a:gd name="T71" fmla="*/ 214 h 232"/>
                  <a:gd name="T72" fmla="*/ 12 w 408"/>
                  <a:gd name="T73" fmla="*/ 214 h 232"/>
                  <a:gd name="T74" fmla="*/ 8 w 408"/>
                  <a:gd name="T75" fmla="*/ 192 h 232"/>
                  <a:gd name="T76" fmla="*/ 2 w 408"/>
                  <a:gd name="T77" fmla="*/ 142 h 232"/>
                  <a:gd name="T78" fmla="*/ 0 w 408"/>
                  <a:gd name="T79" fmla="*/ 112 h 232"/>
                  <a:gd name="T80" fmla="*/ 0 w 408"/>
                  <a:gd name="T81" fmla="*/ 80 h 232"/>
                  <a:gd name="T82" fmla="*/ 4 w 408"/>
                  <a:gd name="T83" fmla="*/ 52 h 232"/>
                  <a:gd name="T84" fmla="*/ 8 w 408"/>
                  <a:gd name="T85" fmla="*/ 38 h 232"/>
                  <a:gd name="T86" fmla="*/ 12 w 408"/>
                  <a:gd name="T87" fmla="*/ 26 h 232"/>
                  <a:gd name="T88" fmla="*/ 12 w 408"/>
                  <a:gd name="T89" fmla="*/ 26 h 232"/>
                  <a:gd name="T90" fmla="*/ 18 w 408"/>
                  <a:gd name="T91" fmla="*/ 16 h 232"/>
                  <a:gd name="T92" fmla="*/ 28 w 408"/>
                  <a:gd name="T93" fmla="*/ 8 h 232"/>
                  <a:gd name="T94" fmla="*/ 38 w 408"/>
                  <a:gd name="T95" fmla="*/ 4 h 232"/>
                  <a:gd name="T96" fmla="*/ 52 w 408"/>
                  <a:gd name="T97" fmla="*/ 0 h 232"/>
                  <a:gd name="T98" fmla="*/ 66 w 408"/>
                  <a:gd name="T99" fmla="*/ 0 h 232"/>
                  <a:gd name="T100" fmla="*/ 80 w 408"/>
                  <a:gd name="T101" fmla="*/ 0 h 232"/>
                  <a:gd name="T102" fmla="*/ 110 w 408"/>
                  <a:gd name="T103" fmla="*/ 4 h 232"/>
                  <a:gd name="T104" fmla="*/ 140 w 408"/>
                  <a:gd name="T105" fmla="*/ 10 h 232"/>
                  <a:gd name="T106" fmla="*/ 164 w 408"/>
                  <a:gd name="T107" fmla="*/ 18 h 232"/>
                  <a:gd name="T108" fmla="*/ 188 w 408"/>
                  <a:gd name="T109" fmla="*/ 26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408" h="232">
                    <a:moveTo>
                      <a:pt x="188" y="26"/>
                    </a:moveTo>
                    <a:lnTo>
                      <a:pt x="188" y="26"/>
                    </a:lnTo>
                    <a:lnTo>
                      <a:pt x="192" y="38"/>
                    </a:lnTo>
                    <a:lnTo>
                      <a:pt x="204" y="64"/>
                    </a:lnTo>
                    <a:lnTo>
                      <a:pt x="214" y="78"/>
                    </a:lnTo>
                    <a:lnTo>
                      <a:pt x="224" y="92"/>
                    </a:lnTo>
                    <a:lnTo>
                      <a:pt x="234" y="102"/>
                    </a:lnTo>
                    <a:lnTo>
                      <a:pt x="240" y="108"/>
                    </a:lnTo>
                    <a:lnTo>
                      <a:pt x="248" y="110"/>
                    </a:lnTo>
                    <a:lnTo>
                      <a:pt x="248" y="110"/>
                    </a:lnTo>
                    <a:lnTo>
                      <a:pt x="262" y="114"/>
                    </a:lnTo>
                    <a:lnTo>
                      <a:pt x="280" y="116"/>
                    </a:lnTo>
                    <a:lnTo>
                      <a:pt x="322" y="120"/>
                    </a:lnTo>
                    <a:lnTo>
                      <a:pt x="344" y="122"/>
                    </a:lnTo>
                    <a:lnTo>
                      <a:pt x="364" y="124"/>
                    </a:lnTo>
                    <a:lnTo>
                      <a:pt x="382" y="130"/>
                    </a:lnTo>
                    <a:lnTo>
                      <a:pt x="396" y="138"/>
                    </a:lnTo>
                    <a:lnTo>
                      <a:pt x="396" y="138"/>
                    </a:lnTo>
                    <a:lnTo>
                      <a:pt x="400" y="142"/>
                    </a:lnTo>
                    <a:lnTo>
                      <a:pt x="404" y="148"/>
                    </a:lnTo>
                    <a:lnTo>
                      <a:pt x="408" y="160"/>
                    </a:lnTo>
                    <a:lnTo>
                      <a:pt x="408" y="172"/>
                    </a:lnTo>
                    <a:lnTo>
                      <a:pt x="406" y="184"/>
                    </a:lnTo>
                    <a:lnTo>
                      <a:pt x="404" y="196"/>
                    </a:lnTo>
                    <a:lnTo>
                      <a:pt x="400" y="206"/>
                    </a:lnTo>
                    <a:lnTo>
                      <a:pt x="396" y="214"/>
                    </a:lnTo>
                    <a:lnTo>
                      <a:pt x="396" y="214"/>
                    </a:lnTo>
                    <a:lnTo>
                      <a:pt x="346" y="220"/>
                    </a:lnTo>
                    <a:lnTo>
                      <a:pt x="292" y="224"/>
                    </a:lnTo>
                    <a:lnTo>
                      <a:pt x="230" y="228"/>
                    </a:lnTo>
                    <a:lnTo>
                      <a:pt x="164" y="232"/>
                    </a:lnTo>
                    <a:lnTo>
                      <a:pt x="102" y="230"/>
                    </a:lnTo>
                    <a:lnTo>
                      <a:pt x="74" y="228"/>
                    </a:lnTo>
                    <a:lnTo>
                      <a:pt x="48" y="226"/>
                    </a:lnTo>
                    <a:lnTo>
                      <a:pt x="28" y="220"/>
                    </a:lnTo>
                    <a:lnTo>
                      <a:pt x="12" y="214"/>
                    </a:lnTo>
                    <a:lnTo>
                      <a:pt x="12" y="214"/>
                    </a:lnTo>
                    <a:lnTo>
                      <a:pt x="8" y="192"/>
                    </a:lnTo>
                    <a:lnTo>
                      <a:pt x="2" y="142"/>
                    </a:lnTo>
                    <a:lnTo>
                      <a:pt x="0" y="112"/>
                    </a:lnTo>
                    <a:lnTo>
                      <a:pt x="0" y="80"/>
                    </a:lnTo>
                    <a:lnTo>
                      <a:pt x="4" y="52"/>
                    </a:lnTo>
                    <a:lnTo>
                      <a:pt x="8" y="38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8" y="16"/>
                    </a:lnTo>
                    <a:lnTo>
                      <a:pt x="28" y="8"/>
                    </a:lnTo>
                    <a:lnTo>
                      <a:pt x="38" y="4"/>
                    </a:lnTo>
                    <a:lnTo>
                      <a:pt x="52" y="0"/>
                    </a:lnTo>
                    <a:lnTo>
                      <a:pt x="66" y="0"/>
                    </a:lnTo>
                    <a:lnTo>
                      <a:pt x="80" y="0"/>
                    </a:lnTo>
                    <a:lnTo>
                      <a:pt x="110" y="4"/>
                    </a:lnTo>
                    <a:lnTo>
                      <a:pt x="140" y="10"/>
                    </a:lnTo>
                    <a:lnTo>
                      <a:pt x="164" y="18"/>
                    </a:lnTo>
                    <a:lnTo>
                      <a:pt x="188" y="26"/>
                    </a:lnTo>
                    <a:close/>
                  </a:path>
                </a:pathLst>
              </a:custGeom>
              <a:solidFill>
                <a:srgbClr val="291E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81" name="Freeform 41"/>
              <p:cNvSpPr>
                <a:spLocks/>
              </p:cNvSpPr>
              <p:nvPr/>
            </p:nvSpPr>
            <p:spPr bwMode="auto">
              <a:xfrm>
                <a:off x="1873696" y="5636181"/>
                <a:ext cx="323850" cy="184150"/>
              </a:xfrm>
              <a:custGeom>
                <a:avLst/>
                <a:gdLst>
                  <a:gd name="T0" fmla="*/ 188 w 408"/>
                  <a:gd name="T1" fmla="*/ 26 h 232"/>
                  <a:gd name="T2" fmla="*/ 188 w 408"/>
                  <a:gd name="T3" fmla="*/ 26 h 232"/>
                  <a:gd name="T4" fmla="*/ 192 w 408"/>
                  <a:gd name="T5" fmla="*/ 38 h 232"/>
                  <a:gd name="T6" fmla="*/ 204 w 408"/>
                  <a:gd name="T7" fmla="*/ 64 h 232"/>
                  <a:gd name="T8" fmla="*/ 214 w 408"/>
                  <a:gd name="T9" fmla="*/ 78 h 232"/>
                  <a:gd name="T10" fmla="*/ 224 w 408"/>
                  <a:gd name="T11" fmla="*/ 92 h 232"/>
                  <a:gd name="T12" fmla="*/ 234 w 408"/>
                  <a:gd name="T13" fmla="*/ 102 h 232"/>
                  <a:gd name="T14" fmla="*/ 240 w 408"/>
                  <a:gd name="T15" fmla="*/ 108 h 232"/>
                  <a:gd name="T16" fmla="*/ 248 w 408"/>
                  <a:gd name="T17" fmla="*/ 110 h 232"/>
                  <a:gd name="T18" fmla="*/ 248 w 408"/>
                  <a:gd name="T19" fmla="*/ 110 h 232"/>
                  <a:gd name="T20" fmla="*/ 262 w 408"/>
                  <a:gd name="T21" fmla="*/ 114 h 232"/>
                  <a:gd name="T22" fmla="*/ 280 w 408"/>
                  <a:gd name="T23" fmla="*/ 116 h 232"/>
                  <a:gd name="T24" fmla="*/ 322 w 408"/>
                  <a:gd name="T25" fmla="*/ 120 h 232"/>
                  <a:gd name="T26" fmla="*/ 344 w 408"/>
                  <a:gd name="T27" fmla="*/ 122 h 232"/>
                  <a:gd name="T28" fmla="*/ 364 w 408"/>
                  <a:gd name="T29" fmla="*/ 124 h 232"/>
                  <a:gd name="T30" fmla="*/ 382 w 408"/>
                  <a:gd name="T31" fmla="*/ 130 h 232"/>
                  <a:gd name="T32" fmla="*/ 396 w 408"/>
                  <a:gd name="T33" fmla="*/ 138 h 232"/>
                  <a:gd name="T34" fmla="*/ 396 w 408"/>
                  <a:gd name="T35" fmla="*/ 138 h 232"/>
                  <a:gd name="T36" fmla="*/ 400 w 408"/>
                  <a:gd name="T37" fmla="*/ 142 h 232"/>
                  <a:gd name="T38" fmla="*/ 404 w 408"/>
                  <a:gd name="T39" fmla="*/ 148 h 232"/>
                  <a:gd name="T40" fmla="*/ 408 w 408"/>
                  <a:gd name="T41" fmla="*/ 160 h 232"/>
                  <a:gd name="T42" fmla="*/ 408 w 408"/>
                  <a:gd name="T43" fmla="*/ 172 h 232"/>
                  <a:gd name="T44" fmla="*/ 406 w 408"/>
                  <a:gd name="T45" fmla="*/ 184 h 232"/>
                  <a:gd name="T46" fmla="*/ 404 w 408"/>
                  <a:gd name="T47" fmla="*/ 196 h 232"/>
                  <a:gd name="T48" fmla="*/ 400 w 408"/>
                  <a:gd name="T49" fmla="*/ 206 h 232"/>
                  <a:gd name="T50" fmla="*/ 396 w 408"/>
                  <a:gd name="T51" fmla="*/ 214 h 232"/>
                  <a:gd name="T52" fmla="*/ 396 w 408"/>
                  <a:gd name="T53" fmla="*/ 214 h 232"/>
                  <a:gd name="T54" fmla="*/ 346 w 408"/>
                  <a:gd name="T55" fmla="*/ 220 h 232"/>
                  <a:gd name="T56" fmla="*/ 292 w 408"/>
                  <a:gd name="T57" fmla="*/ 224 h 232"/>
                  <a:gd name="T58" fmla="*/ 230 w 408"/>
                  <a:gd name="T59" fmla="*/ 228 h 232"/>
                  <a:gd name="T60" fmla="*/ 164 w 408"/>
                  <a:gd name="T61" fmla="*/ 232 h 232"/>
                  <a:gd name="T62" fmla="*/ 102 w 408"/>
                  <a:gd name="T63" fmla="*/ 230 h 232"/>
                  <a:gd name="T64" fmla="*/ 74 w 408"/>
                  <a:gd name="T65" fmla="*/ 228 h 232"/>
                  <a:gd name="T66" fmla="*/ 48 w 408"/>
                  <a:gd name="T67" fmla="*/ 226 h 232"/>
                  <a:gd name="T68" fmla="*/ 28 w 408"/>
                  <a:gd name="T69" fmla="*/ 220 h 232"/>
                  <a:gd name="T70" fmla="*/ 12 w 408"/>
                  <a:gd name="T71" fmla="*/ 214 h 232"/>
                  <a:gd name="T72" fmla="*/ 12 w 408"/>
                  <a:gd name="T73" fmla="*/ 214 h 232"/>
                  <a:gd name="T74" fmla="*/ 8 w 408"/>
                  <a:gd name="T75" fmla="*/ 192 h 232"/>
                  <a:gd name="T76" fmla="*/ 2 w 408"/>
                  <a:gd name="T77" fmla="*/ 142 h 232"/>
                  <a:gd name="T78" fmla="*/ 0 w 408"/>
                  <a:gd name="T79" fmla="*/ 112 h 232"/>
                  <a:gd name="T80" fmla="*/ 0 w 408"/>
                  <a:gd name="T81" fmla="*/ 80 h 232"/>
                  <a:gd name="T82" fmla="*/ 4 w 408"/>
                  <a:gd name="T83" fmla="*/ 52 h 232"/>
                  <a:gd name="T84" fmla="*/ 8 w 408"/>
                  <a:gd name="T85" fmla="*/ 38 h 232"/>
                  <a:gd name="T86" fmla="*/ 12 w 408"/>
                  <a:gd name="T87" fmla="*/ 26 h 232"/>
                  <a:gd name="T88" fmla="*/ 12 w 408"/>
                  <a:gd name="T89" fmla="*/ 26 h 232"/>
                  <a:gd name="T90" fmla="*/ 18 w 408"/>
                  <a:gd name="T91" fmla="*/ 16 h 232"/>
                  <a:gd name="T92" fmla="*/ 28 w 408"/>
                  <a:gd name="T93" fmla="*/ 8 h 232"/>
                  <a:gd name="T94" fmla="*/ 38 w 408"/>
                  <a:gd name="T95" fmla="*/ 4 h 232"/>
                  <a:gd name="T96" fmla="*/ 52 w 408"/>
                  <a:gd name="T97" fmla="*/ 0 h 232"/>
                  <a:gd name="T98" fmla="*/ 66 w 408"/>
                  <a:gd name="T99" fmla="*/ 0 h 232"/>
                  <a:gd name="T100" fmla="*/ 80 w 408"/>
                  <a:gd name="T101" fmla="*/ 0 h 232"/>
                  <a:gd name="T102" fmla="*/ 110 w 408"/>
                  <a:gd name="T103" fmla="*/ 4 h 232"/>
                  <a:gd name="T104" fmla="*/ 140 w 408"/>
                  <a:gd name="T105" fmla="*/ 10 h 232"/>
                  <a:gd name="T106" fmla="*/ 164 w 408"/>
                  <a:gd name="T107" fmla="*/ 18 h 232"/>
                  <a:gd name="T108" fmla="*/ 188 w 408"/>
                  <a:gd name="T109" fmla="*/ 26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408" h="232">
                    <a:moveTo>
                      <a:pt x="188" y="26"/>
                    </a:moveTo>
                    <a:lnTo>
                      <a:pt x="188" y="26"/>
                    </a:lnTo>
                    <a:lnTo>
                      <a:pt x="192" y="38"/>
                    </a:lnTo>
                    <a:lnTo>
                      <a:pt x="204" y="64"/>
                    </a:lnTo>
                    <a:lnTo>
                      <a:pt x="214" y="78"/>
                    </a:lnTo>
                    <a:lnTo>
                      <a:pt x="224" y="92"/>
                    </a:lnTo>
                    <a:lnTo>
                      <a:pt x="234" y="102"/>
                    </a:lnTo>
                    <a:lnTo>
                      <a:pt x="240" y="108"/>
                    </a:lnTo>
                    <a:lnTo>
                      <a:pt x="248" y="110"/>
                    </a:lnTo>
                    <a:lnTo>
                      <a:pt x="248" y="110"/>
                    </a:lnTo>
                    <a:lnTo>
                      <a:pt x="262" y="114"/>
                    </a:lnTo>
                    <a:lnTo>
                      <a:pt x="280" y="116"/>
                    </a:lnTo>
                    <a:lnTo>
                      <a:pt x="322" y="120"/>
                    </a:lnTo>
                    <a:lnTo>
                      <a:pt x="344" y="122"/>
                    </a:lnTo>
                    <a:lnTo>
                      <a:pt x="364" y="124"/>
                    </a:lnTo>
                    <a:lnTo>
                      <a:pt x="382" y="130"/>
                    </a:lnTo>
                    <a:lnTo>
                      <a:pt x="396" y="138"/>
                    </a:lnTo>
                    <a:lnTo>
                      <a:pt x="396" y="138"/>
                    </a:lnTo>
                    <a:lnTo>
                      <a:pt x="400" y="142"/>
                    </a:lnTo>
                    <a:lnTo>
                      <a:pt x="404" y="148"/>
                    </a:lnTo>
                    <a:lnTo>
                      <a:pt x="408" y="160"/>
                    </a:lnTo>
                    <a:lnTo>
                      <a:pt x="408" y="172"/>
                    </a:lnTo>
                    <a:lnTo>
                      <a:pt x="406" y="184"/>
                    </a:lnTo>
                    <a:lnTo>
                      <a:pt x="404" y="196"/>
                    </a:lnTo>
                    <a:lnTo>
                      <a:pt x="400" y="206"/>
                    </a:lnTo>
                    <a:lnTo>
                      <a:pt x="396" y="214"/>
                    </a:lnTo>
                    <a:lnTo>
                      <a:pt x="396" y="214"/>
                    </a:lnTo>
                    <a:lnTo>
                      <a:pt x="346" y="220"/>
                    </a:lnTo>
                    <a:lnTo>
                      <a:pt x="292" y="224"/>
                    </a:lnTo>
                    <a:lnTo>
                      <a:pt x="230" y="228"/>
                    </a:lnTo>
                    <a:lnTo>
                      <a:pt x="164" y="232"/>
                    </a:lnTo>
                    <a:lnTo>
                      <a:pt x="102" y="230"/>
                    </a:lnTo>
                    <a:lnTo>
                      <a:pt x="74" y="228"/>
                    </a:lnTo>
                    <a:lnTo>
                      <a:pt x="48" y="226"/>
                    </a:lnTo>
                    <a:lnTo>
                      <a:pt x="28" y="220"/>
                    </a:lnTo>
                    <a:lnTo>
                      <a:pt x="12" y="214"/>
                    </a:lnTo>
                    <a:lnTo>
                      <a:pt x="12" y="214"/>
                    </a:lnTo>
                    <a:lnTo>
                      <a:pt x="8" y="192"/>
                    </a:lnTo>
                    <a:lnTo>
                      <a:pt x="2" y="142"/>
                    </a:lnTo>
                    <a:lnTo>
                      <a:pt x="0" y="112"/>
                    </a:lnTo>
                    <a:lnTo>
                      <a:pt x="0" y="80"/>
                    </a:lnTo>
                    <a:lnTo>
                      <a:pt x="4" y="52"/>
                    </a:lnTo>
                    <a:lnTo>
                      <a:pt x="8" y="38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8" y="16"/>
                    </a:lnTo>
                    <a:lnTo>
                      <a:pt x="28" y="8"/>
                    </a:lnTo>
                    <a:lnTo>
                      <a:pt x="38" y="4"/>
                    </a:lnTo>
                    <a:lnTo>
                      <a:pt x="52" y="0"/>
                    </a:lnTo>
                    <a:lnTo>
                      <a:pt x="66" y="0"/>
                    </a:lnTo>
                    <a:lnTo>
                      <a:pt x="80" y="0"/>
                    </a:lnTo>
                    <a:lnTo>
                      <a:pt x="110" y="4"/>
                    </a:lnTo>
                    <a:lnTo>
                      <a:pt x="140" y="10"/>
                    </a:lnTo>
                    <a:lnTo>
                      <a:pt x="164" y="18"/>
                    </a:lnTo>
                    <a:lnTo>
                      <a:pt x="188" y="2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82" name="Freeform 42"/>
              <p:cNvSpPr>
                <a:spLocks/>
              </p:cNvSpPr>
              <p:nvPr/>
            </p:nvSpPr>
            <p:spPr bwMode="auto">
              <a:xfrm>
                <a:off x="1705421" y="5656818"/>
                <a:ext cx="323850" cy="193675"/>
              </a:xfrm>
              <a:custGeom>
                <a:avLst/>
                <a:gdLst>
                  <a:gd name="T0" fmla="*/ 224 w 408"/>
                  <a:gd name="T1" fmla="*/ 20 h 244"/>
                  <a:gd name="T2" fmla="*/ 224 w 408"/>
                  <a:gd name="T3" fmla="*/ 20 h 244"/>
                  <a:gd name="T4" fmla="*/ 226 w 408"/>
                  <a:gd name="T5" fmla="*/ 32 h 244"/>
                  <a:gd name="T6" fmla="*/ 228 w 408"/>
                  <a:gd name="T7" fmla="*/ 46 h 244"/>
                  <a:gd name="T8" fmla="*/ 232 w 408"/>
                  <a:gd name="T9" fmla="*/ 60 h 244"/>
                  <a:gd name="T10" fmla="*/ 240 w 408"/>
                  <a:gd name="T11" fmla="*/ 76 h 244"/>
                  <a:gd name="T12" fmla="*/ 250 w 408"/>
                  <a:gd name="T13" fmla="*/ 92 h 244"/>
                  <a:gd name="T14" fmla="*/ 258 w 408"/>
                  <a:gd name="T15" fmla="*/ 100 h 244"/>
                  <a:gd name="T16" fmla="*/ 266 w 408"/>
                  <a:gd name="T17" fmla="*/ 106 h 244"/>
                  <a:gd name="T18" fmla="*/ 274 w 408"/>
                  <a:gd name="T19" fmla="*/ 112 h 244"/>
                  <a:gd name="T20" fmla="*/ 284 w 408"/>
                  <a:gd name="T21" fmla="*/ 118 h 244"/>
                  <a:gd name="T22" fmla="*/ 284 w 408"/>
                  <a:gd name="T23" fmla="*/ 118 h 244"/>
                  <a:gd name="T24" fmla="*/ 314 w 408"/>
                  <a:gd name="T25" fmla="*/ 128 h 244"/>
                  <a:gd name="T26" fmla="*/ 346 w 408"/>
                  <a:gd name="T27" fmla="*/ 138 h 244"/>
                  <a:gd name="T28" fmla="*/ 378 w 408"/>
                  <a:gd name="T29" fmla="*/ 148 h 244"/>
                  <a:gd name="T30" fmla="*/ 390 w 408"/>
                  <a:gd name="T31" fmla="*/ 154 h 244"/>
                  <a:gd name="T32" fmla="*/ 400 w 408"/>
                  <a:gd name="T33" fmla="*/ 162 h 244"/>
                  <a:gd name="T34" fmla="*/ 400 w 408"/>
                  <a:gd name="T35" fmla="*/ 162 h 244"/>
                  <a:gd name="T36" fmla="*/ 406 w 408"/>
                  <a:gd name="T37" fmla="*/ 166 h 244"/>
                  <a:gd name="T38" fmla="*/ 408 w 408"/>
                  <a:gd name="T39" fmla="*/ 172 h 244"/>
                  <a:gd name="T40" fmla="*/ 408 w 408"/>
                  <a:gd name="T41" fmla="*/ 178 h 244"/>
                  <a:gd name="T42" fmla="*/ 408 w 408"/>
                  <a:gd name="T43" fmla="*/ 184 h 244"/>
                  <a:gd name="T44" fmla="*/ 404 w 408"/>
                  <a:gd name="T45" fmla="*/ 200 h 244"/>
                  <a:gd name="T46" fmla="*/ 400 w 408"/>
                  <a:gd name="T47" fmla="*/ 218 h 244"/>
                  <a:gd name="T48" fmla="*/ 400 w 408"/>
                  <a:gd name="T49" fmla="*/ 218 h 244"/>
                  <a:gd name="T50" fmla="*/ 400 w 408"/>
                  <a:gd name="T51" fmla="*/ 222 h 244"/>
                  <a:gd name="T52" fmla="*/ 396 w 408"/>
                  <a:gd name="T53" fmla="*/ 228 h 244"/>
                  <a:gd name="T54" fmla="*/ 392 w 408"/>
                  <a:gd name="T55" fmla="*/ 232 h 244"/>
                  <a:gd name="T56" fmla="*/ 386 w 408"/>
                  <a:gd name="T57" fmla="*/ 236 h 244"/>
                  <a:gd name="T58" fmla="*/ 368 w 408"/>
                  <a:gd name="T59" fmla="*/ 240 h 244"/>
                  <a:gd name="T60" fmla="*/ 346 w 408"/>
                  <a:gd name="T61" fmla="*/ 244 h 244"/>
                  <a:gd name="T62" fmla="*/ 320 w 408"/>
                  <a:gd name="T63" fmla="*/ 244 h 244"/>
                  <a:gd name="T64" fmla="*/ 292 w 408"/>
                  <a:gd name="T65" fmla="*/ 244 h 244"/>
                  <a:gd name="T66" fmla="*/ 260 w 408"/>
                  <a:gd name="T67" fmla="*/ 242 h 244"/>
                  <a:gd name="T68" fmla="*/ 226 w 408"/>
                  <a:gd name="T69" fmla="*/ 238 h 244"/>
                  <a:gd name="T70" fmla="*/ 158 w 408"/>
                  <a:gd name="T71" fmla="*/ 226 h 244"/>
                  <a:gd name="T72" fmla="*/ 94 w 408"/>
                  <a:gd name="T73" fmla="*/ 214 h 244"/>
                  <a:gd name="T74" fmla="*/ 38 w 408"/>
                  <a:gd name="T75" fmla="*/ 200 h 244"/>
                  <a:gd name="T76" fmla="*/ 0 w 408"/>
                  <a:gd name="T77" fmla="*/ 188 h 244"/>
                  <a:gd name="T78" fmla="*/ 0 w 408"/>
                  <a:gd name="T79" fmla="*/ 188 h 244"/>
                  <a:gd name="T80" fmla="*/ 2 w 408"/>
                  <a:gd name="T81" fmla="*/ 122 h 244"/>
                  <a:gd name="T82" fmla="*/ 8 w 408"/>
                  <a:gd name="T83" fmla="*/ 66 h 244"/>
                  <a:gd name="T84" fmla="*/ 12 w 408"/>
                  <a:gd name="T85" fmla="*/ 40 h 244"/>
                  <a:gd name="T86" fmla="*/ 18 w 408"/>
                  <a:gd name="T87" fmla="*/ 20 h 244"/>
                  <a:gd name="T88" fmla="*/ 18 w 408"/>
                  <a:gd name="T89" fmla="*/ 20 h 244"/>
                  <a:gd name="T90" fmla="*/ 22 w 408"/>
                  <a:gd name="T91" fmla="*/ 12 h 244"/>
                  <a:gd name="T92" fmla="*/ 30 w 408"/>
                  <a:gd name="T93" fmla="*/ 8 h 244"/>
                  <a:gd name="T94" fmla="*/ 42 w 408"/>
                  <a:gd name="T95" fmla="*/ 4 h 244"/>
                  <a:gd name="T96" fmla="*/ 56 w 408"/>
                  <a:gd name="T97" fmla="*/ 0 h 244"/>
                  <a:gd name="T98" fmla="*/ 72 w 408"/>
                  <a:gd name="T99" fmla="*/ 0 h 244"/>
                  <a:gd name="T100" fmla="*/ 90 w 408"/>
                  <a:gd name="T101" fmla="*/ 0 h 244"/>
                  <a:gd name="T102" fmla="*/ 126 w 408"/>
                  <a:gd name="T103" fmla="*/ 4 h 244"/>
                  <a:gd name="T104" fmla="*/ 162 w 408"/>
                  <a:gd name="T105" fmla="*/ 8 h 244"/>
                  <a:gd name="T106" fmla="*/ 194 w 408"/>
                  <a:gd name="T107" fmla="*/ 14 h 244"/>
                  <a:gd name="T108" fmla="*/ 224 w 408"/>
                  <a:gd name="T109" fmla="*/ 2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408" h="244">
                    <a:moveTo>
                      <a:pt x="224" y="20"/>
                    </a:moveTo>
                    <a:lnTo>
                      <a:pt x="224" y="20"/>
                    </a:lnTo>
                    <a:lnTo>
                      <a:pt x="226" y="32"/>
                    </a:lnTo>
                    <a:lnTo>
                      <a:pt x="228" y="46"/>
                    </a:lnTo>
                    <a:lnTo>
                      <a:pt x="232" y="60"/>
                    </a:lnTo>
                    <a:lnTo>
                      <a:pt x="240" y="76"/>
                    </a:lnTo>
                    <a:lnTo>
                      <a:pt x="250" y="92"/>
                    </a:lnTo>
                    <a:lnTo>
                      <a:pt x="258" y="100"/>
                    </a:lnTo>
                    <a:lnTo>
                      <a:pt x="266" y="106"/>
                    </a:lnTo>
                    <a:lnTo>
                      <a:pt x="274" y="112"/>
                    </a:lnTo>
                    <a:lnTo>
                      <a:pt x="284" y="118"/>
                    </a:lnTo>
                    <a:lnTo>
                      <a:pt x="284" y="118"/>
                    </a:lnTo>
                    <a:lnTo>
                      <a:pt x="314" y="128"/>
                    </a:lnTo>
                    <a:lnTo>
                      <a:pt x="346" y="138"/>
                    </a:lnTo>
                    <a:lnTo>
                      <a:pt x="378" y="148"/>
                    </a:lnTo>
                    <a:lnTo>
                      <a:pt x="390" y="154"/>
                    </a:lnTo>
                    <a:lnTo>
                      <a:pt x="400" y="162"/>
                    </a:lnTo>
                    <a:lnTo>
                      <a:pt x="400" y="162"/>
                    </a:lnTo>
                    <a:lnTo>
                      <a:pt x="406" y="166"/>
                    </a:lnTo>
                    <a:lnTo>
                      <a:pt x="408" y="172"/>
                    </a:lnTo>
                    <a:lnTo>
                      <a:pt x="408" y="178"/>
                    </a:lnTo>
                    <a:lnTo>
                      <a:pt x="408" y="184"/>
                    </a:lnTo>
                    <a:lnTo>
                      <a:pt x="404" y="200"/>
                    </a:lnTo>
                    <a:lnTo>
                      <a:pt x="400" y="218"/>
                    </a:lnTo>
                    <a:lnTo>
                      <a:pt x="400" y="218"/>
                    </a:lnTo>
                    <a:lnTo>
                      <a:pt x="400" y="222"/>
                    </a:lnTo>
                    <a:lnTo>
                      <a:pt x="396" y="228"/>
                    </a:lnTo>
                    <a:lnTo>
                      <a:pt x="392" y="232"/>
                    </a:lnTo>
                    <a:lnTo>
                      <a:pt x="386" y="236"/>
                    </a:lnTo>
                    <a:lnTo>
                      <a:pt x="368" y="240"/>
                    </a:lnTo>
                    <a:lnTo>
                      <a:pt x="346" y="244"/>
                    </a:lnTo>
                    <a:lnTo>
                      <a:pt x="320" y="244"/>
                    </a:lnTo>
                    <a:lnTo>
                      <a:pt x="292" y="244"/>
                    </a:lnTo>
                    <a:lnTo>
                      <a:pt x="260" y="242"/>
                    </a:lnTo>
                    <a:lnTo>
                      <a:pt x="226" y="238"/>
                    </a:lnTo>
                    <a:lnTo>
                      <a:pt x="158" y="226"/>
                    </a:lnTo>
                    <a:lnTo>
                      <a:pt x="94" y="214"/>
                    </a:lnTo>
                    <a:lnTo>
                      <a:pt x="38" y="200"/>
                    </a:lnTo>
                    <a:lnTo>
                      <a:pt x="0" y="188"/>
                    </a:lnTo>
                    <a:lnTo>
                      <a:pt x="0" y="188"/>
                    </a:lnTo>
                    <a:lnTo>
                      <a:pt x="2" y="122"/>
                    </a:lnTo>
                    <a:lnTo>
                      <a:pt x="8" y="66"/>
                    </a:lnTo>
                    <a:lnTo>
                      <a:pt x="12" y="40"/>
                    </a:lnTo>
                    <a:lnTo>
                      <a:pt x="18" y="20"/>
                    </a:lnTo>
                    <a:lnTo>
                      <a:pt x="18" y="20"/>
                    </a:lnTo>
                    <a:lnTo>
                      <a:pt x="22" y="12"/>
                    </a:lnTo>
                    <a:lnTo>
                      <a:pt x="30" y="8"/>
                    </a:lnTo>
                    <a:lnTo>
                      <a:pt x="42" y="4"/>
                    </a:lnTo>
                    <a:lnTo>
                      <a:pt x="56" y="0"/>
                    </a:lnTo>
                    <a:lnTo>
                      <a:pt x="72" y="0"/>
                    </a:lnTo>
                    <a:lnTo>
                      <a:pt x="90" y="0"/>
                    </a:lnTo>
                    <a:lnTo>
                      <a:pt x="126" y="4"/>
                    </a:lnTo>
                    <a:lnTo>
                      <a:pt x="162" y="8"/>
                    </a:lnTo>
                    <a:lnTo>
                      <a:pt x="194" y="14"/>
                    </a:lnTo>
                    <a:lnTo>
                      <a:pt x="224" y="20"/>
                    </a:lnTo>
                    <a:close/>
                  </a:path>
                </a:pathLst>
              </a:custGeom>
              <a:solidFill>
                <a:srgbClr val="382C1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83" name="Freeform 43"/>
              <p:cNvSpPr>
                <a:spLocks/>
              </p:cNvSpPr>
              <p:nvPr/>
            </p:nvSpPr>
            <p:spPr bwMode="auto">
              <a:xfrm>
                <a:off x="1705421" y="5656818"/>
                <a:ext cx="323850" cy="193675"/>
              </a:xfrm>
              <a:custGeom>
                <a:avLst/>
                <a:gdLst>
                  <a:gd name="T0" fmla="*/ 224 w 408"/>
                  <a:gd name="T1" fmla="*/ 20 h 244"/>
                  <a:gd name="T2" fmla="*/ 224 w 408"/>
                  <a:gd name="T3" fmla="*/ 20 h 244"/>
                  <a:gd name="T4" fmla="*/ 226 w 408"/>
                  <a:gd name="T5" fmla="*/ 32 h 244"/>
                  <a:gd name="T6" fmla="*/ 228 w 408"/>
                  <a:gd name="T7" fmla="*/ 46 h 244"/>
                  <a:gd name="T8" fmla="*/ 232 w 408"/>
                  <a:gd name="T9" fmla="*/ 60 h 244"/>
                  <a:gd name="T10" fmla="*/ 240 w 408"/>
                  <a:gd name="T11" fmla="*/ 76 h 244"/>
                  <a:gd name="T12" fmla="*/ 250 w 408"/>
                  <a:gd name="T13" fmla="*/ 92 h 244"/>
                  <a:gd name="T14" fmla="*/ 258 w 408"/>
                  <a:gd name="T15" fmla="*/ 100 h 244"/>
                  <a:gd name="T16" fmla="*/ 266 w 408"/>
                  <a:gd name="T17" fmla="*/ 106 h 244"/>
                  <a:gd name="T18" fmla="*/ 274 w 408"/>
                  <a:gd name="T19" fmla="*/ 112 h 244"/>
                  <a:gd name="T20" fmla="*/ 284 w 408"/>
                  <a:gd name="T21" fmla="*/ 118 h 244"/>
                  <a:gd name="T22" fmla="*/ 284 w 408"/>
                  <a:gd name="T23" fmla="*/ 118 h 244"/>
                  <a:gd name="T24" fmla="*/ 314 w 408"/>
                  <a:gd name="T25" fmla="*/ 128 h 244"/>
                  <a:gd name="T26" fmla="*/ 346 w 408"/>
                  <a:gd name="T27" fmla="*/ 138 h 244"/>
                  <a:gd name="T28" fmla="*/ 378 w 408"/>
                  <a:gd name="T29" fmla="*/ 148 h 244"/>
                  <a:gd name="T30" fmla="*/ 390 w 408"/>
                  <a:gd name="T31" fmla="*/ 154 h 244"/>
                  <a:gd name="T32" fmla="*/ 400 w 408"/>
                  <a:gd name="T33" fmla="*/ 162 h 244"/>
                  <a:gd name="T34" fmla="*/ 400 w 408"/>
                  <a:gd name="T35" fmla="*/ 162 h 244"/>
                  <a:gd name="T36" fmla="*/ 406 w 408"/>
                  <a:gd name="T37" fmla="*/ 166 h 244"/>
                  <a:gd name="T38" fmla="*/ 408 w 408"/>
                  <a:gd name="T39" fmla="*/ 172 h 244"/>
                  <a:gd name="T40" fmla="*/ 408 w 408"/>
                  <a:gd name="T41" fmla="*/ 178 h 244"/>
                  <a:gd name="T42" fmla="*/ 408 w 408"/>
                  <a:gd name="T43" fmla="*/ 184 h 244"/>
                  <a:gd name="T44" fmla="*/ 404 w 408"/>
                  <a:gd name="T45" fmla="*/ 200 h 244"/>
                  <a:gd name="T46" fmla="*/ 400 w 408"/>
                  <a:gd name="T47" fmla="*/ 218 h 244"/>
                  <a:gd name="T48" fmla="*/ 400 w 408"/>
                  <a:gd name="T49" fmla="*/ 218 h 244"/>
                  <a:gd name="T50" fmla="*/ 400 w 408"/>
                  <a:gd name="T51" fmla="*/ 222 h 244"/>
                  <a:gd name="T52" fmla="*/ 396 w 408"/>
                  <a:gd name="T53" fmla="*/ 228 h 244"/>
                  <a:gd name="T54" fmla="*/ 392 w 408"/>
                  <a:gd name="T55" fmla="*/ 232 h 244"/>
                  <a:gd name="T56" fmla="*/ 386 w 408"/>
                  <a:gd name="T57" fmla="*/ 236 h 244"/>
                  <a:gd name="T58" fmla="*/ 368 w 408"/>
                  <a:gd name="T59" fmla="*/ 240 h 244"/>
                  <a:gd name="T60" fmla="*/ 346 w 408"/>
                  <a:gd name="T61" fmla="*/ 244 h 244"/>
                  <a:gd name="T62" fmla="*/ 320 w 408"/>
                  <a:gd name="T63" fmla="*/ 244 h 244"/>
                  <a:gd name="T64" fmla="*/ 292 w 408"/>
                  <a:gd name="T65" fmla="*/ 244 h 244"/>
                  <a:gd name="T66" fmla="*/ 260 w 408"/>
                  <a:gd name="T67" fmla="*/ 242 h 244"/>
                  <a:gd name="T68" fmla="*/ 226 w 408"/>
                  <a:gd name="T69" fmla="*/ 238 h 244"/>
                  <a:gd name="T70" fmla="*/ 158 w 408"/>
                  <a:gd name="T71" fmla="*/ 226 h 244"/>
                  <a:gd name="T72" fmla="*/ 94 w 408"/>
                  <a:gd name="T73" fmla="*/ 214 h 244"/>
                  <a:gd name="T74" fmla="*/ 38 w 408"/>
                  <a:gd name="T75" fmla="*/ 200 h 244"/>
                  <a:gd name="T76" fmla="*/ 0 w 408"/>
                  <a:gd name="T77" fmla="*/ 188 h 244"/>
                  <a:gd name="T78" fmla="*/ 0 w 408"/>
                  <a:gd name="T79" fmla="*/ 188 h 244"/>
                  <a:gd name="T80" fmla="*/ 2 w 408"/>
                  <a:gd name="T81" fmla="*/ 122 h 244"/>
                  <a:gd name="T82" fmla="*/ 8 w 408"/>
                  <a:gd name="T83" fmla="*/ 66 h 244"/>
                  <a:gd name="T84" fmla="*/ 12 w 408"/>
                  <a:gd name="T85" fmla="*/ 40 h 244"/>
                  <a:gd name="T86" fmla="*/ 18 w 408"/>
                  <a:gd name="T87" fmla="*/ 20 h 244"/>
                  <a:gd name="T88" fmla="*/ 18 w 408"/>
                  <a:gd name="T89" fmla="*/ 20 h 244"/>
                  <a:gd name="T90" fmla="*/ 22 w 408"/>
                  <a:gd name="T91" fmla="*/ 12 h 244"/>
                  <a:gd name="T92" fmla="*/ 30 w 408"/>
                  <a:gd name="T93" fmla="*/ 8 h 244"/>
                  <a:gd name="T94" fmla="*/ 42 w 408"/>
                  <a:gd name="T95" fmla="*/ 4 h 244"/>
                  <a:gd name="T96" fmla="*/ 56 w 408"/>
                  <a:gd name="T97" fmla="*/ 0 h 244"/>
                  <a:gd name="T98" fmla="*/ 72 w 408"/>
                  <a:gd name="T99" fmla="*/ 0 h 244"/>
                  <a:gd name="T100" fmla="*/ 90 w 408"/>
                  <a:gd name="T101" fmla="*/ 0 h 244"/>
                  <a:gd name="T102" fmla="*/ 126 w 408"/>
                  <a:gd name="T103" fmla="*/ 4 h 244"/>
                  <a:gd name="T104" fmla="*/ 162 w 408"/>
                  <a:gd name="T105" fmla="*/ 8 h 244"/>
                  <a:gd name="T106" fmla="*/ 194 w 408"/>
                  <a:gd name="T107" fmla="*/ 14 h 244"/>
                  <a:gd name="T108" fmla="*/ 224 w 408"/>
                  <a:gd name="T109" fmla="*/ 20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408" h="244">
                    <a:moveTo>
                      <a:pt x="224" y="20"/>
                    </a:moveTo>
                    <a:lnTo>
                      <a:pt x="224" y="20"/>
                    </a:lnTo>
                    <a:lnTo>
                      <a:pt x="226" y="32"/>
                    </a:lnTo>
                    <a:lnTo>
                      <a:pt x="228" y="46"/>
                    </a:lnTo>
                    <a:lnTo>
                      <a:pt x="232" y="60"/>
                    </a:lnTo>
                    <a:lnTo>
                      <a:pt x="240" y="76"/>
                    </a:lnTo>
                    <a:lnTo>
                      <a:pt x="250" y="92"/>
                    </a:lnTo>
                    <a:lnTo>
                      <a:pt x="258" y="100"/>
                    </a:lnTo>
                    <a:lnTo>
                      <a:pt x="266" y="106"/>
                    </a:lnTo>
                    <a:lnTo>
                      <a:pt x="274" y="112"/>
                    </a:lnTo>
                    <a:lnTo>
                      <a:pt x="284" y="118"/>
                    </a:lnTo>
                    <a:lnTo>
                      <a:pt x="284" y="118"/>
                    </a:lnTo>
                    <a:lnTo>
                      <a:pt x="314" y="128"/>
                    </a:lnTo>
                    <a:lnTo>
                      <a:pt x="346" y="138"/>
                    </a:lnTo>
                    <a:lnTo>
                      <a:pt x="378" y="148"/>
                    </a:lnTo>
                    <a:lnTo>
                      <a:pt x="390" y="154"/>
                    </a:lnTo>
                    <a:lnTo>
                      <a:pt x="400" y="162"/>
                    </a:lnTo>
                    <a:lnTo>
                      <a:pt x="400" y="162"/>
                    </a:lnTo>
                    <a:lnTo>
                      <a:pt x="406" y="166"/>
                    </a:lnTo>
                    <a:lnTo>
                      <a:pt x="408" y="172"/>
                    </a:lnTo>
                    <a:lnTo>
                      <a:pt x="408" y="178"/>
                    </a:lnTo>
                    <a:lnTo>
                      <a:pt x="408" y="184"/>
                    </a:lnTo>
                    <a:lnTo>
                      <a:pt x="404" y="200"/>
                    </a:lnTo>
                    <a:lnTo>
                      <a:pt x="400" y="218"/>
                    </a:lnTo>
                    <a:lnTo>
                      <a:pt x="400" y="218"/>
                    </a:lnTo>
                    <a:lnTo>
                      <a:pt x="400" y="222"/>
                    </a:lnTo>
                    <a:lnTo>
                      <a:pt x="396" y="228"/>
                    </a:lnTo>
                    <a:lnTo>
                      <a:pt x="392" y="232"/>
                    </a:lnTo>
                    <a:lnTo>
                      <a:pt x="386" y="236"/>
                    </a:lnTo>
                    <a:lnTo>
                      <a:pt x="368" y="240"/>
                    </a:lnTo>
                    <a:lnTo>
                      <a:pt x="346" y="244"/>
                    </a:lnTo>
                    <a:lnTo>
                      <a:pt x="320" y="244"/>
                    </a:lnTo>
                    <a:lnTo>
                      <a:pt x="292" y="244"/>
                    </a:lnTo>
                    <a:lnTo>
                      <a:pt x="260" y="242"/>
                    </a:lnTo>
                    <a:lnTo>
                      <a:pt x="226" y="238"/>
                    </a:lnTo>
                    <a:lnTo>
                      <a:pt x="158" y="226"/>
                    </a:lnTo>
                    <a:lnTo>
                      <a:pt x="94" y="214"/>
                    </a:lnTo>
                    <a:lnTo>
                      <a:pt x="38" y="200"/>
                    </a:lnTo>
                    <a:lnTo>
                      <a:pt x="0" y="188"/>
                    </a:lnTo>
                    <a:lnTo>
                      <a:pt x="0" y="188"/>
                    </a:lnTo>
                    <a:lnTo>
                      <a:pt x="2" y="122"/>
                    </a:lnTo>
                    <a:lnTo>
                      <a:pt x="8" y="66"/>
                    </a:lnTo>
                    <a:lnTo>
                      <a:pt x="12" y="40"/>
                    </a:lnTo>
                    <a:lnTo>
                      <a:pt x="18" y="20"/>
                    </a:lnTo>
                    <a:lnTo>
                      <a:pt x="18" y="20"/>
                    </a:lnTo>
                    <a:lnTo>
                      <a:pt x="22" y="12"/>
                    </a:lnTo>
                    <a:lnTo>
                      <a:pt x="30" y="8"/>
                    </a:lnTo>
                    <a:lnTo>
                      <a:pt x="42" y="4"/>
                    </a:lnTo>
                    <a:lnTo>
                      <a:pt x="56" y="0"/>
                    </a:lnTo>
                    <a:lnTo>
                      <a:pt x="72" y="0"/>
                    </a:lnTo>
                    <a:lnTo>
                      <a:pt x="90" y="0"/>
                    </a:lnTo>
                    <a:lnTo>
                      <a:pt x="126" y="4"/>
                    </a:lnTo>
                    <a:lnTo>
                      <a:pt x="162" y="8"/>
                    </a:lnTo>
                    <a:lnTo>
                      <a:pt x="194" y="14"/>
                    </a:lnTo>
                    <a:lnTo>
                      <a:pt x="224" y="2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84" name="Freeform 44"/>
              <p:cNvSpPr>
                <a:spLocks/>
              </p:cNvSpPr>
              <p:nvPr/>
            </p:nvSpPr>
            <p:spPr bwMode="auto">
              <a:xfrm>
                <a:off x="1656208" y="4328081"/>
                <a:ext cx="460375" cy="1368425"/>
              </a:xfrm>
              <a:custGeom>
                <a:avLst/>
                <a:gdLst>
                  <a:gd name="T0" fmla="*/ 0 w 580"/>
                  <a:gd name="T1" fmla="*/ 98 h 1724"/>
                  <a:gd name="T2" fmla="*/ 0 w 580"/>
                  <a:gd name="T3" fmla="*/ 98 h 1724"/>
                  <a:gd name="T4" fmla="*/ 6 w 580"/>
                  <a:gd name="T5" fmla="*/ 142 h 1724"/>
                  <a:gd name="T6" fmla="*/ 22 w 580"/>
                  <a:gd name="T7" fmla="*/ 258 h 1724"/>
                  <a:gd name="T8" fmla="*/ 40 w 580"/>
                  <a:gd name="T9" fmla="*/ 436 h 1724"/>
                  <a:gd name="T10" fmla="*/ 50 w 580"/>
                  <a:gd name="T11" fmla="*/ 544 h 1724"/>
                  <a:gd name="T12" fmla="*/ 60 w 580"/>
                  <a:gd name="T13" fmla="*/ 660 h 1724"/>
                  <a:gd name="T14" fmla="*/ 70 w 580"/>
                  <a:gd name="T15" fmla="*/ 784 h 1724"/>
                  <a:gd name="T16" fmla="*/ 78 w 580"/>
                  <a:gd name="T17" fmla="*/ 914 h 1724"/>
                  <a:gd name="T18" fmla="*/ 84 w 580"/>
                  <a:gd name="T19" fmla="*/ 1048 h 1724"/>
                  <a:gd name="T20" fmla="*/ 88 w 580"/>
                  <a:gd name="T21" fmla="*/ 1182 h 1724"/>
                  <a:gd name="T22" fmla="*/ 90 w 580"/>
                  <a:gd name="T23" fmla="*/ 1318 h 1724"/>
                  <a:gd name="T24" fmla="*/ 86 w 580"/>
                  <a:gd name="T25" fmla="*/ 1452 h 1724"/>
                  <a:gd name="T26" fmla="*/ 80 w 580"/>
                  <a:gd name="T27" fmla="*/ 1582 h 1724"/>
                  <a:gd name="T28" fmla="*/ 76 w 580"/>
                  <a:gd name="T29" fmla="*/ 1644 h 1724"/>
                  <a:gd name="T30" fmla="*/ 70 w 580"/>
                  <a:gd name="T31" fmla="*/ 1706 h 1724"/>
                  <a:gd name="T32" fmla="*/ 70 w 580"/>
                  <a:gd name="T33" fmla="*/ 1706 h 1724"/>
                  <a:gd name="T34" fmla="*/ 94 w 580"/>
                  <a:gd name="T35" fmla="*/ 1712 h 1724"/>
                  <a:gd name="T36" fmla="*/ 120 w 580"/>
                  <a:gd name="T37" fmla="*/ 1716 h 1724"/>
                  <a:gd name="T38" fmla="*/ 154 w 580"/>
                  <a:gd name="T39" fmla="*/ 1720 h 1724"/>
                  <a:gd name="T40" fmla="*/ 194 w 580"/>
                  <a:gd name="T41" fmla="*/ 1724 h 1724"/>
                  <a:gd name="T42" fmla="*/ 236 w 580"/>
                  <a:gd name="T43" fmla="*/ 1722 h 1724"/>
                  <a:gd name="T44" fmla="*/ 258 w 580"/>
                  <a:gd name="T45" fmla="*/ 1720 h 1724"/>
                  <a:gd name="T46" fmla="*/ 280 w 580"/>
                  <a:gd name="T47" fmla="*/ 1718 h 1724"/>
                  <a:gd name="T48" fmla="*/ 302 w 580"/>
                  <a:gd name="T49" fmla="*/ 1712 h 1724"/>
                  <a:gd name="T50" fmla="*/ 324 w 580"/>
                  <a:gd name="T51" fmla="*/ 1706 h 1724"/>
                  <a:gd name="T52" fmla="*/ 324 w 580"/>
                  <a:gd name="T53" fmla="*/ 1706 h 1724"/>
                  <a:gd name="T54" fmla="*/ 386 w 580"/>
                  <a:gd name="T55" fmla="*/ 1020 h 1724"/>
                  <a:gd name="T56" fmla="*/ 430 w 580"/>
                  <a:gd name="T57" fmla="*/ 522 h 1724"/>
                  <a:gd name="T58" fmla="*/ 444 w 580"/>
                  <a:gd name="T59" fmla="*/ 342 h 1724"/>
                  <a:gd name="T60" fmla="*/ 448 w 580"/>
                  <a:gd name="T61" fmla="*/ 280 h 1724"/>
                  <a:gd name="T62" fmla="*/ 448 w 580"/>
                  <a:gd name="T63" fmla="*/ 244 h 1724"/>
                  <a:gd name="T64" fmla="*/ 448 w 580"/>
                  <a:gd name="T65" fmla="*/ 244 h 1724"/>
                  <a:gd name="T66" fmla="*/ 450 w 580"/>
                  <a:gd name="T67" fmla="*/ 222 h 1724"/>
                  <a:gd name="T68" fmla="*/ 454 w 580"/>
                  <a:gd name="T69" fmla="*/ 198 h 1724"/>
                  <a:gd name="T70" fmla="*/ 460 w 580"/>
                  <a:gd name="T71" fmla="*/ 176 h 1724"/>
                  <a:gd name="T72" fmla="*/ 470 w 580"/>
                  <a:gd name="T73" fmla="*/ 156 h 1724"/>
                  <a:gd name="T74" fmla="*/ 480 w 580"/>
                  <a:gd name="T75" fmla="*/ 134 h 1724"/>
                  <a:gd name="T76" fmla="*/ 490 w 580"/>
                  <a:gd name="T77" fmla="*/ 114 h 1724"/>
                  <a:gd name="T78" fmla="*/ 514 w 580"/>
                  <a:gd name="T79" fmla="*/ 78 h 1724"/>
                  <a:gd name="T80" fmla="*/ 538 w 580"/>
                  <a:gd name="T81" fmla="*/ 48 h 1724"/>
                  <a:gd name="T82" fmla="*/ 558 w 580"/>
                  <a:gd name="T83" fmla="*/ 24 h 1724"/>
                  <a:gd name="T84" fmla="*/ 580 w 580"/>
                  <a:gd name="T85" fmla="*/ 4 h 1724"/>
                  <a:gd name="T86" fmla="*/ 580 w 580"/>
                  <a:gd name="T87" fmla="*/ 4 h 1724"/>
                  <a:gd name="T88" fmla="*/ 496 w 580"/>
                  <a:gd name="T89" fmla="*/ 0 h 1724"/>
                  <a:gd name="T90" fmla="*/ 412 w 580"/>
                  <a:gd name="T91" fmla="*/ 0 h 1724"/>
                  <a:gd name="T92" fmla="*/ 362 w 580"/>
                  <a:gd name="T93" fmla="*/ 2 h 1724"/>
                  <a:gd name="T94" fmla="*/ 312 w 580"/>
                  <a:gd name="T95" fmla="*/ 4 h 1724"/>
                  <a:gd name="T96" fmla="*/ 260 w 580"/>
                  <a:gd name="T97" fmla="*/ 8 h 1724"/>
                  <a:gd name="T98" fmla="*/ 210 w 580"/>
                  <a:gd name="T99" fmla="*/ 14 h 1724"/>
                  <a:gd name="T100" fmla="*/ 160 w 580"/>
                  <a:gd name="T101" fmla="*/ 22 h 1724"/>
                  <a:gd name="T102" fmla="*/ 116 w 580"/>
                  <a:gd name="T103" fmla="*/ 30 h 1724"/>
                  <a:gd name="T104" fmla="*/ 76 w 580"/>
                  <a:gd name="T105" fmla="*/ 44 h 1724"/>
                  <a:gd name="T106" fmla="*/ 58 w 580"/>
                  <a:gd name="T107" fmla="*/ 50 h 1724"/>
                  <a:gd name="T108" fmla="*/ 42 w 580"/>
                  <a:gd name="T109" fmla="*/ 58 h 1724"/>
                  <a:gd name="T110" fmla="*/ 28 w 580"/>
                  <a:gd name="T111" fmla="*/ 68 h 1724"/>
                  <a:gd name="T112" fmla="*/ 16 w 580"/>
                  <a:gd name="T113" fmla="*/ 76 h 1724"/>
                  <a:gd name="T114" fmla="*/ 8 w 580"/>
                  <a:gd name="T115" fmla="*/ 88 h 1724"/>
                  <a:gd name="T116" fmla="*/ 0 w 580"/>
                  <a:gd name="T117" fmla="*/ 98 h 17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0" h="1724">
                    <a:moveTo>
                      <a:pt x="0" y="98"/>
                    </a:moveTo>
                    <a:lnTo>
                      <a:pt x="0" y="98"/>
                    </a:lnTo>
                    <a:lnTo>
                      <a:pt x="6" y="142"/>
                    </a:lnTo>
                    <a:lnTo>
                      <a:pt x="22" y="258"/>
                    </a:lnTo>
                    <a:lnTo>
                      <a:pt x="40" y="436"/>
                    </a:lnTo>
                    <a:lnTo>
                      <a:pt x="50" y="544"/>
                    </a:lnTo>
                    <a:lnTo>
                      <a:pt x="60" y="660"/>
                    </a:lnTo>
                    <a:lnTo>
                      <a:pt x="70" y="784"/>
                    </a:lnTo>
                    <a:lnTo>
                      <a:pt x="78" y="914"/>
                    </a:lnTo>
                    <a:lnTo>
                      <a:pt x="84" y="1048"/>
                    </a:lnTo>
                    <a:lnTo>
                      <a:pt x="88" y="1182"/>
                    </a:lnTo>
                    <a:lnTo>
                      <a:pt x="90" y="1318"/>
                    </a:lnTo>
                    <a:lnTo>
                      <a:pt x="86" y="1452"/>
                    </a:lnTo>
                    <a:lnTo>
                      <a:pt x="80" y="1582"/>
                    </a:lnTo>
                    <a:lnTo>
                      <a:pt x="76" y="1644"/>
                    </a:lnTo>
                    <a:lnTo>
                      <a:pt x="70" y="1706"/>
                    </a:lnTo>
                    <a:lnTo>
                      <a:pt x="70" y="1706"/>
                    </a:lnTo>
                    <a:lnTo>
                      <a:pt x="94" y="1712"/>
                    </a:lnTo>
                    <a:lnTo>
                      <a:pt x="120" y="1716"/>
                    </a:lnTo>
                    <a:lnTo>
                      <a:pt x="154" y="1720"/>
                    </a:lnTo>
                    <a:lnTo>
                      <a:pt x="194" y="1724"/>
                    </a:lnTo>
                    <a:lnTo>
                      <a:pt x="236" y="1722"/>
                    </a:lnTo>
                    <a:lnTo>
                      <a:pt x="258" y="1720"/>
                    </a:lnTo>
                    <a:lnTo>
                      <a:pt x="280" y="1718"/>
                    </a:lnTo>
                    <a:lnTo>
                      <a:pt x="302" y="1712"/>
                    </a:lnTo>
                    <a:lnTo>
                      <a:pt x="324" y="1706"/>
                    </a:lnTo>
                    <a:lnTo>
                      <a:pt x="324" y="1706"/>
                    </a:lnTo>
                    <a:lnTo>
                      <a:pt x="386" y="1020"/>
                    </a:lnTo>
                    <a:lnTo>
                      <a:pt x="430" y="522"/>
                    </a:lnTo>
                    <a:lnTo>
                      <a:pt x="444" y="342"/>
                    </a:lnTo>
                    <a:lnTo>
                      <a:pt x="448" y="280"/>
                    </a:lnTo>
                    <a:lnTo>
                      <a:pt x="448" y="244"/>
                    </a:lnTo>
                    <a:lnTo>
                      <a:pt x="448" y="244"/>
                    </a:lnTo>
                    <a:lnTo>
                      <a:pt x="450" y="222"/>
                    </a:lnTo>
                    <a:lnTo>
                      <a:pt x="454" y="198"/>
                    </a:lnTo>
                    <a:lnTo>
                      <a:pt x="460" y="176"/>
                    </a:lnTo>
                    <a:lnTo>
                      <a:pt x="470" y="156"/>
                    </a:lnTo>
                    <a:lnTo>
                      <a:pt x="480" y="134"/>
                    </a:lnTo>
                    <a:lnTo>
                      <a:pt x="490" y="114"/>
                    </a:lnTo>
                    <a:lnTo>
                      <a:pt x="514" y="78"/>
                    </a:lnTo>
                    <a:lnTo>
                      <a:pt x="538" y="48"/>
                    </a:lnTo>
                    <a:lnTo>
                      <a:pt x="558" y="24"/>
                    </a:lnTo>
                    <a:lnTo>
                      <a:pt x="580" y="4"/>
                    </a:lnTo>
                    <a:lnTo>
                      <a:pt x="580" y="4"/>
                    </a:lnTo>
                    <a:lnTo>
                      <a:pt x="496" y="0"/>
                    </a:lnTo>
                    <a:lnTo>
                      <a:pt x="412" y="0"/>
                    </a:lnTo>
                    <a:lnTo>
                      <a:pt x="362" y="2"/>
                    </a:lnTo>
                    <a:lnTo>
                      <a:pt x="312" y="4"/>
                    </a:lnTo>
                    <a:lnTo>
                      <a:pt x="260" y="8"/>
                    </a:lnTo>
                    <a:lnTo>
                      <a:pt x="210" y="14"/>
                    </a:lnTo>
                    <a:lnTo>
                      <a:pt x="160" y="22"/>
                    </a:lnTo>
                    <a:lnTo>
                      <a:pt x="116" y="30"/>
                    </a:lnTo>
                    <a:lnTo>
                      <a:pt x="76" y="44"/>
                    </a:lnTo>
                    <a:lnTo>
                      <a:pt x="58" y="50"/>
                    </a:lnTo>
                    <a:lnTo>
                      <a:pt x="42" y="58"/>
                    </a:lnTo>
                    <a:lnTo>
                      <a:pt x="28" y="68"/>
                    </a:lnTo>
                    <a:lnTo>
                      <a:pt x="16" y="76"/>
                    </a:lnTo>
                    <a:lnTo>
                      <a:pt x="8" y="88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rgbClr val="474C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85" name="Freeform 45"/>
              <p:cNvSpPr>
                <a:spLocks/>
              </p:cNvSpPr>
              <p:nvPr/>
            </p:nvSpPr>
            <p:spPr bwMode="auto">
              <a:xfrm>
                <a:off x="1656208" y="4328081"/>
                <a:ext cx="460375" cy="1368425"/>
              </a:xfrm>
              <a:custGeom>
                <a:avLst/>
                <a:gdLst>
                  <a:gd name="T0" fmla="*/ 0 w 580"/>
                  <a:gd name="T1" fmla="*/ 98 h 1724"/>
                  <a:gd name="T2" fmla="*/ 0 w 580"/>
                  <a:gd name="T3" fmla="*/ 98 h 1724"/>
                  <a:gd name="T4" fmla="*/ 6 w 580"/>
                  <a:gd name="T5" fmla="*/ 142 h 1724"/>
                  <a:gd name="T6" fmla="*/ 22 w 580"/>
                  <a:gd name="T7" fmla="*/ 258 h 1724"/>
                  <a:gd name="T8" fmla="*/ 40 w 580"/>
                  <a:gd name="T9" fmla="*/ 436 h 1724"/>
                  <a:gd name="T10" fmla="*/ 50 w 580"/>
                  <a:gd name="T11" fmla="*/ 544 h 1724"/>
                  <a:gd name="T12" fmla="*/ 60 w 580"/>
                  <a:gd name="T13" fmla="*/ 660 h 1724"/>
                  <a:gd name="T14" fmla="*/ 70 w 580"/>
                  <a:gd name="T15" fmla="*/ 784 h 1724"/>
                  <a:gd name="T16" fmla="*/ 78 w 580"/>
                  <a:gd name="T17" fmla="*/ 914 h 1724"/>
                  <a:gd name="T18" fmla="*/ 84 w 580"/>
                  <a:gd name="T19" fmla="*/ 1048 h 1724"/>
                  <a:gd name="T20" fmla="*/ 88 w 580"/>
                  <a:gd name="T21" fmla="*/ 1182 h 1724"/>
                  <a:gd name="T22" fmla="*/ 90 w 580"/>
                  <a:gd name="T23" fmla="*/ 1318 h 1724"/>
                  <a:gd name="T24" fmla="*/ 86 w 580"/>
                  <a:gd name="T25" fmla="*/ 1452 h 1724"/>
                  <a:gd name="T26" fmla="*/ 80 w 580"/>
                  <a:gd name="T27" fmla="*/ 1582 h 1724"/>
                  <a:gd name="T28" fmla="*/ 76 w 580"/>
                  <a:gd name="T29" fmla="*/ 1644 h 1724"/>
                  <a:gd name="T30" fmla="*/ 70 w 580"/>
                  <a:gd name="T31" fmla="*/ 1706 h 1724"/>
                  <a:gd name="T32" fmla="*/ 70 w 580"/>
                  <a:gd name="T33" fmla="*/ 1706 h 1724"/>
                  <a:gd name="T34" fmla="*/ 94 w 580"/>
                  <a:gd name="T35" fmla="*/ 1712 h 1724"/>
                  <a:gd name="T36" fmla="*/ 120 w 580"/>
                  <a:gd name="T37" fmla="*/ 1716 h 1724"/>
                  <a:gd name="T38" fmla="*/ 154 w 580"/>
                  <a:gd name="T39" fmla="*/ 1720 h 1724"/>
                  <a:gd name="T40" fmla="*/ 194 w 580"/>
                  <a:gd name="T41" fmla="*/ 1724 h 1724"/>
                  <a:gd name="T42" fmla="*/ 236 w 580"/>
                  <a:gd name="T43" fmla="*/ 1722 h 1724"/>
                  <a:gd name="T44" fmla="*/ 258 w 580"/>
                  <a:gd name="T45" fmla="*/ 1720 h 1724"/>
                  <a:gd name="T46" fmla="*/ 280 w 580"/>
                  <a:gd name="T47" fmla="*/ 1718 h 1724"/>
                  <a:gd name="T48" fmla="*/ 302 w 580"/>
                  <a:gd name="T49" fmla="*/ 1712 h 1724"/>
                  <a:gd name="T50" fmla="*/ 324 w 580"/>
                  <a:gd name="T51" fmla="*/ 1706 h 1724"/>
                  <a:gd name="T52" fmla="*/ 324 w 580"/>
                  <a:gd name="T53" fmla="*/ 1706 h 1724"/>
                  <a:gd name="T54" fmla="*/ 386 w 580"/>
                  <a:gd name="T55" fmla="*/ 1020 h 1724"/>
                  <a:gd name="T56" fmla="*/ 430 w 580"/>
                  <a:gd name="T57" fmla="*/ 522 h 1724"/>
                  <a:gd name="T58" fmla="*/ 444 w 580"/>
                  <a:gd name="T59" fmla="*/ 342 h 1724"/>
                  <a:gd name="T60" fmla="*/ 448 w 580"/>
                  <a:gd name="T61" fmla="*/ 280 h 1724"/>
                  <a:gd name="T62" fmla="*/ 448 w 580"/>
                  <a:gd name="T63" fmla="*/ 244 h 1724"/>
                  <a:gd name="T64" fmla="*/ 448 w 580"/>
                  <a:gd name="T65" fmla="*/ 244 h 1724"/>
                  <a:gd name="T66" fmla="*/ 450 w 580"/>
                  <a:gd name="T67" fmla="*/ 222 h 1724"/>
                  <a:gd name="T68" fmla="*/ 454 w 580"/>
                  <a:gd name="T69" fmla="*/ 198 h 1724"/>
                  <a:gd name="T70" fmla="*/ 460 w 580"/>
                  <a:gd name="T71" fmla="*/ 176 h 1724"/>
                  <a:gd name="T72" fmla="*/ 470 w 580"/>
                  <a:gd name="T73" fmla="*/ 156 h 1724"/>
                  <a:gd name="T74" fmla="*/ 480 w 580"/>
                  <a:gd name="T75" fmla="*/ 134 h 1724"/>
                  <a:gd name="T76" fmla="*/ 490 w 580"/>
                  <a:gd name="T77" fmla="*/ 114 h 1724"/>
                  <a:gd name="T78" fmla="*/ 514 w 580"/>
                  <a:gd name="T79" fmla="*/ 78 h 1724"/>
                  <a:gd name="T80" fmla="*/ 538 w 580"/>
                  <a:gd name="T81" fmla="*/ 48 h 1724"/>
                  <a:gd name="T82" fmla="*/ 558 w 580"/>
                  <a:gd name="T83" fmla="*/ 24 h 1724"/>
                  <a:gd name="T84" fmla="*/ 580 w 580"/>
                  <a:gd name="T85" fmla="*/ 4 h 1724"/>
                  <a:gd name="T86" fmla="*/ 580 w 580"/>
                  <a:gd name="T87" fmla="*/ 4 h 1724"/>
                  <a:gd name="T88" fmla="*/ 496 w 580"/>
                  <a:gd name="T89" fmla="*/ 0 h 1724"/>
                  <a:gd name="T90" fmla="*/ 412 w 580"/>
                  <a:gd name="T91" fmla="*/ 0 h 1724"/>
                  <a:gd name="T92" fmla="*/ 362 w 580"/>
                  <a:gd name="T93" fmla="*/ 2 h 1724"/>
                  <a:gd name="T94" fmla="*/ 312 w 580"/>
                  <a:gd name="T95" fmla="*/ 4 h 1724"/>
                  <a:gd name="T96" fmla="*/ 260 w 580"/>
                  <a:gd name="T97" fmla="*/ 8 h 1724"/>
                  <a:gd name="T98" fmla="*/ 210 w 580"/>
                  <a:gd name="T99" fmla="*/ 14 h 1724"/>
                  <a:gd name="T100" fmla="*/ 160 w 580"/>
                  <a:gd name="T101" fmla="*/ 22 h 1724"/>
                  <a:gd name="T102" fmla="*/ 116 w 580"/>
                  <a:gd name="T103" fmla="*/ 30 h 1724"/>
                  <a:gd name="T104" fmla="*/ 76 w 580"/>
                  <a:gd name="T105" fmla="*/ 44 h 1724"/>
                  <a:gd name="T106" fmla="*/ 58 w 580"/>
                  <a:gd name="T107" fmla="*/ 50 h 1724"/>
                  <a:gd name="T108" fmla="*/ 42 w 580"/>
                  <a:gd name="T109" fmla="*/ 58 h 1724"/>
                  <a:gd name="T110" fmla="*/ 28 w 580"/>
                  <a:gd name="T111" fmla="*/ 68 h 1724"/>
                  <a:gd name="T112" fmla="*/ 16 w 580"/>
                  <a:gd name="T113" fmla="*/ 76 h 1724"/>
                  <a:gd name="T114" fmla="*/ 8 w 580"/>
                  <a:gd name="T115" fmla="*/ 88 h 1724"/>
                  <a:gd name="T116" fmla="*/ 0 w 580"/>
                  <a:gd name="T117" fmla="*/ 98 h 17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580" h="1724">
                    <a:moveTo>
                      <a:pt x="0" y="98"/>
                    </a:moveTo>
                    <a:lnTo>
                      <a:pt x="0" y="98"/>
                    </a:lnTo>
                    <a:lnTo>
                      <a:pt x="6" y="142"/>
                    </a:lnTo>
                    <a:lnTo>
                      <a:pt x="22" y="258"/>
                    </a:lnTo>
                    <a:lnTo>
                      <a:pt x="40" y="436"/>
                    </a:lnTo>
                    <a:lnTo>
                      <a:pt x="50" y="544"/>
                    </a:lnTo>
                    <a:lnTo>
                      <a:pt x="60" y="660"/>
                    </a:lnTo>
                    <a:lnTo>
                      <a:pt x="70" y="784"/>
                    </a:lnTo>
                    <a:lnTo>
                      <a:pt x="78" y="914"/>
                    </a:lnTo>
                    <a:lnTo>
                      <a:pt x="84" y="1048"/>
                    </a:lnTo>
                    <a:lnTo>
                      <a:pt x="88" y="1182"/>
                    </a:lnTo>
                    <a:lnTo>
                      <a:pt x="90" y="1318"/>
                    </a:lnTo>
                    <a:lnTo>
                      <a:pt x="86" y="1452"/>
                    </a:lnTo>
                    <a:lnTo>
                      <a:pt x="80" y="1582"/>
                    </a:lnTo>
                    <a:lnTo>
                      <a:pt x="76" y="1644"/>
                    </a:lnTo>
                    <a:lnTo>
                      <a:pt x="70" y="1706"/>
                    </a:lnTo>
                    <a:lnTo>
                      <a:pt x="70" y="1706"/>
                    </a:lnTo>
                    <a:lnTo>
                      <a:pt x="94" y="1712"/>
                    </a:lnTo>
                    <a:lnTo>
                      <a:pt x="120" y="1716"/>
                    </a:lnTo>
                    <a:lnTo>
                      <a:pt x="154" y="1720"/>
                    </a:lnTo>
                    <a:lnTo>
                      <a:pt x="194" y="1724"/>
                    </a:lnTo>
                    <a:lnTo>
                      <a:pt x="236" y="1722"/>
                    </a:lnTo>
                    <a:lnTo>
                      <a:pt x="258" y="1720"/>
                    </a:lnTo>
                    <a:lnTo>
                      <a:pt x="280" y="1718"/>
                    </a:lnTo>
                    <a:lnTo>
                      <a:pt x="302" y="1712"/>
                    </a:lnTo>
                    <a:lnTo>
                      <a:pt x="324" y="1706"/>
                    </a:lnTo>
                    <a:lnTo>
                      <a:pt x="324" y="1706"/>
                    </a:lnTo>
                    <a:lnTo>
                      <a:pt x="386" y="1020"/>
                    </a:lnTo>
                    <a:lnTo>
                      <a:pt x="430" y="522"/>
                    </a:lnTo>
                    <a:lnTo>
                      <a:pt x="444" y="342"/>
                    </a:lnTo>
                    <a:lnTo>
                      <a:pt x="448" y="280"/>
                    </a:lnTo>
                    <a:lnTo>
                      <a:pt x="448" y="244"/>
                    </a:lnTo>
                    <a:lnTo>
                      <a:pt x="448" y="244"/>
                    </a:lnTo>
                    <a:lnTo>
                      <a:pt x="450" y="222"/>
                    </a:lnTo>
                    <a:lnTo>
                      <a:pt x="454" y="198"/>
                    </a:lnTo>
                    <a:lnTo>
                      <a:pt x="460" y="176"/>
                    </a:lnTo>
                    <a:lnTo>
                      <a:pt x="470" y="156"/>
                    </a:lnTo>
                    <a:lnTo>
                      <a:pt x="480" y="134"/>
                    </a:lnTo>
                    <a:lnTo>
                      <a:pt x="490" y="114"/>
                    </a:lnTo>
                    <a:lnTo>
                      <a:pt x="514" y="78"/>
                    </a:lnTo>
                    <a:lnTo>
                      <a:pt x="538" y="48"/>
                    </a:lnTo>
                    <a:lnTo>
                      <a:pt x="558" y="24"/>
                    </a:lnTo>
                    <a:lnTo>
                      <a:pt x="580" y="4"/>
                    </a:lnTo>
                    <a:lnTo>
                      <a:pt x="580" y="4"/>
                    </a:lnTo>
                    <a:lnTo>
                      <a:pt x="496" y="0"/>
                    </a:lnTo>
                    <a:lnTo>
                      <a:pt x="412" y="0"/>
                    </a:lnTo>
                    <a:lnTo>
                      <a:pt x="362" y="2"/>
                    </a:lnTo>
                    <a:lnTo>
                      <a:pt x="312" y="4"/>
                    </a:lnTo>
                    <a:lnTo>
                      <a:pt x="260" y="8"/>
                    </a:lnTo>
                    <a:lnTo>
                      <a:pt x="210" y="14"/>
                    </a:lnTo>
                    <a:lnTo>
                      <a:pt x="160" y="22"/>
                    </a:lnTo>
                    <a:lnTo>
                      <a:pt x="116" y="30"/>
                    </a:lnTo>
                    <a:lnTo>
                      <a:pt x="76" y="44"/>
                    </a:lnTo>
                    <a:lnTo>
                      <a:pt x="58" y="50"/>
                    </a:lnTo>
                    <a:lnTo>
                      <a:pt x="42" y="58"/>
                    </a:lnTo>
                    <a:lnTo>
                      <a:pt x="28" y="68"/>
                    </a:lnTo>
                    <a:lnTo>
                      <a:pt x="16" y="76"/>
                    </a:lnTo>
                    <a:lnTo>
                      <a:pt x="8" y="88"/>
                    </a:lnTo>
                    <a:lnTo>
                      <a:pt x="0" y="9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86" name="Freeform 46"/>
              <p:cNvSpPr>
                <a:spLocks/>
              </p:cNvSpPr>
              <p:nvPr/>
            </p:nvSpPr>
            <p:spPr bwMode="auto">
              <a:xfrm>
                <a:off x="1873696" y="4312206"/>
                <a:ext cx="276225" cy="1366838"/>
              </a:xfrm>
              <a:custGeom>
                <a:avLst/>
                <a:gdLst>
                  <a:gd name="T0" fmla="*/ 346 w 348"/>
                  <a:gd name="T1" fmla="*/ 24 h 1722"/>
                  <a:gd name="T2" fmla="*/ 346 w 348"/>
                  <a:gd name="T3" fmla="*/ 24 h 1722"/>
                  <a:gd name="T4" fmla="*/ 346 w 348"/>
                  <a:gd name="T5" fmla="*/ 64 h 1722"/>
                  <a:gd name="T6" fmla="*/ 348 w 348"/>
                  <a:gd name="T7" fmla="*/ 178 h 1722"/>
                  <a:gd name="T8" fmla="*/ 348 w 348"/>
                  <a:gd name="T9" fmla="*/ 354 h 1722"/>
                  <a:gd name="T10" fmla="*/ 344 w 348"/>
                  <a:gd name="T11" fmla="*/ 460 h 1722"/>
                  <a:gd name="T12" fmla="*/ 340 w 348"/>
                  <a:gd name="T13" fmla="*/ 578 h 1722"/>
                  <a:gd name="T14" fmla="*/ 334 w 348"/>
                  <a:gd name="T15" fmla="*/ 704 h 1722"/>
                  <a:gd name="T16" fmla="*/ 326 w 348"/>
                  <a:gd name="T17" fmla="*/ 838 h 1722"/>
                  <a:gd name="T18" fmla="*/ 314 w 348"/>
                  <a:gd name="T19" fmla="*/ 978 h 1722"/>
                  <a:gd name="T20" fmla="*/ 298 w 348"/>
                  <a:gd name="T21" fmla="*/ 1124 h 1722"/>
                  <a:gd name="T22" fmla="*/ 280 w 348"/>
                  <a:gd name="T23" fmla="*/ 1270 h 1722"/>
                  <a:gd name="T24" fmla="*/ 256 w 348"/>
                  <a:gd name="T25" fmla="*/ 1420 h 1722"/>
                  <a:gd name="T26" fmla="*/ 244 w 348"/>
                  <a:gd name="T27" fmla="*/ 1494 h 1722"/>
                  <a:gd name="T28" fmla="*/ 228 w 348"/>
                  <a:gd name="T29" fmla="*/ 1568 h 1722"/>
                  <a:gd name="T30" fmla="*/ 214 w 348"/>
                  <a:gd name="T31" fmla="*/ 1642 h 1722"/>
                  <a:gd name="T32" fmla="*/ 196 w 348"/>
                  <a:gd name="T33" fmla="*/ 1714 h 1722"/>
                  <a:gd name="T34" fmla="*/ 196 w 348"/>
                  <a:gd name="T35" fmla="*/ 1714 h 1722"/>
                  <a:gd name="T36" fmla="*/ 178 w 348"/>
                  <a:gd name="T37" fmla="*/ 1718 h 1722"/>
                  <a:gd name="T38" fmla="*/ 158 w 348"/>
                  <a:gd name="T39" fmla="*/ 1722 h 1722"/>
                  <a:gd name="T40" fmla="*/ 132 w 348"/>
                  <a:gd name="T41" fmla="*/ 1722 h 1722"/>
                  <a:gd name="T42" fmla="*/ 100 w 348"/>
                  <a:gd name="T43" fmla="*/ 1722 h 1722"/>
                  <a:gd name="T44" fmla="*/ 68 w 348"/>
                  <a:gd name="T45" fmla="*/ 1718 h 1722"/>
                  <a:gd name="T46" fmla="*/ 50 w 348"/>
                  <a:gd name="T47" fmla="*/ 1714 h 1722"/>
                  <a:gd name="T48" fmla="*/ 34 w 348"/>
                  <a:gd name="T49" fmla="*/ 1710 h 1722"/>
                  <a:gd name="T50" fmla="*/ 16 w 348"/>
                  <a:gd name="T51" fmla="*/ 1702 h 1722"/>
                  <a:gd name="T52" fmla="*/ 0 w 348"/>
                  <a:gd name="T53" fmla="*/ 1694 h 1722"/>
                  <a:gd name="T54" fmla="*/ 0 w 348"/>
                  <a:gd name="T55" fmla="*/ 1694 h 1722"/>
                  <a:gd name="T56" fmla="*/ 20 w 348"/>
                  <a:gd name="T57" fmla="*/ 1246 h 1722"/>
                  <a:gd name="T58" fmla="*/ 34 w 348"/>
                  <a:gd name="T59" fmla="*/ 906 h 1722"/>
                  <a:gd name="T60" fmla="*/ 38 w 348"/>
                  <a:gd name="T61" fmla="*/ 770 h 1722"/>
                  <a:gd name="T62" fmla="*/ 40 w 348"/>
                  <a:gd name="T63" fmla="*/ 680 h 1722"/>
                  <a:gd name="T64" fmla="*/ 40 w 348"/>
                  <a:gd name="T65" fmla="*/ 680 h 1722"/>
                  <a:gd name="T66" fmla="*/ 42 w 348"/>
                  <a:gd name="T67" fmla="*/ 608 h 1722"/>
                  <a:gd name="T68" fmla="*/ 48 w 348"/>
                  <a:gd name="T69" fmla="*/ 520 h 1722"/>
                  <a:gd name="T70" fmla="*/ 56 w 348"/>
                  <a:gd name="T71" fmla="*/ 422 h 1722"/>
                  <a:gd name="T72" fmla="*/ 66 w 348"/>
                  <a:gd name="T73" fmla="*/ 322 h 1722"/>
                  <a:gd name="T74" fmla="*/ 78 w 348"/>
                  <a:gd name="T75" fmla="*/ 230 h 1722"/>
                  <a:gd name="T76" fmla="*/ 88 w 348"/>
                  <a:gd name="T77" fmla="*/ 148 h 1722"/>
                  <a:gd name="T78" fmla="*/ 98 w 348"/>
                  <a:gd name="T79" fmla="*/ 90 h 1722"/>
                  <a:gd name="T80" fmla="*/ 104 w 348"/>
                  <a:gd name="T81" fmla="*/ 58 h 1722"/>
                  <a:gd name="T82" fmla="*/ 104 w 348"/>
                  <a:gd name="T83" fmla="*/ 58 h 1722"/>
                  <a:gd name="T84" fmla="*/ 108 w 348"/>
                  <a:gd name="T85" fmla="*/ 52 h 1722"/>
                  <a:gd name="T86" fmla="*/ 116 w 348"/>
                  <a:gd name="T87" fmla="*/ 44 h 1722"/>
                  <a:gd name="T88" fmla="*/ 124 w 348"/>
                  <a:gd name="T89" fmla="*/ 36 h 1722"/>
                  <a:gd name="T90" fmla="*/ 136 w 348"/>
                  <a:gd name="T91" fmla="*/ 30 h 1722"/>
                  <a:gd name="T92" fmla="*/ 164 w 348"/>
                  <a:gd name="T93" fmla="*/ 16 h 1722"/>
                  <a:gd name="T94" fmla="*/ 180 w 348"/>
                  <a:gd name="T95" fmla="*/ 10 h 1722"/>
                  <a:gd name="T96" fmla="*/ 196 w 348"/>
                  <a:gd name="T97" fmla="*/ 6 h 1722"/>
                  <a:gd name="T98" fmla="*/ 214 w 348"/>
                  <a:gd name="T99" fmla="*/ 2 h 1722"/>
                  <a:gd name="T100" fmla="*/ 234 w 348"/>
                  <a:gd name="T101" fmla="*/ 0 h 1722"/>
                  <a:gd name="T102" fmla="*/ 252 w 348"/>
                  <a:gd name="T103" fmla="*/ 0 h 1722"/>
                  <a:gd name="T104" fmla="*/ 272 w 348"/>
                  <a:gd name="T105" fmla="*/ 0 h 1722"/>
                  <a:gd name="T106" fmla="*/ 290 w 348"/>
                  <a:gd name="T107" fmla="*/ 2 h 1722"/>
                  <a:gd name="T108" fmla="*/ 310 w 348"/>
                  <a:gd name="T109" fmla="*/ 8 h 1722"/>
                  <a:gd name="T110" fmla="*/ 328 w 348"/>
                  <a:gd name="T111" fmla="*/ 14 h 1722"/>
                  <a:gd name="T112" fmla="*/ 346 w 348"/>
                  <a:gd name="T113" fmla="*/ 24 h 17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48" h="1722">
                    <a:moveTo>
                      <a:pt x="346" y="24"/>
                    </a:moveTo>
                    <a:lnTo>
                      <a:pt x="346" y="24"/>
                    </a:lnTo>
                    <a:lnTo>
                      <a:pt x="346" y="64"/>
                    </a:lnTo>
                    <a:lnTo>
                      <a:pt x="348" y="178"/>
                    </a:lnTo>
                    <a:lnTo>
                      <a:pt x="348" y="354"/>
                    </a:lnTo>
                    <a:lnTo>
                      <a:pt x="344" y="460"/>
                    </a:lnTo>
                    <a:lnTo>
                      <a:pt x="340" y="578"/>
                    </a:lnTo>
                    <a:lnTo>
                      <a:pt x="334" y="704"/>
                    </a:lnTo>
                    <a:lnTo>
                      <a:pt x="326" y="838"/>
                    </a:lnTo>
                    <a:lnTo>
                      <a:pt x="314" y="978"/>
                    </a:lnTo>
                    <a:lnTo>
                      <a:pt x="298" y="1124"/>
                    </a:lnTo>
                    <a:lnTo>
                      <a:pt x="280" y="1270"/>
                    </a:lnTo>
                    <a:lnTo>
                      <a:pt x="256" y="1420"/>
                    </a:lnTo>
                    <a:lnTo>
                      <a:pt x="244" y="1494"/>
                    </a:lnTo>
                    <a:lnTo>
                      <a:pt x="228" y="1568"/>
                    </a:lnTo>
                    <a:lnTo>
                      <a:pt x="214" y="1642"/>
                    </a:lnTo>
                    <a:lnTo>
                      <a:pt x="196" y="1714"/>
                    </a:lnTo>
                    <a:lnTo>
                      <a:pt x="196" y="1714"/>
                    </a:lnTo>
                    <a:lnTo>
                      <a:pt x="178" y="1718"/>
                    </a:lnTo>
                    <a:lnTo>
                      <a:pt x="158" y="1722"/>
                    </a:lnTo>
                    <a:lnTo>
                      <a:pt x="132" y="1722"/>
                    </a:lnTo>
                    <a:lnTo>
                      <a:pt x="100" y="1722"/>
                    </a:lnTo>
                    <a:lnTo>
                      <a:pt x="68" y="1718"/>
                    </a:lnTo>
                    <a:lnTo>
                      <a:pt x="50" y="1714"/>
                    </a:lnTo>
                    <a:lnTo>
                      <a:pt x="34" y="1710"/>
                    </a:lnTo>
                    <a:lnTo>
                      <a:pt x="16" y="1702"/>
                    </a:lnTo>
                    <a:lnTo>
                      <a:pt x="0" y="1694"/>
                    </a:lnTo>
                    <a:lnTo>
                      <a:pt x="0" y="1694"/>
                    </a:lnTo>
                    <a:lnTo>
                      <a:pt x="20" y="1246"/>
                    </a:lnTo>
                    <a:lnTo>
                      <a:pt x="34" y="906"/>
                    </a:lnTo>
                    <a:lnTo>
                      <a:pt x="38" y="770"/>
                    </a:lnTo>
                    <a:lnTo>
                      <a:pt x="40" y="680"/>
                    </a:lnTo>
                    <a:lnTo>
                      <a:pt x="40" y="680"/>
                    </a:lnTo>
                    <a:lnTo>
                      <a:pt x="42" y="608"/>
                    </a:lnTo>
                    <a:lnTo>
                      <a:pt x="48" y="520"/>
                    </a:lnTo>
                    <a:lnTo>
                      <a:pt x="56" y="422"/>
                    </a:lnTo>
                    <a:lnTo>
                      <a:pt x="66" y="322"/>
                    </a:lnTo>
                    <a:lnTo>
                      <a:pt x="78" y="230"/>
                    </a:lnTo>
                    <a:lnTo>
                      <a:pt x="88" y="148"/>
                    </a:lnTo>
                    <a:lnTo>
                      <a:pt x="98" y="90"/>
                    </a:lnTo>
                    <a:lnTo>
                      <a:pt x="104" y="58"/>
                    </a:lnTo>
                    <a:lnTo>
                      <a:pt x="104" y="58"/>
                    </a:lnTo>
                    <a:lnTo>
                      <a:pt x="108" y="52"/>
                    </a:lnTo>
                    <a:lnTo>
                      <a:pt x="116" y="44"/>
                    </a:lnTo>
                    <a:lnTo>
                      <a:pt x="124" y="36"/>
                    </a:lnTo>
                    <a:lnTo>
                      <a:pt x="136" y="30"/>
                    </a:lnTo>
                    <a:lnTo>
                      <a:pt x="164" y="16"/>
                    </a:lnTo>
                    <a:lnTo>
                      <a:pt x="180" y="10"/>
                    </a:lnTo>
                    <a:lnTo>
                      <a:pt x="196" y="6"/>
                    </a:lnTo>
                    <a:lnTo>
                      <a:pt x="214" y="2"/>
                    </a:lnTo>
                    <a:lnTo>
                      <a:pt x="234" y="0"/>
                    </a:lnTo>
                    <a:lnTo>
                      <a:pt x="252" y="0"/>
                    </a:lnTo>
                    <a:lnTo>
                      <a:pt x="272" y="0"/>
                    </a:lnTo>
                    <a:lnTo>
                      <a:pt x="290" y="2"/>
                    </a:lnTo>
                    <a:lnTo>
                      <a:pt x="310" y="8"/>
                    </a:lnTo>
                    <a:lnTo>
                      <a:pt x="328" y="14"/>
                    </a:lnTo>
                    <a:lnTo>
                      <a:pt x="346" y="24"/>
                    </a:lnTo>
                    <a:close/>
                  </a:path>
                </a:pathLst>
              </a:custGeom>
              <a:solidFill>
                <a:srgbClr val="474C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87" name="Freeform 47"/>
              <p:cNvSpPr>
                <a:spLocks/>
              </p:cNvSpPr>
              <p:nvPr/>
            </p:nvSpPr>
            <p:spPr bwMode="auto">
              <a:xfrm>
                <a:off x="1873696" y="4312206"/>
                <a:ext cx="276225" cy="1366838"/>
              </a:xfrm>
              <a:custGeom>
                <a:avLst/>
                <a:gdLst>
                  <a:gd name="T0" fmla="*/ 346 w 348"/>
                  <a:gd name="T1" fmla="*/ 24 h 1722"/>
                  <a:gd name="T2" fmla="*/ 346 w 348"/>
                  <a:gd name="T3" fmla="*/ 24 h 1722"/>
                  <a:gd name="T4" fmla="*/ 346 w 348"/>
                  <a:gd name="T5" fmla="*/ 64 h 1722"/>
                  <a:gd name="T6" fmla="*/ 348 w 348"/>
                  <a:gd name="T7" fmla="*/ 178 h 1722"/>
                  <a:gd name="T8" fmla="*/ 348 w 348"/>
                  <a:gd name="T9" fmla="*/ 354 h 1722"/>
                  <a:gd name="T10" fmla="*/ 344 w 348"/>
                  <a:gd name="T11" fmla="*/ 460 h 1722"/>
                  <a:gd name="T12" fmla="*/ 340 w 348"/>
                  <a:gd name="T13" fmla="*/ 578 h 1722"/>
                  <a:gd name="T14" fmla="*/ 334 w 348"/>
                  <a:gd name="T15" fmla="*/ 704 h 1722"/>
                  <a:gd name="T16" fmla="*/ 326 w 348"/>
                  <a:gd name="T17" fmla="*/ 838 h 1722"/>
                  <a:gd name="T18" fmla="*/ 314 w 348"/>
                  <a:gd name="T19" fmla="*/ 978 h 1722"/>
                  <a:gd name="T20" fmla="*/ 298 w 348"/>
                  <a:gd name="T21" fmla="*/ 1124 h 1722"/>
                  <a:gd name="T22" fmla="*/ 280 w 348"/>
                  <a:gd name="T23" fmla="*/ 1270 h 1722"/>
                  <a:gd name="T24" fmla="*/ 256 w 348"/>
                  <a:gd name="T25" fmla="*/ 1420 h 1722"/>
                  <a:gd name="T26" fmla="*/ 244 w 348"/>
                  <a:gd name="T27" fmla="*/ 1494 h 1722"/>
                  <a:gd name="T28" fmla="*/ 228 w 348"/>
                  <a:gd name="T29" fmla="*/ 1568 h 1722"/>
                  <a:gd name="T30" fmla="*/ 214 w 348"/>
                  <a:gd name="T31" fmla="*/ 1642 h 1722"/>
                  <a:gd name="T32" fmla="*/ 196 w 348"/>
                  <a:gd name="T33" fmla="*/ 1714 h 1722"/>
                  <a:gd name="T34" fmla="*/ 196 w 348"/>
                  <a:gd name="T35" fmla="*/ 1714 h 1722"/>
                  <a:gd name="T36" fmla="*/ 178 w 348"/>
                  <a:gd name="T37" fmla="*/ 1718 h 1722"/>
                  <a:gd name="T38" fmla="*/ 158 w 348"/>
                  <a:gd name="T39" fmla="*/ 1722 h 1722"/>
                  <a:gd name="T40" fmla="*/ 132 w 348"/>
                  <a:gd name="T41" fmla="*/ 1722 h 1722"/>
                  <a:gd name="T42" fmla="*/ 100 w 348"/>
                  <a:gd name="T43" fmla="*/ 1722 h 1722"/>
                  <a:gd name="T44" fmla="*/ 68 w 348"/>
                  <a:gd name="T45" fmla="*/ 1718 h 1722"/>
                  <a:gd name="T46" fmla="*/ 50 w 348"/>
                  <a:gd name="T47" fmla="*/ 1714 h 1722"/>
                  <a:gd name="T48" fmla="*/ 34 w 348"/>
                  <a:gd name="T49" fmla="*/ 1710 h 1722"/>
                  <a:gd name="T50" fmla="*/ 16 w 348"/>
                  <a:gd name="T51" fmla="*/ 1702 h 1722"/>
                  <a:gd name="T52" fmla="*/ 0 w 348"/>
                  <a:gd name="T53" fmla="*/ 1694 h 1722"/>
                  <a:gd name="T54" fmla="*/ 0 w 348"/>
                  <a:gd name="T55" fmla="*/ 1694 h 1722"/>
                  <a:gd name="T56" fmla="*/ 20 w 348"/>
                  <a:gd name="T57" fmla="*/ 1246 h 1722"/>
                  <a:gd name="T58" fmla="*/ 34 w 348"/>
                  <a:gd name="T59" fmla="*/ 906 h 1722"/>
                  <a:gd name="T60" fmla="*/ 38 w 348"/>
                  <a:gd name="T61" fmla="*/ 770 h 1722"/>
                  <a:gd name="T62" fmla="*/ 40 w 348"/>
                  <a:gd name="T63" fmla="*/ 680 h 1722"/>
                  <a:gd name="T64" fmla="*/ 40 w 348"/>
                  <a:gd name="T65" fmla="*/ 680 h 1722"/>
                  <a:gd name="T66" fmla="*/ 42 w 348"/>
                  <a:gd name="T67" fmla="*/ 608 h 1722"/>
                  <a:gd name="T68" fmla="*/ 48 w 348"/>
                  <a:gd name="T69" fmla="*/ 520 h 1722"/>
                  <a:gd name="T70" fmla="*/ 56 w 348"/>
                  <a:gd name="T71" fmla="*/ 422 h 1722"/>
                  <a:gd name="T72" fmla="*/ 66 w 348"/>
                  <a:gd name="T73" fmla="*/ 322 h 1722"/>
                  <a:gd name="T74" fmla="*/ 78 w 348"/>
                  <a:gd name="T75" fmla="*/ 230 h 1722"/>
                  <a:gd name="T76" fmla="*/ 88 w 348"/>
                  <a:gd name="T77" fmla="*/ 148 h 1722"/>
                  <a:gd name="T78" fmla="*/ 98 w 348"/>
                  <a:gd name="T79" fmla="*/ 90 h 1722"/>
                  <a:gd name="T80" fmla="*/ 104 w 348"/>
                  <a:gd name="T81" fmla="*/ 58 h 1722"/>
                  <a:gd name="T82" fmla="*/ 104 w 348"/>
                  <a:gd name="T83" fmla="*/ 58 h 1722"/>
                  <a:gd name="T84" fmla="*/ 108 w 348"/>
                  <a:gd name="T85" fmla="*/ 52 h 1722"/>
                  <a:gd name="T86" fmla="*/ 116 w 348"/>
                  <a:gd name="T87" fmla="*/ 44 h 1722"/>
                  <a:gd name="T88" fmla="*/ 124 w 348"/>
                  <a:gd name="T89" fmla="*/ 36 h 1722"/>
                  <a:gd name="T90" fmla="*/ 136 w 348"/>
                  <a:gd name="T91" fmla="*/ 30 h 1722"/>
                  <a:gd name="T92" fmla="*/ 164 w 348"/>
                  <a:gd name="T93" fmla="*/ 16 h 1722"/>
                  <a:gd name="T94" fmla="*/ 180 w 348"/>
                  <a:gd name="T95" fmla="*/ 10 h 1722"/>
                  <a:gd name="T96" fmla="*/ 196 w 348"/>
                  <a:gd name="T97" fmla="*/ 6 h 1722"/>
                  <a:gd name="T98" fmla="*/ 214 w 348"/>
                  <a:gd name="T99" fmla="*/ 2 h 1722"/>
                  <a:gd name="T100" fmla="*/ 234 w 348"/>
                  <a:gd name="T101" fmla="*/ 0 h 1722"/>
                  <a:gd name="T102" fmla="*/ 252 w 348"/>
                  <a:gd name="T103" fmla="*/ 0 h 1722"/>
                  <a:gd name="T104" fmla="*/ 272 w 348"/>
                  <a:gd name="T105" fmla="*/ 0 h 1722"/>
                  <a:gd name="T106" fmla="*/ 290 w 348"/>
                  <a:gd name="T107" fmla="*/ 2 h 1722"/>
                  <a:gd name="T108" fmla="*/ 310 w 348"/>
                  <a:gd name="T109" fmla="*/ 8 h 1722"/>
                  <a:gd name="T110" fmla="*/ 328 w 348"/>
                  <a:gd name="T111" fmla="*/ 14 h 1722"/>
                  <a:gd name="T112" fmla="*/ 346 w 348"/>
                  <a:gd name="T113" fmla="*/ 24 h 17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48" h="1722">
                    <a:moveTo>
                      <a:pt x="346" y="24"/>
                    </a:moveTo>
                    <a:lnTo>
                      <a:pt x="346" y="24"/>
                    </a:lnTo>
                    <a:lnTo>
                      <a:pt x="346" y="64"/>
                    </a:lnTo>
                    <a:lnTo>
                      <a:pt x="348" y="178"/>
                    </a:lnTo>
                    <a:lnTo>
                      <a:pt x="348" y="354"/>
                    </a:lnTo>
                    <a:lnTo>
                      <a:pt x="344" y="460"/>
                    </a:lnTo>
                    <a:lnTo>
                      <a:pt x="340" y="578"/>
                    </a:lnTo>
                    <a:lnTo>
                      <a:pt x="334" y="704"/>
                    </a:lnTo>
                    <a:lnTo>
                      <a:pt x="326" y="838"/>
                    </a:lnTo>
                    <a:lnTo>
                      <a:pt x="314" y="978"/>
                    </a:lnTo>
                    <a:lnTo>
                      <a:pt x="298" y="1124"/>
                    </a:lnTo>
                    <a:lnTo>
                      <a:pt x="280" y="1270"/>
                    </a:lnTo>
                    <a:lnTo>
                      <a:pt x="256" y="1420"/>
                    </a:lnTo>
                    <a:lnTo>
                      <a:pt x="244" y="1494"/>
                    </a:lnTo>
                    <a:lnTo>
                      <a:pt x="228" y="1568"/>
                    </a:lnTo>
                    <a:lnTo>
                      <a:pt x="214" y="1642"/>
                    </a:lnTo>
                    <a:lnTo>
                      <a:pt x="196" y="1714"/>
                    </a:lnTo>
                    <a:lnTo>
                      <a:pt x="196" y="1714"/>
                    </a:lnTo>
                    <a:lnTo>
                      <a:pt x="178" y="1718"/>
                    </a:lnTo>
                    <a:lnTo>
                      <a:pt x="158" y="1722"/>
                    </a:lnTo>
                    <a:lnTo>
                      <a:pt x="132" y="1722"/>
                    </a:lnTo>
                    <a:lnTo>
                      <a:pt x="100" y="1722"/>
                    </a:lnTo>
                    <a:lnTo>
                      <a:pt x="68" y="1718"/>
                    </a:lnTo>
                    <a:lnTo>
                      <a:pt x="50" y="1714"/>
                    </a:lnTo>
                    <a:lnTo>
                      <a:pt x="34" y="1710"/>
                    </a:lnTo>
                    <a:lnTo>
                      <a:pt x="16" y="1702"/>
                    </a:lnTo>
                    <a:lnTo>
                      <a:pt x="0" y="1694"/>
                    </a:lnTo>
                    <a:lnTo>
                      <a:pt x="0" y="1694"/>
                    </a:lnTo>
                    <a:lnTo>
                      <a:pt x="20" y="1246"/>
                    </a:lnTo>
                    <a:lnTo>
                      <a:pt x="34" y="906"/>
                    </a:lnTo>
                    <a:lnTo>
                      <a:pt x="38" y="770"/>
                    </a:lnTo>
                    <a:lnTo>
                      <a:pt x="40" y="680"/>
                    </a:lnTo>
                    <a:lnTo>
                      <a:pt x="40" y="680"/>
                    </a:lnTo>
                    <a:lnTo>
                      <a:pt x="42" y="608"/>
                    </a:lnTo>
                    <a:lnTo>
                      <a:pt x="48" y="520"/>
                    </a:lnTo>
                    <a:lnTo>
                      <a:pt x="56" y="422"/>
                    </a:lnTo>
                    <a:lnTo>
                      <a:pt x="66" y="322"/>
                    </a:lnTo>
                    <a:lnTo>
                      <a:pt x="78" y="230"/>
                    </a:lnTo>
                    <a:lnTo>
                      <a:pt x="88" y="148"/>
                    </a:lnTo>
                    <a:lnTo>
                      <a:pt x="98" y="90"/>
                    </a:lnTo>
                    <a:lnTo>
                      <a:pt x="104" y="58"/>
                    </a:lnTo>
                    <a:lnTo>
                      <a:pt x="104" y="58"/>
                    </a:lnTo>
                    <a:lnTo>
                      <a:pt x="108" y="52"/>
                    </a:lnTo>
                    <a:lnTo>
                      <a:pt x="116" y="44"/>
                    </a:lnTo>
                    <a:lnTo>
                      <a:pt x="124" y="36"/>
                    </a:lnTo>
                    <a:lnTo>
                      <a:pt x="136" y="30"/>
                    </a:lnTo>
                    <a:lnTo>
                      <a:pt x="164" y="16"/>
                    </a:lnTo>
                    <a:lnTo>
                      <a:pt x="180" y="10"/>
                    </a:lnTo>
                    <a:lnTo>
                      <a:pt x="196" y="6"/>
                    </a:lnTo>
                    <a:lnTo>
                      <a:pt x="214" y="2"/>
                    </a:lnTo>
                    <a:lnTo>
                      <a:pt x="234" y="0"/>
                    </a:lnTo>
                    <a:lnTo>
                      <a:pt x="252" y="0"/>
                    </a:lnTo>
                    <a:lnTo>
                      <a:pt x="272" y="0"/>
                    </a:lnTo>
                    <a:lnTo>
                      <a:pt x="290" y="2"/>
                    </a:lnTo>
                    <a:lnTo>
                      <a:pt x="310" y="8"/>
                    </a:lnTo>
                    <a:lnTo>
                      <a:pt x="328" y="14"/>
                    </a:lnTo>
                    <a:lnTo>
                      <a:pt x="346" y="2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88" name="Freeform 48"/>
              <p:cNvSpPr>
                <a:spLocks/>
              </p:cNvSpPr>
              <p:nvPr/>
            </p:nvSpPr>
            <p:spPr bwMode="auto">
              <a:xfrm>
                <a:off x="1934021" y="4415393"/>
                <a:ext cx="112713" cy="1135063"/>
              </a:xfrm>
              <a:custGeom>
                <a:avLst/>
                <a:gdLst>
                  <a:gd name="T0" fmla="*/ 142 w 142"/>
                  <a:gd name="T1" fmla="*/ 0 h 1430"/>
                  <a:gd name="T2" fmla="*/ 142 w 142"/>
                  <a:gd name="T3" fmla="*/ 0 h 1430"/>
                  <a:gd name="T4" fmla="*/ 136 w 142"/>
                  <a:gd name="T5" fmla="*/ 12 h 1430"/>
                  <a:gd name="T6" fmla="*/ 128 w 142"/>
                  <a:gd name="T7" fmla="*/ 26 h 1430"/>
                  <a:gd name="T8" fmla="*/ 120 w 142"/>
                  <a:gd name="T9" fmla="*/ 48 h 1430"/>
                  <a:gd name="T10" fmla="*/ 112 w 142"/>
                  <a:gd name="T11" fmla="*/ 74 h 1430"/>
                  <a:gd name="T12" fmla="*/ 104 w 142"/>
                  <a:gd name="T13" fmla="*/ 108 h 1430"/>
                  <a:gd name="T14" fmla="*/ 98 w 142"/>
                  <a:gd name="T15" fmla="*/ 150 h 1430"/>
                  <a:gd name="T16" fmla="*/ 94 w 142"/>
                  <a:gd name="T17" fmla="*/ 198 h 1430"/>
                  <a:gd name="T18" fmla="*/ 94 w 142"/>
                  <a:gd name="T19" fmla="*/ 198 h 1430"/>
                  <a:gd name="T20" fmla="*/ 80 w 142"/>
                  <a:gd name="T21" fmla="*/ 420 h 1430"/>
                  <a:gd name="T22" fmla="*/ 56 w 142"/>
                  <a:gd name="T23" fmla="*/ 786 h 1430"/>
                  <a:gd name="T24" fmla="*/ 42 w 142"/>
                  <a:gd name="T25" fmla="*/ 982 h 1430"/>
                  <a:gd name="T26" fmla="*/ 28 w 142"/>
                  <a:gd name="T27" fmla="*/ 1166 h 1430"/>
                  <a:gd name="T28" fmla="*/ 14 w 142"/>
                  <a:gd name="T29" fmla="*/ 1322 h 1430"/>
                  <a:gd name="T30" fmla="*/ 6 w 142"/>
                  <a:gd name="T31" fmla="*/ 1382 h 1430"/>
                  <a:gd name="T32" fmla="*/ 0 w 142"/>
                  <a:gd name="T33" fmla="*/ 1430 h 1430"/>
                  <a:gd name="T34" fmla="*/ 0 w 142"/>
                  <a:gd name="T35" fmla="*/ 1430 h 1430"/>
                  <a:gd name="T36" fmla="*/ 38 w 142"/>
                  <a:gd name="T37" fmla="*/ 858 h 1430"/>
                  <a:gd name="T38" fmla="*/ 62 w 142"/>
                  <a:gd name="T39" fmla="*/ 442 h 1430"/>
                  <a:gd name="T40" fmla="*/ 70 w 142"/>
                  <a:gd name="T41" fmla="*/ 290 h 1430"/>
                  <a:gd name="T42" fmla="*/ 72 w 142"/>
                  <a:gd name="T43" fmla="*/ 238 h 1430"/>
                  <a:gd name="T44" fmla="*/ 72 w 142"/>
                  <a:gd name="T45" fmla="*/ 206 h 1430"/>
                  <a:gd name="T46" fmla="*/ 72 w 142"/>
                  <a:gd name="T47" fmla="*/ 206 h 1430"/>
                  <a:gd name="T48" fmla="*/ 72 w 142"/>
                  <a:gd name="T49" fmla="*/ 188 h 1430"/>
                  <a:gd name="T50" fmla="*/ 72 w 142"/>
                  <a:gd name="T51" fmla="*/ 168 h 1430"/>
                  <a:gd name="T52" fmla="*/ 78 w 142"/>
                  <a:gd name="T53" fmla="*/ 134 h 1430"/>
                  <a:gd name="T54" fmla="*/ 88 w 142"/>
                  <a:gd name="T55" fmla="*/ 102 h 1430"/>
                  <a:gd name="T56" fmla="*/ 100 w 142"/>
                  <a:gd name="T57" fmla="*/ 74 h 1430"/>
                  <a:gd name="T58" fmla="*/ 112 w 142"/>
                  <a:gd name="T59" fmla="*/ 50 h 1430"/>
                  <a:gd name="T60" fmla="*/ 124 w 142"/>
                  <a:gd name="T61" fmla="*/ 28 h 1430"/>
                  <a:gd name="T62" fmla="*/ 142 w 142"/>
                  <a:gd name="T63" fmla="*/ 0 h 14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2" h="1430">
                    <a:moveTo>
                      <a:pt x="142" y="0"/>
                    </a:moveTo>
                    <a:lnTo>
                      <a:pt x="142" y="0"/>
                    </a:lnTo>
                    <a:lnTo>
                      <a:pt x="136" y="12"/>
                    </a:lnTo>
                    <a:lnTo>
                      <a:pt x="128" y="26"/>
                    </a:lnTo>
                    <a:lnTo>
                      <a:pt x="120" y="48"/>
                    </a:lnTo>
                    <a:lnTo>
                      <a:pt x="112" y="74"/>
                    </a:lnTo>
                    <a:lnTo>
                      <a:pt x="104" y="108"/>
                    </a:lnTo>
                    <a:lnTo>
                      <a:pt x="98" y="150"/>
                    </a:lnTo>
                    <a:lnTo>
                      <a:pt x="94" y="198"/>
                    </a:lnTo>
                    <a:lnTo>
                      <a:pt x="94" y="198"/>
                    </a:lnTo>
                    <a:lnTo>
                      <a:pt x="80" y="420"/>
                    </a:lnTo>
                    <a:lnTo>
                      <a:pt x="56" y="786"/>
                    </a:lnTo>
                    <a:lnTo>
                      <a:pt x="42" y="982"/>
                    </a:lnTo>
                    <a:lnTo>
                      <a:pt x="28" y="1166"/>
                    </a:lnTo>
                    <a:lnTo>
                      <a:pt x="14" y="1322"/>
                    </a:lnTo>
                    <a:lnTo>
                      <a:pt x="6" y="1382"/>
                    </a:lnTo>
                    <a:lnTo>
                      <a:pt x="0" y="1430"/>
                    </a:lnTo>
                    <a:lnTo>
                      <a:pt x="0" y="1430"/>
                    </a:lnTo>
                    <a:lnTo>
                      <a:pt x="38" y="858"/>
                    </a:lnTo>
                    <a:lnTo>
                      <a:pt x="62" y="442"/>
                    </a:lnTo>
                    <a:lnTo>
                      <a:pt x="70" y="290"/>
                    </a:lnTo>
                    <a:lnTo>
                      <a:pt x="72" y="238"/>
                    </a:lnTo>
                    <a:lnTo>
                      <a:pt x="72" y="206"/>
                    </a:lnTo>
                    <a:lnTo>
                      <a:pt x="72" y="206"/>
                    </a:lnTo>
                    <a:lnTo>
                      <a:pt x="72" y="188"/>
                    </a:lnTo>
                    <a:lnTo>
                      <a:pt x="72" y="168"/>
                    </a:lnTo>
                    <a:lnTo>
                      <a:pt x="78" y="134"/>
                    </a:lnTo>
                    <a:lnTo>
                      <a:pt x="88" y="102"/>
                    </a:lnTo>
                    <a:lnTo>
                      <a:pt x="100" y="74"/>
                    </a:lnTo>
                    <a:lnTo>
                      <a:pt x="112" y="50"/>
                    </a:lnTo>
                    <a:lnTo>
                      <a:pt x="124" y="28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rgbClr val="2427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89" name="Freeform 49"/>
              <p:cNvSpPr>
                <a:spLocks/>
              </p:cNvSpPr>
              <p:nvPr/>
            </p:nvSpPr>
            <p:spPr bwMode="auto">
              <a:xfrm>
                <a:off x="1934021" y="4415393"/>
                <a:ext cx="112713" cy="1135063"/>
              </a:xfrm>
              <a:custGeom>
                <a:avLst/>
                <a:gdLst>
                  <a:gd name="T0" fmla="*/ 142 w 142"/>
                  <a:gd name="T1" fmla="*/ 0 h 1430"/>
                  <a:gd name="T2" fmla="*/ 142 w 142"/>
                  <a:gd name="T3" fmla="*/ 0 h 1430"/>
                  <a:gd name="T4" fmla="*/ 136 w 142"/>
                  <a:gd name="T5" fmla="*/ 12 h 1430"/>
                  <a:gd name="T6" fmla="*/ 128 w 142"/>
                  <a:gd name="T7" fmla="*/ 26 h 1430"/>
                  <a:gd name="T8" fmla="*/ 120 w 142"/>
                  <a:gd name="T9" fmla="*/ 48 h 1430"/>
                  <a:gd name="T10" fmla="*/ 112 w 142"/>
                  <a:gd name="T11" fmla="*/ 74 h 1430"/>
                  <a:gd name="T12" fmla="*/ 104 w 142"/>
                  <a:gd name="T13" fmla="*/ 108 h 1430"/>
                  <a:gd name="T14" fmla="*/ 98 w 142"/>
                  <a:gd name="T15" fmla="*/ 150 h 1430"/>
                  <a:gd name="T16" fmla="*/ 94 w 142"/>
                  <a:gd name="T17" fmla="*/ 198 h 1430"/>
                  <a:gd name="T18" fmla="*/ 94 w 142"/>
                  <a:gd name="T19" fmla="*/ 198 h 1430"/>
                  <a:gd name="T20" fmla="*/ 80 w 142"/>
                  <a:gd name="T21" fmla="*/ 420 h 1430"/>
                  <a:gd name="T22" fmla="*/ 56 w 142"/>
                  <a:gd name="T23" fmla="*/ 786 h 1430"/>
                  <a:gd name="T24" fmla="*/ 42 w 142"/>
                  <a:gd name="T25" fmla="*/ 982 h 1430"/>
                  <a:gd name="T26" fmla="*/ 28 w 142"/>
                  <a:gd name="T27" fmla="*/ 1166 h 1430"/>
                  <a:gd name="T28" fmla="*/ 14 w 142"/>
                  <a:gd name="T29" fmla="*/ 1322 h 1430"/>
                  <a:gd name="T30" fmla="*/ 6 w 142"/>
                  <a:gd name="T31" fmla="*/ 1382 h 1430"/>
                  <a:gd name="T32" fmla="*/ 0 w 142"/>
                  <a:gd name="T33" fmla="*/ 1430 h 1430"/>
                  <a:gd name="T34" fmla="*/ 0 w 142"/>
                  <a:gd name="T35" fmla="*/ 1430 h 1430"/>
                  <a:gd name="T36" fmla="*/ 38 w 142"/>
                  <a:gd name="T37" fmla="*/ 858 h 1430"/>
                  <a:gd name="T38" fmla="*/ 62 w 142"/>
                  <a:gd name="T39" fmla="*/ 442 h 1430"/>
                  <a:gd name="T40" fmla="*/ 70 w 142"/>
                  <a:gd name="T41" fmla="*/ 290 h 1430"/>
                  <a:gd name="T42" fmla="*/ 72 w 142"/>
                  <a:gd name="T43" fmla="*/ 238 h 1430"/>
                  <a:gd name="T44" fmla="*/ 72 w 142"/>
                  <a:gd name="T45" fmla="*/ 206 h 1430"/>
                  <a:gd name="T46" fmla="*/ 72 w 142"/>
                  <a:gd name="T47" fmla="*/ 206 h 1430"/>
                  <a:gd name="T48" fmla="*/ 72 w 142"/>
                  <a:gd name="T49" fmla="*/ 188 h 1430"/>
                  <a:gd name="T50" fmla="*/ 72 w 142"/>
                  <a:gd name="T51" fmla="*/ 168 h 1430"/>
                  <a:gd name="T52" fmla="*/ 78 w 142"/>
                  <a:gd name="T53" fmla="*/ 134 h 1430"/>
                  <a:gd name="T54" fmla="*/ 88 w 142"/>
                  <a:gd name="T55" fmla="*/ 102 h 1430"/>
                  <a:gd name="T56" fmla="*/ 100 w 142"/>
                  <a:gd name="T57" fmla="*/ 74 h 1430"/>
                  <a:gd name="T58" fmla="*/ 112 w 142"/>
                  <a:gd name="T59" fmla="*/ 50 h 1430"/>
                  <a:gd name="T60" fmla="*/ 124 w 142"/>
                  <a:gd name="T61" fmla="*/ 28 h 1430"/>
                  <a:gd name="T62" fmla="*/ 142 w 142"/>
                  <a:gd name="T63" fmla="*/ 0 h 14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2" h="1430">
                    <a:moveTo>
                      <a:pt x="142" y="0"/>
                    </a:moveTo>
                    <a:lnTo>
                      <a:pt x="142" y="0"/>
                    </a:lnTo>
                    <a:lnTo>
                      <a:pt x="136" y="12"/>
                    </a:lnTo>
                    <a:lnTo>
                      <a:pt x="128" y="26"/>
                    </a:lnTo>
                    <a:lnTo>
                      <a:pt x="120" y="48"/>
                    </a:lnTo>
                    <a:lnTo>
                      <a:pt x="112" y="74"/>
                    </a:lnTo>
                    <a:lnTo>
                      <a:pt x="104" y="108"/>
                    </a:lnTo>
                    <a:lnTo>
                      <a:pt x="98" y="150"/>
                    </a:lnTo>
                    <a:lnTo>
                      <a:pt x="94" y="198"/>
                    </a:lnTo>
                    <a:lnTo>
                      <a:pt x="94" y="198"/>
                    </a:lnTo>
                    <a:lnTo>
                      <a:pt x="80" y="420"/>
                    </a:lnTo>
                    <a:lnTo>
                      <a:pt x="56" y="786"/>
                    </a:lnTo>
                    <a:lnTo>
                      <a:pt x="42" y="982"/>
                    </a:lnTo>
                    <a:lnTo>
                      <a:pt x="28" y="1166"/>
                    </a:lnTo>
                    <a:lnTo>
                      <a:pt x="14" y="1322"/>
                    </a:lnTo>
                    <a:lnTo>
                      <a:pt x="6" y="1382"/>
                    </a:lnTo>
                    <a:lnTo>
                      <a:pt x="0" y="1430"/>
                    </a:lnTo>
                    <a:lnTo>
                      <a:pt x="0" y="1430"/>
                    </a:lnTo>
                    <a:lnTo>
                      <a:pt x="38" y="858"/>
                    </a:lnTo>
                    <a:lnTo>
                      <a:pt x="62" y="442"/>
                    </a:lnTo>
                    <a:lnTo>
                      <a:pt x="70" y="290"/>
                    </a:lnTo>
                    <a:lnTo>
                      <a:pt x="72" y="238"/>
                    </a:lnTo>
                    <a:lnTo>
                      <a:pt x="72" y="206"/>
                    </a:lnTo>
                    <a:lnTo>
                      <a:pt x="72" y="206"/>
                    </a:lnTo>
                    <a:lnTo>
                      <a:pt x="72" y="188"/>
                    </a:lnTo>
                    <a:lnTo>
                      <a:pt x="72" y="168"/>
                    </a:lnTo>
                    <a:lnTo>
                      <a:pt x="78" y="134"/>
                    </a:lnTo>
                    <a:lnTo>
                      <a:pt x="88" y="102"/>
                    </a:lnTo>
                    <a:lnTo>
                      <a:pt x="100" y="74"/>
                    </a:lnTo>
                    <a:lnTo>
                      <a:pt x="112" y="50"/>
                    </a:lnTo>
                    <a:lnTo>
                      <a:pt x="124" y="28"/>
                    </a:lnTo>
                    <a:lnTo>
                      <a:pt x="14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90" name="Freeform 50"/>
              <p:cNvSpPr>
                <a:spLocks/>
              </p:cNvSpPr>
              <p:nvPr/>
            </p:nvSpPr>
            <p:spPr bwMode="auto">
              <a:xfrm>
                <a:off x="1322833" y="3467656"/>
                <a:ext cx="885825" cy="1006475"/>
              </a:xfrm>
              <a:custGeom>
                <a:avLst/>
                <a:gdLst>
                  <a:gd name="T0" fmla="*/ 224 w 1116"/>
                  <a:gd name="T1" fmla="*/ 22 h 1268"/>
                  <a:gd name="T2" fmla="*/ 224 w 1116"/>
                  <a:gd name="T3" fmla="*/ 22 h 1268"/>
                  <a:gd name="T4" fmla="*/ 130 w 1116"/>
                  <a:gd name="T5" fmla="*/ 42 h 1268"/>
                  <a:gd name="T6" fmla="*/ 58 w 1116"/>
                  <a:gd name="T7" fmla="*/ 58 h 1268"/>
                  <a:gd name="T8" fmla="*/ 8 w 1116"/>
                  <a:gd name="T9" fmla="*/ 70 h 1268"/>
                  <a:gd name="T10" fmla="*/ 8 w 1116"/>
                  <a:gd name="T11" fmla="*/ 70 h 1268"/>
                  <a:gd name="T12" fmla="*/ 2 w 1116"/>
                  <a:gd name="T13" fmla="*/ 74 h 1268"/>
                  <a:gd name="T14" fmla="*/ 0 w 1116"/>
                  <a:gd name="T15" fmla="*/ 82 h 1268"/>
                  <a:gd name="T16" fmla="*/ 0 w 1116"/>
                  <a:gd name="T17" fmla="*/ 90 h 1268"/>
                  <a:gd name="T18" fmla="*/ 4 w 1116"/>
                  <a:gd name="T19" fmla="*/ 102 h 1268"/>
                  <a:gd name="T20" fmla="*/ 18 w 1116"/>
                  <a:gd name="T21" fmla="*/ 132 h 1268"/>
                  <a:gd name="T22" fmla="*/ 38 w 1116"/>
                  <a:gd name="T23" fmla="*/ 170 h 1268"/>
                  <a:gd name="T24" fmla="*/ 90 w 1116"/>
                  <a:gd name="T25" fmla="*/ 260 h 1268"/>
                  <a:gd name="T26" fmla="*/ 116 w 1116"/>
                  <a:gd name="T27" fmla="*/ 308 h 1268"/>
                  <a:gd name="T28" fmla="*/ 140 w 1116"/>
                  <a:gd name="T29" fmla="*/ 356 h 1268"/>
                  <a:gd name="T30" fmla="*/ 140 w 1116"/>
                  <a:gd name="T31" fmla="*/ 356 h 1268"/>
                  <a:gd name="T32" fmla="*/ 150 w 1116"/>
                  <a:gd name="T33" fmla="*/ 386 h 1268"/>
                  <a:gd name="T34" fmla="*/ 164 w 1116"/>
                  <a:gd name="T35" fmla="*/ 424 h 1268"/>
                  <a:gd name="T36" fmla="*/ 196 w 1116"/>
                  <a:gd name="T37" fmla="*/ 526 h 1268"/>
                  <a:gd name="T38" fmla="*/ 234 w 1116"/>
                  <a:gd name="T39" fmla="*/ 650 h 1268"/>
                  <a:gd name="T40" fmla="*/ 270 w 1116"/>
                  <a:gd name="T41" fmla="*/ 788 h 1268"/>
                  <a:gd name="T42" fmla="*/ 306 w 1116"/>
                  <a:gd name="T43" fmla="*/ 928 h 1268"/>
                  <a:gd name="T44" fmla="*/ 336 w 1116"/>
                  <a:gd name="T45" fmla="*/ 1062 h 1268"/>
                  <a:gd name="T46" fmla="*/ 360 w 1116"/>
                  <a:gd name="T47" fmla="*/ 1178 h 1268"/>
                  <a:gd name="T48" fmla="*/ 368 w 1116"/>
                  <a:gd name="T49" fmla="*/ 1228 h 1268"/>
                  <a:gd name="T50" fmla="*/ 372 w 1116"/>
                  <a:gd name="T51" fmla="*/ 1268 h 1268"/>
                  <a:gd name="T52" fmla="*/ 372 w 1116"/>
                  <a:gd name="T53" fmla="*/ 1268 h 1268"/>
                  <a:gd name="T54" fmla="*/ 442 w 1116"/>
                  <a:gd name="T55" fmla="*/ 1252 h 1268"/>
                  <a:gd name="T56" fmla="*/ 602 w 1116"/>
                  <a:gd name="T57" fmla="*/ 1212 h 1268"/>
                  <a:gd name="T58" fmla="*/ 690 w 1116"/>
                  <a:gd name="T59" fmla="*/ 1192 h 1268"/>
                  <a:gd name="T60" fmla="*/ 774 w 1116"/>
                  <a:gd name="T61" fmla="*/ 1174 h 1268"/>
                  <a:gd name="T62" fmla="*/ 842 w 1116"/>
                  <a:gd name="T63" fmla="*/ 1162 h 1268"/>
                  <a:gd name="T64" fmla="*/ 868 w 1116"/>
                  <a:gd name="T65" fmla="*/ 1158 h 1268"/>
                  <a:gd name="T66" fmla="*/ 886 w 1116"/>
                  <a:gd name="T67" fmla="*/ 1156 h 1268"/>
                  <a:gd name="T68" fmla="*/ 886 w 1116"/>
                  <a:gd name="T69" fmla="*/ 1078 h 1268"/>
                  <a:gd name="T70" fmla="*/ 886 w 1116"/>
                  <a:gd name="T71" fmla="*/ 1078 h 1268"/>
                  <a:gd name="T72" fmla="*/ 900 w 1116"/>
                  <a:gd name="T73" fmla="*/ 1100 h 1268"/>
                  <a:gd name="T74" fmla="*/ 910 w 1116"/>
                  <a:gd name="T75" fmla="*/ 1122 h 1268"/>
                  <a:gd name="T76" fmla="*/ 920 w 1116"/>
                  <a:gd name="T77" fmla="*/ 1146 h 1268"/>
                  <a:gd name="T78" fmla="*/ 920 w 1116"/>
                  <a:gd name="T79" fmla="*/ 1146 h 1268"/>
                  <a:gd name="T80" fmla="*/ 1000 w 1116"/>
                  <a:gd name="T81" fmla="*/ 1144 h 1268"/>
                  <a:gd name="T82" fmla="*/ 1066 w 1116"/>
                  <a:gd name="T83" fmla="*/ 1144 h 1268"/>
                  <a:gd name="T84" fmla="*/ 1116 w 1116"/>
                  <a:gd name="T85" fmla="*/ 1146 h 1268"/>
                  <a:gd name="T86" fmla="*/ 1116 w 1116"/>
                  <a:gd name="T87" fmla="*/ 1146 h 1268"/>
                  <a:gd name="T88" fmla="*/ 1054 w 1116"/>
                  <a:gd name="T89" fmla="*/ 998 h 1268"/>
                  <a:gd name="T90" fmla="*/ 988 w 1116"/>
                  <a:gd name="T91" fmla="*/ 844 h 1268"/>
                  <a:gd name="T92" fmla="*/ 906 w 1116"/>
                  <a:gd name="T93" fmla="*/ 660 h 1268"/>
                  <a:gd name="T94" fmla="*/ 820 w 1116"/>
                  <a:gd name="T95" fmla="*/ 464 h 1268"/>
                  <a:gd name="T96" fmla="*/ 732 w 1116"/>
                  <a:gd name="T97" fmla="*/ 276 h 1268"/>
                  <a:gd name="T98" fmla="*/ 692 w 1116"/>
                  <a:gd name="T99" fmla="*/ 192 h 1268"/>
                  <a:gd name="T100" fmla="*/ 654 w 1116"/>
                  <a:gd name="T101" fmla="*/ 116 h 1268"/>
                  <a:gd name="T102" fmla="*/ 620 w 1116"/>
                  <a:gd name="T103" fmla="*/ 50 h 1268"/>
                  <a:gd name="T104" fmla="*/ 590 w 1116"/>
                  <a:gd name="T105" fmla="*/ 0 h 1268"/>
                  <a:gd name="T106" fmla="*/ 590 w 1116"/>
                  <a:gd name="T107" fmla="*/ 0 h 1268"/>
                  <a:gd name="T108" fmla="*/ 546 w 1116"/>
                  <a:gd name="T109" fmla="*/ 0 h 1268"/>
                  <a:gd name="T110" fmla="*/ 442 w 1116"/>
                  <a:gd name="T111" fmla="*/ 2 h 1268"/>
                  <a:gd name="T112" fmla="*/ 380 w 1116"/>
                  <a:gd name="T113" fmla="*/ 6 h 1268"/>
                  <a:gd name="T114" fmla="*/ 320 w 1116"/>
                  <a:gd name="T115" fmla="*/ 10 h 1268"/>
                  <a:gd name="T116" fmla="*/ 266 w 1116"/>
                  <a:gd name="T117" fmla="*/ 14 h 1268"/>
                  <a:gd name="T118" fmla="*/ 224 w 1116"/>
                  <a:gd name="T119" fmla="*/ 22 h 1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16" h="1268">
                    <a:moveTo>
                      <a:pt x="224" y="22"/>
                    </a:moveTo>
                    <a:lnTo>
                      <a:pt x="224" y="22"/>
                    </a:lnTo>
                    <a:lnTo>
                      <a:pt x="130" y="42"/>
                    </a:lnTo>
                    <a:lnTo>
                      <a:pt x="58" y="58"/>
                    </a:lnTo>
                    <a:lnTo>
                      <a:pt x="8" y="70"/>
                    </a:lnTo>
                    <a:lnTo>
                      <a:pt x="8" y="70"/>
                    </a:lnTo>
                    <a:lnTo>
                      <a:pt x="2" y="74"/>
                    </a:lnTo>
                    <a:lnTo>
                      <a:pt x="0" y="82"/>
                    </a:lnTo>
                    <a:lnTo>
                      <a:pt x="0" y="90"/>
                    </a:lnTo>
                    <a:lnTo>
                      <a:pt x="4" y="102"/>
                    </a:lnTo>
                    <a:lnTo>
                      <a:pt x="18" y="132"/>
                    </a:lnTo>
                    <a:lnTo>
                      <a:pt x="38" y="170"/>
                    </a:lnTo>
                    <a:lnTo>
                      <a:pt x="90" y="260"/>
                    </a:lnTo>
                    <a:lnTo>
                      <a:pt x="116" y="308"/>
                    </a:lnTo>
                    <a:lnTo>
                      <a:pt x="140" y="356"/>
                    </a:lnTo>
                    <a:lnTo>
                      <a:pt x="140" y="356"/>
                    </a:lnTo>
                    <a:lnTo>
                      <a:pt x="150" y="386"/>
                    </a:lnTo>
                    <a:lnTo>
                      <a:pt x="164" y="424"/>
                    </a:lnTo>
                    <a:lnTo>
                      <a:pt x="196" y="526"/>
                    </a:lnTo>
                    <a:lnTo>
                      <a:pt x="234" y="650"/>
                    </a:lnTo>
                    <a:lnTo>
                      <a:pt x="270" y="788"/>
                    </a:lnTo>
                    <a:lnTo>
                      <a:pt x="306" y="928"/>
                    </a:lnTo>
                    <a:lnTo>
                      <a:pt x="336" y="1062"/>
                    </a:lnTo>
                    <a:lnTo>
                      <a:pt x="360" y="1178"/>
                    </a:lnTo>
                    <a:lnTo>
                      <a:pt x="368" y="1228"/>
                    </a:lnTo>
                    <a:lnTo>
                      <a:pt x="372" y="1268"/>
                    </a:lnTo>
                    <a:lnTo>
                      <a:pt x="372" y="1268"/>
                    </a:lnTo>
                    <a:lnTo>
                      <a:pt x="442" y="1252"/>
                    </a:lnTo>
                    <a:lnTo>
                      <a:pt x="602" y="1212"/>
                    </a:lnTo>
                    <a:lnTo>
                      <a:pt x="690" y="1192"/>
                    </a:lnTo>
                    <a:lnTo>
                      <a:pt x="774" y="1174"/>
                    </a:lnTo>
                    <a:lnTo>
                      <a:pt x="842" y="1162"/>
                    </a:lnTo>
                    <a:lnTo>
                      <a:pt x="868" y="1158"/>
                    </a:lnTo>
                    <a:lnTo>
                      <a:pt x="886" y="1156"/>
                    </a:lnTo>
                    <a:lnTo>
                      <a:pt x="886" y="1078"/>
                    </a:lnTo>
                    <a:lnTo>
                      <a:pt x="886" y="1078"/>
                    </a:lnTo>
                    <a:lnTo>
                      <a:pt x="900" y="1100"/>
                    </a:lnTo>
                    <a:lnTo>
                      <a:pt x="910" y="1122"/>
                    </a:lnTo>
                    <a:lnTo>
                      <a:pt x="920" y="1146"/>
                    </a:lnTo>
                    <a:lnTo>
                      <a:pt x="920" y="1146"/>
                    </a:lnTo>
                    <a:lnTo>
                      <a:pt x="1000" y="1144"/>
                    </a:lnTo>
                    <a:lnTo>
                      <a:pt x="1066" y="1144"/>
                    </a:lnTo>
                    <a:lnTo>
                      <a:pt x="1116" y="1146"/>
                    </a:lnTo>
                    <a:lnTo>
                      <a:pt x="1116" y="1146"/>
                    </a:lnTo>
                    <a:lnTo>
                      <a:pt x="1054" y="998"/>
                    </a:lnTo>
                    <a:lnTo>
                      <a:pt x="988" y="844"/>
                    </a:lnTo>
                    <a:lnTo>
                      <a:pt x="906" y="660"/>
                    </a:lnTo>
                    <a:lnTo>
                      <a:pt x="820" y="464"/>
                    </a:lnTo>
                    <a:lnTo>
                      <a:pt x="732" y="276"/>
                    </a:lnTo>
                    <a:lnTo>
                      <a:pt x="692" y="192"/>
                    </a:lnTo>
                    <a:lnTo>
                      <a:pt x="654" y="116"/>
                    </a:lnTo>
                    <a:lnTo>
                      <a:pt x="620" y="50"/>
                    </a:lnTo>
                    <a:lnTo>
                      <a:pt x="590" y="0"/>
                    </a:lnTo>
                    <a:lnTo>
                      <a:pt x="590" y="0"/>
                    </a:lnTo>
                    <a:lnTo>
                      <a:pt x="546" y="0"/>
                    </a:lnTo>
                    <a:lnTo>
                      <a:pt x="442" y="2"/>
                    </a:lnTo>
                    <a:lnTo>
                      <a:pt x="380" y="6"/>
                    </a:lnTo>
                    <a:lnTo>
                      <a:pt x="320" y="10"/>
                    </a:lnTo>
                    <a:lnTo>
                      <a:pt x="266" y="14"/>
                    </a:lnTo>
                    <a:lnTo>
                      <a:pt x="224" y="22"/>
                    </a:lnTo>
                    <a:close/>
                  </a:path>
                </a:pathLst>
              </a:custGeom>
              <a:solidFill>
                <a:srgbClr val="474C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91" name="Freeform 51"/>
              <p:cNvSpPr>
                <a:spLocks/>
              </p:cNvSpPr>
              <p:nvPr/>
            </p:nvSpPr>
            <p:spPr bwMode="auto">
              <a:xfrm>
                <a:off x="1322833" y="3467656"/>
                <a:ext cx="885825" cy="1006475"/>
              </a:xfrm>
              <a:custGeom>
                <a:avLst/>
                <a:gdLst>
                  <a:gd name="T0" fmla="*/ 224 w 1116"/>
                  <a:gd name="T1" fmla="*/ 22 h 1268"/>
                  <a:gd name="T2" fmla="*/ 224 w 1116"/>
                  <a:gd name="T3" fmla="*/ 22 h 1268"/>
                  <a:gd name="T4" fmla="*/ 130 w 1116"/>
                  <a:gd name="T5" fmla="*/ 42 h 1268"/>
                  <a:gd name="T6" fmla="*/ 58 w 1116"/>
                  <a:gd name="T7" fmla="*/ 58 h 1268"/>
                  <a:gd name="T8" fmla="*/ 8 w 1116"/>
                  <a:gd name="T9" fmla="*/ 70 h 1268"/>
                  <a:gd name="T10" fmla="*/ 8 w 1116"/>
                  <a:gd name="T11" fmla="*/ 70 h 1268"/>
                  <a:gd name="T12" fmla="*/ 2 w 1116"/>
                  <a:gd name="T13" fmla="*/ 74 h 1268"/>
                  <a:gd name="T14" fmla="*/ 0 w 1116"/>
                  <a:gd name="T15" fmla="*/ 82 h 1268"/>
                  <a:gd name="T16" fmla="*/ 0 w 1116"/>
                  <a:gd name="T17" fmla="*/ 90 h 1268"/>
                  <a:gd name="T18" fmla="*/ 4 w 1116"/>
                  <a:gd name="T19" fmla="*/ 102 h 1268"/>
                  <a:gd name="T20" fmla="*/ 18 w 1116"/>
                  <a:gd name="T21" fmla="*/ 132 h 1268"/>
                  <a:gd name="T22" fmla="*/ 38 w 1116"/>
                  <a:gd name="T23" fmla="*/ 170 h 1268"/>
                  <a:gd name="T24" fmla="*/ 90 w 1116"/>
                  <a:gd name="T25" fmla="*/ 260 h 1268"/>
                  <a:gd name="T26" fmla="*/ 116 w 1116"/>
                  <a:gd name="T27" fmla="*/ 308 h 1268"/>
                  <a:gd name="T28" fmla="*/ 140 w 1116"/>
                  <a:gd name="T29" fmla="*/ 356 h 1268"/>
                  <a:gd name="T30" fmla="*/ 140 w 1116"/>
                  <a:gd name="T31" fmla="*/ 356 h 1268"/>
                  <a:gd name="T32" fmla="*/ 150 w 1116"/>
                  <a:gd name="T33" fmla="*/ 386 h 1268"/>
                  <a:gd name="T34" fmla="*/ 164 w 1116"/>
                  <a:gd name="T35" fmla="*/ 424 h 1268"/>
                  <a:gd name="T36" fmla="*/ 196 w 1116"/>
                  <a:gd name="T37" fmla="*/ 526 h 1268"/>
                  <a:gd name="T38" fmla="*/ 234 w 1116"/>
                  <a:gd name="T39" fmla="*/ 650 h 1268"/>
                  <a:gd name="T40" fmla="*/ 270 w 1116"/>
                  <a:gd name="T41" fmla="*/ 788 h 1268"/>
                  <a:gd name="T42" fmla="*/ 306 w 1116"/>
                  <a:gd name="T43" fmla="*/ 928 h 1268"/>
                  <a:gd name="T44" fmla="*/ 336 w 1116"/>
                  <a:gd name="T45" fmla="*/ 1062 h 1268"/>
                  <a:gd name="T46" fmla="*/ 360 w 1116"/>
                  <a:gd name="T47" fmla="*/ 1178 h 1268"/>
                  <a:gd name="T48" fmla="*/ 368 w 1116"/>
                  <a:gd name="T49" fmla="*/ 1228 h 1268"/>
                  <a:gd name="T50" fmla="*/ 372 w 1116"/>
                  <a:gd name="T51" fmla="*/ 1268 h 1268"/>
                  <a:gd name="T52" fmla="*/ 372 w 1116"/>
                  <a:gd name="T53" fmla="*/ 1268 h 1268"/>
                  <a:gd name="T54" fmla="*/ 442 w 1116"/>
                  <a:gd name="T55" fmla="*/ 1252 h 1268"/>
                  <a:gd name="T56" fmla="*/ 602 w 1116"/>
                  <a:gd name="T57" fmla="*/ 1212 h 1268"/>
                  <a:gd name="T58" fmla="*/ 690 w 1116"/>
                  <a:gd name="T59" fmla="*/ 1192 h 1268"/>
                  <a:gd name="T60" fmla="*/ 774 w 1116"/>
                  <a:gd name="T61" fmla="*/ 1174 h 1268"/>
                  <a:gd name="T62" fmla="*/ 842 w 1116"/>
                  <a:gd name="T63" fmla="*/ 1162 h 1268"/>
                  <a:gd name="T64" fmla="*/ 868 w 1116"/>
                  <a:gd name="T65" fmla="*/ 1158 h 1268"/>
                  <a:gd name="T66" fmla="*/ 886 w 1116"/>
                  <a:gd name="T67" fmla="*/ 1156 h 1268"/>
                  <a:gd name="T68" fmla="*/ 886 w 1116"/>
                  <a:gd name="T69" fmla="*/ 1078 h 1268"/>
                  <a:gd name="T70" fmla="*/ 886 w 1116"/>
                  <a:gd name="T71" fmla="*/ 1078 h 1268"/>
                  <a:gd name="T72" fmla="*/ 900 w 1116"/>
                  <a:gd name="T73" fmla="*/ 1100 h 1268"/>
                  <a:gd name="T74" fmla="*/ 910 w 1116"/>
                  <a:gd name="T75" fmla="*/ 1122 h 1268"/>
                  <a:gd name="T76" fmla="*/ 920 w 1116"/>
                  <a:gd name="T77" fmla="*/ 1146 h 1268"/>
                  <a:gd name="T78" fmla="*/ 920 w 1116"/>
                  <a:gd name="T79" fmla="*/ 1146 h 1268"/>
                  <a:gd name="T80" fmla="*/ 1000 w 1116"/>
                  <a:gd name="T81" fmla="*/ 1144 h 1268"/>
                  <a:gd name="T82" fmla="*/ 1066 w 1116"/>
                  <a:gd name="T83" fmla="*/ 1144 h 1268"/>
                  <a:gd name="T84" fmla="*/ 1116 w 1116"/>
                  <a:gd name="T85" fmla="*/ 1146 h 1268"/>
                  <a:gd name="T86" fmla="*/ 1116 w 1116"/>
                  <a:gd name="T87" fmla="*/ 1146 h 1268"/>
                  <a:gd name="T88" fmla="*/ 1054 w 1116"/>
                  <a:gd name="T89" fmla="*/ 998 h 1268"/>
                  <a:gd name="T90" fmla="*/ 988 w 1116"/>
                  <a:gd name="T91" fmla="*/ 844 h 1268"/>
                  <a:gd name="T92" fmla="*/ 906 w 1116"/>
                  <a:gd name="T93" fmla="*/ 660 h 1268"/>
                  <a:gd name="T94" fmla="*/ 820 w 1116"/>
                  <a:gd name="T95" fmla="*/ 464 h 1268"/>
                  <a:gd name="T96" fmla="*/ 732 w 1116"/>
                  <a:gd name="T97" fmla="*/ 276 h 1268"/>
                  <a:gd name="T98" fmla="*/ 692 w 1116"/>
                  <a:gd name="T99" fmla="*/ 192 h 1268"/>
                  <a:gd name="T100" fmla="*/ 654 w 1116"/>
                  <a:gd name="T101" fmla="*/ 116 h 1268"/>
                  <a:gd name="T102" fmla="*/ 620 w 1116"/>
                  <a:gd name="T103" fmla="*/ 50 h 1268"/>
                  <a:gd name="T104" fmla="*/ 590 w 1116"/>
                  <a:gd name="T105" fmla="*/ 0 h 1268"/>
                  <a:gd name="T106" fmla="*/ 590 w 1116"/>
                  <a:gd name="T107" fmla="*/ 0 h 1268"/>
                  <a:gd name="T108" fmla="*/ 546 w 1116"/>
                  <a:gd name="T109" fmla="*/ 0 h 1268"/>
                  <a:gd name="T110" fmla="*/ 442 w 1116"/>
                  <a:gd name="T111" fmla="*/ 2 h 1268"/>
                  <a:gd name="T112" fmla="*/ 380 w 1116"/>
                  <a:gd name="T113" fmla="*/ 6 h 1268"/>
                  <a:gd name="T114" fmla="*/ 320 w 1116"/>
                  <a:gd name="T115" fmla="*/ 10 h 1268"/>
                  <a:gd name="T116" fmla="*/ 266 w 1116"/>
                  <a:gd name="T117" fmla="*/ 14 h 1268"/>
                  <a:gd name="T118" fmla="*/ 224 w 1116"/>
                  <a:gd name="T119" fmla="*/ 22 h 1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16" h="1268">
                    <a:moveTo>
                      <a:pt x="224" y="22"/>
                    </a:moveTo>
                    <a:lnTo>
                      <a:pt x="224" y="22"/>
                    </a:lnTo>
                    <a:lnTo>
                      <a:pt x="130" y="42"/>
                    </a:lnTo>
                    <a:lnTo>
                      <a:pt x="58" y="58"/>
                    </a:lnTo>
                    <a:lnTo>
                      <a:pt x="8" y="70"/>
                    </a:lnTo>
                    <a:lnTo>
                      <a:pt x="8" y="70"/>
                    </a:lnTo>
                    <a:lnTo>
                      <a:pt x="2" y="74"/>
                    </a:lnTo>
                    <a:lnTo>
                      <a:pt x="0" y="82"/>
                    </a:lnTo>
                    <a:lnTo>
                      <a:pt x="0" y="90"/>
                    </a:lnTo>
                    <a:lnTo>
                      <a:pt x="4" y="102"/>
                    </a:lnTo>
                    <a:lnTo>
                      <a:pt x="18" y="132"/>
                    </a:lnTo>
                    <a:lnTo>
                      <a:pt x="38" y="170"/>
                    </a:lnTo>
                    <a:lnTo>
                      <a:pt x="90" y="260"/>
                    </a:lnTo>
                    <a:lnTo>
                      <a:pt x="116" y="308"/>
                    </a:lnTo>
                    <a:lnTo>
                      <a:pt x="140" y="356"/>
                    </a:lnTo>
                    <a:lnTo>
                      <a:pt x="140" y="356"/>
                    </a:lnTo>
                    <a:lnTo>
                      <a:pt x="150" y="386"/>
                    </a:lnTo>
                    <a:lnTo>
                      <a:pt x="164" y="424"/>
                    </a:lnTo>
                    <a:lnTo>
                      <a:pt x="196" y="526"/>
                    </a:lnTo>
                    <a:lnTo>
                      <a:pt x="234" y="650"/>
                    </a:lnTo>
                    <a:lnTo>
                      <a:pt x="270" y="788"/>
                    </a:lnTo>
                    <a:lnTo>
                      <a:pt x="306" y="928"/>
                    </a:lnTo>
                    <a:lnTo>
                      <a:pt x="336" y="1062"/>
                    </a:lnTo>
                    <a:lnTo>
                      <a:pt x="360" y="1178"/>
                    </a:lnTo>
                    <a:lnTo>
                      <a:pt x="368" y="1228"/>
                    </a:lnTo>
                    <a:lnTo>
                      <a:pt x="372" y="1268"/>
                    </a:lnTo>
                    <a:lnTo>
                      <a:pt x="372" y="1268"/>
                    </a:lnTo>
                    <a:lnTo>
                      <a:pt x="442" y="1252"/>
                    </a:lnTo>
                    <a:lnTo>
                      <a:pt x="602" y="1212"/>
                    </a:lnTo>
                    <a:lnTo>
                      <a:pt x="690" y="1192"/>
                    </a:lnTo>
                    <a:lnTo>
                      <a:pt x="774" y="1174"/>
                    </a:lnTo>
                    <a:lnTo>
                      <a:pt x="842" y="1162"/>
                    </a:lnTo>
                    <a:lnTo>
                      <a:pt x="868" y="1158"/>
                    </a:lnTo>
                    <a:lnTo>
                      <a:pt x="886" y="1156"/>
                    </a:lnTo>
                    <a:lnTo>
                      <a:pt x="886" y="1078"/>
                    </a:lnTo>
                    <a:lnTo>
                      <a:pt x="886" y="1078"/>
                    </a:lnTo>
                    <a:lnTo>
                      <a:pt x="900" y="1100"/>
                    </a:lnTo>
                    <a:lnTo>
                      <a:pt x="910" y="1122"/>
                    </a:lnTo>
                    <a:lnTo>
                      <a:pt x="920" y="1146"/>
                    </a:lnTo>
                    <a:lnTo>
                      <a:pt x="920" y="1146"/>
                    </a:lnTo>
                    <a:lnTo>
                      <a:pt x="1000" y="1144"/>
                    </a:lnTo>
                    <a:lnTo>
                      <a:pt x="1066" y="1144"/>
                    </a:lnTo>
                    <a:lnTo>
                      <a:pt x="1116" y="1146"/>
                    </a:lnTo>
                    <a:lnTo>
                      <a:pt x="1116" y="1146"/>
                    </a:lnTo>
                    <a:lnTo>
                      <a:pt x="1054" y="998"/>
                    </a:lnTo>
                    <a:lnTo>
                      <a:pt x="988" y="844"/>
                    </a:lnTo>
                    <a:lnTo>
                      <a:pt x="906" y="660"/>
                    </a:lnTo>
                    <a:lnTo>
                      <a:pt x="820" y="464"/>
                    </a:lnTo>
                    <a:lnTo>
                      <a:pt x="732" y="276"/>
                    </a:lnTo>
                    <a:lnTo>
                      <a:pt x="692" y="192"/>
                    </a:lnTo>
                    <a:lnTo>
                      <a:pt x="654" y="116"/>
                    </a:lnTo>
                    <a:lnTo>
                      <a:pt x="620" y="50"/>
                    </a:lnTo>
                    <a:lnTo>
                      <a:pt x="590" y="0"/>
                    </a:lnTo>
                    <a:lnTo>
                      <a:pt x="590" y="0"/>
                    </a:lnTo>
                    <a:lnTo>
                      <a:pt x="546" y="0"/>
                    </a:lnTo>
                    <a:lnTo>
                      <a:pt x="442" y="2"/>
                    </a:lnTo>
                    <a:lnTo>
                      <a:pt x="380" y="6"/>
                    </a:lnTo>
                    <a:lnTo>
                      <a:pt x="320" y="10"/>
                    </a:lnTo>
                    <a:lnTo>
                      <a:pt x="266" y="14"/>
                    </a:lnTo>
                    <a:lnTo>
                      <a:pt x="224" y="2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92" name="Freeform 52"/>
              <p:cNvSpPr>
                <a:spLocks/>
              </p:cNvSpPr>
              <p:nvPr/>
            </p:nvSpPr>
            <p:spPr bwMode="auto">
              <a:xfrm>
                <a:off x="1543496" y="3348593"/>
                <a:ext cx="150813" cy="227013"/>
              </a:xfrm>
              <a:custGeom>
                <a:avLst/>
                <a:gdLst>
                  <a:gd name="T0" fmla="*/ 98 w 190"/>
                  <a:gd name="T1" fmla="*/ 26 h 286"/>
                  <a:gd name="T2" fmla="*/ 98 w 190"/>
                  <a:gd name="T3" fmla="*/ 26 h 286"/>
                  <a:gd name="T4" fmla="*/ 134 w 190"/>
                  <a:gd name="T5" fmla="*/ 90 h 286"/>
                  <a:gd name="T6" fmla="*/ 164 w 190"/>
                  <a:gd name="T7" fmla="*/ 138 h 286"/>
                  <a:gd name="T8" fmla="*/ 176 w 190"/>
                  <a:gd name="T9" fmla="*/ 156 h 286"/>
                  <a:gd name="T10" fmla="*/ 188 w 190"/>
                  <a:gd name="T11" fmla="*/ 168 h 286"/>
                  <a:gd name="T12" fmla="*/ 188 w 190"/>
                  <a:gd name="T13" fmla="*/ 168 h 286"/>
                  <a:gd name="T14" fmla="*/ 190 w 190"/>
                  <a:gd name="T15" fmla="*/ 210 h 286"/>
                  <a:gd name="T16" fmla="*/ 188 w 190"/>
                  <a:gd name="T17" fmla="*/ 240 h 286"/>
                  <a:gd name="T18" fmla="*/ 182 w 190"/>
                  <a:gd name="T19" fmla="*/ 262 h 286"/>
                  <a:gd name="T20" fmla="*/ 180 w 190"/>
                  <a:gd name="T21" fmla="*/ 270 h 286"/>
                  <a:gd name="T22" fmla="*/ 174 w 190"/>
                  <a:gd name="T23" fmla="*/ 276 h 286"/>
                  <a:gd name="T24" fmla="*/ 170 w 190"/>
                  <a:gd name="T25" fmla="*/ 282 h 286"/>
                  <a:gd name="T26" fmla="*/ 166 w 190"/>
                  <a:gd name="T27" fmla="*/ 284 h 286"/>
                  <a:gd name="T28" fmla="*/ 160 w 190"/>
                  <a:gd name="T29" fmla="*/ 286 h 286"/>
                  <a:gd name="T30" fmla="*/ 154 w 190"/>
                  <a:gd name="T31" fmla="*/ 286 h 286"/>
                  <a:gd name="T32" fmla="*/ 140 w 190"/>
                  <a:gd name="T33" fmla="*/ 282 h 286"/>
                  <a:gd name="T34" fmla="*/ 128 w 190"/>
                  <a:gd name="T35" fmla="*/ 276 h 286"/>
                  <a:gd name="T36" fmla="*/ 114 w 190"/>
                  <a:gd name="T37" fmla="*/ 266 h 286"/>
                  <a:gd name="T38" fmla="*/ 100 w 190"/>
                  <a:gd name="T39" fmla="*/ 254 h 286"/>
                  <a:gd name="T40" fmla="*/ 76 w 190"/>
                  <a:gd name="T41" fmla="*/ 228 h 286"/>
                  <a:gd name="T42" fmla="*/ 60 w 190"/>
                  <a:gd name="T43" fmla="*/ 208 h 286"/>
                  <a:gd name="T44" fmla="*/ 52 w 190"/>
                  <a:gd name="T45" fmla="*/ 198 h 286"/>
                  <a:gd name="T46" fmla="*/ 52 w 190"/>
                  <a:gd name="T47" fmla="*/ 198 h 286"/>
                  <a:gd name="T48" fmla="*/ 30 w 190"/>
                  <a:gd name="T49" fmla="*/ 134 h 286"/>
                  <a:gd name="T50" fmla="*/ 12 w 190"/>
                  <a:gd name="T51" fmla="*/ 76 h 286"/>
                  <a:gd name="T52" fmla="*/ 0 w 190"/>
                  <a:gd name="T53" fmla="*/ 26 h 286"/>
                  <a:gd name="T54" fmla="*/ 0 w 190"/>
                  <a:gd name="T55" fmla="*/ 26 h 286"/>
                  <a:gd name="T56" fmla="*/ 0 w 190"/>
                  <a:gd name="T57" fmla="*/ 16 h 286"/>
                  <a:gd name="T58" fmla="*/ 0 w 190"/>
                  <a:gd name="T59" fmla="*/ 10 h 286"/>
                  <a:gd name="T60" fmla="*/ 4 w 190"/>
                  <a:gd name="T61" fmla="*/ 4 h 286"/>
                  <a:gd name="T62" fmla="*/ 10 w 190"/>
                  <a:gd name="T63" fmla="*/ 2 h 286"/>
                  <a:gd name="T64" fmla="*/ 18 w 190"/>
                  <a:gd name="T65" fmla="*/ 0 h 286"/>
                  <a:gd name="T66" fmla="*/ 26 w 190"/>
                  <a:gd name="T67" fmla="*/ 0 h 286"/>
                  <a:gd name="T68" fmla="*/ 44 w 190"/>
                  <a:gd name="T69" fmla="*/ 4 h 286"/>
                  <a:gd name="T70" fmla="*/ 64 w 190"/>
                  <a:gd name="T71" fmla="*/ 10 h 286"/>
                  <a:gd name="T72" fmla="*/ 80 w 190"/>
                  <a:gd name="T73" fmla="*/ 18 h 286"/>
                  <a:gd name="T74" fmla="*/ 98 w 190"/>
                  <a:gd name="T75" fmla="*/ 2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90" h="286">
                    <a:moveTo>
                      <a:pt x="98" y="26"/>
                    </a:moveTo>
                    <a:lnTo>
                      <a:pt x="98" y="26"/>
                    </a:lnTo>
                    <a:lnTo>
                      <a:pt x="134" y="90"/>
                    </a:lnTo>
                    <a:lnTo>
                      <a:pt x="164" y="138"/>
                    </a:lnTo>
                    <a:lnTo>
                      <a:pt x="176" y="156"/>
                    </a:lnTo>
                    <a:lnTo>
                      <a:pt x="188" y="168"/>
                    </a:lnTo>
                    <a:lnTo>
                      <a:pt x="188" y="168"/>
                    </a:lnTo>
                    <a:lnTo>
                      <a:pt x="190" y="210"/>
                    </a:lnTo>
                    <a:lnTo>
                      <a:pt x="188" y="240"/>
                    </a:lnTo>
                    <a:lnTo>
                      <a:pt x="182" y="262"/>
                    </a:lnTo>
                    <a:lnTo>
                      <a:pt x="180" y="270"/>
                    </a:lnTo>
                    <a:lnTo>
                      <a:pt x="174" y="276"/>
                    </a:lnTo>
                    <a:lnTo>
                      <a:pt x="170" y="282"/>
                    </a:lnTo>
                    <a:lnTo>
                      <a:pt x="166" y="284"/>
                    </a:lnTo>
                    <a:lnTo>
                      <a:pt x="160" y="286"/>
                    </a:lnTo>
                    <a:lnTo>
                      <a:pt x="154" y="286"/>
                    </a:lnTo>
                    <a:lnTo>
                      <a:pt x="140" y="282"/>
                    </a:lnTo>
                    <a:lnTo>
                      <a:pt x="128" y="276"/>
                    </a:lnTo>
                    <a:lnTo>
                      <a:pt x="114" y="266"/>
                    </a:lnTo>
                    <a:lnTo>
                      <a:pt x="100" y="254"/>
                    </a:lnTo>
                    <a:lnTo>
                      <a:pt x="76" y="228"/>
                    </a:lnTo>
                    <a:lnTo>
                      <a:pt x="60" y="208"/>
                    </a:lnTo>
                    <a:lnTo>
                      <a:pt x="52" y="198"/>
                    </a:lnTo>
                    <a:lnTo>
                      <a:pt x="52" y="198"/>
                    </a:lnTo>
                    <a:lnTo>
                      <a:pt x="30" y="134"/>
                    </a:lnTo>
                    <a:lnTo>
                      <a:pt x="12" y="7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16"/>
                    </a:lnTo>
                    <a:lnTo>
                      <a:pt x="0" y="10"/>
                    </a:lnTo>
                    <a:lnTo>
                      <a:pt x="4" y="4"/>
                    </a:lnTo>
                    <a:lnTo>
                      <a:pt x="10" y="2"/>
                    </a:lnTo>
                    <a:lnTo>
                      <a:pt x="18" y="0"/>
                    </a:lnTo>
                    <a:lnTo>
                      <a:pt x="26" y="0"/>
                    </a:lnTo>
                    <a:lnTo>
                      <a:pt x="44" y="4"/>
                    </a:lnTo>
                    <a:lnTo>
                      <a:pt x="64" y="10"/>
                    </a:lnTo>
                    <a:lnTo>
                      <a:pt x="80" y="18"/>
                    </a:lnTo>
                    <a:lnTo>
                      <a:pt x="98" y="26"/>
                    </a:lnTo>
                    <a:close/>
                  </a:path>
                </a:pathLst>
              </a:custGeom>
              <a:solidFill>
                <a:srgbClr val="FEDC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93" name="Freeform 53"/>
              <p:cNvSpPr>
                <a:spLocks/>
              </p:cNvSpPr>
              <p:nvPr/>
            </p:nvSpPr>
            <p:spPr bwMode="auto">
              <a:xfrm>
                <a:off x="1543496" y="3348593"/>
                <a:ext cx="150813" cy="227013"/>
              </a:xfrm>
              <a:custGeom>
                <a:avLst/>
                <a:gdLst>
                  <a:gd name="T0" fmla="*/ 98 w 190"/>
                  <a:gd name="T1" fmla="*/ 26 h 286"/>
                  <a:gd name="T2" fmla="*/ 98 w 190"/>
                  <a:gd name="T3" fmla="*/ 26 h 286"/>
                  <a:gd name="T4" fmla="*/ 134 w 190"/>
                  <a:gd name="T5" fmla="*/ 90 h 286"/>
                  <a:gd name="T6" fmla="*/ 164 w 190"/>
                  <a:gd name="T7" fmla="*/ 138 h 286"/>
                  <a:gd name="T8" fmla="*/ 176 w 190"/>
                  <a:gd name="T9" fmla="*/ 156 h 286"/>
                  <a:gd name="T10" fmla="*/ 188 w 190"/>
                  <a:gd name="T11" fmla="*/ 168 h 286"/>
                  <a:gd name="T12" fmla="*/ 188 w 190"/>
                  <a:gd name="T13" fmla="*/ 168 h 286"/>
                  <a:gd name="T14" fmla="*/ 190 w 190"/>
                  <a:gd name="T15" fmla="*/ 210 h 286"/>
                  <a:gd name="T16" fmla="*/ 188 w 190"/>
                  <a:gd name="T17" fmla="*/ 240 h 286"/>
                  <a:gd name="T18" fmla="*/ 182 w 190"/>
                  <a:gd name="T19" fmla="*/ 262 h 286"/>
                  <a:gd name="T20" fmla="*/ 180 w 190"/>
                  <a:gd name="T21" fmla="*/ 270 h 286"/>
                  <a:gd name="T22" fmla="*/ 174 w 190"/>
                  <a:gd name="T23" fmla="*/ 276 h 286"/>
                  <a:gd name="T24" fmla="*/ 170 w 190"/>
                  <a:gd name="T25" fmla="*/ 282 h 286"/>
                  <a:gd name="T26" fmla="*/ 166 w 190"/>
                  <a:gd name="T27" fmla="*/ 284 h 286"/>
                  <a:gd name="T28" fmla="*/ 160 w 190"/>
                  <a:gd name="T29" fmla="*/ 286 h 286"/>
                  <a:gd name="T30" fmla="*/ 154 w 190"/>
                  <a:gd name="T31" fmla="*/ 286 h 286"/>
                  <a:gd name="T32" fmla="*/ 140 w 190"/>
                  <a:gd name="T33" fmla="*/ 282 h 286"/>
                  <a:gd name="T34" fmla="*/ 128 w 190"/>
                  <a:gd name="T35" fmla="*/ 276 h 286"/>
                  <a:gd name="T36" fmla="*/ 114 w 190"/>
                  <a:gd name="T37" fmla="*/ 266 h 286"/>
                  <a:gd name="T38" fmla="*/ 100 w 190"/>
                  <a:gd name="T39" fmla="*/ 254 h 286"/>
                  <a:gd name="T40" fmla="*/ 76 w 190"/>
                  <a:gd name="T41" fmla="*/ 228 h 286"/>
                  <a:gd name="T42" fmla="*/ 60 w 190"/>
                  <a:gd name="T43" fmla="*/ 208 h 286"/>
                  <a:gd name="T44" fmla="*/ 52 w 190"/>
                  <a:gd name="T45" fmla="*/ 198 h 286"/>
                  <a:gd name="T46" fmla="*/ 52 w 190"/>
                  <a:gd name="T47" fmla="*/ 198 h 286"/>
                  <a:gd name="T48" fmla="*/ 30 w 190"/>
                  <a:gd name="T49" fmla="*/ 134 h 286"/>
                  <a:gd name="T50" fmla="*/ 12 w 190"/>
                  <a:gd name="T51" fmla="*/ 76 h 286"/>
                  <a:gd name="T52" fmla="*/ 0 w 190"/>
                  <a:gd name="T53" fmla="*/ 26 h 286"/>
                  <a:gd name="T54" fmla="*/ 0 w 190"/>
                  <a:gd name="T55" fmla="*/ 26 h 286"/>
                  <a:gd name="T56" fmla="*/ 0 w 190"/>
                  <a:gd name="T57" fmla="*/ 16 h 286"/>
                  <a:gd name="T58" fmla="*/ 0 w 190"/>
                  <a:gd name="T59" fmla="*/ 10 h 286"/>
                  <a:gd name="T60" fmla="*/ 4 w 190"/>
                  <a:gd name="T61" fmla="*/ 4 h 286"/>
                  <a:gd name="T62" fmla="*/ 10 w 190"/>
                  <a:gd name="T63" fmla="*/ 2 h 286"/>
                  <a:gd name="T64" fmla="*/ 18 w 190"/>
                  <a:gd name="T65" fmla="*/ 0 h 286"/>
                  <a:gd name="T66" fmla="*/ 26 w 190"/>
                  <a:gd name="T67" fmla="*/ 0 h 286"/>
                  <a:gd name="T68" fmla="*/ 44 w 190"/>
                  <a:gd name="T69" fmla="*/ 4 h 286"/>
                  <a:gd name="T70" fmla="*/ 64 w 190"/>
                  <a:gd name="T71" fmla="*/ 10 h 286"/>
                  <a:gd name="T72" fmla="*/ 80 w 190"/>
                  <a:gd name="T73" fmla="*/ 18 h 286"/>
                  <a:gd name="T74" fmla="*/ 98 w 190"/>
                  <a:gd name="T75" fmla="*/ 26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90" h="286">
                    <a:moveTo>
                      <a:pt x="98" y="26"/>
                    </a:moveTo>
                    <a:lnTo>
                      <a:pt x="98" y="26"/>
                    </a:lnTo>
                    <a:lnTo>
                      <a:pt x="134" y="90"/>
                    </a:lnTo>
                    <a:lnTo>
                      <a:pt x="164" y="138"/>
                    </a:lnTo>
                    <a:lnTo>
                      <a:pt x="176" y="156"/>
                    </a:lnTo>
                    <a:lnTo>
                      <a:pt x="188" y="168"/>
                    </a:lnTo>
                    <a:lnTo>
                      <a:pt x="188" y="168"/>
                    </a:lnTo>
                    <a:lnTo>
                      <a:pt x="190" y="210"/>
                    </a:lnTo>
                    <a:lnTo>
                      <a:pt x="188" y="240"/>
                    </a:lnTo>
                    <a:lnTo>
                      <a:pt x="182" y="262"/>
                    </a:lnTo>
                    <a:lnTo>
                      <a:pt x="180" y="270"/>
                    </a:lnTo>
                    <a:lnTo>
                      <a:pt x="174" y="276"/>
                    </a:lnTo>
                    <a:lnTo>
                      <a:pt x="170" y="282"/>
                    </a:lnTo>
                    <a:lnTo>
                      <a:pt x="166" y="284"/>
                    </a:lnTo>
                    <a:lnTo>
                      <a:pt x="160" y="286"/>
                    </a:lnTo>
                    <a:lnTo>
                      <a:pt x="154" y="286"/>
                    </a:lnTo>
                    <a:lnTo>
                      <a:pt x="140" y="282"/>
                    </a:lnTo>
                    <a:lnTo>
                      <a:pt x="128" y="276"/>
                    </a:lnTo>
                    <a:lnTo>
                      <a:pt x="114" y="266"/>
                    </a:lnTo>
                    <a:lnTo>
                      <a:pt x="100" y="254"/>
                    </a:lnTo>
                    <a:lnTo>
                      <a:pt x="76" y="228"/>
                    </a:lnTo>
                    <a:lnTo>
                      <a:pt x="60" y="208"/>
                    </a:lnTo>
                    <a:lnTo>
                      <a:pt x="52" y="198"/>
                    </a:lnTo>
                    <a:lnTo>
                      <a:pt x="52" y="198"/>
                    </a:lnTo>
                    <a:lnTo>
                      <a:pt x="30" y="134"/>
                    </a:lnTo>
                    <a:lnTo>
                      <a:pt x="12" y="7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16"/>
                    </a:lnTo>
                    <a:lnTo>
                      <a:pt x="0" y="10"/>
                    </a:lnTo>
                    <a:lnTo>
                      <a:pt x="4" y="4"/>
                    </a:lnTo>
                    <a:lnTo>
                      <a:pt x="10" y="2"/>
                    </a:lnTo>
                    <a:lnTo>
                      <a:pt x="18" y="0"/>
                    </a:lnTo>
                    <a:lnTo>
                      <a:pt x="26" y="0"/>
                    </a:lnTo>
                    <a:lnTo>
                      <a:pt x="44" y="4"/>
                    </a:lnTo>
                    <a:lnTo>
                      <a:pt x="64" y="10"/>
                    </a:lnTo>
                    <a:lnTo>
                      <a:pt x="80" y="18"/>
                    </a:lnTo>
                    <a:lnTo>
                      <a:pt x="98" y="2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94" name="Freeform 54"/>
              <p:cNvSpPr>
                <a:spLocks/>
              </p:cNvSpPr>
              <p:nvPr/>
            </p:nvSpPr>
            <p:spPr bwMode="auto">
              <a:xfrm>
                <a:off x="1500633" y="3467656"/>
                <a:ext cx="365125" cy="455613"/>
              </a:xfrm>
              <a:custGeom>
                <a:avLst/>
                <a:gdLst>
                  <a:gd name="T0" fmla="*/ 148 w 460"/>
                  <a:gd name="T1" fmla="*/ 0 h 574"/>
                  <a:gd name="T2" fmla="*/ 224 w 460"/>
                  <a:gd name="T3" fmla="*/ 124 h 574"/>
                  <a:gd name="T4" fmla="*/ 192 w 460"/>
                  <a:gd name="T5" fmla="*/ 0 h 574"/>
                  <a:gd name="T6" fmla="*/ 288 w 460"/>
                  <a:gd name="T7" fmla="*/ 0 h 574"/>
                  <a:gd name="T8" fmla="*/ 288 w 460"/>
                  <a:gd name="T9" fmla="*/ 0 h 574"/>
                  <a:gd name="T10" fmla="*/ 312 w 460"/>
                  <a:gd name="T11" fmla="*/ 64 h 574"/>
                  <a:gd name="T12" fmla="*/ 338 w 460"/>
                  <a:gd name="T13" fmla="*/ 134 h 574"/>
                  <a:gd name="T14" fmla="*/ 366 w 460"/>
                  <a:gd name="T15" fmla="*/ 220 h 574"/>
                  <a:gd name="T16" fmla="*/ 398 w 460"/>
                  <a:gd name="T17" fmla="*/ 314 h 574"/>
                  <a:gd name="T18" fmla="*/ 426 w 460"/>
                  <a:gd name="T19" fmla="*/ 408 h 574"/>
                  <a:gd name="T20" fmla="*/ 436 w 460"/>
                  <a:gd name="T21" fmla="*/ 454 h 574"/>
                  <a:gd name="T22" fmla="*/ 446 w 460"/>
                  <a:gd name="T23" fmla="*/ 498 h 574"/>
                  <a:gd name="T24" fmla="*/ 454 w 460"/>
                  <a:gd name="T25" fmla="*/ 538 h 574"/>
                  <a:gd name="T26" fmla="*/ 460 w 460"/>
                  <a:gd name="T27" fmla="*/ 574 h 574"/>
                  <a:gd name="T28" fmla="*/ 460 w 460"/>
                  <a:gd name="T29" fmla="*/ 574 h 574"/>
                  <a:gd name="T30" fmla="*/ 400 w 460"/>
                  <a:gd name="T31" fmla="*/ 506 h 574"/>
                  <a:gd name="T32" fmla="*/ 264 w 460"/>
                  <a:gd name="T33" fmla="*/ 350 h 574"/>
                  <a:gd name="T34" fmla="*/ 186 w 460"/>
                  <a:gd name="T35" fmla="*/ 264 h 574"/>
                  <a:gd name="T36" fmla="*/ 110 w 460"/>
                  <a:gd name="T37" fmla="*/ 182 h 574"/>
                  <a:gd name="T38" fmla="*/ 46 w 460"/>
                  <a:gd name="T39" fmla="*/ 116 h 574"/>
                  <a:gd name="T40" fmla="*/ 20 w 460"/>
                  <a:gd name="T41" fmla="*/ 92 h 574"/>
                  <a:gd name="T42" fmla="*/ 0 w 460"/>
                  <a:gd name="T43" fmla="*/ 76 h 574"/>
                  <a:gd name="T44" fmla="*/ 148 w 460"/>
                  <a:gd name="T45" fmla="*/ 0 h 5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60" h="574">
                    <a:moveTo>
                      <a:pt x="148" y="0"/>
                    </a:moveTo>
                    <a:lnTo>
                      <a:pt x="224" y="124"/>
                    </a:lnTo>
                    <a:lnTo>
                      <a:pt x="192" y="0"/>
                    </a:lnTo>
                    <a:lnTo>
                      <a:pt x="288" y="0"/>
                    </a:lnTo>
                    <a:lnTo>
                      <a:pt x="288" y="0"/>
                    </a:lnTo>
                    <a:lnTo>
                      <a:pt x="312" y="64"/>
                    </a:lnTo>
                    <a:lnTo>
                      <a:pt x="338" y="134"/>
                    </a:lnTo>
                    <a:lnTo>
                      <a:pt x="366" y="220"/>
                    </a:lnTo>
                    <a:lnTo>
                      <a:pt x="398" y="314"/>
                    </a:lnTo>
                    <a:lnTo>
                      <a:pt x="426" y="408"/>
                    </a:lnTo>
                    <a:lnTo>
                      <a:pt x="436" y="454"/>
                    </a:lnTo>
                    <a:lnTo>
                      <a:pt x="446" y="498"/>
                    </a:lnTo>
                    <a:lnTo>
                      <a:pt x="454" y="538"/>
                    </a:lnTo>
                    <a:lnTo>
                      <a:pt x="460" y="574"/>
                    </a:lnTo>
                    <a:lnTo>
                      <a:pt x="460" y="574"/>
                    </a:lnTo>
                    <a:lnTo>
                      <a:pt x="400" y="506"/>
                    </a:lnTo>
                    <a:lnTo>
                      <a:pt x="264" y="350"/>
                    </a:lnTo>
                    <a:lnTo>
                      <a:pt x="186" y="264"/>
                    </a:lnTo>
                    <a:lnTo>
                      <a:pt x="110" y="182"/>
                    </a:lnTo>
                    <a:lnTo>
                      <a:pt x="46" y="116"/>
                    </a:lnTo>
                    <a:lnTo>
                      <a:pt x="20" y="92"/>
                    </a:lnTo>
                    <a:lnTo>
                      <a:pt x="0" y="76"/>
                    </a:lnTo>
                    <a:lnTo>
                      <a:pt x="148" y="0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95" name="Freeform 55"/>
              <p:cNvSpPr>
                <a:spLocks/>
              </p:cNvSpPr>
              <p:nvPr/>
            </p:nvSpPr>
            <p:spPr bwMode="auto">
              <a:xfrm>
                <a:off x="1487933" y="3447018"/>
                <a:ext cx="130175" cy="119063"/>
              </a:xfrm>
              <a:custGeom>
                <a:avLst/>
                <a:gdLst>
                  <a:gd name="T0" fmla="*/ 0 w 164"/>
                  <a:gd name="T1" fmla="*/ 0 h 150"/>
                  <a:gd name="T2" fmla="*/ 164 w 164"/>
                  <a:gd name="T3" fmla="*/ 26 h 150"/>
                  <a:gd name="T4" fmla="*/ 164 w 164"/>
                  <a:gd name="T5" fmla="*/ 150 h 150"/>
                  <a:gd name="T6" fmla="*/ 164 w 164"/>
                  <a:gd name="T7" fmla="*/ 150 h 150"/>
                  <a:gd name="T8" fmla="*/ 84 w 164"/>
                  <a:gd name="T9" fmla="*/ 126 h 150"/>
                  <a:gd name="T10" fmla="*/ 28 w 164"/>
                  <a:gd name="T11" fmla="*/ 106 h 150"/>
                  <a:gd name="T12" fmla="*/ 8 w 164"/>
                  <a:gd name="T13" fmla="*/ 98 h 150"/>
                  <a:gd name="T14" fmla="*/ 0 w 164"/>
                  <a:gd name="T15" fmla="*/ 94 h 150"/>
                  <a:gd name="T16" fmla="*/ 0 w 164"/>
                  <a:gd name="T17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4" h="150">
                    <a:moveTo>
                      <a:pt x="0" y="0"/>
                    </a:moveTo>
                    <a:lnTo>
                      <a:pt x="164" y="26"/>
                    </a:lnTo>
                    <a:lnTo>
                      <a:pt x="164" y="150"/>
                    </a:lnTo>
                    <a:lnTo>
                      <a:pt x="164" y="150"/>
                    </a:lnTo>
                    <a:lnTo>
                      <a:pt x="84" y="126"/>
                    </a:lnTo>
                    <a:lnTo>
                      <a:pt x="28" y="106"/>
                    </a:lnTo>
                    <a:lnTo>
                      <a:pt x="8" y="98"/>
                    </a:lnTo>
                    <a:lnTo>
                      <a:pt x="0" y="9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96" name="Freeform 56"/>
              <p:cNvSpPr>
                <a:spLocks/>
              </p:cNvSpPr>
              <p:nvPr/>
            </p:nvSpPr>
            <p:spPr bwMode="auto">
              <a:xfrm>
                <a:off x="1638746" y="3551793"/>
                <a:ext cx="104775" cy="73025"/>
              </a:xfrm>
              <a:custGeom>
                <a:avLst/>
                <a:gdLst>
                  <a:gd name="T0" fmla="*/ 0 w 132"/>
                  <a:gd name="T1" fmla="*/ 36 h 92"/>
                  <a:gd name="T2" fmla="*/ 0 w 132"/>
                  <a:gd name="T3" fmla="*/ 36 h 92"/>
                  <a:gd name="T4" fmla="*/ 10 w 132"/>
                  <a:gd name="T5" fmla="*/ 30 h 92"/>
                  <a:gd name="T6" fmla="*/ 36 w 132"/>
                  <a:gd name="T7" fmla="*/ 16 h 92"/>
                  <a:gd name="T8" fmla="*/ 52 w 132"/>
                  <a:gd name="T9" fmla="*/ 8 h 92"/>
                  <a:gd name="T10" fmla="*/ 70 w 132"/>
                  <a:gd name="T11" fmla="*/ 4 h 92"/>
                  <a:gd name="T12" fmla="*/ 90 w 132"/>
                  <a:gd name="T13" fmla="*/ 0 h 92"/>
                  <a:gd name="T14" fmla="*/ 108 w 132"/>
                  <a:gd name="T15" fmla="*/ 2 h 92"/>
                  <a:gd name="T16" fmla="*/ 132 w 132"/>
                  <a:gd name="T17" fmla="*/ 66 h 92"/>
                  <a:gd name="T18" fmla="*/ 78 w 132"/>
                  <a:gd name="T19" fmla="*/ 92 h 92"/>
                  <a:gd name="T20" fmla="*/ 0 w 132"/>
                  <a:gd name="T21" fmla="*/ 36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2" h="92">
                    <a:moveTo>
                      <a:pt x="0" y="36"/>
                    </a:moveTo>
                    <a:lnTo>
                      <a:pt x="0" y="36"/>
                    </a:lnTo>
                    <a:lnTo>
                      <a:pt x="10" y="30"/>
                    </a:lnTo>
                    <a:lnTo>
                      <a:pt x="36" y="16"/>
                    </a:lnTo>
                    <a:lnTo>
                      <a:pt x="52" y="8"/>
                    </a:lnTo>
                    <a:lnTo>
                      <a:pt x="70" y="4"/>
                    </a:lnTo>
                    <a:lnTo>
                      <a:pt x="90" y="0"/>
                    </a:lnTo>
                    <a:lnTo>
                      <a:pt x="108" y="2"/>
                    </a:lnTo>
                    <a:lnTo>
                      <a:pt x="132" y="66"/>
                    </a:lnTo>
                    <a:lnTo>
                      <a:pt x="78" y="92"/>
                    </a:lnTo>
                    <a:lnTo>
                      <a:pt x="0" y="36"/>
                    </a:lnTo>
                    <a:close/>
                  </a:path>
                </a:pathLst>
              </a:custGeom>
              <a:solidFill>
                <a:srgbClr val="1616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97" name="Freeform 57"/>
              <p:cNvSpPr>
                <a:spLocks/>
              </p:cNvSpPr>
              <p:nvPr/>
            </p:nvSpPr>
            <p:spPr bwMode="auto">
              <a:xfrm>
                <a:off x="1700658" y="3604181"/>
                <a:ext cx="179388" cy="336550"/>
              </a:xfrm>
              <a:custGeom>
                <a:avLst/>
                <a:gdLst>
                  <a:gd name="T0" fmla="*/ 22 w 226"/>
                  <a:gd name="T1" fmla="*/ 190 h 424"/>
                  <a:gd name="T2" fmla="*/ 0 w 226"/>
                  <a:gd name="T3" fmla="*/ 26 h 424"/>
                  <a:gd name="T4" fmla="*/ 54 w 226"/>
                  <a:gd name="T5" fmla="*/ 0 h 424"/>
                  <a:gd name="T6" fmla="*/ 54 w 226"/>
                  <a:gd name="T7" fmla="*/ 0 h 424"/>
                  <a:gd name="T8" fmla="*/ 110 w 226"/>
                  <a:gd name="T9" fmla="*/ 92 h 424"/>
                  <a:gd name="T10" fmla="*/ 156 w 226"/>
                  <a:gd name="T11" fmla="*/ 166 h 424"/>
                  <a:gd name="T12" fmla="*/ 188 w 226"/>
                  <a:gd name="T13" fmla="*/ 218 h 424"/>
                  <a:gd name="T14" fmla="*/ 226 w 226"/>
                  <a:gd name="T15" fmla="*/ 424 h 424"/>
                  <a:gd name="T16" fmla="*/ 22 w 226"/>
                  <a:gd name="T17" fmla="*/ 190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6" h="424">
                    <a:moveTo>
                      <a:pt x="22" y="190"/>
                    </a:moveTo>
                    <a:lnTo>
                      <a:pt x="0" y="26"/>
                    </a:lnTo>
                    <a:lnTo>
                      <a:pt x="54" y="0"/>
                    </a:lnTo>
                    <a:lnTo>
                      <a:pt x="54" y="0"/>
                    </a:lnTo>
                    <a:lnTo>
                      <a:pt x="110" y="92"/>
                    </a:lnTo>
                    <a:lnTo>
                      <a:pt x="156" y="166"/>
                    </a:lnTo>
                    <a:lnTo>
                      <a:pt x="188" y="218"/>
                    </a:lnTo>
                    <a:lnTo>
                      <a:pt x="226" y="424"/>
                    </a:lnTo>
                    <a:lnTo>
                      <a:pt x="22" y="190"/>
                    </a:lnTo>
                    <a:close/>
                  </a:path>
                </a:pathLst>
              </a:custGeom>
              <a:solidFill>
                <a:srgbClr val="16161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98" name="Freeform 58"/>
              <p:cNvSpPr>
                <a:spLocks/>
              </p:cNvSpPr>
              <p:nvPr/>
            </p:nvSpPr>
            <p:spPr bwMode="auto">
              <a:xfrm>
                <a:off x="1433958" y="3467656"/>
                <a:ext cx="446088" cy="473075"/>
              </a:xfrm>
              <a:custGeom>
                <a:avLst/>
                <a:gdLst>
                  <a:gd name="T0" fmla="*/ 68 w 562"/>
                  <a:gd name="T1" fmla="*/ 0 h 596"/>
                  <a:gd name="T2" fmla="*/ 68 w 562"/>
                  <a:gd name="T3" fmla="*/ 0 h 596"/>
                  <a:gd name="T4" fmla="*/ 42 w 562"/>
                  <a:gd name="T5" fmla="*/ 70 h 596"/>
                  <a:gd name="T6" fmla="*/ 20 w 562"/>
                  <a:gd name="T7" fmla="*/ 134 h 596"/>
                  <a:gd name="T8" fmla="*/ 0 w 562"/>
                  <a:gd name="T9" fmla="*/ 198 h 596"/>
                  <a:gd name="T10" fmla="*/ 0 w 562"/>
                  <a:gd name="T11" fmla="*/ 198 h 596"/>
                  <a:gd name="T12" fmla="*/ 16 w 562"/>
                  <a:gd name="T13" fmla="*/ 204 h 596"/>
                  <a:gd name="T14" fmla="*/ 60 w 562"/>
                  <a:gd name="T15" fmla="*/ 216 h 596"/>
                  <a:gd name="T16" fmla="*/ 90 w 562"/>
                  <a:gd name="T17" fmla="*/ 224 h 596"/>
                  <a:gd name="T18" fmla="*/ 126 w 562"/>
                  <a:gd name="T19" fmla="*/ 232 h 596"/>
                  <a:gd name="T20" fmla="*/ 164 w 562"/>
                  <a:gd name="T21" fmla="*/ 238 h 596"/>
                  <a:gd name="T22" fmla="*/ 204 w 562"/>
                  <a:gd name="T23" fmla="*/ 244 h 596"/>
                  <a:gd name="T24" fmla="*/ 204 w 562"/>
                  <a:gd name="T25" fmla="*/ 244 h 596"/>
                  <a:gd name="T26" fmla="*/ 184 w 562"/>
                  <a:gd name="T27" fmla="*/ 338 h 596"/>
                  <a:gd name="T28" fmla="*/ 170 w 562"/>
                  <a:gd name="T29" fmla="*/ 406 h 596"/>
                  <a:gd name="T30" fmla="*/ 168 w 562"/>
                  <a:gd name="T31" fmla="*/ 430 h 596"/>
                  <a:gd name="T32" fmla="*/ 168 w 562"/>
                  <a:gd name="T33" fmla="*/ 442 h 596"/>
                  <a:gd name="T34" fmla="*/ 168 w 562"/>
                  <a:gd name="T35" fmla="*/ 442 h 596"/>
                  <a:gd name="T36" fmla="*/ 212 w 562"/>
                  <a:gd name="T37" fmla="*/ 458 h 596"/>
                  <a:gd name="T38" fmla="*/ 320 w 562"/>
                  <a:gd name="T39" fmla="*/ 494 h 596"/>
                  <a:gd name="T40" fmla="*/ 384 w 562"/>
                  <a:gd name="T41" fmla="*/ 518 h 596"/>
                  <a:gd name="T42" fmla="*/ 450 w 562"/>
                  <a:gd name="T43" fmla="*/ 544 h 596"/>
                  <a:gd name="T44" fmla="*/ 510 w 562"/>
                  <a:gd name="T45" fmla="*/ 570 h 596"/>
                  <a:gd name="T46" fmla="*/ 562 w 562"/>
                  <a:gd name="T47" fmla="*/ 596 h 596"/>
                  <a:gd name="T48" fmla="*/ 562 w 562"/>
                  <a:gd name="T49" fmla="*/ 596 h 596"/>
                  <a:gd name="T50" fmla="*/ 464 w 562"/>
                  <a:gd name="T51" fmla="*/ 486 h 596"/>
                  <a:gd name="T52" fmla="*/ 322 w 562"/>
                  <a:gd name="T53" fmla="*/ 326 h 596"/>
                  <a:gd name="T54" fmla="*/ 180 w 562"/>
                  <a:gd name="T55" fmla="*/ 172 h 596"/>
                  <a:gd name="T56" fmla="*/ 124 w 562"/>
                  <a:gd name="T57" fmla="*/ 112 h 596"/>
                  <a:gd name="T58" fmla="*/ 84 w 562"/>
                  <a:gd name="T59" fmla="*/ 70 h 596"/>
                  <a:gd name="T60" fmla="*/ 68 w 562"/>
                  <a:gd name="T61" fmla="*/ 0 h 5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62" h="596">
                    <a:moveTo>
                      <a:pt x="68" y="0"/>
                    </a:moveTo>
                    <a:lnTo>
                      <a:pt x="68" y="0"/>
                    </a:lnTo>
                    <a:lnTo>
                      <a:pt x="42" y="70"/>
                    </a:lnTo>
                    <a:lnTo>
                      <a:pt x="20" y="134"/>
                    </a:lnTo>
                    <a:lnTo>
                      <a:pt x="0" y="198"/>
                    </a:lnTo>
                    <a:lnTo>
                      <a:pt x="0" y="198"/>
                    </a:lnTo>
                    <a:lnTo>
                      <a:pt x="16" y="204"/>
                    </a:lnTo>
                    <a:lnTo>
                      <a:pt x="60" y="216"/>
                    </a:lnTo>
                    <a:lnTo>
                      <a:pt x="90" y="224"/>
                    </a:lnTo>
                    <a:lnTo>
                      <a:pt x="126" y="232"/>
                    </a:lnTo>
                    <a:lnTo>
                      <a:pt x="164" y="238"/>
                    </a:lnTo>
                    <a:lnTo>
                      <a:pt x="204" y="244"/>
                    </a:lnTo>
                    <a:lnTo>
                      <a:pt x="204" y="244"/>
                    </a:lnTo>
                    <a:lnTo>
                      <a:pt x="184" y="338"/>
                    </a:lnTo>
                    <a:lnTo>
                      <a:pt x="170" y="406"/>
                    </a:lnTo>
                    <a:lnTo>
                      <a:pt x="168" y="430"/>
                    </a:lnTo>
                    <a:lnTo>
                      <a:pt x="168" y="442"/>
                    </a:lnTo>
                    <a:lnTo>
                      <a:pt x="168" y="442"/>
                    </a:lnTo>
                    <a:lnTo>
                      <a:pt x="212" y="458"/>
                    </a:lnTo>
                    <a:lnTo>
                      <a:pt x="320" y="494"/>
                    </a:lnTo>
                    <a:lnTo>
                      <a:pt x="384" y="518"/>
                    </a:lnTo>
                    <a:lnTo>
                      <a:pt x="450" y="544"/>
                    </a:lnTo>
                    <a:lnTo>
                      <a:pt x="510" y="570"/>
                    </a:lnTo>
                    <a:lnTo>
                      <a:pt x="562" y="596"/>
                    </a:lnTo>
                    <a:lnTo>
                      <a:pt x="562" y="596"/>
                    </a:lnTo>
                    <a:lnTo>
                      <a:pt x="464" y="486"/>
                    </a:lnTo>
                    <a:lnTo>
                      <a:pt x="322" y="326"/>
                    </a:lnTo>
                    <a:lnTo>
                      <a:pt x="180" y="172"/>
                    </a:lnTo>
                    <a:lnTo>
                      <a:pt x="124" y="112"/>
                    </a:lnTo>
                    <a:lnTo>
                      <a:pt x="84" y="70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676C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99" name="Freeform 59"/>
              <p:cNvSpPr>
                <a:spLocks/>
              </p:cNvSpPr>
              <p:nvPr/>
            </p:nvSpPr>
            <p:spPr bwMode="auto">
              <a:xfrm>
                <a:off x="1718121" y="3442256"/>
                <a:ext cx="206375" cy="498475"/>
              </a:xfrm>
              <a:custGeom>
                <a:avLst/>
                <a:gdLst>
                  <a:gd name="T0" fmla="*/ 0 w 260"/>
                  <a:gd name="T1" fmla="*/ 0 h 628"/>
                  <a:gd name="T2" fmla="*/ 0 w 260"/>
                  <a:gd name="T3" fmla="*/ 0 h 628"/>
                  <a:gd name="T4" fmla="*/ 14 w 260"/>
                  <a:gd name="T5" fmla="*/ 12 h 628"/>
                  <a:gd name="T6" fmla="*/ 48 w 260"/>
                  <a:gd name="T7" fmla="*/ 40 h 628"/>
                  <a:gd name="T8" fmla="*/ 70 w 260"/>
                  <a:gd name="T9" fmla="*/ 58 h 628"/>
                  <a:gd name="T10" fmla="*/ 94 w 260"/>
                  <a:gd name="T11" fmla="*/ 76 h 628"/>
                  <a:gd name="T12" fmla="*/ 120 w 260"/>
                  <a:gd name="T13" fmla="*/ 92 h 628"/>
                  <a:gd name="T14" fmla="*/ 146 w 260"/>
                  <a:gd name="T15" fmla="*/ 106 h 628"/>
                  <a:gd name="T16" fmla="*/ 146 w 260"/>
                  <a:gd name="T17" fmla="*/ 106 h 628"/>
                  <a:gd name="T18" fmla="*/ 136 w 260"/>
                  <a:gd name="T19" fmla="*/ 142 h 628"/>
                  <a:gd name="T20" fmla="*/ 124 w 260"/>
                  <a:gd name="T21" fmla="*/ 174 h 628"/>
                  <a:gd name="T22" fmla="*/ 118 w 260"/>
                  <a:gd name="T23" fmla="*/ 190 h 628"/>
                  <a:gd name="T24" fmla="*/ 110 w 260"/>
                  <a:gd name="T25" fmla="*/ 204 h 628"/>
                  <a:gd name="T26" fmla="*/ 110 w 260"/>
                  <a:gd name="T27" fmla="*/ 204 h 628"/>
                  <a:gd name="T28" fmla="*/ 168 w 260"/>
                  <a:gd name="T29" fmla="*/ 246 h 628"/>
                  <a:gd name="T30" fmla="*/ 218 w 260"/>
                  <a:gd name="T31" fmla="*/ 282 h 628"/>
                  <a:gd name="T32" fmla="*/ 242 w 260"/>
                  <a:gd name="T33" fmla="*/ 302 h 628"/>
                  <a:gd name="T34" fmla="*/ 260 w 260"/>
                  <a:gd name="T35" fmla="*/ 318 h 628"/>
                  <a:gd name="T36" fmla="*/ 260 w 260"/>
                  <a:gd name="T37" fmla="*/ 318 h 628"/>
                  <a:gd name="T38" fmla="*/ 252 w 260"/>
                  <a:gd name="T39" fmla="*/ 346 h 628"/>
                  <a:gd name="T40" fmla="*/ 242 w 260"/>
                  <a:gd name="T41" fmla="*/ 378 h 628"/>
                  <a:gd name="T42" fmla="*/ 232 w 260"/>
                  <a:gd name="T43" fmla="*/ 418 h 628"/>
                  <a:gd name="T44" fmla="*/ 222 w 260"/>
                  <a:gd name="T45" fmla="*/ 464 h 628"/>
                  <a:gd name="T46" fmla="*/ 214 w 260"/>
                  <a:gd name="T47" fmla="*/ 516 h 628"/>
                  <a:gd name="T48" fmla="*/ 206 w 260"/>
                  <a:gd name="T49" fmla="*/ 572 h 628"/>
                  <a:gd name="T50" fmla="*/ 204 w 260"/>
                  <a:gd name="T51" fmla="*/ 600 h 628"/>
                  <a:gd name="T52" fmla="*/ 204 w 260"/>
                  <a:gd name="T53" fmla="*/ 628 h 628"/>
                  <a:gd name="T54" fmla="*/ 204 w 260"/>
                  <a:gd name="T55" fmla="*/ 628 h 628"/>
                  <a:gd name="T56" fmla="*/ 178 w 260"/>
                  <a:gd name="T57" fmla="*/ 538 h 628"/>
                  <a:gd name="T58" fmla="*/ 118 w 260"/>
                  <a:gd name="T59" fmla="*/ 336 h 628"/>
                  <a:gd name="T60" fmla="*/ 82 w 260"/>
                  <a:gd name="T61" fmla="*/ 224 h 628"/>
                  <a:gd name="T62" fmla="*/ 50 w 260"/>
                  <a:gd name="T63" fmla="*/ 124 h 628"/>
                  <a:gd name="T64" fmla="*/ 20 w 260"/>
                  <a:gd name="T65" fmla="*/ 44 h 628"/>
                  <a:gd name="T66" fmla="*/ 10 w 260"/>
                  <a:gd name="T67" fmla="*/ 16 h 628"/>
                  <a:gd name="T68" fmla="*/ 0 w 260"/>
                  <a:gd name="T69" fmla="*/ 0 h 6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60" h="628">
                    <a:moveTo>
                      <a:pt x="0" y="0"/>
                    </a:moveTo>
                    <a:lnTo>
                      <a:pt x="0" y="0"/>
                    </a:lnTo>
                    <a:lnTo>
                      <a:pt x="14" y="12"/>
                    </a:lnTo>
                    <a:lnTo>
                      <a:pt x="48" y="40"/>
                    </a:lnTo>
                    <a:lnTo>
                      <a:pt x="70" y="58"/>
                    </a:lnTo>
                    <a:lnTo>
                      <a:pt x="94" y="76"/>
                    </a:lnTo>
                    <a:lnTo>
                      <a:pt x="120" y="92"/>
                    </a:lnTo>
                    <a:lnTo>
                      <a:pt x="146" y="106"/>
                    </a:lnTo>
                    <a:lnTo>
                      <a:pt x="146" y="106"/>
                    </a:lnTo>
                    <a:lnTo>
                      <a:pt x="136" y="142"/>
                    </a:lnTo>
                    <a:lnTo>
                      <a:pt x="124" y="174"/>
                    </a:lnTo>
                    <a:lnTo>
                      <a:pt x="118" y="190"/>
                    </a:lnTo>
                    <a:lnTo>
                      <a:pt x="110" y="204"/>
                    </a:lnTo>
                    <a:lnTo>
                      <a:pt x="110" y="204"/>
                    </a:lnTo>
                    <a:lnTo>
                      <a:pt x="168" y="246"/>
                    </a:lnTo>
                    <a:lnTo>
                      <a:pt x="218" y="282"/>
                    </a:lnTo>
                    <a:lnTo>
                      <a:pt x="242" y="302"/>
                    </a:lnTo>
                    <a:lnTo>
                      <a:pt x="260" y="318"/>
                    </a:lnTo>
                    <a:lnTo>
                      <a:pt x="260" y="318"/>
                    </a:lnTo>
                    <a:lnTo>
                      <a:pt x="252" y="346"/>
                    </a:lnTo>
                    <a:lnTo>
                      <a:pt x="242" y="378"/>
                    </a:lnTo>
                    <a:lnTo>
                      <a:pt x="232" y="418"/>
                    </a:lnTo>
                    <a:lnTo>
                      <a:pt x="222" y="464"/>
                    </a:lnTo>
                    <a:lnTo>
                      <a:pt x="214" y="516"/>
                    </a:lnTo>
                    <a:lnTo>
                      <a:pt x="206" y="572"/>
                    </a:lnTo>
                    <a:lnTo>
                      <a:pt x="204" y="600"/>
                    </a:lnTo>
                    <a:lnTo>
                      <a:pt x="204" y="628"/>
                    </a:lnTo>
                    <a:lnTo>
                      <a:pt x="204" y="628"/>
                    </a:lnTo>
                    <a:lnTo>
                      <a:pt x="178" y="538"/>
                    </a:lnTo>
                    <a:lnTo>
                      <a:pt x="118" y="336"/>
                    </a:lnTo>
                    <a:lnTo>
                      <a:pt x="82" y="224"/>
                    </a:lnTo>
                    <a:lnTo>
                      <a:pt x="50" y="124"/>
                    </a:lnTo>
                    <a:lnTo>
                      <a:pt x="20" y="44"/>
                    </a:lnTo>
                    <a:lnTo>
                      <a:pt x="10" y="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76C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00" name="Freeform 60"/>
              <p:cNvSpPr>
                <a:spLocks/>
              </p:cNvSpPr>
              <p:nvPr/>
            </p:nvSpPr>
            <p:spPr bwMode="auto">
              <a:xfrm>
                <a:off x="1718121" y="3442256"/>
                <a:ext cx="206375" cy="498475"/>
              </a:xfrm>
              <a:custGeom>
                <a:avLst/>
                <a:gdLst>
                  <a:gd name="T0" fmla="*/ 0 w 260"/>
                  <a:gd name="T1" fmla="*/ 0 h 628"/>
                  <a:gd name="T2" fmla="*/ 0 w 260"/>
                  <a:gd name="T3" fmla="*/ 0 h 628"/>
                  <a:gd name="T4" fmla="*/ 14 w 260"/>
                  <a:gd name="T5" fmla="*/ 12 h 628"/>
                  <a:gd name="T6" fmla="*/ 48 w 260"/>
                  <a:gd name="T7" fmla="*/ 40 h 628"/>
                  <a:gd name="T8" fmla="*/ 70 w 260"/>
                  <a:gd name="T9" fmla="*/ 58 h 628"/>
                  <a:gd name="T10" fmla="*/ 94 w 260"/>
                  <a:gd name="T11" fmla="*/ 76 h 628"/>
                  <a:gd name="T12" fmla="*/ 120 w 260"/>
                  <a:gd name="T13" fmla="*/ 92 h 628"/>
                  <a:gd name="T14" fmla="*/ 146 w 260"/>
                  <a:gd name="T15" fmla="*/ 106 h 628"/>
                  <a:gd name="T16" fmla="*/ 146 w 260"/>
                  <a:gd name="T17" fmla="*/ 106 h 628"/>
                  <a:gd name="T18" fmla="*/ 136 w 260"/>
                  <a:gd name="T19" fmla="*/ 142 h 628"/>
                  <a:gd name="T20" fmla="*/ 124 w 260"/>
                  <a:gd name="T21" fmla="*/ 174 h 628"/>
                  <a:gd name="T22" fmla="*/ 118 w 260"/>
                  <a:gd name="T23" fmla="*/ 190 h 628"/>
                  <a:gd name="T24" fmla="*/ 110 w 260"/>
                  <a:gd name="T25" fmla="*/ 204 h 628"/>
                  <a:gd name="T26" fmla="*/ 110 w 260"/>
                  <a:gd name="T27" fmla="*/ 204 h 628"/>
                  <a:gd name="T28" fmla="*/ 168 w 260"/>
                  <a:gd name="T29" fmla="*/ 246 h 628"/>
                  <a:gd name="T30" fmla="*/ 218 w 260"/>
                  <a:gd name="T31" fmla="*/ 282 h 628"/>
                  <a:gd name="T32" fmla="*/ 242 w 260"/>
                  <a:gd name="T33" fmla="*/ 302 h 628"/>
                  <a:gd name="T34" fmla="*/ 260 w 260"/>
                  <a:gd name="T35" fmla="*/ 318 h 628"/>
                  <a:gd name="T36" fmla="*/ 260 w 260"/>
                  <a:gd name="T37" fmla="*/ 318 h 628"/>
                  <a:gd name="T38" fmla="*/ 252 w 260"/>
                  <a:gd name="T39" fmla="*/ 346 h 628"/>
                  <a:gd name="T40" fmla="*/ 242 w 260"/>
                  <a:gd name="T41" fmla="*/ 378 h 628"/>
                  <a:gd name="T42" fmla="*/ 232 w 260"/>
                  <a:gd name="T43" fmla="*/ 418 h 628"/>
                  <a:gd name="T44" fmla="*/ 222 w 260"/>
                  <a:gd name="T45" fmla="*/ 464 h 628"/>
                  <a:gd name="T46" fmla="*/ 214 w 260"/>
                  <a:gd name="T47" fmla="*/ 516 h 628"/>
                  <a:gd name="T48" fmla="*/ 206 w 260"/>
                  <a:gd name="T49" fmla="*/ 572 h 628"/>
                  <a:gd name="T50" fmla="*/ 204 w 260"/>
                  <a:gd name="T51" fmla="*/ 600 h 628"/>
                  <a:gd name="T52" fmla="*/ 204 w 260"/>
                  <a:gd name="T53" fmla="*/ 628 h 628"/>
                  <a:gd name="T54" fmla="*/ 204 w 260"/>
                  <a:gd name="T55" fmla="*/ 628 h 628"/>
                  <a:gd name="T56" fmla="*/ 178 w 260"/>
                  <a:gd name="T57" fmla="*/ 538 h 628"/>
                  <a:gd name="T58" fmla="*/ 118 w 260"/>
                  <a:gd name="T59" fmla="*/ 336 h 628"/>
                  <a:gd name="T60" fmla="*/ 82 w 260"/>
                  <a:gd name="T61" fmla="*/ 224 h 628"/>
                  <a:gd name="T62" fmla="*/ 50 w 260"/>
                  <a:gd name="T63" fmla="*/ 124 h 628"/>
                  <a:gd name="T64" fmla="*/ 20 w 260"/>
                  <a:gd name="T65" fmla="*/ 44 h 628"/>
                  <a:gd name="T66" fmla="*/ 10 w 260"/>
                  <a:gd name="T67" fmla="*/ 16 h 628"/>
                  <a:gd name="T68" fmla="*/ 0 w 260"/>
                  <a:gd name="T69" fmla="*/ 0 h 6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60" h="628">
                    <a:moveTo>
                      <a:pt x="0" y="0"/>
                    </a:moveTo>
                    <a:lnTo>
                      <a:pt x="0" y="0"/>
                    </a:lnTo>
                    <a:lnTo>
                      <a:pt x="14" y="12"/>
                    </a:lnTo>
                    <a:lnTo>
                      <a:pt x="48" y="40"/>
                    </a:lnTo>
                    <a:lnTo>
                      <a:pt x="70" y="58"/>
                    </a:lnTo>
                    <a:lnTo>
                      <a:pt x="94" y="76"/>
                    </a:lnTo>
                    <a:lnTo>
                      <a:pt x="120" y="92"/>
                    </a:lnTo>
                    <a:lnTo>
                      <a:pt x="146" y="106"/>
                    </a:lnTo>
                    <a:lnTo>
                      <a:pt x="146" y="106"/>
                    </a:lnTo>
                    <a:lnTo>
                      <a:pt x="136" y="142"/>
                    </a:lnTo>
                    <a:lnTo>
                      <a:pt x="124" y="174"/>
                    </a:lnTo>
                    <a:lnTo>
                      <a:pt x="118" y="190"/>
                    </a:lnTo>
                    <a:lnTo>
                      <a:pt x="110" y="204"/>
                    </a:lnTo>
                    <a:lnTo>
                      <a:pt x="110" y="204"/>
                    </a:lnTo>
                    <a:lnTo>
                      <a:pt x="168" y="246"/>
                    </a:lnTo>
                    <a:lnTo>
                      <a:pt x="218" y="282"/>
                    </a:lnTo>
                    <a:lnTo>
                      <a:pt x="242" y="302"/>
                    </a:lnTo>
                    <a:lnTo>
                      <a:pt x="260" y="318"/>
                    </a:lnTo>
                    <a:lnTo>
                      <a:pt x="260" y="318"/>
                    </a:lnTo>
                    <a:lnTo>
                      <a:pt x="252" y="346"/>
                    </a:lnTo>
                    <a:lnTo>
                      <a:pt x="242" y="378"/>
                    </a:lnTo>
                    <a:lnTo>
                      <a:pt x="232" y="418"/>
                    </a:lnTo>
                    <a:lnTo>
                      <a:pt x="222" y="464"/>
                    </a:lnTo>
                    <a:lnTo>
                      <a:pt x="214" y="516"/>
                    </a:lnTo>
                    <a:lnTo>
                      <a:pt x="206" y="572"/>
                    </a:lnTo>
                    <a:lnTo>
                      <a:pt x="204" y="600"/>
                    </a:lnTo>
                    <a:lnTo>
                      <a:pt x="204" y="628"/>
                    </a:lnTo>
                    <a:lnTo>
                      <a:pt x="204" y="628"/>
                    </a:lnTo>
                    <a:lnTo>
                      <a:pt x="178" y="538"/>
                    </a:lnTo>
                    <a:lnTo>
                      <a:pt x="118" y="336"/>
                    </a:lnTo>
                    <a:lnTo>
                      <a:pt x="82" y="224"/>
                    </a:lnTo>
                    <a:lnTo>
                      <a:pt x="50" y="124"/>
                    </a:lnTo>
                    <a:lnTo>
                      <a:pt x="20" y="44"/>
                    </a:lnTo>
                    <a:lnTo>
                      <a:pt x="10" y="16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01" name="Freeform 61"/>
              <p:cNvSpPr>
                <a:spLocks/>
              </p:cNvSpPr>
              <p:nvPr/>
            </p:nvSpPr>
            <p:spPr bwMode="auto">
              <a:xfrm>
                <a:off x="1886396" y="3959781"/>
                <a:ext cx="136525" cy="339725"/>
              </a:xfrm>
              <a:custGeom>
                <a:avLst/>
                <a:gdLst>
                  <a:gd name="T0" fmla="*/ 0 w 172"/>
                  <a:gd name="T1" fmla="*/ 0 h 428"/>
                  <a:gd name="T2" fmla="*/ 0 w 172"/>
                  <a:gd name="T3" fmla="*/ 0 h 428"/>
                  <a:gd name="T4" fmla="*/ 24 w 172"/>
                  <a:gd name="T5" fmla="*/ 50 h 428"/>
                  <a:gd name="T6" fmla="*/ 78 w 172"/>
                  <a:gd name="T7" fmla="*/ 168 h 428"/>
                  <a:gd name="T8" fmla="*/ 108 w 172"/>
                  <a:gd name="T9" fmla="*/ 240 h 428"/>
                  <a:gd name="T10" fmla="*/ 136 w 172"/>
                  <a:gd name="T11" fmla="*/ 310 h 428"/>
                  <a:gd name="T12" fmla="*/ 158 w 172"/>
                  <a:gd name="T13" fmla="*/ 374 h 428"/>
                  <a:gd name="T14" fmla="*/ 166 w 172"/>
                  <a:gd name="T15" fmla="*/ 402 h 428"/>
                  <a:gd name="T16" fmla="*/ 172 w 172"/>
                  <a:gd name="T17" fmla="*/ 428 h 428"/>
                  <a:gd name="T18" fmla="*/ 172 w 172"/>
                  <a:gd name="T19" fmla="*/ 428 h 428"/>
                  <a:gd name="T20" fmla="*/ 94 w 172"/>
                  <a:gd name="T21" fmla="*/ 240 h 428"/>
                  <a:gd name="T22" fmla="*/ 34 w 172"/>
                  <a:gd name="T23" fmla="*/ 96 h 428"/>
                  <a:gd name="T24" fmla="*/ 12 w 172"/>
                  <a:gd name="T25" fmla="*/ 38 h 428"/>
                  <a:gd name="T26" fmla="*/ 0 w 172"/>
                  <a:gd name="T27" fmla="*/ 0 h 4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2" h="428">
                    <a:moveTo>
                      <a:pt x="0" y="0"/>
                    </a:moveTo>
                    <a:lnTo>
                      <a:pt x="0" y="0"/>
                    </a:lnTo>
                    <a:lnTo>
                      <a:pt x="24" y="50"/>
                    </a:lnTo>
                    <a:lnTo>
                      <a:pt x="78" y="168"/>
                    </a:lnTo>
                    <a:lnTo>
                      <a:pt x="108" y="240"/>
                    </a:lnTo>
                    <a:lnTo>
                      <a:pt x="136" y="310"/>
                    </a:lnTo>
                    <a:lnTo>
                      <a:pt x="158" y="374"/>
                    </a:lnTo>
                    <a:lnTo>
                      <a:pt x="166" y="402"/>
                    </a:lnTo>
                    <a:lnTo>
                      <a:pt x="172" y="428"/>
                    </a:lnTo>
                    <a:lnTo>
                      <a:pt x="172" y="428"/>
                    </a:lnTo>
                    <a:lnTo>
                      <a:pt x="94" y="240"/>
                    </a:lnTo>
                    <a:lnTo>
                      <a:pt x="34" y="96"/>
                    </a:lnTo>
                    <a:lnTo>
                      <a:pt x="12" y="3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427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02" name="Freeform 62"/>
              <p:cNvSpPr>
                <a:spLocks/>
              </p:cNvSpPr>
              <p:nvPr/>
            </p:nvSpPr>
            <p:spPr bwMode="auto">
              <a:xfrm>
                <a:off x="1886396" y="3959781"/>
                <a:ext cx="136525" cy="339725"/>
              </a:xfrm>
              <a:custGeom>
                <a:avLst/>
                <a:gdLst>
                  <a:gd name="T0" fmla="*/ 0 w 172"/>
                  <a:gd name="T1" fmla="*/ 0 h 428"/>
                  <a:gd name="T2" fmla="*/ 0 w 172"/>
                  <a:gd name="T3" fmla="*/ 0 h 428"/>
                  <a:gd name="T4" fmla="*/ 24 w 172"/>
                  <a:gd name="T5" fmla="*/ 50 h 428"/>
                  <a:gd name="T6" fmla="*/ 78 w 172"/>
                  <a:gd name="T7" fmla="*/ 168 h 428"/>
                  <a:gd name="T8" fmla="*/ 108 w 172"/>
                  <a:gd name="T9" fmla="*/ 240 h 428"/>
                  <a:gd name="T10" fmla="*/ 136 w 172"/>
                  <a:gd name="T11" fmla="*/ 310 h 428"/>
                  <a:gd name="T12" fmla="*/ 158 w 172"/>
                  <a:gd name="T13" fmla="*/ 374 h 428"/>
                  <a:gd name="T14" fmla="*/ 166 w 172"/>
                  <a:gd name="T15" fmla="*/ 402 h 428"/>
                  <a:gd name="T16" fmla="*/ 172 w 172"/>
                  <a:gd name="T17" fmla="*/ 428 h 428"/>
                  <a:gd name="T18" fmla="*/ 172 w 172"/>
                  <a:gd name="T19" fmla="*/ 428 h 428"/>
                  <a:gd name="T20" fmla="*/ 94 w 172"/>
                  <a:gd name="T21" fmla="*/ 240 h 428"/>
                  <a:gd name="T22" fmla="*/ 34 w 172"/>
                  <a:gd name="T23" fmla="*/ 96 h 428"/>
                  <a:gd name="T24" fmla="*/ 12 w 172"/>
                  <a:gd name="T25" fmla="*/ 38 h 428"/>
                  <a:gd name="T26" fmla="*/ 0 w 172"/>
                  <a:gd name="T27" fmla="*/ 0 h 4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2" h="428">
                    <a:moveTo>
                      <a:pt x="0" y="0"/>
                    </a:moveTo>
                    <a:lnTo>
                      <a:pt x="0" y="0"/>
                    </a:lnTo>
                    <a:lnTo>
                      <a:pt x="24" y="50"/>
                    </a:lnTo>
                    <a:lnTo>
                      <a:pt x="78" y="168"/>
                    </a:lnTo>
                    <a:lnTo>
                      <a:pt x="108" y="240"/>
                    </a:lnTo>
                    <a:lnTo>
                      <a:pt x="136" y="310"/>
                    </a:lnTo>
                    <a:lnTo>
                      <a:pt x="158" y="374"/>
                    </a:lnTo>
                    <a:lnTo>
                      <a:pt x="166" y="402"/>
                    </a:lnTo>
                    <a:lnTo>
                      <a:pt x="172" y="428"/>
                    </a:lnTo>
                    <a:lnTo>
                      <a:pt x="172" y="428"/>
                    </a:lnTo>
                    <a:lnTo>
                      <a:pt x="94" y="240"/>
                    </a:lnTo>
                    <a:lnTo>
                      <a:pt x="34" y="96"/>
                    </a:lnTo>
                    <a:lnTo>
                      <a:pt x="12" y="3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03" name="Freeform 63"/>
              <p:cNvSpPr>
                <a:spLocks/>
              </p:cNvSpPr>
              <p:nvPr/>
            </p:nvSpPr>
            <p:spPr bwMode="auto">
              <a:xfrm>
                <a:off x="1913383" y="4202668"/>
                <a:ext cx="41275" cy="46038"/>
              </a:xfrm>
              <a:custGeom>
                <a:avLst/>
                <a:gdLst>
                  <a:gd name="T0" fmla="*/ 50 w 52"/>
                  <a:gd name="T1" fmla="*/ 18 h 58"/>
                  <a:gd name="T2" fmla="*/ 50 w 52"/>
                  <a:gd name="T3" fmla="*/ 18 h 58"/>
                  <a:gd name="T4" fmla="*/ 52 w 52"/>
                  <a:gd name="T5" fmla="*/ 30 h 58"/>
                  <a:gd name="T6" fmla="*/ 52 w 52"/>
                  <a:gd name="T7" fmla="*/ 40 h 58"/>
                  <a:gd name="T8" fmla="*/ 46 w 52"/>
                  <a:gd name="T9" fmla="*/ 50 h 58"/>
                  <a:gd name="T10" fmla="*/ 38 w 52"/>
                  <a:gd name="T11" fmla="*/ 56 h 58"/>
                  <a:gd name="T12" fmla="*/ 38 w 52"/>
                  <a:gd name="T13" fmla="*/ 56 h 58"/>
                  <a:gd name="T14" fmla="*/ 26 w 52"/>
                  <a:gd name="T15" fmla="*/ 58 h 58"/>
                  <a:gd name="T16" fmla="*/ 16 w 52"/>
                  <a:gd name="T17" fmla="*/ 54 h 58"/>
                  <a:gd name="T18" fmla="*/ 8 w 52"/>
                  <a:gd name="T19" fmla="*/ 48 h 58"/>
                  <a:gd name="T20" fmla="*/ 2 w 52"/>
                  <a:gd name="T21" fmla="*/ 38 h 58"/>
                  <a:gd name="T22" fmla="*/ 2 w 52"/>
                  <a:gd name="T23" fmla="*/ 38 h 58"/>
                  <a:gd name="T24" fmla="*/ 0 w 52"/>
                  <a:gd name="T25" fmla="*/ 26 h 58"/>
                  <a:gd name="T26" fmla="*/ 0 w 52"/>
                  <a:gd name="T27" fmla="*/ 16 h 58"/>
                  <a:gd name="T28" fmla="*/ 6 w 52"/>
                  <a:gd name="T29" fmla="*/ 6 h 58"/>
                  <a:gd name="T30" fmla="*/ 14 w 52"/>
                  <a:gd name="T31" fmla="*/ 0 h 58"/>
                  <a:gd name="T32" fmla="*/ 14 w 52"/>
                  <a:gd name="T33" fmla="*/ 0 h 58"/>
                  <a:gd name="T34" fmla="*/ 26 w 52"/>
                  <a:gd name="T35" fmla="*/ 0 h 58"/>
                  <a:gd name="T36" fmla="*/ 36 w 52"/>
                  <a:gd name="T37" fmla="*/ 2 h 58"/>
                  <a:gd name="T38" fmla="*/ 44 w 52"/>
                  <a:gd name="T39" fmla="*/ 8 h 58"/>
                  <a:gd name="T40" fmla="*/ 50 w 52"/>
                  <a:gd name="T41" fmla="*/ 1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2" h="58">
                    <a:moveTo>
                      <a:pt x="50" y="18"/>
                    </a:moveTo>
                    <a:lnTo>
                      <a:pt x="50" y="18"/>
                    </a:lnTo>
                    <a:lnTo>
                      <a:pt x="52" y="30"/>
                    </a:lnTo>
                    <a:lnTo>
                      <a:pt x="52" y="40"/>
                    </a:lnTo>
                    <a:lnTo>
                      <a:pt x="46" y="50"/>
                    </a:lnTo>
                    <a:lnTo>
                      <a:pt x="38" y="56"/>
                    </a:lnTo>
                    <a:lnTo>
                      <a:pt x="38" y="56"/>
                    </a:lnTo>
                    <a:lnTo>
                      <a:pt x="26" y="58"/>
                    </a:lnTo>
                    <a:lnTo>
                      <a:pt x="16" y="54"/>
                    </a:lnTo>
                    <a:lnTo>
                      <a:pt x="8" y="48"/>
                    </a:lnTo>
                    <a:lnTo>
                      <a:pt x="2" y="38"/>
                    </a:lnTo>
                    <a:lnTo>
                      <a:pt x="2" y="38"/>
                    </a:lnTo>
                    <a:lnTo>
                      <a:pt x="0" y="26"/>
                    </a:lnTo>
                    <a:lnTo>
                      <a:pt x="0" y="16"/>
                    </a:lnTo>
                    <a:lnTo>
                      <a:pt x="6" y="6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26" y="0"/>
                    </a:lnTo>
                    <a:lnTo>
                      <a:pt x="36" y="2"/>
                    </a:lnTo>
                    <a:lnTo>
                      <a:pt x="44" y="8"/>
                    </a:lnTo>
                    <a:lnTo>
                      <a:pt x="50" y="18"/>
                    </a:lnTo>
                    <a:close/>
                  </a:path>
                </a:pathLst>
              </a:custGeom>
              <a:solidFill>
                <a:srgbClr val="2427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04" name="Freeform 64"/>
              <p:cNvSpPr>
                <a:spLocks/>
              </p:cNvSpPr>
              <p:nvPr/>
            </p:nvSpPr>
            <p:spPr bwMode="auto">
              <a:xfrm>
                <a:off x="1913383" y="4202668"/>
                <a:ext cx="41275" cy="46038"/>
              </a:xfrm>
              <a:custGeom>
                <a:avLst/>
                <a:gdLst>
                  <a:gd name="T0" fmla="*/ 50 w 52"/>
                  <a:gd name="T1" fmla="*/ 18 h 58"/>
                  <a:gd name="T2" fmla="*/ 50 w 52"/>
                  <a:gd name="T3" fmla="*/ 18 h 58"/>
                  <a:gd name="T4" fmla="*/ 52 w 52"/>
                  <a:gd name="T5" fmla="*/ 30 h 58"/>
                  <a:gd name="T6" fmla="*/ 52 w 52"/>
                  <a:gd name="T7" fmla="*/ 40 h 58"/>
                  <a:gd name="T8" fmla="*/ 46 w 52"/>
                  <a:gd name="T9" fmla="*/ 50 h 58"/>
                  <a:gd name="T10" fmla="*/ 38 w 52"/>
                  <a:gd name="T11" fmla="*/ 56 h 58"/>
                  <a:gd name="T12" fmla="*/ 38 w 52"/>
                  <a:gd name="T13" fmla="*/ 56 h 58"/>
                  <a:gd name="T14" fmla="*/ 26 w 52"/>
                  <a:gd name="T15" fmla="*/ 58 h 58"/>
                  <a:gd name="T16" fmla="*/ 16 w 52"/>
                  <a:gd name="T17" fmla="*/ 54 h 58"/>
                  <a:gd name="T18" fmla="*/ 8 w 52"/>
                  <a:gd name="T19" fmla="*/ 48 h 58"/>
                  <a:gd name="T20" fmla="*/ 2 w 52"/>
                  <a:gd name="T21" fmla="*/ 38 h 58"/>
                  <a:gd name="T22" fmla="*/ 2 w 52"/>
                  <a:gd name="T23" fmla="*/ 38 h 58"/>
                  <a:gd name="T24" fmla="*/ 0 w 52"/>
                  <a:gd name="T25" fmla="*/ 26 h 58"/>
                  <a:gd name="T26" fmla="*/ 0 w 52"/>
                  <a:gd name="T27" fmla="*/ 16 h 58"/>
                  <a:gd name="T28" fmla="*/ 6 w 52"/>
                  <a:gd name="T29" fmla="*/ 6 h 58"/>
                  <a:gd name="T30" fmla="*/ 14 w 52"/>
                  <a:gd name="T31" fmla="*/ 0 h 58"/>
                  <a:gd name="T32" fmla="*/ 14 w 52"/>
                  <a:gd name="T33" fmla="*/ 0 h 58"/>
                  <a:gd name="T34" fmla="*/ 26 w 52"/>
                  <a:gd name="T35" fmla="*/ 0 h 58"/>
                  <a:gd name="T36" fmla="*/ 36 w 52"/>
                  <a:gd name="T37" fmla="*/ 2 h 58"/>
                  <a:gd name="T38" fmla="*/ 44 w 52"/>
                  <a:gd name="T39" fmla="*/ 8 h 58"/>
                  <a:gd name="T40" fmla="*/ 50 w 52"/>
                  <a:gd name="T41" fmla="*/ 1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2" h="58">
                    <a:moveTo>
                      <a:pt x="50" y="18"/>
                    </a:moveTo>
                    <a:lnTo>
                      <a:pt x="50" y="18"/>
                    </a:lnTo>
                    <a:lnTo>
                      <a:pt x="52" y="30"/>
                    </a:lnTo>
                    <a:lnTo>
                      <a:pt x="52" y="40"/>
                    </a:lnTo>
                    <a:lnTo>
                      <a:pt x="46" y="50"/>
                    </a:lnTo>
                    <a:lnTo>
                      <a:pt x="38" y="56"/>
                    </a:lnTo>
                    <a:lnTo>
                      <a:pt x="38" y="56"/>
                    </a:lnTo>
                    <a:lnTo>
                      <a:pt x="26" y="58"/>
                    </a:lnTo>
                    <a:lnTo>
                      <a:pt x="16" y="54"/>
                    </a:lnTo>
                    <a:lnTo>
                      <a:pt x="8" y="48"/>
                    </a:lnTo>
                    <a:lnTo>
                      <a:pt x="2" y="38"/>
                    </a:lnTo>
                    <a:lnTo>
                      <a:pt x="2" y="38"/>
                    </a:lnTo>
                    <a:lnTo>
                      <a:pt x="0" y="26"/>
                    </a:lnTo>
                    <a:lnTo>
                      <a:pt x="0" y="16"/>
                    </a:lnTo>
                    <a:lnTo>
                      <a:pt x="6" y="6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26" y="0"/>
                    </a:lnTo>
                    <a:lnTo>
                      <a:pt x="36" y="2"/>
                    </a:lnTo>
                    <a:lnTo>
                      <a:pt x="44" y="8"/>
                    </a:lnTo>
                    <a:lnTo>
                      <a:pt x="50" y="1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05" name="Freeform 65"/>
              <p:cNvSpPr>
                <a:spLocks/>
              </p:cNvSpPr>
              <p:nvPr/>
            </p:nvSpPr>
            <p:spPr bwMode="auto">
              <a:xfrm>
                <a:off x="1859408" y="4040743"/>
                <a:ext cx="42863" cy="46038"/>
              </a:xfrm>
              <a:custGeom>
                <a:avLst/>
                <a:gdLst>
                  <a:gd name="T0" fmla="*/ 50 w 54"/>
                  <a:gd name="T1" fmla="*/ 18 h 58"/>
                  <a:gd name="T2" fmla="*/ 50 w 54"/>
                  <a:gd name="T3" fmla="*/ 18 h 58"/>
                  <a:gd name="T4" fmla="*/ 54 w 54"/>
                  <a:gd name="T5" fmla="*/ 30 h 58"/>
                  <a:gd name="T6" fmla="*/ 52 w 54"/>
                  <a:gd name="T7" fmla="*/ 40 h 58"/>
                  <a:gd name="T8" fmla="*/ 46 w 54"/>
                  <a:gd name="T9" fmla="*/ 50 h 58"/>
                  <a:gd name="T10" fmla="*/ 38 w 54"/>
                  <a:gd name="T11" fmla="*/ 56 h 58"/>
                  <a:gd name="T12" fmla="*/ 38 w 54"/>
                  <a:gd name="T13" fmla="*/ 56 h 58"/>
                  <a:gd name="T14" fmla="*/ 28 w 54"/>
                  <a:gd name="T15" fmla="*/ 58 h 58"/>
                  <a:gd name="T16" fmla="*/ 18 w 54"/>
                  <a:gd name="T17" fmla="*/ 56 h 58"/>
                  <a:gd name="T18" fmla="*/ 8 w 54"/>
                  <a:gd name="T19" fmla="*/ 48 h 58"/>
                  <a:gd name="T20" fmla="*/ 2 w 54"/>
                  <a:gd name="T21" fmla="*/ 38 h 58"/>
                  <a:gd name="T22" fmla="*/ 2 w 54"/>
                  <a:gd name="T23" fmla="*/ 38 h 58"/>
                  <a:gd name="T24" fmla="*/ 0 w 54"/>
                  <a:gd name="T25" fmla="*/ 28 h 58"/>
                  <a:gd name="T26" fmla="*/ 2 w 54"/>
                  <a:gd name="T27" fmla="*/ 16 h 58"/>
                  <a:gd name="T28" fmla="*/ 6 w 54"/>
                  <a:gd name="T29" fmla="*/ 8 h 58"/>
                  <a:gd name="T30" fmla="*/ 10 w 54"/>
                  <a:gd name="T31" fmla="*/ 4 h 58"/>
                  <a:gd name="T32" fmla="*/ 16 w 54"/>
                  <a:gd name="T33" fmla="*/ 2 h 58"/>
                  <a:gd name="T34" fmla="*/ 16 w 54"/>
                  <a:gd name="T35" fmla="*/ 2 h 58"/>
                  <a:gd name="T36" fmla="*/ 26 w 54"/>
                  <a:gd name="T37" fmla="*/ 0 h 58"/>
                  <a:gd name="T38" fmla="*/ 36 w 54"/>
                  <a:gd name="T39" fmla="*/ 2 h 58"/>
                  <a:gd name="T40" fmla="*/ 44 w 54"/>
                  <a:gd name="T41" fmla="*/ 8 h 58"/>
                  <a:gd name="T42" fmla="*/ 50 w 54"/>
                  <a:gd name="T43" fmla="*/ 1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4" h="58">
                    <a:moveTo>
                      <a:pt x="50" y="18"/>
                    </a:moveTo>
                    <a:lnTo>
                      <a:pt x="50" y="18"/>
                    </a:lnTo>
                    <a:lnTo>
                      <a:pt x="54" y="30"/>
                    </a:lnTo>
                    <a:lnTo>
                      <a:pt x="52" y="40"/>
                    </a:lnTo>
                    <a:lnTo>
                      <a:pt x="46" y="50"/>
                    </a:lnTo>
                    <a:lnTo>
                      <a:pt x="38" y="56"/>
                    </a:lnTo>
                    <a:lnTo>
                      <a:pt x="38" y="56"/>
                    </a:lnTo>
                    <a:lnTo>
                      <a:pt x="28" y="58"/>
                    </a:lnTo>
                    <a:lnTo>
                      <a:pt x="18" y="56"/>
                    </a:lnTo>
                    <a:lnTo>
                      <a:pt x="8" y="48"/>
                    </a:lnTo>
                    <a:lnTo>
                      <a:pt x="2" y="38"/>
                    </a:lnTo>
                    <a:lnTo>
                      <a:pt x="2" y="38"/>
                    </a:lnTo>
                    <a:lnTo>
                      <a:pt x="0" y="28"/>
                    </a:lnTo>
                    <a:lnTo>
                      <a:pt x="2" y="16"/>
                    </a:lnTo>
                    <a:lnTo>
                      <a:pt x="6" y="8"/>
                    </a:lnTo>
                    <a:lnTo>
                      <a:pt x="10" y="4"/>
                    </a:lnTo>
                    <a:lnTo>
                      <a:pt x="16" y="2"/>
                    </a:lnTo>
                    <a:lnTo>
                      <a:pt x="16" y="2"/>
                    </a:lnTo>
                    <a:lnTo>
                      <a:pt x="26" y="0"/>
                    </a:lnTo>
                    <a:lnTo>
                      <a:pt x="36" y="2"/>
                    </a:lnTo>
                    <a:lnTo>
                      <a:pt x="44" y="8"/>
                    </a:lnTo>
                    <a:lnTo>
                      <a:pt x="50" y="18"/>
                    </a:lnTo>
                    <a:close/>
                  </a:path>
                </a:pathLst>
              </a:custGeom>
              <a:solidFill>
                <a:srgbClr val="2427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06" name="Freeform 66"/>
              <p:cNvSpPr>
                <a:spLocks/>
              </p:cNvSpPr>
              <p:nvPr/>
            </p:nvSpPr>
            <p:spPr bwMode="auto">
              <a:xfrm>
                <a:off x="1859408" y="4040743"/>
                <a:ext cx="42863" cy="46038"/>
              </a:xfrm>
              <a:custGeom>
                <a:avLst/>
                <a:gdLst>
                  <a:gd name="T0" fmla="*/ 50 w 54"/>
                  <a:gd name="T1" fmla="*/ 18 h 58"/>
                  <a:gd name="T2" fmla="*/ 50 w 54"/>
                  <a:gd name="T3" fmla="*/ 18 h 58"/>
                  <a:gd name="T4" fmla="*/ 54 w 54"/>
                  <a:gd name="T5" fmla="*/ 30 h 58"/>
                  <a:gd name="T6" fmla="*/ 52 w 54"/>
                  <a:gd name="T7" fmla="*/ 40 h 58"/>
                  <a:gd name="T8" fmla="*/ 46 w 54"/>
                  <a:gd name="T9" fmla="*/ 50 h 58"/>
                  <a:gd name="T10" fmla="*/ 38 w 54"/>
                  <a:gd name="T11" fmla="*/ 56 h 58"/>
                  <a:gd name="T12" fmla="*/ 38 w 54"/>
                  <a:gd name="T13" fmla="*/ 56 h 58"/>
                  <a:gd name="T14" fmla="*/ 28 w 54"/>
                  <a:gd name="T15" fmla="*/ 58 h 58"/>
                  <a:gd name="T16" fmla="*/ 18 w 54"/>
                  <a:gd name="T17" fmla="*/ 56 h 58"/>
                  <a:gd name="T18" fmla="*/ 8 w 54"/>
                  <a:gd name="T19" fmla="*/ 48 h 58"/>
                  <a:gd name="T20" fmla="*/ 2 w 54"/>
                  <a:gd name="T21" fmla="*/ 38 h 58"/>
                  <a:gd name="T22" fmla="*/ 2 w 54"/>
                  <a:gd name="T23" fmla="*/ 38 h 58"/>
                  <a:gd name="T24" fmla="*/ 0 w 54"/>
                  <a:gd name="T25" fmla="*/ 28 h 58"/>
                  <a:gd name="T26" fmla="*/ 2 w 54"/>
                  <a:gd name="T27" fmla="*/ 16 h 58"/>
                  <a:gd name="T28" fmla="*/ 6 w 54"/>
                  <a:gd name="T29" fmla="*/ 8 h 58"/>
                  <a:gd name="T30" fmla="*/ 10 w 54"/>
                  <a:gd name="T31" fmla="*/ 4 h 58"/>
                  <a:gd name="T32" fmla="*/ 16 w 54"/>
                  <a:gd name="T33" fmla="*/ 2 h 58"/>
                  <a:gd name="T34" fmla="*/ 16 w 54"/>
                  <a:gd name="T35" fmla="*/ 2 h 58"/>
                  <a:gd name="T36" fmla="*/ 26 w 54"/>
                  <a:gd name="T37" fmla="*/ 0 h 58"/>
                  <a:gd name="T38" fmla="*/ 36 w 54"/>
                  <a:gd name="T39" fmla="*/ 2 h 58"/>
                  <a:gd name="T40" fmla="*/ 44 w 54"/>
                  <a:gd name="T41" fmla="*/ 8 h 58"/>
                  <a:gd name="T42" fmla="*/ 50 w 54"/>
                  <a:gd name="T43" fmla="*/ 1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4" h="58">
                    <a:moveTo>
                      <a:pt x="50" y="18"/>
                    </a:moveTo>
                    <a:lnTo>
                      <a:pt x="50" y="18"/>
                    </a:lnTo>
                    <a:lnTo>
                      <a:pt x="54" y="30"/>
                    </a:lnTo>
                    <a:lnTo>
                      <a:pt x="52" y="40"/>
                    </a:lnTo>
                    <a:lnTo>
                      <a:pt x="46" y="50"/>
                    </a:lnTo>
                    <a:lnTo>
                      <a:pt x="38" y="56"/>
                    </a:lnTo>
                    <a:lnTo>
                      <a:pt x="38" y="56"/>
                    </a:lnTo>
                    <a:lnTo>
                      <a:pt x="28" y="58"/>
                    </a:lnTo>
                    <a:lnTo>
                      <a:pt x="18" y="56"/>
                    </a:lnTo>
                    <a:lnTo>
                      <a:pt x="8" y="48"/>
                    </a:lnTo>
                    <a:lnTo>
                      <a:pt x="2" y="38"/>
                    </a:lnTo>
                    <a:lnTo>
                      <a:pt x="2" y="38"/>
                    </a:lnTo>
                    <a:lnTo>
                      <a:pt x="0" y="28"/>
                    </a:lnTo>
                    <a:lnTo>
                      <a:pt x="2" y="16"/>
                    </a:lnTo>
                    <a:lnTo>
                      <a:pt x="6" y="8"/>
                    </a:lnTo>
                    <a:lnTo>
                      <a:pt x="10" y="4"/>
                    </a:lnTo>
                    <a:lnTo>
                      <a:pt x="16" y="2"/>
                    </a:lnTo>
                    <a:lnTo>
                      <a:pt x="16" y="2"/>
                    </a:lnTo>
                    <a:lnTo>
                      <a:pt x="26" y="0"/>
                    </a:lnTo>
                    <a:lnTo>
                      <a:pt x="36" y="2"/>
                    </a:lnTo>
                    <a:lnTo>
                      <a:pt x="44" y="8"/>
                    </a:lnTo>
                    <a:lnTo>
                      <a:pt x="50" y="1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07" name="Freeform 67"/>
              <p:cNvSpPr>
                <a:spLocks/>
              </p:cNvSpPr>
              <p:nvPr/>
            </p:nvSpPr>
            <p:spPr bwMode="auto">
              <a:xfrm>
                <a:off x="1653033" y="3418443"/>
                <a:ext cx="77788" cy="123825"/>
              </a:xfrm>
              <a:custGeom>
                <a:avLst/>
                <a:gdLst>
                  <a:gd name="T0" fmla="*/ 0 w 98"/>
                  <a:gd name="T1" fmla="*/ 62 h 156"/>
                  <a:gd name="T2" fmla="*/ 90 w 98"/>
                  <a:gd name="T3" fmla="*/ 156 h 156"/>
                  <a:gd name="T4" fmla="*/ 90 w 98"/>
                  <a:gd name="T5" fmla="*/ 156 h 156"/>
                  <a:gd name="T6" fmla="*/ 96 w 98"/>
                  <a:gd name="T7" fmla="*/ 106 h 156"/>
                  <a:gd name="T8" fmla="*/ 98 w 98"/>
                  <a:gd name="T9" fmla="*/ 66 h 156"/>
                  <a:gd name="T10" fmla="*/ 98 w 98"/>
                  <a:gd name="T11" fmla="*/ 48 h 156"/>
                  <a:gd name="T12" fmla="*/ 96 w 98"/>
                  <a:gd name="T13" fmla="*/ 36 h 156"/>
                  <a:gd name="T14" fmla="*/ 50 w 98"/>
                  <a:gd name="T15" fmla="*/ 0 h 156"/>
                  <a:gd name="T16" fmla="*/ 0 w 98"/>
                  <a:gd name="T17" fmla="*/ 62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156">
                    <a:moveTo>
                      <a:pt x="0" y="62"/>
                    </a:moveTo>
                    <a:lnTo>
                      <a:pt x="90" y="156"/>
                    </a:lnTo>
                    <a:lnTo>
                      <a:pt x="90" y="156"/>
                    </a:lnTo>
                    <a:lnTo>
                      <a:pt x="96" y="106"/>
                    </a:lnTo>
                    <a:lnTo>
                      <a:pt x="98" y="66"/>
                    </a:lnTo>
                    <a:lnTo>
                      <a:pt x="98" y="48"/>
                    </a:lnTo>
                    <a:lnTo>
                      <a:pt x="96" y="36"/>
                    </a:lnTo>
                    <a:lnTo>
                      <a:pt x="50" y="0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08" name="Freeform 68"/>
              <p:cNvSpPr>
                <a:spLocks/>
              </p:cNvSpPr>
              <p:nvPr/>
            </p:nvSpPr>
            <p:spPr bwMode="auto">
              <a:xfrm>
                <a:off x="1718121" y="4312206"/>
                <a:ext cx="477838" cy="138113"/>
              </a:xfrm>
              <a:custGeom>
                <a:avLst/>
                <a:gdLst>
                  <a:gd name="T0" fmla="*/ 0 w 602"/>
                  <a:gd name="T1" fmla="*/ 174 h 174"/>
                  <a:gd name="T2" fmla="*/ 0 w 602"/>
                  <a:gd name="T3" fmla="*/ 174 h 174"/>
                  <a:gd name="T4" fmla="*/ 30 w 602"/>
                  <a:gd name="T5" fmla="*/ 164 h 174"/>
                  <a:gd name="T6" fmla="*/ 110 w 602"/>
                  <a:gd name="T7" fmla="*/ 142 h 174"/>
                  <a:gd name="T8" fmla="*/ 166 w 602"/>
                  <a:gd name="T9" fmla="*/ 128 h 174"/>
                  <a:gd name="T10" fmla="*/ 230 w 602"/>
                  <a:gd name="T11" fmla="*/ 112 h 174"/>
                  <a:gd name="T12" fmla="*/ 300 w 602"/>
                  <a:gd name="T13" fmla="*/ 98 h 174"/>
                  <a:gd name="T14" fmla="*/ 376 w 602"/>
                  <a:gd name="T15" fmla="*/ 86 h 174"/>
                  <a:gd name="T16" fmla="*/ 388 w 602"/>
                  <a:gd name="T17" fmla="*/ 0 h 174"/>
                  <a:gd name="T18" fmla="*/ 388 w 602"/>
                  <a:gd name="T19" fmla="*/ 0 h 174"/>
                  <a:gd name="T20" fmla="*/ 422 w 602"/>
                  <a:gd name="T21" fmla="*/ 82 h 174"/>
                  <a:gd name="T22" fmla="*/ 422 w 602"/>
                  <a:gd name="T23" fmla="*/ 82 h 174"/>
                  <a:gd name="T24" fmla="*/ 498 w 602"/>
                  <a:gd name="T25" fmla="*/ 78 h 174"/>
                  <a:gd name="T26" fmla="*/ 558 w 602"/>
                  <a:gd name="T27" fmla="*/ 78 h 174"/>
                  <a:gd name="T28" fmla="*/ 602 w 602"/>
                  <a:gd name="T29" fmla="*/ 80 h 174"/>
                  <a:gd name="T30" fmla="*/ 602 w 602"/>
                  <a:gd name="T31" fmla="*/ 80 h 174"/>
                  <a:gd name="T32" fmla="*/ 516 w 602"/>
                  <a:gd name="T33" fmla="*/ 88 h 174"/>
                  <a:gd name="T34" fmla="*/ 452 w 602"/>
                  <a:gd name="T35" fmla="*/ 94 h 174"/>
                  <a:gd name="T36" fmla="*/ 414 w 602"/>
                  <a:gd name="T37" fmla="*/ 98 h 174"/>
                  <a:gd name="T38" fmla="*/ 400 w 602"/>
                  <a:gd name="T39" fmla="*/ 64 h 174"/>
                  <a:gd name="T40" fmla="*/ 400 w 602"/>
                  <a:gd name="T41" fmla="*/ 64 h 174"/>
                  <a:gd name="T42" fmla="*/ 394 w 602"/>
                  <a:gd name="T43" fmla="*/ 104 h 174"/>
                  <a:gd name="T44" fmla="*/ 394 w 602"/>
                  <a:gd name="T45" fmla="*/ 104 h 174"/>
                  <a:gd name="T46" fmla="*/ 380 w 602"/>
                  <a:gd name="T47" fmla="*/ 106 h 174"/>
                  <a:gd name="T48" fmla="*/ 342 w 602"/>
                  <a:gd name="T49" fmla="*/ 112 h 174"/>
                  <a:gd name="T50" fmla="*/ 228 w 602"/>
                  <a:gd name="T51" fmla="*/ 126 h 174"/>
                  <a:gd name="T52" fmla="*/ 162 w 602"/>
                  <a:gd name="T53" fmla="*/ 136 h 174"/>
                  <a:gd name="T54" fmla="*/ 98 w 602"/>
                  <a:gd name="T55" fmla="*/ 146 h 174"/>
                  <a:gd name="T56" fmla="*/ 42 w 602"/>
                  <a:gd name="T57" fmla="*/ 160 h 174"/>
                  <a:gd name="T58" fmla="*/ 20 w 602"/>
                  <a:gd name="T59" fmla="*/ 166 h 174"/>
                  <a:gd name="T60" fmla="*/ 0 w 602"/>
                  <a:gd name="T6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02" h="174">
                    <a:moveTo>
                      <a:pt x="0" y="174"/>
                    </a:moveTo>
                    <a:lnTo>
                      <a:pt x="0" y="174"/>
                    </a:lnTo>
                    <a:lnTo>
                      <a:pt x="30" y="164"/>
                    </a:lnTo>
                    <a:lnTo>
                      <a:pt x="110" y="142"/>
                    </a:lnTo>
                    <a:lnTo>
                      <a:pt x="166" y="128"/>
                    </a:lnTo>
                    <a:lnTo>
                      <a:pt x="230" y="112"/>
                    </a:lnTo>
                    <a:lnTo>
                      <a:pt x="300" y="98"/>
                    </a:lnTo>
                    <a:lnTo>
                      <a:pt x="376" y="86"/>
                    </a:lnTo>
                    <a:lnTo>
                      <a:pt x="388" y="0"/>
                    </a:lnTo>
                    <a:lnTo>
                      <a:pt x="388" y="0"/>
                    </a:lnTo>
                    <a:lnTo>
                      <a:pt x="422" y="82"/>
                    </a:lnTo>
                    <a:lnTo>
                      <a:pt x="422" y="82"/>
                    </a:lnTo>
                    <a:lnTo>
                      <a:pt x="498" y="78"/>
                    </a:lnTo>
                    <a:lnTo>
                      <a:pt x="558" y="78"/>
                    </a:lnTo>
                    <a:lnTo>
                      <a:pt x="602" y="80"/>
                    </a:lnTo>
                    <a:lnTo>
                      <a:pt x="602" y="80"/>
                    </a:lnTo>
                    <a:lnTo>
                      <a:pt x="516" y="88"/>
                    </a:lnTo>
                    <a:lnTo>
                      <a:pt x="452" y="94"/>
                    </a:lnTo>
                    <a:lnTo>
                      <a:pt x="414" y="98"/>
                    </a:lnTo>
                    <a:lnTo>
                      <a:pt x="400" y="64"/>
                    </a:lnTo>
                    <a:lnTo>
                      <a:pt x="400" y="64"/>
                    </a:lnTo>
                    <a:lnTo>
                      <a:pt x="394" y="104"/>
                    </a:lnTo>
                    <a:lnTo>
                      <a:pt x="394" y="104"/>
                    </a:lnTo>
                    <a:lnTo>
                      <a:pt x="380" y="106"/>
                    </a:lnTo>
                    <a:lnTo>
                      <a:pt x="342" y="112"/>
                    </a:lnTo>
                    <a:lnTo>
                      <a:pt x="228" y="126"/>
                    </a:lnTo>
                    <a:lnTo>
                      <a:pt x="162" y="136"/>
                    </a:lnTo>
                    <a:lnTo>
                      <a:pt x="98" y="146"/>
                    </a:lnTo>
                    <a:lnTo>
                      <a:pt x="42" y="160"/>
                    </a:lnTo>
                    <a:lnTo>
                      <a:pt x="20" y="166"/>
                    </a:lnTo>
                    <a:lnTo>
                      <a:pt x="0" y="174"/>
                    </a:lnTo>
                    <a:close/>
                  </a:path>
                </a:pathLst>
              </a:custGeom>
              <a:solidFill>
                <a:srgbClr val="2427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09" name="Freeform 69"/>
              <p:cNvSpPr>
                <a:spLocks/>
              </p:cNvSpPr>
              <p:nvPr/>
            </p:nvSpPr>
            <p:spPr bwMode="auto">
              <a:xfrm>
                <a:off x="1718121" y="4312206"/>
                <a:ext cx="477838" cy="138113"/>
              </a:xfrm>
              <a:custGeom>
                <a:avLst/>
                <a:gdLst>
                  <a:gd name="T0" fmla="*/ 0 w 602"/>
                  <a:gd name="T1" fmla="*/ 174 h 174"/>
                  <a:gd name="T2" fmla="*/ 0 w 602"/>
                  <a:gd name="T3" fmla="*/ 174 h 174"/>
                  <a:gd name="T4" fmla="*/ 30 w 602"/>
                  <a:gd name="T5" fmla="*/ 164 h 174"/>
                  <a:gd name="T6" fmla="*/ 110 w 602"/>
                  <a:gd name="T7" fmla="*/ 142 h 174"/>
                  <a:gd name="T8" fmla="*/ 166 w 602"/>
                  <a:gd name="T9" fmla="*/ 128 h 174"/>
                  <a:gd name="T10" fmla="*/ 230 w 602"/>
                  <a:gd name="T11" fmla="*/ 112 h 174"/>
                  <a:gd name="T12" fmla="*/ 300 w 602"/>
                  <a:gd name="T13" fmla="*/ 98 h 174"/>
                  <a:gd name="T14" fmla="*/ 376 w 602"/>
                  <a:gd name="T15" fmla="*/ 86 h 174"/>
                  <a:gd name="T16" fmla="*/ 388 w 602"/>
                  <a:gd name="T17" fmla="*/ 0 h 174"/>
                  <a:gd name="T18" fmla="*/ 388 w 602"/>
                  <a:gd name="T19" fmla="*/ 0 h 174"/>
                  <a:gd name="T20" fmla="*/ 422 w 602"/>
                  <a:gd name="T21" fmla="*/ 82 h 174"/>
                  <a:gd name="T22" fmla="*/ 422 w 602"/>
                  <a:gd name="T23" fmla="*/ 82 h 174"/>
                  <a:gd name="T24" fmla="*/ 498 w 602"/>
                  <a:gd name="T25" fmla="*/ 78 h 174"/>
                  <a:gd name="T26" fmla="*/ 558 w 602"/>
                  <a:gd name="T27" fmla="*/ 78 h 174"/>
                  <a:gd name="T28" fmla="*/ 602 w 602"/>
                  <a:gd name="T29" fmla="*/ 80 h 174"/>
                  <a:gd name="T30" fmla="*/ 602 w 602"/>
                  <a:gd name="T31" fmla="*/ 80 h 174"/>
                  <a:gd name="T32" fmla="*/ 516 w 602"/>
                  <a:gd name="T33" fmla="*/ 88 h 174"/>
                  <a:gd name="T34" fmla="*/ 452 w 602"/>
                  <a:gd name="T35" fmla="*/ 94 h 174"/>
                  <a:gd name="T36" fmla="*/ 414 w 602"/>
                  <a:gd name="T37" fmla="*/ 98 h 174"/>
                  <a:gd name="T38" fmla="*/ 400 w 602"/>
                  <a:gd name="T39" fmla="*/ 64 h 174"/>
                  <a:gd name="T40" fmla="*/ 400 w 602"/>
                  <a:gd name="T41" fmla="*/ 64 h 174"/>
                  <a:gd name="T42" fmla="*/ 394 w 602"/>
                  <a:gd name="T43" fmla="*/ 104 h 174"/>
                  <a:gd name="T44" fmla="*/ 394 w 602"/>
                  <a:gd name="T45" fmla="*/ 104 h 174"/>
                  <a:gd name="T46" fmla="*/ 380 w 602"/>
                  <a:gd name="T47" fmla="*/ 106 h 174"/>
                  <a:gd name="T48" fmla="*/ 342 w 602"/>
                  <a:gd name="T49" fmla="*/ 112 h 174"/>
                  <a:gd name="T50" fmla="*/ 228 w 602"/>
                  <a:gd name="T51" fmla="*/ 126 h 174"/>
                  <a:gd name="T52" fmla="*/ 162 w 602"/>
                  <a:gd name="T53" fmla="*/ 136 h 174"/>
                  <a:gd name="T54" fmla="*/ 98 w 602"/>
                  <a:gd name="T55" fmla="*/ 146 h 174"/>
                  <a:gd name="T56" fmla="*/ 42 w 602"/>
                  <a:gd name="T57" fmla="*/ 160 h 174"/>
                  <a:gd name="T58" fmla="*/ 20 w 602"/>
                  <a:gd name="T59" fmla="*/ 166 h 174"/>
                  <a:gd name="T60" fmla="*/ 0 w 602"/>
                  <a:gd name="T61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02" h="174">
                    <a:moveTo>
                      <a:pt x="0" y="174"/>
                    </a:moveTo>
                    <a:lnTo>
                      <a:pt x="0" y="174"/>
                    </a:lnTo>
                    <a:lnTo>
                      <a:pt x="30" y="164"/>
                    </a:lnTo>
                    <a:lnTo>
                      <a:pt x="110" y="142"/>
                    </a:lnTo>
                    <a:lnTo>
                      <a:pt x="166" y="128"/>
                    </a:lnTo>
                    <a:lnTo>
                      <a:pt x="230" y="112"/>
                    </a:lnTo>
                    <a:lnTo>
                      <a:pt x="300" y="98"/>
                    </a:lnTo>
                    <a:lnTo>
                      <a:pt x="376" y="86"/>
                    </a:lnTo>
                    <a:lnTo>
                      <a:pt x="388" y="0"/>
                    </a:lnTo>
                    <a:lnTo>
                      <a:pt x="388" y="0"/>
                    </a:lnTo>
                    <a:lnTo>
                      <a:pt x="422" y="82"/>
                    </a:lnTo>
                    <a:lnTo>
                      <a:pt x="422" y="82"/>
                    </a:lnTo>
                    <a:lnTo>
                      <a:pt x="498" y="78"/>
                    </a:lnTo>
                    <a:lnTo>
                      <a:pt x="558" y="78"/>
                    </a:lnTo>
                    <a:lnTo>
                      <a:pt x="602" y="80"/>
                    </a:lnTo>
                    <a:lnTo>
                      <a:pt x="602" y="80"/>
                    </a:lnTo>
                    <a:lnTo>
                      <a:pt x="516" y="88"/>
                    </a:lnTo>
                    <a:lnTo>
                      <a:pt x="452" y="94"/>
                    </a:lnTo>
                    <a:lnTo>
                      <a:pt x="414" y="98"/>
                    </a:lnTo>
                    <a:lnTo>
                      <a:pt x="400" y="64"/>
                    </a:lnTo>
                    <a:lnTo>
                      <a:pt x="400" y="64"/>
                    </a:lnTo>
                    <a:lnTo>
                      <a:pt x="394" y="104"/>
                    </a:lnTo>
                    <a:lnTo>
                      <a:pt x="394" y="104"/>
                    </a:lnTo>
                    <a:lnTo>
                      <a:pt x="380" y="106"/>
                    </a:lnTo>
                    <a:lnTo>
                      <a:pt x="342" y="112"/>
                    </a:lnTo>
                    <a:lnTo>
                      <a:pt x="228" y="126"/>
                    </a:lnTo>
                    <a:lnTo>
                      <a:pt x="162" y="136"/>
                    </a:lnTo>
                    <a:lnTo>
                      <a:pt x="98" y="146"/>
                    </a:lnTo>
                    <a:lnTo>
                      <a:pt x="42" y="160"/>
                    </a:lnTo>
                    <a:lnTo>
                      <a:pt x="20" y="166"/>
                    </a:lnTo>
                    <a:lnTo>
                      <a:pt x="0" y="17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10" name="Freeform 70"/>
              <p:cNvSpPr>
                <a:spLocks/>
              </p:cNvSpPr>
              <p:nvPr/>
            </p:nvSpPr>
            <p:spPr bwMode="auto">
              <a:xfrm>
                <a:off x="1005333" y="3520043"/>
                <a:ext cx="482600" cy="746125"/>
              </a:xfrm>
              <a:custGeom>
                <a:avLst/>
                <a:gdLst>
                  <a:gd name="T0" fmla="*/ 408 w 608"/>
                  <a:gd name="T1" fmla="*/ 4 h 940"/>
                  <a:gd name="T2" fmla="*/ 290 w 608"/>
                  <a:gd name="T3" fmla="*/ 160 h 940"/>
                  <a:gd name="T4" fmla="*/ 186 w 608"/>
                  <a:gd name="T5" fmla="*/ 314 h 940"/>
                  <a:gd name="T6" fmla="*/ 116 w 608"/>
                  <a:gd name="T7" fmla="*/ 426 h 940"/>
                  <a:gd name="T8" fmla="*/ 58 w 608"/>
                  <a:gd name="T9" fmla="*/ 538 h 940"/>
                  <a:gd name="T10" fmla="*/ 16 w 608"/>
                  <a:gd name="T11" fmla="*/ 638 h 940"/>
                  <a:gd name="T12" fmla="*/ 6 w 608"/>
                  <a:gd name="T13" fmla="*/ 682 h 940"/>
                  <a:gd name="T14" fmla="*/ 0 w 608"/>
                  <a:gd name="T15" fmla="*/ 722 h 940"/>
                  <a:gd name="T16" fmla="*/ 0 w 608"/>
                  <a:gd name="T17" fmla="*/ 776 h 940"/>
                  <a:gd name="T18" fmla="*/ 6 w 608"/>
                  <a:gd name="T19" fmla="*/ 810 h 940"/>
                  <a:gd name="T20" fmla="*/ 18 w 608"/>
                  <a:gd name="T21" fmla="*/ 840 h 940"/>
                  <a:gd name="T22" fmla="*/ 32 w 608"/>
                  <a:gd name="T23" fmla="*/ 866 h 940"/>
                  <a:gd name="T24" fmla="*/ 54 w 608"/>
                  <a:gd name="T25" fmla="*/ 888 h 940"/>
                  <a:gd name="T26" fmla="*/ 80 w 608"/>
                  <a:gd name="T27" fmla="*/ 908 h 940"/>
                  <a:gd name="T28" fmla="*/ 112 w 608"/>
                  <a:gd name="T29" fmla="*/ 922 h 940"/>
                  <a:gd name="T30" fmla="*/ 148 w 608"/>
                  <a:gd name="T31" fmla="*/ 932 h 940"/>
                  <a:gd name="T32" fmla="*/ 192 w 608"/>
                  <a:gd name="T33" fmla="*/ 938 h 940"/>
                  <a:gd name="T34" fmla="*/ 242 w 608"/>
                  <a:gd name="T35" fmla="*/ 940 h 940"/>
                  <a:gd name="T36" fmla="*/ 328 w 608"/>
                  <a:gd name="T37" fmla="*/ 932 h 940"/>
                  <a:gd name="T38" fmla="*/ 466 w 608"/>
                  <a:gd name="T39" fmla="*/ 904 h 940"/>
                  <a:gd name="T40" fmla="*/ 544 w 608"/>
                  <a:gd name="T41" fmla="*/ 882 h 940"/>
                  <a:gd name="T42" fmla="*/ 578 w 608"/>
                  <a:gd name="T43" fmla="*/ 832 h 940"/>
                  <a:gd name="T44" fmla="*/ 600 w 608"/>
                  <a:gd name="T45" fmla="*/ 786 h 940"/>
                  <a:gd name="T46" fmla="*/ 608 w 608"/>
                  <a:gd name="T47" fmla="*/ 752 h 940"/>
                  <a:gd name="T48" fmla="*/ 606 w 608"/>
                  <a:gd name="T49" fmla="*/ 720 h 940"/>
                  <a:gd name="T50" fmla="*/ 592 w 608"/>
                  <a:gd name="T51" fmla="*/ 692 h 940"/>
                  <a:gd name="T52" fmla="*/ 578 w 608"/>
                  <a:gd name="T53" fmla="*/ 682 h 940"/>
                  <a:gd name="T54" fmla="*/ 528 w 608"/>
                  <a:gd name="T55" fmla="*/ 708 h 940"/>
                  <a:gd name="T56" fmla="*/ 448 w 608"/>
                  <a:gd name="T57" fmla="*/ 746 h 940"/>
                  <a:gd name="T58" fmla="*/ 384 w 608"/>
                  <a:gd name="T59" fmla="*/ 766 h 940"/>
                  <a:gd name="T60" fmla="*/ 318 w 608"/>
                  <a:gd name="T61" fmla="*/ 780 h 940"/>
                  <a:gd name="T62" fmla="*/ 274 w 608"/>
                  <a:gd name="T63" fmla="*/ 780 h 940"/>
                  <a:gd name="T64" fmla="*/ 248 w 608"/>
                  <a:gd name="T65" fmla="*/ 772 h 940"/>
                  <a:gd name="T66" fmla="*/ 224 w 608"/>
                  <a:gd name="T67" fmla="*/ 760 h 940"/>
                  <a:gd name="T68" fmla="*/ 204 w 608"/>
                  <a:gd name="T69" fmla="*/ 742 h 940"/>
                  <a:gd name="T70" fmla="*/ 198 w 608"/>
                  <a:gd name="T71" fmla="*/ 730 h 940"/>
                  <a:gd name="T72" fmla="*/ 186 w 608"/>
                  <a:gd name="T73" fmla="*/ 704 h 940"/>
                  <a:gd name="T74" fmla="*/ 182 w 608"/>
                  <a:gd name="T75" fmla="*/ 678 h 940"/>
                  <a:gd name="T76" fmla="*/ 184 w 608"/>
                  <a:gd name="T77" fmla="*/ 648 h 940"/>
                  <a:gd name="T78" fmla="*/ 200 w 608"/>
                  <a:gd name="T79" fmla="*/ 588 h 940"/>
                  <a:gd name="T80" fmla="*/ 236 w 608"/>
                  <a:gd name="T81" fmla="*/ 522 h 940"/>
                  <a:gd name="T82" fmla="*/ 282 w 608"/>
                  <a:gd name="T83" fmla="*/ 452 h 940"/>
                  <a:gd name="T84" fmla="*/ 366 w 608"/>
                  <a:gd name="T85" fmla="*/ 338 h 940"/>
                  <a:gd name="T86" fmla="*/ 452 w 608"/>
                  <a:gd name="T87" fmla="*/ 218 h 940"/>
                  <a:gd name="T88" fmla="*/ 480 w 608"/>
                  <a:gd name="T89" fmla="*/ 178 h 940"/>
                  <a:gd name="T90" fmla="*/ 490 w 608"/>
                  <a:gd name="T91" fmla="*/ 146 h 940"/>
                  <a:gd name="T92" fmla="*/ 500 w 608"/>
                  <a:gd name="T93" fmla="*/ 96 h 940"/>
                  <a:gd name="T94" fmla="*/ 500 w 608"/>
                  <a:gd name="T95" fmla="*/ 60 h 940"/>
                  <a:gd name="T96" fmla="*/ 490 w 608"/>
                  <a:gd name="T97" fmla="*/ 30 h 940"/>
                  <a:gd name="T98" fmla="*/ 476 w 608"/>
                  <a:gd name="T99" fmla="*/ 12 h 940"/>
                  <a:gd name="T100" fmla="*/ 462 w 608"/>
                  <a:gd name="T101" fmla="*/ 4 h 940"/>
                  <a:gd name="T102" fmla="*/ 444 w 608"/>
                  <a:gd name="T103" fmla="*/ 0 h 940"/>
                  <a:gd name="T104" fmla="*/ 408 w 608"/>
                  <a:gd name="T105" fmla="*/ 4 h 9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08" h="940">
                    <a:moveTo>
                      <a:pt x="408" y="4"/>
                    </a:moveTo>
                    <a:lnTo>
                      <a:pt x="408" y="4"/>
                    </a:lnTo>
                    <a:lnTo>
                      <a:pt x="350" y="80"/>
                    </a:lnTo>
                    <a:lnTo>
                      <a:pt x="290" y="160"/>
                    </a:lnTo>
                    <a:lnTo>
                      <a:pt x="222" y="260"/>
                    </a:lnTo>
                    <a:lnTo>
                      <a:pt x="186" y="314"/>
                    </a:lnTo>
                    <a:lnTo>
                      <a:pt x="150" y="370"/>
                    </a:lnTo>
                    <a:lnTo>
                      <a:pt x="116" y="426"/>
                    </a:lnTo>
                    <a:lnTo>
                      <a:pt x="84" y="482"/>
                    </a:lnTo>
                    <a:lnTo>
                      <a:pt x="58" y="538"/>
                    </a:lnTo>
                    <a:lnTo>
                      <a:pt x="34" y="590"/>
                    </a:lnTo>
                    <a:lnTo>
                      <a:pt x="16" y="638"/>
                    </a:lnTo>
                    <a:lnTo>
                      <a:pt x="10" y="660"/>
                    </a:lnTo>
                    <a:lnTo>
                      <a:pt x="6" y="682"/>
                    </a:lnTo>
                    <a:lnTo>
                      <a:pt x="6" y="682"/>
                    </a:lnTo>
                    <a:lnTo>
                      <a:pt x="0" y="722"/>
                    </a:lnTo>
                    <a:lnTo>
                      <a:pt x="0" y="758"/>
                    </a:lnTo>
                    <a:lnTo>
                      <a:pt x="0" y="776"/>
                    </a:lnTo>
                    <a:lnTo>
                      <a:pt x="2" y="794"/>
                    </a:lnTo>
                    <a:lnTo>
                      <a:pt x="6" y="810"/>
                    </a:lnTo>
                    <a:lnTo>
                      <a:pt x="12" y="824"/>
                    </a:lnTo>
                    <a:lnTo>
                      <a:pt x="18" y="840"/>
                    </a:lnTo>
                    <a:lnTo>
                      <a:pt x="24" y="852"/>
                    </a:lnTo>
                    <a:lnTo>
                      <a:pt x="32" y="866"/>
                    </a:lnTo>
                    <a:lnTo>
                      <a:pt x="42" y="878"/>
                    </a:lnTo>
                    <a:lnTo>
                      <a:pt x="54" y="888"/>
                    </a:lnTo>
                    <a:lnTo>
                      <a:pt x="66" y="898"/>
                    </a:lnTo>
                    <a:lnTo>
                      <a:pt x="80" y="908"/>
                    </a:lnTo>
                    <a:lnTo>
                      <a:pt x="94" y="916"/>
                    </a:lnTo>
                    <a:lnTo>
                      <a:pt x="112" y="922"/>
                    </a:lnTo>
                    <a:lnTo>
                      <a:pt x="130" y="928"/>
                    </a:lnTo>
                    <a:lnTo>
                      <a:pt x="148" y="932"/>
                    </a:lnTo>
                    <a:lnTo>
                      <a:pt x="170" y="936"/>
                    </a:lnTo>
                    <a:lnTo>
                      <a:pt x="192" y="938"/>
                    </a:lnTo>
                    <a:lnTo>
                      <a:pt x="216" y="940"/>
                    </a:lnTo>
                    <a:lnTo>
                      <a:pt x="242" y="940"/>
                    </a:lnTo>
                    <a:lnTo>
                      <a:pt x="268" y="938"/>
                    </a:lnTo>
                    <a:lnTo>
                      <a:pt x="328" y="932"/>
                    </a:lnTo>
                    <a:lnTo>
                      <a:pt x="392" y="920"/>
                    </a:lnTo>
                    <a:lnTo>
                      <a:pt x="466" y="904"/>
                    </a:lnTo>
                    <a:lnTo>
                      <a:pt x="544" y="882"/>
                    </a:lnTo>
                    <a:lnTo>
                      <a:pt x="544" y="882"/>
                    </a:lnTo>
                    <a:lnTo>
                      <a:pt x="562" y="858"/>
                    </a:lnTo>
                    <a:lnTo>
                      <a:pt x="578" y="832"/>
                    </a:lnTo>
                    <a:lnTo>
                      <a:pt x="594" y="802"/>
                    </a:lnTo>
                    <a:lnTo>
                      <a:pt x="600" y="786"/>
                    </a:lnTo>
                    <a:lnTo>
                      <a:pt x="604" y="768"/>
                    </a:lnTo>
                    <a:lnTo>
                      <a:pt x="608" y="752"/>
                    </a:lnTo>
                    <a:lnTo>
                      <a:pt x="608" y="736"/>
                    </a:lnTo>
                    <a:lnTo>
                      <a:pt x="606" y="720"/>
                    </a:lnTo>
                    <a:lnTo>
                      <a:pt x="600" y="706"/>
                    </a:lnTo>
                    <a:lnTo>
                      <a:pt x="592" y="692"/>
                    </a:lnTo>
                    <a:lnTo>
                      <a:pt x="578" y="682"/>
                    </a:lnTo>
                    <a:lnTo>
                      <a:pt x="578" y="682"/>
                    </a:lnTo>
                    <a:lnTo>
                      <a:pt x="564" y="688"/>
                    </a:lnTo>
                    <a:lnTo>
                      <a:pt x="528" y="708"/>
                    </a:lnTo>
                    <a:lnTo>
                      <a:pt x="478" y="732"/>
                    </a:lnTo>
                    <a:lnTo>
                      <a:pt x="448" y="746"/>
                    </a:lnTo>
                    <a:lnTo>
                      <a:pt x="416" y="756"/>
                    </a:lnTo>
                    <a:lnTo>
                      <a:pt x="384" y="766"/>
                    </a:lnTo>
                    <a:lnTo>
                      <a:pt x="350" y="774"/>
                    </a:lnTo>
                    <a:lnTo>
                      <a:pt x="318" y="780"/>
                    </a:lnTo>
                    <a:lnTo>
                      <a:pt x="288" y="780"/>
                    </a:lnTo>
                    <a:lnTo>
                      <a:pt x="274" y="780"/>
                    </a:lnTo>
                    <a:lnTo>
                      <a:pt x="260" y="776"/>
                    </a:lnTo>
                    <a:lnTo>
                      <a:pt x="248" y="772"/>
                    </a:lnTo>
                    <a:lnTo>
                      <a:pt x="236" y="768"/>
                    </a:lnTo>
                    <a:lnTo>
                      <a:pt x="224" y="760"/>
                    </a:lnTo>
                    <a:lnTo>
                      <a:pt x="214" y="752"/>
                    </a:lnTo>
                    <a:lnTo>
                      <a:pt x="204" y="742"/>
                    </a:lnTo>
                    <a:lnTo>
                      <a:pt x="198" y="730"/>
                    </a:lnTo>
                    <a:lnTo>
                      <a:pt x="198" y="730"/>
                    </a:lnTo>
                    <a:lnTo>
                      <a:pt x="190" y="718"/>
                    </a:lnTo>
                    <a:lnTo>
                      <a:pt x="186" y="704"/>
                    </a:lnTo>
                    <a:lnTo>
                      <a:pt x="184" y="692"/>
                    </a:lnTo>
                    <a:lnTo>
                      <a:pt x="182" y="678"/>
                    </a:lnTo>
                    <a:lnTo>
                      <a:pt x="182" y="664"/>
                    </a:lnTo>
                    <a:lnTo>
                      <a:pt x="184" y="648"/>
                    </a:lnTo>
                    <a:lnTo>
                      <a:pt x="190" y="618"/>
                    </a:lnTo>
                    <a:lnTo>
                      <a:pt x="200" y="588"/>
                    </a:lnTo>
                    <a:lnTo>
                      <a:pt x="216" y="556"/>
                    </a:lnTo>
                    <a:lnTo>
                      <a:pt x="236" y="522"/>
                    </a:lnTo>
                    <a:lnTo>
                      <a:pt x="258" y="486"/>
                    </a:lnTo>
                    <a:lnTo>
                      <a:pt x="282" y="452"/>
                    </a:lnTo>
                    <a:lnTo>
                      <a:pt x="308" y="414"/>
                    </a:lnTo>
                    <a:lnTo>
                      <a:pt x="366" y="338"/>
                    </a:lnTo>
                    <a:lnTo>
                      <a:pt x="424" y="260"/>
                    </a:lnTo>
                    <a:lnTo>
                      <a:pt x="452" y="218"/>
                    </a:lnTo>
                    <a:lnTo>
                      <a:pt x="480" y="178"/>
                    </a:lnTo>
                    <a:lnTo>
                      <a:pt x="480" y="178"/>
                    </a:lnTo>
                    <a:lnTo>
                      <a:pt x="484" y="168"/>
                    </a:lnTo>
                    <a:lnTo>
                      <a:pt x="490" y="146"/>
                    </a:lnTo>
                    <a:lnTo>
                      <a:pt x="498" y="114"/>
                    </a:lnTo>
                    <a:lnTo>
                      <a:pt x="500" y="96"/>
                    </a:lnTo>
                    <a:lnTo>
                      <a:pt x="500" y="78"/>
                    </a:lnTo>
                    <a:lnTo>
                      <a:pt x="500" y="60"/>
                    </a:lnTo>
                    <a:lnTo>
                      <a:pt x="496" y="44"/>
                    </a:lnTo>
                    <a:lnTo>
                      <a:pt x="490" y="30"/>
                    </a:lnTo>
                    <a:lnTo>
                      <a:pt x="482" y="18"/>
                    </a:lnTo>
                    <a:lnTo>
                      <a:pt x="476" y="12"/>
                    </a:lnTo>
                    <a:lnTo>
                      <a:pt x="470" y="8"/>
                    </a:lnTo>
                    <a:lnTo>
                      <a:pt x="462" y="4"/>
                    </a:lnTo>
                    <a:lnTo>
                      <a:pt x="454" y="2"/>
                    </a:lnTo>
                    <a:lnTo>
                      <a:pt x="444" y="0"/>
                    </a:lnTo>
                    <a:lnTo>
                      <a:pt x="434" y="0"/>
                    </a:lnTo>
                    <a:lnTo>
                      <a:pt x="408" y="4"/>
                    </a:lnTo>
                    <a:close/>
                  </a:path>
                </a:pathLst>
              </a:custGeom>
              <a:solidFill>
                <a:srgbClr val="474C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11" name="Freeform 71"/>
              <p:cNvSpPr>
                <a:spLocks/>
              </p:cNvSpPr>
              <p:nvPr/>
            </p:nvSpPr>
            <p:spPr bwMode="auto">
              <a:xfrm>
                <a:off x="1005333" y="3520043"/>
                <a:ext cx="482600" cy="746125"/>
              </a:xfrm>
              <a:custGeom>
                <a:avLst/>
                <a:gdLst>
                  <a:gd name="T0" fmla="*/ 408 w 608"/>
                  <a:gd name="T1" fmla="*/ 4 h 940"/>
                  <a:gd name="T2" fmla="*/ 290 w 608"/>
                  <a:gd name="T3" fmla="*/ 160 h 940"/>
                  <a:gd name="T4" fmla="*/ 186 w 608"/>
                  <a:gd name="T5" fmla="*/ 314 h 940"/>
                  <a:gd name="T6" fmla="*/ 116 w 608"/>
                  <a:gd name="T7" fmla="*/ 426 h 940"/>
                  <a:gd name="T8" fmla="*/ 58 w 608"/>
                  <a:gd name="T9" fmla="*/ 538 h 940"/>
                  <a:gd name="T10" fmla="*/ 16 w 608"/>
                  <a:gd name="T11" fmla="*/ 638 h 940"/>
                  <a:gd name="T12" fmla="*/ 6 w 608"/>
                  <a:gd name="T13" fmla="*/ 682 h 940"/>
                  <a:gd name="T14" fmla="*/ 0 w 608"/>
                  <a:gd name="T15" fmla="*/ 722 h 940"/>
                  <a:gd name="T16" fmla="*/ 0 w 608"/>
                  <a:gd name="T17" fmla="*/ 776 h 940"/>
                  <a:gd name="T18" fmla="*/ 6 w 608"/>
                  <a:gd name="T19" fmla="*/ 810 h 940"/>
                  <a:gd name="T20" fmla="*/ 18 w 608"/>
                  <a:gd name="T21" fmla="*/ 840 h 940"/>
                  <a:gd name="T22" fmla="*/ 32 w 608"/>
                  <a:gd name="T23" fmla="*/ 866 h 940"/>
                  <a:gd name="T24" fmla="*/ 54 w 608"/>
                  <a:gd name="T25" fmla="*/ 888 h 940"/>
                  <a:gd name="T26" fmla="*/ 80 w 608"/>
                  <a:gd name="T27" fmla="*/ 908 h 940"/>
                  <a:gd name="T28" fmla="*/ 112 w 608"/>
                  <a:gd name="T29" fmla="*/ 922 h 940"/>
                  <a:gd name="T30" fmla="*/ 148 w 608"/>
                  <a:gd name="T31" fmla="*/ 932 h 940"/>
                  <a:gd name="T32" fmla="*/ 192 w 608"/>
                  <a:gd name="T33" fmla="*/ 938 h 940"/>
                  <a:gd name="T34" fmla="*/ 242 w 608"/>
                  <a:gd name="T35" fmla="*/ 940 h 940"/>
                  <a:gd name="T36" fmla="*/ 328 w 608"/>
                  <a:gd name="T37" fmla="*/ 932 h 940"/>
                  <a:gd name="T38" fmla="*/ 466 w 608"/>
                  <a:gd name="T39" fmla="*/ 904 h 940"/>
                  <a:gd name="T40" fmla="*/ 544 w 608"/>
                  <a:gd name="T41" fmla="*/ 882 h 940"/>
                  <a:gd name="T42" fmla="*/ 578 w 608"/>
                  <a:gd name="T43" fmla="*/ 832 h 940"/>
                  <a:gd name="T44" fmla="*/ 600 w 608"/>
                  <a:gd name="T45" fmla="*/ 786 h 940"/>
                  <a:gd name="T46" fmla="*/ 608 w 608"/>
                  <a:gd name="T47" fmla="*/ 752 h 940"/>
                  <a:gd name="T48" fmla="*/ 606 w 608"/>
                  <a:gd name="T49" fmla="*/ 720 h 940"/>
                  <a:gd name="T50" fmla="*/ 592 w 608"/>
                  <a:gd name="T51" fmla="*/ 692 h 940"/>
                  <a:gd name="T52" fmla="*/ 578 w 608"/>
                  <a:gd name="T53" fmla="*/ 682 h 940"/>
                  <a:gd name="T54" fmla="*/ 528 w 608"/>
                  <a:gd name="T55" fmla="*/ 708 h 940"/>
                  <a:gd name="T56" fmla="*/ 448 w 608"/>
                  <a:gd name="T57" fmla="*/ 746 h 940"/>
                  <a:gd name="T58" fmla="*/ 384 w 608"/>
                  <a:gd name="T59" fmla="*/ 766 h 940"/>
                  <a:gd name="T60" fmla="*/ 318 w 608"/>
                  <a:gd name="T61" fmla="*/ 780 h 940"/>
                  <a:gd name="T62" fmla="*/ 274 w 608"/>
                  <a:gd name="T63" fmla="*/ 780 h 940"/>
                  <a:gd name="T64" fmla="*/ 248 w 608"/>
                  <a:gd name="T65" fmla="*/ 772 h 940"/>
                  <a:gd name="T66" fmla="*/ 224 w 608"/>
                  <a:gd name="T67" fmla="*/ 760 h 940"/>
                  <a:gd name="T68" fmla="*/ 204 w 608"/>
                  <a:gd name="T69" fmla="*/ 742 h 940"/>
                  <a:gd name="T70" fmla="*/ 198 w 608"/>
                  <a:gd name="T71" fmla="*/ 730 h 940"/>
                  <a:gd name="T72" fmla="*/ 186 w 608"/>
                  <a:gd name="T73" fmla="*/ 704 h 940"/>
                  <a:gd name="T74" fmla="*/ 182 w 608"/>
                  <a:gd name="T75" fmla="*/ 678 h 940"/>
                  <a:gd name="T76" fmla="*/ 184 w 608"/>
                  <a:gd name="T77" fmla="*/ 648 h 940"/>
                  <a:gd name="T78" fmla="*/ 200 w 608"/>
                  <a:gd name="T79" fmla="*/ 588 h 940"/>
                  <a:gd name="T80" fmla="*/ 236 w 608"/>
                  <a:gd name="T81" fmla="*/ 522 h 940"/>
                  <a:gd name="T82" fmla="*/ 282 w 608"/>
                  <a:gd name="T83" fmla="*/ 452 h 940"/>
                  <a:gd name="T84" fmla="*/ 366 w 608"/>
                  <a:gd name="T85" fmla="*/ 338 h 940"/>
                  <a:gd name="T86" fmla="*/ 452 w 608"/>
                  <a:gd name="T87" fmla="*/ 218 h 940"/>
                  <a:gd name="T88" fmla="*/ 480 w 608"/>
                  <a:gd name="T89" fmla="*/ 178 h 940"/>
                  <a:gd name="T90" fmla="*/ 490 w 608"/>
                  <a:gd name="T91" fmla="*/ 146 h 940"/>
                  <a:gd name="T92" fmla="*/ 500 w 608"/>
                  <a:gd name="T93" fmla="*/ 96 h 940"/>
                  <a:gd name="T94" fmla="*/ 500 w 608"/>
                  <a:gd name="T95" fmla="*/ 60 h 940"/>
                  <a:gd name="T96" fmla="*/ 490 w 608"/>
                  <a:gd name="T97" fmla="*/ 30 h 940"/>
                  <a:gd name="T98" fmla="*/ 476 w 608"/>
                  <a:gd name="T99" fmla="*/ 12 h 940"/>
                  <a:gd name="T100" fmla="*/ 462 w 608"/>
                  <a:gd name="T101" fmla="*/ 4 h 940"/>
                  <a:gd name="T102" fmla="*/ 444 w 608"/>
                  <a:gd name="T103" fmla="*/ 0 h 940"/>
                  <a:gd name="T104" fmla="*/ 408 w 608"/>
                  <a:gd name="T105" fmla="*/ 4 h 9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08" h="940">
                    <a:moveTo>
                      <a:pt x="408" y="4"/>
                    </a:moveTo>
                    <a:lnTo>
                      <a:pt x="408" y="4"/>
                    </a:lnTo>
                    <a:lnTo>
                      <a:pt x="350" y="80"/>
                    </a:lnTo>
                    <a:lnTo>
                      <a:pt x="290" y="160"/>
                    </a:lnTo>
                    <a:lnTo>
                      <a:pt x="222" y="260"/>
                    </a:lnTo>
                    <a:lnTo>
                      <a:pt x="186" y="314"/>
                    </a:lnTo>
                    <a:lnTo>
                      <a:pt x="150" y="370"/>
                    </a:lnTo>
                    <a:lnTo>
                      <a:pt x="116" y="426"/>
                    </a:lnTo>
                    <a:lnTo>
                      <a:pt x="84" y="482"/>
                    </a:lnTo>
                    <a:lnTo>
                      <a:pt x="58" y="538"/>
                    </a:lnTo>
                    <a:lnTo>
                      <a:pt x="34" y="590"/>
                    </a:lnTo>
                    <a:lnTo>
                      <a:pt x="16" y="638"/>
                    </a:lnTo>
                    <a:lnTo>
                      <a:pt x="10" y="660"/>
                    </a:lnTo>
                    <a:lnTo>
                      <a:pt x="6" y="682"/>
                    </a:lnTo>
                    <a:lnTo>
                      <a:pt x="6" y="682"/>
                    </a:lnTo>
                    <a:lnTo>
                      <a:pt x="0" y="722"/>
                    </a:lnTo>
                    <a:lnTo>
                      <a:pt x="0" y="758"/>
                    </a:lnTo>
                    <a:lnTo>
                      <a:pt x="0" y="776"/>
                    </a:lnTo>
                    <a:lnTo>
                      <a:pt x="2" y="794"/>
                    </a:lnTo>
                    <a:lnTo>
                      <a:pt x="6" y="810"/>
                    </a:lnTo>
                    <a:lnTo>
                      <a:pt x="12" y="824"/>
                    </a:lnTo>
                    <a:lnTo>
                      <a:pt x="18" y="840"/>
                    </a:lnTo>
                    <a:lnTo>
                      <a:pt x="24" y="852"/>
                    </a:lnTo>
                    <a:lnTo>
                      <a:pt x="32" y="866"/>
                    </a:lnTo>
                    <a:lnTo>
                      <a:pt x="42" y="878"/>
                    </a:lnTo>
                    <a:lnTo>
                      <a:pt x="54" y="888"/>
                    </a:lnTo>
                    <a:lnTo>
                      <a:pt x="66" y="898"/>
                    </a:lnTo>
                    <a:lnTo>
                      <a:pt x="80" y="908"/>
                    </a:lnTo>
                    <a:lnTo>
                      <a:pt x="94" y="916"/>
                    </a:lnTo>
                    <a:lnTo>
                      <a:pt x="112" y="922"/>
                    </a:lnTo>
                    <a:lnTo>
                      <a:pt x="130" y="928"/>
                    </a:lnTo>
                    <a:lnTo>
                      <a:pt x="148" y="932"/>
                    </a:lnTo>
                    <a:lnTo>
                      <a:pt x="170" y="936"/>
                    </a:lnTo>
                    <a:lnTo>
                      <a:pt x="192" y="938"/>
                    </a:lnTo>
                    <a:lnTo>
                      <a:pt x="216" y="940"/>
                    </a:lnTo>
                    <a:lnTo>
                      <a:pt x="242" y="940"/>
                    </a:lnTo>
                    <a:lnTo>
                      <a:pt x="268" y="938"/>
                    </a:lnTo>
                    <a:lnTo>
                      <a:pt x="328" y="932"/>
                    </a:lnTo>
                    <a:lnTo>
                      <a:pt x="392" y="920"/>
                    </a:lnTo>
                    <a:lnTo>
                      <a:pt x="466" y="904"/>
                    </a:lnTo>
                    <a:lnTo>
                      <a:pt x="544" y="882"/>
                    </a:lnTo>
                    <a:lnTo>
                      <a:pt x="544" y="882"/>
                    </a:lnTo>
                    <a:lnTo>
                      <a:pt x="562" y="858"/>
                    </a:lnTo>
                    <a:lnTo>
                      <a:pt x="578" y="832"/>
                    </a:lnTo>
                    <a:lnTo>
                      <a:pt x="594" y="802"/>
                    </a:lnTo>
                    <a:lnTo>
                      <a:pt x="600" y="786"/>
                    </a:lnTo>
                    <a:lnTo>
                      <a:pt x="604" y="768"/>
                    </a:lnTo>
                    <a:lnTo>
                      <a:pt x="608" y="752"/>
                    </a:lnTo>
                    <a:lnTo>
                      <a:pt x="608" y="736"/>
                    </a:lnTo>
                    <a:lnTo>
                      <a:pt x="606" y="720"/>
                    </a:lnTo>
                    <a:lnTo>
                      <a:pt x="600" y="706"/>
                    </a:lnTo>
                    <a:lnTo>
                      <a:pt x="592" y="692"/>
                    </a:lnTo>
                    <a:lnTo>
                      <a:pt x="578" y="682"/>
                    </a:lnTo>
                    <a:lnTo>
                      <a:pt x="578" y="682"/>
                    </a:lnTo>
                    <a:lnTo>
                      <a:pt x="564" y="688"/>
                    </a:lnTo>
                    <a:lnTo>
                      <a:pt x="528" y="708"/>
                    </a:lnTo>
                    <a:lnTo>
                      <a:pt x="478" y="732"/>
                    </a:lnTo>
                    <a:lnTo>
                      <a:pt x="448" y="746"/>
                    </a:lnTo>
                    <a:lnTo>
                      <a:pt x="416" y="756"/>
                    </a:lnTo>
                    <a:lnTo>
                      <a:pt x="384" y="766"/>
                    </a:lnTo>
                    <a:lnTo>
                      <a:pt x="350" y="774"/>
                    </a:lnTo>
                    <a:lnTo>
                      <a:pt x="318" y="780"/>
                    </a:lnTo>
                    <a:lnTo>
                      <a:pt x="288" y="780"/>
                    </a:lnTo>
                    <a:lnTo>
                      <a:pt x="274" y="780"/>
                    </a:lnTo>
                    <a:lnTo>
                      <a:pt x="260" y="776"/>
                    </a:lnTo>
                    <a:lnTo>
                      <a:pt x="248" y="772"/>
                    </a:lnTo>
                    <a:lnTo>
                      <a:pt x="236" y="768"/>
                    </a:lnTo>
                    <a:lnTo>
                      <a:pt x="224" y="760"/>
                    </a:lnTo>
                    <a:lnTo>
                      <a:pt x="214" y="752"/>
                    </a:lnTo>
                    <a:lnTo>
                      <a:pt x="204" y="742"/>
                    </a:lnTo>
                    <a:lnTo>
                      <a:pt x="198" y="730"/>
                    </a:lnTo>
                    <a:lnTo>
                      <a:pt x="198" y="730"/>
                    </a:lnTo>
                    <a:lnTo>
                      <a:pt x="190" y="718"/>
                    </a:lnTo>
                    <a:lnTo>
                      <a:pt x="186" y="704"/>
                    </a:lnTo>
                    <a:lnTo>
                      <a:pt x="184" y="692"/>
                    </a:lnTo>
                    <a:lnTo>
                      <a:pt x="182" y="678"/>
                    </a:lnTo>
                    <a:lnTo>
                      <a:pt x="182" y="664"/>
                    </a:lnTo>
                    <a:lnTo>
                      <a:pt x="184" y="648"/>
                    </a:lnTo>
                    <a:lnTo>
                      <a:pt x="190" y="618"/>
                    </a:lnTo>
                    <a:lnTo>
                      <a:pt x="200" y="588"/>
                    </a:lnTo>
                    <a:lnTo>
                      <a:pt x="216" y="556"/>
                    </a:lnTo>
                    <a:lnTo>
                      <a:pt x="236" y="522"/>
                    </a:lnTo>
                    <a:lnTo>
                      <a:pt x="258" y="486"/>
                    </a:lnTo>
                    <a:lnTo>
                      <a:pt x="282" y="452"/>
                    </a:lnTo>
                    <a:lnTo>
                      <a:pt x="308" y="414"/>
                    </a:lnTo>
                    <a:lnTo>
                      <a:pt x="366" y="338"/>
                    </a:lnTo>
                    <a:lnTo>
                      <a:pt x="424" y="260"/>
                    </a:lnTo>
                    <a:lnTo>
                      <a:pt x="452" y="218"/>
                    </a:lnTo>
                    <a:lnTo>
                      <a:pt x="480" y="178"/>
                    </a:lnTo>
                    <a:lnTo>
                      <a:pt x="480" y="178"/>
                    </a:lnTo>
                    <a:lnTo>
                      <a:pt x="484" y="168"/>
                    </a:lnTo>
                    <a:lnTo>
                      <a:pt x="490" y="146"/>
                    </a:lnTo>
                    <a:lnTo>
                      <a:pt x="498" y="114"/>
                    </a:lnTo>
                    <a:lnTo>
                      <a:pt x="500" y="96"/>
                    </a:lnTo>
                    <a:lnTo>
                      <a:pt x="500" y="78"/>
                    </a:lnTo>
                    <a:lnTo>
                      <a:pt x="500" y="60"/>
                    </a:lnTo>
                    <a:lnTo>
                      <a:pt x="496" y="44"/>
                    </a:lnTo>
                    <a:lnTo>
                      <a:pt x="490" y="30"/>
                    </a:lnTo>
                    <a:lnTo>
                      <a:pt x="482" y="18"/>
                    </a:lnTo>
                    <a:lnTo>
                      <a:pt x="476" y="12"/>
                    </a:lnTo>
                    <a:lnTo>
                      <a:pt x="470" y="8"/>
                    </a:lnTo>
                    <a:lnTo>
                      <a:pt x="462" y="4"/>
                    </a:lnTo>
                    <a:lnTo>
                      <a:pt x="454" y="2"/>
                    </a:lnTo>
                    <a:lnTo>
                      <a:pt x="444" y="0"/>
                    </a:lnTo>
                    <a:lnTo>
                      <a:pt x="434" y="0"/>
                    </a:lnTo>
                    <a:lnTo>
                      <a:pt x="408" y="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12" name="Freeform 72"/>
              <p:cNvSpPr>
                <a:spLocks/>
              </p:cNvSpPr>
              <p:nvPr/>
            </p:nvSpPr>
            <p:spPr bwMode="auto">
              <a:xfrm>
                <a:off x="1313308" y="3915331"/>
                <a:ext cx="374650" cy="295275"/>
              </a:xfrm>
              <a:custGeom>
                <a:avLst/>
                <a:gdLst>
                  <a:gd name="T0" fmla="*/ 232 w 472"/>
                  <a:gd name="T1" fmla="*/ 364 h 372"/>
                  <a:gd name="T2" fmla="*/ 162 w 472"/>
                  <a:gd name="T3" fmla="*/ 372 h 372"/>
                  <a:gd name="T4" fmla="*/ 122 w 472"/>
                  <a:gd name="T5" fmla="*/ 360 h 372"/>
                  <a:gd name="T6" fmla="*/ 82 w 472"/>
                  <a:gd name="T7" fmla="*/ 334 h 372"/>
                  <a:gd name="T8" fmla="*/ 56 w 472"/>
                  <a:gd name="T9" fmla="*/ 306 h 372"/>
                  <a:gd name="T10" fmla="*/ 24 w 472"/>
                  <a:gd name="T11" fmla="*/ 256 h 372"/>
                  <a:gd name="T12" fmla="*/ 4 w 472"/>
                  <a:gd name="T13" fmla="*/ 202 h 372"/>
                  <a:gd name="T14" fmla="*/ 0 w 472"/>
                  <a:gd name="T15" fmla="*/ 152 h 372"/>
                  <a:gd name="T16" fmla="*/ 6 w 472"/>
                  <a:gd name="T17" fmla="*/ 110 h 372"/>
                  <a:gd name="T18" fmla="*/ 26 w 472"/>
                  <a:gd name="T19" fmla="*/ 80 h 372"/>
                  <a:gd name="T20" fmla="*/ 48 w 472"/>
                  <a:gd name="T21" fmla="*/ 70 h 372"/>
                  <a:gd name="T22" fmla="*/ 70 w 472"/>
                  <a:gd name="T23" fmla="*/ 80 h 372"/>
                  <a:gd name="T24" fmla="*/ 78 w 472"/>
                  <a:gd name="T25" fmla="*/ 122 h 372"/>
                  <a:gd name="T26" fmla="*/ 82 w 472"/>
                  <a:gd name="T27" fmla="*/ 160 h 372"/>
                  <a:gd name="T28" fmla="*/ 98 w 472"/>
                  <a:gd name="T29" fmla="*/ 192 h 372"/>
                  <a:gd name="T30" fmla="*/ 114 w 472"/>
                  <a:gd name="T31" fmla="*/ 200 h 372"/>
                  <a:gd name="T32" fmla="*/ 108 w 472"/>
                  <a:gd name="T33" fmla="*/ 156 h 372"/>
                  <a:gd name="T34" fmla="*/ 110 w 472"/>
                  <a:gd name="T35" fmla="*/ 72 h 372"/>
                  <a:gd name="T36" fmla="*/ 122 w 472"/>
                  <a:gd name="T37" fmla="*/ 34 h 372"/>
                  <a:gd name="T38" fmla="*/ 136 w 472"/>
                  <a:gd name="T39" fmla="*/ 16 h 372"/>
                  <a:gd name="T40" fmla="*/ 158 w 472"/>
                  <a:gd name="T41" fmla="*/ 4 h 372"/>
                  <a:gd name="T42" fmla="*/ 194 w 472"/>
                  <a:gd name="T43" fmla="*/ 8 h 372"/>
                  <a:gd name="T44" fmla="*/ 202 w 472"/>
                  <a:gd name="T45" fmla="*/ 22 h 372"/>
                  <a:gd name="T46" fmla="*/ 198 w 472"/>
                  <a:gd name="T47" fmla="*/ 42 h 372"/>
                  <a:gd name="T48" fmla="*/ 194 w 472"/>
                  <a:gd name="T49" fmla="*/ 58 h 372"/>
                  <a:gd name="T50" fmla="*/ 196 w 472"/>
                  <a:gd name="T51" fmla="*/ 122 h 372"/>
                  <a:gd name="T52" fmla="*/ 210 w 472"/>
                  <a:gd name="T53" fmla="*/ 188 h 372"/>
                  <a:gd name="T54" fmla="*/ 218 w 472"/>
                  <a:gd name="T55" fmla="*/ 126 h 372"/>
                  <a:gd name="T56" fmla="*/ 238 w 472"/>
                  <a:gd name="T57" fmla="*/ 70 h 372"/>
                  <a:gd name="T58" fmla="*/ 260 w 472"/>
                  <a:gd name="T59" fmla="*/ 50 h 372"/>
                  <a:gd name="T60" fmla="*/ 286 w 472"/>
                  <a:gd name="T61" fmla="*/ 46 h 372"/>
                  <a:gd name="T62" fmla="*/ 306 w 472"/>
                  <a:gd name="T63" fmla="*/ 62 h 372"/>
                  <a:gd name="T64" fmla="*/ 312 w 472"/>
                  <a:gd name="T65" fmla="*/ 86 h 372"/>
                  <a:gd name="T66" fmla="*/ 306 w 472"/>
                  <a:gd name="T67" fmla="*/ 100 h 372"/>
                  <a:gd name="T68" fmla="*/ 290 w 472"/>
                  <a:gd name="T69" fmla="*/ 144 h 372"/>
                  <a:gd name="T70" fmla="*/ 282 w 472"/>
                  <a:gd name="T71" fmla="*/ 188 h 372"/>
                  <a:gd name="T72" fmla="*/ 290 w 472"/>
                  <a:gd name="T73" fmla="*/ 234 h 372"/>
                  <a:gd name="T74" fmla="*/ 310 w 472"/>
                  <a:gd name="T75" fmla="*/ 246 h 372"/>
                  <a:gd name="T76" fmla="*/ 328 w 472"/>
                  <a:gd name="T77" fmla="*/ 240 h 372"/>
                  <a:gd name="T78" fmla="*/ 346 w 472"/>
                  <a:gd name="T79" fmla="*/ 228 h 372"/>
                  <a:gd name="T80" fmla="*/ 396 w 472"/>
                  <a:gd name="T81" fmla="*/ 206 h 372"/>
                  <a:gd name="T82" fmla="*/ 434 w 472"/>
                  <a:gd name="T83" fmla="*/ 202 h 372"/>
                  <a:gd name="T84" fmla="*/ 448 w 472"/>
                  <a:gd name="T85" fmla="*/ 210 h 372"/>
                  <a:gd name="T86" fmla="*/ 464 w 472"/>
                  <a:gd name="T87" fmla="*/ 238 h 372"/>
                  <a:gd name="T88" fmla="*/ 472 w 472"/>
                  <a:gd name="T89" fmla="*/ 260 h 372"/>
                  <a:gd name="T90" fmla="*/ 358 w 472"/>
                  <a:gd name="T91" fmla="*/ 314 h 372"/>
                  <a:gd name="T92" fmla="*/ 252 w 472"/>
                  <a:gd name="T93" fmla="*/ 358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72" h="372">
                    <a:moveTo>
                      <a:pt x="252" y="358"/>
                    </a:moveTo>
                    <a:lnTo>
                      <a:pt x="252" y="358"/>
                    </a:lnTo>
                    <a:lnTo>
                      <a:pt x="232" y="364"/>
                    </a:lnTo>
                    <a:lnTo>
                      <a:pt x="210" y="370"/>
                    </a:lnTo>
                    <a:lnTo>
                      <a:pt x="186" y="372"/>
                    </a:lnTo>
                    <a:lnTo>
                      <a:pt x="162" y="372"/>
                    </a:lnTo>
                    <a:lnTo>
                      <a:pt x="148" y="370"/>
                    </a:lnTo>
                    <a:lnTo>
                      <a:pt x="136" y="366"/>
                    </a:lnTo>
                    <a:lnTo>
                      <a:pt x="122" y="360"/>
                    </a:lnTo>
                    <a:lnTo>
                      <a:pt x="110" y="354"/>
                    </a:lnTo>
                    <a:lnTo>
                      <a:pt x="96" y="346"/>
                    </a:lnTo>
                    <a:lnTo>
                      <a:pt x="82" y="334"/>
                    </a:lnTo>
                    <a:lnTo>
                      <a:pt x="70" y="322"/>
                    </a:lnTo>
                    <a:lnTo>
                      <a:pt x="56" y="306"/>
                    </a:lnTo>
                    <a:lnTo>
                      <a:pt x="56" y="306"/>
                    </a:lnTo>
                    <a:lnTo>
                      <a:pt x="44" y="290"/>
                    </a:lnTo>
                    <a:lnTo>
                      <a:pt x="32" y="272"/>
                    </a:lnTo>
                    <a:lnTo>
                      <a:pt x="24" y="256"/>
                    </a:lnTo>
                    <a:lnTo>
                      <a:pt x="16" y="238"/>
                    </a:lnTo>
                    <a:lnTo>
                      <a:pt x="10" y="220"/>
                    </a:lnTo>
                    <a:lnTo>
                      <a:pt x="4" y="202"/>
                    </a:lnTo>
                    <a:lnTo>
                      <a:pt x="2" y="184"/>
                    </a:lnTo>
                    <a:lnTo>
                      <a:pt x="0" y="168"/>
                    </a:lnTo>
                    <a:lnTo>
                      <a:pt x="0" y="152"/>
                    </a:lnTo>
                    <a:lnTo>
                      <a:pt x="0" y="136"/>
                    </a:lnTo>
                    <a:lnTo>
                      <a:pt x="2" y="122"/>
                    </a:lnTo>
                    <a:lnTo>
                      <a:pt x="6" y="110"/>
                    </a:lnTo>
                    <a:lnTo>
                      <a:pt x="12" y="98"/>
                    </a:lnTo>
                    <a:lnTo>
                      <a:pt x="18" y="88"/>
                    </a:lnTo>
                    <a:lnTo>
                      <a:pt x="26" y="80"/>
                    </a:lnTo>
                    <a:lnTo>
                      <a:pt x="36" y="74"/>
                    </a:lnTo>
                    <a:lnTo>
                      <a:pt x="36" y="74"/>
                    </a:lnTo>
                    <a:lnTo>
                      <a:pt x="48" y="70"/>
                    </a:lnTo>
                    <a:lnTo>
                      <a:pt x="56" y="68"/>
                    </a:lnTo>
                    <a:lnTo>
                      <a:pt x="64" y="72"/>
                    </a:lnTo>
                    <a:lnTo>
                      <a:pt x="70" y="80"/>
                    </a:lnTo>
                    <a:lnTo>
                      <a:pt x="74" y="90"/>
                    </a:lnTo>
                    <a:lnTo>
                      <a:pt x="78" y="104"/>
                    </a:lnTo>
                    <a:lnTo>
                      <a:pt x="78" y="122"/>
                    </a:lnTo>
                    <a:lnTo>
                      <a:pt x="80" y="142"/>
                    </a:lnTo>
                    <a:lnTo>
                      <a:pt x="80" y="142"/>
                    </a:lnTo>
                    <a:lnTo>
                      <a:pt x="82" y="160"/>
                    </a:lnTo>
                    <a:lnTo>
                      <a:pt x="86" y="174"/>
                    </a:lnTo>
                    <a:lnTo>
                      <a:pt x="92" y="186"/>
                    </a:lnTo>
                    <a:lnTo>
                      <a:pt x="98" y="192"/>
                    </a:lnTo>
                    <a:lnTo>
                      <a:pt x="104" y="196"/>
                    </a:lnTo>
                    <a:lnTo>
                      <a:pt x="110" y="198"/>
                    </a:lnTo>
                    <a:lnTo>
                      <a:pt x="114" y="200"/>
                    </a:lnTo>
                    <a:lnTo>
                      <a:pt x="114" y="200"/>
                    </a:lnTo>
                    <a:lnTo>
                      <a:pt x="112" y="180"/>
                    </a:lnTo>
                    <a:lnTo>
                      <a:pt x="108" y="156"/>
                    </a:lnTo>
                    <a:lnTo>
                      <a:pt x="108" y="130"/>
                    </a:lnTo>
                    <a:lnTo>
                      <a:pt x="108" y="100"/>
                    </a:lnTo>
                    <a:lnTo>
                      <a:pt x="110" y="72"/>
                    </a:lnTo>
                    <a:lnTo>
                      <a:pt x="114" y="58"/>
                    </a:lnTo>
                    <a:lnTo>
                      <a:pt x="118" y="46"/>
                    </a:lnTo>
                    <a:lnTo>
                      <a:pt x="122" y="34"/>
                    </a:lnTo>
                    <a:lnTo>
                      <a:pt x="130" y="24"/>
                    </a:lnTo>
                    <a:lnTo>
                      <a:pt x="130" y="24"/>
                    </a:lnTo>
                    <a:lnTo>
                      <a:pt x="136" y="16"/>
                    </a:lnTo>
                    <a:lnTo>
                      <a:pt x="144" y="10"/>
                    </a:lnTo>
                    <a:lnTo>
                      <a:pt x="150" y="6"/>
                    </a:lnTo>
                    <a:lnTo>
                      <a:pt x="158" y="4"/>
                    </a:lnTo>
                    <a:lnTo>
                      <a:pt x="172" y="0"/>
                    </a:lnTo>
                    <a:lnTo>
                      <a:pt x="184" y="2"/>
                    </a:lnTo>
                    <a:lnTo>
                      <a:pt x="194" y="8"/>
                    </a:lnTo>
                    <a:lnTo>
                      <a:pt x="198" y="12"/>
                    </a:lnTo>
                    <a:lnTo>
                      <a:pt x="200" y="16"/>
                    </a:lnTo>
                    <a:lnTo>
                      <a:pt x="202" y="22"/>
                    </a:lnTo>
                    <a:lnTo>
                      <a:pt x="202" y="28"/>
                    </a:lnTo>
                    <a:lnTo>
                      <a:pt x="202" y="34"/>
                    </a:lnTo>
                    <a:lnTo>
                      <a:pt x="198" y="42"/>
                    </a:lnTo>
                    <a:lnTo>
                      <a:pt x="198" y="42"/>
                    </a:lnTo>
                    <a:lnTo>
                      <a:pt x="196" y="48"/>
                    </a:lnTo>
                    <a:lnTo>
                      <a:pt x="194" y="58"/>
                    </a:lnTo>
                    <a:lnTo>
                      <a:pt x="192" y="78"/>
                    </a:lnTo>
                    <a:lnTo>
                      <a:pt x="192" y="98"/>
                    </a:lnTo>
                    <a:lnTo>
                      <a:pt x="196" y="122"/>
                    </a:lnTo>
                    <a:lnTo>
                      <a:pt x="202" y="162"/>
                    </a:lnTo>
                    <a:lnTo>
                      <a:pt x="210" y="188"/>
                    </a:lnTo>
                    <a:lnTo>
                      <a:pt x="210" y="188"/>
                    </a:lnTo>
                    <a:lnTo>
                      <a:pt x="212" y="170"/>
                    </a:lnTo>
                    <a:lnTo>
                      <a:pt x="214" y="150"/>
                    </a:lnTo>
                    <a:lnTo>
                      <a:pt x="218" y="126"/>
                    </a:lnTo>
                    <a:lnTo>
                      <a:pt x="224" y="102"/>
                    </a:lnTo>
                    <a:lnTo>
                      <a:pt x="232" y="80"/>
                    </a:lnTo>
                    <a:lnTo>
                      <a:pt x="238" y="70"/>
                    </a:lnTo>
                    <a:lnTo>
                      <a:pt x="244" y="62"/>
                    </a:lnTo>
                    <a:lnTo>
                      <a:pt x="252" y="54"/>
                    </a:lnTo>
                    <a:lnTo>
                      <a:pt x="260" y="50"/>
                    </a:lnTo>
                    <a:lnTo>
                      <a:pt x="260" y="50"/>
                    </a:lnTo>
                    <a:lnTo>
                      <a:pt x="274" y="46"/>
                    </a:lnTo>
                    <a:lnTo>
                      <a:pt x="286" y="46"/>
                    </a:lnTo>
                    <a:lnTo>
                      <a:pt x="294" y="50"/>
                    </a:lnTo>
                    <a:lnTo>
                      <a:pt x="302" y="54"/>
                    </a:lnTo>
                    <a:lnTo>
                      <a:pt x="306" y="62"/>
                    </a:lnTo>
                    <a:lnTo>
                      <a:pt x="310" y="68"/>
                    </a:lnTo>
                    <a:lnTo>
                      <a:pt x="312" y="78"/>
                    </a:lnTo>
                    <a:lnTo>
                      <a:pt x="312" y="86"/>
                    </a:lnTo>
                    <a:lnTo>
                      <a:pt x="312" y="86"/>
                    </a:lnTo>
                    <a:lnTo>
                      <a:pt x="310" y="92"/>
                    </a:lnTo>
                    <a:lnTo>
                      <a:pt x="306" y="100"/>
                    </a:lnTo>
                    <a:lnTo>
                      <a:pt x="298" y="118"/>
                    </a:lnTo>
                    <a:lnTo>
                      <a:pt x="294" y="130"/>
                    </a:lnTo>
                    <a:lnTo>
                      <a:pt x="290" y="144"/>
                    </a:lnTo>
                    <a:lnTo>
                      <a:pt x="286" y="164"/>
                    </a:lnTo>
                    <a:lnTo>
                      <a:pt x="282" y="188"/>
                    </a:lnTo>
                    <a:lnTo>
                      <a:pt x="282" y="188"/>
                    </a:lnTo>
                    <a:lnTo>
                      <a:pt x="282" y="212"/>
                    </a:lnTo>
                    <a:lnTo>
                      <a:pt x="286" y="228"/>
                    </a:lnTo>
                    <a:lnTo>
                      <a:pt x="290" y="234"/>
                    </a:lnTo>
                    <a:lnTo>
                      <a:pt x="292" y="240"/>
                    </a:lnTo>
                    <a:lnTo>
                      <a:pt x="300" y="244"/>
                    </a:lnTo>
                    <a:lnTo>
                      <a:pt x="310" y="246"/>
                    </a:lnTo>
                    <a:lnTo>
                      <a:pt x="318" y="246"/>
                    </a:lnTo>
                    <a:lnTo>
                      <a:pt x="324" y="242"/>
                    </a:lnTo>
                    <a:lnTo>
                      <a:pt x="328" y="240"/>
                    </a:lnTo>
                    <a:lnTo>
                      <a:pt x="328" y="240"/>
                    </a:lnTo>
                    <a:lnTo>
                      <a:pt x="334" y="234"/>
                    </a:lnTo>
                    <a:lnTo>
                      <a:pt x="346" y="228"/>
                    </a:lnTo>
                    <a:lnTo>
                      <a:pt x="360" y="220"/>
                    </a:lnTo>
                    <a:lnTo>
                      <a:pt x="378" y="212"/>
                    </a:lnTo>
                    <a:lnTo>
                      <a:pt x="396" y="206"/>
                    </a:lnTo>
                    <a:lnTo>
                      <a:pt x="412" y="202"/>
                    </a:lnTo>
                    <a:lnTo>
                      <a:pt x="428" y="200"/>
                    </a:lnTo>
                    <a:lnTo>
                      <a:pt x="434" y="202"/>
                    </a:lnTo>
                    <a:lnTo>
                      <a:pt x="440" y="204"/>
                    </a:lnTo>
                    <a:lnTo>
                      <a:pt x="440" y="204"/>
                    </a:lnTo>
                    <a:lnTo>
                      <a:pt x="448" y="210"/>
                    </a:lnTo>
                    <a:lnTo>
                      <a:pt x="454" y="218"/>
                    </a:lnTo>
                    <a:lnTo>
                      <a:pt x="460" y="228"/>
                    </a:lnTo>
                    <a:lnTo>
                      <a:pt x="464" y="238"/>
                    </a:lnTo>
                    <a:lnTo>
                      <a:pt x="470" y="252"/>
                    </a:lnTo>
                    <a:lnTo>
                      <a:pt x="472" y="260"/>
                    </a:lnTo>
                    <a:lnTo>
                      <a:pt x="472" y="260"/>
                    </a:lnTo>
                    <a:lnTo>
                      <a:pt x="430" y="280"/>
                    </a:lnTo>
                    <a:lnTo>
                      <a:pt x="358" y="314"/>
                    </a:lnTo>
                    <a:lnTo>
                      <a:pt x="358" y="314"/>
                    </a:lnTo>
                    <a:lnTo>
                      <a:pt x="330" y="328"/>
                    </a:lnTo>
                    <a:lnTo>
                      <a:pt x="304" y="338"/>
                    </a:lnTo>
                    <a:lnTo>
                      <a:pt x="252" y="358"/>
                    </a:lnTo>
                    <a:close/>
                  </a:path>
                </a:pathLst>
              </a:custGeom>
              <a:solidFill>
                <a:srgbClr val="FEDC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13" name="Freeform 73"/>
              <p:cNvSpPr>
                <a:spLocks/>
              </p:cNvSpPr>
              <p:nvPr/>
            </p:nvSpPr>
            <p:spPr bwMode="auto">
              <a:xfrm>
                <a:off x="1313308" y="3915331"/>
                <a:ext cx="374650" cy="295275"/>
              </a:xfrm>
              <a:custGeom>
                <a:avLst/>
                <a:gdLst>
                  <a:gd name="T0" fmla="*/ 232 w 472"/>
                  <a:gd name="T1" fmla="*/ 364 h 372"/>
                  <a:gd name="T2" fmla="*/ 162 w 472"/>
                  <a:gd name="T3" fmla="*/ 372 h 372"/>
                  <a:gd name="T4" fmla="*/ 122 w 472"/>
                  <a:gd name="T5" fmla="*/ 360 h 372"/>
                  <a:gd name="T6" fmla="*/ 82 w 472"/>
                  <a:gd name="T7" fmla="*/ 334 h 372"/>
                  <a:gd name="T8" fmla="*/ 56 w 472"/>
                  <a:gd name="T9" fmla="*/ 306 h 372"/>
                  <a:gd name="T10" fmla="*/ 24 w 472"/>
                  <a:gd name="T11" fmla="*/ 256 h 372"/>
                  <a:gd name="T12" fmla="*/ 4 w 472"/>
                  <a:gd name="T13" fmla="*/ 202 h 372"/>
                  <a:gd name="T14" fmla="*/ 0 w 472"/>
                  <a:gd name="T15" fmla="*/ 152 h 372"/>
                  <a:gd name="T16" fmla="*/ 6 w 472"/>
                  <a:gd name="T17" fmla="*/ 110 h 372"/>
                  <a:gd name="T18" fmla="*/ 26 w 472"/>
                  <a:gd name="T19" fmla="*/ 80 h 372"/>
                  <a:gd name="T20" fmla="*/ 48 w 472"/>
                  <a:gd name="T21" fmla="*/ 70 h 372"/>
                  <a:gd name="T22" fmla="*/ 70 w 472"/>
                  <a:gd name="T23" fmla="*/ 80 h 372"/>
                  <a:gd name="T24" fmla="*/ 78 w 472"/>
                  <a:gd name="T25" fmla="*/ 122 h 372"/>
                  <a:gd name="T26" fmla="*/ 82 w 472"/>
                  <a:gd name="T27" fmla="*/ 160 h 372"/>
                  <a:gd name="T28" fmla="*/ 98 w 472"/>
                  <a:gd name="T29" fmla="*/ 192 h 372"/>
                  <a:gd name="T30" fmla="*/ 114 w 472"/>
                  <a:gd name="T31" fmla="*/ 200 h 372"/>
                  <a:gd name="T32" fmla="*/ 108 w 472"/>
                  <a:gd name="T33" fmla="*/ 156 h 372"/>
                  <a:gd name="T34" fmla="*/ 110 w 472"/>
                  <a:gd name="T35" fmla="*/ 72 h 372"/>
                  <a:gd name="T36" fmla="*/ 122 w 472"/>
                  <a:gd name="T37" fmla="*/ 34 h 372"/>
                  <a:gd name="T38" fmla="*/ 136 w 472"/>
                  <a:gd name="T39" fmla="*/ 16 h 372"/>
                  <a:gd name="T40" fmla="*/ 158 w 472"/>
                  <a:gd name="T41" fmla="*/ 4 h 372"/>
                  <a:gd name="T42" fmla="*/ 194 w 472"/>
                  <a:gd name="T43" fmla="*/ 8 h 372"/>
                  <a:gd name="T44" fmla="*/ 202 w 472"/>
                  <a:gd name="T45" fmla="*/ 22 h 372"/>
                  <a:gd name="T46" fmla="*/ 198 w 472"/>
                  <a:gd name="T47" fmla="*/ 42 h 372"/>
                  <a:gd name="T48" fmla="*/ 194 w 472"/>
                  <a:gd name="T49" fmla="*/ 58 h 372"/>
                  <a:gd name="T50" fmla="*/ 196 w 472"/>
                  <a:gd name="T51" fmla="*/ 122 h 372"/>
                  <a:gd name="T52" fmla="*/ 210 w 472"/>
                  <a:gd name="T53" fmla="*/ 188 h 372"/>
                  <a:gd name="T54" fmla="*/ 218 w 472"/>
                  <a:gd name="T55" fmla="*/ 126 h 372"/>
                  <a:gd name="T56" fmla="*/ 238 w 472"/>
                  <a:gd name="T57" fmla="*/ 70 h 372"/>
                  <a:gd name="T58" fmla="*/ 260 w 472"/>
                  <a:gd name="T59" fmla="*/ 50 h 372"/>
                  <a:gd name="T60" fmla="*/ 286 w 472"/>
                  <a:gd name="T61" fmla="*/ 46 h 372"/>
                  <a:gd name="T62" fmla="*/ 306 w 472"/>
                  <a:gd name="T63" fmla="*/ 62 h 372"/>
                  <a:gd name="T64" fmla="*/ 312 w 472"/>
                  <a:gd name="T65" fmla="*/ 86 h 372"/>
                  <a:gd name="T66" fmla="*/ 306 w 472"/>
                  <a:gd name="T67" fmla="*/ 100 h 372"/>
                  <a:gd name="T68" fmla="*/ 290 w 472"/>
                  <a:gd name="T69" fmla="*/ 144 h 372"/>
                  <a:gd name="T70" fmla="*/ 282 w 472"/>
                  <a:gd name="T71" fmla="*/ 188 h 372"/>
                  <a:gd name="T72" fmla="*/ 290 w 472"/>
                  <a:gd name="T73" fmla="*/ 234 h 372"/>
                  <a:gd name="T74" fmla="*/ 310 w 472"/>
                  <a:gd name="T75" fmla="*/ 246 h 372"/>
                  <a:gd name="T76" fmla="*/ 328 w 472"/>
                  <a:gd name="T77" fmla="*/ 240 h 372"/>
                  <a:gd name="T78" fmla="*/ 346 w 472"/>
                  <a:gd name="T79" fmla="*/ 228 h 372"/>
                  <a:gd name="T80" fmla="*/ 396 w 472"/>
                  <a:gd name="T81" fmla="*/ 206 h 372"/>
                  <a:gd name="T82" fmla="*/ 434 w 472"/>
                  <a:gd name="T83" fmla="*/ 202 h 372"/>
                  <a:gd name="T84" fmla="*/ 448 w 472"/>
                  <a:gd name="T85" fmla="*/ 210 h 372"/>
                  <a:gd name="T86" fmla="*/ 464 w 472"/>
                  <a:gd name="T87" fmla="*/ 238 h 372"/>
                  <a:gd name="T88" fmla="*/ 472 w 472"/>
                  <a:gd name="T89" fmla="*/ 260 h 372"/>
                  <a:gd name="T90" fmla="*/ 358 w 472"/>
                  <a:gd name="T91" fmla="*/ 314 h 372"/>
                  <a:gd name="T92" fmla="*/ 252 w 472"/>
                  <a:gd name="T93" fmla="*/ 358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72" h="372">
                    <a:moveTo>
                      <a:pt x="252" y="358"/>
                    </a:moveTo>
                    <a:lnTo>
                      <a:pt x="252" y="358"/>
                    </a:lnTo>
                    <a:lnTo>
                      <a:pt x="232" y="364"/>
                    </a:lnTo>
                    <a:lnTo>
                      <a:pt x="210" y="370"/>
                    </a:lnTo>
                    <a:lnTo>
                      <a:pt x="186" y="372"/>
                    </a:lnTo>
                    <a:lnTo>
                      <a:pt x="162" y="372"/>
                    </a:lnTo>
                    <a:lnTo>
                      <a:pt x="148" y="370"/>
                    </a:lnTo>
                    <a:lnTo>
                      <a:pt x="136" y="366"/>
                    </a:lnTo>
                    <a:lnTo>
                      <a:pt x="122" y="360"/>
                    </a:lnTo>
                    <a:lnTo>
                      <a:pt x="110" y="354"/>
                    </a:lnTo>
                    <a:lnTo>
                      <a:pt x="96" y="346"/>
                    </a:lnTo>
                    <a:lnTo>
                      <a:pt x="82" y="334"/>
                    </a:lnTo>
                    <a:lnTo>
                      <a:pt x="70" y="322"/>
                    </a:lnTo>
                    <a:lnTo>
                      <a:pt x="56" y="306"/>
                    </a:lnTo>
                    <a:lnTo>
                      <a:pt x="56" y="306"/>
                    </a:lnTo>
                    <a:lnTo>
                      <a:pt x="44" y="290"/>
                    </a:lnTo>
                    <a:lnTo>
                      <a:pt x="32" y="272"/>
                    </a:lnTo>
                    <a:lnTo>
                      <a:pt x="24" y="256"/>
                    </a:lnTo>
                    <a:lnTo>
                      <a:pt x="16" y="238"/>
                    </a:lnTo>
                    <a:lnTo>
                      <a:pt x="10" y="220"/>
                    </a:lnTo>
                    <a:lnTo>
                      <a:pt x="4" y="202"/>
                    </a:lnTo>
                    <a:lnTo>
                      <a:pt x="2" y="184"/>
                    </a:lnTo>
                    <a:lnTo>
                      <a:pt x="0" y="168"/>
                    </a:lnTo>
                    <a:lnTo>
                      <a:pt x="0" y="152"/>
                    </a:lnTo>
                    <a:lnTo>
                      <a:pt x="0" y="136"/>
                    </a:lnTo>
                    <a:lnTo>
                      <a:pt x="2" y="122"/>
                    </a:lnTo>
                    <a:lnTo>
                      <a:pt x="6" y="110"/>
                    </a:lnTo>
                    <a:lnTo>
                      <a:pt x="12" y="98"/>
                    </a:lnTo>
                    <a:lnTo>
                      <a:pt x="18" y="88"/>
                    </a:lnTo>
                    <a:lnTo>
                      <a:pt x="26" y="80"/>
                    </a:lnTo>
                    <a:lnTo>
                      <a:pt x="36" y="74"/>
                    </a:lnTo>
                    <a:lnTo>
                      <a:pt x="36" y="74"/>
                    </a:lnTo>
                    <a:lnTo>
                      <a:pt x="48" y="70"/>
                    </a:lnTo>
                    <a:lnTo>
                      <a:pt x="56" y="68"/>
                    </a:lnTo>
                    <a:lnTo>
                      <a:pt x="64" y="72"/>
                    </a:lnTo>
                    <a:lnTo>
                      <a:pt x="70" y="80"/>
                    </a:lnTo>
                    <a:lnTo>
                      <a:pt x="74" y="90"/>
                    </a:lnTo>
                    <a:lnTo>
                      <a:pt x="78" y="104"/>
                    </a:lnTo>
                    <a:lnTo>
                      <a:pt x="78" y="122"/>
                    </a:lnTo>
                    <a:lnTo>
                      <a:pt x="80" y="142"/>
                    </a:lnTo>
                    <a:lnTo>
                      <a:pt x="80" y="142"/>
                    </a:lnTo>
                    <a:lnTo>
                      <a:pt x="82" y="160"/>
                    </a:lnTo>
                    <a:lnTo>
                      <a:pt x="86" y="174"/>
                    </a:lnTo>
                    <a:lnTo>
                      <a:pt x="92" y="186"/>
                    </a:lnTo>
                    <a:lnTo>
                      <a:pt x="98" y="192"/>
                    </a:lnTo>
                    <a:lnTo>
                      <a:pt x="104" y="196"/>
                    </a:lnTo>
                    <a:lnTo>
                      <a:pt x="110" y="198"/>
                    </a:lnTo>
                    <a:lnTo>
                      <a:pt x="114" y="200"/>
                    </a:lnTo>
                    <a:lnTo>
                      <a:pt x="114" y="200"/>
                    </a:lnTo>
                    <a:lnTo>
                      <a:pt x="112" y="180"/>
                    </a:lnTo>
                    <a:lnTo>
                      <a:pt x="108" y="156"/>
                    </a:lnTo>
                    <a:lnTo>
                      <a:pt x="108" y="130"/>
                    </a:lnTo>
                    <a:lnTo>
                      <a:pt x="108" y="100"/>
                    </a:lnTo>
                    <a:lnTo>
                      <a:pt x="110" y="72"/>
                    </a:lnTo>
                    <a:lnTo>
                      <a:pt x="114" y="58"/>
                    </a:lnTo>
                    <a:lnTo>
                      <a:pt x="118" y="46"/>
                    </a:lnTo>
                    <a:lnTo>
                      <a:pt x="122" y="34"/>
                    </a:lnTo>
                    <a:lnTo>
                      <a:pt x="130" y="24"/>
                    </a:lnTo>
                    <a:lnTo>
                      <a:pt x="130" y="24"/>
                    </a:lnTo>
                    <a:lnTo>
                      <a:pt x="136" y="16"/>
                    </a:lnTo>
                    <a:lnTo>
                      <a:pt x="144" y="10"/>
                    </a:lnTo>
                    <a:lnTo>
                      <a:pt x="150" y="6"/>
                    </a:lnTo>
                    <a:lnTo>
                      <a:pt x="158" y="4"/>
                    </a:lnTo>
                    <a:lnTo>
                      <a:pt x="172" y="0"/>
                    </a:lnTo>
                    <a:lnTo>
                      <a:pt x="184" y="2"/>
                    </a:lnTo>
                    <a:lnTo>
                      <a:pt x="194" y="8"/>
                    </a:lnTo>
                    <a:lnTo>
                      <a:pt x="198" y="12"/>
                    </a:lnTo>
                    <a:lnTo>
                      <a:pt x="200" y="16"/>
                    </a:lnTo>
                    <a:lnTo>
                      <a:pt x="202" y="22"/>
                    </a:lnTo>
                    <a:lnTo>
                      <a:pt x="202" y="28"/>
                    </a:lnTo>
                    <a:lnTo>
                      <a:pt x="202" y="34"/>
                    </a:lnTo>
                    <a:lnTo>
                      <a:pt x="198" y="42"/>
                    </a:lnTo>
                    <a:lnTo>
                      <a:pt x="198" y="42"/>
                    </a:lnTo>
                    <a:lnTo>
                      <a:pt x="196" y="48"/>
                    </a:lnTo>
                    <a:lnTo>
                      <a:pt x="194" y="58"/>
                    </a:lnTo>
                    <a:lnTo>
                      <a:pt x="192" y="78"/>
                    </a:lnTo>
                    <a:lnTo>
                      <a:pt x="192" y="98"/>
                    </a:lnTo>
                    <a:lnTo>
                      <a:pt x="196" y="122"/>
                    </a:lnTo>
                    <a:lnTo>
                      <a:pt x="202" y="162"/>
                    </a:lnTo>
                    <a:lnTo>
                      <a:pt x="210" y="188"/>
                    </a:lnTo>
                    <a:lnTo>
                      <a:pt x="210" y="188"/>
                    </a:lnTo>
                    <a:lnTo>
                      <a:pt x="212" y="170"/>
                    </a:lnTo>
                    <a:lnTo>
                      <a:pt x="214" y="150"/>
                    </a:lnTo>
                    <a:lnTo>
                      <a:pt x="218" y="126"/>
                    </a:lnTo>
                    <a:lnTo>
                      <a:pt x="224" y="102"/>
                    </a:lnTo>
                    <a:lnTo>
                      <a:pt x="232" y="80"/>
                    </a:lnTo>
                    <a:lnTo>
                      <a:pt x="238" y="70"/>
                    </a:lnTo>
                    <a:lnTo>
                      <a:pt x="244" y="62"/>
                    </a:lnTo>
                    <a:lnTo>
                      <a:pt x="252" y="54"/>
                    </a:lnTo>
                    <a:lnTo>
                      <a:pt x="260" y="50"/>
                    </a:lnTo>
                    <a:lnTo>
                      <a:pt x="260" y="50"/>
                    </a:lnTo>
                    <a:lnTo>
                      <a:pt x="274" y="46"/>
                    </a:lnTo>
                    <a:lnTo>
                      <a:pt x="286" y="46"/>
                    </a:lnTo>
                    <a:lnTo>
                      <a:pt x="294" y="50"/>
                    </a:lnTo>
                    <a:lnTo>
                      <a:pt x="302" y="54"/>
                    </a:lnTo>
                    <a:lnTo>
                      <a:pt x="306" y="62"/>
                    </a:lnTo>
                    <a:lnTo>
                      <a:pt x="310" y="68"/>
                    </a:lnTo>
                    <a:lnTo>
                      <a:pt x="312" y="78"/>
                    </a:lnTo>
                    <a:lnTo>
                      <a:pt x="312" y="86"/>
                    </a:lnTo>
                    <a:lnTo>
                      <a:pt x="312" y="86"/>
                    </a:lnTo>
                    <a:lnTo>
                      <a:pt x="310" y="92"/>
                    </a:lnTo>
                    <a:lnTo>
                      <a:pt x="306" y="100"/>
                    </a:lnTo>
                    <a:lnTo>
                      <a:pt x="298" y="118"/>
                    </a:lnTo>
                    <a:lnTo>
                      <a:pt x="294" y="130"/>
                    </a:lnTo>
                    <a:lnTo>
                      <a:pt x="290" y="144"/>
                    </a:lnTo>
                    <a:lnTo>
                      <a:pt x="286" y="164"/>
                    </a:lnTo>
                    <a:lnTo>
                      <a:pt x="282" y="188"/>
                    </a:lnTo>
                    <a:lnTo>
                      <a:pt x="282" y="188"/>
                    </a:lnTo>
                    <a:lnTo>
                      <a:pt x="282" y="212"/>
                    </a:lnTo>
                    <a:lnTo>
                      <a:pt x="286" y="228"/>
                    </a:lnTo>
                    <a:lnTo>
                      <a:pt x="290" y="234"/>
                    </a:lnTo>
                    <a:lnTo>
                      <a:pt x="292" y="240"/>
                    </a:lnTo>
                    <a:lnTo>
                      <a:pt x="300" y="244"/>
                    </a:lnTo>
                    <a:lnTo>
                      <a:pt x="310" y="246"/>
                    </a:lnTo>
                    <a:lnTo>
                      <a:pt x="318" y="246"/>
                    </a:lnTo>
                    <a:lnTo>
                      <a:pt x="324" y="242"/>
                    </a:lnTo>
                    <a:lnTo>
                      <a:pt x="328" y="240"/>
                    </a:lnTo>
                    <a:lnTo>
                      <a:pt x="328" y="240"/>
                    </a:lnTo>
                    <a:lnTo>
                      <a:pt x="334" y="234"/>
                    </a:lnTo>
                    <a:lnTo>
                      <a:pt x="346" y="228"/>
                    </a:lnTo>
                    <a:lnTo>
                      <a:pt x="360" y="220"/>
                    </a:lnTo>
                    <a:lnTo>
                      <a:pt x="378" y="212"/>
                    </a:lnTo>
                    <a:lnTo>
                      <a:pt x="396" y="206"/>
                    </a:lnTo>
                    <a:lnTo>
                      <a:pt x="412" y="202"/>
                    </a:lnTo>
                    <a:lnTo>
                      <a:pt x="428" y="200"/>
                    </a:lnTo>
                    <a:lnTo>
                      <a:pt x="434" y="202"/>
                    </a:lnTo>
                    <a:lnTo>
                      <a:pt x="440" y="204"/>
                    </a:lnTo>
                    <a:lnTo>
                      <a:pt x="440" y="204"/>
                    </a:lnTo>
                    <a:lnTo>
                      <a:pt x="448" y="210"/>
                    </a:lnTo>
                    <a:lnTo>
                      <a:pt x="454" y="218"/>
                    </a:lnTo>
                    <a:lnTo>
                      <a:pt x="460" y="228"/>
                    </a:lnTo>
                    <a:lnTo>
                      <a:pt x="464" y="238"/>
                    </a:lnTo>
                    <a:lnTo>
                      <a:pt x="470" y="252"/>
                    </a:lnTo>
                    <a:lnTo>
                      <a:pt x="472" y="260"/>
                    </a:lnTo>
                    <a:lnTo>
                      <a:pt x="472" y="260"/>
                    </a:lnTo>
                    <a:lnTo>
                      <a:pt x="430" y="280"/>
                    </a:lnTo>
                    <a:lnTo>
                      <a:pt x="358" y="314"/>
                    </a:lnTo>
                    <a:lnTo>
                      <a:pt x="358" y="314"/>
                    </a:lnTo>
                    <a:lnTo>
                      <a:pt x="330" y="328"/>
                    </a:lnTo>
                    <a:lnTo>
                      <a:pt x="304" y="338"/>
                    </a:lnTo>
                    <a:lnTo>
                      <a:pt x="252" y="35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14" name="Freeform 74"/>
              <p:cNvSpPr>
                <a:spLocks/>
              </p:cNvSpPr>
              <p:nvPr/>
            </p:nvSpPr>
            <p:spPr bwMode="auto">
              <a:xfrm>
                <a:off x="1432371" y="4112181"/>
                <a:ext cx="71438" cy="66675"/>
              </a:xfrm>
              <a:custGeom>
                <a:avLst/>
                <a:gdLst>
                  <a:gd name="T0" fmla="*/ 0 w 90"/>
                  <a:gd name="T1" fmla="*/ 12 h 84"/>
                  <a:gd name="T2" fmla="*/ 0 w 90"/>
                  <a:gd name="T3" fmla="*/ 12 h 84"/>
                  <a:gd name="T4" fmla="*/ 12 w 90"/>
                  <a:gd name="T5" fmla="*/ 10 h 84"/>
                  <a:gd name="T6" fmla="*/ 26 w 90"/>
                  <a:gd name="T7" fmla="*/ 8 h 84"/>
                  <a:gd name="T8" fmla="*/ 40 w 90"/>
                  <a:gd name="T9" fmla="*/ 12 h 84"/>
                  <a:gd name="T10" fmla="*/ 48 w 90"/>
                  <a:gd name="T11" fmla="*/ 14 h 84"/>
                  <a:gd name="T12" fmla="*/ 56 w 90"/>
                  <a:gd name="T13" fmla="*/ 18 h 84"/>
                  <a:gd name="T14" fmla="*/ 64 w 90"/>
                  <a:gd name="T15" fmla="*/ 24 h 84"/>
                  <a:gd name="T16" fmla="*/ 72 w 90"/>
                  <a:gd name="T17" fmla="*/ 32 h 84"/>
                  <a:gd name="T18" fmla="*/ 78 w 90"/>
                  <a:gd name="T19" fmla="*/ 42 h 84"/>
                  <a:gd name="T20" fmla="*/ 82 w 90"/>
                  <a:gd name="T21" fmla="*/ 54 h 84"/>
                  <a:gd name="T22" fmla="*/ 86 w 90"/>
                  <a:gd name="T23" fmla="*/ 68 h 84"/>
                  <a:gd name="T24" fmla="*/ 90 w 90"/>
                  <a:gd name="T25" fmla="*/ 84 h 84"/>
                  <a:gd name="T26" fmla="*/ 90 w 90"/>
                  <a:gd name="T27" fmla="*/ 84 h 84"/>
                  <a:gd name="T28" fmla="*/ 88 w 90"/>
                  <a:gd name="T29" fmla="*/ 66 h 84"/>
                  <a:gd name="T30" fmla="*/ 86 w 90"/>
                  <a:gd name="T31" fmla="*/ 48 h 84"/>
                  <a:gd name="T32" fmla="*/ 80 w 90"/>
                  <a:gd name="T33" fmla="*/ 30 h 84"/>
                  <a:gd name="T34" fmla="*/ 74 w 90"/>
                  <a:gd name="T35" fmla="*/ 20 h 84"/>
                  <a:gd name="T36" fmla="*/ 68 w 90"/>
                  <a:gd name="T37" fmla="*/ 14 h 84"/>
                  <a:gd name="T38" fmla="*/ 62 w 90"/>
                  <a:gd name="T39" fmla="*/ 6 h 84"/>
                  <a:gd name="T40" fmla="*/ 52 w 90"/>
                  <a:gd name="T41" fmla="*/ 2 h 84"/>
                  <a:gd name="T42" fmla="*/ 42 w 90"/>
                  <a:gd name="T43" fmla="*/ 0 h 84"/>
                  <a:gd name="T44" fmla="*/ 30 w 90"/>
                  <a:gd name="T45" fmla="*/ 0 h 84"/>
                  <a:gd name="T46" fmla="*/ 16 w 90"/>
                  <a:gd name="T47" fmla="*/ 4 h 84"/>
                  <a:gd name="T48" fmla="*/ 0 w 90"/>
                  <a:gd name="T49" fmla="*/ 12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0" h="84">
                    <a:moveTo>
                      <a:pt x="0" y="12"/>
                    </a:moveTo>
                    <a:lnTo>
                      <a:pt x="0" y="12"/>
                    </a:lnTo>
                    <a:lnTo>
                      <a:pt x="12" y="10"/>
                    </a:lnTo>
                    <a:lnTo>
                      <a:pt x="26" y="8"/>
                    </a:lnTo>
                    <a:lnTo>
                      <a:pt x="40" y="12"/>
                    </a:lnTo>
                    <a:lnTo>
                      <a:pt x="48" y="14"/>
                    </a:lnTo>
                    <a:lnTo>
                      <a:pt x="56" y="18"/>
                    </a:lnTo>
                    <a:lnTo>
                      <a:pt x="64" y="24"/>
                    </a:lnTo>
                    <a:lnTo>
                      <a:pt x="72" y="32"/>
                    </a:lnTo>
                    <a:lnTo>
                      <a:pt x="78" y="42"/>
                    </a:lnTo>
                    <a:lnTo>
                      <a:pt x="82" y="54"/>
                    </a:lnTo>
                    <a:lnTo>
                      <a:pt x="86" y="68"/>
                    </a:lnTo>
                    <a:lnTo>
                      <a:pt x="90" y="84"/>
                    </a:lnTo>
                    <a:lnTo>
                      <a:pt x="90" y="84"/>
                    </a:lnTo>
                    <a:lnTo>
                      <a:pt x="88" y="66"/>
                    </a:lnTo>
                    <a:lnTo>
                      <a:pt x="86" y="48"/>
                    </a:lnTo>
                    <a:lnTo>
                      <a:pt x="80" y="30"/>
                    </a:lnTo>
                    <a:lnTo>
                      <a:pt x="74" y="20"/>
                    </a:lnTo>
                    <a:lnTo>
                      <a:pt x="68" y="14"/>
                    </a:lnTo>
                    <a:lnTo>
                      <a:pt x="62" y="6"/>
                    </a:lnTo>
                    <a:lnTo>
                      <a:pt x="52" y="2"/>
                    </a:lnTo>
                    <a:lnTo>
                      <a:pt x="42" y="0"/>
                    </a:lnTo>
                    <a:lnTo>
                      <a:pt x="30" y="0"/>
                    </a:lnTo>
                    <a:lnTo>
                      <a:pt x="16" y="4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CB8F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15" name="Freeform 75"/>
              <p:cNvSpPr>
                <a:spLocks/>
              </p:cNvSpPr>
              <p:nvPr/>
            </p:nvSpPr>
            <p:spPr bwMode="auto">
              <a:xfrm>
                <a:off x="1432371" y="4112181"/>
                <a:ext cx="71438" cy="66675"/>
              </a:xfrm>
              <a:custGeom>
                <a:avLst/>
                <a:gdLst>
                  <a:gd name="T0" fmla="*/ 0 w 90"/>
                  <a:gd name="T1" fmla="*/ 12 h 84"/>
                  <a:gd name="T2" fmla="*/ 0 w 90"/>
                  <a:gd name="T3" fmla="*/ 12 h 84"/>
                  <a:gd name="T4" fmla="*/ 12 w 90"/>
                  <a:gd name="T5" fmla="*/ 10 h 84"/>
                  <a:gd name="T6" fmla="*/ 26 w 90"/>
                  <a:gd name="T7" fmla="*/ 8 h 84"/>
                  <a:gd name="T8" fmla="*/ 40 w 90"/>
                  <a:gd name="T9" fmla="*/ 12 h 84"/>
                  <a:gd name="T10" fmla="*/ 48 w 90"/>
                  <a:gd name="T11" fmla="*/ 14 h 84"/>
                  <a:gd name="T12" fmla="*/ 56 w 90"/>
                  <a:gd name="T13" fmla="*/ 18 h 84"/>
                  <a:gd name="T14" fmla="*/ 64 w 90"/>
                  <a:gd name="T15" fmla="*/ 24 h 84"/>
                  <a:gd name="T16" fmla="*/ 72 w 90"/>
                  <a:gd name="T17" fmla="*/ 32 h 84"/>
                  <a:gd name="T18" fmla="*/ 78 w 90"/>
                  <a:gd name="T19" fmla="*/ 42 h 84"/>
                  <a:gd name="T20" fmla="*/ 82 w 90"/>
                  <a:gd name="T21" fmla="*/ 54 h 84"/>
                  <a:gd name="T22" fmla="*/ 86 w 90"/>
                  <a:gd name="T23" fmla="*/ 68 h 84"/>
                  <a:gd name="T24" fmla="*/ 90 w 90"/>
                  <a:gd name="T25" fmla="*/ 84 h 84"/>
                  <a:gd name="T26" fmla="*/ 90 w 90"/>
                  <a:gd name="T27" fmla="*/ 84 h 84"/>
                  <a:gd name="T28" fmla="*/ 88 w 90"/>
                  <a:gd name="T29" fmla="*/ 66 h 84"/>
                  <a:gd name="T30" fmla="*/ 86 w 90"/>
                  <a:gd name="T31" fmla="*/ 48 h 84"/>
                  <a:gd name="T32" fmla="*/ 80 w 90"/>
                  <a:gd name="T33" fmla="*/ 30 h 84"/>
                  <a:gd name="T34" fmla="*/ 74 w 90"/>
                  <a:gd name="T35" fmla="*/ 20 h 84"/>
                  <a:gd name="T36" fmla="*/ 68 w 90"/>
                  <a:gd name="T37" fmla="*/ 14 h 84"/>
                  <a:gd name="T38" fmla="*/ 62 w 90"/>
                  <a:gd name="T39" fmla="*/ 6 h 84"/>
                  <a:gd name="T40" fmla="*/ 52 w 90"/>
                  <a:gd name="T41" fmla="*/ 2 h 84"/>
                  <a:gd name="T42" fmla="*/ 42 w 90"/>
                  <a:gd name="T43" fmla="*/ 0 h 84"/>
                  <a:gd name="T44" fmla="*/ 30 w 90"/>
                  <a:gd name="T45" fmla="*/ 0 h 84"/>
                  <a:gd name="T46" fmla="*/ 16 w 90"/>
                  <a:gd name="T47" fmla="*/ 4 h 84"/>
                  <a:gd name="T48" fmla="*/ 0 w 90"/>
                  <a:gd name="T49" fmla="*/ 12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0" h="84">
                    <a:moveTo>
                      <a:pt x="0" y="12"/>
                    </a:moveTo>
                    <a:lnTo>
                      <a:pt x="0" y="12"/>
                    </a:lnTo>
                    <a:lnTo>
                      <a:pt x="12" y="10"/>
                    </a:lnTo>
                    <a:lnTo>
                      <a:pt x="26" y="8"/>
                    </a:lnTo>
                    <a:lnTo>
                      <a:pt x="40" y="12"/>
                    </a:lnTo>
                    <a:lnTo>
                      <a:pt x="48" y="14"/>
                    </a:lnTo>
                    <a:lnTo>
                      <a:pt x="56" y="18"/>
                    </a:lnTo>
                    <a:lnTo>
                      <a:pt x="64" y="24"/>
                    </a:lnTo>
                    <a:lnTo>
                      <a:pt x="72" y="32"/>
                    </a:lnTo>
                    <a:lnTo>
                      <a:pt x="78" y="42"/>
                    </a:lnTo>
                    <a:lnTo>
                      <a:pt x="82" y="54"/>
                    </a:lnTo>
                    <a:lnTo>
                      <a:pt x="86" y="68"/>
                    </a:lnTo>
                    <a:lnTo>
                      <a:pt x="90" y="84"/>
                    </a:lnTo>
                    <a:lnTo>
                      <a:pt x="90" y="84"/>
                    </a:lnTo>
                    <a:lnTo>
                      <a:pt x="88" y="66"/>
                    </a:lnTo>
                    <a:lnTo>
                      <a:pt x="86" y="48"/>
                    </a:lnTo>
                    <a:lnTo>
                      <a:pt x="80" y="30"/>
                    </a:lnTo>
                    <a:lnTo>
                      <a:pt x="74" y="20"/>
                    </a:lnTo>
                    <a:lnTo>
                      <a:pt x="68" y="14"/>
                    </a:lnTo>
                    <a:lnTo>
                      <a:pt x="62" y="6"/>
                    </a:lnTo>
                    <a:lnTo>
                      <a:pt x="52" y="2"/>
                    </a:lnTo>
                    <a:lnTo>
                      <a:pt x="42" y="0"/>
                    </a:lnTo>
                    <a:lnTo>
                      <a:pt x="30" y="0"/>
                    </a:lnTo>
                    <a:lnTo>
                      <a:pt x="16" y="4"/>
                    </a:lnTo>
                    <a:lnTo>
                      <a:pt x="0" y="1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  <p:sp>
            <p:nvSpPr>
              <p:cNvPr id="116" name="Oval 115"/>
              <p:cNvSpPr/>
              <p:nvPr/>
            </p:nvSpPr>
            <p:spPr>
              <a:xfrm>
                <a:off x="2642337" y="2107941"/>
                <a:ext cx="1591733" cy="1591733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Freeform 52"/>
              <p:cNvSpPr>
                <a:spLocks/>
              </p:cNvSpPr>
              <p:nvPr/>
            </p:nvSpPr>
            <p:spPr bwMode="auto">
              <a:xfrm rot="12199157" flipV="1">
                <a:off x="2826939" y="3335127"/>
                <a:ext cx="111328" cy="226569"/>
              </a:xfrm>
              <a:custGeom>
                <a:avLst/>
                <a:gdLst>
                  <a:gd name="T0" fmla="*/ 20 w 26"/>
                  <a:gd name="T1" fmla="*/ 56 h 58"/>
                  <a:gd name="T2" fmla="*/ 16 w 26"/>
                  <a:gd name="T3" fmla="*/ 58 h 58"/>
                  <a:gd name="T4" fmla="*/ 14 w 26"/>
                  <a:gd name="T5" fmla="*/ 54 h 58"/>
                  <a:gd name="T6" fmla="*/ 0 w 26"/>
                  <a:gd name="T7" fmla="*/ 14 h 58"/>
                  <a:gd name="T8" fmla="*/ 0 w 26"/>
                  <a:gd name="T9" fmla="*/ 14 h 58"/>
                  <a:gd name="T10" fmla="*/ 0 w 26"/>
                  <a:gd name="T11" fmla="*/ 8 h 58"/>
                  <a:gd name="T12" fmla="*/ 2 w 26"/>
                  <a:gd name="T13" fmla="*/ 4 h 58"/>
                  <a:gd name="T14" fmla="*/ 2 w 26"/>
                  <a:gd name="T15" fmla="*/ 4 h 58"/>
                  <a:gd name="T16" fmla="*/ 6 w 26"/>
                  <a:gd name="T17" fmla="*/ 2 h 58"/>
                  <a:gd name="T18" fmla="*/ 8 w 26"/>
                  <a:gd name="T19" fmla="*/ 0 h 58"/>
                  <a:gd name="T20" fmla="*/ 8 w 26"/>
                  <a:gd name="T21" fmla="*/ 2 h 58"/>
                  <a:gd name="T22" fmla="*/ 26 w 26"/>
                  <a:gd name="T23" fmla="*/ 46 h 58"/>
                  <a:gd name="T24" fmla="*/ 26 w 26"/>
                  <a:gd name="T25" fmla="*/ 46 h 58"/>
                  <a:gd name="T26" fmla="*/ 26 w 26"/>
                  <a:gd name="T27" fmla="*/ 48 h 58"/>
                  <a:gd name="T28" fmla="*/ 26 w 26"/>
                  <a:gd name="T29" fmla="*/ 52 h 58"/>
                  <a:gd name="T30" fmla="*/ 20 w 26"/>
                  <a:gd name="T31" fmla="*/ 56 h 58"/>
                  <a:gd name="T32" fmla="*/ 20 w 26"/>
                  <a:gd name="T33" fmla="*/ 5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58">
                    <a:moveTo>
                      <a:pt x="20" y="56"/>
                    </a:moveTo>
                    <a:lnTo>
                      <a:pt x="16" y="58"/>
                    </a:lnTo>
                    <a:lnTo>
                      <a:pt x="14" y="5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8"/>
                    </a:lnTo>
                    <a:lnTo>
                      <a:pt x="2" y="4"/>
                    </a:lnTo>
                    <a:lnTo>
                      <a:pt x="2" y="4"/>
                    </a:lnTo>
                    <a:lnTo>
                      <a:pt x="6" y="2"/>
                    </a:lnTo>
                    <a:lnTo>
                      <a:pt x="8" y="0"/>
                    </a:lnTo>
                    <a:lnTo>
                      <a:pt x="8" y="2"/>
                    </a:lnTo>
                    <a:lnTo>
                      <a:pt x="26" y="46"/>
                    </a:lnTo>
                    <a:lnTo>
                      <a:pt x="26" y="46"/>
                    </a:lnTo>
                    <a:lnTo>
                      <a:pt x="26" y="48"/>
                    </a:lnTo>
                    <a:lnTo>
                      <a:pt x="26" y="52"/>
                    </a:lnTo>
                    <a:lnTo>
                      <a:pt x="20" y="56"/>
                    </a:lnTo>
                    <a:lnTo>
                      <a:pt x="20" y="56"/>
                    </a:lnTo>
                    <a:close/>
                  </a:path>
                </a:pathLst>
              </a:custGeom>
              <a:solidFill>
                <a:srgbClr val="FED6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900"/>
              </a:p>
            </p:txBody>
          </p:sp>
        </p:grpSp>
        <p:sp>
          <p:nvSpPr>
            <p:cNvPr id="41" name="Freeform 40"/>
            <p:cNvSpPr>
              <a:spLocks noEditPoints="1"/>
            </p:cNvSpPr>
            <p:nvPr/>
          </p:nvSpPr>
          <p:spPr bwMode="auto">
            <a:xfrm>
              <a:off x="2992463" y="1892993"/>
              <a:ext cx="807544" cy="652908"/>
            </a:xfrm>
            <a:custGeom>
              <a:avLst/>
              <a:gdLst>
                <a:gd name="T0" fmla="*/ 86 w 109"/>
                <a:gd name="T1" fmla="*/ 88 h 88"/>
                <a:gd name="T2" fmla="*/ 84 w 109"/>
                <a:gd name="T3" fmla="*/ 44 h 88"/>
                <a:gd name="T4" fmla="*/ 80 w 109"/>
                <a:gd name="T5" fmla="*/ 71 h 88"/>
                <a:gd name="T6" fmla="*/ 109 w 109"/>
                <a:gd name="T7" fmla="*/ 0 h 88"/>
                <a:gd name="T8" fmla="*/ 92 w 109"/>
                <a:gd name="T9" fmla="*/ 33 h 88"/>
                <a:gd name="T10" fmla="*/ 80 w 109"/>
                <a:gd name="T11" fmla="*/ 25 h 88"/>
                <a:gd name="T12" fmla="*/ 67 w 109"/>
                <a:gd name="T13" fmla="*/ 68 h 88"/>
                <a:gd name="T14" fmla="*/ 37 w 109"/>
                <a:gd name="T15" fmla="*/ 73 h 88"/>
                <a:gd name="T16" fmla="*/ 19 w 109"/>
                <a:gd name="T17" fmla="*/ 63 h 88"/>
                <a:gd name="T18" fmla="*/ 0 w 109"/>
                <a:gd name="T19" fmla="*/ 56 h 88"/>
                <a:gd name="T20" fmla="*/ 25 w 109"/>
                <a:gd name="T21" fmla="*/ 48 h 88"/>
                <a:gd name="T22" fmla="*/ 30 w 109"/>
                <a:gd name="T23" fmla="*/ 57 h 88"/>
                <a:gd name="T24" fmla="*/ 44 w 109"/>
                <a:gd name="T25" fmla="*/ 29 h 88"/>
                <a:gd name="T26" fmla="*/ 66 w 109"/>
                <a:gd name="T27" fmla="*/ 50 h 88"/>
                <a:gd name="T28" fmla="*/ 68 w 109"/>
                <a:gd name="T29" fmla="*/ 18 h 88"/>
                <a:gd name="T30" fmla="*/ 78 w 109"/>
                <a:gd name="T31" fmla="*/ 12 h 88"/>
                <a:gd name="T32" fmla="*/ 90 w 109"/>
                <a:gd name="T33" fmla="*/ 1 h 88"/>
                <a:gd name="T34" fmla="*/ 22 w 109"/>
                <a:gd name="T35" fmla="*/ 88 h 88"/>
                <a:gd name="T36" fmla="*/ 29 w 109"/>
                <a:gd name="T37" fmla="*/ 80 h 88"/>
                <a:gd name="T38" fmla="*/ 22 w 109"/>
                <a:gd name="T39" fmla="*/ 79 h 88"/>
                <a:gd name="T40" fmla="*/ 11 w 109"/>
                <a:gd name="T41" fmla="*/ 88 h 88"/>
                <a:gd name="T42" fmla="*/ 17 w 109"/>
                <a:gd name="T43" fmla="*/ 71 h 88"/>
                <a:gd name="T44" fmla="*/ 11 w 109"/>
                <a:gd name="T45" fmla="*/ 73 h 88"/>
                <a:gd name="T46" fmla="*/ 34 w 109"/>
                <a:gd name="T47" fmla="*/ 88 h 88"/>
                <a:gd name="T48" fmla="*/ 40 w 109"/>
                <a:gd name="T49" fmla="*/ 79 h 88"/>
                <a:gd name="T50" fmla="*/ 34 w 109"/>
                <a:gd name="T51" fmla="*/ 80 h 88"/>
                <a:gd name="T52" fmla="*/ 45 w 109"/>
                <a:gd name="T53" fmla="*/ 88 h 88"/>
                <a:gd name="T54" fmla="*/ 52 w 109"/>
                <a:gd name="T55" fmla="*/ 63 h 88"/>
                <a:gd name="T56" fmla="*/ 45 w 109"/>
                <a:gd name="T57" fmla="*/ 69 h 88"/>
                <a:gd name="T58" fmla="*/ 57 w 109"/>
                <a:gd name="T59" fmla="*/ 88 h 88"/>
                <a:gd name="T60" fmla="*/ 63 w 109"/>
                <a:gd name="T61" fmla="*/ 73 h 88"/>
                <a:gd name="T62" fmla="*/ 57 w 109"/>
                <a:gd name="T63" fmla="*/ 88 h 88"/>
                <a:gd name="T64" fmla="*/ 75 w 109"/>
                <a:gd name="T65" fmla="*/ 88 h 88"/>
                <a:gd name="T66" fmla="*/ 68 w 109"/>
                <a:gd name="T67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9" h="88">
                  <a:moveTo>
                    <a:pt x="80" y="88"/>
                  </a:moveTo>
                  <a:cubicBezTo>
                    <a:pt x="86" y="88"/>
                    <a:pt x="86" y="88"/>
                    <a:pt x="86" y="88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4" y="44"/>
                    <a:pt x="84" y="44"/>
                    <a:pt x="84" y="44"/>
                  </a:cubicBezTo>
                  <a:cubicBezTo>
                    <a:pt x="82" y="70"/>
                    <a:pt x="82" y="70"/>
                    <a:pt x="82" y="70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88"/>
                    <a:pt x="80" y="88"/>
                    <a:pt x="80" y="88"/>
                  </a:cubicBezTo>
                  <a:close/>
                  <a:moveTo>
                    <a:pt x="109" y="0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92" y="33"/>
                    <a:pt x="92" y="33"/>
                    <a:pt x="92" y="33"/>
                  </a:cubicBezTo>
                  <a:cubicBezTo>
                    <a:pt x="84" y="22"/>
                    <a:pt x="84" y="22"/>
                    <a:pt x="84" y="22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77" y="64"/>
                    <a:pt x="77" y="64"/>
                    <a:pt x="77" y="64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26" y="73"/>
                    <a:pt x="26" y="73"/>
                    <a:pt x="26" y="73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66" y="50"/>
                    <a:pt x="66" y="50"/>
                    <a:pt x="66" y="50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90" y="1"/>
                    <a:pt x="90" y="1"/>
                    <a:pt x="90" y="1"/>
                  </a:cubicBezTo>
                  <a:cubicBezTo>
                    <a:pt x="109" y="0"/>
                    <a:pt x="109" y="0"/>
                    <a:pt x="109" y="0"/>
                  </a:cubicBezTo>
                  <a:close/>
                  <a:moveTo>
                    <a:pt x="22" y="88"/>
                  </a:moveTo>
                  <a:cubicBezTo>
                    <a:pt x="24" y="88"/>
                    <a:pt x="27" y="88"/>
                    <a:pt x="29" y="88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23" y="81"/>
                    <a:pt x="23" y="81"/>
                    <a:pt x="23" y="81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22" y="88"/>
                    <a:pt x="22" y="88"/>
                    <a:pt x="22" y="88"/>
                  </a:cubicBezTo>
                  <a:close/>
                  <a:moveTo>
                    <a:pt x="11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1" y="88"/>
                    <a:pt x="11" y="88"/>
                    <a:pt x="11" y="88"/>
                  </a:cubicBezTo>
                  <a:close/>
                  <a:moveTo>
                    <a:pt x="34" y="88"/>
                  </a:moveTo>
                  <a:cubicBezTo>
                    <a:pt x="36" y="88"/>
                    <a:pt x="38" y="88"/>
                    <a:pt x="40" y="88"/>
                  </a:cubicBezTo>
                  <a:cubicBezTo>
                    <a:pt x="40" y="79"/>
                    <a:pt x="40" y="79"/>
                    <a:pt x="40" y="79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34" y="80"/>
                    <a:pt x="34" y="80"/>
                    <a:pt x="34" y="80"/>
                  </a:cubicBezTo>
                  <a:cubicBezTo>
                    <a:pt x="34" y="88"/>
                    <a:pt x="34" y="88"/>
                    <a:pt x="34" y="88"/>
                  </a:cubicBezTo>
                  <a:close/>
                  <a:moveTo>
                    <a:pt x="45" y="88"/>
                  </a:moveTo>
                  <a:cubicBezTo>
                    <a:pt x="47" y="88"/>
                    <a:pt x="50" y="88"/>
                    <a:pt x="52" y="88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45" y="69"/>
                    <a:pt x="45" y="69"/>
                    <a:pt x="45" y="69"/>
                  </a:cubicBezTo>
                  <a:cubicBezTo>
                    <a:pt x="45" y="88"/>
                    <a:pt x="45" y="88"/>
                    <a:pt x="45" y="88"/>
                  </a:cubicBezTo>
                  <a:close/>
                  <a:moveTo>
                    <a:pt x="57" y="88"/>
                  </a:moveTo>
                  <a:cubicBezTo>
                    <a:pt x="59" y="88"/>
                    <a:pt x="61" y="88"/>
                    <a:pt x="63" y="88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57" y="67"/>
                    <a:pt x="57" y="67"/>
                    <a:pt x="57" y="67"/>
                  </a:cubicBezTo>
                  <a:cubicBezTo>
                    <a:pt x="57" y="88"/>
                    <a:pt x="57" y="88"/>
                    <a:pt x="57" y="88"/>
                  </a:cubicBezTo>
                  <a:close/>
                  <a:moveTo>
                    <a:pt x="68" y="88"/>
                  </a:moveTo>
                  <a:cubicBezTo>
                    <a:pt x="70" y="88"/>
                    <a:pt x="73" y="88"/>
                    <a:pt x="75" y="88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68" y="75"/>
                    <a:pt x="68" y="75"/>
                    <a:pt x="68" y="75"/>
                  </a:cubicBezTo>
                  <a:lnTo>
                    <a:pt x="68" y="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961649" y="2574992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solidFill>
                    <a:schemeClr val="bg1"/>
                  </a:solidFill>
                </a:rPr>
                <a:t>GOAL</a:t>
              </a:r>
            </a:p>
          </p:txBody>
        </p:sp>
      </p:grpSp>
      <p:sp>
        <p:nvSpPr>
          <p:cNvPr id="118" name="TextBox 117"/>
          <p:cNvSpPr txBox="1"/>
          <p:nvPr/>
        </p:nvSpPr>
        <p:spPr>
          <a:xfrm>
            <a:off x="4193473" y="2094308"/>
            <a:ext cx="724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GOAL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4193473" y="2363496"/>
            <a:ext cx="22995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at, cons ectetur adipiscing elit. Aliquam tincidunt an.</a:t>
            </a:r>
            <a:r>
              <a:rPr lang="en-US" sz="1200">
                <a:solidFill>
                  <a:schemeClr val="tx2"/>
                </a:solidFill>
              </a:rPr>
              <a:t>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cons ectetur reer adipiscing elit cons ectetur rer.</a:t>
            </a:r>
            <a:endParaRPr lang="en-US" sz="1200" dirty="0">
              <a:solidFill>
                <a:schemeClr val="tx2"/>
              </a:solidFill>
              <a:cs typeface="Lato Light"/>
            </a:endParaRPr>
          </a:p>
        </p:txBody>
      </p:sp>
      <p:grpSp>
        <p:nvGrpSpPr>
          <p:cNvPr id="120" name="Group 119"/>
          <p:cNvGrpSpPr/>
          <p:nvPr/>
        </p:nvGrpSpPr>
        <p:grpSpPr>
          <a:xfrm>
            <a:off x="2991648" y="3713998"/>
            <a:ext cx="635053" cy="602958"/>
            <a:chOff x="3148485" y="3745637"/>
            <a:chExt cx="635053" cy="602958"/>
          </a:xfrm>
        </p:grpSpPr>
        <p:sp>
          <p:nvSpPr>
            <p:cNvPr id="121" name="Rounded Rectangle 120"/>
            <p:cNvSpPr/>
            <p:nvPr/>
          </p:nvSpPr>
          <p:spPr>
            <a:xfrm>
              <a:off x="3148485" y="3745637"/>
              <a:ext cx="635053" cy="602958"/>
            </a:xfrm>
            <a:prstGeom prst="roundRect">
              <a:avLst>
                <a:gd name="adj" fmla="val 1254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Freeform 121"/>
            <p:cNvSpPr>
              <a:spLocks noEditPoints="1"/>
            </p:cNvSpPr>
            <p:nvPr/>
          </p:nvSpPr>
          <p:spPr bwMode="auto">
            <a:xfrm>
              <a:off x="3287537" y="3861795"/>
              <a:ext cx="356946" cy="424478"/>
            </a:xfrm>
            <a:custGeom>
              <a:avLst/>
              <a:gdLst>
                <a:gd name="T0" fmla="*/ 4 w 86"/>
                <a:gd name="T1" fmla="*/ 0 h 102"/>
                <a:gd name="T2" fmla="*/ 8 w 86"/>
                <a:gd name="T3" fmla="*/ 10 h 102"/>
                <a:gd name="T4" fmla="*/ 49 w 86"/>
                <a:gd name="T5" fmla="*/ 3 h 102"/>
                <a:gd name="T6" fmla="*/ 52 w 86"/>
                <a:gd name="T7" fmla="*/ 6 h 102"/>
                <a:gd name="T8" fmla="*/ 52 w 86"/>
                <a:gd name="T9" fmla="*/ 13 h 102"/>
                <a:gd name="T10" fmla="*/ 81 w 86"/>
                <a:gd name="T11" fmla="*/ 3 h 102"/>
                <a:gd name="T12" fmla="*/ 86 w 86"/>
                <a:gd name="T13" fmla="*/ 6 h 102"/>
                <a:gd name="T14" fmla="*/ 84 w 86"/>
                <a:gd name="T15" fmla="*/ 60 h 102"/>
                <a:gd name="T16" fmla="*/ 62 w 86"/>
                <a:gd name="T17" fmla="*/ 67 h 102"/>
                <a:gd name="T18" fmla="*/ 36 w 86"/>
                <a:gd name="T19" fmla="*/ 66 h 102"/>
                <a:gd name="T20" fmla="*/ 36 w 86"/>
                <a:gd name="T21" fmla="*/ 66 h 102"/>
                <a:gd name="T22" fmla="*/ 28 w 86"/>
                <a:gd name="T23" fmla="*/ 60 h 102"/>
                <a:gd name="T24" fmla="*/ 8 w 86"/>
                <a:gd name="T25" fmla="*/ 98 h 102"/>
                <a:gd name="T26" fmla="*/ 4 w 86"/>
                <a:gd name="T27" fmla="*/ 102 h 102"/>
                <a:gd name="T28" fmla="*/ 0 w 86"/>
                <a:gd name="T29" fmla="*/ 4 h 102"/>
                <a:gd name="T30" fmla="*/ 52 w 86"/>
                <a:gd name="T31" fmla="*/ 56 h 102"/>
                <a:gd name="T32" fmla="*/ 61 w 86"/>
                <a:gd name="T33" fmla="*/ 61 h 102"/>
                <a:gd name="T34" fmla="*/ 52 w 86"/>
                <a:gd name="T35" fmla="*/ 53 h 102"/>
                <a:gd name="T36" fmla="*/ 52 w 86"/>
                <a:gd name="T37" fmla="*/ 42 h 102"/>
                <a:gd name="T38" fmla="*/ 61 w 86"/>
                <a:gd name="T39" fmla="*/ 28 h 102"/>
                <a:gd name="T40" fmla="*/ 52 w 86"/>
                <a:gd name="T41" fmla="*/ 42 h 102"/>
                <a:gd name="T42" fmla="*/ 61 w 86"/>
                <a:gd name="T43" fmla="*/ 52 h 102"/>
                <a:gd name="T44" fmla="*/ 71 w 86"/>
                <a:gd name="T45" fmla="*/ 37 h 102"/>
                <a:gd name="T46" fmla="*/ 71 w 86"/>
                <a:gd name="T47" fmla="*/ 49 h 102"/>
                <a:gd name="T48" fmla="*/ 79 w 86"/>
                <a:gd name="T49" fmla="*/ 55 h 102"/>
                <a:gd name="T50" fmla="*/ 71 w 86"/>
                <a:gd name="T51" fmla="*/ 49 h 102"/>
                <a:gd name="T52" fmla="*/ 71 w 86"/>
                <a:gd name="T53" fmla="*/ 25 h 102"/>
                <a:gd name="T54" fmla="*/ 80 w 86"/>
                <a:gd name="T55" fmla="*/ 34 h 102"/>
                <a:gd name="T56" fmla="*/ 71 w 86"/>
                <a:gd name="T57" fmla="*/ 25 h 102"/>
                <a:gd name="T58" fmla="*/ 67 w 86"/>
                <a:gd name="T59" fmla="*/ 16 h 102"/>
                <a:gd name="T60" fmla="*/ 61 w 86"/>
                <a:gd name="T61" fmla="*/ 28 h 102"/>
                <a:gd name="T62" fmla="*/ 38 w 86"/>
                <a:gd name="T63" fmla="*/ 30 h 102"/>
                <a:gd name="T64" fmla="*/ 46 w 86"/>
                <a:gd name="T65" fmla="*/ 18 h 102"/>
                <a:gd name="T66" fmla="*/ 38 w 86"/>
                <a:gd name="T67" fmla="*/ 30 h 102"/>
                <a:gd name="T68" fmla="*/ 38 w 86"/>
                <a:gd name="T69" fmla="*/ 42 h 102"/>
                <a:gd name="T70" fmla="*/ 39 w 86"/>
                <a:gd name="T71" fmla="*/ 52 h 102"/>
                <a:gd name="T72" fmla="*/ 44 w 86"/>
                <a:gd name="T73" fmla="*/ 51 h 102"/>
                <a:gd name="T74" fmla="*/ 46 w 86"/>
                <a:gd name="T75" fmla="*/ 48 h 102"/>
                <a:gd name="T76" fmla="*/ 46 w 86"/>
                <a:gd name="T77" fmla="*/ 42 h 102"/>
                <a:gd name="T78" fmla="*/ 38 w 86"/>
                <a:gd name="T79" fmla="*/ 30 h 102"/>
                <a:gd name="T80" fmla="*/ 28 w 86"/>
                <a:gd name="T81" fmla="*/ 43 h 102"/>
                <a:gd name="T82" fmla="*/ 38 w 86"/>
                <a:gd name="T83" fmla="*/ 18 h 102"/>
                <a:gd name="T84" fmla="*/ 28 w 86"/>
                <a:gd name="T85" fmla="*/ 10 h 102"/>
                <a:gd name="T86" fmla="*/ 38 w 86"/>
                <a:gd name="T87" fmla="*/ 18 h 102"/>
                <a:gd name="T88" fmla="*/ 28 w 86"/>
                <a:gd name="T89" fmla="*/ 43 h 102"/>
                <a:gd name="T90" fmla="*/ 18 w 86"/>
                <a:gd name="T91" fmla="*/ 57 h 102"/>
                <a:gd name="T92" fmla="*/ 28 w 86"/>
                <a:gd name="T93" fmla="*/ 54 h 102"/>
                <a:gd name="T94" fmla="*/ 18 w 86"/>
                <a:gd name="T95" fmla="*/ 46 h 102"/>
                <a:gd name="T96" fmla="*/ 9 w 86"/>
                <a:gd name="T97" fmla="*/ 37 h 102"/>
                <a:gd name="T98" fmla="*/ 9 w 86"/>
                <a:gd name="T99" fmla="*/ 49 h 102"/>
                <a:gd name="T100" fmla="*/ 28 w 86"/>
                <a:gd name="T101" fmla="*/ 31 h 102"/>
                <a:gd name="T102" fmla="*/ 18 w 86"/>
                <a:gd name="T103" fmla="*/ 23 h 102"/>
                <a:gd name="T104" fmla="*/ 18 w 86"/>
                <a:gd name="T105" fmla="*/ 23 h 102"/>
                <a:gd name="T106" fmla="*/ 9 w 86"/>
                <a:gd name="T107" fmla="*/ 17 h 102"/>
                <a:gd name="T108" fmla="*/ 18 w 86"/>
                <a:gd name="T109" fmla="*/ 23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6" h="102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3" y="7"/>
                    <a:pt x="20" y="6"/>
                    <a:pt x="26" y="4"/>
                  </a:cubicBezTo>
                  <a:cubicBezTo>
                    <a:pt x="34" y="3"/>
                    <a:pt x="42" y="3"/>
                    <a:pt x="49" y="3"/>
                  </a:cubicBezTo>
                  <a:cubicBezTo>
                    <a:pt x="51" y="3"/>
                    <a:pt x="52" y="4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57" y="13"/>
                    <a:pt x="61" y="12"/>
                    <a:pt x="65" y="10"/>
                  </a:cubicBezTo>
                  <a:cubicBezTo>
                    <a:pt x="70" y="9"/>
                    <a:pt x="76" y="6"/>
                    <a:pt x="81" y="3"/>
                  </a:cubicBezTo>
                  <a:cubicBezTo>
                    <a:pt x="83" y="2"/>
                    <a:pt x="85" y="3"/>
                    <a:pt x="86" y="5"/>
                  </a:cubicBezTo>
                  <a:cubicBezTo>
                    <a:pt x="86" y="5"/>
                    <a:pt x="86" y="6"/>
                    <a:pt x="86" y="6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6" y="58"/>
                    <a:pt x="85" y="59"/>
                    <a:pt x="84" y="60"/>
                  </a:cubicBezTo>
                  <a:cubicBezTo>
                    <a:pt x="84" y="60"/>
                    <a:pt x="84" y="60"/>
                    <a:pt x="84" y="60"/>
                  </a:cubicBezTo>
                  <a:cubicBezTo>
                    <a:pt x="78" y="64"/>
                    <a:pt x="70" y="66"/>
                    <a:pt x="62" y="67"/>
                  </a:cubicBezTo>
                  <a:cubicBezTo>
                    <a:pt x="55" y="69"/>
                    <a:pt x="47" y="69"/>
                    <a:pt x="39" y="69"/>
                  </a:cubicBezTo>
                  <a:cubicBezTo>
                    <a:pt x="38" y="69"/>
                    <a:pt x="36" y="68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4" y="59"/>
                    <a:pt x="31" y="59"/>
                    <a:pt x="28" y="60"/>
                  </a:cubicBezTo>
                  <a:cubicBezTo>
                    <a:pt x="22" y="62"/>
                    <a:pt x="15" y="65"/>
                    <a:pt x="8" y="6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8" y="100"/>
                    <a:pt x="6" y="102"/>
                    <a:pt x="4" y="102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1" y="102"/>
                    <a:pt x="0" y="100"/>
                    <a:pt x="0" y="9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lose/>
                  <a:moveTo>
                    <a:pt x="52" y="56"/>
                  </a:moveTo>
                  <a:cubicBezTo>
                    <a:pt x="52" y="62"/>
                    <a:pt x="52" y="62"/>
                    <a:pt x="52" y="62"/>
                  </a:cubicBezTo>
                  <a:cubicBezTo>
                    <a:pt x="55" y="62"/>
                    <a:pt x="58" y="62"/>
                    <a:pt x="61" y="61"/>
                  </a:cubicBezTo>
                  <a:cubicBezTo>
                    <a:pt x="61" y="52"/>
                    <a:pt x="61" y="52"/>
                    <a:pt x="61" y="52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6"/>
                    <a:pt x="52" y="56"/>
                    <a:pt x="52" y="56"/>
                  </a:cubicBezTo>
                  <a:close/>
                  <a:moveTo>
                    <a:pt x="52" y="42"/>
                  </a:moveTo>
                  <a:cubicBezTo>
                    <a:pt x="61" y="40"/>
                    <a:pt x="61" y="40"/>
                    <a:pt x="61" y="40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2" y="42"/>
                    <a:pt x="52" y="42"/>
                    <a:pt x="52" y="42"/>
                  </a:cubicBezTo>
                  <a:close/>
                  <a:moveTo>
                    <a:pt x="61" y="40"/>
                  </a:moveTo>
                  <a:cubicBezTo>
                    <a:pt x="61" y="52"/>
                    <a:pt x="61" y="52"/>
                    <a:pt x="61" y="52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61" y="40"/>
                    <a:pt x="61" y="40"/>
                    <a:pt x="61" y="40"/>
                  </a:cubicBezTo>
                  <a:close/>
                  <a:moveTo>
                    <a:pt x="71" y="49"/>
                  </a:moveTo>
                  <a:cubicBezTo>
                    <a:pt x="71" y="59"/>
                    <a:pt x="71" y="59"/>
                    <a:pt x="71" y="59"/>
                  </a:cubicBezTo>
                  <a:cubicBezTo>
                    <a:pt x="74" y="58"/>
                    <a:pt x="77" y="57"/>
                    <a:pt x="79" y="55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71" y="49"/>
                    <a:pt x="71" y="49"/>
                    <a:pt x="71" y="49"/>
                  </a:cubicBezTo>
                  <a:close/>
                  <a:moveTo>
                    <a:pt x="80" y="23"/>
                  </a:moveTo>
                  <a:cubicBezTo>
                    <a:pt x="71" y="25"/>
                    <a:pt x="71" y="25"/>
                    <a:pt x="71" y="25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0" y="23"/>
                    <a:pt x="80" y="23"/>
                    <a:pt x="80" y="23"/>
                  </a:cubicBezTo>
                  <a:close/>
                  <a:moveTo>
                    <a:pt x="71" y="25"/>
                  </a:moveTo>
                  <a:cubicBezTo>
                    <a:pt x="71" y="15"/>
                    <a:pt x="71" y="15"/>
                    <a:pt x="71" y="15"/>
                  </a:cubicBezTo>
                  <a:cubicBezTo>
                    <a:pt x="70" y="15"/>
                    <a:pt x="68" y="16"/>
                    <a:pt x="67" y="16"/>
                  </a:cubicBezTo>
                  <a:cubicBezTo>
                    <a:pt x="65" y="17"/>
                    <a:pt x="63" y="17"/>
                    <a:pt x="61" y="18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71" y="25"/>
                    <a:pt x="71" y="25"/>
                    <a:pt x="71" y="25"/>
                  </a:cubicBezTo>
                  <a:close/>
                  <a:moveTo>
                    <a:pt x="38" y="3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8" y="30"/>
                    <a:pt x="38" y="30"/>
                    <a:pt x="38" y="30"/>
                  </a:cubicBezTo>
                  <a:close/>
                  <a:moveTo>
                    <a:pt x="46" y="42"/>
                  </a:moveTo>
                  <a:cubicBezTo>
                    <a:pt x="38" y="42"/>
                    <a:pt x="38" y="42"/>
                    <a:pt x="38" y="42"/>
                  </a:cubicBezTo>
                  <a:cubicBezTo>
                    <a:pt x="38" y="52"/>
                    <a:pt x="38" y="52"/>
                    <a:pt x="38" y="52"/>
                  </a:cubicBezTo>
                  <a:cubicBezTo>
                    <a:pt x="38" y="52"/>
                    <a:pt x="38" y="52"/>
                    <a:pt x="39" y="52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41" y="52"/>
                    <a:pt x="42" y="52"/>
                    <a:pt x="44" y="51"/>
                  </a:cubicBezTo>
                  <a:cubicBezTo>
                    <a:pt x="45" y="51"/>
                    <a:pt x="46" y="51"/>
                    <a:pt x="46" y="51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5"/>
                    <a:pt x="46" y="45"/>
                    <a:pt x="46" y="45"/>
                  </a:cubicBezTo>
                  <a:cubicBezTo>
                    <a:pt x="46" y="42"/>
                    <a:pt x="46" y="42"/>
                    <a:pt x="46" y="42"/>
                  </a:cubicBezTo>
                  <a:close/>
                  <a:moveTo>
                    <a:pt x="38" y="42"/>
                  </a:moveTo>
                  <a:cubicBezTo>
                    <a:pt x="38" y="30"/>
                    <a:pt x="38" y="30"/>
                    <a:pt x="38" y="30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8" y="42"/>
                    <a:pt x="38" y="42"/>
                    <a:pt x="38" y="42"/>
                  </a:cubicBezTo>
                  <a:close/>
                  <a:moveTo>
                    <a:pt x="38" y="18"/>
                  </a:moveTo>
                  <a:cubicBezTo>
                    <a:pt x="38" y="9"/>
                    <a:pt x="38" y="9"/>
                    <a:pt x="38" y="9"/>
                  </a:cubicBezTo>
                  <a:cubicBezTo>
                    <a:pt x="34" y="10"/>
                    <a:pt x="31" y="10"/>
                    <a:pt x="28" y="1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38" y="18"/>
                    <a:pt x="38" y="18"/>
                    <a:pt x="38" y="18"/>
                  </a:cubicBezTo>
                  <a:close/>
                  <a:moveTo>
                    <a:pt x="28" y="54"/>
                  </a:moveTo>
                  <a:cubicBezTo>
                    <a:pt x="28" y="43"/>
                    <a:pt x="28" y="43"/>
                    <a:pt x="28" y="43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56"/>
                    <a:pt x="24" y="55"/>
                    <a:pt x="27" y="54"/>
                  </a:cubicBezTo>
                  <a:cubicBezTo>
                    <a:pt x="27" y="54"/>
                    <a:pt x="27" y="54"/>
                    <a:pt x="28" y="54"/>
                  </a:cubicBezTo>
                  <a:close/>
                  <a:moveTo>
                    <a:pt x="9" y="49"/>
                  </a:moveTo>
                  <a:cubicBezTo>
                    <a:pt x="18" y="46"/>
                    <a:pt x="18" y="46"/>
                    <a:pt x="18" y="46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9" y="43"/>
                    <a:pt x="9" y="46"/>
                    <a:pt x="9" y="49"/>
                  </a:cubicBezTo>
                  <a:close/>
                  <a:moveTo>
                    <a:pt x="18" y="35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35"/>
                    <a:pt x="18" y="35"/>
                    <a:pt x="18" y="35"/>
                  </a:cubicBezTo>
                  <a:close/>
                  <a:moveTo>
                    <a:pt x="18" y="23"/>
                  </a:moveTo>
                  <a:cubicBezTo>
                    <a:pt x="18" y="13"/>
                    <a:pt x="18" y="13"/>
                    <a:pt x="18" y="13"/>
                  </a:cubicBezTo>
                  <a:cubicBezTo>
                    <a:pt x="15" y="14"/>
                    <a:pt x="12" y="15"/>
                    <a:pt x="9" y="17"/>
                  </a:cubicBezTo>
                  <a:cubicBezTo>
                    <a:pt x="9" y="20"/>
                    <a:pt x="9" y="22"/>
                    <a:pt x="9" y="25"/>
                  </a:cubicBezTo>
                  <a:lnTo>
                    <a:pt x="18" y="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2991647" y="4667406"/>
            <a:ext cx="635053" cy="602958"/>
            <a:chOff x="3148484" y="4627293"/>
            <a:chExt cx="635053" cy="602958"/>
          </a:xfrm>
        </p:grpSpPr>
        <p:sp>
          <p:nvSpPr>
            <p:cNvPr id="124" name="Rounded Rectangle 123"/>
            <p:cNvSpPr/>
            <p:nvPr/>
          </p:nvSpPr>
          <p:spPr>
            <a:xfrm>
              <a:off x="3148484" y="4627293"/>
              <a:ext cx="635053" cy="602958"/>
            </a:xfrm>
            <a:prstGeom prst="roundRect">
              <a:avLst>
                <a:gd name="adj" fmla="val 1254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Freeform 124"/>
            <p:cNvSpPr>
              <a:spLocks noEditPoints="1"/>
            </p:cNvSpPr>
            <p:nvPr/>
          </p:nvSpPr>
          <p:spPr bwMode="auto">
            <a:xfrm>
              <a:off x="3296004" y="4737207"/>
              <a:ext cx="340547" cy="385143"/>
            </a:xfrm>
            <a:custGeom>
              <a:avLst/>
              <a:gdLst>
                <a:gd name="T0" fmla="*/ 20 w 78"/>
                <a:gd name="T1" fmla="*/ 7 h 88"/>
                <a:gd name="T2" fmla="*/ 20 w 78"/>
                <a:gd name="T3" fmla="*/ 11 h 88"/>
                <a:gd name="T4" fmla="*/ 5 w 78"/>
                <a:gd name="T5" fmla="*/ 6 h 88"/>
                <a:gd name="T6" fmla="*/ 1 w 78"/>
                <a:gd name="T7" fmla="*/ 8 h 88"/>
                <a:gd name="T8" fmla="*/ 0 w 78"/>
                <a:gd name="T9" fmla="*/ 20 h 88"/>
                <a:gd name="T10" fmla="*/ 3 w 78"/>
                <a:gd name="T11" fmla="*/ 38 h 88"/>
                <a:gd name="T12" fmla="*/ 17 w 78"/>
                <a:gd name="T13" fmla="*/ 49 h 88"/>
                <a:gd name="T14" fmla="*/ 20 w 78"/>
                <a:gd name="T15" fmla="*/ 50 h 88"/>
                <a:gd name="T16" fmla="*/ 20 w 78"/>
                <a:gd name="T17" fmla="*/ 49 h 88"/>
                <a:gd name="T18" fmla="*/ 31 w 78"/>
                <a:gd name="T19" fmla="*/ 52 h 88"/>
                <a:gd name="T20" fmla="*/ 31 w 78"/>
                <a:gd name="T21" fmla="*/ 64 h 88"/>
                <a:gd name="T22" fmla="*/ 27 w 78"/>
                <a:gd name="T23" fmla="*/ 64 h 88"/>
                <a:gd name="T24" fmla="*/ 27 w 78"/>
                <a:gd name="T25" fmla="*/ 68 h 88"/>
                <a:gd name="T26" fmla="*/ 15 w 78"/>
                <a:gd name="T27" fmla="*/ 68 h 88"/>
                <a:gd name="T28" fmla="*/ 15 w 78"/>
                <a:gd name="T29" fmla="*/ 88 h 88"/>
                <a:gd name="T30" fmla="*/ 64 w 78"/>
                <a:gd name="T31" fmla="*/ 88 h 88"/>
                <a:gd name="T32" fmla="*/ 64 w 78"/>
                <a:gd name="T33" fmla="*/ 68 h 88"/>
                <a:gd name="T34" fmla="*/ 52 w 78"/>
                <a:gd name="T35" fmla="*/ 68 h 88"/>
                <a:gd name="T36" fmla="*/ 52 w 78"/>
                <a:gd name="T37" fmla="*/ 64 h 88"/>
                <a:gd name="T38" fmla="*/ 47 w 78"/>
                <a:gd name="T39" fmla="*/ 64 h 88"/>
                <a:gd name="T40" fmla="*/ 47 w 78"/>
                <a:gd name="T41" fmla="*/ 52 h 88"/>
                <a:gd name="T42" fmla="*/ 58 w 78"/>
                <a:gd name="T43" fmla="*/ 49 h 88"/>
                <a:gd name="T44" fmla="*/ 58 w 78"/>
                <a:gd name="T45" fmla="*/ 50 h 88"/>
                <a:gd name="T46" fmla="*/ 61 w 78"/>
                <a:gd name="T47" fmla="*/ 49 h 88"/>
                <a:gd name="T48" fmla="*/ 75 w 78"/>
                <a:gd name="T49" fmla="*/ 38 h 88"/>
                <a:gd name="T50" fmla="*/ 78 w 78"/>
                <a:gd name="T51" fmla="*/ 20 h 88"/>
                <a:gd name="T52" fmla="*/ 77 w 78"/>
                <a:gd name="T53" fmla="*/ 8 h 88"/>
                <a:gd name="T54" fmla="*/ 73 w 78"/>
                <a:gd name="T55" fmla="*/ 6 h 88"/>
                <a:gd name="T56" fmla="*/ 58 w 78"/>
                <a:gd name="T57" fmla="*/ 11 h 88"/>
                <a:gd name="T58" fmla="*/ 58 w 78"/>
                <a:gd name="T59" fmla="*/ 7 h 88"/>
                <a:gd name="T60" fmla="*/ 60 w 78"/>
                <a:gd name="T61" fmla="*/ 7 h 88"/>
                <a:gd name="T62" fmla="*/ 60 w 78"/>
                <a:gd name="T63" fmla="*/ 0 h 88"/>
                <a:gd name="T64" fmla="*/ 17 w 78"/>
                <a:gd name="T65" fmla="*/ 0 h 88"/>
                <a:gd name="T66" fmla="*/ 17 w 78"/>
                <a:gd name="T67" fmla="*/ 7 h 88"/>
                <a:gd name="T68" fmla="*/ 20 w 78"/>
                <a:gd name="T69" fmla="*/ 7 h 88"/>
                <a:gd name="T70" fmla="*/ 63 w 78"/>
                <a:gd name="T71" fmla="*/ 42 h 88"/>
                <a:gd name="T72" fmla="*/ 59 w 78"/>
                <a:gd name="T73" fmla="*/ 20 h 88"/>
                <a:gd name="T74" fmla="*/ 61 w 78"/>
                <a:gd name="T75" fmla="*/ 22 h 88"/>
                <a:gd name="T76" fmla="*/ 66 w 78"/>
                <a:gd name="T77" fmla="*/ 18 h 88"/>
                <a:gd name="T78" fmla="*/ 64 w 78"/>
                <a:gd name="T79" fmla="*/ 16 h 88"/>
                <a:gd name="T80" fmla="*/ 71 w 78"/>
                <a:gd name="T81" fmla="*/ 13 h 88"/>
                <a:gd name="T82" fmla="*/ 72 w 78"/>
                <a:gd name="T83" fmla="*/ 20 h 88"/>
                <a:gd name="T84" fmla="*/ 69 w 78"/>
                <a:gd name="T85" fmla="*/ 36 h 88"/>
                <a:gd name="T86" fmla="*/ 63 w 78"/>
                <a:gd name="T87" fmla="*/ 42 h 88"/>
                <a:gd name="T88" fmla="*/ 19 w 78"/>
                <a:gd name="T89" fmla="*/ 20 h 88"/>
                <a:gd name="T90" fmla="*/ 15 w 78"/>
                <a:gd name="T91" fmla="*/ 42 h 88"/>
                <a:gd name="T92" fmla="*/ 9 w 78"/>
                <a:gd name="T93" fmla="*/ 36 h 88"/>
                <a:gd name="T94" fmla="*/ 6 w 78"/>
                <a:gd name="T95" fmla="*/ 20 h 88"/>
                <a:gd name="T96" fmla="*/ 7 w 78"/>
                <a:gd name="T97" fmla="*/ 13 h 88"/>
                <a:gd name="T98" fmla="*/ 14 w 78"/>
                <a:gd name="T99" fmla="*/ 16 h 88"/>
                <a:gd name="T100" fmla="*/ 12 w 78"/>
                <a:gd name="T101" fmla="*/ 18 h 88"/>
                <a:gd name="T102" fmla="*/ 17 w 78"/>
                <a:gd name="T103" fmla="*/ 22 h 88"/>
                <a:gd name="T104" fmla="*/ 19 w 78"/>
                <a:gd name="T105" fmla="*/ 20 h 88"/>
                <a:gd name="T106" fmla="*/ 32 w 78"/>
                <a:gd name="T107" fmla="*/ 10 h 88"/>
                <a:gd name="T108" fmla="*/ 32 w 78"/>
                <a:gd name="T109" fmla="*/ 45 h 88"/>
                <a:gd name="T110" fmla="*/ 25 w 78"/>
                <a:gd name="T111" fmla="*/ 41 h 88"/>
                <a:gd name="T112" fmla="*/ 28 w 78"/>
                <a:gd name="T113" fmla="*/ 14 h 88"/>
                <a:gd name="T114" fmla="*/ 28 w 78"/>
                <a:gd name="T115" fmla="*/ 10 h 88"/>
                <a:gd name="T116" fmla="*/ 32 w 78"/>
                <a:gd name="T117" fmla="*/ 1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8" h="88">
                  <a:moveTo>
                    <a:pt x="20" y="7"/>
                  </a:moveTo>
                  <a:cubicBezTo>
                    <a:pt x="20" y="8"/>
                    <a:pt x="21" y="10"/>
                    <a:pt x="20" y="11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1"/>
                    <a:pt x="0" y="16"/>
                    <a:pt x="0" y="20"/>
                  </a:cubicBezTo>
                  <a:cubicBezTo>
                    <a:pt x="0" y="26"/>
                    <a:pt x="1" y="33"/>
                    <a:pt x="3" y="38"/>
                  </a:cubicBezTo>
                  <a:cubicBezTo>
                    <a:pt x="6" y="44"/>
                    <a:pt x="10" y="48"/>
                    <a:pt x="17" y="49"/>
                  </a:cubicBezTo>
                  <a:cubicBezTo>
                    <a:pt x="18" y="50"/>
                    <a:pt x="19" y="50"/>
                    <a:pt x="20" y="50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2" y="51"/>
                    <a:pt x="26" y="52"/>
                    <a:pt x="31" y="52"/>
                  </a:cubicBezTo>
                  <a:cubicBezTo>
                    <a:pt x="31" y="64"/>
                    <a:pt x="31" y="64"/>
                    <a:pt x="31" y="64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15" y="68"/>
                    <a:pt x="15" y="68"/>
                    <a:pt x="15" y="68"/>
                  </a:cubicBezTo>
                  <a:cubicBezTo>
                    <a:pt x="15" y="88"/>
                    <a:pt x="15" y="88"/>
                    <a:pt x="1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4" y="68"/>
                    <a:pt x="64" y="68"/>
                    <a:pt x="64" y="68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2" y="64"/>
                    <a:pt x="52" y="64"/>
                    <a:pt x="52" y="64"/>
                  </a:cubicBezTo>
                  <a:cubicBezTo>
                    <a:pt x="47" y="64"/>
                    <a:pt x="47" y="64"/>
                    <a:pt x="47" y="64"/>
                  </a:cubicBezTo>
                  <a:cubicBezTo>
                    <a:pt x="47" y="52"/>
                    <a:pt x="47" y="52"/>
                    <a:pt x="47" y="52"/>
                  </a:cubicBezTo>
                  <a:cubicBezTo>
                    <a:pt x="52" y="52"/>
                    <a:pt x="56" y="51"/>
                    <a:pt x="58" y="49"/>
                  </a:cubicBezTo>
                  <a:cubicBezTo>
                    <a:pt x="58" y="50"/>
                    <a:pt x="58" y="50"/>
                    <a:pt x="58" y="50"/>
                  </a:cubicBezTo>
                  <a:cubicBezTo>
                    <a:pt x="59" y="50"/>
                    <a:pt x="60" y="50"/>
                    <a:pt x="61" y="49"/>
                  </a:cubicBezTo>
                  <a:cubicBezTo>
                    <a:pt x="68" y="48"/>
                    <a:pt x="72" y="44"/>
                    <a:pt x="75" y="38"/>
                  </a:cubicBezTo>
                  <a:cubicBezTo>
                    <a:pt x="77" y="33"/>
                    <a:pt x="78" y="26"/>
                    <a:pt x="78" y="20"/>
                  </a:cubicBezTo>
                  <a:cubicBezTo>
                    <a:pt x="78" y="16"/>
                    <a:pt x="78" y="11"/>
                    <a:pt x="77" y="8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7" y="10"/>
                    <a:pt x="58" y="8"/>
                    <a:pt x="58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0" y="7"/>
                    <a:pt x="20" y="7"/>
                    <a:pt x="20" y="7"/>
                  </a:cubicBezTo>
                  <a:close/>
                  <a:moveTo>
                    <a:pt x="63" y="42"/>
                  </a:moveTo>
                  <a:cubicBezTo>
                    <a:pt x="64" y="36"/>
                    <a:pt x="60" y="28"/>
                    <a:pt x="59" y="20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4" y="16"/>
                    <a:pt x="64" y="16"/>
                    <a:pt x="64" y="16"/>
                  </a:cubicBezTo>
                  <a:cubicBezTo>
                    <a:pt x="71" y="13"/>
                    <a:pt x="71" y="13"/>
                    <a:pt x="71" y="13"/>
                  </a:cubicBezTo>
                  <a:cubicBezTo>
                    <a:pt x="72" y="15"/>
                    <a:pt x="72" y="18"/>
                    <a:pt x="72" y="20"/>
                  </a:cubicBezTo>
                  <a:cubicBezTo>
                    <a:pt x="71" y="26"/>
                    <a:pt x="71" y="31"/>
                    <a:pt x="69" y="36"/>
                  </a:cubicBezTo>
                  <a:cubicBezTo>
                    <a:pt x="67" y="39"/>
                    <a:pt x="65" y="41"/>
                    <a:pt x="63" y="42"/>
                  </a:cubicBezTo>
                  <a:close/>
                  <a:moveTo>
                    <a:pt x="19" y="20"/>
                  </a:moveTo>
                  <a:cubicBezTo>
                    <a:pt x="17" y="28"/>
                    <a:pt x="14" y="36"/>
                    <a:pt x="15" y="42"/>
                  </a:cubicBezTo>
                  <a:cubicBezTo>
                    <a:pt x="13" y="41"/>
                    <a:pt x="11" y="39"/>
                    <a:pt x="9" y="36"/>
                  </a:cubicBezTo>
                  <a:cubicBezTo>
                    <a:pt x="7" y="31"/>
                    <a:pt x="6" y="26"/>
                    <a:pt x="6" y="20"/>
                  </a:cubicBezTo>
                  <a:cubicBezTo>
                    <a:pt x="6" y="18"/>
                    <a:pt x="6" y="15"/>
                    <a:pt x="7" y="13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9" y="20"/>
                    <a:pt x="19" y="20"/>
                    <a:pt x="19" y="20"/>
                  </a:cubicBezTo>
                  <a:close/>
                  <a:moveTo>
                    <a:pt x="32" y="10"/>
                  </a:moveTo>
                  <a:cubicBezTo>
                    <a:pt x="32" y="45"/>
                    <a:pt x="32" y="45"/>
                    <a:pt x="32" y="45"/>
                  </a:cubicBezTo>
                  <a:cubicBezTo>
                    <a:pt x="32" y="45"/>
                    <a:pt x="27" y="45"/>
                    <a:pt x="25" y="41"/>
                  </a:cubicBezTo>
                  <a:cubicBezTo>
                    <a:pt x="24" y="37"/>
                    <a:pt x="28" y="16"/>
                    <a:pt x="28" y="14"/>
                  </a:cubicBezTo>
                  <a:cubicBezTo>
                    <a:pt x="28" y="13"/>
                    <a:pt x="28" y="10"/>
                    <a:pt x="28" y="10"/>
                  </a:cubicBezTo>
                  <a:lnTo>
                    <a:pt x="32" y="1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2991646" y="5595699"/>
            <a:ext cx="635053" cy="602958"/>
            <a:chOff x="3148484" y="5388323"/>
            <a:chExt cx="635053" cy="602958"/>
          </a:xfrm>
        </p:grpSpPr>
        <p:sp>
          <p:nvSpPr>
            <p:cNvPr id="127" name="Rounded Rectangle 126"/>
            <p:cNvSpPr/>
            <p:nvPr/>
          </p:nvSpPr>
          <p:spPr>
            <a:xfrm>
              <a:off x="3148484" y="5388323"/>
              <a:ext cx="635053" cy="602958"/>
            </a:xfrm>
            <a:prstGeom prst="roundRect">
              <a:avLst>
                <a:gd name="adj" fmla="val 12543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Freeform 127"/>
            <p:cNvSpPr>
              <a:spLocks noEditPoints="1"/>
            </p:cNvSpPr>
            <p:nvPr/>
          </p:nvSpPr>
          <p:spPr bwMode="auto">
            <a:xfrm>
              <a:off x="3239300" y="5506504"/>
              <a:ext cx="453419" cy="366595"/>
            </a:xfrm>
            <a:custGeom>
              <a:avLst/>
              <a:gdLst>
                <a:gd name="T0" fmla="*/ 86 w 109"/>
                <a:gd name="T1" fmla="*/ 88 h 88"/>
                <a:gd name="T2" fmla="*/ 84 w 109"/>
                <a:gd name="T3" fmla="*/ 44 h 88"/>
                <a:gd name="T4" fmla="*/ 80 w 109"/>
                <a:gd name="T5" fmla="*/ 71 h 88"/>
                <a:gd name="T6" fmla="*/ 109 w 109"/>
                <a:gd name="T7" fmla="*/ 0 h 88"/>
                <a:gd name="T8" fmla="*/ 92 w 109"/>
                <a:gd name="T9" fmla="*/ 33 h 88"/>
                <a:gd name="T10" fmla="*/ 80 w 109"/>
                <a:gd name="T11" fmla="*/ 25 h 88"/>
                <a:gd name="T12" fmla="*/ 67 w 109"/>
                <a:gd name="T13" fmla="*/ 68 h 88"/>
                <a:gd name="T14" fmla="*/ 37 w 109"/>
                <a:gd name="T15" fmla="*/ 73 h 88"/>
                <a:gd name="T16" fmla="*/ 19 w 109"/>
                <a:gd name="T17" fmla="*/ 63 h 88"/>
                <a:gd name="T18" fmla="*/ 0 w 109"/>
                <a:gd name="T19" fmla="*/ 56 h 88"/>
                <a:gd name="T20" fmla="*/ 25 w 109"/>
                <a:gd name="T21" fmla="*/ 48 h 88"/>
                <a:gd name="T22" fmla="*/ 30 w 109"/>
                <a:gd name="T23" fmla="*/ 57 h 88"/>
                <a:gd name="T24" fmla="*/ 44 w 109"/>
                <a:gd name="T25" fmla="*/ 29 h 88"/>
                <a:gd name="T26" fmla="*/ 66 w 109"/>
                <a:gd name="T27" fmla="*/ 50 h 88"/>
                <a:gd name="T28" fmla="*/ 68 w 109"/>
                <a:gd name="T29" fmla="*/ 18 h 88"/>
                <a:gd name="T30" fmla="*/ 78 w 109"/>
                <a:gd name="T31" fmla="*/ 12 h 88"/>
                <a:gd name="T32" fmla="*/ 90 w 109"/>
                <a:gd name="T33" fmla="*/ 1 h 88"/>
                <a:gd name="T34" fmla="*/ 22 w 109"/>
                <a:gd name="T35" fmla="*/ 88 h 88"/>
                <a:gd name="T36" fmla="*/ 29 w 109"/>
                <a:gd name="T37" fmla="*/ 80 h 88"/>
                <a:gd name="T38" fmla="*/ 22 w 109"/>
                <a:gd name="T39" fmla="*/ 79 h 88"/>
                <a:gd name="T40" fmla="*/ 11 w 109"/>
                <a:gd name="T41" fmla="*/ 88 h 88"/>
                <a:gd name="T42" fmla="*/ 17 w 109"/>
                <a:gd name="T43" fmla="*/ 71 h 88"/>
                <a:gd name="T44" fmla="*/ 11 w 109"/>
                <a:gd name="T45" fmla="*/ 73 h 88"/>
                <a:gd name="T46" fmla="*/ 34 w 109"/>
                <a:gd name="T47" fmla="*/ 88 h 88"/>
                <a:gd name="T48" fmla="*/ 40 w 109"/>
                <a:gd name="T49" fmla="*/ 79 h 88"/>
                <a:gd name="T50" fmla="*/ 34 w 109"/>
                <a:gd name="T51" fmla="*/ 80 h 88"/>
                <a:gd name="T52" fmla="*/ 45 w 109"/>
                <a:gd name="T53" fmla="*/ 88 h 88"/>
                <a:gd name="T54" fmla="*/ 52 w 109"/>
                <a:gd name="T55" fmla="*/ 63 h 88"/>
                <a:gd name="T56" fmla="*/ 45 w 109"/>
                <a:gd name="T57" fmla="*/ 69 h 88"/>
                <a:gd name="T58" fmla="*/ 57 w 109"/>
                <a:gd name="T59" fmla="*/ 88 h 88"/>
                <a:gd name="T60" fmla="*/ 63 w 109"/>
                <a:gd name="T61" fmla="*/ 73 h 88"/>
                <a:gd name="T62" fmla="*/ 57 w 109"/>
                <a:gd name="T63" fmla="*/ 88 h 88"/>
                <a:gd name="T64" fmla="*/ 75 w 109"/>
                <a:gd name="T65" fmla="*/ 88 h 88"/>
                <a:gd name="T66" fmla="*/ 68 w 109"/>
                <a:gd name="T67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9" h="88">
                  <a:moveTo>
                    <a:pt x="80" y="88"/>
                  </a:moveTo>
                  <a:cubicBezTo>
                    <a:pt x="86" y="88"/>
                    <a:pt x="86" y="88"/>
                    <a:pt x="86" y="88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4" y="44"/>
                    <a:pt x="84" y="44"/>
                    <a:pt x="84" y="44"/>
                  </a:cubicBezTo>
                  <a:cubicBezTo>
                    <a:pt x="82" y="70"/>
                    <a:pt x="82" y="70"/>
                    <a:pt x="82" y="70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88"/>
                    <a:pt x="80" y="88"/>
                    <a:pt x="80" y="88"/>
                  </a:cubicBezTo>
                  <a:close/>
                  <a:moveTo>
                    <a:pt x="109" y="0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92" y="33"/>
                    <a:pt x="92" y="33"/>
                    <a:pt x="92" y="33"/>
                  </a:cubicBezTo>
                  <a:cubicBezTo>
                    <a:pt x="84" y="22"/>
                    <a:pt x="84" y="22"/>
                    <a:pt x="84" y="22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77" y="64"/>
                    <a:pt x="77" y="64"/>
                    <a:pt x="77" y="64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26" y="73"/>
                    <a:pt x="26" y="73"/>
                    <a:pt x="26" y="73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66" y="50"/>
                    <a:pt x="66" y="50"/>
                    <a:pt x="66" y="50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90" y="1"/>
                    <a:pt x="90" y="1"/>
                    <a:pt x="90" y="1"/>
                  </a:cubicBezTo>
                  <a:cubicBezTo>
                    <a:pt x="109" y="0"/>
                    <a:pt x="109" y="0"/>
                    <a:pt x="109" y="0"/>
                  </a:cubicBezTo>
                  <a:close/>
                  <a:moveTo>
                    <a:pt x="22" y="88"/>
                  </a:moveTo>
                  <a:cubicBezTo>
                    <a:pt x="24" y="88"/>
                    <a:pt x="27" y="88"/>
                    <a:pt x="29" y="88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23" y="81"/>
                    <a:pt x="23" y="81"/>
                    <a:pt x="23" y="81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22" y="88"/>
                    <a:pt x="22" y="88"/>
                    <a:pt x="22" y="88"/>
                  </a:cubicBezTo>
                  <a:close/>
                  <a:moveTo>
                    <a:pt x="11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1" y="88"/>
                    <a:pt x="11" y="88"/>
                    <a:pt x="11" y="88"/>
                  </a:cubicBezTo>
                  <a:close/>
                  <a:moveTo>
                    <a:pt x="34" y="88"/>
                  </a:moveTo>
                  <a:cubicBezTo>
                    <a:pt x="36" y="88"/>
                    <a:pt x="38" y="88"/>
                    <a:pt x="40" y="88"/>
                  </a:cubicBezTo>
                  <a:cubicBezTo>
                    <a:pt x="40" y="79"/>
                    <a:pt x="40" y="79"/>
                    <a:pt x="40" y="79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34" y="80"/>
                    <a:pt x="34" y="80"/>
                    <a:pt x="34" y="80"/>
                  </a:cubicBezTo>
                  <a:cubicBezTo>
                    <a:pt x="34" y="88"/>
                    <a:pt x="34" y="88"/>
                    <a:pt x="34" y="88"/>
                  </a:cubicBezTo>
                  <a:close/>
                  <a:moveTo>
                    <a:pt x="45" y="88"/>
                  </a:moveTo>
                  <a:cubicBezTo>
                    <a:pt x="47" y="88"/>
                    <a:pt x="50" y="88"/>
                    <a:pt x="52" y="88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45" y="69"/>
                    <a:pt x="45" y="69"/>
                    <a:pt x="45" y="69"/>
                  </a:cubicBezTo>
                  <a:cubicBezTo>
                    <a:pt x="45" y="88"/>
                    <a:pt x="45" y="88"/>
                    <a:pt x="45" y="88"/>
                  </a:cubicBezTo>
                  <a:close/>
                  <a:moveTo>
                    <a:pt x="57" y="88"/>
                  </a:moveTo>
                  <a:cubicBezTo>
                    <a:pt x="59" y="88"/>
                    <a:pt x="61" y="88"/>
                    <a:pt x="63" y="88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57" y="67"/>
                    <a:pt x="57" y="67"/>
                    <a:pt x="57" y="67"/>
                  </a:cubicBezTo>
                  <a:cubicBezTo>
                    <a:pt x="57" y="88"/>
                    <a:pt x="57" y="88"/>
                    <a:pt x="57" y="88"/>
                  </a:cubicBezTo>
                  <a:close/>
                  <a:moveTo>
                    <a:pt x="68" y="88"/>
                  </a:moveTo>
                  <a:cubicBezTo>
                    <a:pt x="70" y="88"/>
                    <a:pt x="73" y="88"/>
                    <a:pt x="75" y="88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68" y="75"/>
                    <a:pt x="68" y="75"/>
                    <a:pt x="68" y="75"/>
                  </a:cubicBezTo>
                  <a:lnTo>
                    <a:pt x="68" y="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29" name="Title 20"/>
          <p:cNvSpPr txBox="1">
            <a:spLocks/>
          </p:cNvSpPr>
          <p:nvPr/>
        </p:nvSpPr>
        <p:spPr>
          <a:xfrm>
            <a:off x="3644576" y="3650754"/>
            <a:ext cx="2444129" cy="246221"/>
          </a:xfrm>
          <a:prstGeom prst="rect">
            <a:avLst/>
          </a:prstGeom>
        </p:spPr>
        <p:txBody>
          <a:bodyPr vert="horz" wrap="square" lIns="121893" tIns="0" rIns="121893" bIns="0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l"/>
            <a:r>
              <a:rPr lang="en-US" sz="1600" b="1">
                <a:solidFill>
                  <a:schemeClr val="tx2">
                    <a:lumMod val="75000"/>
                  </a:schemeClr>
                </a:solidFill>
                <a:latin typeface="+mn-lt"/>
                <a:cs typeface="Lato Regular"/>
              </a:rPr>
              <a:t>Option 1</a:t>
            </a:r>
            <a:endParaRPr lang="en-US" sz="1600" b="1" dirty="0">
              <a:solidFill>
                <a:schemeClr val="tx2">
                  <a:lumMod val="75000"/>
                </a:schemeClr>
              </a:solidFill>
              <a:latin typeface="+mn-lt"/>
              <a:cs typeface="Lato Regular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3672770" y="3863107"/>
            <a:ext cx="29529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tx2"/>
                </a:solidFill>
              </a:rPr>
              <a:t>Lorem ipsum dolor sit amet</a:t>
            </a:r>
            <a:r>
              <a:rPr lang="en-US" sz="1200">
                <a:solidFill>
                  <a:schemeClr val="tx2"/>
                </a:solidFill>
              </a:rPr>
              <a:t>, consectetuer adipiscing elit, sed diam nonummy nibh euismod tincidunt utt laoreet dolore.</a:t>
            </a:r>
          </a:p>
        </p:txBody>
      </p:sp>
      <p:sp>
        <p:nvSpPr>
          <p:cNvPr id="131" name="Title 20"/>
          <p:cNvSpPr txBox="1">
            <a:spLocks/>
          </p:cNvSpPr>
          <p:nvPr/>
        </p:nvSpPr>
        <p:spPr>
          <a:xfrm>
            <a:off x="3644576" y="4582436"/>
            <a:ext cx="2444129" cy="246221"/>
          </a:xfrm>
          <a:prstGeom prst="rect">
            <a:avLst/>
          </a:prstGeom>
        </p:spPr>
        <p:txBody>
          <a:bodyPr vert="horz" wrap="square" lIns="121893" tIns="0" rIns="121893" bIns="0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l"/>
            <a:r>
              <a:rPr lang="en-US" sz="1600" b="1">
                <a:solidFill>
                  <a:schemeClr val="tx2">
                    <a:lumMod val="75000"/>
                  </a:schemeClr>
                </a:solidFill>
                <a:latin typeface="+mn-lt"/>
                <a:cs typeface="Lato Regular"/>
              </a:rPr>
              <a:t>Option 2</a:t>
            </a:r>
            <a:endParaRPr lang="en-US" sz="1600" b="1" dirty="0">
              <a:solidFill>
                <a:schemeClr val="tx2">
                  <a:lumMod val="75000"/>
                </a:schemeClr>
              </a:solidFill>
              <a:latin typeface="+mn-lt"/>
              <a:cs typeface="Lato Regular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3672770" y="4794789"/>
            <a:ext cx="29529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tx2"/>
                </a:solidFill>
              </a:rPr>
              <a:t>Lorem ipsum dolor sit amet</a:t>
            </a:r>
            <a:r>
              <a:rPr lang="en-US" sz="1200">
                <a:solidFill>
                  <a:schemeClr val="tx2"/>
                </a:solidFill>
              </a:rPr>
              <a:t>, consectetuer adipiscing elit, sed diam nonummy nibh euismod tincidunt utt laoreet dolore.</a:t>
            </a:r>
          </a:p>
        </p:txBody>
      </p:sp>
      <p:sp>
        <p:nvSpPr>
          <p:cNvPr id="133" name="Title 20"/>
          <p:cNvSpPr txBox="1">
            <a:spLocks/>
          </p:cNvSpPr>
          <p:nvPr/>
        </p:nvSpPr>
        <p:spPr>
          <a:xfrm>
            <a:off x="3644576" y="5539519"/>
            <a:ext cx="2444129" cy="246221"/>
          </a:xfrm>
          <a:prstGeom prst="rect">
            <a:avLst/>
          </a:prstGeom>
        </p:spPr>
        <p:txBody>
          <a:bodyPr vert="horz" wrap="square" lIns="121893" tIns="0" rIns="121893" bIns="0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l"/>
            <a:r>
              <a:rPr lang="en-US" sz="1600" b="1">
                <a:solidFill>
                  <a:schemeClr val="tx2">
                    <a:lumMod val="75000"/>
                  </a:schemeClr>
                </a:solidFill>
                <a:latin typeface="+mn-lt"/>
                <a:cs typeface="Lato Regular"/>
              </a:rPr>
              <a:t>Option 3</a:t>
            </a:r>
            <a:endParaRPr lang="en-US" sz="1600" b="1" dirty="0">
              <a:solidFill>
                <a:schemeClr val="tx2">
                  <a:lumMod val="75000"/>
                </a:schemeClr>
              </a:solidFill>
              <a:latin typeface="+mn-lt"/>
              <a:cs typeface="Lato Regular"/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3672770" y="5751872"/>
            <a:ext cx="29529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>
                <a:solidFill>
                  <a:schemeClr val="tx2"/>
                </a:solidFill>
              </a:rPr>
              <a:t>Lorem ipsum dolor sit amet</a:t>
            </a:r>
            <a:r>
              <a:rPr lang="en-US" sz="1200">
                <a:solidFill>
                  <a:schemeClr val="tx2"/>
                </a:solidFill>
              </a:rPr>
              <a:t>, consectetuer adipiscing elit, sed diam nonummy nibh euismod tincidunt utt laoreet dolore.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9566099" y="5747835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>
                <a:solidFill>
                  <a:schemeClr val="tx2">
                    <a:lumMod val="75000"/>
                  </a:schemeClr>
                </a:solidFill>
                <a:latin typeface="+mj-lt"/>
                <a:cs typeface="Lato Regular"/>
              </a:rPr>
              <a:t>Goal</a:t>
            </a:r>
            <a:endParaRPr lang="id-ID" b="1" dirty="0">
              <a:solidFill>
                <a:schemeClr val="tx2">
                  <a:lumMod val="75000"/>
                </a:schemeClr>
              </a:solidFill>
              <a:latin typeface="+mj-lt"/>
              <a:cs typeface="Lato Regular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8871189" y="6026450"/>
            <a:ext cx="2032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amet,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consectetur adipiscing teda.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703637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500"/>
                            </p:stCondLst>
                            <p:childTnLst>
                              <p:par>
                                <p:cTn id="61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" grpId="0"/>
      <p:bldP spid="119" grpId="0"/>
      <p:bldP spid="129" grpId="0"/>
      <p:bldP spid="130" grpId="0"/>
      <p:bldP spid="131" grpId="0"/>
      <p:bldP spid="132" grpId="0"/>
      <p:bldP spid="133" grpId="0"/>
      <p:bldP spid="134" grpId="0"/>
      <p:bldP spid="135" grpId="0"/>
      <p:bldP spid="13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sp>
        <p:nvSpPr>
          <p:cNvPr id="3" name="Rectangle 21"/>
          <p:cNvSpPr>
            <a:spLocks noChangeArrowheads="1"/>
          </p:cNvSpPr>
          <p:nvPr/>
        </p:nvSpPr>
        <p:spPr bwMode="auto">
          <a:xfrm>
            <a:off x="-399900" y="3996188"/>
            <a:ext cx="4768628" cy="920168"/>
          </a:xfrm>
          <a:custGeom>
            <a:avLst/>
            <a:gdLst>
              <a:gd name="connsiteX0" fmla="*/ 0 w 6337987"/>
              <a:gd name="connsiteY0" fmla="*/ 0 h 920168"/>
              <a:gd name="connsiteX1" fmla="*/ 6337987 w 6337987"/>
              <a:gd name="connsiteY1" fmla="*/ 0 h 920168"/>
              <a:gd name="connsiteX2" fmla="*/ 6337987 w 6337987"/>
              <a:gd name="connsiteY2" fmla="*/ 920168 h 920168"/>
              <a:gd name="connsiteX3" fmla="*/ 0 w 6337987"/>
              <a:gd name="connsiteY3" fmla="*/ 920168 h 920168"/>
              <a:gd name="connsiteX4" fmla="*/ 0 w 6337987"/>
              <a:gd name="connsiteY4" fmla="*/ 0 h 920168"/>
              <a:gd name="connsiteX0" fmla="*/ 0 w 6337987"/>
              <a:gd name="connsiteY0" fmla="*/ 0 h 920168"/>
              <a:gd name="connsiteX1" fmla="*/ 5887137 w 6337987"/>
              <a:gd name="connsiteY1" fmla="*/ 0 h 920168"/>
              <a:gd name="connsiteX2" fmla="*/ 6337987 w 6337987"/>
              <a:gd name="connsiteY2" fmla="*/ 920168 h 920168"/>
              <a:gd name="connsiteX3" fmla="*/ 0 w 6337987"/>
              <a:gd name="connsiteY3" fmla="*/ 920168 h 920168"/>
              <a:gd name="connsiteX4" fmla="*/ 0 w 6337987"/>
              <a:gd name="connsiteY4" fmla="*/ 0 h 920168"/>
              <a:gd name="connsiteX0" fmla="*/ 0 w 5887137"/>
              <a:gd name="connsiteY0" fmla="*/ 0 h 920168"/>
              <a:gd name="connsiteX1" fmla="*/ 5887137 w 5887137"/>
              <a:gd name="connsiteY1" fmla="*/ 0 h 920168"/>
              <a:gd name="connsiteX2" fmla="*/ 5766487 w 5887137"/>
              <a:gd name="connsiteY2" fmla="*/ 913818 h 920168"/>
              <a:gd name="connsiteX3" fmla="*/ 0 w 5887137"/>
              <a:gd name="connsiteY3" fmla="*/ 920168 h 920168"/>
              <a:gd name="connsiteX4" fmla="*/ 0 w 5887137"/>
              <a:gd name="connsiteY4" fmla="*/ 0 h 92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7137" h="920168">
                <a:moveTo>
                  <a:pt x="0" y="0"/>
                </a:moveTo>
                <a:lnTo>
                  <a:pt x="5887137" y="0"/>
                </a:lnTo>
                <a:lnTo>
                  <a:pt x="5766487" y="913818"/>
                </a:lnTo>
                <a:lnTo>
                  <a:pt x="0" y="92016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75000"/>
                </a:schemeClr>
              </a:gs>
              <a:gs pos="78000">
                <a:schemeClr val="accent3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" name="Freeform 3"/>
          <p:cNvSpPr>
            <a:spLocks noChangeArrowheads="1"/>
          </p:cNvSpPr>
          <p:nvPr/>
        </p:nvSpPr>
        <p:spPr bwMode="auto">
          <a:xfrm>
            <a:off x="-399844" y="4884506"/>
            <a:ext cx="4782772" cy="825975"/>
          </a:xfrm>
          <a:custGeom>
            <a:avLst/>
            <a:gdLst>
              <a:gd name="connsiteX0" fmla="*/ 5797178 w 6337987"/>
              <a:gd name="connsiteY0" fmla="*/ 0 h 816450"/>
              <a:gd name="connsiteX1" fmla="*/ 5969577 w 6337987"/>
              <a:gd name="connsiteY1" fmla="*/ 260268 h 816450"/>
              <a:gd name="connsiteX2" fmla="*/ 5815012 w 6337987"/>
              <a:gd name="connsiteY2" fmla="*/ 526759 h 816450"/>
              <a:gd name="connsiteX3" fmla="*/ 6146099 w 6337987"/>
              <a:gd name="connsiteY3" fmla="*/ 526759 h 816450"/>
              <a:gd name="connsiteX4" fmla="*/ 6337987 w 6337987"/>
              <a:gd name="connsiteY4" fmla="*/ 816450 h 816450"/>
              <a:gd name="connsiteX5" fmla="*/ 0 w 6337987"/>
              <a:gd name="connsiteY5" fmla="*/ 816450 h 816450"/>
              <a:gd name="connsiteX6" fmla="*/ 0 w 6337987"/>
              <a:gd name="connsiteY6" fmla="*/ 965 h 816450"/>
              <a:gd name="connsiteX0" fmla="*/ 5797178 w 6146099"/>
              <a:gd name="connsiteY0" fmla="*/ 0 h 821212"/>
              <a:gd name="connsiteX1" fmla="*/ 5969577 w 6146099"/>
              <a:gd name="connsiteY1" fmla="*/ 260268 h 821212"/>
              <a:gd name="connsiteX2" fmla="*/ 5815012 w 6146099"/>
              <a:gd name="connsiteY2" fmla="*/ 526759 h 821212"/>
              <a:gd name="connsiteX3" fmla="*/ 6146099 w 6146099"/>
              <a:gd name="connsiteY3" fmla="*/ 526759 h 821212"/>
              <a:gd name="connsiteX4" fmla="*/ 5866499 w 6146099"/>
              <a:gd name="connsiteY4" fmla="*/ 821212 h 821212"/>
              <a:gd name="connsiteX5" fmla="*/ 0 w 6146099"/>
              <a:gd name="connsiteY5" fmla="*/ 816450 h 821212"/>
              <a:gd name="connsiteX6" fmla="*/ 0 w 6146099"/>
              <a:gd name="connsiteY6" fmla="*/ 965 h 821212"/>
              <a:gd name="connsiteX7" fmla="*/ 5797178 w 6146099"/>
              <a:gd name="connsiteY7" fmla="*/ 0 h 821212"/>
              <a:gd name="connsiteX0" fmla="*/ 5797178 w 6146099"/>
              <a:gd name="connsiteY0" fmla="*/ 0 h 821212"/>
              <a:gd name="connsiteX1" fmla="*/ 5550477 w 6146099"/>
              <a:gd name="connsiteY1" fmla="*/ 250743 h 821212"/>
              <a:gd name="connsiteX2" fmla="*/ 5815012 w 6146099"/>
              <a:gd name="connsiteY2" fmla="*/ 526759 h 821212"/>
              <a:gd name="connsiteX3" fmla="*/ 6146099 w 6146099"/>
              <a:gd name="connsiteY3" fmla="*/ 526759 h 821212"/>
              <a:gd name="connsiteX4" fmla="*/ 5866499 w 6146099"/>
              <a:gd name="connsiteY4" fmla="*/ 821212 h 821212"/>
              <a:gd name="connsiteX5" fmla="*/ 0 w 6146099"/>
              <a:gd name="connsiteY5" fmla="*/ 816450 h 821212"/>
              <a:gd name="connsiteX6" fmla="*/ 0 w 6146099"/>
              <a:gd name="connsiteY6" fmla="*/ 965 h 821212"/>
              <a:gd name="connsiteX7" fmla="*/ 5797178 w 6146099"/>
              <a:gd name="connsiteY7" fmla="*/ 0 h 821212"/>
              <a:gd name="connsiteX0" fmla="*/ 5797178 w 6146099"/>
              <a:gd name="connsiteY0" fmla="*/ 0 h 821212"/>
              <a:gd name="connsiteX1" fmla="*/ 5550477 w 6146099"/>
              <a:gd name="connsiteY1" fmla="*/ 250743 h 821212"/>
              <a:gd name="connsiteX2" fmla="*/ 5676900 w 6146099"/>
              <a:gd name="connsiteY2" fmla="*/ 579147 h 821212"/>
              <a:gd name="connsiteX3" fmla="*/ 6146099 w 6146099"/>
              <a:gd name="connsiteY3" fmla="*/ 526759 h 821212"/>
              <a:gd name="connsiteX4" fmla="*/ 5866499 w 6146099"/>
              <a:gd name="connsiteY4" fmla="*/ 821212 h 821212"/>
              <a:gd name="connsiteX5" fmla="*/ 0 w 6146099"/>
              <a:gd name="connsiteY5" fmla="*/ 816450 h 821212"/>
              <a:gd name="connsiteX6" fmla="*/ 0 w 6146099"/>
              <a:gd name="connsiteY6" fmla="*/ 965 h 821212"/>
              <a:gd name="connsiteX7" fmla="*/ 5797178 w 6146099"/>
              <a:gd name="connsiteY7" fmla="*/ 0 h 821212"/>
              <a:gd name="connsiteX0" fmla="*/ 5797178 w 5898449"/>
              <a:gd name="connsiteY0" fmla="*/ 0 h 821212"/>
              <a:gd name="connsiteX1" fmla="*/ 5550477 w 5898449"/>
              <a:gd name="connsiteY1" fmla="*/ 250743 h 821212"/>
              <a:gd name="connsiteX2" fmla="*/ 5676900 w 5898449"/>
              <a:gd name="connsiteY2" fmla="*/ 579147 h 821212"/>
              <a:gd name="connsiteX3" fmla="*/ 5898449 w 5898449"/>
              <a:gd name="connsiteY3" fmla="*/ 688684 h 821212"/>
              <a:gd name="connsiteX4" fmla="*/ 5866499 w 5898449"/>
              <a:gd name="connsiteY4" fmla="*/ 821212 h 821212"/>
              <a:gd name="connsiteX5" fmla="*/ 0 w 5898449"/>
              <a:gd name="connsiteY5" fmla="*/ 816450 h 821212"/>
              <a:gd name="connsiteX6" fmla="*/ 0 w 5898449"/>
              <a:gd name="connsiteY6" fmla="*/ 965 h 821212"/>
              <a:gd name="connsiteX7" fmla="*/ 5797178 w 5898449"/>
              <a:gd name="connsiteY7" fmla="*/ 0 h 821212"/>
              <a:gd name="connsiteX0" fmla="*/ 5797178 w 5904599"/>
              <a:gd name="connsiteY0" fmla="*/ 0 h 825975"/>
              <a:gd name="connsiteX1" fmla="*/ 5550477 w 5904599"/>
              <a:gd name="connsiteY1" fmla="*/ 250743 h 825975"/>
              <a:gd name="connsiteX2" fmla="*/ 5676900 w 5904599"/>
              <a:gd name="connsiteY2" fmla="*/ 579147 h 825975"/>
              <a:gd name="connsiteX3" fmla="*/ 5898449 w 5904599"/>
              <a:gd name="connsiteY3" fmla="*/ 688684 h 825975"/>
              <a:gd name="connsiteX4" fmla="*/ 5904599 w 5904599"/>
              <a:gd name="connsiteY4" fmla="*/ 825975 h 825975"/>
              <a:gd name="connsiteX5" fmla="*/ 0 w 5904599"/>
              <a:gd name="connsiteY5" fmla="*/ 816450 h 825975"/>
              <a:gd name="connsiteX6" fmla="*/ 0 w 5904599"/>
              <a:gd name="connsiteY6" fmla="*/ 965 h 825975"/>
              <a:gd name="connsiteX7" fmla="*/ 5797178 w 5904599"/>
              <a:gd name="connsiteY7" fmla="*/ 0 h 825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04599" h="825975">
                <a:moveTo>
                  <a:pt x="5797178" y="0"/>
                </a:moveTo>
                <a:lnTo>
                  <a:pt x="5550477" y="250743"/>
                </a:lnTo>
                <a:lnTo>
                  <a:pt x="5676900" y="579147"/>
                </a:lnTo>
                <a:lnTo>
                  <a:pt x="5898449" y="688684"/>
                </a:lnTo>
                <a:lnTo>
                  <a:pt x="5904599" y="825975"/>
                </a:lnTo>
                <a:lnTo>
                  <a:pt x="0" y="816450"/>
                </a:lnTo>
                <a:lnTo>
                  <a:pt x="0" y="965"/>
                </a:lnTo>
                <a:lnTo>
                  <a:pt x="5797178" y="0"/>
                </a:lnTo>
                <a:close/>
              </a:path>
            </a:pathLst>
          </a:custGeom>
          <a:gradFill>
            <a:gsLst>
              <a:gs pos="0">
                <a:schemeClr val="accent4">
                  <a:lumMod val="75000"/>
                </a:schemeClr>
              </a:gs>
              <a:gs pos="75000">
                <a:schemeClr val="accent4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id-ID"/>
          </a:p>
        </p:txBody>
      </p:sp>
      <p:sp>
        <p:nvSpPr>
          <p:cNvPr id="5" name="Rectangle 21"/>
          <p:cNvSpPr>
            <a:spLocks noChangeArrowheads="1"/>
          </p:cNvSpPr>
          <p:nvPr/>
        </p:nvSpPr>
        <p:spPr bwMode="auto">
          <a:xfrm>
            <a:off x="-446507" y="3062739"/>
            <a:ext cx="5170554" cy="936042"/>
          </a:xfrm>
          <a:custGeom>
            <a:avLst/>
            <a:gdLst>
              <a:gd name="connsiteX0" fmla="*/ 0 w 6650037"/>
              <a:gd name="connsiteY0" fmla="*/ 0 h 929692"/>
              <a:gd name="connsiteX1" fmla="*/ 6650037 w 6650037"/>
              <a:gd name="connsiteY1" fmla="*/ 0 h 929692"/>
              <a:gd name="connsiteX2" fmla="*/ 6650037 w 6650037"/>
              <a:gd name="connsiteY2" fmla="*/ 929692 h 929692"/>
              <a:gd name="connsiteX3" fmla="*/ 0 w 6650037"/>
              <a:gd name="connsiteY3" fmla="*/ 929692 h 929692"/>
              <a:gd name="connsiteX4" fmla="*/ 0 w 6650037"/>
              <a:gd name="connsiteY4" fmla="*/ 0 h 929692"/>
              <a:gd name="connsiteX0" fmla="*/ 0 w 6650037"/>
              <a:gd name="connsiteY0" fmla="*/ 0 h 929692"/>
              <a:gd name="connsiteX1" fmla="*/ 6383337 w 6650037"/>
              <a:gd name="connsiteY1" fmla="*/ 12700 h 929692"/>
              <a:gd name="connsiteX2" fmla="*/ 6650037 w 6650037"/>
              <a:gd name="connsiteY2" fmla="*/ 929692 h 929692"/>
              <a:gd name="connsiteX3" fmla="*/ 0 w 6650037"/>
              <a:gd name="connsiteY3" fmla="*/ 929692 h 929692"/>
              <a:gd name="connsiteX4" fmla="*/ 0 w 6650037"/>
              <a:gd name="connsiteY4" fmla="*/ 0 h 929692"/>
              <a:gd name="connsiteX0" fmla="*/ 0 w 6383337"/>
              <a:gd name="connsiteY0" fmla="*/ 0 h 929692"/>
              <a:gd name="connsiteX1" fmla="*/ 6383337 w 6383337"/>
              <a:gd name="connsiteY1" fmla="*/ 12700 h 929692"/>
              <a:gd name="connsiteX2" fmla="*/ 5443537 w 6383337"/>
              <a:gd name="connsiteY2" fmla="*/ 923342 h 929692"/>
              <a:gd name="connsiteX3" fmla="*/ 0 w 6383337"/>
              <a:gd name="connsiteY3" fmla="*/ 929692 h 929692"/>
              <a:gd name="connsiteX4" fmla="*/ 0 w 6383337"/>
              <a:gd name="connsiteY4" fmla="*/ 0 h 929692"/>
              <a:gd name="connsiteX0" fmla="*/ 0 w 6383337"/>
              <a:gd name="connsiteY0" fmla="*/ 0 h 929692"/>
              <a:gd name="connsiteX1" fmla="*/ 6383337 w 6383337"/>
              <a:gd name="connsiteY1" fmla="*/ 0 h 929692"/>
              <a:gd name="connsiteX2" fmla="*/ 5443537 w 6383337"/>
              <a:gd name="connsiteY2" fmla="*/ 923342 h 929692"/>
              <a:gd name="connsiteX3" fmla="*/ 0 w 6383337"/>
              <a:gd name="connsiteY3" fmla="*/ 929692 h 929692"/>
              <a:gd name="connsiteX4" fmla="*/ 0 w 6383337"/>
              <a:gd name="connsiteY4" fmla="*/ 0 h 929692"/>
              <a:gd name="connsiteX0" fmla="*/ 0 w 6383337"/>
              <a:gd name="connsiteY0" fmla="*/ 0 h 936042"/>
              <a:gd name="connsiteX1" fmla="*/ 6383337 w 6383337"/>
              <a:gd name="connsiteY1" fmla="*/ 0 h 936042"/>
              <a:gd name="connsiteX2" fmla="*/ 5437187 w 6383337"/>
              <a:gd name="connsiteY2" fmla="*/ 936042 h 936042"/>
              <a:gd name="connsiteX3" fmla="*/ 0 w 6383337"/>
              <a:gd name="connsiteY3" fmla="*/ 929692 h 936042"/>
              <a:gd name="connsiteX4" fmla="*/ 0 w 6383337"/>
              <a:gd name="connsiteY4" fmla="*/ 0 h 936042"/>
              <a:gd name="connsiteX0" fmla="*/ 0 w 6383337"/>
              <a:gd name="connsiteY0" fmla="*/ 0 h 936042"/>
              <a:gd name="connsiteX1" fmla="*/ 6383337 w 6383337"/>
              <a:gd name="connsiteY1" fmla="*/ 0 h 936042"/>
              <a:gd name="connsiteX2" fmla="*/ 5376227 w 6383337"/>
              <a:gd name="connsiteY2" fmla="*/ 936042 h 936042"/>
              <a:gd name="connsiteX3" fmla="*/ 0 w 6383337"/>
              <a:gd name="connsiteY3" fmla="*/ 929692 h 936042"/>
              <a:gd name="connsiteX4" fmla="*/ 0 w 6383337"/>
              <a:gd name="connsiteY4" fmla="*/ 0 h 936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83337" h="936042">
                <a:moveTo>
                  <a:pt x="0" y="0"/>
                </a:moveTo>
                <a:lnTo>
                  <a:pt x="6383337" y="0"/>
                </a:lnTo>
                <a:lnTo>
                  <a:pt x="5376227" y="936042"/>
                </a:lnTo>
                <a:lnTo>
                  <a:pt x="0" y="92969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</a:schemeClr>
              </a:gs>
              <a:gs pos="80000">
                <a:schemeClr val="accent2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" name="Rectangle 21"/>
          <p:cNvSpPr>
            <a:spLocks noChangeArrowheads="1"/>
          </p:cNvSpPr>
          <p:nvPr/>
        </p:nvSpPr>
        <p:spPr bwMode="auto">
          <a:xfrm>
            <a:off x="-314242" y="2177014"/>
            <a:ext cx="5133820" cy="894218"/>
          </a:xfrm>
          <a:custGeom>
            <a:avLst/>
            <a:gdLst>
              <a:gd name="connsiteX0" fmla="*/ 0 w 6337987"/>
              <a:gd name="connsiteY0" fmla="*/ 0 h 894218"/>
              <a:gd name="connsiteX1" fmla="*/ 6337987 w 6337987"/>
              <a:gd name="connsiteY1" fmla="*/ 0 h 894218"/>
              <a:gd name="connsiteX2" fmla="*/ 6337987 w 6337987"/>
              <a:gd name="connsiteY2" fmla="*/ 894218 h 894218"/>
              <a:gd name="connsiteX3" fmla="*/ 0 w 6337987"/>
              <a:gd name="connsiteY3" fmla="*/ 894218 h 894218"/>
              <a:gd name="connsiteX4" fmla="*/ 0 w 6337987"/>
              <a:gd name="connsiteY4" fmla="*/ 0 h 894218"/>
              <a:gd name="connsiteX0" fmla="*/ 0 w 6337987"/>
              <a:gd name="connsiteY0" fmla="*/ 0 h 894218"/>
              <a:gd name="connsiteX1" fmla="*/ 6337987 w 6337987"/>
              <a:gd name="connsiteY1" fmla="*/ 0 h 894218"/>
              <a:gd name="connsiteX2" fmla="*/ 6185587 w 6337987"/>
              <a:gd name="connsiteY2" fmla="*/ 894218 h 894218"/>
              <a:gd name="connsiteX3" fmla="*/ 0 w 6337987"/>
              <a:gd name="connsiteY3" fmla="*/ 894218 h 894218"/>
              <a:gd name="connsiteX4" fmla="*/ 0 w 6337987"/>
              <a:gd name="connsiteY4" fmla="*/ 0 h 894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7987" h="894218">
                <a:moveTo>
                  <a:pt x="0" y="0"/>
                </a:moveTo>
                <a:lnTo>
                  <a:pt x="6337987" y="0"/>
                </a:lnTo>
                <a:lnTo>
                  <a:pt x="6185587" y="894218"/>
                </a:lnTo>
                <a:lnTo>
                  <a:pt x="0" y="89421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78000">
                <a:schemeClr val="accent1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7" name="Group 6"/>
          <p:cNvGrpSpPr/>
          <p:nvPr/>
        </p:nvGrpSpPr>
        <p:grpSpPr>
          <a:xfrm>
            <a:off x="2392350" y="4901725"/>
            <a:ext cx="2004778" cy="840132"/>
            <a:chOff x="5530850" y="4687888"/>
            <a:chExt cx="2647950" cy="1109663"/>
          </a:xfrm>
          <a:solidFill>
            <a:schemeClr val="accent4"/>
          </a:solidFill>
        </p:grpSpPr>
        <p:sp>
          <p:nvSpPr>
            <p:cNvPr id="8" name="Freeform 9"/>
            <p:cNvSpPr>
              <a:spLocks/>
            </p:cNvSpPr>
            <p:nvPr/>
          </p:nvSpPr>
          <p:spPr bwMode="auto">
            <a:xfrm>
              <a:off x="7277100" y="4687888"/>
              <a:ext cx="901700" cy="1079500"/>
            </a:xfrm>
            <a:custGeom>
              <a:avLst/>
              <a:gdLst>
                <a:gd name="T0" fmla="*/ 123 w 240"/>
                <a:gd name="T1" fmla="*/ 0 h 287"/>
                <a:gd name="T2" fmla="*/ 88 w 240"/>
                <a:gd name="T3" fmla="*/ 63 h 287"/>
                <a:gd name="T4" fmla="*/ 85 w 240"/>
                <a:gd name="T5" fmla="*/ 63 h 287"/>
                <a:gd name="T6" fmla="*/ 60 w 240"/>
                <a:gd name="T7" fmla="*/ 103 h 287"/>
                <a:gd name="T8" fmla="*/ 22 w 240"/>
                <a:gd name="T9" fmla="*/ 154 h 287"/>
                <a:gd name="T10" fmla="*/ 93 w 240"/>
                <a:gd name="T11" fmla="*/ 228 h 287"/>
                <a:gd name="T12" fmla="*/ 235 w 240"/>
                <a:gd name="T13" fmla="*/ 266 h 287"/>
                <a:gd name="T14" fmla="*/ 208 w 240"/>
                <a:gd name="T15" fmla="*/ 220 h 287"/>
                <a:gd name="T16" fmla="*/ 145 w 240"/>
                <a:gd name="T17" fmla="*/ 134 h 287"/>
                <a:gd name="T18" fmla="*/ 142 w 240"/>
                <a:gd name="T19" fmla="*/ 110 h 287"/>
                <a:gd name="T20" fmla="*/ 141 w 240"/>
                <a:gd name="T21" fmla="*/ 77 h 287"/>
                <a:gd name="T22" fmla="*/ 203 w 240"/>
                <a:gd name="T23" fmla="*/ 0 h 287"/>
                <a:gd name="T24" fmla="*/ 123 w 240"/>
                <a:gd name="T25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0" h="287">
                  <a:moveTo>
                    <a:pt x="123" y="0"/>
                  </a:moveTo>
                  <a:cubicBezTo>
                    <a:pt x="106" y="33"/>
                    <a:pt x="88" y="63"/>
                    <a:pt x="88" y="63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73" y="68"/>
                    <a:pt x="70" y="98"/>
                    <a:pt x="60" y="103"/>
                  </a:cubicBezTo>
                  <a:cubicBezTo>
                    <a:pt x="50" y="109"/>
                    <a:pt x="45" y="128"/>
                    <a:pt x="22" y="154"/>
                  </a:cubicBezTo>
                  <a:cubicBezTo>
                    <a:pt x="0" y="180"/>
                    <a:pt x="29" y="188"/>
                    <a:pt x="93" y="228"/>
                  </a:cubicBezTo>
                  <a:cubicBezTo>
                    <a:pt x="157" y="268"/>
                    <a:pt x="231" y="287"/>
                    <a:pt x="235" y="266"/>
                  </a:cubicBezTo>
                  <a:cubicBezTo>
                    <a:pt x="240" y="245"/>
                    <a:pt x="231" y="231"/>
                    <a:pt x="208" y="220"/>
                  </a:cubicBezTo>
                  <a:cubicBezTo>
                    <a:pt x="185" y="209"/>
                    <a:pt x="145" y="134"/>
                    <a:pt x="145" y="134"/>
                  </a:cubicBezTo>
                  <a:cubicBezTo>
                    <a:pt x="145" y="134"/>
                    <a:pt x="138" y="122"/>
                    <a:pt x="142" y="110"/>
                  </a:cubicBezTo>
                  <a:cubicBezTo>
                    <a:pt x="145" y="97"/>
                    <a:pt x="141" y="77"/>
                    <a:pt x="141" y="77"/>
                  </a:cubicBezTo>
                  <a:cubicBezTo>
                    <a:pt x="141" y="77"/>
                    <a:pt x="173" y="36"/>
                    <a:pt x="203" y="0"/>
                  </a:cubicBezTo>
                  <a:lnTo>
                    <a:pt x="12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Freeform 10"/>
            <p:cNvSpPr>
              <a:spLocks/>
            </p:cNvSpPr>
            <p:nvPr/>
          </p:nvSpPr>
          <p:spPr bwMode="auto">
            <a:xfrm>
              <a:off x="5530850" y="4687888"/>
              <a:ext cx="1081088" cy="1109663"/>
            </a:xfrm>
            <a:custGeom>
              <a:avLst/>
              <a:gdLst>
                <a:gd name="T0" fmla="*/ 75 w 288"/>
                <a:gd name="T1" fmla="*/ 262 h 295"/>
                <a:gd name="T2" fmla="*/ 139 w 288"/>
                <a:gd name="T3" fmla="*/ 282 h 295"/>
                <a:gd name="T4" fmla="*/ 124 w 288"/>
                <a:gd name="T5" fmla="*/ 250 h 295"/>
                <a:gd name="T6" fmla="*/ 119 w 288"/>
                <a:gd name="T7" fmla="*/ 176 h 295"/>
                <a:gd name="T8" fmla="*/ 131 w 288"/>
                <a:gd name="T9" fmla="*/ 145 h 295"/>
                <a:gd name="T10" fmla="*/ 159 w 288"/>
                <a:gd name="T11" fmla="*/ 96 h 295"/>
                <a:gd name="T12" fmla="*/ 265 w 288"/>
                <a:gd name="T13" fmla="*/ 16 h 295"/>
                <a:gd name="T14" fmla="*/ 288 w 288"/>
                <a:gd name="T15" fmla="*/ 0 h 295"/>
                <a:gd name="T16" fmla="*/ 164 w 288"/>
                <a:gd name="T17" fmla="*/ 0 h 295"/>
                <a:gd name="T18" fmla="*/ 158 w 288"/>
                <a:gd name="T19" fmla="*/ 10 h 295"/>
                <a:gd name="T20" fmla="*/ 94 w 288"/>
                <a:gd name="T21" fmla="*/ 90 h 295"/>
                <a:gd name="T22" fmla="*/ 90 w 288"/>
                <a:gd name="T23" fmla="*/ 90 h 295"/>
                <a:gd name="T24" fmla="*/ 74 w 288"/>
                <a:gd name="T25" fmla="*/ 103 h 295"/>
                <a:gd name="T26" fmla="*/ 27 w 288"/>
                <a:gd name="T27" fmla="*/ 118 h 295"/>
                <a:gd name="T28" fmla="*/ 48 w 288"/>
                <a:gd name="T29" fmla="*/ 187 h 295"/>
                <a:gd name="T30" fmla="*/ 75 w 288"/>
                <a:gd name="T31" fmla="*/ 262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8" h="295">
                  <a:moveTo>
                    <a:pt x="75" y="262"/>
                  </a:moveTo>
                  <a:cubicBezTo>
                    <a:pt x="101" y="295"/>
                    <a:pt x="130" y="295"/>
                    <a:pt x="139" y="282"/>
                  </a:cubicBezTo>
                  <a:cubicBezTo>
                    <a:pt x="148" y="268"/>
                    <a:pt x="130" y="261"/>
                    <a:pt x="124" y="250"/>
                  </a:cubicBezTo>
                  <a:cubicBezTo>
                    <a:pt x="119" y="239"/>
                    <a:pt x="119" y="190"/>
                    <a:pt x="119" y="176"/>
                  </a:cubicBezTo>
                  <a:cubicBezTo>
                    <a:pt x="119" y="161"/>
                    <a:pt x="131" y="152"/>
                    <a:pt x="131" y="145"/>
                  </a:cubicBezTo>
                  <a:cubicBezTo>
                    <a:pt x="131" y="138"/>
                    <a:pt x="141" y="111"/>
                    <a:pt x="159" y="96"/>
                  </a:cubicBezTo>
                  <a:cubicBezTo>
                    <a:pt x="177" y="81"/>
                    <a:pt x="224" y="45"/>
                    <a:pt x="265" y="16"/>
                  </a:cubicBezTo>
                  <a:cubicBezTo>
                    <a:pt x="276" y="8"/>
                    <a:pt x="283" y="3"/>
                    <a:pt x="288" y="0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162" y="4"/>
                    <a:pt x="160" y="7"/>
                    <a:pt x="158" y="10"/>
                  </a:cubicBezTo>
                  <a:cubicBezTo>
                    <a:pt x="139" y="43"/>
                    <a:pt x="94" y="90"/>
                    <a:pt x="94" y="90"/>
                  </a:cubicBezTo>
                  <a:cubicBezTo>
                    <a:pt x="94" y="90"/>
                    <a:pt x="94" y="90"/>
                    <a:pt x="90" y="90"/>
                  </a:cubicBezTo>
                  <a:cubicBezTo>
                    <a:pt x="86" y="90"/>
                    <a:pt x="83" y="102"/>
                    <a:pt x="74" y="103"/>
                  </a:cubicBezTo>
                  <a:cubicBezTo>
                    <a:pt x="65" y="104"/>
                    <a:pt x="53" y="103"/>
                    <a:pt x="27" y="118"/>
                  </a:cubicBezTo>
                  <a:cubicBezTo>
                    <a:pt x="0" y="132"/>
                    <a:pt x="32" y="168"/>
                    <a:pt x="48" y="187"/>
                  </a:cubicBezTo>
                  <a:cubicBezTo>
                    <a:pt x="63" y="206"/>
                    <a:pt x="48" y="228"/>
                    <a:pt x="75" y="2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0" name="Freeform 11"/>
          <p:cNvSpPr>
            <a:spLocks/>
          </p:cNvSpPr>
          <p:nvPr/>
        </p:nvSpPr>
        <p:spPr bwMode="auto">
          <a:xfrm>
            <a:off x="2852680" y="3982267"/>
            <a:ext cx="1871367" cy="929073"/>
          </a:xfrm>
          <a:custGeom>
            <a:avLst/>
            <a:gdLst>
              <a:gd name="T0" fmla="*/ 200 w 658"/>
              <a:gd name="T1" fmla="*/ 70 h 326"/>
              <a:gd name="T2" fmla="*/ 112 w 658"/>
              <a:gd name="T3" fmla="*/ 213 h 326"/>
              <a:gd name="T4" fmla="*/ 104 w 658"/>
              <a:gd name="T5" fmla="*/ 231 h 326"/>
              <a:gd name="T6" fmla="*/ 0 w 658"/>
              <a:gd name="T7" fmla="*/ 326 h 326"/>
              <a:gd name="T8" fmla="*/ 121 w 658"/>
              <a:gd name="T9" fmla="*/ 326 h 326"/>
              <a:gd name="T10" fmla="*/ 151 w 658"/>
              <a:gd name="T11" fmla="*/ 315 h 326"/>
              <a:gd name="T12" fmla="*/ 191 w 658"/>
              <a:gd name="T13" fmla="*/ 268 h 326"/>
              <a:gd name="T14" fmla="*/ 203 w 658"/>
              <a:gd name="T15" fmla="*/ 254 h 326"/>
              <a:gd name="T16" fmla="*/ 343 w 658"/>
              <a:gd name="T17" fmla="*/ 131 h 326"/>
              <a:gd name="T18" fmla="*/ 513 w 658"/>
              <a:gd name="T19" fmla="*/ 145 h 326"/>
              <a:gd name="T20" fmla="*/ 459 w 658"/>
              <a:gd name="T21" fmla="*/ 253 h 326"/>
              <a:gd name="T22" fmla="*/ 424 w 658"/>
              <a:gd name="T23" fmla="*/ 326 h 326"/>
              <a:gd name="T24" fmla="*/ 503 w 658"/>
              <a:gd name="T25" fmla="*/ 326 h 326"/>
              <a:gd name="T26" fmla="*/ 532 w 658"/>
              <a:gd name="T27" fmla="*/ 294 h 326"/>
              <a:gd name="T28" fmla="*/ 629 w 658"/>
              <a:gd name="T29" fmla="*/ 159 h 326"/>
              <a:gd name="T30" fmla="*/ 603 w 658"/>
              <a:gd name="T31" fmla="*/ 54 h 326"/>
              <a:gd name="T32" fmla="*/ 522 w 658"/>
              <a:gd name="T33" fmla="*/ 0 h 326"/>
              <a:gd name="T34" fmla="*/ 170 w 658"/>
              <a:gd name="T35" fmla="*/ 0 h 326"/>
              <a:gd name="T36" fmla="*/ 200 w 658"/>
              <a:gd name="T37" fmla="*/ 70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58" h="326">
                <a:moveTo>
                  <a:pt x="200" y="70"/>
                </a:moveTo>
                <a:cubicBezTo>
                  <a:pt x="159" y="110"/>
                  <a:pt x="114" y="198"/>
                  <a:pt x="112" y="213"/>
                </a:cubicBezTo>
                <a:cubicBezTo>
                  <a:pt x="110" y="227"/>
                  <a:pt x="104" y="231"/>
                  <a:pt x="104" y="231"/>
                </a:cubicBezTo>
                <a:cubicBezTo>
                  <a:pt x="57" y="252"/>
                  <a:pt x="20" y="294"/>
                  <a:pt x="0" y="326"/>
                </a:cubicBezTo>
                <a:cubicBezTo>
                  <a:pt x="121" y="326"/>
                  <a:pt x="121" y="326"/>
                  <a:pt x="121" y="326"/>
                </a:cubicBezTo>
                <a:cubicBezTo>
                  <a:pt x="139" y="314"/>
                  <a:pt x="132" y="321"/>
                  <a:pt x="151" y="315"/>
                </a:cubicBezTo>
                <a:cubicBezTo>
                  <a:pt x="174" y="308"/>
                  <a:pt x="184" y="275"/>
                  <a:pt x="191" y="268"/>
                </a:cubicBezTo>
                <a:cubicBezTo>
                  <a:pt x="197" y="261"/>
                  <a:pt x="203" y="254"/>
                  <a:pt x="203" y="254"/>
                </a:cubicBezTo>
                <a:cubicBezTo>
                  <a:pt x="235" y="228"/>
                  <a:pt x="343" y="131"/>
                  <a:pt x="343" y="131"/>
                </a:cubicBezTo>
                <a:cubicBezTo>
                  <a:pt x="362" y="140"/>
                  <a:pt x="513" y="145"/>
                  <a:pt x="513" y="145"/>
                </a:cubicBezTo>
                <a:cubicBezTo>
                  <a:pt x="479" y="168"/>
                  <a:pt x="467" y="224"/>
                  <a:pt x="459" y="253"/>
                </a:cubicBezTo>
                <a:cubicBezTo>
                  <a:pt x="455" y="266"/>
                  <a:pt x="440" y="297"/>
                  <a:pt x="424" y="326"/>
                </a:cubicBezTo>
                <a:cubicBezTo>
                  <a:pt x="503" y="326"/>
                  <a:pt x="503" y="326"/>
                  <a:pt x="503" y="326"/>
                </a:cubicBezTo>
                <a:cubicBezTo>
                  <a:pt x="513" y="315"/>
                  <a:pt x="523" y="303"/>
                  <a:pt x="532" y="294"/>
                </a:cubicBezTo>
                <a:cubicBezTo>
                  <a:pt x="566" y="257"/>
                  <a:pt x="600" y="217"/>
                  <a:pt x="629" y="159"/>
                </a:cubicBezTo>
                <a:cubicBezTo>
                  <a:pt x="658" y="101"/>
                  <a:pt x="621" y="62"/>
                  <a:pt x="603" y="54"/>
                </a:cubicBezTo>
                <a:cubicBezTo>
                  <a:pt x="586" y="47"/>
                  <a:pt x="554" y="14"/>
                  <a:pt x="522" y="0"/>
                </a:cubicBezTo>
                <a:cubicBezTo>
                  <a:pt x="170" y="0"/>
                  <a:pt x="170" y="0"/>
                  <a:pt x="170" y="0"/>
                </a:cubicBezTo>
                <a:cubicBezTo>
                  <a:pt x="171" y="44"/>
                  <a:pt x="200" y="70"/>
                  <a:pt x="200" y="7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1" name="Freeform 12"/>
          <p:cNvSpPr>
            <a:spLocks/>
          </p:cNvSpPr>
          <p:nvPr/>
        </p:nvSpPr>
        <p:spPr bwMode="auto">
          <a:xfrm>
            <a:off x="3333443" y="3060405"/>
            <a:ext cx="2277611" cy="927871"/>
          </a:xfrm>
          <a:custGeom>
            <a:avLst/>
            <a:gdLst>
              <a:gd name="T0" fmla="*/ 702 w 801"/>
              <a:gd name="T1" fmla="*/ 29 h 326"/>
              <a:gd name="T2" fmla="*/ 654 w 801"/>
              <a:gd name="T3" fmla="*/ 104 h 326"/>
              <a:gd name="T4" fmla="*/ 617 w 801"/>
              <a:gd name="T5" fmla="*/ 120 h 326"/>
              <a:gd name="T6" fmla="*/ 572 w 801"/>
              <a:gd name="T7" fmla="*/ 67 h 326"/>
              <a:gd name="T8" fmla="*/ 541 w 801"/>
              <a:gd name="T9" fmla="*/ 15 h 326"/>
              <a:gd name="T10" fmla="*/ 536 w 801"/>
              <a:gd name="T11" fmla="*/ 0 h 326"/>
              <a:gd name="T12" fmla="*/ 167 w 801"/>
              <a:gd name="T13" fmla="*/ 0 h 326"/>
              <a:gd name="T14" fmla="*/ 125 w 801"/>
              <a:gd name="T15" fmla="*/ 100 h 326"/>
              <a:gd name="T16" fmla="*/ 65 w 801"/>
              <a:gd name="T17" fmla="*/ 198 h 326"/>
              <a:gd name="T18" fmla="*/ 4 w 801"/>
              <a:gd name="T19" fmla="*/ 293 h 326"/>
              <a:gd name="T20" fmla="*/ 1 w 801"/>
              <a:gd name="T21" fmla="*/ 326 h 326"/>
              <a:gd name="T22" fmla="*/ 356 w 801"/>
              <a:gd name="T23" fmla="*/ 326 h 326"/>
              <a:gd name="T24" fmla="*/ 347 w 801"/>
              <a:gd name="T25" fmla="*/ 322 h 326"/>
              <a:gd name="T26" fmla="*/ 250 w 801"/>
              <a:gd name="T27" fmla="*/ 286 h 326"/>
              <a:gd name="T28" fmla="*/ 362 w 801"/>
              <a:gd name="T29" fmla="*/ 167 h 326"/>
              <a:gd name="T30" fmla="*/ 474 w 801"/>
              <a:gd name="T31" fmla="*/ 75 h 326"/>
              <a:gd name="T32" fmla="*/ 478 w 801"/>
              <a:gd name="T33" fmla="*/ 79 h 326"/>
              <a:gd name="T34" fmla="*/ 594 w 801"/>
              <a:gd name="T35" fmla="*/ 216 h 326"/>
              <a:gd name="T36" fmla="*/ 651 w 801"/>
              <a:gd name="T37" fmla="*/ 218 h 326"/>
              <a:gd name="T38" fmla="*/ 741 w 801"/>
              <a:gd name="T39" fmla="*/ 71 h 326"/>
              <a:gd name="T40" fmla="*/ 783 w 801"/>
              <a:gd name="T41" fmla="*/ 29 h 326"/>
              <a:gd name="T42" fmla="*/ 801 w 801"/>
              <a:gd name="T43" fmla="*/ 0 h 326"/>
              <a:gd name="T44" fmla="*/ 702 w 801"/>
              <a:gd name="T45" fmla="*/ 0 h 326"/>
              <a:gd name="T46" fmla="*/ 702 w 801"/>
              <a:gd name="T47" fmla="*/ 29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801" h="326">
                <a:moveTo>
                  <a:pt x="702" y="29"/>
                </a:moveTo>
                <a:cubicBezTo>
                  <a:pt x="703" y="37"/>
                  <a:pt x="661" y="99"/>
                  <a:pt x="654" y="104"/>
                </a:cubicBezTo>
                <a:cubicBezTo>
                  <a:pt x="646" y="109"/>
                  <a:pt x="617" y="120"/>
                  <a:pt x="617" y="120"/>
                </a:cubicBezTo>
                <a:cubicBezTo>
                  <a:pt x="597" y="82"/>
                  <a:pt x="588" y="82"/>
                  <a:pt x="572" y="67"/>
                </a:cubicBezTo>
                <a:cubicBezTo>
                  <a:pt x="556" y="51"/>
                  <a:pt x="549" y="52"/>
                  <a:pt x="541" y="15"/>
                </a:cubicBezTo>
                <a:cubicBezTo>
                  <a:pt x="540" y="10"/>
                  <a:pt x="538" y="5"/>
                  <a:pt x="536" y="0"/>
                </a:cubicBezTo>
                <a:cubicBezTo>
                  <a:pt x="167" y="0"/>
                  <a:pt x="167" y="0"/>
                  <a:pt x="167" y="0"/>
                </a:cubicBezTo>
                <a:cubicBezTo>
                  <a:pt x="149" y="34"/>
                  <a:pt x="131" y="73"/>
                  <a:pt x="125" y="100"/>
                </a:cubicBezTo>
                <a:cubicBezTo>
                  <a:pt x="112" y="155"/>
                  <a:pt x="86" y="186"/>
                  <a:pt x="65" y="198"/>
                </a:cubicBezTo>
                <a:cubicBezTo>
                  <a:pt x="44" y="211"/>
                  <a:pt x="21" y="231"/>
                  <a:pt x="4" y="293"/>
                </a:cubicBezTo>
                <a:cubicBezTo>
                  <a:pt x="1" y="305"/>
                  <a:pt x="0" y="316"/>
                  <a:pt x="1" y="326"/>
                </a:cubicBezTo>
                <a:cubicBezTo>
                  <a:pt x="356" y="326"/>
                  <a:pt x="356" y="326"/>
                  <a:pt x="356" y="326"/>
                </a:cubicBezTo>
                <a:cubicBezTo>
                  <a:pt x="353" y="324"/>
                  <a:pt x="350" y="323"/>
                  <a:pt x="347" y="322"/>
                </a:cubicBezTo>
                <a:cubicBezTo>
                  <a:pt x="313" y="310"/>
                  <a:pt x="250" y="286"/>
                  <a:pt x="250" y="286"/>
                </a:cubicBezTo>
                <a:cubicBezTo>
                  <a:pt x="250" y="286"/>
                  <a:pt x="345" y="180"/>
                  <a:pt x="362" y="167"/>
                </a:cubicBezTo>
                <a:cubicBezTo>
                  <a:pt x="380" y="155"/>
                  <a:pt x="474" y="75"/>
                  <a:pt x="474" y="75"/>
                </a:cubicBezTo>
                <a:cubicBezTo>
                  <a:pt x="478" y="79"/>
                  <a:pt x="478" y="79"/>
                  <a:pt x="478" y="79"/>
                </a:cubicBezTo>
                <a:cubicBezTo>
                  <a:pt x="479" y="83"/>
                  <a:pt x="571" y="195"/>
                  <a:pt x="594" y="216"/>
                </a:cubicBezTo>
                <a:cubicBezTo>
                  <a:pt x="617" y="237"/>
                  <a:pt x="634" y="234"/>
                  <a:pt x="651" y="218"/>
                </a:cubicBezTo>
                <a:cubicBezTo>
                  <a:pt x="667" y="202"/>
                  <a:pt x="727" y="96"/>
                  <a:pt x="741" y="71"/>
                </a:cubicBezTo>
                <a:cubicBezTo>
                  <a:pt x="755" y="46"/>
                  <a:pt x="758" y="50"/>
                  <a:pt x="783" y="29"/>
                </a:cubicBezTo>
                <a:cubicBezTo>
                  <a:pt x="799" y="14"/>
                  <a:pt x="801" y="5"/>
                  <a:pt x="801" y="0"/>
                </a:cubicBezTo>
                <a:cubicBezTo>
                  <a:pt x="702" y="0"/>
                  <a:pt x="702" y="0"/>
                  <a:pt x="702" y="0"/>
                </a:cubicBezTo>
                <a:cubicBezTo>
                  <a:pt x="701" y="13"/>
                  <a:pt x="702" y="25"/>
                  <a:pt x="702" y="2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2" name="Group 11"/>
          <p:cNvGrpSpPr/>
          <p:nvPr/>
        </p:nvGrpSpPr>
        <p:grpSpPr>
          <a:xfrm>
            <a:off x="2477686" y="2120515"/>
            <a:ext cx="3133367" cy="939890"/>
            <a:chOff x="5643563" y="1014413"/>
            <a:chExt cx="4138612" cy="1241425"/>
          </a:xfrm>
          <a:solidFill>
            <a:schemeClr val="accent1"/>
          </a:solidFill>
        </p:grpSpPr>
        <p:sp>
          <p:nvSpPr>
            <p:cNvPr id="13" name="Freeform 13"/>
            <p:cNvSpPr>
              <a:spLocks/>
            </p:cNvSpPr>
            <p:nvPr/>
          </p:nvSpPr>
          <p:spPr bwMode="auto">
            <a:xfrm>
              <a:off x="5643563" y="1014413"/>
              <a:ext cx="3424238" cy="1241425"/>
            </a:xfrm>
            <a:custGeom>
              <a:avLst/>
              <a:gdLst>
                <a:gd name="T0" fmla="*/ 789 w 912"/>
                <a:gd name="T1" fmla="*/ 272 h 330"/>
                <a:gd name="T2" fmla="*/ 811 w 912"/>
                <a:gd name="T3" fmla="*/ 247 h 330"/>
                <a:gd name="T4" fmla="*/ 850 w 912"/>
                <a:gd name="T5" fmla="*/ 250 h 330"/>
                <a:gd name="T6" fmla="*/ 871 w 912"/>
                <a:gd name="T7" fmla="*/ 236 h 330"/>
                <a:gd name="T8" fmla="*/ 880 w 912"/>
                <a:gd name="T9" fmla="*/ 224 h 330"/>
                <a:gd name="T10" fmla="*/ 883 w 912"/>
                <a:gd name="T11" fmla="*/ 214 h 330"/>
                <a:gd name="T12" fmla="*/ 891 w 912"/>
                <a:gd name="T13" fmla="*/ 198 h 330"/>
                <a:gd name="T14" fmla="*/ 901 w 912"/>
                <a:gd name="T15" fmla="*/ 192 h 330"/>
                <a:gd name="T16" fmla="*/ 897 w 912"/>
                <a:gd name="T17" fmla="*/ 151 h 330"/>
                <a:gd name="T18" fmla="*/ 908 w 912"/>
                <a:gd name="T19" fmla="*/ 139 h 330"/>
                <a:gd name="T20" fmla="*/ 892 w 912"/>
                <a:gd name="T21" fmla="*/ 47 h 330"/>
                <a:gd name="T22" fmla="*/ 760 w 912"/>
                <a:gd name="T23" fmla="*/ 34 h 330"/>
                <a:gd name="T24" fmla="*/ 725 w 912"/>
                <a:gd name="T25" fmla="*/ 139 h 330"/>
                <a:gd name="T26" fmla="*/ 687 w 912"/>
                <a:gd name="T27" fmla="*/ 184 h 330"/>
                <a:gd name="T28" fmla="*/ 653 w 912"/>
                <a:gd name="T29" fmla="*/ 180 h 330"/>
                <a:gd name="T30" fmla="*/ 609 w 912"/>
                <a:gd name="T31" fmla="*/ 146 h 330"/>
                <a:gd name="T32" fmla="*/ 529 w 912"/>
                <a:gd name="T33" fmla="*/ 135 h 330"/>
                <a:gd name="T34" fmla="*/ 500 w 912"/>
                <a:gd name="T35" fmla="*/ 123 h 330"/>
                <a:gd name="T36" fmla="*/ 392 w 912"/>
                <a:gd name="T37" fmla="*/ 92 h 330"/>
                <a:gd name="T38" fmla="*/ 293 w 912"/>
                <a:gd name="T39" fmla="*/ 98 h 330"/>
                <a:gd name="T40" fmla="*/ 137 w 912"/>
                <a:gd name="T41" fmla="*/ 179 h 330"/>
                <a:gd name="T42" fmla="*/ 58 w 912"/>
                <a:gd name="T43" fmla="*/ 204 h 330"/>
                <a:gd name="T44" fmla="*/ 11 w 912"/>
                <a:gd name="T45" fmla="*/ 237 h 330"/>
                <a:gd name="T46" fmla="*/ 18 w 912"/>
                <a:gd name="T47" fmla="*/ 312 h 330"/>
                <a:gd name="T48" fmla="*/ 57 w 912"/>
                <a:gd name="T49" fmla="*/ 310 h 330"/>
                <a:gd name="T50" fmla="*/ 91 w 912"/>
                <a:gd name="T51" fmla="*/ 297 h 330"/>
                <a:gd name="T52" fmla="*/ 146 w 912"/>
                <a:gd name="T53" fmla="*/ 236 h 330"/>
                <a:gd name="T54" fmla="*/ 224 w 912"/>
                <a:gd name="T55" fmla="*/ 201 h 330"/>
                <a:gd name="T56" fmla="*/ 317 w 912"/>
                <a:gd name="T57" fmla="*/ 172 h 330"/>
                <a:gd name="T58" fmla="*/ 362 w 912"/>
                <a:gd name="T59" fmla="*/ 164 h 330"/>
                <a:gd name="T60" fmla="*/ 413 w 912"/>
                <a:gd name="T61" fmla="*/ 196 h 330"/>
                <a:gd name="T62" fmla="*/ 506 w 912"/>
                <a:gd name="T63" fmla="*/ 230 h 330"/>
                <a:gd name="T64" fmla="*/ 510 w 912"/>
                <a:gd name="T65" fmla="*/ 250 h 330"/>
                <a:gd name="T66" fmla="*/ 468 w 912"/>
                <a:gd name="T67" fmla="*/ 330 h 330"/>
                <a:gd name="T68" fmla="*/ 837 w 912"/>
                <a:gd name="T69" fmla="*/ 330 h 330"/>
                <a:gd name="T70" fmla="*/ 789 w 912"/>
                <a:gd name="T71" fmla="*/ 272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12" h="330">
                  <a:moveTo>
                    <a:pt x="789" y="272"/>
                  </a:moveTo>
                  <a:cubicBezTo>
                    <a:pt x="789" y="272"/>
                    <a:pt x="799" y="256"/>
                    <a:pt x="811" y="247"/>
                  </a:cubicBezTo>
                  <a:cubicBezTo>
                    <a:pt x="823" y="238"/>
                    <a:pt x="834" y="249"/>
                    <a:pt x="850" y="250"/>
                  </a:cubicBezTo>
                  <a:cubicBezTo>
                    <a:pt x="865" y="251"/>
                    <a:pt x="869" y="242"/>
                    <a:pt x="871" y="236"/>
                  </a:cubicBezTo>
                  <a:cubicBezTo>
                    <a:pt x="872" y="231"/>
                    <a:pt x="876" y="228"/>
                    <a:pt x="880" y="224"/>
                  </a:cubicBezTo>
                  <a:cubicBezTo>
                    <a:pt x="883" y="221"/>
                    <a:pt x="879" y="216"/>
                    <a:pt x="883" y="214"/>
                  </a:cubicBezTo>
                  <a:cubicBezTo>
                    <a:pt x="888" y="213"/>
                    <a:pt x="891" y="201"/>
                    <a:pt x="891" y="198"/>
                  </a:cubicBezTo>
                  <a:cubicBezTo>
                    <a:pt x="891" y="194"/>
                    <a:pt x="891" y="195"/>
                    <a:pt x="901" y="192"/>
                  </a:cubicBezTo>
                  <a:cubicBezTo>
                    <a:pt x="911" y="190"/>
                    <a:pt x="896" y="155"/>
                    <a:pt x="897" y="151"/>
                  </a:cubicBezTo>
                  <a:cubicBezTo>
                    <a:pt x="897" y="147"/>
                    <a:pt x="904" y="150"/>
                    <a:pt x="908" y="139"/>
                  </a:cubicBezTo>
                  <a:cubicBezTo>
                    <a:pt x="912" y="128"/>
                    <a:pt x="907" y="67"/>
                    <a:pt x="892" y="47"/>
                  </a:cubicBezTo>
                  <a:cubicBezTo>
                    <a:pt x="870" y="17"/>
                    <a:pt x="805" y="0"/>
                    <a:pt x="760" y="34"/>
                  </a:cubicBezTo>
                  <a:cubicBezTo>
                    <a:pt x="714" y="68"/>
                    <a:pt x="716" y="112"/>
                    <a:pt x="725" y="139"/>
                  </a:cubicBezTo>
                  <a:cubicBezTo>
                    <a:pt x="734" y="166"/>
                    <a:pt x="687" y="184"/>
                    <a:pt x="687" y="184"/>
                  </a:cubicBezTo>
                  <a:cubicBezTo>
                    <a:pt x="679" y="186"/>
                    <a:pt x="669" y="186"/>
                    <a:pt x="653" y="180"/>
                  </a:cubicBezTo>
                  <a:cubicBezTo>
                    <a:pt x="637" y="173"/>
                    <a:pt x="635" y="163"/>
                    <a:pt x="609" y="146"/>
                  </a:cubicBezTo>
                  <a:cubicBezTo>
                    <a:pt x="584" y="129"/>
                    <a:pt x="529" y="135"/>
                    <a:pt x="529" y="135"/>
                  </a:cubicBezTo>
                  <a:cubicBezTo>
                    <a:pt x="529" y="128"/>
                    <a:pt x="509" y="123"/>
                    <a:pt x="500" y="123"/>
                  </a:cubicBezTo>
                  <a:cubicBezTo>
                    <a:pt x="491" y="123"/>
                    <a:pt x="439" y="103"/>
                    <a:pt x="392" y="92"/>
                  </a:cubicBezTo>
                  <a:cubicBezTo>
                    <a:pt x="345" y="81"/>
                    <a:pt x="306" y="90"/>
                    <a:pt x="293" y="98"/>
                  </a:cubicBezTo>
                  <a:cubicBezTo>
                    <a:pt x="279" y="106"/>
                    <a:pt x="180" y="154"/>
                    <a:pt x="137" y="179"/>
                  </a:cubicBezTo>
                  <a:cubicBezTo>
                    <a:pt x="94" y="204"/>
                    <a:pt x="89" y="197"/>
                    <a:pt x="58" y="204"/>
                  </a:cubicBezTo>
                  <a:cubicBezTo>
                    <a:pt x="27" y="211"/>
                    <a:pt x="14" y="218"/>
                    <a:pt x="11" y="237"/>
                  </a:cubicBezTo>
                  <a:cubicBezTo>
                    <a:pt x="8" y="256"/>
                    <a:pt x="0" y="294"/>
                    <a:pt x="18" y="312"/>
                  </a:cubicBezTo>
                  <a:cubicBezTo>
                    <a:pt x="35" y="330"/>
                    <a:pt x="45" y="315"/>
                    <a:pt x="57" y="310"/>
                  </a:cubicBezTo>
                  <a:cubicBezTo>
                    <a:pt x="70" y="306"/>
                    <a:pt x="78" y="297"/>
                    <a:pt x="91" y="297"/>
                  </a:cubicBezTo>
                  <a:cubicBezTo>
                    <a:pt x="104" y="296"/>
                    <a:pt x="131" y="251"/>
                    <a:pt x="146" y="236"/>
                  </a:cubicBezTo>
                  <a:cubicBezTo>
                    <a:pt x="161" y="221"/>
                    <a:pt x="182" y="213"/>
                    <a:pt x="224" y="201"/>
                  </a:cubicBezTo>
                  <a:cubicBezTo>
                    <a:pt x="266" y="188"/>
                    <a:pt x="294" y="182"/>
                    <a:pt x="317" y="172"/>
                  </a:cubicBezTo>
                  <a:cubicBezTo>
                    <a:pt x="341" y="162"/>
                    <a:pt x="351" y="164"/>
                    <a:pt x="362" y="164"/>
                  </a:cubicBezTo>
                  <a:cubicBezTo>
                    <a:pt x="374" y="164"/>
                    <a:pt x="382" y="173"/>
                    <a:pt x="413" y="196"/>
                  </a:cubicBezTo>
                  <a:cubicBezTo>
                    <a:pt x="444" y="219"/>
                    <a:pt x="500" y="230"/>
                    <a:pt x="506" y="230"/>
                  </a:cubicBezTo>
                  <a:cubicBezTo>
                    <a:pt x="513" y="230"/>
                    <a:pt x="516" y="235"/>
                    <a:pt x="510" y="250"/>
                  </a:cubicBezTo>
                  <a:cubicBezTo>
                    <a:pt x="507" y="258"/>
                    <a:pt x="487" y="292"/>
                    <a:pt x="468" y="330"/>
                  </a:cubicBezTo>
                  <a:cubicBezTo>
                    <a:pt x="837" y="330"/>
                    <a:pt x="837" y="330"/>
                    <a:pt x="837" y="330"/>
                  </a:cubicBezTo>
                  <a:cubicBezTo>
                    <a:pt x="823" y="299"/>
                    <a:pt x="789" y="272"/>
                    <a:pt x="789" y="2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Freeform 14"/>
            <p:cNvSpPr>
              <a:spLocks/>
            </p:cNvSpPr>
            <p:nvPr/>
          </p:nvSpPr>
          <p:spPr bwMode="auto">
            <a:xfrm>
              <a:off x="9410700" y="1966913"/>
              <a:ext cx="371475" cy="288925"/>
            </a:xfrm>
            <a:custGeom>
              <a:avLst/>
              <a:gdLst>
                <a:gd name="T0" fmla="*/ 98 w 99"/>
                <a:gd name="T1" fmla="*/ 70 h 77"/>
                <a:gd name="T2" fmla="*/ 82 w 99"/>
                <a:gd name="T3" fmla="*/ 45 h 77"/>
                <a:gd name="T4" fmla="*/ 61 w 99"/>
                <a:gd name="T5" fmla="*/ 26 h 77"/>
                <a:gd name="T6" fmla="*/ 50 w 99"/>
                <a:gd name="T7" fmla="*/ 15 h 77"/>
                <a:gd name="T8" fmla="*/ 44 w 99"/>
                <a:gd name="T9" fmla="*/ 9 h 77"/>
                <a:gd name="T10" fmla="*/ 11 w 99"/>
                <a:gd name="T11" fmla="*/ 42 h 77"/>
                <a:gd name="T12" fmla="*/ 0 w 99"/>
                <a:gd name="T13" fmla="*/ 77 h 77"/>
                <a:gd name="T14" fmla="*/ 99 w 99"/>
                <a:gd name="T15" fmla="*/ 77 h 77"/>
                <a:gd name="T16" fmla="*/ 98 w 99"/>
                <a:gd name="T17" fmla="*/ 7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77">
                  <a:moveTo>
                    <a:pt x="98" y="70"/>
                  </a:moveTo>
                  <a:cubicBezTo>
                    <a:pt x="98" y="64"/>
                    <a:pt x="87" y="49"/>
                    <a:pt x="82" y="45"/>
                  </a:cubicBezTo>
                  <a:cubicBezTo>
                    <a:pt x="77" y="41"/>
                    <a:pt x="64" y="31"/>
                    <a:pt x="61" y="26"/>
                  </a:cubicBezTo>
                  <a:cubicBezTo>
                    <a:pt x="58" y="21"/>
                    <a:pt x="53" y="16"/>
                    <a:pt x="50" y="15"/>
                  </a:cubicBezTo>
                  <a:cubicBezTo>
                    <a:pt x="46" y="13"/>
                    <a:pt x="44" y="9"/>
                    <a:pt x="44" y="9"/>
                  </a:cubicBezTo>
                  <a:cubicBezTo>
                    <a:pt x="30" y="0"/>
                    <a:pt x="25" y="28"/>
                    <a:pt x="11" y="42"/>
                  </a:cubicBezTo>
                  <a:cubicBezTo>
                    <a:pt x="4" y="49"/>
                    <a:pt x="1" y="63"/>
                    <a:pt x="0" y="77"/>
                  </a:cubicBezTo>
                  <a:cubicBezTo>
                    <a:pt x="99" y="77"/>
                    <a:pt x="99" y="77"/>
                    <a:pt x="99" y="77"/>
                  </a:cubicBezTo>
                  <a:cubicBezTo>
                    <a:pt x="99" y="74"/>
                    <a:pt x="98" y="72"/>
                    <a:pt x="9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15" name="Straight Connector 14"/>
          <p:cNvCxnSpPr/>
          <p:nvPr/>
        </p:nvCxnSpPr>
        <p:spPr>
          <a:xfrm flipH="1">
            <a:off x="4950849" y="2418033"/>
            <a:ext cx="1737360" cy="0"/>
          </a:xfrm>
          <a:prstGeom prst="line">
            <a:avLst/>
          </a:prstGeom>
          <a:ln w="12700">
            <a:solidFill>
              <a:schemeClr val="tx2">
                <a:lumMod val="60000"/>
                <a:lumOff val="4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5247475" y="3397102"/>
            <a:ext cx="1737360" cy="0"/>
          </a:xfrm>
          <a:prstGeom prst="line">
            <a:avLst/>
          </a:prstGeom>
          <a:ln w="12700">
            <a:solidFill>
              <a:schemeClr val="tx2">
                <a:lumMod val="60000"/>
                <a:lumOff val="4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4479140" y="4413463"/>
            <a:ext cx="1737360" cy="0"/>
          </a:xfrm>
          <a:prstGeom prst="line">
            <a:avLst/>
          </a:prstGeom>
          <a:ln w="12700">
            <a:solidFill>
              <a:schemeClr val="tx2">
                <a:lumMod val="60000"/>
                <a:lumOff val="4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>
            <a:off x="4082169" y="5395240"/>
            <a:ext cx="1737360" cy="0"/>
          </a:xfrm>
          <a:prstGeom prst="line">
            <a:avLst/>
          </a:prstGeom>
          <a:ln w="12700">
            <a:solidFill>
              <a:schemeClr val="tx2">
                <a:lumMod val="60000"/>
                <a:lumOff val="4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 flipH="1">
            <a:off x="6797689" y="2188148"/>
            <a:ext cx="6559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accent1"/>
                </a:solidFill>
                <a:cs typeface="Lato Regular"/>
              </a:rPr>
              <a:t>Head</a:t>
            </a:r>
            <a:endParaRPr lang="id-ID" sz="1600" b="1" dirty="0">
              <a:solidFill>
                <a:schemeClr val="accent1"/>
              </a:solidFill>
              <a:cs typeface="Lato Regular"/>
            </a:endParaRPr>
          </a:p>
        </p:txBody>
      </p:sp>
      <p:sp>
        <p:nvSpPr>
          <p:cNvPr id="20" name="TextBox 19"/>
          <p:cNvSpPr txBox="1"/>
          <p:nvPr/>
        </p:nvSpPr>
        <p:spPr>
          <a:xfrm flipH="1">
            <a:off x="6797689" y="2457336"/>
            <a:ext cx="2876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amet,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consectetur adipiscing dolor sit elit ipsum dolor sit amet. Adipiscing dolor sit khanhxamf. 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21" name="TextBox 20"/>
          <p:cNvSpPr txBox="1"/>
          <p:nvPr/>
        </p:nvSpPr>
        <p:spPr>
          <a:xfrm flipH="1">
            <a:off x="7180288" y="3178093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accent2"/>
                </a:solidFill>
                <a:cs typeface="Lato Regular"/>
              </a:rPr>
              <a:t>Hand</a:t>
            </a:r>
            <a:endParaRPr lang="id-ID" sz="1600" b="1" dirty="0">
              <a:solidFill>
                <a:schemeClr val="accent2"/>
              </a:solidFill>
              <a:cs typeface="Lato Regular"/>
            </a:endParaRPr>
          </a:p>
        </p:txBody>
      </p:sp>
      <p:sp>
        <p:nvSpPr>
          <p:cNvPr id="22" name="TextBox 21"/>
          <p:cNvSpPr txBox="1"/>
          <p:nvPr/>
        </p:nvSpPr>
        <p:spPr>
          <a:xfrm flipH="1">
            <a:off x="7180288" y="3447281"/>
            <a:ext cx="2876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amet,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consectetur adipiscing dolor sit elit ipsum dolor sit amet. Adipiscing dolor sit khanhxamf. 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23" name="TextBox 22"/>
          <p:cNvSpPr txBox="1"/>
          <p:nvPr/>
        </p:nvSpPr>
        <p:spPr>
          <a:xfrm flipH="1">
            <a:off x="6326912" y="4226527"/>
            <a:ext cx="6351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accent3"/>
                </a:solidFill>
                <a:cs typeface="Lato Regular"/>
              </a:rPr>
              <a:t>Knee</a:t>
            </a:r>
            <a:endParaRPr lang="id-ID" sz="1600" b="1" dirty="0">
              <a:solidFill>
                <a:schemeClr val="accent3"/>
              </a:solidFill>
              <a:cs typeface="Lato Regular"/>
            </a:endParaRPr>
          </a:p>
        </p:txBody>
      </p:sp>
      <p:sp>
        <p:nvSpPr>
          <p:cNvPr id="24" name="TextBox 23"/>
          <p:cNvSpPr txBox="1"/>
          <p:nvPr/>
        </p:nvSpPr>
        <p:spPr>
          <a:xfrm flipH="1">
            <a:off x="6326912" y="4495715"/>
            <a:ext cx="2876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amet,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consectetur adipiscing dolor sit elit ipsum dolor sit amet. Adipiscing dolor sit khanhxamf. 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25" name="TextBox 24"/>
          <p:cNvSpPr txBox="1"/>
          <p:nvPr/>
        </p:nvSpPr>
        <p:spPr>
          <a:xfrm flipH="1">
            <a:off x="5922471" y="5205595"/>
            <a:ext cx="5790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accent4"/>
                </a:solidFill>
                <a:cs typeface="Lato Regular"/>
              </a:rPr>
              <a:t>Feet</a:t>
            </a:r>
            <a:endParaRPr lang="id-ID" sz="1600" b="1" dirty="0">
              <a:solidFill>
                <a:schemeClr val="accent4"/>
              </a:solidFill>
              <a:cs typeface="Lato Regular"/>
            </a:endParaRPr>
          </a:p>
        </p:txBody>
      </p:sp>
      <p:sp>
        <p:nvSpPr>
          <p:cNvPr id="26" name="TextBox 25"/>
          <p:cNvSpPr txBox="1"/>
          <p:nvPr/>
        </p:nvSpPr>
        <p:spPr>
          <a:xfrm flipH="1">
            <a:off x="5922471" y="5474783"/>
            <a:ext cx="2876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amet,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consectetur adipiscing dolor sit elit ipsum dolor sit amet. Adipiscing dolor sit khanhxamf. 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95915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10" grpId="0" animBg="1"/>
      <p:bldP spid="11" grpId="0" animBg="1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1869898" y="1846186"/>
            <a:ext cx="655090" cy="925118"/>
            <a:chOff x="1869898" y="1855811"/>
            <a:chExt cx="655090" cy="925118"/>
          </a:xfrm>
        </p:grpSpPr>
        <p:sp>
          <p:nvSpPr>
            <p:cNvPr id="4" name="Freeform 7"/>
            <p:cNvSpPr>
              <a:spLocks noEditPoints="1"/>
            </p:cNvSpPr>
            <p:nvPr/>
          </p:nvSpPr>
          <p:spPr bwMode="auto">
            <a:xfrm>
              <a:off x="1869898" y="1855811"/>
              <a:ext cx="655090" cy="925118"/>
            </a:xfrm>
            <a:custGeom>
              <a:avLst/>
              <a:gdLst>
                <a:gd name="T0" fmla="*/ 26 w 26"/>
                <a:gd name="T1" fmla="*/ 13 h 39"/>
                <a:gd name="T2" fmla="*/ 13 w 26"/>
                <a:gd name="T3" fmla="*/ 0 h 39"/>
                <a:gd name="T4" fmla="*/ 0 w 26"/>
                <a:gd name="T5" fmla="*/ 13 h 39"/>
                <a:gd name="T6" fmla="*/ 2 w 26"/>
                <a:gd name="T7" fmla="*/ 20 h 39"/>
                <a:gd name="T8" fmla="*/ 2 w 26"/>
                <a:gd name="T9" fmla="*/ 20 h 39"/>
                <a:gd name="T10" fmla="*/ 13 w 26"/>
                <a:gd name="T11" fmla="*/ 39 h 39"/>
                <a:gd name="T12" fmla="*/ 24 w 26"/>
                <a:gd name="T13" fmla="*/ 20 h 39"/>
                <a:gd name="T14" fmla="*/ 24 w 26"/>
                <a:gd name="T15" fmla="*/ 20 h 39"/>
                <a:gd name="T16" fmla="*/ 26 w 26"/>
                <a:gd name="T17" fmla="*/ 13 h 39"/>
                <a:gd name="T18" fmla="*/ 13 w 26"/>
                <a:gd name="T19" fmla="*/ 24 h 39"/>
                <a:gd name="T20" fmla="*/ 2 w 26"/>
                <a:gd name="T21" fmla="*/ 13 h 39"/>
                <a:gd name="T22" fmla="*/ 13 w 26"/>
                <a:gd name="T23" fmla="*/ 3 h 39"/>
                <a:gd name="T24" fmla="*/ 24 w 26"/>
                <a:gd name="T25" fmla="*/ 13 h 39"/>
                <a:gd name="T26" fmla="*/ 13 w 26"/>
                <a:gd name="T27" fmla="*/ 2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" h="39">
                  <a:moveTo>
                    <a:pt x="26" y="13"/>
                  </a:moveTo>
                  <a:cubicBezTo>
                    <a:pt x="26" y="6"/>
                    <a:pt x="20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6"/>
                    <a:pt x="1" y="18"/>
                    <a:pt x="2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5" y="18"/>
                    <a:pt x="26" y="16"/>
                    <a:pt x="26" y="13"/>
                  </a:cubicBezTo>
                  <a:close/>
                  <a:moveTo>
                    <a:pt x="13" y="24"/>
                  </a:moveTo>
                  <a:cubicBezTo>
                    <a:pt x="7" y="24"/>
                    <a:pt x="2" y="19"/>
                    <a:pt x="2" y="13"/>
                  </a:cubicBezTo>
                  <a:cubicBezTo>
                    <a:pt x="2" y="7"/>
                    <a:pt x="7" y="3"/>
                    <a:pt x="13" y="3"/>
                  </a:cubicBezTo>
                  <a:cubicBezTo>
                    <a:pt x="19" y="3"/>
                    <a:pt x="24" y="7"/>
                    <a:pt x="24" y="13"/>
                  </a:cubicBezTo>
                  <a:cubicBezTo>
                    <a:pt x="24" y="19"/>
                    <a:pt x="19" y="24"/>
                    <a:pt x="1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86246" y="1990040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accent1"/>
                  </a:solidFill>
                </a:rPr>
                <a:t>86%</a:t>
              </a:r>
              <a:endParaRPr lang="vi-VN">
                <a:solidFill>
                  <a:schemeClr val="accent1"/>
                </a:solidFill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811105" y="1846186"/>
            <a:ext cx="655090" cy="925117"/>
            <a:chOff x="3811105" y="1855811"/>
            <a:chExt cx="655090" cy="925117"/>
          </a:xfrm>
        </p:grpSpPr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3811105" y="1855811"/>
              <a:ext cx="655090" cy="925117"/>
            </a:xfrm>
            <a:custGeom>
              <a:avLst/>
              <a:gdLst>
                <a:gd name="T0" fmla="*/ 26 w 26"/>
                <a:gd name="T1" fmla="*/ 13 h 39"/>
                <a:gd name="T2" fmla="*/ 13 w 26"/>
                <a:gd name="T3" fmla="*/ 0 h 39"/>
                <a:gd name="T4" fmla="*/ 0 w 26"/>
                <a:gd name="T5" fmla="*/ 13 h 39"/>
                <a:gd name="T6" fmla="*/ 2 w 26"/>
                <a:gd name="T7" fmla="*/ 20 h 39"/>
                <a:gd name="T8" fmla="*/ 2 w 26"/>
                <a:gd name="T9" fmla="*/ 20 h 39"/>
                <a:gd name="T10" fmla="*/ 13 w 26"/>
                <a:gd name="T11" fmla="*/ 39 h 39"/>
                <a:gd name="T12" fmla="*/ 24 w 26"/>
                <a:gd name="T13" fmla="*/ 20 h 39"/>
                <a:gd name="T14" fmla="*/ 24 w 26"/>
                <a:gd name="T15" fmla="*/ 20 h 39"/>
                <a:gd name="T16" fmla="*/ 26 w 26"/>
                <a:gd name="T17" fmla="*/ 13 h 39"/>
                <a:gd name="T18" fmla="*/ 13 w 26"/>
                <a:gd name="T19" fmla="*/ 24 h 39"/>
                <a:gd name="T20" fmla="*/ 2 w 26"/>
                <a:gd name="T21" fmla="*/ 13 h 39"/>
                <a:gd name="T22" fmla="*/ 13 w 26"/>
                <a:gd name="T23" fmla="*/ 3 h 39"/>
                <a:gd name="T24" fmla="*/ 24 w 26"/>
                <a:gd name="T25" fmla="*/ 13 h 39"/>
                <a:gd name="T26" fmla="*/ 13 w 26"/>
                <a:gd name="T27" fmla="*/ 2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" h="39">
                  <a:moveTo>
                    <a:pt x="26" y="13"/>
                  </a:moveTo>
                  <a:cubicBezTo>
                    <a:pt x="26" y="6"/>
                    <a:pt x="20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6"/>
                    <a:pt x="1" y="18"/>
                    <a:pt x="2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5" y="18"/>
                    <a:pt x="26" y="16"/>
                    <a:pt x="26" y="13"/>
                  </a:cubicBezTo>
                  <a:close/>
                  <a:moveTo>
                    <a:pt x="13" y="24"/>
                  </a:moveTo>
                  <a:cubicBezTo>
                    <a:pt x="7" y="24"/>
                    <a:pt x="2" y="19"/>
                    <a:pt x="2" y="13"/>
                  </a:cubicBezTo>
                  <a:cubicBezTo>
                    <a:pt x="2" y="7"/>
                    <a:pt x="7" y="3"/>
                    <a:pt x="13" y="3"/>
                  </a:cubicBezTo>
                  <a:cubicBezTo>
                    <a:pt x="19" y="3"/>
                    <a:pt x="24" y="7"/>
                    <a:pt x="24" y="13"/>
                  </a:cubicBezTo>
                  <a:cubicBezTo>
                    <a:pt x="24" y="19"/>
                    <a:pt x="19" y="24"/>
                    <a:pt x="13" y="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828660" y="1987570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accent2"/>
                  </a:solidFill>
                </a:rPr>
                <a:t>86%</a:t>
              </a:r>
              <a:endParaRPr lang="vi-VN">
                <a:solidFill>
                  <a:schemeClr val="accent2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728942" y="1846186"/>
            <a:ext cx="655090" cy="925117"/>
            <a:chOff x="5728942" y="1855811"/>
            <a:chExt cx="655090" cy="925117"/>
          </a:xfrm>
        </p:grpSpPr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5728942" y="1855811"/>
              <a:ext cx="655090" cy="925117"/>
            </a:xfrm>
            <a:custGeom>
              <a:avLst/>
              <a:gdLst>
                <a:gd name="T0" fmla="*/ 26 w 26"/>
                <a:gd name="T1" fmla="*/ 13 h 39"/>
                <a:gd name="T2" fmla="*/ 13 w 26"/>
                <a:gd name="T3" fmla="*/ 0 h 39"/>
                <a:gd name="T4" fmla="*/ 0 w 26"/>
                <a:gd name="T5" fmla="*/ 13 h 39"/>
                <a:gd name="T6" fmla="*/ 2 w 26"/>
                <a:gd name="T7" fmla="*/ 20 h 39"/>
                <a:gd name="T8" fmla="*/ 2 w 26"/>
                <a:gd name="T9" fmla="*/ 20 h 39"/>
                <a:gd name="T10" fmla="*/ 13 w 26"/>
                <a:gd name="T11" fmla="*/ 39 h 39"/>
                <a:gd name="T12" fmla="*/ 24 w 26"/>
                <a:gd name="T13" fmla="*/ 20 h 39"/>
                <a:gd name="T14" fmla="*/ 24 w 26"/>
                <a:gd name="T15" fmla="*/ 20 h 39"/>
                <a:gd name="T16" fmla="*/ 26 w 26"/>
                <a:gd name="T17" fmla="*/ 13 h 39"/>
                <a:gd name="T18" fmla="*/ 13 w 26"/>
                <a:gd name="T19" fmla="*/ 24 h 39"/>
                <a:gd name="T20" fmla="*/ 2 w 26"/>
                <a:gd name="T21" fmla="*/ 13 h 39"/>
                <a:gd name="T22" fmla="*/ 13 w 26"/>
                <a:gd name="T23" fmla="*/ 3 h 39"/>
                <a:gd name="T24" fmla="*/ 24 w 26"/>
                <a:gd name="T25" fmla="*/ 13 h 39"/>
                <a:gd name="T26" fmla="*/ 13 w 26"/>
                <a:gd name="T27" fmla="*/ 2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" h="39">
                  <a:moveTo>
                    <a:pt x="26" y="13"/>
                  </a:moveTo>
                  <a:cubicBezTo>
                    <a:pt x="26" y="6"/>
                    <a:pt x="20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6"/>
                    <a:pt x="1" y="18"/>
                    <a:pt x="2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5" y="18"/>
                    <a:pt x="26" y="16"/>
                    <a:pt x="26" y="13"/>
                  </a:cubicBezTo>
                  <a:close/>
                  <a:moveTo>
                    <a:pt x="13" y="24"/>
                  </a:moveTo>
                  <a:cubicBezTo>
                    <a:pt x="7" y="24"/>
                    <a:pt x="2" y="19"/>
                    <a:pt x="2" y="13"/>
                  </a:cubicBezTo>
                  <a:cubicBezTo>
                    <a:pt x="2" y="7"/>
                    <a:pt x="7" y="3"/>
                    <a:pt x="13" y="3"/>
                  </a:cubicBezTo>
                  <a:cubicBezTo>
                    <a:pt x="19" y="3"/>
                    <a:pt x="24" y="7"/>
                    <a:pt x="24" y="13"/>
                  </a:cubicBezTo>
                  <a:cubicBezTo>
                    <a:pt x="24" y="19"/>
                    <a:pt x="19" y="24"/>
                    <a:pt x="13" y="2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750372" y="1987570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accent3"/>
                  </a:solidFill>
                </a:rPr>
                <a:t>86%</a:t>
              </a:r>
              <a:endParaRPr lang="vi-VN">
                <a:solidFill>
                  <a:schemeClr val="accent3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7702944" y="1846186"/>
            <a:ext cx="655090" cy="925117"/>
            <a:chOff x="7702944" y="1855811"/>
            <a:chExt cx="655090" cy="925117"/>
          </a:xfrm>
        </p:grpSpPr>
        <p:sp>
          <p:nvSpPr>
            <p:cNvPr id="13" name="Freeform 7"/>
            <p:cNvSpPr>
              <a:spLocks noEditPoints="1"/>
            </p:cNvSpPr>
            <p:nvPr/>
          </p:nvSpPr>
          <p:spPr bwMode="auto">
            <a:xfrm>
              <a:off x="7702944" y="1855811"/>
              <a:ext cx="655090" cy="925117"/>
            </a:xfrm>
            <a:custGeom>
              <a:avLst/>
              <a:gdLst>
                <a:gd name="T0" fmla="*/ 26 w 26"/>
                <a:gd name="T1" fmla="*/ 13 h 39"/>
                <a:gd name="T2" fmla="*/ 13 w 26"/>
                <a:gd name="T3" fmla="*/ 0 h 39"/>
                <a:gd name="T4" fmla="*/ 0 w 26"/>
                <a:gd name="T5" fmla="*/ 13 h 39"/>
                <a:gd name="T6" fmla="*/ 2 w 26"/>
                <a:gd name="T7" fmla="*/ 20 h 39"/>
                <a:gd name="T8" fmla="*/ 2 w 26"/>
                <a:gd name="T9" fmla="*/ 20 h 39"/>
                <a:gd name="T10" fmla="*/ 13 w 26"/>
                <a:gd name="T11" fmla="*/ 39 h 39"/>
                <a:gd name="T12" fmla="*/ 24 w 26"/>
                <a:gd name="T13" fmla="*/ 20 h 39"/>
                <a:gd name="T14" fmla="*/ 24 w 26"/>
                <a:gd name="T15" fmla="*/ 20 h 39"/>
                <a:gd name="T16" fmla="*/ 26 w 26"/>
                <a:gd name="T17" fmla="*/ 13 h 39"/>
                <a:gd name="T18" fmla="*/ 13 w 26"/>
                <a:gd name="T19" fmla="*/ 24 h 39"/>
                <a:gd name="T20" fmla="*/ 2 w 26"/>
                <a:gd name="T21" fmla="*/ 13 h 39"/>
                <a:gd name="T22" fmla="*/ 13 w 26"/>
                <a:gd name="T23" fmla="*/ 3 h 39"/>
                <a:gd name="T24" fmla="*/ 24 w 26"/>
                <a:gd name="T25" fmla="*/ 13 h 39"/>
                <a:gd name="T26" fmla="*/ 13 w 26"/>
                <a:gd name="T27" fmla="*/ 2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" h="39">
                  <a:moveTo>
                    <a:pt x="26" y="13"/>
                  </a:moveTo>
                  <a:cubicBezTo>
                    <a:pt x="26" y="6"/>
                    <a:pt x="20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6"/>
                    <a:pt x="1" y="18"/>
                    <a:pt x="2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5" y="18"/>
                    <a:pt x="26" y="16"/>
                    <a:pt x="26" y="13"/>
                  </a:cubicBezTo>
                  <a:close/>
                  <a:moveTo>
                    <a:pt x="13" y="24"/>
                  </a:moveTo>
                  <a:cubicBezTo>
                    <a:pt x="7" y="24"/>
                    <a:pt x="2" y="19"/>
                    <a:pt x="2" y="13"/>
                  </a:cubicBezTo>
                  <a:cubicBezTo>
                    <a:pt x="2" y="7"/>
                    <a:pt x="7" y="3"/>
                    <a:pt x="13" y="3"/>
                  </a:cubicBezTo>
                  <a:cubicBezTo>
                    <a:pt x="19" y="3"/>
                    <a:pt x="24" y="7"/>
                    <a:pt x="24" y="13"/>
                  </a:cubicBezTo>
                  <a:cubicBezTo>
                    <a:pt x="24" y="19"/>
                    <a:pt x="19" y="24"/>
                    <a:pt x="1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714481" y="1987570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chemeClr val="accent4"/>
                  </a:solidFill>
                </a:rPr>
                <a:t>86%</a:t>
              </a:r>
              <a:endParaRPr lang="vi-VN">
                <a:solidFill>
                  <a:schemeClr val="accent4"/>
                </a:solidFill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9754371" y="1846186"/>
            <a:ext cx="658081" cy="925117"/>
            <a:chOff x="9754371" y="1855811"/>
            <a:chExt cx="658081" cy="925117"/>
          </a:xfrm>
        </p:grpSpPr>
        <p:sp>
          <p:nvSpPr>
            <p:cNvPr id="16" name="Freeform 7"/>
            <p:cNvSpPr>
              <a:spLocks noEditPoints="1"/>
            </p:cNvSpPr>
            <p:nvPr/>
          </p:nvSpPr>
          <p:spPr bwMode="auto">
            <a:xfrm>
              <a:off x="9754371" y="1855811"/>
              <a:ext cx="655090" cy="925117"/>
            </a:xfrm>
            <a:custGeom>
              <a:avLst/>
              <a:gdLst>
                <a:gd name="T0" fmla="*/ 26 w 26"/>
                <a:gd name="T1" fmla="*/ 13 h 39"/>
                <a:gd name="T2" fmla="*/ 13 w 26"/>
                <a:gd name="T3" fmla="*/ 0 h 39"/>
                <a:gd name="T4" fmla="*/ 0 w 26"/>
                <a:gd name="T5" fmla="*/ 13 h 39"/>
                <a:gd name="T6" fmla="*/ 2 w 26"/>
                <a:gd name="T7" fmla="*/ 20 h 39"/>
                <a:gd name="T8" fmla="*/ 2 w 26"/>
                <a:gd name="T9" fmla="*/ 20 h 39"/>
                <a:gd name="T10" fmla="*/ 13 w 26"/>
                <a:gd name="T11" fmla="*/ 39 h 39"/>
                <a:gd name="T12" fmla="*/ 24 w 26"/>
                <a:gd name="T13" fmla="*/ 20 h 39"/>
                <a:gd name="T14" fmla="*/ 24 w 26"/>
                <a:gd name="T15" fmla="*/ 20 h 39"/>
                <a:gd name="T16" fmla="*/ 26 w 26"/>
                <a:gd name="T17" fmla="*/ 13 h 39"/>
                <a:gd name="T18" fmla="*/ 13 w 26"/>
                <a:gd name="T19" fmla="*/ 24 h 39"/>
                <a:gd name="T20" fmla="*/ 2 w 26"/>
                <a:gd name="T21" fmla="*/ 13 h 39"/>
                <a:gd name="T22" fmla="*/ 13 w 26"/>
                <a:gd name="T23" fmla="*/ 3 h 39"/>
                <a:gd name="T24" fmla="*/ 24 w 26"/>
                <a:gd name="T25" fmla="*/ 13 h 39"/>
                <a:gd name="T26" fmla="*/ 13 w 26"/>
                <a:gd name="T27" fmla="*/ 2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" h="39">
                  <a:moveTo>
                    <a:pt x="26" y="13"/>
                  </a:moveTo>
                  <a:cubicBezTo>
                    <a:pt x="26" y="6"/>
                    <a:pt x="20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6"/>
                    <a:pt x="1" y="18"/>
                    <a:pt x="2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5" y="18"/>
                    <a:pt x="26" y="16"/>
                    <a:pt x="26" y="13"/>
                  </a:cubicBezTo>
                  <a:close/>
                  <a:moveTo>
                    <a:pt x="13" y="24"/>
                  </a:moveTo>
                  <a:cubicBezTo>
                    <a:pt x="7" y="24"/>
                    <a:pt x="2" y="19"/>
                    <a:pt x="2" y="13"/>
                  </a:cubicBezTo>
                  <a:cubicBezTo>
                    <a:pt x="2" y="7"/>
                    <a:pt x="7" y="3"/>
                    <a:pt x="13" y="3"/>
                  </a:cubicBezTo>
                  <a:cubicBezTo>
                    <a:pt x="19" y="3"/>
                    <a:pt x="24" y="7"/>
                    <a:pt x="24" y="13"/>
                  </a:cubicBezTo>
                  <a:cubicBezTo>
                    <a:pt x="24" y="19"/>
                    <a:pt x="19" y="24"/>
                    <a:pt x="13" y="2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778945" y="1990157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solidFill>
                    <a:schemeClr val="accent5"/>
                  </a:solidFill>
                </a:rPr>
                <a:t>86%</a:t>
              </a:r>
              <a:endParaRPr lang="vi-VN">
                <a:solidFill>
                  <a:schemeClr val="accent5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9094083" y="2849181"/>
            <a:ext cx="1970469" cy="2302508"/>
            <a:chOff x="9094083" y="2858806"/>
            <a:chExt cx="1970469" cy="2302508"/>
          </a:xfrm>
        </p:grpSpPr>
        <p:grpSp>
          <p:nvGrpSpPr>
            <p:cNvPr id="19" name="Group 18"/>
            <p:cNvGrpSpPr/>
            <p:nvPr/>
          </p:nvGrpSpPr>
          <p:grpSpPr>
            <a:xfrm>
              <a:off x="9094083" y="2858806"/>
              <a:ext cx="1970469" cy="2302508"/>
              <a:chOff x="9048822" y="2253134"/>
              <a:chExt cx="1970469" cy="2302508"/>
            </a:xfrm>
          </p:grpSpPr>
          <p:cxnSp>
            <p:nvCxnSpPr>
              <p:cNvPr id="23" name="Straight Connector 22"/>
              <p:cNvCxnSpPr/>
              <p:nvPr/>
            </p:nvCxnSpPr>
            <p:spPr>
              <a:xfrm flipV="1">
                <a:off x="10032314" y="2579903"/>
                <a:ext cx="0" cy="1269259"/>
              </a:xfrm>
              <a:prstGeom prst="line">
                <a:avLst/>
              </a:prstGeom>
              <a:ln w="19050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Chevron 23"/>
              <p:cNvSpPr/>
              <p:nvPr/>
            </p:nvSpPr>
            <p:spPr>
              <a:xfrm>
                <a:off x="9048822" y="2253134"/>
                <a:ext cx="1970469" cy="614075"/>
              </a:xfrm>
              <a:prstGeom prst="chevron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bg1"/>
                    </a:solidFill>
                  </a:rPr>
                  <a:t>2017</a:t>
                </a:r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9493258" y="3477531"/>
                <a:ext cx="1078111" cy="1078111"/>
              </a:xfrm>
              <a:prstGeom prst="ellipse">
                <a:avLst/>
              </a:prstGeom>
              <a:solidFill>
                <a:schemeClr val="bg2"/>
              </a:solidFill>
              <a:ln w="1905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/>
            <p:cNvGrpSpPr/>
            <p:nvPr/>
          </p:nvGrpSpPr>
          <p:grpSpPr>
            <a:xfrm>
              <a:off x="9801037" y="4379755"/>
              <a:ext cx="553074" cy="450022"/>
              <a:chOff x="10074275" y="4479132"/>
              <a:chExt cx="464344" cy="377825"/>
            </a:xfrm>
            <a:solidFill>
              <a:schemeClr val="accent5"/>
            </a:solidFill>
          </p:grpSpPr>
          <p:sp>
            <p:nvSpPr>
              <p:cNvPr id="21" name="AutoShape 5"/>
              <p:cNvSpPr>
                <a:spLocks/>
              </p:cNvSpPr>
              <p:nvPr/>
            </p:nvSpPr>
            <p:spPr bwMode="auto">
              <a:xfrm>
                <a:off x="10393363" y="4595019"/>
                <a:ext cx="87313" cy="116681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7999" y="18900"/>
                    </a:moveTo>
                    <a:lnTo>
                      <a:pt x="3600" y="18900"/>
                    </a:lnTo>
                    <a:lnTo>
                      <a:pt x="3600" y="2700"/>
                    </a:lnTo>
                    <a:lnTo>
                      <a:pt x="7200" y="2700"/>
                    </a:lnTo>
                    <a:lnTo>
                      <a:pt x="17999" y="14850"/>
                    </a:lnTo>
                    <a:cubicBezTo>
                      <a:pt x="17999" y="14850"/>
                      <a:pt x="17999" y="18900"/>
                      <a:pt x="17999" y="18900"/>
                    </a:cubicBezTo>
                    <a:close/>
                    <a:moveTo>
                      <a:pt x="10195" y="1202"/>
                    </a:moveTo>
                    <a:cubicBezTo>
                      <a:pt x="9527" y="450"/>
                      <a:pt x="8402" y="0"/>
                      <a:pt x="7200" y="0"/>
                    </a:cubicBezTo>
                    <a:lnTo>
                      <a:pt x="3600" y="0"/>
                    </a:lnTo>
                    <a:cubicBezTo>
                      <a:pt x="1610" y="0"/>
                      <a:pt x="0" y="1207"/>
                      <a:pt x="0" y="2700"/>
                    </a:cubicBezTo>
                    <a:lnTo>
                      <a:pt x="0" y="18900"/>
                    </a:lnTo>
                    <a:cubicBezTo>
                      <a:pt x="0" y="20392"/>
                      <a:pt x="1610" y="21599"/>
                      <a:pt x="3600" y="21599"/>
                    </a:cubicBezTo>
                    <a:lnTo>
                      <a:pt x="17999" y="21599"/>
                    </a:lnTo>
                    <a:cubicBezTo>
                      <a:pt x="19989" y="21599"/>
                      <a:pt x="21600" y="20392"/>
                      <a:pt x="21600" y="18900"/>
                    </a:cubicBezTo>
                    <a:lnTo>
                      <a:pt x="21600" y="14850"/>
                    </a:lnTo>
                    <a:cubicBezTo>
                      <a:pt x="21600" y="14317"/>
                      <a:pt x="21389" y="13795"/>
                      <a:pt x="20995" y="13352"/>
                    </a:cubicBezTo>
                    <a:cubicBezTo>
                      <a:pt x="20995" y="13352"/>
                      <a:pt x="10195" y="1202"/>
                      <a:pt x="10195" y="1202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22" name="AutoShape 6"/>
              <p:cNvSpPr>
                <a:spLocks/>
              </p:cNvSpPr>
              <p:nvPr/>
            </p:nvSpPr>
            <p:spPr bwMode="auto">
              <a:xfrm>
                <a:off x="10074275" y="4479132"/>
                <a:ext cx="464344" cy="3778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50" y="16615"/>
                    </a:moveTo>
                    <a:cubicBezTo>
                      <a:pt x="20250" y="17074"/>
                      <a:pt x="19948" y="17446"/>
                      <a:pt x="19575" y="17446"/>
                    </a:cubicBezTo>
                    <a:lnTo>
                      <a:pt x="18803" y="17446"/>
                    </a:lnTo>
                    <a:cubicBezTo>
                      <a:pt x="18501" y="16016"/>
                      <a:pt x="17453" y="14953"/>
                      <a:pt x="16200" y="14953"/>
                    </a:cubicBezTo>
                    <a:cubicBezTo>
                      <a:pt x="14945" y="14953"/>
                      <a:pt x="13897" y="16016"/>
                      <a:pt x="13595" y="17446"/>
                    </a:cubicBezTo>
                    <a:lnTo>
                      <a:pt x="10029" y="17446"/>
                    </a:lnTo>
                    <a:cubicBezTo>
                      <a:pt x="9727" y="16016"/>
                      <a:pt x="8679" y="14953"/>
                      <a:pt x="7425" y="14953"/>
                    </a:cubicBezTo>
                    <a:cubicBezTo>
                      <a:pt x="6170" y="14953"/>
                      <a:pt x="5122" y="16016"/>
                      <a:pt x="4820" y="17446"/>
                    </a:cubicBezTo>
                    <a:lnTo>
                      <a:pt x="4050" y="17446"/>
                    </a:lnTo>
                    <a:cubicBezTo>
                      <a:pt x="3677" y="17446"/>
                      <a:pt x="3375" y="17074"/>
                      <a:pt x="3375" y="16615"/>
                    </a:cubicBezTo>
                    <a:lnTo>
                      <a:pt x="3375" y="14123"/>
                    </a:lnTo>
                    <a:lnTo>
                      <a:pt x="12150" y="14123"/>
                    </a:lnTo>
                    <a:cubicBezTo>
                      <a:pt x="13266" y="14123"/>
                      <a:pt x="14175" y="13005"/>
                      <a:pt x="14175" y="11630"/>
                    </a:cubicBezTo>
                    <a:lnTo>
                      <a:pt x="14175" y="5815"/>
                    </a:lnTo>
                    <a:lnTo>
                      <a:pt x="16875" y="5815"/>
                    </a:lnTo>
                    <a:cubicBezTo>
                      <a:pt x="17100" y="5815"/>
                      <a:pt x="17311" y="5954"/>
                      <a:pt x="17436" y="6185"/>
                    </a:cubicBezTo>
                    <a:lnTo>
                      <a:pt x="20136" y="11169"/>
                    </a:lnTo>
                    <a:cubicBezTo>
                      <a:pt x="20210" y="11306"/>
                      <a:pt x="20250" y="11466"/>
                      <a:pt x="20250" y="11630"/>
                    </a:cubicBezTo>
                    <a:cubicBezTo>
                      <a:pt x="20250" y="11630"/>
                      <a:pt x="20250" y="16615"/>
                      <a:pt x="20250" y="16615"/>
                    </a:cubicBezTo>
                    <a:close/>
                    <a:moveTo>
                      <a:pt x="16200" y="19938"/>
                    </a:moveTo>
                    <a:cubicBezTo>
                      <a:pt x="15454" y="19938"/>
                      <a:pt x="14850" y="19193"/>
                      <a:pt x="14850" y="18276"/>
                    </a:cubicBezTo>
                    <a:cubicBezTo>
                      <a:pt x="14850" y="17360"/>
                      <a:pt x="15454" y="16615"/>
                      <a:pt x="16200" y="16615"/>
                    </a:cubicBezTo>
                    <a:cubicBezTo>
                      <a:pt x="16945" y="16615"/>
                      <a:pt x="17550" y="17360"/>
                      <a:pt x="17550" y="18276"/>
                    </a:cubicBezTo>
                    <a:cubicBezTo>
                      <a:pt x="17550" y="19193"/>
                      <a:pt x="16945" y="19938"/>
                      <a:pt x="16200" y="19938"/>
                    </a:cubicBezTo>
                    <a:moveTo>
                      <a:pt x="7425" y="19938"/>
                    </a:moveTo>
                    <a:cubicBezTo>
                      <a:pt x="6679" y="19938"/>
                      <a:pt x="6075" y="19193"/>
                      <a:pt x="6075" y="18276"/>
                    </a:cubicBezTo>
                    <a:cubicBezTo>
                      <a:pt x="6075" y="17360"/>
                      <a:pt x="6679" y="16615"/>
                      <a:pt x="7425" y="16615"/>
                    </a:cubicBezTo>
                    <a:cubicBezTo>
                      <a:pt x="8170" y="16615"/>
                      <a:pt x="8775" y="17360"/>
                      <a:pt x="8775" y="18276"/>
                    </a:cubicBezTo>
                    <a:cubicBezTo>
                      <a:pt x="8775" y="19193"/>
                      <a:pt x="8170" y="19938"/>
                      <a:pt x="7425" y="19938"/>
                    </a:cubicBezTo>
                    <a:moveTo>
                      <a:pt x="2024" y="12461"/>
                    </a:moveTo>
                    <a:cubicBezTo>
                      <a:pt x="1652" y="12461"/>
                      <a:pt x="1349" y="12089"/>
                      <a:pt x="1349" y="11630"/>
                    </a:cubicBezTo>
                    <a:lnTo>
                      <a:pt x="1349" y="2492"/>
                    </a:lnTo>
                    <a:cubicBezTo>
                      <a:pt x="1349" y="2033"/>
                      <a:pt x="1652" y="1661"/>
                      <a:pt x="2024" y="1661"/>
                    </a:cubicBezTo>
                    <a:lnTo>
                      <a:pt x="12150" y="1661"/>
                    </a:lnTo>
                    <a:cubicBezTo>
                      <a:pt x="12523" y="1661"/>
                      <a:pt x="12825" y="2033"/>
                      <a:pt x="12825" y="2492"/>
                    </a:cubicBezTo>
                    <a:lnTo>
                      <a:pt x="12825" y="4153"/>
                    </a:lnTo>
                    <a:lnTo>
                      <a:pt x="12825" y="5815"/>
                    </a:lnTo>
                    <a:lnTo>
                      <a:pt x="12825" y="11630"/>
                    </a:lnTo>
                    <a:cubicBezTo>
                      <a:pt x="12825" y="12089"/>
                      <a:pt x="12523" y="12461"/>
                      <a:pt x="12150" y="12461"/>
                    </a:cubicBezTo>
                    <a:cubicBezTo>
                      <a:pt x="12150" y="12461"/>
                      <a:pt x="2024" y="12461"/>
                      <a:pt x="2024" y="12461"/>
                    </a:cubicBezTo>
                    <a:close/>
                    <a:moveTo>
                      <a:pt x="21259" y="10248"/>
                    </a:moveTo>
                    <a:lnTo>
                      <a:pt x="18559" y="5263"/>
                    </a:lnTo>
                    <a:cubicBezTo>
                      <a:pt x="18182" y="4568"/>
                      <a:pt x="17552" y="4153"/>
                      <a:pt x="16875" y="4153"/>
                    </a:cubicBezTo>
                    <a:lnTo>
                      <a:pt x="14175" y="4153"/>
                    </a:lnTo>
                    <a:lnTo>
                      <a:pt x="14175" y="2492"/>
                    </a:lnTo>
                    <a:cubicBezTo>
                      <a:pt x="14175" y="1117"/>
                      <a:pt x="13266" y="0"/>
                      <a:pt x="12150" y="0"/>
                    </a:cubicBezTo>
                    <a:lnTo>
                      <a:pt x="2024" y="0"/>
                    </a:lnTo>
                    <a:cubicBezTo>
                      <a:pt x="908" y="0"/>
                      <a:pt x="0" y="1117"/>
                      <a:pt x="0" y="2492"/>
                    </a:cubicBezTo>
                    <a:lnTo>
                      <a:pt x="0" y="11630"/>
                    </a:lnTo>
                    <a:cubicBezTo>
                      <a:pt x="0" y="13005"/>
                      <a:pt x="908" y="14123"/>
                      <a:pt x="2024" y="14123"/>
                    </a:cubicBezTo>
                    <a:lnTo>
                      <a:pt x="2025" y="14123"/>
                    </a:lnTo>
                    <a:lnTo>
                      <a:pt x="2025" y="16615"/>
                    </a:lnTo>
                    <a:cubicBezTo>
                      <a:pt x="2025" y="17989"/>
                      <a:pt x="2933" y="19107"/>
                      <a:pt x="4050" y="19107"/>
                    </a:cubicBezTo>
                    <a:lnTo>
                      <a:pt x="4820" y="19107"/>
                    </a:lnTo>
                    <a:cubicBezTo>
                      <a:pt x="5122" y="20537"/>
                      <a:pt x="6170" y="21600"/>
                      <a:pt x="7425" y="21600"/>
                    </a:cubicBezTo>
                    <a:cubicBezTo>
                      <a:pt x="8679" y="21600"/>
                      <a:pt x="9727" y="20537"/>
                      <a:pt x="10029" y="19107"/>
                    </a:cubicBezTo>
                    <a:lnTo>
                      <a:pt x="13595" y="19107"/>
                    </a:lnTo>
                    <a:cubicBezTo>
                      <a:pt x="13897" y="20537"/>
                      <a:pt x="14945" y="21600"/>
                      <a:pt x="16200" y="21600"/>
                    </a:cubicBezTo>
                    <a:cubicBezTo>
                      <a:pt x="17453" y="21600"/>
                      <a:pt x="18501" y="20537"/>
                      <a:pt x="18803" y="19107"/>
                    </a:cubicBezTo>
                    <a:lnTo>
                      <a:pt x="19575" y="19107"/>
                    </a:lnTo>
                    <a:cubicBezTo>
                      <a:pt x="20691" y="19107"/>
                      <a:pt x="21599" y="17989"/>
                      <a:pt x="21599" y="16615"/>
                    </a:cubicBezTo>
                    <a:lnTo>
                      <a:pt x="21599" y="11630"/>
                    </a:lnTo>
                    <a:cubicBezTo>
                      <a:pt x="21599" y="11137"/>
                      <a:pt x="21482" y="10658"/>
                      <a:pt x="21259" y="1024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26" name="Group 25"/>
          <p:cNvGrpSpPr/>
          <p:nvPr/>
        </p:nvGrpSpPr>
        <p:grpSpPr>
          <a:xfrm>
            <a:off x="7123614" y="2855505"/>
            <a:ext cx="1970469" cy="2272048"/>
            <a:chOff x="7123614" y="2865130"/>
            <a:chExt cx="1970469" cy="2272048"/>
          </a:xfrm>
        </p:grpSpPr>
        <p:grpSp>
          <p:nvGrpSpPr>
            <p:cNvPr id="27" name="Group 26"/>
            <p:cNvGrpSpPr/>
            <p:nvPr/>
          </p:nvGrpSpPr>
          <p:grpSpPr>
            <a:xfrm>
              <a:off x="7123614" y="2865130"/>
              <a:ext cx="1970469" cy="2272048"/>
              <a:chOff x="7078353" y="2259458"/>
              <a:chExt cx="1970469" cy="2272048"/>
            </a:xfrm>
          </p:grpSpPr>
          <p:cxnSp>
            <p:nvCxnSpPr>
              <p:cNvPr id="38" name="Straight Connector 37"/>
              <p:cNvCxnSpPr/>
              <p:nvPr/>
            </p:nvCxnSpPr>
            <p:spPr>
              <a:xfrm flipV="1">
                <a:off x="8105104" y="2555767"/>
                <a:ext cx="0" cy="1269259"/>
              </a:xfrm>
              <a:prstGeom prst="line">
                <a:avLst/>
              </a:prstGeom>
              <a:ln w="1905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Oval 38"/>
              <p:cNvSpPr/>
              <p:nvPr/>
            </p:nvSpPr>
            <p:spPr>
              <a:xfrm>
                <a:off x="7566048" y="3453395"/>
                <a:ext cx="1078111" cy="1078111"/>
              </a:xfrm>
              <a:prstGeom prst="ellipse">
                <a:avLst/>
              </a:prstGeom>
              <a:solidFill>
                <a:schemeClr val="bg2"/>
              </a:solidFill>
              <a:ln w="1905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Chevron 39"/>
              <p:cNvSpPr/>
              <p:nvPr/>
            </p:nvSpPr>
            <p:spPr>
              <a:xfrm>
                <a:off x="7078353" y="2259458"/>
                <a:ext cx="1970469" cy="607751"/>
              </a:xfrm>
              <a:prstGeom prst="chevr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bg1"/>
                    </a:solidFill>
                  </a:rPr>
                  <a:t>2016</a:t>
                </a: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7873827" y="4321112"/>
              <a:ext cx="553073" cy="554019"/>
              <a:chOff x="9145588" y="4435475"/>
              <a:chExt cx="464344" cy="465138"/>
            </a:xfrm>
            <a:solidFill>
              <a:schemeClr val="accent4"/>
            </a:solidFill>
          </p:grpSpPr>
          <p:sp>
            <p:nvSpPr>
              <p:cNvPr id="29" name="AutoShape 7"/>
              <p:cNvSpPr>
                <a:spLocks/>
              </p:cNvSpPr>
              <p:nvPr/>
            </p:nvSpPr>
            <p:spPr bwMode="auto">
              <a:xfrm>
                <a:off x="9145588" y="4435475"/>
                <a:ext cx="464344" cy="465138"/>
              </a:xfrm>
              <a:custGeom>
                <a:avLst/>
                <a:gdLst>
                  <a:gd name="T0" fmla="+- 0 10800 1271"/>
                  <a:gd name="T1" fmla="*/ T0 w 19058"/>
                  <a:gd name="T2" fmla="+- 0 10799 1270"/>
                  <a:gd name="T3" fmla="*/ 10799 h 19059"/>
                  <a:gd name="T4" fmla="+- 0 10800 1271"/>
                  <a:gd name="T5" fmla="*/ T4 w 19058"/>
                  <a:gd name="T6" fmla="+- 0 10799 1270"/>
                  <a:gd name="T7" fmla="*/ 10799 h 19059"/>
                  <a:gd name="T8" fmla="+- 0 10800 1271"/>
                  <a:gd name="T9" fmla="*/ T8 w 19058"/>
                  <a:gd name="T10" fmla="+- 0 10799 1270"/>
                  <a:gd name="T11" fmla="*/ 10799 h 19059"/>
                  <a:gd name="T12" fmla="+- 0 10800 1271"/>
                  <a:gd name="T13" fmla="*/ T12 w 19058"/>
                  <a:gd name="T14" fmla="+- 0 10799 1270"/>
                  <a:gd name="T15" fmla="*/ 10799 h 1905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8" h="19059">
                    <a:moveTo>
                      <a:pt x="6430" y="17268"/>
                    </a:moveTo>
                    <a:cubicBezTo>
                      <a:pt x="2162" y="15559"/>
                      <a:pt x="82" y="10698"/>
                      <a:pt x="1790" y="6431"/>
                    </a:cubicBezTo>
                    <a:cubicBezTo>
                      <a:pt x="3499" y="2164"/>
                      <a:pt x="8360" y="81"/>
                      <a:pt x="12627" y="1791"/>
                    </a:cubicBezTo>
                    <a:cubicBezTo>
                      <a:pt x="16894" y="3499"/>
                      <a:pt x="18975" y="8361"/>
                      <a:pt x="17267" y="12628"/>
                    </a:cubicBezTo>
                    <a:cubicBezTo>
                      <a:pt x="15558" y="16895"/>
                      <a:pt x="10696" y="18976"/>
                      <a:pt x="6430" y="17268"/>
                    </a:cubicBezTo>
                    <a:moveTo>
                      <a:pt x="13070" y="685"/>
                    </a:moveTo>
                    <a:cubicBezTo>
                      <a:pt x="8186" y="-1270"/>
                      <a:pt x="2641" y="1103"/>
                      <a:pt x="685" y="5987"/>
                    </a:cubicBezTo>
                    <a:cubicBezTo>
                      <a:pt x="-1271" y="10872"/>
                      <a:pt x="1103" y="16418"/>
                      <a:pt x="5987" y="18373"/>
                    </a:cubicBezTo>
                    <a:cubicBezTo>
                      <a:pt x="10871" y="20330"/>
                      <a:pt x="16416" y="17955"/>
                      <a:pt x="18373" y="13071"/>
                    </a:cubicBezTo>
                    <a:cubicBezTo>
                      <a:pt x="20329" y="8186"/>
                      <a:pt x="17954" y="2641"/>
                      <a:pt x="13070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30" name="AutoShape 8"/>
              <p:cNvSpPr>
                <a:spLocks/>
              </p:cNvSpPr>
              <p:nvPr/>
            </p:nvSpPr>
            <p:spPr bwMode="auto">
              <a:xfrm>
                <a:off x="9348788" y="4638675"/>
                <a:ext cx="57944" cy="57944"/>
              </a:xfrm>
              <a:custGeom>
                <a:avLst/>
                <a:gdLst>
                  <a:gd name="T0" fmla="+- 0 10801 1272"/>
                  <a:gd name="T1" fmla="*/ T0 w 19059"/>
                  <a:gd name="T2" fmla="+- 0 10800 1272"/>
                  <a:gd name="T3" fmla="*/ 10800 h 19056"/>
                  <a:gd name="T4" fmla="+- 0 10801 1272"/>
                  <a:gd name="T5" fmla="*/ T4 w 19059"/>
                  <a:gd name="T6" fmla="+- 0 10800 1272"/>
                  <a:gd name="T7" fmla="*/ 10800 h 19056"/>
                  <a:gd name="T8" fmla="+- 0 10801 1272"/>
                  <a:gd name="T9" fmla="*/ T8 w 19059"/>
                  <a:gd name="T10" fmla="+- 0 10800 1272"/>
                  <a:gd name="T11" fmla="*/ 10800 h 19056"/>
                  <a:gd name="T12" fmla="+- 0 10801 1272"/>
                  <a:gd name="T13" fmla="*/ T12 w 19059"/>
                  <a:gd name="T14" fmla="+- 0 10800 1272"/>
                  <a:gd name="T15" fmla="*/ 10800 h 1905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6">
                    <a:moveTo>
                      <a:pt x="7753" y="13951"/>
                    </a:moveTo>
                    <a:cubicBezTo>
                      <a:pt x="5315" y="12969"/>
                      <a:pt x="4129" y="10197"/>
                      <a:pt x="5101" y="7755"/>
                    </a:cubicBezTo>
                    <a:cubicBezTo>
                      <a:pt x="6083" y="5323"/>
                      <a:pt x="8860" y="4132"/>
                      <a:pt x="11298" y="5104"/>
                    </a:cubicBezTo>
                    <a:cubicBezTo>
                      <a:pt x="13735" y="6081"/>
                      <a:pt x="14926" y="8858"/>
                      <a:pt x="13949" y="11300"/>
                    </a:cubicBezTo>
                    <a:cubicBezTo>
                      <a:pt x="12972" y="13737"/>
                      <a:pt x="10195" y="14923"/>
                      <a:pt x="7753" y="13951"/>
                    </a:cubicBezTo>
                    <a:moveTo>
                      <a:pt x="13070" y="686"/>
                    </a:moveTo>
                    <a:cubicBezTo>
                      <a:pt x="8190" y="-1272"/>
                      <a:pt x="2640" y="1104"/>
                      <a:pt x="686" y="5988"/>
                    </a:cubicBezTo>
                    <a:cubicBezTo>
                      <a:pt x="-1272" y="10872"/>
                      <a:pt x="1105" y="16416"/>
                      <a:pt x="5985" y="18369"/>
                    </a:cubicBezTo>
                    <a:cubicBezTo>
                      <a:pt x="10870" y="20328"/>
                      <a:pt x="16415" y="17951"/>
                      <a:pt x="18374" y="13072"/>
                    </a:cubicBezTo>
                    <a:cubicBezTo>
                      <a:pt x="20328" y="8188"/>
                      <a:pt x="17960" y="2644"/>
                      <a:pt x="13070" y="68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31" name="AutoShape 9"/>
              <p:cNvSpPr>
                <a:spLocks/>
              </p:cNvSpPr>
              <p:nvPr/>
            </p:nvSpPr>
            <p:spPr bwMode="auto">
              <a:xfrm>
                <a:off x="9290050" y="4580732"/>
                <a:ext cx="174625" cy="174625"/>
              </a:xfrm>
              <a:custGeom>
                <a:avLst/>
                <a:gdLst>
                  <a:gd name="T0" fmla="+- 0 10800 1271"/>
                  <a:gd name="T1" fmla="*/ T0 w 19059"/>
                  <a:gd name="T2" fmla="+- 0 10800 1271"/>
                  <a:gd name="T3" fmla="*/ 10800 h 19058"/>
                  <a:gd name="T4" fmla="+- 0 10800 1271"/>
                  <a:gd name="T5" fmla="*/ T4 w 19059"/>
                  <a:gd name="T6" fmla="+- 0 10800 1271"/>
                  <a:gd name="T7" fmla="*/ 10800 h 19058"/>
                  <a:gd name="T8" fmla="+- 0 10800 1271"/>
                  <a:gd name="T9" fmla="*/ T8 w 19059"/>
                  <a:gd name="T10" fmla="+- 0 10800 1271"/>
                  <a:gd name="T11" fmla="*/ 10800 h 19058"/>
                  <a:gd name="T12" fmla="+- 0 10800 1271"/>
                  <a:gd name="T13" fmla="*/ T12 w 19059"/>
                  <a:gd name="T14" fmla="+- 0 10800 1271"/>
                  <a:gd name="T15" fmla="*/ 10800 h 1905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8">
                    <a:moveTo>
                      <a:pt x="7169" y="15424"/>
                    </a:moveTo>
                    <a:cubicBezTo>
                      <a:pt x="3916" y="14123"/>
                      <a:pt x="2331" y="10417"/>
                      <a:pt x="3632" y="7167"/>
                    </a:cubicBezTo>
                    <a:cubicBezTo>
                      <a:pt x="4934" y="3917"/>
                      <a:pt x="8638" y="2331"/>
                      <a:pt x="11889" y="3632"/>
                    </a:cubicBezTo>
                    <a:cubicBezTo>
                      <a:pt x="15141" y="4934"/>
                      <a:pt x="16728" y="8640"/>
                      <a:pt x="15425" y="11890"/>
                    </a:cubicBezTo>
                    <a:cubicBezTo>
                      <a:pt x="14124" y="15140"/>
                      <a:pt x="10419" y="16728"/>
                      <a:pt x="7169" y="15424"/>
                    </a:cubicBezTo>
                    <a:moveTo>
                      <a:pt x="13071" y="685"/>
                    </a:moveTo>
                    <a:cubicBezTo>
                      <a:pt x="8186" y="-1271"/>
                      <a:pt x="2639" y="1104"/>
                      <a:pt x="686" y="5987"/>
                    </a:cubicBezTo>
                    <a:cubicBezTo>
                      <a:pt x="-1271" y="10871"/>
                      <a:pt x="1104" y="16416"/>
                      <a:pt x="5987" y="18372"/>
                    </a:cubicBezTo>
                    <a:cubicBezTo>
                      <a:pt x="10874" y="20329"/>
                      <a:pt x="16418" y="17955"/>
                      <a:pt x="18375" y="13070"/>
                    </a:cubicBezTo>
                    <a:cubicBezTo>
                      <a:pt x="20328" y="8186"/>
                      <a:pt x="17956" y="2641"/>
                      <a:pt x="13071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32" name="AutoShape 10"/>
              <p:cNvSpPr>
                <a:spLocks/>
              </p:cNvSpPr>
              <p:nvPr/>
            </p:nvSpPr>
            <p:spPr bwMode="auto">
              <a:xfrm>
                <a:off x="9406732" y="4696619"/>
                <a:ext cx="72231" cy="74613"/>
              </a:xfrm>
              <a:custGeom>
                <a:avLst/>
                <a:gdLst>
                  <a:gd name="T0" fmla="+- 0 10804 288"/>
                  <a:gd name="T1" fmla="*/ T0 w 21033"/>
                  <a:gd name="T2" fmla="+- 0 10798 277"/>
                  <a:gd name="T3" fmla="*/ 10798 h 21043"/>
                  <a:gd name="T4" fmla="+- 0 10804 288"/>
                  <a:gd name="T5" fmla="*/ T4 w 21033"/>
                  <a:gd name="T6" fmla="+- 0 10798 277"/>
                  <a:gd name="T7" fmla="*/ 10798 h 21043"/>
                  <a:gd name="T8" fmla="+- 0 10804 288"/>
                  <a:gd name="T9" fmla="*/ T8 w 21033"/>
                  <a:gd name="T10" fmla="+- 0 10798 277"/>
                  <a:gd name="T11" fmla="*/ 10798 h 21043"/>
                  <a:gd name="T12" fmla="+- 0 10804 288"/>
                  <a:gd name="T13" fmla="*/ T12 w 21033"/>
                  <a:gd name="T14" fmla="+- 0 10798 277"/>
                  <a:gd name="T15" fmla="*/ 10798 h 2104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3" h="21043">
                    <a:moveTo>
                      <a:pt x="20881" y="2825"/>
                    </a:moveTo>
                    <a:cubicBezTo>
                      <a:pt x="21312" y="1771"/>
                      <a:pt x="20787" y="572"/>
                      <a:pt x="19713" y="149"/>
                    </a:cubicBezTo>
                    <a:cubicBezTo>
                      <a:pt x="18636" y="-277"/>
                      <a:pt x="17414" y="238"/>
                      <a:pt x="16984" y="1296"/>
                    </a:cubicBezTo>
                    <a:lnTo>
                      <a:pt x="16980" y="1292"/>
                    </a:lnTo>
                    <a:cubicBezTo>
                      <a:pt x="13964" y="8692"/>
                      <a:pt x="8182" y="14184"/>
                      <a:pt x="1269" y="17089"/>
                    </a:cubicBezTo>
                    <a:cubicBezTo>
                      <a:pt x="207" y="17536"/>
                      <a:pt x="-288" y="18747"/>
                      <a:pt x="170" y="19789"/>
                    </a:cubicBezTo>
                    <a:cubicBezTo>
                      <a:pt x="629" y="20840"/>
                      <a:pt x="1863" y="21323"/>
                      <a:pt x="2924" y="20876"/>
                    </a:cubicBezTo>
                    <a:cubicBezTo>
                      <a:pt x="2961" y="20860"/>
                      <a:pt x="2982" y="20828"/>
                      <a:pt x="3014" y="20815"/>
                    </a:cubicBezTo>
                    <a:cubicBezTo>
                      <a:pt x="10874" y="17480"/>
                      <a:pt x="17451" y="11227"/>
                      <a:pt x="20877" y="2825"/>
                    </a:cubicBezTo>
                    <a:cubicBezTo>
                      <a:pt x="20877" y="2825"/>
                      <a:pt x="20881" y="2825"/>
                      <a:pt x="20881" y="282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33" name="AutoShape 11"/>
              <p:cNvSpPr>
                <a:spLocks/>
              </p:cNvSpPr>
              <p:nvPr/>
            </p:nvSpPr>
            <p:spPr bwMode="auto">
              <a:xfrm>
                <a:off x="9435307" y="4725988"/>
                <a:ext cx="103981" cy="106363"/>
              </a:xfrm>
              <a:custGeom>
                <a:avLst/>
                <a:gdLst>
                  <a:gd name="T0" fmla="+- 0 10803 203"/>
                  <a:gd name="T1" fmla="*/ T0 w 21201"/>
                  <a:gd name="T2" fmla="+- 0 10798 194"/>
                  <a:gd name="T3" fmla="*/ 10798 h 21209"/>
                  <a:gd name="T4" fmla="+- 0 10803 203"/>
                  <a:gd name="T5" fmla="*/ T4 w 21201"/>
                  <a:gd name="T6" fmla="+- 0 10798 194"/>
                  <a:gd name="T7" fmla="*/ 10798 h 21209"/>
                  <a:gd name="T8" fmla="+- 0 10803 203"/>
                  <a:gd name="T9" fmla="*/ T8 w 21201"/>
                  <a:gd name="T10" fmla="+- 0 10798 194"/>
                  <a:gd name="T11" fmla="*/ 10798 h 21209"/>
                  <a:gd name="T12" fmla="+- 0 10803 203"/>
                  <a:gd name="T13" fmla="*/ T12 w 21201"/>
                  <a:gd name="T14" fmla="+- 0 10798 194"/>
                  <a:gd name="T15" fmla="*/ 10798 h 2120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201" h="21209">
                    <a:moveTo>
                      <a:pt x="20267" y="104"/>
                    </a:moveTo>
                    <a:cubicBezTo>
                      <a:pt x="19508" y="-194"/>
                      <a:pt x="18645" y="169"/>
                      <a:pt x="18339" y="912"/>
                    </a:cubicBezTo>
                    <a:cubicBezTo>
                      <a:pt x="14991" y="9110"/>
                      <a:pt x="8568" y="15198"/>
                      <a:pt x="894" y="18420"/>
                    </a:cubicBezTo>
                    <a:cubicBezTo>
                      <a:pt x="144" y="18735"/>
                      <a:pt x="-203" y="19589"/>
                      <a:pt x="121" y="20327"/>
                    </a:cubicBezTo>
                    <a:cubicBezTo>
                      <a:pt x="442" y="21068"/>
                      <a:pt x="1314" y="21406"/>
                      <a:pt x="2067" y="21090"/>
                    </a:cubicBezTo>
                    <a:cubicBezTo>
                      <a:pt x="2102" y="21073"/>
                      <a:pt x="2125" y="21042"/>
                      <a:pt x="2159" y="21025"/>
                    </a:cubicBezTo>
                    <a:cubicBezTo>
                      <a:pt x="10491" y="17500"/>
                      <a:pt x="17461" y="10881"/>
                      <a:pt x="21095" y="1994"/>
                    </a:cubicBezTo>
                    <a:cubicBezTo>
                      <a:pt x="21397" y="1250"/>
                      <a:pt x="21026" y="404"/>
                      <a:pt x="20267" y="10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34" name="AutoShape 12"/>
              <p:cNvSpPr>
                <a:spLocks/>
              </p:cNvSpPr>
              <p:nvPr/>
            </p:nvSpPr>
            <p:spPr bwMode="auto">
              <a:xfrm>
                <a:off x="9421019" y="4711700"/>
                <a:ext cx="88106" cy="89694"/>
              </a:xfrm>
              <a:custGeom>
                <a:avLst/>
                <a:gdLst>
                  <a:gd name="T0" fmla="+- 0 10802 238"/>
                  <a:gd name="T1" fmla="*/ T0 w 21128"/>
                  <a:gd name="T2" fmla="+- 0 10797 227"/>
                  <a:gd name="T3" fmla="*/ 10797 h 21141"/>
                  <a:gd name="T4" fmla="+- 0 10802 238"/>
                  <a:gd name="T5" fmla="*/ T4 w 21128"/>
                  <a:gd name="T6" fmla="+- 0 10797 227"/>
                  <a:gd name="T7" fmla="*/ 10797 h 21141"/>
                  <a:gd name="T8" fmla="+- 0 10802 238"/>
                  <a:gd name="T9" fmla="*/ T8 w 21128"/>
                  <a:gd name="T10" fmla="+- 0 10797 227"/>
                  <a:gd name="T11" fmla="*/ 10797 h 21141"/>
                  <a:gd name="T12" fmla="+- 0 10802 238"/>
                  <a:gd name="T13" fmla="*/ T12 w 21128"/>
                  <a:gd name="T14" fmla="+- 0 10797 227"/>
                  <a:gd name="T15" fmla="*/ 10797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8" h="21141">
                    <a:moveTo>
                      <a:pt x="20035" y="122"/>
                    </a:moveTo>
                    <a:cubicBezTo>
                      <a:pt x="19142" y="-227"/>
                      <a:pt x="18134" y="195"/>
                      <a:pt x="17778" y="1071"/>
                    </a:cubicBezTo>
                    <a:cubicBezTo>
                      <a:pt x="14571" y="8936"/>
                      <a:pt x="8412" y="14778"/>
                      <a:pt x="1051" y="17867"/>
                    </a:cubicBezTo>
                    <a:lnTo>
                      <a:pt x="1054" y="17867"/>
                    </a:lnTo>
                    <a:cubicBezTo>
                      <a:pt x="172" y="18240"/>
                      <a:pt x="-238" y="19242"/>
                      <a:pt x="142" y="20108"/>
                    </a:cubicBezTo>
                    <a:cubicBezTo>
                      <a:pt x="522" y="20973"/>
                      <a:pt x="1543" y="21372"/>
                      <a:pt x="2425" y="21003"/>
                    </a:cubicBezTo>
                    <a:cubicBezTo>
                      <a:pt x="2459" y="20986"/>
                      <a:pt x="2476" y="20956"/>
                      <a:pt x="2514" y="20936"/>
                    </a:cubicBezTo>
                    <a:cubicBezTo>
                      <a:pt x="10651" y="17491"/>
                      <a:pt x="17459" y="11027"/>
                      <a:pt x="21002" y="2339"/>
                    </a:cubicBezTo>
                    <a:cubicBezTo>
                      <a:pt x="21361" y="1463"/>
                      <a:pt x="20927" y="472"/>
                      <a:pt x="20035" y="12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35" name="AutoShape 13"/>
              <p:cNvSpPr>
                <a:spLocks/>
              </p:cNvSpPr>
              <p:nvPr/>
            </p:nvSpPr>
            <p:spPr bwMode="auto">
              <a:xfrm>
                <a:off x="9275763" y="4566444"/>
                <a:ext cx="73025" cy="73819"/>
              </a:xfrm>
              <a:custGeom>
                <a:avLst/>
                <a:gdLst>
                  <a:gd name="T0" fmla="+- 0 10797 278"/>
                  <a:gd name="T1" fmla="*/ T0 w 21039"/>
                  <a:gd name="T2" fmla="+- 0 10803 281"/>
                  <a:gd name="T3" fmla="*/ 10803 h 21044"/>
                  <a:gd name="T4" fmla="+- 0 10797 278"/>
                  <a:gd name="T5" fmla="*/ T4 w 21039"/>
                  <a:gd name="T6" fmla="+- 0 10803 281"/>
                  <a:gd name="T7" fmla="*/ 10803 h 21044"/>
                  <a:gd name="T8" fmla="+- 0 10797 278"/>
                  <a:gd name="T9" fmla="*/ T8 w 21039"/>
                  <a:gd name="T10" fmla="+- 0 10803 281"/>
                  <a:gd name="T11" fmla="*/ 10803 h 21044"/>
                  <a:gd name="T12" fmla="+- 0 10797 278"/>
                  <a:gd name="T13" fmla="*/ T12 w 21039"/>
                  <a:gd name="T14" fmla="+- 0 10803 281"/>
                  <a:gd name="T15" fmla="*/ 10803 h 21044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9" h="21044">
                    <a:moveTo>
                      <a:pt x="20871" y="1248"/>
                    </a:moveTo>
                    <a:cubicBezTo>
                      <a:pt x="20411" y="197"/>
                      <a:pt x="19177" y="-281"/>
                      <a:pt x="18112" y="169"/>
                    </a:cubicBezTo>
                    <a:cubicBezTo>
                      <a:pt x="18075" y="181"/>
                      <a:pt x="18050" y="214"/>
                      <a:pt x="18021" y="226"/>
                    </a:cubicBezTo>
                    <a:cubicBezTo>
                      <a:pt x="10159" y="3562"/>
                      <a:pt x="3583" y="9820"/>
                      <a:pt x="152" y="18220"/>
                    </a:cubicBezTo>
                    <a:lnTo>
                      <a:pt x="148" y="18220"/>
                    </a:lnTo>
                    <a:cubicBezTo>
                      <a:pt x="-278" y="19278"/>
                      <a:pt x="242" y="20473"/>
                      <a:pt x="1320" y="20896"/>
                    </a:cubicBezTo>
                    <a:cubicBezTo>
                      <a:pt x="2398" y="21318"/>
                      <a:pt x="3620" y="20803"/>
                      <a:pt x="4046" y="19749"/>
                    </a:cubicBezTo>
                    <a:lnTo>
                      <a:pt x="4051" y="19749"/>
                    </a:lnTo>
                    <a:cubicBezTo>
                      <a:pt x="7068" y="12356"/>
                      <a:pt x="12856" y="6858"/>
                      <a:pt x="19764" y="3956"/>
                    </a:cubicBezTo>
                    <a:cubicBezTo>
                      <a:pt x="20830" y="3506"/>
                      <a:pt x="21322" y="2298"/>
                      <a:pt x="20871" y="124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36" name="AutoShape 14"/>
              <p:cNvSpPr>
                <a:spLocks/>
              </p:cNvSpPr>
              <p:nvPr/>
            </p:nvSpPr>
            <p:spPr bwMode="auto">
              <a:xfrm>
                <a:off x="9217819" y="4508500"/>
                <a:ext cx="103981" cy="105569"/>
              </a:xfrm>
              <a:custGeom>
                <a:avLst/>
                <a:gdLst>
                  <a:gd name="T0" fmla="+- 0 10797 198"/>
                  <a:gd name="T1" fmla="*/ T0 w 21199"/>
                  <a:gd name="T2" fmla="+- 0 10802 198"/>
                  <a:gd name="T3" fmla="*/ 10802 h 21208"/>
                  <a:gd name="T4" fmla="+- 0 10797 198"/>
                  <a:gd name="T5" fmla="*/ T4 w 21199"/>
                  <a:gd name="T6" fmla="+- 0 10802 198"/>
                  <a:gd name="T7" fmla="*/ 10802 h 21208"/>
                  <a:gd name="T8" fmla="+- 0 10797 198"/>
                  <a:gd name="T9" fmla="*/ T8 w 21199"/>
                  <a:gd name="T10" fmla="+- 0 10802 198"/>
                  <a:gd name="T11" fmla="*/ 10802 h 21208"/>
                  <a:gd name="T12" fmla="+- 0 10797 198"/>
                  <a:gd name="T13" fmla="*/ T12 w 21199"/>
                  <a:gd name="T14" fmla="+- 0 10802 198"/>
                  <a:gd name="T15" fmla="*/ 10802 h 2120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99" h="21208">
                    <a:moveTo>
                      <a:pt x="21077" y="880"/>
                    </a:moveTo>
                    <a:cubicBezTo>
                      <a:pt x="20753" y="142"/>
                      <a:pt x="19881" y="-198"/>
                      <a:pt x="19129" y="117"/>
                    </a:cubicBezTo>
                    <a:cubicBezTo>
                      <a:pt x="19097" y="131"/>
                      <a:pt x="19071" y="162"/>
                      <a:pt x="19039" y="179"/>
                    </a:cubicBezTo>
                    <a:cubicBezTo>
                      <a:pt x="10706" y="3707"/>
                      <a:pt x="3739" y="10322"/>
                      <a:pt x="106" y="19208"/>
                    </a:cubicBezTo>
                    <a:cubicBezTo>
                      <a:pt x="-198" y="19957"/>
                      <a:pt x="172" y="20803"/>
                      <a:pt x="934" y="21101"/>
                    </a:cubicBezTo>
                    <a:cubicBezTo>
                      <a:pt x="1689" y="21401"/>
                      <a:pt x="2552" y="21041"/>
                      <a:pt x="2859" y="20292"/>
                    </a:cubicBezTo>
                    <a:cubicBezTo>
                      <a:pt x="6206" y="12096"/>
                      <a:pt x="12625" y="6008"/>
                      <a:pt x="20301" y="2787"/>
                    </a:cubicBezTo>
                    <a:cubicBezTo>
                      <a:pt x="21051" y="2469"/>
                      <a:pt x="21402" y="1618"/>
                      <a:pt x="21077" y="88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37" name="AutoShape 15"/>
              <p:cNvSpPr>
                <a:spLocks/>
              </p:cNvSpPr>
              <p:nvPr/>
            </p:nvSpPr>
            <p:spPr bwMode="auto">
              <a:xfrm>
                <a:off x="9247188" y="4537075"/>
                <a:ext cx="88107" cy="90488"/>
              </a:xfrm>
              <a:custGeom>
                <a:avLst/>
                <a:gdLst>
                  <a:gd name="T0" fmla="+- 0 10796 232"/>
                  <a:gd name="T1" fmla="*/ T0 w 21129"/>
                  <a:gd name="T2" fmla="+- 0 10804 234"/>
                  <a:gd name="T3" fmla="*/ 10804 h 21141"/>
                  <a:gd name="T4" fmla="+- 0 10796 232"/>
                  <a:gd name="T5" fmla="*/ T4 w 21129"/>
                  <a:gd name="T6" fmla="+- 0 10804 234"/>
                  <a:gd name="T7" fmla="*/ 10804 h 21141"/>
                  <a:gd name="T8" fmla="+- 0 10796 232"/>
                  <a:gd name="T9" fmla="*/ T8 w 21129"/>
                  <a:gd name="T10" fmla="+- 0 10804 234"/>
                  <a:gd name="T11" fmla="*/ 10804 h 21141"/>
                  <a:gd name="T12" fmla="+- 0 10796 232"/>
                  <a:gd name="T13" fmla="*/ T12 w 21129"/>
                  <a:gd name="T14" fmla="+- 0 10804 234"/>
                  <a:gd name="T15" fmla="*/ 10804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9" h="21141">
                    <a:moveTo>
                      <a:pt x="20075" y="3267"/>
                    </a:moveTo>
                    <a:cubicBezTo>
                      <a:pt x="20953" y="2898"/>
                      <a:pt x="21368" y="1899"/>
                      <a:pt x="20987" y="1030"/>
                    </a:cubicBezTo>
                    <a:cubicBezTo>
                      <a:pt x="20611" y="168"/>
                      <a:pt x="19589" y="-234"/>
                      <a:pt x="18707" y="138"/>
                    </a:cubicBezTo>
                    <a:cubicBezTo>
                      <a:pt x="18670" y="152"/>
                      <a:pt x="18649" y="185"/>
                      <a:pt x="18615" y="198"/>
                    </a:cubicBezTo>
                    <a:cubicBezTo>
                      <a:pt x="10481" y="3647"/>
                      <a:pt x="3673" y="10118"/>
                      <a:pt x="124" y="18802"/>
                    </a:cubicBezTo>
                    <a:cubicBezTo>
                      <a:pt x="-232" y="19678"/>
                      <a:pt x="205" y="20666"/>
                      <a:pt x="1094" y="21019"/>
                    </a:cubicBezTo>
                    <a:cubicBezTo>
                      <a:pt x="1983" y="21366"/>
                      <a:pt x="2991" y="20946"/>
                      <a:pt x="3354" y="20071"/>
                    </a:cubicBezTo>
                    <a:cubicBezTo>
                      <a:pt x="6561" y="12205"/>
                      <a:pt x="12717" y="6360"/>
                      <a:pt x="20075" y="3274"/>
                    </a:cubicBezTo>
                    <a:cubicBezTo>
                      <a:pt x="20075" y="3274"/>
                      <a:pt x="20075" y="3267"/>
                      <a:pt x="20075" y="3267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41" name="Group 40"/>
          <p:cNvGrpSpPr/>
          <p:nvPr/>
        </p:nvGrpSpPr>
        <p:grpSpPr>
          <a:xfrm>
            <a:off x="1212209" y="2855505"/>
            <a:ext cx="1970469" cy="2296183"/>
            <a:chOff x="1212209" y="2865130"/>
            <a:chExt cx="1970469" cy="2296183"/>
          </a:xfrm>
        </p:grpSpPr>
        <p:grpSp>
          <p:nvGrpSpPr>
            <p:cNvPr id="42" name="Group 41"/>
            <p:cNvGrpSpPr/>
            <p:nvPr/>
          </p:nvGrpSpPr>
          <p:grpSpPr>
            <a:xfrm>
              <a:off x="1212209" y="2865130"/>
              <a:ext cx="1970469" cy="2296183"/>
              <a:chOff x="1166948" y="2259458"/>
              <a:chExt cx="1970469" cy="2296183"/>
            </a:xfrm>
          </p:grpSpPr>
          <p:cxnSp>
            <p:nvCxnSpPr>
              <p:cNvPr id="44" name="Straight Connector 43"/>
              <p:cNvCxnSpPr/>
              <p:nvPr/>
            </p:nvCxnSpPr>
            <p:spPr>
              <a:xfrm flipV="1">
                <a:off x="2190819" y="2555767"/>
                <a:ext cx="0" cy="1269259"/>
              </a:xfrm>
              <a:prstGeom prst="line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Chevron 44"/>
              <p:cNvSpPr/>
              <p:nvPr/>
            </p:nvSpPr>
            <p:spPr>
              <a:xfrm>
                <a:off x="1166948" y="2259458"/>
                <a:ext cx="1970469" cy="607751"/>
              </a:xfrm>
              <a:prstGeom prst="chevron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>
                    <a:solidFill>
                      <a:schemeClr val="bg1"/>
                    </a:solidFill>
                  </a:rPr>
                  <a:t>2012</a:t>
                </a:r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1647558" y="3477530"/>
                <a:ext cx="1078111" cy="1078111"/>
              </a:xfrm>
              <a:prstGeom prst="ellipse">
                <a:avLst/>
              </a:prstGeom>
              <a:solidFill>
                <a:schemeClr val="bg2"/>
              </a:solidFill>
              <a:ln w="190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3" name="AutoShape 59"/>
            <p:cNvSpPr>
              <a:spLocks/>
            </p:cNvSpPr>
            <p:nvPr/>
          </p:nvSpPr>
          <p:spPr bwMode="auto">
            <a:xfrm>
              <a:off x="1887362" y="4345719"/>
              <a:ext cx="554019" cy="553073"/>
            </a:xfrm>
            <a:custGeom>
              <a:avLst/>
              <a:gdLst>
                <a:gd name="T0" fmla="+- 0 10794 23"/>
                <a:gd name="T1" fmla="*/ T0 w 21543"/>
                <a:gd name="T2" fmla="*/ 10800 h 21600"/>
                <a:gd name="T3" fmla="+- 0 10794 23"/>
                <a:gd name="T4" fmla="*/ T3 w 21543"/>
                <a:gd name="T5" fmla="*/ 10800 h 21600"/>
                <a:gd name="T6" fmla="+- 0 10794 23"/>
                <a:gd name="T7" fmla="*/ T6 w 21543"/>
                <a:gd name="T8" fmla="*/ 10800 h 21600"/>
                <a:gd name="T9" fmla="+- 0 10794 23"/>
                <a:gd name="T10" fmla="*/ T9 w 21543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43" h="21600">
                  <a:moveTo>
                    <a:pt x="16976" y="19986"/>
                  </a:moveTo>
                  <a:lnTo>
                    <a:pt x="11226" y="17680"/>
                  </a:lnTo>
                  <a:cubicBezTo>
                    <a:pt x="11088" y="17626"/>
                    <a:pt x="10946" y="17608"/>
                    <a:pt x="10806" y="17600"/>
                  </a:cubicBezTo>
                  <a:lnTo>
                    <a:pt x="19660" y="3837"/>
                  </a:lnTo>
                  <a:cubicBezTo>
                    <a:pt x="19660" y="3837"/>
                    <a:pt x="16976" y="19986"/>
                    <a:pt x="16976" y="19986"/>
                  </a:cubicBezTo>
                  <a:close/>
                  <a:moveTo>
                    <a:pt x="6859" y="16244"/>
                  </a:moveTo>
                  <a:cubicBezTo>
                    <a:pt x="6858" y="16242"/>
                    <a:pt x="6855" y="16240"/>
                    <a:pt x="6854" y="16238"/>
                  </a:cubicBezTo>
                  <a:lnTo>
                    <a:pt x="19606" y="2552"/>
                  </a:lnTo>
                  <a:lnTo>
                    <a:pt x="8735" y="19536"/>
                  </a:lnTo>
                  <a:cubicBezTo>
                    <a:pt x="8735" y="19536"/>
                    <a:pt x="6859" y="16244"/>
                    <a:pt x="6859" y="16244"/>
                  </a:cubicBezTo>
                  <a:close/>
                  <a:moveTo>
                    <a:pt x="2111" y="14024"/>
                  </a:moveTo>
                  <a:lnTo>
                    <a:pt x="17712" y="3595"/>
                  </a:lnTo>
                  <a:lnTo>
                    <a:pt x="6369" y="15770"/>
                  </a:lnTo>
                  <a:cubicBezTo>
                    <a:pt x="6309" y="15734"/>
                    <a:pt x="6256" y="15687"/>
                    <a:pt x="6190" y="15660"/>
                  </a:cubicBezTo>
                  <a:cubicBezTo>
                    <a:pt x="6190" y="15660"/>
                    <a:pt x="2111" y="14024"/>
                    <a:pt x="2111" y="14024"/>
                  </a:cubicBezTo>
                  <a:close/>
                  <a:moveTo>
                    <a:pt x="21234" y="108"/>
                  </a:moveTo>
                  <a:cubicBezTo>
                    <a:pt x="21123" y="35"/>
                    <a:pt x="20996" y="0"/>
                    <a:pt x="20868" y="0"/>
                  </a:cubicBezTo>
                  <a:cubicBezTo>
                    <a:pt x="20738" y="0"/>
                    <a:pt x="20608" y="36"/>
                    <a:pt x="20495" y="113"/>
                  </a:cubicBezTo>
                  <a:lnTo>
                    <a:pt x="299" y="13613"/>
                  </a:lnTo>
                  <a:cubicBezTo>
                    <a:pt x="91" y="13751"/>
                    <a:pt x="-23" y="13995"/>
                    <a:pt x="3" y="14244"/>
                  </a:cubicBezTo>
                  <a:cubicBezTo>
                    <a:pt x="28" y="14494"/>
                    <a:pt x="190" y="14708"/>
                    <a:pt x="422" y="14801"/>
                  </a:cubicBezTo>
                  <a:lnTo>
                    <a:pt x="5689" y="16914"/>
                  </a:lnTo>
                  <a:lnTo>
                    <a:pt x="8166" y="21259"/>
                  </a:lnTo>
                  <a:cubicBezTo>
                    <a:pt x="8284" y="21468"/>
                    <a:pt x="8505" y="21597"/>
                    <a:pt x="8743" y="21599"/>
                  </a:cubicBezTo>
                  <a:lnTo>
                    <a:pt x="8751" y="21599"/>
                  </a:lnTo>
                  <a:cubicBezTo>
                    <a:pt x="8987" y="21599"/>
                    <a:pt x="9206" y="21474"/>
                    <a:pt x="9328" y="21271"/>
                  </a:cubicBezTo>
                  <a:lnTo>
                    <a:pt x="10726" y="18934"/>
                  </a:lnTo>
                  <a:lnTo>
                    <a:pt x="17253" y="21551"/>
                  </a:lnTo>
                  <a:cubicBezTo>
                    <a:pt x="17332" y="21584"/>
                    <a:pt x="17418" y="21599"/>
                    <a:pt x="17502" y="21599"/>
                  </a:cubicBezTo>
                  <a:cubicBezTo>
                    <a:pt x="17617" y="21599"/>
                    <a:pt x="17731" y="21571"/>
                    <a:pt x="17832" y="21512"/>
                  </a:cubicBezTo>
                  <a:cubicBezTo>
                    <a:pt x="18010" y="21412"/>
                    <a:pt x="18133" y="21238"/>
                    <a:pt x="18167" y="21035"/>
                  </a:cubicBezTo>
                  <a:lnTo>
                    <a:pt x="21533" y="785"/>
                  </a:lnTo>
                  <a:cubicBezTo>
                    <a:pt x="21576" y="520"/>
                    <a:pt x="21459" y="254"/>
                    <a:pt x="21234" y="108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5153146" y="2855505"/>
            <a:ext cx="1970469" cy="2272048"/>
            <a:chOff x="5153146" y="2865130"/>
            <a:chExt cx="1970469" cy="2272048"/>
          </a:xfrm>
        </p:grpSpPr>
        <p:grpSp>
          <p:nvGrpSpPr>
            <p:cNvPr id="48" name="Group 47"/>
            <p:cNvGrpSpPr/>
            <p:nvPr/>
          </p:nvGrpSpPr>
          <p:grpSpPr>
            <a:xfrm>
              <a:off x="5153146" y="2865130"/>
              <a:ext cx="1970469" cy="2272048"/>
              <a:chOff x="5107885" y="2259458"/>
              <a:chExt cx="1970469" cy="2272048"/>
            </a:xfrm>
          </p:grpSpPr>
          <p:cxnSp>
            <p:nvCxnSpPr>
              <p:cNvPr id="50" name="Straight Connector 49"/>
              <p:cNvCxnSpPr/>
              <p:nvPr/>
            </p:nvCxnSpPr>
            <p:spPr>
              <a:xfrm flipV="1">
                <a:off x="6096000" y="2555767"/>
                <a:ext cx="0" cy="1269259"/>
              </a:xfrm>
              <a:prstGeom prst="line">
                <a:avLst/>
              </a:prstGeom>
              <a:ln w="1905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Oval 50"/>
              <p:cNvSpPr/>
              <p:nvPr/>
            </p:nvSpPr>
            <p:spPr>
              <a:xfrm>
                <a:off x="5556944" y="3453395"/>
                <a:ext cx="1078111" cy="1078111"/>
              </a:xfrm>
              <a:prstGeom prst="ellipse">
                <a:avLst/>
              </a:prstGeom>
              <a:solidFill>
                <a:schemeClr val="bg2"/>
              </a:solidFill>
              <a:ln w="1905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Chevron 51"/>
              <p:cNvSpPr/>
              <p:nvPr/>
            </p:nvSpPr>
            <p:spPr>
              <a:xfrm>
                <a:off x="5107885" y="2259458"/>
                <a:ext cx="1970469" cy="607751"/>
              </a:xfrm>
              <a:prstGeom prst="chevr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 dirty="0">
                    <a:solidFill>
                      <a:schemeClr val="bg1"/>
                    </a:solidFill>
                  </a:rPr>
                  <a:t>2015</a:t>
                </a:r>
              </a:p>
            </p:txBody>
          </p:sp>
        </p:grpSp>
        <p:sp>
          <p:nvSpPr>
            <p:cNvPr id="49" name="AutoShape 117"/>
            <p:cNvSpPr>
              <a:spLocks/>
            </p:cNvSpPr>
            <p:nvPr/>
          </p:nvSpPr>
          <p:spPr bwMode="auto">
            <a:xfrm>
              <a:off x="5848806" y="4414736"/>
              <a:ext cx="553074" cy="415041"/>
            </a:xfrm>
            <a:custGeom>
              <a:avLst/>
              <a:gdLst>
                <a:gd name="T0" fmla="+- 0 10799 1"/>
                <a:gd name="T1" fmla="*/ T0 w 21596"/>
                <a:gd name="T2" fmla="*/ 10800 h 21600"/>
                <a:gd name="T3" fmla="+- 0 10799 1"/>
                <a:gd name="T4" fmla="*/ T3 w 21596"/>
                <a:gd name="T5" fmla="*/ 10800 h 21600"/>
                <a:gd name="T6" fmla="+- 0 10799 1"/>
                <a:gd name="T7" fmla="*/ T6 w 21596"/>
                <a:gd name="T8" fmla="*/ 10800 h 21600"/>
                <a:gd name="T9" fmla="+- 0 10799 1"/>
                <a:gd name="T10" fmla="*/ T9 w 2159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96" h="21600">
                  <a:moveTo>
                    <a:pt x="4511" y="2151"/>
                  </a:moveTo>
                  <a:lnTo>
                    <a:pt x="6064" y="3877"/>
                  </a:lnTo>
                  <a:lnTo>
                    <a:pt x="4246" y="6302"/>
                  </a:lnTo>
                  <a:lnTo>
                    <a:pt x="1353" y="6302"/>
                  </a:lnTo>
                  <a:cubicBezTo>
                    <a:pt x="1353" y="6302"/>
                    <a:pt x="4511" y="2151"/>
                    <a:pt x="4511" y="2151"/>
                  </a:cubicBezTo>
                  <a:close/>
                  <a:moveTo>
                    <a:pt x="17348" y="6302"/>
                  </a:moveTo>
                  <a:lnTo>
                    <a:pt x="15531" y="3877"/>
                  </a:lnTo>
                  <a:lnTo>
                    <a:pt x="17082" y="2153"/>
                  </a:lnTo>
                  <a:lnTo>
                    <a:pt x="20191" y="6302"/>
                  </a:lnTo>
                  <a:cubicBezTo>
                    <a:pt x="20191" y="6302"/>
                    <a:pt x="17348" y="6302"/>
                    <a:pt x="17348" y="6302"/>
                  </a:cubicBezTo>
                  <a:close/>
                  <a:moveTo>
                    <a:pt x="17264" y="7202"/>
                  </a:moveTo>
                  <a:lnTo>
                    <a:pt x="19663" y="7202"/>
                  </a:lnTo>
                  <a:lnTo>
                    <a:pt x="13021" y="16638"/>
                  </a:lnTo>
                  <a:cubicBezTo>
                    <a:pt x="13021" y="16638"/>
                    <a:pt x="17264" y="7202"/>
                    <a:pt x="17264" y="7202"/>
                  </a:cubicBezTo>
                  <a:close/>
                  <a:moveTo>
                    <a:pt x="8574" y="16637"/>
                  </a:moveTo>
                  <a:lnTo>
                    <a:pt x="1933" y="7202"/>
                  </a:lnTo>
                  <a:lnTo>
                    <a:pt x="4330" y="7202"/>
                  </a:lnTo>
                  <a:cubicBezTo>
                    <a:pt x="4330" y="7202"/>
                    <a:pt x="8574" y="16637"/>
                    <a:pt x="8574" y="16637"/>
                  </a:cubicBezTo>
                  <a:close/>
                  <a:moveTo>
                    <a:pt x="8429" y="7202"/>
                  </a:moveTo>
                  <a:lnTo>
                    <a:pt x="10084" y="18249"/>
                  </a:lnTo>
                  <a:lnTo>
                    <a:pt x="5117" y="7202"/>
                  </a:lnTo>
                  <a:cubicBezTo>
                    <a:pt x="5117" y="7202"/>
                    <a:pt x="8429" y="7202"/>
                    <a:pt x="8429" y="7202"/>
                  </a:cubicBezTo>
                  <a:close/>
                  <a:moveTo>
                    <a:pt x="6584" y="4456"/>
                  </a:moveTo>
                  <a:lnTo>
                    <a:pt x="8246" y="6302"/>
                  </a:lnTo>
                  <a:lnTo>
                    <a:pt x="5200" y="6302"/>
                  </a:lnTo>
                  <a:cubicBezTo>
                    <a:pt x="5200" y="6302"/>
                    <a:pt x="6584" y="4456"/>
                    <a:pt x="6584" y="4456"/>
                  </a:cubicBezTo>
                  <a:close/>
                  <a:moveTo>
                    <a:pt x="6543" y="3238"/>
                  </a:moveTo>
                  <a:lnTo>
                    <a:pt x="5250" y="1800"/>
                  </a:lnTo>
                  <a:lnTo>
                    <a:pt x="7621" y="1800"/>
                  </a:lnTo>
                  <a:cubicBezTo>
                    <a:pt x="7621" y="1800"/>
                    <a:pt x="6543" y="3238"/>
                    <a:pt x="6543" y="3238"/>
                  </a:cubicBezTo>
                  <a:close/>
                  <a:moveTo>
                    <a:pt x="10797" y="3466"/>
                  </a:moveTo>
                  <a:lnTo>
                    <a:pt x="9299" y="1800"/>
                  </a:lnTo>
                  <a:lnTo>
                    <a:pt x="12296" y="1800"/>
                  </a:lnTo>
                  <a:cubicBezTo>
                    <a:pt x="12296" y="1800"/>
                    <a:pt x="10797" y="3466"/>
                    <a:pt x="10797" y="3466"/>
                  </a:cubicBezTo>
                  <a:close/>
                  <a:moveTo>
                    <a:pt x="13974" y="1800"/>
                  </a:moveTo>
                  <a:lnTo>
                    <a:pt x="16345" y="1800"/>
                  </a:lnTo>
                  <a:lnTo>
                    <a:pt x="15052" y="3238"/>
                  </a:lnTo>
                  <a:cubicBezTo>
                    <a:pt x="15052" y="3238"/>
                    <a:pt x="13974" y="1800"/>
                    <a:pt x="13974" y="1800"/>
                  </a:cubicBezTo>
                  <a:close/>
                  <a:moveTo>
                    <a:pt x="13349" y="6302"/>
                  </a:moveTo>
                  <a:lnTo>
                    <a:pt x="15011" y="4456"/>
                  </a:lnTo>
                  <a:lnTo>
                    <a:pt x="16394" y="6302"/>
                  </a:lnTo>
                  <a:cubicBezTo>
                    <a:pt x="16394" y="6302"/>
                    <a:pt x="13349" y="6302"/>
                    <a:pt x="13349" y="6302"/>
                  </a:cubicBezTo>
                  <a:close/>
                  <a:moveTo>
                    <a:pt x="13166" y="7202"/>
                  </a:moveTo>
                  <a:lnTo>
                    <a:pt x="16478" y="7202"/>
                  </a:lnTo>
                  <a:lnTo>
                    <a:pt x="11511" y="18249"/>
                  </a:lnTo>
                  <a:cubicBezTo>
                    <a:pt x="11511" y="18249"/>
                    <a:pt x="13166" y="7202"/>
                    <a:pt x="13166" y="7202"/>
                  </a:cubicBezTo>
                  <a:close/>
                  <a:moveTo>
                    <a:pt x="12478" y="7202"/>
                  </a:moveTo>
                  <a:lnTo>
                    <a:pt x="10797" y="18414"/>
                  </a:lnTo>
                  <a:lnTo>
                    <a:pt x="9117" y="7202"/>
                  </a:lnTo>
                  <a:cubicBezTo>
                    <a:pt x="9117" y="7202"/>
                    <a:pt x="12478" y="7202"/>
                    <a:pt x="12478" y="7202"/>
                  </a:cubicBezTo>
                  <a:close/>
                  <a:moveTo>
                    <a:pt x="8773" y="5716"/>
                  </a:moveTo>
                  <a:lnTo>
                    <a:pt x="7064" y="3817"/>
                  </a:lnTo>
                  <a:lnTo>
                    <a:pt x="8426" y="2000"/>
                  </a:lnTo>
                  <a:lnTo>
                    <a:pt x="10270" y="4051"/>
                  </a:lnTo>
                  <a:cubicBezTo>
                    <a:pt x="10270" y="4051"/>
                    <a:pt x="8773" y="5716"/>
                    <a:pt x="8773" y="5716"/>
                  </a:cubicBezTo>
                  <a:close/>
                  <a:moveTo>
                    <a:pt x="11325" y="4051"/>
                  </a:moveTo>
                  <a:lnTo>
                    <a:pt x="13169" y="2000"/>
                  </a:lnTo>
                  <a:lnTo>
                    <a:pt x="14531" y="3817"/>
                  </a:lnTo>
                  <a:lnTo>
                    <a:pt x="12822" y="5716"/>
                  </a:lnTo>
                  <a:cubicBezTo>
                    <a:pt x="12822" y="5716"/>
                    <a:pt x="11325" y="4051"/>
                    <a:pt x="11325" y="4051"/>
                  </a:cubicBezTo>
                  <a:close/>
                  <a:moveTo>
                    <a:pt x="12296" y="6302"/>
                  </a:moveTo>
                  <a:lnTo>
                    <a:pt x="9299" y="6302"/>
                  </a:lnTo>
                  <a:lnTo>
                    <a:pt x="10797" y="4638"/>
                  </a:lnTo>
                  <a:cubicBezTo>
                    <a:pt x="10797" y="4638"/>
                    <a:pt x="12296" y="6302"/>
                    <a:pt x="12296" y="6302"/>
                  </a:cubicBezTo>
                  <a:close/>
                  <a:moveTo>
                    <a:pt x="21200" y="5102"/>
                  </a:moveTo>
                  <a:lnTo>
                    <a:pt x="17771" y="527"/>
                  </a:lnTo>
                  <a:cubicBezTo>
                    <a:pt x="17518" y="189"/>
                    <a:pt x="17176" y="0"/>
                    <a:pt x="16817" y="0"/>
                  </a:cubicBezTo>
                  <a:lnTo>
                    <a:pt x="4779" y="0"/>
                  </a:lnTo>
                  <a:cubicBezTo>
                    <a:pt x="4420" y="0"/>
                    <a:pt x="4077" y="189"/>
                    <a:pt x="3824" y="527"/>
                  </a:cubicBezTo>
                  <a:lnTo>
                    <a:pt x="395" y="5102"/>
                  </a:lnTo>
                  <a:cubicBezTo>
                    <a:pt x="131" y="5455"/>
                    <a:pt x="-1" y="5921"/>
                    <a:pt x="-1" y="6387"/>
                  </a:cubicBezTo>
                  <a:cubicBezTo>
                    <a:pt x="1" y="6810"/>
                    <a:pt x="114" y="7233"/>
                    <a:pt x="341" y="7573"/>
                  </a:cubicBezTo>
                  <a:lnTo>
                    <a:pt x="9788" y="20995"/>
                  </a:lnTo>
                  <a:cubicBezTo>
                    <a:pt x="10045" y="21379"/>
                    <a:pt x="10412" y="21599"/>
                    <a:pt x="10797" y="21599"/>
                  </a:cubicBezTo>
                  <a:cubicBezTo>
                    <a:pt x="11183" y="21599"/>
                    <a:pt x="11550" y="21379"/>
                    <a:pt x="11807" y="20995"/>
                  </a:cubicBezTo>
                  <a:lnTo>
                    <a:pt x="21255" y="7573"/>
                  </a:lnTo>
                  <a:cubicBezTo>
                    <a:pt x="21485" y="7226"/>
                    <a:pt x="21598" y="6791"/>
                    <a:pt x="21595" y="6359"/>
                  </a:cubicBezTo>
                  <a:cubicBezTo>
                    <a:pt x="21593" y="5902"/>
                    <a:pt x="21459" y="5449"/>
                    <a:pt x="21200" y="5102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3182677" y="2855505"/>
            <a:ext cx="1970469" cy="2272048"/>
            <a:chOff x="3182677" y="2865130"/>
            <a:chExt cx="1970469" cy="2272048"/>
          </a:xfrm>
        </p:grpSpPr>
        <p:grpSp>
          <p:nvGrpSpPr>
            <p:cNvPr id="54" name="Group 53"/>
            <p:cNvGrpSpPr/>
            <p:nvPr/>
          </p:nvGrpSpPr>
          <p:grpSpPr>
            <a:xfrm>
              <a:off x="3182677" y="2865130"/>
              <a:ext cx="1970469" cy="2272048"/>
              <a:chOff x="3137416" y="2259458"/>
              <a:chExt cx="1970469" cy="2272048"/>
            </a:xfrm>
          </p:grpSpPr>
          <p:cxnSp>
            <p:nvCxnSpPr>
              <p:cNvPr id="59" name="Straight Connector 58"/>
              <p:cNvCxnSpPr/>
              <p:nvPr/>
            </p:nvCxnSpPr>
            <p:spPr>
              <a:xfrm flipV="1">
                <a:off x="4095531" y="2555767"/>
                <a:ext cx="0" cy="1269259"/>
              </a:xfrm>
              <a:prstGeom prst="line">
                <a:avLst/>
              </a:prstGeom>
              <a:ln w="1905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Oval 59"/>
              <p:cNvSpPr/>
              <p:nvPr/>
            </p:nvSpPr>
            <p:spPr>
              <a:xfrm>
                <a:off x="3556475" y="3453395"/>
                <a:ext cx="1078111" cy="1078111"/>
              </a:xfrm>
              <a:prstGeom prst="ellipse">
                <a:avLst/>
              </a:prstGeom>
              <a:solidFill>
                <a:schemeClr val="bg2"/>
              </a:solidFill>
              <a:ln w="1905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Chevron 60"/>
              <p:cNvSpPr/>
              <p:nvPr/>
            </p:nvSpPr>
            <p:spPr>
              <a:xfrm>
                <a:off x="3137416" y="2259458"/>
                <a:ext cx="1970469" cy="607751"/>
              </a:xfrm>
              <a:prstGeom prst="chevron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b="1">
                    <a:solidFill>
                      <a:schemeClr val="bg1"/>
                    </a:solidFill>
                  </a:rPr>
                  <a:t>2013</a:t>
                </a:r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3917109" y="4387206"/>
              <a:ext cx="489901" cy="489901"/>
              <a:chOff x="4439444" y="1652588"/>
              <a:chExt cx="464344" cy="464344"/>
            </a:xfrm>
            <a:solidFill>
              <a:schemeClr val="accent2"/>
            </a:solidFill>
          </p:grpSpPr>
          <p:sp>
            <p:nvSpPr>
              <p:cNvPr id="56" name="AutoShape 136"/>
              <p:cNvSpPr>
                <a:spLocks/>
              </p:cNvSpPr>
              <p:nvPr/>
            </p:nvSpPr>
            <p:spPr bwMode="auto">
              <a:xfrm>
                <a:off x="4686300" y="1710532"/>
                <a:ext cx="152400" cy="15240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538" y="20579"/>
                    </a:moveTo>
                    <a:lnTo>
                      <a:pt x="19542" y="20579"/>
                    </a:lnTo>
                    <a:cubicBezTo>
                      <a:pt x="19546" y="21142"/>
                      <a:pt x="20004" y="21600"/>
                      <a:pt x="20571" y="21600"/>
                    </a:cubicBezTo>
                    <a:cubicBezTo>
                      <a:pt x="21137" y="21600"/>
                      <a:pt x="21599" y="21138"/>
                      <a:pt x="21599" y="20571"/>
                    </a:cubicBezTo>
                    <a:cubicBezTo>
                      <a:pt x="21599" y="20565"/>
                      <a:pt x="21595" y="20561"/>
                      <a:pt x="21595" y="20555"/>
                    </a:cubicBezTo>
                    <a:cubicBezTo>
                      <a:pt x="21583" y="9221"/>
                      <a:pt x="12411" y="41"/>
                      <a:pt x="1080" y="12"/>
                    </a:cubicBezTo>
                    <a:cubicBezTo>
                      <a:pt x="1064" y="10"/>
                      <a:pt x="1048" y="0"/>
                      <a:pt x="1028" y="0"/>
                    </a:cubicBezTo>
                    <a:cubicBezTo>
                      <a:pt x="458" y="0"/>
                      <a:pt x="0" y="461"/>
                      <a:pt x="0" y="1028"/>
                    </a:cubicBezTo>
                    <a:cubicBezTo>
                      <a:pt x="0" y="1594"/>
                      <a:pt x="458" y="2055"/>
                      <a:pt x="1024" y="2057"/>
                    </a:cubicBezTo>
                    <a:lnTo>
                      <a:pt x="1024" y="2065"/>
                    </a:lnTo>
                    <a:cubicBezTo>
                      <a:pt x="11233" y="2065"/>
                      <a:pt x="19538" y="10370"/>
                      <a:pt x="19538" y="2057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57" name="AutoShape 137"/>
              <p:cNvSpPr>
                <a:spLocks/>
              </p:cNvSpPr>
              <p:nvPr/>
            </p:nvSpPr>
            <p:spPr bwMode="auto">
              <a:xfrm>
                <a:off x="4439444" y="1652588"/>
                <a:ext cx="464344" cy="464344"/>
              </a:xfrm>
              <a:custGeom>
                <a:avLst/>
                <a:gdLst>
                  <a:gd name="T0" fmla="+- 0 10819 195"/>
                  <a:gd name="T1" fmla="*/ T0 w 21248"/>
                  <a:gd name="T2" fmla="*/ 10800 h 21600"/>
                  <a:gd name="T3" fmla="+- 0 10819 195"/>
                  <a:gd name="T4" fmla="*/ T3 w 21248"/>
                  <a:gd name="T5" fmla="*/ 10800 h 21600"/>
                  <a:gd name="T6" fmla="+- 0 10819 195"/>
                  <a:gd name="T7" fmla="*/ T6 w 21248"/>
                  <a:gd name="T8" fmla="*/ 10800 h 21600"/>
                  <a:gd name="T9" fmla="+- 0 10819 195"/>
                  <a:gd name="T10" fmla="*/ T9 w 21248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248" h="21600">
                    <a:moveTo>
                      <a:pt x="19868" y="17133"/>
                    </a:moveTo>
                    <a:cubicBezTo>
                      <a:pt x="19766" y="17386"/>
                      <a:pt x="19525" y="17549"/>
                      <a:pt x="19255" y="17549"/>
                    </a:cubicBezTo>
                    <a:lnTo>
                      <a:pt x="19058" y="17549"/>
                    </a:lnTo>
                    <a:lnTo>
                      <a:pt x="3983" y="2226"/>
                    </a:lnTo>
                    <a:lnTo>
                      <a:pt x="3983" y="2025"/>
                    </a:lnTo>
                    <a:cubicBezTo>
                      <a:pt x="3983" y="1750"/>
                      <a:pt x="4144" y="1506"/>
                      <a:pt x="4393" y="1401"/>
                    </a:cubicBezTo>
                    <a:cubicBezTo>
                      <a:pt x="4475" y="1367"/>
                      <a:pt x="4560" y="1350"/>
                      <a:pt x="4647" y="1350"/>
                    </a:cubicBezTo>
                    <a:cubicBezTo>
                      <a:pt x="4824" y="1350"/>
                      <a:pt x="4991" y="1420"/>
                      <a:pt x="5116" y="1547"/>
                    </a:cubicBezTo>
                    <a:lnTo>
                      <a:pt x="19724" y="16397"/>
                    </a:lnTo>
                    <a:cubicBezTo>
                      <a:pt x="19915" y="16591"/>
                      <a:pt x="19972" y="16880"/>
                      <a:pt x="19868" y="17133"/>
                    </a:cubicBezTo>
                    <a:moveTo>
                      <a:pt x="10121" y="17549"/>
                    </a:moveTo>
                    <a:cubicBezTo>
                      <a:pt x="10017" y="17549"/>
                      <a:pt x="9922" y="17586"/>
                      <a:pt x="9824" y="17609"/>
                    </a:cubicBezTo>
                    <a:lnTo>
                      <a:pt x="3923" y="11612"/>
                    </a:lnTo>
                    <a:cubicBezTo>
                      <a:pt x="3946" y="11512"/>
                      <a:pt x="3982" y="11415"/>
                      <a:pt x="3982" y="11311"/>
                    </a:cubicBezTo>
                    <a:lnTo>
                      <a:pt x="3983" y="3180"/>
                    </a:lnTo>
                    <a:lnTo>
                      <a:pt x="18119" y="17549"/>
                    </a:lnTo>
                    <a:cubicBezTo>
                      <a:pt x="18119" y="17549"/>
                      <a:pt x="10121" y="17549"/>
                      <a:pt x="10121" y="17549"/>
                    </a:cubicBezTo>
                    <a:close/>
                    <a:moveTo>
                      <a:pt x="9182" y="17945"/>
                    </a:moveTo>
                    <a:lnTo>
                      <a:pt x="7109" y="20052"/>
                    </a:lnTo>
                    <a:cubicBezTo>
                      <a:pt x="6939" y="20224"/>
                      <a:pt x="6742" y="20249"/>
                      <a:pt x="6640" y="20249"/>
                    </a:cubicBezTo>
                    <a:cubicBezTo>
                      <a:pt x="6537" y="20249"/>
                      <a:pt x="6339" y="20224"/>
                      <a:pt x="6170" y="20052"/>
                    </a:cubicBezTo>
                    <a:lnTo>
                      <a:pt x="1522" y="15327"/>
                    </a:lnTo>
                    <a:cubicBezTo>
                      <a:pt x="1352" y="15154"/>
                      <a:pt x="1327" y="14953"/>
                      <a:pt x="1327" y="14850"/>
                    </a:cubicBezTo>
                    <a:cubicBezTo>
                      <a:pt x="1327" y="14745"/>
                      <a:pt x="1352" y="14544"/>
                      <a:pt x="1522" y="14373"/>
                    </a:cubicBezTo>
                    <a:lnTo>
                      <a:pt x="3593" y="12266"/>
                    </a:lnTo>
                    <a:cubicBezTo>
                      <a:pt x="3599" y="12260"/>
                      <a:pt x="3601" y="12251"/>
                      <a:pt x="3607" y="12245"/>
                    </a:cubicBezTo>
                    <a:lnTo>
                      <a:pt x="9202" y="17932"/>
                    </a:lnTo>
                    <a:cubicBezTo>
                      <a:pt x="9196" y="17937"/>
                      <a:pt x="9187" y="17939"/>
                      <a:pt x="9182" y="17945"/>
                    </a:cubicBezTo>
                    <a:moveTo>
                      <a:pt x="6056" y="593"/>
                    </a:moveTo>
                    <a:cubicBezTo>
                      <a:pt x="5675" y="205"/>
                      <a:pt x="5165" y="0"/>
                      <a:pt x="4647" y="0"/>
                    </a:cubicBezTo>
                    <a:cubicBezTo>
                      <a:pt x="4390" y="0"/>
                      <a:pt x="4132" y="49"/>
                      <a:pt x="3885" y="154"/>
                    </a:cubicBezTo>
                    <a:cubicBezTo>
                      <a:pt x="3141" y="467"/>
                      <a:pt x="2655" y="1205"/>
                      <a:pt x="2655" y="2025"/>
                    </a:cubicBezTo>
                    <a:lnTo>
                      <a:pt x="2654" y="11311"/>
                    </a:lnTo>
                    <a:lnTo>
                      <a:pt x="583" y="13418"/>
                    </a:lnTo>
                    <a:cubicBezTo>
                      <a:pt x="-195" y="14208"/>
                      <a:pt x="-195" y="15491"/>
                      <a:pt x="583" y="16281"/>
                    </a:cubicBezTo>
                    <a:lnTo>
                      <a:pt x="5231" y="21006"/>
                    </a:lnTo>
                    <a:cubicBezTo>
                      <a:pt x="5620" y="21402"/>
                      <a:pt x="6131" y="21599"/>
                      <a:pt x="6640" y="21599"/>
                    </a:cubicBezTo>
                    <a:cubicBezTo>
                      <a:pt x="7150" y="21599"/>
                      <a:pt x="7659" y="21402"/>
                      <a:pt x="8048" y="21006"/>
                    </a:cubicBezTo>
                    <a:lnTo>
                      <a:pt x="10121" y="18900"/>
                    </a:lnTo>
                    <a:lnTo>
                      <a:pt x="19255" y="18900"/>
                    </a:lnTo>
                    <a:cubicBezTo>
                      <a:pt x="20062" y="18900"/>
                      <a:pt x="20788" y="18407"/>
                      <a:pt x="21095" y="17650"/>
                    </a:cubicBezTo>
                    <a:cubicBezTo>
                      <a:pt x="21405" y="16893"/>
                      <a:pt x="21234" y="16022"/>
                      <a:pt x="20663" y="15443"/>
                    </a:cubicBezTo>
                    <a:cubicBezTo>
                      <a:pt x="20663" y="15443"/>
                      <a:pt x="6056" y="593"/>
                      <a:pt x="6056" y="593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58" name="AutoShape 138"/>
              <p:cNvSpPr>
                <a:spLocks/>
              </p:cNvSpPr>
              <p:nvPr/>
            </p:nvSpPr>
            <p:spPr bwMode="auto">
              <a:xfrm>
                <a:off x="4686300" y="1652588"/>
                <a:ext cx="217488" cy="2174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437" y="2880"/>
                    </a:moveTo>
                    <a:lnTo>
                      <a:pt x="1437" y="2885"/>
                    </a:lnTo>
                    <a:cubicBezTo>
                      <a:pt x="10965" y="2885"/>
                      <a:pt x="18717" y="10637"/>
                      <a:pt x="18717" y="20165"/>
                    </a:cubicBezTo>
                    <a:lnTo>
                      <a:pt x="18720" y="20165"/>
                    </a:lnTo>
                    <a:cubicBezTo>
                      <a:pt x="18722" y="20959"/>
                      <a:pt x="19366" y="21600"/>
                      <a:pt x="20160" y="21600"/>
                    </a:cubicBezTo>
                    <a:cubicBezTo>
                      <a:pt x="20955" y="21600"/>
                      <a:pt x="21599" y="20956"/>
                      <a:pt x="21599" y="20160"/>
                    </a:cubicBezTo>
                    <a:cubicBezTo>
                      <a:pt x="21599" y="20155"/>
                      <a:pt x="21597" y="20152"/>
                      <a:pt x="21597" y="20148"/>
                    </a:cubicBezTo>
                    <a:cubicBezTo>
                      <a:pt x="21588" y="9034"/>
                      <a:pt x="12588" y="28"/>
                      <a:pt x="1476" y="8"/>
                    </a:cubicBezTo>
                    <a:cubicBezTo>
                      <a:pt x="1465" y="7"/>
                      <a:pt x="1454" y="0"/>
                      <a:pt x="1440" y="0"/>
                    </a:cubicBezTo>
                    <a:cubicBezTo>
                      <a:pt x="644" y="0"/>
                      <a:pt x="0" y="644"/>
                      <a:pt x="0" y="1440"/>
                    </a:cubicBezTo>
                    <a:cubicBezTo>
                      <a:pt x="0" y="2234"/>
                      <a:pt x="644" y="2878"/>
                      <a:pt x="1437" y="288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62" name="Group 61"/>
          <p:cNvGrpSpPr/>
          <p:nvPr/>
        </p:nvGrpSpPr>
        <p:grpSpPr>
          <a:xfrm>
            <a:off x="1405085" y="5161309"/>
            <a:ext cx="1653578" cy="918393"/>
            <a:chOff x="1154410" y="4878595"/>
            <a:chExt cx="1653578" cy="918393"/>
          </a:xfrm>
        </p:grpSpPr>
        <p:sp>
          <p:nvSpPr>
            <p:cNvPr id="63" name="TextBox 62"/>
            <p:cNvSpPr txBox="1"/>
            <p:nvPr/>
          </p:nvSpPr>
          <p:spPr>
            <a:xfrm>
              <a:off x="1451249" y="4878595"/>
              <a:ext cx="1059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solidFill>
                    <a:schemeClr val="tx2">
                      <a:lumMod val="75000"/>
                    </a:schemeClr>
                  </a:solidFill>
                </a:rPr>
                <a:t>Option 1</a:t>
              </a:r>
              <a:endParaRPr lang="en-US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1154410" y="5150657"/>
              <a:ext cx="165357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 err="1">
                  <a:solidFill>
                    <a:schemeClr val="tx2"/>
                  </a:solidFill>
                </a:rPr>
                <a:t>Lorem</a:t>
              </a:r>
              <a:r>
                <a:rPr lang="en-US" sz="1200">
                  <a:solidFill>
                    <a:schemeClr val="tx2"/>
                  </a:solidFill>
                </a:rPr>
                <a:t> ipsum dolor sit amet, consectetuer </a:t>
              </a:r>
            </a:p>
            <a:p>
              <a:pPr algn="ctr"/>
              <a:r>
                <a:rPr lang="en-US" sz="1200" dirty="0" err="1">
                  <a:solidFill>
                    <a:schemeClr val="tx2"/>
                  </a:solidFill>
                </a:rPr>
                <a:t>adipiscing</a:t>
              </a:r>
              <a:r>
                <a:rPr lang="en-US" sz="1200">
                  <a:solidFill>
                    <a:schemeClr val="tx2"/>
                  </a:solidFill>
                </a:rPr>
                <a:t> elit, sed</a:t>
              </a:r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3318624" y="5161309"/>
            <a:ext cx="1653578" cy="918393"/>
            <a:chOff x="1154410" y="4878595"/>
            <a:chExt cx="1653578" cy="918393"/>
          </a:xfrm>
        </p:grpSpPr>
        <p:sp>
          <p:nvSpPr>
            <p:cNvPr id="66" name="TextBox 65"/>
            <p:cNvSpPr txBox="1"/>
            <p:nvPr/>
          </p:nvSpPr>
          <p:spPr>
            <a:xfrm>
              <a:off x="1451249" y="4878595"/>
              <a:ext cx="1059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solidFill>
                    <a:schemeClr val="tx2">
                      <a:lumMod val="75000"/>
                    </a:schemeClr>
                  </a:solidFill>
                </a:rPr>
                <a:t>Option 2</a:t>
              </a:r>
              <a:endParaRPr lang="en-US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1154410" y="5150657"/>
              <a:ext cx="165357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 err="1">
                  <a:solidFill>
                    <a:schemeClr val="tx2"/>
                  </a:solidFill>
                </a:rPr>
                <a:t>Lorem</a:t>
              </a:r>
              <a:r>
                <a:rPr lang="en-US" sz="1200">
                  <a:solidFill>
                    <a:schemeClr val="tx2"/>
                  </a:solidFill>
                </a:rPr>
                <a:t> ipsum dolor sit amet, consectetuer </a:t>
              </a:r>
            </a:p>
            <a:p>
              <a:pPr algn="ctr"/>
              <a:r>
                <a:rPr lang="en-US" sz="1200" dirty="0" err="1">
                  <a:solidFill>
                    <a:schemeClr val="tx2"/>
                  </a:solidFill>
                </a:rPr>
                <a:t>adipiscing</a:t>
              </a:r>
              <a:r>
                <a:rPr lang="en-US" sz="1200">
                  <a:solidFill>
                    <a:schemeClr val="tx2"/>
                  </a:solidFill>
                </a:rPr>
                <a:t> elit, sed</a:t>
              </a: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5276862" y="5161309"/>
            <a:ext cx="1653578" cy="918393"/>
            <a:chOff x="1154410" y="4878595"/>
            <a:chExt cx="1653578" cy="918393"/>
          </a:xfrm>
        </p:grpSpPr>
        <p:sp>
          <p:nvSpPr>
            <p:cNvPr id="69" name="TextBox 68"/>
            <p:cNvSpPr txBox="1"/>
            <p:nvPr/>
          </p:nvSpPr>
          <p:spPr>
            <a:xfrm>
              <a:off x="1451249" y="4878595"/>
              <a:ext cx="1059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solidFill>
                    <a:schemeClr val="tx2">
                      <a:lumMod val="75000"/>
                    </a:schemeClr>
                  </a:solidFill>
                </a:rPr>
                <a:t>Option 3</a:t>
              </a:r>
              <a:endParaRPr lang="en-US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1154410" y="5150657"/>
              <a:ext cx="165357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 err="1">
                  <a:solidFill>
                    <a:schemeClr val="tx2"/>
                  </a:solidFill>
                </a:rPr>
                <a:t>Lorem</a:t>
              </a:r>
              <a:r>
                <a:rPr lang="en-US" sz="1200">
                  <a:solidFill>
                    <a:schemeClr val="tx2"/>
                  </a:solidFill>
                </a:rPr>
                <a:t> ipsum dolor sit amet, consectetuer </a:t>
              </a:r>
            </a:p>
            <a:p>
              <a:pPr algn="ctr"/>
              <a:r>
                <a:rPr lang="en-US" sz="1200" dirty="0" err="1">
                  <a:solidFill>
                    <a:schemeClr val="tx2"/>
                  </a:solidFill>
                </a:rPr>
                <a:t>adipiscing</a:t>
              </a:r>
              <a:r>
                <a:rPr lang="en-US" sz="1200">
                  <a:solidFill>
                    <a:schemeClr val="tx2"/>
                  </a:solidFill>
                </a:rPr>
                <a:t> elit, sed</a:t>
              </a: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7317844" y="5161309"/>
            <a:ext cx="1653578" cy="918393"/>
            <a:chOff x="1154410" y="4878595"/>
            <a:chExt cx="1653578" cy="918393"/>
          </a:xfrm>
        </p:grpSpPr>
        <p:sp>
          <p:nvSpPr>
            <p:cNvPr id="72" name="TextBox 71"/>
            <p:cNvSpPr txBox="1"/>
            <p:nvPr/>
          </p:nvSpPr>
          <p:spPr>
            <a:xfrm>
              <a:off x="1451249" y="4878595"/>
              <a:ext cx="1059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solidFill>
                    <a:schemeClr val="tx2">
                      <a:lumMod val="75000"/>
                    </a:schemeClr>
                  </a:solidFill>
                </a:rPr>
                <a:t>Option 4</a:t>
              </a:r>
              <a:endParaRPr lang="en-US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1154410" y="5150657"/>
              <a:ext cx="165357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 err="1">
                  <a:solidFill>
                    <a:schemeClr val="tx2"/>
                  </a:solidFill>
                </a:rPr>
                <a:t>Lorem</a:t>
              </a:r>
              <a:r>
                <a:rPr lang="en-US" sz="1200">
                  <a:solidFill>
                    <a:schemeClr val="tx2"/>
                  </a:solidFill>
                </a:rPr>
                <a:t> ipsum dolor sit amet, consectetuer </a:t>
              </a:r>
            </a:p>
            <a:p>
              <a:pPr algn="ctr"/>
              <a:r>
                <a:rPr lang="en-US" sz="1200" dirty="0" err="1">
                  <a:solidFill>
                    <a:schemeClr val="tx2"/>
                  </a:solidFill>
                </a:rPr>
                <a:t>adipiscing</a:t>
              </a:r>
              <a:r>
                <a:rPr lang="en-US" sz="1200">
                  <a:solidFill>
                    <a:schemeClr val="tx2"/>
                  </a:solidFill>
                </a:rPr>
                <a:t> elit, sed</a:t>
              </a: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9250785" y="5161309"/>
            <a:ext cx="1653578" cy="918393"/>
            <a:chOff x="1154410" y="4878595"/>
            <a:chExt cx="1653578" cy="918393"/>
          </a:xfrm>
        </p:grpSpPr>
        <p:sp>
          <p:nvSpPr>
            <p:cNvPr id="75" name="TextBox 74"/>
            <p:cNvSpPr txBox="1"/>
            <p:nvPr/>
          </p:nvSpPr>
          <p:spPr>
            <a:xfrm>
              <a:off x="1451249" y="4878595"/>
              <a:ext cx="1059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solidFill>
                    <a:schemeClr val="tx2">
                      <a:lumMod val="75000"/>
                    </a:schemeClr>
                  </a:solidFill>
                </a:rPr>
                <a:t>Option 5</a:t>
              </a:r>
              <a:endParaRPr lang="en-US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1154410" y="5150657"/>
              <a:ext cx="165357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 err="1">
                  <a:solidFill>
                    <a:schemeClr val="tx2"/>
                  </a:solidFill>
                </a:rPr>
                <a:t>Lorem</a:t>
              </a:r>
              <a:r>
                <a:rPr lang="en-US" sz="1200">
                  <a:solidFill>
                    <a:schemeClr val="tx2"/>
                  </a:solidFill>
                </a:rPr>
                <a:t> ipsum dolor sit amet, consectetuer </a:t>
              </a:r>
            </a:p>
            <a:p>
              <a:pPr algn="ctr"/>
              <a:r>
                <a:rPr lang="en-US" sz="1200" dirty="0" err="1">
                  <a:solidFill>
                    <a:schemeClr val="tx2"/>
                  </a:solidFill>
                </a:rPr>
                <a:t>adipiscing</a:t>
              </a:r>
              <a:r>
                <a:rPr lang="en-US" sz="1200">
                  <a:solidFill>
                    <a:schemeClr val="tx2"/>
                  </a:solidFill>
                </a:rPr>
                <a:t> elit, sed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81449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547838" y="3720337"/>
            <a:ext cx="11110762" cy="613612"/>
            <a:chOff x="547838" y="3842885"/>
            <a:chExt cx="11110762" cy="613612"/>
          </a:xfrm>
        </p:grpSpPr>
        <p:sp>
          <p:nvSpPr>
            <p:cNvPr id="4" name="Parallelogram 3"/>
            <p:cNvSpPr/>
            <p:nvPr/>
          </p:nvSpPr>
          <p:spPr>
            <a:xfrm>
              <a:off x="547838" y="3842887"/>
              <a:ext cx="2146434" cy="613610"/>
            </a:xfrm>
            <a:prstGeom prst="parallelogram">
              <a:avLst>
                <a:gd name="adj" fmla="val 31124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/>
                <a:t>2012</a:t>
              </a:r>
            </a:p>
          </p:txBody>
        </p:sp>
        <p:sp>
          <p:nvSpPr>
            <p:cNvPr id="5" name="Parallelogram 4"/>
            <p:cNvSpPr/>
            <p:nvPr/>
          </p:nvSpPr>
          <p:spPr>
            <a:xfrm>
              <a:off x="2788920" y="3842887"/>
              <a:ext cx="2146434" cy="613610"/>
            </a:xfrm>
            <a:prstGeom prst="parallelogram">
              <a:avLst>
                <a:gd name="adj" fmla="val 3112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/>
                <a:t>2013</a:t>
              </a:r>
            </a:p>
          </p:txBody>
        </p:sp>
        <p:sp>
          <p:nvSpPr>
            <p:cNvPr id="6" name="Parallelogram 5"/>
            <p:cNvSpPr/>
            <p:nvPr/>
          </p:nvSpPr>
          <p:spPr>
            <a:xfrm>
              <a:off x="5030002" y="3842886"/>
              <a:ext cx="2146434" cy="613610"/>
            </a:xfrm>
            <a:prstGeom prst="parallelogram">
              <a:avLst>
                <a:gd name="adj" fmla="val 31124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/>
                <a:t>2014</a:t>
              </a:r>
            </a:p>
          </p:txBody>
        </p:sp>
        <p:sp>
          <p:nvSpPr>
            <p:cNvPr id="7" name="Parallelogram 6"/>
            <p:cNvSpPr/>
            <p:nvPr/>
          </p:nvSpPr>
          <p:spPr>
            <a:xfrm>
              <a:off x="7271084" y="3842885"/>
              <a:ext cx="2146434" cy="613610"/>
            </a:xfrm>
            <a:prstGeom prst="parallelogram">
              <a:avLst>
                <a:gd name="adj" fmla="val 3112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/>
                <a:t>2015</a:t>
              </a:r>
            </a:p>
          </p:txBody>
        </p:sp>
        <p:sp>
          <p:nvSpPr>
            <p:cNvPr id="8" name="Parallelogram 7"/>
            <p:cNvSpPr/>
            <p:nvPr/>
          </p:nvSpPr>
          <p:spPr>
            <a:xfrm>
              <a:off x="9512166" y="3842885"/>
              <a:ext cx="2146434" cy="613610"/>
            </a:xfrm>
            <a:prstGeom prst="parallelogram">
              <a:avLst>
                <a:gd name="adj" fmla="val 31124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/>
                <a:t>2016</a:t>
              </a:r>
            </a:p>
          </p:txBody>
        </p:sp>
      </p:grpSp>
      <p:graphicFrame>
        <p:nvGraphicFramePr>
          <p:cNvPr id="9" name="Chart 8"/>
          <p:cNvGraphicFramePr/>
          <p:nvPr/>
        </p:nvGraphicFramePr>
        <p:xfrm>
          <a:off x="3224673" y="1749363"/>
          <a:ext cx="1452642" cy="18516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7814286" y="2282916"/>
            <a:ext cx="1060030" cy="1266959"/>
            <a:chOff x="7521262" y="1761048"/>
            <a:chExt cx="1060030" cy="1266959"/>
          </a:xfrm>
        </p:grpSpPr>
        <p:sp>
          <p:nvSpPr>
            <p:cNvPr id="11" name="Rectangle 10"/>
            <p:cNvSpPr/>
            <p:nvPr/>
          </p:nvSpPr>
          <p:spPr>
            <a:xfrm>
              <a:off x="7521262" y="1761048"/>
              <a:ext cx="228024" cy="126695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937265" y="1761048"/>
              <a:ext cx="228024" cy="126695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8353268" y="1761048"/>
              <a:ext cx="228024" cy="126695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521262" y="2300391"/>
              <a:ext cx="228024" cy="72761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937265" y="1970315"/>
              <a:ext cx="228024" cy="105769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8353268" y="2582235"/>
              <a:ext cx="228024" cy="44577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2788920" y="4446576"/>
            <a:ext cx="21464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Option 2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788920" y="4706138"/>
            <a:ext cx="21464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amet,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consectetur adipiscing teda ipsum dolor sit ametnsectetu.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271084" y="4446576"/>
            <a:ext cx="21464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Option 4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271084" y="4706138"/>
            <a:ext cx="21464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amet,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consectetur adipiscing teda ipsum dolor sit ametnsectetu.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grpSp>
        <p:nvGrpSpPr>
          <p:cNvPr id="21" name="Group 77"/>
          <p:cNvGrpSpPr/>
          <p:nvPr/>
        </p:nvGrpSpPr>
        <p:grpSpPr>
          <a:xfrm>
            <a:off x="5782080" y="4534581"/>
            <a:ext cx="627840" cy="480746"/>
            <a:chOff x="5552261" y="1554043"/>
            <a:chExt cx="363359" cy="278229"/>
          </a:xfrm>
          <a:solidFill>
            <a:schemeClr val="accent3"/>
          </a:solidFill>
        </p:grpSpPr>
        <p:sp>
          <p:nvSpPr>
            <p:cNvPr id="22" name="Freeform 96"/>
            <p:cNvSpPr>
              <a:spLocks/>
            </p:cNvSpPr>
            <p:nvPr/>
          </p:nvSpPr>
          <p:spPr bwMode="auto">
            <a:xfrm>
              <a:off x="5552261" y="1715997"/>
              <a:ext cx="363359" cy="116275"/>
            </a:xfrm>
            <a:custGeom>
              <a:avLst/>
              <a:gdLst/>
              <a:ahLst/>
              <a:cxnLst>
                <a:cxn ang="0">
                  <a:pos x="211" y="31"/>
                </a:cxn>
                <a:cxn ang="0">
                  <a:pos x="140" y="31"/>
                </a:cxn>
                <a:cxn ang="0">
                  <a:pos x="140" y="0"/>
                </a:cxn>
                <a:cxn ang="0">
                  <a:pos x="0" y="0"/>
                </a:cxn>
                <a:cxn ang="0">
                  <a:pos x="0" y="96"/>
                </a:cxn>
                <a:cxn ang="0">
                  <a:pos x="0" y="96"/>
                </a:cxn>
                <a:cxn ang="0">
                  <a:pos x="2" y="102"/>
                </a:cxn>
                <a:cxn ang="0">
                  <a:pos x="4" y="107"/>
                </a:cxn>
                <a:cxn ang="0">
                  <a:pos x="9" y="111"/>
                </a:cxn>
                <a:cxn ang="0">
                  <a:pos x="17" y="112"/>
                </a:cxn>
                <a:cxn ang="0">
                  <a:pos x="334" y="112"/>
                </a:cxn>
                <a:cxn ang="0">
                  <a:pos x="334" y="112"/>
                </a:cxn>
                <a:cxn ang="0">
                  <a:pos x="341" y="111"/>
                </a:cxn>
                <a:cxn ang="0">
                  <a:pos x="347" y="107"/>
                </a:cxn>
                <a:cxn ang="0">
                  <a:pos x="350" y="102"/>
                </a:cxn>
                <a:cxn ang="0">
                  <a:pos x="350" y="96"/>
                </a:cxn>
                <a:cxn ang="0">
                  <a:pos x="350" y="0"/>
                </a:cxn>
                <a:cxn ang="0">
                  <a:pos x="211" y="0"/>
                </a:cxn>
                <a:cxn ang="0">
                  <a:pos x="211" y="31"/>
                </a:cxn>
              </a:cxnLst>
              <a:rect l="0" t="0" r="r" b="b"/>
              <a:pathLst>
                <a:path w="350" h="112">
                  <a:moveTo>
                    <a:pt x="211" y="31"/>
                  </a:moveTo>
                  <a:lnTo>
                    <a:pt x="140" y="31"/>
                  </a:lnTo>
                  <a:lnTo>
                    <a:pt x="140" y="0"/>
                  </a:lnTo>
                  <a:lnTo>
                    <a:pt x="0" y="0"/>
                  </a:lnTo>
                  <a:lnTo>
                    <a:pt x="0" y="96"/>
                  </a:lnTo>
                  <a:lnTo>
                    <a:pt x="0" y="96"/>
                  </a:lnTo>
                  <a:lnTo>
                    <a:pt x="2" y="102"/>
                  </a:lnTo>
                  <a:lnTo>
                    <a:pt x="4" y="107"/>
                  </a:lnTo>
                  <a:lnTo>
                    <a:pt x="9" y="111"/>
                  </a:lnTo>
                  <a:lnTo>
                    <a:pt x="17" y="112"/>
                  </a:lnTo>
                  <a:lnTo>
                    <a:pt x="334" y="112"/>
                  </a:lnTo>
                  <a:lnTo>
                    <a:pt x="334" y="112"/>
                  </a:lnTo>
                  <a:lnTo>
                    <a:pt x="341" y="111"/>
                  </a:lnTo>
                  <a:lnTo>
                    <a:pt x="347" y="107"/>
                  </a:lnTo>
                  <a:lnTo>
                    <a:pt x="350" y="102"/>
                  </a:lnTo>
                  <a:lnTo>
                    <a:pt x="350" y="96"/>
                  </a:lnTo>
                  <a:lnTo>
                    <a:pt x="350" y="0"/>
                  </a:lnTo>
                  <a:lnTo>
                    <a:pt x="211" y="0"/>
                  </a:lnTo>
                  <a:lnTo>
                    <a:pt x="211" y="3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3" name="Freeform 97"/>
            <p:cNvSpPr>
              <a:spLocks noEditPoints="1"/>
            </p:cNvSpPr>
            <p:nvPr/>
          </p:nvSpPr>
          <p:spPr bwMode="auto">
            <a:xfrm>
              <a:off x="5552261" y="1554043"/>
              <a:ext cx="363359" cy="137038"/>
            </a:xfrm>
            <a:custGeom>
              <a:avLst/>
              <a:gdLst/>
              <a:ahLst/>
              <a:cxnLst>
                <a:cxn ang="0">
                  <a:pos x="334" y="42"/>
                </a:cxn>
                <a:cxn ang="0">
                  <a:pos x="225" y="42"/>
                </a:cxn>
                <a:cxn ang="0">
                  <a:pos x="225" y="42"/>
                </a:cxn>
                <a:cxn ang="0">
                  <a:pos x="225" y="5"/>
                </a:cxn>
                <a:cxn ang="0">
                  <a:pos x="225" y="5"/>
                </a:cxn>
                <a:cxn ang="0">
                  <a:pos x="225" y="2"/>
                </a:cxn>
                <a:cxn ang="0">
                  <a:pos x="223" y="0"/>
                </a:cxn>
                <a:cxn ang="0">
                  <a:pos x="222" y="0"/>
                </a:cxn>
                <a:cxn ang="0">
                  <a:pos x="120" y="0"/>
                </a:cxn>
                <a:cxn ang="0">
                  <a:pos x="120" y="0"/>
                </a:cxn>
                <a:cxn ang="0">
                  <a:pos x="118" y="2"/>
                </a:cxn>
                <a:cxn ang="0">
                  <a:pos x="116" y="4"/>
                </a:cxn>
                <a:cxn ang="0">
                  <a:pos x="115" y="5"/>
                </a:cxn>
                <a:cxn ang="0">
                  <a:pos x="115" y="5"/>
                </a:cxn>
                <a:cxn ang="0">
                  <a:pos x="115" y="42"/>
                </a:cxn>
                <a:cxn ang="0">
                  <a:pos x="17" y="42"/>
                </a:cxn>
                <a:cxn ang="0">
                  <a:pos x="17" y="42"/>
                </a:cxn>
                <a:cxn ang="0">
                  <a:pos x="9" y="42"/>
                </a:cxn>
                <a:cxn ang="0">
                  <a:pos x="4" y="45"/>
                </a:cxn>
                <a:cxn ang="0">
                  <a:pos x="2" y="51"/>
                </a:cxn>
                <a:cxn ang="0">
                  <a:pos x="0" y="58"/>
                </a:cxn>
                <a:cxn ang="0">
                  <a:pos x="0" y="130"/>
                </a:cxn>
                <a:cxn ang="0">
                  <a:pos x="350" y="130"/>
                </a:cxn>
                <a:cxn ang="0">
                  <a:pos x="350" y="58"/>
                </a:cxn>
                <a:cxn ang="0">
                  <a:pos x="350" y="58"/>
                </a:cxn>
                <a:cxn ang="0">
                  <a:pos x="350" y="51"/>
                </a:cxn>
                <a:cxn ang="0">
                  <a:pos x="347" y="45"/>
                </a:cxn>
                <a:cxn ang="0">
                  <a:pos x="341" y="42"/>
                </a:cxn>
                <a:cxn ang="0">
                  <a:pos x="334" y="42"/>
                </a:cxn>
                <a:cxn ang="0">
                  <a:pos x="334" y="42"/>
                </a:cxn>
                <a:cxn ang="0">
                  <a:pos x="133" y="42"/>
                </a:cxn>
                <a:cxn ang="0">
                  <a:pos x="133" y="13"/>
                </a:cxn>
                <a:cxn ang="0">
                  <a:pos x="209" y="13"/>
                </a:cxn>
                <a:cxn ang="0">
                  <a:pos x="209" y="42"/>
                </a:cxn>
                <a:cxn ang="0">
                  <a:pos x="133" y="42"/>
                </a:cxn>
              </a:cxnLst>
              <a:rect l="0" t="0" r="r" b="b"/>
              <a:pathLst>
                <a:path w="350" h="130">
                  <a:moveTo>
                    <a:pt x="334" y="42"/>
                  </a:moveTo>
                  <a:lnTo>
                    <a:pt x="225" y="42"/>
                  </a:lnTo>
                  <a:lnTo>
                    <a:pt x="225" y="42"/>
                  </a:lnTo>
                  <a:lnTo>
                    <a:pt x="225" y="5"/>
                  </a:lnTo>
                  <a:lnTo>
                    <a:pt x="225" y="5"/>
                  </a:lnTo>
                  <a:lnTo>
                    <a:pt x="225" y="2"/>
                  </a:lnTo>
                  <a:lnTo>
                    <a:pt x="223" y="0"/>
                  </a:lnTo>
                  <a:lnTo>
                    <a:pt x="222" y="0"/>
                  </a:lnTo>
                  <a:lnTo>
                    <a:pt x="120" y="0"/>
                  </a:lnTo>
                  <a:lnTo>
                    <a:pt x="120" y="0"/>
                  </a:lnTo>
                  <a:lnTo>
                    <a:pt x="118" y="2"/>
                  </a:lnTo>
                  <a:lnTo>
                    <a:pt x="116" y="4"/>
                  </a:lnTo>
                  <a:lnTo>
                    <a:pt x="115" y="5"/>
                  </a:lnTo>
                  <a:lnTo>
                    <a:pt x="115" y="5"/>
                  </a:lnTo>
                  <a:lnTo>
                    <a:pt x="115" y="42"/>
                  </a:lnTo>
                  <a:lnTo>
                    <a:pt x="17" y="42"/>
                  </a:lnTo>
                  <a:lnTo>
                    <a:pt x="17" y="42"/>
                  </a:lnTo>
                  <a:lnTo>
                    <a:pt x="9" y="42"/>
                  </a:lnTo>
                  <a:lnTo>
                    <a:pt x="4" y="45"/>
                  </a:lnTo>
                  <a:lnTo>
                    <a:pt x="2" y="51"/>
                  </a:lnTo>
                  <a:lnTo>
                    <a:pt x="0" y="58"/>
                  </a:lnTo>
                  <a:lnTo>
                    <a:pt x="0" y="130"/>
                  </a:lnTo>
                  <a:lnTo>
                    <a:pt x="350" y="130"/>
                  </a:lnTo>
                  <a:lnTo>
                    <a:pt x="350" y="58"/>
                  </a:lnTo>
                  <a:lnTo>
                    <a:pt x="350" y="58"/>
                  </a:lnTo>
                  <a:lnTo>
                    <a:pt x="350" y="51"/>
                  </a:lnTo>
                  <a:lnTo>
                    <a:pt x="347" y="45"/>
                  </a:lnTo>
                  <a:lnTo>
                    <a:pt x="341" y="42"/>
                  </a:lnTo>
                  <a:lnTo>
                    <a:pt x="334" y="42"/>
                  </a:lnTo>
                  <a:lnTo>
                    <a:pt x="334" y="42"/>
                  </a:lnTo>
                  <a:close/>
                  <a:moveTo>
                    <a:pt x="133" y="42"/>
                  </a:moveTo>
                  <a:lnTo>
                    <a:pt x="133" y="13"/>
                  </a:lnTo>
                  <a:lnTo>
                    <a:pt x="209" y="13"/>
                  </a:lnTo>
                  <a:lnTo>
                    <a:pt x="209" y="42"/>
                  </a:lnTo>
                  <a:lnTo>
                    <a:pt x="133" y="4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4" name="Rectangle 98"/>
            <p:cNvSpPr>
              <a:spLocks noChangeArrowheads="1"/>
            </p:cNvSpPr>
            <p:nvPr/>
          </p:nvSpPr>
          <p:spPr bwMode="auto">
            <a:xfrm>
              <a:off x="5710062" y="1715997"/>
              <a:ext cx="45679" cy="1868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265696" y="4514034"/>
            <a:ext cx="616853" cy="485983"/>
            <a:chOff x="1058564" y="1781841"/>
            <a:chExt cx="649993" cy="512092"/>
          </a:xfrm>
          <a:solidFill>
            <a:schemeClr val="accent1"/>
          </a:solidFill>
        </p:grpSpPr>
        <p:sp>
          <p:nvSpPr>
            <p:cNvPr id="26" name="Freeform 31"/>
            <p:cNvSpPr>
              <a:spLocks/>
            </p:cNvSpPr>
            <p:nvPr/>
          </p:nvSpPr>
          <p:spPr bwMode="auto">
            <a:xfrm>
              <a:off x="1058564" y="1823776"/>
              <a:ext cx="457253" cy="470157"/>
            </a:xfrm>
            <a:custGeom>
              <a:avLst/>
              <a:gdLst>
                <a:gd name="T0" fmla="*/ 191 w 240"/>
                <a:gd name="T1" fmla="*/ 0 h 247"/>
                <a:gd name="T2" fmla="*/ 49 w 240"/>
                <a:gd name="T3" fmla="*/ 0 h 247"/>
                <a:gd name="T4" fmla="*/ 0 w 240"/>
                <a:gd name="T5" fmla="*/ 49 h 247"/>
                <a:gd name="T6" fmla="*/ 0 w 240"/>
                <a:gd name="T7" fmla="*/ 129 h 247"/>
                <a:gd name="T8" fmla="*/ 49 w 240"/>
                <a:gd name="T9" fmla="*/ 178 h 247"/>
                <a:gd name="T10" fmla="*/ 57 w 240"/>
                <a:gd name="T11" fmla="*/ 178 h 247"/>
                <a:gd name="T12" fmla="*/ 32 w 240"/>
                <a:gd name="T13" fmla="*/ 245 h 247"/>
                <a:gd name="T14" fmla="*/ 121 w 240"/>
                <a:gd name="T15" fmla="*/ 178 h 247"/>
                <a:gd name="T16" fmla="*/ 191 w 240"/>
                <a:gd name="T17" fmla="*/ 178 h 247"/>
                <a:gd name="T18" fmla="*/ 240 w 240"/>
                <a:gd name="T19" fmla="*/ 129 h 247"/>
                <a:gd name="T20" fmla="*/ 240 w 240"/>
                <a:gd name="T21" fmla="*/ 49 h 247"/>
                <a:gd name="T22" fmla="*/ 191 w 240"/>
                <a:gd name="T23" fmla="*/ 0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0" h="247">
                  <a:moveTo>
                    <a:pt x="191" y="0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22" y="0"/>
                    <a:pt x="0" y="22"/>
                    <a:pt x="0" y="49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156"/>
                    <a:pt x="22" y="178"/>
                    <a:pt x="49" y="178"/>
                  </a:cubicBezTo>
                  <a:cubicBezTo>
                    <a:pt x="57" y="178"/>
                    <a:pt x="57" y="178"/>
                    <a:pt x="57" y="178"/>
                  </a:cubicBezTo>
                  <a:cubicBezTo>
                    <a:pt x="49" y="198"/>
                    <a:pt x="31" y="247"/>
                    <a:pt x="32" y="245"/>
                  </a:cubicBezTo>
                  <a:cubicBezTo>
                    <a:pt x="32" y="244"/>
                    <a:pt x="97" y="196"/>
                    <a:pt x="121" y="178"/>
                  </a:cubicBezTo>
                  <a:cubicBezTo>
                    <a:pt x="191" y="178"/>
                    <a:pt x="191" y="178"/>
                    <a:pt x="191" y="178"/>
                  </a:cubicBezTo>
                  <a:cubicBezTo>
                    <a:pt x="218" y="178"/>
                    <a:pt x="240" y="156"/>
                    <a:pt x="240" y="129"/>
                  </a:cubicBezTo>
                  <a:cubicBezTo>
                    <a:pt x="240" y="49"/>
                    <a:pt x="240" y="49"/>
                    <a:pt x="240" y="49"/>
                  </a:cubicBezTo>
                  <a:cubicBezTo>
                    <a:pt x="240" y="22"/>
                    <a:pt x="218" y="0"/>
                    <a:pt x="19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7" name="Freeform 32"/>
            <p:cNvSpPr>
              <a:spLocks/>
            </p:cNvSpPr>
            <p:nvPr/>
          </p:nvSpPr>
          <p:spPr bwMode="auto">
            <a:xfrm>
              <a:off x="1378722" y="1781841"/>
              <a:ext cx="329835" cy="384674"/>
            </a:xfrm>
            <a:custGeom>
              <a:avLst/>
              <a:gdLst>
                <a:gd name="T0" fmla="*/ 133 w 173"/>
                <a:gd name="T1" fmla="*/ 0 h 202"/>
                <a:gd name="T2" fmla="*/ 18 w 173"/>
                <a:gd name="T3" fmla="*/ 0 h 202"/>
                <a:gd name="T4" fmla="*/ 0 w 173"/>
                <a:gd name="T5" fmla="*/ 5 h 202"/>
                <a:gd name="T6" fmla="*/ 33 w 173"/>
                <a:gd name="T7" fmla="*/ 5 h 202"/>
                <a:gd name="T8" fmla="*/ 89 w 173"/>
                <a:gd name="T9" fmla="*/ 61 h 202"/>
                <a:gd name="T10" fmla="*/ 89 w 173"/>
                <a:gd name="T11" fmla="*/ 151 h 202"/>
                <a:gd name="T12" fmla="*/ 89 w 173"/>
                <a:gd name="T13" fmla="*/ 156 h 202"/>
                <a:gd name="T14" fmla="*/ 148 w 173"/>
                <a:gd name="T15" fmla="*/ 201 h 202"/>
                <a:gd name="T16" fmla="*/ 127 w 173"/>
                <a:gd name="T17" fmla="*/ 145 h 202"/>
                <a:gd name="T18" fmla="*/ 133 w 173"/>
                <a:gd name="T19" fmla="*/ 145 h 202"/>
                <a:gd name="T20" fmla="*/ 173 w 173"/>
                <a:gd name="T21" fmla="*/ 105 h 202"/>
                <a:gd name="T22" fmla="*/ 173 w 173"/>
                <a:gd name="T23" fmla="*/ 41 h 202"/>
                <a:gd name="T24" fmla="*/ 133 w 173"/>
                <a:gd name="T25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" h="202">
                  <a:moveTo>
                    <a:pt x="133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11" y="0"/>
                    <a:pt x="5" y="2"/>
                    <a:pt x="0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64" y="5"/>
                    <a:pt x="89" y="30"/>
                    <a:pt x="89" y="61"/>
                  </a:cubicBezTo>
                  <a:cubicBezTo>
                    <a:pt x="89" y="151"/>
                    <a:pt x="89" y="151"/>
                    <a:pt x="89" y="151"/>
                  </a:cubicBezTo>
                  <a:cubicBezTo>
                    <a:pt x="89" y="153"/>
                    <a:pt x="89" y="154"/>
                    <a:pt x="89" y="156"/>
                  </a:cubicBezTo>
                  <a:cubicBezTo>
                    <a:pt x="113" y="174"/>
                    <a:pt x="148" y="200"/>
                    <a:pt x="148" y="201"/>
                  </a:cubicBezTo>
                  <a:cubicBezTo>
                    <a:pt x="148" y="202"/>
                    <a:pt x="133" y="162"/>
                    <a:pt x="127" y="145"/>
                  </a:cubicBezTo>
                  <a:cubicBezTo>
                    <a:pt x="133" y="145"/>
                    <a:pt x="133" y="145"/>
                    <a:pt x="133" y="145"/>
                  </a:cubicBezTo>
                  <a:cubicBezTo>
                    <a:pt x="155" y="145"/>
                    <a:pt x="173" y="127"/>
                    <a:pt x="173" y="105"/>
                  </a:cubicBezTo>
                  <a:cubicBezTo>
                    <a:pt x="173" y="41"/>
                    <a:pt x="173" y="41"/>
                    <a:pt x="173" y="41"/>
                  </a:cubicBezTo>
                  <a:cubicBezTo>
                    <a:pt x="173" y="18"/>
                    <a:pt x="155" y="0"/>
                    <a:pt x="1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sp>
        <p:nvSpPr>
          <p:cNvPr id="28" name="Freeform 27"/>
          <p:cNvSpPr>
            <a:spLocks noEditPoints="1"/>
          </p:cNvSpPr>
          <p:nvPr/>
        </p:nvSpPr>
        <p:spPr bwMode="auto">
          <a:xfrm>
            <a:off x="10323889" y="4514034"/>
            <a:ext cx="522987" cy="591474"/>
          </a:xfrm>
          <a:custGeom>
            <a:avLst/>
            <a:gdLst>
              <a:gd name="T0" fmla="*/ 20 w 78"/>
              <a:gd name="T1" fmla="*/ 7 h 88"/>
              <a:gd name="T2" fmla="*/ 20 w 78"/>
              <a:gd name="T3" fmla="*/ 11 h 88"/>
              <a:gd name="T4" fmla="*/ 5 w 78"/>
              <a:gd name="T5" fmla="*/ 6 h 88"/>
              <a:gd name="T6" fmla="*/ 1 w 78"/>
              <a:gd name="T7" fmla="*/ 8 h 88"/>
              <a:gd name="T8" fmla="*/ 0 w 78"/>
              <a:gd name="T9" fmla="*/ 20 h 88"/>
              <a:gd name="T10" fmla="*/ 3 w 78"/>
              <a:gd name="T11" fmla="*/ 38 h 88"/>
              <a:gd name="T12" fmla="*/ 17 w 78"/>
              <a:gd name="T13" fmla="*/ 49 h 88"/>
              <a:gd name="T14" fmla="*/ 20 w 78"/>
              <a:gd name="T15" fmla="*/ 50 h 88"/>
              <a:gd name="T16" fmla="*/ 20 w 78"/>
              <a:gd name="T17" fmla="*/ 49 h 88"/>
              <a:gd name="T18" fmla="*/ 31 w 78"/>
              <a:gd name="T19" fmla="*/ 52 h 88"/>
              <a:gd name="T20" fmla="*/ 31 w 78"/>
              <a:gd name="T21" fmla="*/ 64 h 88"/>
              <a:gd name="T22" fmla="*/ 27 w 78"/>
              <a:gd name="T23" fmla="*/ 64 h 88"/>
              <a:gd name="T24" fmla="*/ 27 w 78"/>
              <a:gd name="T25" fmla="*/ 68 h 88"/>
              <a:gd name="T26" fmla="*/ 15 w 78"/>
              <a:gd name="T27" fmla="*/ 68 h 88"/>
              <a:gd name="T28" fmla="*/ 15 w 78"/>
              <a:gd name="T29" fmla="*/ 88 h 88"/>
              <a:gd name="T30" fmla="*/ 64 w 78"/>
              <a:gd name="T31" fmla="*/ 88 h 88"/>
              <a:gd name="T32" fmla="*/ 64 w 78"/>
              <a:gd name="T33" fmla="*/ 68 h 88"/>
              <a:gd name="T34" fmla="*/ 52 w 78"/>
              <a:gd name="T35" fmla="*/ 68 h 88"/>
              <a:gd name="T36" fmla="*/ 52 w 78"/>
              <a:gd name="T37" fmla="*/ 64 h 88"/>
              <a:gd name="T38" fmla="*/ 47 w 78"/>
              <a:gd name="T39" fmla="*/ 64 h 88"/>
              <a:gd name="T40" fmla="*/ 47 w 78"/>
              <a:gd name="T41" fmla="*/ 52 h 88"/>
              <a:gd name="T42" fmla="*/ 58 w 78"/>
              <a:gd name="T43" fmla="*/ 49 h 88"/>
              <a:gd name="T44" fmla="*/ 58 w 78"/>
              <a:gd name="T45" fmla="*/ 50 h 88"/>
              <a:gd name="T46" fmla="*/ 61 w 78"/>
              <a:gd name="T47" fmla="*/ 49 h 88"/>
              <a:gd name="T48" fmla="*/ 75 w 78"/>
              <a:gd name="T49" fmla="*/ 38 h 88"/>
              <a:gd name="T50" fmla="*/ 78 w 78"/>
              <a:gd name="T51" fmla="*/ 20 h 88"/>
              <a:gd name="T52" fmla="*/ 77 w 78"/>
              <a:gd name="T53" fmla="*/ 8 h 88"/>
              <a:gd name="T54" fmla="*/ 73 w 78"/>
              <a:gd name="T55" fmla="*/ 6 h 88"/>
              <a:gd name="T56" fmla="*/ 58 w 78"/>
              <a:gd name="T57" fmla="*/ 11 h 88"/>
              <a:gd name="T58" fmla="*/ 58 w 78"/>
              <a:gd name="T59" fmla="*/ 7 h 88"/>
              <a:gd name="T60" fmla="*/ 60 w 78"/>
              <a:gd name="T61" fmla="*/ 7 h 88"/>
              <a:gd name="T62" fmla="*/ 60 w 78"/>
              <a:gd name="T63" fmla="*/ 0 h 88"/>
              <a:gd name="T64" fmla="*/ 17 w 78"/>
              <a:gd name="T65" fmla="*/ 0 h 88"/>
              <a:gd name="T66" fmla="*/ 17 w 78"/>
              <a:gd name="T67" fmla="*/ 7 h 88"/>
              <a:gd name="T68" fmla="*/ 20 w 78"/>
              <a:gd name="T69" fmla="*/ 7 h 88"/>
              <a:gd name="T70" fmla="*/ 63 w 78"/>
              <a:gd name="T71" fmla="*/ 42 h 88"/>
              <a:gd name="T72" fmla="*/ 59 w 78"/>
              <a:gd name="T73" fmla="*/ 20 h 88"/>
              <a:gd name="T74" fmla="*/ 61 w 78"/>
              <a:gd name="T75" fmla="*/ 22 h 88"/>
              <a:gd name="T76" fmla="*/ 66 w 78"/>
              <a:gd name="T77" fmla="*/ 18 h 88"/>
              <a:gd name="T78" fmla="*/ 64 w 78"/>
              <a:gd name="T79" fmla="*/ 16 h 88"/>
              <a:gd name="T80" fmla="*/ 71 w 78"/>
              <a:gd name="T81" fmla="*/ 13 h 88"/>
              <a:gd name="T82" fmla="*/ 72 w 78"/>
              <a:gd name="T83" fmla="*/ 20 h 88"/>
              <a:gd name="T84" fmla="*/ 69 w 78"/>
              <a:gd name="T85" fmla="*/ 36 h 88"/>
              <a:gd name="T86" fmla="*/ 63 w 78"/>
              <a:gd name="T87" fmla="*/ 42 h 88"/>
              <a:gd name="T88" fmla="*/ 19 w 78"/>
              <a:gd name="T89" fmla="*/ 20 h 88"/>
              <a:gd name="T90" fmla="*/ 15 w 78"/>
              <a:gd name="T91" fmla="*/ 42 h 88"/>
              <a:gd name="T92" fmla="*/ 9 w 78"/>
              <a:gd name="T93" fmla="*/ 36 h 88"/>
              <a:gd name="T94" fmla="*/ 6 w 78"/>
              <a:gd name="T95" fmla="*/ 20 h 88"/>
              <a:gd name="T96" fmla="*/ 7 w 78"/>
              <a:gd name="T97" fmla="*/ 13 h 88"/>
              <a:gd name="T98" fmla="*/ 14 w 78"/>
              <a:gd name="T99" fmla="*/ 16 h 88"/>
              <a:gd name="T100" fmla="*/ 12 w 78"/>
              <a:gd name="T101" fmla="*/ 18 h 88"/>
              <a:gd name="T102" fmla="*/ 17 w 78"/>
              <a:gd name="T103" fmla="*/ 22 h 88"/>
              <a:gd name="T104" fmla="*/ 19 w 78"/>
              <a:gd name="T105" fmla="*/ 20 h 88"/>
              <a:gd name="T106" fmla="*/ 32 w 78"/>
              <a:gd name="T107" fmla="*/ 10 h 88"/>
              <a:gd name="T108" fmla="*/ 32 w 78"/>
              <a:gd name="T109" fmla="*/ 45 h 88"/>
              <a:gd name="T110" fmla="*/ 25 w 78"/>
              <a:gd name="T111" fmla="*/ 41 h 88"/>
              <a:gd name="T112" fmla="*/ 28 w 78"/>
              <a:gd name="T113" fmla="*/ 14 h 88"/>
              <a:gd name="T114" fmla="*/ 28 w 78"/>
              <a:gd name="T115" fmla="*/ 10 h 88"/>
              <a:gd name="T116" fmla="*/ 32 w 78"/>
              <a:gd name="T117" fmla="*/ 10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8" h="88">
                <a:moveTo>
                  <a:pt x="20" y="7"/>
                </a:moveTo>
                <a:cubicBezTo>
                  <a:pt x="20" y="8"/>
                  <a:pt x="21" y="10"/>
                  <a:pt x="20" y="11"/>
                </a:cubicBezTo>
                <a:cubicBezTo>
                  <a:pt x="5" y="6"/>
                  <a:pt x="5" y="6"/>
                  <a:pt x="5" y="6"/>
                </a:cubicBezTo>
                <a:cubicBezTo>
                  <a:pt x="1" y="8"/>
                  <a:pt x="1" y="8"/>
                  <a:pt x="1" y="8"/>
                </a:cubicBezTo>
                <a:cubicBezTo>
                  <a:pt x="0" y="11"/>
                  <a:pt x="0" y="16"/>
                  <a:pt x="0" y="20"/>
                </a:cubicBezTo>
                <a:cubicBezTo>
                  <a:pt x="0" y="26"/>
                  <a:pt x="1" y="33"/>
                  <a:pt x="3" y="38"/>
                </a:cubicBezTo>
                <a:cubicBezTo>
                  <a:pt x="6" y="44"/>
                  <a:pt x="10" y="48"/>
                  <a:pt x="17" y="49"/>
                </a:cubicBezTo>
                <a:cubicBezTo>
                  <a:pt x="18" y="50"/>
                  <a:pt x="19" y="50"/>
                  <a:pt x="20" y="50"/>
                </a:cubicBezTo>
                <a:cubicBezTo>
                  <a:pt x="20" y="49"/>
                  <a:pt x="20" y="49"/>
                  <a:pt x="20" y="49"/>
                </a:cubicBezTo>
                <a:cubicBezTo>
                  <a:pt x="22" y="51"/>
                  <a:pt x="26" y="52"/>
                  <a:pt x="31" y="52"/>
                </a:cubicBezTo>
                <a:cubicBezTo>
                  <a:pt x="31" y="64"/>
                  <a:pt x="31" y="64"/>
                  <a:pt x="31" y="64"/>
                </a:cubicBezTo>
                <a:cubicBezTo>
                  <a:pt x="27" y="64"/>
                  <a:pt x="27" y="64"/>
                  <a:pt x="27" y="64"/>
                </a:cubicBezTo>
                <a:cubicBezTo>
                  <a:pt x="27" y="68"/>
                  <a:pt x="27" y="68"/>
                  <a:pt x="27" y="68"/>
                </a:cubicBezTo>
                <a:cubicBezTo>
                  <a:pt x="15" y="68"/>
                  <a:pt x="15" y="68"/>
                  <a:pt x="15" y="68"/>
                </a:cubicBezTo>
                <a:cubicBezTo>
                  <a:pt x="15" y="88"/>
                  <a:pt x="15" y="88"/>
                  <a:pt x="15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68"/>
                  <a:pt x="64" y="68"/>
                  <a:pt x="64" y="68"/>
                </a:cubicBezTo>
                <a:cubicBezTo>
                  <a:pt x="52" y="68"/>
                  <a:pt x="52" y="68"/>
                  <a:pt x="52" y="68"/>
                </a:cubicBezTo>
                <a:cubicBezTo>
                  <a:pt x="52" y="64"/>
                  <a:pt x="52" y="64"/>
                  <a:pt x="52" y="64"/>
                </a:cubicBezTo>
                <a:cubicBezTo>
                  <a:pt x="47" y="64"/>
                  <a:pt x="47" y="64"/>
                  <a:pt x="47" y="64"/>
                </a:cubicBezTo>
                <a:cubicBezTo>
                  <a:pt x="47" y="52"/>
                  <a:pt x="47" y="52"/>
                  <a:pt x="47" y="52"/>
                </a:cubicBezTo>
                <a:cubicBezTo>
                  <a:pt x="52" y="52"/>
                  <a:pt x="56" y="51"/>
                  <a:pt x="58" y="49"/>
                </a:cubicBezTo>
                <a:cubicBezTo>
                  <a:pt x="58" y="50"/>
                  <a:pt x="58" y="50"/>
                  <a:pt x="58" y="50"/>
                </a:cubicBezTo>
                <a:cubicBezTo>
                  <a:pt x="59" y="50"/>
                  <a:pt x="60" y="50"/>
                  <a:pt x="61" y="49"/>
                </a:cubicBezTo>
                <a:cubicBezTo>
                  <a:pt x="68" y="48"/>
                  <a:pt x="72" y="44"/>
                  <a:pt x="75" y="38"/>
                </a:cubicBezTo>
                <a:cubicBezTo>
                  <a:pt x="77" y="33"/>
                  <a:pt x="78" y="26"/>
                  <a:pt x="78" y="20"/>
                </a:cubicBezTo>
                <a:cubicBezTo>
                  <a:pt x="78" y="16"/>
                  <a:pt x="78" y="11"/>
                  <a:pt x="77" y="8"/>
                </a:cubicBezTo>
                <a:cubicBezTo>
                  <a:pt x="73" y="6"/>
                  <a:pt x="73" y="6"/>
                  <a:pt x="73" y="6"/>
                </a:cubicBezTo>
                <a:cubicBezTo>
                  <a:pt x="58" y="11"/>
                  <a:pt x="58" y="11"/>
                  <a:pt x="58" y="11"/>
                </a:cubicBezTo>
                <a:cubicBezTo>
                  <a:pt x="57" y="10"/>
                  <a:pt x="58" y="8"/>
                  <a:pt x="58" y="7"/>
                </a:cubicBezTo>
                <a:cubicBezTo>
                  <a:pt x="60" y="7"/>
                  <a:pt x="60" y="7"/>
                  <a:pt x="60" y="7"/>
                </a:cubicBezTo>
                <a:cubicBezTo>
                  <a:pt x="60" y="0"/>
                  <a:pt x="60" y="0"/>
                  <a:pt x="60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7" y="7"/>
                  <a:pt x="17" y="7"/>
                  <a:pt x="17" y="7"/>
                </a:cubicBezTo>
                <a:cubicBezTo>
                  <a:pt x="20" y="7"/>
                  <a:pt x="20" y="7"/>
                  <a:pt x="20" y="7"/>
                </a:cubicBezTo>
                <a:close/>
                <a:moveTo>
                  <a:pt x="63" y="42"/>
                </a:moveTo>
                <a:cubicBezTo>
                  <a:pt x="64" y="36"/>
                  <a:pt x="60" y="28"/>
                  <a:pt x="59" y="20"/>
                </a:cubicBezTo>
                <a:cubicBezTo>
                  <a:pt x="61" y="22"/>
                  <a:pt x="61" y="22"/>
                  <a:pt x="61" y="22"/>
                </a:cubicBezTo>
                <a:cubicBezTo>
                  <a:pt x="66" y="18"/>
                  <a:pt x="66" y="18"/>
                  <a:pt x="66" y="18"/>
                </a:cubicBezTo>
                <a:cubicBezTo>
                  <a:pt x="64" y="16"/>
                  <a:pt x="64" y="16"/>
                  <a:pt x="64" y="16"/>
                </a:cubicBezTo>
                <a:cubicBezTo>
                  <a:pt x="71" y="13"/>
                  <a:pt x="71" y="13"/>
                  <a:pt x="71" y="13"/>
                </a:cubicBezTo>
                <a:cubicBezTo>
                  <a:pt x="72" y="15"/>
                  <a:pt x="72" y="18"/>
                  <a:pt x="72" y="20"/>
                </a:cubicBezTo>
                <a:cubicBezTo>
                  <a:pt x="71" y="26"/>
                  <a:pt x="71" y="31"/>
                  <a:pt x="69" y="36"/>
                </a:cubicBezTo>
                <a:cubicBezTo>
                  <a:pt x="67" y="39"/>
                  <a:pt x="65" y="41"/>
                  <a:pt x="63" y="42"/>
                </a:cubicBezTo>
                <a:close/>
                <a:moveTo>
                  <a:pt x="19" y="20"/>
                </a:moveTo>
                <a:cubicBezTo>
                  <a:pt x="17" y="28"/>
                  <a:pt x="14" y="36"/>
                  <a:pt x="15" y="42"/>
                </a:cubicBezTo>
                <a:cubicBezTo>
                  <a:pt x="13" y="41"/>
                  <a:pt x="11" y="39"/>
                  <a:pt x="9" y="36"/>
                </a:cubicBezTo>
                <a:cubicBezTo>
                  <a:pt x="7" y="31"/>
                  <a:pt x="6" y="26"/>
                  <a:pt x="6" y="20"/>
                </a:cubicBezTo>
                <a:cubicBezTo>
                  <a:pt x="6" y="18"/>
                  <a:pt x="6" y="15"/>
                  <a:pt x="7" y="13"/>
                </a:cubicBezTo>
                <a:cubicBezTo>
                  <a:pt x="14" y="16"/>
                  <a:pt x="14" y="16"/>
                  <a:pt x="14" y="16"/>
                </a:cubicBezTo>
                <a:cubicBezTo>
                  <a:pt x="12" y="18"/>
                  <a:pt x="12" y="18"/>
                  <a:pt x="12" y="18"/>
                </a:cubicBezTo>
                <a:cubicBezTo>
                  <a:pt x="17" y="22"/>
                  <a:pt x="17" y="22"/>
                  <a:pt x="17" y="22"/>
                </a:cubicBezTo>
                <a:cubicBezTo>
                  <a:pt x="19" y="20"/>
                  <a:pt x="19" y="20"/>
                  <a:pt x="19" y="20"/>
                </a:cubicBezTo>
                <a:close/>
                <a:moveTo>
                  <a:pt x="32" y="10"/>
                </a:moveTo>
                <a:cubicBezTo>
                  <a:pt x="32" y="45"/>
                  <a:pt x="32" y="45"/>
                  <a:pt x="32" y="45"/>
                </a:cubicBezTo>
                <a:cubicBezTo>
                  <a:pt x="32" y="45"/>
                  <a:pt x="27" y="45"/>
                  <a:pt x="25" y="41"/>
                </a:cubicBezTo>
                <a:cubicBezTo>
                  <a:pt x="24" y="37"/>
                  <a:pt x="28" y="16"/>
                  <a:pt x="28" y="14"/>
                </a:cubicBezTo>
                <a:cubicBezTo>
                  <a:pt x="28" y="13"/>
                  <a:pt x="28" y="10"/>
                  <a:pt x="28" y="10"/>
                </a:cubicBezTo>
                <a:lnTo>
                  <a:pt x="32" y="1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47838" y="2670270"/>
            <a:ext cx="21464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Option 1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47838" y="2929832"/>
            <a:ext cx="21464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amet,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consectetur adipiscing teda ipsum dolor sit ametnsectetu.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030002" y="2670270"/>
            <a:ext cx="21464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Option 3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030002" y="2929832"/>
            <a:ext cx="21464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amet,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consectetur adipiscing teda ipsum dolor sit ametnsectetu.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512166" y="2670270"/>
            <a:ext cx="21464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Option 5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512166" y="2929832"/>
            <a:ext cx="21464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amet,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consectetur adipiscing teda ipsum dolor sit ametnsectetu.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675369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P spid="17" grpId="0"/>
      <p:bldP spid="18" grpId="0"/>
      <p:bldP spid="19" grpId="0"/>
      <p:bldP spid="20" grpId="0"/>
      <p:bldP spid="28" grpId="0" animBg="1"/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848496" y="2175135"/>
            <a:ext cx="5486958" cy="3628355"/>
            <a:chOff x="848496" y="2259239"/>
            <a:chExt cx="5486958" cy="3628355"/>
          </a:xfrm>
        </p:grpSpPr>
        <p:sp>
          <p:nvSpPr>
            <p:cNvPr id="4" name="Freeform 78"/>
            <p:cNvSpPr>
              <a:spLocks/>
            </p:cNvSpPr>
            <p:nvPr/>
          </p:nvSpPr>
          <p:spPr bwMode="auto">
            <a:xfrm>
              <a:off x="5294550" y="3084815"/>
              <a:ext cx="1040904" cy="1318220"/>
            </a:xfrm>
            <a:custGeom>
              <a:avLst/>
              <a:gdLst>
                <a:gd name="T0" fmla="*/ 555 w 559"/>
                <a:gd name="T1" fmla="*/ 516 h 708"/>
                <a:gd name="T2" fmla="*/ 533 w 559"/>
                <a:gd name="T3" fmla="*/ 399 h 708"/>
                <a:gd name="T4" fmla="*/ 506 w 559"/>
                <a:gd name="T5" fmla="*/ 346 h 708"/>
                <a:gd name="T6" fmla="*/ 462 w 559"/>
                <a:gd name="T7" fmla="*/ 303 h 708"/>
                <a:gd name="T8" fmla="*/ 0 w 559"/>
                <a:gd name="T9" fmla="*/ 0 h 708"/>
                <a:gd name="T10" fmla="*/ 44 w 559"/>
                <a:gd name="T11" fmla="*/ 43 h 708"/>
                <a:gd name="T12" fmla="*/ 71 w 559"/>
                <a:gd name="T13" fmla="*/ 96 h 708"/>
                <a:gd name="T14" fmla="*/ 93 w 559"/>
                <a:gd name="T15" fmla="*/ 213 h 708"/>
                <a:gd name="T16" fmla="*/ 85 w 559"/>
                <a:gd name="T17" fmla="*/ 405 h 708"/>
                <a:gd name="T18" fmla="*/ 548 w 559"/>
                <a:gd name="T19" fmla="*/ 708 h 708"/>
                <a:gd name="T20" fmla="*/ 555 w 559"/>
                <a:gd name="T21" fmla="*/ 516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59" h="708">
                  <a:moveTo>
                    <a:pt x="555" y="516"/>
                  </a:moveTo>
                  <a:cubicBezTo>
                    <a:pt x="553" y="477"/>
                    <a:pt x="547" y="435"/>
                    <a:pt x="533" y="399"/>
                  </a:cubicBezTo>
                  <a:cubicBezTo>
                    <a:pt x="526" y="380"/>
                    <a:pt x="517" y="362"/>
                    <a:pt x="506" y="346"/>
                  </a:cubicBezTo>
                  <a:cubicBezTo>
                    <a:pt x="494" y="329"/>
                    <a:pt x="479" y="314"/>
                    <a:pt x="462" y="303"/>
                  </a:cubicBezTo>
                  <a:cubicBezTo>
                    <a:pt x="308" y="202"/>
                    <a:pt x="154" y="101"/>
                    <a:pt x="0" y="0"/>
                  </a:cubicBezTo>
                  <a:cubicBezTo>
                    <a:pt x="17" y="11"/>
                    <a:pt x="32" y="26"/>
                    <a:pt x="44" y="43"/>
                  </a:cubicBezTo>
                  <a:cubicBezTo>
                    <a:pt x="55" y="59"/>
                    <a:pt x="64" y="77"/>
                    <a:pt x="71" y="96"/>
                  </a:cubicBezTo>
                  <a:cubicBezTo>
                    <a:pt x="84" y="133"/>
                    <a:pt x="91" y="174"/>
                    <a:pt x="93" y="213"/>
                  </a:cubicBezTo>
                  <a:cubicBezTo>
                    <a:pt x="96" y="331"/>
                    <a:pt x="84" y="402"/>
                    <a:pt x="85" y="405"/>
                  </a:cubicBezTo>
                  <a:cubicBezTo>
                    <a:pt x="548" y="708"/>
                    <a:pt x="548" y="708"/>
                    <a:pt x="548" y="708"/>
                  </a:cubicBezTo>
                  <a:cubicBezTo>
                    <a:pt x="546" y="705"/>
                    <a:pt x="559" y="634"/>
                    <a:pt x="555" y="516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endParaRPr lang="id-ID" sz="1463"/>
            </a:p>
          </p:txBody>
        </p:sp>
        <p:sp>
          <p:nvSpPr>
            <p:cNvPr id="5" name="Freeform 79"/>
            <p:cNvSpPr>
              <a:spLocks/>
            </p:cNvSpPr>
            <p:nvPr/>
          </p:nvSpPr>
          <p:spPr bwMode="auto">
            <a:xfrm>
              <a:off x="3327614" y="2857120"/>
              <a:ext cx="2734469" cy="2445544"/>
            </a:xfrm>
            <a:custGeom>
              <a:avLst/>
              <a:gdLst>
                <a:gd name="T0" fmla="*/ 981 w 1469"/>
                <a:gd name="T1" fmla="*/ 25 h 1313"/>
                <a:gd name="T2" fmla="*/ 950 w 1469"/>
                <a:gd name="T3" fmla="*/ 13 h 1313"/>
                <a:gd name="T4" fmla="*/ 927 w 1469"/>
                <a:gd name="T5" fmla="*/ 7 h 1313"/>
                <a:gd name="T6" fmla="*/ 899 w 1469"/>
                <a:gd name="T7" fmla="*/ 2 h 1313"/>
                <a:gd name="T8" fmla="*/ 868 w 1469"/>
                <a:gd name="T9" fmla="*/ 0 h 1313"/>
                <a:gd name="T10" fmla="*/ 831 w 1469"/>
                <a:gd name="T11" fmla="*/ 2 h 1313"/>
                <a:gd name="T12" fmla="*/ 798 w 1469"/>
                <a:gd name="T13" fmla="*/ 8 h 1313"/>
                <a:gd name="T14" fmla="*/ 766 w 1469"/>
                <a:gd name="T15" fmla="*/ 15 h 1313"/>
                <a:gd name="T16" fmla="*/ 712 w 1469"/>
                <a:gd name="T17" fmla="*/ 33 h 1313"/>
                <a:gd name="T18" fmla="*/ 651 w 1469"/>
                <a:gd name="T19" fmla="*/ 62 h 1313"/>
                <a:gd name="T20" fmla="*/ 610 w 1469"/>
                <a:gd name="T21" fmla="*/ 85 h 1313"/>
                <a:gd name="T22" fmla="*/ 554 w 1469"/>
                <a:gd name="T23" fmla="*/ 120 h 1313"/>
                <a:gd name="T24" fmla="*/ 532 w 1469"/>
                <a:gd name="T25" fmla="*/ 135 h 1313"/>
                <a:gd name="T26" fmla="*/ 505 w 1469"/>
                <a:gd name="T27" fmla="*/ 155 h 1313"/>
                <a:gd name="T28" fmla="*/ 473 w 1469"/>
                <a:gd name="T29" fmla="*/ 181 h 1313"/>
                <a:gd name="T30" fmla="*/ 447 w 1469"/>
                <a:gd name="T31" fmla="*/ 203 h 1313"/>
                <a:gd name="T32" fmla="*/ 423 w 1469"/>
                <a:gd name="T33" fmla="*/ 225 h 1313"/>
                <a:gd name="T34" fmla="*/ 381 w 1469"/>
                <a:gd name="T35" fmla="*/ 266 h 1313"/>
                <a:gd name="T36" fmla="*/ 333 w 1469"/>
                <a:gd name="T37" fmla="*/ 318 h 1313"/>
                <a:gd name="T38" fmla="*/ 304 w 1469"/>
                <a:gd name="T39" fmla="*/ 351 h 1313"/>
                <a:gd name="T40" fmla="*/ 285 w 1469"/>
                <a:gd name="T41" fmla="*/ 375 h 1313"/>
                <a:gd name="T42" fmla="*/ 237 w 1469"/>
                <a:gd name="T43" fmla="*/ 439 h 1313"/>
                <a:gd name="T44" fmla="*/ 215 w 1469"/>
                <a:gd name="T45" fmla="*/ 469 h 1313"/>
                <a:gd name="T46" fmla="*/ 196 w 1469"/>
                <a:gd name="T47" fmla="*/ 498 h 1313"/>
                <a:gd name="T48" fmla="*/ 181 w 1469"/>
                <a:gd name="T49" fmla="*/ 520 h 1313"/>
                <a:gd name="T50" fmla="*/ 164 w 1469"/>
                <a:gd name="T51" fmla="*/ 548 h 1313"/>
                <a:gd name="T52" fmla="*/ 463 w 1469"/>
                <a:gd name="T53" fmla="*/ 1313 h 1313"/>
                <a:gd name="T54" fmla="*/ 635 w 1469"/>
                <a:gd name="T55" fmla="*/ 837 h 1313"/>
                <a:gd name="T56" fmla="*/ 809 w 1469"/>
                <a:gd name="T57" fmla="*/ 940 h 1313"/>
                <a:gd name="T58" fmla="*/ 653 w 1469"/>
                <a:gd name="T59" fmla="*/ 808 h 1313"/>
                <a:gd name="T60" fmla="*/ 677 w 1469"/>
                <a:gd name="T61" fmla="*/ 773 h 1313"/>
                <a:gd name="T62" fmla="*/ 699 w 1469"/>
                <a:gd name="T63" fmla="*/ 742 h 1313"/>
                <a:gd name="T64" fmla="*/ 747 w 1469"/>
                <a:gd name="T65" fmla="*/ 678 h 1313"/>
                <a:gd name="T66" fmla="*/ 774 w 1469"/>
                <a:gd name="T67" fmla="*/ 646 h 1313"/>
                <a:gd name="T68" fmla="*/ 812 w 1469"/>
                <a:gd name="T69" fmla="*/ 603 h 1313"/>
                <a:gd name="T70" fmla="*/ 861 w 1469"/>
                <a:gd name="T71" fmla="*/ 551 h 1313"/>
                <a:gd name="T72" fmla="*/ 888 w 1469"/>
                <a:gd name="T73" fmla="*/ 526 h 1313"/>
                <a:gd name="T74" fmla="*/ 931 w 1469"/>
                <a:gd name="T75" fmla="*/ 487 h 1313"/>
                <a:gd name="T76" fmla="*/ 956 w 1469"/>
                <a:gd name="T77" fmla="*/ 467 h 1313"/>
                <a:gd name="T78" fmla="*/ 986 w 1469"/>
                <a:gd name="T79" fmla="*/ 444 h 1313"/>
                <a:gd name="T80" fmla="*/ 1016 w 1469"/>
                <a:gd name="T81" fmla="*/ 423 h 1313"/>
                <a:gd name="T82" fmla="*/ 1072 w 1469"/>
                <a:gd name="T83" fmla="*/ 388 h 1313"/>
                <a:gd name="T84" fmla="*/ 1114 w 1469"/>
                <a:gd name="T85" fmla="*/ 365 h 1313"/>
                <a:gd name="T86" fmla="*/ 1175 w 1469"/>
                <a:gd name="T87" fmla="*/ 336 h 1313"/>
                <a:gd name="T88" fmla="*/ 1228 w 1469"/>
                <a:gd name="T89" fmla="*/ 318 h 1313"/>
                <a:gd name="T90" fmla="*/ 1261 w 1469"/>
                <a:gd name="T91" fmla="*/ 310 h 1313"/>
                <a:gd name="T92" fmla="*/ 1322 w 1469"/>
                <a:gd name="T93" fmla="*/ 303 h 1313"/>
                <a:gd name="T94" fmla="*/ 1351 w 1469"/>
                <a:gd name="T95" fmla="*/ 304 h 1313"/>
                <a:gd name="T96" fmla="*/ 1381 w 1469"/>
                <a:gd name="T97" fmla="*/ 308 h 1313"/>
                <a:gd name="T98" fmla="*/ 1413 w 1469"/>
                <a:gd name="T99" fmla="*/ 316 h 1313"/>
                <a:gd name="T100" fmla="*/ 1445 w 1469"/>
                <a:gd name="T101" fmla="*/ 329 h 1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69" h="1313">
                  <a:moveTo>
                    <a:pt x="1006" y="40"/>
                  </a:moveTo>
                  <a:cubicBezTo>
                    <a:pt x="999" y="35"/>
                    <a:pt x="991" y="30"/>
                    <a:pt x="983" y="26"/>
                  </a:cubicBezTo>
                  <a:cubicBezTo>
                    <a:pt x="982" y="26"/>
                    <a:pt x="981" y="25"/>
                    <a:pt x="981" y="25"/>
                  </a:cubicBezTo>
                  <a:cubicBezTo>
                    <a:pt x="979" y="24"/>
                    <a:pt x="978" y="24"/>
                    <a:pt x="977" y="23"/>
                  </a:cubicBezTo>
                  <a:cubicBezTo>
                    <a:pt x="970" y="20"/>
                    <a:pt x="964" y="18"/>
                    <a:pt x="958" y="15"/>
                  </a:cubicBezTo>
                  <a:cubicBezTo>
                    <a:pt x="955" y="14"/>
                    <a:pt x="953" y="14"/>
                    <a:pt x="950" y="13"/>
                  </a:cubicBezTo>
                  <a:cubicBezTo>
                    <a:pt x="946" y="12"/>
                    <a:pt x="943" y="10"/>
                    <a:pt x="939" y="9"/>
                  </a:cubicBezTo>
                  <a:cubicBezTo>
                    <a:pt x="939" y="9"/>
                    <a:pt x="939" y="9"/>
                    <a:pt x="939" y="9"/>
                  </a:cubicBezTo>
                  <a:cubicBezTo>
                    <a:pt x="935" y="8"/>
                    <a:pt x="931" y="7"/>
                    <a:pt x="927" y="7"/>
                  </a:cubicBezTo>
                  <a:cubicBezTo>
                    <a:pt x="924" y="6"/>
                    <a:pt x="922" y="5"/>
                    <a:pt x="919" y="5"/>
                  </a:cubicBezTo>
                  <a:cubicBezTo>
                    <a:pt x="915" y="4"/>
                    <a:pt x="911" y="3"/>
                    <a:pt x="908" y="3"/>
                  </a:cubicBezTo>
                  <a:cubicBezTo>
                    <a:pt x="905" y="3"/>
                    <a:pt x="902" y="2"/>
                    <a:pt x="899" y="2"/>
                  </a:cubicBezTo>
                  <a:cubicBezTo>
                    <a:pt x="895" y="1"/>
                    <a:pt x="891" y="1"/>
                    <a:pt x="888" y="1"/>
                  </a:cubicBezTo>
                  <a:cubicBezTo>
                    <a:pt x="885" y="1"/>
                    <a:pt x="882" y="0"/>
                    <a:pt x="879" y="0"/>
                  </a:cubicBezTo>
                  <a:cubicBezTo>
                    <a:pt x="875" y="0"/>
                    <a:pt x="872" y="0"/>
                    <a:pt x="868" y="0"/>
                  </a:cubicBezTo>
                  <a:cubicBezTo>
                    <a:pt x="866" y="0"/>
                    <a:pt x="863" y="0"/>
                    <a:pt x="860" y="0"/>
                  </a:cubicBezTo>
                  <a:cubicBezTo>
                    <a:pt x="860" y="0"/>
                    <a:pt x="860" y="0"/>
                    <a:pt x="860" y="0"/>
                  </a:cubicBezTo>
                  <a:cubicBezTo>
                    <a:pt x="850" y="1"/>
                    <a:pt x="841" y="1"/>
                    <a:pt x="831" y="2"/>
                  </a:cubicBezTo>
                  <a:cubicBezTo>
                    <a:pt x="829" y="3"/>
                    <a:pt x="828" y="3"/>
                    <a:pt x="826" y="3"/>
                  </a:cubicBezTo>
                  <a:cubicBezTo>
                    <a:pt x="817" y="4"/>
                    <a:pt x="807" y="6"/>
                    <a:pt x="799" y="7"/>
                  </a:cubicBezTo>
                  <a:cubicBezTo>
                    <a:pt x="798" y="8"/>
                    <a:pt x="798" y="8"/>
                    <a:pt x="798" y="8"/>
                  </a:cubicBezTo>
                  <a:cubicBezTo>
                    <a:pt x="797" y="8"/>
                    <a:pt x="796" y="8"/>
                    <a:pt x="795" y="8"/>
                  </a:cubicBezTo>
                  <a:cubicBezTo>
                    <a:pt x="786" y="10"/>
                    <a:pt x="777" y="12"/>
                    <a:pt x="769" y="15"/>
                  </a:cubicBezTo>
                  <a:cubicBezTo>
                    <a:pt x="768" y="15"/>
                    <a:pt x="767" y="15"/>
                    <a:pt x="766" y="15"/>
                  </a:cubicBezTo>
                  <a:cubicBezTo>
                    <a:pt x="757" y="18"/>
                    <a:pt x="748" y="21"/>
                    <a:pt x="740" y="23"/>
                  </a:cubicBezTo>
                  <a:cubicBezTo>
                    <a:pt x="738" y="24"/>
                    <a:pt x="737" y="24"/>
                    <a:pt x="735" y="25"/>
                  </a:cubicBezTo>
                  <a:cubicBezTo>
                    <a:pt x="727" y="28"/>
                    <a:pt x="719" y="31"/>
                    <a:pt x="712" y="33"/>
                  </a:cubicBezTo>
                  <a:cubicBezTo>
                    <a:pt x="711" y="34"/>
                    <a:pt x="710" y="34"/>
                    <a:pt x="708" y="35"/>
                  </a:cubicBezTo>
                  <a:cubicBezTo>
                    <a:pt x="701" y="38"/>
                    <a:pt x="693" y="41"/>
                    <a:pt x="686" y="44"/>
                  </a:cubicBezTo>
                  <a:cubicBezTo>
                    <a:pt x="674" y="50"/>
                    <a:pt x="663" y="56"/>
                    <a:pt x="651" y="62"/>
                  </a:cubicBezTo>
                  <a:cubicBezTo>
                    <a:pt x="648" y="64"/>
                    <a:pt x="645" y="65"/>
                    <a:pt x="642" y="67"/>
                  </a:cubicBezTo>
                  <a:cubicBezTo>
                    <a:pt x="634" y="72"/>
                    <a:pt x="625" y="76"/>
                    <a:pt x="617" y="81"/>
                  </a:cubicBezTo>
                  <a:cubicBezTo>
                    <a:pt x="615" y="82"/>
                    <a:pt x="612" y="84"/>
                    <a:pt x="610" y="85"/>
                  </a:cubicBezTo>
                  <a:cubicBezTo>
                    <a:pt x="600" y="91"/>
                    <a:pt x="590" y="97"/>
                    <a:pt x="581" y="103"/>
                  </a:cubicBezTo>
                  <a:cubicBezTo>
                    <a:pt x="579" y="103"/>
                    <a:pt x="578" y="104"/>
                    <a:pt x="577" y="105"/>
                  </a:cubicBezTo>
                  <a:cubicBezTo>
                    <a:pt x="569" y="110"/>
                    <a:pt x="561" y="115"/>
                    <a:pt x="554" y="120"/>
                  </a:cubicBezTo>
                  <a:cubicBezTo>
                    <a:pt x="553" y="121"/>
                    <a:pt x="551" y="122"/>
                    <a:pt x="550" y="122"/>
                  </a:cubicBezTo>
                  <a:cubicBezTo>
                    <a:pt x="549" y="123"/>
                    <a:pt x="547" y="125"/>
                    <a:pt x="545" y="126"/>
                  </a:cubicBezTo>
                  <a:cubicBezTo>
                    <a:pt x="541" y="129"/>
                    <a:pt x="537" y="132"/>
                    <a:pt x="532" y="135"/>
                  </a:cubicBezTo>
                  <a:cubicBezTo>
                    <a:pt x="530" y="137"/>
                    <a:pt x="527" y="138"/>
                    <a:pt x="525" y="140"/>
                  </a:cubicBezTo>
                  <a:cubicBezTo>
                    <a:pt x="520" y="144"/>
                    <a:pt x="516" y="147"/>
                    <a:pt x="512" y="150"/>
                  </a:cubicBezTo>
                  <a:cubicBezTo>
                    <a:pt x="509" y="152"/>
                    <a:pt x="507" y="153"/>
                    <a:pt x="505" y="155"/>
                  </a:cubicBezTo>
                  <a:cubicBezTo>
                    <a:pt x="501" y="158"/>
                    <a:pt x="496" y="162"/>
                    <a:pt x="492" y="165"/>
                  </a:cubicBezTo>
                  <a:cubicBezTo>
                    <a:pt x="490" y="166"/>
                    <a:pt x="488" y="168"/>
                    <a:pt x="486" y="170"/>
                  </a:cubicBezTo>
                  <a:cubicBezTo>
                    <a:pt x="482" y="173"/>
                    <a:pt x="477" y="177"/>
                    <a:pt x="473" y="181"/>
                  </a:cubicBezTo>
                  <a:cubicBezTo>
                    <a:pt x="472" y="182"/>
                    <a:pt x="471" y="183"/>
                    <a:pt x="469" y="183"/>
                  </a:cubicBezTo>
                  <a:cubicBezTo>
                    <a:pt x="469" y="184"/>
                    <a:pt x="469" y="184"/>
                    <a:pt x="469" y="184"/>
                  </a:cubicBezTo>
                  <a:cubicBezTo>
                    <a:pt x="462" y="190"/>
                    <a:pt x="454" y="196"/>
                    <a:pt x="447" y="203"/>
                  </a:cubicBezTo>
                  <a:cubicBezTo>
                    <a:pt x="446" y="204"/>
                    <a:pt x="444" y="205"/>
                    <a:pt x="443" y="207"/>
                  </a:cubicBezTo>
                  <a:cubicBezTo>
                    <a:pt x="437" y="213"/>
                    <a:pt x="430" y="218"/>
                    <a:pt x="424" y="224"/>
                  </a:cubicBezTo>
                  <a:cubicBezTo>
                    <a:pt x="424" y="224"/>
                    <a:pt x="423" y="225"/>
                    <a:pt x="423" y="225"/>
                  </a:cubicBezTo>
                  <a:cubicBezTo>
                    <a:pt x="416" y="231"/>
                    <a:pt x="410" y="238"/>
                    <a:pt x="404" y="244"/>
                  </a:cubicBezTo>
                  <a:cubicBezTo>
                    <a:pt x="402" y="245"/>
                    <a:pt x="401" y="247"/>
                    <a:pt x="399" y="248"/>
                  </a:cubicBezTo>
                  <a:cubicBezTo>
                    <a:pt x="393" y="254"/>
                    <a:pt x="387" y="260"/>
                    <a:pt x="381" y="266"/>
                  </a:cubicBezTo>
                  <a:cubicBezTo>
                    <a:pt x="373" y="275"/>
                    <a:pt x="365" y="283"/>
                    <a:pt x="357" y="292"/>
                  </a:cubicBezTo>
                  <a:cubicBezTo>
                    <a:pt x="354" y="295"/>
                    <a:pt x="352" y="297"/>
                    <a:pt x="349" y="300"/>
                  </a:cubicBezTo>
                  <a:cubicBezTo>
                    <a:pt x="344" y="306"/>
                    <a:pt x="338" y="312"/>
                    <a:pt x="333" y="318"/>
                  </a:cubicBezTo>
                  <a:cubicBezTo>
                    <a:pt x="331" y="321"/>
                    <a:pt x="328" y="324"/>
                    <a:pt x="326" y="326"/>
                  </a:cubicBezTo>
                  <a:cubicBezTo>
                    <a:pt x="321" y="332"/>
                    <a:pt x="316" y="338"/>
                    <a:pt x="311" y="344"/>
                  </a:cubicBezTo>
                  <a:cubicBezTo>
                    <a:pt x="309" y="346"/>
                    <a:pt x="307" y="349"/>
                    <a:pt x="304" y="351"/>
                  </a:cubicBezTo>
                  <a:cubicBezTo>
                    <a:pt x="299" y="358"/>
                    <a:pt x="294" y="364"/>
                    <a:pt x="289" y="370"/>
                  </a:cubicBezTo>
                  <a:cubicBezTo>
                    <a:pt x="288" y="371"/>
                    <a:pt x="287" y="373"/>
                    <a:pt x="286" y="374"/>
                  </a:cubicBezTo>
                  <a:cubicBezTo>
                    <a:pt x="286" y="374"/>
                    <a:pt x="285" y="375"/>
                    <a:pt x="285" y="375"/>
                  </a:cubicBezTo>
                  <a:cubicBezTo>
                    <a:pt x="277" y="386"/>
                    <a:pt x="269" y="396"/>
                    <a:pt x="261" y="405"/>
                  </a:cubicBezTo>
                  <a:cubicBezTo>
                    <a:pt x="260" y="407"/>
                    <a:pt x="259" y="409"/>
                    <a:pt x="257" y="410"/>
                  </a:cubicBezTo>
                  <a:cubicBezTo>
                    <a:pt x="250" y="420"/>
                    <a:pt x="243" y="430"/>
                    <a:pt x="237" y="439"/>
                  </a:cubicBezTo>
                  <a:cubicBezTo>
                    <a:pt x="236" y="439"/>
                    <a:pt x="236" y="440"/>
                    <a:pt x="235" y="440"/>
                  </a:cubicBezTo>
                  <a:cubicBezTo>
                    <a:pt x="229" y="449"/>
                    <a:pt x="223" y="457"/>
                    <a:pt x="218" y="465"/>
                  </a:cubicBezTo>
                  <a:cubicBezTo>
                    <a:pt x="217" y="467"/>
                    <a:pt x="216" y="468"/>
                    <a:pt x="215" y="469"/>
                  </a:cubicBezTo>
                  <a:cubicBezTo>
                    <a:pt x="209" y="477"/>
                    <a:pt x="204" y="485"/>
                    <a:pt x="200" y="492"/>
                  </a:cubicBezTo>
                  <a:cubicBezTo>
                    <a:pt x="199" y="493"/>
                    <a:pt x="199" y="493"/>
                    <a:pt x="198" y="494"/>
                  </a:cubicBezTo>
                  <a:cubicBezTo>
                    <a:pt x="198" y="495"/>
                    <a:pt x="197" y="496"/>
                    <a:pt x="196" y="498"/>
                  </a:cubicBezTo>
                  <a:cubicBezTo>
                    <a:pt x="194" y="501"/>
                    <a:pt x="192" y="504"/>
                    <a:pt x="190" y="507"/>
                  </a:cubicBezTo>
                  <a:cubicBezTo>
                    <a:pt x="189" y="509"/>
                    <a:pt x="187" y="511"/>
                    <a:pt x="186" y="514"/>
                  </a:cubicBezTo>
                  <a:cubicBezTo>
                    <a:pt x="184" y="516"/>
                    <a:pt x="183" y="518"/>
                    <a:pt x="181" y="520"/>
                  </a:cubicBezTo>
                  <a:cubicBezTo>
                    <a:pt x="180" y="523"/>
                    <a:pt x="178" y="525"/>
                    <a:pt x="177" y="527"/>
                  </a:cubicBezTo>
                  <a:cubicBezTo>
                    <a:pt x="176" y="529"/>
                    <a:pt x="175" y="530"/>
                    <a:pt x="174" y="532"/>
                  </a:cubicBezTo>
                  <a:cubicBezTo>
                    <a:pt x="170" y="538"/>
                    <a:pt x="167" y="544"/>
                    <a:pt x="164" y="548"/>
                  </a:cubicBezTo>
                  <a:cubicBezTo>
                    <a:pt x="61" y="498"/>
                    <a:pt x="61" y="498"/>
                    <a:pt x="61" y="498"/>
                  </a:cubicBezTo>
                  <a:cubicBezTo>
                    <a:pt x="0" y="1010"/>
                    <a:pt x="0" y="1010"/>
                    <a:pt x="0" y="1010"/>
                  </a:cubicBezTo>
                  <a:cubicBezTo>
                    <a:pt x="463" y="1313"/>
                    <a:pt x="463" y="1313"/>
                    <a:pt x="463" y="1313"/>
                  </a:cubicBezTo>
                  <a:cubicBezTo>
                    <a:pt x="523" y="801"/>
                    <a:pt x="523" y="801"/>
                    <a:pt x="523" y="801"/>
                  </a:cubicBezTo>
                  <a:cubicBezTo>
                    <a:pt x="626" y="851"/>
                    <a:pt x="626" y="851"/>
                    <a:pt x="626" y="851"/>
                  </a:cubicBezTo>
                  <a:cubicBezTo>
                    <a:pt x="629" y="847"/>
                    <a:pt x="632" y="842"/>
                    <a:pt x="635" y="837"/>
                  </a:cubicBezTo>
                  <a:cubicBezTo>
                    <a:pt x="637" y="835"/>
                    <a:pt x="638" y="833"/>
                    <a:pt x="639" y="830"/>
                  </a:cubicBezTo>
                  <a:cubicBezTo>
                    <a:pt x="640" y="830"/>
                    <a:pt x="640" y="830"/>
                    <a:pt x="640" y="829"/>
                  </a:cubicBezTo>
                  <a:cubicBezTo>
                    <a:pt x="809" y="940"/>
                    <a:pt x="809" y="940"/>
                    <a:pt x="809" y="940"/>
                  </a:cubicBezTo>
                  <a:cubicBezTo>
                    <a:pt x="967" y="1017"/>
                    <a:pt x="967" y="1017"/>
                    <a:pt x="967" y="1017"/>
                  </a:cubicBezTo>
                  <a:cubicBezTo>
                    <a:pt x="652" y="811"/>
                    <a:pt x="652" y="811"/>
                    <a:pt x="652" y="811"/>
                  </a:cubicBezTo>
                  <a:cubicBezTo>
                    <a:pt x="652" y="810"/>
                    <a:pt x="653" y="809"/>
                    <a:pt x="653" y="808"/>
                  </a:cubicBezTo>
                  <a:cubicBezTo>
                    <a:pt x="655" y="807"/>
                    <a:pt x="656" y="805"/>
                    <a:pt x="657" y="803"/>
                  </a:cubicBezTo>
                  <a:cubicBezTo>
                    <a:pt x="659" y="800"/>
                    <a:pt x="661" y="797"/>
                    <a:pt x="663" y="794"/>
                  </a:cubicBezTo>
                  <a:cubicBezTo>
                    <a:pt x="667" y="787"/>
                    <a:pt x="672" y="780"/>
                    <a:pt x="677" y="773"/>
                  </a:cubicBezTo>
                  <a:cubicBezTo>
                    <a:pt x="678" y="771"/>
                    <a:pt x="679" y="769"/>
                    <a:pt x="681" y="768"/>
                  </a:cubicBezTo>
                  <a:cubicBezTo>
                    <a:pt x="686" y="760"/>
                    <a:pt x="692" y="752"/>
                    <a:pt x="698" y="744"/>
                  </a:cubicBezTo>
                  <a:cubicBezTo>
                    <a:pt x="698" y="743"/>
                    <a:pt x="699" y="742"/>
                    <a:pt x="699" y="742"/>
                  </a:cubicBezTo>
                  <a:cubicBezTo>
                    <a:pt x="706" y="733"/>
                    <a:pt x="713" y="723"/>
                    <a:pt x="720" y="714"/>
                  </a:cubicBezTo>
                  <a:cubicBezTo>
                    <a:pt x="721" y="712"/>
                    <a:pt x="722" y="710"/>
                    <a:pt x="724" y="708"/>
                  </a:cubicBezTo>
                  <a:cubicBezTo>
                    <a:pt x="731" y="699"/>
                    <a:pt x="739" y="689"/>
                    <a:pt x="747" y="678"/>
                  </a:cubicBezTo>
                  <a:cubicBezTo>
                    <a:pt x="749" y="676"/>
                    <a:pt x="751" y="674"/>
                    <a:pt x="753" y="672"/>
                  </a:cubicBezTo>
                  <a:cubicBezTo>
                    <a:pt x="757" y="666"/>
                    <a:pt x="762" y="661"/>
                    <a:pt x="766" y="655"/>
                  </a:cubicBezTo>
                  <a:cubicBezTo>
                    <a:pt x="769" y="652"/>
                    <a:pt x="771" y="649"/>
                    <a:pt x="774" y="646"/>
                  </a:cubicBezTo>
                  <a:cubicBezTo>
                    <a:pt x="778" y="641"/>
                    <a:pt x="783" y="635"/>
                    <a:pt x="788" y="630"/>
                  </a:cubicBezTo>
                  <a:cubicBezTo>
                    <a:pt x="790" y="627"/>
                    <a:pt x="793" y="624"/>
                    <a:pt x="796" y="621"/>
                  </a:cubicBezTo>
                  <a:cubicBezTo>
                    <a:pt x="801" y="615"/>
                    <a:pt x="806" y="609"/>
                    <a:pt x="812" y="603"/>
                  </a:cubicBezTo>
                  <a:cubicBezTo>
                    <a:pt x="814" y="601"/>
                    <a:pt x="817" y="598"/>
                    <a:pt x="819" y="595"/>
                  </a:cubicBezTo>
                  <a:cubicBezTo>
                    <a:pt x="827" y="586"/>
                    <a:pt x="835" y="578"/>
                    <a:pt x="844" y="569"/>
                  </a:cubicBezTo>
                  <a:cubicBezTo>
                    <a:pt x="850" y="563"/>
                    <a:pt x="856" y="557"/>
                    <a:pt x="861" y="551"/>
                  </a:cubicBezTo>
                  <a:cubicBezTo>
                    <a:pt x="863" y="550"/>
                    <a:pt x="865" y="548"/>
                    <a:pt x="866" y="547"/>
                  </a:cubicBezTo>
                  <a:cubicBezTo>
                    <a:pt x="873" y="541"/>
                    <a:pt x="879" y="535"/>
                    <a:pt x="885" y="528"/>
                  </a:cubicBezTo>
                  <a:cubicBezTo>
                    <a:pt x="886" y="528"/>
                    <a:pt x="887" y="527"/>
                    <a:pt x="888" y="526"/>
                  </a:cubicBezTo>
                  <a:cubicBezTo>
                    <a:pt x="893" y="521"/>
                    <a:pt x="899" y="516"/>
                    <a:pt x="905" y="510"/>
                  </a:cubicBezTo>
                  <a:cubicBezTo>
                    <a:pt x="907" y="509"/>
                    <a:pt x="909" y="507"/>
                    <a:pt x="910" y="505"/>
                  </a:cubicBezTo>
                  <a:cubicBezTo>
                    <a:pt x="917" y="499"/>
                    <a:pt x="924" y="493"/>
                    <a:pt x="931" y="487"/>
                  </a:cubicBezTo>
                  <a:cubicBezTo>
                    <a:pt x="933" y="485"/>
                    <a:pt x="936" y="483"/>
                    <a:pt x="938" y="482"/>
                  </a:cubicBezTo>
                  <a:cubicBezTo>
                    <a:pt x="941" y="479"/>
                    <a:pt x="945" y="476"/>
                    <a:pt x="948" y="473"/>
                  </a:cubicBezTo>
                  <a:cubicBezTo>
                    <a:pt x="951" y="471"/>
                    <a:pt x="954" y="469"/>
                    <a:pt x="956" y="467"/>
                  </a:cubicBezTo>
                  <a:cubicBezTo>
                    <a:pt x="960" y="464"/>
                    <a:pt x="963" y="461"/>
                    <a:pt x="967" y="459"/>
                  </a:cubicBezTo>
                  <a:cubicBezTo>
                    <a:pt x="970" y="456"/>
                    <a:pt x="973" y="454"/>
                    <a:pt x="976" y="452"/>
                  </a:cubicBezTo>
                  <a:cubicBezTo>
                    <a:pt x="979" y="449"/>
                    <a:pt x="983" y="447"/>
                    <a:pt x="986" y="444"/>
                  </a:cubicBezTo>
                  <a:cubicBezTo>
                    <a:pt x="989" y="442"/>
                    <a:pt x="993" y="439"/>
                    <a:pt x="996" y="437"/>
                  </a:cubicBezTo>
                  <a:cubicBezTo>
                    <a:pt x="1000" y="434"/>
                    <a:pt x="1004" y="432"/>
                    <a:pt x="1008" y="429"/>
                  </a:cubicBezTo>
                  <a:cubicBezTo>
                    <a:pt x="1011" y="427"/>
                    <a:pt x="1013" y="425"/>
                    <a:pt x="1016" y="423"/>
                  </a:cubicBezTo>
                  <a:cubicBezTo>
                    <a:pt x="1023" y="418"/>
                    <a:pt x="1031" y="413"/>
                    <a:pt x="1039" y="409"/>
                  </a:cubicBezTo>
                  <a:cubicBezTo>
                    <a:pt x="1040" y="407"/>
                    <a:pt x="1042" y="406"/>
                    <a:pt x="1043" y="405"/>
                  </a:cubicBezTo>
                  <a:cubicBezTo>
                    <a:pt x="1053" y="400"/>
                    <a:pt x="1062" y="394"/>
                    <a:pt x="1072" y="388"/>
                  </a:cubicBezTo>
                  <a:cubicBezTo>
                    <a:pt x="1075" y="387"/>
                    <a:pt x="1078" y="385"/>
                    <a:pt x="1081" y="383"/>
                  </a:cubicBezTo>
                  <a:cubicBezTo>
                    <a:pt x="1088" y="379"/>
                    <a:pt x="1096" y="375"/>
                    <a:pt x="1104" y="370"/>
                  </a:cubicBezTo>
                  <a:cubicBezTo>
                    <a:pt x="1108" y="368"/>
                    <a:pt x="1111" y="367"/>
                    <a:pt x="1114" y="365"/>
                  </a:cubicBezTo>
                  <a:cubicBezTo>
                    <a:pt x="1126" y="359"/>
                    <a:pt x="1137" y="353"/>
                    <a:pt x="1149" y="347"/>
                  </a:cubicBezTo>
                  <a:cubicBezTo>
                    <a:pt x="1156" y="344"/>
                    <a:pt x="1163" y="341"/>
                    <a:pt x="1170" y="338"/>
                  </a:cubicBezTo>
                  <a:cubicBezTo>
                    <a:pt x="1172" y="338"/>
                    <a:pt x="1173" y="337"/>
                    <a:pt x="1175" y="336"/>
                  </a:cubicBezTo>
                  <a:cubicBezTo>
                    <a:pt x="1182" y="334"/>
                    <a:pt x="1190" y="331"/>
                    <a:pt x="1198" y="328"/>
                  </a:cubicBezTo>
                  <a:cubicBezTo>
                    <a:pt x="1199" y="327"/>
                    <a:pt x="1201" y="327"/>
                    <a:pt x="1203" y="326"/>
                  </a:cubicBezTo>
                  <a:cubicBezTo>
                    <a:pt x="1211" y="324"/>
                    <a:pt x="1220" y="321"/>
                    <a:pt x="1228" y="318"/>
                  </a:cubicBezTo>
                  <a:cubicBezTo>
                    <a:pt x="1229" y="318"/>
                    <a:pt x="1230" y="318"/>
                    <a:pt x="1231" y="318"/>
                  </a:cubicBezTo>
                  <a:cubicBezTo>
                    <a:pt x="1240" y="315"/>
                    <a:pt x="1249" y="313"/>
                    <a:pt x="1258" y="311"/>
                  </a:cubicBezTo>
                  <a:cubicBezTo>
                    <a:pt x="1259" y="311"/>
                    <a:pt x="1260" y="311"/>
                    <a:pt x="1261" y="310"/>
                  </a:cubicBezTo>
                  <a:cubicBezTo>
                    <a:pt x="1270" y="309"/>
                    <a:pt x="1279" y="307"/>
                    <a:pt x="1288" y="306"/>
                  </a:cubicBezTo>
                  <a:cubicBezTo>
                    <a:pt x="1290" y="306"/>
                    <a:pt x="1292" y="306"/>
                    <a:pt x="1294" y="305"/>
                  </a:cubicBezTo>
                  <a:cubicBezTo>
                    <a:pt x="1303" y="304"/>
                    <a:pt x="1313" y="303"/>
                    <a:pt x="1322" y="303"/>
                  </a:cubicBezTo>
                  <a:cubicBezTo>
                    <a:pt x="1325" y="303"/>
                    <a:pt x="1328" y="303"/>
                    <a:pt x="1331" y="303"/>
                  </a:cubicBezTo>
                  <a:cubicBezTo>
                    <a:pt x="1334" y="303"/>
                    <a:pt x="1338" y="303"/>
                    <a:pt x="1341" y="303"/>
                  </a:cubicBezTo>
                  <a:cubicBezTo>
                    <a:pt x="1345" y="303"/>
                    <a:pt x="1348" y="304"/>
                    <a:pt x="1351" y="304"/>
                  </a:cubicBezTo>
                  <a:cubicBezTo>
                    <a:pt x="1355" y="304"/>
                    <a:pt x="1358" y="304"/>
                    <a:pt x="1361" y="305"/>
                  </a:cubicBezTo>
                  <a:cubicBezTo>
                    <a:pt x="1365" y="305"/>
                    <a:pt x="1368" y="306"/>
                    <a:pt x="1371" y="306"/>
                  </a:cubicBezTo>
                  <a:cubicBezTo>
                    <a:pt x="1374" y="307"/>
                    <a:pt x="1378" y="307"/>
                    <a:pt x="1381" y="308"/>
                  </a:cubicBezTo>
                  <a:cubicBezTo>
                    <a:pt x="1384" y="308"/>
                    <a:pt x="1388" y="309"/>
                    <a:pt x="1391" y="310"/>
                  </a:cubicBezTo>
                  <a:cubicBezTo>
                    <a:pt x="1394" y="311"/>
                    <a:pt x="1398" y="311"/>
                    <a:pt x="1401" y="312"/>
                  </a:cubicBezTo>
                  <a:cubicBezTo>
                    <a:pt x="1405" y="313"/>
                    <a:pt x="1409" y="315"/>
                    <a:pt x="1413" y="316"/>
                  </a:cubicBezTo>
                  <a:cubicBezTo>
                    <a:pt x="1415" y="317"/>
                    <a:pt x="1418" y="317"/>
                    <a:pt x="1420" y="318"/>
                  </a:cubicBezTo>
                  <a:cubicBezTo>
                    <a:pt x="1427" y="321"/>
                    <a:pt x="1433" y="323"/>
                    <a:pt x="1439" y="326"/>
                  </a:cubicBezTo>
                  <a:cubicBezTo>
                    <a:pt x="1441" y="327"/>
                    <a:pt x="1443" y="328"/>
                    <a:pt x="1445" y="329"/>
                  </a:cubicBezTo>
                  <a:cubicBezTo>
                    <a:pt x="1453" y="333"/>
                    <a:pt x="1461" y="338"/>
                    <a:pt x="1469" y="343"/>
                  </a:cubicBezTo>
                  <a:cubicBezTo>
                    <a:pt x="1315" y="242"/>
                    <a:pt x="1161" y="141"/>
                    <a:pt x="1006" y="4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5000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10800000" scaled="1"/>
              <a:tileRect/>
            </a:gradFill>
            <a:ln>
              <a:noFill/>
            </a:ln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endParaRPr lang="id-ID" sz="1463"/>
            </a:p>
          </p:txBody>
        </p:sp>
        <p:sp>
          <p:nvSpPr>
            <p:cNvPr id="6" name="Freeform 81"/>
            <p:cNvSpPr>
              <a:spLocks/>
            </p:cNvSpPr>
            <p:nvPr/>
          </p:nvSpPr>
          <p:spPr bwMode="auto">
            <a:xfrm>
              <a:off x="3156596" y="3659402"/>
              <a:ext cx="1162150" cy="799703"/>
            </a:xfrm>
            <a:custGeom>
              <a:avLst/>
              <a:gdLst>
                <a:gd name="T0" fmla="*/ 233 w 901"/>
                <a:gd name="T1" fmla="*/ 0 h 620"/>
                <a:gd name="T2" fmla="*/ 0 w 901"/>
                <a:gd name="T3" fmla="*/ 183 h 620"/>
                <a:gd name="T4" fmla="*/ 669 w 901"/>
                <a:gd name="T5" fmla="*/ 620 h 620"/>
                <a:gd name="T6" fmla="*/ 901 w 901"/>
                <a:gd name="T7" fmla="*/ 438 h 620"/>
                <a:gd name="T8" fmla="*/ 233 w 901"/>
                <a:gd name="T9" fmla="*/ 0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1" h="620">
                  <a:moveTo>
                    <a:pt x="233" y="0"/>
                  </a:moveTo>
                  <a:lnTo>
                    <a:pt x="0" y="183"/>
                  </a:lnTo>
                  <a:lnTo>
                    <a:pt x="669" y="620"/>
                  </a:lnTo>
                  <a:lnTo>
                    <a:pt x="901" y="438"/>
                  </a:lnTo>
                  <a:lnTo>
                    <a:pt x="233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endParaRPr lang="id-ID" sz="1463"/>
            </a:p>
          </p:txBody>
        </p:sp>
        <p:sp>
          <p:nvSpPr>
            <p:cNvPr id="7" name="Freeform 83"/>
            <p:cNvSpPr>
              <a:spLocks/>
            </p:cNvSpPr>
            <p:nvPr/>
          </p:nvSpPr>
          <p:spPr bwMode="auto">
            <a:xfrm>
              <a:off x="2623891" y="4178526"/>
              <a:ext cx="1057672" cy="719733"/>
            </a:xfrm>
            <a:custGeom>
              <a:avLst/>
              <a:gdLst>
                <a:gd name="T0" fmla="*/ 153 w 820"/>
                <a:gd name="T1" fmla="*/ 0 h 558"/>
                <a:gd name="T2" fmla="*/ 0 w 820"/>
                <a:gd name="T3" fmla="*/ 120 h 558"/>
                <a:gd name="T4" fmla="*/ 668 w 820"/>
                <a:gd name="T5" fmla="*/ 558 h 558"/>
                <a:gd name="T6" fmla="*/ 820 w 820"/>
                <a:gd name="T7" fmla="*/ 438 h 558"/>
                <a:gd name="T8" fmla="*/ 153 w 820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0" h="558">
                  <a:moveTo>
                    <a:pt x="153" y="0"/>
                  </a:moveTo>
                  <a:lnTo>
                    <a:pt x="0" y="120"/>
                  </a:lnTo>
                  <a:lnTo>
                    <a:pt x="668" y="558"/>
                  </a:lnTo>
                  <a:lnTo>
                    <a:pt x="820" y="43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endParaRPr lang="id-ID" sz="1463"/>
            </a:p>
          </p:txBody>
        </p:sp>
        <p:sp>
          <p:nvSpPr>
            <p:cNvPr id="8" name="Freeform 85"/>
            <p:cNvSpPr>
              <a:spLocks/>
            </p:cNvSpPr>
            <p:nvPr/>
          </p:nvSpPr>
          <p:spPr bwMode="auto">
            <a:xfrm>
              <a:off x="3424883" y="2722369"/>
              <a:ext cx="1325959" cy="2570659"/>
            </a:xfrm>
            <a:custGeom>
              <a:avLst/>
              <a:gdLst>
                <a:gd name="T0" fmla="*/ 27 w 712"/>
                <a:gd name="T1" fmla="*/ 1156 h 1380"/>
                <a:gd name="T2" fmla="*/ 132 w 712"/>
                <a:gd name="T3" fmla="*/ 1073 h 1380"/>
                <a:gd name="T4" fmla="*/ 80 w 712"/>
                <a:gd name="T5" fmla="*/ 952 h 1380"/>
                <a:gd name="T6" fmla="*/ 30 w 712"/>
                <a:gd name="T7" fmla="*/ 773 h 1380"/>
                <a:gd name="T8" fmla="*/ 32 w 712"/>
                <a:gd name="T9" fmla="*/ 407 h 1380"/>
                <a:gd name="T10" fmla="*/ 193 w 712"/>
                <a:gd name="T11" fmla="*/ 122 h 1380"/>
                <a:gd name="T12" fmla="*/ 644 w 712"/>
                <a:gd name="T13" fmla="*/ 106 h 1380"/>
                <a:gd name="T14" fmla="*/ 712 w 712"/>
                <a:gd name="T15" fmla="*/ 141 h 1380"/>
                <a:gd name="T16" fmla="*/ 556 w 712"/>
                <a:gd name="T17" fmla="*/ 71 h 1380"/>
                <a:gd name="T18" fmla="*/ 385 w 712"/>
                <a:gd name="T19" fmla="*/ 63 h 1380"/>
                <a:gd name="T20" fmla="*/ 238 w 712"/>
                <a:gd name="T21" fmla="*/ 181 h 1380"/>
                <a:gd name="T22" fmla="*/ 206 w 712"/>
                <a:gd name="T23" fmla="*/ 617 h 1380"/>
                <a:gd name="T24" fmla="*/ 252 w 712"/>
                <a:gd name="T25" fmla="*/ 775 h 1380"/>
                <a:gd name="T26" fmla="*/ 319 w 712"/>
                <a:gd name="T27" fmla="*/ 926 h 1380"/>
                <a:gd name="T28" fmla="*/ 480 w 712"/>
                <a:gd name="T29" fmla="*/ 800 h 1380"/>
                <a:gd name="T30" fmla="*/ 418 w 712"/>
                <a:gd name="T31" fmla="*/ 1380 h 1380"/>
                <a:gd name="T32" fmla="*/ 27 w 712"/>
                <a:gd name="T33" fmla="*/ 1156 h 1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12" h="1380">
                  <a:moveTo>
                    <a:pt x="27" y="1156"/>
                  </a:moveTo>
                  <a:cubicBezTo>
                    <a:pt x="132" y="1073"/>
                    <a:pt x="132" y="1073"/>
                    <a:pt x="132" y="1073"/>
                  </a:cubicBezTo>
                  <a:cubicBezTo>
                    <a:pt x="121" y="1050"/>
                    <a:pt x="101" y="1010"/>
                    <a:pt x="80" y="952"/>
                  </a:cubicBezTo>
                  <a:cubicBezTo>
                    <a:pt x="62" y="905"/>
                    <a:pt x="44" y="845"/>
                    <a:pt x="30" y="773"/>
                  </a:cubicBezTo>
                  <a:cubicBezTo>
                    <a:pt x="15" y="681"/>
                    <a:pt x="0" y="585"/>
                    <a:pt x="32" y="407"/>
                  </a:cubicBezTo>
                  <a:cubicBezTo>
                    <a:pt x="50" y="329"/>
                    <a:pt x="89" y="205"/>
                    <a:pt x="193" y="122"/>
                  </a:cubicBezTo>
                  <a:cubicBezTo>
                    <a:pt x="293" y="40"/>
                    <a:pt x="459" y="0"/>
                    <a:pt x="644" y="106"/>
                  </a:cubicBezTo>
                  <a:cubicBezTo>
                    <a:pt x="656" y="111"/>
                    <a:pt x="702" y="135"/>
                    <a:pt x="712" y="141"/>
                  </a:cubicBezTo>
                  <a:cubicBezTo>
                    <a:pt x="712" y="144"/>
                    <a:pt x="661" y="107"/>
                    <a:pt x="556" y="71"/>
                  </a:cubicBezTo>
                  <a:cubicBezTo>
                    <a:pt x="505" y="55"/>
                    <a:pt x="443" y="46"/>
                    <a:pt x="385" y="63"/>
                  </a:cubicBezTo>
                  <a:cubicBezTo>
                    <a:pt x="326" y="79"/>
                    <a:pt x="271" y="121"/>
                    <a:pt x="238" y="181"/>
                  </a:cubicBezTo>
                  <a:cubicBezTo>
                    <a:pt x="167" y="304"/>
                    <a:pt x="176" y="482"/>
                    <a:pt x="206" y="617"/>
                  </a:cubicBezTo>
                  <a:cubicBezTo>
                    <a:pt x="218" y="674"/>
                    <a:pt x="234" y="726"/>
                    <a:pt x="252" y="775"/>
                  </a:cubicBezTo>
                  <a:cubicBezTo>
                    <a:pt x="272" y="830"/>
                    <a:pt x="295" y="880"/>
                    <a:pt x="319" y="926"/>
                  </a:cubicBezTo>
                  <a:cubicBezTo>
                    <a:pt x="480" y="800"/>
                    <a:pt x="480" y="800"/>
                    <a:pt x="480" y="800"/>
                  </a:cubicBezTo>
                  <a:cubicBezTo>
                    <a:pt x="418" y="1380"/>
                    <a:pt x="418" y="1380"/>
                    <a:pt x="418" y="1380"/>
                  </a:cubicBezTo>
                  <a:lnTo>
                    <a:pt x="27" y="11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endParaRPr lang="id-ID" sz="1463"/>
            </a:p>
          </p:txBody>
        </p:sp>
        <p:sp>
          <p:nvSpPr>
            <p:cNvPr id="9" name="Freeform 86"/>
            <p:cNvSpPr>
              <a:spLocks/>
            </p:cNvSpPr>
            <p:nvPr/>
          </p:nvSpPr>
          <p:spPr bwMode="auto">
            <a:xfrm>
              <a:off x="2576773" y="2259239"/>
              <a:ext cx="2184995" cy="2484239"/>
            </a:xfrm>
            <a:custGeom>
              <a:avLst/>
              <a:gdLst>
                <a:gd name="T0" fmla="*/ 644 w 1174"/>
                <a:gd name="T1" fmla="*/ 64 h 1334"/>
                <a:gd name="T2" fmla="*/ 572 w 1174"/>
                <a:gd name="T3" fmla="*/ 30 h 1334"/>
                <a:gd name="T4" fmla="*/ 535 w 1174"/>
                <a:gd name="T5" fmla="*/ 17 h 1334"/>
                <a:gd name="T6" fmla="*/ 519 w 1174"/>
                <a:gd name="T7" fmla="*/ 13 h 1334"/>
                <a:gd name="T8" fmla="*/ 487 w 1174"/>
                <a:gd name="T9" fmla="*/ 6 h 1334"/>
                <a:gd name="T10" fmla="*/ 456 w 1174"/>
                <a:gd name="T11" fmla="*/ 2 h 1334"/>
                <a:gd name="T12" fmla="*/ 426 w 1174"/>
                <a:gd name="T13" fmla="*/ 0 h 1334"/>
                <a:gd name="T14" fmla="*/ 411 w 1174"/>
                <a:gd name="T15" fmla="*/ 0 h 1334"/>
                <a:gd name="T16" fmla="*/ 382 w 1174"/>
                <a:gd name="T17" fmla="*/ 2 h 1334"/>
                <a:gd name="T18" fmla="*/ 352 w 1174"/>
                <a:gd name="T19" fmla="*/ 7 h 1334"/>
                <a:gd name="T20" fmla="*/ 337 w 1174"/>
                <a:gd name="T21" fmla="*/ 10 h 1334"/>
                <a:gd name="T22" fmla="*/ 310 w 1174"/>
                <a:gd name="T23" fmla="*/ 17 h 1334"/>
                <a:gd name="T24" fmla="*/ 279 w 1174"/>
                <a:gd name="T25" fmla="*/ 28 h 1334"/>
                <a:gd name="T26" fmla="*/ 259 w 1174"/>
                <a:gd name="T27" fmla="*/ 38 h 1334"/>
                <a:gd name="T28" fmla="*/ 248 w 1174"/>
                <a:gd name="T29" fmla="*/ 43 h 1334"/>
                <a:gd name="T30" fmla="*/ 226 w 1174"/>
                <a:gd name="T31" fmla="*/ 56 h 1334"/>
                <a:gd name="T32" fmla="*/ 215 w 1174"/>
                <a:gd name="T33" fmla="*/ 63 h 1334"/>
                <a:gd name="T34" fmla="*/ 183 w 1174"/>
                <a:gd name="T35" fmla="*/ 88 h 1334"/>
                <a:gd name="T36" fmla="*/ 159 w 1174"/>
                <a:gd name="T37" fmla="*/ 110 h 1334"/>
                <a:gd name="T38" fmla="*/ 157 w 1174"/>
                <a:gd name="T39" fmla="*/ 113 h 1334"/>
                <a:gd name="T40" fmla="*/ 133 w 1174"/>
                <a:gd name="T41" fmla="*/ 139 h 1334"/>
                <a:gd name="T42" fmla="*/ 111 w 1174"/>
                <a:gd name="T43" fmla="*/ 170 h 1334"/>
                <a:gd name="T44" fmla="*/ 106 w 1174"/>
                <a:gd name="T45" fmla="*/ 177 h 1334"/>
                <a:gd name="T46" fmla="*/ 94 w 1174"/>
                <a:gd name="T47" fmla="*/ 198 h 1334"/>
                <a:gd name="T48" fmla="*/ 86 w 1174"/>
                <a:gd name="T49" fmla="*/ 213 h 1334"/>
                <a:gd name="T50" fmla="*/ 70 w 1174"/>
                <a:gd name="T51" fmla="*/ 245 h 1334"/>
                <a:gd name="T52" fmla="*/ 58 w 1174"/>
                <a:gd name="T53" fmla="*/ 274 h 1334"/>
                <a:gd name="T54" fmla="*/ 57 w 1174"/>
                <a:gd name="T55" fmla="*/ 279 h 1334"/>
                <a:gd name="T56" fmla="*/ 48 w 1174"/>
                <a:gd name="T57" fmla="*/ 304 h 1334"/>
                <a:gd name="T58" fmla="*/ 41 w 1174"/>
                <a:gd name="T59" fmla="*/ 328 h 1334"/>
                <a:gd name="T60" fmla="*/ 36 w 1174"/>
                <a:gd name="T61" fmla="*/ 348 h 1334"/>
                <a:gd name="T62" fmla="*/ 29 w 1174"/>
                <a:gd name="T63" fmla="*/ 731 h 1334"/>
                <a:gd name="T64" fmla="*/ 132 w 1174"/>
                <a:gd name="T65" fmla="*/ 1031 h 1334"/>
                <a:gd name="T66" fmla="*/ 542 w 1174"/>
                <a:gd name="T67" fmla="*/ 1213 h 1334"/>
                <a:gd name="T68" fmla="*/ 494 w 1174"/>
                <a:gd name="T69" fmla="*/ 668 h 1334"/>
                <a:gd name="T70" fmla="*/ 500 w 1174"/>
                <a:gd name="T71" fmla="*/ 645 h 1334"/>
                <a:gd name="T72" fmla="*/ 506 w 1174"/>
                <a:gd name="T73" fmla="*/ 624 h 1334"/>
                <a:gd name="T74" fmla="*/ 512 w 1174"/>
                <a:gd name="T75" fmla="*/ 603 h 1334"/>
                <a:gd name="T76" fmla="*/ 521 w 1174"/>
                <a:gd name="T77" fmla="*/ 577 h 1334"/>
                <a:gd name="T78" fmla="*/ 533 w 1174"/>
                <a:gd name="T79" fmla="*/ 548 h 1334"/>
                <a:gd name="T80" fmla="*/ 550 w 1174"/>
                <a:gd name="T81" fmla="*/ 513 h 1334"/>
                <a:gd name="T82" fmla="*/ 561 w 1174"/>
                <a:gd name="T83" fmla="*/ 492 h 1334"/>
                <a:gd name="T84" fmla="*/ 573 w 1174"/>
                <a:gd name="T85" fmla="*/ 473 h 1334"/>
                <a:gd name="T86" fmla="*/ 598 w 1174"/>
                <a:gd name="T87" fmla="*/ 440 h 1334"/>
                <a:gd name="T88" fmla="*/ 621 w 1174"/>
                <a:gd name="T89" fmla="*/ 413 h 1334"/>
                <a:gd name="T90" fmla="*/ 655 w 1174"/>
                <a:gd name="T91" fmla="*/ 383 h 1334"/>
                <a:gd name="T92" fmla="*/ 688 w 1174"/>
                <a:gd name="T93" fmla="*/ 359 h 1334"/>
                <a:gd name="T94" fmla="*/ 710 w 1174"/>
                <a:gd name="T95" fmla="*/ 347 h 1334"/>
                <a:gd name="T96" fmla="*/ 738 w 1174"/>
                <a:gd name="T97" fmla="*/ 333 h 1334"/>
                <a:gd name="T98" fmla="*/ 765 w 1174"/>
                <a:gd name="T99" fmla="*/ 322 h 1334"/>
                <a:gd name="T100" fmla="*/ 790 w 1174"/>
                <a:gd name="T101" fmla="*/ 315 h 1334"/>
                <a:gd name="T102" fmla="*/ 814 w 1174"/>
                <a:gd name="T103" fmla="*/ 310 h 1334"/>
                <a:gd name="T104" fmla="*/ 845 w 1174"/>
                <a:gd name="T105" fmla="*/ 305 h 1334"/>
                <a:gd name="T106" fmla="*/ 876 w 1174"/>
                <a:gd name="T107" fmla="*/ 303 h 1334"/>
                <a:gd name="T108" fmla="*/ 905 w 1174"/>
                <a:gd name="T109" fmla="*/ 304 h 1334"/>
                <a:gd name="T110" fmla="*/ 936 w 1174"/>
                <a:gd name="T111" fmla="*/ 307 h 1334"/>
                <a:gd name="T112" fmla="*/ 967 w 1174"/>
                <a:gd name="T113" fmla="*/ 312 h 1334"/>
                <a:gd name="T114" fmla="*/ 998 w 1174"/>
                <a:gd name="T115" fmla="*/ 320 h 1334"/>
                <a:gd name="T116" fmla="*/ 1035 w 1174"/>
                <a:gd name="T117" fmla="*/ 333 h 1334"/>
                <a:gd name="T118" fmla="*/ 1106 w 1174"/>
                <a:gd name="T119" fmla="*/ 367 h 1334"/>
                <a:gd name="T120" fmla="*/ 712 w 1174"/>
                <a:gd name="T121" fmla="*/ 99 h 1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74" h="1334">
                  <a:moveTo>
                    <a:pt x="712" y="99"/>
                  </a:moveTo>
                  <a:cubicBezTo>
                    <a:pt x="701" y="93"/>
                    <a:pt x="655" y="69"/>
                    <a:pt x="644" y="64"/>
                  </a:cubicBezTo>
                  <a:cubicBezTo>
                    <a:pt x="632" y="57"/>
                    <a:pt x="621" y="51"/>
                    <a:pt x="609" y="46"/>
                  </a:cubicBezTo>
                  <a:cubicBezTo>
                    <a:pt x="597" y="40"/>
                    <a:pt x="584" y="34"/>
                    <a:pt x="572" y="30"/>
                  </a:cubicBezTo>
                  <a:cubicBezTo>
                    <a:pt x="568" y="28"/>
                    <a:pt x="564" y="27"/>
                    <a:pt x="560" y="25"/>
                  </a:cubicBezTo>
                  <a:cubicBezTo>
                    <a:pt x="552" y="22"/>
                    <a:pt x="544" y="20"/>
                    <a:pt x="535" y="17"/>
                  </a:cubicBezTo>
                  <a:cubicBezTo>
                    <a:pt x="534" y="17"/>
                    <a:pt x="532" y="16"/>
                    <a:pt x="530" y="16"/>
                  </a:cubicBezTo>
                  <a:cubicBezTo>
                    <a:pt x="527" y="15"/>
                    <a:pt x="523" y="14"/>
                    <a:pt x="519" y="13"/>
                  </a:cubicBezTo>
                  <a:cubicBezTo>
                    <a:pt x="514" y="12"/>
                    <a:pt x="509" y="10"/>
                    <a:pt x="504" y="9"/>
                  </a:cubicBezTo>
                  <a:cubicBezTo>
                    <a:pt x="499" y="8"/>
                    <a:pt x="493" y="7"/>
                    <a:pt x="487" y="6"/>
                  </a:cubicBezTo>
                  <a:cubicBezTo>
                    <a:pt x="483" y="5"/>
                    <a:pt x="478" y="5"/>
                    <a:pt x="473" y="4"/>
                  </a:cubicBezTo>
                  <a:cubicBezTo>
                    <a:pt x="467" y="3"/>
                    <a:pt x="462" y="3"/>
                    <a:pt x="456" y="2"/>
                  </a:cubicBezTo>
                  <a:cubicBezTo>
                    <a:pt x="452" y="2"/>
                    <a:pt x="447" y="1"/>
                    <a:pt x="443" y="1"/>
                  </a:cubicBezTo>
                  <a:cubicBezTo>
                    <a:pt x="437" y="1"/>
                    <a:pt x="431" y="1"/>
                    <a:pt x="426" y="0"/>
                  </a:cubicBezTo>
                  <a:cubicBezTo>
                    <a:pt x="421" y="0"/>
                    <a:pt x="417" y="0"/>
                    <a:pt x="413" y="0"/>
                  </a:cubicBezTo>
                  <a:cubicBezTo>
                    <a:pt x="413" y="0"/>
                    <a:pt x="412" y="0"/>
                    <a:pt x="411" y="0"/>
                  </a:cubicBezTo>
                  <a:cubicBezTo>
                    <a:pt x="408" y="0"/>
                    <a:pt x="405" y="1"/>
                    <a:pt x="402" y="1"/>
                  </a:cubicBezTo>
                  <a:cubicBezTo>
                    <a:pt x="395" y="1"/>
                    <a:pt x="389" y="2"/>
                    <a:pt x="382" y="2"/>
                  </a:cubicBezTo>
                  <a:cubicBezTo>
                    <a:pt x="378" y="3"/>
                    <a:pt x="374" y="3"/>
                    <a:pt x="370" y="4"/>
                  </a:cubicBezTo>
                  <a:cubicBezTo>
                    <a:pt x="364" y="5"/>
                    <a:pt x="358" y="6"/>
                    <a:pt x="352" y="7"/>
                  </a:cubicBezTo>
                  <a:cubicBezTo>
                    <a:pt x="351" y="7"/>
                    <a:pt x="349" y="7"/>
                    <a:pt x="348" y="7"/>
                  </a:cubicBezTo>
                  <a:cubicBezTo>
                    <a:pt x="344" y="8"/>
                    <a:pt x="340" y="9"/>
                    <a:pt x="337" y="10"/>
                  </a:cubicBezTo>
                  <a:cubicBezTo>
                    <a:pt x="334" y="11"/>
                    <a:pt x="330" y="11"/>
                    <a:pt x="327" y="12"/>
                  </a:cubicBezTo>
                  <a:cubicBezTo>
                    <a:pt x="321" y="14"/>
                    <a:pt x="316" y="15"/>
                    <a:pt x="310" y="17"/>
                  </a:cubicBezTo>
                  <a:cubicBezTo>
                    <a:pt x="307" y="18"/>
                    <a:pt x="305" y="19"/>
                    <a:pt x="303" y="19"/>
                  </a:cubicBezTo>
                  <a:cubicBezTo>
                    <a:pt x="295" y="22"/>
                    <a:pt x="287" y="25"/>
                    <a:pt x="279" y="28"/>
                  </a:cubicBezTo>
                  <a:cubicBezTo>
                    <a:pt x="278" y="29"/>
                    <a:pt x="277" y="29"/>
                    <a:pt x="276" y="30"/>
                  </a:cubicBezTo>
                  <a:cubicBezTo>
                    <a:pt x="270" y="32"/>
                    <a:pt x="264" y="35"/>
                    <a:pt x="259" y="38"/>
                  </a:cubicBezTo>
                  <a:cubicBezTo>
                    <a:pt x="258" y="38"/>
                    <a:pt x="257" y="38"/>
                    <a:pt x="257" y="39"/>
                  </a:cubicBezTo>
                  <a:cubicBezTo>
                    <a:pt x="254" y="40"/>
                    <a:pt x="251" y="42"/>
                    <a:pt x="248" y="43"/>
                  </a:cubicBezTo>
                  <a:cubicBezTo>
                    <a:pt x="244" y="46"/>
                    <a:pt x="239" y="48"/>
                    <a:pt x="235" y="51"/>
                  </a:cubicBezTo>
                  <a:cubicBezTo>
                    <a:pt x="232" y="52"/>
                    <a:pt x="229" y="54"/>
                    <a:pt x="226" y="56"/>
                  </a:cubicBezTo>
                  <a:cubicBezTo>
                    <a:pt x="224" y="58"/>
                    <a:pt x="221" y="60"/>
                    <a:pt x="218" y="61"/>
                  </a:cubicBezTo>
                  <a:cubicBezTo>
                    <a:pt x="217" y="62"/>
                    <a:pt x="216" y="63"/>
                    <a:pt x="215" y="63"/>
                  </a:cubicBezTo>
                  <a:cubicBezTo>
                    <a:pt x="207" y="69"/>
                    <a:pt x="199" y="74"/>
                    <a:pt x="192" y="80"/>
                  </a:cubicBezTo>
                  <a:cubicBezTo>
                    <a:pt x="189" y="83"/>
                    <a:pt x="186" y="85"/>
                    <a:pt x="183" y="88"/>
                  </a:cubicBezTo>
                  <a:cubicBezTo>
                    <a:pt x="182" y="89"/>
                    <a:pt x="181" y="90"/>
                    <a:pt x="180" y="91"/>
                  </a:cubicBezTo>
                  <a:cubicBezTo>
                    <a:pt x="173" y="97"/>
                    <a:pt x="166" y="104"/>
                    <a:pt x="159" y="110"/>
                  </a:cubicBezTo>
                  <a:cubicBezTo>
                    <a:pt x="159" y="111"/>
                    <a:pt x="158" y="111"/>
                    <a:pt x="157" y="112"/>
                  </a:cubicBezTo>
                  <a:cubicBezTo>
                    <a:pt x="157" y="112"/>
                    <a:pt x="157" y="112"/>
                    <a:pt x="157" y="113"/>
                  </a:cubicBezTo>
                  <a:cubicBezTo>
                    <a:pt x="149" y="120"/>
                    <a:pt x="142" y="128"/>
                    <a:pt x="136" y="136"/>
                  </a:cubicBezTo>
                  <a:cubicBezTo>
                    <a:pt x="135" y="137"/>
                    <a:pt x="134" y="138"/>
                    <a:pt x="133" y="139"/>
                  </a:cubicBezTo>
                  <a:cubicBezTo>
                    <a:pt x="133" y="140"/>
                    <a:pt x="132" y="141"/>
                    <a:pt x="131" y="142"/>
                  </a:cubicBezTo>
                  <a:cubicBezTo>
                    <a:pt x="124" y="151"/>
                    <a:pt x="117" y="161"/>
                    <a:pt x="111" y="170"/>
                  </a:cubicBezTo>
                  <a:cubicBezTo>
                    <a:pt x="111" y="170"/>
                    <a:pt x="110" y="171"/>
                    <a:pt x="110" y="171"/>
                  </a:cubicBezTo>
                  <a:cubicBezTo>
                    <a:pt x="109" y="173"/>
                    <a:pt x="107" y="175"/>
                    <a:pt x="106" y="177"/>
                  </a:cubicBezTo>
                  <a:cubicBezTo>
                    <a:pt x="104" y="181"/>
                    <a:pt x="101" y="185"/>
                    <a:pt x="99" y="189"/>
                  </a:cubicBezTo>
                  <a:cubicBezTo>
                    <a:pt x="97" y="192"/>
                    <a:pt x="95" y="195"/>
                    <a:pt x="94" y="198"/>
                  </a:cubicBezTo>
                  <a:cubicBezTo>
                    <a:pt x="92" y="202"/>
                    <a:pt x="89" y="206"/>
                    <a:pt x="87" y="210"/>
                  </a:cubicBezTo>
                  <a:cubicBezTo>
                    <a:pt x="87" y="211"/>
                    <a:pt x="86" y="212"/>
                    <a:pt x="86" y="213"/>
                  </a:cubicBezTo>
                  <a:cubicBezTo>
                    <a:pt x="85" y="214"/>
                    <a:pt x="85" y="215"/>
                    <a:pt x="84" y="216"/>
                  </a:cubicBezTo>
                  <a:cubicBezTo>
                    <a:pt x="79" y="226"/>
                    <a:pt x="75" y="235"/>
                    <a:pt x="70" y="245"/>
                  </a:cubicBezTo>
                  <a:cubicBezTo>
                    <a:pt x="70" y="245"/>
                    <a:pt x="70" y="246"/>
                    <a:pt x="69" y="247"/>
                  </a:cubicBezTo>
                  <a:cubicBezTo>
                    <a:pt x="65" y="256"/>
                    <a:pt x="62" y="265"/>
                    <a:pt x="58" y="274"/>
                  </a:cubicBezTo>
                  <a:cubicBezTo>
                    <a:pt x="58" y="275"/>
                    <a:pt x="58" y="276"/>
                    <a:pt x="57" y="277"/>
                  </a:cubicBezTo>
                  <a:cubicBezTo>
                    <a:pt x="57" y="278"/>
                    <a:pt x="57" y="278"/>
                    <a:pt x="57" y="279"/>
                  </a:cubicBezTo>
                  <a:cubicBezTo>
                    <a:pt x="54" y="286"/>
                    <a:pt x="52" y="293"/>
                    <a:pt x="49" y="300"/>
                  </a:cubicBezTo>
                  <a:cubicBezTo>
                    <a:pt x="49" y="302"/>
                    <a:pt x="49" y="303"/>
                    <a:pt x="48" y="304"/>
                  </a:cubicBezTo>
                  <a:cubicBezTo>
                    <a:pt x="46" y="310"/>
                    <a:pt x="45" y="316"/>
                    <a:pt x="43" y="321"/>
                  </a:cubicBezTo>
                  <a:cubicBezTo>
                    <a:pt x="42" y="324"/>
                    <a:pt x="42" y="326"/>
                    <a:pt x="41" y="328"/>
                  </a:cubicBezTo>
                  <a:cubicBezTo>
                    <a:pt x="40" y="333"/>
                    <a:pt x="39" y="337"/>
                    <a:pt x="38" y="342"/>
                  </a:cubicBezTo>
                  <a:cubicBezTo>
                    <a:pt x="37" y="344"/>
                    <a:pt x="36" y="346"/>
                    <a:pt x="36" y="348"/>
                  </a:cubicBezTo>
                  <a:cubicBezTo>
                    <a:pt x="34" y="354"/>
                    <a:pt x="33" y="360"/>
                    <a:pt x="32" y="365"/>
                  </a:cubicBezTo>
                  <a:cubicBezTo>
                    <a:pt x="0" y="543"/>
                    <a:pt x="14" y="639"/>
                    <a:pt x="29" y="731"/>
                  </a:cubicBezTo>
                  <a:cubicBezTo>
                    <a:pt x="43" y="803"/>
                    <a:pt x="62" y="863"/>
                    <a:pt x="79" y="911"/>
                  </a:cubicBezTo>
                  <a:cubicBezTo>
                    <a:pt x="100" y="968"/>
                    <a:pt x="120" y="1008"/>
                    <a:pt x="132" y="1031"/>
                  </a:cubicBezTo>
                  <a:cubicBezTo>
                    <a:pt x="594" y="1334"/>
                    <a:pt x="594" y="1334"/>
                    <a:pt x="594" y="1334"/>
                  </a:cubicBezTo>
                  <a:cubicBezTo>
                    <a:pt x="583" y="1311"/>
                    <a:pt x="563" y="1271"/>
                    <a:pt x="542" y="1213"/>
                  </a:cubicBezTo>
                  <a:cubicBezTo>
                    <a:pt x="524" y="1166"/>
                    <a:pt x="506" y="1106"/>
                    <a:pt x="492" y="1034"/>
                  </a:cubicBezTo>
                  <a:cubicBezTo>
                    <a:pt x="477" y="942"/>
                    <a:pt x="462" y="846"/>
                    <a:pt x="494" y="668"/>
                  </a:cubicBezTo>
                  <a:cubicBezTo>
                    <a:pt x="496" y="663"/>
                    <a:pt x="497" y="657"/>
                    <a:pt x="499" y="651"/>
                  </a:cubicBezTo>
                  <a:cubicBezTo>
                    <a:pt x="499" y="649"/>
                    <a:pt x="499" y="647"/>
                    <a:pt x="500" y="645"/>
                  </a:cubicBezTo>
                  <a:cubicBezTo>
                    <a:pt x="501" y="640"/>
                    <a:pt x="502" y="636"/>
                    <a:pt x="504" y="631"/>
                  </a:cubicBezTo>
                  <a:cubicBezTo>
                    <a:pt x="504" y="629"/>
                    <a:pt x="505" y="626"/>
                    <a:pt x="506" y="624"/>
                  </a:cubicBezTo>
                  <a:cubicBezTo>
                    <a:pt x="507" y="619"/>
                    <a:pt x="509" y="613"/>
                    <a:pt x="511" y="607"/>
                  </a:cubicBezTo>
                  <a:cubicBezTo>
                    <a:pt x="511" y="606"/>
                    <a:pt x="512" y="605"/>
                    <a:pt x="512" y="603"/>
                  </a:cubicBezTo>
                  <a:cubicBezTo>
                    <a:pt x="514" y="596"/>
                    <a:pt x="517" y="589"/>
                    <a:pt x="519" y="582"/>
                  </a:cubicBezTo>
                  <a:cubicBezTo>
                    <a:pt x="520" y="580"/>
                    <a:pt x="520" y="579"/>
                    <a:pt x="521" y="577"/>
                  </a:cubicBezTo>
                  <a:cubicBezTo>
                    <a:pt x="524" y="568"/>
                    <a:pt x="528" y="559"/>
                    <a:pt x="532" y="550"/>
                  </a:cubicBezTo>
                  <a:cubicBezTo>
                    <a:pt x="532" y="549"/>
                    <a:pt x="533" y="548"/>
                    <a:pt x="533" y="548"/>
                  </a:cubicBezTo>
                  <a:cubicBezTo>
                    <a:pt x="537" y="538"/>
                    <a:pt x="542" y="529"/>
                    <a:pt x="547" y="519"/>
                  </a:cubicBezTo>
                  <a:cubicBezTo>
                    <a:pt x="548" y="517"/>
                    <a:pt x="549" y="515"/>
                    <a:pt x="550" y="513"/>
                  </a:cubicBezTo>
                  <a:cubicBezTo>
                    <a:pt x="552" y="509"/>
                    <a:pt x="554" y="505"/>
                    <a:pt x="556" y="501"/>
                  </a:cubicBezTo>
                  <a:cubicBezTo>
                    <a:pt x="558" y="498"/>
                    <a:pt x="559" y="495"/>
                    <a:pt x="561" y="492"/>
                  </a:cubicBezTo>
                  <a:cubicBezTo>
                    <a:pt x="564" y="488"/>
                    <a:pt x="566" y="484"/>
                    <a:pt x="569" y="480"/>
                  </a:cubicBezTo>
                  <a:cubicBezTo>
                    <a:pt x="570" y="478"/>
                    <a:pt x="572" y="475"/>
                    <a:pt x="573" y="473"/>
                  </a:cubicBezTo>
                  <a:cubicBezTo>
                    <a:pt x="580" y="463"/>
                    <a:pt x="587" y="454"/>
                    <a:pt x="594" y="445"/>
                  </a:cubicBezTo>
                  <a:cubicBezTo>
                    <a:pt x="595" y="443"/>
                    <a:pt x="597" y="441"/>
                    <a:pt x="598" y="440"/>
                  </a:cubicBezTo>
                  <a:cubicBezTo>
                    <a:pt x="605" y="431"/>
                    <a:pt x="612" y="423"/>
                    <a:pt x="619" y="415"/>
                  </a:cubicBezTo>
                  <a:cubicBezTo>
                    <a:pt x="620" y="415"/>
                    <a:pt x="621" y="414"/>
                    <a:pt x="621" y="413"/>
                  </a:cubicBezTo>
                  <a:cubicBezTo>
                    <a:pt x="628" y="407"/>
                    <a:pt x="635" y="400"/>
                    <a:pt x="643" y="394"/>
                  </a:cubicBezTo>
                  <a:cubicBezTo>
                    <a:pt x="647" y="390"/>
                    <a:pt x="651" y="387"/>
                    <a:pt x="655" y="383"/>
                  </a:cubicBezTo>
                  <a:cubicBezTo>
                    <a:pt x="662" y="377"/>
                    <a:pt x="670" y="372"/>
                    <a:pt x="678" y="366"/>
                  </a:cubicBezTo>
                  <a:cubicBezTo>
                    <a:pt x="681" y="364"/>
                    <a:pt x="685" y="362"/>
                    <a:pt x="688" y="359"/>
                  </a:cubicBezTo>
                  <a:cubicBezTo>
                    <a:pt x="691" y="357"/>
                    <a:pt x="695" y="355"/>
                    <a:pt x="698" y="353"/>
                  </a:cubicBezTo>
                  <a:cubicBezTo>
                    <a:pt x="702" y="351"/>
                    <a:pt x="706" y="349"/>
                    <a:pt x="710" y="347"/>
                  </a:cubicBezTo>
                  <a:cubicBezTo>
                    <a:pt x="713" y="345"/>
                    <a:pt x="716" y="343"/>
                    <a:pt x="720" y="342"/>
                  </a:cubicBezTo>
                  <a:cubicBezTo>
                    <a:pt x="725" y="339"/>
                    <a:pt x="732" y="336"/>
                    <a:pt x="738" y="333"/>
                  </a:cubicBezTo>
                  <a:cubicBezTo>
                    <a:pt x="739" y="332"/>
                    <a:pt x="740" y="332"/>
                    <a:pt x="742" y="331"/>
                  </a:cubicBezTo>
                  <a:cubicBezTo>
                    <a:pt x="749" y="328"/>
                    <a:pt x="757" y="325"/>
                    <a:pt x="765" y="322"/>
                  </a:cubicBezTo>
                  <a:cubicBezTo>
                    <a:pt x="768" y="322"/>
                    <a:pt x="770" y="321"/>
                    <a:pt x="773" y="320"/>
                  </a:cubicBezTo>
                  <a:cubicBezTo>
                    <a:pt x="778" y="318"/>
                    <a:pt x="784" y="317"/>
                    <a:pt x="790" y="315"/>
                  </a:cubicBezTo>
                  <a:cubicBezTo>
                    <a:pt x="793" y="314"/>
                    <a:pt x="796" y="314"/>
                    <a:pt x="800" y="313"/>
                  </a:cubicBezTo>
                  <a:cubicBezTo>
                    <a:pt x="805" y="312"/>
                    <a:pt x="809" y="311"/>
                    <a:pt x="814" y="310"/>
                  </a:cubicBezTo>
                  <a:cubicBezTo>
                    <a:pt x="820" y="309"/>
                    <a:pt x="827" y="308"/>
                    <a:pt x="833" y="307"/>
                  </a:cubicBezTo>
                  <a:cubicBezTo>
                    <a:pt x="837" y="306"/>
                    <a:pt x="841" y="306"/>
                    <a:pt x="845" y="305"/>
                  </a:cubicBezTo>
                  <a:cubicBezTo>
                    <a:pt x="851" y="305"/>
                    <a:pt x="858" y="304"/>
                    <a:pt x="865" y="304"/>
                  </a:cubicBezTo>
                  <a:cubicBezTo>
                    <a:pt x="869" y="304"/>
                    <a:pt x="872" y="303"/>
                    <a:pt x="876" y="303"/>
                  </a:cubicBezTo>
                  <a:cubicBezTo>
                    <a:pt x="880" y="303"/>
                    <a:pt x="884" y="303"/>
                    <a:pt x="889" y="303"/>
                  </a:cubicBezTo>
                  <a:cubicBezTo>
                    <a:pt x="894" y="304"/>
                    <a:pt x="900" y="304"/>
                    <a:pt x="905" y="304"/>
                  </a:cubicBezTo>
                  <a:cubicBezTo>
                    <a:pt x="910" y="304"/>
                    <a:pt x="914" y="305"/>
                    <a:pt x="919" y="305"/>
                  </a:cubicBezTo>
                  <a:cubicBezTo>
                    <a:pt x="924" y="306"/>
                    <a:pt x="930" y="306"/>
                    <a:pt x="936" y="307"/>
                  </a:cubicBezTo>
                  <a:cubicBezTo>
                    <a:pt x="940" y="307"/>
                    <a:pt x="945" y="308"/>
                    <a:pt x="950" y="309"/>
                  </a:cubicBezTo>
                  <a:cubicBezTo>
                    <a:pt x="955" y="310"/>
                    <a:pt x="961" y="311"/>
                    <a:pt x="967" y="312"/>
                  </a:cubicBezTo>
                  <a:cubicBezTo>
                    <a:pt x="972" y="313"/>
                    <a:pt x="977" y="315"/>
                    <a:pt x="981" y="316"/>
                  </a:cubicBezTo>
                  <a:cubicBezTo>
                    <a:pt x="987" y="317"/>
                    <a:pt x="992" y="319"/>
                    <a:pt x="998" y="320"/>
                  </a:cubicBezTo>
                  <a:cubicBezTo>
                    <a:pt x="1006" y="323"/>
                    <a:pt x="1014" y="325"/>
                    <a:pt x="1023" y="328"/>
                  </a:cubicBezTo>
                  <a:cubicBezTo>
                    <a:pt x="1027" y="330"/>
                    <a:pt x="1031" y="331"/>
                    <a:pt x="1035" y="333"/>
                  </a:cubicBezTo>
                  <a:cubicBezTo>
                    <a:pt x="1047" y="337"/>
                    <a:pt x="1059" y="343"/>
                    <a:pt x="1072" y="349"/>
                  </a:cubicBezTo>
                  <a:cubicBezTo>
                    <a:pt x="1083" y="354"/>
                    <a:pt x="1095" y="360"/>
                    <a:pt x="1106" y="367"/>
                  </a:cubicBezTo>
                  <a:cubicBezTo>
                    <a:pt x="1118" y="372"/>
                    <a:pt x="1164" y="396"/>
                    <a:pt x="1174" y="402"/>
                  </a:cubicBezTo>
                  <a:lnTo>
                    <a:pt x="712" y="99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50000">
                  <a:schemeClr val="accent4"/>
                </a:gs>
                <a:gs pos="100000">
                  <a:schemeClr val="accent4"/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endParaRPr lang="id-ID" sz="1463"/>
            </a:p>
          </p:txBody>
        </p:sp>
        <p:sp>
          <p:nvSpPr>
            <p:cNvPr id="10" name="Freeform 88"/>
            <p:cNvSpPr>
              <a:spLocks/>
            </p:cNvSpPr>
            <p:nvPr/>
          </p:nvSpPr>
          <p:spPr bwMode="auto">
            <a:xfrm>
              <a:off x="2158257" y="4016689"/>
              <a:ext cx="30956" cy="24507"/>
            </a:xfrm>
            <a:custGeom>
              <a:avLst/>
              <a:gdLst>
                <a:gd name="T0" fmla="*/ 17 w 17"/>
                <a:gd name="T1" fmla="*/ 1 h 13"/>
                <a:gd name="T2" fmla="*/ 16 w 17"/>
                <a:gd name="T3" fmla="*/ 1 h 13"/>
                <a:gd name="T4" fmla="*/ 0 w 17"/>
                <a:gd name="T5" fmla="*/ 12 h 13"/>
                <a:gd name="T6" fmla="*/ 8 w 17"/>
                <a:gd name="T7" fmla="*/ 4 h 13"/>
                <a:gd name="T8" fmla="*/ 17 w 17"/>
                <a:gd name="T9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3">
                  <a:moveTo>
                    <a:pt x="17" y="1"/>
                  </a:moveTo>
                  <a:cubicBezTo>
                    <a:pt x="17" y="1"/>
                    <a:pt x="16" y="1"/>
                    <a:pt x="16" y="1"/>
                  </a:cubicBezTo>
                  <a:cubicBezTo>
                    <a:pt x="8" y="6"/>
                    <a:pt x="0" y="13"/>
                    <a:pt x="0" y="12"/>
                  </a:cubicBezTo>
                  <a:cubicBezTo>
                    <a:pt x="0" y="12"/>
                    <a:pt x="2" y="10"/>
                    <a:pt x="8" y="4"/>
                  </a:cubicBezTo>
                  <a:cubicBezTo>
                    <a:pt x="15" y="0"/>
                    <a:pt x="16" y="0"/>
                    <a:pt x="17" y="1"/>
                  </a:cubicBezTo>
                  <a:close/>
                </a:path>
              </a:pathLst>
            </a:custGeom>
            <a:solidFill>
              <a:srgbClr val="8585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endParaRPr lang="id-ID" sz="1463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848496" y="3423310"/>
              <a:ext cx="3361409" cy="2464284"/>
              <a:chOff x="4232088" y="3255939"/>
              <a:chExt cx="4137118" cy="3032966"/>
            </a:xfrm>
          </p:grpSpPr>
          <p:sp>
            <p:nvSpPr>
              <p:cNvPr id="13" name="Freeform 80"/>
              <p:cNvSpPr>
                <a:spLocks/>
              </p:cNvSpPr>
              <p:nvPr/>
            </p:nvSpPr>
            <p:spPr bwMode="auto">
              <a:xfrm>
                <a:off x="6205038" y="5258763"/>
                <a:ext cx="1069975" cy="1020762"/>
              </a:xfrm>
              <a:custGeom>
                <a:avLst/>
                <a:gdLst>
                  <a:gd name="T0" fmla="*/ 667 w 674"/>
                  <a:gd name="T1" fmla="*/ 437 h 643"/>
                  <a:gd name="T2" fmla="*/ 0 w 674"/>
                  <a:gd name="T3" fmla="*/ 0 h 643"/>
                  <a:gd name="T4" fmla="*/ 8 w 674"/>
                  <a:gd name="T5" fmla="*/ 205 h 643"/>
                  <a:gd name="T6" fmla="*/ 674 w 674"/>
                  <a:gd name="T7" fmla="*/ 643 h 643"/>
                  <a:gd name="T8" fmla="*/ 667 w 674"/>
                  <a:gd name="T9" fmla="*/ 437 h 6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4" h="643">
                    <a:moveTo>
                      <a:pt x="667" y="437"/>
                    </a:moveTo>
                    <a:lnTo>
                      <a:pt x="0" y="0"/>
                    </a:lnTo>
                    <a:lnTo>
                      <a:pt x="8" y="205"/>
                    </a:lnTo>
                    <a:lnTo>
                      <a:pt x="674" y="643"/>
                    </a:lnTo>
                    <a:lnTo>
                      <a:pt x="667" y="437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14" name="Freeform 84"/>
              <p:cNvSpPr>
                <a:spLocks/>
              </p:cNvSpPr>
              <p:nvPr/>
            </p:nvSpPr>
            <p:spPr bwMode="auto">
              <a:xfrm>
                <a:off x="6180209" y="4193649"/>
                <a:ext cx="1116057" cy="1275540"/>
              </a:xfrm>
              <a:custGeom>
                <a:avLst/>
                <a:gdLst>
                  <a:gd name="T0" fmla="*/ 668 w 681"/>
                  <a:gd name="T1" fmla="*/ 438 h 751"/>
                  <a:gd name="T2" fmla="*/ 0 w 681"/>
                  <a:gd name="T3" fmla="*/ 0 h 751"/>
                  <a:gd name="T4" fmla="*/ 13 w 681"/>
                  <a:gd name="T5" fmla="*/ 314 h 751"/>
                  <a:gd name="T6" fmla="*/ 681 w 681"/>
                  <a:gd name="T7" fmla="*/ 751 h 751"/>
                  <a:gd name="T8" fmla="*/ 668 w 681"/>
                  <a:gd name="T9" fmla="*/ 438 h 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1" h="751">
                    <a:moveTo>
                      <a:pt x="668" y="438"/>
                    </a:moveTo>
                    <a:lnTo>
                      <a:pt x="0" y="0"/>
                    </a:lnTo>
                    <a:lnTo>
                      <a:pt x="13" y="314"/>
                    </a:lnTo>
                    <a:lnTo>
                      <a:pt x="681" y="751"/>
                    </a:lnTo>
                    <a:lnTo>
                      <a:pt x="668" y="438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15" name="Freeform 87"/>
              <p:cNvSpPr>
                <a:spLocks/>
              </p:cNvSpPr>
              <p:nvPr/>
            </p:nvSpPr>
            <p:spPr bwMode="auto">
              <a:xfrm>
                <a:off x="4650441" y="4484664"/>
                <a:ext cx="2586038" cy="942975"/>
              </a:xfrm>
              <a:custGeom>
                <a:avLst/>
                <a:gdLst>
                  <a:gd name="T0" fmla="*/ 1001 w 1129"/>
                  <a:gd name="T1" fmla="*/ 411 h 412"/>
                  <a:gd name="T2" fmla="*/ 1044 w 1129"/>
                  <a:gd name="T3" fmla="*/ 408 h 412"/>
                  <a:gd name="T4" fmla="*/ 1087 w 1129"/>
                  <a:gd name="T5" fmla="*/ 404 h 412"/>
                  <a:gd name="T6" fmla="*/ 666 w 1129"/>
                  <a:gd name="T7" fmla="*/ 97 h 412"/>
                  <a:gd name="T8" fmla="*/ 610 w 1129"/>
                  <a:gd name="T9" fmla="*/ 103 h 412"/>
                  <a:gd name="T10" fmla="*/ 565 w 1129"/>
                  <a:gd name="T11" fmla="*/ 106 h 412"/>
                  <a:gd name="T12" fmla="*/ 520 w 1129"/>
                  <a:gd name="T13" fmla="*/ 108 h 412"/>
                  <a:gd name="T14" fmla="*/ 467 w 1129"/>
                  <a:gd name="T15" fmla="*/ 109 h 412"/>
                  <a:gd name="T16" fmla="*/ 416 w 1129"/>
                  <a:gd name="T17" fmla="*/ 108 h 412"/>
                  <a:gd name="T18" fmla="*/ 362 w 1129"/>
                  <a:gd name="T19" fmla="*/ 105 h 412"/>
                  <a:gd name="T20" fmla="*/ 292 w 1129"/>
                  <a:gd name="T21" fmla="*/ 98 h 412"/>
                  <a:gd name="T22" fmla="*/ 246 w 1129"/>
                  <a:gd name="T23" fmla="*/ 90 h 412"/>
                  <a:gd name="T24" fmla="*/ 209 w 1129"/>
                  <a:gd name="T25" fmla="*/ 83 h 412"/>
                  <a:gd name="T26" fmla="*/ 173 w 1129"/>
                  <a:gd name="T27" fmla="*/ 74 h 412"/>
                  <a:gd name="T28" fmla="*/ 139 w 1129"/>
                  <a:gd name="T29" fmla="*/ 64 h 412"/>
                  <a:gd name="T30" fmla="*/ 97 w 1129"/>
                  <a:gd name="T31" fmla="*/ 49 h 412"/>
                  <a:gd name="T32" fmla="*/ 63 w 1129"/>
                  <a:gd name="T33" fmla="*/ 34 h 412"/>
                  <a:gd name="T34" fmla="*/ 30 w 1129"/>
                  <a:gd name="T35" fmla="*/ 18 h 412"/>
                  <a:gd name="T36" fmla="*/ 463 w 1129"/>
                  <a:gd name="T37" fmla="*/ 303 h 412"/>
                  <a:gd name="T38" fmla="*/ 503 w 1129"/>
                  <a:gd name="T39" fmla="*/ 326 h 412"/>
                  <a:gd name="T40" fmla="*/ 525 w 1129"/>
                  <a:gd name="T41" fmla="*/ 337 h 412"/>
                  <a:gd name="T42" fmla="*/ 560 w 1129"/>
                  <a:gd name="T43" fmla="*/ 352 h 412"/>
                  <a:gd name="T44" fmla="*/ 602 w 1129"/>
                  <a:gd name="T45" fmla="*/ 367 h 412"/>
                  <a:gd name="T46" fmla="*/ 628 w 1129"/>
                  <a:gd name="T47" fmla="*/ 375 h 412"/>
                  <a:gd name="T48" fmla="*/ 648 w 1129"/>
                  <a:gd name="T49" fmla="*/ 380 h 412"/>
                  <a:gd name="T50" fmla="*/ 685 w 1129"/>
                  <a:gd name="T51" fmla="*/ 388 h 412"/>
                  <a:gd name="T52" fmla="*/ 720 w 1129"/>
                  <a:gd name="T53" fmla="*/ 395 h 412"/>
                  <a:gd name="T54" fmla="*/ 807 w 1129"/>
                  <a:gd name="T55" fmla="*/ 407 h 412"/>
                  <a:gd name="T56" fmla="*/ 858 w 1129"/>
                  <a:gd name="T57" fmla="*/ 410 h 412"/>
                  <a:gd name="T58" fmla="*/ 908 w 1129"/>
                  <a:gd name="T59" fmla="*/ 412 h 412"/>
                  <a:gd name="T60" fmla="*/ 957 w 1129"/>
                  <a:gd name="T61" fmla="*/ 412 h 412"/>
                  <a:gd name="T62" fmla="*/ 983 w 1129"/>
                  <a:gd name="T63" fmla="*/ 411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29" h="412">
                    <a:moveTo>
                      <a:pt x="983" y="411"/>
                    </a:moveTo>
                    <a:cubicBezTo>
                      <a:pt x="989" y="411"/>
                      <a:pt x="995" y="411"/>
                      <a:pt x="1001" y="411"/>
                    </a:cubicBezTo>
                    <a:cubicBezTo>
                      <a:pt x="1010" y="410"/>
                      <a:pt x="1018" y="410"/>
                      <a:pt x="1027" y="409"/>
                    </a:cubicBezTo>
                    <a:cubicBezTo>
                      <a:pt x="1033" y="409"/>
                      <a:pt x="1039" y="408"/>
                      <a:pt x="1044" y="408"/>
                    </a:cubicBezTo>
                    <a:cubicBezTo>
                      <a:pt x="1054" y="407"/>
                      <a:pt x="1063" y="406"/>
                      <a:pt x="1072" y="406"/>
                    </a:cubicBezTo>
                    <a:cubicBezTo>
                      <a:pt x="1077" y="405"/>
                      <a:pt x="1082" y="405"/>
                      <a:pt x="1087" y="404"/>
                    </a:cubicBezTo>
                    <a:cubicBezTo>
                      <a:pt x="1101" y="403"/>
                      <a:pt x="1115" y="401"/>
                      <a:pt x="1129" y="400"/>
                    </a:cubicBezTo>
                    <a:cubicBezTo>
                      <a:pt x="666" y="97"/>
                      <a:pt x="666" y="97"/>
                      <a:pt x="666" y="97"/>
                    </a:cubicBezTo>
                    <a:cubicBezTo>
                      <a:pt x="652" y="98"/>
                      <a:pt x="638" y="100"/>
                      <a:pt x="624" y="101"/>
                    </a:cubicBezTo>
                    <a:cubicBezTo>
                      <a:pt x="620" y="102"/>
                      <a:pt x="615" y="102"/>
                      <a:pt x="610" y="103"/>
                    </a:cubicBezTo>
                    <a:cubicBezTo>
                      <a:pt x="601" y="103"/>
                      <a:pt x="591" y="104"/>
                      <a:pt x="582" y="105"/>
                    </a:cubicBezTo>
                    <a:cubicBezTo>
                      <a:pt x="576" y="105"/>
                      <a:pt x="570" y="106"/>
                      <a:pt x="565" y="106"/>
                    </a:cubicBezTo>
                    <a:cubicBezTo>
                      <a:pt x="556" y="107"/>
                      <a:pt x="547" y="107"/>
                      <a:pt x="538" y="108"/>
                    </a:cubicBezTo>
                    <a:cubicBezTo>
                      <a:pt x="532" y="108"/>
                      <a:pt x="526" y="108"/>
                      <a:pt x="520" y="108"/>
                    </a:cubicBezTo>
                    <a:cubicBezTo>
                      <a:pt x="512" y="109"/>
                      <a:pt x="503" y="109"/>
                      <a:pt x="495" y="109"/>
                    </a:cubicBezTo>
                    <a:cubicBezTo>
                      <a:pt x="486" y="109"/>
                      <a:pt x="477" y="109"/>
                      <a:pt x="467" y="109"/>
                    </a:cubicBezTo>
                    <a:cubicBezTo>
                      <a:pt x="460" y="109"/>
                      <a:pt x="453" y="109"/>
                      <a:pt x="446" y="109"/>
                    </a:cubicBezTo>
                    <a:cubicBezTo>
                      <a:pt x="436" y="109"/>
                      <a:pt x="426" y="109"/>
                      <a:pt x="416" y="108"/>
                    </a:cubicBezTo>
                    <a:cubicBezTo>
                      <a:pt x="409" y="108"/>
                      <a:pt x="403" y="108"/>
                      <a:pt x="396" y="107"/>
                    </a:cubicBezTo>
                    <a:cubicBezTo>
                      <a:pt x="384" y="107"/>
                      <a:pt x="373" y="106"/>
                      <a:pt x="362" y="105"/>
                    </a:cubicBezTo>
                    <a:cubicBezTo>
                      <a:pt x="356" y="105"/>
                      <a:pt x="350" y="104"/>
                      <a:pt x="345" y="104"/>
                    </a:cubicBezTo>
                    <a:cubicBezTo>
                      <a:pt x="327" y="102"/>
                      <a:pt x="310" y="100"/>
                      <a:pt x="292" y="98"/>
                    </a:cubicBezTo>
                    <a:cubicBezTo>
                      <a:pt x="281" y="96"/>
                      <a:pt x="269" y="94"/>
                      <a:pt x="258" y="92"/>
                    </a:cubicBezTo>
                    <a:cubicBezTo>
                      <a:pt x="254" y="92"/>
                      <a:pt x="250" y="91"/>
                      <a:pt x="246" y="90"/>
                    </a:cubicBezTo>
                    <a:cubicBezTo>
                      <a:pt x="238" y="89"/>
                      <a:pt x="230" y="87"/>
                      <a:pt x="222" y="86"/>
                    </a:cubicBezTo>
                    <a:cubicBezTo>
                      <a:pt x="218" y="85"/>
                      <a:pt x="213" y="84"/>
                      <a:pt x="209" y="83"/>
                    </a:cubicBezTo>
                    <a:cubicBezTo>
                      <a:pt x="201" y="81"/>
                      <a:pt x="194" y="79"/>
                      <a:pt x="187" y="77"/>
                    </a:cubicBezTo>
                    <a:cubicBezTo>
                      <a:pt x="182" y="76"/>
                      <a:pt x="177" y="75"/>
                      <a:pt x="173" y="74"/>
                    </a:cubicBezTo>
                    <a:cubicBezTo>
                      <a:pt x="164" y="71"/>
                      <a:pt x="155" y="69"/>
                      <a:pt x="146" y="66"/>
                    </a:cubicBezTo>
                    <a:cubicBezTo>
                      <a:pt x="144" y="65"/>
                      <a:pt x="141" y="65"/>
                      <a:pt x="139" y="64"/>
                    </a:cubicBezTo>
                    <a:cubicBezTo>
                      <a:pt x="128" y="60"/>
                      <a:pt x="117" y="56"/>
                      <a:pt x="106" y="52"/>
                    </a:cubicBezTo>
                    <a:cubicBezTo>
                      <a:pt x="103" y="51"/>
                      <a:pt x="100" y="50"/>
                      <a:pt x="97" y="49"/>
                    </a:cubicBezTo>
                    <a:cubicBezTo>
                      <a:pt x="89" y="46"/>
                      <a:pt x="81" y="42"/>
                      <a:pt x="73" y="39"/>
                    </a:cubicBezTo>
                    <a:cubicBezTo>
                      <a:pt x="69" y="37"/>
                      <a:pt x="66" y="36"/>
                      <a:pt x="63" y="34"/>
                    </a:cubicBezTo>
                    <a:cubicBezTo>
                      <a:pt x="55" y="31"/>
                      <a:pt x="48" y="27"/>
                      <a:pt x="41" y="23"/>
                    </a:cubicBezTo>
                    <a:cubicBezTo>
                      <a:pt x="37" y="22"/>
                      <a:pt x="34" y="20"/>
                      <a:pt x="30" y="18"/>
                    </a:cubicBezTo>
                    <a:cubicBezTo>
                      <a:pt x="20" y="12"/>
                      <a:pt x="10" y="6"/>
                      <a:pt x="0" y="0"/>
                    </a:cubicBezTo>
                    <a:cubicBezTo>
                      <a:pt x="154" y="101"/>
                      <a:pt x="309" y="202"/>
                      <a:pt x="463" y="303"/>
                    </a:cubicBezTo>
                    <a:cubicBezTo>
                      <a:pt x="472" y="309"/>
                      <a:pt x="483" y="315"/>
                      <a:pt x="493" y="321"/>
                    </a:cubicBezTo>
                    <a:cubicBezTo>
                      <a:pt x="496" y="323"/>
                      <a:pt x="500" y="324"/>
                      <a:pt x="503" y="326"/>
                    </a:cubicBezTo>
                    <a:cubicBezTo>
                      <a:pt x="508" y="329"/>
                      <a:pt x="513" y="332"/>
                      <a:pt x="518" y="334"/>
                    </a:cubicBezTo>
                    <a:cubicBezTo>
                      <a:pt x="521" y="335"/>
                      <a:pt x="523" y="336"/>
                      <a:pt x="525" y="337"/>
                    </a:cubicBezTo>
                    <a:cubicBezTo>
                      <a:pt x="529" y="339"/>
                      <a:pt x="532" y="340"/>
                      <a:pt x="535" y="342"/>
                    </a:cubicBezTo>
                    <a:cubicBezTo>
                      <a:pt x="543" y="345"/>
                      <a:pt x="551" y="349"/>
                      <a:pt x="560" y="352"/>
                    </a:cubicBezTo>
                    <a:cubicBezTo>
                      <a:pt x="563" y="353"/>
                      <a:pt x="565" y="354"/>
                      <a:pt x="568" y="355"/>
                    </a:cubicBezTo>
                    <a:cubicBezTo>
                      <a:pt x="579" y="359"/>
                      <a:pt x="590" y="363"/>
                      <a:pt x="602" y="367"/>
                    </a:cubicBezTo>
                    <a:cubicBezTo>
                      <a:pt x="604" y="367"/>
                      <a:pt x="605" y="368"/>
                      <a:pt x="607" y="369"/>
                    </a:cubicBezTo>
                    <a:cubicBezTo>
                      <a:pt x="614" y="371"/>
                      <a:pt x="621" y="373"/>
                      <a:pt x="628" y="375"/>
                    </a:cubicBezTo>
                    <a:cubicBezTo>
                      <a:pt x="631" y="375"/>
                      <a:pt x="633" y="376"/>
                      <a:pt x="636" y="377"/>
                    </a:cubicBezTo>
                    <a:cubicBezTo>
                      <a:pt x="640" y="378"/>
                      <a:pt x="644" y="379"/>
                      <a:pt x="648" y="380"/>
                    </a:cubicBezTo>
                    <a:cubicBezTo>
                      <a:pt x="656" y="382"/>
                      <a:pt x="664" y="384"/>
                      <a:pt x="672" y="386"/>
                    </a:cubicBezTo>
                    <a:cubicBezTo>
                      <a:pt x="676" y="387"/>
                      <a:pt x="680" y="388"/>
                      <a:pt x="685" y="388"/>
                    </a:cubicBezTo>
                    <a:cubicBezTo>
                      <a:pt x="693" y="390"/>
                      <a:pt x="701" y="392"/>
                      <a:pt x="709" y="393"/>
                    </a:cubicBezTo>
                    <a:cubicBezTo>
                      <a:pt x="713" y="394"/>
                      <a:pt x="716" y="395"/>
                      <a:pt x="720" y="395"/>
                    </a:cubicBezTo>
                    <a:cubicBezTo>
                      <a:pt x="732" y="397"/>
                      <a:pt x="743" y="399"/>
                      <a:pt x="755" y="401"/>
                    </a:cubicBezTo>
                    <a:cubicBezTo>
                      <a:pt x="772" y="403"/>
                      <a:pt x="790" y="405"/>
                      <a:pt x="807" y="407"/>
                    </a:cubicBezTo>
                    <a:cubicBezTo>
                      <a:pt x="813" y="407"/>
                      <a:pt x="819" y="408"/>
                      <a:pt x="824" y="408"/>
                    </a:cubicBezTo>
                    <a:cubicBezTo>
                      <a:pt x="836" y="409"/>
                      <a:pt x="847" y="410"/>
                      <a:pt x="858" y="410"/>
                    </a:cubicBezTo>
                    <a:cubicBezTo>
                      <a:pt x="865" y="411"/>
                      <a:pt x="872" y="411"/>
                      <a:pt x="879" y="411"/>
                    </a:cubicBezTo>
                    <a:cubicBezTo>
                      <a:pt x="889" y="412"/>
                      <a:pt x="898" y="412"/>
                      <a:pt x="908" y="412"/>
                    </a:cubicBezTo>
                    <a:cubicBezTo>
                      <a:pt x="915" y="412"/>
                      <a:pt x="923" y="412"/>
                      <a:pt x="930" y="412"/>
                    </a:cubicBezTo>
                    <a:cubicBezTo>
                      <a:pt x="939" y="412"/>
                      <a:pt x="948" y="412"/>
                      <a:pt x="957" y="412"/>
                    </a:cubicBezTo>
                    <a:cubicBezTo>
                      <a:pt x="959" y="412"/>
                      <a:pt x="962" y="412"/>
                      <a:pt x="964" y="412"/>
                    </a:cubicBezTo>
                    <a:cubicBezTo>
                      <a:pt x="970" y="412"/>
                      <a:pt x="977" y="412"/>
                      <a:pt x="983" y="411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lumMod val="75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16" name="Freeform 89"/>
              <p:cNvSpPr>
                <a:spLocks/>
              </p:cNvSpPr>
              <p:nvPr/>
            </p:nvSpPr>
            <p:spPr bwMode="auto">
              <a:xfrm>
                <a:off x="5248181" y="3936230"/>
                <a:ext cx="3121025" cy="2352675"/>
              </a:xfrm>
              <a:custGeom>
                <a:avLst/>
                <a:gdLst>
                  <a:gd name="T0" fmla="*/ 871 w 1362"/>
                  <a:gd name="T1" fmla="*/ 884 h 1026"/>
                  <a:gd name="T2" fmla="*/ 514 w 1362"/>
                  <a:gd name="T3" fmla="*/ 877 h 1026"/>
                  <a:gd name="T4" fmla="*/ 167 w 1362"/>
                  <a:gd name="T5" fmla="*/ 736 h 1026"/>
                  <a:gd name="T6" fmla="*/ 28 w 1362"/>
                  <a:gd name="T7" fmla="*/ 557 h 1026"/>
                  <a:gd name="T8" fmla="*/ 8 w 1362"/>
                  <a:gd name="T9" fmla="*/ 459 h 1026"/>
                  <a:gd name="T10" fmla="*/ 284 w 1362"/>
                  <a:gd name="T11" fmla="*/ 0 h 1026"/>
                  <a:gd name="T12" fmla="*/ 273 w 1362"/>
                  <a:gd name="T13" fmla="*/ 9 h 1026"/>
                  <a:gd name="T14" fmla="*/ 213 w 1362"/>
                  <a:gd name="T15" fmla="*/ 57 h 1026"/>
                  <a:gd name="T16" fmla="*/ 85 w 1362"/>
                  <a:gd name="T17" fmla="*/ 235 h 1026"/>
                  <a:gd name="T18" fmla="*/ 81 w 1362"/>
                  <a:gd name="T19" fmla="*/ 402 h 1026"/>
                  <a:gd name="T20" fmla="*/ 96 w 1362"/>
                  <a:gd name="T21" fmla="*/ 433 h 1026"/>
                  <a:gd name="T22" fmla="*/ 488 w 1362"/>
                  <a:gd name="T23" fmla="*/ 634 h 1026"/>
                  <a:gd name="T24" fmla="*/ 862 w 1362"/>
                  <a:gd name="T25" fmla="*/ 633 h 1026"/>
                  <a:gd name="T26" fmla="*/ 853 w 1362"/>
                  <a:gd name="T27" fmla="*/ 416 h 1026"/>
                  <a:gd name="T28" fmla="*/ 1362 w 1362"/>
                  <a:gd name="T29" fmla="*/ 702 h 1026"/>
                  <a:gd name="T30" fmla="*/ 876 w 1362"/>
                  <a:gd name="T31" fmla="*/ 1026 h 1026"/>
                  <a:gd name="T32" fmla="*/ 871 w 1362"/>
                  <a:gd name="T33" fmla="*/ 884 h 10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62" h="1026">
                    <a:moveTo>
                      <a:pt x="871" y="884"/>
                    </a:moveTo>
                    <a:cubicBezTo>
                      <a:pt x="816" y="890"/>
                      <a:pt x="687" y="905"/>
                      <a:pt x="514" y="877"/>
                    </a:cubicBezTo>
                    <a:cubicBezTo>
                      <a:pt x="416" y="858"/>
                      <a:pt x="315" y="837"/>
                      <a:pt x="167" y="736"/>
                    </a:cubicBezTo>
                    <a:cubicBezTo>
                      <a:pt x="122" y="700"/>
                      <a:pt x="59" y="642"/>
                      <a:pt x="28" y="557"/>
                    </a:cubicBezTo>
                    <a:cubicBezTo>
                      <a:pt x="17" y="527"/>
                      <a:pt x="10" y="495"/>
                      <a:pt x="8" y="459"/>
                    </a:cubicBezTo>
                    <a:cubicBezTo>
                      <a:pt x="0" y="322"/>
                      <a:pt x="53" y="155"/>
                      <a:pt x="284" y="0"/>
                    </a:cubicBezTo>
                    <a:cubicBezTo>
                      <a:pt x="279" y="4"/>
                      <a:pt x="276" y="7"/>
                      <a:pt x="273" y="9"/>
                    </a:cubicBezTo>
                    <a:cubicBezTo>
                      <a:pt x="264" y="15"/>
                      <a:pt x="246" y="28"/>
                      <a:pt x="213" y="57"/>
                    </a:cubicBezTo>
                    <a:cubicBezTo>
                      <a:pt x="161" y="103"/>
                      <a:pt x="110" y="167"/>
                      <a:pt x="85" y="235"/>
                    </a:cubicBezTo>
                    <a:cubicBezTo>
                      <a:pt x="65" y="290"/>
                      <a:pt x="62" y="350"/>
                      <a:pt x="81" y="402"/>
                    </a:cubicBezTo>
                    <a:cubicBezTo>
                      <a:pt x="85" y="413"/>
                      <a:pt x="90" y="423"/>
                      <a:pt x="96" y="433"/>
                    </a:cubicBezTo>
                    <a:cubicBezTo>
                      <a:pt x="163" y="555"/>
                      <a:pt x="338" y="614"/>
                      <a:pt x="488" y="634"/>
                    </a:cubicBezTo>
                    <a:cubicBezTo>
                      <a:pt x="623" y="652"/>
                      <a:pt x="747" y="647"/>
                      <a:pt x="862" y="633"/>
                    </a:cubicBezTo>
                    <a:cubicBezTo>
                      <a:pt x="853" y="416"/>
                      <a:pt x="853" y="416"/>
                      <a:pt x="853" y="416"/>
                    </a:cubicBezTo>
                    <a:cubicBezTo>
                      <a:pt x="1362" y="702"/>
                      <a:pt x="1362" y="702"/>
                      <a:pt x="1362" y="702"/>
                    </a:cubicBezTo>
                    <a:cubicBezTo>
                      <a:pt x="876" y="1026"/>
                      <a:pt x="876" y="1026"/>
                      <a:pt x="876" y="1026"/>
                    </a:cubicBezTo>
                    <a:lnTo>
                      <a:pt x="871" y="88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17" name="Freeform 90"/>
              <p:cNvSpPr>
                <a:spLocks/>
              </p:cNvSpPr>
              <p:nvPr/>
            </p:nvSpPr>
            <p:spPr bwMode="auto">
              <a:xfrm>
                <a:off x="4232088" y="3255939"/>
                <a:ext cx="1693863" cy="2411413"/>
              </a:xfrm>
              <a:custGeom>
                <a:avLst/>
                <a:gdLst>
                  <a:gd name="T0" fmla="*/ 274 w 739"/>
                  <a:gd name="T1" fmla="*/ 1 h 1052"/>
                  <a:gd name="T2" fmla="*/ 234 w 739"/>
                  <a:gd name="T3" fmla="*/ 30 h 1052"/>
                  <a:gd name="T4" fmla="*/ 196 w 739"/>
                  <a:gd name="T5" fmla="*/ 60 h 1052"/>
                  <a:gd name="T6" fmla="*/ 166 w 739"/>
                  <a:gd name="T7" fmla="*/ 87 h 1052"/>
                  <a:gd name="T8" fmla="*/ 143 w 739"/>
                  <a:gd name="T9" fmla="*/ 109 h 1052"/>
                  <a:gd name="T10" fmla="*/ 130 w 739"/>
                  <a:gd name="T11" fmla="*/ 122 h 1052"/>
                  <a:gd name="T12" fmla="*/ 107 w 739"/>
                  <a:gd name="T13" fmla="*/ 150 h 1052"/>
                  <a:gd name="T14" fmla="*/ 87 w 739"/>
                  <a:gd name="T15" fmla="*/ 176 h 1052"/>
                  <a:gd name="T16" fmla="*/ 74 w 739"/>
                  <a:gd name="T17" fmla="*/ 194 h 1052"/>
                  <a:gd name="T18" fmla="*/ 64 w 739"/>
                  <a:gd name="T19" fmla="*/ 210 h 1052"/>
                  <a:gd name="T20" fmla="*/ 49 w 739"/>
                  <a:gd name="T21" fmla="*/ 237 h 1052"/>
                  <a:gd name="T22" fmla="*/ 35 w 739"/>
                  <a:gd name="T23" fmla="*/ 265 h 1052"/>
                  <a:gd name="T24" fmla="*/ 25 w 739"/>
                  <a:gd name="T25" fmla="*/ 290 h 1052"/>
                  <a:gd name="T26" fmla="*/ 22 w 739"/>
                  <a:gd name="T27" fmla="*/ 300 h 1052"/>
                  <a:gd name="T28" fmla="*/ 14 w 739"/>
                  <a:gd name="T29" fmla="*/ 327 h 1052"/>
                  <a:gd name="T30" fmla="*/ 8 w 739"/>
                  <a:gd name="T31" fmla="*/ 353 h 1052"/>
                  <a:gd name="T32" fmla="*/ 3 w 739"/>
                  <a:gd name="T33" fmla="*/ 383 h 1052"/>
                  <a:gd name="T34" fmla="*/ 1 w 739"/>
                  <a:gd name="T35" fmla="*/ 411 h 1052"/>
                  <a:gd name="T36" fmla="*/ 0 w 739"/>
                  <a:gd name="T37" fmla="*/ 436 h 1052"/>
                  <a:gd name="T38" fmla="*/ 20 w 739"/>
                  <a:gd name="T39" fmla="*/ 557 h 1052"/>
                  <a:gd name="T40" fmla="*/ 179 w 739"/>
                  <a:gd name="T41" fmla="*/ 749 h 1052"/>
                  <a:gd name="T42" fmla="*/ 622 w 739"/>
                  <a:gd name="T43" fmla="*/ 1039 h 1052"/>
                  <a:gd name="T44" fmla="*/ 463 w 739"/>
                  <a:gd name="T45" fmla="*/ 762 h 1052"/>
                  <a:gd name="T46" fmla="*/ 463 w 739"/>
                  <a:gd name="T47" fmla="*/ 732 h 1052"/>
                  <a:gd name="T48" fmla="*/ 464 w 739"/>
                  <a:gd name="T49" fmla="*/ 706 h 1052"/>
                  <a:gd name="T50" fmla="*/ 466 w 739"/>
                  <a:gd name="T51" fmla="*/ 681 h 1052"/>
                  <a:gd name="T52" fmla="*/ 472 w 739"/>
                  <a:gd name="T53" fmla="*/ 650 h 1052"/>
                  <a:gd name="T54" fmla="*/ 478 w 739"/>
                  <a:gd name="T55" fmla="*/ 622 h 1052"/>
                  <a:gd name="T56" fmla="*/ 487 w 739"/>
                  <a:gd name="T57" fmla="*/ 596 h 1052"/>
                  <a:gd name="T58" fmla="*/ 498 w 739"/>
                  <a:gd name="T59" fmla="*/ 568 h 1052"/>
                  <a:gd name="T60" fmla="*/ 513 w 739"/>
                  <a:gd name="T61" fmla="*/ 537 h 1052"/>
                  <a:gd name="T62" fmla="*/ 531 w 739"/>
                  <a:gd name="T63" fmla="*/ 505 h 1052"/>
                  <a:gd name="T64" fmla="*/ 549 w 739"/>
                  <a:gd name="T65" fmla="*/ 479 h 1052"/>
                  <a:gd name="T66" fmla="*/ 575 w 739"/>
                  <a:gd name="T67" fmla="*/ 446 h 1052"/>
                  <a:gd name="T68" fmla="*/ 600 w 739"/>
                  <a:gd name="T69" fmla="*/ 418 h 1052"/>
                  <a:gd name="T70" fmla="*/ 628 w 739"/>
                  <a:gd name="T71" fmla="*/ 390 h 1052"/>
                  <a:gd name="T72" fmla="*/ 680 w 739"/>
                  <a:gd name="T73" fmla="*/ 346 h 1052"/>
                  <a:gd name="T74" fmla="*/ 720 w 739"/>
                  <a:gd name="T75" fmla="*/ 316 h 1052"/>
                  <a:gd name="T76" fmla="*/ 276 w 739"/>
                  <a:gd name="T77" fmla="*/ 0 h 10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39" h="1052">
                    <a:moveTo>
                      <a:pt x="276" y="0"/>
                    </a:moveTo>
                    <a:cubicBezTo>
                      <a:pt x="275" y="0"/>
                      <a:pt x="275" y="1"/>
                      <a:pt x="274" y="1"/>
                    </a:cubicBezTo>
                    <a:cubicBezTo>
                      <a:pt x="269" y="5"/>
                      <a:pt x="264" y="9"/>
                      <a:pt x="258" y="12"/>
                    </a:cubicBezTo>
                    <a:cubicBezTo>
                      <a:pt x="250" y="18"/>
                      <a:pt x="241" y="24"/>
                      <a:pt x="234" y="30"/>
                    </a:cubicBezTo>
                    <a:cubicBezTo>
                      <a:pt x="228" y="34"/>
                      <a:pt x="223" y="38"/>
                      <a:pt x="218" y="42"/>
                    </a:cubicBezTo>
                    <a:cubicBezTo>
                      <a:pt x="211" y="48"/>
                      <a:pt x="203" y="54"/>
                      <a:pt x="196" y="60"/>
                    </a:cubicBezTo>
                    <a:cubicBezTo>
                      <a:pt x="196" y="60"/>
                      <a:pt x="196" y="60"/>
                      <a:pt x="195" y="61"/>
                    </a:cubicBezTo>
                    <a:cubicBezTo>
                      <a:pt x="185" y="69"/>
                      <a:pt x="175" y="78"/>
                      <a:pt x="166" y="87"/>
                    </a:cubicBezTo>
                    <a:cubicBezTo>
                      <a:pt x="163" y="89"/>
                      <a:pt x="161" y="92"/>
                      <a:pt x="158" y="94"/>
                    </a:cubicBezTo>
                    <a:cubicBezTo>
                      <a:pt x="153" y="99"/>
                      <a:pt x="148" y="104"/>
                      <a:pt x="143" y="109"/>
                    </a:cubicBezTo>
                    <a:cubicBezTo>
                      <a:pt x="141" y="111"/>
                      <a:pt x="140" y="113"/>
                      <a:pt x="138" y="114"/>
                    </a:cubicBezTo>
                    <a:cubicBezTo>
                      <a:pt x="135" y="117"/>
                      <a:pt x="133" y="120"/>
                      <a:pt x="130" y="122"/>
                    </a:cubicBezTo>
                    <a:cubicBezTo>
                      <a:pt x="124" y="129"/>
                      <a:pt x="118" y="136"/>
                      <a:pt x="113" y="143"/>
                    </a:cubicBezTo>
                    <a:cubicBezTo>
                      <a:pt x="111" y="145"/>
                      <a:pt x="109" y="147"/>
                      <a:pt x="107" y="150"/>
                    </a:cubicBezTo>
                    <a:cubicBezTo>
                      <a:pt x="106" y="151"/>
                      <a:pt x="105" y="152"/>
                      <a:pt x="104" y="153"/>
                    </a:cubicBezTo>
                    <a:cubicBezTo>
                      <a:pt x="98" y="160"/>
                      <a:pt x="92" y="168"/>
                      <a:pt x="87" y="176"/>
                    </a:cubicBezTo>
                    <a:cubicBezTo>
                      <a:pt x="85" y="177"/>
                      <a:pt x="84" y="179"/>
                      <a:pt x="83" y="181"/>
                    </a:cubicBezTo>
                    <a:cubicBezTo>
                      <a:pt x="80" y="186"/>
                      <a:pt x="77" y="190"/>
                      <a:pt x="74" y="194"/>
                    </a:cubicBezTo>
                    <a:cubicBezTo>
                      <a:pt x="72" y="197"/>
                      <a:pt x="70" y="200"/>
                      <a:pt x="69" y="202"/>
                    </a:cubicBezTo>
                    <a:cubicBezTo>
                      <a:pt x="67" y="205"/>
                      <a:pt x="65" y="208"/>
                      <a:pt x="64" y="210"/>
                    </a:cubicBezTo>
                    <a:cubicBezTo>
                      <a:pt x="59" y="218"/>
                      <a:pt x="55" y="226"/>
                      <a:pt x="51" y="233"/>
                    </a:cubicBezTo>
                    <a:cubicBezTo>
                      <a:pt x="50" y="235"/>
                      <a:pt x="49" y="236"/>
                      <a:pt x="49" y="237"/>
                    </a:cubicBezTo>
                    <a:cubicBezTo>
                      <a:pt x="48" y="237"/>
                      <a:pt x="48" y="237"/>
                      <a:pt x="48" y="238"/>
                    </a:cubicBezTo>
                    <a:cubicBezTo>
                      <a:pt x="43" y="247"/>
                      <a:pt x="39" y="256"/>
                      <a:pt x="35" y="265"/>
                    </a:cubicBezTo>
                    <a:cubicBezTo>
                      <a:pt x="34" y="267"/>
                      <a:pt x="33" y="270"/>
                      <a:pt x="32" y="272"/>
                    </a:cubicBezTo>
                    <a:cubicBezTo>
                      <a:pt x="30" y="278"/>
                      <a:pt x="27" y="284"/>
                      <a:pt x="25" y="290"/>
                    </a:cubicBezTo>
                    <a:cubicBezTo>
                      <a:pt x="25" y="291"/>
                      <a:pt x="25" y="292"/>
                      <a:pt x="24" y="292"/>
                    </a:cubicBezTo>
                    <a:cubicBezTo>
                      <a:pt x="23" y="295"/>
                      <a:pt x="23" y="297"/>
                      <a:pt x="22" y="300"/>
                    </a:cubicBezTo>
                    <a:cubicBezTo>
                      <a:pt x="20" y="306"/>
                      <a:pt x="18" y="313"/>
                      <a:pt x="16" y="319"/>
                    </a:cubicBezTo>
                    <a:cubicBezTo>
                      <a:pt x="15" y="322"/>
                      <a:pt x="14" y="325"/>
                      <a:pt x="14" y="327"/>
                    </a:cubicBezTo>
                    <a:cubicBezTo>
                      <a:pt x="12" y="334"/>
                      <a:pt x="10" y="340"/>
                      <a:pt x="9" y="346"/>
                    </a:cubicBezTo>
                    <a:cubicBezTo>
                      <a:pt x="9" y="349"/>
                      <a:pt x="8" y="351"/>
                      <a:pt x="8" y="353"/>
                    </a:cubicBezTo>
                    <a:cubicBezTo>
                      <a:pt x="6" y="362"/>
                      <a:pt x="5" y="370"/>
                      <a:pt x="4" y="378"/>
                    </a:cubicBezTo>
                    <a:cubicBezTo>
                      <a:pt x="3" y="380"/>
                      <a:pt x="3" y="382"/>
                      <a:pt x="3" y="383"/>
                    </a:cubicBezTo>
                    <a:cubicBezTo>
                      <a:pt x="2" y="390"/>
                      <a:pt x="2" y="397"/>
                      <a:pt x="1" y="403"/>
                    </a:cubicBezTo>
                    <a:cubicBezTo>
                      <a:pt x="1" y="406"/>
                      <a:pt x="1" y="408"/>
                      <a:pt x="1" y="411"/>
                    </a:cubicBezTo>
                    <a:cubicBezTo>
                      <a:pt x="0" y="417"/>
                      <a:pt x="0" y="423"/>
                      <a:pt x="0" y="428"/>
                    </a:cubicBezTo>
                    <a:cubicBezTo>
                      <a:pt x="0" y="431"/>
                      <a:pt x="0" y="433"/>
                      <a:pt x="0" y="436"/>
                    </a:cubicBezTo>
                    <a:cubicBezTo>
                      <a:pt x="0" y="444"/>
                      <a:pt x="0" y="451"/>
                      <a:pt x="1" y="459"/>
                    </a:cubicBezTo>
                    <a:cubicBezTo>
                      <a:pt x="2" y="495"/>
                      <a:pt x="9" y="527"/>
                      <a:pt x="20" y="557"/>
                    </a:cubicBezTo>
                    <a:cubicBezTo>
                      <a:pt x="52" y="642"/>
                      <a:pt x="114" y="700"/>
                      <a:pt x="160" y="736"/>
                    </a:cubicBezTo>
                    <a:cubicBezTo>
                      <a:pt x="166" y="740"/>
                      <a:pt x="173" y="745"/>
                      <a:pt x="179" y="749"/>
                    </a:cubicBezTo>
                    <a:cubicBezTo>
                      <a:pt x="333" y="850"/>
                      <a:pt x="487" y="951"/>
                      <a:pt x="642" y="1052"/>
                    </a:cubicBezTo>
                    <a:cubicBezTo>
                      <a:pt x="635" y="1048"/>
                      <a:pt x="629" y="1043"/>
                      <a:pt x="622" y="1039"/>
                    </a:cubicBezTo>
                    <a:cubicBezTo>
                      <a:pt x="577" y="1003"/>
                      <a:pt x="514" y="945"/>
                      <a:pt x="483" y="860"/>
                    </a:cubicBezTo>
                    <a:cubicBezTo>
                      <a:pt x="472" y="830"/>
                      <a:pt x="465" y="798"/>
                      <a:pt x="463" y="762"/>
                    </a:cubicBezTo>
                    <a:cubicBezTo>
                      <a:pt x="463" y="754"/>
                      <a:pt x="463" y="746"/>
                      <a:pt x="463" y="739"/>
                    </a:cubicBezTo>
                    <a:cubicBezTo>
                      <a:pt x="463" y="736"/>
                      <a:pt x="463" y="734"/>
                      <a:pt x="463" y="732"/>
                    </a:cubicBezTo>
                    <a:cubicBezTo>
                      <a:pt x="463" y="726"/>
                      <a:pt x="463" y="720"/>
                      <a:pt x="463" y="714"/>
                    </a:cubicBezTo>
                    <a:cubicBezTo>
                      <a:pt x="463" y="711"/>
                      <a:pt x="463" y="709"/>
                      <a:pt x="464" y="706"/>
                    </a:cubicBezTo>
                    <a:cubicBezTo>
                      <a:pt x="464" y="700"/>
                      <a:pt x="465" y="693"/>
                      <a:pt x="466" y="686"/>
                    </a:cubicBezTo>
                    <a:cubicBezTo>
                      <a:pt x="466" y="684"/>
                      <a:pt x="466" y="683"/>
                      <a:pt x="466" y="681"/>
                    </a:cubicBezTo>
                    <a:cubicBezTo>
                      <a:pt x="467" y="673"/>
                      <a:pt x="469" y="665"/>
                      <a:pt x="470" y="656"/>
                    </a:cubicBezTo>
                    <a:cubicBezTo>
                      <a:pt x="471" y="654"/>
                      <a:pt x="471" y="652"/>
                      <a:pt x="472" y="650"/>
                    </a:cubicBezTo>
                    <a:cubicBezTo>
                      <a:pt x="473" y="643"/>
                      <a:pt x="474" y="637"/>
                      <a:pt x="476" y="630"/>
                    </a:cubicBezTo>
                    <a:cubicBezTo>
                      <a:pt x="477" y="628"/>
                      <a:pt x="478" y="625"/>
                      <a:pt x="478" y="622"/>
                    </a:cubicBezTo>
                    <a:cubicBezTo>
                      <a:pt x="480" y="616"/>
                      <a:pt x="482" y="609"/>
                      <a:pt x="484" y="603"/>
                    </a:cubicBezTo>
                    <a:cubicBezTo>
                      <a:pt x="485" y="600"/>
                      <a:pt x="486" y="598"/>
                      <a:pt x="487" y="596"/>
                    </a:cubicBezTo>
                    <a:cubicBezTo>
                      <a:pt x="489" y="589"/>
                      <a:pt x="492" y="581"/>
                      <a:pt x="495" y="574"/>
                    </a:cubicBezTo>
                    <a:cubicBezTo>
                      <a:pt x="496" y="572"/>
                      <a:pt x="497" y="570"/>
                      <a:pt x="498" y="568"/>
                    </a:cubicBezTo>
                    <a:cubicBezTo>
                      <a:pt x="502" y="558"/>
                      <a:pt x="506" y="549"/>
                      <a:pt x="511" y="540"/>
                    </a:cubicBezTo>
                    <a:cubicBezTo>
                      <a:pt x="512" y="539"/>
                      <a:pt x="512" y="538"/>
                      <a:pt x="513" y="537"/>
                    </a:cubicBezTo>
                    <a:cubicBezTo>
                      <a:pt x="517" y="529"/>
                      <a:pt x="522" y="521"/>
                      <a:pt x="526" y="513"/>
                    </a:cubicBezTo>
                    <a:cubicBezTo>
                      <a:pt x="528" y="511"/>
                      <a:pt x="530" y="508"/>
                      <a:pt x="531" y="505"/>
                    </a:cubicBezTo>
                    <a:cubicBezTo>
                      <a:pt x="536" y="498"/>
                      <a:pt x="540" y="491"/>
                      <a:pt x="545" y="484"/>
                    </a:cubicBezTo>
                    <a:cubicBezTo>
                      <a:pt x="547" y="482"/>
                      <a:pt x="548" y="480"/>
                      <a:pt x="549" y="479"/>
                    </a:cubicBezTo>
                    <a:cubicBezTo>
                      <a:pt x="555" y="470"/>
                      <a:pt x="562" y="461"/>
                      <a:pt x="569" y="452"/>
                    </a:cubicBezTo>
                    <a:cubicBezTo>
                      <a:pt x="571" y="450"/>
                      <a:pt x="573" y="448"/>
                      <a:pt x="575" y="446"/>
                    </a:cubicBezTo>
                    <a:cubicBezTo>
                      <a:pt x="581" y="439"/>
                      <a:pt x="587" y="432"/>
                      <a:pt x="593" y="425"/>
                    </a:cubicBezTo>
                    <a:cubicBezTo>
                      <a:pt x="596" y="423"/>
                      <a:pt x="598" y="420"/>
                      <a:pt x="600" y="418"/>
                    </a:cubicBezTo>
                    <a:cubicBezTo>
                      <a:pt x="607" y="411"/>
                      <a:pt x="614" y="404"/>
                      <a:pt x="621" y="397"/>
                    </a:cubicBezTo>
                    <a:cubicBezTo>
                      <a:pt x="624" y="394"/>
                      <a:pt x="626" y="392"/>
                      <a:pt x="628" y="390"/>
                    </a:cubicBezTo>
                    <a:cubicBezTo>
                      <a:pt x="638" y="381"/>
                      <a:pt x="648" y="372"/>
                      <a:pt x="659" y="363"/>
                    </a:cubicBezTo>
                    <a:cubicBezTo>
                      <a:pt x="666" y="357"/>
                      <a:pt x="673" y="351"/>
                      <a:pt x="680" y="346"/>
                    </a:cubicBezTo>
                    <a:cubicBezTo>
                      <a:pt x="686" y="341"/>
                      <a:pt x="691" y="337"/>
                      <a:pt x="696" y="333"/>
                    </a:cubicBezTo>
                    <a:cubicBezTo>
                      <a:pt x="704" y="327"/>
                      <a:pt x="712" y="321"/>
                      <a:pt x="720" y="316"/>
                    </a:cubicBezTo>
                    <a:cubicBezTo>
                      <a:pt x="727" y="311"/>
                      <a:pt x="732" y="307"/>
                      <a:pt x="739" y="303"/>
                    </a:cubicBezTo>
                    <a:lnTo>
                      <a:pt x="276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lumMod val="75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27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</p:grpSp>
        <p:sp>
          <p:nvSpPr>
            <p:cNvPr id="12" name="Freeform 91"/>
            <p:cNvSpPr>
              <a:spLocks/>
            </p:cNvSpPr>
            <p:nvPr/>
          </p:nvSpPr>
          <p:spPr bwMode="auto">
            <a:xfrm>
              <a:off x="4187333" y="3354392"/>
              <a:ext cx="2141141" cy="1929606"/>
            </a:xfrm>
            <a:custGeom>
              <a:avLst/>
              <a:gdLst>
                <a:gd name="T0" fmla="*/ 1114 w 1150"/>
                <a:gd name="T1" fmla="*/ 210 h 1036"/>
                <a:gd name="T2" fmla="*/ 976 w 1150"/>
                <a:gd name="T3" fmla="*/ 49 h 1036"/>
                <a:gd name="T4" fmla="*/ 686 w 1150"/>
                <a:gd name="T5" fmla="*/ 70 h 1036"/>
                <a:gd name="T6" fmla="*/ 381 w 1150"/>
                <a:gd name="T7" fmla="*/ 292 h 1036"/>
                <a:gd name="T8" fmla="*/ 163 w 1150"/>
                <a:gd name="T9" fmla="*/ 574 h 1036"/>
                <a:gd name="T10" fmla="*/ 60 w 1150"/>
                <a:gd name="T11" fmla="*/ 524 h 1036"/>
                <a:gd name="T12" fmla="*/ 0 w 1150"/>
                <a:gd name="T13" fmla="*/ 1036 h 1036"/>
                <a:gd name="T14" fmla="*/ 504 w 1150"/>
                <a:gd name="T15" fmla="*/ 740 h 1036"/>
                <a:gd name="T16" fmla="*/ 346 w 1150"/>
                <a:gd name="T17" fmla="*/ 663 h 1036"/>
                <a:gd name="T18" fmla="*/ 568 w 1150"/>
                <a:gd name="T19" fmla="*/ 365 h 1036"/>
                <a:gd name="T20" fmla="*/ 942 w 1150"/>
                <a:gd name="T21" fmla="*/ 129 h 1036"/>
                <a:gd name="T22" fmla="*/ 1088 w 1150"/>
                <a:gd name="T23" fmla="*/ 197 h 1036"/>
                <a:gd name="T24" fmla="*/ 1115 w 1150"/>
                <a:gd name="T25" fmla="*/ 250 h 1036"/>
                <a:gd name="T26" fmla="*/ 1137 w 1150"/>
                <a:gd name="T27" fmla="*/ 367 h 1036"/>
                <a:gd name="T28" fmla="*/ 1130 w 1150"/>
                <a:gd name="T29" fmla="*/ 559 h 1036"/>
                <a:gd name="T30" fmla="*/ 1137 w 1150"/>
                <a:gd name="T31" fmla="*/ 473 h 1036"/>
                <a:gd name="T32" fmla="*/ 1114 w 1150"/>
                <a:gd name="T33" fmla="*/ 210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50" h="1036">
                  <a:moveTo>
                    <a:pt x="1114" y="210"/>
                  </a:moveTo>
                  <a:cubicBezTo>
                    <a:pt x="1084" y="127"/>
                    <a:pt x="1032" y="75"/>
                    <a:pt x="976" y="49"/>
                  </a:cubicBezTo>
                  <a:cubicBezTo>
                    <a:pt x="873" y="0"/>
                    <a:pt x="757" y="39"/>
                    <a:pt x="686" y="70"/>
                  </a:cubicBezTo>
                  <a:cubicBezTo>
                    <a:pt x="527" y="149"/>
                    <a:pt x="452" y="221"/>
                    <a:pt x="381" y="292"/>
                  </a:cubicBezTo>
                  <a:cubicBezTo>
                    <a:pt x="258" y="419"/>
                    <a:pt x="192" y="528"/>
                    <a:pt x="163" y="574"/>
                  </a:cubicBezTo>
                  <a:cubicBezTo>
                    <a:pt x="60" y="524"/>
                    <a:pt x="60" y="524"/>
                    <a:pt x="60" y="524"/>
                  </a:cubicBezTo>
                  <a:cubicBezTo>
                    <a:pt x="0" y="1036"/>
                    <a:pt x="0" y="1036"/>
                    <a:pt x="0" y="1036"/>
                  </a:cubicBezTo>
                  <a:cubicBezTo>
                    <a:pt x="504" y="740"/>
                    <a:pt x="504" y="740"/>
                    <a:pt x="504" y="740"/>
                  </a:cubicBezTo>
                  <a:cubicBezTo>
                    <a:pt x="346" y="663"/>
                    <a:pt x="346" y="663"/>
                    <a:pt x="346" y="663"/>
                  </a:cubicBezTo>
                  <a:cubicBezTo>
                    <a:pt x="405" y="566"/>
                    <a:pt x="474" y="466"/>
                    <a:pt x="568" y="365"/>
                  </a:cubicBezTo>
                  <a:cubicBezTo>
                    <a:pt x="671" y="253"/>
                    <a:pt x="816" y="136"/>
                    <a:pt x="942" y="129"/>
                  </a:cubicBezTo>
                  <a:cubicBezTo>
                    <a:pt x="1003" y="124"/>
                    <a:pt x="1056" y="151"/>
                    <a:pt x="1088" y="197"/>
                  </a:cubicBezTo>
                  <a:cubicBezTo>
                    <a:pt x="1099" y="213"/>
                    <a:pt x="1108" y="231"/>
                    <a:pt x="1115" y="250"/>
                  </a:cubicBezTo>
                  <a:cubicBezTo>
                    <a:pt x="1129" y="286"/>
                    <a:pt x="1135" y="328"/>
                    <a:pt x="1137" y="367"/>
                  </a:cubicBezTo>
                  <a:cubicBezTo>
                    <a:pt x="1141" y="485"/>
                    <a:pt x="1128" y="556"/>
                    <a:pt x="1130" y="559"/>
                  </a:cubicBezTo>
                  <a:cubicBezTo>
                    <a:pt x="1131" y="545"/>
                    <a:pt x="1136" y="487"/>
                    <a:pt x="1137" y="473"/>
                  </a:cubicBezTo>
                  <a:cubicBezTo>
                    <a:pt x="1150" y="364"/>
                    <a:pt x="1139" y="277"/>
                    <a:pt x="1114" y="2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74295" tIns="37148" rIns="74295" bIns="37148" numCol="1" anchor="t" anchorCtr="0" compatLnSpc="1">
              <a:prstTxWarp prst="textNoShape">
                <a:avLst/>
              </a:prstTxWarp>
            </a:bodyPr>
            <a:lstStyle/>
            <a:p>
              <a:endParaRPr lang="id-ID" sz="1463"/>
            </a:p>
          </p:txBody>
        </p:sp>
      </p:grpSp>
      <p:cxnSp>
        <p:nvCxnSpPr>
          <p:cNvPr id="18" name="Straight Connector 17"/>
          <p:cNvCxnSpPr/>
          <p:nvPr/>
        </p:nvCxnSpPr>
        <p:spPr>
          <a:xfrm>
            <a:off x="3719613" y="2568484"/>
            <a:ext cx="3107678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717197" y="2202430"/>
            <a:ext cx="16946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Message Support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717196" y="2471618"/>
            <a:ext cx="32812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latin typeface="Lato Light" panose="020F0302020204030203" pitchFamily="34" charset="0"/>
                <a:cs typeface="Lato Light"/>
              </a:rPr>
              <a:t>Lorem ipsum dolor sit amet, consectetur adipiscing </a:t>
            </a:r>
            <a:r>
              <a:rPr lang="pt-BR" sz="1200">
                <a:solidFill>
                  <a:schemeClr val="tx2"/>
                </a:solidFill>
                <a:latin typeface="Lato Light" panose="020F0302020204030203" pitchFamily="34" charset="0"/>
                <a:cs typeface="Lato Light"/>
              </a:rPr>
              <a:t>elit.</a:t>
            </a:r>
            <a:r>
              <a:rPr lang="en-US" sz="1200">
                <a:solidFill>
                  <a:schemeClr val="tx2"/>
                </a:solidFill>
              </a:rPr>
              <a:t> Pellentesque consequat libero tempus feli </a:t>
            </a:r>
            <a:r>
              <a:rPr lang="pt-BR" sz="1200">
                <a:solidFill>
                  <a:schemeClr val="tx2"/>
                </a:solidFill>
                <a:latin typeface="Lato Light" panose="020F0302020204030203" pitchFamily="34" charset="0"/>
                <a:cs typeface="Lato Light"/>
              </a:rPr>
              <a:t>dolor sit amet</a:t>
            </a:r>
            <a:r>
              <a:rPr lang="en-US" sz="1200">
                <a:solidFill>
                  <a:schemeClr val="tx2"/>
                </a:solidFill>
              </a:rPr>
              <a:t>. </a:t>
            </a:r>
            <a:endParaRPr lang="en-US" sz="1200" b="1" dirty="0">
              <a:solidFill>
                <a:schemeClr val="tx2"/>
              </a:solidFill>
              <a:latin typeface="Lato Light" panose="020F0302020204030203" pitchFamily="34" charset="0"/>
              <a:cs typeface="Lato Ligh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101576" y="3528673"/>
            <a:ext cx="13516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Service Good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101575" y="3797861"/>
            <a:ext cx="31316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>
                <a:solidFill>
                  <a:schemeClr val="tx2"/>
                </a:solidFill>
                <a:latin typeface="Lato Light" panose="020F0302020204030203" pitchFamily="34" charset="0"/>
                <a:cs typeface="Lato Light"/>
              </a:rPr>
              <a:t>Lorem ipsum dolor sit amet, consectetur adipiscing elit.</a:t>
            </a:r>
            <a:r>
              <a:rPr lang="en-US" sz="1200">
                <a:solidFill>
                  <a:schemeClr val="tx2"/>
                </a:solidFill>
              </a:rPr>
              <a:t> Pellentesque consequat libero tempus feli </a:t>
            </a:r>
            <a:r>
              <a:rPr lang="pt-BR" sz="1200">
                <a:solidFill>
                  <a:schemeClr val="tx2"/>
                </a:solidFill>
                <a:latin typeface="Lato Light" panose="020F0302020204030203" pitchFamily="34" charset="0"/>
                <a:cs typeface="Lato Light"/>
              </a:rPr>
              <a:t>dolor sit amet</a:t>
            </a:r>
            <a:r>
              <a:rPr lang="en-US" sz="1200">
                <a:solidFill>
                  <a:schemeClr val="tx2"/>
                </a:solidFill>
              </a:rPr>
              <a:t>.</a:t>
            </a:r>
            <a:endParaRPr lang="en-US" sz="1200" b="1">
              <a:solidFill>
                <a:schemeClr val="tx2"/>
              </a:solidFill>
              <a:latin typeface="Lato Light" panose="020F0302020204030203" pitchFamily="34" charset="0"/>
              <a:cs typeface="Lato Ligh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673850" y="4713380"/>
            <a:ext cx="14927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E-Mail Support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673849" y="4982568"/>
            <a:ext cx="3225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>
                <a:solidFill>
                  <a:schemeClr val="tx2"/>
                </a:solidFill>
                <a:latin typeface="Lato Light" panose="020F0302020204030203" pitchFamily="34" charset="0"/>
                <a:cs typeface="Lato Light"/>
              </a:rPr>
              <a:t>Lorem ipsum dolor sit amet, consectetur adipiscing elit.</a:t>
            </a:r>
            <a:r>
              <a:rPr lang="en-US" sz="1200">
                <a:solidFill>
                  <a:schemeClr val="tx2"/>
                </a:solidFill>
              </a:rPr>
              <a:t> Pellentesque consequat libero tempus feli </a:t>
            </a:r>
            <a:r>
              <a:rPr lang="pt-BR" sz="1200">
                <a:solidFill>
                  <a:schemeClr val="tx2"/>
                </a:solidFill>
                <a:latin typeface="Lato Light" panose="020F0302020204030203" pitchFamily="34" charset="0"/>
                <a:cs typeface="Lato Light"/>
              </a:rPr>
              <a:t>dolor sit amet</a:t>
            </a:r>
            <a:r>
              <a:rPr lang="en-US" sz="1200">
                <a:solidFill>
                  <a:schemeClr val="tx2"/>
                </a:solidFill>
              </a:rPr>
              <a:t>.</a:t>
            </a:r>
            <a:endParaRPr lang="en-US" sz="1200" b="1">
              <a:solidFill>
                <a:schemeClr val="tx2"/>
              </a:solidFill>
              <a:latin typeface="Lato Light" panose="020F0302020204030203" pitchFamily="34" charset="0"/>
              <a:cs typeface="Lato Light"/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>
            <a:off x="4318746" y="3888991"/>
            <a:ext cx="2855111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580598" y="5090822"/>
            <a:ext cx="4141215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Freeform 102"/>
          <p:cNvSpPr>
            <a:spLocks noChangeAspect="1" noChangeArrowheads="1"/>
          </p:cNvSpPr>
          <p:nvPr/>
        </p:nvSpPr>
        <p:spPr bwMode="auto">
          <a:xfrm>
            <a:off x="7475610" y="3636408"/>
            <a:ext cx="512433" cy="458014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1050" dirty="0"/>
          </a:p>
        </p:txBody>
      </p:sp>
      <p:sp>
        <p:nvSpPr>
          <p:cNvPr id="28" name="Freeform 237"/>
          <p:cNvSpPr>
            <a:spLocks noChangeAspect="1" noChangeArrowheads="1"/>
          </p:cNvSpPr>
          <p:nvPr/>
        </p:nvSpPr>
        <p:spPr bwMode="auto">
          <a:xfrm>
            <a:off x="8042447" y="4892240"/>
            <a:ext cx="549528" cy="403694"/>
          </a:xfrm>
          <a:custGeom>
            <a:avLst/>
            <a:gdLst>
              <a:gd name="T0" fmla="*/ 586 w 1347"/>
              <a:gd name="T1" fmla="*/ 602 h 987"/>
              <a:gd name="T2" fmla="*/ 502 w 1347"/>
              <a:gd name="T3" fmla="*/ 535 h 987"/>
              <a:gd name="T4" fmla="*/ 42 w 1347"/>
              <a:gd name="T5" fmla="*/ 117 h 987"/>
              <a:gd name="T6" fmla="*/ 17 w 1347"/>
              <a:gd name="T7" fmla="*/ 33 h 987"/>
              <a:gd name="T8" fmla="*/ 92 w 1347"/>
              <a:gd name="T9" fmla="*/ 0 h 987"/>
              <a:gd name="T10" fmla="*/ 1255 w 1347"/>
              <a:gd name="T11" fmla="*/ 0 h 987"/>
              <a:gd name="T12" fmla="*/ 1330 w 1347"/>
              <a:gd name="T13" fmla="*/ 41 h 987"/>
              <a:gd name="T14" fmla="*/ 1305 w 1347"/>
              <a:gd name="T15" fmla="*/ 125 h 987"/>
              <a:gd name="T16" fmla="*/ 803 w 1347"/>
              <a:gd name="T17" fmla="*/ 576 h 987"/>
              <a:gd name="T18" fmla="*/ 586 w 1347"/>
              <a:gd name="T19" fmla="*/ 602 h 987"/>
              <a:gd name="T20" fmla="*/ 92 w 1347"/>
              <a:gd name="T21" fmla="*/ 986 h 987"/>
              <a:gd name="T22" fmla="*/ 0 w 1347"/>
              <a:gd name="T23" fmla="*/ 894 h 987"/>
              <a:gd name="T24" fmla="*/ 0 w 1347"/>
              <a:gd name="T25" fmla="*/ 225 h 987"/>
              <a:gd name="T26" fmla="*/ 42 w 1347"/>
              <a:gd name="T27" fmla="*/ 217 h 987"/>
              <a:gd name="T28" fmla="*/ 234 w 1347"/>
              <a:gd name="T29" fmla="*/ 409 h 987"/>
              <a:gd name="T30" fmla="*/ 251 w 1347"/>
              <a:gd name="T31" fmla="*/ 493 h 987"/>
              <a:gd name="T32" fmla="*/ 109 w 1347"/>
              <a:gd name="T33" fmla="*/ 827 h 987"/>
              <a:gd name="T34" fmla="*/ 126 w 1347"/>
              <a:gd name="T35" fmla="*/ 827 h 987"/>
              <a:gd name="T36" fmla="*/ 318 w 1347"/>
              <a:gd name="T37" fmla="*/ 576 h 987"/>
              <a:gd name="T38" fmla="*/ 393 w 1347"/>
              <a:gd name="T39" fmla="*/ 568 h 987"/>
              <a:gd name="T40" fmla="*/ 477 w 1347"/>
              <a:gd name="T41" fmla="*/ 643 h 987"/>
              <a:gd name="T42" fmla="*/ 569 w 1347"/>
              <a:gd name="T43" fmla="*/ 694 h 987"/>
              <a:gd name="T44" fmla="*/ 820 w 1347"/>
              <a:gd name="T45" fmla="*/ 677 h 987"/>
              <a:gd name="T46" fmla="*/ 945 w 1347"/>
              <a:gd name="T47" fmla="*/ 568 h 987"/>
              <a:gd name="T48" fmla="*/ 1020 w 1347"/>
              <a:gd name="T49" fmla="*/ 576 h 987"/>
              <a:gd name="T50" fmla="*/ 1229 w 1347"/>
              <a:gd name="T51" fmla="*/ 853 h 987"/>
              <a:gd name="T52" fmla="*/ 1238 w 1347"/>
              <a:gd name="T53" fmla="*/ 844 h 987"/>
              <a:gd name="T54" fmla="*/ 1096 w 1347"/>
              <a:gd name="T55" fmla="*/ 493 h 987"/>
              <a:gd name="T56" fmla="*/ 1112 w 1347"/>
              <a:gd name="T57" fmla="*/ 409 h 987"/>
              <a:gd name="T58" fmla="*/ 1313 w 1347"/>
              <a:gd name="T59" fmla="*/ 217 h 987"/>
              <a:gd name="T60" fmla="*/ 1346 w 1347"/>
              <a:gd name="T61" fmla="*/ 225 h 987"/>
              <a:gd name="T62" fmla="*/ 1346 w 1347"/>
              <a:gd name="T63" fmla="*/ 903 h 987"/>
              <a:gd name="T64" fmla="*/ 1246 w 1347"/>
              <a:gd name="T65" fmla="*/ 986 h 987"/>
              <a:gd name="T66" fmla="*/ 92 w 1347"/>
              <a:gd name="T67" fmla="*/ 986 h 987"/>
              <a:gd name="T68" fmla="*/ 92 w 1347"/>
              <a:gd name="T69" fmla="*/ 986 h 987"/>
              <a:gd name="T70" fmla="*/ 92 w 1347"/>
              <a:gd name="T71" fmla="*/ 986 h 9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347" h="987">
                <a:moveTo>
                  <a:pt x="586" y="602"/>
                </a:moveTo>
                <a:cubicBezTo>
                  <a:pt x="561" y="585"/>
                  <a:pt x="519" y="560"/>
                  <a:pt x="502" y="535"/>
                </a:cubicBezTo>
                <a:cubicBezTo>
                  <a:pt x="42" y="117"/>
                  <a:pt x="42" y="117"/>
                  <a:pt x="42" y="117"/>
                </a:cubicBezTo>
                <a:cubicBezTo>
                  <a:pt x="26" y="100"/>
                  <a:pt x="9" y="58"/>
                  <a:pt x="17" y="33"/>
                </a:cubicBezTo>
                <a:cubicBezTo>
                  <a:pt x="34" y="17"/>
                  <a:pt x="51" y="0"/>
                  <a:pt x="92" y="0"/>
                </a:cubicBezTo>
                <a:cubicBezTo>
                  <a:pt x="1255" y="0"/>
                  <a:pt x="1255" y="0"/>
                  <a:pt x="1255" y="0"/>
                </a:cubicBezTo>
                <a:cubicBezTo>
                  <a:pt x="1255" y="0"/>
                  <a:pt x="1305" y="0"/>
                  <a:pt x="1330" y="41"/>
                </a:cubicBezTo>
                <a:cubicBezTo>
                  <a:pt x="1346" y="67"/>
                  <a:pt x="1330" y="108"/>
                  <a:pt x="1305" y="125"/>
                </a:cubicBezTo>
                <a:cubicBezTo>
                  <a:pt x="803" y="576"/>
                  <a:pt x="803" y="576"/>
                  <a:pt x="803" y="576"/>
                </a:cubicBezTo>
                <a:cubicBezTo>
                  <a:pt x="803" y="576"/>
                  <a:pt x="711" y="652"/>
                  <a:pt x="586" y="602"/>
                </a:cubicBezTo>
                <a:close/>
                <a:moveTo>
                  <a:pt x="92" y="986"/>
                </a:moveTo>
                <a:cubicBezTo>
                  <a:pt x="92" y="986"/>
                  <a:pt x="0" y="978"/>
                  <a:pt x="0" y="894"/>
                </a:cubicBezTo>
                <a:cubicBezTo>
                  <a:pt x="0" y="225"/>
                  <a:pt x="0" y="225"/>
                  <a:pt x="0" y="225"/>
                </a:cubicBezTo>
                <a:cubicBezTo>
                  <a:pt x="0" y="200"/>
                  <a:pt x="17" y="192"/>
                  <a:pt x="42" y="217"/>
                </a:cubicBezTo>
                <a:cubicBezTo>
                  <a:pt x="234" y="409"/>
                  <a:pt x="234" y="409"/>
                  <a:pt x="234" y="409"/>
                </a:cubicBezTo>
                <a:cubicBezTo>
                  <a:pt x="260" y="426"/>
                  <a:pt x="268" y="468"/>
                  <a:pt x="251" y="493"/>
                </a:cubicBezTo>
                <a:cubicBezTo>
                  <a:pt x="109" y="827"/>
                  <a:pt x="109" y="827"/>
                  <a:pt x="109" y="827"/>
                </a:cubicBezTo>
                <a:cubicBezTo>
                  <a:pt x="101" y="853"/>
                  <a:pt x="109" y="853"/>
                  <a:pt x="126" y="827"/>
                </a:cubicBezTo>
                <a:cubicBezTo>
                  <a:pt x="318" y="576"/>
                  <a:pt x="318" y="576"/>
                  <a:pt x="318" y="576"/>
                </a:cubicBezTo>
                <a:cubicBezTo>
                  <a:pt x="343" y="552"/>
                  <a:pt x="368" y="552"/>
                  <a:pt x="393" y="568"/>
                </a:cubicBezTo>
                <a:cubicBezTo>
                  <a:pt x="477" y="643"/>
                  <a:pt x="477" y="643"/>
                  <a:pt x="477" y="643"/>
                </a:cubicBezTo>
                <a:cubicBezTo>
                  <a:pt x="502" y="660"/>
                  <a:pt x="544" y="685"/>
                  <a:pt x="569" y="694"/>
                </a:cubicBezTo>
                <a:cubicBezTo>
                  <a:pt x="636" y="710"/>
                  <a:pt x="744" y="735"/>
                  <a:pt x="820" y="677"/>
                </a:cubicBezTo>
                <a:cubicBezTo>
                  <a:pt x="945" y="568"/>
                  <a:pt x="945" y="568"/>
                  <a:pt x="945" y="568"/>
                </a:cubicBezTo>
                <a:cubicBezTo>
                  <a:pt x="970" y="552"/>
                  <a:pt x="1004" y="552"/>
                  <a:pt x="1020" y="576"/>
                </a:cubicBezTo>
                <a:cubicBezTo>
                  <a:pt x="1229" y="853"/>
                  <a:pt x="1229" y="853"/>
                  <a:pt x="1229" y="853"/>
                </a:cubicBezTo>
                <a:cubicBezTo>
                  <a:pt x="1246" y="877"/>
                  <a:pt x="1246" y="869"/>
                  <a:pt x="1238" y="844"/>
                </a:cubicBezTo>
                <a:cubicBezTo>
                  <a:pt x="1096" y="493"/>
                  <a:pt x="1096" y="493"/>
                  <a:pt x="1096" y="493"/>
                </a:cubicBezTo>
                <a:cubicBezTo>
                  <a:pt x="1079" y="468"/>
                  <a:pt x="1087" y="434"/>
                  <a:pt x="1112" y="409"/>
                </a:cubicBezTo>
                <a:cubicBezTo>
                  <a:pt x="1313" y="217"/>
                  <a:pt x="1313" y="217"/>
                  <a:pt x="1313" y="217"/>
                </a:cubicBezTo>
                <a:cubicBezTo>
                  <a:pt x="1330" y="192"/>
                  <a:pt x="1346" y="200"/>
                  <a:pt x="1346" y="225"/>
                </a:cubicBezTo>
                <a:cubicBezTo>
                  <a:pt x="1346" y="903"/>
                  <a:pt x="1346" y="903"/>
                  <a:pt x="1346" y="903"/>
                </a:cubicBezTo>
                <a:cubicBezTo>
                  <a:pt x="1346" y="903"/>
                  <a:pt x="1338" y="986"/>
                  <a:pt x="1246" y="986"/>
                </a:cubicBezTo>
                <a:cubicBezTo>
                  <a:pt x="92" y="986"/>
                  <a:pt x="92" y="986"/>
                  <a:pt x="92" y="986"/>
                </a:cubicBezTo>
                <a:close/>
                <a:moveTo>
                  <a:pt x="92" y="986"/>
                </a:moveTo>
                <a:lnTo>
                  <a:pt x="92" y="98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lIns="121893" tIns="60946" rIns="121893" bIns="60946" anchor="ctr"/>
          <a:lstStyle/>
          <a:p>
            <a:pPr>
              <a:defRPr/>
            </a:pPr>
            <a:endParaRPr lang="en-US" sz="1050" dirty="0">
              <a:ea typeface="SimSun" charset="0"/>
            </a:endParaRPr>
          </a:p>
        </p:txBody>
      </p:sp>
      <p:sp>
        <p:nvSpPr>
          <p:cNvPr id="29" name="Freeform 106"/>
          <p:cNvSpPr>
            <a:spLocks noChangeAspect="1" noChangeArrowheads="1"/>
          </p:cNvSpPr>
          <p:nvPr/>
        </p:nvSpPr>
        <p:spPr bwMode="auto">
          <a:xfrm>
            <a:off x="7078264" y="2317428"/>
            <a:ext cx="580181" cy="502111"/>
          </a:xfrm>
          <a:custGeom>
            <a:avLst/>
            <a:gdLst>
              <a:gd name="T0" fmla="*/ 502 w 1013"/>
              <a:gd name="T1" fmla="*/ 0 h 879"/>
              <a:gd name="T2" fmla="*/ 0 w 1013"/>
              <a:gd name="T3" fmla="*/ 351 h 879"/>
              <a:gd name="T4" fmla="*/ 193 w 1013"/>
              <a:gd name="T5" fmla="*/ 636 h 879"/>
              <a:gd name="T6" fmla="*/ 92 w 1013"/>
              <a:gd name="T7" fmla="*/ 862 h 879"/>
              <a:gd name="T8" fmla="*/ 92 w 1013"/>
              <a:gd name="T9" fmla="*/ 878 h 879"/>
              <a:gd name="T10" fmla="*/ 101 w 1013"/>
              <a:gd name="T11" fmla="*/ 878 h 879"/>
              <a:gd name="T12" fmla="*/ 109 w 1013"/>
              <a:gd name="T13" fmla="*/ 878 h 879"/>
              <a:gd name="T14" fmla="*/ 485 w 1013"/>
              <a:gd name="T15" fmla="*/ 711 h 879"/>
              <a:gd name="T16" fmla="*/ 502 w 1013"/>
              <a:gd name="T17" fmla="*/ 711 h 879"/>
              <a:gd name="T18" fmla="*/ 1012 w 1013"/>
              <a:gd name="T19" fmla="*/ 351 h 879"/>
              <a:gd name="T20" fmla="*/ 502 w 1013"/>
              <a:gd name="T21" fmla="*/ 0 h 879"/>
              <a:gd name="T22" fmla="*/ 502 w 1013"/>
              <a:gd name="T23" fmla="*/ 0 h 879"/>
              <a:gd name="T24" fmla="*/ 502 w 1013"/>
              <a:gd name="T25" fmla="*/ 0 h 8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13" h="879">
                <a:moveTo>
                  <a:pt x="502" y="0"/>
                </a:moveTo>
                <a:cubicBezTo>
                  <a:pt x="226" y="0"/>
                  <a:pt x="0" y="159"/>
                  <a:pt x="0" y="351"/>
                </a:cubicBezTo>
                <a:cubicBezTo>
                  <a:pt x="0" y="469"/>
                  <a:pt x="67" y="569"/>
                  <a:pt x="193" y="636"/>
                </a:cubicBezTo>
                <a:cubicBezTo>
                  <a:pt x="176" y="711"/>
                  <a:pt x="142" y="811"/>
                  <a:pt x="92" y="862"/>
                </a:cubicBezTo>
                <a:cubicBezTo>
                  <a:pt x="92" y="870"/>
                  <a:pt x="92" y="870"/>
                  <a:pt x="92" y="878"/>
                </a:cubicBezTo>
                <a:lnTo>
                  <a:pt x="101" y="878"/>
                </a:lnTo>
                <a:lnTo>
                  <a:pt x="109" y="878"/>
                </a:lnTo>
                <a:cubicBezTo>
                  <a:pt x="118" y="878"/>
                  <a:pt x="335" y="862"/>
                  <a:pt x="485" y="711"/>
                </a:cubicBezTo>
                <a:cubicBezTo>
                  <a:pt x="485" y="711"/>
                  <a:pt x="494" y="711"/>
                  <a:pt x="502" y="711"/>
                </a:cubicBezTo>
                <a:cubicBezTo>
                  <a:pt x="786" y="711"/>
                  <a:pt x="1012" y="552"/>
                  <a:pt x="1012" y="351"/>
                </a:cubicBezTo>
                <a:cubicBezTo>
                  <a:pt x="1012" y="159"/>
                  <a:pt x="786" y="0"/>
                  <a:pt x="502" y="0"/>
                </a:cubicBezTo>
                <a:close/>
                <a:moveTo>
                  <a:pt x="502" y="0"/>
                </a:moveTo>
                <a:lnTo>
                  <a:pt x="50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lIns="243785" tIns="121892" rIns="243785" bIns="121892" anchor="ctr"/>
          <a:lstStyle/>
          <a:p>
            <a:pPr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3249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2" grpId="0"/>
      <p:bldP spid="23" grpId="0"/>
      <p:bldP spid="24" grpId="0"/>
      <p:bldP spid="27" grpId="0" animBg="1"/>
      <p:bldP spid="28" grpId="0" animBg="1"/>
      <p:bldP spid="2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5926258" y="1770913"/>
            <a:ext cx="5437838" cy="4360283"/>
            <a:chOff x="3757224" y="2237542"/>
            <a:chExt cx="4541087" cy="3641231"/>
          </a:xfrm>
        </p:grpSpPr>
        <p:grpSp>
          <p:nvGrpSpPr>
            <p:cNvPr id="4" name="Group 3"/>
            <p:cNvGrpSpPr>
              <a:grpSpLocks noChangeAspect="1"/>
            </p:cNvGrpSpPr>
            <p:nvPr/>
          </p:nvGrpSpPr>
          <p:grpSpPr bwMode="auto">
            <a:xfrm>
              <a:off x="4697263" y="3477899"/>
              <a:ext cx="2474907" cy="1837685"/>
              <a:chOff x="2469" y="1167"/>
              <a:chExt cx="2509" cy="1863"/>
            </a:xfrm>
          </p:grpSpPr>
          <p:sp>
            <p:nvSpPr>
              <p:cNvPr id="25" name="Freeform 6"/>
              <p:cNvSpPr>
                <a:spLocks/>
              </p:cNvSpPr>
              <p:nvPr/>
            </p:nvSpPr>
            <p:spPr bwMode="auto">
              <a:xfrm>
                <a:off x="3166" y="1375"/>
                <a:ext cx="557" cy="377"/>
              </a:xfrm>
              <a:custGeom>
                <a:avLst/>
                <a:gdLst>
                  <a:gd name="T0" fmla="*/ 0 w 557"/>
                  <a:gd name="T1" fmla="*/ 0 h 377"/>
                  <a:gd name="T2" fmla="*/ 0 w 557"/>
                  <a:gd name="T3" fmla="*/ 87 h 377"/>
                  <a:gd name="T4" fmla="*/ 384 w 557"/>
                  <a:gd name="T5" fmla="*/ 259 h 377"/>
                  <a:gd name="T6" fmla="*/ 404 w 557"/>
                  <a:gd name="T7" fmla="*/ 377 h 377"/>
                  <a:gd name="T8" fmla="*/ 557 w 557"/>
                  <a:gd name="T9" fmla="*/ 306 h 377"/>
                  <a:gd name="T10" fmla="*/ 556 w 557"/>
                  <a:gd name="T11" fmla="*/ 235 h 377"/>
                  <a:gd name="T12" fmla="*/ 0 w 557"/>
                  <a:gd name="T13" fmla="*/ 0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7" h="377">
                    <a:moveTo>
                      <a:pt x="0" y="0"/>
                    </a:moveTo>
                    <a:lnTo>
                      <a:pt x="0" y="87"/>
                    </a:lnTo>
                    <a:lnTo>
                      <a:pt x="384" y="259"/>
                    </a:lnTo>
                    <a:lnTo>
                      <a:pt x="404" y="377"/>
                    </a:lnTo>
                    <a:lnTo>
                      <a:pt x="557" y="306"/>
                    </a:lnTo>
                    <a:lnTo>
                      <a:pt x="556" y="23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26" name="Freeform 25"/>
              <p:cNvSpPr>
                <a:spLocks/>
              </p:cNvSpPr>
              <p:nvPr/>
            </p:nvSpPr>
            <p:spPr bwMode="auto">
              <a:xfrm>
                <a:off x="3017" y="1634"/>
                <a:ext cx="638" cy="1033"/>
              </a:xfrm>
              <a:custGeom>
                <a:avLst/>
                <a:gdLst>
                  <a:gd name="T0" fmla="*/ 35 w 638"/>
                  <a:gd name="T1" fmla="*/ 1033 h 1033"/>
                  <a:gd name="T2" fmla="*/ 164 w 638"/>
                  <a:gd name="T3" fmla="*/ 973 h 1033"/>
                  <a:gd name="T4" fmla="*/ 150 w 638"/>
                  <a:gd name="T5" fmla="*/ 366 h 1033"/>
                  <a:gd name="T6" fmla="*/ 638 w 638"/>
                  <a:gd name="T7" fmla="*/ 85 h 1033"/>
                  <a:gd name="T8" fmla="*/ 638 w 638"/>
                  <a:gd name="T9" fmla="*/ 0 h 1033"/>
                  <a:gd name="T10" fmla="*/ 0 w 638"/>
                  <a:gd name="T11" fmla="*/ 268 h 1033"/>
                  <a:gd name="T12" fmla="*/ 35 w 638"/>
                  <a:gd name="T13" fmla="*/ 1033 h 10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8" h="1033">
                    <a:moveTo>
                      <a:pt x="35" y="1033"/>
                    </a:moveTo>
                    <a:lnTo>
                      <a:pt x="164" y="973"/>
                    </a:lnTo>
                    <a:lnTo>
                      <a:pt x="150" y="366"/>
                    </a:lnTo>
                    <a:lnTo>
                      <a:pt x="638" y="85"/>
                    </a:lnTo>
                    <a:lnTo>
                      <a:pt x="638" y="0"/>
                    </a:lnTo>
                    <a:lnTo>
                      <a:pt x="0" y="268"/>
                    </a:lnTo>
                    <a:lnTo>
                      <a:pt x="35" y="1033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27" name="Freeform 26"/>
              <p:cNvSpPr>
                <a:spLocks/>
              </p:cNvSpPr>
              <p:nvPr/>
            </p:nvSpPr>
            <p:spPr bwMode="auto">
              <a:xfrm>
                <a:off x="3718" y="1375"/>
                <a:ext cx="562" cy="361"/>
              </a:xfrm>
              <a:custGeom>
                <a:avLst/>
                <a:gdLst>
                  <a:gd name="T0" fmla="*/ 4 w 562"/>
                  <a:gd name="T1" fmla="*/ 235 h 361"/>
                  <a:gd name="T2" fmla="*/ 562 w 562"/>
                  <a:gd name="T3" fmla="*/ 0 h 361"/>
                  <a:gd name="T4" fmla="*/ 562 w 562"/>
                  <a:gd name="T5" fmla="*/ 66 h 361"/>
                  <a:gd name="T6" fmla="*/ 111 w 562"/>
                  <a:gd name="T7" fmla="*/ 259 h 361"/>
                  <a:gd name="T8" fmla="*/ 115 w 562"/>
                  <a:gd name="T9" fmla="*/ 361 h 361"/>
                  <a:gd name="T10" fmla="*/ 0 w 562"/>
                  <a:gd name="T11" fmla="*/ 335 h 361"/>
                  <a:gd name="T12" fmla="*/ 4 w 562"/>
                  <a:gd name="T13" fmla="*/ 235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62" h="361">
                    <a:moveTo>
                      <a:pt x="4" y="235"/>
                    </a:moveTo>
                    <a:lnTo>
                      <a:pt x="562" y="0"/>
                    </a:lnTo>
                    <a:lnTo>
                      <a:pt x="562" y="66"/>
                    </a:lnTo>
                    <a:lnTo>
                      <a:pt x="111" y="259"/>
                    </a:lnTo>
                    <a:lnTo>
                      <a:pt x="115" y="361"/>
                    </a:lnTo>
                    <a:lnTo>
                      <a:pt x="0" y="335"/>
                    </a:lnTo>
                    <a:lnTo>
                      <a:pt x="4" y="23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28" name="Freeform 18"/>
              <p:cNvSpPr>
                <a:spLocks/>
              </p:cNvSpPr>
              <p:nvPr/>
            </p:nvSpPr>
            <p:spPr bwMode="auto">
              <a:xfrm>
                <a:off x="2474" y="1630"/>
                <a:ext cx="591" cy="1028"/>
              </a:xfrm>
              <a:custGeom>
                <a:avLst/>
                <a:gdLst>
                  <a:gd name="T0" fmla="*/ 53 w 591"/>
                  <a:gd name="T1" fmla="*/ 731 h 1028"/>
                  <a:gd name="T2" fmla="*/ 591 w 591"/>
                  <a:gd name="T3" fmla="*/ 1028 h 1028"/>
                  <a:gd name="T4" fmla="*/ 556 w 591"/>
                  <a:gd name="T5" fmla="*/ 263 h 1028"/>
                  <a:gd name="T6" fmla="*/ 0 w 591"/>
                  <a:gd name="T7" fmla="*/ 0 h 1028"/>
                  <a:gd name="T8" fmla="*/ 53 w 591"/>
                  <a:gd name="T9" fmla="*/ 731 h 1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1" h="1028">
                    <a:moveTo>
                      <a:pt x="53" y="731"/>
                    </a:moveTo>
                    <a:lnTo>
                      <a:pt x="591" y="1028"/>
                    </a:lnTo>
                    <a:lnTo>
                      <a:pt x="556" y="263"/>
                    </a:lnTo>
                    <a:lnTo>
                      <a:pt x="0" y="0"/>
                    </a:lnTo>
                    <a:lnTo>
                      <a:pt x="53" y="731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29" name="Freeform 19"/>
              <p:cNvSpPr>
                <a:spLocks/>
              </p:cNvSpPr>
              <p:nvPr/>
            </p:nvSpPr>
            <p:spPr bwMode="auto">
              <a:xfrm>
                <a:off x="3787" y="1639"/>
                <a:ext cx="635" cy="1028"/>
              </a:xfrm>
              <a:custGeom>
                <a:avLst/>
                <a:gdLst>
                  <a:gd name="T0" fmla="*/ 0 w 635"/>
                  <a:gd name="T1" fmla="*/ 0 h 1028"/>
                  <a:gd name="T2" fmla="*/ 0 w 635"/>
                  <a:gd name="T3" fmla="*/ 88 h 1028"/>
                  <a:gd name="T4" fmla="*/ 503 w 635"/>
                  <a:gd name="T5" fmla="*/ 310 h 1028"/>
                  <a:gd name="T6" fmla="*/ 503 w 635"/>
                  <a:gd name="T7" fmla="*/ 988 h 1028"/>
                  <a:gd name="T8" fmla="*/ 598 w 635"/>
                  <a:gd name="T9" fmla="*/ 1028 h 1028"/>
                  <a:gd name="T10" fmla="*/ 635 w 635"/>
                  <a:gd name="T11" fmla="*/ 265 h 1028"/>
                  <a:gd name="T12" fmla="*/ 0 w 635"/>
                  <a:gd name="T13" fmla="*/ 0 h 1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5" h="1028">
                    <a:moveTo>
                      <a:pt x="0" y="0"/>
                    </a:moveTo>
                    <a:lnTo>
                      <a:pt x="0" y="88"/>
                    </a:lnTo>
                    <a:lnTo>
                      <a:pt x="503" y="310"/>
                    </a:lnTo>
                    <a:lnTo>
                      <a:pt x="503" y="988"/>
                    </a:lnTo>
                    <a:lnTo>
                      <a:pt x="598" y="1028"/>
                    </a:lnTo>
                    <a:lnTo>
                      <a:pt x="635" y="26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30" name="Freeform 20"/>
              <p:cNvSpPr>
                <a:spLocks/>
              </p:cNvSpPr>
              <p:nvPr/>
            </p:nvSpPr>
            <p:spPr bwMode="auto">
              <a:xfrm>
                <a:off x="3089" y="1933"/>
                <a:ext cx="634" cy="1097"/>
              </a:xfrm>
              <a:custGeom>
                <a:avLst/>
                <a:gdLst>
                  <a:gd name="T0" fmla="*/ 0 w 634"/>
                  <a:gd name="T1" fmla="*/ 0 h 1097"/>
                  <a:gd name="T2" fmla="*/ 27 w 634"/>
                  <a:gd name="T3" fmla="*/ 767 h 1097"/>
                  <a:gd name="T4" fmla="*/ 634 w 634"/>
                  <a:gd name="T5" fmla="*/ 1097 h 1097"/>
                  <a:gd name="T6" fmla="*/ 634 w 634"/>
                  <a:gd name="T7" fmla="*/ 300 h 1097"/>
                  <a:gd name="T8" fmla="*/ 0 w 634"/>
                  <a:gd name="T9" fmla="*/ 0 h 1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4" h="1097">
                    <a:moveTo>
                      <a:pt x="0" y="0"/>
                    </a:moveTo>
                    <a:lnTo>
                      <a:pt x="27" y="767"/>
                    </a:lnTo>
                    <a:lnTo>
                      <a:pt x="634" y="1097"/>
                    </a:lnTo>
                    <a:lnTo>
                      <a:pt x="634" y="3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31" name="Freeform 23"/>
              <p:cNvSpPr>
                <a:spLocks/>
              </p:cNvSpPr>
              <p:nvPr/>
            </p:nvSpPr>
            <p:spPr bwMode="auto">
              <a:xfrm>
                <a:off x="3723" y="1933"/>
                <a:ext cx="633" cy="1097"/>
              </a:xfrm>
              <a:custGeom>
                <a:avLst/>
                <a:gdLst>
                  <a:gd name="T0" fmla="*/ 0 w 633"/>
                  <a:gd name="T1" fmla="*/ 300 h 1097"/>
                  <a:gd name="T2" fmla="*/ 633 w 633"/>
                  <a:gd name="T3" fmla="*/ 0 h 1097"/>
                  <a:gd name="T4" fmla="*/ 604 w 633"/>
                  <a:gd name="T5" fmla="*/ 767 h 1097"/>
                  <a:gd name="T6" fmla="*/ 0 w 633"/>
                  <a:gd name="T7" fmla="*/ 1097 h 1097"/>
                  <a:gd name="T8" fmla="*/ 0 w 633"/>
                  <a:gd name="T9" fmla="*/ 300 h 1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3" h="1097">
                    <a:moveTo>
                      <a:pt x="0" y="300"/>
                    </a:moveTo>
                    <a:lnTo>
                      <a:pt x="633" y="0"/>
                    </a:lnTo>
                    <a:lnTo>
                      <a:pt x="604" y="767"/>
                    </a:lnTo>
                    <a:lnTo>
                      <a:pt x="0" y="1097"/>
                    </a:lnTo>
                    <a:lnTo>
                      <a:pt x="0" y="300"/>
                    </a:ln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32" name="Freeform 24"/>
              <p:cNvSpPr>
                <a:spLocks/>
              </p:cNvSpPr>
              <p:nvPr/>
            </p:nvSpPr>
            <p:spPr bwMode="auto">
              <a:xfrm>
                <a:off x="4374" y="1639"/>
                <a:ext cx="593" cy="1028"/>
              </a:xfrm>
              <a:custGeom>
                <a:avLst/>
                <a:gdLst>
                  <a:gd name="T0" fmla="*/ 37 w 593"/>
                  <a:gd name="T1" fmla="*/ 265 h 1028"/>
                  <a:gd name="T2" fmla="*/ 0 w 593"/>
                  <a:gd name="T3" fmla="*/ 1028 h 1028"/>
                  <a:gd name="T4" fmla="*/ 538 w 593"/>
                  <a:gd name="T5" fmla="*/ 729 h 1028"/>
                  <a:gd name="T6" fmla="*/ 593 w 593"/>
                  <a:gd name="T7" fmla="*/ 0 h 1028"/>
                  <a:gd name="T8" fmla="*/ 37 w 593"/>
                  <a:gd name="T9" fmla="*/ 265 h 10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3" h="1028">
                    <a:moveTo>
                      <a:pt x="37" y="265"/>
                    </a:moveTo>
                    <a:lnTo>
                      <a:pt x="0" y="1028"/>
                    </a:lnTo>
                    <a:lnTo>
                      <a:pt x="538" y="729"/>
                    </a:lnTo>
                    <a:lnTo>
                      <a:pt x="593" y="0"/>
                    </a:lnTo>
                    <a:lnTo>
                      <a:pt x="37" y="265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33" name="Freeform 26"/>
              <p:cNvSpPr>
                <a:spLocks/>
              </p:cNvSpPr>
              <p:nvPr/>
            </p:nvSpPr>
            <p:spPr bwMode="auto">
              <a:xfrm>
                <a:off x="3089" y="1671"/>
                <a:ext cx="1267" cy="570"/>
              </a:xfrm>
              <a:custGeom>
                <a:avLst/>
                <a:gdLst>
                  <a:gd name="T0" fmla="*/ 0 w 1267"/>
                  <a:gd name="T1" fmla="*/ 270 h 570"/>
                  <a:gd name="T2" fmla="*/ 634 w 1267"/>
                  <a:gd name="T3" fmla="*/ 0 h 570"/>
                  <a:gd name="T4" fmla="*/ 1267 w 1267"/>
                  <a:gd name="T5" fmla="*/ 270 h 570"/>
                  <a:gd name="T6" fmla="*/ 634 w 1267"/>
                  <a:gd name="T7" fmla="*/ 570 h 570"/>
                  <a:gd name="T8" fmla="*/ 0 w 1267"/>
                  <a:gd name="T9" fmla="*/ 270 h 5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67" h="570">
                    <a:moveTo>
                      <a:pt x="0" y="270"/>
                    </a:moveTo>
                    <a:lnTo>
                      <a:pt x="634" y="0"/>
                    </a:lnTo>
                    <a:lnTo>
                      <a:pt x="1267" y="270"/>
                    </a:lnTo>
                    <a:lnTo>
                      <a:pt x="634" y="570"/>
                    </a:lnTo>
                    <a:lnTo>
                      <a:pt x="0" y="27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34" name="Freeform 27"/>
              <p:cNvSpPr>
                <a:spLocks/>
              </p:cNvSpPr>
              <p:nvPr/>
            </p:nvSpPr>
            <p:spPr bwMode="auto">
              <a:xfrm>
                <a:off x="2469" y="1399"/>
                <a:ext cx="1194" cy="503"/>
              </a:xfrm>
              <a:custGeom>
                <a:avLst/>
                <a:gdLst>
                  <a:gd name="T0" fmla="*/ 0 w 1194"/>
                  <a:gd name="T1" fmla="*/ 240 h 503"/>
                  <a:gd name="T2" fmla="*/ 631 w 1194"/>
                  <a:gd name="T3" fmla="*/ 0 h 503"/>
                  <a:gd name="T4" fmla="*/ 1194 w 1194"/>
                  <a:gd name="T5" fmla="*/ 235 h 503"/>
                  <a:gd name="T6" fmla="*/ 556 w 1194"/>
                  <a:gd name="T7" fmla="*/ 503 h 503"/>
                  <a:gd name="T8" fmla="*/ 0 w 1194"/>
                  <a:gd name="T9" fmla="*/ 240 h 5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94" h="503">
                    <a:moveTo>
                      <a:pt x="0" y="240"/>
                    </a:moveTo>
                    <a:lnTo>
                      <a:pt x="631" y="0"/>
                    </a:lnTo>
                    <a:lnTo>
                      <a:pt x="1194" y="235"/>
                    </a:lnTo>
                    <a:lnTo>
                      <a:pt x="556" y="503"/>
                    </a:lnTo>
                    <a:lnTo>
                      <a:pt x="0" y="24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35" name="Freeform 28"/>
              <p:cNvSpPr>
                <a:spLocks/>
              </p:cNvSpPr>
              <p:nvPr/>
            </p:nvSpPr>
            <p:spPr bwMode="auto">
              <a:xfrm>
                <a:off x="3787" y="1399"/>
                <a:ext cx="1191" cy="505"/>
              </a:xfrm>
              <a:custGeom>
                <a:avLst/>
                <a:gdLst>
                  <a:gd name="T0" fmla="*/ 635 w 1191"/>
                  <a:gd name="T1" fmla="*/ 505 h 505"/>
                  <a:gd name="T2" fmla="*/ 0 w 1191"/>
                  <a:gd name="T3" fmla="*/ 240 h 505"/>
                  <a:gd name="T4" fmla="*/ 564 w 1191"/>
                  <a:gd name="T5" fmla="*/ 0 h 505"/>
                  <a:gd name="T6" fmla="*/ 1191 w 1191"/>
                  <a:gd name="T7" fmla="*/ 240 h 505"/>
                  <a:gd name="T8" fmla="*/ 635 w 1191"/>
                  <a:gd name="T9" fmla="*/ 505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91" h="505">
                    <a:moveTo>
                      <a:pt x="635" y="505"/>
                    </a:moveTo>
                    <a:lnTo>
                      <a:pt x="0" y="240"/>
                    </a:lnTo>
                    <a:lnTo>
                      <a:pt x="564" y="0"/>
                    </a:lnTo>
                    <a:lnTo>
                      <a:pt x="1191" y="240"/>
                    </a:lnTo>
                    <a:lnTo>
                      <a:pt x="635" y="50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36" name="Freeform 29"/>
              <p:cNvSpPr>
                <a:spLocks/>
              </p:cNvSpPr>
              <p:nvPr/>
            </p:nvSpPr>
            <p:spPr bwMode="auto">
              <a:xfrm>
                <a:off x="3162" y="1167"/>
                <a:ext cx="1123" cy="445"/>
              </a:xfrm>
              <a:custGeom>
                <a:avLst/>
                <a:gdLst>
                  <a:gd name="T0" fmla="*/ 560 w 1123"/>
                  <a:gd name="T1" fmla="*/ 0 h 445"/>
                  <a:gd name="T2" fmla="*/ 1123 w 1123"/>
                  <a:gd name="T3" fmla="*/ 208 h 445"/>
                  <a:gd name="T4" fmla="*/ 560 w 1123"/>
                  <a:gd name="T5" fmla="*/ 445 h 445"/>
                  <a:gd name="T6" fmla="*/ 0 w 1123"/>
                  <a:gd name="T7" fmla="*/ 208 h 445"/>
                  <a:gd name="T8" fmla="*/ 560 w 1123"/>
                  <a:gd name="T9" fmla="*/ 0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3" h="445">
                    <a:moveTo>
                      <a:pt x="560" y="0"/>
                    </a:moveTo>
                    <a:lnTo>
                      <a:pt x="1123" y="208"/>
                    </a:lnTo>
                    <a:lnTo>
                      <a:pt x="560" y="445"/>
                    </a:lnTo>
                    <a:lnTo>
                      <a:pt x="0" y="208"/>
                    </a:lnTo>
                    <a:lnTo>
                      <a:pt x="56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 rot="20763457">
              <a:off x="5966054" y="2237542"/>
              <a:ext cx="1490342" cy="1219170"/>
              <a:chOff x="5973712" y="2977379"/>
              <a:chExt cx="3688510" cy="3009900"/>
            </a:xfrm>
          </p:grpSpPr>
          <p:sp>
            <p:nvSpPr>
              <p:cNvPr id="22" name="Freeform 78"/>
              <p:cNvSpPr>
                <a:spLocks/>
              </p:cNvSpPr>
              <p:nvPr/>
            </p:nvSpPr>
            <p:spPr bwMode="auto">
              <a:xfrm>
                <a:off x="8381109" y="3217279"/>
                <a:ext cx="1281113" cy="1622425"/>
              </a:xfrm>
              <a:custGeom>
                <a:avLst/>
                <a:gdLst>
                  <a:gd name="T0" fmla="*/ 555 w 559"/>
                  <a:gd name="T1" fmla="*/ 516 h 708"/>
                  <a:gd name="T2" fmla="*/ 533 w 559"/>
                  <a:gd name="T3" fmla="*/ 399 h 708"/>
                  <a:gd name="T4" fmla="*/ 506 w 559"/>
                  <a:gd name="T5" fmla="*/ 346 h 708"/>
                  <a:gd name="T6" fmla="*/ 462 w 559"/>
                  <a:gd name="T7" fmla="*/ 303 h 708"/>
                  <a:gd name="T8" fmla="*/ 0 w 559"/>
                  <a:gd name="T9" fmla="*/ 0 h 708"/>
                  <a:gd name="T10" fmla="*/ 44 w 559"/>
                  <a:gd name="T11" fmla="*/ 43 h 708"/>
                  <a:gd name="T12" fmla="*/ 71 w 559"/>
                  <a:gd name="T13" fmla="*/ 96 h 708"/>
                  <a:gd name="T14" fmla="*/ 93 w 559"/>
                  <a:gd name="T15" fmla="*/ 213 h 708"/>
                  <a:gd name="T16" fmla="*/ 85 w 559"/>
                  <a:gd name="T17" fmla="*/ 405 h 708"/>
                  <a:gd name="T18" fmla="*/ 548 w 559"/>
                  <a:gd name="T19" fmla="*/ 708 h 708"/>
                  <a:gd name="T20" fmla="*/ 555 w 559"/>
                  <a:gd name="T21" fmla="*/ 516 h 7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59" h="708">
                    <a:moveTo>
                      <a:pt x="555" y="516"/>
                    </a:moveTo>
                    <a:cubicBezTo>
                      <a:pt x="553" y="477"/>
                      <a:pt x="547" y="435"/>
                      <a:pt x="533" y="399"/>
                    </a:cubicBezTo>
                    <a:cubicBezTo>
                      <a:pt x="526" y="380"/>
                      <a:pt x="517" y="362"/>
                      <a:pt x="506" y="346"/>
                    </a:cubicBezTo>
                    <a:cubicBezTo>
                      <a:pt x="494" y="329"/>
                      <a:pt x="479" y="314"/>
                      <a:pt x="462" y="303"/>
                    </a:cubicBezTo>
                    <a:cubicBezTo>
                      <a:pt x="308" y="202"/>
                      <a:pt x="154" y="101"/>
                      <a:pt x="0" y="0"/>
                    </a:cubicBezTo>
                    <a:cubicBezTo>
                      <a:pt x="17" y="11"/>
                      <a:pt x="32" y="26"/>
                      <a:pt x="44" y="43"/>
                    </a:cubicBezTo>
                    <a:cubicBezTo>
                      <a:pt x="55" y="59"/>
                      <a:pt x="64" y="77"/>
                      <a:pt x="71" y="96"/>
                    </a:cubicBezTo>
                    <a:cubicBezTo>
                      <a:pt x="84" y="133"/>
                      <a:pt x="91" y="174"/>
                      <a:pt x="93" y="213"/>
                    </a:cubicBezTo>
                    <a:cubicBezTo>
                      <a:pt x="96" y="331"/>
                      <a:pt x="84" y="402"/>
                      <a:pt x="85" y="405"/>
                    </a:cubicBezTo>
                    <a:cubicBezTo>
                      <a:pt x="548" y="708"/>
                      <a:pt x="548" y="708"/>
                      <a:pt x="548" y="708"/>
                    </a:cubicBezTo>
                    <a:cubicBezTo>
                      <a:pt x="546" y="705"/>
                      <a:pt x="559" y="634"/>
                      <a:pt x="555" y="516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23" name="Freeform 79"/>
              <p:cNvSpPr>
                <a:spLocks/>
              </p:cNvSpPr>
              <p:nvPr/>
            </p:nvSpPr>
            <p:spPr bwMode="auto">
              <a:xfrm>
                <a:off x="5973712" y="2977379"/>
                <a:ext cx="3365500" cy="3009900"/>
              </a:xfrm>
              <a:custGeom>
                <a:avLst/>
                <a:gdLst>
                  <a:gd name="T0" fmla="*/ 981 w 1469"/>
                  <a:gd name="T1" fmla="*/ 25 h 1313"/>
                  <a:gd name="T2" fmla="*/ 950 w 1469"/>
                  <a:gd name="T3" fmla="*/ 13 h 1313"/>
                  <a:gd name="T4" fmla="*/ 927 w 1469"/>
                  <a:gd name="T5" fmla="*/ 7 h 1313"/>
                  <a:gd name="T6" fmla="*/ 899 w 1469"/>
                  <a:gd name="T7" fmla="*/ 2 h 1313"/>
                  <a:gd name="T8" fmla="*/ 868 w 1469"/>
                  <a:gd name="T9" fmla="*/ 0 h 1313"/>
                  <a:gd name="T10" fmla="*/ 831 w 1469"/>
                  <a:gd name="T11" fmla="*/ 2 h 1313"/>
                  <a:gd name="T12" fmla="*/ 798 w 1469"/>
                  <a:gd name="T13" fmla="*/ 8 h 1313"/>
                  <a:gd name="T14" fmla="*/ 766 w 1469"/>
                  <a:gd name="T15" fmla="*/ 15 h 1313"/>
                  <a:gd name="T16" fmla="*/ 712 w 1469"/>
                  <a:gd name="T17" fmla="*/ 33 h 1313"/>
                  <a:gd name="T18" fmla="*/ 651 w 1469"/>
                  <a:gd name="T19" fmla="*/ 62 h 1313"/>
                  <a:gd name="T20" fmla="*/ 610 w 1469"/>
                  <a:gd name="T21" fmla="*/ 85 h 1313"/>
                  <a:gd name="T22" fmla="*/ 554 w 1469"/>
                  <a:gd name="T23" fmla="*/ 120 h 1313"/>
                  <a:gd name="T24" fmla="*/ 532 w 1469"/>
                  <a:gd name="T25" fmla="*/ 135 h 1313"/>
                  <a:gd name="T26" fmla="*/ 505 w 1469"/>
                  <a:gd name="T27" fmla="*/ 155 h 1313"/>
                  <a:gd name="T28" fmla="*/ 473 w 1469"/>
                  <a:gd name="T29" fmla="*/ 181 h 1313"/>
                  <a:gd name="T30" fmla="*/ 447 w 1469"/>
                  <a:gd name="T31" fmla="*/ 203 h 1313"/>
                  <a:gd name="T32" fmla="*/ 423 w 1469"/>
                  <a:gd name="T33" fmla="*/ 225 h 1313"/>
                  <a:gd name="T34" fmla="*/ 381 w 1469"/>
                  <a:gd name="T35" fmla="*/ 266 h 1313"/>
                  <a:gd name="T36" fmla="*/ 333 w 1469"/>
                  <a:gd name="T37" fmla="*/ 318 h 1313"/>
                  <a:gd name="T38" fmla="*/ 304 w 1469"/>
                  <a:gd name="T39" fmla="*/ 351 h 1313"/>
                  <a:gd name="T40" fmla="*/ 285 w 1469"/>
                  <a:gd name="T41" fmla="*/ 375 h 1313"/>
                  <a:gd name="T42" fmla="*/ 237 w 1469"/>
                  <a:gd name="T43" fmla="*/ 439 h 1313"/>
                  <a:gd name="T44" fmla="*/ 215 w 1469"/>
                  <a:gd name="T45" fmla="*/ 469 h 1313"/>
                  <a:gd name="T46" fmla="*/ 196 w 1469"/>
                  <a:gd name="T47" fmla="*/ 498 h 1313"/>
                  <a:gd name="T48" fmla="*/ 181 w 1469"/>
                  <a:gd name="T49" fmla="*/ 520 h 1313"/>
                  <a:gd name="T50" fmla="*/ 164 w 1469"/>
                  <a:gd name="T51" fmla="*/ 548 h 1313"/>
                  <a:gd name="T52" fmla="*/ 463 w 1469"/>
                  <a:gd name="T53" fmla="*/ 1313 h 1313"/>
                  <a:gd name="T54" fmla="*/ 635 w 1469"/>
                  <a:gd name="T55" fmla="*/ 837 h 1313"/>
                  <a:gd name="T56" fmla="*/ 809 w 1469"/>
                  <a:gd name="T57" fmla="*/ 940 h 1313"/>
                  <a:gd name="T58" fmla="*/ 653 w 1469"/>
                  <a:gd name="T59" fmla="*/ 808 h 1313"/>
                  <a:gd name="T60" fmla="*/ 677 w 1469"/>
                  <a:gd name="T61" fmla="*/ 773 h 1313"/>
                  <a:gd name="T62" fmla="*/ 699 w 1469"/>
                  <a:gd name="T63" fmla="*/ 742 h 1313"/>
                  <a:gd name="T64" fmla="*/ 747 w 1469"/>
                  <a:gd name="T65" fmla="*/ 678 h 1313"/>
                  <a:gd name="T66" fmla="*/ 774 w 1469"/>
                  <a:gd name="T67" fmla="*/ 646 h 1313"/>
                  <a:gd name="T68" fmla="*/ 812 w 1469"/>
                  <a:gd name="T69" fmla="*/ 603 h 1313"/>
                  <a:gd name="T70" fmla="*/ 861 w 1469"/>
                  <a:gd name="T71" fmla="*/ 551 h 1313"/>
                  <a:gd name="T72" fmla="*/ 888 w 1469"/>
                  <a:gd name="T73" fmla="*/ 526 h 1313"/>
                  <a:gd name="T74" fmla="*/ 931 w 1469"/>
                  <a:gd name="T75" fmla="*/ 487 h 1313"/>
                  <a:gd name="T76" fmla="*/ 956 w 1469"/>
                  <a:gd name="T77" fmla="*/ 467 h 1313"/>
                  <a:gd name="T78" fmla="*/ 986 w 1469"/>
                  <a:gd name="T79" fmla="*/ 444 h 1313"/>
                  <a:gd name="T80" fmla="*/ 1016 w 1469"/>
                  <a:gd name="T81" fmla="*/ 423 h 1313"/>
                  <a:gd name="T82" fmla="*/ 1072 w 1469"/>
                  <a:gd name="T83" fmla="*/ 388 h 1313"/>
                  <a:gd name="T84" fmla="*/ 1114 w 1469"/>
                  <a:gd name="T85" fmla="*/ 365 h 1313"/>
                  <a:gd name="T86" fmla="*/ 1175 w 1469"/>
                  <a:gd name="T87" fmla="*/ 336 h 1313"/>
                  <a:gd name="T88" fmla="*/ 1228 w 1469"/>
                  <a:gd name="T89" fmla="*/ 318 h 1313"/>
                  <a:gd name="T90" fmla="*/ 1261 w 1469"/>
                  <a:gd name="T91" fmla="*/ 310 h 1313"/>
                  <a:gd name="T92" fmla="*/ 1322 w 1469"/>
                  <a:gd name="T93" fmla="*/ 303 h 1313"/>
                  <a:gd name="T94" fmla="*/ 1351 w 1469"/>
                  <a:gd name="T95" fmla="*/ 304 h 1313"/>
                  <a:gd name="T96" fmla="*/ 1381 w 1469"/>
                  <a:gd name="T97" fmla="*/ 308 h 1313"/>
                  <a:gd name="T98" fmla="*/ 1413 w 1469"/>
                  <a:gd name="T99" fmla="*/ 316 h 1313"/>
                  <a:gd name="T100" fmla="*/ 1445 w 1469"/>
                  <a:gd name="T101" fmla="*/ 329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469" h="1313">
                    <a:moveTo>
                      <a:pt x="1006" y="40"/>
                    </a:moveTo>
                    <a:cubicBezTo>
                      <a:pt x="999" y="35"/>
                      <a:pt x="991" y="30"/>
                      <a:pt x="983" y="26"/>
                    </a:cubicBezTo>
                    <a:cubicBezTo>
                      <a:pt x="982" y="26"/>
                      <a:pt x="981" y="25"/>
                      <a:pt x="981" y="25"/>
                    </a:cubicBezTo>
                    <a:cubicBezTo>
                      <a:pt x="979" y="24"/>
                      <a:pt x="978" y="24"/>
                      <a:pt x="977" y="23"/>
                    </a:cubicBezTo>
                    <a:cubicBezTo>
                      <a:pt x="970" y="20"/>
                      <a:pt x="964" y="18"/>
                      <a:pt x="958" y="15"/>
                    </a:cubicBezTo>
                    <a:cubicBezTo>
                      <a:pt x="955" y="14"/>
                      <a:pt x="953" y="14"/>
                      <a:pt x="950" y="13"/>
                    </a:cubicBezTo>
                    <a:cubicBezTo>
                      <a:pt x="946" y="12"/>
                      <a:pt x="943" y="10"/>
                      <a:pt x="939" y="9"/>
                    </a:cubicBezTo>
                    <a:cubicBezTo>
                      <a:pt x="939" y="9"/>
                      <a:pt x="939" y="9"/>
                      <a:pt x="939" y="9"/>
                    </a:cubicBezTo>
                    <a:cubicBezTo>
                      <a:pt x="935" y="8"/>
                      <a:pt x="931" y="7"/>
                      <a:pt x="927" y="7"/>
                    </a:cubicBezTo>
                    <a:cubicBezTo>
                      <a:pt x="924" y="6"/>
                      <a:pt x="922" y="5"/>
                      <a:pt x="919" y="5"/>
                    </a:cubicBezTo>
                    <a:cubicBezTo>
                      <a:pt x="915" y="4"/>
                      <a:pt x="911" y="3"/>
                      <a:pt x="908" y="3"/>
                    </a:cubicBezTo>
                    <a:cubicBezTo>
                      <a:pt x="905" y="3"/>
                      <a:pt x="902" y="2"/>
                      <a:pt x="899" y="2"/>
                    </a:cubicBezTo>
                    <a:cubicBezTo>
                      <a:pt x="895" y="1"/>
                      <a:pt x="891" y="1"/>
                      <a:pt x="888" y="1"/>
                    </a:cubicBezTo>
                    <a:cubicBezTo>
                      <a:pt x="885" y="1"/>
                      <a:pt x="882" y="0"/>
                      <a:pt x="879" y="0"/>
                    </a:cubicBezTo>
                    <a:cubicBezTo>
                      <a:pt x="875" y="0"/>
                      <a:pt x="872" y="0"/>
                      <a:pt x="868" y="0"/>
                    </a:cubicBezTo>
                    <a:cubicBezTo>
                      <a:pt x="866" y="0"/>
                      <a:pt x="863" y="0"/>
                      <a:pt x="860" y="0"/>
                    </a:cubicBezTo>
                    <a:cubicBezTo>
                      <a:pt x="860" y="0"/>
                      <a:pt x="860" y="0"/>
                      <a:pt x="860" y="0"/>
                    </a:cubicBezTo>
                    <a:cubicBezTo>
                      <a:pt x="850" y="1"/>
                      <a:pt x="841" y="1"/>
                      <a:pt x="831" y="2"/>
                    </a:cubicBezTo>
                    <a:cubicBezTo>
                      <a:pt x="829" y="3"/>
                      <a:pt x="828" y="3"/>
                      <a:pt x="826" y="3"/>
                    </a:cubicBezTo>
                    <a:cubicBezTo>
                      <a:pt x="817" y="4"/>
                      <a:pt x="807" y="6"/>
                      <a:pt x="799" y="7"/>
                    </a:cubicBezTo>
                    <a:cubicBezTo>
                      <a:pt x="798" y="8"/>
                      <a:pt x="798" y="8"/>
                      <a:pt x="798" y="8"/>
                    </a:cubicBezTo>
                    <a:cubicBezTo>
                      <a:pt x="797" y="8"/>
                      <a:pt x="796" y="8"/>
                      <a:pt x="795" y="8"/>
                    </a:cubicBezTo>
                    <a:cubicBezTo>
                      <a:pt x="786" y="10"/>
                      <a:pt x="777" y="12"/>
                      <a:pt x="769" y="15"/>
                    </a:cubicBezTo>
                    <a:cubicBezTo>
                      <a:pt x="768" y="15"/>
                      <a:pt x="767" y="15"/>
                      <a:pt x="766" y="15"/>
                    </a:cubicBezTo>
                    <a:cubicBezTo>
                      <a:pt x="757" y="18"/>
                      <a:pt x="748" y="21"/>
                      <a:pt x="740" y="23"/>
                    </a:cubicBezTo>
                    <a:cubicBezTo>
                      <a:pt x="738" y="24"/>
                      <a:pt x="737" y="24"/>
                      <a:pt x="735" y="25"/>
                    </a:cubicBezTo>
                    <a:cubicBezTo>
                      <a:pt x="727" y="28"/>
                      <a:pt x="719" y="31"/>
                      <a:pt x="712" y="33"/>
                    </a:cubicBezTo>
                    <a:cubicBezTo>
                      <a:pt x="711" y="34"/>
                      <a:pt x="710" y="34"/>
                      <a:pt x="708" y="35"/>
                    </a:cubicBezTo>
                    <a:cubicBezTo>
                      <a:pt x="701" y="38"/>
                      <a:pt x="693" y="41"/>
                      <a:pt x="686" y="44"/>
                    </a:cubicBezTo>
                    <a:cubicBezTo>
                      <a:pt x="674" y="50"/>
                      <a:pt x="663" y="56"/>
                      <a:pt x="651" y="62"/>
                    </a:cubicBezTo>
                    <a:cubicBezTo>
                      <a:pt x="648" y="64"/>
                      <a:pt x="645" y="65"/>
                      <a:pt x="642" y="67"/>
                    </a:cubicBezTo>
                    <a:cubicBezTo>
                      <a:pt x="634" y="72"/>
                      <a:pt x="625" y="76"/>
                      <a:pt x="617" y="81"/>
                    </a:cubicBezTo>
                    <a:cubicBezTo>
                      <a:pt x="615" y="82"/>
                      <a:pt x="612" y="84"/>
                      <a:pt x="610" y="85"/>
                    </a:cubicBezTo>
                    <a:cubicBezTo>
                      <a:pt x="600" y="91"/>
                      <a:pt x="590" y="97"/>
                      <a:pt x="581" y="103"/>
                    </a:cubicBezTo>
                    <a:cubicBezTo>
                      <a:pt x="579" y="103"/>
                      <a:pt x="578" y="104"/>
                      <a:pt x="577" y="105"/>
                    </a:cubicBezTo>
                    <a:cubicBezTo>
                      <a:pt x="569" y="110"/>
                      <a:pt x="561" y="115"/>
                      <a:pt x="554" y="120"/>
                    </a:cubicBezTo>
                    <a:cubicBezTo>
                      <a:pt x="553" y="121"/>
                      <a:pt x="551" y="122"/>
                      <a:pt x="550" y="122"/>
                    </a:cubicBezTo>
                    <a:cubicBezTo>
                      <a:pt x="549" y="123"/>
                      <a:pt x="547" y="125"/>
                      <a:pt x="545" y="126"/>
                    </a:cubicBezTo>
                    <a:cubicBezTo>
                      <a:pt x="541" y="129"/>
                      <a:pt x="537" y="132"/>
                      <a:pt x="532" y="135"/>
                    </a:cubicBezTo>
                    <a:cubicBezTo>
                      <a:pt x="530" y="137"/>
                      <a:pt x="527" y="138"/>
                      <a:pt x="525" y="140"/>
                    </a:cubicBezTo>
                    <a:cubicBezTo>
                      <a:pt x="520" y="144"/>
                      <a:pt x="516" y="147"/>
                      <a:pt x="512" y="150"/>
                    </a:cubicBezTo>
                    <a:cubicBezTo>
                      <a:pt x="509" y="152"/>
                      <a:pt x="507" y="153"/>
                      <a:pt x="505" y="155"/>
                    </a:cubicBezTo>
                    <a:cubicBezTo>
                      <a:pt x="501" y="158"/>
                      <a:pt x="496" y="162"/>
                      <a:pt x="492" y="165"/>
                    </a:cubicBezTo>
                    <a:cubicBezTo>
                      <a:pt x="490" y="166"/>
                      <a:pt x="488" y="168"/>
                      <a:pt x="486" y="170"/>
                    </a:cubicBezTo>
                    <a:cubicBezTo>
                      <a:pt x="482" y="173"/>
                      <a:pt x="477" y="177"/>
                      <a:pt x="473" y="181"/>
                    </a:cubicBezTo>
                    <a:cubicBezTo>
                      <a:pt x="472" y="182"/>
                      <a:pt x="471" y="183"/>
                      <a:pt x="469" y="183"/>
                    </a:cubicBezTo>
                    <a:cubicBezTo>
                      <a:pt x="469" y="184"/>
                      <a:pt x="469" y="184"/>
                      <a:pt x="469" y="184"/>
                    </a:cubicBezTo>
                    <a:cubicBezTo>
                      <a:pt x="462" y="190"/>
                      <a:pt x="454" y="196"/>
                      <a:pt x="447" y="203"/>
                    </a:cubicBezTo>
                    <a:cubicBezTo>
                      <a:pt x="446" y="204"/>
                      <a:pt x="444" y="205"/>
                      <a:pt x="443" y="207"/>
                    </a:cubicBezTo>
                    <a:cubicBezTo>
                      <a:pt x="437" y="213"/>
                      <a:pt x="430" y="218"/>
                      <a:pt x="424" y="224"/>
                    </a:cubicBezTo>
                    <a:cubicBezTo>
                      <a:pt x="424" y="224"/>
                      <a:pt x="423" y="225"/>
                      <a:pt x="423" y="225"/>
                    </a:cubicBezTo>
                    <a:cubicBezTo>
                      <a:pt x="416" y="231"/>
                      <a:pt x="410" y="238"/>
                      <a:pt x="404" y="244"/>
                    </a:cubicBezTo>
                    <a:cubicBezTo>
                      <a:pt x="402" y="245"/>
                      <a:pt x="401" y="247"/>
                      <a:pt x="399" y="248"/>
                    </a:cubicBezTo>
                    <a:cubicBezTo>
                      <a:pt x="393" y="254"/>
                      <a:pt x="387" y="260"/>
                      <a:pt x="381" y="266"/>
                    </a:cubicBezTo>
                    <a:cubicBezTo>
                      <a:pt x="373" y="275"/>
                      <a:pt x="365" y="283"/>
                      <a:pt x="357" y="292"/>
                    </a:cubicBezTo>
                    <a:cubicBezTo>
                      <a:pt x="354" y="295"/>
                      <a:pt x="352" y="297"/>
                      <a:pt x="349" y="300"/>
                    </a:cubicBezTo>
                    <a:cubicBezTo>
                      <a:pt x="344" y="306"/>
                      <a:pt x="338" y="312"/>
                      <a:pt x="333" y="318"/>
                    </a:cubicBezTo>
                    <a:cubicBezTo>
                      <a:pt x="331" y="321"/>
                      <a:pt x="328" y="324"/>
                      <a:pt x="326" y="326"/>
                    </a:cubicBezTo>
                    <a:cubicBezTo>
                      <a:pt x="321" y="332"/>
                      <a:pt x="316" y="338"/>
                      <a:pt x="311" y="344"/>
                    </a:cubicBezTo>
                    <a:cubicBezTo>
                      <a:pt x="309" y="346"/>
                      <a:pt x="307" y="349"/>
                      <a:pt x="304" y="351"/>
                    </a:cubicBezTo>
                    <a:cubicBezTo>
                      <a:pt x="299" y="358"/>
                      <a:pt x="294" y="364"/>
                      <a:pt x="289" y="370"/>
                    </a:cubicBezTo>
                    <a:cubicBezTo>
                      <a:pt x="288" y="371"/>
                      <a:pt x="287" y="373"/>
                      <a:pt x="286" y="374"/>
                    </a:cubicBezTo>
                    <a:cubicBezTo>
                      <a:pt x="286" y="374"/>
                      <a:pt x="285" y="375"/>
                      <a:pt x="285" y="375"/>
                    </a:cubicBezTo>
                    <a:cubicBezTo>
                      <a:pt x="277" y="386"/>
                      <a:pt x="269" y="396"/>
                      <a:pt x="261" y="405"/>
                    </a:cubicBezTo>
                    <a:cubicBezTo>
                      <a:pt x="260" y="407"/>
                      <a:pt x="259" y="409"/>
                      <a:pt x="257" y="410"/>
                    </a:cubicBezTo>
                    <a:cubicBezTo>
                      <a:pt x="250" y="420"/>
                      <a:pt x="243" y="430"/>
                      <a:pt x="237" y="439"/>
                    </a:cubicBezTo>
                    <a:cubicBezTo>
                      <a:pt x="236" y="439"/>
                      <a:pt x="236" y="440"/>
                      <a:pt x="235" y="440"/>
                    </a:cubicBezTo>
                    <a:cubicBezTo>
                      <a:pt x="229" y="449"/>
                      <a:pt x="223" y="457"/>
                      <a:pt x="218" y="465"/>
                    </a:cubicBezTo>
                    <a:cubicBezTo>
                      <a:pt x="217" y="467"/>
                      <a:pt x="216" y="468"/>
                      <a:pt x="215" y="469"/>
                    </a:cubicBezTo>
                    <a:cubicBezTo>
                      <a:pt x="209" y="477"/>
                      <a:pt x="204" y="485"/>
                      <a:pt x="200" y="492"/>
                    </a:cubicBezTo>
                    <a:cubicBezTo>
                      <a:pt x="199" y="493"/>
                      <a:pt x="199" y="493"/>
                      <a:pt x="198" y="494"/>
                    </a:cubicBezTo>
                    <a:cubicBezTo>
                      <a:pt x="198" y="495"/>
                      <a:pt x="197" y="496"/>
                      <a:pt x="196" y="498"/>
                    </a:cubicBezTo>
                    <a:cubicBezTo>
                      <a:pt x="194" y="501"/>
                      <a:pt x="192" y="504"/>
                      <a:pt x="190" y="507"/>
                    </a:cubicBezTo>
                    <a:cubicBezTo>
                      <a:pt x="189" y="509"/>
                      <a:pt x="187" y="511"/>
                      <a:pt x="186" y="514"/>
                    </a:cubicBezTo>
                    <a:cubicBezTo>
                      <a:pt x="184" y="516"/>
                      <a:pt x="183" y="518"/>
                      <a:pt x="181" y="520"/>
                    </a:cubicBezTo>
                    <a:cubicBezTo>
                      <a:pt x="180" y="523"/>
                      <a:pt x="178" y="525"/>
                      <a:pt x="177" y="527"/>
                    </a:cubicBezTo>
                    <a:cubicBezTo>
                      <a:pt x="176" y="529"/>
                      <a:pt x="175" y="530"/>
                      <a:pt x="174" y="532"/>
                    </a:cubicBezTo>
                    <a:cubicBezTo>
                      <a:pt x="170" y="538"/>
                      <a:pt x="167" y="544"/>
                      <a:pt x="164" y="548"/>
                    </a:cubicBezTo>
                    <a:cubicBezTo>
                      <a:pt x="61" y="498"/>
                      <a:pt x="61" y="498"/>
                      <a:pt x="61" y="498"/>
                    </a:cubicBezTo>
                    <a:cubicBezTo>
                      <a:pt x="0" y="1010"/>
                      <a:pt x="0" y="1010"/>
                      <a:pt x="0" y="1010"/>
                    </a:cubicBezTo>
                    <a:cubicBezTo>
                      <a:pt x="463" y="1313"/>
                      <a:pt x="463" y="1313"/>
                      <a:pt x="463" y="1313"/>
                    </a:cubicBezTo>
                    <a:cubicBezTo>
                      <a:pt x="523" y="801"/>
                      <a:pt x="523" y="801"/>
                      <a:pt x="523" y="801"/>
                    </a:cubicBezTo>
                    <a:cubicBezTo>
                      <a:pt x="626" y="851"/>
                      <a:pt x="626" y="851"/>
                      <a:pt x="626" y="851"/>
                    </a:cubicBezTo>
                    <a:cubicBezTo>
                      <a:pt x="629" y="847"/>
                      <a:pt x="632" y="842"/>
                      <a:pt x="635" y="837"/>
                    </a:cubicBezTo>
                    <a:cubicBezTo>
                      <a:pt x="637" y="835"/>
                      <a:pt x="638" y="833"/>
                      <a:pt x="639" y="830"/>
                    </a:cubicBezTo>
                    <a:cubicBezTo>
                      <a:pt x="640" y="830"/>
                      <a:pt x="640" y="830"/>
                      <a:pt x="640" y="829"/>
                    </a:cubicBezTo>
                    <a:cubicBezTo>
                      <a:pt x="809" y="940"/>
                      <a:pt x="809" y="940"/>
                      <a:pt x="809" y="940"/>
                    </a:cubicBezTo>
                    <a:cubicBezTo>
                      <a:pt x="967" y="1017"/>
                      <a:pt x="967" y="1017"/>
                      <a:pt x="967" y="1017"/>
                    </a:cubicBezTo>
                    <a:cubicBezTo>
                      <a:pt x="652" y="811"/>
                      <a:pt x="652" y="811"/>
                      <a:pt x="652" y="811"/>
                    </a:cubicBezTo>
                    <a:cubicBezTo>
                      <a:pt x="652" y="810"/>
                      <a:pt x="653" y="809"/>
                      <a:pt x="653" y="808"/>
                    </a:cubicBezTo>
                    <a:cubicBezTo>
                      <a:pt x="655" y="807"/>
                      <a:pt x="656" y="805"/>
                      <a:pt x="657" y="803"/>
                    </a:cubicBezTo>
                    <a:cubicBezTo>
                      <a:pt x="659" y="800"/>
                      <a:pt x="661" y="797"/>
                      <a:pt x="663" y="794"/>
                    </a:cubicBezTo>
                    <a:cubicBezTo>
                      <a:pt x="667" y="787"/>
                      <a:pt x="672" y="780"/>
                      <a:pt x="677" y="773"/>
                    </a:cubicBezTo>
                    <a:cubicBezTo>
                      <a:pt x="678" y="771"/>
                      <a:pt x="679" y="769"/>
                      <a:pt x="681" y="768"/>
                    </a:cubicBezTo>
                    <a:cubicBezTo>
                      <a:pt x="686" y="760"/>
                      <a:pt x="692" y="752"/>
                      <a:pt x="698" y="744"/>
                    </a:cubicBezTo>
                    <a:cubicBezTo>
                      <a:pt x="698" y="743"/>
                      <a:pt x="699" y="742"/>
                      <a:pt x="699" y="742"/>
                    </a:cubicBezTo>
                    <a:cubicBezTo>
                      <a:pt x="706" y="733"/>
                      <a:pt x="713" y="723"/>
                      <a:pt x="720" y="714"/>
                    </a:cubicBezTo>
                    <a:cubicBezTo>
                      <a:pt x="721" y="712"/>
                      <a:pt x="722" y="710"/>
                      <a:pt x="724" y="708"/>
                    </a:cubicBezTo>
                    <a:cubicBezTo>
                      <a:pt x="731" y="699"/>
                      <a:pt x="739" y="689"/>
                      <a:pt x="747" y="678"/>
                    </a:cubicBezTo>
                    <a:cubicBezTo>
                      <a:pt x="749" y="676"/>
                      <a:pt x="751" y="674"/>
                      <a:pt x="753" y="672"/>
                    </a:cubicBezTo>
                    <a:cubicBezTo>
                      <a:pt x="757" y="666"/>
                      <a:pt x="762" y="661"/>
                      <a:pt x="766" y="655"/>
                    </a:cubicBezTo>
                    <a:cubicBezTo>
                      <a:pt x="769" y="652"/>
                      <a:pt x="771" y="649"/>
                      <a:pt x="774" y="646"/>
                    </a:cubicBezTo>
                    <a:cubicBezTo>
                      <a:pt x="778" y="641"/>
                      <a:pt x="783" y="635"/>
                      <a:pt x="788" y="630"/>
                    </a:cubicBezTo>
                    <a:cubicBezTo>
                      <a:pt x="790" y="627"/>
                      <a:pt x="793" y="624"/>
                      <a:pt x="796" y="621"/>
                    </a:cubicBezTo>
                    <a:cubicBezTo>
                      <a:pt x="801" y="615"/>
                      <a:pt x="806" y="609"/>
                      <a:pt x="812" y="603"/>
                    </a:cubicBezTo>
                    <a:cubicBezTo>
                      <a:pt x="814" y="601"/>
                      <a:pt x="817" y="598"/>
                      <a:pt x="819" y="595"/>
                    </a:cubicBezTo>
                    <a:cubicBezTo>
                      <a:pt x="827" y="586"/>
                      <a:pt x="835" y="578"/>
                      <a:pt x="844" y="569"/>
                    </a:cubicBezTo>
                    <a:cubicBezTo>
                      <a:pt x="850" y="563"/>
                      <a:pt x="856" y="557"/>
                      <a:pt x="861" y="551"/>
                    </a:cubicBezTo>
                    <a:cubicBezTo>
                      <a:pt x="863" y="550"/>
                      <a:pt x="865" y="548"/>
                      <a:pt x="866" y="547"/>
                    </a:cubicBezTo>
                    <a:cubicBezTo>
                      <a:pt x="873" y="541"/>
                      <a:pt x="879" y="535"/>
                      <a:pt x="885" y="528"/>
                    </a:cubicBezTo>
                    <a:cubicBezTo>
                      <a:pt x="886" y="528"/>
                      <a:pt x="887" y="527"/>
                      <a:pt x="888" y="526"/>
                    </a:cubicBezTo>
                    <a:cubicBezTo>
                      <a:pt x="893" y="521"/>
                      <a:pt x="899" y="516"/>
                      <a:pt x="905" y="510"/>
                    </a:cubicBezTo>
                    <a:cubicBezTo>
                      <a:pt x="907" y="509"/>
                      <a:pt x="909" y="507"/>
                      <a:pt x="910" y="505"/>
                    </a:cubicBezTo>
                    <a:cubicBezTo>
                      <a:pt x="917" y="499"/>
                      <a:pt x="924" y="493"/>
                      <a:pt x="931" y="487"/>
                    </a:cubicBezTo>
                    <a:cubicBezTo>
                      <a:pt x="933" y="485"/>
                      <a:pt x="936" y="483"/>
                      <a:pt x="938" y="482"/>
                    </a:cubicBezTo>
                    <a:cubicBezTo>
                      <a:pt x="941" y="479"/>
                      <a:pt x="945" y="476"/>
                      <a:pt x="948" y="473"/>
                    </a:cubicBezTo>
                    <a:cubicBezTo>
                      <a:pt x="951" y="471"/>
                      <a:pt x="954" y="469"/>
                      <a:pt x="956" y="467"/>
                    </a:cubicBezTo>
                    <a:cubicBezTo>
                      <a:pt x="960" y="464"/>
                      <a:pt x="963" y="461"/>
                      <a:pt x="967" y="459"/>
                    </a:cubicBezTo>
                    <a:cubicBezTo>
                      <a:pt x="970" y="456"/>
                      <a:pt x="973" y="454"/>
                      <a:pt x="976" y="452"/>
                    </a:cubicBezTo>
                    <a:cubicBezTo>
                      <a:pt x="979" y="449"/>
                      <a:pt x="983" y="447"/>
                      <a:pt x="986" y="444"/>
                    </a:cubicBezTo>
                    <a:cubicBezTo>
                      <a:pt x="989" y="442"/>
                      <a:pt x="993" y="439"/>
                      <a:pt x="996" y="437"/>
                    </a:cubicBezTo>
                    <a:cubicBezTo>
                      <a:pt x="1000" y="434"/>
                      <a:pt x="1004" y="432"/>
                      <a:pt x="1008" y="429"/>
                    </a:cubicBezTo>
                    <a:cubicBezTo>
                      <a:pt x="1011" y="427"/>
                      <a:pt x="1013" y="425"/>
                      <a:pt x="1016" y="423"/>
                    </a:cubicBezTo>
                    <a:cubicBezTo>
                      <a:pt x="1023" y="418"/>
                      <a:pt x="1031" y="413"/>
                      <a:pt x="1039" y="409"/>
                    </a:cubicBezTo>
                    <a:cubicBezTo>
                      <a:pt x="1040" y="407"/>
                      <a:pt x="1042" y="406"/>
                      <a:pt x="1043" y="405"/>
                    </a:cubicBezTo>
                    <a:cubicBezTo>
                      <a:pt x="1053" y="400"/>
                      <a:pt x="1062" y="394"/>
                      <a:pt x="1072" y="388"/>
                    </a:cubicBezTo>
                    <a:cubicBezTo>
                      <a:pt x="1075" y="387"/>
                      <a:pt x="1078" y="385"/>
                      <a:pt x="1081" y="383"/>
                    </a:cubicBezTo>
                    <a:cubicBezTo>
                      <a:pt x="1088" y="379"/>
                      <a:pt x="1096" y="375"/>
                      <a:pt x="1104" y="370"/>
                    </a:cubicBezTo>
                    <a:cubicBezTo>
                      <a:pt x="1108" y="368"/>
                      <a:pt x="1111" y="367"/>
                      <a:pt x="1114" y="365"/>
                    </a:cubicBezTo>
                    <a:cubicBezTo>
                      <a:pt x="1126" y="359"/>
                      <a:pt x="1137" y="353"/>
                      <a:pt x="1149" y="347"/>
                    </a:cubicBezTo>
                    <a:cubicBezTo>
                      <a:pt x="1156" y="344"/>
                      <a:pt x="1163" y="341"/>
                      <a:pt x="1170" y="338"/>
                    </a:cubicBezTo>
                    <a:cubicBezTo>
                      <a:pt x="1172" y="338"/>
                      <a:pt x="1173" y="337"/>
                      <a:pt x="1175" y="336"/>
                    </a:cubicBezTo>
                    <a:cubicBezTo>
                      <a:pt x="1182" y="334"/>
                      <a:pt x="1190" y="331"/>
                      <a:pt x="1198" y="328"/>
                    </a:cubicBezTo>
                    <a:cubicBezTo>
                      <a:pt x="1199" y="327"/>
                      <a:pt x="1201" y="327"/>
                      <a:pt x="1203" y="326"/>
                    </a:cubicBezTo>
                    <a:cubicBezTo>
                      <a:pt x="1211" y="324"/>
                      <a:pt x="1220" y="321"/>
                      <a:pt x="1228" y="318"/>
                    </a:cubicBezTo>
                    <a:cubicBezTo>
                      <a:pt x="1229" y="318"/>
                      <a:pt x="1230" y="318"/>
                      <a:pt x="1231" y="318"/>
                    </a:cubicBezTo>
                    <a:cubicBezTo>
                      <a:pt x="1240" y="315"/>
                      <a:pt x="1249" y="313"/>
                      <a:pt x="1258" y="311"/>
                    </a:cubicBezTo>
                    <a:cubicBezTo>
                      <a:pt x="1259" y="311"/>
                      <a:pt x="1260" y="311"/>
                      <a:pt x="1261" y="310"/>
                    </a:cubicBezTo>
                    <a:cubicBezTo>
                      <a:pt x="1270" y="309"/>
                      <a:pt x="1279" y="307"/>
                      <a:pt x="1288" y="306"/>
                    </a:cubicBezTo>
                    <a:cubicBezTo>
                      <a:pt x="1290" y="306"/>
                      <a:pt x="1292" y="306"/>
                      <a:pt x="1294" y="305"/>
                    </a:cubicBezTo>
                    <a:cubicBezTo>
                      <a:pt x="1303" y="304"/>
                      <a:pt x="1313" y="303"/>
                      <a:pt x="1322" y="303"/>
                    </a:cubicBezTo>
                    <a:cubicBezTo>
                      <a:pt x="1325" y="303"/>
                      <a:pt x="1328" y="303"/>
                      <a:pt x="1331" y="303"/>
                    </a:cubicBezTo>
                    <a:cubicBezTo>
                      <a:pt x="1334" y="303"/>
                      <a:pt x="1338" y="303"/>
                      <a:pt x="1341" y="303"/>
                    </a:cubicBezTo>
                    <a:cubicBezTo>
                      <a:pt x="1345" y="303"/>
                      <a:pt x="1348" y="304"/>
                      <a:pt x="1351" y="304"/>
                    </a:cubicBezTo>
                    <a:cubicBezTo>
                      <a:pt x="1355" y="304"/>
                      <a:pt x="1358" y="304"/>
                      <a:pt x="1361" y="305"/>
                    </a:cubicBezTo>
                    <a:cubicBezTo>
                      <a:pt x="1365" y="305"/>
                      <a:pt x="1368" y="306"/>
                      <a:pt x="1371" y="306"/>
                    </a:cubicBezTo>
                    <a:cubicBezTo>
                      <a:pt x="1374" y="307"/>
                      <a:pt x="1378" y="307"/>
                      <a:pt x="1381" y="308"/>
                    </a:cubicBezTo>
                    <a:cubicBezTo>
                      <a:pt x="1384" y="308"/>
                      <a:pt x="1388" y="309"/>
                      <a:pt x="1391" y="310"/>
                    </a:cubicBezTo>
                    <a:cubicBezTo>
                      <a:pt x="1394" y="311"/>
                      <a:pt x="1398" y="311"/>
                      <a:pt x="1401" y="312"/>
                    </a:cubicBezTo>
                    <a:cubicBezTo>
                      <a:pt x="1405" y="313"/>
                      <a:pt x="1409" y="315"/>
                      <a:pt x="1413" y="316"/>
                    </a:cubicBezTo>
                    <a:cubicBezTo>
                      <a:pt x="1415" y="317"/>
                      <a:pt x="1418" y="317"/>
                      <a:pt x="1420" y="318"/>
                    </a:cubicBezTo>
                    <a:cubicBezTo>
                      <a:pt x="1427" y="321"/>
                      <a:pt x="1433" y="323"/>
                      <a:pt x="1439" y="326"/>
                    </a:cubicBezTo>
                    <a:cubicBezTo>
                      <a:pt x="1441" y="327"/>
                      <a:pt x="1443" y="328"/>
                      <a:pt x="1445" y="329"/>
                    </a:cubicBezTo>
                    <a:cubicBezTo>
                      <a:pt x="1453" y="333"/>
                      <a:pt x="1461" y="338"/>
                      <a:pt x="1469" y="343"/>
                    </a:cubicBezTo>
                    <a:cubicBezTo>
                      <a:pt x="1315" y="242"/>
                      <a:pt x="1161" y="141"/>
                      <a:pt x="1006" y="4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2">
                      <a:shade val="30000"/>
                      <a:satMod val="115000"/>
                    </a:schemeClr>
                  </a:gs>
                  <a:gs pos="50000">
                    <a:schemeClr val="accent2">
                      <a:shade val="67500"/>
                      <a:satMod val="115000"/>
                    </a:schemeClr>
                  </a:gs>
                  <a:gs pos="100000">
                    <a:schemeClr val="accent2">
                      <a:shade val="100000"/>
                      <a:satMod val="115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24" name="Freeform 91"/>
              <p:cNvSpPr>
                <a:spLocks/>
              </p:cNvSpPr>
              <p:nvPr/>
            </p:nvSpPr>
            <p:spPr bwMode="auto">
              <a:xfrm>
                <a:off x="7026972" y="3601806"/>
                <a:ext cx="2635250" cy="2374900"/>
              </a:xfrm>
              <a:custGeom>
                <a:avLst/>
                <a:gdLst>
                  <a:gd name="T0" fmla="*/ 1114 w 1150"/>
                  <a:gd name="T1" fmla="*/ 210 h 1036"/>
                  <a:gd name="T2" fmla="*/ 976 w 1150"/>
                  <a:gd name="T3" fmla="*/ 49 h 1036"/>
                  <a:gd name="T4" fmla="*/ 686 w 1150"/>
                  <a:gd name="T5" fmla="*/ 70 h 1036"/>
                  <a:gd name="T6" fmla="*/ 381 w 1150"/>
                  <a:gd name="T7" fmla="*/ 292 h 1036"/>
                  <a:gd name="T8" fmla="*/ 163 w 1150"/>
                  <a:gd name="T9" fmla="*/ 574 h 1036"/>
                  <a:gd name="T10" fmla="*/ 60 w 1150"/>
                  <a:gd name="T11" fmla="*/ 524 h 1036"/>
                  <a:gd name="T12" fmla="*/ 0 w 1150"/>
                  <a:gd name="T13" fmla="*/ 1036 h 1036"/>
                  <a:gd name="T14" fmla="*/ 504 w 1150"/>
                  <a:gd name="T15" fmla="*/ 740 h 1036"/>
                  <a:gd name="T16" fmla="*/ 346 w 1150"/>
                  <a:gd name="T17" fmla="*/ 663 h 1036"/>
                  <a:gd name="T18" fmla="*/ 568 w 1150"/>
                  <a:gd name="T19" fmla="*/ 365 h 1036"/>
                  <a:gd name="T20" fmla="*/ 942 w 1150"/>
                  <a:gd name="T21" fmla="*/ 129 h 1036"/>
                  <a:gd name="T22" fmla="*/ 1088 w 1150"/>
                  <a:gd name="T23" fmla="*/ 197 h 1036"/>
                  <a:gd name="T24" fmla="*/ 1115 w 1150"/>
                  <a:gd name="T25" fmla="*/ 250 h 1036"/>
                  <a:gd name="T26" fmla="*/ 1137 w 1150"/>
                  <a:gd name="T27" fmla="*/ 367 h 1036"/>
                  <a:gd name="T28" fmla="*/ 1130 w 1150"/>
                  <a:gd name="T29" fmla="*/ 559 h 1036"/>
                  <a:gd name="T30" fmla="*/ 1137 w 1150"/>
                  <a:gd name="T31" fmla="*/ 473 h 1036"/>
                  <a:gd name="T32" fmla="*/ 1114 w 1150"/>
                  <a:gd name="T33" fmla="*/ 210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50" h="1036">
                    <a:moveTo>
                      <a:pt x="1114" y="210"/>
                    </a:moveTo>
                    <a:cubicBezTo>
                      <a:pt x="1084" y="127"/>
                      <a:pt x="1032" y="75"/>
                      <a:pt x="976" y="49"/>
                    </a:cubicBezTo>
                    <a:cubicBezTo>
                      <a:pt x="873" y="0"/>
                      <a:pt x="757" y="39"/>
                      <a:pt x="686" y="70"/>
                    </a:cubicBezTo>
                    <a:cubicBezTo>
                      <a:pt x="527" y="149"/>
                      <a:pt x="452" y="221"/>
                      <a:pt x="381" y="292"/>
                    </a:cubicBezTo>
                    <a:cubicBezTo>
                      <a:pt x="258" y="419"/>
                      <a:pt x="192" y="528"/>
                      <a:pt x="163" y="574"/>
                    </a:cubicBezTo>
                    <a:cubicBezTo>
                      <a:pt x="60" y="524"/>
                      <a:pt x="60" y="524"/>
                      <a:pt x="60" y="524"/>
                    </a:cubicBezTo>
                    <a:cubicBezTo>
                      <a:pt x="0" y="1036"/>
                      <a:pt x="0" y="1036"/>
                      <a:pt x="0" y="1036"/>
                    </a:cubicBezTo>
                    <a:cubicBezTo>
                      <a:pt x="504" y="740"/>
                      <a:pt x="504" y="740"/>
                      <a:pt x="504" y="740"/>
                    </a:cubicBezTo>
                    <a:cubicBezTo>
                      <a:pt x="346" y="663"/>
                      <a:pt x="346" y="663"/>
                      <a:pt x="346" y="663"/>
                    </a:cubicBezTo>
                    <a:cubicBezTo>
                      <a:pt x="405" y="566"/>
                      <a:pt x="474" y="466"/>
                      <a:pt x="568" y="365"/>
                    </a:cubicBezTo>
                    <a:cubicBezTo>
                      <a:pt x="671" y="253"/>
                      <a:pt x="816" y="136"/>
                      <a:pt x="942" y="129"/>
                    </a:cubicBezTo>
                    <a:cubicBezTo>
                      <a:pt x="1003" y="124"/>
                      <a:pt x="1056" y="151"/>
                      <a:pt x="1088" y="197"/>
                    </a:cubicBezTo>
                    <a:cubicBezTo>
                      <a:pt x="1099" y="213"/>
                      <a:pt x="1108" y="231"/>
                      <a:pt x="1115" y="250"/>
                    </a:cubicBezTo>
                    <a:cubicBezTo>
                      <a:pt x="1129" y="286"/>
                      <a:pt x="1135" y="328"/>
                      <a:pt x="1137" y="367"/>
                    </a:cubicBezTo>
                    <a:cubicBezTo>
                      <a:pt x="1141" y="485"/>
                      <a:pt x="1128" y="556"/>
                      <a:pt x="1130" y="559"/>
                    </a:cubicBezTo>
                    <a:cubicBezTo>
                      <a:pt x="1131" y="545"/>
                      <a:pt x="1136" y="487"/>
                      <a:pt x="1137" y="473"/>
                    </a:cubicBezTo>
                    <a:cubicBezTo>
                      <a:pt x="1150" y="364"/>
                      <a:pt x="1139" y="277"/>
                      <a:pt x="1114" y="2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 rot="567143" flipH="1">
              <a:off x="3757224" y="2604888"/>
              <a:ext cx="1411326" cy="1161604"/>
              <a:chOff x="5973712" y="2977379"/>
              <a:chExt cx="3688510" cy="3009900"/>
            </a:xfrm>
          </p:grpSpPr>
          <p:sp>
            <p:nvSpPr>
              <p:cNvPr id="19" name="Freeform 78"/>
              <p:cNvSpPr>
                <a:spLocks/>
              </p:cNvSpPr>
              <p:nvPr/>
            </p:nvSpPr>
            <p:spPr bwMode="auto">
              <a:xfrm>
                <a:off x="8381109" y="3217279"/>
                <a:ext cx="1281113" cy="1622425"/>
              </a:xfrm>
              <a:custGeom>
                <a:avLst/>
                <a:gdLst>
                  <a:gd name="T0" fmla="*/ 555 w 559"/>
                  <a:gd name="T1" fmla="*/ 516 h 708"/>
                  <a:gd name="T2" fmla="*/ 533 w 559"/>
                  <a:gd name="T3" fmla="*/ 399 h 708"/>
                  <a:gd name="T4" fmla="*/ 506 w 559"/>
                  <a:gd name="T5" fmla="*/ 346 h 708"/>
                  <a:gd name="T6" fmla="*/ 462 w 559"/>
                  <a:gd name="T7" fmla="*/ 303 h 708"/>
                  <a:gd name="T8" fmla="*/ 0 w 559"/>
                  <a:gd name="T9" fmla="*/ 0 h 708"/>
                  <a:gd name="T10" fmla="*/ 44 w 559"/>
                  <a:gd name="T11" fmla="*/ 43 h 708"/>
                  <a:gd name="T12" fmla="*/ 71 w 559"/>
                  <a:gd name="T13" fmla="*/ 96 h 708"/>
                  <a:gd name="T14" fmla="*/ 93 w 559"/>
                  <a:gd name="T15" fmla="*/ 213 h 708"/>
                  <a:gd name="T16" fmla="*/ 85 w 559"/>
                  <a:gd name="T17" fmla="*/ 405 h 708"/>
                  <a:gd name="T18" fmla="*/ 548 w 559"/>
                  <a:gd name="T19" fmla="*/ 708 h 708"/>
                  <a:gd name="T20" fmla="*/ 555 w 559"/>
                  <a:gd name="T21" fmla="*/ 516 h 7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59" h="708">
                    <a:moveTo>
                      <a:pt x="555" y="516"/>
                    </a:moveTo>
                    <a:cubicBezTo>
                      <a:pt x="553" y="477"/>
                      <a:pt x="547" y="435"/>
                      <a:pt x="533" y="399"/>
                    </a:cubicBezTo>
                    <a:cubicBezTo>
                      <a:pt x="526" y="380"/>
                      <a:pt x="517" y="362"/>
                      <a:pt x="506" y="346"/>
                    </a:cubicBezTo>
                    <a:cubicBezTo>
                      <a:pt x="494" y="329"/>
                      <a:pt x="479" y="314"/>
                      <a:pt x="462" y="303"/>
                    </a:cubicBezTo>
                    <a:cubicBezTo>
                      <a:pt x="308" y="202"/>
                      <a:pt x="154" y="101"/>
                      <a:pt x="0" y="0"/>
                    </a:cubicBezTo>
                    <a:cubicBezTo>
                      <a:pt x="17" y="11"/>
                      <a:pt x="32" y="26"/>
                      <a:pt x="44" y="43"/>
                    </a:cubicBezTo>
                    <a:cubicBezTo>
                      <a:pt x="55" y="59"/>
                      <a:pt x="64" y="77"/>
                      <a:pt x="71" y="96"/>
                    </a:cubicBezTo>
                    <a:cubicBezTo>
                      <a:pt x="84" y="133"/>
                      <a:pt x="91" y="174"/>
                      <a:pt x="93" y="213"/>
                    </a:cubicBezTo>
                    <a:cubicBezTo>
                      <a:pt x="96" y="331"/>
                      <a:pt x="84" y="402"/>
                      <a:pt x="85" y="405"/>
                    </a:cubicBezTo>
                    <a:cubicBezTo>
                      <a:pt x="548" y="708"/>
                      <a:pt x="548" y="708"/>
                      <a:pt x="548" y="708"/>
                    </a:cubicBezTo>
                    <a:cubicBezTo>
                      <a:pt x="546" y="705"/>
                      <a:pt x="559" y="634"/>
                      <a:pt x="555" y="516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20" name="Freeform 79"/>
              <p:cNvSpPr>
                <a:spLocks/>
              </p:cNvSpPr>
              <p:nvPr/>
            </p:nvSpPr>
            <p:spPr bwMode="auto">
              <a:xfrm>
                <a:off x="5973712" y="2977379"/>
                <a:ext cx="3365500" cy="3009900"/>
              </a:xfrm>
              <a:custGeom>
                <a:avLst/>
                <a:gdLst>
                  <a:gd name="T0" fmla="*/ 981 w 1469"/>
                  <a:gd name="T1" fmla="*/ 25 h 1313"/>
                  <a:gd name="T2" fmla="*/ 950 w 1469"/>
                  <a:gd name="T3" fmla="*/ 13 h 1313"/>
                  <a:gd name="T4" fmla="*/ 927 w 1469"/>
                  <a:gd name="T5" fmla="*/ 7 h 1313"/>
                  <a:gd name="T6" fmla="*/ 899 w 1469"/>
                  <a:gd name="T7" fmla="*/ 2 h 1313"/>
                  <a:gd name="T8" fmla="*/ 868 w 1469"/>
                  <a:gd name="T9" fmla="*/ 0 h 1313"/>
                  <a:gd name="T10" fmla="*/ 831 w 1469"/>
                  <a:gd name="T11" fmla="*/ 2 h 1313"/>
                  <a:gd name="T12" fmla="*/ 798 w 1469"/>
                  <a:gd name="T13" fmla="*/ 8 h 1313"/>
                  <a:gd name="T14" fmla="*/ 766 w 1469"/>
                  <a:gd name="T15" fmla="*/ 15 h 1313"/>
                  <a:gd name="T16" fmla="*/ 712 w 1469"/>
                  <a:gd name="T17" fmla="*/ 33 h 1313"/>
                  <a:gd name="T18" fmla="*/ 651 w 1469"/>
                  <a:gd name="T19" fmla="*/ 62 h 1313"/>
                  <a:gd name="T20" fmla="*/ 610 w 1469"/>
                  <a:gd name="T21" fmla="*/ 85 h 1313"/>
                  <a:gd name="T22" fmla="*/ 554 w 1469"/>
                  <a:gd name="T23" fmla="*/ 120 h 1313"/>
                  <a:gd name="T24" fmla="*/ 532 w 1469"/>
                  <a:gd name="T25" fmla="*/ 135 h 1313"/>
                  <a:gd name="T26" fmla="*/ 505 w 1469"/>
                  <a:gd name="T27" fmla="*/ 155 h 1313"/>
                  <a:gd name="T28" fmla="*/ 473 w 1469"/>
                  <a:gd name="T29" fmla="*/ 181 h 1313"/>
                  <a:gd name="T30" fmla="*/ 447 w 1469"/>
                  <a:gd name="T31" fmla="*/ 203 h 1313"/>
                  <a:gd name="T32" fmla="*/ 423 w 1469"/>
                  <a:gd name="T33" fmla="*/ 225 h 1313"/>
                  <a:gd name="T34" fmla="*/ 381 w 1469"/>
                  <a:gd name="T35" fmla="*/ 266 h 1313"/>
                  <a:gd name="T36" fmla="*/ 333 w 1469"/>
                  <a:gd name="T37" fmla="*/ 318 h 1313"/>
                  <a:gd name="T38" fmla="*/ 304 w 1469"/>
                  <a:gd name="T39" fmla="*/ 351 h 1313"/>
                  <a:gd name="T40" fmla="*/ 285 w 1469"/>
                  <a:gd name="T41" fmla="*/ 375 h 1313"/>
                  <a:gd name="T42" fmla="*/ 237 w 1469"/>
                  <a:gd name="T43" fmla="*/ 439 h 1313"/>
                  <a:gd name="T44" fmla="*/ 215 w 1469"/>
                  <a:gd name="T45" fmla="*/ 469 h 1313"/>
                  <a:gd name="T46" fmla="*/ 196 w 1469"/>
                  <a:gd name="T47" fmla="*/ 498 h 1313"/>
                  <a:gd name="T48" fmla="*/ 181 w 1469"/>
                  <a:gd name="T49" fmla="*/ 520 h 1313"/>
                  <a:gd name="T50" fmla="*/ 164 w 1469"/>
                  <a:gd name="T51" fmla="*/ 548 h 1313"/>
                  <a:gd name="T52" fmla="*/ 463 w 1469"/>
                  <a:gd name="T53" fmla="*/ 1313 h 1313"/>
                  <a:gd name="T54" fmla="*/ 635 w 1469"/>
                  <a:gd name="T55" fmla="*/ 837 h 1313"/>
                  <a:gd name="T56" fmla="*/ 809 w 1469"/>
                  <a:gd name="T57" fmla="*/ 940 h 1313"/>
                  <a:gd name="T58" fmla="*/ 653 w 1469"/>
                  <a:gd name="T59" fmla="*/ 808 h 1313"/>
                  <a:gd name="T60" fmla="*/ 677 w 1469"/>
                  <a:gd name="T61" fmla="*/ 773 h 1313"/>
                  <a:gd name="T62" fmla="*/ 699 w 1469"/>
                  <a:gd name="T63" fmla="*/ 742 h 1313"/>
                  <a:gd name="T64" fmla="*/ 747 w 1469"/>
                  <a:gd name="T65" fmla="*/ 678 h 1313"/>
                  <a:gd name="T66" fmla="*/ 774 w 1469"/>
                  <a:gd name="T67" fmla="*/ 646 h 1313"/>
                  <a:gd name="T68" fmla="*/ 812 w 1469"/>
                  <a:gd name="T69" fmla="*/ 603 h 1313"/>
                  <a:gd name="T70" fmla="*/ 861 w 1469"/>
                  <a:gd name="T71" fmla="*/ 551 h 1313"/>
                  <a:gd name="T72" fmla="*/ 888 w 1469"/>
                  <a:gd name="T73" fmla="*/ 526 h 1313"/>
                  <a:gd name="T74" fmla="*/ 931 w 1469"/>
                  <a:gd name="T75" fmla="*/ 487 h 1313"/>
                  <a:gd name="T76" fmla="*/ 956 w 1469"/>
                  <a:gd name="T77" fmla="*/ 467 h 1313"/>
                  <a:gd name="T78" fmla="*/ 986 w 1469"/>
                  <a:gd name="T79" fmla="*/ 444 h 1313"/>
                  <a:gd name="T80" fmla="*/ 1016 w 1469"/>
                  <a:gd name="T81" fmla="*/ 423 h 1313"/>
                  <a:gd name="T82" fmla="*/ 1072 w 1469"/>
                  <a:gd name="T83" fmla="*/ 388 h 1313"/>
                  <a:gd name="T84" fmla="*/ 1114 w 1469"/>
                  <a:gd name="T85" fmla="*/ 365 h 1313"/>
                  <a:gd name="T86" fmla="*/ 1175 w 1469"/>
                  <a:gd name="T87" fmla="*/ 336 h 1313"/>
                  <a:gd name="T88" fmla="*/ 1228 w 1469"/>
                  <a:gd name="T89" fmla="*/ 318 h 1313"/>
                  <a:gd name="T90" fmla="*/ 1261 w 1469"/>
                  <a:gd name="T91" fmla="*/ 310 h 1313"/>
                  <a:gd name="T92" fmla="*/ 1322 w 1469"/>
                  <a:gd name="T93" fmla="*/ 303 h 1313"/>
                  <a:gd name="T94" fmla="*/ 1351 w 1469"/>
                  <a:gd name="T95" fmla="*/ 304 h 1313"/>
                  <a:gd name="T96" fmla="*/ 1381 w 1469"/>
                  <a:gd name="T97" fmla="*/ 308 h 1313"/>
                  <a:gd name="T98" fmla="*/ 1413 w 1469"/>
                  <a:gd name="T99" fmla="*/ 316 h 1313"/>
                  <a:gd name="T100" fmla="*/ 1445 w 1469"/>
                  <a:gd name="T101" fmla="*/ 329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469" h="1313">
                    <a:moveTo>
                      <a:pt x="1006" y="40"/>
                    </a:moveTo>
                    <a:cubicBezTo>
                      <a:pt x="999" y="35"/>
                      <a:pt x="991" y="30"/>
                      <a:pt x="983" y="26"/>
                    </a:cubicBezTo>
                    <a:cubicBezTo>
                      <a:pt x="982" y="26"/>
                      <a:pt x="981" y="25"/>
                      <a:pt x="981" y="25"/>
                    </a:cubicBezTo>
                    <a:cubicBezTo>
                      <a:pt x="979" y="24"/>
                      <a:pt x="978" y="24"/>
                      <a:pt x="977" y="23"/>
                    </a:cubicBezTo>
                    <a:cubicBezTo>
                      <a:pt x="970" y="20"/>
                      <a:pt x="964" y="18"/>
                      <a:pt x="958" y="15"/>
                    </a:cubicBezTo>
                    <a:cubicBezTo>
                      <a:pt x="955" y="14"/>
                      <a:pt x="953" y="14"/>
                      <a:pt x="950" y="13"/>
                    </a:cubicBezTo>
                    <a:cubicBezTo>
                      <a:pt x="946" y="12"/>
                      <a:pt x="943" y="10"/>
                      <a:pt x="939" y="9"/>
                    </a:cubicBezTo>
                    <a:cubicBezTo>
                      <a:pt x="939" y="9"/>
                      <a:pt x="939" y="9"/>
                      <a:pt x="939" y="9"/>
                    </a:cubicBezTo>
                    <a:cubicBezTo>
                      <a:pt x="935" y="8"/>
                      <a:pt x="931" y="7"/>
                      <a:pt x="927" y="7"/>
                    </a:cubicBezTo>
                    <a:cubicBezTo>
                      <a:pt x="924" y="6"/>
                      <a:pt x="922" y="5"/>
                      <a:pt x="919" y="5"/>
                    </a:cubicBezTo>
                    <a:cubicBezTo>
                      <a:pt x="915" y="4"/>
                      <a:pt x="911" y="3"/>
                      <a:pt x="908" y="3"/>
                    </a:cubicBezTo>
                    <a:cubicBezTo>
                      <a:pt x="905" y="3"/>
                      <a:pt x="902" y="2"/>
                      <a:pt x="899" y="2"/>
                    </a:cubicBezTo>
                    <a:cubicBezTo>
                      <a:pt x="895" y="1"/>
                      <a:pt x="891" y="1"/>
                      <a:pt x="888" y="1"/>
                    </a:cubicBezTo>
                    <a:cubicBezTo>
                      <a:pt x="885" y="1"/>
                      <a:pt x="882" y="0"/>
                      <a:pt x="879" y="0"/>
                    </a:cubicBezTo>
                    <a:cubicBezTo>
                      <a:pt x="875" y="0"/>
                      <a:pt x="872" y="0"/>
                      <a:pt x="868" y="0"/>
                    </a:cubicBezTo>
                    <a:cubicBezTo>
                      <a:pt x="866" y="0"/>
                      <a:pt x="863" y="0"/>
                      <a:pt x="860" y="0"/>
                    </a:cubicBezTo>
                    <a:cubicBezTo>
                      <a:pt x="860" y="0"/>
                      <a:pt x="860" y="0"/>
                      <a:pt x="860" y="0"/>
                    </a:cubicBezTo>
                    <a:cubicBezTo>
                      <a:pt x="850" y="1"/>
                      <a:pt x="841" y="1"/>
                      <a:pt x="831" y="2"/>
                    </a:cubicBezTo>
                    <a:cubicBezTo>
                      <a:pt x="829" y="3"/>
                      <a:pt x="828" y="3"/>
                      <a:pt x="826" y="3"/>
                    </a:cubicBezTo>
                    <a:cubicBezTo>
                      <a:pt x="817" y="4"/>
                      <a:pt x="807" y="6"/>
                      <a:pt x="799" y="7"/>
                    </a:cubicBezTo>
                    <a:cubicBezTo>
                      <a:pt x="798" y="8"/>
                      <a:pt x="798" y="8"/>
                      <a:pt x="798" y="8"/>
                    </a:cubicBezTo>
                    <a:cubicBezTo>
                      <a:pt x="797" y="8"/>
                      <a:pt x="796" y="8"/>
                      <a:pt x="795" y="8"/>
                    </a:cubicBezTo>
                    <a:cubicBezTo>
                      <a:pt x="786" y="10"/>
                      <a:pt x="777" y="12"/>
                      <a:pt x="769" y="15"/>
                    </a:cubicBezTo>
                    <a:cubicBezTo>
                      <a:pt x="768" y="15"/>
                      <a:pt x="767" y="15"/>
                      <a:pt x="766" y="15"/>
                    </a:cubicBezTo>
                    <a:cubicBezTo>
                      <a:pt x="757" y="18"/>
                      <a:pt x="748" y="21"/>
                      <a:pt x="740" y="23"/>
                    </a:cubicBezTo>
                    <a:cubicBezTo>
                      <a:pt x="738" y="24"/>
                      <a:pt x="737" y="24"/>
                      <a:pt x="735" y="25"/>
                    </a:cubicBezTo>
                    <a:cubicBezTo>
                      <a:pt x="727" y="28"/>
                      <a:pt x="719" y="31"/>
                      <a:pt x="712" y="33"/>
                    </a:cubicBezTo>
                    <a:cubicBezTo>
                      <a:pt x="711" y="34"/>
                      <a:pt x="710" y="34"/>
                      <a:pt x="708" y="35"/>
                    </a:cubicBezTo>
                    <a:cubicBezTo>
                      <a:pt x="701" y="38"/>
                      <a:pt x="693" y="41"/>
                      <a:pt x="686" y="44"/>
                    </a:cubicBezTo>
                    <a:cubicBezTo>
                      <a:pt x="674" y="50"/>
                      <a:pt x="663" y="56"/>
                      <a:pt x="651" y="62"/>
                    </a:cubicBezTo>
                    <a:cubicBezTo>
                      <a:pt x="648" y="64"/>
                      <a:pt x="645" y="65"/>
                      <a:pt x="642" y="67"/>
                    </a:cubicBezTo>
                    <a:cubicBezTo>
                      <a:pt x="634" y="72"/>
                      <a:pt x="625" y="76"/>
                      <a:pt x="617" y="81"/>
                    </a:cubicBezTo>
                    <a:cubicBezTo>
                      <a:pt x="615" y="82"/>
                      <a:pt x="612" y="84"/>
                      <a:pt x="610" y="85"/>
                    </a:cubicBezTo>
                    <a:cubicBezTo>
                      <a:pt x="600" y="91"/>
                      <a:pt x="590" y="97"/>
                      <a:pt x="581" y="103"/>
                    </a:cubicBezTo>
                    <a:cubicBezTo>
                      <a:pt x="579" y="103"/>
                      <a:pt x="578" y="104"/>
                      <a:pt x="577" y="105"/>
                    </a:cubicBezTo>
                    <a:cubicBezTo>
                      <a:pt x="569" y="110"/>
                      <a:pt x="561" y="115"/>
                      <a:pt x="554" y="120"/>
                    </a:cubicBezTo>
                    <a:cubicBezTo>
                      <a:pt x="553" y="121"/>
                      <a:pt x="551" y="122"/>
                      <a:pt x="550" y="122"/>
                    </a:cubicBezTo>
                    <a:cubicBezTo>
                      <a:pt x="549" y="123"/>
                      <a:pt x="547" y="125"/>
                      <a:pt x="545" y="126"/>
                    </a:cubicBezTo>
                    <a:cubicBezTo>
                      <a:pt x="541" y="129"/>
                      <a:pt x="537" y="132"/>
                      <a:pt x="532" y="135"/>
                    </a:cubicBezTo>
                    <a:cubicBezTo>
                      <a:pt x="530" y="137"/>
                      <a:pt x="527" y="138"/>
                      <a:pt x="525" y="140"/>
                    </a:cubicBezTo>
                    <a:cubicBezTo>
                      <a:pt x="520" y="144"/>
                      <a:pt x="516" y="147"/>
                      <a:pt x="512" y="150"/>
                    </a:cubicBezTo>
                    <a:cubicBezTo>
                      <a:pt x="509" y="152"/>
                      <a:pt x="507" y="153"/>
                      <a:pt x="505" y="155"/>
                    </a:cubicBezTo>
                    <a:cubicBezTo>
                      <a:pt x="501" y="158"/>
                      <a:pt x="496" y="162"/>
                      <a:pt x="492" y="165"/>
                    </a:cubicBezTo>
                    <a:cubicBezTo>
                      <a:pt x="490" y="166"/>
                      <a:pt x="488" y="168"/>
                      <a:pt x="486" y="170"/>
                    </a:cubicBezTo>
                    <a:cubicBezTo>
                      <a:pt x="482" y="173"/>
                      <a:pt x="477" y="177"/>
                      <a:pt x="473" y="181"/>
                    </a:cubicBezTo>
                    <a:cubicBezTo>
                      <a:pt x="472" y="182"/>
                      <a:pt x="471" y="183"/>
                      <a:pt x="469" y="183"/>
                    </a:cubicBezTo>
                    <a:cubicBezTo>
                      <a:pt x="469" y="184"/>
                      <a:pt x="469" y="184"/>
                      <a:pt x="469" y="184"/>
                    </a:cubicBezTo>
                    <a:cubicBezTo>
                      <a:pt x="462" y="190"/>
                      <a:pt x="454" y="196"/>
                      <a:pt x="447" y="203"/>
                    </a:cubicBezTo>
                    <a:cubicBezTo>
                      <a:pt x="446" y="204"/>
                      <a:pt x="444" y="205"/>
                      <a:pt x="443" y="207"/>
                    </a:cubicBezTo>
                    <a:cubicBezTo>
                      <a:pt x="437" y="213"/>
                      <a:pt x="430" y="218"/>
                      <a:pt x="424" y="224"/>
                    </a:cubicBezTo>
                    <a:cubicBezTo>
                      <a:pt x="424" y="224"/>
                      <a:pt x="423" y="225"/>
                      <a:pt x="423" y="225"/>
                    </a:cubicBezTo>
                    <a:cubicBezTo>
                      <a:pt x="416" y="231"/>
                      <a:pt x="410" y="238"/>
                      <a:pt x="404" y="244"/>
                    </a:cubicBezTo>
                    <a:cubicBezTo>
                      <a:pt x="402" y="245"/>
                      <a:pt x="401" y="247"/>
                      <a:pt x="399" y="248"/>
                    </a:cubicBezTo>
                    <a:cubicBezTo>
                      <a:pt x="393" y="254"/>
                      <a:pt x="387" y="260"/>
                      <a:pt x="381" y="266"/>
                    </a:cubicBezTo>
                    <a:cubicBezTo>
                      <a:pt x="373" y="275"/>
                      <a:pt x="365" y="283"/>
                      <a:pt x="357" y="292"/>
                    </a:cubicBezTo>
                    <a:cubicBezTo>
                      <a:pt x="354" y="295"/>
                      <a:pt x="352" y="297"/>
                      <a:pt x="349" y="300"/>
                    </a:cubicBezTo>
                    <a:cubicBezTo>
                      <a:pt x="344" y="306"/>
                      <a:pt x="338" y="312"/>
                      <a:pt x="333" y="318"/>
                    </a:cubicBezTo>
                    <a:cubicBezTo>
                      <a:pt x="331" y="321"/>
                      <a:pt x="328" y="324"/>
                      <a:pt x="326" y="326"/>
                    </a:cubicBezTo>
                    <a:cubicBezTo>
                      <a:pt x="321" y="332"/>
                      <a:pt x="316" y="338"/>
                      <a:pt x="311" y="344"/>
                    </a:cubicBezTo>
                    <a:cubicBezTo>
                      <a:pt x="309" y="346"/>
                      <a:pt x="307" y="349"/>
                      <a:pt x="304" y="351"/>
                    </a:cubicBezTo>
                    <a:cubicBezTo>
                      <a:pt x="299" y="358"/>
                      <a:pt x="294" y="364"/>
                      <a:pt x="289" y="370"/>
                    </a:cubicBezTo>
                    <a:cubicBezTo>
                      <a:pt x="288" y="371"/>
                      <a:pt x="287" y="373"/>
                      <a:pt x="286" y="374"/>
                    </a:cubicBezTo>
                    <a:cubicBezTo>
                      <a:pt x="286" y="374"/>
                      <a:pt x="285" y="375"/>
                      <a:pt x="285" y="375"/>
                    </a:cubicBezTo>
                    <a:cubicBezTo>
                      <a:pt x="277" y="386"/>
                      <a:pt x="269" y="396"/>
                      <a:pt x="261" y="405"/>
                    </a:cubicBezTo>
                    <a:cubicBezTo>
                      <a:pt x="260" y="407"/>
                      <a:pt x="259" y="409"/>
                      <a:pt x="257" y="410"/>
                    </a:cubicBezTo>
                    <a:cubicBezTo>
                      <a:pt x="250" y="420"/>
                      <a:pt x="243" y="430"/>
                      <a:pt x="237" y="439"/>
                    </a:cubicBezTo>
                    <a:cubicBezTo>
                      <a:pt x="236" y="439"/>
                      <a:pt x="236" y="440"/>
                      <a:pt x="235" y="440"/>
                    </a:cubicBezTo>
                    <a:cubicBezTo>
                      <a:pt x="229" y="449"/>
                      <a:pt x="223" y="457"/>
                      <a:pt x="218" y="465"/>
                    </a:cubicBezTo>
                    <a:cubicBezTo>
                      <a:pt x="217" y="467"/>
                      <a:pt x="216" y="468"/>
                      <a:pt x="215" y="469"/>
                    </a:cubicBezTo>
                    <a:cubicBezTo>
                      <a:pt x="209" y="477"/>
                      <a:pt x="204" y="485"/>
                      <a:pt x="200" y="492"/>
                    </a:cubicBezTo>
                    <a:cubicBezTo>
                      <a:pt x="199" y="493"/>
                      <a:pt x="199" y="493"/>
                      <a:pt x="198" y="494"/>
                    </a:cubicBezTo>
                    <a:cubicBezTo>
                      <a:pt x="198" y="495"/>
                      <a:pt x="197" y="496"/>
                      <a:pt x="196" y="498"/>
                    </a:cubicBezTo>
                    <a:cubicBezTo>
                      <a:pt x="194" y="501"/>
                      <a:pt x="192" y="504"/>
                      <a:pt x="190" y="507"/>
                    </a:cubicBezTo>
                    <a:cubicBezTo>
                      <a:pt x="189" y="509"/>
                      <a:pt x="187" y="511"/>
                      <a:pt x="186" y="514"/>
                    </a:cubicBezTo>
                    <a:cubicBezTo>
                      <a:pt x="184" y="516"/>
                      <a:pt x="183" y="518"/>
                      <a:pt x="181" y="520"/>
                    </a:cubicBezTo>
                    <a:cubicBezTo>
                      <a:pt x="180" y="523"/>
                      <a:pt x="178" y="525"/>
                      <a:pt x="177" y="527"/>
                    </a:cubicBezTo>
                    <a:cubicBezTo>
                      <a:pt x="176" y="529"/>
                      <a:pt x="175" y="530"/>
                      <a:pt x="174" y="532"/>
                    </a:cubicBezTo>
                    <a:cubicBezTo>
                      <a:pt x="170" y="538"/>
                      <a:pt x="167" y="544"/>
                      <a:pt x="164" y="548"/>
                    </a:cubicBezTo>
                    <a:cubicBezTo>
                      <a:pt x="61" y="498"/>
                      <a:pt x="61" y="498"/>
                      <a:pt x="61" y="498"/>
                    </a:cubicBezTo>
                    <a:cubicBezTo>
                      <a:pt x="0" y="1010"/>
                      <a:pt x="0" y="1010"/>
                      <a:pt x="0" y="1010"/>
                    </a:cubicBezTo>
                    <a:cubicBezTo>
                      <a:pt x="463" y="1313"/>
                      <a:pt x="463" y="1313"/>
                      <a:pt x="463" y="1313"/>
                    </a:cubicBezTo>
                    <a:cubicBezTo>
                      <a:pt x="523" y="801"/>
                      <a:pt x="523" y="801"/>
                      <a:pt x="523" y="801"/>
                    </a:cubicBezTo>
                    <a:cubicBezTo>
                      <a:pt x="626" y="851"/>
                      <a:pt x="626" y="851"/>
                      <a:pt x="626" y="851"/>
                    </a:cubicBezTo>
                    <a:cubicBezTo>
                      <a:pt x="629" y="847"/>
                      <a:pt x="632" y="842"/>
                      <a:pt x="635" y="837"/>
                    </a:cubicBezTo>
                    <a:cubicBezTo>
                      <a:pt x="637" y="835"/>
                      <a:pt x="638" y="833"/>
                      <a:pt x="639" y="830"/>
                    </a:cubicBezTo>
                    <a:cubicBezTo>
                      <a:pt x="640" y="830"/>
                      <a:pt x="640" y="830"/>
                      <a:pt x="640" y="829"/>
                    </a:cubicBezTo>
                    <a:cubicBezTo>
                      <a:pt x="809" y="940"/>
                      <a:pt x="809" y="940"/>
                      <a:pt x="809" y="940"/>
                    </a:cubicBezTo>
                    <a:cubicBezTo>
                      <a:pt x="967" y="1017"/>
                      <a:pt x="967" y="1017"/>
                      <a:pt x="967" y="1017"/>
                    </a:cubicBezTo>
                    <a:cubicBezTo>
                      <a:pt x="652" y="811"/>
                      <a:pt x="652" y="811"/>
                      <a:pt x="652" y="811"/>
                    </a:cubicBezTo>
                    <a:cubicBezTo>
                      <a:pt x="652" y="810"/>
                      <a:pt x="653" y="809"/>
                      <a:pt x="653" y="808"/>
                    </a:cubicBezTo>
                    <a:cubicBezTo>
                      <a:pt x="655" y="807"/>
                      <a:pt x="656" y="805"/>
                      <a:pt x="657" y="803"/>
                    </a:cubicBezTo>
                    <a:cubicBezTo>
                      <a:pt x="659" y="800"/>
                      <a:pt x="661" y="797"/>
                      <a:pt x="663" y="794"/>
                    </a:cubicBezTo>
                    <a:cubicBezTo>
                      <a:pt x="667" y="787"/>
                      <a:pt x="672" y="780"/>
                      <a:pt x="677" y="773"/>
                    </a:cubicBezTo>
                    <a:cubicBezTo>
                      <a:pt x="678" y="771"/>
                      <a:pt x="679" y="769"/>
                      <a:pt x="681" y="768"/>
                    </a:cubicBezTo>
                    <a:cubicBezTo>
                      <a:pt x="686" y="760"/>
                      <a:pt x="692" y="752"/>
                      <a:pt x="698" y="744"/>
                    </a:cubicBezTo>
                    <a:cubicBezTo>
                      <a:pt x="698" y="743"/>
                      <a:pt x="699" y="742"/>
                      <a:pt x="699" y="742"/>
                    </a:cubicBezTo>
                    <a:cubicBezTo>
                      <a:pt x="706" y="733"/>
                      <a:pt x="713" y="723"/>
                      <a:pt x="720" y="714"/>
                    </a:cubicBezTo>
                    <a:cubicBezTo>
                      <a:pt x="721" y="712"/>
                      <a:pt x="722" y="710"/>
                      <a:pt x="724" y="708"/>
                    </a:cubicBezTo>
                    <a:cubicBezTo>
                      <a:pt x="731" y="699"/>
                      <a:pt x="739" y="689"/>
                      <a:pt x="747" y="678"/>
                    </a:cubicBezTo>
                    <a:cubicBezTo>
                      <a:pt x="749" y="676"/>
                      <a:pt x="751" y="674"/>
                      <a:pt x="753" y="672"/>
                    </a:cubicBezTo>
                    <a:cubicBezTo>
                      <a:pt x="757" y="666"/>
                      <a:pt x="762" y="661"/>
                      <a:pt x="766" y="655"/>
                    </a:cubicBezTo>
                    <a:cubicBezTo>
                      <a:pt x="769" y="652"/>
                      <a:pt x="771" y="649"/>
                      <a:pt x="774" y="646"/>
                    </a:cubicBezTo>
                    <a:cubicBezTo>
                      <a:pt x="778" y="641"/>
                      <a:pt x="783" y="635"/>
                      <a:pt x="788" y="630"/>
                    </a:cubicBezTo>
                    <a:cubicBezTo>
                      <a:pt x="790" y="627"/>
                      <a:pt x="793" y="624"/>
                      <a:pt x="796" y="621"/>
                    </a:cubicBezTo>
                    <a:cubicBezTo>
                      <a:pt x="801" y="615"/>
                      <a:pt x="806" y="609"/>
                      <a:pt x="812" y="603"/>
                    </a:cubicBezTo>
                    <a:cubicBezTo>
                      <a:pt x="814" y="601"/>
                      <a:pt x="817" y="598"/>
                      <a:pt x="819" y="595"/>
                    </a:cubicBezTo>
                    <a:cubicBezTo>
                      <a:pt x="827" y="586"/>
                      <a:pt x="835" y="578"/>
                      <a:pt x="844" y="569"/>
                    </a:cubicBezTo>
                    <a:cubicBezTo>
                      <a:pt x="850" y="563"/>
                      <a:pt x="856" y="557"/>
                      <a:pt x="861" y="551"/>
                    </a:cubicBezTo>
                    <a:cubicBezTo>
                      <a:pt x="863" y="550"/>
                      <a:pt x="865" y="548"/>
                      <a:pt x="866" y="547"/>
                    </a:cubicBezTo>
                    <a:cubicBezTo>
                      <a:pt x="873" y="541"/>
                      <a:pt x="879" y="535"/>
                      <a:pt x="885" y="528"/>
                    </a:cubicBezTo>
                    <a:cubicBezTo>
                      <a:pt x="886" y="528"/>
                      <a:pt x="887" y="527"/>
                      <a:pt x="888" y="526"/>
                    </a:cubicBezTo>
                    <a:cubicBezTo>
                      <a:pt x="893" y="521"/>
                      <a:pt x="899" y="516"/>
                      <a:pt x="905" y="510"/>
                    </a:cubicBezTo>
                    <a:cubicBezTo>
                      <a:pt x="907" y="509"/>
                      <a:pt x="909" y="507"/>
                      <a:pt x="910" y="505"/>
                    </a:cubicBezTo>
                    <a:cubicBezTo>
                      <a:pt x="917" y="499"/>
                      <a:pt x="924" y="493"/>
                      <a:pt x="931" y="487"/>
                    </a:cubicBezTo>
                    <a:cubicBezTo>
                      <a:pt x="933" y="485"/>
                      <a:pt x="936" y="483"/>
                      <a:pt x="938" y="482"/>
                    </a:cubicBezTo>
                    <a:cubicBezTo>
                      <a:pt x="941" y="479"/>
                      <a:pt x="945" y="476"/>
                      <a:pt x="948" y="473"/>
                    </a:cubicBezTo>
                    <a:cubicBezTo>
                      <a:pt x="951" y="471"/>
                      <a:pt x="954" y="469"/>
                      <a:pt x="956" y="467"/>
                    </a:cubicBezTo>
                    <a:cubicBezTo>
                      <a:pt x="960" y="464"/>
                      <a:pt x="963" y="461"/>
                      <a:pt x="967" y="459"/>
                    </a:cubicBezTo>
                    <a:cubicBezTo>
                      <a:pt x="970" y="456"/>
                      <a:pt x="973" y="454"/>
                      <a:pt x="976" y="452"/>
                    </a:cubicBezTo>
                    <a:cubicBezTo>
                      <a:pt x="979" y="449"/>
                      <a:pt x="983" y="447"/>
                      <a:pt x="986" y="444"/>
                    </a:cubicBezTo>
                    <a:cubicBezTo>
                      <a:pt x="989" y="442"/>
                      <a:pt x="993" y="439"/>
                      <a:pt x="996" y="437"/>
                    </a:cubicBezTo>
                    <a:cubicBezTo>
                      <a:pt x="1000" y="434"/>
                      <a:pt x="1004" y="432"/>
                      <a:pt x="1008" y="429"/>
                    </a:cubicBezTo>
                    <a:cubicBezTo>
                      <a:pt x="1011" y="427"/>
                      <a:pt x="1013" y="425"/>
                      <a:pt x="1016" y="423"/>
                    </a:cubicBezTo>
                    <a:cubicBezTo>
                      <a:pt x="1023" y="418"/>
                      <a:pt x="1031" y="413"/>
                      <a:pt x="1039" y="409"/>
                    </a:cubicBezTo>
                    <a:cubicBezTo>
                      <a:pt x="1040" y="407"/>
                      <a:pt x="1042" y="406"/>
                      <a:pt x="1043" y="405"/>
                    </a:cubicBezTo>
                    <a:cubicBezTo>
                      <a:pt x="1053" y="400"/>
                      <a:pt x="1062" y="394"/>
                      <a:pt x="1072" y="388"/>
                    </a:cubicBezTo>
                    <a:cubicBezTo>
                      <a:pt x="1075" y="387"/>
                      <a:pt x="1078" y="385"/>
                      <a:pt x="1081" y="383"/>
                    </a:cubicBezTo>
                    <a:cubicBezTo>
                      <a:pt x="1088" y="379"/>
                      <a:pt x="1096" y="375"/>
                      <a:pt x="1104" y="370"/>
                    </a:cubicBezTo>
                    <a:cubicBezTo>
                      <a:pt x="1108" y="368"/>
                      <a:pt x="1111" y="367"/>
                      <a:pt x="1114" y="365"/>
                    </a:cubicBezTo>
                    <a:cubicBezTo>
                      <a:pt x="1126" y="359"/>
                      <a:pt x="1137" y="353"/>
                      <a:pt x="1149" y="347"/>
                    </a:cubicBezTo>
                    <a:cubicBezTo>
                      <a:pt x="1156" y="344"/>
                      <a:pt x="1163" y="341"/>
                      <a:pt x="1170" y="338"/>
                    </a:cubicBezTo>
                    <a:cubicBezTo>
                      <a:pt x="1172" y="338"/>
                      <a:pt x="1173" y="337"/>
                      <a:pt x="1175" y="336"/>
                    </a:cubicBezTo>
                    <a:cubicBezTo>
                      <a:pt x="1182" y="334"/>
                      <a:pt x="1190" y="331"/>
                      <a:pt x="1198" y="328"/>
                    </a:cubicBezTo>
                    <a:cubicBezTo>
                      <a:pt x="1199" y="327"/>
                      <a:pt x="1201" y="327"/>
                      <a:pt x="1203" y="326"/>
                    </a:cubicBezTo>
                    <a:cubicBezTo>
                      <a:pt x="1211" y="324"/>
                      <a:pt x="1220" y="321"/>
                      <a:pt x="1228" y="318"/>
                    </a:cubicBezTo>
                    <a:cubicBezTo>
                      <a:pt x="1229" y="318"/>
                      <a:pt x="1230" y="318"/>
                      <a:pt x="1231" y="318"/>
                    </a:cubicBezTo>
                    <a:cubicBezTo>
                      <a:pt x="1240" y="315"/>
                      <a:pt x="1249" y="313"/>
                      <a:pt x="1258" y="311"/>
                    </a:cubicBezTo>
                    <a:cubicBezTo>
                      <a:pt x="1259" y="311"/>
                      <a:pt x="1260" y="311"/>
                      <a:pt x="1261" y="310"/>
                    </a:cubicBezTo>
                    <a:cubicBezTo>
                      <a:pt x="1270" y="309"/>
                      <a:pt x="1279" y="307"/>
                      <a:pt x="1288" y="306"/>
                    </a:cubicBezTo>
                    <a:cubicBezTo>
                      <a:pt x="1290" y="306"/>
                      <a:pt x="1292" y="306"/>
                      <a:pt x="1294" y="305"/>
                    </a:cubicBezTo>
                    <a:cubicBezTo>
                      <a:pt x="1303" y="304"/>
                      <a:pt x="1313" y="303"/>
                      <a:pt x="1322" y="303"/>
                    </a:cubicBezTo>
                    <a:cubicBezTo>
                      <a:pt x="1325" y="303"/>
                      <a:pt x="1328" y="303"/>
                      <a:pt x="1331" y="303"/>
                    </a:cubicBezTo>
                    <a:cubicBezTo>
                      <a:pt x="1334" y="303"/>
                      <a:pt x="1338" y="303"/>
                      <a:pt x="1341" y="303"/>
                    </a:cubicBezTo>
                    <a:cubicBezTo>
                      <a:pt x="1345" y="303"/>
                      <a:pt x="1348" y="304"/>
                      <a:pt x="1351" y="304"/>
                    </a:cubicBezTo>
                    <a:cubicBezTo>
                      <a:pt x="1355" y="304"/>
                      <a:pt x="1358" y="304"/>
                      <a:pt x="1361" y="305"/>
                    </a:cubicBezTo>
                    <a:cubicBezTo>
                      <a:pt x="1365" y="305"/>
                      <a:pt x="1368" y="306"/>
                      <a:pt x="1371" y="306"/>
                    </a:cubicBezTo>
                    <a:cubicBezTo>
                      <a:pt x="1374" y="307"/>
                      <a:pt x="1378" y="307"/>
                      <a:pt x="1381" y="308"/>
                    </a:cubicBezTo>
                    <a:cubicBezTo>
                      <a:pt x="1384" y="308"/>
                      <a:pt x="1388" y="309"/>
                      <a:pt x="1391" y="310"/>
                    </a:cubicBezTo>
                    <a:cubicBezTo>
                      <a:pt x="1394" y="311"/>
                      <a:pt x="1398" y="311"/>
                      <a:pt x="1401" y="312"/>
                    </a:cubicBezTo>
                    <a:cubicBezTo>
                      <a:pt x="1405" y="313"/>
                      <a:pt x="1409" y="315"/>
                      <a:pt x="1413" y="316"/>
                    </a:cubicBezTo>
                    <a:cubicBezTo>
                      <a:pt x="1415" y="317"/>
                      <a:pt x="1418" y="317"/>
                      <a:pt x="1420" y="318"/>
                    </a:cubicBezTo>
                    <a:cubicBezTo>
                      <a:pt x="1427" y="321"/>
                      <a:pt x="1433" y="323"/>
                      <a:pt x="1439" y="326"/>
                    </a:cubicBezTo>
                    <a:cubicBezTo>
                      <a:pt x="1441" y="327"/>
                      <a:pt x="1443" y="328"/>
                      <a:pt x="1445" y="329"/>
                    </a:cubicBezTo>
                    <a:cubicBezTo>
                      <a:pt x="1453" y="333"/>
                      <a:pt x="1461" y="338"/>
                      <a:pt x="1469" y="343"/>
                    </a:cubicBezTo>
                    <a:cubicBezTo>
                      <a:pt x="1315" y="242"/>
                      <a:pt x="1161" y="141"/>
                      <a:pt x="1006" y="4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shade val="30000"/>
                      <a:satMod val="115000"/>
                    </a:schemeClr>
                  </a:gs>
                  <a:gs pos="50000">
                    <a:schemeClr val="accent4">
                      <a:shade val="67500"/>
                      <a:satMod val="115000"/>
                    </a:schemeClr>
                  </a:gs>
                  <a:gs pos="100000">
                    <a:schemeClr val="accent4">
                      <a:shade val="100000"/>
                      <a:satMod val="115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21" name="Freeform 91"/>
              <p:cNvSpPr>
                <a:spLocks/>
              </p:cNvSpPr>
              <p:nvPr/>
            </p:nvSpPr>
            <p:spPr bwMode="auto">
              <a:xfrm>
                <a:off x="7026972" y="3601806"/>
                <a:ext cx="2635250" cy="2374900"/>
              </a:xfrm>
              <a:custGeom>
                <a:avLst/>
                <a:gdLst>
                  <a:gd name="T0" fmla="*/ 1114 w 1150"/>
                  <a:gd name="T1" fmla="*/ 210 h 1036"/>
                  <a:gd name="T2" fmla="*/ 976 w 1150"/>
                  <a:gd name="T3" fmla="*/ 49 h 1036"/>
                  <a:gd name="T4" fmla="*/ 686 w 1150"/>
                  <a:gd name="T5" fmla="*/ 70 h 1036"/>
                  <a:gd name="T6" fmla="*/ 381 w 1150"/>
                  <a:gd name="T7" fmla="*/ 292 h 1036"/>
                  <a:gd name="T8" fmla="*/ 163 w 1150"/>
                  <a:gd name="T9" fmla="*/ 574 h 1036"/>
                  <a:gd name="T10" fmla="*/ 60 w 1150"/>
                  <a:gd name="T11" fmla="*/ 524 h 1036"/>
                  <a:gd name="T12" fmla="*/ 0 w 1150"/>
                  <a:gd name="T13" fmla="*/ 1036 h 1036"/>
                  <a:gd name="T14" fmla="*/ 504 w 1150"/>
                  <a:gd name="T15" fmla="*/ 740 h 1036"/>
                  <a:gd name="T16" fmla="*/ 346 w 1150"/>
                  <a:gd name="T17" fmla="*/ 663 h 1036"/>
                  <a:gd name="T18" fmla="*/ 568 w 1150"/>
                  <a:gd name="T19" fmla="*/ 365 h 1036"/>
                  <a:gd name="T20" fmla="*/ 942 w 1150"/>
                  <a:gd name="T21" fmla="*/ 129 h 1036"/>
                  <a:gd name="T22" fmla="*/ 1088 w 1150"/>
                  <a:gd name="T23" fmla="*/ 197 h 1036"/>
                  <a:gd name="T24" fmla="*/ 1115 w 1150"/>
                  <a:gd name="T25" fmla="*/ 250 h 1036"/>
                  <a:gd name="T26" fmla="*/ 1137 w 1150"/>
                  <a:gd name="T27" fmla="*/ 367 h 1036"/>
                  <a:gd name="T28" fmla="*/ 1130 w 1150"/>
                  <a:gd name="T29" fmla="*/ 559 h 1036"/>
                  <a:gd name="T30" fmla="*/ 1137 w 1150"/>
                  <a:gd name="T31" fmla="*/ 473 h 1036"/>
                  <a:gd name="T32" fmla="*/ 1114 w 1150"/>
                  <a:gd name="T33" fmla="*/ 210 h 10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50" h="1036">
                    <a:moveTo>
                      <a:pt x="1114" y="210"/>
                    </a:moveTo>
                    <a:cubicBezTo>
                      <a:pt x="1084" y="127"/>
                      <a:pt x="1032" y="75"/>
                      <a:pt x="976" y="49"/>
                    </a:cubicBezTo>
                    <a:cubicBezTo>
                      <a:pt x="873" y="0"/>
                      <a:pt x="757" y="39"/>
                      <a:pt x="686" y="70"/>
                    </a:cubicBezTo>
                    <a:cubicBezTo>
                      <a:pt x="527" y="149"/>
                      <a:pt x="452" y="221"/>
                      <a:pt x="381" y="292"/>
                    </a:cubicBezTo>
                    <a:cubicBezTo>
                      <a:pt x="258" y="419"/>
                      <a:pt x="192" y="528"/>
                      <a:pt x="163" y="574"/>
                    </a:cubicBezTo>
                    <a:cubicBezTo>
                      <a:pt x="60" y="524"/>
                      <a:pt x="60" y="524"/>
                      <a:pt x="60" y="524"/>
                    </a:cubicBezTo>
                    <a:cubicBezTo>
                      <a:pt x="0" y="1036"/>
                      <a:pt x="0" y="1036"/>
                      <a:pt x="0" y="1036"/>
                    </a:cubicBezTo>
                    <a:cubicBezTo>
                      <a:pt x="504" y="740"/>
                      <a:pt x="504" y="740"/>
                      <a:pt x="504" y="740"/>
                    </a:cubicBezTo>
                    <a:cubicBezTo>
                      <a:pt x="346" y="663"/>
                      <a:pt x="346" y="663"/>
                      <a:pt x="346" y="663"/>
                    </a:cubicBezTo>
                    <a:cubicBezTo>
                      <a:pt x="405" y="566"/>
                      <a:pt x="474" y="466"/>
                      <a:pt x="568" y="365"/>
                    </a:cubicBezTo>
                    <a:cubicBezTo>
                      <a:pt x="671" y="253"/>
                      <a:pt x="816" y="136"/>
                      <a:pt x="942" y="129"/>
                    </a:cubicBezTo>
                    <a:cubicBezTo>
                      <a:pt x="1003" y="124"/>
                      <a:pt x="1056" y="151"/>
                      <a:pt x="1088" y="197"/>
                    </a:cubicBezTo>
                    <a:cubicBezTo>
                      <a:pt x="1099" y="213"/>
                      <a:pt x="1108" y="231"/>
                      <a:pt x="1115" y="250"/>
                    </a:cubicBezTo>
                    <a:cubicBezTo>
                      <a:pt x="1129" y="286"/>
                      <a:pt x="1135" y="328"/>
                      <a:pt x="1137" y="367"/>
                    </a:cubicBezTo>
                    <a:cubicBezTo>
                      <a:pt x="1141" y="485"/>
                      <a:pt x="1128" y="556"/>
                      <a:pt x="1130" y="559"/>
                    </a:cubicBezTo>
                    <a:cubicBezTo>
                      <a:pt x="1131" y="545"/>
                      <a:pt x="1136" y="487"/>
                      <a:pt x="1137" y="473"/>
                    </a:cubicBezTo>
                    <a:cubicBezTo>
                      <a:pt x="1150" y="364"/>
                      <a:pt x="1139" y="277"/>
                      <a:pt x="1114" y="21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 rot="21236049">
              <a:off x="4207115" y="4528565"/>
              <a:ext cx="1573127" cy="1350208"/>
              <a:chOff x="4232088" y="3255939"/>
              <a:chExt cx="4137119" cy="3046413"/>
            </a:xfrm>
          </p:grpSpPr>
          <p:sp>
            <p:nvSpPr>
              <p:cNvPr id="14" name="Freeform 80"/>
              <p:cNvSpPr>
                <a:spLocks/>
              </p:cNvSpPr>
              <p:nvPr/>
            </p:nvSpPr>
            <p:spPr bwMode="auto">
              <a:xfrm>
                <a:off x="6198254" y="5281589"/>
                <a:ext cx="1069975" cy="1020763"/>
              </a:xfrm>
              <a:custGeom>
                <a:avLst/>
                <a:gdLst>
                  <a:gd name="T0" fmla="*/ 667 w 674"/>
                  <a:gd name="T1" fmla="*/ 437 h 643"/>
                  <a:gd name="T2" fmla="*/ 0 w 674"/>
                  <a:gd name="T3" fmla="*/ 0 h 643"/>
                  <a:gd name="T4" fmla="*/ 8 w 674"/>
                  <a:gd name="T5" fmla="*/ 205 h 643"/>
                  <a:gd name="T6" fmla="*/ 674 w 674"/>
                  <a:gd name="T7" fmla="*/ 643 h 643"/>
                  <a:gd name="T8" fmla="*/ 667 w 674"/>
                  <a:gd name="T9" fmla="*/ 437 h 6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4" h="643">
                    <a:moveTo>
                      <a:pt x="667" y="437"/>
                    </a:moveTo>
                    <a:lnTo>
                      <a:pt x="0" y="0"/>
                    </a:lnTo>
                    <a:lnTo>
                      <a:pt x="8" y="205"/>
                    </a:lnTo>
                    <a:lnTo>
                      <a:pt x="674" y="643"/>
                    </a:lnTo>
                    <a:lnTo>
                      <a:pt x="667" y="437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15" name="Freeform 84"/>
              <p:cNvSpPr>
                <a:spLocks/>
              </p:cNvSpPr>
              <p:nvPr/>
            </p:nvSpPr>
            <p:spPr bwMode="auto">
              <a:xfrm>
                <a:off x="6155391" y="4208439"/>
                <a:ext cx="1081088" cy="1192213"/>
              </a:xfrm>
              <a:custGeom>
                <a:avLst/>
                <a:gdLst>
                  <a:gd name="T0" fmla="*/ 668 w 681"/>
                  <a:gd name="T1" fmla="*/ 438 h 751"/>
                  <a:gd name="T2" fmla="*/ 0 w 681"/>
                  <a:gd name="T3" fmla="*/ 0 h 751"/>
                  <a:gd name="T4" fmla="*/ 13 w 681"/>
                  <a:gd name="T5" fmla="*/ 314 h 751"/>
                  <a:gd name="T6" fmla="*/ 681 w 681"/>
                  <a:gd name="T7" fmla="*/ 751 h 751"/>
                  <a:gd name="T8" fmla="*/ 668 w 681"/>
                  <a:gd name="T9" fmla="*/ 438 h 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1" h="751">
                    <a:moveTo>
                      <a:pt x="668" y="438"/>
                    </a:moveTo>
                    <a:lnTo>
                      <a:pt x="0" y="0"/>
                    </a:lnTo>
                    <a:lnTo>
                      <a:pt x="13" y="314"/>
                    </a:lnTo>
                    <a:lnTo>
                      <a:pt x="681" y="751"/>
                    </a:lnTo>
                    <a:lnTo>
                      <a:pt x="668" y="438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16" name="Freeform 87"/>
              <p:cNvSpPr>
                <a:spLocks/>
              </p:cNvSpPr>
              <p:nvPr/>
            </p:nvSpPr>
            <p:spPr bwMode="auto">
              <a:xfrm>
                <a:off x="4650441" y="4484664"/>
                <a:ext cx="2586038" cy="942975"/>
              </a:xfrm>
              <a:custGeom>
                <a:avLst/>
                <a:gdLst>
                  <a:gd name="T0" fmla="*/ 1001 w 1129"/>
                  <a:gd name="T1" fmla="*/ 411 h 412"/>
                  <a:gd name="T2" fmla="*/ 1044 w 1129"/>
                  <a:gd name="T3" fmla="*/ 408 h 412"/>
                  <a:gd name="T4" fmla="*/ 1087 w 1129"/>
                  <a:gd name="T5" fmla="*/ 404 h 412"/>
                  <a:gd name="T6" fmla="*/ 666 w 1129"/>
                  <a:gd name="T7" fmla="*/ 97 h 412"/>
                  <a:gd name="T8" fmla="*/ 610 w 1129"/>
                  <a:gd name="T9" fmla="*/ 103 h 412"/>
                  <a:gd name="T10" fmla="*/ 565 w 1129"/>
                  <a:gd name="T11" fmla="*/ 106 h 412"/>
                  <a:gd name="T12" fmla="*/ 520 w 1129"/>
                  <a:gd name="T13" fmla="*/ 108 h 412"/>
                  <a:gd name="T14" fmla="*/ 467 w 1129"/>
                  <a:gd name="T15" fmla="*/ 109 h 412"/>
                  <a:gd name="T16" fmla="*/ 416 w 1129"/>
                  <a:gd name="T17" fmla="*/ 108 h 412"/>
                  <a:gd name="T18" fmla="*/ 362 w 1129"/>
                  <a:gd name="T19" fmla="*/ 105 h 412"/>
                  <a:gd name="T20" fmla="*/ 292 w 1129"/>
                  <a:gd name="T21" fmla="*/ 98 h 412"/>
                  <a:gd name="T22" fmla="*/ 246 w 1129"/>
                  <a:gd name="T23" fmla="*/ 90 h 412"/>
                  <a:gd name="T24" fmla="*/ 209 w 1129"/>
                  <a:gd name="T25" fmla="*/ 83 h 412"/>
                  <a:gd name="T26" fmla="*/ 173 w 1129"/>
                  <a:gd name="T27" fmla="*/ 74 h 412"/>
                  <a:gd name="T28" fmla="*/ 139 w 1129"/>
                  <a:gd name="T29" fmla="*/ 64 h 412"/>
                  <a:gd name="T30" fmla="*/ 97 w 1129"/>
                  <a:gd name="T31" fmla="*/ 49 h 412"/>
                  <a:gd name="T32" fmla="*/ 63 w 1129"/>
                  <a:gd name="T33" fmla="*/ 34 h 412"/>
                  <a:gd name="T34" fmla="*/ 30 w 1129"/>
                  <a:gd name="T35" fmla="*/ 18 h 412"/>
                  <a:gd name="T36" fmla="*/ 463 w 1129"/>
                  <a:gd name="T37" fmla="*/ 303 h 412"/>
                  <a:gd name="T38" fmla="*/ 503 w 1129"/>
                  <a:gd name="T39" fmla="*/ 326 h 412"/>
                  <a:gd name="T40" fmla="*/ 525 w 1129"/>
                  <a:gd name="T41" fmla="*/ 337 h 412"/>
                  <a:gd name="T42" fmla="*/ 560 w 1129"/>
                  <a:gd name="T43" fmla="*/ 352 h 412"/>
                  <a:gd name="T44" fmla="*/ 602 w 1129"/>
                  <a:gd name="T45" fmla="*/ 367 h 412"/>
                  <a:gd name="T46" fmla="*/ 628 w 1129"/>
                  <a:gd name="T47" fmla="*/ 375 h 412"/>
                  <a:gd name="T48" fmla="*/ 648 w 1129"/>
                  <a:gd name="T49" fmla="*/ 380 h 412"/>
                  <a:gd name="T50" fmla="*/ 685 w 1129"/>
                  <a:gd name="T51" fmla="*/ 388 h 412"/>
                  <a:gd name="T52" fmla="*/ 720 w 1129"/>
                  <a:gd name="T53" fmla="*/ 395 h 412"/>
                  <a:gd name="T54" fmla="*/ 807 w 1129"/>
                  <a:gd name="T55" fmla="*/ 407 h 412"/>
                  <a:gd name="T56" fmla="*/ 858 w 1129"/>
                  <a:gd name="T57" fmla="*/ 410 h 412"/>
                  <a:gd name="T58" fmla="*/ 908 w 1129"/>
                  <a:gd name="T59" fmla="*/ 412 h 412"/>
                  <a:gd name="T60" fmla="*/ 957 w 1129"/>
                  <a:gd name="T61" fmla="*/ 412 h 412"/>
                  <a:gd name="T62" fmla="*/ 983 w 1129"/>
                  <a:gd name="T63" fmla="*/ 411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29" h="412">
                    <a:moveTo>
                      <a:pt x="983" y="411"/>
                    </a:moveTo>
                    <a:cubicBezTo>
                      <a:pt x="989" y="411"/>
                      <a:pt x="995" y="411"/>
                      <a:pt x="1001" y="411"/>
                    </a:cubicBezTo>
                    <a:cubicBezTo>
                      <a:pt x="1010" y="410"/>
                      <a:pt x="1018" y="410"/>
                      <a:pt x="1027" y="409"/>
                    </a:cubicBezTo>
                    <a:cubicBezTo>
                      <a:pt x="1033" y="409"/>
                      <a:pt x="1039" y="408"/>
                      <a:pt x="1044" y="408"/>
                    </a:cubicBezTo>
                    <a:cubicBezTo>
                      <a:pt x="1054" y="407"/>
                      <a:pt x="1063" y="406"/>
                      <a:pt x="1072" y="406"/>
                    </a:cubicBezTo>
                    <a:cubicBezTo>
                      <a:pt x="1077" y="405"/>
                      <a:pt x="1082" y="405"/>
                      <a:pt x="1087" y="404"/>
                    </a:cubicBezTo>
                    <a:cubicBezTo>
                      <a:pt x="1101" y="403"/>
                      <a:pt x="1115" y="401"/>
                      <a:pt x="1129" y="400"/>
                    </a:cubicBezTo>
                    <a:cubicBezTo>
                      <a:pt x="666" y="97"/>
                      <a:pt x="666" y="97"/>
                      <a:pt x="666" y="97"/>
                    </a:cubicBezTo>
                    <a:cubicBezTo>
                      <a:pt x="652" y="98"/>
                      <a:pt x="638" y="100"/>
                      <a:pt x="624" y="101"/>
                    </a:cubicBezTo>
                    <a:cubicBezTo>
                      <a:pt x="620" y="102"/>
                      <a:pt x="615" y="102"/>
                      <a:pt x="610" y="103"/>
                    </a:cubicBezTo>
                    <a:cubicBezTo>
                      <a:pt x="601" y="103"/>
                      <a:pt x="591" y="104"/>
                      <a:pt x="582" y="105"/>
                    </a:cubicBezTo>
                    <a:cubicBezTo>
                      <a:pt x="576" y="105"/>
                      <a:pt x="570" y="106"/>
                      <a:pt x="565" y="106"/>
                    </a:cubicBezTo>
                    <a:cubicBezTo>
                      <a:pt x="556" y="107"/>
                      <a:pt x="547" y="107"/>
                      <a:pt x="538" y="108"/>
                    </a:cubicBezTo>
                    <a:cubicBezTo>
                      <a:pt x="532" y="108"/>
                      <a:pt x="526" y="108"/>
                      <a:pt x="520" y="108"/>
                    </a:cubicBezTo>
                    <a:cubicBezTo>
                      <a:pt x="512" y="109"/>
                      <a:pt x="503" y="109"/>
                      <a:pt x="495" y="109"/>
                    </a:cubicBezTo>
                    <a:cubicBezTo>
                      <a:pt x="486" y="109"/>
                      <a:pt x="477" y="109"/>
                      <a:pt x="467" y="109"/>
                    </a:cubicBezTo>
                    <a:cubicBezTo>
                      <a:pt x="460" y="109"/>
                      <a:pt x="453" y="109"/>
                      <a:pt x="446" y="109"/>
                    </a:cubicBezTo>
                    <a:cubicBezTo>
                      <a:pt x="436" y="109"/>
                      <a:pt x="426" y="109"/>
                      <a:pt x="416" y="108"/>
                    </a:cubicBezTo>
                    <a:cubicBezTo>
                      <a:pt x="409" y="108"/>
                      <a:pt x="403" y="108"/>
                      <a:pt x="396" y="107"/>
                    </a:cubicBezTo>
                    <a:cubicBezTo>
                      <a:pt x="384" y="107"/>
                      <a:pt x="373" y="106"/>
                      <a:pt x="362" y="105"/>
                    </a:cubicBezTo>
                    <a:cubicBezTo>
                      <a:pt x="356" y="105"/>
                      <a:pt x="350" y="104"/>
                      <a:pt x="345" y="104"/>
                    </a:cubicBezTo>
                    <a:cubicBezTo>
                      <a:pt x="327" y="102"/>
                      <a:pt x="310" y="100"/>
                      <a:pt x="292" y="98"/>
                    </a:cubicBezTo>
                    <a:cubicBezTo>
                      <a:pt x="281" y="96"/>
                      <a:pt x="269" y="94"/>
                      <a:pt x="258" y="92"/>
                    </a:cubicBezTo>
                    <a:cubicBezTo>
                      <a:pt x="254" y="92"/>
                      <a:pt x="250" y="91"/>
                      <a:pt x="246" y="90"/>
                    </a:cubicBezTo>
                    <a:cubicBezTo>
                      <a:pt x="238" y="89"/>
                      <a:pt x="230" y="87"/>
                      <a:pt x="222" y="86"/>
                    </a:cubicBezTo>
                    <a:cubicBezTo>
                      <a:pt x="218" y="85"/>
                      <a:pt x="213" y="84"/>
                      <a:pt x="209" y="83"/>
                    </a:cubicBezTo>
                    <a:cubicBezTo>
                      <a:pt x="201" y="81"/>
                      <a:pt x="194" y="79"/>
                      <a:pt x="187" y="77"/>
                    </a:cubicBezTo>
                    <a:cubicBezTo>
                      <a:pt x="182" y="76"/>
                      <a:pt x="177" y="75"/>
                      <a:pt x="173" y="74"/>
                    </a:cubicBezTo>
                    <a:cubicBezTo>
                      <a:pt x="164" y="71"/>
                      <a:pt x="155" y="69"/>
                      <a:pt x="146" y="66"/>
                    </a:cubicBezTo>
                    <a:cubicBezTo>
                      <a:pt x="144" y="65"/>
                      <a:pt x="141" y="65"/>
                      <a:pt x="139" y="64"/>
                    </a:cubicBezTo>
                    <a:cubicBezTo>
                      <a:pt x="128" y="60"/>
                      <a:pt x="117" y="56"/>
                      <a:pt x="106" y="52"/>
                    </a:cubicBezTo>
                    <a:cubicBezTo>
                      <a:pt x="103" y="51"/>
                      <a:pt x="100" y="50"/>
                      <a:pt x="97" y="49"/>
                    </a:cubicBezTo>
                    <a:cubicBezTo>
                      <a:pt x="89" y="46"/>
                      <a:pt x="81" y="42"/>
                      <a:pt x="73" y="39"/>
                    </a:cubicBezTo>
                    <a:cubicBezTo>
                      <a:pt x="69" y="37"/>
                      <a:pt x="66" y="36"/>
                      <a:pt x="63" y="34"/>
                    </a:cubicBezTo>
                    <a:cubicBezTo>
                      <a:pt x="55" y="31"/>
                      <a:pt x="48" y="27"/>
                      <a:pt x="41" y="23"/>
                    </a:cubicBezTo>
                    <a:cubicBezTo>
                      <a:pt x="37" y="22"/>
                      <a:pt x="34" y="20"/>
                      <a:pt x="30" y="18"/>
                    </a:cubicBezTo>
                    <a:cubicBezTo>
                      <a:pt x="20" y="12"/>
                      <a:pt x="10" y="6"/>
                      <a:pt x="0" y="0"/>
                    </a:cubicBezTo>
                    <a:cubicBezTo>
                      <a:pt x="154" y="101"/>
                      <a:pt x="309" y="202"/>
                      <a:pt x="463" y="303"/>
                    </a:cubicBezTo>
                    <a:cubicBezTo>
                      <a:pt x="472" y="309"/>
                      <a:pt x="483" y="315"/>
                      <a:pt x="493" y="321"/>
                    </a:cubicBezTo>
                    <a:cubicBezTo>
                      <a:pt x="496" y="323"/>
                      <a:pt x="500" y="324"/>
                      <a:pt x="503" y="326"/>
                    </a:cubicBezTo>
                    <a:cubicBezTo>
                      <a:pt x="508" y="329"/>
                      <a:pt x="513" y="332"/>
                      <a:pt x="518" y="334"/>
                    </a:cubicBezTo>
                    <a:cubicBezTo>
                      <a:pt x="521" y="335"/>
                      <a:pt x="523" y="336"/>
                      <a:pt x="525" y="337"/>
                    </a:cubicBezTo>
                    <a:cubicBezTo>
                      <a:pt x="529" y="339"/>
                      <a:pt x="532" y="340"/>
                      <a:pt x="535" y="342"/>
                    </a:cubicBezTo>
                    <a:cubicBezTo>
                      <a:pt x="543" y="345"/>
                      <a:pt x="551" y="349"/>
                      <a:pt x="560" y="352"/>
                    </a:cubicBezTo>
                    <a:cubicBezTo>
                      <a:pt x="563" y="353"/>
                      <a:pt x="565" y="354"/>
                      <a:pt x="568" y="355"/>
                    </a:cubicBezTo>
                    <a:cubicBezTo>
                      <a:pt x="579" y="359"/>
                      <a:pt x="590" y="363"/>
                      <a:pt x="602" y="367"/>
                    </a:cubicBezTo>
                    <a:cubicBezTo>
                      <a:pt x="604" y="367"/>
                      <a:pt x="605" y="368"/>
                      <a:pt x="607" y="369"/>
                    </a:cubicBezTo>
                    <a:cubicBezTo>
                      <a:pt x="614" y="371"/>
                      <a:pt x="621" y="373"/>
                      <a:pt x="628" y="375"/>
                    </a:cubicBezTo>
                    <a:cubicBezTo>
                      <a:pt x="631" y="375"/>
                      <a:pt x="633" y="376"/>
                      <a:pt x="636" y="377"/>
                    </a:cubicBezTo>
                    <a:cubicBezTo>
                      <a:pt x="640" y="378"/>
                      <a:pt x="644" y="379"/>
                      <a:pt x="648" y="380"/>
                    </a:cubicBezTo>
                    <a:cubicBezTo>
                      <a:pt x="656" y="382"/>
                      <a:pt x="664" y="384"/>
                      <a:pt x="672" y="386"/>
                    </a:cubicBezTo>
                    <a:cubicBezTo>
                      <a:pt x="676" y="387"/>
                      <a:pt x="680" y="388"/>
                      <a:pt x="685" y="388"/>
                    </a:cubicBezTo>
                    <a:cubicBezTo>
                      <a:pt x="693" y="390"/>
                      <a:pt x="701" y="392"/>
                      <a:pt x="709" y="393"/>
                    </a:cubicBezTo>
                    <a:cubicBezTo>
                      <a:pt x="713" y="394"/>
                      <a:pt x="716" y="395"/>
                      <a:pt x="720" y="395"/>
                    </a:cubicBezTo>
                    <a:cubicBezTo>
                      <a:pt x="732" y="397"/>
                      <a:pt x="743" y="399"/>
                      <a:pt x="755" y="401"/>
                    </a:cubicBezTo>
                    <a:cubicBezTo>
                      <a:pt x="772" y="403"/>
                      <a:pt x="790" y="405"/>
                      <a:pt x="807" y="407"/>
                    </a:cubicBezTo>
                    <a:cubicBezTo>
                      <a:pt x="813" y="407"/>
                      <a:pt x="819" y="408"/>
                      <a:pt x="824" y="408"/>
                    </a:cubicBezTo>
                    <a:cubicBezTo>
                      <a:pt x="836" y="409"/>
                      <a:pt x="847" y="410"/>
                      <a:pt x="858" y="410"/>
                    </a:cubicBezTo>
                    <a:cubicBezTo>
                      <a:pt x="865" y="411"/>
                      <a:pt x="872" y="411"/>
                      <a:pt x="879" y="411"/>
                    </a:cubicBezTo>
                    <a:cubicBezTo>
                      <a:pt x="889" y="412"/>
                      <a:pt x="898" y="412"/>
                      <a:pt x="908" y="412"/>
                    </a:cubicBezTo>
                    <a:cubicBezTo>
                      <a:pt x="915" y="412"/>
                      <a:pt x="923" y="412"/>
                      <a:pt x="930" y="412"/>
                    </a:cubicBezTo>
                    <a:cubicBezTo>
                      <a:pt x="939" y="412"/>
                      <a:pt x="948" y="412"/>
                      <a:pt x="957" y="412"/>
                    </a:cubicBezTo>
                    <a:cubicBezTo>
                      <a:pt x="959" y="412"/>
                      <a:pt x="962" y="412"/>
                      <a:pt x="964" y="412"/>
                    </a:cubicBezTo>
                    <a:cubicBezTo>
                      <a:pt x="970" y="412"/>
                      <a:pt x="977" y="412"/>
                      <a:pt x="983" y="411"/>
                    </a:cubicBez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17" name="Freeform 89"/>
              <p:cNvSpPr>
                <a:spLocks/>
              </p:cNvSpPr>
              <p:nvPr/>
            </p:nvSpPr>
            <p:spPr bwMode="auto">
              <a:xfrm>
                <a:off x="5248182" y="3936229"/>
                <a:ext cx="3121025" cy="2352675"/>
              </a:xfrm>
              <a:custGeom>
                <a:avLst/>
                <a:gdLst>
                  <a:gd name="T0" fmla="*/ 871 w 1362"/>
                  <a:gd name="T1" fmla="*/ 884 h 1026"/>
                  <a:gd name="T2" fmla="*/ 514 w 1362"/>
                  <a:gd name="T3" fmla="*/ 877 h 1026"/>
                  <a:gd name="T4" fmla="*/ 167 w 1362"/>
                  <a:gd name="T5" fmla="*/ 736 h 1026"/>
                  <a:gd name="T6" fmla="*/ 28 w 1362"/>
                  <a:gd name="T7" fmla="*/ 557 h 1026"/>
                  <a:gd name="T8" fmla="*/ 8 w 1362"/>
                  <a:gd name="T9" fmla="*/ 459 h 1026"/>
                  <a:gd name="T10" fmla="*/ 284 w 1362"/>
                  <a:gd name="T11" fmla="*/ 0 h 1026"/>
                  <a:gd name="T12" fmla="*/ 273 w 1362"/>
                  <a:gd name="T13" fmla="*/ 9 h 1026"/>
                  <a:gd name="T14" fmla="*/ 213 w 1362"/>
                  <a:gd name="T15" fmla="*/ 57 h 1026"/>
                  <a:gd name="T16" fmla="*/ 85 w 1362"/>
                  <a:gd name="T17" fmla="*/ 235 h 1026"/>
                  <a:gd name="T18" fmla="*/ 81 w 1362"/>
                  <a:gd name="T19" fmla="*/ 402 h 1026"/>
                  <a:gd name="T20" fmla="*/ 96 w 1362"/>
                  <a:gd name="T21" fmla="*/ 433 h 1026"/>
                  <a:gd name="T22" fmla="*/ 488 w 1362"/>
                  <a:gd name="T23" fmla="*/ 634 h 1026"/>
                  <a:gd name="T24" fmla="*/ 862 w 1362"/>
                  <a:gd name="T25" fmla="*/ 633 h 1026"/>
                  <a:gd name="T26" fmla="*/ 853 w 1362"/>
                  <a:gd name="T27" fmla="*/ 416 h 1026"/>
                  <a:gd name="T28" fmla="*/ 1362 w 1362"/>
                  <a:gd name="T29" fmla="*/ 702 h 1026"/>
                  <a:gd name="T30" fmla="*/ 876 w 1362"/>
                  <a:gd name="T31" fmla="*/ 1026 h 1026"/>
                  <a:gd name="T32" fmla="*/ 871 w 1362"/>
                  <a:gd name="T33" fmla="*/ 884 h 10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62" h="1026">
                    <a:moveTo>
                      <a:pt x="871" y="884"/>
                    </a:moveTo>
                    <a:cubicBezTo>
                      <a:pt x="816" y="890"/>
                      <a:pt x="687" y="905"/>
                      <a:pt x="514" y="877"/>
                    </a:cubicBezTo>
                    <a:cubicBezTo>
                      <a:pt x="416" y="858"/>
                      <a:pt x="315" y="837"/>
                      <a:pt x="167" y="736"/>
                    </a:cubicBezTo>
                    <a:cubicBezTo>
                      <a:pt x="122" y="700"/>
                      <a:pt x="59" y="642"/>
                      <a:pt x="28" y="557"/>
                    </a:cubicBezTo>
                    <a:cubicBezTo>
                      <a:pt x="17" y="527"/>
                      <a:pt x="10" y="495"/>
                      <a:pt x="8" y="459"/>
                    </a:cubicBezTo>
                    <a:cubicBezTo>
                      <a:pt x="0" y="322"/>
                      <a:pt x="53" y="155"/>
                      <a:pt x="284" y="0"/>
                    </a:cubicBezTo>
                    <a:cubicBezTo>
                      <a:pt x="279" y="4"/>
                      <a:pt x="276" y="7"/>
                      <a:pt x="273" y="9"/>
                    </a:cubicBezTo>
                    <a:cubicBezTo>
                      <a:pt x="264" y="15"/>
                      <a:pt x="246" y="28"/>
                      <a:pt x="213" y="57"/>
                    </a:cubicBezTo>
                    <a:cubicBezTo>
                      <a:pt x="161" y="103"/>
                      <a:pt x="110" y="167"/>
                      <a:pt x="85" y="235"/>
                    </a:cubicBezTo>
                    <a:cubicBezTo>
                      <a:pt x="65" y="290"/>
                      <a:pt x="62" y="350"/>
                      <a:pt x="81" y="402"/>
                    </a:cubicBezTo>
                    <a:cubicBezTo>
                      <a:pt x="85" y="413"/>
                      <a:pt x="90" y="423"/>
                      <a:pt x="96" y="433"/>
                    </a:cubicBezTo>
                    <a:cubicBezTo>
                      <a:pt x="163" y="555"/>
                      <a:pt x="338" y="614"/>
                      <a:pt x="488" y="634"/>
                    </a:cubicBezTo>
                    <a:cubicBezTo>
                      <a:pt x="623" y="652"/>
                      <a:pt x="747" y="647"/>
                      <a:pt x="862" y="633"/>
                    </a:cubicBezTo>
                    <a:cubicBezTo>
                      <a:pt x="853" y="416"/>
                      <a:pt x="853" y="416"/>
                      <a:pt x="853" y="416"/>
                    </a:cubicBezTo>
                    <a:cubicBezTo>
                      <a:pt x="1362" y="702"/>
                      <a:pt x="1362" y="702"/>
                      <a:pt x="1362" y="702"/>
                    </a:cubicBezTo>
                    <a:cubicBezTo>
                      <a:pt x="876" y="1026"/>
                      <a:pt x="876" y="1026"/>
                      <a:pt x="876" y="1026"/>
                    </a:cubicBezTo>
                    <a:lnTo>
                      <a:pt x="871" y="88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18" name="Freeform 90"/>
              <p:cNvSpPr>
                <a:spLocks/>
              </p:cNvSpPr>
              <p:nvPr/>
            </p:nvSpPr>
            <p:spPr bwMode="auto">
              <a:xfrm>
                <a:off x="4232088" y="3255939"/>
                <a:ext cx="1693863" cy="2411413"/>
              </a:xfrm>
              <a:custGeom>
                <a:avLst/>
                <a:gdLst>
                  <a:gd name="T0" fmla="*/ 274 w 739"/>
                  <a:gd name="T1" fmla="*/ 1 h 1052"/>
                  <a:gd name="T2" fmla="*/ 234 w 739"/>
                  <a:gd name="T3" fmla="*/ 30 h 1052"/>
                  <a:gd name="T4" fmla="*/ 196 w 739"/>
                  <a:gd name="T5" fmla="*/ 60 h 1052"/>
                  <a:gd name="T6" fmla="*/ 166 w 739"/>
                  <a:gd name="T7" fmla="*/ 87 h 1052"/>
                  <a:gd name="T8" fmla="*/ 143 w 739"/>
                  <a:gd name="T9" fmla="*/ 109 h 1052"/>
                  <a:gd name="T10" fmla="*/ 130 w 739"/>
                  <a:gd name="T11" fmla="*/ 122 h 1052"/>
                  <a:gd name="T12" fmla="*/ 107 w 739"/>
                  <a:gd name="T13" fmla="*/ 150 h 1052"/>
                  <a:gd name="T14" fmla="*/ 87 w 739"/>
                  <a:gd name="T15" fmla="*/ 176 h 1052"/>
                  <a:gd name="T16" fmla="*/ 74 w 739"/>
                  <a:gd name="T17" fmla="*/ 194 h 1052"/>
                  <a:gd name="T18" fmla="*/ 64 w 739"/>
                  <a:gd name="T19" fmla="*/ 210 h 1052"/>
                  <a:gd name="T20" fmla="*/ 49 w 739"/>
                  <a:gd name="T21" fmla="*/ 237 h 1052"/>
                  <a:gd name="T22" fmla="*/ 35 w 739"/>
                  <a:gd name="T23" fmla="*/ 265 h 1052"/>
                  <a:gd name="T24" fmla="*/ 25 w 739"/>
                  <a:gd name="T25" fmla="*/ 290 h 1052"/>
                  <a:gd name="T26" fmla="*/ 22 w 739"/>
                  <a:gd name="T27" fmla="*/ 300 h 1052"/>
                  <a:gd name="T28" fmla="*/ 14 w 739"/>
                  <a:gd name="T29" fmla="*/ 327 h 1052"/>
                  <a:gd name="T30" fmla="*/ 8 w 739"/>
                  <a:gd name="T31" fmla="*/ 353 h 1052"/>
                  <a:gd name="T32" fmla="*/ 3 w 739"/>
                  <a:gd name="T33" fmla="*/ 383 h 1052"/>
                  <a:gd name="T34" fmla="*/ 1 w 739"/>
                  <a:gd name="T35" fmla="*/ 411 h 1052"/>
                  <a:gd name="T36" fmla="*/ 0 w 739"/>
                  <a:gd name="T37" fmla="*/ 436 h 1052"/>
                  <a:gd name="T38" fmla="*/ 20 w 739"/>
                  <a:gd name="T39" fmla="*/ 557 h 1052"/>
                  <a:gd name="T40" fmla="*/ 179 w 739"/>
                  <a:gd name="T41" fmla="*/ 749 h 1052"/>
                  <a:gd name="T42" fmla="*/ 622 w 739"/>
                  <a:gd name="T43" fmla="*/ 1039 h 1052"/>
                  <a:gd name="T44" fmla="*/ 463 w 739"/>
                  <a:gd name="T45" fmla="*/ 762 h 1052"/>
                  <a:gd name="T46" fmla="*/ 463 w 739"/>
                  <a:gd name="T47" fmla="*/ 732 h 1052"/>
                  <a:gd name="T48" fmla="*/ 464 w 739"/>
                  <a:gd name="T49" fmla="*/ 706 h 1052"/>
                  <a:gd name="T50" fmla="*/ 466 w 739"/>
                  <a:gd name="T51" fmla="*/ 681 h 1052"/>
                  <a:gd name="T52" fmla="*/ 472 w 739"/>
                  <a:gd name="T53" fmla="*/ 650 h 1052"/>
                  <a:gd name="T54" fmla="*/ 478 w 739"/>
                  <a:gd name="T55" fmla="*/ 622 h 1052"/>
                  <a:gd name="T56" fmla="*/ 487 w 739"/>
                  <a:gd name="T57" fmla="*/ 596 h 1052"/>
                  <a:gd name="T58" fmla="*/ 498 w 739"/>
                  <a:gd name="T59" fmla="*/ 568 h 1052"/>
                  <a:gd name="T60" fmla="*/ 513 w 739"/>
                  <a:gd name="T61" fmla="*/ 537 h 1052"/>
                  <a:gd name="T62" fmla="*/ 531 w 739"/>
                  <a:gd name="T63" fmla="*/ 505 h 1052"/>
                  <a:gd name="T64" fmla="*/ 549 w 739"/>
                  <a:gd name="T65" fmla="*/ 479 h 1052"/>
                  <a:gd name="T66" fmla="*/ 575 w 739"/>
                  <a:gd name="T67" fmla="*/ 446 h 1052"/>
                  <a:gd name="T68" fmla="*/ 600 w 739"/>
                  <a:gd name="T69" fmla="*/ 418 h 1052"/>
                  <a:gd name="T70" fmla="*/ 628 w 739"/>
                  <a:gd name="T71" fmla="*/ 390 h 1052"/>
                  <a:gd name="T72" fmla="*/ 680 w 739"/>
                  <a:gd name="T73" fmla="*/ 346 h 1052"/>
                  <a:gd name="T74" fmla="*/ 720 w 739"/>
                  <a:gd name="T75" fmla="*/ 316 h 1052"/>
                  <a:gd name="T76" fmla="*/ 276 w 739"/>
                  <a:gd name="T77" fmla="*/ 0 h 10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39" h="1052">
                    <a:moveTo>
                      <a:pt x="276" y="0"/>
                    </a:moveTo>
                    <a:cubicBezTo>
                      <a:pt x="275" y="0"/>
                      <a:pt x="275" y="1"/>
                      <a:pt x="274" y="1"/>
                    </a:cubicBezTo>
                    <a:cubicBezTo>
                      <a:pt x="269" y="5"/>
                      <a:pt x="264" y="9"/>
                      <a:pt x="258" y="12"/>
                    </a:cubicBezTo>
                    <a:cubicBezTo>
                      <a:pt x="250" y="18"/>
                      <a:pt x="241" y="24"/>
                      <a:pt x="234" y="30"/>
                    </a:cubicBezTo>
                    <a:cubicBezTo>
                      <a:pt x="228" y="34"/>
                      <a:pt x="223" y="38"/>
                      <a:pt x="218" y="42"/>
                    </a:cubicBezTo>
                    <a:cubicBezTo>
                      <a:pt x="211" y="48"/>
                      <a:pt x="203" y="54"/>
                      <a:pt x="196" y="60"/>
                    </a:cubicBezTo>
                    <a:cubicBezTo>
                      <a:pt x="196" y="60"/>
                      <a:pt x="196" y="60"/>
                      <a:pt x="195" y="61"/>
                    </a:cubicBezTo>
                    <a:cubicBezTo>
                      <a:pt x="185" y="69"/>
                      <a:pt x="175" y="78"/>
                      <a:pt x="166" y="87"/>
                    </a:cubicBezTo>
                    <a:cubicBezTo>
                      <a:pt x="163" y="89"/>
                      <a:pt x="161" y="92"/>
                      <a:pt x="158" y="94"/>
                    </a:cubicBezTo>
                    <a:cubicBezTo>
                      <a:pt x="153" y="99"/>
                      <a:pt x="148" y="104"/>
                      <a:pt x="143" y="109"/>
                    </a:cubicBezTo>
                    <a:cubicBezTo>
                      <a:pt x="141" y="111"/>
                      <a:pt x="140" y="113"/>
                      <a:pt x="138" y="114"/>
                    </a:cubicBezTo>
                    <a:cubicBezTo>
                      <a:pt x="135" y="117"/>
                      <a:pt x="133" y="120"/>
                      <a:pt x="130" y="122"/>
                    </a:cubicBezTo>
                    <a:cubicBezTo>
                      <a:pt x="124" y="129"/>
                      <a:pt x="118" y="136"/>
                      <a:pt x="113" y="143"/>
                    </a:cubicBezTo>
                    <a:cubicBezTo>
                      <a:pt x="111" y="145"/>
                      <a:pt x="109" y="147"/>
                      <a:pt x="107" y="150"/>
                    </a:cubicBezTo>
                    <a:cubicBezTo>
                      <a:pt x="106" y="151"/>
                      <a:pt x="105" y="152"/>
                      <a:pt x="104" y="153"/>
                    </a:cubicBezTo>
                    <a:cubicBezTo>
                      <a:pt x="98" y="160"/>
                      <a:pt x="92" y="168"/>
                      <a:pt x="87" y="176"/>
                    </a:cubicBezTo>
                    <a:cubicBezTo>
                      <a:pt x="85" y="177"/>
                      <a:pt x="84" y="179"/>
                      <a:pt x="83" y="181"/>
                    </a:cubicBezTo>
                    <a:cubicBezTo>
                      <a:pt x="80" y="186"/>
                      <a:pt x="77" y="190"/>
                      <a:pt x="74" y="194"/>
                    </a:cubicBezTo>
                    <a:cubicBezTo>
                      <a:pt x="72" y="197"/>
                      <a:pt x="70" y="200"/>
                      <a:pt x="69" y="202"/>
                    </a:cubicBezTo>
                    <a:cubicBezTo>
                      <a:pt x="67" y="205"/>
                      <a:pt x="65" y="208"/>
                      <a:pt x="64" y="210"/>
                    </a:cubicBezTo>
                    <a:cubicBezTo>
                      <a:pt x="59" y="218"/>
                      <a:pt x="55" y="226"/>
                      <a:pt x="51" y="233"/>
                    </a:cubicBezTo>
                    <a:cubicBezTo>
                      <a:pt x="50" y="235"/>
                      <a:pt x="49" y="236"/>
                      <a:pt x="49" y="237"/>
                    </a:cubicBezTo>
                    <a:cubicBezTo>
                      <a:pt x="48" y="237"/>
                      <a:pt x="48" y="237"/>
                      <a:pt x="48" y="238"/>
                    </a:cubicBezTo>
                    <a:cubicBezTo>
                      <a:pt x="43" y="247"/>
                      <a:pt x="39" y="256"/>
                      <a:pt x="35" y="265"/>
                    </a:cubicBezTo>
                    <a:cubicBezTo>
                      <a:pt x="34" y="267"/>
                      <a:pt x="33" y="270"/>
                      <a:pt x="32" y="272"/>
                    </a:cubicBezTo>
                    <a:cubicBezTo>
                      <a:pt x="30" y="278"/>
                      <a:pt x="27" y="284"/>
                      <a:pt x="25" y="290"/>
                    </a:cubicBezTo>
                    <a:cubicBezTo>
                      <a:pt x="25" y="291"/>
                      <a:pt x="25" y="292"/>
                      <a:pt x="24" y="292"/>
                    </a:cubicBezTo>
                    <a:cubicBezTo>
                      <a:pt x="23" y="295"/>
                      <a:pt x="23" y="297"/>
                      <a:pt x="22" y="300"/>
                    </a:cubicBezTo>
                    <a:cubicBezTo>
                      <a:pt x="20" y="306"/>
                      <a:pt x="18" y="313"/>
                      <a:pt x="16" y="319"/>
                    </a:cubicBezTo>
                    <a:cubicBezTo>
                      <a:pt x="15" y="322"/>
                      <a:pt x="14" y="325"/>
                      <a:pt x="14" y="327"/>
                    </a:cubicBezTo>
                    <a:cubicBezTo>
                      <a:pt x="12" y="334"/>
                      <a:pt x="10" y="340"/>
                      <a:pt x="9" y="346"/>
                    </a:cubicBezTo>
                    <a:cubicBezTo>
                      <a:pt x="9" y="349"/>
                      <a:pt x="8" y="351"/>
                      <a:pt x="8" y="353"/>
                    </a:cubicBezTo>
                    <a:cubicBezTo>
                      <a:pt x="6" y="362"/>
                      <a:pt x="5" y="370"/>
                      <a:pt x="4" y="378"/>
                    </a:cubicBezTo>
                    <a:cubicBezTo>
                      <a:pt x="3" y="380"/>
                      <a:pt x="3" y="382"/>
                      <a:pt x="3" y="383"/>
                    </a:cubicBezTo>
                    <a:cubicBezTo>
                      <a:pt x="2" y="390"/>
                      <a:pt x="2" y="397"/>
                      <a:pt x="1" y="403"/>
                    </a:cubicBezTo>
                    <a:cubicBezTo>
                      <a:pt x="1" y="406"/>
                      <a:pt x="1" y="408"/>
                      <a:pt x="1" y="411"/>
                    </a:cubicBezTo>
                    <a:cubicBezTo>
                      <a:pt x="0" y="417"/>
                      <a:pt x="0" y="423"/>
                      <a:pt x="0" y="428"/>
                    </a:cubicBezTo>
                    <a:cubicBezTo>
                      <a:pt x="0" y="431"/>
                      <a:pt x="0" y="433"/>
                      <a:pt x="0" y="436"/>
                    </a:cubicBezTo>
                    <a:cubicBezTo>
                      <a:pt x="0" y="444"/>
                      <a:pt x="0" y="451"/>
                      <a:pt x="1" y="459"/>
                    </a:cubicBezTo>
                    <a:cubicBezTo>
                      <a:pt x="2" y="495"/>
                      <a:pt x="9" y="527"/>
                      <a:pt x="20" y="557"/>
                    </a:cubicBezTo>
                    <a:cubicBezTo>
                      <a:pt x="52" y="642"/>
                      <a:pt x="114" y="700"/>
                      <a:pt x="160" y="736"/>
                    </a:cubicBezTo>
                    <a:cubicBezTo>
                      <a:pt x="166" y="740"/>
                      <a:pt x="173" y="745"/>
                      <a:pt x="179" y="749"/>
                    </a:cubicBezTo>
                    <a:cubicBezTo>
                      <a:pt x="333" y="850"/>
                      <a:pt x="487" y="951"/>
                      <a:pt x="642" y="1052"/>
                    </a:cubicBezTo>
                    <a:cubicBezTo>
                      <a:pt x="635" y="1048"/>
                      <a:pt x="629" y="1043"/>
                      <a:pt x="622" y="1039"/>
                    </a:cubicBezTo>
                    <a:cubicBezTo>
                      <a:pt x="577" y="1003"/>
                      <a:pt x="514" y="945"/>
                      <a:pt x="483" y="860"/>
                    </a:cubicBezTo>
                    <a:cubicBezTo>
                      <a:pt x="472" y="830"/>
                      <a:pt x="465" y="798"/>
                      <a:pt x="463" y="762"/>
                    </a:cubicBezTo>
                    <a:cubicBezTo>
                      <a:pt x="463" y="754"/>
                      <a:pt x="463" y="746"/>
                      <a:pt x="463" y="739"/>
                    </a:cubicBezTo>
                    <a:cubicBezTo>
                      <a:pt x="463" y="736"/>
                      <a:pt x="463" y="734"/>
                      <a:pt x="463" y="732"/>
                    </a:cubicBezTo>
                    <a:cubicBezTo>
                      <a:pt x="463" y="726"/>
                      <a:pt x="463" y="720"/>
                      <a:pt x="463" y="714"/>
                    </a:cubicBezTo>
                    <a:cubicBezTo>
                      <a:pt x="463" y="711"/>
                      <a:pt x="463" y="709"/>
                      <a:pt x="464" y="706"/>
                    </a:cubicBezTo>
                    <a:cubicBezTo>
                      <a:pt x="464" y="700"/>
                      <a:pt x="465" y="693"/>
                      <a:pt x="466" y="686"/>
                    </a:cubicBezTo>
                    <a:cubicBezTo>
                      <a:pt x="466" y="684"/>
                      <a:pt x="466" y="683"/>
                      <a:pt x="466" y="681"/>
                    </a:cubicBezTo>
                    <a:cubicBezTo>
                      <a:pt x="467" y="673"/>
                      <a:pt x="469" y="665"/>
                      <a:pt x="470" y="656"/>
                    </a:cubicBezTo>
                    <a:cubicBezTo>
                      <a:pt x="471" y="654"/>
                      <a:pt x="471" y="652"/>
                      <a:pt x="472" y="650"/>
                    </a:cubicBezTo>
                    <a:cubicBezTo>
                      <a:pt x="473" y="643"/>
                      <a:pt x="474" y="637"/>
                      <a:pt x="476" y="630"/>
                    </a:cubicBezTo>
                    <a:cubicBezTo>
                      <a:pt x="477" y="628"/>
                      <a:pt x="478" y="625"/>
                      <a:pt x="478" y="622"/>
                    </a:cubicBezTo>
                    <a:cubicBezTo>
                      <a:pt x="480" y="616"/>
                      <a:pt x="482" y="609"/>
                      <a:pt x="484" y="603"/>
                    </a:cubicBezTo>
                    <a:cubicBezTo>
                      <a:pt x="485" y="600"/>
                      <a:pt x="486" y="598"/>
                      <a:pt x="487" y="596"/>
                    </a:cubicBezTo>
                    <a:cubicBezTo>
                      <a:pt x="489" y="589"/>
                      <a:pt x="492" y="581"/>
                      <a:pt x="495" y="574"/>
                    </a:cubicBezTo>
                    <a:cubicBezTo>
                      <a:pt x="496" y="572"/>
                      <a:pt x="497" y="570"/>
                      <a:pt x="498" y="568"/>
                    </a:cubicBezTo>
                    <a:cubicBezTo>
                      <a:pt x="502" y="558"/>
                      <a:pt x="506" y="549"/>
                      <a:pt x="511" y="540"/>
                    </a:cubicBezTo>
                    <a:cubicBezTo>
                      <a:pt x="512" y="539"/>
                      <a:pt x="512" y="538"/>
                      <a:pt x="513" y="537"/>
                    </a:cubicBezTo>
                    <a:cubicBezTo>
                      <a:pt x="517" y="529"/>
                      <a:pt x="522" y="521"/>
                      <a:pt x="526" y="513"/>
                    </a:cubicBezTo>
                    <a:cubicBezTo>
                      <a:pt x="528" y="511"/>
                      <a:pt x="530" y="508"/>
                      <a:pt x="531" y="505"/>
                    </a:cubicBezTo>
                    <a:cubicBezTo>
                      <a:pt x="536" y="498"/>
                      <a:pt x="540" y="491"/>
                      <a:pt x="545" y="484"/>
                    </a:cubicBezTo>
                    <a:cubicBezTo>
                      <a:pt x="547" y="482"/>
                      <a:pt x="548" y="480"/>
                      <a:pt x="549" y="479"/>
                    </a:cubicBezTo>
                    <a:cubicBezTo>
                      <a:pt x="555" y="470"/>
                      <a:pt x="562" y="461"/>
                      <a:pt x="569" y="452"/>
                    </a:cubicBezTo>
                    <a:cubicBezTo>
                      <a:pt x="571" y="450"/>
                      <a:pt x="573" y="448"/>
                      <a:pt x="575" y="446"/>
                    </a:cubicBezTo>
                    <a:cubicBezTo>
                      <a:pt x="581" y="439"/>
                      <a:pt x="587" y="432"/>
                      <a:pt x="593" y="425"/>
                    </a:cubicBezTo>
                    <a:cubicBezTo>
                      <a:pt x="596" y="423"/>
                      <a:pt x="598" y="420"/>
                      <a:pt x="600" y="418"/>
                    </a:cubicBezTo>
                    <a:cubicBezTo>
                      <a:pt x="607" y="411"/>
                      <a:pt x="614" y="404"/>
                      <a:pt x="621" y="397"/>
                    </a:cubicBezTo>
                    <a:cubicBezTo>
                      <a:pt x="624" y="394"/>
                      <a:pt x="626" y="392"/>
                      <a:pt x="628" y="390"/>
                    </a:cubicBezTo>
                    <a:cubicBezTo>
                      <a:pt x="638" y="381"/>
                      <a:pt x="648" y="372"/>
                      <a:pt x="659" y="363"/>
                    </a:cubicBezTo>
                    <a:cubicBezTo>
                      <a:pt x="666" y="357"/>
                      <a:pt x="673" y="351"/>
                      <a:pt x="680" y="346"/>
                    </a:cubicBezTo>
                    <a:cubicBezTo>
                      <a:pt x="686" y="341"/>
                      <a:pt x="691" y="337"/>
                      <a:pt x="696" y="333"/>
                    </a:cubicBezTo>
                    <a:cubicBezTo>
                      <a:pt x="704" y="327"/>
                      <a:pt x="712" y="321"/>
                      <a:pt x="720" y="316"/>
                    </a:cubicBezTo>
                    <a:cubicBezTo>
                      <a:pt x="727" y="311"/>
                      <a:pt x="732" y="307"/>
                      <a:pt x="739" y="303"/>
                    </a:cubicBezTo>
                    <a:lnTo>
                      <a:pt x="276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shade val="30000"/>
                      <a:satMod val="115000"/>
                    </a:schemeClr>
                  </a:gs>
                  <a:gs pos="50000">
                    <a:schemeClr val="accent5">
                      <a:shade val="67500"/>
                      <a:satMod val="115000"/>
                    </a:schemeClr>
                  </a:gs>
                  <a:gs pos="100000">
                    <a:schemeClr val="accent5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 rot="363951" flipH="1">
              <a:off x="6725184" y="4118504"/>
              <a:ext cx="1573127" cy="1350208"/>
              <a:chOff x="4232088" y="3255939"/>
              <a:chExt cx="4137119" cy="3046413"/>
            </a:xfrm>
          </p:grpSpPr>
          <p:sp>
            <p:nvSpPr>
              <p:cNvPr id="9" name="Freeform 80"/>
              <p:cNvSpPr>
                <a:spLocks/>
              </p:cNvSpPr>
              <p:nvPr/>
            </p:nvSpPr>
            <p:spPr bwMode="auto">
              <a:xfrm>
                <a:off x="6198254" y="5281589"/>
                <a:ext cx="1069975" cy="1020763"/>
              </a:xfrm>
              <a:custGeom>
                <a:avLst/>
                <a:gdLst>
                  <a:gd name="T0" fmla="*/ 667 w 674"/>
                  <a:gd name="T1" fmla="*/ 437 h 643"/>
                  <a:gd name="T2" fmla="*/ 0 w 674"/>
                  <a:gd name="T3" fmla="*/ 0 h 643"/>
                  <a:gd name="T4" fmla="*/ 8 w 674"/>
                  <a:gd name="T5" fmla="*/ 205 h 643"/>
                  <a:gd name="T6" fmla="*/ 674 w 674"/>
                  <a:gd name="T7" fmla="*/ 643 h 643"/>
                  <a:gd name="T8" fmla="*/ 667 w 674"/>
                  <a:gd name="T9" fmla="*/ 437 h 6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4" h="643">
                    <a:moveTo>
                      <a:pt x="667" y="437"/>
                    </a:moveTo>
                    <a:lnTo>
                      <a:pt x="0" y="0"/>
                    </a:lnTo>
                    <a:lnTo>
                      <a:pt x="8" y="205"/>
                    </a:lnTo>
                    <a:lnTo>
                      <a:pt x="674" y="643"/>
                    </a:lnTo>
                    <a:lnTo>
                      <a:pt x="667" y="437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10" name="Freeform 84"/>
              <p:cNvSpPr>
                <a:spLocks/>
              </p:cNvSpPr>
              <p:nvPr/>
            </p:nvSpPr>
            <p:spPr bwMode="auto">
              <a:xfrm>
                <a:off x="6155391" y="4208439"/>
                <a:ext cx="1081088" cy="1192213"/>
              </a:xfrm>
              <a:custGeom>
                <a:avLst/>
                <a:gdLst>
                  <a:gd name="T0" fmla="*/ 668 w 681"/>
                  <a:gd name="T1" fmla="*/ 438 h 751"/>
                  <a:gd name="T2" fmla="*/ 0 w 681"/>
                  <a:gd name="T3" fmla="*/ 0 h 751"/>
                  <a:gd name="T4" fmla="*/ 13 w 681"/>
                  <a:gd name="T5" fmla="*/ 314 h 751"/>
                  <a:gd name="T6" fmla="*/ 681 w 681"/>
                  <a:gd name="T7" fmla="*/ 751 h 751"/>
                  <a:gd name="T8" fmla="*/ 668 w 681"/>
                  <a:gd name="T9" fmla="*/ 438 h 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1" h="751">
                    <a:moveTo>
                      <a:pt x="668" y="438"/>
                    </a:moveTo>
                    <a:lnTo>
                      <a:pt x="0" y="0"/>
                    </a:lnTo>
                    <a:lnTo>
                      <a:pt x="13" y="314"/>
                    </a:lnTo>
                    <a:lnTo>
                      <a:pt x="681" y="751"/>
                    </a:lnTo>
                    <a:lnTo>
                      <a:pt x="668" y="438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11" name="Freeform 87"/>
              <p:cNvSpPr>
                <a:spLocks/>
              </p:cNvSpPr>
              <p:nvPr/>
            </p:nvSpPr>
            <p:spPr bwMode="auto">
              <a:xfrm>
                <a:off x="4650441" y="4484664"/>
                <a:ext cx="2586038" cy="942975"/>
              </a:xfrm>
              <a:custGeom>
                <a:avLst/>
                <a:gdLst>
                  <a:gd name="T0" fmla="*/ 1001 w 1129"/>
                  <a:gd name="T1" fmla="*/ 411 h 412"/>
                  <a:gd name="T2" fmla="*/ 1044 w 1129"/>
                  <a:gd name="T3" fmla="*/ 408 h 412"/>
                  <a:gd name="T4" fmla="*/ 1087 w 1129"/>
                  <a:gd name="T5" fmla="*/ 404 h 412"/>
                  <a:gd name="T6" fmla="*/ 666 w 1129"/>
                  <a:gd name="T7" fmla="*/ 97 h 412"/>
                  <a:gd name="T8" fmla="*/ 610 w 1129"/>
                  <a:gd name="T9" fmla="*/ 103 h 412"/>
                  <a:gd name="T10" fmla="*/ 565 w 1129"/>
                  <a:gd name="T11" fmla="*/ 106 h 412"/>
                  <a:gd name="T12" fmla="*/ 520 w 1129"/>
                  <a:gd name="T13" fmla="*/ 108 h 412"/>
                  <a:gd name="T14" fmla="*/ 467 w 1129"/>
                  <a:gd name="T15" fmla="*/ 109 h 412"/>
                  <a:gd name="T16" fmla="*/ 416 w 1129"/>
                  <a:gd name="T17" fmla="*/ 108 h 412"/>
                  <a:gd name="T18" fmla="*/ 362 w 1129"/>
                  <a:gd name="T19" fmla="*/ 105 h 412"/>
                  <a:gd name="T20" fmla="*/ 292 w 1129"/>
                  <a:gd name="T21" fmla="*/ 98 h 412"/>
                  <a:gd name="T22" fmla="*/ 246 w 1129"/>
                  <a:gd name="T23" fmla="*/ 90 h 412"/>
                  <a:gd name="T24" fmla="*/ 209 w 1129"/>
                  <a:gd name="T25" fmla="*/ 83 h 412"/>
                  <a:gd name="T26" fmla="*/ 173 w 1129"/>
                  <a:gd name="T27" fmla="*/ 74 h 412"/>
                  <a:gd name="T28" fmla="*/ 139 w 1129"/>
                  <a:gd name="T29" fmla="*/ 64 h 412"/>
                  <a:gd name="T30" fmla="*/ 97 w 1129"/>
                  <a:gd name="T31" fmla="*/ 49 h 412"/>
                  <a:gd name="T32" fmla="*/ 63 w 1129"/>
                  <a:gd name="T33" fmla="*/ 34 h 412"/>
                  <a:gd name="T34" fmla="*/ 30 w 1129"/>
                  <a:gd name="T35" fmla="*/ 18 h 412"/>
                  <a:gd name="T36" fmla="*/ 463 w 1129"/>
                  <a:gd name="T37" fmla="*/ 303 h 412"/>
                  <a:gd name="T38" fmla="*/ 503 w 1129"/>
                  <a:gd name="T39" fmla="*/ 326 h 412"/>
                  <a:gd name="T40" fmla="*/ 525 w 1129"/>
                  <a:gd name="T41" fmla="*/ 337 h 412"/>
                  <a:gd name="T42" fmla="*/ 560 w 1129"/>
                  <a:gd name="T43" fmla="*/ 352 h 412"/>
                  <a:gd name="T44" fmla="*/ 602 w 1129"/>
                  <a:gd name="T45" fmla="*/ 367 h 412"/>
                  <a:gd name="T46" fmla="*/ 628 w 1129"/>
                  <a:gd name="T47" fmla="*/ 375 h 412"/>
                  <a:gd name="T48" fmla="*/ 648 w 1129"/>
                  <a:gd name="T49" fmla="*/ 380 h 412"/>
                  <a:gd name="T50" fmla="*/ 685 w 1129"/>
                  <a:gd name="T51" fmla="*/ 388 h 412"/>
                  <a:gd name="T52" fmla="*/ 720 w 1129"/>
                  <a:gd name="T53" fmla="*/ 395 h 412"/>
                  <a:gd name="T54" fmla="*/ 807 w 1129"/>
                  <a:gd name="T55" fmla="*/ 407 h 412"/>
                  <a:gd name="T56" fmla="*/ 858 w 1129"/>
                  <a:gd name="T57" fmla="*/ 410 h 412"/>
                  <a:gd name="T58" fmla="*/ 908 w 1129"/>
                  <a:gd name="T59" fmla="*/ 412 h 412"/>
                  <a:gd name="T60" fmla="*/ 957 w 1129"/>
                  <a:gd name="T61" fmla="*/ 412 h 412"/>
                  <a:gd name="T62" fmla="*/ 983 w 1129"/>
                  <a:gd name="T63" fmla="*/ 411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29" h="412">
                    <a:moveTo>
                      <a:pt x="983" y="411"/>
                    </a:moveTo>
                    <a:cubicBezTo>
                      <a:pt x="989" y="411"/>
                      <a:pt x="995" y="411"/>
                      <a:pt x="1001" y="411"/>
                    </a:cubicBezTo>
                    <a:cubicBezTo>
                      <a:pt x="1010" y="410"/>
                      <a:pt x="1018" y="410"/>
                      <a:pt x="1027" y="409"/>
                    </a:cubicBezTo>
                    <a:cubicBezTo>
                      <a:pt x="1033" y="409"/>
                      <a:pt x="1039" y="408"/>
                      <a:pt x="1044" y="408"/>
                    </a:cubicBezTo>
                    <a:cubicBezTo>
                      <a:pt x="1054" y="407"/>
                      <a:pt x="1063" y="406"/>
                      <a:pt x="1072" y="406"/>
                    </a:cubicBezTo>
                    <a:cubicBezTo>
                      <a:pt x="1077" y="405"/>
                      <a:pt x="1082" y="405"/>
                      <a:pt x="1087" y="404"/>
                    </a:cubicBezTo>
                    <a:cubicBezTo>
                      <a:pt x="1101" y="403"/>
                      <a:pt x="1115" y="401"/>
                      <a:pt x="1129" y="400"/>
                    </a:cubicBezTo>
                    <a:cubicBezTo>
                      <a:pt x="666" y="97"/>
                      <a:pt x="666" y="97"/>
                      <a:pt x="666" y="97"/>
                    </a:cubicBezTo>
                    <a:cubicBezTo>
                      <a:pt x="652" y="98"/>
                      <a:pt x="638" y="100"/>
                      <a:pt x="624" y="101"/>
                    </a:cubicBezTo>
                    <a:cubicBezTo>
                      <a:pt x="620" y="102"/>
                      <a:pt x="615" y="102"/>
                      <a:pt x="610" y="103"/>
                    </a:cubicBezTo>
                    <a:cubicBezTo>
                      <a:pt x="601" y="103"/>
                      <a:pt x="591" y="104"/>
                      <a:pt x="582" y="105"/>
                    </a:cubicBezTo>
                    <a:cubicBezTo>
                      <a:pt x="576" y="105"/>
                      <a:pt x="570" y="106"/>
                      <a:pt x="565" y="106"/>
                    </a:cubicBezTo>
                    <a:cubicBezTo>
                      <a:pt x="556" y="107"/>
                      <a:pt x="547" y="107"/>
                      <a:pt x="538" y="108"/>
                    </a:cubicBezTo>
                    <a:cubicBezTo>
                      <a:pt x="532" y="108"/>
                      <a:pt x="526" y="108"/>
                      <a:pt x="520" y="108"/>
                    </a:cubicBezTo>
                    <a:cubicBezTo>
                      <a:pt x="512" y="109"/>
                      <a:pt x="503" y="109"/>
                      <a:pt x="495" y="109"/>
                    </a:cubicBezTo>
                    <a:cubicBezTo>
                      <a:pt x="486" y="109"/>
                      <a:pt x="477" y="109"/>
                      <a:pt x="467" y="109"/>
                    </a:cubicBezTo>
                    <a:cubicBezTo>
                      <a:pt x="460" y="109"/>
                      <a:pt x="453" y="109"/>
                      <a:pt x="446" y="109"/>
                    </a:cubicBezTo>
                    <a:cubicBezTo>
                      <a:pt x="436" y="109"/>
                      <a:pt x="426" y="109"/>
                      <a:pt x="416" y="108"/>
                    </a:cubicBezTo>
                    <a:cubicBezTo>
                      <a:pt x="409" y="108"/>
                      <a:pt x="403" y="108"/>
                      <a:pt x="396" y="107"/>
                    </a:cubicBezTo>
                    <a:cubicBezTo>
                      <a:pt x="384" y="107"/>
                      <a:pt x="373" y="106"/>
                      <a:pt x="362" y="105"/>
                    </a:cubicBezTo>
                    <a:cubicBezTo>
                      <a:pt x="356" y="105"/>
                      <a:pt x="350" y="104"/>
                      <a:pt x="345" y="104"/>
                    </a:cubicBezTo>
                    <a:cubicBezTo>
                      <a:pt x="327" y="102"/>
                      <a:pt x="310" y="100"/>
                      <a:pt x="292" y="98"/>
                    </a:cubicBezTo>
                    <a:cubicBezTo>
                      <a:pt x="281" y="96"/>
                      <a:pt x="269" y="94"/>
                      <a:pt x="258" y="92"/>
                    </a:cubicBezTo>
                    <a:cubicBezTo>
                      <a:pt x="254" y="92"/>
                      <a:pt x="250" y="91"/>
                      <a:pt x="246" y="90"/>
                    </a:cubicBezTo>
                    <a:cubicBezTo>
                      <a:pt x="238" y="89"/>
                      <a:pt x="230" y="87"/>
                      <a:pt x="222" y="86"/>
                    </a:cubicBezTo>
                    <a:cubicBezTo>
                      <a:pt x="218" y="85"/>
                      <a:pt x="213" y="84"/>
                      <a:pt x="209" y="83"/>
                    </a:cubicBezTo>
                    <a:cubicBezTo>
                      <a:pt x="201" y="81"/>
                      <a:pt x="194" y="79"/>
                      <a:pt x="187" y="77"/>
                    </a:cubicBezTo>
                    <a:cubicBezTo>
                      <a:pt x="182" y="76"/>
                      <a:pt x="177" y="75"/>
                      <a:pt x="173" y="74"/>
                    </a:cubicBezTo>
                    <a:cubicBezTo>
                      <a:pt x="164" y="71"/>
                      <a:pt x="155" y="69"/>
                      <a:pt x="146" y="66"/>
                    </a:cubicBezTo>
                    <a:cubicBezTo>
                      <a:pt x="144" y="65"/>
                      <a:pt x="141" y="65"/>
                      <a:pt x="139" y="64"/>
                    </a:cubicBezTo>
                    <a:cubicBezTo>
                      <a:pt x="128" y="60"/>
                      <a:pt x="117" y="56"/>
                      <a:pt x="106" y="52"/>
                    </a:cubicBezTo>
                    <a:cubicBezTo>
                      <a:pt x="103" y="51"/>
                      <a:pt x="100" y="50"/>
                      <a:pt x="97" y="49"/>
                    </a:cubicBezTo>
                    <a:cubicBezTo>
                      <a:pt x="89" y="46"/>
                      <a:pt x="81" y="42"/>
                      <a:pt x="73" y="39"/>
                    </a:cubicBezTo>
                    <a:cubicBezTo>
                      <a:pt x="69" y="37"/>
                      <a:pt x="66" y="36"/>
                      <a:pt x="63" y="34"/>
                    </a:cubicBezTo>
                    <a:cubicBezTo>
                      <a:pt x="55" y="31"/>
                      <a:pt x="48" y="27"/>
                      <a:pt x="41" y="23"/>
                    </a:cubicBezTo>
                    <a:cubicBezTo>
                      <a:pt x="37" y="22"/>
                      <a:pt x="34" y="20"/>
                      <a:pt x="30" y="18"/>
                    </a:cubicBezTo>
                    <a:cubicBezTo>
                      <a:pt x="20" y="12"/>
                      <a:pt x="10" y="6"/>
                      <a:pt x="0" y="0"/>
                    </a:cubicBezTo>
                    <a:cubicBezTo>
                      <a:pt x="154" y="101"/>
                      <a:pt x="309" y="202"/>
                      <a:pt x="463" y="303"/>
                    </a:cubicBezTo>
                    <a:cubicBezTo>
                      <a:pt x="472" y="309"/>
                      <a:pt x="483" y="315"/>
                      <a:pt x="493" y="321"/>
                    </a:cubicBezTo>
                    <a:cubicBezTo>
                      <a:pt x="496" y="323"/>
                      <a:pt x="500" y="324"/>
                      <a:pt x="503" y="326"/>
                    </a:cubicBezTo>
                    <a:cubicBezTo>
                      <a:pt x="508" y="329"/>
                      <a:pt x="513" y="332"/>
                      <a:pt x="518" y="334"/>
                    </a:cubicBezTo>
                    <a:cubicBezTo>
                      <a:pt x="521" y="335"/>
                      <a:pt x="523" y="336"/>
                      <a:pt x="525" y="337"/>
                    </a:cubicBezTo>
                    <a:cubicBezTo>
                      <a:pt x="529" y="339"/>
                      <a:pt x="532" y="340"/>
                      <a:pt x="535" y="342"/>
                    </a:cubicBezTo>
                    <a:cubicBezTo>
                      <a:pt x="543" y="345"/>
                      <a:pt x="551" y="349"/>
                      <a:pt x="560" y="352"/>
                    </a:cubicBezTo>
                    <a:cubicBezTo>
                      <a:pt x="563" y="353"/>
                      <a:pt x="565" y="354"/>
                      <a:pt x="568" y="355"/>
                    </a:cubicBezTo>
                    <a:cubicBezTo>
                      <a:pt x="579" y="359"/>
                      <a:pt x="590" y="363"/>
                      <a:pt x="602" y="367"/>
                    </a:cubicBezTo>
                    <a:cubicBezTo>
                      <a:pt x="604" y="367"/>
                      <a:pt x="605" y="368"/>
                      <a:pt x="607" y="369"/>
                    </a:cubicBezTo>
                    <a:cubicBezTo>
                      <a:pt x="614" y="371"/>
                      <a:pt x="621" y="373"/>
                      <a:pt x="628" y="375"/>
                    </a:cubicBezTo>
                    <a:cubicBezTo>
                      <a:pt x="631" y="375"/>
                      <a:pt x="633" y="376"/>
                      <a:pt x="636" y="377"/>
                    </a:cubicBezTo>
                    <a:cubicBezTo>
                      <a:pt x="640" y="378"/>
                      <a:pt x="644" y="379"/>
                      <a:pt x="648" y="380"/>
                    </a:cubicBezTo>
                    <a:cubicBezTo>
                      <a:pt x="656" y="382"/>
                      <a:pt x="664" y="384"/>
                      <a:pt x="672" y="386"/>
                    </a:cubicBezTo>
                    <a:cubicBezTo>
                      <a:pt x="676" y="387"/>
                      <a:pt x="680" y="388"/>
                      <a:pt x="685" y="388"/>
                    </a:cubicBezTo>
                    <a:cubicBezTo>
                      <a:pt x="693" y="390"/>
                      <a:pt x="701" y="392"/>
                      <a:pt x="709" y="393"/>
                    </a:cubicBezTo>
                    <a:cubicBezTo>
                      <a:pt x="713" y="394"/>
                      <a:pt x="716" y="395"/>
                      <a:pt x="720" y="395"/>
                    </a:cubicBezTo>
                    <a:cubicBezTo>
                      <a:pt x="732" y="397"/>
                      <a:pt x="743" y="399"/>
                      <a:pt x="755" y="401"/>
                    </a:cubicBezTo>
                    <a:cubicBezTo>
                      <a:pt x="772" y="403"/>
                      <a:pt x="790" y="405"/>
                      <a:pt x="807" y="407"/>
                    </a:cubicBezTo>
                    <a:cubicBezTo>
                      <a:pt x="813" y="407"/>
                      <a:pt x="819" y="408"/>
                      <a:pt x="824" y="408"/>
                    </a:cubicBezTo>
                    <a:cubicBezTo>
                      <a:pt x="836" y="409"/>
                      <a:pt x="847" y="410"/>
                      <a:pt x="858" y="410"/>
                    </a:cubicBezTo>
                    <a:cubicBezTo>
                      <a:pt x="865" y="411"/>
                      <a:pt x="872" y="411"/>
                      <a:pt x="879" y="411"/>
                    </a:cubicBezTo>
                    <a:cubicBezTo>
                      <a:pt x="889" y="412"/>
                      <a:pt x="898" y="412"/>
                      <a:pt x="908" y="412"/>
                    </a:cubicBezTo>
                    <a:cubicBezTo>
                      <a:pt x="915" y="412"/>
                      <a:pt x="923" y="412"/>
                      <a:pt x="930" y="412"/>
                    </a:cubicBezTo>
                    <a:cubicBezTo>
                      <a:pt x="939" y="412"/>
                      <a:pt x="948" y="412"/>
                      <a:pt x="957" y="412"/>
                    </a:cubicBezTo>
                    <a:cubicBezTo>
                      <a:pt x="959" y="412"/>
                      <a:pt x="962" y="412"/>
                      <a:pt x="964" y="412"/>
                    </a:cubicBezTo>
                    <a:cubicBezTo>
                      <a:pt x="970" y="412"/>
                      <a:pt x="977" y="412"/>
                      <a:pt x="983" y="411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3">
                      <a:lumMod val="75000"/>
                      <a:shade val="30000"/>
                      <a:satMod val="115000"/>
                    </a:schemeClr>
                  </a:gs>
                  <a:gs pos="50000">
                    <a:schemeClr val="accent3">
                      <a:lumMod val="75000"/>
                      <a:shade val="67500"/>
                      <a:satMod val="115000"/>
                    </a:schemeClr>
                  </a:gs>
                  <a:gs pos="100000">
                    <a:schemeClr val="accent3">
                      <a:lumMod val="75000"/>
                      <a:shade val="100000"/>
                      <a:satMod val="115000"/>
                    </a:schemeClr>
                  </a:gs>
                </a:gsLst>
                <a:path path="circle">
                  <a:fillToRect l="100000" b="100000"/>
                </a:path>
                <a:tileRect t="-100000" r="-10000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12" name="Freeform 89"/>
              <p:cNvSpPr>
                <a:spLocks/>
              </p:cNvSpPr>
              <p:nvPr/>
            </p:nvSpPr>
            <p:spPr bwMode="auto">
              <a:xfrm>
                <a:off x="5248182" y="3936229"/>
                <a:ext cx="3121025" cy="2352675"/>
              </a:xfrm>
              <a:custGeom>
                <a:avLst/>
                <a:gdLst>
                  <a:gd name="T0" fmla="*/ 871 w 1362"/>
                  <a:gd name="T1" fmla="*/ 884 h 1026"/>
                  <a:gd name="T2" fmla="*/ 514 w 1362"/>
                  <a:gd name="T3" fmla="*/ 877 h 1026"/>
                  <a:gd name="T4" fmla="*/ 167 w 1362"/>
                  <a:gd name="T5" fmla="*/ 736 h 1026"/>
                  <a:gd name="T6" fmla="*/ 28 w 1362"/>
                  <a:gd name="T7" fmla="*/ 557 h 1026"/>
                  <a:gd name="T8" fmla="*/ 8 w 1362"/>
                  <a:gd name="T9" fmla="*/ 459 h 1026"/>
                  <a:gd name="T10" fmla="*/ 284 w 1362"/>
                  <a:gd name="T11" fmla="*/ 0 h 1026"/>
                  <a:gd name="T12" fmla="*/ 273 w 1362"/>
                  <a:gd name="T13" fmla="*/ 9 h 1026"/>
                  <a:gd name="T14" fmla="*/ 213 w 1362"/>
                  <a:gd name="T15" fmla="*/ 57 h 1026"/>
                  <a:gd name="T16" fmla="*/ 85 w 1362"/>
                  <a:gd name="T17" fmla="*/ 235 h 1026"/>
                  <a:gd name="T18" fmla="*/ 81 w 1362"/>
                  <a:gd name="T19" fmla="*/ 402 h 1026"/>
                  <a:gd name="T20" fmla="*/ 96 w 1362"/>
                  <a:gd name="T21" fmla="*/ 433 h 1026"/>
                  <a:gd name="T22" fmla="*/ 488 w 1362"/>
                  <a:gd name="T23" fmla="*/ 634 h 1026"/>
                  <a:gd name="T24" fmla="*/ 862 w 1362"/>
                  <a:gd name="T25" fmla="*/ 633 h 1026"/>
                  <a:gd name="T26" fmla="*/ 853 w 1362"/>
                  <a:gd name="T27" fmla="*/ 416 h 1026"/>
                  <a:gd name="T28" fmla="*/ 1362 w 1362"/>
                  <a:gd name="T29" fmla="*/ 702 h 1026"/>
                  <a:gd name="T30" fmla="*/ 876 w 1362"/>
                  <a:gd name="T31" fmla="*/ 1026 h 1026"/>
                  <a:gd name="T32" fmla="*/ 871 w 1362"/>
                  <a:gd name="T33" fmla="*/ 884 h 10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62" h="1026">
                    <a:moveTo>
                      <a:pt x="871" y="884"/>
                    </a:moveTo>
                    <a:cubicBezTo>
                      <a:pt x="816" y="890"/>
                      <a:pt x="687" y="905"/>
                      <a:pt x="514" y="877"/>
                    </a:cubicBezTo>
                    <a:cubicBezTo>
                      <a:pt x="416" y="858"/>
                      <a:pt x="315" y="837"/>
                      <a:pt x="167" y="736"/>
                    </a:cubicBezTo>
                    <a:cubicBezTo>
                      <a:pt x="122" y="700"/>
                      <a:pt x="59" y="642"/>
                      <a:pt x="28" y="557"/>
                    </a:cubicBezTo>
                    <a:cubicBezTo>
                      <a:pt x="17" y="527"/>
                      <a:pt x="10" y="495"/>
                      <a:pt x="8" y="459"/>
                    </a:cubicBezTo>
                    <a:cubicBezTo>
                      <a:pt x="0" y="322"/>
                      <a:pt x="53" y="155"/>
                      <a:pt x="284" y="0"/>
                    </a:cubicBezTo>
                    <a:cubicBezTo>
                      <a:pt x="279" y="4"/>
                      <a:pt x="276" y="7"/>
                      <a:pt x="273" y="9"/>
                    </a:cubicBezTo>
                    <a:cubicBezTo>
                      <a:pt x="264" y="15"/>
                      <a:pt x="246" y="28"/>
                      <a:pt x="213" y="57"/>
                    </a:cubicBezTo>
                    <a:cubicBezTo>
                      <a:pt x="161" y="103"/>
                      <a:pt x="110" y="167"/>
                      <a:pt x="85" y="235"/>
                    </a:cubicBezTo>
                    <a:cubicBezTo>
                      <a:pt x="65" y="290"/>
                      <a:pt x="62" y="350"/>
                      <a:pt x="81" y="402"/>
                    </a:cubicBezTo>
                    <a:cubicBezTo>
                      <a:pt x="85" y="413"/>
                      <a:pt x="90" y="423"/>
                      <a:pt x="96" y="433"/>
                    </a:cubicBezTo>
                    <a:cubicBezTo>
                      <a:pt x="163" y="555"/>
                      <a:pt x="338" y="614"/>
                      <a:pt x="488" y="634"/>
                    </a:cubicBezTo>
                    <a:cubicBezTo>
                      <a:pt x="623" y="652"/>
                      <a:pt x="747" y="647"/>
                      <a:pt x="862" y="633"/>
                    </a:cubicBezTo>
                    <a:cubicBezTo>
                      <a:pt x="853" y="416"/>
                      <a:pt x="853" y="416"/>
                      <a:pt x="853" y="416"/>
                    </a:cubicBezTo>
                    <a:cubicBezTo>
                      <a:pt x="1362" y="702"/>
                      <a:pt x="1362" y="702"/>
                      <a:pt x="1362" y="702"/>
                    </a:cubicBezTo>
                    <a:cubicBezTo>
                      <a:pt x="876" y="1026"/>
                      <a:pt x="876" y="1026"/>
                      <a:pt x="876" y="1026"/>
                    </a:cubicBezTo>
                    <a:lnTo>
                      <a:pt x="871" y="884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  <p:sp>
            <p:nvSpPr>
              <p:cNvPr id="13" name="Freeform 90"/>
              <p:cNvSpPr>
                <a:spLocks/>
              </p:cNvSpPr>
              <p:nvPr/>
            </p:nvSpPr>
            <p:spPr bwMode="auto">
              <a:xfrm>
                <a:off x="4232088" y="3255939"/>
                <a:ext cx="1693863" cy="2411413"/>
              </a:xfrm>
              <a:custGeom>
                <a:avLst/>
                <a:gdLst>
                  <a:gd name="T0" fmla="*/ 274 w 739"/>
                  <a:gd name="T1" fmla="*/ 1 h 1052"/>
                  <a:gd name="T2" fmla="*/ 234 w 739"/>
                  <a:gd name="T3" fmla="*/ 30 h 1052"/>
                  <a:gd name="T4" fmla="*/ 196 w 739"/>
                  <a:gd name="T5" fmla="*/ 60 h 1052"/>
                  <a:gd name="T6" fmla="*/ 166 w 739"/>
                  <a:gd name="T7" fmla="*/ 87 h 1052"/>
                  <a:gd name="T8" fmla="*/ 143 w 739"/>
                  <a:gd name="T9" fmla="*/ 109 h 1052"/>
                  <a:gd name="T10" fmla="*/ 130 w 739"/>
                  <a:gd name="T11" fmla="*/ 122 h 1052"/>
                  <a:gd name="T12" fmla="*/ 107 w 739"/>
                  <a:gd name="T13" fmla="*/ 150 h 1052"/>
                  <a:gd name="T14" fmla="*/ 87 w 739"/>
                  <a:gd name="T15" fmla="*/ 176 h 1052"/>
                  <a:gd name="T16" fmla="*/ 74 w 739"/>
                  <a:gd name="T17" fmla="*/ 194 h 1052"/>
                  <a:gd name="T18" fmla="*/ 64 w 739"/>
                  <a:gd name="T19" fmla="*/ 210 h 1052"/>
                  <a:gd name="T20" fmla="*/ 49 w 739"/>
                  <a:gd name="T21" fmla="*/ 237 h 1052"/>
                  <a:gd name="T22" fmla="*/ 35 w 739"/>
                  <a:gd name="T23" fmla="*/ 265 h 1052"/>
                  <a:gd name="T24" fmla="*/ 25 w 739"/>
                  <a:gd name="T25" fmla="*/ 290 h 1052"/>
                  <a:gd name="T26" fmla="*/ 22 w 739"/>
                  <a:gd name="T27" fmla="*/ 300 h 1052"/>
                  <a:gd name="T28" fmla="*/ 14 w 739"/>
                  <a:gd name="T29" fmla="*/ 327 h 1052"/>
                  <a:gd name="T30" fmla="*/ 8 w 739"/>
                  <a:gd name="T31" fmla="*/ 353 h 1052"/>
                  <a:gd name="T32" fmla="*/ 3 w 739"/>
                  <a:gd name="T33" fmla="*/ 383 h 1052"/>
                  <a:gd name="T34" fmla="*/ 1 w 739"/>
                  <a:gd name="T35" fmla="*/ 411 h 1052"/>
                  <a:gd name="T36" fmla="*/ 0 w 739"/>
                  <a:gd name="T37" fmla="*/ 436 h 1052"/>
                  <a:gd name="T38" fmla="*/ 20 w 739"/>
                  <a:gd name="T39" fmla="*/ 557 h 1052"/>
                  <a:gd name="T40" fmla="*/ 179 w 739"/>
                  <a:gd name="T41" fmla="*/ 749 h 1052"/>
                  <a:gd name="T42" fmla="*/ 622 w 739"/>
                  <a:gd name="T43" fmla="*/ 1039 h 1052"/>
                  <a:gd name="T44" fmla="*/ 463 w 739"/>
                  <a:gd name="T45" fmla="*/ 762 h 1052"/>
                  <a:gd name="T46" fmla="*/ 463 w 739"/>
                  <a:gd name="T47" fmla="*/ 732 h 1052"/>
                  <a:gd name="T48" fmla="*/ 464 w 739"/>
                  <a:gd name="T49" fmla="*/ 706 h 1052"/>
                  <a:gd name="T50" fmla="*/ 466 w 739"/>
                  <a:gd name="T51" fmla="*/ 681 h 1052"/>
                  <a:gd name="T52" fmla="*/ 472 w 739"/>
                  <a:gd name="T53" fmla="*/ 650 h 1052"/>
                  <a:gd name="T54" fmla="*/ 478 w 739"/>
                  <a:gd name="T55" fmla="*/ 622 h 1052"/>
                  <a:gd name="T56" fmla="*/ 487 w 739"/>
                  <a:gd name="T57" fmla="*/ 596 h 1052"/>
                  <a:gd name="T58" fmla="*/ 498 w 739"/>
                  <a:gd name="T59" fmla="*/ 568 h 1052"/>
                  <a:gd name="T60" fmla="*/ 513 w 739"/>
                  <a:gd name="T61" fmla="*/ 537 h 1052"/>
                  <a:gd name="T62" fmla="*/ 531 w 739"/>
                  <a:gd name="T63" fmla="*/ 505 h 1052"/>
                  <a:gd name="T64" fmla="*/ 549 w 739"/>
                  <a:gd name="T65" fmla="*/ 479 h 1052"/>
                  <a:gd name="T66" fmla="*/ 575 w 739"/>
                  <a:gd name="T67" fmla="*/ 446 h 1052"/>
                  <a:gd name="T68" fmla="*/ 600 w 739"/>
                  <a:gd name="T69" fmla="*/ 418 h 1052"/>
                  <a:gd name="T70" fmla="*/ 628 w 739"/>
                  <a:gd name="T71" fmla="*/ 390 h 1052"/>
                  <a:gd name="T72" fmla="*/ 680 w 739"/>
                  <a:gd name="T73" fmla="*/ 346 h 1052"/>
                  <a:gd name="T74" fmla="*/ 720 w 739"/>
                  <a:gd name="T75" fmla="*/ 316 h 1052"/>
                  <a:gd name="T76" fmla="*/ 276 w 739"/>
                  <a:gd name="T77" fmla="*/ 0 h 10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39" h="1052">
                    <a:moveTo>
                      <a:pt x="276" y="0"/>
                    </a:moveTo>
                    <a:cubicBezTo>
                      <a:pt x="275" y="0"/>
                      <a:pt x="275" y="1"/>
                      <a:pt x="274" y="1"/>
                    </a:cubicBezTo>
                    <a:cubicBezTo>
                      <a:pt x="269" y="5"/>
                      <a:pt x="264" y="9"/>
                      <a:pt x="258" y="12"/>
                    </a:cubicBezTo>
                    <a:cubicBezTo>
                      <a:pt x="250" y="18"/>
                      <a:pt x="241" y="24"/>
                      <a:pt x="234" y="30"/>
                    </a:cubicBezTo>
                    <a:cubicBezTo>
                      <a:pt x="228" y="34"/>
                      <a:pt x="223" y="38"/>
                      <a:pt x="218" y="42"/>
                    </a:cubicBezTo>
                    <a:cubicBezTo>
                      <a:pt x="211" y="48"/>
                      <a:pt x="203" y="54"/>
                      <a:pt x="196" y="60"/>
                    </a:cubicBezTo>
                    <a:cubicBezTo>
                      <a:pt x="196" y="60"/>
                      <a:pt x="196" y="60"/>
                      <a:pt x="195" y="61"/>
                    </a:cubicBezTo>
                    <a:cubicBezTo>
                      <a:pt x="185" y="69"/>
                      <a:pt x="175" y="78"/>
                      <a:pt x="166" y="87"/>
                    </a:cubicBezTo>
                    <a:cubicBezTo>
                      <a:pt x="163" y="89"/>
                      <a:pt x="161" y="92"/>
                      <a:pt x="158" y="94"/>
                    </a:cubicBezTo>
                    <a:cubicBezTo>
                      <a:pt x="153" y="99"/>
                      <a:pt x="148" y="104"/>
                      <a:pt x="143" y="109"/>
                    </a:cubicBezTo>
                    <a:cubicBezTo>
                      <a:pt x="141" y="111"/>
                      <a:pt x="140" y="113"/>
                      <a:pt x="138" y="114"/>
                    </a:cubicBezTo>
                    <a:cubicBezTo>
                      <a:pt x="135" y="117"/>
                      <a:pt x="133" y="120"/>
                      <a:pt x="130" y="122"/>
                    </a:cubicBezTo>
                    <a:cubicBezTo>
                      <a:pt x="124" y="129"/>
                      <a:pt x="118" y="136"/>
                      <a:pt x="113" y="143"/>
                    </a:cubicBezTo>
                    <a:cubicBezTo>
                      <a:pt x="111" y="145"/>
                      <a:pt x="109" y="147"/>
                      <a:pt x="107" y="150"/>
                    </a:cubicBezTo>
                    <a:cubicBezTo>
                      <a:pt x="106" y="151"/>
                      <a:pt x="105" y="152"/>
                      <a:pt x="104" y="153"/>
                    </a:cubicBezTo>
                    <a:cubicBezTo>
                      <a:pt x="98" y="160"/>
                      <a:pt x="92" y="168"/>
                      <a:pt x="87" y="176"/>
                    </a:cubicBezTo>
                    <a:cubicBezTo>
                      <a:pt x="85" y="177"/>
                      <a:pt x="84" y="179"/>
                      <a:pt x="83" y="181"/>
                    </a:cubicBezTo>
                    <a:cubicBezTo>
                      <a:pt x="80" y="186"/>
                      <a:pt x="77" y="190"/>
                      <a:pt x="74" y="194"/>
                    </a:cubicBezTo>
                    <a:cubicBezTo>
                      <a:pt x="72" y="197"/>
                      <a:pt x="70" y="200"/>
                      <a:pt x="69" y="202"/>
                    </a:cubicBezTo>
                    <a:cubicBezTo>
                      <a:pt x="67" y="205"/>
                      <a:pt x="65" y="208"/>
                      <a:pt x="64" y="210"/>
                    </a:cubicBezTo>
                    <a:cubicBezTo>
                      <a:pt x="59" y="218"/>
                      <a:pt x="55" y="226"/>
                      <a:pt x="51" y="233"/>
                    </a:cubicBezTo>
                    <a:cubicBezTo>
                      <a:pt x="50" y="235"/>
                      <a:pt x="49" y="236"/>
                      <a:pt x="49" y="237"/>
                    </a:cubicBezTo>
                    <a:cubicBezTo>
                      <a:pt x="48" y="237"/>
                      <a:pt x="48" y="237"/>
                      <a:pt x="48" y="238"/>
                    </a:cubicBezTo>
                    <a:cubicBezTo>
                      <a:pt x="43" y="247"/>
                      <a:pt x="39" y="256"/>
                      <a:pt x="35" y="265"/>
                    </a:cubicBezTo>
                    <a:cubicBezTo>
                      <a:pt x="34" y="267"/>
                      <a:pt x="33" y="270"/>
                      <a:pt x="32" y="272"/>
                    </a:cubicBezTo>
                    <a:cubicBezTo>
                      <a:pt x="30" y="278"/>
                      <a:pt x="27" y="284"/>
                      <a:pt x="25" y="290"/>
                    </a:cubicBezTo>
                    <a:cubicBezTo>
                      <a:pt x="25" y="291"/>
                      <a:pt x="25" y="292"/>
                      <a:pt x="24" y="292"/>
                    </a:cubicBezTo>
                    <a:cubicBezTo>
                      <a:pt x="23" y="295"/>
                      <a:pt x="23" y="297"/>
                      <a:pt x="22" y="300"/>
                    </a:cubicBezTo>
                    <a:cubicBezTo>
                      <a:pt x="20" y="306"/>
                      <a:pt x="18" y="313"/>
                      <a:pt x="16" y="319"/>
                    </a:cubicBezTo>
                    <a:cubicBezTo>
                      <a:pt x="15" y="322"/>
                      <a:pt x="14" y="325"/>
                      <a:pt x="14" y="327"/>
                    </a:cubicBezTo>
                    <a:cubicBezTo>
                      <a:pt x="12" y="334"/>
                      <a:pt x="10" y="340"/>
                      <a:pt x="9" y="346"/>
                    </a:cubicBezTo>
                    <a:cubicBezTo>
                      <a:pt x="9" y="349"/>
                      <a:pt x="8" y="351"/>
                      <a:pt x="8" y="353"/>
                    </a:cubicBezTo>
                    <a:cubicBezTo>
                      <a:pt x="6" y="362"/>
                      <a:pt x="5" y="370"/>
                      <a:pt x="4" y="378"/>
                    </a:cubicBezTo>
                    <a:cubicBezTo>
                      <a:pt x="3" y="380"/>
                      <a:pt x="3" y="382"/>
                      <a:pt x="3" y="383"/>
                    </a:cubicBezTo>
                    <a:cubicBezTo>
                      <a:pt x="2" y="390"/>
                      <a:pt x="2" y="397"/>
                      <a:pt x="1" y="403"/>
                    </a:cubicBezTo>
                    <a:cubicBezTo>
                      <a:pt x="1" y="406"/>
                      <a:pt x="1" y="408"/>
                      <a:pt x="1" y="411"/>
                    </a:cubicBezTo>
                    <a:cubicBezTo>
                      <a:pt x="0" y="417"/>
                      <a:pt x="0" y="423"/>
                      <a:pt x="0" y="428"/>
                    </a:cubicBezTo>
                    <a:cubicBezTo>
                      <a:pt x="0" y="431"/>
                      <a:pt x="0" y="433"/>
                      <a:pt x="0" y="436"/>
                    </a:cubicBezTo>
                    <a:cubicBezTo>
                      <a:pt x="0" y="444"/>
                      <a:pt x="0" y="451"/>
                      <a:pt x="1" y="459"/>
                    </a:cubicBezTo>
                    <a:cubicBezTo>
                      <a:pt x="2" y="495"/>
                      <a:pt x="9" y="527"/>
                      <a:pt x="20" y="557"/>
                    </a:cubicBezTo>
                    <a:cubicBezTo>
                      <a:pt x="52" y="642"/>
                      <a:pt x="114" y="700"/>
                      <a:pt x="160" y="736"/>
                    </a:cubicBezTo>
                    <a:cubicBezTo>
                      <a:pt x="166" y="740"/>
                      <a:pt x="173" y="745"/>
                      <a:pt x="179" y="749"/>
                    </a:cubicBezTo>
                    <a:cubicBezTo>
                      <a:pt x="333" y="850"/>
                      <a:pt x="487" y="951"/>
                      <a:pt x="642" y="1052"/>
                    </a:cubicBezTo>
                    <a:cubicBezTo>
                      <a:pt x="635" y="1048"/>
                      <a:pt x="629" y="1043"/>
                      <a:pt x="622" y="1039"/>
                    </a:cubicBezTo>
                    <a:cubicBezTo>
                      <a:pt x="577" y="1003"/>
                      <a:pt x="514" y="945"/>
                      <a:pt x="483" y="860"/>
                    </a:cubicBezTo>
                    <a:cubicBezTo>
                      <a:pt x="472" y="830"/>
                      <a:pt x="465" y="798"/>
                      <a:pt x="463" y="762"/>
                    </a:cubicBezTo>
                    <a:cubicBezTo>
                      <a:pt x="463" y="754"/>
                      <a:pt x="463" y="746"/>
                      <a:pt x="463" y="739"/>
                    </a:cubicBezTo>
                    <a:cubicBezTo>
                      <a:pt x="463" y="736"/>
                      <a:pt x="463" y="734"/>
                      <a:pt x="463" y="732"/>
                    </a:cubicBezTo>
                    <a:cubicBezTo>
                      <a:pt x="463" y="726"/>
                      <a:pt x="463" y="720"/>
                      <a:pt x="463" y="714"/>
                    </a:cubicBezTo>
                    <a:cubicBezTo>
                      <a:pt x="463" y="711"/>
                      <a:pt x="463" y="709"/>
                      <a:pt x="464" y="706"/>
                    </a:cubicBezTo>
                    <a:cubicBezTo>
                      <a:pt x="464" y="700"/>
                      <a:pt x="465" y="693"/>
                      <a:pt x="466" y="686"/>
                    </a:cubicBezTo>
                    <a:cubicBezTo>
                      <a:pt x="466" y="684"/>
                      <a:pt x="466" y="683"/>
                      <a:pt x="466" y="681"/>
                    </a:cubicBezTo>
                    <a:cubicBezTo>
                      <a:pt x="467" y="673"/>
                      <a:pt x="469" y="665"/>
                      <a:pt x="470" y="656"/>
                    </a:cubicBezTo>
                    <a:cubicBezTo>
                      <a:pt x="471" y="654"/>
                      <a:pt x="471" y="652"/>
                      <a:pt x="472" y="650"/>
                    </a:cubicBezTo>
                    <a:cubicBezTo>
                      <a:pt x="473" y="643"/>
                      <a:pt x="474" y="637"/>
                      <a:pt x="476" y="630"/>
                    </a:cubicBezTo>
                    <a:cubicBezTo>
                      <a:pt x="477" y="628"/>
                      <a:pt x="478" y="625"/>
                      <a:pt x="478" y="622"/>
                    </a:cubicBezTo>
                    <a:cubicBezTo>
                      <a:pt x="480" y="616"/>
                      <a:pt x="482" y="609"/>
                      <a:pt x="484" y="603"/>
                    </a:cubicBezTo>
                    <a:cubicBezTo>
                      <a:pt x="485" y="600"/>
                      <a:pt x="486" y="598"/>
                      <a:pt x="487" y="596"/>
                    </a:cubicBezTo>
                    <a:cubicBezTo>
                      <a:pt x="489" y="589"/>
                      <a:pt x="492" y="581"/>
                      <a:pt x="495" y="574"/>
                    </a:cubicBezTo>
                    <a:cubicBezTo>
                      <a:pt x="496" y="572"/>
                      <a:pt x="497" y="570"/>
                      <a:pt x="498" y="568"/>
                    </a:cubicBezTo>
                    <a:cubicBezTo>
                      <a:pt x="502" y="558"/>
                      <a:pt x="506" y="549"/>
                      <a:pt x="511" y="540"/>
                    </a:cubicBezTo>
                    <a:cubicBezTo>
                      <a:pt x="512" y="539"/>
                      <a:pt x="512" y="538"/>
                      <a:pt x="513" y="537"/>
                    </a:cubicBezTo>
                    <a:cubicBezTo>
                      <a:pt x="517" y="529"/>
                      <a:pt x="522" y="521"/>
                      <a:pt x="526" y="513"/>
                    </a:cubicBezTo>
                    <a:cubicBezTo>
                      <a:pt x="528" y="511"/>
                      <a:pt x="530" y="508"/>
                      <a:pt x="531" y="505"/>
                    </a:cubicBezTo>
                    <a:cubicBezTo>
                      <a:pt x="536" y="498"/>
                      <a:pt x="540" y="491"/>
                      <a:pt x="545" y="484"/>
                    </a:cubicBezTo>
                    <a:cubicBezTo>
                      <a:pt x="547" y="482"/>
                      <a:pt x="548" y="480"/>
                      <a:pt x="549" y="479"/>
                    </a:cubicBezTo>
                    <a:cubicBezTo>
                      <a:pt x="555" y="470"/>
                      <a:pt x="562" y="461"/>
                      <a:pt x="569" y="452"/>
                    </a:cubicBezTo>
                    <a:cubicBezTo>
                      <a:pt x="571" y="450"/>
                      <a:pt x="573" y="448"/>
                      <a:pt x="575" y="446"/>
                    </a:cubicBezTo>
                    <a:cubicBezTo>
                      <a:pt x="581" y="439"/>
                      <a:pt x="587" y="432"/>
                      <a:pt x="593" y="425"/>
                    </a:cubicBezTo>
                    <a:cubicBezTo>
                      <a:pt x="596" y="423"/>
                      <a:pt x="598" y="420"/>
                      <a:pt x="600" y="418"/>
                    </a:cubicBezTo>
                    <a:cubicBezTo>
                      <a:pt x="607" y="411"/>
                      <a:pt x="614" y="404"/>
                      <a:pt x="621" y="397"/>
                    </a:cubicBezTo>
                    <a:cubicBezTo>
                      <a:pt x="624" y="394"/>
                      <a:pt x="626" y="392"/>
                      <a:pt x="628" y="390"/>
                    </a:cubicBezTo>
                    <a:cubicBezTo>
                      <a:pt x="638" y="381"/>
                      <a:pt x="648" y="372"/>
                      <a:pt x="659" y="363"/>
                    </a:cubicBezTo>
                    <a:cubicBezTo>
                      <a:pt x="666" y="357"/>
                      <a:pt x="673" y="351"/>
                      <a:pt x="680" y="346"/>
                    </a:cubicBezTo>
                    <a:cubicBezTo>
                      <a:pt x="686" y="341"/>
                      <a:pt x="691" y="337"/>
                      <a:pt x="696" y="333"/>
                    </a:cubicBezTo>
                    <a:cubicBezTo>
                      <a:pt x="704" y="327"/>
                      <a:pt x="712" y="321"/>
                      <a:pt x="720" y="316"/>
                    </a:cubicBezTo>
                    <a:cubicBezTo>
                      <a:pt x="727" y="311"/>
                      <a:pt x="732" y="307"/>
                      <a:pt x="739" y="303"/>
                    </a:cubicBezTo>
                    <a:lnTo>
                      <a:pt x="276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3">
                      <a:shade val="30000"/>
                      <a:satMod val="115000"/>
                    </a:schemeClr>
                  </a:gs>
                  <a:gs pos="50000">
                    <a:schemeClr val="accent3">
                      <a:shade val="67500"/>
                      <a:satMod val="115000"/>
                    </a:schemeClr>
                  </a:gs>
                  <a:gs pos="100000">
                    <a:schemeClr val="accent3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74295" tIns="37148" rIns="74295" bIns="3714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463"/>
              </a:p>
            </p:txBody>
          </p:sp>
        </p:grpSp>
      </p:grpSp>
      <p:sp>
        <p:nvSpPr>
          <p:cNvPr id="37" name="TextBox 36"/>
          <p:cNvSpPr txBox="1"/>
          <p:nvPr/>
        </p:nvSpPr>
        <p:spPr>
          <a:xfrm>
            <a:off x="2034063" y="1813951"/>
            <a:ext cx="5870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Goal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034063" y="2083139"/>
            <a:ext cx="3119918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amet, consectetur teda adipiscing elit. </a:t>
            </a:r>
            <a:r>
              <a:rPr lang="en-US" sz="1200">
                <a:solidFill>
                  <a:schemeClr val="tx2"/>
                </a:solidFill>
              </a:rPr>
              <a:t>Cras et urna urna. Suspendisse quis aliquet tellus.</a:t>
            </a:r>
            <a:endParaRPr lang="en-US" sz="1200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034063" y="2905487"/>
            <a:ext cx="5180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Pen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034063" y="3174675"/>
            <a:ext cx="3119918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amet, consectetur teda adipiscing elit. </a:t>
            </a:r>
            <a:r>
              <a:rPr lang="en-US" sz="1200">
                <a:solidFill>
                  <a:schemeClr val="tx2"/>
                </a:solidFill>
              </a:rPr>
              <a:t>Cras et urna urna. Suspendisse quis aliquet tellus.</a:t>
            </a:r>
            <a:endParaRPr lang="en-US" sz="1200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034063" y="4058385"/>
            <a:ext cx="5421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Cup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034063" y="4327573"/>
            <a:ext cx="3119918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amet, consectetur teda adipiscing elit. </a:t>
            </a:r>
            <a:r>
              <a:rPr lang="en-US" sz="1200">
                <a:solidFill>
                  <a:schemeClr val="tx2"/>
                </a:solidFill>
              </a:rPr>
              <a:t>Cras et urna urna. Suspendisse quis aliquet tellus.</a:t>
            </a:r>
            <a:endParaRPr lang="en-US" sz="1200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034063" y="5240391"/>
            <a:ext cx="11063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Successful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034063" y="5509579"/>
            <a:ext cx="3119918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amet, consectetur teda adipiscing elit. </a:t>
            </a:r>
            <a:r>
              <a:rPr lang="en-US" sz="1200">
                <a:solidFill>
                  <a:schemeClr val="tx2"/>
                </a:solidFill>
              </a:rPr>
              <a:t>Cras et urna urna. Suspendisse quis aliquet tellus.</a:t>
            </a:r>
            <a:endParaRPr lang="en-US" sz="1200" dirty="0">
              <a:solidFill>
                <a:schemeClr val="tx2"/>
              </a:solidFill>
              <a:cs typeface="Lato Light"/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1166731" y="1937460"/>
            <a:ext cx="777109" cy="777109"/>
            <a:chOff x="1166731" y="1814912"/>
            <a:chExt cx="777109" cy="777109"/>
          </a:xfrm>
        </p:grpSpPr>
        <p:sp>
          <p:nvSpPr>
            <p:cNvPr id="46" name="Oval 45"/>
            <p:cNvSpPr/>
            <p:nvPr/>
          </p:nvSpPr>
          <p:spPr>
            <a:xfrm>
              <a:off x="1212980" y="1859444"/>
              <a:ext cx="693715" cy="693714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Block Arc 46"/>
            <p:cNvSpPr/>
            <p:nvPr/>
          </p:nvSpPr>
          <p:spPr>
            <a:xfrm rot="16200000">
              <a:off x="1166731" y="1814912"/>
              <a:ext cx="777109" cy="777109"/>
            </a:xfrm>
            <a:prstGeom prst="blockArc">
              <a:avLst>
                <a:gd name="adj1" fmla="val 8351697"/>
                <a:gd name="adj2" fmla="val 17946"/>
                <a:gd name="adj3" fmla="val 1114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8" name="Freeform 47"/>
            <p:cNvSpPr>
              <a:spLocks noEditPoints="1"/>
            </p:cNvSpPr>
            <p:nvPr/>
          </p:nvSpPr>
          <p:spPr bwMode="auto">
            <a:xfrm>
              <a:off x="1430919" y="2028931"/>
              <a:ext cx="327735" cy="389740"/>
            </a:xfrm>
            <a:custGeom>
              <a:avLst/>
              <a:gdLst>
                <a:gd name="T0" fmla="*/ 4 w 86"/>
                <a:gd name="T1" fmla="*/ 0 h 102"/>
                <a:gd name="T2" fmla="*/ 8 w 86"/>
                <a:gd name="T3" fmla="*/ 10 h 102"/>
                <a:gd name="T4" fmla="*/ 49 w 86"/>
                <a:gd name="T5" fmla="*/ 3 h 102"/>
                <a:gd name="T6" fmla="*/ 52 w 86"/>
                <a:gd name="T7" fmla="*/ 6 h 102"/>
                <a:gd name="T8" fmla="*/ 52 w 86"/>
                <a:gd name="T9" fmla="*/ 13 h 102"/>
                <a:gd name="T10" fmla="*/ 81 w 86"/>
                <a:gd name="T11" fmla="*/ 3 h 102"/>
                <a:gd name="T12" fmla="*/ 86 w 86"/>
                <a:gd name="T13" fmla="*/ 6 h 102"/>
                <a:gd name="T14" fmla="*/ 84 w 86"/>
                <a:gd name="T15" fmla="*/ 60 h 102"/>
                <a:gd name="T16" fmla="*/ 62 w 86"/>
                <a:gd name="T17" fmla="*/ 67 h 102"/>
                <a:gd name="T18" fmla="*/ 36 w 86"/>
                <a:gd name="T19" fmla="*/ 66 h 102"/>
                <a:gd name="T20" fmla="*/ 36 w 86"/>
                <a:gd name="T21" fmla="*/ 66 h 102"/>
                <a:gd name="T22" fmla="*/ 28 w 86"/>
                <a:gd name="T23" fmla="*/ 60 h 102"/>
                <a:gd name="T24" fmla="*/ 8 w 86"/>
                <a:gd name="T25" fmla="*/ 98 h 102"/>
                <a:gd name="T26" fmla="*/ 4 w 86"/>
                <a:gd name="T27" fmla="*/ 102 h 102"/>
                <a:gd name="T28" fmla="*/ 0 w 86"/>
                <a:gd name="T29" fmla="*/ 4 h 102"/>
                <a:gd name="T30" fmla="*/ 52 w 86"/>
                <a:gd name="T31" fmla="*/ 56 h 102"/>
                <a:gd name="T32" fmla="*/ 61 w 86"/>
                <a:gd name="T33" fmla="*/ 61 h 102"/>
                <a:gd name="T34" fmla="*/ 52 w 86"/>
                <a:gd name="T35" fmla="*/ 53 h 102"/>
                <a:gd name="T36" fmla="*/ 52 w 86"/>
                <a:gd name="T37" fmla="*/ 42 h 102"/>
                <a:gd name="T38" fmla="*/ 61 w 86"/>
                <a:gd name="T39" fmla="*/ 28 h 102"/>
                <a:gd name="T40" fmla="*/ 52 w 86"/>
                <a:gd name="T41" fmla="*/ 42 h 102"/>
                <a:gd name="T42" fmla="*/ 61 w 86"/>
                <a:gd name="T43" fmla="*/ 52 h 102"/>
                <a:gd name="T44" fmla="*/ 71 w 86"/>
                <a:gd name="T45" fmla="*/ 37 h 102"/>
                <a:gd name="T46" fmla="*/ 71 w 86"/>
                <a:gd name="T47" fmla="*/ 49 h 102"/>
                <a:gd name="T48" fmla="*/ 79 w 86"/>
                <a:gd name="T49" fmla="*/ 55 h 102"/>
                <a:gd name="T50" fmla="*/ 71 w 86"/>
                <a:gd name="T51" fmla="*/ 49 h 102"/>
                <a:gd name="T52" fmla="*/ 71 w 86"/>
                <a:gd name="T53" fmla="*/ 25 h 102"/>
                <a:gd name="T54" fmla="*/ 80 w 86"/>
                <a:gd name="T55" fmla="*/ 34 h 102"/>
                <a:gd name="T56" fmla="*/ 71 w 86"/>
                <a:gd name="T57" fmla="*/ 25 h 102"/>
                <a:gd name="T58" fmla="*/ 67 w 86"/>
                <a:gd name="T59" fmla="*/ 16 h 102"/>
                <a:gd name="T60" fmla="*/ 61 w 86"/>
                <a:gd name="T61" fmla="*/ 28 h 102"/>
                <a:gd name="T62" fmla="*/ 38 w 86"/>
                <a:gd name="T63" fmla="*/ 30 h 102"/>
                <a:gd name="T64" fmla="*/ 46 w 86"/>
                <a:gd name="T65" fmla="*/ 18 h 102"/>
                <a:gd name="T66" fmla="*/ 38 w 86"/>
                <a:gd name="T67" fmla="*/ 30 h 102"/>
                <a:gd name="T68" fmla="*/ 38 w 86"/>
                <a:gd name="T69" fmla="*/ 42 h 102"/>
                <a:gd name="T70" fmla="*/ 39 w 86"/>
                <a:gd name="T71" fmla="*/ 52 h 102"/>
                <a:gd name="T72" fmla="*/ 44 w 86"/>
                <a:gd name="T73" fmla="*/ 51 h 102"/>
                <a:gd name="T74" fmla="*/ 46 w 86"/>
                <a:gd name="T75" fmla="*/ 48 h 102"/>
                <a:gd name="T76" fmla="*/ 46 w 86"/>
                <a:gd name="T77" fmla="*/ 42 h 102"/>
                <a:gd name="T78" fmla="*/ 38 w 86"/>
                <a:gd name="T79" fmla="*/ 30 h 102"/>
                <a:gd name="T80" fmla="*/ 28 w 86"/>
                <a:gd name="T81" fmla="*/ 43 h 102"/>
                <a:gd name="T82" fmla="*/ 38 w 86"/>
                <a:gd name="T83" fmla="*/ 18 h 102"/>
                <a:gd name="T84" fmla="*/ 28 w 86"/>
                <a:gd name="T85" fmla="*/ 10 h 102"/>
                <a:gd name="T86" fmla="*/ 38 w 86"/>
                <a:gd name="T87" fmla="*/ 18 h 102"/>
                <a:gd name="T88" fmla="*/ 28 w 86"/>
                <a:gd name="T89" fmla="*/ 43 h 102"/>
                <a:gd name="T90" fmla="*/ 18 w 86"/>
                <a:gd name="T91" fmla="*/ 57 h 102"/>
                <a:gd name="T92" fmla="*/ 28 w 86"/>
                <a:gd name="T93" fmla="*/ 54 h 102"/>
                <a:gd name="T94" fmla="*/ 18 w 86"/>
                <a:gd name="T95" fmla="*/ 46 h 102"/>
                <a:gd name="T96" fmla="*/ 9 w 86"/>
                <a:gd name="T97" fmla="*/ 37 h 102"/>
                <a:gd name="T98" fmla="*/ 9 w 86"/>
                <a:gd name="T99" fmla="*/ 49 h 102"/>
                <a:gd name="T100" fmla="*/ 28 w 86"/>
                <a:gd name="T101" fmla="*/ 31 h 102"/>
                <a:gd name="T102" fmla="*/ 18 w 86"/>
                <a:gd name="T103" fmla="*/ 23 h 102"/>
                <a:gd name="T104" fmla="*/ 18 w 86"/>
                <a:gd name="T105" fmla="*/ 23 h 102"/>
                <a:gd name="T106" fmla="*/ 9 w 86"/>
                <a:gd name="T107" fmla="*/ 17 h 102"/>
                <a:gd name="T108" fmla="*/ 18 w 86"/>
                <a:gd name="T109" fmla="*/ 23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6" h="102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3" y="7"/>
                    <a:pt x="20" y="6"/>
                    <a:pt x="26" y="4"/>
                  </a:cubicBezTo>
                  <a:cubicBezTo>
                    <a:pt x="34" y="3"/>
                    <a:pt x="42" y="3"/>
                    <a:pt x="49" y="3"/>
                  </a:cubicBezTo>
                  <a:cubicBezTo>
                    <a:pt x="51" y="3"/>
                    <a:pt x="52" y="4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2" y="13"/>
                    <a:pt x="52" y="13"/>
                    <a:pt x="52" y="13"/>
                  </a:cubicBezTo>
                  <a:cubicBezTo>
                    <a:pt x="57" y="13"/>
                    <a:pt x="61" y="12"/>
                    <a:pt x="65" y="10"/>
                  </a:cubicBezTo>
                  <a:cubicBezTo>
                    <a:pt x="70" y="9"/>
                    <a:pt x="76" y="6"/>
                    <a:pt x="81" y="3"/>
                  </a:cubicBezTo>
                  <a:cubicBezTo>
                    <a:pt x="83" y="2"/>
                    <a:pt x="85" y="3"/>
                    <a:pt x="86" y="5"/>
                  </a:cubicBezTo>
                  <a:cubicBezTo>
                    <a:pt x="86" y="5"/>
                    <a:pt x="86" y="6"/>
                    <a:pt x="86" y="6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6" y="58"/>
                    <a:pt x="85" y="59"/>
                    <a:pt x="84" y="60"/>
                  </a:cubicBezTo>
                  <a:cubicBezTo>
                    <a:pt x="84" y="60"/>
                    <a:pt x="84" y="60"/>
                    <a:pt x="84" y="60"/>
                  </a:cubicBezTo>
                  <a:cubicBezTo>
                    <a:pt x="78" y="64"/>
                    <a:pt x="70" y="66"/>
                    <a:pt x="62" y="67"/>
                  </a:cubicBezTo>
                  <a:cubicBezTo>
                    <a:pt x="55" y="69"/>
                    <a:pt x="47" y="69"/>
                    <a:pt x="39" y="69"/>
                  </a:cubicBezTo>
                  <a:cubicBezTo>
                    <a:pt x="38" y="69"/>
                    <a:pt x="36" y="68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4" y="59"/>
                    <a:pt x="31" y="59"/>
                    <a:pt x="28" y="60"/>
                  </a:cubicBezTo>
                  <a:cubicBezTo>
                    <a:pt x="22" y="62"/>
                    <a:pt x="15" y="65"/>
                    <a:pt x="8" y="68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8" y="100"/>
                    <a:pt x="6" y="102"/>
                    <a:pt x="4" y="102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1" y="102"/>
                    <a:pt x="0" y="100"/>
                    <a:pt x="0" y="9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lose/>
                  <a:moveTo>
                    <a:pt x="52" y="56"/>
                  </a:moveTo>
                  <a:cubicBezTo>
                    <a:pt x="52" y="62"/>
                    <a:pt x="52" y="62"/>
                    <a:pt x="52" y="62"/>
                  </a:cubicBezTo>
                  <a:cubicBezTo>
                    <a:pt x="55" y="62"/>
                    <a:pt x="58" y="62"/>
                    <a:pt x="61" y="61"/>
                  </a:cubicBezTo>
                  <a:cubicBezTo>
                    <a:pt x="61" y="52"/>
                    <a:pt x="61" y="52"/>
                    <a:pt x="61" y="52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6"/>
                    <a:pt x="52" y="56"/>
                    <a:pt x="52" y="56"/>
                  </a:cubicBezTo>
                  <a:close/>
                  <a:moveTo>
                    <a:pt x="52" y="42"/>
                  </a:moveTo>
                  <a:cubicBezTo>
                    <a:pt x="61" y="40"/>
                    <a:pt x="61" y="40"/>
                    <a:pt x="61" y="40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2" y="42"/>
                    <a:pt x="52" y="42"/>
                    <a:pt x="52" y="42"/>
                  </a:cubicBezTo>
                  <a:close/>
                  <a:moveTo>
                    <a:pt x="61" y="40"/>
                  </a:moveTo>
                  <a:cubicBezTo>
                    <a:pt x="61" y="52"/>
                    <a:pt x="61" y="52"/>
                    <a:pt x="61" y="52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61" y="40"/>
                    <a:pt x="61" y="40"/>
                    <a:pt x="61" y="40"/>
                  </a:cubicBezTo>
                  <a:close/>
                  <a:moveTo>
                    <a:pt x="71" y="49"/>
                  </a:moveTo>
                  <a:cubicBezTo>
                    <a:pt x="71" y="59"/>
                    <a:pt x="71" y="59"/>
                    <a:pt x="71" y="59"/>
                  </a:cubicBezTo>
                  <a:cubicBezTo>
                    <a:pt x="74" y="58"/>
                    <a:pt x="77" y="57"/>
                    <a:pt x="79" y="55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71" y="49"/>
                    <a:pt x="71" y="49"/>
                    <a:pt x="71" y="49"/>
                  </a:cubicBezTo>
                  <a:close/>
                  <a:moveTo>
                    <a:pt x="80" y="23"/>
                  </a:moveTo>
                  <a:cubicBezTo>
                    <a:pt x="71" y="25"/>
                    <a:pt x="71" y="25"/>
                    <a:pt x="71" y="25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0" y="23"/>
                    <a:pt x="80" y="23"/>
                    <a:pt x="80" y="23"/>
                  </a:cubicBezTo>
                  <a:close/>
                  <a:moveTo>
                    <a:pt x="71" y="25"/>
                  </a:moveTo>
                  <a:cubicBezTo>
                    <a:pt x="71" y="15"/>
                    <a:pt x="71" y="15"/>
                    <a:pt x="71" y="15"/>
                  </a:cubicBezTo>
                  <a:cubicBezTo>
                    <a:pt x="70" y="15"/>
                    <a:pt x="68" y="16"/>
                    <a:pt x="67" y="16"/>
                  </a:cubicBezTo>
                  <a:cubicBezTo>
                    <a:pt x="65" y="17"/>
                    <a:pt x="63" y="17"/>
                    <a:pt x="61" y="18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71" y="25"/>
                    <a:pt x="71" y="25"/>
                    <a:pt x="71" y="25"/>
                  </a:cubicBezTo>
                  <a:close/>
                  <a:moveTo>
                    <a:pt x="38" y="30"/>
                  </a:moveTo>
                  <a:cubicBezTo>
                    <a:pt x="46" y="30"/>
                    <a:pt x="46" y="30"/>
                    <a:pt x="46" y="30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8" y="30"/>
                    <a:pt x="38" y="30"/>
                    <a:pt x="38" y="30"/>
                  </a:cubicBezTo>
                  <a:close/>
                  <a:moveTo>
                    <a:pt x="46" y="42"/>
                  </a:moveTo>
                  <a:cubicBezTo>
                    <a:pt x="38" y="42"/>
                    <a:pt x="38" y="42"/>
                    <a:pt x="38" y="42"/>
                  </a:cubicBezTo>
                  <a:cubicBezTo>
                    <a:pt x="38" y="52"/>
                    <a:pt x="38" y="52"/>
                    <a:pt x="38" y="52"/>
                  </a:cubicBezTo>
                  <a:cubicBezTo>
                    <a:pt x="38" y="52"/>
                    <a:pt x="38" y="52"/>
                    <a:pt x="39" y="52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41" y="52"/>
                    <a:pt x="42" y="52"/>
                    <a:pt x="44" y="51"/>
                  </a:cubicBezTo>
                  <a:cubicBezTo>
                    <a:pt x="45" y="51"/>
                    <a:pt x="46" y="51"/>
                    <a:pt x="46" y="51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5"/>
                    <a:pt x="46" y="45"/>
                    <a:pt x="46" y="45"/>
                  </a:cubicBezTo>
                  <a:cubicBezTo>
                    <a:pt x="46" y="42"/>
                    <a:pt x="46" y="42"/>
                    <a:pt x="46" y="42"/>
                  </a:cubicBezTo>
                  <a:close/>
                  <a:moveTo>
                    <a:pt x="38" y="42"/>
                  </a:moveTo>
                  <a:cubicBezTo>
                    <a:pt x="38" y="30"/>
                    <a:pt x="38" y="30"/>
                    <a:pt x="38" y="30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8" y="42"/>
                    <a:pt x="38" y="42"/>
                    <a:pt x="38" y="42"/>
                  </a:cubicBezTo>
                  <a:close/>
                  <a:moveTo>
                    <a:pt x="38" y="18"/>
                  </a:moveTo>
                  <a:cubicBezTo>
                    <a:pt x="38" y="9"/>
                    <a:pt x="38" y="9"/>
                    <a:pt x="38" y="9"/>
                  </a:cubicBezTo>
                  <a:cubicBezTo>
                    <a:pt x="34" y="10"/>
                    <a:pt x="31" y="10"/>
                    <a:pt x="28" y="1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38" y="18"/>
                    <a:pt x="38" y="18"/>
                    <a:pt x="38" y="18"/>
                  </a:cubicBezTo>
                  <a:close/>
                  <a:moveTo>
                    <a:pt x="28" y="54"/>
                  </a:moveTo>
                  <a:cubicBezTo>
                    <a:pt x="28" y="43"/>
                    <a:pt x="28" y="43"/>
                    <a:pt x="28" y="43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21" y="56"/>
                    <a:pt x="24" y="55"/>
                    <a:pt x="27" y="54"/>
                  </a:cubicBezTo>
                  <a:cubicBezTo>
                    <a:pt x="27" y="54"/>
                    <a:pt x="27" y="54"/>
                    <a:pt x="28" y="54"/>
                  </a:cubicBezTo>
                  <a:close/>
                  <a:moveTo>
                    <a:pt x="9" y="49"/>
                  </a:moveTo>
                  <a:cubicBezTo>
                    <a:pt x="18" y="46"/>
                    <a:pt x="18" y="46"/>
                    <a:pt x="18" y="46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9" y="43"/>
                    <a:pt x="9" y="46"/>
                    <a:pt x="9" y="49"/>
                  </a:cubicBezTo>
                  <a:close/>
                  <a:moveTo>
                    <a:pt x="18" y="35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35"/>
                    <a:pt x="18" y="35"/>
                    <a:pt x="18" y="35"/>
                  </a:cubicBezTo>
                  <a:close/>
                  <a:moveTo>
                    <a:pt x="18" y="23"/>
                  </a:moveTo>
                  <a:cubicBezTo>
                    <a:pt x="18" y="13"/>
                    <a:pt x="18" y="13"/>
                    <a:pt x="18" y="13"/>
                  </a:cubicBezTo>
                  <a:cubicBezTo>
                    <a:pt x="15" y="14"/>
                    <a:pt x="12" y="15"/>
                    <a:pt x="9" y="17"/>
                  </a:cubicBezTo>
                  <a:cubicBezTo>
                    <a:pt x="9" y="20"/>
                    <a:pt x="9" y="22"/>
                    <a:pt x="9" y="25"/>
                  </a:cubicBezTo>
                  <a:lnTo>
                    <a:pt x="18" y="2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1166731" y="4148370"/>
            <a:ext cx="777109" cy="777109"/>
            <a:chOff x="1166731" y="4025822"/>
            <a:chExt cx="777109" cy="777109"/>
          </a:xfrm>
        </p:grpSpPr>
        <p:sp>
          <p:nvSpPr>
            <p:cNvPr id="50" name="Oval 49"/>
            <p:cNvSpPr/>
            <p:nvPr/>
          </p:nvSpPr>
          <p:spPr>
            <a:xfrm>
              <a:off x="1212980" y="4070354"/>
              <a:ext cx="693715" cy="693714"/>
            </a:xfrm>
            <a:prstGeom prst="ellipse">
              <a:avLst/>
            </a:prstGeom>
            <a:noFill/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Block Arc 50"/>
            <p:cNvSpPr/>
            <p:nvPr/>
          </p:nvSpPr>
          <p:spPr>
            <a:xfrm rot="16200000">
              <a:off x="1166731" y="4025822"/>
              <a:ext cx="777109" cy="777109"/>
            </a:xfrm>
            <a:prstGeom prst="blockArc">
              <a:avLst>
                <a:gd name="adj1" fmla="val 5701978"/>
                <a:gd name="adj2" fmla="val 17946"/>
                <a:gd name="adj3" fmla="val 1114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2" name="Freeform 51"/>
            <p:cNvSpPr>
              <a:spLocks noEditPoints="1"/>
            </p:cNvSpPr>
            <p:nvPr/>
          </p:nvSpPr>
          <p:spPr bwMode="auto">
            <a:xfrm>
              <a:off x="1382441" y="4214959"/>
              <a:ext cx="352653" cy="398834"/>
            </a:xfrm>
            <a:custGeom>
              <a:avLst/>
              <a:gdLst>
                <a:gd name="T0" fmla="*/ 20 w 78"/>
                <a:gd name="T1" fmla="*/ 7 h 88"/>
                <a:gd name="T2" fmla="*/ 20 w 78"/>
                <a:gd name="T3" fmla="*/ 11 h 88"/>
                <a:gd name="T4" fmla="*/ 5 w 78"/>
                <a:gd name="T5" fmla="*/ 6 h 88"/>
                <a:gd name="T6" fmla="*/ 1 w 78"/>
                <a:gd name="T7" fmla="*/ 8 h 88"/>
                <a:gd name="T8" fmla="*/ 0 w 78"/>
                <a:gd name="T9" fmla="*/ 20 h 88"/>
                <a:gd name="T10" fmla="*/ 3 w 78"/>
                <a:gd name="T11" fmla="*/ 38 h 88"/>
                <a:gd name="T12" fmla="*/ 17 w 78"/>
                <a:gd name="T13" fmla="*/ 49 h 88"/>
                <a:gd name="T14" fmla="*/ 20 w 78"/>
                <a:gd name="T15" fmla="*/ 50 h 88"/>
                <a:gd name="T16" fmla="*/ 20 w 78"/>
                <a:gd name="T17" fmla="*/ 49 h 88"/>
                <a:gd name="T18" fmla="*/ 31 w 78"/>
                <a:gd name="T19" fmla="*/ 52 h 88"/>
                <a:gd name="T20" fmla="*/ 31 w 78"/>
                <a:gd name="T21" fmla="*/ 64 h 88"/>
                <a:gd name="T22" fmla="*/ 27 w 78"/>
                <a:gd name="T23" fmla="*/ 64 h 88"/>
                <a:gd name="T24" fmla="*/ 27 w 78"/>
                <a:gd name="T25" fmla="*/ 68 h 88"/>
                <a:gd name="T26" fmla="*/ 15 w 78"/>
                <a:gd name="T27" fmla="*/ 68 h 88"/>
                <a:gd name="T28" fmla="*/ 15 w 78"/>
                <a:gd name="T29" fmla="*/ 88 h 88"/>
                <a:gd name="T30" fmla="*/ 64 w 78"/>
                <a:gd name="T31" fmla="*/ 88 h 88"/>
                <a:gd name="T32" fmla="*/ 64 w 78"/>
                <a:gd name="T33" fmla="*/ 68 h 88"/>
                <a:gd name="T34" fmla="*/ 52 w 78"/>
                <a:gd name="T35" fmla="*/ 68 h 88"/>
                <a:gd name="T36" fmla="*/ 52 w 78"/>
                <a:gd name="T37" fmla="*/ 64 h 88"/>
                <a:gd name="T38" fmla="*/ 47 w 78"/>
                <a:gd name="T39" fmla="*/ 64 h 88"/>
                <a:gd name="T40" fmla="*/ 47 w 78"/>
                <a:gd name="T41" fmla="*/ 52 h 88"/>
                <a:gd name="T42" fmla="*/ 58 w 78"/>
                <a:gd name="T43" fmla="*/ 49 h 88"/>
                <a:gd name="T44" fmla="*/ 58 w 78"/>
                <a:gd name="T45" fmla="*/ 50 h 88"/>
                <a:gd name="T46" fmla="*/ 61 w 78"/>
                <a:gd name="T47" fmla="*/ 49 h 88"/>
                <a:gd name="T48" fmla="*/ 75 w 78"/>
                <a:gd name="T49" fmla="*/ 38 h 88"/>
                <a:gd name="T50" fmla="*/ 78 w 78"/>
                <a:gd name="T51" fmla="*/ 20 h 88"/>
                <a:gd name="T52" fmla="*/ 77 w 78"/>
                <a:gd name="T53" fmla="*/ 8 h 88"/>
                <a:gd name="T54" fmla="*/ 73 w 78"/>
                <a:gd name="T55" fmla="*/ 6 h 88"/>
                <a:gd name="T56" fmla="*/ 58 w 78"/>
                <a:gd name="T57" fmla="*/ 11 h 88"/>
                <a:gd name="T58" fmla="*/ 58 w 78"/>
                <a:gd name="T59" fmla="*/ 7 h 88"/>
                <a:gd name="T60" fmla="*/ 60 w 78"/>
                <a:gd name="T61" fmla="*/ 7 h 88"/>
                <a:gd name="T62" fmla="*/ 60 w 78"/>
                <a:gd name="T63" fmla="*/ 0 h 88"/>
                <a:gd name="T64" fmla="*/ 17 w 78"/>
                <a:gd name="T65" fmla="*/ 0 h 88"/>
                <a:gd name="T66" fmla="*/ 17 w 78"/>
                <a:gd name="T67" fmla="*/ 7 h 88"/>
                <a:gd name="T68" fmla="*/ 20 w 78"/>
                <a:gd name="T69" fmla="*/ 7 h 88"/>
                <a:gd name="T70" fmla="*/ 63 w 78"/>
                <a:gd name="T71" fmla="*/ 42 h 88"/>
                <a:gd name="T72" fmla="*/ 59 w 78"/>
                <a:gd name="T73" fmla="*/ 20 h 88"/>
                <a:gd name="T74" fmla="*/ 61 w 78"/>
                <a:gd name="T75" fmla="*/ 22 h 88"/>
                <a:gd name="T76" fmla="*/ 66 w 78"/>
                <a:gd name="T77" fmla="*/ 18 h 88"/>
                <a:gd name="T78" fmla="*/ 64 w 78"/>
                <a:gd name="T79" fmla="*/ 16 h 88"/>
                <a:gd name="T80" fmla="*/ 71 w 78"/>
                <a:gd name="T81" fmla="*/ 13 h 88"/>
                <a:gd name="T82" fmla="*/ 72 w 78"/>
                <a:gd name="T83" fmla="*/ 20 h 88"/>
                <a:gd name="T84" fmla="*/ 69 w 78"/>
                <a:gd name="T85" fmla="*/ 36 h 88"/>
                <a:gd name="T86" fmla="*/ 63 w 78"/>
                <a:gd name="T87" fmla="*/ 42 h 88"/>
                <a:gd name="T88" fmla="*/ 19 w 78"/>
                <a:gd name="T89" fmla="*/ 20 h 88"/>
                <a:gd name="T90" fmla="*/ 15 w 78"/>
                <a:gd name="T91" fmla="*/ 42 h 88"/>
                <a:gd name="T92" fmla="*/ 9 w 78"/>
                <a:gd name="T93" fmla="*/ 36 h 88"/>
                <a:gd name="T94" fmla="*/ 6 w 78"/>
                <a:gd name="T95" fmla="*/ 20 h 88"/>
                <a:gd name="T96" fmla="*/ 7 w 78"/>
                <a:gd name="T97" fmla="*/ 13 h 88"/>
                <a:gd name="T98" fmla="*/ 14 w 78"/>
                <a:gd name="T99" fmla="*/ 16 h 88"/>
                <a:gd name="T100" fmla="*/ 12 w 78"/>
                <a:gd name="T101" fmla="*/ 18 h 88"/>
                <a:gd name="T102" fmla="*/ 17 w 78"/>
                <a:gd name="T103" fmla="*/ 22 h 88"/>
                <a:gd name="T104" fmla="*/ 19 w 78"/>
                <a:gd name="T105" fmla="*/ 20 h 88"/>
                <a:gd name="T106" fmla="*/ 32 w 78"/>
                <a:gd name="T107" fmla="*/ 10 h 88"/>
                <a:gd name="T108" fmla="*/ 32 w 78"/>
                <a:gd name="T109" fmla="*/ 45 h 88"/>
                <a:gd name="T110" fmla="*/ 25 w 78"/>
                <a:gd name="T111" fmla="*/ 41 h 88"/>
                <a:gd name="T112" fmla="*/ 28 w 78"/>
                <a:gd name="T113" fmla="*/ 14 h 88"/>
                <a:gd name="T114" fmla="*/ 28 w 78"/>
                <a:gd name="T115" fmla="*/ 10 h 88"/>
                <a:gd name="T116" fmla="*/ 32 w 78"/>
                <a:gd name="T117" fmla="*/ 1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8" h="88">
                  <a:moveTo>
                    <a:pt x="20" y="7"/>
                  </a:moveTo>
                  <a:cubicBezTo>
                    <a:pt x="20" y="8"/>
                    <a:pt x="21" y="10"/>
                    <a:pt x="20" y="11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1"/>
                    <a:pt x="0" y="16"/>
                    <a:pt x="0" y="20"/>
                  </a:cubicBezTo>
                  <a:cubicBezTo>
                    <a:pt x="0" y="26"/>
                    <a:pt x="1" y="33"/>
                    <a:pt x="3" y="38"/>
                  </a:cubicBezTo>
                  <a:cubicBezTo>
                    <a:pt x="6" y="44"/>
                    <a:pt x="10" y="48"/>
                    <a:pt x="17" y="49"/>
                  </a:cubicBezTo>
                  <a:cubicBezTo>
                    <a:pt x="18" y="50"/>
                    <a:pt x="19" y="50"/>
                    <a:pt x="20" y="50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2" y="51"/>
                    <a:pt x="26" y="52"/>
                    <a:pt x="31" y="52"/>
                  </a:cubicBezTo>
                  <a:cubicBezTo>
                    <a:pt x="31" y="64"/>
                    <a:pt x="31" y="64"/>
                    <a:pt x="31" y="64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15" y="68"/>
                    <a:pt x="15" y="68"/>
                    <a:pt x="15" y="68"/>
                  </a:cubicBezTo>
                  <a:cubicBezTo>
                    <a:pt x="15" y="88"/>
                    <a:pt x="15" y="88"/>
                    <a:pt x="1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4" y="68"/>
                    <a:pt x="64" y="68"/>
                    <a:pt x="64" y="68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2" y="64"/>
                    <a:pt x="52" y="64"/>
                    <a:pt x="52" y="64"/>
                  </a:cubicBezTo>
                  <a:cubicBezTo>
                    <a:pt x="47" y="64"/>
                    <a:pt x="47" y="64"/>
                    <a:pt x="47" y="64"/>
                  </a:cubicBezTo>
                  <a:cubicBezTo>
                    <a:pt x="47" y="52"/>
                    <a:pt x="47" y="52"/>
                    <a:pt x="47" y="52"/>
                  </a:cubicBezTo>
                  <a:cubicBezTo>
                    <a:pt x="52" y="52"/>
                    <a:pt x="56" y="51"/>
                    <a:pt x="58" y="49"/>
                  </a:cubicBezTo>
                  <a:cubicBezTo>
                    <a:pt x="58" y="50"/>
                    <a:pt x="58" y="50"/>
                    <a:pt x="58" y="50"/>
                  </a:cubicBezTo>
                  <a:cubicBezTo>
                    <a:pt x="59" y="50"/>
                    <a:pt x="60" y="50"/>
                    <a:pt x="61" y="49"/>
                  </a:cubicBezTo>
                  <a:cubicBezTo>
                    <a:pt x="68" y="48"/>
                    <a:pt x="72" y="44"/>
                    <a:pt x="75" y="38"/>
                  </a:cubicBezTo>
                  <a:cubicBezTo>
                    <a:pt x="77" y="33"/>
                    <a:pt x="78" y="26"/>
                    <a:pt x="78" y="20"/>
                  </a:cubicBezTo>
                  <a:cubicBezTo>
                    <a:pt x="78" y="16"/>
                    <a:pt x="78" y="11"/>
                    <a:pt x="77" y="8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7" y="10"/>
                    <a:pt x="58" y="8"/>
                    <a:pt x="58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0" y="7"/>
                    <a:pt x="20" y="7"/>
                    <a:pt x="20" y="7"/>
                  </a:cubicBezTo>
                  <a:close/>
                  <a:moveTo>
                    <a:pt x="63" y="42"/>
                  </a:moveTo>
                  <a:cubicBezTo>
                    <a:pt x="64" y="36"/>
                    <a:pt x="60" y="28"/>
                    <a:pt x="59" y="20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4" y="16"/>
                    <a:pt x="64" y="16"/>
                    <a:pt x="64" y="16"/>
                  </a:cubicBezTo>
                  <a:cubicBezTo>
                    <a:pt x="71" y="13"/>
                    <a:pt x="71" y="13"/>
                    <a:pt x="71" y="13"/>
                  </a:cubicBezTo>
                  <a:cubicBezTo>
                    <a:pt x="72" y="15"/>
                    <a:pt x="72" y="18"/>
                    <a:pt x="72" y="20"/>
                  </a:cubicBezTo>
                  <a:cubicBezTo>
                    <a:pt x="71" y="26"/>
                    <a:pt x="71" y="31"/>
                    <a:pt x="69" y="36"/>
                  </a:cubicBezTo>
                  <a:cubicBezTo>
                    <a:pt x="67" y="39"/>
                    <a:pt x="65" y="41"/>
                    <a:pt x="63" y="42"/>
                  </a:cubicBezTo>
                  <a:close/>
                  <a:moveTo>
                    <a:pt x="19" y="20"/>
                  </a:moveTo>
                  <a:cubicBezTo>
                    <a:pt x="17" y="28"/>
                    <a:pt x="14" y="36"/>
                    <a:pt x="15" y="42"/>
                  </a:cubicBezTo>
                  <a:cubicBezTo>
                    <a:pt x="13" y="41"/>
                    <a:pt x="11" y="39"/>
                    <a:pt x="9" y="36"/>
                  </a:cubicBezTo>
                  <a:cubicBezTo>
                    <a:pt x="7" y="31"/>
                    <a:pt x="6" y="26"/>
                    <a:pt x="6" y="20"/>
                  </a:cubicBezTo>
                  <a:cubicBezTo>
                    <a:pt x="6" y="18"/>
                    <a:pt x="6" y="15"/>
                    <a:pt x="7" y="13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9" y="20"/>
                    <a:pt x="19" y="20"/>
                    <a:pt x="19" y="20"/>
                  </a:cubicBezTo>
                  <a:close/>
                  <a:moveTo>
                    <a:pt x="32" y="10"/>
                  </a:moveTo>
                  <a:cubicBezTo>
                    <a:pt x="32" y="45"/>
                    <a:pt x="32" y="45"/>
                    <a:pt x="32" y="45"/>
                  </a:cubicBezTo>
                  <a:cubicBezTo>
                    <a:pt x="32" y="45"/>
                    <a:pt x="27" y="45"/>
                    <a:pt x="25" y="41"/>
                  </a:cubicBezTo>
                  <a:cubicBezTo>
                    <a:pt x="24" y="37"/>
                    <a:pt x="28" y="16"/>
                    <a:pt x="28" y="14"/>
                  </a:cubicBezTo>
                  <a:cubicBezTo>
                    <a:pt x="28" y="13"/>
                    <a:pt x="28" y="10"/>
                    <a:pt x="28" y="10"/>
                  </a:cubicBezTo>
                  <a:lnTo>
                    <a:pt x="32" y="1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1166731" y="5330376"/>
            <a:ext cx="777109" cy="777109"/>
            <a:chOff x="1166731" y="5207828"/>
            <a:chExt cx="777109" cy="777109"/>
          </a:xfrm>
        </p:grpSpPr>
        <p:sp>
          <p:nvSpPr>
            <p:cNvPr id="54" name="Oval 53"/>
            <p:cNvSpPr/>
            <p:nvPr/>
          </p:nvSpPr>
          <p:spPr>
            <a:xfrm>
              <a:off x="1212980" y="5252360"/>
              <a:ext cx="693715" cy="693714"/>
            </a:xfrm>
            <a:prstGeom prst="ellipse">
              <a:avLst/>
            </a:prstGeom>
            <a:noFill/>
            <a:ln w="2857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Block Arc 54"/>
            <p:cNvSpPr/>
            <p:nvPr/>
          </p:nvSpPr>
          <p:spPr>
            <a:xfrm rot="16200000">
              <a:off x="1166731" y="5207828"/>
              <a:ext cx="777109" cy="777109"/>
            </a:xfrm>
            <a:prstGeom prst="blockArc">
              <a:avLst>
                <a:gd name="adj1" fmla="val 8351697"/>
                <a:gd name="adj2" fmla="val 17946"/>
                <a:gd name="adj3" fmla="val 1114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6" name="Freeform 55"/>
            <p:cNvSpPr>
              <a:spLocks noEditPoints="1"/>
            </p:cNvSpPr>
            <p:nvPr/>
          </p:nvSpPr>
          <p:spPr bwMode="auto">
            <a:xfrm>
              <a:off x="1324171" y="5396965"/>
              <a:ext cx="493294" cy="398834"/>
            </a:xfrm>
            <a:custGeom>
              <a:avLst/>
              <a:gdLst>
                <a:gd name="T0" fmla="*/ 86 w 109"/>
                <a:gd name="T1" fmla="*/ 88 h 88"/>
                <a:gd name="T2" fmla="*/ 84 w 109"/>
                <a:gd name="T3" fmla="*/ 44 h 88"/>
                <a:gd name="T4" fmla="*/ 80 w 109"/>
                <a:gd name="T5" fmla="*/ 71 h 88"/>
                <a:gd name="T6" fmla="*/ 109 w 109"/>
                <a:gd name="T7" fmla="*/ 0 h 88"/>
                <a:gd name="T8" fmla="*/ 92 w 109"/>
                <a:gd name="T9" fmla="*/ 33 h 88"/>
                <a:gd name="T10" fmla="*/ 80 w 109"/>
                <a:gd name="T11" fmla="*/ 25 h 88"/>
                <a:gd name="T12" fmla="*/ 67 w 109"/>
                <a:gd name="T13" fmla="*/ 68 h 88"/>
                <a:gd name="T14" fmla="*/ 37 w 109"/>
                <a:gd name="T15" fmla="*/ 73 h 88"/>
                <a:gd name="T16" fmla="*/ 19 w 109"/>
                <a:gd name="T17" fmla="*/ 63 h 88"/>
                <a:gd name="T18" fmla="*/ 0 w 109"/>
                <a:gd name="T19" fmla="*/ 56 h 88"/>
                <a:gd name="T20" fmla="*/ 25 w 109"/>
                <a:gd name="T21" fmla="*/ 48 h 88"/>
                <a:gd name="T22" fmla="*/ 30 w 109"/>
                <a:gd name="T23" fmla="*/ 57 h 88"/>
                <a:gd name="T24" fmla="*/ 44 w 109"/>
                <a:gd name="T25" fmla="*/ 29 h 88"/>
                <a:gd name="T26" fmla="*/ 66 w 109"/>
                <a:gd name="T27" fmla="*/ 50 h 88"/>
                <a:gd name="T28" fmla="*/ 68 w 109"/>
                <a:gd name="T29" fmla="*/ 18 h 88"/>
                <a:gd name="T30" fmla="*/ 78 w 109"/>
                <a:gd name="T31" fmla="*/ 12 h 88"/>
                <a:gd name="T32" fmla="*/ 90 w 109"/>
                <a:gd name="T33" fmla="*/ 1 h 88"/>
                <a:gd name="T34" fmla="*/ 22 w 109"/>
                <a:gd name="T35" fmla="*/ 88 h 88"/>
                <a:gd name="T36" fmla="*/ 29 w 109"/>
                <a:gd name="T37" fmla="*/ 80 h 88"/>
                <a:gd name="T38" fmla="*/ 22 w 109"/>
                <a:gd name="T39" fmla="*/ 79 h 88"/>
                <a:gd name="T40" fmla="*/ 11 w 109"/>
                <a:gd name="T41" fmla="*/ 88 h 88"/>
                <a:gd name="T42" fmla="*/ 17 w 109"/>
                <a:gd name="T43" fmla="*/ 71 h 88"/>
                <a:gd name="T44" fmla="*/ 11 w 109"/>
                <a:gd name="T45" fmla="*/ 73 h 88"/>
                <a:gd name="T46" fmla="*/ 34 w 109"/>
                <a:gd name="T47" fmla="*/ 88 h 88"/>
                <a:gd name="T48" fmla="*/ 40 w 109"/>
                <a:gd name="T49" fmla="*/ 79 h 88"/>
                <a:gd name="T50" fmla="*/ 34 w 109"/>
                <a:gd name="T51" fmla="*/ 80 h 88"/>
                <a:gd name="T52" fmla="*/ 45 w 109"/>
                <a:gd name="T53" fmla="*/ 88 h 88"/>
                <a:gd name="T54" fmla="*/ 52 w 109"/>
                <a:gd name="T55" fmla="*/ 63 h 88"/>
                <a:gd name="T56" fmla="*/ 45 w 109"/>
                <a:gd name="T57" fmla="*/ 69 h 88"/>
                <a:gd name="T58" fmla="*/ 57 w 109"/>
                <a:gd name="T59" fmla="*/ 88 h 88"/>
                <a:gd name="T60" fmla="*/ 63 w 109"/>
                <a:gd name="T61" fmla="*/ 73 h 88"/>
                <a:gd name="T62" fmla="*/ 57 w 109"/>
                <a:gd name="T63" fmla="*/ 88 h 88"/>
                <a:gd name="T64" fmla="*/ 75 w 109"/>
                <a:gd name="T65" fmla="*/ 88 h 88"/>
                <a:gd name="T66" fmla="*/ 68 w 109"/>
                <a:gd name="T67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9" h="88">
                  <a:moveTo>
                    <a:pt x="80" y="88"/>
                  </a:moveTo>
                  <a:cubicBezTo>
                    <a:pt x="86" y="88"/>
                    <a:pt x="86" y="88"/>
                    <a:pt x="86" y="88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4" y="44"/>
                    <a:pt x="84" y="44"/>
                    <a:pt x="84" y="44"/>
                  </a:cubicBezTo>
                  <a:cubicBezTo>
                    <a:pt x="82" y="70"/>
                    <a:pt x="82" y="70"/>
                    <a:pt x="82" y="70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88"/>
                    <a:pt x="80" y="88"/>
                    <a:pt x="80" y="88"/>
                  </a:cubicBezTo>
                  <a:close/>
                  <a:moveTo>
                    <a:pt x="109" y="0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92" y="33"/>
                    <a:pt x="92" y="33"/>
                    <a:pt x="92" y="33"/>
                  </a:cubicBezTo>
                  <a:cubicBezTo>
                    <a:pt x="84" y="22"/>
                    <a:pt x="84" y="22"/>
                    <a:pt x="84" y="22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77" y="64"/>
                    <a:pt x="77" y="64"/>
                    <a:pt x="77" y="64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26" y="73"/>
                    <a:pt x="26" y="73"/>
                    <a:pt x="26" y="73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66" y="50"/>
                    <a:pt x="66" y="50"/>
                    <a:pt x="66" y="50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90" y="1"/>
                    <a:pt x="90" y="1"/>
                    <a:pt x="90" y="1"/>
                  </a:cubicBezTo>
                  <a:cubicBezTo>
                    <a:pt x="109" y="0"/>
                    <a:pt x="109" y="0"/>
                    <a:pt x="109" y="0"/>
                  </a:cubicBezTo>
                  <a:close/>
                  <a:moveTo>
                    <a:pt x="22" y="88"/>
                  </a:moveTo>
                  <a:cubicBezTo>
                    <a:pt x="24" y="88"/>
                    <a:pt x="27" y="88"/>
                    <a:pt x="29" y="88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23" y="81"/>
                    <a:pt x="23" y="81"/>
                    <a:pt x="23" y="81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22" y="88"/>
                    <a:pt x="22" y="88"/>
                    <a:pt x="22" y="88"/>
                  </a:cubicBezTo>
                  <a:close/>
                  <a:moveTo>
                    <a:pt x="11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1" y="88"/>
                    <a:pt x="11" y="88"/>
                    <a:pt x="11" y="88"/>
                  </a:cubicBezTo>
                  <a:close/>
                  <a:moveTo>
                    <a:pt x="34" y="88"/>
                  </a:moveTo>
                  <a:cubicBezTo>
                    <a:pt x="36" y="88"/>
                    <a:pt x="38" y="88"/>
                    <a:pt x="40" y="88"/>
                  </a:cubicBezTo>
                  <a:cubicBezTo>
                    <a:pt x="40" y="79"/>
                    <a:pt x="40" y="79"/>
                    <a:pt x="40" y="79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34" y="80"/>
                    <a:pt x="34" y="80"/>
                    <a:pt x="34" y="80"/>
                  </a:cubicBezTo>
                  <a:cubicBezTo>
                    <a:pt x="34" y="88"/>
                    <a:pt x="34" y="88"/>
                    <a:pt x="34" y="88"/>
                  </a:cubicBezTo>
                  <a:close/>
                  <a:moveTo>
                    <a:pt x="45" y="88"/>
                  </a:moveTo>
                  <a:cubicBezTo>
                    <a:pt x="47" y="88"/>
                    <a:pt x="50" y="88"/>
                    <a:pt x="52" y="88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45" y="69"/>
                    <a:pt x="45" y="69"/>
                    <a:pt x="45" y="69"/>
                  </a:cubicBezTo>
                  <a:cubicBezTo>
                    <a:pt x="45" y="88"/>
                    <a:pt x="45" y="88"/>
                    <a:pt x="45" y="88"/>
                  </a:cubicBezTo>
                  <a:close/>
                  <a:moveTo>
                    <a:pt x="57" y="88"/>
                  </a:moveTo>
                  <a:cubicBezTo>
                    <a:pt x="59" y="88"/>
                    <a:pt x="61" y="88"/>
                    <a:pt x="63" y="88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57" y="67"/>
                    <a:pt x="57" y="67"/>
                    <a:pt x="57" y="67"/>
                  </a:cubicBezTo>
                  <a:cubicBezTo>
                    <a:pt x="57" y="88"/>
                    <a:pt x="57" y="88"/>
                    <a:pt x="57" y="88"/>
                  </a:cubicBezTo>
                  <a:close/>
                  <a:moveTo>
                    <a:pt x="68" y="88"/>
                  </a:moveTo>
                  <a:cubicBezTo>
                    <a:pt x="70" y="88"/>
                    <a:pt x="73" y="88"/>
                    <a:pt x="75" y="88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68" y="75"/>
                    <a:pt x="68" y="75"/>
                    <a:pt x="68" y="75"/>
                  </a:cubicBezTo>
                  <a:lnTo>
                    <a:pt x="68" y="8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1166731" y="3018717"/>
            <a:ext cx="777109" cy="777109"/>
            <a:chOff x="1166731" y="2896169"/>
            <a:chExt cx="777109" cy="777109"/>
          </a:xfrm>
        </p:grpSpPr>
        <p:sp>
          <p:nvSpPr>
            <p:cNvPr id="58" name="Oval 57"/>
            <p:cNvSpPr/>
            <p:nvPr/>
          </p:nvSpPr>
          <p:spPr>
            <a:xfrm>
              <a:off x="1212980" y="2940701"/>
              <a:ext cx="693715" cy="693714"/>
            </a:xfrm>
            <a:prstGeom prst="ellipse">
              <a:avLst/>
            </a:prstGeom>
            <a:noFill/>
            <a:ln w="2857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Block Arc 58"/>
            <p:cNvSpPr/>
            <p:nvPr/>
          </p:nvSpPr>
          <p:spPr>
            <a:xfrm rot="16200000">
              <a:off x="1166731" y="2896169"/>
              <a:ext cx="777109" cy="777109"/>
            </a:xfrm>
            <a:prstGeom prst="blockArc">
              <a:avLst>
                <a:gd name="adj1" fmla="val 8351697"/>
                <a:gd name="adj2" fmla="val 17946"/>
                <a:gd name="adj3" fmla="val 1114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0" name="Freeform 59"/>
            <p:cNvSpPr>
              <a:spLocks noEditPoints="1"/>
            </p:cNvSpPr>
            <p:nvPr/>
          </p:nvSpPr>
          <p:spPr bwMode="auto">
            <a:xfrm>
              <a:off x="1396591" y="3064136"/>
              <a:ext cx="348455" cy="421925"/>
            </a:xfrm>
            <a:custGeom>
              <a:avLst/>
              <a:gdLst>
                <a:gd name="T0" fmla="*/ 0 w 77"/>
                <a:gd name="T1" fmla="*/ 85 h 93"/>
                <a:gd name="T2" fmla="*/ 30 w 77"/>
                <a:gd name="T3" fmla="*/ 20 h 93"/>
                <a:gd name="T4" fmla="*/ 38 w 77"/>
                <a:gd name="T5" fmla="*/ 26 h 93"/>
                <a:gd name="T6" fmla="*/ 39 w 77"/>
                <a:gd name="T7" fmla="*/ 27 h 93"/>
                <a:gd name="T8" fmla="*/ 39 w 77"/>
                <a:gd name="T9" fmla="*/ 27 h 93"/>
                <a:gd name="T10" fmla="*/ 40 w 77"/>
                <a:gd name="T11" fmla="*/ 27 h 93"/>
                <a:gd name="T12" fmla="*/ 40 w 77"/>
                <a:gd name="T13" fmla="*/ 28 h 93"/>
                <a:gd name="T14" fmla="*/ 40 w 77"/>
                <a:gd name="T15" fmla="*/ 28 h 93"/>
                <a:gd name="T16" fmla="*/ 41 w 77"/>
                <a:gd name="T17" fmla="*/ 28 h 93"/>
                <a:gd name="T18" fmla="*/ 41 w 77"/>
                <a:gd name="T19" fmla="*/ 29 h 93"/>
                <a:gd name="T20" fmla="*/ 42 w 77"/>
                <a:gd name="T21" fmla="*/ 29 h 93"/>
                <a:gd name="T22" fmla="*/ 42 w 77"/>
                <a:gd name="T23" fmla="*/ 29 h 93"/>
                <a:gd name="T24" fmla="*/ 43 w 77"/>
                <a:gd name="T25" fmla="*/ 29 h 93"/>
                <a:gd name="T26" fmla="*/ 43 w 77"/>
                <a:gd name="T27" fmla="*/ 30 h 93"/>
                <a:gd name="T28" fmla="*/ 43 w 77"/>
                <a:gd name="T29" fmla="*/ 30 h 93"/>
                <a:gd name="T30" fmla="*/ 48 w 77"/>
                <a:gd name="T31" fmla="*/ 33 h 93"/>
                <a:gd name="T32" fmla="*/ 48 w 77"/>
                <a:gd name="T33" fmla="*/ 33 h 93"/>
                <a:gd name="T34" fmla="*/ 49 w 77"/>
                <a:gd name="T35" fmla="*/ 34 h 93"/>
                <a:gd name="T36" fmla="*/ 49 w 77"/>
                <a:gd name="T37" fmla="*/ 34 h 93"/>
                <a:gd name="T38" fmla="*/ 50 w 77"/>
                <a:gd name="T39" fmla="*/ 34 h 93"/>
                <a:gd name="T40" fmla="*/ 50 w 77"/>
                <a:gd name="T41" fmla="*/ 35 h 93"/>
                <a:gd name="T42" fmla="*/ 50 w 77"/>
                <a:gd name="T43" fmla="*/ 35 h 93"/>
                <a:gd name="T44" fmla="*/ 51 w 77"/>
                <a:gd name="T45" fmla="*/ 35 h 93"/>
                <a:gd name="T46" fmla="*/ 51 w 77"/>
                <a:gd name="T47" fmla="*/ 36 h 93"/>
                <a:gd name="T48" fmla="*/ 52 w 77"/>
                <a:gd name="T49" fmla="*/ 36 h 93"/>
                <a:gd name="T50" fmla="*/ 52 w 77"/>
                <a:gd name="T51" fmla="*/ 36 h 93"/>
                <a:gd name="T52" fmla="*/ 53 w 77"/>
                <a:gd name="T53" fmla="*/ 37 h 93"/>
                <a:gd name="T54" fmla="*/ 53 w 77"/>
                <a:gd name="T55" fmla="*/ 37 h 93"/>
                <a:gd name="T56" fmla="*/ 48 w 77"/>
                <a:gd name="T57" fmla="*/ 79 h 93"/>
                <a:gd name="T58" fmla="*/ 7 w 77"/>
                <a:gd name="T59" fmla="*/ 91 h 93"/>
                <a:gd name="T60" fmla="*/ 35 w 77"/>
                <a:gd name="T61" fmla="*/ 64 h 93"/>
                <a:gd name="T62" fmla="*/ 19 w 77"/>
                <a:gd name="T63" fmla="*/ 53 h 93"/>
                <a:gd name="T64" fmla="*/ 3 w 77"/>
                <a:gd name="T65" fmla="*/ 88 h 93"/>
                <a:gd name="T66" fmla="*/ 73 w 77"/>
                <a:gd name="T67" fmla="*/ 93 h 93"/>
                <a:gd name="T68" fmla="*/ 54 w 77"/>
                <a:gd name="T69" fmla="*/ 83 h 93"/>
                <a:gd name="T70" fmla="*/ 69 w 77"/>
                <a:gd name="T71" fmla="*/ 42 h 93"/>
                <a:gd name="T72" fmla="*/ 34 w 77"/>
                <a:gd name="T73" fmla="*/ 0 h 93"/>
                <a:gd name="T74" fmla="*/ 69 w 77"/>
                <a:gd name="T75" fmla="*/ 4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7" h="93">
                  <a:moveTo>
                    <a:pt x="3" y="88"/>
                  </a:moveTo>
                  <a:cubicBezTo>
                    <a:pt x="2" y="87"/>
                    <a:pt x="1" y="86"/>
                    <a:pt x="0" y="85"/>
                  </a:cubicBezTo>
                  <a:cubicBezTo>
                    <a:pt x="0" y="72"/>
                    <a:pt x="0" y="58"/>
                    <a:pt x="0" y="45"/>
                  </a:cubicBezTo>
                  <a:cubicBezTo>
                    <a:pt x="12" y="40"/>
                    <a:pt x="21" y="32"/>
                    <a:pt x="30" y="2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53" y="55"/>
                    <a:pt x="49" y="67"/>
                    <a:pt x="48" y="79"/>
                  </a:cubicBezTo>
                  <a:cubicBezTo>
                    <a:pt x="36" y="84"/>
                    <a:pt x="23" y="88"/>
                    <a:pt x="11" y="93"/>
                  </a:cubicBezTo>
                  <a:cubicBezTo>
                    <a:pt x="9" y="92"/>
                    <a:pt x="8" y="91"/>
                    <a:pt x="7" y="91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7" y="69"/>
                    <a:pt x="32" y="68"/>
                    <a:pt x="35" y="64"/>
                  </a:cubicBezTo>
                  <a:cubicBezTo>
                    <a:pt x="38" y="60"/>
                    <a:pt x="37" y="54"/>
                    <a:pt x="32" y="51"/>
                  </a:cubicBezTo>
                  <a:cubicBezTo>
                    <a:pt x="28" y="47"/>
                    <a:pt x="22" y="49"/>
                    <a:pt x="19" y="53"/>
                  </a:cubicBezTo>
                  <a:cubicBezTo>
                    <a:pt x="16" y="57"/>
                    <a:pt x="16" y="62"/>
                    <a:pt x="19" y="65"/>
                  </a:cubicBezTo>
                  <a:cubicBezTo>
                    <a:pt x="3" y="88"/>
                    <a:pt x="3" y="88"/>
                    <a:pt x="3" y="88"/>
                  </a:cubicBezTo>
                  <a:close/>
                  <a:moveTo>
                    <a:pt x="27" y="93"/>
                  </a:moveTo>
                  <a:cubicBezTo>
                    <a:pt x="73" y="93"/>
                    <a:pt x="73" y="93"/>
                    <a:pt x="73" y="93"/>
                  </a:cubicBezTo>
                  <a:cubicBezTo>
                    <a:pt x="73" y="83"/>
                    <a:pt x="73" y="83"/>
                    <a:pt x="73" y="8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7" y="93"/>
                    <a:pt x="27" y="93"/>
                    <a:pt x="27" y="93"/>
                  </a:cubicBezTo>
                  <a:close/>
                  <a:moveTo>
                    <a:pt x="69" y="42"/>
                  </a:moveTo>
                  <a:cubicBezTo>
                    <a:pt x="77" y="31"/>
                    <a:pt x="77" y="31"/>
                    <a:pt x="77" y="3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6" y="12"/>
                    <a:pt x="26" y="12"/>
                    <a:pt x="26" y="12"/>
                  </a:cubicBezTo>
                  <a:lnTo>
                    <a:pt x="69" y="4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71301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1654212" y="3658210"/>
            <a:ext cx="541175" cy="534846"/>
            <a:chOff x="1654212" y="3298341"/>
            <a:chExt cx="541175" cy="534846"/>
          </a:xfrm>
        </p:grpSpPr>
        <p:sp>
          <p:nvSpPr>
            <p:cNvPr id="4" name="Teardrop 3"/>
            <p:cNvSpPr/>
            <p:nvPr/>
          </p:nvSpPr>
          <p:spPr>
            <a:xfrm rot="8228570">
              <a:off x="1654212" y="3298341"/>
              <a:ext cx="534846" cy="534846"/>
            </a:xfrm>
            <a:prstGeom prst="teardrop">
              <a:avLst/>
            </a:prstGeom>
            <a:solidFill>
              <a:srgbClr val="F2F2F2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654854" y="3396487"/>
              <a:ext cx="5405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86%</a:t>
              </a:r>
              <a:endParaRPr lang="vi-VN" sz="160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736730" y="2804964"/>
            <a:ext cx="540533" cy="534846"/>
            <a:chOff x="3792960" y="2326459"/>
            <a:chExt cx="540533" cy="534846"/>
          </a:xfrm>
        </p:grpSpPr>
        <p:sp>
          <p:nvSpPr>
            <p:cNvPr id="7" name="Teardrop 6"/>
            <p:cNvSpPr/>
            <p:nvPr/>
          </p:nvSpPr>
          <p:spPr>
            <a:xfrm rot="8228570">
              <a:off x="3795804" y="2326459"/>
              <a:ext cx="534846" cy="534846"/>
            </a:xfrm>
            <a:prstGeom prst="teardrop">
              <a:avLst/>
            </a:prstGeom>
            <a:solidFill>
              <a:srgbClr val="F2F2F2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792960" y="2424604"/>
              <a:ext cx="5405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86%</a:t>
              </a:r>
              <a:endParaRPr lang="vi-VN" sz="160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825733" y="3658212"/>
            <a:ext cx="540533" cy="534846"/>
            <a:chOff x="5825733" y="3298343"/>
            <a:chExt cx="540533" cy="534846"/>
          </a:xfrm>
        </p:grpSpPr>
        <p:sp>
          <p:nvSpPr>
            <p:cNvPr id="10" name="Teardrop 9"/>
            <p:cNvSpPr/>
            <p:nvPr/>
          </p:nvSpPr>
          <p:spPr>
            <a:xfrm rot="8228570">
              <a:off x="5828577" y="3298343"/>
              <a:ext cx="534846" cy="534846"/>
            </a:xfrm>
            <a:prstGeom prst="teardrop">
              <a:avLst/>
            </a:prstGeom>
            <a:solidFill>
              <a:srgbClr val="F2F2F2"/>
            </a:solidFill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825733" y="3396487"/>
              <a:ext cx="5405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86%</a:t>
              </a:r>
              <a:endParaRPr lang="vi-VN" sz="160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7911172" y="2804963"/>
            <a:ext cx="541175" cy="534846"/>
            <a:chOff x="7911172" y="2326458"/>
            <a:chExt cx="541175" cy="534846"/>
          </a:xfrm>
        </p:grpSpPr>
        <p:sp>
          <p:nvSpPr>
            <p:cNvPr id="13" name="Teardrop 12"/>
            <p:cNvSpPr/>
            <p:nvPr/>
          </p:nvSpPr>
          <p:spPr>
            <a:xfrm rot="8228570">
              <a:off x="7917501" y="2326458"/>
              <a:ext cx="534846" cy="534846"/>
            </a:xfrm>
            <a:prstGeom prst="teardrop">
              <a:avLst/>
            </a:prstGeom>
            <a:solidFill>
              <a:srgbClr val="F2F2F2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911172" y="2424604"/>
              <a:ext cx="5405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86%</a:t>
              </a:r>
              <a:endParaRPr lang="vi-VN" sz="160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9996610" y="3658211"/>
            <a:ext cx="540533" cy="534846"/>
            <a:chOff x="9996610" y="3298342"/>
            <a:chExt cx="540533" cy="534846"/>
          </a:xfrm>
        </p:grpSpPr>
        <p:sp>
          <p:nvSpPr>
            <p:cNvPr id="16" name="Teardrop 15"/>
            <p:cNvSpPr/>
            <p:nvPr/>
          </p:nvSpPr>
          <p:spPr>
            <a:xfrm rot="8228570">
              <a:off x="9999454" y="3298342"/>
              <a:ext cx="534846" cy="534846"/>
            </a:xfrm>
            <a:prstGeom prst="teardrop">
              <a:avLst/>
            </a:prstGeom>
            <a:solidFill>
              <a:srgbClr val="F2F2F2"/>
            </a:solidFill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996610" y="3392699"/>
              <a:ext cx="5405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86%</a:t>
              </a:r>
              <a:endParaRPr lang="vi-VN" sz="160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5715927" y="4301303"/>
            <a:ext cx="7601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>
                <a:solidFill>
                  <a:schemeClr val="tx2">
                    <a:lumMod val="75000"/>
                  </a:schemeClr>
                </a:solidFill>
                <a:cs typeface="Arial" panose="020B0604020202020204" pitchFamily="34" charset="0"/>
              </a:rPr>
              <a:t>Step 3</a:t>
            </a:r>
            <a:endParaRPr lang="vi-VN" sz="1600">
              <a:solidFill>
                <a:schemeClr val="tx2">
                  <a:lumMod val="7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629743" y="3450315"/>
            <a:ext cx="7601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>
                <a:solidFill>
                  <a:schemeClr val="tx2">
                    <a:lumMod val="75000"/>
                  </a:schemeClr>
                </a:solidFill>
                <a:cs typeface="Arial" panose="020B0604020202020204" pitchFamily="34" charset="0"/>
              </a:rPr>
              <a:t>Step 2</a:t>
            </a:r>
            <a:endParaRPr lang="vi-VN" sz="1600">
              <a:solidFill>
                <a:schemeClr val="tx2">
                  <a:lumMod val="7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801367" y="3450315"/>
            <a:ext cx="7601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>
                <a:solidFill>
                  <a:schemeClr val="tx2">
                    <a:lumMod val="75000"/>
                  </a:schemeClr>
                </a:solidFill>
                <a:cs typeface="Arial" panose="020B0604020202020204" pitchFamily="34" charset="0"/>
              </a:rPr>
              <a:t>Step 4</a:t>
            </a:r>
            <a:endParaRPr lang="vi-VN" sz="1600">
              <a:solidFill>
                <a:schemeClr val="tx2">
                  <a:lumMod val="7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1" name="Freeform 20"/>
          <p:cNvSpPr/>
          <p:nvPr/>
        </p:nvSpPr>
        <p:spPr>
          <a:xfrm>
            <a:off x="1272292" y="3450314"/>
            <a:ext cx="1288704" cy="1288704"/>
          </a:xfrm>
          <a:custGeom>
            <a:avLst/>
            <a:gdLst>
              <a:gd name="connsiteX0" fmla="*/ 0 w 905504"/>
              <a:gd name="connsiteY0" fmla="*/ 452752 h 905504"/>
              <a:gd name="connsiteX1" fmla="*/ 132608 w 905504"/>
              <a:gd name="connsiteY1" fmla="*/ 132608 h 905504"/>
              <a:gd name="connsiteX2" fmla="*/ 452752 w 905504"/>
              <a:gd name="connsiteY2" fmla="*/ 0 h 905504"/>
              <a:gd name="connsiteX3" fmla="*/ 772896 w 905504"/>
              <a:gd name="connsiteY3" fmla="*/ 132608 h 905504"/>
              <a:gd name="connsiteX4" fmla="*/ 905504 w 905504"/>
              <a:gd name="connsiteY4" fmla="*/ 452752 h 905504"/>
              <a:gd name="connsiteX5" fmla="*/ 772896 w 905504"/>
              <a:gd name="connsiteY5" fmla="*/ 772896 h 905504"/>
              <a:gd name="connsiteX6" fmla="*/ 452752 w 905504"/>
              <a:gd name="connsiteY6" fmla="*/ 905504 h 905504"/>
              <a:gd name="connsiteX7" fmla="*/ 132608 w 905504"/>
              <a:gd name="connsiteY7" fmla="*/ 772896 h 905504"/>
              <a:gd name="connsiteX8" fmla="*/ 0 w 905504"/>
              <a:gd name="connsiteY8" fmla="*/ 452752 h 90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5504" h="905504">
                <a:moveTo>
                  <a:pt x="0" y="452752"/>
                </a:moveTo>
                <a:cubicBezTo>
                  <a:pt x="0" y="332675"/>
                  <a:pt x="47701" y="217515"/>
                  <a:pt x="132608" y="132608"/>
                </a:cubicBezTo>
                <a:cubicBezTo>
                  <a:pt x="217516" y="47701"/>
                  <a:pt x="332675" y="0"/>
                  <a:pt x="452752" y="0"/>
                </a:cubicBezTo>
                <a:cubicBezTo>
                  <a:pt x="572829" y="0"/>
                  <a:pt x="687989" y="47701"/>
                  <a:pt x="772896" y="132608"/>
                </a:cubicBezTo>
                <a:cubicBezTo>
                  <a:pt x="857803" y="217516"/>
                  <a:pt x="905504" y="332675"/>
                  <a:pt x="905504" y="452752"/>
                </a:cubicBezTo>
                <a:cubicBezTo>
                  <a:pt x="905504" y="572829"/>
                  <a:pt x="857803" y="687989"/>
                  <a:pt x="772896" y="772896"/>
                </a:cubicBezTo>
                <a:cubicBezTo>
                  <a:pt x="687988" y="857803"/>
                  <a:pt x="572829" y="905504"/>
                  <a:pt x="452752" y="905504"/>
                </a:cubicBezTo>
                <a:cubicBezTo>
                  <a:pt x="332675" y="905504"/>
                  <a:pt x="217515" y="857803"/>
                  <a:pt x="132608" y="772896"/>
                </a:cubicBezTo>
                <a:cubicBezTo>
                  <a:pt x="47701" y="687988"/>
                  <a:pt x="0" y="572829"/>
                  <a:pt x="0" y="452752"/>
                </a:cubicBezTo>
                <a:close/>
              </a:path>
            </a:pathLst>
          </a:custGeom>
          <a:noFill/>
          <a:ln w="19050">
            <a:solidFill>
              <a:schemeClr val="accent1"/>
            </a:solidFill>
            <a:prstDash val="sysDot"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840" tIns="243840" rIns="210677" bIns="210677" numCol="1" spcCol="1270" anchor="ctr" anchorCtr="0">
            <a:noAutofit/>
          </a:bodyPr>
          <a:lstStyle/>
          <a:p>
            <a:pPr algn="ctr" defTabSz="118530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4800" dirty="0">
              <a:solidFill>
                <a:schemeClr val="accent1"/>
              </a:solidFill>
              <a:latin typeface="FontAwesome" pitchFamily="2" charset="0"/>
            </a:endParaRPr>
          </a:p>
        </p:txBody>
      </p:sp>
      <p:sp>
        <p:nvSpPr>
          <p:cNvPr id="22" name="Freeform 21"/>
          <p:cNvSpPr/>
          <p:nvPr/>
        </p:nvSpPr>
        <p:spPr>
          <a:xfrm>
            <a:off x="3362644" y="2636741"/>
            <a:ext cx="1288704" cy="1288704"/>
          </a:xfrm>
          <a:custGeom>
            <a:avLst/>
            <a:gdLst>
              <a:gd name="connsiteX0" fmla="*/ 0 w 905504"/>
              <a:gd name="connsiteY0" fmla="*/ 452752 h 905504"/>
              <a:gd name="connsiteX1" fmla="*/ 132608 w 905504"/>
              <a:gd name="connsiteY1" fmla="*/ 132608 h 905504"/>
              <a:gd name="connsiteX2" fmla="*/ 452752 w 905504"/>
              <a:gd name="connsiteY2" fmla="*/ 0 h 905504"/>
              <a:gd name="connsiteX3" fmla="*/ 772896 w 905504"/>
              <a:gd name="connsiteY3" fmla="*/ 132608 h 905504"/>
              <a:gd name="connsiteX4" fmla="*/ 905504 w 905504"/>
              <a:gd name="connsiteY4" fmla="*/ 452752 h 905504"/>
              <a:gd name="connsiteX5" fmla="*/ 772896 w 905504"/>
              <a:gd name="connsiteY5" fmla="*/ 772896 h 905504"/>
              <a:gd name="connsiteX6" fmla="*/ 452752 w 905504"/>
              <a:gd name="connsiteY6" fmla="*/ 905504 h 905504"/>
              <a:gd name="connsiteX7" fmla="*/ 132608 w 905504"/>
              <a:gd name="connsiteY7" fmla="*/ 772896 h 905504"/>
              <a:gd name="connsiteX8" fmla="*/ 0 w 905504"/>
              <a:gd name="connsiteY8" fmla="*/ 452752 h 90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5504" h="905504">
                <a:moveTo>
                  <a:pt x="0" y="452752"/>
                </a:moveTo>
                <a:cubicBezTo>
                  <a:pt x="0" y="332675"/>
                  <a:pt x="47701" y="217515"/>
                  <a:pt x="132608" y="132608"/>
                </a:cubicBezTo>
                <a:cubicBezTo>
                  <a:pt x="217516" y="47701"/>
                  <a:pt x="332675" y="0"/>
                  <a:pt x="452752" y="0"/>
                </a:cubicBezTo>
                <a:cubicBezTo>
                  <a:pt x="572829" y="0"/>
                  <a:pt x="687989" y="47701"/>
                  <a:pt x="772896" y="132608"/>
                </a:cubicBezTo>
                <a:cubicBezTo>
                  <a:pt x="857803" y="217516"/>
                  <a:pt x="905504" y="332675"/>
                  <a:pt x="905504" y="452752"/>
                </a:cubicBezTo>
                <a:cubicBezTo>
                  <a:pt x="905504" y="572829"/>
                  <a:pt x="857803" y="687989"/>
                  <a:pt x="772896" y="772896"/>
                </a:cubicBezTo>
                <a:cubicBezTo>
                  <a:pt x="687988" y="857803"/>
                  <a:pt x="572829" y="905504"/>
                  <a:pt x="452752" y="905504"/>
                </a:cubicBezTo>
                <a:cubicBezTo>
                  <a:pt x="332675" y="905504"/>
                  <a:pt x="217515" y="857803"/>
                  <a:pt x="132608" y="772896"/>
                </a:cubicBezTo>
                <a:cubicBezTo>
                  <a:pt x="47701" y="687988"/>
                  <a:pt x="0" y="572829"/>
                  <a:pt x="0" y="452752"/>
                </a:cubicBezTo>
                <a:close/>
              </a:path>
            </a:pathLst>
          </a:custGeom>
          <a:noFill/>
          <a:ln w="19050">
            <a:solidFill>
              <a:schemeClr val="accent2"/>
            </a:solidFill>
            <a:prstDash val="sysDot"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840" tIns="243840" rIns="210677" bIns="210677" numCol="1" spcCol="1270" anchor="ctr" anchorCtr="0">
            <a:noAutofit/>
          </a:bodyPr>
          <a:lstStyle/>
          <a:p>
            <a:pPr algn="ctr" defTabSz="118530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4800" dirty="0">
              <a:solidFill>
                <a:schemeClr val="accent1"/>
              </a:solidFill>
              <a:latin typeface="FontAwesome" pitchFamily="2" charset="0"/>
            </a:endParaRPr>
          </a:p>
        </p:txBody>
      </p:sp>
      <p:sp>
        <p:nvSpPr>
          <p:cNvPr id="23" name="Freeform 22"/>
          <p:cNvSpPr/>
          <p:nvPr/>
        </p:nvSpPr>
        <p:spPr>
          <a:xfrm>
            <a:off x="5451647" y="3450314"/>
            <a:ext cx="1288704" cy="1288704"/>
          </a:xfrm>
          <a:custGeom>
            <a:avLst/>
            <a:gdLst>
              <a:gd name="connsiteX0" fmla="*/ 0 w 905504"/>
              <a:gd name="connsiteY0" fmla="*/ 452752 h 905504"/>
              <a:gd name="connsiteX1" fmla="*/ 132608 w 905504"/>
              <a:gd name="connsiteY1" fmla="*/ 132608 h 905504"/>
              <a:gd name="connsiteX2" fmla="*/ 452752 w 905504"/>
              <a:gd name="connsiteY2" fmla="*/ 0 h 905504"/>
              <a:gd name="connsiteX3" fmla="*/ 772896 w 905504"/>
              <a:gd name="connsiteY3" fmla="*/ 132608 h 905504"/>
              <a:gd name="connsiteX4" fmla="*/ 905504 w 905504"/>
              <a:gd name="connsiteY4" fmla="*/ 452752 h 905504"/>
              <a:gd name="connsiteX5" fmla="*/ 772896 w 905504"/>
              <a:gd name="connsiteY5" fmla="*/ 772896 h 905504"/>
              <a:gd name="connsiteX6" fmla="*/ 452752 w 905504"/>
              <a:gd name="connsiteY6" fmla="*/ 905504 h 905504"/>
              <a:gd name="connsiteX7" fmla="*/ 132608 w 905504"/>
              <a:gd name="connsiteY7" fmla="*/ 772896 h 905504"/>
              <a:gd name="connsiteX8" fmla="*/ 0 w 905504"/>
              <a:gd name="connsiteY8" fmla="*/ 452752 h 90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5504" h="905504">
                <a:moveTo>
                  <a:pt x="0" y="452752"/>
                </a:moveTo>
                <a:cubicBezTo>
                  <a:pt x="0" y="332675"/>
                  <a:pt x="47701" y="217515"/>
                  <a:pt x="132608" y="132608"/>
                </a:cubicBezTo>
                <a:cubicBezTo>
                  <a:pt x="217516" y="47701"/>
                  <a:pt x="332675" y="0"/>
                  <a:pt x="452752" y="0"/>
                </a:cubicBezTo>
                <a:cubicBezTo>
                  <a:pt x="572829" y="0"/>
                  <a:pt x="687989" y="47701"/>
                  <a:pt x="772896" y="132608"/>
                </a:cubicBezTo>
                <a:cubicBezTo>
                  <a:pt x="857803" y="217516"/>
                  <a:pt x="905504" y="332675"/>
                  <a:pt x="905504" y="452752"/>
                </a:cubicBezTo>
                <a:cubicBezTo>
                  <a:pt x="905504" y="572829"/>
                  <a:pt x="857803" y="687989"/>
                  <a:pt x="772896" y="772896"/>
                </a:cubicBezTo>
                <a:cubicBezTo>
                  <a:pt x="687988" y="857803"/>
                  <a:pt x="572829" y="905504"/>
                  <a:pt x="452752" y="905504"/>
                </a:cubicBezTo>
                <a:cubicBezTo>
                  <a:pt x="332675" y="905504"/>
                  <a:pt x="217515" y="857803"/>
                  <a:pt x="132608" y="772896"/>
                </a:cubicBezTo>
                <a:cubicBezTo>
                  <a:pt x="47701" y="687988"/>
                  <a:pt x="0" y="572829"/>
                  <a:pt x="0" y="452752"/>
                </a:cubicBezTo>
                <a:close/>
              </a:path>
            </a:pathLst>
          </a:custGeom>
          <a:noFill/>
          <a:ln w="19050">
            <a:solidFill>
              <a:schemeClr val="accent3"/>
            </a:solidFill>
            <a:prstDash val="sysDot"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840" tIns="243840" rIns="210677" bIns="210677" numCol="1" spcCol="1270" anchor="ctr" anchorCtr="0">
            <a:noAutofit/>
          </a:bodyPr>
          <a:lstStyle/>
          <a:p>
            <a:pPr algn="ctr" defTabSz="118530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4800" dirty="0">
              <a:solidFill>
                <a:schemeClr val="accent1"/>
              </a:solidFill>
              <a:latin typeface="FontAwesome" pitchFamily="2" charset="0"/>
            </a:endParaRPr>
          </a:p>
        </p:txBody>
      </p:sp>
      <p:sp>
        <p:nvSpPr>
          <p:cNvPr id="24" name="Freeform 23"/>
          <p:cNvSpPr/>
          <p:nvPr/>
        </p:nvSpPr>
        <p:spPr>
          <a:xfrm>
            <a:off x="9622524" y="3450314"/>
            <a:ext cx="1288704" cy="1288704"/>
          </a:xfrm>
          <a:custGeom>
            <a:avLst/>
            <a:gdLst>
              <a:gd name="connsiteX0" fmla="*/ 0 w 905504"/>
              <a:gd name="connsiteY0" fmla="*/ 452752 h 905504"/>
              <a:gd name="connsiteX1" fmla="*/ 132608 w 905504"/>
              <a:gd name="connsiteY1" fmla="*/ 132608 h 905504"/>
              <a:gd name="connsiteX2" fmla="*/ 452752 w 905504"/>
              <a:gd name="connsiteY2" fmla="*/ 0 h 905504"/>
              <a:gd name="connsiteX3" fmla="*/ 772896 w 905504"/>
              <a:gd name="connsiteY3" fmla="*/ 132608 h 905504"/>
              <a:gd name="connsiteX4" fmla="*/ 905504 w 905504"/>
              <a:gd name="connsiteY4" fmla="*/ 452752 h 905504"/>
              <a:gd name="connsiteX5" fmla="*/ 772896 w 905504"/>
              <a:gd name="connsiteY5" fmla="*/ 772896 h 905504"/>
              <a:gd name="connsiteX6" fmla="*/ 452752 w 905504"/>
              <a:gd name="connsiteY6" fmla="*/ 905504 h 905504"/>
              <a:gd name="connsiteX7" fmla="*/ 132608 w 905504"/>
              <a:gd name="connsiteY7" fmla="*/ 772896 h 905504"/>
              <a:gd name="connsiteX8" fmla="*/ 0 w 905504"/>
              <a:gd name="connsiteY8" fmla="*/ 452752 h 90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5504" h="905504">
                <a:moveTo>
                  <a:pt x="0" y="452752"/>
                </a:moveTo>
                <a:cubicBezTo>
                  <a:pt x="0" y="332675"/>
                  <a:pt x="47701" y="217515"/>
                  <a:pt x="132608" y="132608"/>
                </a:cubicBezTo>
                <a:cubicBezTo>
                  <a:pt x="217516" y="47701"/>
                  <a:pt x="332675" y="0"/>
                  <a:pt x="452752" y="0"/>
                </a:cubicBezTo>
                <a:cubicBezTo>
                  <a:pt x="572829" y="0"/>
                  <a:pt x="687989" y="47701"/>
                  <a:pt x="772896" y="132608"/>
                </a:cubicBezTo>
                <a:cubicBezTo>
                  <a:pt x="857803" y="217516"/>
                  <a:pt x="905504" y="332675"/>
                  <a:pt x="905504" y="452752"/>
                </a:cubicBezTo>
                <a:cubicBezTo>
                  <a:pt x="905504" y="572829"/>
                  <a:pt x="857803" y="687989"/>
                  <a:pt x="772896" y="772896"/>
                </a:cubicBezTo>
                <a:cubicBezTo>
                  <a:pt x="687988" y="857803"/>
                  <a:pt x="572829" y="905504"/>
                  <a:pt x="452752" y="905504"/>
                </a:cubicBezTo>
                <a:cubicBezTo>
                  <a:pt x="332675" y="905504"/>
                  <a:pt x="217515" y="857803"/>
                  <a:pt x="132608" y="772896"/>
                </a:cubicBezTo>
                <a:cubicBezTo>
                  <a:pt x="47701" y="687988"/>
                  <a:pt x="0" y="572829"/>
                  <a:pt x="0" y="452752"/>
                </a:cubicBezTo>
                <a:close/>
              </a:path>
            </a:pathLst>
          </a:custGeom>
          <a:noFill/>
          <a:ln w="19050">
            <a:solidFill>
              <a:schemeClr val="accent5"/>
            </a:solidFill>
            <a:prstDash val="sysDot"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840" tIns="243840" rIns="210677" bIns="210677" numCol="1" spcCol="1270" anchor="ctr" anchorCtr="0">
            <a:noAutofit/>
          </a:bodyPr>
          <a:lstStyle/>
          <a:p>
            <a:pPr algn="ctr" defTabSz="118530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4800" dirty="0">
              <a:solidFill>
                <a:schemeClr val="accent1"/>
              </a:solidFill>
              <a:latin typeface="FontAwesome" pitchFamily="2" charset="0"/>
            </a:endParaRPr>
          </a:p>
        </p:txBody>
      </p:sp>
      <p:sp>
        <p:nvSpPr>
          <p:cNvPr id="25" name="Freeform 24"/>
          <p:cNvSpPr/>
          <p:nvPr/>
        </p:nvSpPr>
        <p:spPr>
          <a:xfrm>
            <a:off x="7537085" y="2636740"/>
            <a:ext cx="1288704" cy="1288704"/>
          </a:xfrm>
          <a:custGeom>
            <a:avLst/>
            <a:gdLst>
              <a:gd name="connsiteX0" fmla="*/ 0 w 905504"/>
              <a:gd name="connsiteY0" fmla="*/ 452752 h 905504"/>
              <a:gd name="connsiteX1" fmla="*/ 132608 w 905504"/>
              <a:gd name="connsiteY1" fmla="*/ 132608 h 905504"/>
              <a:gd name="connsiteX2" fmla="*/ 452752 w 905504"/>
              <a:gd name="connsiteY2" fmla="*/ 0 h 905504"/>
              <a:gd name="connsiteX3" fmla="*/ 772896 w 905504"/>
              <a:gd name="connsiteY3" fmla="*/ 132608 h 905504"/>
              <a:gd name="connsiteX4" fmla="*/ 905504 w 905504"/>
              <a:gd name="connsiteY4" fmla="*/ 452752 h 905504"/>
              <a:gd name="connsiteX5" fmla="*/ 772896 w 905504"/>
              <a:gd name="connsiteY5" fmla="*/ 772896 h 905504"/>
              <a:gd name="connsiteX6" fmla="*/ 452752 w 905504"/>
              <a:gd name="connsiteY6" fmla="*/ 905504 h 905504"/>
              <a:gd name="connsiteX7" fmla="*/ 132608 w 905504"/>
              <a:gd name="connsiteY7" fmla="*/ 772896 h 905504"/>
              <a:gd name="connsiteX8" fmla="*/ 0 w 905504"/>
              <a:gd name="connsiteY8" fmla="*/ 452752 h 905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05504" h="905504">
                <a:moveTo>
                  <a:pt x="0" y="452752"/>
                </a:moveTo>
                <a:cubicBezTo>
                  <a:pt x="0" y="332675"/>
                  <a:pt x="47701" y="217515"/>
                  <a:pt x="132608" y="132608"/>
                </a:cubicBezTo>
                <a:cubicBezTo>
                  <a:pt x="217516" y="47701"/>
                  <a:pt x="332675" y="0"/>
                  <a:pt x="452752" y="0"/>
                </a:cubicBezTo>
                <a:cubicBezTo>
                  <a:pt x="572829" y="0"/>
                  <a:pt x="687989" y="47701"/>
                  <a:pt x="772896" y="132608"/>
                </a:cubicBezTo>
                <a:cubicBezTo>
                  <a:pt x="857803" y="217516"/>
                  <a:pt x="905504" y="332675"/>
                  <a:pt x="905504" y="452752"/>
                </a:cubicBezTo>
                <a:cubicBezTo>
                  <a:pt x="905504" y="572829"/>
                  <a:pt x="857803" y="687989"/>
                  <a:pt x="772896" y="772896"/>
                </a:cubicBezTo>
                <a:cubicBezTo>
                  <a:pt x="687988" y="857803"/>
                  <a:pt x="572829" y="905504"/>
                  <a:pt x="452752" y="905504"/>
                </a:cubicBezTo>
                <a:cubicBezTo>
                  <a:pt x="332675" y="905504"/>
                  <a:pt x="217515" y="857803"/>
                  <a:pt x="132608" y="772896"/>
                </a:cubicBezTo>
                <a:cubicBezTo>
                  <a:pt x="47701" y="687988"/>
                  <a:pt x="0" y="572829"/>
                  <a:pt x="0" y="452752"/>
                </a:cubicBezTo>
                <a:close/>
              </a:path>
            </a:pathLst>
          </a:custGeom>
          <a:noFill/>
          <a:ln w="19050">
            <a:solidFill>
              <a:schemeClr val="accent4"/>
            </a:solidFill>
            <a:prstDash val="sysDot"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840" tIns="243840" rIns="210677" bIns="210677" numCol="1" spcCol="1270" anchor="ctr" anchorCtr="0">
            <a:noAutofit/>
          </a:bodyPr>
          <a:lstStyle/>
          <a:p>
            <a:pPr algn="ctr" defTabSz="118530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4800" dirty="0">
              <a:solidFill>
                <a:schemeClr val="accent1"/>
              </a:solidFill>
              <a:latin typeface="FontAwesome" pitchFamily="2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36989" y="2636741"/>
            <a:ext cx="10851232" cy="2354538"/>
            <a:chOff x="736989" y="2636741"/>
            <a:chExt cx="10851232" cy="2354538"/>
          </a:xfrm>
        </p:grpSpPr>
        <p:grpSp>
          <p:nvGrpSpPr>
            <p:cNvPr id="27" name="Group 26"/>
            <p:cNvGrpSpPr/>
            <p:nvPr/>
          </p:nvGrpSpPr>
          <p:grpSpPr>
            <a:xfrm>
              <a:off x="736989" y="2636741"/>
              <a:ext cx="10718021" cy="2354538"/>
              <a:chOff x="736989" y="2298598"/>
              <a:chExt cx="10718021" cy="2354538"/>
            </a:xfrm>
          </p:grpSpPr>
          <p:sp>
            <p:nvSpPr>
              <p:cNvPr id="29" name="Block Arc 28"/>
              <p:cNvSpPr/>
              <p:nvPr/>
            </p:nvSpPr>
            <p:spPr>
              <a:xfrm rot="10800000">
                <a:off x="6993307" y="2298599"/>
                <a:ext cx="2376264" cy="2354537"/>
              </a:xfrm>
              <a:prstGeom prst="blockArc">
                <a:avLst>
                  <a:gd name="adj1" fmla="val 10800000"/>
                  <a:gd name="adj2" fmla="val 21562961"/>
                  <a:gd name="adj3" fmla="val 12434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Block Arc 29"/>
              <p:cNvSpPr/>
              <p:nvPr/>
            </p:nvSpPr>
            <p:spPr>
              <a:xfrm>
                <a:off x="9078746" y="2298599"/>
                <a:ext cx="2376264" cy="2354537"/>
              </a:xfrm>
              <a:prstGeom prst="blockArc">
                <a:avLst>
                  <a:gd name="adj1" fmla="val 10800000"/>
                  <a:gd name="adj2" fmla="val 78694"/>
                  <a:gd name="adj3" fmla="val 12426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Block Arc 30"/>
              <p:cNvSpPr/>
              <p:nvPr/>
            </p:nvSpPr>
            <p:spPr>
              <a:xfrm>
                <a:off x="4907868" y="2298598"/>
                <a:ext cx="2376264" cy="2354537"/>
              </a:xfrm>
              <a:prstGeom prst="blockArc">
                <a:avLst>
                  <a:gd name="adj1" fmla="val 10800000"/>
                  <a:gd name="adj2" fmla="val 78694"/>
                  <a:gd name="adj3" fmla="val 12426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Block Arc 31"/>
              <p:cNvSpPr/>
              <p:nvPr/>
            </p:nvSpPr>
            <p:spPr>
              <a:xfrm rot="10800000">
                <a:off x="2822429" y="2298598"/>
                <a:ext cx="2376264" cy="2354537"/>
              </a:xfrm>
              <a:prstGeom prst="blockArc">
                <a:avLst>
                  <a:gd name="adj1" fmla="val 10800000"/>
                  <a:gd name="adj2" fmla="val 21562961"/>
                  <a:gd name="adj3" fmla="val 124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Block Arc 32"/>
              <p:cNvSpPr/>
              <p:nvPr/>
            </p:nvSpPr>
            <p:spPr>
              <a:xfrm>
                <a:off x="736989" y="2298598"/>
                <a:ext cx="2376264" cy="2354537"/>
              </a:xfrm>
              <a:prstGeom prst="blockArc">
                <a:avLst>
                  <a:gd name="adj1" fmla="val 10800000"/>
                  <a:gd name="adj2" fmla="val 78694"/>
                  <a:gd name="adj3" fmla="val 12426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vi-VN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8" name="Isosceles Triangle 27"/>
            <p:cNvSpPr/>
            <p:nvPr/>
          </p:nvSpPr>
          <p:spPr>
            <a:xfrm rot="10800000">
              <a:off x="11028169" y="3814010"/>
              <a:ext cx="560052" cy="359376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1539420" y="4301303"/>
            <a:ext cx="7601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>
                <a:solidFill>
                  <a:schemeClr val="tx2">
                    <a:lumMod val="75000"/>
                  </a:schemeClr>
                </a:solidFill>
                <a:cs typeface="Arial" panose="020B0604020202020204" pitchFamily="34" charset="0"/>
              </a:rPr>
              <a:t>Step 1</a:t>
            </a:r>
            <a:endParaRPr lang="vi-VN" sz="1600">
              <a:solidFill>
                <a:schemeClr val="tx2">
                  <a:lumMod val="7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9891609" y="4301303"/>
            <a:ext cx="7601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>
                <a:solidFill>
                  <a:schemeClr val="tx2">
                    <a:lumMod val="75000"/>
                  </a:schemeClr>
                </a:solidFill>
                <a:cs typeface="Arial" panose="020B0604020202020204" pitchFamily="34" charset="0"/>
              </a:rPr>
              <a:t>Step 5</a:t>
            </a:r>
            <a:endParaRPr lang="vi-VN" sz="1600">
              <a:solidFill>
                <a:schemeClr val="tx2">
                  <a:lumMod val="7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777287" y="5154551"/>
            <a:ext cx="221942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>
                <a:solidFill>
                  <a:schemeClr val="tx2"/>
                </a:solidFill>
              </a:rPr>
              <a:t>Lorem ipsum dolor sit, consectetur tua adipiscing.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Lorem ipsum dolorr.</a:t>
            </a:r>
            <a:endParaRPr lang="en-US" sz="1200">
              <a:solidFill>
                <a:schemeClr val="tx2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401432" y="4832621"/>
            <a:ext cx="9621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>
                <a:solidFill>
                  <a:schemeClr val="tx2">
                    <a:lumMod val="75000"/>
                  </a:schemeClr>
                </a:solidFill>
              </a:rPr>
              <a:t>Option 1</a:t>
            </a:r>
          </a:p>
        </p:txBody>
      </p:sp>
      <p:sp>
        <p:nvSpPr>
          <p:cNvPr id="38" name="Rectangle 37"/>
          <p:cNvSpPr/>
          <p:nvPr/>
        </p:nvSpPr>
        <p:spPr>
          <a:xfrm>
            <a:off x="4907867" y="5154551"/>
            <a:ext cx="221942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>
                <a:solidFill>
                  <a:schemeClr val="tx2"/>
                </a:solidFill>
              </a:rPr>
              <a:t>Lorem ipsum dolor sit, consectetur tua adipiscing.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Lorem ipsum dolorr.</a:t>
            </a:r>
            <a:endParaRPr lang="en-US" sz="1200">
              <a:solidFill>
                <a:schemeClr val="tx2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532012" y="4832621"/>
            <a:ext cx="9621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>
                <a:solidFill>
                  <a:schemeClr val="tx2">
                    <a:lumMod val="75000"/>
                  </a:schemeClr>
                </a:solidFill>
              </a:rPr>
              <a:t>Option 3</a:t>
            </a:r>
          </a:p>
        </p:txBody>
      </p:sp>
      <p:sp>
        <p:nvSpPr>
          <p:cNvPr id="40" name="Rectangle 39"/>
          <p:cNvSpPr/>
          <p:nvPr/>
        </p:nvSpPr>
        <p:spPr>
          <a:xfrm>
            <a:off x="9172477" y="5154551"/>
            <a:ext cx="221942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>
                <a:solidFill>
                  <a:schemeClr val="tx2"/>
                </a:solidFill>
              </a:rPr>
              <a:t>Lorem ipsum dolor sit, consectetur tua adipiscing.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Lorem ipsum dolorr.</a:t>
            </a:r>
            <a:endParaRPr lang="en-US" sz="1200">
              <a:solidFill>
                <a:schemeClr val="tx2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796622" y="4832621"/>
            <a:ext cx="9621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>
                <a:solidFill>
                  <a:schemeClr val="tx2">
                    <a:lumMod val="75000"/>
                  </a:schemeClr>
                </a:solidFill>
              </a:rPr>
              <a:t>Option 5</a:t>
            </a:r>
          </a:p>
        </p:txBody>
      </p:sp>
      <p:sp>
        <p:nvSpPr>
          <p:cNvPr id="42" name="Rectangle 41"/>
          <p:cNvSpPr/>
          <p:nvPr/>
        </p:nvSpPr>
        <p:spPr>
          <a:xfrm>
            <a:off x="2996716" y="1918738"/>
            <a:ext cx="221942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err="1">
                <a:solidFill>
                  <a:schemeClr val="tx2"/>
                </a:solidFill>
              </a:rPr>
              <a:t>Lorem</a:t>
            </a:r>
            <a:r>
              <a:rPr lang="en-US" sz="1200">
                <a:solidFill>
                  <a:schemeClr val="tx2"/>
                </a:solidFill>
              </a:rPr>
              <a:t> ipsum dolor sit, consectetur tua adipiscing.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Lorem ipsum dolorr.</a:t>
            </a:r>
            <a:endParaRPr lang="en-US" sz="1200">
              <a:solidFill>
                <a:schemeClr val="tx2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620859" y="1596808"/>
            <a:ext cx="9621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>
                <a:solidFill>
                  <a:schemeClr val="tx2">
                    <a:lumMod val="75000"/>
                  </a:schemeClr>
                </a:solidFill>
              </a:rPr>
              <a:t>Option 2</a:t>
            </a:r>
          </a:p>
        </p:txBody>
      </p:sp>
      <p:sp>
        <p:nvSpPr>
          <p:cNvPr id="44" name="Rectangle 43"/>
          <p:cNvSpPr/>
          <p:nvPr/>
        </p:nvSpPr>
        <p:spPr>
          <a:xfrm>
            <a:off x="7079171" y="1918738"/>
            <a:ext cx="221942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>
                <a:solidFill>
                  <a:schemeClr val="tx2"/>
                </a:solidFill>
              </a:rPr>
              <a:t>Lorem ipsum dolor sit, consectetur tua adipiscing.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Lorem ipsum dolorr.</a:t>
            </a:r>
            <a:endParaRPr lang="en-US" sz="1200">
              <a:solidFill>
                <a:schemeClr val="tx2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7703314" y="1596808"/>
            <a:ext cx="9621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>
                <a:solidFill>
                  <a:schemeClr val="tx2">
                    <a:lumMod val="75000"/>
                  </a:schemeClr>
                </a:solidFill>
              </a:rPr>
              <a:t>Option 4</a:t>
            </a:r>
          </a:p>
        </p:txBody>
      </p:sp>
    </p:spTree>
    <p:extLst>
      <p:ext uri="{BB962C8B-B14F-4D97-AF65-F5344CB8AC3E}">
        <p14:creationId xmlns:p14="http://schemas.microsoft.com/office/powerpoint/2010/main" val="2518109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0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5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0"/>
                            </p:stCondLst>
                            <p:childTnLst>
                              <p:par>
                                <p:cTn id="7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500"/>
                            </p:stCondLst>
                            <p:childTnLst>
                              <p:par>
                                <p:cTn id="7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0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65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7000"/>
                            </p:stCondLst>
                            <p:childTnLst>
                              <p:par>
                                <p:cTn id="10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750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8000"/>
                            </p:stCondLst>
                            <p:childTnLst>
                              <p:par>
                                <p:cTn id="1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 animBg="1"/>
      <p:bldP spid="22" grpId="0" animBg="1"/>
      <p:bldP spid="23" grpId="0" animBg="1"/>
      <p:bldP spid="24" grpId="0" animBg="1"/>
      <p:bldP spid="25" grpId="0" animBg="1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848496" y="2238072"/>
            <a:ext cx="5081714" cy="3605161"/>
            <a:chOff x="1031250" y="2223229"/>
            <a:chExt cx="5412669" cy="3839953"/>
          </a:xfrm>
        </p:grpSpPr>
        <p:sp>
          <p:nvSpPr>
            <p:cNvPr id="4" name="Freeform 3"/>
            <p:cNvSpPr/>
            <p:nvPr/>
          </p:nvSpPr>
          <p:spPr>
            <a:xfrm>
              <a:off x="3795454" y="5144583"/>
              <a:ext cx="1166544" cy="911069"/>
            </a:xfrm>
            <a:custGeom>
              <a:avLst/>
              <a:gdLst>
                <a:gd name="connsiteX0" fmla="*/ 0 w 1290551"/>
                <a:gd name="connsiteY0" fmla="*/ 234834 h 1007918"/>
                <a:gd name="connsiteX1" fmla="*/ 27017 w 1290551"/>
                <a:gd name="connsiteY1" fmla="*/ 446809 h 1007918"/>
                <a:gd name="connsiteX2" fmla="*/ 157942 w 1290551"/>
                <a:gd name="connsiteY2" fmla="*/ 571500 h 1007918"/>
                <a:gd name="connsiteX3" fmla="*/ 322119 w 1290551"/>
                <a:gd name="connsiteY3" fmla="*/ 642158 h 1007918"/>
                <a:gd name="connsiteX4" fmla="*/ 511233 w 1290551"/>
                <a:gd name="connsiteY4" fmla="*/ 635923 h 1007918"/>
                <a:gd name="connsiteX5" fmla="*/ 581891 w 1290551"/>
                <a:gd name="connsiteY5" fmla="*/ 658783 h 1007918"/>
                <a:gd name="connsiteX6" fmla="*/ 644237 w 1290551"/>
                <a:gd name="connsiteY6" fmla="*/ 750223 h 1007918"/>
                <a:gd name="connsiteX7" fmla="*/ 743989 w 1290551"/>
                <a:gd name="connsiteY7" fmla="*/ 818803 h 1007918"/>
                <a:gd name="connsiteX8" fmla="*/ 883228 w 1290551"/>
                <a:gd name="connsiteY8" fmla="*/ 887383 h 1007918"/>
                <a:gd name="connsiteX9" fmla="*/ 1012075 w 1290551"/>
                <a:gd name="connsiteY9" fmla="*/ 1007918 h 1007918"/>
                <a:gd name="connsiteX10" fmla="*/ 1290551 w 1290551"/>
                <a:gd name="connsiteY10" fmla="*/ 941416 h 1007918"/>
                <a:gd name="connsiteX11" fmla="*/ 1118062 w 1290551"/>
                <a:gd name="connsiteY11" fmla="*/ 795943 h 1007918"/>
                <a:gd name="connsiteX12" fmla="*/ 1068186 w 1290551"/>
                <a:gd name="connsiteY12" fmla="*/ 766849 h 1007918"/>
                <a:gd name="connsiteX13" fmla="*/ 837508 w 1290551"/>
                <a:gd name="connsiteY13" fmla="*/ 477982 h 1007918"/>
                <a:gd name="connsiteX14" fmla="*/ 762693 w 1290551"/>
                <a:gd name="connsiteY14" fmla="*/ 359525 h 1007918"/>
                <a:gd name="connsiteX15" fmla="*/ 546562 w 1290551"/>
                <a:gd name="connsiteY15" fmla="*/ 141316 h 1007918"/>
                <a:gd name="connsiteX16" fmla="*/ 436419 w 1290551"/>
                <a:gd name="connsiteY16" fmla="*/ 0 h 1007918"/>
                <a:gd name="connsiteX17" fmla="*/ 259773 w 1290551"/>
                <a:gd name="connsiteY17" fmla="*/ 12469 h 1007918"/>
                <a:gd name="connsiteX18" fmla="*/ 89362 w 1290551"/>
                <a:gd name="connsiteY18" fmla="*/ 162098 h 1007918"/>
                <a:gd name="connsiteX19" fmla="*/ 0 w 1290551"/>
                <a:gd name="connsiteY19" fmla="*/ 234834 h 1007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90551" h="1007918">
                  <a:moveTo>
                    <a:pt x="0" y="234834"/>
                  </a:moveTo>
                  <a:lnTo>
                    <a:pt x="27017" y="446809"/>
                  </a:lnTo>
                  <a:lnTo>
                    <a:pt x="157942" y="571500"/>
                  </a:lnTo>
                  <a:lnTo>
                    <a:pt x="322119" y="642158"/>
                  </a:lnTo>
                  <a:lnTo>
                    <a:pt x="511233" y="635923"/>
                  </a:lnTo>
                  <a:lnTo>
                    <a:pt x="581891" y="658783"/>
                  </a:lnTo>
                  <a:lnTo>
                    <a:pt x="644237" y="750223"/>
                  </a:lnTo>
                  <a:lnTo>
                    <a:pt x="743989" y="818803"/>
                  </a:lnTo>
                  <a:lnTo>
                    <a:pt x="883228" y="887383"/>
                  </a:lnTo>
                  <a:lnTo>
                    <a:pt x="1012075" y="1007918"/>
                  </a:lnTo>
                  <a:lnTo>
                    <a:pt x="1290551" y="941416"/>
                  </a:lnTo>
                  <a:lnTo>
                    <a:pt x="1118062" y="795943"/>
                  </a:lnTo>
                  <a:lnTo>
                    <a:pt x="1068186" y="766849"/>
                  </a:lnTo>
                  <a:lnTo>
                    <a:pt x="837508" y="477982"/>
                  </a:lnTo>
                  <a:lnTo>
                    <a:pt x="762693" y="359525"/>
                  </a:lnTo>
                  <a:lnTo>
                    <a:pt x="546562" y="141316"/>
                  </a:lnTo>
                  <a:lnTo>
                    <a:pt x="436419" y="0"/>
                  </a:lnTo>
                  <a:lnTo>
                    <a:pt x="259773" y="12469"/>
                  </a:lnTo>
                  <a:lnTo>
                    <a:pt x="89362" y="162098"/>
                  </a:lnTo>
                  <a:lnTo>
                    <a:pt x="0" y="23483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2338499" y="3732807"/>
              <a:ext cx="3297538" cy="1809485"/>
              <a:chOff x="2652713" y="3106738"/>
              <a:chExt cx="3648075" cy="2001838"/>
            </a:xfrm>
            <a:solidFill>
              <a:schemeClr val="accent4"/>
            </a:solidFill>
          </p:grpSpPr>
          <p:sp>
            <p:nvSpPr>
              <p:cNvPr id="17" name="Freeform 16"/>
              <p:cNvSpPr>
                <a:spLocks noEditPoints="1"/>
              </p:cNvSpPr>
              <p:nvPr/>
            </p:nvSpPr>
            <p:spPr bwMode="auto">
              <a:xfrm>
                <a:off x="2751138" y="3197226"/>
                <a:ext cx="3549650" cy="1911350"/>
              </a:xfrm>
              <a:custGeom>
                <a:avLst/>
                <a:gdLst>
                  <a:gd name="T0" fmla="*/ 874 w 938"/>
                  <a:gd name="T1" fmla="*/ 209 h 505"/>
                  <a:gd name="T2" fmla="*/ 828 w 938"/>
                  <a:gd name="T3" fmla="*/ 170 h 505"/>
                  <a:gd name="T4" fmla="*/ 786 w 938"/>
                  <a:gd name="T5" fmla="*/ 168 h 505"/>
                  <a:gd name="T6" fmla="*/ 745 w 938"/>
                  <a:gd name="T7" fmla="*/ 194 h 505"/>
                  <a:gd name="T8" fmla="*/ 722 w 938"/>
                  <a:gd name="T9" fmla="*/ 179 h 505"/>
                  <a:gd name="T10" fmla="*/ 669 w 938"/>
                  <a:gd name="T11" fmla="*/ 152 h 505"/>
                  <a:gd name="T12" fmla="*/ 599 w 938"/>
                  <a:gd name="T13" fmla="*/ 152 h 505"/>
                  <a:gd name="T14" fmla="*/ 581 w 938"/>
                  <a:gd name="T15" fmla="*/ 162 h 505"/>
                  <a:gd name="T16" fmla="*/ 567 w 938"/>
                  <a:gd name="T17" fmla="*/ 201 h 505"/>
                  <a:gd name="T18" fmla="*/ 544 w 938"/>
                  <a:gd name="T19" fmla="*/ 225 h 505"/>
                  <a:gd name="T20" fmla="*/ 457 w 938"/>
                  <a:gd name="T21" fmla="*/ 265 h 505"/>
                  <a:gd name="T22" fmla="*/ 543 w 938"/>
                  <a:gd name="T23" fmla="*/ 218 h 505"/>
                  <a:gd name="T24" fmla="*/ 550 w 938"/>
                  <a:gd name="T25" fmla="*/ 212 h 505"/>
                  <a:gd name="T26" fmla="*/ 568 w 938"/>
                  <a:gd name="T27" fmla="*/ 156 h 505"/>
                  <a:gd name="T28" fmla="*/ 636 w 938"/>
                  <a:gd name="T29" fmla="*/ 139 h 505"/>
                  <a:gd name="T30" fmla="*/ 672 w 938"/>
                  <a:gd name="T31" fmla="*/ 145 h 505"/>
                  <a:gd name="T32" fmla="*/ 742 w 938"/>
                  <a:gd name="T33" fmla="*/ 190 h 505"/>
                  <a:gd name="T34" fmla="*/ 757 w 938"/>
                  <a:gd name="T35" fmla="*/ 184 h 505"/>
                  <a:gd name="T36" fmla="*/ 793 w 938"/>
                  <a:gd name="T37" fmla="*/ 158 h 505"/>
                  <a:gd name="T38" fmla="*/ 811 w 938"/>
                  <a:gd name="T39" fmla="*/ 108 h 505"/>
                  <a:gd name="T40" fmla="*/ 767 w 938"/>
                  <a:gd name="T41" fmla="*/ 63 h 505"/>
                  <a:gd name="T42" fmla="*/ 696 w 938"/>
                  <a:gd name="T43" fmla="*/ 18 h 505"/>
                  <a:gd name="T44" fmla="*/ 607 w 938"/>
                  <a:gd name="T45" fmla="*/ 39 h 505"/>
                  <a:gd name="T46" fmla="*/ 479 w 938"/>
                  <a:gd name="T47" fmla="*/ 74 h 505"/>
                  <a:gd name="T48" fmla="*/ 431 w 938"/>
                  <a:gd name="T49" fmla="*/ 113 h 505"/>
                  <a:gd name="T50" fmla="*/ 406 w 938"/>
                  <a:gd name="T51" fmla="*/ 163 h 505"/>
                  <a:gd name="T52" fmla="*/ 371 w 938"/>
                  <a:gd name="T53" fmla="*/ 200 h 505"/>
                  <a:gd name="T54" fmla="*/ 382 w 938"/>
                  <a:gd name="T55" fmla="*/ 192 h 505"/>
                  <a:gd name="T56" fmla="*/ 401 w 938"/>
                  <a:gd name="T57" fmla="*/ 165 h 505"/>
                  <a:gd name="T58" fmla="*/ 400 w 938"/>
                  <a:gd name="T59" fmla="*/ 142 h 505"/>
                  <a:gd name="T60" fmla="*/ 355 w 938"/>
                  <a:gd name="T61" fmla="*/ 129 h 505"/>
                  <a:gd name="T62" fmla="*/ 277 w 938"/>
                  <a:gd name="T63" fmla="*/ 141 h 505"/>
                  <a:gd name="T64" fmla="*/ 205 w 938"/>
                  <a:gd name="T65" fmla="*/ 205 h 505"/>
                  <a:gd name="T66" fmla="*/ 179 w 938"/>
                  <a:gd name="T67" fmla="*/ 301 h 505"/>
                  <a:gd name="T68" fmla="*/ 137 w 938"/>
                  <a:gd name="T69" fmla="*/ 313 h 505"/>
                  <a:gd name="T70" fmla="*/ 86 w 938"/>
                  <a:gd name="T71" fmla="*/ 336 h 505"/>
                  <a:gd name="T72" fmla="*/ 7 w 938"/>
                  <a:gd name="T73" fmla="*/ 404 h 505"/>
                  <a:gd name="T74" fmla="*/ 13 w 938"/>
                  <a:gd name="T75" fmla="*/ 437 h 505"/>
                  <a:gd name="T76" fmla="*/ 162 w 938"/>
                  <a:gd name="T77" fmla="*/ 502 h 505"/>
                  <a:gd name="T78" fmla="*/ 283 w 938"/>
                  <a:gd name="T79" fmla="*/ 500 h 505"/>
                  <a:gd name="T80" fmla="*/ 345 w 938"/>
                  <a:gd name="T81" fmla="*/ 475 h 505"/>
                  <a:gd name="T82" fmla="*/ 466 w 938"/>
                  <a:gd name="T83" fmla="*/ 385 h 505"/>
                  <a:gd name="T84" fmla="*/ 589 w 938"/>
                  <a:gd name="T85" fmla="*/ 361 h 505"/>
                  <a:gd name="T86" fmla="*/ 683 w 938"/>
                  <a:gd name="T87" fmla="*/ 335 h 505"/>
                  <a:gd name="T88" fmla="*/ 733 w 938"/>
                  <a:gd name="T89" fmla="*/ 321 h 505"/>
                  <a:gd name="T90" fmla="*/ 735 w 938"/>
                  <a:gd name="T91" fmla="*/ 301 h 505"/>
                  <a:gd name="T92" fmla="*/ 623 w 938"/>
                  <a:gd name="T93" fmla="*/ 228 h 505"/>
                  <a:gd name="T94" fmla="*/ 725 w 938"/>
                  <a:gd name="T95" fmla="*/ 275 h 505"/>
                  <a:gd name="T96" fmla="*/ 765 w 938"/>
                  <a:gd name="T97" fmla="*/ 308 h 505"/>
                  <a:gd name="T98" fmla="*/ 938 w 938"/>
                  <a:gd name="T99" fmla="*/ 237 h 505"/>
                  <a:gd name="T100" fmla="*/ 340 w 938"/>
                  <a:gd name="T101" fmla="*/ 353 h 505"/>
                  <a:gd name="T102" fmla="*/ 202 w 938"/>
                  <a:gd name="T103" fmla="*/ 422 h 505"/>
                  <a:gd name="T104" fmla="*/ 238 w 938"/>
                  <a:gd name="T105" fmla="*/ 411 h 505"/>
                  <a:gd name="T106" fmla="*/ 335 w 938"/>
                  <a:gd name="T107" fmla="*/ 342 h 505"/>
                  <a:gd name="T108" fmla="*/ 299 w 938"/>
                  <a:gd name="T109" fmla="*/ 319 h 505"/>
                  <a:gd name="T110" fmla="*/ 264 w 938"/>
                  <a:gd name="T111" fmla="*/ 312 h 505"/>
                  <a:gd name="T112" fmla="*/ 457 w 938"/>
                  <a:gd name="T113" fmla="*/ 271 h 505"/>
                  <a:gd name="T114" fmla="*/ 449 w 938"/>
                  <a:gd name="T115" fmla="*/ 273 h 505"/>
                  <a:gd name="T116" fmla="*/ 436 w 938"/>
                  <a:gd name="T117" fmla="*/ 280 h 505"/>
                  <a:gd name="T118" fmla="*/ 457 w 938"/>
                  <a:gd name="T119" fmla="*/ 266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38" h="505">
                    <a:moveTo>
                      <a:pt x="933" y="233"/>
                    </a:moveTo>
                    <a:cubicBezTo>
                      <a:pt x="931" y="232"/>
                      <a:pt x="929" y="230"/>
                      <a:pt x="926" y="229"/>
                    </a:cubicBezTo>
                    <a:cubicBezTo>
                      <a:pt x="924" y="227"/>
                      <a:pt x="924" y="227"/>
                      <a:pt x="924" y="227"/>
                    </a:cubicBezTo>
                    <a:cubicBezTo>
                      <a:pt x="921" y="224"/>
                      <a:pt x="917" y="222"/>
                      <a:pt x="914" y="220"/>
                    </a:cubicBezTo>
                    <a:cubicBezTo>
                      <a:pt x="909" y="217"/>
                      <a:pt x="905" y="215"/>
                      <a:pt x="901" y="213"/>
                    </a:cubicBezTo>
                    <a:cubicBezTo>
                      <a:pt x="896" y="212"/>
                      <a:pt x="891" y="211"/>
                      <a:pt x="886" y="210"/>
                    </a:cubicBezTo>
                    <a:cubicBezTo>
                      <a:pt x="883" y="210"/>
                      <a:pt x="883" y="210"/>
                      <a:pt x="883" y="210"/>
                    </a:cubicBezTo>
                    <a:cubicBezTo>
                      <a:pt x="881" y="210"/>
                      <a:pt x="879" y="210"/>
                      <a:pt x="878" y="210"/>
                    </a:cubicBezTo>
                    <a:cubicBezTo>
                      <a:pt x="877" y="209"/>
                      <a:pt x="875" y="209"/>
                      <a:pt x="874" y="209"/>
                    </a:cubicBezTo>
                    <a:cubicBezTo>
                      <a:pt x="873" y="208"/>
                      <a:pt x="873" y="208"/>
                      <a:pt x="873" y="208"/>
                    </a:cubicBezTo>
                    <a:cubicBezTo>
                      <a:pt x="872" y="208"/>
                      <a:pt x="871" y="208"/>
                      <a:pt x="870" y="207"/>
                    </a:cubicBezTo>
                    <a:cubicBezTo>
                      <a:pt x="869" y="207"/>
                      <a:pt x="869" y="207"/>
                      <a:pt x="869" y="207"/>
                    </a:cubicBezTo>
                    <a:cubicBezTo>
                      <a:pt x="863" y="205"/>
                      <a:pt x="858" y="201"/>
                      <a:pt x="854" y="197"/>
                    </a:cubicBezTo>
                    <a:cubicBezTo>
                      <a:pt x="845" y="188"/>
                      <a:pt x="840" y="179"/>
                      <a:pt x="836" y="171"/>
                    </a:cubicBezTo>
                    <a:cubicBezTo>
                      <a:pt x="835" y="169"/>
                      <a:pt x="835" y="169"/>
                      <a:pt x="835" y="169"/>
                    </a:cubicBezTo>
                    <a:cubicBezTo>
                      <a:pt x="833" y="170"/>
                      <a:pt x="833" y="170"/>
                      <a:pt x="833" y="170"/>
                    </a:cubicBezTo>
                    <a:cubicBezTo>
                      <a:pt x="833" y="170"/>
                      <a:pt x="833" y="170"/>
                      <a:pt x="832" y="170"/>
                    </a:cubicBezTo>
                    <a:cubicBezTo>
                      <a:pt x="831" y="170"/>
                      <a:pt x="829" y="170"/>
                      <a:pt x="828" y="170"/>
                    </a:cubicBezTo>
                    <a:cubicBezTo>
                      <a:pt x="823" y="170"/>
                      <a:pt x="818" y="169"/>
                      <a:pt x="813" y="169"/>
                    </a:cubicBezTo>
                    <a:cubicBezTo>
                      <a:pt x="812" y="169"/>
                      <a:pt x="812" y="169"/>
                      <a:pt x="812" y="169"/>
                    </a:cubicBezTo>
                    <a:cubicBezTo>
                      <a:pt x="808" y="168"/>
                      <a:pt x="805" y="168"/>
                      <a:pt x="801" y="167"/>
                    </a:cubicBezTo>
                    <a:cubicBezTo>
                      <a:pt x="799" y="167"/>
                      <a:pt x="796" y="167"/>
                      <a:pt x="794" y="167"/>
                    </a:cubicBezTo>
                    <a:cubicBezTo>
                      <a:pt x="794" y="167"/>
                      <a:pt x="794" y="167"/>
                      <a:pt x="794" y="167"/>
                    </a:cubicBezTo>
                    <a:cubicBezTo>
                      <a:pt x="791" y="167"/>
                      <a:pt x="789" y="167"/>
                      <a:pt x="787" y="168"/>
                    </a:cubicBezTo>
                    <a:cubicBezTo>
                      <a:pt x="787" y="168"/>
                      <a:pt x="787" y="168"/>
                      <a:pt x="787" y="168"/>
                    </a:cubicBezTo>
                    <a:cubicBezTo>
                      <a:pt x="787" y="168"/>
                      <a:pt x="787" y="168"/>
                      <a:pt x="786" y="168"/>
                    </a:cubicBezTo>
                    <a:cubicBezTo>
                      <a:pt x="786" y="168"/>
                      <a:pt x="786" y="168"/>
                      <a:pt x="786" y="168"/>
                    </a:cubicBezTo>
                    <a:cubicBezTo>
                      <a:pt x="786" y="168"/>
                      <a:pt x="785" y="168"/>
                      <a:pt x="785" y="169"/>
                    </a:cubicBezTo>
                    <a:cubicBezTo>
                      <a:pt x="783" y="170"/>
                      <a:pt x="783" y="170"/>
                      <a:pt x="783" y="170"/>
                    </a:cubicBezTo>
                    <a:cubicBezTo>
                      <a:pt x="781" y="171"/>
                      <a:pt x="781" y="171"/>
                      <a:pt x="781" y="171"/>
                    </a:cubicBezTo>
                    <a:cubicBezTo>
                      <a:pt x="780" y="172"/>
                      <a:pt x="778" y="174"/>
                      <a:pt x="776" y="175"/>
                    </a:cubicBezTo>
                    <a:cubicBezTo>
                      <a:pt x="775" y="176"/>
                      <a:pt x="775" y="176"/>
                      <a:pt x="775" y="176"/>
                    </a:cubicBezTo>
                    <a:cubicBezTo>
                      <a:pt x="773" y="178"/>
                      <a:pt x="773" y="178"/>
                      <a:pt x="773" y="178"/>
                    </a:cubicBezTo>
                    <a:cubicBezTo>
                      <a:pt x="769" y="181"/>
                      <a:pt x="764" y="184"/>
                      <a:pt x="760" y="187"/>
                    </a:cubicBezTo>
                    <a:cubicBezTo>
                      <a:pt x="757" y="189"/>
                      <a:pt x="754" y="191"/>
                      <a:pt x="751" y="192"/>
                    </a:cubicBezTo>
                    <a:cubicBezTo>
                      <a:pt x="749" y="193"/>
                      <a:pt x="748" y="194"/>
                      <a:pt x="745" y="194"/>
                    </a:cubicBezTo>
                    <a:cubicBezTo>
                      <a:pt x="745" y="194"/>
                      <a:pt x="745" y="194"/>
                      <a:pt x="744" y="194"/>
                    </a:cubicBezTo>
                    <a:cubicBezTo>
                      <a:pt x="744" y="194"/>
                      <a:pt x="744" y="194"/>
                      <a:pt x="744" y="194"/>
                    </a:cubicBezTo>
                    <a:cubicBezTo>
                      <a:pt x="743" y="194"/>
                      <a:pt x="743" y="194"/>
                      <a:pt x="743" y="194"/>
                    </a:cubicBezTo>
                    <a:cubicBezTo>
                      <a:pt x="743" y="194"/>
                      <a:pt x="742" y="194"/>
                      <a:pt x="742" y="193"/>
                    </a:cubicBezTo>
                    <a:cubicBezTo>
                      <a:pt x="742" y="193"/>
                      <a:pt x="741" y="193"/>
                      <a:pt x="741" y="193"/>
                    </a:cubicBezTo>
                    <a:cubicBezTo>
                      <a:pt x="740" y="193"/>
                      <a:pt x="740" y="193"/>
                      <a:pt x="740" y="193"/>
                    </a:cubicBezTo>
                    <a:cubicBezTo>
                      <a:pt x="739" y="192"/>
                      <a:pt x="739" y="192"/>
                      <a:pt x="739" y="192"/>
                    </a:cubicBezTo>
                    <a:cubicBezTo>
                      <a:pt x="731" y="186"/>
                      <a:pt x="731" y="186"/>
                      <a:pt x="731" y="186"/>
                    </a:cubicBezTo>
                    <a:cubicBezTo>
                      <a:pt x="728" y="184"/>
                      <a:pt x="725" y="182"/>
                      <a:pt x="722" y="179"/>
                    </a:cubicBezTo>
                    <a:cubicBezTo>
                      <a:pt x="715" y="174"/>
                      <a:pt x="709" y="170"/>
                      <a:pt x="703" y="167"/>
                    </a:cubicBezTo>
                    <a:cubicBezTo>
                      <a:pt x="695" y="162"/>
                      <a:pt x="689" y="158"/>
                      <a:pt x="683" y="156"/>
                    </a:cubicBezTo>
                    <a:cubicBezTo>
                      <a:pt x="681" y="155"/>
                      <a:pt x="679" y="154"/>
                      <a:pt x="677" y="154"/>
                    </a:cubicBezTo>
                    <a:cubicBezTo>
                      <a:pt x="675" y="153"/>
                      <a:pt x="674" y="152"/>
                      <a:pt x="672" y="152"/>
                    </a:cubicBezTo>
                    <a:cubicBezTo>
                      <a:pt x="672" y="152"/>
                      <a:pt x="672" y="152"/>
                      <a:pt x="672" y="152"/>
                    </a:cubicBezTo>
                    <a:cubicBezTo>
                      <a:pt x="671" y="152"/>
                      <a:pt x="671" y="152"/>
                      <a:pt x="671" y="152"/>
                    </a:cubicBezTo>
                    <a:cubicBezTo>
                      <a:pt x="671" y="152"/>
                      <a:pt x="671" y="152"/>
                      <a:pt x="671" y="152"/>
                    </a:cubicBezTo>
                    <a:cubicBezTo>
                      <a:pt x="670" y="152"/>
                      <a:pt x="670" y="152"/>
                      <a:pt x="670" y="152"/>
                    </a:cubicBezTo>
                    <a:cubicBezTo>
                      <a:pt x="669" y="152"/>
                      <a:pt x="669" y="152"/>
                      <a:pt x="669" y="152"/>
                    </a:cubicBezTo>
                    <a:cubicBezTo>
                      <a:pt x="669" y="152"/>
                      <a:pt x="669" y="152"/>
                      <a:pt x="669" y="152"/>
                    </a:cubicBezTo>
                    <a:cubicBezTo>
                      <a:pt x="668" y="152"/>
                      <a:pt x="667" y="152"/>
                      <a:pt x="666" y="152"/>
                    </a:cubicBezTo>
                    <a:cubicBezTo>
                      <a:pt x="664" y="152"/>
                      <a:pt x="662" y="152"/>
                      <a:pt x="660" y="152"/>
                    </a:cubicBezTo>
                    <a:cubicBezTo>
                      <a:pt x="656" y="151"/>
                      <a:pt x="656" y="151"/>
                      <a:pt x="656" y="151"/>
                    </a:cubicBezTo>
                    <a:cubicBezTo>
                      <a:pt x="649" y="151"/>
                      <a:pt x="642" y="150"/>
                      <a:pt x="635" y="150"/>
                    </a:cubicBezTo>
                    <a:cubicBezTo>
                      <a:pt x="631" y="150"/>
                      <a:pt x="628" y="150"/>
                      <a:pt x="625" y="150"/>
                    </a:cubicBezTo>
                    <a:cubicBezTo>
                      <a:pt x="624" y="150"/>
                      <a:pt x="623" y="150"/>
                      <a:pt x="623" y="150"/>
                    </a:cubicBezTo>
                    <a:cubicBezTo>
                      <a:pt x="618" y="150"/>
                      <a:pt x="614" y="150"/>
                      <a:pt x="611" y="150"/>
                    </a:cubicBezTo>
                    <a:cubicBezTo>
                      <a:pt x="606" y="151"/>
                      <a:pt x="602" y="151"/>
                      <a:pt x="599" y="152"/>
                    </a:cubicBezTo>
                    <a:cubicBezTo>
                      <a:pt x="595" y="153"/>
                      <a:pt x="591" y="154"/>
                      <a:pt x="588" y="156"/>
                    </a:cubicBezTo>
                    <a:cubicBezTo>
                      <a:pt x="587" y="156"/>
                      <a:pt x="586" y="157"/>
                      <a:pt x="584" y="158"/>
                    </a:cubicBezTo>
                    <a:cubicBezTo>
                      <a:pt x="584" y="159"/>
                      <a:pt x="584" y="159"/>
                      <a:pt x="584" y="159"/>
                    </a:cubicBezTo>
                    <a:cubicBezTo>
                      <a:pt x="583" y="159"/>
                      <a:pt x="583" y="159"/>
                      <a:pt x="582" y="160"/>
                    </a:cubicBezTo>
                    <a:cubicBezTo>
                      <a:pt x="582" y="161"/>
                      <a:pt x="582" y="161"/>
                      <a:pt x="582" y="161"/>
                    </a:cubicBezTo>
                    <a:cubicBezTo>
                      <a:pt x="582" y="161"/>
                      <a:pt x="582" y="161"/>
                      <a:pt x="582" y="161"/>
                    </a:cubicBezTo>
                    <a:cubicBezTo>
                      <a:pt x="582" y="161"/>
                      <a:pt x="582" y="161"/>
                      <a:pt x="582" y="161"/>
                    </a:cubicBezTo>
                    <a:cubicBezTo>
                      <a:pt x="582" y="161"/>
                      <a:pt x="582" y="161"/>
                      <a:pt x="582" y="161"/>
                    </a:cubicBezTo>
                    <a:cubicBezTo>
                      <a:pt x="581" y="162"/>
                      <a:pt x="581" y="162"/>
                      <a:pt x="581" y="162"/>
                    </a:cubicBezTo>
                    <a:cubicBezTo>
                      <a:pt x="580" y="163"/>
                      <a:pt x="580" y="163"/>
                      <a:pt x="579" y="163"/>
                    </a:cubicBezTo>
                    <a:cubicBezTo>
                      <a:pt x="579" y="164"/>
                      <a:pt x="579" y="164"/>
                      <a:pt x="579" y="164"/>
                    </a:cubicBezTo>
                    <a:cubicBezTo>
                      <a:pt x="579" y="164"/>
                      <a:pt x="578" y="165"/>
                      <a:pt x="578" y="165"/>
                    </a:cubicBezTo>
                    <a:cubicBezTo>
                      <a:pt x="578" y="166"/>
                      <a:pt x="578" y="166"/>
                      <a:pt x="577" y="166"/>
                    </a:cubicBezTo>
                    <a:cubicBezTo>
                      <a:pt x="577" y="166"/>
                      <a:pt x="577" y="166"/>
                      <a:pt x="577" y="166"/>
                    </a:cubicBezTo>
                    <a:cubicBezTo>
                      <a:pt x="576" y="168"/>
                      <a:pt x="576" y="169"/>
                      <a:pt x="575" y="171"/>
                    </a:cubicBezTo>
                    <a:cubicBezTo>
                      <a:pt x="574" y="174"/>
                      <a:pt x="573" y="177"/>
                      <a:pt x="572" y="182"/>
                    </a:cubicBezTo>
                    <a:cubicBezTo>
                      <a:pt x="569" y="194"/>
                      <a:pt x="569" y="194"/>
                      <a:pt x="569" y="194"/>
                    </a:cubicBezTo>
                    <a:cubicBezTo>
                      <a:pt x="568" y="197"/>
                      <a:pt x="568" y="199"/>
                      <a:pt x="567" y="201"/>
                    </a:cubicBezTo>
                    <a:cubicBezTo>
                      <a:pt x="567" y="203"/>
                      <a:pt x="566" y="205"/>
                      <a:pt x="565" y="207"/>
                    </a:cubicBezTo>
                    <a:cubicBezTo>
                      <a:pt x="564" y="209"/>
                      <a:pt x="562" y="211"/>
                      <a:pt x="561" y="213"/>
                    </a:cubicBezTo>
                    <a:cubicBezTo>
                      <a:pt x="559" y="215"/>
                      <a:pt x="558" y="217"/>
                      <a:pt x="556" y="218"/>
                    </a:cubicBezTo>
                    <a:cubicBezTo>
                      <a:pt x="555" y="219"/>
                      <a:pt x="554" y="220"/>
                      <a:pt x="553" y="220"/>
                    </a:cubicBezTo>
                    <a:cubicBezTo>
                      <a:pt x="553" y="220"/>
                      <a:pt x="552" y="221"/>
                      <a:pt x="552" y="221"/>
                    </a:cubicBezTo>
                    <a:cubicBezTo>
                      <a:pt x="551" y="221"/>
                      <a:pt x="551" y="222"/>
                      <a:pt x="550" y="222"/>
                    </a:cubicBezTo>
                    <a:cubicBezTo>
                      <a:pt x="548" y="223"/>
                      <a:pt x="548" y="223"/>
                      <a:pt x="548" y="223"/>
                    </a:cubicBezTo>
                    <a:cubicBezTo>
                      <a:pt x="546" y="224"/>
                      <a:pt x="546" y="224"/>
                      <a:pt x="546" y="224"/>
                    </a:cubicBezTo>
                    <a:cubicBezTo>
                      <a:pt x="546" y="224"/>
                      <a:pt x="545" y="224"/>
                      <a:pt x="544" y="225"/>
                    </a:cubicBezTo>
                    <a:cubicBezTo>
                      <a:pt x="541" y="226"/>
                      <a:pt x="537" y="228"/>
                      <a:pt x="534" y="229"/>
                    </a:cubicBezTo>
                    <a:cubicBezTo>
                      <a:pt x="533" y="229"/>
                      <a:pt x="533" y="229"/>
                      <a:pt x="533" y="229"/>
                    </a:cubicBezTo>
                    <a:cubicBezTo>
                      <a:pt x="529" y="230"/>
                      <a:pt x="525" y="232"/>
                      <a:pt x="521" y="233"/>
                    </a:cubicBezTo>
                    <a:cubicBezTo>
                      <a:pt x="510" y="236"/>
                      <a:pt x="510" y="236"/>
                      <a:pt x="510" y="236"/>
                    </a:cubicBezTo>
                    <a:cubicBezTo>
                      <a:pt x="501" y="239"/>
                      <a:pt x="495" y="241"/>
                      <a:pt x="488" y="244"/>
                    </a:cubicBezTo>
                    <a:cubicBezTo>
                      <a:pt x="485" y="245"/>
                      <a:pt x="482" y="246"/>
                      <a:pt x="478" y="248"/>
                    </a:cubicBezTo>
                    <a:cubicBezTo>
                      <a:pt x="475" y="249"/>
                      <a:pt x="472" y="251"/>
                      <a:pt x="469" y="253"/>
                    </a:cubicBezTo>
                    <a:cubicBezTo>
                      <a:pt x="466" y="255"/>
                      <a:pt x="463" y="257"/>
                      <a:pt x="461" y="259"/>
                    </a:cubicBezTo>
                    <a:cubicBezTo>
                      <a:pt x="460" y="261"/>
                      <a:pt x="458" y="263"/>
                      <a:pt x="457" y="265"/>
                    </a:cubicBezTo>
                    <a:cubicBezTo>
                      <a:pt x="457" y="266"/>
                      <a:pt x="457" y="266"/>
                      <a:pt x="457" y="266"/>
                    </a:cubicBezTo>
                    <a:cubicBezTo>
                      <a:pt x="458" y="264"/>
                      <a:pt x="458" y="264"/>
                      <a:pt x="458" y="264"/>
                    </a:cubicBezTo>
                    <a:cubicBezTo>
                      <a:pt x="458" y="263"/>
                      <a:pt x="459" y="261"/>
                      <a:pt x="461" y="259"/>
                    </a:cubicBezTo>
                    <a:cubicBezTo>
                      <a:pt x="463" y="256"/>
                      <a:pt x="465" y="254"/>
                      <a:pt x="469" y="252"/>
                    </a:cubicBezTo>
                    <a:cubicBezTo>
                      <a:pt x="475" y="248"/>
                      <a:pt x="482" y="245"/>
                      <a:pt x="488" y="242"/>
                    </a:cubicBezTo>
                    <a:cubicBezTo>
                      <a:pt x="494" y="240"/>
                      <a:pt x="499" y="237"/>
                      <a:pt x="506" y="235"/>
                    </a:cubicBezTo>
                    <a:cubicBezTo>
                      <a:pt x="514" y="232"/>
                      <a:pt x="522" y="229"/>
                      <a:pt x="531" y="225"/>
                    </a:cubicBezTo>
                    <a:cubicBezTo>
                      <a:pt x="534" y="223"/>
                      <a:pt x="538" y="221"/>
                      <a:pt x="541" y="219"/>
                    </a:cubicBezTo>
                    <a:cubicBezTo>
                      <a:pt x="542" y="219"/>
                      <a:pt x="543" y="218"/>
                      <a:pt x="543" y="218"/>
                    </a:cubicBezTo>
                    <a:cubicBezTo>
                      <a:pt x="545" y="217"/>
                      <a:pt x="545" y="217"/>
                      <a:pt x="545" y="217"/>
                    </a:cubicBezTo>
                    <a:cubicBezTo>
                      <a:pt x="544" y="216"/>
                      <a:pt x="544" y="216"/>
                      <a:pt x="544" y="216"/>
                    </a:cubicBezTo>
                    <a:cubicBezTo>
                      <a:pt x="545" y="217"/>
                      <a:pt x="545" y="217"/>
                      <a:pt x="545" y="217"/>
                    </a:cubicBezTo>
                    <a:cubicBezTo>
                      <a:pt x="546" y="216"/>
                      <a:pt x="546" y="216"/>
                      <a:pt x="546" y="216"/>
                    </a:cubicBezTo>
                    <a:cubicBezTo>
                      <a:pt x="546" y="216"/>
                      <a:pt x="546" y="216"/>
                      <a:pt x="546" y="216"/>
                    </a:cubicBezTo>
                    <a:cubicBezTo>
                      <a:pt x="547" y="215"/>
                      <a:pt x="547" y="215"/>
                      <a:pt x="548" y="215"/>
                    </a:cubicBezTo>
                    <a:cubicBezTo>
                      <a:pt x="548" y="215"/>
                      <a:pt x="548" y="214"/>
                      <a:pt x="548" y="214"/>
                    </a:cubicBezTo>
                    <a:cubicBezTo>
                      <a:pt x="548" y="214"/>
                      <a:pt x="548" y="214"/>
                      <a:pt x="548" y="214"/>
                    </a:cubicBezTo>
                    <a:cubicBezTo>
                      <a:pt x="549" y="213"/>
                      <a:pt x="550" y="213"/>
                      <a:pt x="550" y="212"/>
                    </a:cubicBezTo>
                    <a:cubicBezTo>
                      <a:pt x="553" y="209"/>
                      <a:pt x="555" y="206"/>
                      <a:pt x="556" y="203"/>
                    </a:cubicBezTo>
                    <a:cubicBezTo>
                      <a:pt x="557" y="200"/>
                      <a:pt x="557" y="196"/>
                      <a:pt x="558" y="192"/>
                    </a:cubicBezTo>
                    <a:cubicBezTo>
                      <a:pt x="558" y="191"/>
                      <a:pt x="558" y="189"/>
                      <a:pt x="558" y="188"/>
                    </a:cubicBezTo>
                    <a:cubicBezTo>
                      <a:pt x="559" y="185"/>
                      <a:pt x="559" y="182"/>
                      <a:pt x="559" y="179"/>
                    </a:cubicBezTo>
                    <a:cubicBezTo>
                      <a:pt x="560" y="177"/>
                      <a:pt x="560" y="175"/>
                      <a:pt x="560" y="173"/>
                    </a:cubicBezTo>
                    <a:cubicBezTo>
                      <a:pt x="561" y="170"/>
                      <a:pt x="562" y="168"/>
                      <a:pt x="563" y="166"/>
                    </a:cubicBezTo>
                    <a:cubicBezTo>
                      <a:pt x="563" y="164"/>
                      <a:pt x="564" y="162"/>
                      <a:pt x="566" y="159"/>
                    </a:cubicBezTo>
                    <a:cubicBezTo>
                      <a:pt x="566" y="158"/>
                      <a:pt x="566" y="158"/>
                      <a:pt x="566" y="158"/>
                    </a:cubicBezTo>
                    <a:cubicBezTo>
                      <a:pt x="567" y="158"/>
                      <a:pt x="567" y="157"/>
                      <a:pt x="568" y="156"/>
                    </a:cubicBezTo>
                    <a:cubicBezTo>
                      <a:pt x="568" y="155"/>
                      <a:pt x="570" y="154"/>
                      <a:pt x="570" y="153"/>
                    </a:cubicBezTo>
                    <a:cubicBezTo>
                      <a:pt x="571" y="152"/>
                      <a:pt x="571" y="152"/>
                      <a:pt x="571" y="152"/>
                    </a:cubicBezTo>
                    <a:cubicBezTo>
                      <a:pt x="571" y="152"/>
                      <a:pt x="571" y="152"/>
                      <a:pt x="571" y="152"/>
                    </a:cubicBezTo>
                    <a:cubicBezTo>
                      <a:pt x="573" y="150"/>
                      <a:pt x="573" y="150"/>
                      <a:pt x="573" y="150"/>
                    </a:cubicBezTo>
                    <a:cubicBezTo>
                      <a:pt x="574" y="149"/>
                      <a:pt x="575" y="148"/>
                      <a:pt x="576" y="148"/>
                    </a:cubicBezTo>
                    <a:cubicBezTo>
                      <a:pt x="578" y="146"/>
                      <a:pt x="580" y="145"/>
                      <a:pt x="582" y="144"/>
                    </a:cubicBezTo>
                    <a:cubicBezTo>
                      <a:pt x="592" y="139"/>
                      <a:pt x="602" y="138"/>
                      <a:pt x="610" y="138"/>
                    </a:cubicBezTo>
                    <a:cubicBezTo>
                      <a:pt x="611" y="138"/>
                      <a:pt x="612" y="138"/>
                      <a:pt x="613" y="138"/>
                    </a:cubicBezTo>
                    <a:cubicBezTo>
                      <a:pt x="620" y="138"/>
                      <a:pt x="627" y="138"/>
                      <a:pt x="636" y="139"/>
                    </a:cubicBezTo>
                    <a:cubicBezTo>
                      <a:pt x="643" y="140"/>
                      <a:pt x="649" y="141"/>
                      <a:pt x="655" y="142"/>
                    </a:cubicBezTo>
                    <a:cubicBezTo>
                      <a:pt x="657" y="143"/>
                      <a:pt x="659" y="143"/>
                      <a:pt x="661" y="143"/>
                    </a:cubicBezTo>
                    <a:cubicBezTo>
                      <a:pt x="663" y="144"/>
                      <a:pt x="665" y="144"/>
                      <a:pt x="667" y="144"/>
                    </a:cubicBezTo>
                    <a:cubicBezTo>
                      <a:pt x="667" y="144"/>
                      <a:pt x="668" y="145"/>
                      <a:pt x="668" y="145"/>
                    </a:cubicBezTo>
                    <a:cubicBezTo>
                      <a:pt x="668" y="145"/>
                      <a:pt x="668" y="145"/>
                      <a:pt x="668" y="145"/>
                    </a:cubicBezTo>
                    <a:cubicBezTo>
                      <a:pt x="669" y="145"/>
                      <a:pt x="669" y="145"/>
                      <a:pt x="669" y="145"/>
                    </a:cubicBezTo>
                    <a:cubicBezTo>
                      <a:pt x="669" y="145"/>
                      <a:pt x="669" y="145"/>
                      <a:pt x="669" y="145"/>
                    </a:cubicBezTo>
                    <a:cubicBezTo>
                      <a:pt x="670" y="145"/>
                      <a:pt x="670" y="145"/>
                      <a:pt x="670" y="145"/>
                    </a:cubicBezTo>
                    <a:cubicBezTo>
                      <a:pt x="672" y="145"/>
                      <a:pt x="672" y="145"/>
                      <a:pt x="672" y="145"/>
                    </a:cubicBezTo>
                    <a:cubicBezTo>
                      <a:pt x="672" y="145"/>
                      <a:pt x="672" y="145"/>
                      <a:pt x="673" y="145"/>
                    </a:cubicBezTo>
                    <a:cubicBezTo>
                      <a:pt x="673" y="145"/>
                      <a:pt x="673" y="145"/>
                      <a:pt x="673" y="145"/>
                    </a:cubicBezTo>
                    <a:cubicBezTo>
                      <a:pt x="675" y="146"/>
                      <a:pt x="677" y="146"/>
                      <a:pt x="680" y="147"/>
                    </a:cubicBezTo>
                    <a:cubicBezTo>
                      <a:pt x="682" y="148"/>
                      <a:pt x="683" y="149"/>
                      <a:pt x="685" y="150"/>
                    </a:cubicBezTo>
                    <a:cubicBezTo>
                      <a:pt x="685" y="150"/>
                      <a:pt x="685" y="150"/>
                      <a:pt x="685" y="150"/>
                    </a:cubicBezTo>
                    <a:cubicBezTo>
                      <a:pt x="692" y="154"/>
                      <a:pt x="699" y="158"/>
                      <a:pt x="706" y="163"/>
                    </a:cubicBezTo>
                    <a:cubicBezTo>
                      <a:pt x="712" y="168"/>
                      <a:pt x="719" y="172"/>
                      <a:pt x="724" y="176"/>
                    </a:cubicBezTo>
                    <a:cubicBezTo>
                      <a:pt x="742" y="189"/>
                      <a:pt x="742" y="189"/>
                      <a:pt x="742" y="189"/>
                    </a:cubicBezTo>
                    <a:cubicBezTo>
                      <a:pt x="742" y="190"/>
                      <a:pt x="742" y="190"/>
                      <a:pt x="742" y="190"/>
                    </a:cubicBezTo>
                    <a:cubicBezTo>
                      <a:pt x="743" y="190"/>
                      <a:pt x="743" y="190"/>
                      <a:pt x="743" y="190"/>
                    </a:cubicBezTo>
                    <a:cubicBezTo>
                      <a:pt x="743" y="190"/>
                      <a:pt x="743" y="190"/>
                      <a:pt x="743" y="190"/>
                    </a:cubicBezTo>
                    <a:cubicBezTo>
                      <a:pt x="743" y="191"/>
                      <a:pt x="743" y="191"/>
                      <a:pt x="743" y="191"/>
                    </a:cubicBezTo>
                    <a:cubicBezTo>
                      <a:pt x="745" y="190"/>
                      <a:pt x="745" y="190"/>
                      <a:pt x="745" y="190"/>
                    </a:cubicBezTo>
                    <a:cubicBezTo>
                      <a:pt x="745" y="190"/>
                      <a:pt x="745" y="190"/>
                      <a:pt x="745" y="190"/>
                    </a:cubicBezTo>
                    <a:cubicBezTo>
                      <a:pt x="745" y="190"/>
                      <a:pt x="745" y="190"/>
                      <a:pt x="745" y="190"/>
                    </a:cubicBezTo>
                    <a:cubicBezTo>
                      <a:pt x="745" y="190"/>
                      <a:pt x="745" y="190"/>
                      <a:pt x="745" y="190"/>
                    </a:cubicBezTo>
                    <a:cubicBezTo>
                      <a:pt x="747" y="190"/>
                      <a:pt x="749" y="189"/>
                      <a:pt x="749" y="189"/>
                    </a:cubicBezTo>
                    <a:cubicBezTo>
                      <a:pt x="752" y="187"/>
                      <a:pt x="755" y="185"/>
                      <a:pt x="757" y="184"/>
                    </a:cubicBezTo>
                    <a:cubicBezTo>
                      <a:pt x="759" y="182"/>
                      <a:pt x="762" y="180"/>
                      <a:pt x="764" y="178"/>
                    </a:cubicBezTo>
                    <a:cubicBezTo>
                      <a:pt x="766" y="175"/>
                      <a:pt x="769" y="173"/>
                      <a:pt x="771" y="171"/>
                    </a:cubicBezTo>
                    <a:cubicBezTo>
                      <a:pt x="773" y="169"/>
                      <a:pt x="775" y="167"/>
                      <a:pt x="777" y="165"/>
                    </a:cubicBezTo>
                    <a:cubicBezTo>
                      <a:pt x="778" y="164"/>
                      <a:pt x="778" y="164"/>
                      <a:pt x="778" y="164"/>
                    </a:cubicBezTo>
                    <a:cubicBezTo>
                      <a:pt x="780" y="162"/>
                      <a:pt x="780" y="162"/>
                      <a:pt x="780" y="162"/>
                    </a:cubicBezTo>
                    <a:cubicBezTo>
                      <a:pt x="781" y="162"/>
                      <a:pt x="781" y="162"/>
                      <a:pt x="781" y="162"/>
                    </a:cubicBezTo>
                    <a:cubicBezTo>
                      <a:pt x="781" y="161"/>
                      <a:pt x="782" y="161"/>
                      <a:pt x="782" y="161"/>
                    </a:cubicBezTo>
                    <a:cubicBezTo>
                      <a:pt x="783" y="161"/>
                      <a:pt x="784" y="160"/>
                      <a:pt x="785" y="160"/>
                    </a:cubicBezTo>
                    <a:cubicBezTo>
                      <a:pt x="788" y="159"/>
                      <a:pt x="790" y="158"/>
                      <a:pt x="793" y="158"/>
                    </a:cubicBezTo>
                    <a:cubicBezTo>
                      <a:pt x="795" y="157"/>
                      <a:pt x="798" y="157"/>
                      <a:pt x="800" y="157"/>
                    </a:cubicBezTo>
                    <a:cubicBezTo>
                      <a:pt x="802" y="156"/>
                      <a:pt x="804" y="156"/>
                      <a:pt x="806" y="156"/>
                    </a:cubicBezTo>
                    <a:cubicBezTo>
                      <a:pt x="808" y="156"/>
                      <a:pt x="811" y="155"/>
                      <a:pt x="813" y="155"/>
                    </a:cubicBezTo>
                    <a:cubicBezTo>
                      <a:pt x="818" y="154"/>
                      <a:pt x="822" y="154"/>
                      <a:pt x="825" y="153"/>
                    </a:cubicBezTo>
                    <a:cubicBezTo>
                      <a:pt x="828" y="152"/>
                      <a:pt x="828" y="152"/>
                      <a:pt x="828" y="152"/>
                    </a:cubicBezTo>
                    <a:cubicBezTo>
                      <a:pt x="827" y="149"/>
                      <a:pt x="827" y="149"/>
                      <a:pt x="827" y="149"/>
                    </a:cubicBezTo>
                    <a:cubicBezTo>
                      <a:pt x="825" y="145"/>
                      <a:pt x="824" y="142"/>
                      <a:pt x="823" y="138"/>
                    </a:cubicBezTo>
                    <a:cubicBezTo>
                      <a:pt x="822" y="136"/>
                      <a:pt x="822" y="136"/>
                      <a:pt x="822" y="136"/>
                    </a:cubicBezTo>
                    <a:cubicBezTo>
                      <a:pt x="819" y="127"/>
                      <a:pt x="815" y="117"/>
                      <a:pt x="811" y="108"/>
                    </a:cubicBezTo>
                    <a:cubicBezTo>
                      <a:pt x="808" y="103"/>
                      <a:pt x="806" y="98"/>
                      <a:pt x="803" y="95"/>
                    </a:cubicBezTo>
                    <a:cubicBezTo>
                      <a:pt x="802" y="93"/>
                      <a:pt x="802" y="93"/>
                      <a:pt x="802" y="93"/>
                    </a:cubicBezTo>
                    <a:cubicBezTo>
                      <a:pt x="800" y="92"/>
                      <a:pt x="800" y="92"/>
                      <a:pt x="800" y="92"/>
                    </a:cubicBezTo>
                    <a:cubicBezTo>
                      <a:pt x="800" y="91"/>
                      <a:pt x="799" y="91"/>
                      <a:pt x="798" y="90"/>
                    </a:cubicBezTo>
                    <a:cubicBezTo>
                      <a:pt x="797" y="89"/>
                      <a:pt x="797" y="89"/>
                      <a:pt x="797" y="89"/>
                    </a:cubicBezTo>
                    <a:cubicBezTo>
                      <a:pt x="796" y="88"/>
                      <a:pt x="796" y="88"/>
                      <a:pt x="796" y="88"/>
                    </a:cubicBezTo>
                    <a:cubicBezTo>
                      <a:pt x="794" y="87"/>
                      <a:pt x="794" y="87"/>
                      <a:pt x="794" y="87"/>
                    </a:cubicBezTo>
                    <a:cubicBezTo>
                      <a:pt x="791" y="85"/>
                      <a:pt x="791" y="85"/>
                      <a:pt x="791" y="85"/>
                    </a:cubicBezTo>
                    <a:cubicBezTo>
                      <a:pt x="783" y="78"/>
                      <a:pt x="775" y="71"/>
                      <a:pt x="767" y="63"/>
                    </a:cubicBezTo>
                    <a:cubicBezTo>
                      <a:pt x="760" y="55"/>
                      <a:pt x="753" y="46"/>
                      <a:pt x="747" y="37"/>
                    </a:cubicBezTo>
                    <a:cubicBezTo>
                      <a:pt x="740" y="27"/>
                      <a:pt x="736" y="17"/>
                      <a:pt x="733" y="7"/>
                    </a:cubicBezTo>
                    <a:cubicBezTo>
                      <a:pt x="732" y="6"/>
                      <a:pt x="732" y="5"/>
                      <a:pt x="732" y="4"/>
                    </a:cubicBezTo>
                    <a:cubicBezTo>
                      <a:pt x="731" y="0"/>
                      <a:pt x="731" y="0"/>
                      <a:pt x="731" y="0"/>
                    </a:cubicBezTo>
                    <a:cubicBezTo>
                      <a:pt x="728" y="2"/>
                      <a:pt x="728" y="2"/>
                      <a:pt x="728" y="2"/>
                    </a:cubicBezTo>
                    <a:cubicBezTo>
                      <a:pt x="726" y="3"/>
                      <a:pt x="723" y="4"/>
                      <a:pt x="720" y="6"/>
                    </a:cubicBezTo>
                    <a:cubicBezTo>
                      <a:pt x="712" y="10"/>
                      <a:pt x="712" y="10"/>
                      <a:pt x="712" y="10"/>
                    </a:cubicBezTo>
                    <a:cubicBezTo>
                      <a:pt x="704" y="14"/>
                      <a:pt x="704" y="14"/>
                      <a:pt x="704" y="14"/>
                    </a:cubicBezTo>
                    <a:cubicBezTo>
                      <a:pt x="701" y="16"/>
                      <a:pt x="699" y="17"/>
                      <a:pt x="696" y="18"/>
                    </a:cubicBezTo>
                    <a:cubicBezTo>
                      <a:pt x="693" y="20"/>
                      <a:pt x="693" y="20"/>
                      <a:pt x="693" y="20"/>
                    </a:cubicBezTo>
                    <a:cubicBezTo>
                      <a:pt x="692" y="20"/>
                      <a:pt x="691" y="21"/>
                      <a:pt x="689" y="22"/>
                    </a:cubicBezTo>
                    <a:cubicBezTo>
                      <a:pt x="687" y="23"/>
                      <a:pt x="685" y="24"/>
                      <a:pt x="682" y="25"/>
                    </a:cubicBezTo>
                    <a:cubicBezTo>
                      <a:pt x="681" y="26"/>
                      <a:pt x="681" y="26"/>
                      <a:pt x="681" y="26"/>
                    </a:cubicBezTo>
                    <a:cubicBezTo>
                      <a:pt x="677" y="28"/>
                      <a:pt x="674" y="30"/>
                      <a:pt x="670" y="32"/>
                    </a:cubicBezTo>
                    <a:cubicBezTo>
                      <a:pt x="666" y="34"/>
                      <a:pt x="662" y="35"/>
                      <a:pt x="656" y="36"/>
                    </a:cubicBezTo>
                    <a:cubicBezTo>
                      <a:pt x="647" y="38"/>
                      <a:pt x="637" y="39"/>
                      <a:pt x="624" y="39"/>
                    </a:cubicBezTo>
                    <a:cubicBezTo>
                      <a:pt x="622" y="39"/>
                      <a:pt x="619" y="39"/>
                      <a:pt x="616" y="39"/>
                    </a:cubicBezTo>
                    <a:cubicBezTo>
                      <a:pt x="613" y="39"/>
                      <a:pt x="610" y="39"/>
                      <a:pt x="607" y="39"/>
                    </a:cubicBezTo>
                    <a:cubicBezTo>
                      <a:pt x="603" y="39"/>
                      <a:pt x="603" y="39"/>
                      <a:pt x="603" y="39"/>
                    </a:cubicBezTo>
                    <a:cubicBezTo>
                      <a:pt x="600" y="39"/>
                      <a:pt x="600" y="39"/>
                      <a:pt x="600" y="39"/>
                    </a:cubicBezTo>
                    <a:cubicBezTo>
                      <a:pt x="599" y="39"/>
                      <a:pt x="599" y="39"/>
                      <a:pt x="599" y="39"/>
                    </a:cubicBezTo>
                    <a:cubicBezTo>
                      <a:pt x="596" y="39"/>
                      <a:pt x="593" y="40"/>
                      <a:pt x="591" y="41"/>
                    </a:cubicBezTo>
                    <a:cubicBezTo>
                      <a:pt x="580" y="43"/>
                      <a:pt x="569" y="46"/>
                      <a:pt x="559" y="49"/>
                    </a:cubicBezTo>
                    <a:cubicBezTo>
                      <a:pt x="557" y="50"/>
                      <a:pt x="557" y="50"/>
                      <a:pt x="557" y="50"/>
                    </a:cubicBezTo>
                    <a:cubicBezTo>
                      <a:pt x="545" y="53"/>
                      <a:pt x="534" y="57"/>
                      <a:pt x="523" y="60"/>
                    </a:cubicBezTo>
                    <a:cubicBezTo>
                      <a:pt x="491" y="70"/>
                      <a:pt x="491" y="70"/>
                      <a:pt x="491" y="70"/>
                    </a:cubicBezTo>
                    <a:cubicBezTo>
                      <a:pt x="487" y="72"/>
                      <a:pt x="483" y="73"/>
                      <a:pt x="479" y="74"/>
                    </a:cubicBezTo>
                    <a:cubicBezTo>
                      <a:pt x="473" y="76"/>
                      <a:pt x="467" y="78"/>
                      <a:pt x="461" y="80"/>
                    </a:cubicBezTo>
                    <a:cubicBezTo>
                      <a:pt x="460" y="80"/>
                      <a:pt x="460" y="80"/>
                      <a:pt x="460" y="80"/>
                    </a:cubicBezTo>
                    <a:cubicBezTo>
                      <a:pt x="460" y="80"/>
                      <a:pt x="460" y="80"/>
                      <a:pt x="460" y="80"/>
                    </a:cubicBezTo>
                    <a:cubicBezTo>
                      <a:pt x="459" y="80"/>
                      <a:pt x="459" y="80"/>
                      <a:pt x="459" y="81"/>
                    </a:cubicBezTo>
                    <a:cubicBezTo>
                      <a:pt x="459" y="81"/>
                      <a:pt x="458" y="81"/>
                      <a:pt x="458" y="81"/>
                    </a:cubicBezTo>
                    <a:cubicBezTo>
                      <a:pt x="457" y="82"/>
                      <a:pt x="456" y="82"/>
                      <a:pt x="455" y="83"/>
                    </a:cubicBezTo>
                    <a:cubicBezTo>
                      <a:pt x="454" y="84"/>
                      <a:pt x="452" y="85"/>
                      <a:pt x="450" y="87"/>
                    </a:cubicBezTo>
                    <a:cubicBezTo>
                      <a:pt x="447" y="91"/>
                      <a:pt x="444" y="94"/>
                      <a:pt x="442" y="97"/>
                    </a:cubicBezTo>
                    <a:cubicBezTo>
                      <a:pt x="438" y="103"/>
                      <a:pt x="435" y="108"/>
                      <a:pt x="431" y="113"/>
                    </a:cubicBezTo>
                    <a:cubicBezTo>
                      <a:pt x="430" y="114"/>
                      <a:pt x="429" y="116"/>
                      <a:pt x="429" y="117"/>
                    </a:cubicBezTo>
                    <a:cubicBezTo>
                      <a:pt x="424" y="124"/>
                      <a:pt x="421" y="129"/>
                      <a:pt x="418" y="133"/>
                    </a:cubicBezTo>
                    <a:cubicBezTo>
                      <a:pt x="415" y="136"/>
                      <a:pt x="412" y="140"/>
                      <a:pt x="409" y="142"/>
                    </a:cubicBezTo>
                    <a:cubicBezTo>
                      <a:pt x="409" y="143"/>
                      <a:pt x="408" y="143"/>
                      <a:pt x="408" y="144"/>
                    </a:cubicBezTo>
                    <a:cubicBezTo>
                      <a:pt x="406" y="145"/>
                      <a:pt x="406" y="145"/>
                      <a:pt x="406" y="145"/>
                    </a:cubicBezTo>
                    <a:cubicBezTo>
                      <a:pt x="407" y="146"/>
                      <a:pt x="407" y="146"/>
                      <a:pt x="407" y="146"/>
                    </a:cubicBezTo>
                    <a:cubicBezTo>
                      <a:pt x="408" y="151"/>
                      <a:pt x="408" y="155"/>
                      <a:pt x="407" y="160"/>
                    </a:cubicBezTo>
                    <a:cubicBezTo>
                      <a:pt x="407" y="160"/>
                      <a:pt x="407" y="161"/>
                      <a:pt x="407" y="161"/>
                    </a:cubicBezTo>
                    <a:cubicBezTo>
                      <a:pt x="407" y="162"/>
                      <a:pt x="406" y="162"/>
                      <a:pt x="406" y="163"/>
                    </a:cubicBezTo>
                    <a:cubicBezTo>
                      <a:pt x="405" y="166"/>
                      <a:pt x="405" y="166"/>
                      <a:pt x="405" y="166"/>
                    </a:cubicBezTo>
                    <a:cubicBezTo>
                      <a:pt x="405" y="167"/>
                      <a:pt x="405" y="167"/>
                      <a:pt x="405" y="168"/>
                    </a:cubicBezTo>
                    <a:cubicBezTo>
                      <a:pt x="405" y="168"/>
                      <a:pt x="404" y="169"/>
                      <a:pt x="404" y="169"/>
                    </a:cubicBezTo>
                    <a:cubicBezTo>
                      <a:pt x="404" y="169"/>
                      <a:pt x="404" y="170"/>
                      <a:pt x="404" y="170"/>
                    </a:cubicBezTo>
                    <a:cubicBezTo>
                      <a:pt x="404" y="171"/>
                      <a:pt x="403" y="171"/>
                      <a:pt x="403" y="172"/>
                    </a:cubicBezTo>
                    <a:cubicBezTo>
                      <a:pt x="400" y="178"/>
                      <a:pt x="396" y="184"/>
                      <a:pt x="390" y="189"/>
                    </a:cubicBezTo>
                    <a:cubicBezTo>
                      <a:pt x="386" y="192"/>
                      <a:pt x="381" y="195"/>
                      <a:pt x="376" y="198"/>
                    </a:cubicBezTo>
                    <a:cubicBezTo>
                      <a:pt x="376" y="198"/>
                      <a:pt x="376" y="198"/>
                      <a:pt x="376" y="198"/>
                    </a:cubicBezTo>
                    <a:cubicBezTo>
                      <a:pt x="374" y="199"/>
                      <a:pt x="372" y="200"/>
                      <a:pt x="371" y="200"/>
                    </a:cubicBezTo>
                    <a:cubicBezTo>
                      <a:pt x="366" y="202"/>
                      <a:pt x="366" y="202"/>
                      <a:pt x="366" y="202"/>
                    </a:cubicBezTo>
                    <a:cubicBezTo>
                      <a:pt x="366" y="202"/>
                      <a:pt x="366" y="202"/>
                      <a:pt x="366" y="202"/>
                    </a:cubicBezTo>
                    <a:cubicBezTo>
                      <a:pt x="370" y="200"/>
                      <a:pt x="370" y="200"/>
                      <a:pt x="370" y="200"/>
                    </a:cubicBezTo>
                    <a:cubicBezTo>
                      <a:pt x="371" y="199"/>
                      <a:pt x="371" y="199"/>
                      <a:pt x="371" y="199"/>
                    </a:cubicBezTo>
                    <a:cubicBezTo>
                      <a:pt x="371" y="199"/>
                      <a:pt x="372" y="199"/>
                      <a:pt x="373" y="198"/>
                    </a:cubicBezTo>
                    <a:cubicBezTo>
                      <a:pt x="374" y="198"/>
                      <a:pt x="375" y="197"/>
                      <a:pt x="376" y="197"/>
                    </a:cubicBezTo>
                    <a:cubicBezTo>
                      <a:pt x="377" y="196"/>
                      <a:pt x="377" y="196"/>
                      <a:pt x="377" y="196"/>
                    </a:cubicBezTo>
                    <a:cubicBezTo>
                      <a:pt x="377" y="195"/>
                      <a:pt x="378" y="195"/>
                      <a:pt x="378" y="195"/>
                    </a:cubicBezTo>
                    <a:cubicBezTo>
                      <a:pt x="378" y="195"/>
                      <a:pt x="382" y="192"/>
                      <a:pt x="382" y="192"/>
                    </a:cubicBezTo>
                    <a:cubicBezTo>
                      <a:pt x="383" y="192"/>
                      <a:pt x="384" y="191"/>
                      <a:pt x="385" y="190"/>
                    </a:cubicBezTo>
                    <a:cubicBezTo>
                      <a:pt x="385" y="190"/>
                      <a:pt x="385" y="190"/>
                      <a:pt x="385" y="190"/>
                    </a:cubicBezTo>
                    <a:cubicBezTo>
                      <a:pt x="385" y="189"/>
                      <a:pt x="386" y="189"/>
                      <a:pt x="386" y="189"/>
                    </a:cubicBezTo>
                    <a:cubicBezTo>
                      <a:pt x="387" y="188"/>
                      <a:pt x="388" y="187"/>
                      <a:pt x="388" y="187"/>
                    </a:cubicBezTo>
                    <a:cubicBezTo>
                      <a:pt x="393" y="182"/>
                      <a:pt x="397" y="176"/>
                      <a:pt x="400" y="170"/>
                    </a:cubicBezTo>
                    <a:cubicBezTo>
                      <a:pt x="400" y="170"/>
                      <a:pt x="400" y="169"/>
                      <a:pt x="400" y="169"/>
                    </a:cubicBezTo>
                    <a:cubicBezTo>
                      <a:pt x="400" y="168"/>
                      <a:pt x="400" y="168"/>
                      <a:pt x="401" y="168"/>
                    </a:cubicBezTo>
                    <a:cubicBezTo>
                      <a:pt x="401" y="167"/>
                      <a:pt x="401" y="167"/>
                      <a:pt x="401" y="167"/>
                    </a:cubicBezTo>
                    <a:cubicBezTo>
                      <a:pt x="401" y="166"/>
                      <a:pt x="401" y="166"/>
                      <a:pt x="401" y="165"/>
                    </a:cubicBezTo>
                    <a:cubicBezTo>
                      <a:pt x="402" y="162"/>
                      <a:pt x="402" y="162"/>
                      <a:pt x="402" y="162"/>
                    </a:cubicBezTo>
                    <a:cubicBezTo>
                      <a:pt x="402" y="162"/>
                      <a:pt x="402" y="161"/>
                      <a:pt x="402" y="160"/>
                    </a:cubicBezTo>
                    <a:cubicBezTo>
                      <a:pt x="402" y="160"/>
                      <a:pt x="402" y="160"/>
                      <a:pt x="402" y="159"/>
                    </a:cubicBezTo>
                    <a:cubicBezTo>
                      <a:pt x="403" y="155"/>
                      <a:pt x="403" y="151"/>
                      <a:pt x="402" y="147"/>
                    </a:cubicBezTo>
                    <a:cubicBezTo>
                      <a:pt x="402" y="147"/>
                      <a:pt x="402" y="146"/>
                      <a:pt x="401" y="146"/>
                    </a:cubicBezTo>
                    <a:cubicBezTo>
                      <a:pt x="401" y="146"/>
                      <a:pt x="401" y="145"/>
                      <a:pt x="401" y="145"/>
                    </a:cubicBezTo>
                    <a:cubicBezTo>
                      <a:pt x="401" y="145"/>
                      <a:pt x="401" y="144"/>
                      <a:pt x="401" y="144"/>
                    </a:cubicBezTo>
                    <a:cubicBezTo>
                      <a:pt x="400" y="142"/>
                      <a:pt x="400" y="142"/>
                      <a:pt x="400" y="142"/>
                    </a:cubicBezTo>
                    <a:cubicBezTo>
                      <a:pt x="400" y="142"/>
                      <a:pt x="400" y="142"/>
                      <a:pt x="400" y="142"/>
                    </a:cubicBezTo>
                    <a:cubicBezTo>
                      <a:pt x="400" y="142"/>
                      <a:pt x="400" y="142"/>
                      <a:pt x="400" y="142"/>
                    </a:cubicBezTo>
                    <a:cubicBezTo>
                      <a:pt x="399" y="140"/>
                      <a:pt x="399" y="140"/>
                      <a:pt x="399" y="140"/>
                    </a:cubicBezTo>
                    <a:cubicBezTo>
                      <a:pt x="399" y="140"/>
                      <a:pt x="399" y="140"/>
                      <a:pt x="399" y="140"/>
                    </a:cubicBezTo>
                    <a:cubicBezTo>
                      <a:pt x="398" y="140"/>
                      <a:pt x="398" y="140"/>
                      <a:pt x="398" y="140"/>
                    </a:cubicBezTo>
                    <a:cubicBezTo>
                      <a:pt x="397" y="139"/>
                      <a:pt x="397" y="139"/>
                      <a:pt x="397" y="139"/>
                    </a:cubicBezTo>
                    <a:cubicBezTo>
                      <a:pt x="396" y="138"/>
                      <a:pt x="396" y="138"/>
                      <a:pt x="396" y="138"/>
                    </a:cubicBezTo>
                    <a:cubicBezTo>
                      <a:pt x="394" y="137"/>
                      <a:pt x="392" y="136"/>
                      <a:pt x="390" y="135"/>
                    </a:cubicBezTo>
                    <a:cubicBezTo>
                      <a:pt x="388" y="134"/>
                      <a:pt x="386" y="134"/>
                      <a:pt x="384" y="133"/>
                    </a:cubicBezTo>
                    <a:cubicBezTo>
                      <a:pt x="375" y="131"/>
                      <a:pt x="366" y="130"/>
                      <a:pt x="355" y="129"/>
                    </a:cubicBezTo>
                    <a:cubicBezTo>
                      <a:pt x="352" y="129"/>
                      <a:pt x="349" y="129"/>
                      <a:pt x="347" y="129"/>
                    </a:cubicBezTo>
                    <a:cubicBezTo>
                      <a:pt x="340" y="129"/>
                      <a:pt x="333" y="129"/>
                      <a:pt x="325" y="130"/>
                    </a:cubicBezTo>
                    <a:cubicBezTo>
                      <a:pt x="315" y="131"/>
                      <a:pt x="305" y="133"/>
                      <a:pt x="296" y="135"/>
                    </a:cubicBezTo>
                    <a:cubicBezTo>
                      <a:pt x="294" y="135"/>
                      <a:pt x="294" y="135"/>
                      <a:pt x="294" y="135"/>
                    </a:cubicBezTo>
                    <a:cubicBezTo>
                      <a:pt x="293" y="135"/>
                      <a:pt x="293" y="135"/>
                      <a:pt x="293" y="135"/>
                    </a:cubicBezTo>
                    <a:cubicBezTo>
                      <a:pt x="289" y="137"/>
                      <a:pt x="289" y="137"/>
                      <a:pt x="289" y="137"/>
                    </a:cubicBezTo>
                    <a:cubicBezTo>
                      <a:pt x="287" y="137"/>
                      <a:pt x="287" y="137"/>
                      <a:pt x="287" y="137"/>
                    </a:cubicBezTo>
                    <a:cubicBezTo>
                      <a:pt x="285" y="138"/>
                      <a:pt x="284" y="138"/>
                      <a:pt x="282" y="139"/>
                    </a:cubicBezTo>
                    <a:cubicBezTo>
                      <a:pt x="280" y="140"/>
                      <a:pt x="279" y="140"/>
                      <a:pt x="277" y="141"/>
                    </a:cubicBezTo>
                    <a:cubicBezTo>
                      <a:pt x="277" y="141"/>
                      <a:pt x="276" y="142"/>
                      <a:pt x="276" y="142"/>
                    </a:cubicBezTo>
                    <a:cubicBezTo>
                      <a:pt x="275" y="142"/>
                      <a:pt x="275" y="142"/>
                      <a:pt x="275" y="142"/>
                    </a:cubicBezTo>
                    <a:cubicBezTo>
                      <a:pt x="275" y="142"/>
                      <a:pt x="274" y="143"/>
                      <a:pt x="274" y="143"/>
                    </a:cubicBezTo>
                    <a:cubicBezTo>
                      <a:pt x="272" y="144"/>
                      <a:pt x="271" y="145"/>
                      <a:pt x="269" y="145"/>
                    </a:cubicBezTo>
                    <a:cubicBezTo>
                      <a:pt x="262" y="150"/>
                      <a:pt x="255" y="155"/>
                      <a:pt x="248" y="161"/>
                    </a:cubicBezTo>
                    <a:cubicBezTo>
                      <a:pt x="242" y="166"/>
                      <a:pt x="236" y="172"/>
                      <a:pt x="230" y="178"/>
                    </a:cubicBezTo>
                    <a:cubicBezTo>
                      <a:pt x="224" y="183"/>
                      <a:pt x="220" y="189"/>
                      <a:pt x="215" y="193"/>
                    </a:cubicBezTo>
                    <a:cubicBezTo>
                      <a:pt x="212" y="197"/>
                      <a:pt x="208" y="201"/>
                      <a:pt x="206" y="204"/>
                    </a:cubicBezTo>
                    <a:cubicBezTo>
                      <a:pt x="205" y="205"/>
                      <a:pt x="205" y="205"/>
                      <a:pt x="205" y="205"/>
                    </a:cubicBezTo>
                    <a:cubicBezTo>
                      <a:pt x="203" y="208"/>
                      <a:pt x="201" y="210"/>
                      <a:pt x="200" y="211"/>
                    </a:cubicBezTo>
                    <a:cubicBezTo>
                      <a:pt x="199" y="212"/>
                      <a:pt x="199" y="212"/>
                      <a:pt x="199" y="212"/>
                    </a:cubicBezTo>
                    <a:cubicBezTo>
                      <a:pt x="199" y="213"/>
                      <a:pt x="199" y="213"/>
                      <a:pt x="199" y="213"/>
                    </a:cubicBezTo>
                    <a:cubicBezTo>
                      <a:pt x="200" y="216"/>
                      <a:pt x="200" y="219"/>
                      <a:pt x="200" y="221"/>
                    </a:cubicBezTo>
                    <a:cubicBezTo>
                      <a:pt x="201" y="230"/>
                      <a:pt x="201" y="238"/>
                      <a:pt x="201" y="246"/>
                    </a:cubicBezTo>
                    <a:cubicBezTo>
                      <a:pt x="200" y="256"/>
                      <a:pt x="199" y="265"/>
                      <a:pt x="196" y="273"/>
                    </a:cubicBezTo>
                    <a:cubicBezTo>
                      <a:pt x="193" y="283"/>
                      <a:pt x="188" y="291"/>
                      <a:pt x="182" y="298"/>
                    </a:cubicBezTo>
                    <a:cubicBezTo>
                      <a:pt x="181" y="299"/>
                      <a:pt x="181" y="299"/>
                      <a:pt x="180" y="300"/>
                    </a:cubicBezTo>
                    <a:cubicBezTo>
                      <a:pt x="180" y="300"/>
                      <a:pt x="179" y="300"/>
                      <a:pt x="179" y="301"/>
                    </a:cubicBezTo>
                    <a:cubicBezTo>
                      <a:pt x="177" y="303"/>
                      <a:pt x="177" y="303"/>
                      <a:pt x="177" y="303"/>
                    </a:cubicBezTo>
                    <a:cubicBezTo>
                      <a:pt x="174" y="305"/>
                      <a:pt x="174" y="305"/>
                      <a:pt x="174" y="305"/>
                    </a:cubicBezTo>
                    <a:cubicBezTo>
                      <a:pt x="172" y="307"/>
                      <a:pt x="172" y="307"/>
                      <a:pt x="172" y="307"/>
                    </a:cubicBezTo>
                    <a:cubicBezTo>
                      <a:pt x="171" y="308"/>
                      <a:pt x="171" y="308"/>
                      <a:pt x="171" y="308"/>
                    </a:cubicBezTo>
                    <a:cubicBezTo>
                      <a:pt x="167" y="311"/>
                      <a:pt x="162" y="313"/>
                      <a:pt x="158" y="314"/>
                    </a:cubicBezTo>
                    <a:cubicBezTo>
                      <a:pt x="156" y="315"/>
                      <a:pt x="153" y="315"/>
                      <a:pt x="151" y="315"/>
                    </a:cubicBezTo>
                    <a:cubicBezTo>
                      <a:pt x="150" y="315"/>
                      <a:pt x="150" y="315"/>
                      <a:pt x="149" y="315"/>
                    </a:cubicBezTo>
                    <a:cubicBezTo>
                      <a:pt x="148" y="315"/>
                      <a:pt x="146" y="315"/>
                      <a:pt x="144" y="315"/>
                    </a:cubicBezTo>
                    <a:cubicBezTo>
                      <a:pt x="142" y="314"/>
                      <a:pt x="139" y="314"/>
                      <a:pt x="137" y="313"/>
                    </a:cubicBezTo>
                    <a:cubicBezTo>
                      <a:pt x="135" y="312"/>
                      <a:pt x="134" y="311"/>
                      <a:pt x="132" y="310"/>
                    </a:cubicBezTo>
                    <a:cubicBezTo>
                      <a:pt x="130" y="308"/>
                      <a:pt x="130" y="308"/>
                      <a:pt x="130" y="308"/>
                    </a:cubicBezTo>
                    <a:cubicBezTo>
                      <a:pt x="129" y="310"/>
                      <a:pt x="129" y="310"/>
                      <a:pt x="129" y="310"/>
                    </a:cubicBezTo>
                    <a:cubicBezTo>
                      <a:pt x="128" y="310"/>
                      <a:pt x="128" y="311"/>
                      <a:pt x="127" y="311"/>
                    </a:cubicBezTo>
                    <a:cubicBezTo>
                      <a:pt x="126" y="312"/>
                      <a:pt x="126" y="312"/>
                      <a:pt x="126" y="312"/>
                    </a:cubicBezTo>
                    <a:cubicBezTo>
                      <a:pt x="125" y="313"/>
                      <a:pt x="125" y="313"/>
                      <a:pt x="125" y="313"/>
                    </a:cubicBezTo>
                    <a:cubicBezTo>
                      <a:pt x="124" y="314"/>
                      <a:pt x="124" y="314"/>
                      <a:pt x="124" y="314"/>
                    </a:cubicBezTo>
                    <a:cubicBezTo>
                      <a:pt x="120" y="317"/>
                      <a:pt x="113" y="321"/>
                      <a:pt x="105" y="326"/>
                    </a:cubicBezTo>
                    <a:cubicBezTo>
                      <a:pt x="99" y="329"/>
                      <a:pt x="93" y="333"/>
                      <a:pt x="86" y="336"/>
                    </a:cubicBezTo>
                    <a:cubicBezTo>
                      <a:pt x="84" y="338"/>
                      <a:pt x="81" y="339"/>
                      <a:pt x="78" y="341"/>
                    </a:cubicBezTo>
                    <a:cubicBezTo>
                      <a:pt x="73" y="343"/>
                      <a:pt x="68" y="346"/>
                      <a:pt x="63" y="349"/>
                    </a:cubicBezTo>
                    <a:cubicBezTo>
                      <a:pt x="58" y="352"/>
                      <a:pt x="53" y="355"/>
                      <a:pt x="49" y="358"/>
                    </a:cubicBezTo>
                    <a:cubicBezTo>
                      <a:pt x="46" y="360"/>
                      <a:pt x="44" y="361"/>
                      <a:pt x="42" y="363"/>
                    </a:cubicBezTo>
                    <a:cubicBezTo>
                      <a:pt x="42" y="363"/>
                      <a:pt x="42" y="363"/>
                      <a:pt x="41" y="363"/>
                    </a:cubicBezTo>
                    <a:cubicBezTo>
                      <a:pt x="40" y="365"/>
                      <a:pt x="40" y="365"/>
                      <a:pt x="40" y="365"/>
                    </a:cubicBezTo>
                    <a:cubicBezTo>
                      <a:pt x="36" y="368"/>
                      <a:pt x="36" y="368"/>
                      <a:pt x="36" y="368"/>
                    </a:cubicBezTo>
                    <a:cubicBezTo>
                      <a:pt x="32" y="372"/>
                      <a:pt x="28" y="376"/>
                      <a:pt x="24" y="380"/>
                    </a:cubicBezTo>
                    <a:cubicBezTo>
                      <a:pt x="17" y="389"/>
                      <a:pt x="11" y="396"/>
                      <a:pt x="7" y="404"/>
                    </a:cubicBezTo>
                    <a:cubicBezTo>
                      <a:pt x="5" y="407"/>
                      <a:pt x="3" y="411"/>
                      <a:pt x="2" y="414"/>
                    </a:cubicBezTo>
                    <a:cubicBezTo>
                      <a:pt x="1" y="417"/>
                      <a:pt x="0" y="420"/>
                      <a:pt x="0" y="423"/>
                    </a:cubicBezTo>
                    <a:cubicBezTo>
                      <a:pt x="0" y="424"/>
                      <a:pt x="0" y="425"/>
                      <a:pt x="0" y="425"/>
                    </a:cubicBezTo>
                    <a:cubicBezTo>
                      <a:pt x="0" y="427"/>
                      <a:pt x="0" y="427"/>
                      <a:pt x="0" y="427"/>
                    </a:cubicBezTo>
                    <a:cubicBezTo>
                      <a:pt x="1" y="427"/>
                      <a:pt x="1" y="427"/>
                      <a:pt x="1" y="427"/>
                    </a:cubicBezTo>
                    <a:cubicBezTo>
                      <a:pt x="2" y="428"/>
                      <a:pt x="2" y="429"/>
                      <a:pt x="3" y="429"/>
                    </a:cubicBezTo>
                    <a:cubicBezTo>
                      <a:pt x="4" y="430"/>
                      <a:pt x="4" y="430"/>
                      <a:pt x="4" y="430"/>
                    </a:cubicBezTo>
                    <a:cubicBezTo>
                      <a:pt x="6" y="432"/>
                      <a:pt x="8" y="433"/>
                      <a:pt x="10" y="435"/>
                    </a:cubicBezTo>
                    <a:cubicBezTo>
                      <a:pt x="11" y="435"/>
                      <a:pt x="12" y="436"/>
                      <a:pt x="13" y="437"/>
                    </a:cubicBezTo>
                    <a:cubicBezTo>
                      <a:pt x="23" y="444"/>
                      <a:pt x="34" y="450"/>
                      <a:pt x="49" y="457"/>
                    </a:cubicBezTo>
                    <a:cubicBezTo>
                      <a:pt x="55" y="460"/>
                      <a:pt x="61" y="463"/>
                      <a:pt x="67" y="465"/>
                    </a:cubicBezTo>
                    <a:cubicBezTo>
                      <a:pt x="72" y="467"/>
                      <a:pt x="72" y="467"/>
                      <a:pt x="72" y="467"/>
                    </a:cubicBezTo>
                    <a:cubicBezTo>
                      <a:pt x="77" y="469"/>
                      <a:pt x="83" y="472"/>
                      <a:pt x="88" y="474"/>
                    </a:cubicBezTo>
                    <a:cubicBezTo>
                      <a:pt x="97" y="478"/>
                      <a:pt x="97" y="478"/>
                      <a:pt x="97" y="478"/>
                    </a:cubicBezTo>
                    <a:cubicBezTo>
                      <a:pt x="107" y="482"/>
                      <a:pt x="107" y="482"/>
                      <a:pt x="107" y="482"/>
                    </a:cubicBezTo>
                    <a:cubicBezTo>
                      <a:pt x="109" y="483"/>
                      <a:pt x="111" y="484"/>
                      <a:pt x="113" y="485"/>
                    </a:cubicBezTo>
                    <a:cubicBezTo>
                      <a:pt x="117" y="487"/>
                      <a:pt x="121" y="489"/>
                      <a:pt x="125" y="491"/>
                    </a:cubicBezTo>
                    <a:cubicBezTo>
                      <a:pt x="139" y="497"/>
                      <a:pt x="151" y="501"/>
                      <a:pt x="162" y="502"/>
                    </a:cubicBezTo>
                    <a:cubicBezTo>
                      <a:pt x="168" y="503"/>
                      <a:pt x="174" y="504"/>
                      <a:pt x="180" y="504"/>
                    </a:cubicBezTo>
                    <a:cubicBezTo>
                      <a:pt x="182" y="504"/>
                      <a:pt x="182" y="504"/>
                      <a:pt x="182" y="504"/>
                    </a:cubicBezTo>
                    <a:cubicBezTo>
                      <a:pt x="187" y="504"/>
                      <a:pt x="187" y="504"/>
                      <a:pt x="187" y="504"/>
                    </a:cubicBezTo>
                    <a:cubicBezTo>
                      <a:pt x="189" y="504"/>
                      <a:pt x="190" y="504"/>
                      <a:pt x="192" y="504"/>
                    </a:cubicBezTo>
                    <a:cubicBezTo>
                      <a:pt x="198" y="504"/>
                      <a:pt x="198" y="504"/>
                      <a:pt x="198" y="504"/>
                    </a:cubicBezTo>
                    <a:cubicBezTo>
                      <a:pt x="203" y="504"/>
                      <a:pt x="203" y="504"/>
                      <a:pt x="203" y="504"/>
                    </a:cubicBezTo>
                    <a:cubicBezTo>
                      <a:pt x="212" y="504"/>
                      <a:pt x="221" y="505"/>
                      <a:pt x="231" y="505"/>
                    </a:cubicBezTo>
                    <a:cubicBezTo>
                      <a:pt x="236" y="505"/>
                      <a:pt x="240" y="505"/>
                      <a:pt x="244" y="505"/>
                    </a:cubicBezTo>
                    <a:cubicBezTo>
                      <a:pt x="258" y="504"/>
                      <a:pt x="271" y="503"/>
                      <a:pt x="283" y="500"/>
                    </a:cubicBezTo>
                    <a:cubicBezTo>
                      <a:pt x="295" y="498"/>
                      <a:pt x="307" y="494"/>
                      <a:pt x="319" y="489"/>
                    </a:cubicBezTo>
                    <a:cubicBezTo>
                      <a:pt x="323" y="487"/>
                      <a:pt x="323" y="487"/>
                      <a:pt x="323" y="487"/>
                    </a:cubicBezTo>
                    <a:cubicBezTo>
                      <a:pt x="324" y="486"/>
                      <a:pt x="325" y="486"/>
                      <a:pt x="326" y="485"/>
                    </a:cubicBezTo>
                    <a:cubicBezTo>
                      <a:pt x="326" y="485"/>
                      <a:pt x="327" y="485"/>
                      <a:pt x="327" y="485"/>
                    </a:cubicBezTo>
                    <a:cubicBezTo>
                      <a:pt x="328" y="484"/>
                      <a:pt x="329" y="484"/>
                      <a:pt x="330" y="483"/>
                    </a:cubicBezTo>
                    <a:cubicBezTo>
                      <a:pt x="332" y="482"/>
                      <a:pt x="334" y="481"/>
                      <a:pt x="336" y="480"/>
                    </a:cubicBezTo>
                    <a:cubicBezTo>
                      <a:pt x="340" y="478"/>
                      <a:pt x="340" y="478"/>
                      <a:pt x="340" y="478"/>
                    </a:cubicBezTo>
                    <a:cubicBezTo>
                      <a:pt x="344" y="475"/>
                      <a:pt x="344" y="475"/>
                      <a:pt x="344" y="475"/>
                    </a:cubicBezTo>
                    <a:cubicBezTo>
                      <a:pt x="345" y="475"/>
                      <a:pt x="345" y="475"/>
                      <a:pt x="345" y="475"/>
                    </a:cubicBezTo>
                    <a:cubicBezTo>
                      <a:pt x="347" y="473"/>
                      <a:pt x="350" y="472"/>
                      <a:pt x="352" y="470"/>
                    </a:cubicBezTo>
                    <a:cubicBezTo>
                      <a:pt x="362" y="463"/>
                      <a:pt x="372" y="456"/>
                      <a:pt x="383" y="447"/>
                    </a:cubicBezTo>
                    <a:cubicBezTo>
                      <a:pt x="393" y="439"/>
                      <a:pt x="402" y="430"/>
                      <a:pt x="412" y="421"/>
                    </a:cubicBezTo>
                    <a:cubicBezTo>
                      <a:pt x="416" y="417"/>
                      <a:pt x="421" y="413"/>
                      <a:pt x="426" y="408"/>
                    </a:cubicBezTo>
                    <a:cubicBezTo>
                      <a:pt x="431" y="404"/>
                      <a:pt x="437" y="400"/>
                      <a:pt x="443" y="396"/>
                    </a:cubicBezTo>
                    <a:cubicBezTo>
                      <a:pt x="447" y="393"/>
                      <a:pt x="450" y="392"/>
                      <a:pt x="453" y="390"/>
                    </a:cubicBezTo>
                    <a:cubicBezTo>
                      <a:pt x="456" y="389"/>
                      <a:pt x="456" y="389"/>
                      <a:pt x="456" y="389"/>
                    </a:cubicBezTo>
                    <a:cubicBezTo>
                      <a:pt x="463" y="387"/>
                      <a:pt x="463" y="387"/>
                      <a:pt x="463" y="387"/>
                    </a:cubicBezTo>
                    <a:cubicBezTo>
                      <a:pt x="466" y="385"/>
                      <a:pt x="466" y="385"/>
                      <a:pt x="466" y="385"/>
                    </a:cubicBezTo>
                    <a:cubicBezTo>
                      <a:pt x="471" y="384"/>
                      <a:pt x="476" y="382"/>
                      <a:pt x="481" y="380"/>
                    </a:cubicBezTo>
                    <a:cubicBezTo>
                      <a:pt x="494" y="375"/>
                      <a:pt x="506" y="372"/>
                      <a:pt x="517" y="369"/>
                    </a:cubicBezTo>
                    <a:cubicBezTo>
                      <a:pt x="529" y="366"/>
                      <a:pt x="542" y="364"/>
                      <a:pt x="554" y="362"/>
                    </a:cubicBezTo>
                    <a:cubicBezTo>
                      <a:pt x="563" y="362"/>
                      <a:pt x="563" y="362"/>
                      <a:pt x="563" y="362"/>
                    </a:cubicBezTo>
                    <a:cubicBezTo>
                      <a:pt x="565" y="361"/>
                      <a:pt x="567" y="361"/>
                      <a:pt x="569" y="361"/>
                    </a:cubicBezTo>
                    <a:cubicBezTo>
                      <a:pt x="570" y="361"/>
                      <a:pt x="571" y="361"/>
                      <a:pt x="572" y="361"/>
                    </a:cubicBezTo>
                    <a:cubicBezTo>
                      <a:pt x="574" y="361"/>
                      <a:pt x="576" y="361"/>
                      <a:pt x="578" y="361"/>
                    </a:cubicBezTo>
                    <a:cubicBezTo>
                      <a:pt x="579" y="361"/>
                      <a:pt x="580" y="361"/>
                      <a:pt x="581" y="361"/>
                    </a:cubicBezTo>
                    <a:cubicBezTo>
                      <a:pt x="589" y="361"/>
                      <a:pt x="589" y="361"/>
                      <a:pt x="589" y="361"/>
                    </a:cubicBezTo>
                    <a:cubicBezTo>
                      <a:pt x="590" y="361"/>
                      <a:pt x="591" y="361"/>
                      <a:pt x="591" y="361"/>
                    </a:cubicBezTo>
                    <a:cubicBezTo>
                      <a:pt x="595" y="360"/>
                      <a:pt x="595" y="360"/>
                      <a:pt x="595" y="360"/>
                    </a:cubicBezTo>
                    <a:cubicBezTo>
                      <a:pt x="597" y="360"/>
                      <a:pt x="597" y="360"/>
                      <a:pt x="597" y="360"/>
                    </a:cubicBezTo>
                    <a:cubicBezTo>
                      <a:pt x="599" y="360"/>
                      <a:pt x="601" y="360"/>
                      <a:pt x="603" y="360"/>
                    </a:cubicBezTo>
                    <a:cubicBezTo>
                      <a:pt x="605" y="359"/>
                      <a:pt x="605" y="359"/>
                      <a:pt x="605" y="359"/>
                    </a:cubicBezTo>
                    <a:cubicBezTo>
                      <a:pt x="610" y="359"/>
                      <a:pt x="615" y="358"/>
                      <a:pt x="620" y="356"/>
                    </a:cubicBezTo>
                    <a:cubicBezTo>
                      <a:pt x="629" y="354"/>
                      <a:pt x="639" y="351"/>
                      <a:pt x="650" y="348"/>
                    </a:cubicBezTo>
                    <a:cubicBezTo>
                      <a:pt x="659" y="344"/>
                      <a:pt x="668" y="341"/>
                      <a:pt x="678" y="337"/>
                    </a:cubicBezTo>
                    <a:cubicBezTo>
                      <a:pt x="683" y="335"/>
                      <a:pt x="683" y="335"/>
                      <a:pt x="683" y="335"/>
                    </a:cubicBezTo>
                    <a:cubicBezTo>
                      <a:pt x="691" y="332"/>
                      <a:pt x="698" y="329"/>
                      <a:pt x="706" y="326"/>
                    </a:cubicBezTo>
                    <a:cubicBezTo>
                      <a:pt x="711" y="324"/>
                      <a:pt x="716" y="323"/>
                      <a:pt x="721" y="322"/>
                    </a:cubicBezTo>
                    <a:cubicBezTo>
                      <a:pt x="723" y="321"/>
                      <a:pt x="723" y="321"/>
                      <a:pt x="723" y="321"/>
                    </a:cubicBezTo>
                    <a:cubicBezTo>
                      <a:pt x="724" y="321"/>
                      <a:pt x="724" y="321"/>
                      <a:pt x="725" y="321"/>
                    </a:cubicBezTo>
                    <a:cubicBezTo>
                      <a:pt x="726" y="321"/>
                      <a:pt x="726" y="321"/>
                      <a:pt x="726" y="321"/>
                    </a:cubicBezTo>
                    <a:cubicBezTo>
                      <a:pt x="727" y="321"/>
                      <a:pt x="729" y="321"/>
                      <a:pt x="730" y="321"/>
                    </a:cubicBezTo>
                    <a:cubicBezTo>
                      <a:pt x="732" y="321"/>
                      <a:pt x="732" y="321"/>
                      <a:pt x="732" y="321"/>
                    </a:cubicBezTo>
                    <a:cubicBezTo>
                      <a:pt x="732" y="321"/>
                      <a:pt x="733" y="321"/>
                      <a:pt x="733" y="321"/>
                    </a:cubicBezTo>
                    <a:cubicBezTo>
                      <a:pt x="733" y="321"/>
                      <a:pt x="733" y="321"/>
                      <a:pt x="733" y="321"/>
                    </a:cubicBezTo>
                    <a:cubicBezTo>
                      <a:pt x="733" y="321"/>
                      <a:pt x="733" y="321"/>
                      <a:pt x="733" y="321"/>
                    </a:cubicBezTo>
                    <a:cubicBezTo>
                      <a:pt x="733" y="321"/>
                      <a:pt x="734" y="320"/>
                      <a:pt x="734" y="320"/>
                    </a:cubicBezTo>
                    <a:cubicBezTo>
                      <a:pt x="734" y="320"/>
                      <a:pt x="735" y="320"/>
                      <a:pt x="735" y="320"/>
                    </a:cubicBezTo>
                    <a:cubicBezTo>
                      <a:pt x="738" y="320"/>
                      <a:pt x="740" y="319"/>
                      <a:pt x="742" y="317"/>
                    </a:cubicBezTo>
                    <a:cubicBezTo>
                      <a:pt x="743" y="316"/>
                      <a:pt x="744" y="315"/>
                      <a:pt x="744" y="314"/>
                    </a:cubicBezTo>
                    <a:cubicBezTo>
                      <a:pt x="744" y="313"/>
                      <a:pt x="744" y="312"/>
                      <a:pt x="744" y="311"/>
                    </a:cubicBezTo>
                    <a:cubicBezTo>
                      <a:pt x="744" y="310"/>
                      <a:pt x="743" y="309"/>
                      <a:pt x="743" y="308"/>
                    </a:cubicBezTo>
                    <a:cubicBezTo>
                      <a:pt x="741" y="306"/>
                      <a:pt x="739" y="304"/>
                      <a:pt x="737" y="302"/>
                    </a:cubicBezTo>
                    <a:cubicBezTo>
                      <a:pt x="735" y="301"/>
                      <a:pt x="735" y="301"/>
                      <a:pt x="735" y="301"/>
                    </a:cubicBezTo>
                    <a:cubicBezTo>
                      <a:pt x="735" y="301"/>
                      <a:pt x="735" y="301"/>
                      <a:pt x="735" y="301"/>
                    </a:cubicBezTo>
                    <a:cubicBezTo>
                      <a:pt x="735" y="301"/>
                      <a:pt x="735" y="301"/>
                      <a:pt x="735" y="301"/>
                    </a:cubicBezTo>
                    <a:cubicBezTo>
                      <a:pt x="732" y="299"/>
                      <a:pt x="732" y="299"/>
                      <a:pt x="732" y="299"/>
                    </a:cubicBezTo>
                    <a:cubicBezTo>
                      <a:pt x="727" y="297"/>
                      <a:pt x="727" y="297"/>
                      <a:pt x="727" y="297"/>
                    </a:cubicBezTo>
                    <a:cubicBezTo>
                      <a:pt x="717" y="291"/>
                      <a:pt x="717" y="291"/>
                      <a:pt x="717" y="291"/>
                    </a:cubicBezTo>
                    <a:cubicBezTo>
                      <a:pt x="699" y="281"/>
                      <a:pt x="699" y="281"/>
                      <a:pt x="699" y="281"/>
                    </a:cubicBezTo>
                    <a:cubicBezTo>
                      <a:pt x="693" y="278"/>
                      <a:pt x="687" y="274"/>
                      <a:pt x="682" y="271"/>
                    </a:cubicBezTo>
                    <a:cubicBezTo>
                      <a:pt x="660" y="259"/>
                      <a:pt x="644" y="248"/>
                      <a:pt x="634" y="239"/>
                    </a:cubicBezTo>
                    <a:cubicBezTo>
                      <a:pt x="629" y="235"/>
                      <a:pt x="625" y="231"/>
                      <a:pt x="623" y="228"/>
                    </a:cubicBezTo>
                    <a:cubicBezTo>
                      <a:pt x="622" y="226"/>
                      <a:pt x="621" y="225"/>
                      <a:pt x="621" y="224"/>
                    </a:cubicBezTo>
                    <a:cubicBezTo>
                      <a:pt x="621" y="224"/>
                      <a:pt x="621" y="224"/>
                      <a:pt x="621" y="224"/>
                    </a:cubicBezTo>
                    <a:cubicBezTo>
                      <a:pt x="622" y="225"/>
                      <a:pt x="622" y="225"/>
                      <a:pt x="622" y="225"/>
                    </a:cubicBezTo>
                    <a:cubicBezTo>
                      <a:pt x="622" y="225"/>
                      <a:pt x="622" y="225"/>
                      <a:pt x="622" y="225"/>
                    </a:cubicBezTo>
                    <a:cubicBezTo>
                      <a:pt x="622" y="225"/>
                      <a:pt x="623" y="226"/>
                      <a:pt x="624" y="227"/>
                    </a:cubicBezTo>
                    <a:cubicBezTo>
                      <a:pt x="627" y="230"/>
                      <a:pt x="631" y="232"/>
                      <a:pt x="636" y="235"/>
                    </a:cubicBezTo>
                    <a:cubicBezTo>
                      <a:pt x="649" y="242"/>
                      <a:pt x="668" y="251"/>
                      <a:pt x="688" y="259"/>
                    </a:cubicBezTo>
                    <a:cubicBezTo>
                      <a:pt x="691" y="261"/>
                      <a:pt x="695" y="262"/>
                      <a:pt x="698" y="264"/>
                    </a:cubicBezTo>
                    <a:cubicBezTo>
                      <a:pt x="707" y="268"/>
                      <a:pt x="715" y="271"/>
                      <a:pt x="725" y="275"/>
                    </a:cubicBezTo>
                    <a:cubicBezTo>
                      <a:pt x="735" y="280"/>
                      <a:pt x="735" y="280"/>
                      <a:pt x="735" y="280"/>
                    </a:cubicBezTo>
                    <a:cubicBezTo>
                      <a:pt x="737" y="281"/>
                      <a:pt x="739" y="282"/>
                      <a:pt x="741" y="283"/>
                    </a:cubicBezTo>
                    <a:cubicBezTo>
                      <a:pt x="744" y="284"/>
                      <a:pt x="744" y="284"/>
                      <a:pt x="744" y="284"/>
                    </a:cubicBezTo>
                    <a:cubicBezTo>
                      <a:pt x="745" y="285"/>
                      <a:pt x="745" y="285"/>
                      <a:pt x="745" y="285"/>
                    </a:cubicBezTo>
                    <a:cubicBezTo>
                      <a:pt x="747" y="286"/>
                      <a:pt x="747" y="286"/>
                      <a:pt x="747" y="286"/>
                    </a:cubicBezTo>
                    <a:cubicBezTo>
                      <a:pt x="751" y="289"/>
                      <a:pt x="755" y="292"/>
                      <a:pt x="759" y="296"/>
                    </a:cubicBezTo>
                    <a:cubicBezTo>
                      <a:pt x="761" y="298"/>
                      <a:pt x="762" y="301"/>
                      <a:pt x="763" y="304"/>
                    </a:cubicBezTo>
                    <a:cubicBezTo>
                      <a:pt x="763" y="304"/>
                      <a:pt x="764" y="305"/>
                      <a:pt x="764" y="305"/>
                    </a:cubicBezTo>
                    <a:cubicBezTo>
                      <a:pt x="765" y="308"/>
                      <a:pt x="765" y="308"/>
                      <a:pt x="765" y="308"/>
                    </a:cubicBezTo>
                    <a:cubicBezTo>
                      <a:pt x="768" y="306"/>
                      <a:pt x="768" y="306"/>
                      <a:pt x="768" y="306"/>
                    </a:cubicBezTo>
                    <a:cubicBezTo>
                      <a:pt x="769" y="306"/>
                      <a:pt x="769" y="306"/>
                      <a:pt x="769" y="305"/>
                    </a:cubicBezTo>
                    <a:cubicBezTo>
                      <a:pt x="772" y="303"/>
                      <a:pt x="775" y="301"/>
                      <a:pt x="778" y="299"/>
                    </a:cubicBezTo>
                    <a:cubicBezTo>
                      <a:pt x="780" y="297"/>
                      <a:pt x="782" y="296"/>
                      <a:pt x="783" y="295"/>
                    </a:cubicBezTo>
                    <a:cubicBezTo>
                      <a:pt x="789" y="290"/>
                      <a:pt x="795" y="286"/>
                      <a:pt x="801" y="283"/>
                    </a:cubicBezTo>
                    <a:cubicBezTo>
                      <a:pt x="811" y="276"/>
                      <a:pt x="827" y="267"/>
                      <a:pt x="848" y="260"/>
                    </a:cubicBezTo>
                    <a:cubicBezTo>
                      <a:pt x="866" y="254"/>
                      <a:pt x="885" y="249"/>
                      <a:pt x="905" y="245"/>
                    </a:cubicBezTo>
                    <a:cubicBezTo>
                      <a:pt x="913" y="243"/>
                      <a:pt x="921" y="241"/>
                      <a:pt x="929" y="239"/>
                    </a:cubicBezTo>
                    <a:cubicBezTo>
                      <a:pt x="938" y="237"/>
                      <a:pt x="938" y="237"/>
                      <a:pt x="938" y="237"/>
                    </a:cubicBezTo>
                    <a:lnTo>
                      <a:pt x="933" y="233"/>
                    </a:lnTo>
                    <a:close/>
                    <a:moveTo>
                      <a:pt x="345" y="339"/>
                    </a:moveTo>
                    <a:cubicBezTo>
                      <a:pt x="345" y="340"/>
                      <a:pt x="345" y="342"/>
                      <a:pt x="344" y="344"/>
                    </a:cubicBezTo>
                    <a:cubicBezTo>
                      <a:pt x="344" y="344"/>
                      <a:pt x="344" y="344"/>
                      <a:pt x="344" y="345"/>
                    </a:cubicBezTo>
                    <a:cubicBezTo>
                      <a:pt x="343" y="345"/>
                      <a:pt x="343" y="345"/>
                      <a:pt x="343" y="346"/>
                    </a:cubicBezTo>
                    <a:cubicBezTo>
                      <a:pt x="343" y="346"/>
                      <a:pt x="343" y="346"/>
                      <a:pt x="343" y="346"/>
                    </a:cubicBezTo>
                    <a:cubicBezTo>
                      <a:pt x="340" y="351"/>
                      <a:pt x="340" y="351"/>
                      <a:pt x="340" y="351"/>
                    </a:cubicBezTo>
                    <a:cubicBezTo>
                      <a:pt x="340" y="351"/>
                      <a:pt x="340" y="351"/>
                      <a:pt x="340" y="351"/>
                    </a:cubicBezTo>
                    <a:cubicBezTo>
                      <a:pt x="340" y="353"/>
                      <a:pt x="340" y="353"/>
                      <a:pt x="340" y="353"/>
                    </a:cubicBezTo>
                    <a:cubicBezTo>
                      <a:pt x="339" y="353"/>
                      <a:pt x="339" y="354"/>
                      <a:pt x="339" y="354"/>
                    </a:cubicBezTo>
                    <a:cubicBezTo>
                      <a:pt x="336" y="358"/>
                      <a:pt x="333" y="362"/>
                      <a:pt x="329" y="366"/>
                    </a:cubicBezTo>
                    <a:cubicBezTo>
                      <a:pt x="322" y="373"/>
                      <a:pt x="314" y="380"/>
                      <a:pt x="306" y="386"/>
                    </a:cubicBezTo>
                    <a:cubicBezTo>
                      <a:pt x="298" y="392"/>
                      <a:pt x="289" y="397"/>
                      <a:pt x="280" y="402"/>
                    </a:cubicBezTo>
                    <a:cubicBezTo>
                      <a:pt x="271" y="407"/>
                      <a:pt x="262" y="411"/>
                      <a:pt x="253" y="414"/>
                    </a:cubicBezTo>
                    <a:cubicBezTo>
                      <a:pt x="249" y="415"/>
                      <a:pt x="244" y="417"/>
                      <a:pt x="239" y="418"/>
                    </a:cubicBezTo>
                    <a:cubicBezTo>
                      <a:pt x="226" y="419"/>
                      <a:pt x="226" y="419"/>
                      <a:pt x="226" y="419"/>
                    </a:cubicBezTo>
                    <a:cubicBezTo>
                      <a:pt x="223" y="420"/>
                      <a:pt x="220" y="420"/>
                      <a:pt x="217" y="421"/>
                    </a:cubicBezTo>
                    <a:cubicBezTo>
                      <a:pt x="212" y="421"/>
                      <a:pt x="207" y="422"/>
                      <a:pt x="202" y="422"/>
                    </a:cubicBezTo>
                    <a:cubicBezTo>
                      <a:pt x="181" y="425"/>
                      <a:pt x="181" y="425"/>
                      <a:pt x="181" y="425"/>
                    </a:cubicBezTo>
                    <a:cubicBezTo>
                      <a:pt x="166" y="427"/>
                      <a:pt x="166" y="427"/>
                      <a:pt x="166" y="427"/>
                    </a:cubicBezTo>
                    <a:cubicBezTo>
                      <a:pt x="152" y="428"/>
                      <a:pt x="152" y="428"/>
                      <a:pt x="152" y="428"/>
                    </a:cubicBezTo>
                    <a:cubicBezTo>
                      <a:pt x="165" y="425"/>
                      <a:pt x="165" y="425"/>
                      <a:pt x="165" y="425"/>
                    </a:cubicBezTo>
                    <a:cubicBezTo>
                      <a:pt x="181" y="422"/>
                      <a:pt x="181" y="422"/>
                      <a:pt x="181" y="422"/>
                    </a:cubicBezTo>
                    <a:cubicBezTo>
                      <a:pt x="201" y="418"/>
                      <a:pt x="201" y="418"/>
                      <a:pt x="201" y="418"/>
                    </a:cubicBezTo>
                    <a:cubicBezTo>
                      <a:pt x="206" y="417"/>
                      <a:pt x="211" y="416"/>
                      <a:pt x="216" y="415"/>
                    </a:cubicBezTo>
                    <a:cubicBezTo>
                      <a:pt x="219" y="415"/>
                      <a:pt x="222" y="414"/>
                      <a:pt x="225" y="414"/>
                    </a:cubicBezTo>
                    <a:cubicBezTo>
                      <a:pt x="238" y="411"/>
                      <a:pt x="238" y="411"/>
                      <a:pt x="238" y="411"/>
                    </a:cubicBezTo>
                    <a:cubicBezTo>
                      <a:pt x="242" y="411"/>
                      <a:pt x="247" y="409"/>
                      <a:pt x="250" y="407"/>
                    </a:cubicBezTo>
                    <a:cubicBezTo>
                      <a:pt x="258" y="404"/>
                      <a:pt x="266" y="401"/>
                      <a:pt x="276" y="395"/>
                    </a:cubicBezTo>
                    <a:cubicBezTo>
                      <a:pt x="285" y="390"/>
                      <a:pt x="293" y="385"/>
                      <a:pt x="301" y="379"/>
                    </a:cubicBezTo>
                    <a:cubicBezTo>
                      <a:pt x="309" y="373"/>
                      <a:pt x="317" y="366"/>
                      <a:pt x="322" y="360"/>
                    </a:cubicBezTo>
                    <a:cubicBezTo>
                      <a:pt x="326" y="356"/>
                      <a:pt x="329" y="353"/>
                      <a:pt x="331" y="349"/>
                    </a:cubicBezTo>
                    <a:cubicBezTo>
                      <a:pt x="331" y="348"/>
                      <a:pt x="332" y="348"/>
                      <a:pt x="332" y="347"/>
                    </a:cubicBezTo>
                    <a:cubicBezTo>
                      <a:pt x="332" y="347"/>
                      <a:pt x="332" y="347"/>
                      <a:pt x="333" y="347"/>
                    </a:cubicBezTo>
                    <a:cubicBezTo>
                      <a:pt x="333" y="346"/>
                      <a:pt x="334" y="345"/>
                      <a:pt x="334" y="344"/>
                    </a:cubicBezTo>
                    <a:cubicBezTo>
                      <a:pt x="335" y="342"/>
                      <a:pt x="335" y="342"/>
                      <a:pt x="335" y="342"/>
                    </a:cubicBezTo>
                    <a:cubicBezTo>
                      <a:pt x="335" y="342"/>
                      <a:pt x="335" y="342"/>
                      <a:pt x="335" y="342"/>
                    </a:cubicBezTo>
                    <a:cubicBezTo>
                      <a:pt x="335" y="342"/>
                      <a:pt x="335" y="342"/>
                      <a:pt x="335" y="341"/>
                    </a:cubicBezTo>
                    <a:cubicBezTo>
                      <a:pt x="335" y="341"/>
                      <a:pt x="335" y="341"/>
                      <a:pt x="335" y="340"/>
                    </a:cubicBezTo>
                    <a:cubicBezTo>
                      <a:pt x="336" y="340"/>
                      <a:pt x="336" y="339"/>
                      <a:pt x="336" y="338"/>
                    </a:cubicBezTo>
                    <a:cubicBezTo>
                      <a:pt x="336" y="337"/>
                      <a:pt x="336" y="335"/>
                      <a:pt x="335" y="334"/>
                    </a:cubicBezTo>
                    <a:cubicBezTo>
                      <a:pt x="335" y="333"/>
                      <a:pt x="334" y="331"/>
                      <a:pt x="332" y="330"/>
                    </a:cubicBezTo>
                    <a:cubicBezTo>
                      <a:pt x="329" y="328"/>
                      <a:pt x="325" y="326"/>
                      <a:pt x="322" y="325"/>
                    </a:cubicBezTo>
                    <a:cubicBezTo>
                      <a:pt x="318" y="323"/>
                      <a:pt x="315" y="322"/>
                      <a:pt x="311" y="321"/>
                    </a:cubicBezTo>
                    <a:cubicBezTo>
                      <a:pt x="307" y="320"/>
                      <a:pt x="303" y="320"/>
                      <a:pt x="299" y="319"/>
                    </a:cubicBezTo>
                    <a:cubicBezTo>
                      <a:pt x="292" y="318"/>
                      <a:pt x="285" y="317"/>
                      <a:pt x="279" y="316"/>
                    </a:cubicBezTo>
                    <a:cubicBezTo>
                      <a:pt x="273" y="316"/>
                      <a:pt x="268" y="315"/>
                      <a:pt x="264" y="315"/>
                    </a:cubicBezTo>
                    <a:cubicBezTo>
                      <a:pt x="254" y="314"/>
                      <a:pt x="254" y="314"/>
                      <a:pt x="254" y="314"/>
                    </a:cubicBezTo>
                    <a:cubicBezTo>
                      <a:pt x="250" y="314"/>
                      <a:pt x="250" y="314"/>
                      <a:pt x="250" y="314"/>
                    </a:cubicBezTo>
                    <a:cubicBezTo>
                      <a:pt x="250" y="316"/>
                      <a:pt x="250" y="316"/>
                      <a:pt x="250" y="316"/>
                    </a:cubicBezTo>
                    <a:cubicBezTo>
                      <a:pt x="250" y="314"/>
                      <a:pt x="250" y="314"/>
                      <a:pt x="250" y="314"/>
                    </a:cubicBezTo>
                    <a:cubicBezTo>
                      <a:pt x="250" y="314"/>
                      <a:pt x="250" y="314"/>
                      <a:pt x="250" y="314"/>
                    </a:cubicBezTo>
                    <a:cubicBezTo>
                      <a:pt x="250" y="314"/>
                      <a:pt x="251" y="313"/>
                      <a:pt x="254" y="313"/>
                    </a:cubicBezTo>
                    <a:cubicBezTo>
                      <a:pt x="256" y="313"/>
                      <a:pt x="259" y="312"/>
                      <a:pt x="264" y="312"/>
                    </a:cubicBezTo>
                    <a:cubicBezTo>
                      <a:pt x="269" y="312"/>
                      <a:pt x="274" y="312"/>
                      <a:pt x="279" y="311"/>
                    </a:cubicBezTo>
                    <a:cubicBezTo>
                      <a:pt x="281" y="311"/>
                      <a:pt x="282" y="311"/>
                      <a:pt x="283" y="311"/>
                    </a:cubicBezTo>
                    <a:cubicBezTo>
                      <a:pt x="289" y="311"/>
                      <a:pt x="294" y="312"/>
                      <a:pt x="300" y="312"/>
                    </a:cubicBezTo>
                    <a:cubicBezTo>
                      <a:pt x="308" y="313"/>
                      <a:pt x="316" y="314"/>
                      <a:pt x="325" y="317"/>
                    </a:cubicBezTo>
                    <a:cubicBezTo>
                      <a:pt x="329" y="318"/>
                      <a:pt x="333" y="320"/>
                      <a:pt x="338" y="323"/>
                    </a:cubicBezTo>
                    <a:cubicBezTo>
                      <a:pt x="340" y="325"/>
                      <a:pt x="342" y="327"/>
                      <a:pt x="343" y="330"/>
                    </a:cubicBezTo>
                    <a:cubicBezTo>
                      <a:pt x="344" y="331"/>
                      <a:pt x="345" y="333"/>
                      <a:pt x="345" y="334"/>
                    </a:cubicBezTo>
                    <a:cubicBezTo>
                      <a:pt x="345" y="336"/>
                      <a:pt x="345" y="338"/>
                      <a:pt x="345" y="339"/>
                    </a:cubicBezTo>
                    <a:close/>
                    <a:moveTo>
                      <a:pt x="457" y="271"/>
                    </a:moveTo>
                    <a:cubicBezTo>
                      <a:pt x="457" y="271"/>
                      <a:pt x="456" y="272"/>
                      <a:pt x="456" y="273"/>
                    </a:cubicBezTo>
                    <a:cubicBezTo>
                      <a:pt x="456" y="273"/>
                      <a:pt x="456" y="273"/>
                      <a:pt x="456" y="273"/>
                    </a:cubicBezTo>
                    <a:cubicBezTo>
                      <a:pt x="456" y="273"/>
                      <a:pt x="456" y="273"/>
                      <a:pt x="456" y="273"/>
                    </a:cubicBezTo>
                    <a:cubicBezTo>
                      <a:pt x="456" y="270"/>
                      <a:pt x="456" y="270"/>
                      <a:pt x="456" y="270"/>
                    </a:cubicBezTo>
                    <a:cubicBezTo>
                      <a:pt x="452" y="272"/>
                      <a:pt x="452" y="272"/>
                      <a:pt x="452" y="272"/>
                    </a:cubicBezTo>
                    <a:cubicBezTo>
                      <a:pt x="452" y="272"/>
                      <a:pt x="452" y="272"/>
                      <a:pt x="452" y="272"/>
                    </a:cubicBezTo>
                    <a:cubicBezTo>
                      <a:pt x="451" y="272"/>
                      <a:pt x="450" y="272"/>
                      <a:pt x="450" y="272"/>
                    </a:cubicBezTo>
                    <a:cubicBezTo>
                      <a:pt x="449" y="273"/>
                      <a:pt x="449" y="273"/>
                      <a:pt x="449" y="273"/>
                    </a:cubicBezTo>
                    <a:cubicBezTo>
                      <a:pt x="449" y="273"/>
                      <a:pt x="449" y="273"/>
                      <a:pt x="449" y="273"/>
                    </a:cubicBezTo>
                    <a:cubicBezTo>
                      <a:pt x="448" y="274"/>
                      <a:pt x="447" y="274"/>
                      <a:pt x="446" y="274"/>
                    </a:cubicBezTo>
                    <a:cubicBezTo>
                      <a:pt x="446" y="275"/>
                      <a:pt x="445" y="275"/>
                      <a:pt x="445" y="275"/>
                    </a:cubicBezTo>
                    <a:cubicBezTo>
                      <a:pt x="443" y="277"/>
                      <a:pt x="440" y="279"/>
                      <a:pt x="438" y="281"/>
                    </a:cubicBezTo>
                    <a:cubicBezTo>
                      <a:pt x="435" y="283"/>
                      <a:pt x="432" y="286"/>
                      <a:pt x="429" y="289"/>
                    </a:cubicBezTo>
                    <a:cubicBezTo>
                      <a:pt x="426" y="292"/>
                      <a:pt x="424" y="295"/>
                      <a:pt x="420" y="298"/>
                    </a:cubicBezTo>
                    <a:cubicBezTo>
                      <a:pt x="419" y="300"/>
                      <a:pt x="419" y="300"/>
                      <a:pt x="419" y="300"/>
                    </a:cubicBezTo>
                    <a:cubicBezTo>
                      <a:pt x="420" y="299"/>
                      <a:pt x="420" y="299"/>
                      <a:pt x="420" y="298"/>
                    </a:cubicBezTo>
                    <a:cubicBezTo>
                      <a:pt x="423" y="295"/>
                      <a:pt x="426" y="292"/>
                      <a:pt x="428" y="288"/>
                    </a:cubicBezTo>
                    <a:cubicBezTo>
                      <a:pt x="431" y="285"/>
                      <a:pt x="434" y="282"/>
                      <a:pt x="436" y="280"/>
                    </a:cubicBezTo>
                    <a:cubicBezTo>
                      <a:pt x="438" y="278"/>
                      <a:pt x="441" y="275"/>
                      <a:pt x="444" y="273"/>
                    </a:cubicBezTo>
                    <a:cubicBezTo>
                      <a:pt x="445" y="272"/>
                      <a:pt x="445" y="272"/>
                      <a:pt x="445" y="272"/>
                    </a:cubicBezTo>
                    <a:cubicBezTo>
                      <a:pt x="445" y="272"/>
                      <a:pt x="446" y="271"/>
                      <a:pt x="447" y="271"/>
                    </a:cubicBezTo>
                    <a:cubicBezTo>
                      <a:pt x="448" y="270"/>
                      <a:pt x="448" y="270"/>
                      <a:pt x="448" y="270"/>
                    </a:cubicBezTo>
                    <a:cubicBezTo>
                      <a:pt x="449" y="270"/>
                      <a:pt x="449" y="269"/>
                      <a:pt x="450" y="269"/>
                    </a:cubicBezTo>
                    <a:cubicBezTo>
                      <a:pt x="453" y="267"/>
                      <a:pt x="453" y="267"/>
                      <a:pt x="453" y="267"/>
                    </a:cubicBezTo>
                    <a:cubicBezTo>
                      <a:pt x="453" y="267"/>
                      <a:pt x="454" y="267"/>
                      <a:pt x="454" y="267"/>
                    </a:cubicBezTo>
                    <a:cubicBezTo>
                      <a:pt x="454" y="267"/>
                      <a:pt x="455" y="267"/>
                      <a:pt x="455" y="267"/>
                    </a:cubicBezTo>
                    <a:cubicBezTo>
                      <a:pt x="457" y="266"/>
                      <a:pt x="457" y="266"/>
                      <a:pt x="457" y="266"/>
                    </a:cubicBezTo>
                    <a:cubicBezTo>
                      <a:pt x="457" y="268"/>
                      <a:pt x="457" y="268"/>
                      <a:pt x="457" y="268"/>
                    </a:cubicBezTo>
                    <a:lnTo>
                      <a:pt x="457" y="27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17"/>
              <p:cNvSpPr>
                <a:spLocks/>
              </p:cNvSpPr>
              <p:nvPr/>
            </p:nvSpPr>
            <p:spPr bwMode="auto">
              <a:xfrm>
                <a:off x="2652713" y="3106738"/>
                <a:ext cx="2860675" cy="1703388"/>
              </a:xfrm>
              <a:custGeom>
                <a:avLst/>
                <a:gdLst>
                  <a:gd name="T0" fmla="*/ 60 w 756"/>
                  <a:gd name="T1" fmla="*/ 380 h 450"/>
                  <a:gd name="T2" fmla="*/ 95 w 756"/>
                  <a:gd name="T3" fmla="*/ 351 h 450"/>
                  <a:gd name="T4" fmla="*/ 135 w 756"/>
                  <a:gd name="T5" fmla="*/ 320 h 450"/>
                  <a:gd name="T6" fmla="*/ 139 w 756"/>
                  <a:gd name="T7" fmla="*/ 320 h 450"/>
                  <a:gd name="T8" fmla="*/ 122 w 756"/>
                  <a:gd name="T9" fmla="*/ 261 h 450"/>
                  <a:gd name="T10" fmla="*/ 120 w 756"/>
                  <a:gd name="T11" fmla="*/ 249 h 450"/>
                  <a:gd name="T12" fmla="*/ 143 w 756"/>
                  <a:gd name="T13" fmla="*/ 313 h 450"/>
                  <a:gd name="T14" fmla="*/ 174 w 756"/>
                  <a:gd name="T15" fmla="*/ 336 h 450"/>
                  <a:gd name="T16" fmla="*/ 200 w 756"/>
                  <a:gd name="T17" fmla="*/ 324 h 450"/>
                  <a:gd name="T18" fmla="*/ 204 w 756"/>
                  <a:gd name="T19" fmla="*/ 319 h 450"/>
                  <a:gd name="T20" fmla="*/ 215 w 756"/>
                  <a:gd name="T21" fmla="*/ 224 h 450"/>
                  <a:gd name="T22" fmla="*/ 199 w 756"/>
                  <a:gd name="T23" fmla="*/ 184 h 450"/>
                  <a:gd name="T24" fmla="*/ 202 w 756"/>
                  <a:gd name="T25" fmla="*/ 175 h 450"/>
                  <a:gd name="T26" fmla="*/ 208 w 756"/>
                  <a:gd name="T27" fmla="*/ 181 h 450"/>
                  <a:gd name="T28" fmla="*/ 225 w 756"/>
                  <a:gd name="T29" fmla="*/ 235 h 450"/>
                  <a:gd name="T30" fmla="*/ 269 w 756"/>
                  <a:gd name="T31" fmla="*/ 180 h 450"/>
                  <a:gd name="T32" fmla="*/ 300 w 756"/>
                  <a:gd name="T33" fmla="*/ 159 h 450"/>
                  <a:gd name="T34" fmla="*/ 317 w 756"/>
                  <a:gd name="T35" fmla="*/ 152 h 450"/>
                  <a:gd name="T36" fmla="*/ 381 w 756"/>
                  <a:gd name="T37" fmla="*/ 146 h 450"/>
                  <a:gd name="T38" fmla="*/ 428 w 756"/>
                  <a:gd name="T39" fmla="*/ 157 h 450"/>
                  <a:gd name="T40" fmla="*/ 461 w 756"/>
                  <a:gd name="T41" fmla="*/ 116 h 450"/>
                  <a:gd name="T42" fmla="*/ 483 w 756"/>
                  <a:gd name="T43" fmla="*/ 98 h 450"/>
                  <a:gd name="T44" fmla="*/ 498 w 756"/>
                  <a:gd name="T45" fmla="*/ 94 h 450"/>
                  <a:gd name="T46" fmla="*/ 554 w 756"/>
                  <a:gd name="T47" fmla="*/ 78 h 450"/>
                  <a:gd name="T48" fmla="*/ 625 w 756"/>
                  <a:gd name="T49" fmla="*/ 62 h 450"/>
                  <a:gd name="T50" fmla="*/ 650 w 756"/>
                  <a:gd name="T51" fmla="*/ 62 h 450"/>
                  <a:gd name="T52" fmla="*/ 707 w 756"/>
                  <a:gd name="T53" fmla="*/ 49 h 450"/>
                  <a:gd name="T54" fmla="*/ 729 w 756"/>
                  <a:gd name="T55" fmla="*/ 37 h 450"/>
                  <a:gd name="T56" fmla="*/ 756 w 756"/>
                  <a:gd name="T57" fmla="*/ 19 h 450"/>
                  <a:gd name="T58" fmla="*/ 756 w 756"/>
                  <a:gd name="T59" fmla="*/ 8 h 450"/>
                  <a:gd name="T60" fmla="*/ 533 w 756"/>
                  <a:gd name="T61" fmla="*/ 0 h 450"/>
                  <a:gd name="T62" fmla="*/ 464 w 756"/>
                  <a:gd name="T63" fmla="*/ 5 h 450"/>
                  <a:gd name="T64" fmla="*/ 429 w 756"/>
                  <a:gd name="T65" fmla="*/ 11 h 450"/>
                  <a:gd name="T66" fmla="*/ 420 w 756"/>
                  <a:gd name="T67" fmla="*/ 14 h 450"/>
                  <a:gd name="T68" fmla="*/ 335 w 756"/>
                  <a:gd name="T69" fmla="*/ 52 h 450"/>
                  <a:gd name="T70" fmla="*/ 310 w 756"/>
                  <a:gd name="T71" fmla="*/ 60 h 450"/>
                  <a:gd name="T72" fmla="*/ 247 w 756"/>
                  <a:gd name="T73" fmla="*/ 83 h 450"/>
                  <a:gd name="T74" fmla="*/ 239 w 756"/>
                  <a:gd name="T75" fmla="*/ 88 h 450"/>
                  <a:gd name="T76" fmla="*/ 233 w 756"/>
                  <a:gd name="T77" fmla="*/ 93 h 450"/>
                  <a:gd name="T78" fmla="*/ 155 w 756"/>
                  <a:gd name="T79" fmla="*/ 158 h 450"/>
                  <a:gd name="T80" fmla="*/ 136 w 756"/>
                  <a:gd name="T81" fmla="*/ 170 h 450"/>
                  <a:gd name="T82" fmla="*/ 130 w 756"/>
                  <a:gd name="T83" fmla="*/ 172 h 450"/>
                  <a:gd name="T84" fmla="*/ 81 w 756"/>
                  <a:gd name="T85" fmla="*/ 214 h 450"/>
                  <a:gd name="T86" fmla="*/ 63 w 756"/>
                  <a:gd name="T87" fmla="*/ 241 h 450"/>
                  <a:gd name="T88" fmla="*/ 62 w 756"/>
                  <a:gd name="T89" fmla="*/ 244 h 450"/>
                  <a:gd name="T90" fmla="*/ 44 w 756"/>
                  <a:gd name="T91" fmla="*/ 303 h 450"/>
                  <a:gd name="T92" fmla="*/ 38 w 756"/>
                  <a:gd name="T93" fmla="*/ 312 h 450"/>
                  <a:gd name="T94" fmla="*/ 1 w 756"/>
                  <a:gd name="T95" fmla="*/ 414 h 450"/>
                  <a:gd name="T96" fmla="*/ 3 w 756"/>
                  <a:gd name="T97" fmla="*/ 421 h 450"/>
                  <a:gd name="T98" fmla="*/ 10 w 756"/>
                  <a:gd name="T99" fmla="*/ 432 h 450"/>
                  <a:gd name="T100" fmla="*/ 19 w 756"/>
                  <a:gd name="T101" fmla="*/ 444 h 450"/>
                  <a:gd name="T102" fmla="*/ 26 w 756"/>
                  <a:gd name="T103" fmla="*/ 438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56" h="450">
                    <a:moveTo>
                      <a:pt x="44" y="399"/>
                    </a:moveTo>
                    <a:cubicBezTo>
                      <a:pt x="48" y="395"/>
                      <a:pt x="51" y="390"/>
                      <a:pt x="55" y="386"/>
                    </a:cubicBezTo>
                    <a:cubicBezTo>
                      <a:pt x="58" y="381"/>
                      <a:pt x="58" y="381"/>
                      <a:pt x="58" y="381"/>
                    </a:cubicBezTo>
                    <a:cubicBezTo>
                      <a:pt x="60" y="380"/>
                      <a:pt x="60" y="380"/>
                      <a:pt x="60" y="380"/>
                    </a:cubicBezTo>
                    <a:cubicBezTo>
                      <a:pt x="60" y="379"/>
                      <a:pt x="60" y="379"/>
                      <a:pt x="61" y="379"/>
                    </a:cubicBezTo>
                    <a:cubicBezTo>
                      <a:pt x="63" y="377"/>
                      <a:pt x="65" y="375"/>
                      <a:pt x="67" y="372"/>
                    </a:cubicBezTo>
                    <a:cubicBezTo>
                      <a:pt x="71" y="369"/>
                      <a:pt x="76" y="365"/>
                      <a:pt x="81" y="361"/>
                    </a:cubicBezTo>
                    <a:cubicBezTo>
                      <a:pt x="86" y="357"/>
                      <a:pt x="91" y="354"/>
                      <a:pt x="95" y="351"/>
                    </a:cubicBezTo>
                    <a:cubicBezTo>
                      <a:pt x="98" y="349"/>
                      <a:pt x="100" y="347"/>
                      <a:pt x="103" y="345"/>
                    </a:cubicBezTo>
                    <a:cubicBezTo>
                      <a:pt x="109" y="341"/>
                      <a:pt x="115" y="337"/>
                      <a:pt x="120" y="333"/>
                    </a:cubicBezTo>
                    <a:cubicBezTo>
                      <a:pt x="123" y="330"/>
                      <a:pt x="126" y="328"/>
                      <a:pt x="129" y="326"/>
                    </a:cubicBezTo>
                    <a:cubicBezTo>
                      <a:pt x="131" y="324"/>
                      <a:pt x="133" y="322"/>
                      <a:pt x="135" y="320"/>
                    </a:cubicBezTo>
                    <a:cubicBezTo>
                      <a:pt x="136" y="319"/>
                      <a:pt x="136" y="319"/>
                      <a:pt x="136" y="319"/>
                    </a:cubicBezTo>
                    <a:cubicBezTo>
                      <a:pt x="136" y="319"/>
                      <a:pt x="136" y="319"/>
                      <a:pt x="136" y="319"/>
                    </a:cubicBezTo>
                    <a:cubicBezTo>
                      <a:pt x="137" y="318"/>
                      <a:pt x="137" y="318"/>
                      <a:pt x="137" y="318"/>
                    </a:cubicBezTo>
                    <a:cubicBezTo>
                      <a:pt x="139" y="320"/>
                      <a:pt x="139" y="320"/>
                      <a:pt x="139" y="320"/>
                    </a:cubicBezTo>
                    <a:cubicBezTo>
                      <a:pt x="143" y="316"/>
                      <a:pt x="143" y="316"/>
                      <a:pt x="143" y="316"/>
                    </a:cubicBezTo>
                    <a:cubicBezTo>
                      <a:pt x="142" y="315"/>
                      <a:pt x="142" y="315"/>
                      <a:pt x="141" y="314"/>
                    </a:cubicBezTo>
                    <a:cubicBezTo>
                      <a:pt x="138" y="308"/>
                      <a:pt x="135" y="301"/>
                      <a:pt x="132" y="293"/>
                    </a:cubicBezTo>
                    <a:cubicBezTo>
                      <a:pt x="128" y="283"/>
                      <a:pt x="124" y="272"/>
                      <a:pt x="122" y="261"/>
                    </a:cubicBezTo>
                    <a:cubicBezTo>
                      <a:pt x="121" y="257"/>
                      <a:pt x="121" y="254"/>
                      <a:pt x="120" y="252"/>
                    </a:cubicBezTo>
                    <a:cubicBezTo>
                      <a:pt x="120" y="251"/>
                      <a:pt x="120" y="250"/>
                      <a:pt x="120" y="249"/>
                    </a:cubicBezTo>
                    <a:cubicBezTo>
                      <a:pt x="120" y="249"/>
                      <a:pt x="120" y="249"/>
                      <a:pt x="120" y="249"/>
                    </a:cubicBezTo>
                    <a:cubicBezTo>
                      <a:pt x="120" y="249"/>
                      <a:pt x="120" y="249"/>
                      <a:pt x="120" y="249"/>
                    </a:cubicBezTo>
                    <a:cubicBezTo>
                      <a:pt x="120" y="250"/>
                      <a:pt x="120" y="251"/>
                      <a:pt x="121" y="252"/>
                    </a:cubicBezTo>
                    <a:cubicBezTo>
                      <a:pt x="121" y="254"/>
                      <a:pt x="121" y="257"/>
                      <a:pt x="122" y="261"/>
                    </a:cubicBezTo>
                    <a:cubicBezTo>
                      <a:pt x="125" y="272"/>
                      <a:pt x="129" y="283"/>
                      <a:pt x="133" y="293"/>
                    </a:cubicBezTo>
                    <a:cubicBezTo>
                      <a:pt x="136" y="300"/>
                      <a:pt x="139" y="307"/>
                      <a:pt x="143" y="313"/>
                    </a:cubicBezTo>
                    <a:cubicBezTo>
                      <a:pt x="148" y="321"/>
                      <a:pt x="153" y="327"/>
                      <a:pt x="159" y="331"/>
                    </a:cubicBezTo>
                    <a:cubicBezTo>
                      <a:pt x="161" y="332"/>
                      <a:pt x="163" y="333"/>
                      <a:pt x="165" y="334"/>
                    </a:cubicBezTo>
                    <a:cubicBezTo>
                      <a:pt x="167" y="335"/>
                      <a:pt x="169" y="335"/>
                      <a:pt x="171" y="336"/>
                    </a:cubicBezTo>
                    <a:cubicBezTo>
                      <a:pt x="172" y="336"/>
                      <a:pt x="173" y="336"/>
                      <a:pt x="174" y="336"/>
                    </a:cubicBezTo>
                    <a:cubicBezTo>
                      <a:pt x="177" y="336"/>
                      <a:pt x="180" y="335"/>
                      <a:pt x="183" y="334"/>
                    </a:cubicBezTo>
                    <a:cubicBezTo>
                      <a:pt x="187" y="333"/>
                      <a:pt x="191" y="331"/>
                      <a:pt x="194" y="328"/>
                    </a:cubicBezTo>
                    <a:cubicBezTo>
                      <a:pt x="196" y="327"/>
                      <a:pt x="196" y="327"/>
                      <a:pt x="196" y="327"/>
                    </a:cubicBezTo>
                    <a:cubicBezTo>
                      <a:pt x="200" y="324"/>
                      <a:pt x="200" y="324"/>
                      <a:pt x="200" y="324"/>
                    </a:cubicBezTo>
                    <a:cubicBezTo>
                      <a:pt x="200" y="323"/>
                      <a:pt x="200" y="323"/>
                      <a:pt x="200" y="323"/>
                    </a:cubicBezTo>
                    <a:cubicBezTo>
                      <a:pt x="202" y="321"/>
                      <a:pt x="202" y="321"/>
                      <a:pt x="202" y="321"/>
                    </a:cubicBezTo>
                    <a:cubicBezTo>
                      <a:pt x="202" y="321"/>
                      <a:pt x="202" y="321"/>
                      <a:pt x="203" y="320"/>
                    </a:cubicBezTo>
                    <a:cubicBezTo>
                      <a:pt x="203" y="320"/>
                      <a:pt x="204" y="319"/>
                      <a:pt x="204" y="319"/>
                    </a:cubicBezTo>
                    <a:cubicBezTo>
                      <a:pt x="210" y="312"/>
                      <a:pt x="214" y="305"/>
                      <a:pt x="217" y="296"/>
                    </a:cubicBezTo>
                    <a:cubicBezTo>
                      <a:pt x="219" y="288"/>
                      <a:pt x="220" y="279"/>
                      <a:pt x="220" y="270"/>
                    </a:cubicBezTo>
                    <a:cubicBezTo>
                      <a:pt x="221" y="262"/>
                      <a:pt x="220" y="254"/>
                      <a:pt x="219" y="246"/>
                    </a:cubicBezTo>
                    <a:cubicBezTo>
                      <a:pt x="218" y="239"/>
                      <a:pt x="217" y="231"/>
                      <a:pt x="215" y="224"/>
                    </a:cubicBezTo>
                    <a:cubicBezTo>
                      <a:pt x="211" y="209"/>
                      <a:pt x="207" y="198"/>
                      <a:pt x="204" y="193"/>
                    </a:cubicBezTo>
                    <a:cubicBezTo>
                      <a:pt x="203" y="189"/>
                      <a:pt x="201" y="187"/>
                      <a:pt x="200" y="185"/>
                    </a:cubicBezTo>
                    <a:cubicBezTo>
                      <a:pt x="200" y="184"/>
                      <a:pt x="200" y="184"/>
                      <a:pt x="200" y="184"/>
                    </a:cubicBezTo>
                    <a:cubicBezTo>
                      <a:pt x="199" y="184"/>
                      <a:pt x="199" y="184"/>
                      <a:pt x="199" y="184"/>
                    </a:cubicBezTo>
                    <a:cubicBezTo>
                      <a:pt x="198" y="183"/>
                      <a:pt x="198" y="183"/>
                      <a:pt x="198" y="183"/>
                    </a:cubicBezTo>
                    <a:cubicBezTo>
                      <a:pt x="198" y="182"/>
                      <a:pt x="197" y="180"/>
                      <a:pt x="198" y="179"/>
                    </a:cubicBezTo>
                    <a:cubicBezTo>
                      <a:pt x="198" y="178"/>
                      <a:pt x="199" y="177"/>
                      <a:pt x="200" y="176"/>
                    </a:cubicBezTo>
                    <a:cubicBezTo>
                      <a:pt x="200" y="175"/>
                      <a:pt x="201" y="175"/>
                      <a:pt x="202" y="175"/>
                    </a:cubicBezTo>
                    <a:cubicBezTo>
                      <a:pt x="204" y="175"/>
                      <a:pt x="205" y="176"/>
                      <a:pt x="206" y="177"/>
                    </a:cubicBezTo>
                    <a:cubicBezTo>
                      <a:pt x="207" y="178"/>
                      <a:pt x="207" y="178"/>
                      <a:pt x="207" y="178"/>
                    </a:cubicBezTo>
                    <a:cubicBezTo>
                      <a:pt x="207" y="179"/>
                      <a:pt x="207" y="179"/>
                      <a:pt x="207" y="179"/>
                    </a:cubicBezTo>
                    <a:cubicBezTo>
                      <a:pt x="208" y="181"/>
                      <a:pt x="208" y="181"/>
                      <a:pt x="208" y="181"/>
                    </a:cubicBezTo>
                    <a:cubicBezTo>
                      <a:pt x="209" y="182"/>
                      <a:pt x="211" y="185"/>
                      <a:pt x="213" y="190"/>
                    </a:cubicBezTo>
                    <a:cubicBezTo>
                      <a:pt x="215" y="196"/>
                      <a:pt x="219" y="208"/>
                      <a:pt x="223" y="222"/>
                    </a:cubicBezTo>
                    <a:cubicBezTo>
                      <a:pt x="223" y="224"/>
                      <a:pt x="223" y="226"/>
                      <a:pt x="224" y="228"/>
                    </a:cubicBezTo>
                    <a:cubicBezTo>
                      <a:pt x="225" y="235"/>
                      <a:pt x="225" y="235"/>
                      <a:pt x="225" y="235"/>
                    </a:cubicBezTo>
                    <a:cubicBezTo>
                      <a:pt x="229" y="228"/>
                      <a:pt x="229" y="228"/>
                      <a:pt x="229" y="228"/>
                    </a:cubicBezTo>
                    <a:cubicBezTo>
                      <a:pt x="232" y="224"/>
                      <a:pt x="235" y="220"/>
                      <a:pt x="239" y="215"/>
                    </a:cubicBezTo>
                    <a:cubicBezTo>
                      <a:pt x="242" y="210"/>
                      <a:pt x="247" y="204"/>
                      <a:pt x="252" y="198"/>
                    </a:cubicBezTo>
                    <a:cubicBezTo>
                      <a:pt x="258" y="191"/>
                      <a:pt x="264" y="186"/>
                      <a:pt x="269" y="180"/>
                    </a:cubicBezTo>
                    <a:cubicBezTo>
                      <a:pt x="278" y="173"/>
                      <a:pt x="284" y="168"/>
                      <a:pt x="292" y="163"/>
                    </a:cubicBezTo>
                    <a:cubicBezTo>
                      <a:pt x="293" y="162"/>
                      <a:pt x="295" y="161"/>
                      <a:pt x="296" y="160"/>
                    </a:cubicBezTo>
                    <a:cubicBezTo>
                      <a:pt x="297" y="160"/>
                      <a:pt x="298" y="160"/>
                      <a:pt x="298" y="159"/>
                    </a:cubicBezTo>
                    <a:cubicBezTo>
                      <a:pt x="299" y="159"/>
                      <a:pt x="299" y="159"/>
                      <a:pt x="300" y="159"/>
                    </a:cubicBezTo>
                    <a:cubicBezTo>
                      <a:pt x="301" y="158"/>
                      <a:pt x="303" y="157"/>
                      <a:pt x="305" y="156"/>
                    </a:cubicBezTo>
                    <a:cubicBezTo>
                      <a:pt x="307" y="155"/>
                      <a:pt x="309" y="154"/>
                      <a:pt x="311" y="154"/>
                    </a:cubicBezTo>
                    <a:cubicBezTo>
                      <a:pt x="312" y="153"/>
                      <a:pt x="312" y="153"/>
                      <a:pt x="312" y="153"/>
                    </a:cubicBezTo>
                    <a:cubicBezTo>
                      <a:pt x="317" y="152"/>
                      <a:pt x="317" y="152"/>
                      <a:pt x="317" y="152"/>
                    </a:cubicBezTo>
                    <a:cubicBezTo>
                      <a:pt x="320" y="151"/>
                      <a:pt x="320" y="151"/>
                      <a:pt x="320" y="151"/>
                    </a:cubicBezTo>
                    <a:cubicBezTo>
                      <a:pt x="329" y="149"/>
                      <a:pt x="340" y="148"/>
                      <a:pt x="351" y="147"/>
                    </a:cubicBezTo>
                    <a:cubicBezTo>
                      <a:pt x="356" y="146"/>
                      <a:pt x="362" y="146"/>
                      <a:pt x="368" y="146"/>
                    </a:cubicBezTo>
                    <a:cubicBezTo>
                      <a:pt x="372" y="146"/>
                      <a:pt x="377" y="146"/>
                      <a:pt x="381" y="146"/>
                    </a:cubicBezTo>
                    <a:cubicBezTo>
                      <a:pt x="394" y="147"/>
                      <a:pt x="403" y="149"/>
                      <a:pt x="411" y="151"/>
                    </a:cubicBezTo>
                    <a:cubicBezTo>
                      <a:pt x="415" y="152"/>
                      <a:pt x="420" y="154"/>
                      <a:pt x="425" y="157"/>
                    </a:cubicBezTo>
                    <a:cubicBezTo>
                      <a:pt x="426" y="158"/>
                      <a:pt x="426" y="158"/>
                      <a:pt x="426" y="158"/>
                    </a:cubicBezTo>
                    <a:cubicBezTo>
                      <a:pt x="428" y="157"/>
                      <a:pt x="428" y="157"/>
                      <a:pt x="428" y="157"/>
                    </a:cubicBezTo>
                    <a:cubicBezTo>
                      <a:pt x="429" y="156"/>
                      <a:pt x="432" y="153"/>
                      <a:pt x="435" y="150"/>
                    </a:cubicBezTo>
                    <a:cubicBezTo>
                      <a:pt x="438" y="146"/>
                      <a:pt x="441" y="142"/>
                      <a:pt x="446" y="135"/>
                    </a:cubicBezTo>
                    <a:cubicBezTo>
                      <a:pt x="448" y="134"/>
                      <a:pt x="449" y="133"/>
                      <a:pt x="450" y="131"/>
                    </a:cubicBezTo>
                    <a:cubicBezTo>
                      <a:pt x="453" y="127"/>
                      <a:pt x="457" y="122"/>
                      <a:pt x="461" y="116"/>
                    </a:cubicBezTo>
                    <a:cubicBezTo>
                      <a:pt x="464" y="113"/>
                      <a:pt x="467" y="109"/>
                      <a:pt x="471" y="106"/>
                    </a:cubicBezTo>
                    <a:cubicBezTo>
                      <a:pt x="473" y="104"/>
                      <a:pt x="475" y="102"/>
                      <a:pt x="477" y="101"/>
                    </a:cubicBezTo>
                    <a:cubicBezTo>
                      <a:pt x="478" y="100"/>
                      <a:pt x="480" y="99"/>
                      <a:pt x="481" y="99"/>
                    </a:cubicBezTo>
                    <a:cubicBezTo>
                      <a:pt x="481" y="98"/>
                      <a:pt x="482" y="98"/>
                      <a:pt x="483" y="98"/>
                    </a:cubicBezTo>
                    <a:cubicBezTo>
                      <a:pt x="483" y="98"/>
                      <a:pt x="483" y="98"/>
                      <a:pt x="484" y="98"/>
                    </a:cubicBezTo>
                    <a:cubicBezTo>
                      <a:pt x="484" y="98"/>
                      <a:pt x="484" y="98"/>
                      <a:pt x="484" y="98"/>
                    </a:cubicBezTo>
                    <a:cubicBezTo>
                      <a:pt x="485" y="97"/>
                      <a:pt x="485" y="97"/>
                      <a:pt x="485" y="97"/>
                    </a:cubicBezTo>
                    <a:cubicBezTo>
                      <a:pt x="489" y="96"/>
                      <a:pt x="493" y="95"/>
                      <a:pt x="498" y="94"/>
                    </a:cubicBezTo>
                    <a:cubicBezTo>
                      <a:pt x="500" y="93"/>
                      <a:pt x="500" y="93"/>
                      <a:pt x="500" y="93"/>
                    </a:cubicBezTo>
                    <a:cubicBezTo>
                      <a:pt x="515" y="89"/>
                      <a:pt x="515" y="89"/>
                      <a:pt x="515" y="89"/>
                    </a:cubicBezTo>
                    <a:cubicBezTo>
                      <a:pt x="548" y="80"/>
                      <a:pt x="548" y="80"/>
                      <a:pt x="548" y="80"/>
                    </a:cubicBezTo>
                    <a:cubicBezTo>
                      <a:pt x="554" y="78"/>
                      <a:pt x="554" y="78"/>
                      <a:pt x="554" y="78"/>
                    </a:cubicBezTo>
                    <a:cubicBezTo>
                      <a:pt x="563" y="76"/>
                      <a:pt x="573" y="73"/>
                      <a:pt x="582" y="71"/>
                    </a:cubicBezTo>
                    <a:cubicBezTo>
                      <a:pt x="593" y="68"/>
                      <a:pt x="605" y="65"/>
                      <a:pt x="616" y="63"/>
                    </a:cubicBezTo>
                    <a:cubicBezTo>
                      <a:pt x="617" y="63"/>
                      <a:pt x="617" y="63"/>
                      <a:pt x="617" y="63"/>
                    </a:cubicBezTo>
                    <a:cubicBezTo>
                      <a:pt x="619" y="62"/>
                      <a:pt x="622" y="62"/>
                      <a:pt x="625" y="62"/>
                    </a:cubicBezTo>
                    <a:cubicBezTo>
                      <a:pt x="626" y="61"/>
                      <a:pt x="626" y="61"/>
                      <a:pt x="626" y="61"/>
                    </a:cubicBezTo>
                    <a:cubicBezTo>
                      <a:pt x="629" y="62"/>
                      <a:pt x="629" y="62"/>
                      <a:pt x="629" y="62"/>
                    </a:cubicBezTo>
                    <a:cubicBezTo>
                      <a:pt x="634" y="62"/>
                      <a:pt x="634" y="62"/>
                      <a:pt x="634" y="62"/>
                    </a:cubicBezTo>
                    <a:cubicBezTo>
                      <a:pt x="640" y="62"/>
                      <a:pt x="645" y="62"/>
                      <a:pt x="650" y="62"/>
                    </a:cubicBezTo>
                    <a:cubicBezTo>
                      <a:pt x="651" y="62"/>
                      <a:pt x="651" y="62"/>
                      <a:pt x="651" y="62"/>
                    </a:cubicBezTo>
                    <a:cubicBezTo>
                      <a:pt x="661" y="62"/>
                      <a:pt x="672" y="62"/>
                      <a:pt x="682" y="60"/>
                    </a:cubicBezTo>
                    <a:cubicBezTo>
                      <a:pt x="688" y="59"/>
                      <a:pt x="692" y="57"/>
                      <a:pt x="696" y="55"/>
                    </a:cubicBezTo>
                    <a:cubicBezTo>
                      <a:pt x="700" y="53"/>
                      <a:pt x="703" y="51"/>
                      <a:pt x="707" y="49"/>
                    </a:cubicBezTo>
                    <a:cubicBezTo>
                      <a:pt x="708" y="49"/>
                      <a:pt x="708" y="49"/>
                      <a:pt x="708" y="49"/>
                    </a:cubicBezTo>
                    <a:cubicBezTo>
                      <a:pt x="710" y="47"/>
                      <a:pt x="713" y="46"/>
                      <a:pt x="716" y="44"/>
                    </a:cubicBezTo>
                    <a:cubicBezTo>
                      <a:pt x="717" y="44"/>
                      <a:pt x="720" y="42"/>
                      <a:pt x="720" y="42"/>
                    </a:cubicBezTo>
                    <a:cubicBezTo>
                      <a:pt x="723" y="40"/>
                      <a:pt x="726" y="38"/>
                      <a:pt x="729" y="37"/>
                    </a:cubicBezTo>
                    <a:cubicBezTo>
                      <a:pt x="737" y="31"/>
                      <a:pt x="737" y="31"/>
                      <a:pt x="737" y="31"/>
                    </a:cubicBezTo>
                    <a:cubicBezTo>
                      <a:pt x="744" y="27"/>
                      <a:pt x="744" y="27"/>
                      <a:pt x="744" y="27"/>
                    </a:cubicBezTo>
                    <a:cubicBezTo>
                      <a:pt x="749" y="24"/>
                      <a:pt x="752" y="22"/>
                      <a:pt x="755" y="20"/>
                    </a:cubicBezTo>
                    <a:cubicBezTo>
                      <a:pt x="756" y="19"/>
                      <a:pt x="756" y="19"/>
                      <a:pt x="756" y="19"/>
                    </a:cubicBezTo>
                    <a:cubicBezTo>
                      <a:pt x="756" y="14"/>
                      <a:pt x="756" y="14"/>
                      <a:pt x="756" y="14"/>
                    </a:cubicBezTo>
                    <a:cubicBezTo>
                      <a:pt x="756" y="14"/>
                      <a:pt x="756" y="14"/>
                      <a:pt x="756" y="14"/>
                    </a:cubicBezTo>
                    <a:cubicBezTo>
                      <a:pt x="756" y="11"/>
                      <a:pt x="756" y="11"/>
                      <a:pt x="756" y="11"/>
                    </a:cubicBezTo>
                    <a:cubicBezTo>
                      <a:pt x="756" y="8"/>
                      <a:pt x="756" y="8"/>
                      <a:pt x="756" y="8"/>
                    </a:cubicBezTo>
                    <a:cubicBezTo>
                      <a:pt x="753" y="8"/>
                      <a:pt x="753" y="8"/>
                      <a:pt x="753" y="8"/>
                    </a:cubicBezTo>
                    <a:cubicBezTo>
                      <a:pt x="742" y="9"/>
                      <a:pt x="701" y="11"/>
                      <a:pt x="655" y="11"/>
                    </a:cubicBezTo>
                    <a:cubicBezTo>
                      <a:pt x="604" y="11"/>
                      <a:pt x="566" y="8"/>
                      <a:pt x="541" y="2"/>
                    </a:cubicBezTo>
                    <a:cubicBezTo>
                      <a:pt x="537" y="1"/>
                      <a:pt x="535" y="0"/>
                      <a:pt x="533" y="0"/>
                    </a:cubicBezTo>
                    <a:cubicBezTo>
                      <a:pt x="531" y="0"/>
                      <a:pt x="530" y="1"/>
                      <a:pt x="529" y="1"/>
                    </a:cubicBezTo>
                    <a:cubicBezTo>
                      <a:pt x="528" y="1"/>
                      <a:pt x="527" y="2"/>
                      <a:pt x="525" y="2"/>
                    </a:cubicBezTo>
                    <a:cubicBezTo>
                      <a:pt x="514" y="2"/>
                      <a:pt x="494" y="2"/>
                      <a:pt x="468" y="4"/>
                    </a:cubicBezTo>
                    <a:cubicBezTo>
                      <a:pt x="464" y="5"/>
                      <a:pt x="464" y="5"/>
                      <a:pt x="464" y="5"/>
                    </a:cubicBezTo>
                    <a:cubicBezTo>
                      <a:pt x="459" y="5"/>
                      <a:pt x="459" y="5"/>
                      <a:pt x="459" y="5"/>
                    </a:cubicBezTo>
                    <a:cubicBezTo>
                      <a:pt x="456" y="6"/>
                      <a:pt x="454" y="6"/>
                      <a:pt x="451" y="6"/>
                    </a:cubicBezTo>
                    <a:cubicBezTo>
                      <a:pt x="449" y="7"/>
                      <a:pt x="449" y="7"/>
                      <a:pt x="449" y="7"/>
                    </a:cubicBezTo>
                    <a:cubicBezTo>
                      <a:pt x="442" y="8"/>
                      <a:pt x="435" y="9"/>
                      <a:pt x="429" y="11"/>
                    </a:cubicBezTo>
                    <a:cubicBezTo>
                      <a:pt x="428" y="11"/>
                      <a:pt x="428" y="11"/>
                      <a:pt x="428" y="11"/>
                    </a:cubicBezTo>
                    <a:cubicBezTo>
                      <a:pt x="427" y="11"/>
                      <a:pt x="427" y="12"/>
                      <a:pt x="427" y="12"/>
                    </a:cubicBezTo>
                    <a:cubicBezTo>
                      <a:pt x="424" y="13"/>
                      <a:pt x="424" y="13"/>
                      <a:pt x="424" y="13"/>
                    </a:cubicBezTo>
                    <a:cubicBezTo>
                      <a:pt x="423" y="13"/>
                      <a:pt x="422" y="14"/>
                      <a:pt x="420" y="14"/>
                    </a:cubicBezTo>
                    <a:cubicBezTo>
                      <a:pt x="420" y="14"/>
                      <a:pt x="419" y="15"/>
                      <a:pt x="419" y="15"/>
                    </a:cubicBezTo>
                    <a:cubicBezTo>
                      <a:pt x="408" y="20"/>
                      <a:pt x="408" y="20"/>
                      <a:pt x="408" y="20"/>
                    </a:cubicBezTo>
                    <a:cubicBezTo>
                      <a:pt x="385" y="30"/>
                      <a:pt x="385" y="30"/>
                      <a:pt x="385" y="30"/>
                    </a:cubicBezTo>
                    <a:cubicBezTo>
                      <a:pt x="370" y="37"/>
                      <a:pt x="353" y="44"/>
                      <a:pt x="335" y="52"/>
                    </a:cubicBezTo>
                    <a:cubicBezTo>
                      <a:pt x="330" y="53"/>
                      <a:pt x="326" y="55"/>
                      <a:pt x="321" y="57"/>
                    </a:cubicBezTo>
                    <a:cubicBezTo>
                      <a:pt x="317" y="58"/>
                      <a:pt x="317" y="58"/>
                      <a:pt x="317" y="58"/>
                    </a:cubicBezTo>
                    <a:cubicBezTo>
                      <a:pt x="314" y="59"/>
                      <a:pt x="314" y="59"/>
                      <a:pt x="314" y="59"/>
                    </a:cubicBezTo>
                    <a:cubicBezTo>
                      <a:pt x="313" y="59"/>
                      <a:pt x="311" y="60"/>
                      <a:pt x="310" y="60"/>
                    </a:cubicBezTo>
                    <a:cubicBezTo>
                      <a:pt x="309" y="60"/>
                      <a:pt x="308" y="61"/>
                      <a:pt x="306" y="61"/>
                    </a:cubicBezTo>
                    <a:cubicBezTo>
                      <a:pt x="297" y="64"/>
                      <a:pt x="287" y="67"/>
                      <a:pt x="277" y="70"/>
                    </a:cubicBezTo>
                    <a:cubicBezTo>
                      <a:pt x="266" y="74"/>
                      <a:pt x="257" y="78"/>
                      <a:pt x="248" y="83"/>
                    </a:cubicBezTo>
                    <a:cubicBezTo>
                      <a:pt x="247" y="83"/>
                      <a:pt x="247" y="83"/>
                      <a:pt x="247" y="83"/>
                    </a:cubicBezTo>
                    <a:cubicBezTo>
                      <a:pt x="245" y="84"/>
                      <a:pt x="243" y="85"/>
                      <a:pt x="242" y="86"/>
                    </a:cubicBezTo>
                    <a:cubicBezTo>
                      <a:pt x="241" y="87"/>
                      <a:pt x="241" y="87"/>
                      <a:pt x="241" y="87"/>
                    </a:cubicBezTo>
                    <a:cubicBezTo>
                      <a:pt x="241" y="87"/>
                      <a:pt x="240" y="87"/>
                      <a:pt x="240" y="87"/>
                    </a:cubicBezTo>
                    <a:cubicBezTo>
                      <a:pt x="239" y="88"/>
                      <a:pt x="239" y="88"/>
                      <a:pt x="239" y="88"/>
                    </a:cubicBezTo>
                    <a:cubicBezTo>
                      <a:pt x="237" y="89"/>
                      <a:pt x="237" y="89"/>
                      <a:pt x="237" y="89"/>
                    </a:cubicBezTo>
                    <a:cubicBezTo>
                      <a:pt x="236" y="90"/>
                      <a:pt x="236" y="90"/>
                      <a:pt x="236" y="90"/>
                    </a:cubicBezTo>
                    <a:cubicBezTo>
                      <a:pt x="235" y="91"/>
                      <a:pt x="235" y="91"/>
                      <a:pt x="235" y="91"/>
                    </a:cubicBezTo>
                    <a:cubicBezTo>
                      <a:pt x="233" y="93"/>
                      <a:pt x="233" y="93"/>
                      <a:pt x="233" y="93"/>
                    </a:cubicBezTo>
                    <a:cubicBezTo>
                      <a:pt x="230" y="96"/>
                      <a:pt x="230" y="96"/>
                      <a:pt x="230" y="96"/>
                    </a:cubicBezTo>
                    <a:cubicBezTo>
                      <a:pt x="223" y="102"/>
                      <a:pt x="223" y="102"/>
                      <a:pt x="223" y="102"/>
                    </a:cubicBezTo>
                    <a:cubicBezTo>
                      <a:pt x="203" y="120"/>
                      <a:pt x="186" y="135"/>
                      <a:pt x="169" y="148"/>
                    </a:cubicBezTo>
                    <a:cubicBezTo>
                      <a:pt x="164" y="152"/>
                      <a:pt x="159" y="155"/>
                      <a:pt x="155" y="158"/>
                    </a:cubicBezTo>
                    <a:cubicBezTo>
                      <a:pt x="152" y="160"/>
                      <a:pt x="149" y="162"/>
                      <a:pt x="147" y="164"/>
                    </a:cubicBezTo>
                    <a:cubicBezTo>
                      <a:pt x="143" y="166"/>
                      <a:pt x="141" y="167"/>
                      <a:pt x="138" y="169"/>
                    </a:cubicBezTo>
                    <a:cubicBezTo>
                      <a:pt x="137" y="169"/>
                      <a:pt x="137" y="169"/>
                      <a:pt x="137" y="169"/>
                    </a:cubicBezTo>
                    <a:cubicBezTo>
                      <a:pt x="137" y="169"/>
                      <a:pt x="136" y="170"/>
                      <a:pt x="136" y="170"/>
                    </a:cubicBezTo>
                    <a:cubicBezTo>
                      <a:pt x="133" y="171"/>
                      <a:pt x="133" y="171"/>
                      <a:pt x="133" y="171"/>
                    </a:cubicBezTo>
                    <a:cubicBezTo>
                      <a:pt x="132" y="171"/>
                      <a:pt x="132" y="171"/>
                      <a:pt x="132" y="171"/>
                    </a:cubicBezTo>
                    <a:cubicBezTo>
                      <a:pt x="131" y="171"/>
                      <a:pt x="131" y="172"/>
                      <a:pt x="131" y="172"/>
                    </a:cubicBezTo>
                    <a:cubicBezTo>
                      <a:pt x="131" y="172"/>
                      <a:pt x="130" y="172"/>
                      <a:pt x="130" y="172"/>
                    </a:cubicBezTo>
                    <a:cubicBezTo>
                      <a:pt x="130" y="172"/>
                      <a:pt x="130" y="172"/>
                      <a:pt x="129" y="172"/>
                    </a:cubicBezTo>
                    <a:cubicBezTo>
                      <a:pt x="127" y="173"/>
                      <a:pt x="125" y="175"/>
                      <a:pt x="122" y="177"/>
                    </a:cubicBezTo>
                    <a:cubicBezTo>
                      <a:pt x="118" y="180"/>
                      <a:pt x="113" y="183"/>
                      <a:pt x="107" y="188"/>
                    </a:cubicBezTo>
                    <a:cubicBezTo>
                      <a:pt x="98" y="196"/>
                      <a:pt x="89" y="205"/>
                      <a:pt x="81" y="214"/>
                    </a:cubicBezTo>
                    <a:cubicBezTo>
                      <a:pt x="76" y="220"/>
                      <a:pt x="73" y="224"/>
                      <a:pt x="70" y="229"/>
                    </a:cubicBezTo>
                    <a:cubicBezTo>
                      <a:pt x="68" y="232"/>
                      <a:pt x="66" y="234"/>
                      <a:pt x="65" y="237"/>
                    </a:cubicBezTo>
                    <a:cubicBezTo>
                      <a:pt x="65" y="237"/>
                      <a:pt x="64" y="238"/>
                      <a:pt x="64" y="239"/>
                    </a:cubicBezTo>
                    <a:cubicBezTo>
                      <a:pt x="64" y="239"/>
                      <a:pt x="63" y="240"/>
                      <a:pt x="63" y="241"/>
                    </a:cubicBezTo>
                    <a:cubicBezTo>
                      <a:pt x="63" y="241"/>
                      <a:pt x="63" y="241"/>
                      <a:pt x="63" y="241"/>
                    </a:cubicBezTo>
                    <a:cubicBezTo>
                      <a:pt x="63" y="242"/>
                      <a:pt x="62" y="242"/>
                      <a:pt x="62" y="243"/>
                    </a:cubicBezTo>
                    <a:cubicBezTo>
                      <a:pt x="62" y="244"/>
                      <a:pt x="62" y="244"/>
                      <a:pt x="62" y="244"/>
                    </a:cubicBezTo>
                    <a:cubicBezTo>
                      <a:pt x="62" y="244"/>
                      <a:pt x="62" y="244"/>
                      <a:pt x="62" y="244"/>
                    </a:cubicBezTo>
                    <a:cubicBezTo>
                      <a:pt x="62" y="245"/>
                      <a:pt x="62" y="245"/>
                      <a:pt x="62" y="245"/>
                    </a:cubicBezTo>
                    <a:cubicBezTo>
                      <a:pt x="61" y="249"/>
                      <a:pt x="60" y="253"/>
                      <a:pt x="59" y="256"/>
                    </a:cubicBezTo>
                    <a:cubicBezTo>
                      <a:pt x="56" y="265"/>
                      <a:pt x="54" y="274"/>
                      <a:pt x="51" y="284"/>
                    </a:cubicBezTo>
                    <a:cubicBezTo>
                      <a:pt x="49" y="291"/>
                      <a:pt x="47" y="297"/>
                      <a:pt x="44" y="303"/>
                    </a:cubicBezTo>
                    <a:cubicBezTo>
                      <a:pt x="43" y="304"/>
                      <a:pt x="43" y="305"/>
                      <a:pt x="42" y="307"/>
                    </a:cubicBezTo>
                    <a:cubicBezTo>
                      <a:pt x="41" y="308"/>
                      <a:pt x="41" y="308"/>
                      <a:pt x="41" y="308"/>
                    </a:cubicBezTo>
                    <a:cubicBezTo>
                      <a:pt x="41" y="309"/>
                      <a:pt x="41" y="309"/>
                      <a:pt x="41" y="309"/>
                    </a:cubicBezTo>
                    <a:cubicBezTo>
                      <a:pt x="40" y="310"/>
                      <a:pt x="39" y="311"/>
                      <a:pt x="38" y="312"/>
                    </a:cubicBezTo>
                    <a:cubicBezTo>
                      <a:pt x="36" y="315"/>
                      <a:pt x="35" y="318"/>
                      <a:pt x="33" y="321"/>
                    </a:cubicBezTo>
                    <a:cubicBezTo>
                      <a:pt x="25" y="333"/>
                      <a:pt x="19" y="345"/>
                      <a:pt x="14" y="356"/>
                    </a:cubicBezTo>
                    <a:cubicBezTo>
                      <a:pt x="7" y="371"/>
                      <a:pt x="3" y="383"/>
                      <a:pt x="1" y="394"/>
                    </a:cubicBezTo>
                    <a:cubicBezTo>
                      <a:pt x="0" y="401"/>
                      <a:pt x="0" y="408"/>
                      <a:pt x="1" y="414"/>
                    </a:cubicBezTo>
                    <a:cubicBezTo>
                      <a:pt x="1" y="415"/>
                      <a:pt x="2" y="415"/>
                      <a:pt x="2" y="416"/>
                    </a:cubicBezTo>
                    <a:cubicBezTo>
                      <a:pt x="2" y="416"/>
                      <a:pt x="2" y="416"/>
                      <a:pt x="2" y="417"/>
                    </a:cubicBezTo>
                    <a:cubicBezTo>
                      <a:pt x="2" y="417"/>
                      <a:pt x="2" y="418"/>
                      <a:pt x="3" y="419"/>
                    </a:cubicBezTo>
                    <a:cubicBezTo>
                      <a:pt x="3" y="421"/>
                      <a:pt x="3" y="421"/>
                      <a:pt x="3" y="421"/>
                    </a:cubicBezTo>
                    <a:cubicBezTo>
                      <a:pt x="5" y="424"/>
                      <a:pt x="5" y="424"/>
                      <a:pt x="5" y="424"/>
                    </a:cubicBezTo>
                    <a:cubicBezTo>
                      <a:pt x="8" y="430"/>
                      <a:pt x="8" y="430"/>
                      <a:pt x="8" y="430"/>
                    </a:cubicBezTo>
                    <a:cubicBezTo>
                      <a:pt x="9" y="431"/>
                      <a:pt x="9" y="431"/>
                      <a:pt x="9" y="432"/>
                    </a:cubicBezTo>
                    <a:cubicBezTo>
                      <a:pt x="9" y="432"/>
                      <a:pt x="10" y="432"/>
                      <a:pt x="10" y="432"/>
                    </a:cubicBezTo>
                    <a:cubicBezTo>
                      <a:pt x="13" y="436"/>
                      <a:pt x="13" y="436"/>
                      <a:pt x="13" y="436"/>
                    </a:cubicBezTo>
                    <a:cubicBezTo>
                      <a:pt x="16" y="440"/>
                      <a:pt x="16" y="440"/>
                      <a:pt x="16" y="440"/>
                    </a:cubicBezTo>
                    <a:cubicBezTo>
                      <a:pt x="17" y="441"/>
                      <a:pt x="18" y="442"/>
                      <a:pt x="19" y="443"/>
                    </a:cubicBezTo>
                    <a:cubicBezTo>
                      <a:pt x="19" y="444"/>
                      <a:pt x="19" y="444"/>
                      <a:pt x="19" y="444"/>
                    </a:cubicBezTo>
                    <a:cubicBezTo>
                      <a:pt x="20" y="444"/>
                      <a:pt x="20" y="445"/>
                      <a:pt x="20" y="445"/>
                    </a:cubicBezTo>
                    <a:cubicBezTo>
                      <a:pt x="25" y="450"/>
                      <a:pt x="25" y="450"/>
                      <a:pt x="25" y="450"/>
                    </a:cubicBezTo>
                    <a:cubicBezTo>
                      <a:pt x="25" y="443"/>
                      <a:pt x="25" y="443"/>
                      <a:pt x="25" y="443"/>
                    </a:cubicBezTo>
                    <a:cubicBezTo>
                      <a:pt x="25" y="441"/>
                      <a:pt x="25" y="440"/>
                      <a:pt x="26" y="438"/>
                    </a:cubicBezTo>
                    <a:cubicBezTo>
                      <a:pt x="26" y="434"/>
                      <a:pt x="28" y="430"/>
                      <a:pt x="29" y="426"/>
                    </a:cubicBezTo>
                    <a:cubicBezTo>
                      <a:pt x="32" y="418"/>
                      <a:pt x="38" y="409"/>
                      <a:pt x="44" y="3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2536523" y="2257668"/>
              <a:ext cx="3509912" cy="1988855"/>
            </a:xfrm>
            <a:custGeom>
              <a:avLst/>
              <a:gdLst>
                <a:gd name="T0" fmla="*/ 41 w 1026"/>
                <a:gd name="T1" fmla="*/ 481 h 581"/>
                <a:gd name="T2" fmla="*/ 46 w 1026"/>
                <a:gd name="T3" fmla="*/ 292 h 581"/>
                <a:gd name="T4" fmla="*/ 35 w 1026"/>
                <a:gd name="T5" fmla="*/ 76 h 581"/>
                <a:gd name="T6" fmla="*/ 112 w 1026"/>
                <a:gd name="T7" fmla="*/ 133 h 581"/>
                <a:gd name="T8" fmla="*/ 149 w 1026"/>
                <a:gd name="T9" fmla="*/ 50 h 581"/>
                <a:gd name="T10" fmla="*/ 262 w 1026"/>
                <a:gd name="T11" fmla="*/ 3 h 581"/>
                <a:gd name="T12" fmla="*/ 271 w 1026"/>
                <a:gd name="T13" fmla="*/ 86 h 581"/>
                <a:gd name="T14" fmla="*/ 257 w 1026"/>
                <a:gd name="T15" fmla="*/ 132 h 581"/>
                <a:gd name="T16" fmla="*/ 235 w 1026"/>
                <a:gd name="T17" fmla="*/ 129 h 581"/>
                <a:gd name="T18" fmla="*/ 225 w 1026"/>
                <a:gd name="T19" fmla="*/ 113 h 581"/>
                <a:gd name="T20" fmla="*/ 204 w 1026"/>
                <a:gd name="T21" fmla="*/ 103 h 581"/>
                <a:gd name="T22" fmla="*/ 190 w 1026"/>
                <a:gd name="T23" fmla="*/ 103 h 581"/>
                <a:gd name="T24" fmla="*/ 209 w 1026"/>
                <a:gd name="T25" fmla="*/ 117 h 581"/>
                <a:gd name="T26" fmla="*/ 215 w 1026"/>
                <a:gd name="T27" fmla="*/ 129 h 581"/>
                <a:gd name="T28" fmla="*/ 212 w 1026"/>
                <a:gd name="T29" fmla="*/ 139 h 581"/>
                <a:gd name="T30" fmla="*/ 132 w 1026"/>
                <a:gd name="T31" fmla="*/ 191 h 581"/>
                <a:gd name="T32" fmla="*/ 124 w 1026"/>
                <a:gd name="T33" fmla="*/ 208 h 581"/>
                <a:gd name="T34" fmla="*/ 138 w 1026"/>
                <a:gd name="T35" fmla="*/ 296 h 581"/>
                <a:gd name="T36" fmla="*/ 65 w 1026"/>
                <a:gd name="T37" fmla="*/ 388 h 581"/>
                <a:gd name="T38" fmla="*/ 69 w 1026"/>
                <a:gd name="T39" fmla="*/ 404 h 581"/>
                <a:gd name="T40" fmla="*/ 94 w 1026"/>
                <a:gd name="T41" fmla="*/ 404 h 581"/>
                <a:gd name="T42" fmla="*/ 157 w 1026"/>
                <a:gd name="T43" fmla="*/ 453 h 581"/>
                <a:gd name="T44" fmla="*/ 133 w 1026"/>
                <a:gd name="T45" fmla="*/ 416 h 581"/>
                <a:gd name="T46" fmla="*/ 152 w 1026"/>
                <a:gd name="T47" fmla="*/ 309 h 581"/>
                <a:gd name="T48" fmla="*/ 138 w 1026"/>
                <a:gd name="T49" fmla="*/ 210 h 581"/>
                <a:gd name="T50" fmla="*/ 141 w 1026"/>
                <a:gd name="T51" fmla="*/ 201 h 581"/>
                <a:gd name="T52" fmla="*/ 221 w 1026"/>
                <a:gd name="T53" fmla="*/ 143 h 581"/>
                <a:gd name="T54" fmla="*/ 232 w 1026"/>
                <a:gd name="T55" fmla="*/ 143 h 581"/>
                <a:gd name="T56" fmla="*/ 259 w 1026"/>
                <a:gd name="T57" fmla="*/ 133 h 581"/>
                <a:gd name="T58" fmla="*/ 273 w 1026"/>
                <a:gd name="T59" fmla="*/ 93 h 581"/>
                <a:gd name="T60" fmla="*/ 380 w 1026"/>
                <a:gd name="T61" fmla="*/ 4 h 581"/>
                <a:gd name="T62" fmla="*/ 513 w 1026"/>
                <a:gd name="T63" fmla="*/ 15 h 581"/>
                <a:gd name="T64" fmla="*/ 539 w 1026"/>
                <a:gd name="T65" fmla="*/ 30 h 581"/>
                <a:gd name="T66" fmla="*/ 818 w 1026"/>
                <a:gd name="T67" fmla="*/ 107 h 581"/>
                <a:gd name="T68" fmla="*/ 870 w 1026"/>
                <a:gd name="T69" fmla="*/ 162 h 581"/>
                <a:gd name="T70" fmla="*/ 961 w 1026"/>
                <a:gd name="T71" fmla="*/ 217 h 581"/>
                <a:gd name="T72" fmla="*/ 1025 w 1026"/>
                <a:gd name="T73" fmla="*/ 344 h 581"/>
                <a:gd name="T74" fmla="*/ 1014 w 1026"/>
                <a:gd name="T75" fmla="*/ 352 h 581"/>
                <a:gd name="T76" fmla="*/ 967 w 1026"/>
                <a:gd name="T77" fmla="*/ 345 h 581"/>
                <a:gd name="T78" fmla="*/ 856 w 1026"/>
                <a:gd name="T79" fmla="*/ 344 h 581"/>
                <a:gd name="T80" fmla="*/ 830 w 1026"/>
                <a:gd name="T81" fmla="*/ 347 h 581"/>
                <a:gd name="T82" fmla="*/ 825 w 1026"/>
                <a:gd name="T83" fmla="*/ 294 h 581"/>
                <a:gd name="T84" fmla="*/ 856 w 1026"/>
                <a:gd name="T85" fmla="*/ 256 h 581"/>
                <a:gd name="T86" fmla="*/ 861 w 1026"/>
                <a:gd name="T87" fmla="*/ 229 h 581"/>
                <a:gd name="T88" fmla="*/ 834 w 1026"/>
                <a:gd name="T89" fmla="*/ 270 h 581"/>
                <a:gd name="T90" fmla="*/ 790 w 1026"/>
                <a:gd name="T91" fmla="*/ 309 h 581"/>
                <a:gd name="T92" fmla="*/ 793 w 1026"/>
                <a:gd name="T93" fmla="*/ 316 h 581"/>
                <a:gd name="T94" fmla="*/ 805 w 1026"/>
                <a:gd name="T95" fmla="*/ 357 h 581"/>
                <a:gd name="T96" fmla="*/ 686 w 1026"/>
                <a:gd name="T97" fmla="*/ 364 h 581"/>
                <a:gd name="T98" fmla="*/ 677 w 1026"/>
                <a:gd name="T99" fmla="*/ 314 h 581"/>
                <a:gd name="T100" fmla="*/ 683 w 1026"/>
                <a:gd name="T101" fmla="*/ 232 h 581"/>
                <a:gd name="T102" fmla="*/ 669 w 1026"/>
                <a:gd name="T103" fmla="*/ 346 h 581"/>
                <a:gd name="T104" fmla="*/ 698 w 1026"/>
                <a:gd name="T105" fmla="*/ 424 h 581"/>
                <a:gd name="T106" fmla="*/ 460 w 1026"/>
                <a:gd name="T107" fmla="*/ 428 h 581"/>
                <a:gd name="T108" fmla="*/ 457 w 1026"/>
                <a:gd name="T109" fmla="*/ 356 h 581"/>
                <a:gd name="T110" fmla="*/ 463 w 1026"/>
                <a:gd name="T111" fmla="*/ 283 h 581"/>
                <a:gd name="T112" fmla="*/ 450 w 1026"/>
                <a:gd name="T113" fmla="*/ 387 h 581"/>
                <a:gd name="T114" fmla="*/ 400 w 1026"/>
                <a:gd name="T115" fmla="*/ 431 h 581"/>
                <a:gd name="T116" fmla="*/ 305 w 1026"/>
                <a:gd name="T117" fmla="*/ 379 h 581"/>
                <a:gd name="T118" fmla="*/ 183 w 1026"/>
                <a:gd name="T119" fmla="*/ 502 h 581"/>
                <a:gd name="T120" fmla="*/ 103 w 1026"/>
                <a:gd name="T121" fmla="*/ 567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6" h="581">
                  <a:moveTo>
                    <a:pt x="84" y="579"/>
                  </a:moveTo>
                  <a:cubicBezTo>
                    <a:pt x="82" y="578"/>
                    <a:pt x="81" y="576"/>
                    <a:pt x="80" y="574"/>
                  </a:cubicBezTo>
                  <a:cubicBezTo>
                    <a:pt x="77" y="572"/>
                    <a:pt x="73" y="567"/>
                    <a:pt x="69" y="560"/>
                  </a:cubicBezTo>
                  <a:cubicBezTo>
                    <a:pt x="65" y="553"/>
                    <a:pt x="62" y="546"/>
                    <a:pt x="58" y="539"/>
                  </a:cubicBezTo>
                  <a:cubicBezTo>
                    <a:pt x="56" y="534"/>
                    <a:pt x="54" y="530"/>
                    <a:pt x="53" y="526"/>
                  </a:cubicBezTo>
                  <a:cubicBezTo>
                    <a:pt x="51" y="522"/>
                    <a:pt x="49" y="517"/>
                    <a:pt x="48" y="513"/>
                  </a:cubicBezTo>
                  <a:cubicBezTo>
                    <a:pt x="47" y="510"/>
                    <a:pt x="47" y="508"/>
                    <a:pt x="46" y="506"/>
                  </a:cubicBezTo>
                  <a:cubicBezTo>
                    <a:pt x="46" y="505"/>
                    <a:pt x="46" y="505"/>
                    <a:pt x="46" y="505"/>
                  </a:cubicBezTo>
                  <a:cubicBezTo>
                    <a:pt x="46" y="505"/>
                    <a:pt x="46" y="505"/>
                    <a:pt x="46" y="505"/>
                  </a:cubicBezTo>
                  <a:cubicBezTo>
                    <a:pt x="46" y="502"/>
                    <a:pt x="46" y="502"/>
                    <a:pt x="46" y="502"/>
                  </a:cubicBezTo>
                  <a:cubicBezTo>
                    <a:pt x="45" y="498"/>
                    <a:pt x="45" y="498"/>
                    <a:pt x="45" y="498"/>
                  </a:cubicBezTo>
                  <a:cubicBezTo>
                    <a:pt x="45" y="492"/>
                    <a:pt x="43" y="486"/>
                    <a:pt x="41" y="481"/>
                  </a:cubicBezTo>
                  <a:cubicBezTo>
                    <a:pt x="38" y="471"/>
                    <a:pt x="35" y="461"/>
                    <a:pt x="31" y="452"/>
                  </a:cubicBezTo>
                  <a:cubicBezTo>
                    <a:pt x="28" y="445"/>
                    <a:pt x="28" y="445"/>
                    <a:pt x="28" y="445"/>
                  </a:cubicBezTo>
                  <a:cubicBezTo>
                    <a:pt x="26" y="441"/>
                    <a:pt x="25" y="436"/>
                    <a:pt x="23" y="432"/>
                  </a:cubicBezTo>
                  <a:cubicBezTo>
                    <a:pt x="21" y="425"/>
                    <a:pt x="19" y="420"/>
                    <a:pt x="17" y="415"/>
                  </a:cubicBezTo>
                  <a:cubicBezTo>
                    <a:pt x="17" y="413"/>
                    <a:pt x="16" y="410"/>
                    <a:pt x="16" y="407"/>
                  </a:cubicBezTo>
                  <a:cubicBezTo>
                    <a:pt x="16" y="404"/>
                    <a:pt x="15" y="401"/>
                    <a:pt x="16" y="398"/>
                  </a:cubicBezTo>
                  <a:cubicBezTo>
                    <a:pt x="16" y="393"/>
                    <a:pt x="16" y="387"/>
                    <a:pt x="17" y="381"/>
                  </a:cubicBezTo>
                  <a:cubicBezTo>
                    <a:pt x="18" y="375"/>
                    <a:pt x="19" y="369"/>
                    <a:pt x="20" y="363"/>
                  </a:cubicBezTo>
                  <a:cubicBezTo>
                    <a:pt x="21" y="358"/>
                    <a:pt x="22" y="352"/>
                    <a:pt x="24" y="347"/>
                  </a:cubicBezTo>
                  <a:cubicBezTo>
                    <a:pt x="28" y="331"/>
                    <a:pt x="28" y="331"/>
                    <a:pt x="28" y="331"/>
                  </a:cubicBezTo>
                  <a:cubicBezTo>
                    <a:pt x="29" y="325"/>
                    <a:pt x="30" y="320"/>
                    <a:pt x="31" y="315"/>
                  </a:cubicBezTo>
                  <a:cubicBezTo>
                    <a:pt x="32" y="307"/>
                    <a:pt x="37" y="299"/>
                    <a:pt x="46" y="292"/>
                  </a:cubicBezTo>
                  <a:cubicBezTo>
                    <a:pt x="49" y="289"/>
                    <a:pt x="53" y="287"/>
                    <a:pt x="57" y="284"/>
                  </a:cubicBezTo>
                  <a:cubicBezTo>
                    <a:pt x="58" y="283"/>
                    <a:pt x="59" y="283"/>
                    <a:pt x="60" y="282"/>
                  </a:cubicBezTo>
                  <a:cubicBezTo>
                    <a:pt x="61" y="282"/>
                    <a:pt x="61" y="282"/>
                    <a:pt x="61" y="282"/>
                  </a:cubicBezTo>
                  <a:cubicBezTo>
                    <a:pt x="80" y="273"/>
                    <a:pt x="80" y="273"/>
                    <a:pt x="80" y="273"/>
                  </a:cubicBezTo>
                  <a:cubicBezTo>
                    <a:pt x="80" y="273"/>
                    <a:pt x="80" y="273"/>
                    <a:pt x="80" y="273"/>
                  </a:cubicBezTo>
                  <a:cubicBezTo>
                    <a:pt x="82" y="273"/>
                    <a:pt x="83" y="272"/>
                    <a:pt x="84" y="272"/>
                  </a:cubicBezTo>
                  <a:cubicBezTo>
                    <a:pt x="87" y="271"/>
                    <a:pt x="90" y="270"/>
                    <a:pt x="92" y="269"/>
                  </a:cubicBezTo>
                  <a:cubicBezTo>
                    <a:pt x="76" y="267"/>
                    <a:pt x="48" y="258"/>
                    <a:pt x="33" y="253"/>
                  </a:cubicBezTo>
                  <a:cubicBezTo>
                    <a:pt x="13" y="245"/>
                    <a:pt x="2" y="228"/>
                    <a:pt x="0" y="201"/>
                  </a:cubicBezTo>
                  <a:cubicBezTo>
                    <a:pt x="0" y="189"/>
                    <a:pt x="8" y="169"/>
                    <a:pt x="18" y="149"/>
                  </a:cubicBezTo>
                  <a:cubicBezTo>
                    <a:pt x="29" y="123"/>
                    <a:pt x="42" y="94"/>
                    <a:pt x="36" y="79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52" y="72"/>
                    <a:pt x="64" y="70"/>
                    <a:pt x="74" y="68"/>
                  </a:cubicBezTo>
                  <a:cubicBezTo>
                    <a:pt x="85" y="67"/>
                    <a:pt x="95" y="66"/>
                    <a:pt x="102" y="66"/>
                  </a:cubicBezTo>
                  <a:cubicBezTo>
                    <a:pt x="103" y="66"/>
                    <a:pt x="104" y="66"/>
                    <a:pt x="105" y="66"/>
                  </a:cubicBezTo>
                  <a:cubicBezTo>
                    <a:pt x="109" y="66"/>
                    <a:pt x="113" y="66"/>
                    <a:pt x="116" y="67"/>
                  </a:cubicBezTo>
                  <a:cubicBezTo>
                    <a:pt x="118" y="67"/>
                    <a:pt x="120" y="68"/>
                    <a:pt x="122" y="69"/>
                  </a:cubicBezTo>
                  <a:cubicBezTo>
                    <a:pt x="124" y="70"/>
                    <a:pt x="124" y="70"/>
                    <a:pt x="124" y="70"/>
                  </a:cubicBezTo>
                  <a:cubicBezTo>
                    <a:pt x="123" y="72"/>
                    <a:pt x="123" y="72"/>
                    <a:pt x="123" y="72"/>
                  </a:cubicBezTo>
                  <a:cubicBezTo>
                    <a:pt x="120" y="80"/>
                    <a:pt x="117" y="88"/>
                    <a:pt x="116" y="96"/>
                  </a:cubicBezTo>
                  <a:cubicBezTo>
                    <a:pt x="115" y="100"/>
                    <a:pt x="114" y="103"/>
                    <a:pt x="114" y="107"/>
                  </a:cubicBezTo>
                  <a:cubicBezTo>
                    <a:pt x="113" y="111"/>
                    <a:pt x="113" y="114"/>
                    <a:pt x="113" y="117"/>
                  </a:cubicBezTo>
                  <a:cubicBezTo>
                    <a:pt x="112" y="122"/>
                    <a:pt x="112" y="128"/>
                    <a:pt x="112" y="133"/>
                  </a:cubicBezTo>
                  <a:cubicBezTo>
                    <a:pt x="113" y="138"/>
                    <a:pt x="113" y="142"/>
                    <a:pt x="113" y="144"/>
                  </a:cubicBezTo>
                  <a:cubicBezTo>
                    <a:pt x="113" y="144"/>
                    <a:pt x="113" y="144"/>
                    <a:pt x="113" y="145"/>
                  </a:cubicBezTo>
                  <a:cubicBezTo>
                    <a:pt x="114" y="145"/>
                    <a:pt x="114" y="145"/>
                    <a:pt x="114" y="145"/>
                  </a:cubicBezTo>
                  <a:cubicBezTo>
                    <a:pt x="114" y="145"/>
                    <a:pt x="114" y="142"/>
                    <a:pt x="114" y="141"/>
                  </a:cubicBezTo>
                  <a:cubicBezTo>
                    <a:pt x="114" y="139"/>
                    <a:pt x="114" y="136"/>
                    <a:pt x="115" y="133"/>
                  </a:cubicBezTo>
                  <a:cubicBezTo>
                    <a:pt x="115" y="128"/>
                    <a:pt x="116" y="123"/>
                    <a:pt x="117" y="118"/>
                  </a:cubicBezTo>
                  <a:cubicBezTo>
                    <a:pt x="118" y="112"/>
                    <a:pt x="119" y="105"/>
                    <a:pt x="121" y="98"/>
                  </a:cubicBezTo>
                  <a:cubicBezTo>
                    <a:pt x="123" y="89"/>
                    <a:pt x="126" y="82"/>
                    <a:pt x="129" y="75"/>
                  </a:cubicBezTo>
                  <a:cubicBezTo>
                    <a:pt x="133" y="67"/>
                    <a:pt x="138" y="60"/>
                    <a:pt x="144" y="54"/>
                  </a:cubicBezTo>
                  <a:cubicBezTo>
                    <a:pt x="145" y="53"/>
                    <a:pt x="146" y="53"/>
                    <a:pt x="147" y="52"/>
                  </a:cubicBezTo>
                  <a:cubicBezTo>
                    <a:pt x="147" y="52"/>
                    <a:pt x="147" y="52"/>
                    <a:pt x="147" y="52"/>
                  </a:cubicBezTo>
                  <a:cubicBezTo>
                    <a:pt x="148" y="51"/>
                    <a:pt x="149" y="51"/>
                    <a:pt x="149" y="50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5" y="46"/>
                    <a:pt x="155" y="46"/>
                    <a:pt x="155" y="46"/>
                  </a:cubicBezTo>
                  <a:cubicBezTo>
                    <a:pt x="157" y="45"/>
                    <a:pt x="159" y="44"/>
                    <a:pt x="160" y="43"/>
                  </a:cubicBezTo>
                  <a:cubicBezTo>
                    <a:pt x="162" y="42"/>
                    <a:pt x="162" y="42"/>
                    <a:pt x="162" y="42"/>
                  </a:cubicBezTo>
                  <a:cubicBezTo>
                    <a:pt x="164" y="41"/>
                    <a:pt x="166" y="40"/>
                    <a:pt x="168" y="39"/>
                  </a:cubicBezTo>
                  <a:cubicBezTo>
                    <a:pt x="178" y="33"/>
                    <a:pt x="186" y="28"/>
                    <a:pt x="194" y="24"/>
                  </a:cubicBezTo>
                  <a:cubicBezTo>
                    <a:pt x="204" y="20"/>
                    <a:pt x="213" y="16"/>
                    <a:pt x="222" y="12"/>
                  </a:cubicBezTo>
                  <a:cubicBezTo>
                    <a:pt x="233" y="8"/>
                    <a:pt x="241" y="6"/>
                    <a:pt x="249" y="4"/>
                  </a:cubicBezTo>
                  <a:cubicBezTo>
                    <a:pt x="254" y="3"/>
                    <a:pt x="254" y="3"/>
                    <a:pt x="254" y="3"/>
                  </a:cubicBezTo>
                  <a:cubicBezTo>
                    <a:pt x="255" y="3"/>
                    <a:pt x="255" y="3"/>
                    <a:pt x="256" y="3"/>
                  </a:cubicBezTo>
                  <a:cubicBezTo>
                    <a:pt x="259" y="3"/>
                    <a:pt x="259" y="3"/>
                    <a:pt x="259" y="3"/>
                  </a:cubicBezTo>
                  <a:cubicBezTo>
                    <a:pt x="260" y="3"/>
                    <a:pt x="261" y="3"/>
                    <a:pt x="262" y="3"/>
                  </a:cubicBezTo>
                  <a:cubicBezTo>
                    <a:pt x="262" y="3"/>
                    <a:pt x="276" y="3"/>
                    <a:pt x="276" y="3"/>
                  </a:cubicBezTo>
                  <a:cubicBezTo>
                    <a:pt x="279" y="3"/>
                    <a:pt x="282" y="3"/>
                    <a:pt x="284" y="3"/>
                  </a:cubicBezTo>
                  <a:cubicBezTo>
                    <a:pt x="290" y="3"/>
                    <a:pt x="296" y="3"/>
                    <a:pt x="301" y="3"/>
                  </a:cubicBezTo>
                  <a:cubicBezTo>
                    <a:pt x="308" y="3"/>
                    <a:pt x="315" y="4"/>
                    <a:pt x="321" y="5"/>
                  </a:cubicBezTo>
                  <a:cubicBezTo>
                    <a:pt x="327" y="6"/>
                    <a:pt x="332" y="7"/>
                    <a:pt x="336" y="9"/>
                  </a:cubicBezTo>
                  <a:cubicBezTo>
                    <a:pt x="339" y="10"/>
                    <a:pt x="341" y="11"/>
                    <a:pt x="343" y="12"/>
                  </a:cubicBezTo>
                  <a:cubicBezTo>
                    <a:pt x="346" y="14"/>
                    <a:pt x="346" y="14"/>
                    <a:pt x="346" y="14"/>
                  </a:cubicBezTo>
                  <a:cubicBezTo>
                    <a:pt x="343" y="17"/>
                    <a:pt x="343" y="17"/>
                    <a:pt x="343" y="17"/>
                  </a:cubicBezTo>
                  <a:cubicBezTo>
                    <a:pt x="338" y="20"/>
                    <a:pt x="333" y="24"/>
                    <a:pt x="328" y="28"/>
                  </a:cubicBezTo>
                  <a:cubicBezTo>
                    <a:pt x="320" y="34"/>
                    <a:pt x="312" y="40"/>
                    <a:pt x="303" y="49"/>
                  </a:cubicBezTo>
                  <a:cubicBezTo>
                    <a:pt x="294" y="57"/>
                    <a:pt x="287" y="65"/>
                    <a:pt x="281" y="72"/>
                  </a:cubicBezTo>
                  <a:cubicBezTo>
                    <a:pt x="277" y="77"/>
                    <a:pt x="274" y="81"/>
                    <a:pt x="271" y="86"/>
                  </a:cubicBezTo>
                  <a:cubicBezTo>
                    <a:pt x="271" y="87"/>
                    <a:pt x="270" y="88"/>
                    <a:pt x="270" y="89"/>
                  </a:cubicBezTo>
                  <a:cubicBezTo>
                    <a:pt x="268" y="91"/>
                    <a:pt x="268" y="91"/>
                    <a:pt x="268" y="91"/>
                  </a:cubicBezTo>
                  <a:cubicBezTo>
                    <a:pt x="266" y="95"/>
                    <a:pt x="266" y="95"/>
                    <a:pt x="266" y="95"/>
                  </a:cubicBezTo>
                  <a:cubicBezTo>
                    <a:pt x="266" y="95"/>
                    <a:pt x="266" y="96"/>
                    <a:pt x="266" y="96"/>
                  </a:cubicBezTo>
                  <a:cubicBezTo>
                    <a:pt x="265" y="99"/>
                    <a:pt x="265" y="99"/>
                    <a:pt x="265" y="99"/>
                  </a:cubicBezTo>
                  <a:cubicBezTo>
                    <a:pt x="265" y="99"/>
                    <a:pt x="265" y="100"/>
                    <a:pt x="264" y="100"/>
                  </a:cubicBezTo>
                  <a:cubicBezTo>
                    <a:pt x="264" y="100"/>
                    <a:pt x="264" y="100"/>
                    <a:pt x="264" y="101"/>
                  </a:cubicBezTo>
                  <a:cubicBezTo>
                    <a:pt x="264" y="103"/>
                    <a:pt x="264" y="103"/>
                    <a:pt x="264" y="103"/>
                  </a:cubicBezTo>
                  <a:cubicBezTo>
                    <a:pt x="264" y="103"/>
                    <a:pt x="264" y="103"/>
                    <a:pt x="264" y="103"/>
                  </a:cubicBezTo>
                  <a:cubicBezTo>
                    <a:pt x="262" y="108"/>
                    <a:pt x="262" y="108"/>
                    <a:pt x="262" y="108"/>
                  </a:cubicBezTo>
                  <a:cubicBezTo>
                    <a:pt x="260" y="117"/>
                    <a:pt x="260" y="117"/>
                    <a:pt x="260" y="117"/>
                  </a:cubicBezTo>
                  <a:cubicBezTo>
                    <a:pt x="259" y="122"/>
                    <a:pt x="258" y="127"/>
                    <a:pt x="257" y="132"/>
                  </a:cubicBezTo>
                  <a:cubicBezTo>
                    <a:pt x="255" y="138"/>
                    <a:pt x="255" y="143"/>
                    <a:pt x="255" y="148"/>
                  </a:cubicBezTo>
                  <a:cubicBezTo>
                    <a:pt x="255" y="150"/>
                    <a:pt x="255" y="151"/>
                    <a:pt x="255" y="153"/>
                  </a:cubicBezTo>
                  <a:cubicBezTo>
                    <a:pt x="255" y="162"/>
                    <a:pt x="255" y="162"/>
                    <a:pt x="255" y="162"/>
                  </a:cubicBezTo>
                  <a:cubicBezTo>
                    <a:pt x="250" y="153"/>
                    <a:pt x="250" y="153"/>
                    <a:pt x="250" y="153"/>
                  </a:cubicBezTo>
                  <a:cubicBezTo>
                    <a:pt x="248" y="151"/>
                    <a:pt x="245" y="147"/>
                    <a:pt x="242" y="144"/>
                  </a:cubicBezTo>
                  <a:cubicBezTo>
                    <a:pt x="241" y="143"/>
                    <a:pt x="239" y="142"/>
                    <a:pt x="238" y="141"/>
                  </a:cubicBezTo>
                  <a:cubicBezTo>
                    <a:pt x="237" y="140"/>
                    <a:pt x="237" y="140"/>
                    <a:pt x="237" y="140"/>
                  </a:cubicBezTo>
                  <a:cubicBezTo>
                    <a:pt x="236" y="137"/>
                    <a:pt x="236" y="137"/>
                    <a:pt x="236" y="137"/>
                  </a:cubicBezTo>
                  <a:cubicBezTo>
                    <a:pt x="236" y="135"/>
                    <a:pt x="236" y="135"/>
                    <a:pt x="236" y="135"/>
                  </a:cubicBezTo>
                  <a:cubicBezTo>
                    <a:pt x="236" y="135"/>
                    <a:pt x="236" y="134"/>
                    <a:pt x="236" y="133"/>
                  </a:cubicBezTo>
                  <a:cubicBezTo>
                    <a:pt x="235" y="130"/>
                    <a:pt x="235" y="130"/>
                    <a:pt x="235" y="130"/>
                  </a:cubicBezTo>
                  <a:cubicBezTo>
                    <a:pt x="235" y="130"/>
                    <a:pt x="235" y="129"/>
                    <a:pt x="235" y="129"/>
                  </a:cubicBezTo>
                  <a:cubicBezTo>
                    <a:pt x="235" y="128"/>
                    <a:pt x="234" y="128"/>
                    <a:pt x="234" y="128"/>
                  </a:cubicBezTo>
                  <a:cubicBezTo>
                    <a:pt x="234" y="127"/>
                    <a:pt x="234" y="127"/>
                    <a:pt x="234" y="127"/>
                  </a:cubicBezTo>
                  <a:cubicBezTo>
                    <a:pt x="234" y="126"/>
                    <a:pt x="233" y="125"/>
                    <a:pt x="233" y="125"/>
                  </a:cubicBezTo>
                  <a:cubicBezTo>
                    <a:pt x="233" y="124"/>
                    <a:pt x="232" y="123"/>
                    <a:pt x="232" y="122"/>
                  </a:cubicBezTo>
                  <a:cubicBezTo>
                    <a:pt x="231" y="121"/>
                    <a:pt x="231" y="121"/>
                    <a:pt x="231" y="121"/>
                  </a:cubicBezTo>
                  <a:cubicBezTo>
                    <a:pt x="231" y="120"/>
                    <a:pt x="231" y="120"/>
                    <a:pt x="231" y="120"/>
                  </a:cubicBezTo>
                  <a:cubicBezTo>
                    <a:pt x="230" y="119"/>
                    <a:pt x="230" y="119"/>
                    <a:pt x="230" y="119"/>
                  </a:cubicBezTo>
                  <a:cubicBezTo>
                    <a:pt x="229" y="117"/>
                    <a:pt x="229" y="117"/>
                    <a:pt x="229" y="117"/>
                  </a:cubicBezTo>
                  <a:cubicBezTo>
                    <a:pt x="228" y="117"/>
                    <a:pt x="228" y="117"/>
                    <a:pt x="228" y="116"/>
                  </a:cubicBezTo>
                  <a:cubicBezTo>
                    <a:pt x="227" y="116"/>
                    <a:pt x="227" y="116"/>
                    <a:pt x="227" y="116"/>
                  </a:cubicBezTo>
                  <a:cubicBezTo>
                    <a:pt x="226" y="114"/>
                    <a:pt x="226" y="114"/>
                    <a:pt x="226" y="114"/>
                  </a:cubicBezTo>
                  <a:cubicBezTo>
                    <a:pt x="226" y="114"/>
                    <a:pt x="225" y="114"/>
                    <a:pt x="225" y="113"/>
                  </a:cubicBezTo>
                  <a:cubicBezTo>
                    <a:pt x="224" y="113"/>
                    <a:pt x="223" y="112"/>
                    <a:pt x="222" y="111"/>
                  </a:cubicBezTo>
                  <a:cubicBezTo>
                    <a:pt x="219" y="109"/>
                    <a:pt x="219" y="109"/>
                    <a:pt x="219" y="109"/>
                  </a:cubicBezTo>
                  <a:cubicBezTo>
                    <a:pt x="218" y="109"/>
                    <a:pt x="218" y="108"/>
                    <a:pt x="217" y="108"/>
                  </a:cubicBezTo>
                  <a:cubicBezTo>
                    <a:pt x="217" y="108"/>
                    <a:pt x="216" y="108"/>
                    <a:pt x="216" y="107"/>
                  </a:cubicBezTo>
                  <a:cubicBezTo>
                    <a:pt x="215" y="107"/>
                    <a:pt x="215" y="107"/>
                    <a:pt x="215" y="107"/>
                  </a:cubicBezTo>
                  <a:cubicBezTo>
                    <a:pt x="215" y="107"/>
                    <a:pt x="215" y="107"/>
                    <a:pt x="214" y="107"/>
                  </a:cubicBezTo>
                  <a:cubicBezTo>
                    <a:pt x="213" y="106"/>
                    <a:pt x="213" y="106"/>
                    <a:pt x="213" y="106"/>
                  </a:cubicBezTo>
                  <a:cubicBezTo>
                    <a:pt x="213" y="106"/>
                    <a:pt x="212" y="106"/>
                    <a:pt x="212" y="106"/>
                  </a:cubicBezTo>
                  <a:cubicBezTo>
                    <a:pt x="211" y="105"/>
                    <a:pt x="210" y="105"/>
                    <a:pt x="210" y="105"/>
                  </a:cubicBezTo>
                  <a:cubicBezTo>
                    <a:pt x="207" y="104"/>
                    <a:pt x="207" y="104"/>
                    <a:pt x="207" y="104"/>
                  </a:cubicBezTo>
                  <a:cubicBezTo>
                    <a:pt x="206" y="104"/>
                    <a:pt x="206" y="104"/>
                    <a:pt x="205" y="103"/>
                  </a:cubicBezTo>
                  <a:cubicBezTo>
                    <a:pt x="205" y="103"/>
                    <a:pt x="204" y="103"/>
                    <a:pt x="204" y="103"/>
                  </a:cubicBezTo>
                  <a:cubicBezTo>
                    <a:pt x="202" y="103"/>
                    <a:pt x="201" y="102"/>
                    <a:pt x="200" y="102"/>
                  </a:cubicBezTo>
                  <a:cubicBezTo>
                    <a:pt x="198" y="102"/>
                    <a:pt x="198" y="102"/>
                    <a:pt x="198" y="102"/>
                  </a:cubicBezTo>
                  <a:cubicBezTo>
                    <a:pt x="197" y="102"/>
                    <a:pt x="196" y="102"/>
                    <a:pt x="195" y="101"/>
                  </a:cubicBezTo>
                  <a:cubicBezTo>
                    <a:pt x="195" y="101"/>
                    <a:pt x="194" y="101"/>
                    <a:pt x="193" y="101"/>
                  </a:cubicBezTo>
                  <a:cubicBezTo>
                    <a:pt x="193" y="101"/>
                    <a:pt x="192" y="101"/>
                    <a:pt x="191" y="101"/>
                  </a:cubicBezTo>
                  <a:cubicBezTo>
                    <a:pt x="189" y="101"/>
                    <a:pt x="189" y="101"/>
                    <a:pt x="189" y="101"/>
                  </a:cubicBezTo>
                  <a:cubicBezTo>
                    <a:pt x="189" y="100"/>
                    <a:pt x="188" y="100"/>
                    <a:pt x="187" y="100"/>
                  </a:cubicBezTo>
                  <a:cubicBezTo>
                    <a:pt x="186" y="100"/>
                    <a:pt x="186" y="100"/>
                    <a:pt x="186" y="100"/>
                  </a:cubicBezTo>
                  <a:cubicBezTo>
                    <a:pt x="185" y="101"/>
                    <a:pt x="185" y="101"/>
                    <a:pt x="185" y="101"/>
                  </a:cubicBezTo>
                  <a:cubicBezTo>
                    <a:pt x="187" y="102"/>
                    <a:pt x="187" y="102"/>
                    <a:pt x="187" y="102"/>
                  </a:cubicBezTo>
                  <a:cubicBezTo>
                    <a:pt x="187" y="102"/>
                    <a:pt x="188" y="102"/>
                    <a:pt x="189" y="103"/>
                  </a:cubicBezTo>
                  <a:cubicBezTo>
                    <a:pt x="190" y="103"/>
                    <a:pt x="190" y="103"/>
                    <a:pt x="190" y="103"/>
                  </a:cubicBezTo>
                  <a:cubicBezTo>
                    <a:pt x="191" y="104"/>
                    <a:pt x="191" y="104"/>
                    <a:pt x="192" y="105"/>
                  </a:cubicBezTo>
                  <a:cubicBezTo>
                    <a:pt x="193" y="105"/>
                    <a:pt x="193" y="105"/>
                    <a:pt x="194" y="106"/>
                  </a:cubicBezTo>
                  <a:cubicBezTo>
                    <a:pt x="195" y="106"/>
                    <a:pt x="196" y="107"/>
                    <a:pt x="196" y="107"/>
                  </a:cubicBezTo>
                  <a:cubicBezTo>
                    <a:pt x="198" y="108"/>
                    <a:pt x="198" y="108"/>
                    <a:pt x="198" y="108"/>
                  </a:cubicBezTo>
                  <a:cubicBezTo>
                    <a:pt x="199" y="109"/>
                    <a:pt x="200" y="109"/>
                    <a:pt x="201" y="110"/>
                  </a:cubicBezTo>
                  <a:cubicBezTo>
                    <a:pt x="201" y="110"/>
                    <a:pt x="201" y="111"/>
                    <a:pt x="202" y="111"/>
                  </a:cubicBezTo>
                  <a:cubicBezTo>
                    <a:pt x="202" y="111"/>
                    <a:pt x="203" y="111"/>
                    <a:pt x="203" y="112"/>
                  </a:cubicBezTo>
                  <a:cubicBezTo>
                    <a:pt x="205" y="114"/>
                    <a:pt x="205" y="114"/>
                    <a:pt x="205" y="114"/>
                  </a:cubicBezTo>
                  <a:cubicBezTo>
                    <a:pt x="206" y="114"/>
                    <a:pt x="206" y="114"/>
                    <a:pt x="207" y="115"/>
                  </a:cubicBezTo>
                  <a:cubicBezTo>
                    <a:pt x="207" y="115"/>
                    <a:pt x="207" y="115"/>
                    <a:pt x="207" y="115"/>
                  </a:cubicBezTo>
                  <a:cubicBezTo>
                    <a:pt x="208" y="116"/>
                    <a:pt x="208" y="116"/>
                    <a:pt x="208" y="116"/>
                  </a:cubicBezTo>
                  <a:cubicBezTo>
                    <a:pt x="208" y="117"/>
                    <a:pt x="209" y="117"/>
                    <a:pt x="209" y="117"/>
                  </a:cubicBezTo>
                  <a:cubicBezTo>
                    <a:pt x="209" y="117"/>
                    <a:pt x="209" y="117"/>
                    <a:pt x="209" y="117"/>
                  </a:cubicBezTo>
                  <a:cubicBezTo>
                    <a:pt x="209" y="118"/>
                    <a:pt x="209" y="118"/>
                    <a:pt x="210" y="118"/>
                  </a:cubicBezTo>
                  <a:cubicBezTo>
                    <a:pt x="210" y="119"/>
                    <a:pt x="210" y="119"/>
                    <a:pt x="211" y="120"/>
                  </a:cubicBezTo>
                  <a:cubicBezTo>
                    <a:pt x="212" y="121"/>
                    <a:pt x="212" y="121"/>
                    <a:pt x="212" y="121"/>
                  </a:cubicBezTo>
                  <a:cubicBezTo>
                    <a:pt x="213" y="123"/>
                    <a:pt x="213" y="123"/>
                    <a:pt x="213" y="123"/>
                  </a:cubicBezTo>
                  <a:cubicBezTo>
                    <a:pt x="213" y="124"/>
                    <a:pt x="214" y="124"/>
                    <a:pt x="214" y="125"/>
                  </a:cubicBezTo>
                  <a:cubicBezTo>
                    <a:pt x="214" y="126"/>
                    <a:pt x="214" y="126"/>
                    <a:pt x="214" y="126"/>
                  </a:cubicBezTo>
                  <a:cubicBezTo>
                    <a:pt x="214" y="126"/>
                    <a:pt x="214" y="126"/>
                    <a:pt x="214" y="127"/>
                  </a:cubicBezTo>
                  <a:cubicBezTo>
                    <a:pt x="214" y="127"/>
                    <a:pt x="214" y="127"/>
                    <a:pt x="214" y="127"/>
                  </a:cubicBezTo>
                  <a:cubicBezTo>
                    <a:pt x="214" y="128"/>
                    <a:pt x="214" y="128"/>
                    <a:pt x="214" y="128"/>
                  </a:cubicBezTo>
                  <a:cubicBezTo>
                    <a:pt x="215" y="128"/>
                    <a:pt x="215" y="128"/>
                    <a:pt x="215" y="128"/>
                  </a:cubicBezTo>
                  <a:cubicBezTo>
                    <a:pt x="215" y="129"/>
                    <a:pt x="215" y="129"/>
                    <a:pt x="215" y="129"/>
                  </a:cubicBezTo>
                  <a:cubicBezTo>
                    <a:pt x="215" y="130"/>
                    <a:pt x="215" y="130"/>
                    <a:pt x="215" y="130"/>
                  </a:cubicBezTo>
                  <a:cubicBezTo>
                    <a:pt x="215" y="130"/>
                    <a:pt x="215" y="130"/>
                    <a:pt x="215" y="131"/>
                  </a:cubicBezTo>
                  <a:cubicBezTo>
                    <a:pt x="215" y="131"/>
                    <a:pt x="215" y="132"/>
                    <a:pt x="215" y="132"/>
                  </a:cubicBezTo>
                  <a:cubicBezTo>
                    <a:pt x="214" y="132"/>
                    <a:pt x="214" y="132"/>
                    <a:pt x="214" y="132"/>
                  </a:cubicBezTo>
                  <a:cubicBezTo>
                    <a:pt x="214" y="133"/>
                    <a:pt x="214" y="133"/>
                    <a:pt x="214" y="133"/>
                  </a:cubicBezTo>
                  <a:cubicBezTo>
                    <a:pt x="214" y="133"/>
                    <a:pt x="214" y="133"/>
                    <a:pt x="214" y="133"/>
                  </a:cubicBezTo>
                  <a:cubicBezTo>
                    <a:pt x="214" y="133"/>
                    <a:pt x="214" y="134"/>
                    <a:pt x="214" y="134"/>
                  </a:cubicBezTo>
                  <a:cubicBezTo>
                    <a:pt x="214" y="135"/>
                    <a:pt x="214" y="135"/>
                    <a:pt x="214" y="135"/>
                  </a:cubicBezTo>
                  <a:cubicBezTo>
                    <a:pt x="214" y="136"/>
                    <a:pt x="214" y="136"/>
                    <a:pt x="214" y="136"/>
                  </a:cubicBezTo>
                  <a:cubicBezTo>
                    <a:pt x="213" y="137"/>
                    <a:pt x="213" y="137"/>
                    <a:pt x="213" y="137"/>
                  </a:cubicBezTo>
                  <a:cubicBezTo>
                    <a:pt x="213" y="139"/>
                    <a:pt x="213" y="139"/>
                    <a:pt x="213" y="139"/>
                  </a:cubicBezTo>
                  <a:cubicBezTo>
                    <a:pt x="212" y="139"/>
                    <a:pt x="212" y="139"/>
                    <a:pt x="212" y="139"/>
                  </a:cubicBezTo>
                  <a:cubicBezTo>
                    <a:pt x="209" y="140"/>
                    <a:pt x="207" y="142"/>
                    <a:pt x="204" y="143"/>
                  </a:cubicBezTo>
                  <a:cubicBezTo>
                    <a:pt x="200" y="146"/>
                    <a:pt x="196" y="149"/>
                    <a:pt x="194" y="151"/>
                  </a:cubicBezTo>
                  <a:cubicBezTo>
                    <a:pt x="190" y="154"/>
                    <a:pt x="187" y="157"/>
                    <a:pt x="183" y="160"/>
                  </a:cubicBezTo>
                  <a:cubicBezTo>
                    <a:pt x="180" y="162"/>
                    <a:pt x="178" y="165"/>
                    <a:pt x="175" y="167"/>
                  </a:cubicBezTo>
                  <a:cubicBezTo>
                    <a:pt x="170" y="171"/>
                    <a:pt x="163" y="177"/>
                    <a:pt x="155" y="181"/>
                  </a:cubicBezTo>
                  <a:cubicBezTo>
                    <a:pt x="152" y="182"/>
                    <a:pt x="148" y="184"/>
                    <a:pt x="145" y="185"/>
                  </a:cubicBezTo>
                  <a:cubicBezTo>
                    <a:pt x="142" y="186"/>
                    <a:pt x="142" y="186"/>
                    <a:pt x="142" y="186"/>
                  </a:cubicBezTo>
                  <a:cubicBezTo>
                    <a:pt x="139" y="188"/>
                    <a:pt x="139" y="188"/>
                    <a:pt x="139" y="188"/>
                  </a:cubicBezTo>
                  <a:cubicBezTo>
                    <a:pt x="138" y="188"/>
                    <a:pt x="137" y="188"/>
                    <a:pt x="137" y="189"/>
                  </a:cubicBezTo>
                  <a:cubicBezTo>
                    <a:pt x="136" y="189"/>
                    <a:pt x="136" y="189"/>
                    <a:pt x="136" y="189"/>
                  </a:cubicBezTo>
                  <a:cubicBezTo>
                    <a:pt x="135" y="190"/>
                    <a:pt x="134" y="190"/>
                    <a:pt x="133" y="191"/>
                  </a:cubicBezTo>
                  <a:cubicBezTo>
                    <a:pt x="132" y="191"/>
                    <a:pt x="132" y="191"/>
                    <a:pt x="132" y="191"/>
                  </a:cubicBezTo>
                  <a:cubicBezTo>
                    <a:pt x="132" y="192"/>
                    <a:pt x="131" y="192"/>
                    <a:pt x="131" y="193"/>
                  </a:cubicBezTo>
                  <a:cubicBezTo>
                    <a:pt x="130" y="194"/>
                    <a:pt x="130" y="194"/>
                    <a:pt x="130" y="194"/>
                  </a:cubicBezTo>
                  <a:cubicBezTo>
                    <a:pt x="130" y="194"/>
                    <a:pt x="129" y="194"/>
                    <a:pt x="129" y="194"/>
                  </a:cubicBezTo>
                  <a:cubicBezTo>
                    <a:pt x="129" y="194"/>
                    <a:pt x="129" y="194"/>
                    <a:pt x="129" y="194"/>
                  </a:cubicBezTo>
                  <a:cubicBezTo>
                    <a:pt x="128" y="195"/>
                    <a:pt x="128" y="196"/>
                    <a:pt x="127" y="196"/>
                  </a:cubicBezTo>
                  <a:cubicBezTo>
                    <a:pt x="127" y="197"/>
                    <a:pt x="127" y="198"/>
                    <a:pt x="126" y="198"/>
                  </a:cubicBezTo>
                  <a:cubicBezTo>
                    <a:pt x="126" y="199"/>
                    <a:pt x="126" y="199"/>
                    <a:pt x="126" y="200"/>
                  </a:cubicBezTo>
                  <a:cubicBezTo>
                    <a:pt x="125" y="201"/>
                    <a:pt x="125" y="201"/>
                    <a:pt x="125" y="201"/>
                  </a:cubicBezTo>
                  <a:cubicBezTo>
                    <a:pt x="125" y="201"/>
                    <a:pt x="125" y="202"/>
                    <a:pt x="125" y="203"/>
                  </a:cubicBezTo>
                  <a:cubicBezTo>
                    <a:pt x="125" y="204"/>
                    <a:pt x="124" y="204"/>
                    <a:pt x="124" y="205"/>
                  </a:cubicBezTo>
                  <a:cubicBezTo>
                    <a:pt x="124" y="206"/>
                    <a:pt x="124" y="207"/>
                    <a:pt x="124" y="207"/>
                  </a:cubicBezTo>
                  <a:cubicBezTo>
                    <a:pt x="124" y="208"/>
                    <a:pt x="124" y="208"/>
                    <a:pt x="124" y="208"/>
                  </a:cubicBezTo>
                  <a:cubicBezTo>
                    <a:pt x="124" y="208"/>
                    <a:pt x="124" y="208"/>
                    <a:pt x="124" y="208"/>
                  </a:cubicBezTo>
                  <a:cubicBezTo>
                    <a:pt x="124" y="209"/>
                    <a:pt x="124" y="209"/>
                    <a:pt x="124" y="209"/>
                  </a:cubicBezTo>
                  <a:cubicBezTo>
                    <a:pt x="124" y="211"/>
                    <a:pt x="124" y="211"/>
                    <a:pt x="124" y="211"/>
                  </a:cubicBezTo>
                  <a:cubicBezTo>
                    <a:pt x="124" y="212"/>
                    <a:pt x="124" y="212"/>
                    <a:pt x="124" y="212"/>
                  </a:cubicBezTo>
                  <a:cubicBezTo>
                    <a:pt x="125" y="213"/>
                    <a:pt x="125" y="214"/>
                    <a:pt x="125" y="215"/>
                  </a:cubicBezTo>
                  <a:cubicBezTo>
                    <a:pt x="125" y="217"/>
                    <a:pt x="126" y="219"/>
                    <a:pt x="127" y="222"/>
                  </a:cubicBezTo>
                  <a:cubicBezTo>
                    <a:pt x="128" y="225"/>
                    <a:pt x="129" y="228"/>
                    <a:pt x="129" y="231"/>
                  </a:cubicBezTo>
                  <a:cubicBezTo>
                    <a:pt x="130" y="234"/>
                    <a:pt x="130" y="234"/>
                    <a:pt x="130" y="234"/>
                  </a:cubicBezTo>
                  <a:cubicBezTo>
                    <a:pt x="132" y="238"/>
                    <a:pt x="133" y="242"/>
                    <a:pt x="134" y="245"/>
                  </a:cubicBezTo>
                  <a:cubicBezTo>
                    <a:pt x="136" y="254"/>
                    <a:pt x="138" y="261"/>
                    <a:pt x="138" y="268"/>
                  </a:cubicBezTo>
                  <a:cubicBezTo>
                    <a:pt x="139" y="276"/>
                    <a:pt x="139" y="284"/>
                    <a:pt x="138" y="291"/>
                  </a:cubicBezTo>
                  <a:cubicBezTo>
                    <a:pt x="138" y="293"/>
                    <a:pt x="138" y="294"/>
                    <a:pt x="138" y="296"/>
                  </a:cubicBezTo>
                  <a:cubicBezTo>
                    <a:pt x="138" y="297"/>
                    <a:pt x="138" y="297"/>
                    <a:pt x="138" y="297"/>
                  </a:cubicBezTo>
                  <a:cubicBezTo>
                    <a:pt x="138" y="297"/>
                    <a:pt x="138" y="298"/>
                    <a:pt x="138" y="298"/>
                  </a:cubicBezTo>
                  <a:cubicBezTo>
                    <a:pt x="138" y="299"/>
                    <a:pt x="137" y="299"/>
                    <a:pt x="137" y="300"/>
                  </a:cubicBezTo>
                  <a:cubicBezTo>
                    <a:pt x="136" y="306"/>
                    <a:pt x="136" y="306"/>
                    <a:pt x="136" y="306"/>
                  </a:cubicBezTo>
                  <a:cubicBezTo>
                    <a:pt x="135" y="311"/>
                    <a:pt x="135" y="311"/>
                    <a:pt x="135" y="311"/>
                  </a:cubicBezTo>
                  <a:cubicBezTo>
                    <a:pt x="135" y="312"/>
                    <a:pt x="135" y="313"/>
                    <a:pt x="134" y="313"/>
                  </a:cubicBezTo>
                  <a:cubicBezTo>
                    <a:pt x="134" y="313"/>
                    <a:pt x="134" y="314"/>
                    <a:pt x="134" y="314"/>
                  </a:cubicBezTo>
                  <a:cubicBezTo>
                    <a:pt x="132" y="321"/>
                    <a:pt x="129" y="328"/>
                    <a:pt x="125" y="335"/>
                  </a:cubicBezTo>
                  <a:cubicBezTo>
                    <a:pt x="118" y="348"/>
                    <a:pt x="108" y="360"/>
                    <a:pt x="95" y="370"/>
                  </a:cubicBezTo>
                  <a:cubicBezTo>
                    <a:pt x="92" y="372"/>
                    <a:pt x="89" y="374"/>
                    <a:pt x="85" y="377"/>
                  </a:cubicBezTo>
                  <a:cubicBezTo>
                    <a:pt x="83" y="378"/>
                    <a:pt x="79" y="380"/>
                    <a:pt x="75" y="383"/>
                  </a:cubicBezTo>
                  <a:cubicBezTo>
                    <a:pt x="72" y="384"/>
                    <a:pt x="69" y="386"/>
                    <a:pt x="65" y="388"/>
                  </a:cubicBezTo>
                  <a:cubicBezTo>
                    <a:pt x="63" y="389"/>
                    <a:pt x="61" y="389"/>
                    <a:pt x="60" y="390"/>
                  </a:cubicBezTo>
                  <a:cubicBezTo>
                    <a:pt x="59" y="390"/>
                    <a:pt x="58" y="391"/>
                    <a:pt x="57" y="391"/>
                  </a:cubicBezTo>
                  <a:cubicBezTo>
                    <a:pt x="57" y="391"/>
                    <a:pt x="57" y="391"/>
                    <a:pt x="57" y="391"/>
                  </a:cubicBezTo>
                  <a:cubicBezTo>
                    <a:pt x="54" y="392"/>
                    <a:pt x="54" y="392"/>
                    <a:pt x="54" y="392"/>
                  </a:cubicBezTo>
                  <a:cubicBezTo>
                    <a:pt x="54" y="392"/>
                    <a:pt x="54" y="392"/>
                    <a:pt x="54" y="392"/>
                  </a:cubicBezTo>
                  <a:cubicBezTo>
                    <a:pt x="49" y="394"/>
                    <a:pt x="47" y="398"/>
                    <a:pt x="48" y="402"/>
                  </a:cubicBezTo>
                  <a:cubicBezTo>
                    <a:pt x="49" y="406"/>
                    <a:pt x="53" y="408"/>
                    <a:pt x="56" y="408"/>
                  </a:cubicBezTo>
                  <a:cubicBezTo>
                    <a:pt x="57" y="408"/>
                    <a:pt x="58" y="408"/>
                    <a:pt x="59" y="408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2" y="407"/>
                    <a:pt x="62" y="407"/>
                    <a:pt x="62" y="407"/>
                  </a:cubicBezTo>
                  <a:cubicBezTo>
                    <a:pt x="63" y="406"/>
                    <a:pt x="64" y="406"/>
                    <a:pt x="65" y="405"/>
                  </a:cubicBezTo>
                  <a:cubicBezTo>
                    <a:pt x="67" y="405"/>
                    <a:pt x="68" y="405"/>
                    <a:pt x="69" y="404"/>
                  </a:cubicBezTo>
                  <a:cubicBezTo>
                    <a:pt x="70" y="404"/>
                    <a:pt x="70" y="404"/>
                    <a:pt x="70" y="404"/>
                  </a:cubicBezTo>
                  <a:cubicBezTo>
                    <a:pt x="73" y="403"/>
                    <a:pt x="73" y="403"/>
                    <a:pt x="73" y="403"/>
                  </a:cubicBezTo>
                  <a:cubicBezTo>
                    <a:pt x="76" y="403"/>
                    <a:pt x="76" y="403"/>
                    <a:pt x="76" y="403"/>
                  </a:cubicBezTo>
                  <a:cubicBezTo>
                    <a:pt x="80" y="402"/>
                    <a:pt x="80" y="402"/>
                    <a:pt x="80" y="402"/>
                  </a:cubicBezTo>
                  <a:cubicBezTo>
                    <a:pt x="83" y="402"/>
                    <a:pt x="83" y="402"/>
                    <a:pt x="83" y="402"/>
                  </a:cubicBezTo>
                  <a:cubicBezTo>
                    <a:pt x="84" y="402"/>
                    <a:pt x="84" y="402"/>
                    <a:pt x="84" y="402"/>
                  </a:cubicBezTo>
                  <a:cubicBezTo>
                    <a:pt x="84" y="402"/>
                    <a:pt x="84" y="402"/>
                    <a:pt x="85" y="402"/>
                  </a:cubicBezTo>
                  <a:cubicBezTo>
                    <a:pt x="86" y="402"/>
                    <a:pt x="86" y="402"/>
                    <a:pt x="87" y="403"/>
                  </a:cubicBezTo>
                  <a:cubicBezTo>
                    <a:pt x="88" y="403"/>
                    <a:pt x="88" y="403"/>
                    <a:pt x="88" y="403"/>
                  </a:cubicBezTo>
                  <a:cubicBezTo>
                    <a:pt x="89" y="403"/>
                    <a:pt x="90" y="403"/>
                    <a:pt x="91" y="403"/>
                  </a:cubicBezTo>
                  <a:cubicBezTo>
                    <a:pt x="91" y="403"/>
                    <a:pt x="92" y="403"/>
                    <a:pt x="92" y="403"/>
                  </a:cubicBezTo>
                  <a:cubicBezTo>
                    <a:pt x="93" y="403"/>
                    <a:pt x="94" y="403"/>
                    <a:pt x="94" y="404"/>
                  </a:cubicBezTo>
                  <a:cubicBezTo>
                    <a:pt x="97" y="404"/>
                    <a:pt x="99" y="405"/>
                    <a:pt x="102" y="406"/>
                  </a:cubicBezTo>
                  <a:cubicBezTo>
                    <a:pt x="106" y="407"/>
                    <a:pt x="111" y="409"/>
                    <a:pt x="116" y="412"/>
                  </a:cubicBezTo>
                  <a:cubicBezTo>
                    <a:pt x="120" y="414"/>
                    <a:pt x="124" y="417"/>
                    <a:pt x="129" y="420"/>
                  </a:cubicBezTo>
                  <a:cubicBezTo>
                    <a:pt x="130" y="422"/>
                    <a:pt x="133" y="423"/>
                    <a:pt x="135" y="425"/>
                  </a:cubicBezTo>
                  <a:cubicBezTo>
                    <a:pt x="136" y="427"/>
                    <a:pt x="138" y="429"/>
                    <a:pt x="140" y="431"/>
                  </a:cubicBezTo>
                  <a:cubicBezTo>
                    <a:pt x="143" y="434"/>
                    <a:pt x="143" y="434"/>
                    <a:pt x="143" y="434"/>
                  </a:cubicBezTo>
                  <a:cubicBezTo>
                    <a:pt x="145" y="437"/>
                    <a:pt x="145" y="437"/>
                    <a:pt x="145" y="437"/>
                  </a:cubicBezTo>
                  <a:cubicBezTo>
                    <a:pt x="148" y="440"/>
                    <a:pt x="148" y="440"/>
                    <a:pt x="148" y="440"/>
                  </a:cubicBezTo>
                  <a:cubicBezTo>
                    <a:pt x="150" y="443"/>
                    <a:pt x="150" y="443"/>
                    <a:pt x="150" y="443"/>
                  </a:cubicBezTo>
                  <a:cubicBezTo>
                    <a:pt x="153" y="446"/>
                    <a:pt x="153" y="446"/>
                    <a:pt x="153" y="446"/>
                  </a:cubicBezTo>
                  <a:cubicBezTo>
                    <a:pt x="155" y="449"/>
                    <a:pt x="155" y="449"/>
                    <a:pt x="155" y="449"/>
                  </a:cubicBezTo>
                  <a:cubicBezTo>
                    <a:pt x="157" y="453"/>
                    <a:pt x="157" y="453"/>
                    <a:pt x="157" y="453"/>
                  </a:cubicBezTo>
                  <a:cubicBezTo>
                    <a:pt x="158" y="454"/>
                    <a:pt x="158" y="454"/>
                    <a:pt x="158" y="454"/>
                  </a:cubicBezTo>
                  <a:cubicBezTo>
                    <a:pt x="158" y="454"/>
                    <a:pt x="158" y="454"/>
                    <a:pt x="158" y="454"/>
                  </a:cubicBezTo>
                  <a:cubicBezTo>
                    <a:pt x="157" y="453"/>
                    <a:pt x="157" y="453"/>
                    <a:pt x="157" y="453"/>
                  </a:cubicBezTo>
                  <a:cubicBezTo>
                    <a:pt x="156" y="449"/>
                    <a:pt x="156" y="449"/>
                    <a:pt x="156" y="449"/>
                  </a:cubicBezTo>
                  <a:cubicBezTo>
                    <a:pt x="154" y="445"/>
                    <a:pt x="154" y="445"/>
                    <a:pt x="154" y="445"/>
                  </a:cubicBezTo>
                  <a:cubicBezTo>
                    <a:pt x="152" y="442"/>
                    <a:pt x="152" y="442"/>
                    <a:pt x="152" y="442"/>
                  </a:cubicBezTo>
                  <a:cubicBezTo>
                    <a:pt x="150" y="438"/>
                    <a:pt x="150" y="438"/>
                    <a:pt x="150" y="438"/>
                  </a:cubicBezTo>
                  <a:cubicBezTo>
                    <a:pt x="148" y="435"/>
                    <a:pt x="148" y="435"/>
                    <a:pt x="148" y="435"/>
                  </a:cubicBezTo>
                  <a:cubicBezTo>
                    <a:pt x="146" y="431"/>
                    <a:pt x="146" y="431"/>
                    <a:pt x="146" y="431"/>
                  </a:cubicBezTo>
                  <a:cubicBezTo>
                    <a:pt x="143" y="428"/>
                    <a:pt x="143" y="428"/>
                    <a:pt x="143" y="428"/>
                  </a:cubicBezTo>
                  <a:cubicBezTo>
                    <a:pt x="142" y="426"/>
                    <a:pt x="140" y="424"/>
                    <a:pt x="138" y="422"/>
                  </a:cubicBezTo>
                  <a:cubicBezTo>
                    <a:pt x="136" y="419"/>
                    <a:pt x="134" y="417"/>
                    <a:pt x="133" y="416"/>
                  </a:cubicBezTo>
                  <a:cubicBezTo>
                    <a:pt x="129" y="412"/>
                    <a:pt x="124" y="408"/>
                    <a:pt x="120" y="405"/>
                  </a:cubicBezTo>
                  <a:cubicBezTo>
                    <a:pt x="115" y="401"/>
                    <a:pt x="110" y="398"/>
                    <a:pt x="105" y="396"/>
                  </a:cubicBezTo>
                  <a:cubicBezTo>
                    <a:pt x="103" y="395"/>
                    <a:pt x="101" y="394"/>
                    <a:pt x="99" y="393"/>
                  </a:cubicBezTo>
                  <a:cubicBezTo>
                    <a:pt x="94" y="391"/>
                    <a:pt x="94" y="391"/>
                    <a:pt x="94" y="391"/>
                  </a:cubicBezTo>
                  <a:cubicBezTo>
                    <a:pt x="98" y="389"/>
                    <a:pt x="98" y="389"/>
                    <a:pt x="98" y="389"/>
                  </a:cubicBezTo>
                  <a:cubicBezTo>
                    <a:pt x="101" y="387"/>
                    <a:pt x="103" y="385"/>
                    <a:pt x="105" y="383"/>
                  </a:cubicBezTo>
                  <a:cubicBezTo>
                    <a:pt x="113" y="377"/>
                    <a:pt x="119" y="372"/>
                    <a:pt x="125" y="365"/>
                  </a:cubicBezTo>
                  <a:cubicBezTo>
                    <a:pt x="131" y="358"/>
                    <a:pt x="136" y="351"/>
                    <a:pt x="140" y="343"/>
                  </a:cubicBezTo>
                  <a:cubicBezTo>
                    <a:pt x="144" y="336"/>
                    <a:pt x="148" y="327"/>
                    <a:pt x="150" y="319"/>
                  </a:cubicBezTo>
                  <a:cubicBezTo>
                    <a:pt x="150" y="318"/>
                    <a:pt x="150" y="318"/>
                    <a:pt x="150" y="318"/>
                  </a:cubicBezTo>
                  <a:cubicBezTo>
                    <a:pt x="151" y="317"/>
                    <a:pt x="151" y="316"/>
                    <a:pt x="151" y="316"/>
                  </a:cubicBezTo>
                  <a:cubicBezTo>
                    <a:pt x="152" y="309"/>
                    <a:pt x="152" y="309"/>
                    <a:pt x="152" y="309"/>
                  </a:cubicBezTo>
                  <a:cubicBezTo>
                    <a:pt x="153" y="303"/>
                    <a:pt x="153" y="303"/>
                    <a:pt x="153" y="303"/>
                  </a:cubicBezTo>
                  <a:cubicBezTo>
                    <a:pt x="154" y="302"/>
                    <a:pt x="154" y="301"/>
                    <a:pt x="154" y="301"/>
                  </a:cubicBezTo>
                  <a:cubicBezTo>
                    <a:pt x="154" y="300"/>
                    <a:pt x="154" y="299"/>
                    <a:pt x="154" y="299"/>
                  </a:cubicBezTo>
                  <a:cubicBezTo>
                    <a:pt x="154" y="297"/>
                    <a:pt x="154" y="295"/>
                    <a:pt x="155" y="293"/>
                  </a:cubicBezTo>
                  <a:cubicBezTo>
                    <a:pt x="155" y="284"/>
                    <a:pt x="155" y="275"/>
                    <a:pt x="154" y="266"/>
                  </a:cubicBezTo>
                  <a:cubicBezTo>
                    <a:pt x="153" y="259"/>
                    <a:pt x="151" y="250"/>
                    <a:pt x="148" y="241"/>
                  </a:cubicBezTo>
                  <a:cubicBezTo>
                    <a:pt x="147" y="236"/>
                    <a:pt x="145" y="231"/>
                    <a:pt x="143" y="226"/>
                  </a:cubicBezTo>
                  <a:cubicBezTo>
                    <a:pt x="142" y="223"/>
                    <a:pt x="141" y="220"/>
                    <a:pt x="140" y="217"/>
                  </a:cubicBezTo>
                  <a:cubicBezTo>
                    <a:pt x="139" y="215"/>
                    <a:pt x="139" y="214"/>
                    <a:pt x="138" y="212"/>
                  </a:cubicBezTo>
                  <a:cubicBezTo>
                    <a:pt x="138" y="212"/>
                    <a:pt x="138" y="211"/>
                    <a:pt x="138" y="211"/>
                  </a:cubicBezTo>
                  <a:cubicBezTo>
                    <a:pt x="138" y="210"/>
                    <a:pt x="138" y="210"/>
                    <a:pt x="138" y="210"/>
                  </a:cubicBezTo>
                  <a:cubicBezTo>
                    <a:pt x="138" y="210"/>
                    <a:pt x="138" y="210"/>
                    <a:pt x="138" y="210"/>
                  </a:cubicBezTo>
                  <a:cubicBezTo>
                    <a:pt x="138" y="208"/>
                    <a:pt x="138" y="208"/>
                    <a:pt x="138" y="208"/>
                  </a:cubicBezTo>
                  <a:cubicBezTo>
                    <a:pt x="138" y="208"/>
                    <a:pt x="138" y="208"/>
                    <a:pt x="138" y="208"/>
                  </a:cubicBezTo>
                  <a:cubicBezTo>
                    <a:pt x="138" y="208"/>
                    <a:pt x="138" y="208"/>
                    <a:pt x="138" y="207"/>
                  </a:cubicBezTo>
                  <a:cubicBezTo>
                    <a:pt x="138" y="207"/>
                    <a:pt x="138" y="207"/>
                    <a:pt x="138" y="207"/>
                  </a:cubicBezTo>
                  <a:cubicBezTo>
                    <a:pt x="138" y="206"/>
                    <a:pt x="138" y="206"/>
                    <a:pt x="138" y="206"/>
                  </a:cubicBezTo>
                  <a:cubicBezTo>
                    <a:pt x="138" y="206"/>
                    <a:pt x="138" y="206"/>
                    <a:pt x="138" y="206"/>
                  </a:cubicBezTo>
                  <a:cubicBezTo>
                    <a:pt x="138" y="206"/>
                    <a:pt x="138" y="205"/>
                    <a:pt x="138" y="205"/>
                  </a:cubicBezTo>
                  <a:cubicBezTo>
                    <a:pt x="138" y="205"/>
                    <a:pt x="138" y="205"/>
                    <a:pt x="138" y="204"/>
                  </a:cubicBezTo>
                  <a:cubicBezTo>
                    <a:pt x="138" y="204"/>
                    <a:pt x="139" y="203"/>
                    <a:pt x="140" y="202"/>
                  </a:cubicBezTo>
                  <a:cubicBezTo>
                    <a:pt x="140" y="202"/>
                    <a:pt x="140" y="202"/>
                    <a:pt x="140" y="202"/>
                  </a:cubicBezTo>
                  <a:cubicBezTo>
                    <a:pt x="140" y="202"/>
                    <a:pt x="140" y="202"/>
                    <a:pt x="140" y="202"/>
                  </a:cubicBezTo>
                  <a:cubicBezTo>
                    <a:pt x="141" y="202"/>
                    <a:pt x="141" y="201"/>
                    <a:pt x="141" y="201"/>
                  </a:cubicBezTo>
                  <a:cubicBezTo>
                    <a:pt x="141" y="201"/>
                    <a:pt x="142" y="201"/>
                    <a:pt x="142" y="201"/>
                  </a:cubicBezTo>
                  <a:cubicBezTo>
                    <a:pt x="142" y="201"/>
                    <a:pt x="142" y="201"/>
                    <a:pt x="142" y="201"/>
                  </a:cubicBezTo>
                  <a:cubicBezTo>
                    <a:pt x="142" y="200"/>
                    <a:pt x="143" y="200"/>
                    <a:pt x="143" y="200"/>
                  </a:cubicBezTo>
                  <a:cubicBezTo>
                    <a:pt x="143" y="200"/>
                    <a:pt x="144" y="200"/>
                    <a:pt x="144" y="199"/>
                  </a:cubicBezTo>
                  <a:cubicBezTo>
                    <a:pt x="150" y="197"/>
                    <a:pt x="150" y="197"/>
                    <a:pt x="150" y="197"/>
                  </a:cubicBezTo>
                  <a:cubicBezTo>
                    <a:pt x="154" y="196"/>
                    <a:pt x="157" y="194"/>
                    <a:pt x="162" y="191"/>
                  </a:cubicBezTo>
                  <a:cubicBezTo>
                    <a:pt x="168" y="187"/>
                    <a:pt x="174" y="182"/>
                    <a:pt x="182" y="175"/>
                  </a:cubicBezTo>
                  <a:cubicBezTo>
                    <a:pt x="185" y="172"/>
                    <a:pt x="189" y="168"/>
                    <a:pt x="192" y="165"/>
                  </a:cubicBezTo>
                  <a:cubicBezTo>
                    <a:pt x="194" y="162"/>
                    <a:pt x="197" y="160"/>
                    <a:pt x="199" y="157"/>
                  </a:cubicBezTo>
                  <a:cubicBezTo>
                    <a:pt x="205" y="152"/>
                    <a:pt x="211" y="147"/>
                    <a:pt x="218" y="144"/>
                  </a:cubicBezTo>
                  <a:cubicBezTo>
                    <a:pt x="219" y="143"/>
                    <a:pt x="219" y="143"/>
                    <a:pt x="220" y="143"/>
                  </a:cubicBezTo>
                  <a:cubicBezTo>
                    <a:pt x="220" y="143"/>
                    <a:pt x="220" y="143"/>
                    <a:pt x="221" y="143"/>
                  </a:cubicBezTo>
                  <a:cubicBezTo>
                    <a:pt x="221" y="143"/>
                    <a:pt x="221" y="143"/>
                    <a:pt x="221" y="143"/>
                  </a:cubicBezTo>
                  <a:cubicBezTo>
                    <a:pt x="221" y="143"/>
                    <a:pt x="221" y="143"/>
                    <a:pt x="221" y="143"/>
                  </a:cubicBezTo>
                  <a:cubicBezTo>
                    <a:pt x="222" y="142"/>
                    <a:pt x="223" y="142"/>
                    <a:pt x="223" y="142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142"/>
                    <a:pt x="225" y="142"/>
                    <a:pt x="226" y="142"/>
                  </a:cubicBezTo>
                  <a:cubicBezTo>
                    <a:pt x="226" y="142"/>
                    <a:pt x="226" y="142"/>
                    <a:pt x="226" y="142"/>
                  </a:cubicBezTo>
                  <a:cubicBezTo>
                    <a:pt x="227" y="142"/>
                    <a:pt x="227" y="142"/>
                    <a:pt x="227" y="142"/>
                  </a:cubicBezTo>
                  <a:cubicBezTo>
                    <a:pt x="229" y="142"/>
                    <a:pt x="229" y="142"/>
                    <a:pt x="229" y="142"/>
                  </a:cubicBezTo>
                  <a:cubicBezTo>
                    <a:pt x="230" y="142"/>
                    <a:pt x="230" y="142"/>
                    <a:pt x="230" y="142"/>
                  </a:cubicBezTo>
                  <a:cubicBezTo>
                    <a:pt x="230" y="142"/>
                    <a:pt x="230" y="142"/>
                    <a:pt x="230" y="142"/>
                  </a:cubicBezTo>
                  <a:cubicBezTo>
                    <a:pt x="231" y="142"/>
                    <a:pt x="231" y="142"/>
                    <a:pt x="231" y="142"/>
                  </a:cubicBezTo>
                  <a:cubicBezTo>
                    <a:pt x="231" y="142"/>
                    <a:pt x="231" y="142"/>
                    <a:pt x="232" y="143"/>
                  </a:cubicBezTo>
                  <a:cubicBezTo>
                    <a:pt x="232" y="143"/>
                    <a:pt x="232" y="143"/>
                    <a:pt x="232" y="143"/>
                  </a:cubicBezTo>
                  <a:cubicBezTo>
                    <a:pt x="232" y="143"/>
                    <a:pt x="232" y="143"/>
                    <a:pt x="232" y="143"/>
                  </a:cubicBezTo>
                  <a:cubicBezTo>
                    <a:pt x="233" y="143"/>
                    <a:pt x="234" y="143"/>
                    <a:pt x="234" y="143"/>
                  </a:cubicBezTo>
                  <a:cubicBezTo>
                    <a:pt x="236" y="144"/>
                    <a:pt x="238" y="145"/>
                    <a:pt x="239" y="146"/>
                  </a:cubicBezTo>
                  <a:cubicBezTo>
                    <a:pt x="242" y="148"/>
                    <a:pt x="245" y="151"/>
                    <a:pt x="248" y="155"/>
                  </a:cubicBezTo>
                  <a:cubicBezTo>
                    <a:pt x="250" y="157"/>
                    <a:pt x="251" y="159"/>
                    <a:pt x="253" y="161"/>
                  </a:cubicBezTo>
                  <a:cubicBezTo>
                    <a:pt x="254" y="162"/>
                    <a:pt x="255" y="163"/>
                    <a:pt x="256" y="164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6" y="165"/>
                    <a:pt x="256" y="165"/>
                    <a:pt x="256" y="165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6" y="159"/>
                    <a:pt x="256" y="153"/>
                    <a:pt x="256" y="148"/>
                  </a:cubicBezTo>
                  <a:cubicBezTo>
                    <a:pt x="257" y="143"/>
                    <a:pt x="258" y="138"/>
                    <a:pt x="259" y="133"/>
                  </a:cubicBezTo>
                  <a:cubicBezTo>
                    <a:pt x="260" y="128"/>
                    <a:pt x="262" y="123"/>
                    <a:pt x="263" y="119"/>
                  </a:cubicBezTo>
                  <a:cubicBezTo>
                    <a:pt x="264" y="117"/>
                    <a:pt x="264" y="117"/>
                    <a:pt x="264" y="117"/>
                  </a:cubicBezTo>
                  <a:cubicBezTo>
                    <a:pt x="266" y="110"/>
                    <a:pt x="266" y="110"/>
                    <a:pt x="266" y="110"/>
                  </a:cubicBezTo>
                  <a:cubicBezTo>
                    <a:pt x="267" y="106"/>
                    <a:pt x="267" y="106"/>
                    <a:pt x="267" y="106"/>
                  </a:cubicBezTo>
                  <a:cubicBezTo>
                    <a:pt x="268" y="104"/>
                    <a:pt x="268" y="104"/>
                    <a:pt x="268" y="104"/>
                  </a:cubicBezTo>
                  <a:cubicBezTo>
                    <a:pt x="269" y="102"/>
                    <a:pt x="269" y="102"/>
                    <a:pt x="269" y="102"/>
                  </a:cubicBezTo>
                  <a:cubicBezTo>
                    <a:pt x="269" y="102"/>
                    <a:pt x="269" y="102"/>
                    <a:pt x="269" y="101"/>
                  </a:cubicBezTo>
                  <a:cubicBezTo>
                    <a:pt x="269" y="101"/>
                    <a:pt x="269" y="100"/>
                    <a:pt x="269" y="100"/>
                  </a:cubicBezTo>
                  <a:cubicBezTo>
                    <a:pt x="270" y="98"/>
                    <a:pt x="270" y="98"/>
                    <a:pt x="270" y="98"/>
                  </a:cubicBezTo>
                  <a:cubicBezTo>
                    <a:pt x="270" y="98"/>
                    <a:pt x="270" y="98"/>
                    <a:pt x="270" y="98"/>
                  </a:cubicBezTo>
                  <a:cubicBezTo>
                    <a:pt x="270" y="97"/>
                    <a:pt x="271" y="97"/>
                    <a:pt x="271" y="97"/>
                  </a:cubicBezTo>
                  <a:cubicBezTo>
                    <a:pt x="273" y="93"/>
                    <a:pt x="273" y="93"/>
                    <a:pt x="273" y="93"/>
                  </a:cubicBezTo>
                  <a:cubicBezTo>
                    <a:pt x="274" y="91"/>
                    <a:pt x="274" y="91"/>
                    <a:pt x="274" y="91"/>
                  </a:cubicBezTo>
                  <a:cubicBezTo>
                    <a:pt x="274" y="90"/>
                    <a:pt x="275" y="89"/>
                    <a:pt x="276" y="88"/>
                  </a:cubicBezTo>
                  <a:cubicBezTo>
                    <a:pt x="278" y="84"/>
                    <a:pt x="281" y="80"/>
                    <a:pt x="285" y="76"/>
                  </a:cubicBezTo>
                  <a:cubicBezTo>
                    <a:pt x="292" y="68"/>
                    <a:pt x="300" y="60"/>
                    <a:pt x="308" y="53"/>
                  </a:cubicBezTo>
                  <a:cubicBezTo>
                    <a:pt x="315" y="46"/>
                    <a:pt x="323" y="40"/>
                    <a:pt x="332" y="33"/>
                  </a:cubicBezTo>
                  <a:cubicBezTo>
                    <a:pt x="341" y="26"/>
                    <a:pt x="350" y="20"/>
                    <a:pt x="358" y="15"/>
                  </a:cubicBezTo>
                  <a:cubicBezTo>
                    <a:pt x="364" y="12"/>
                    <a:pt x="368" y="9"/>
                    <a:pt x="372" y="7"/>
                  </a:cubicBezTo>
                  <a:cubicBezTo>
                    <a:pt x="375" y="6"/>
                    <a:pt x="377" y="5"/>
                    <a:pt x="379" y="5"/>
                  </a:cubicBezTo>
                  <a:cubicBezTo>
                    <a:pt x="379" y="4"/>
                    <a:pt x="379" y="4"/>
                    <a:pt x="379" y="4"/>
                  </a:cubicBezTo>
                  <a:cubicBezTo>
                    <a:pt x="379" y="4"/>
                    <a:pt x="379" y="4"/>
                    <a:pt x="379" y="4"/>
                  </a:cubicBezTo>
                  <a:cubicBezTo>
                    <a:pt x="379" y="4"/>
                    <a:pt x="380" y="4"/>
                    <a:pt x="380" y="4"/>
                  </a:cubicBezTo>
                  <a:cubicBezTo>
                    <a:pt x="380" y="4"/>
                    <a:pt x="380" y="4"/>
                    <a:pt x="380" y="4"/>
                  </a:cubicBezTo>
                  <a:cubicBezTo>
                    <a:pt x="383" y="4"/>
                    <a:pt x="383" y="4"/>
                    <a:pt x="383" y="4"/>
                  </a:cubicBezTo>
                  <a:cubicBezTo>
                    <a:pt x="386" y="3"/>
                    <a:pt x="386" y="3"/>
                    <a:pt x="386" y="3"/>
                  </a:cubicBezTo>
                  <a:cubicBezTo>
                    <a:pt x="396" y="2"/>
                    <a:pt x="407" y="1"/>
                    <a:pt x="418" y="1"/>
                  </a:cubicBezTo>
                  <a:cubicBezTo>
                    <a:pt x="426" y="0"/>
                    <a:pt x="433" y="0"/>
                    <a:pt x="440" y="0"/>
                  </a:cubicBezTo>
                  <a:cubicBezTo>
                    <a:pt x="444" y="0"/>
                    <a:pt x="447" y="0"/>
                    <a:pt x="450" y="0"/>
                  </a:cubicBezTo>
                  <a:cubicBezTo>
                    <a:pt x="456" y="0"/>
                    <a:pt x="461" y="1"/>
                    <a:pt x="466" y="1"/>
                  </a:cubicBezTo>
                  <a:cubicBezTo>
                    <a:pt x="472" y="2"/>
                    <a:pt x="477" y="2"/>
                    <a:pt x="482" y="3"/>
                  </a:cubicBezTo>
                  <a:cubicBezTo>
                    <a:pt x="488" y="4"/>
                    <a:pt x="493" y="5"/>
                    <a:pt x="497" y="7"/>
                  </a:cubicBezTo>
                  <a:cubicBezTo>
                    <a:pt x="502" y="8"/>
                    <a:pt x="507" y="10"/>
                    <a:pt x="511" y="13"/>
                  </a:cubicBezTo>
                  <a:cubicBezTo>
                    <a:pt x="511" y="13"/>
                    <a:pt x="512" y="14"/>
                    <a:pt x="512" y="14"/>
                  </a:cubicBezTo>
                  <a:cubicBezTo>
                    <a:pt x="513" y="14"/>
                    <a:pt x="513" y="14"/>
                    <a:pt x="513" y="15"/>
                  </a:cubicBezTo>
                  <a:cubicBezTo>
                    <a:pt x="513" y="15"/>
                    <a:pt x="513" y="15"/>
                    <a:pt x="513" y="15"/>
                  </a:cubicBezTo>
                  <a:cubicBezTo>
                    <a:pt x="514" y="15"/>
                    <a:pt x="514" y="15"/>
                    <a:pt x="514" y="15"/>
                  </a:cubicBezTo>
                  <a:cubicBezTo>
                    <a:pt x="514" y="15"/>
                    <a:pt x="514" y="15"/>
                    <a:pt x="514" y="16"/>
                  </a:cubicBezTo>
                  <a:cubicBezTo>
                    <a:pt x="514" y="16"/>
                    <a:pt x="515" y="16"/>
                    <a:pt x="515" y="16"/>
                  </a:cubicBezTo>
                  <a:cubicBezTo>
                    <a:pt x="516" y="17"/>
                    <a:pt x="516" y="17"/>
                    <a:pt x="516" y="17"/>
                  </a:cubicBezTo>
                  <a:cubicBezTo>
                    <a:pt x="518" y="19"/>
                    <a:pt x="518" y="19"/>
                    <a:pt x="518" y="19"/>
                  </a:cubicBezTo>
                  <a:cubicBezTo>
                    <a:pt x="518" y="19"/>
                    <a:pt x="518" y="19"/>
                    <a:pt x="518" y="19"/>
                  </a:cubicBezTo>
                  <a:cubicBezTo>
                    <a:pt x="519" y="20"/>
                    <a:pt x="519" y="20"/>
                    <a:pt x="519" y="20"/>
                  </a:cubicBezTo>
                  <a:cubicBezTo>
                    <a:pt x="521" y="22"/>
                    <a:pt x="521" y="22"/>
                    <a:pt x="521" y="22"/>
                  </a:cubicBezTo>
                  <a:cubicBezTo>
                    <a:pt x="521" y="22"/>
                    <a:pt x="522" y="22"/>
                    <a:pt x="522" y="23"/>
                  </a:cubicBezTo>
                  <a:cubicBezTo>
                    <a:pt x="523" y="23"/>
                    <a:pt x="523" y="23"/>
                    <a:pt x="523" y="23"/>
                  </a:cubicBezTo>
                  <a:cubicBezTo>
                    <a:pt x="525" y="25"/>
                    <a:pt x="528" y="26"/>
                    <a:pt x="531" y="27"/>
                  </a:cubicBezTo>
                  <a:cubicBezTo>
                    <a:pt x="534" y="28"/>
                    <a:pt x="536" y="29"/>
                    <a:pt x="539" y="30"/>
                  </a:cubicBezTo>
                  <a:cubicBezTo>
                    <a:pt x="548" y="32"/>
                    <a:pt x="557" y="32"/>
                    <a:pt x="563" y="32"/>
                  </a:cubicBezTo>
                  <a:cubicBezTo>
                    <a:pt x="566" y="32"/>
                    <a:pt x="569" y="32"/>
                    <a:pt x="572" y="32"/>
                  </a:cubicBezTo>
                  <a:cubicBezTo>
                    <a:pt x="576" y="32"/>
                    <a:pt x="580" y="32"/>
                    <a:pt x="584" y="32"/>
                  </a:cubicBezTo>
                  <a:cubicBezTo>
                    <a:pt x="590" y="31"/>
                    <a:pt x="597" y="31"/>
                    <a:pt x="604" y="31"/>
                  </a:cubicBezTo>
                  <a:cubicBezTo>
                    <a:pt x="613" y="31"/>
                    <a:pt x="624" y="31"/>
                    <a:pt x="635" y="35"/>
                  </a:cubicBezTo>
                  <a:cubicBezTo>
                    <a:pt x="642" y="37"/>
                    <a:pt x="642" y="37"/>
                    <a:pt x="642" y="37"/>
                  </a:cubicBezTo>
                  <a:cubicBezTo>
                    <a:pt x="650" y="40"/>
                    <a:pt x="650" y="40"/>
                    <a:pt x="650" y="40"/>
                  </a:cubicBezTo>
                  <a:cubicBezTo>
                    <a:pt x="665" y="46"/>
                    <a:pt x="665" y="46"/>
                    <a:pt x="665" y="46"/>
                  </a:cubicBezTo>
                  <a:cubicBezTo>
                    <a:pt x="710" y="62"/>
                    <a:pt x="749" y="77"/>
                    <a:pt x="785" y="92"/>
                  </a:cubicBezTo>
                  <a:cubicBezTo>
                    <a:pt x="795" y="97"/>
                    <a:pt x="805" y="101"/>
                    <a:pt x="814" y="105"/>
                  </a:cubicBezTo>
                  <a:cubicBezTo>
                    <a:pt x="816" y="106"/>
                    <a:pt x="816" y="106"/>
                    <a:pt x="816" y="106"/>
                  </a:cubicBezTo>
                  <a:cubicBezTo>
                    <a:pt x="818" y="107"/>
                    <a:pt x="818" y="107"/>
                    <a:pt x="818" y="107"/>
                  </a:cubicBezTo>
                  <a:cubicBezTo>
                    <a:pt x="820" y="108"/>
                    <a:pt x="820" y="108"/>
                    <a:pt x="820" y="108"/>
                  </a:cubicBezTo>
                  <a:cubicBezTo>
                    <a:pt x="821" y="109"/>
                    <a:pt x="821" y="109"/>
                    <a:pt x="821" y="109"/>
                  </a:cubicBezTo>
                  <a:cubicBezTo>
                    <a:pt x="822" y="109"/>
                    <a:pt x="823" y="110"/>
                    <a:pt x="824" y="111"/>
                  </a:cubicBezTo>
                  <a:cubicBezTo>
                    <a:pt x="825" y="111"/>
                    <a:pt x="826" y="112"/>
                    <a:pt x="827" y="112"/>
                  </a:cubicBezTo>
                  <a:cubicBezTo>
                    <a:pt x="827" y="112"/>
                    <a:pt x="827" y="113"/>
                    <a:pt x="827" y="113"/>
                  </a:cubicBezTo>
                  <a:cubicBezTo>
                    <a:pt x="831" y="116"/>
                    <a:pt x="835" y="119"/>
                    <a:pt x="839" y="124"/>
                  </a:cubicBezTo>
                  <a:cubicBezTo>
                    <a:pt x="841" y="127"/>
                    <a:pt x="844" y="131"/>
                    <a:pt x="847" y="136"/>
                  </a:cubicBezTo>
                  <a:cubicBezTo>
                    <a:pt x="848" y="138"/>
                    <a:pt x="849" y="139"/>
                    <a:pt x="850" y="141"/>
                  </a:cubicBezTo>
                  <a:cubicBezTo>
                    <a:pt x="852" y="144"/>
                    <a:pt x="854" y="147"/>
                    <a:pt x="856" y="150"/>
                  </a:cubicBezTo>
                  <a:cubicBezTo>
                    <a:pt x="858" y="153"/>
                    <a:pt x="860" y="155"/>
                    <a:pt x="861" y="157"/>
                  </a:cubicBezTo>
                  <a:cubicBezTo>
                    <a:pt x="864" y="159"/>
                    <a:pt x="866" y="161"/>
                    <a:pt x="869" y="162"/>
                  </a:cubicBezTo>
                  <a:cubicBezTo>
                    <a:pt x="870" y="162"/>
                    <a:pt x="870" y="162"/>
                    <a:pt x="870" y="162"/>
                  </a:cubicBezTo>
                  <a:cubicBezTo>
                    <a:pt x="871" y="163"/>
                    <a:pt x="871" y="163"/>
                    <a:pt x="871" y="163"/>
                  </a:cubicBezTo>
                  <a:cubicBezTo>
                    <a:pt x="872" y="163"/>
                    <a:pt x="873" y="163"/>
                    <a:pt x="874" y="163"/>
                  </a:cubicBezTo>
                  <a:cubicBezTo>
                    <a:pt x="874" y="163"/>
                    <a:pt x="874" y="163"/>
                    <a:pt x="874" y="163"/>
                  </a:cubicBezTo>
                  <a:cubicBezTo>
                    <a:pt x="875" y="163"/>
                    <a:pt x="875" y="163"/>
                    <a:pt x="876" y="163"/>
                  </a:cubicBezTo>
                  <a:cubicBezTo>
                    <a:pt x="882" y="164"/>
                    <a:pt x="882" y="164"/>
                    <a:pt x="882" y="164"/>
                  </a:cubicBezTo>
                  <a:cubicBezTo>
                    <a:pt x="883" y="164"/>
                    <a:pt x="883" y="164"/>
                    <a:pt x="884" y="164"/>
                  </a:cubicBezTo>
                  <a:cubicBezTo>
                    <a:pt x="886" y="164"/>
                    <a:pt x="886" y="164"/>
                    <a:pt x="886" y="164"/>
                  </a:cubicBezTo>
                  <a:cubicBezTo>
                    <a:pt x="905" y="167"/>
                    <a:pt x="925" y="178"/>
                    <a:pt x="939" y="193"/>
                  </a:cubicBezTo>
                  <a:cubicBezTo>
                    <a:pt x="942" y="196"/>
                    <a:pt x="942" y="196"/>
                    <a:pt x="942" y="196"/>
                  </a:cubicBezTo>
                  <a:cubicBezTo>
                    <a:pt x="945" y="199"/>
                    <a:pt x="945" y="199"/>
                    <a:pt x="945" y="199"/>
                  </a:cubicBezTo>
                  <a:cubicBezTo>
                    <a:pt x="946" y="201"/>
                    <a:pt x="948" y="203"/>
                    <a:pt x="950" y="205"/>
                  </a:cubicBezTo>
                  <a:cubicBezTo>
                    <a:pt x="961" y="217"/>
                    <a:pt x="961" y="217"/>
                    <a:pt x="961" y="217"/>
                  </a:cubicBezTo>
                  <a:cubicBezTo>
                    <a:pt x="970" y="226"/>
                    <a:pt x="977" y="233"/>
                    <a:pt x="983" y="241"/>
                  </a:cubicBezTo>
                  <a:cubicBezTo>
                    <a:pt x="989" y="247"/>
                    <a:pt x="996" y="256"/>
                    <a:pt x="1003" y="265"/>
                  </a:cubicBezTo>
                  <a:cubicBezTo>
                    <a:pt x="1006" y="270"/>
                    <a:pt x="1009" y="274"/>
                    <a:pt x="1011" y="278"/>
                  </a:cubicBezTo>
                  <a:cubicBezTo>
                    <a:pt x="1011" y="278"/>
                    <a:pt x="1011" y="278"/>
                    <a:pt x="1011" y="279"/>
                  </a:cubicBezTo>
                  <a:cubicBezTo>
                    <a:pt x="1011" y="279"/>
                    <a:pt x="1012" y="279"/>
                    <a:pt x="1012" y="280"/>
                  </a:cubicBezTo>
                  <a:cubicBezTo>
                    <a:pt x="1012" y="281"/>
                    <a:pt x="1012" y="281"/>
                    <a:pt x="1012" y="281"/>
                  </a:cubicBezTo>
                  <a:cubicBezTo>
                    <a:pt x="1013" y="282"/>
                    <a:pt x="1013" y="283"/>
                    <a:pt x="1013" y="285"/>
                  </a:cubicBezTo>
                  <a:cubicBezTo>
                    <a:pt x="1015" y="288"/>
                    <a:pt x="1015" y="288"/>
                    <a:pt x="1015" y="288"/>
                  </a:cubicBezTo>
                  <a:cubicBezTo>
                    <a:pt x="1016" y="294"/>
                    <a:pt x="1016" y="294"/>
                    <a:pt x="1016" y="294"/>
                  </a:cubicBezTo>
                  <a:cubicBezTo>
                    <a:pt x="1019" y="304"/>
                    <a:pt x="1022" y="313"/>
                    <a:pt x="1024" y="323"/>
                  </a:cubicBezTo>
                  <a:cubicBezTo>
                    <a:pt x="1025" y="329"/>
                    <a:pt x="1026" y="333"/>
                    <a:pt x="1026" y="337"/>
                  </a:cubicBezTo>
                  <a:cubicBezTo>
                    <a:pt x="1026" y="340"/>
                    <a:pt x="1025" y="342"/>
                    <a:pt x="1025" y="344"/>
                  </a:cubicBezTo>
                  <a:cubicBezTo>
                    <a:pt x="1024" y="346"/>
                    <a:pt x="1024" y="347"/>
                    <a:pt x="1023" y="348"/>
                  </a:cubicBezTo>
                  <a:cubicBezTo>
                    <a:pt x="1022" y="350"/>
                    <a:pt x="1021" y="350"/>
                    <a:pt x="1019" y="351"/>
                  </a:cubicBezTo>
                  <a:cubicBezTo>
                    <a:pt x="1019" y="351"/>
                    <a:pt x="1019" y="351"/>
                    <a:pt x="1019" y="351"/>
                  </a:cubicBezTo>
                  <a:cubicBezTo>
                    <a:pt x="1019" y="351"/>
                    <a:pt x="1019" y="351"/>
                    <a:pt x="1019" y="351"/>
                  </a:cubicBezTo>
                  <a:cubicBezTo>
                    <a:pt x="1018" y="351"/>
                    <a:pt x="1018" y="351"/>
                    <a:pt x="1018" y="351"/>
                  </a:cubicBezTo>
                  <a:cubicBezTo>
                    <a:pt x="1018" y="351"/>
                    <a:pt x="1017" y="352"/>
                    <a:pt x="1017" y="352"/>
                  </a:cubicBezTo>
                  <a:cubicBezTo>
                    <a:pt x="1017" y="352"/>
                    <a:pt x="1016" y="352"/>
                    <a:pt x="1016" y="352"/>
                  </a:cubicBezTo>
                  <a:cubicBezTo>
                    <a:pt x="1016" y="352"/>
                    <a:pt x="1016" y="352"/>
                    <a:pt x="1015" y="352"/>
                  </a:cubicBezTo>
                  <a:cubicBezTo>
                    <a:pt x="1015" y="352"/>
                    <a:pt x="1015" y="352"/>
                    <a:pt x="1015" y="352"/>
                  </a:cubicBezTo>
                  <a:cubicBezTo>
                    <a:pt x="1015" y="352"/>
                    <a:pt x="1015" y="352"/>
                    <a:pt x="1015" y="352"/>
                  </a:cubicBezTo>
                  <a:cubicBezTo>
                    <a:pt x="1014" y="352"/>
                    <a:pt x="1014" y="352"/>
                    <a:pt x="1014" y="352"/>
                  </a:cubicBezTo>
                  <a:cubicBezTo>
                    <a:pt x="1014" y="352"/>
                    <a:pt x="1014" y="352"/>
                    <a:pt x="1014" y="352"/>
                  </a:cubicBezTo>
                  <a:cubicBezTo>
                    <a:pt x="1013" y="352"/>
                    <a:pt x="1013" y="352"/>
                    <a:pt x="1012" y="352"/>
                  </a:cubicBezTo>
                  <a:cubicBezTo>
                    <a:pt x="1012" y="352"/>
                    <a:pt x="1011" y="352"/>
                    <a:pt x="1010" y="352"/>
                  </a:cubicBezTo>
                  <a:cubicBezTo>
                    <a:pt x="1010" y="352"/>
                    <a:pt x="1010" y="352"/>
                    <a:pt x="1009" y="352"/>
                  </a:cubicBezTo>
                  <a:cubicBezTo>
                    <a:pt x="1008" y="352"/>
                    <a:pt x="1008" y="351"/>
                    <a:pt x="1007" y="351"/>
                  </a:cubicBezTo>
                  <a:cubicBezTo>
                    <a:pt x="999" y="350"/>
                    <a:pt x="999" y="350"/>
                    <a:pt x="999" y="350"/>
                  </a:cubicBezTo>
                  <a:cubicBezTo>
                    <a:pt x="996" y="349"/>
                    <a:pt x="996" y="349"/>
                    <a:pt x="996" y="349"/>
                  </a:cubicBezTo>
                  <a:cubicBezTo>
                    <a:pt x="994" y="349"/>
                    <a:pt x="993" y="348"/>
                    <a:pt x="992" y="348"/>
                  </a:cubicBezTo>
                  <a:cubicBezTo>
                    <a:pt x="983" y="347"/>
                    <a:pt x="983" y="347"/>
                    <a:pt x="983" y="347"/>
                  </a:cubicBezTo>
                  <a:cubicBezTo>
                    <a:pt x="982" y="346"/>
                    <a:pt x="980" y="346"/>
                    <a:pt x="978" y="346"/>
                  </a:cubicBezTo>
                  <a:cubicBezTo>
                    <a:pt x="977" y="346"/>
                    <a:pt x="976" y="346"/>
                    <a:pt x="975" y="346"/>
                  </a:cubicBezTo>
                  <a:cubicBezTo>
                    <a:pt x="974" y="346"/>
                    <a:pt x="974" y="346"/>
                    <a:pt x="974" y="346"/>
                  </a:cubicBezTo>
                  <a:cubicBezTo>
                    <a:pt x="972" y="345"/>
                    <a:pt x="969" y="345"/>
                    <a:pt x="967" y="345"/>
                  </a:cubicBezTo>
                  <a:cubicBezTo>
                    <a:pt x="959" y="344"/>
                    <a:pt x="959" y="344"/>
                    <a:pt x="959" y="344"/>
                  </a:cubicBezTo>
                  <a:cubicBezTo>
                    <a:pt x="957" y="344"/>
                    <a:pt x="955" y="343"/>
                    <a:pt x="954" y="343"/>
                  </a:cubicBezTo>
                  <a:cubicBezTo>
                    <a:pt x="953" y="343"/>
                    <a:pt x="952" y="343"/>
                    <a:pt x="951" y="343"/>
                  </a:cubicBezTo>
                  <a:cubicBezTo>
                    <a:pt x="946" y="343"/>
                    <a:pt x="942" y="343"/>
                    <a:pt x="937" y="342"/>
                  </a:cubicBezTo>
                  <a:cubicBezTo>
                    <a:pt x="935" y="342"/>
                    <a:pt x="935" y="342"/>
                    <a:pt x="935" y="342"/>
                  </a:cubicBezTo>
                  <a:cubicBezTo>
                    <a:pt x="930" y="342"/>
                    <a:pt x="924" y="342"/>
                    <a:pt x="918" y="342"/>
                  </a:cubicBezTo>
                  <a:cubicBezTo>
                    <a:pt x="917" y="342"/>
                    <a:pt x="915" y="342"/>
                    <a:pt x="914" y="342"/>
                  </a:cubicBezTo>
                  <a:cubicBezTo>
                    <a:pt x="912" y="342"/>
                    <a:pt x="909" y="342"/>
                    <a:pt x="907" y="342"/>
                  </a:cubicBezTo>
                  <a:cubicBezTo>
                    <a:pt x="905" y="342"/>
                    <a:pt x="904" y="342"/>
                    <a:pt x="902" y="342"/>
                  </a:cubicBezTo>
                  <a:cubicBezTo>
                    <a:pt x="891" y="342"/>
                    <a:pt x="880" y="342"/>
                    <a:pt x="869" y="343"/>
                  </a:cubicBezTo>
                  <a:cubicBezTo>
                    <a:pt x="861" y="344"/>
                    <a:pt x="861" y="344"/>
                    <a:pt x="861" y="344"/>
                  </a:cubicBezTo>
                  <a:cubicBezTo>
                    <a:pt x="860" y="344"/>
                    <a:pt x="858" y="344"/>
                    <a:pt x="856" y="344"/>
                  </a:cubicBezTo>
                  <a:cubicBezTo>
                    <a:pt x="855" y="344"/>
                    <a:pt x="854" y="344"/>
                    <a:pt x="853" y="344"/>
                  </a:cubicBezTo>
                  <a:cubicBezTo>
                    <a:pt x="851" y="345"/>
                    <a:pt x="849" y="345"/>
                    <a:pt x="847" y="345"/>
                  </a:cubicBezTo>
                  <a:cubicBezTo>
                    <a:pt x="844" y="346"/>
                    <a:pt x="844" y="346"/>
                    <a:pt x="844" y="346"/>
                  </a:cubicBezTo>
                  <a:cubicBezTo>
                    <a:pt x="843" y="346"/>
                    <a:pt x="842" y="346"/>
                    <a:pt x="841" y="346"/>
                  </a:cubicBezTo>
                  <a:cubicBezTo>
                    <a:pt x="837" y="347"/>
                    <a:pt x="837" y="347"/>
                    <a:pt x="837" y="347"/>
                  </a:cubicBezTo>
                  <a:cubicBezTo>
                    <a:pt x="836" y="347"/>
                    <a:pt x="836" y="347"/>
                    <a:pt x="836" y="347"/>
                  </a:cubicBezTo>
                  <a:cubicBezTo>
                    <a:pt x="835" y="348"/>
                    <a:pt x="835" y="348"/>
                    <a:pt x="835" y="348"/>
                  </a:cubicBezTo>
                  <a:cubicBezTo>
                    <a:pt x="834" y="347"/>
                    <a:pt x="834" y="347"/>
                    <a:pt x="834" y="347"/>
                  </a:cubicBezTo>
                  <a:cubicBezTo>
                    <a:pt x="834" y="347"/>
                    <a:pt x="834" y="347"/>
                    <a:pt x="833" y="347"/>
                  </a:cubicBezTo>
                  <a:cubicBezTo>
                    <a:pt x="832" y="347"/>
                    <a:pt x="832" y="347"/>
                    <a:pt x="832" y="347"/>
                  </a:cubicBezTo>
                  <a:cubicBezTo>
                    <a:pt x="831" y="347"/>
                    <a:pt x="831" y="347"/>
                    <a:pt x="830" y="347"/>
                  </a:cubicBezTo>
                  <a:cubicBezTo>
                    <a:pt x="830" y="347"/>
                    <a:pt x="830" y="347"/>
                    <a:pt x="830" y="347"/>
                  </a:cubicBezTo>
                  <a:cubicBezTo>
                    <a:pt x="827" y="346"/>
                    <a:pt x="825" y="345"/>
                    <a:pt x="823" y="344"/>
                  </a:cubicBezTo>
                  <a:cubicBezTo>
                    <a:pt x="820" y="343"/>
                    <a:pt x="818" y="341"/>
                    <a:pt x="816" y="339"/>
                  </a:cubicBezTo>
                  <a:cubicBezTo>
                    <a:pt x="814" y="337"/>
                    <a:pt x="812" y="335"/>
                    <a:pt x="811" y="332"/>
                  </a:cubicBezTo>
                  <a:cubicBezTo>
                    <a:pt x="809" y="327"/>
                    <a:pt x="808" y="322"/>
                    <a:pt x="809" y="316"/>
                  </a:cubicBezTo>
                  <a:cubicBezTo>
                    <a:pt x="810" y="313"/>
                    <a:pt x="811" y="310"/>
                    <a:pt x="812" y="308"/>
                  </a:cubicBezTo>
                  <a:cubicBezTo>
                    <a:pt x="812" y="308"/>
                    <a:pt x="812" y="307"/>
                    <a:pt x="813" y="306"/>
                  </a:cubicBezTo>
                  <a:cubicBezTo>
                    <a:pt x="813" y="306"/>
                    <a:pt x="813" y="306"/>
                    <a:pt x="813" y="305"/>
                  </a:cubicBezTo>
                  <a:cubicBezTo>
                    <a:pt x="814" y="305"/>
                    <a:pt x="814" y="304"/>
                    <a:pt x="814" y="303"/>
                  </a:cubicBezTo>
                  <a:cubicBezTo>
                    <a:pt x="815" y="302"/>
                    <a:pt x="815" y="302"/>
                    <a:pt x="815" y="302"/>
                  </a:cubicBezTo>
                  <a:cubicBezTo>
                    <a:pt x="815" y="302"/>
                    <a:pt x="815" y="302"/>
                    <a:pt x="815" y="302"/>
                  </a:cubicBezTo>
                  <a:cubicBezTo>
                    <a:pt x="818" y="300"/>
                    <a:pt x="821" y="298"/>
                    <a:pt x="823" y="296"/>
                  </a:cubicBezTo>
                  <a:cubicBezTo>
                    <a:pt x="825" y="294"/>
                    <a:pt x="825" y="294"/>
                    <a:pt x="825" y="294"/>
                  </a:cubicBezTo>
                  <a:cubicBezTo>
                    <a:pt x="826" y="293"/>
                    <a:pt x="826" y="293"/>
                    <a:pt x="826" y="293"/>
                  </a:cubicBezTo>
                  <a:cubicBezTo>
                    <a:pt x="830" y="290"/>
                    <a:pt x="830" y="290"/>
                    <a:pt x="830" y="290"/>
                  </a:cubicBezTo>
                  <a:cubicBezTo>
                    <a:pt x="831" y="288"/>
                    <a:pt x="831" y="288"/>
                    <a:pt x="831" y="288"/>
                  </a:cubicBezTo>
                  <a:cubicBezTo>
                    <a:pt x="833" y="287"/>
                    <a:pt x="835" y="285"/>
                    <a:pt x="836" y="283"/>
                  </a:cubicBezTo>
                  <a:cubicBezTo>
                    <a:pt x="837" y="283"/>
                    <a:pt x="837" y="282"/>
                    <a:pt x="838" y="281"/>
                  </a:cubicBezTo>
                  <a:cubicBezTo>
                    <a:pt x="839" y="280"/>
                    <a:pt x="841" y="278"/>
                    <a:pt x="842" y="277"/>
                  </a:cubicBezTo>
                  <a:cubicBezTo>
                    <a:pt x="842" y="276"/>
                    <a:pt x="842" y="276"/>
                    <a:pt x="842" y="276"/>
                  </a:cubicBezTo>
                  <a:cubicBezTo>
                    <a:pt x="844" y="274"/>
                    <a:pt x="846" y="272"/>
                    <a:pt x="847" y="270"/>
                  </a:cubicBezTo>
                  <a:cubicBezTo>
                    <a:pt x="850" y="266"/>
                    <a:pt x="850" y="266"/>
                    <a:pt x="850" y="266"/>
                  </a:cubicBezTo>
                  <a:cubicBezTo>
                    <a:pt x="850" y="266"/>
                    <a:pt x="851" y="265"/>
                    <a:pt x="851" y="264"/>
                  </a:cubicBezTo>
                  <a:cubicBezTo>
                    <a:pt x="851" y="264"/>
                    <a:pt x="852" y="262"/>
                    <a:pt x="852" y="262"/>
                  </a:cubicBezTo>
                  <a:cubicBezTo>
                    <a:pt x="854" y="260"/>
                    <a:pt x="855" y="258"/>
                    <a:pt x="856" y="256"/>
                  </a:cubicBezTo>
                  <a:cubicBezTo>
                    <a:pt x="859" y="252"/>
                    <a:pt x="861" y="248"/>
                    <a:pt x="863" y="243"/>
                  </a:cubicBezTo>
                  <a:cubicBezTo>
                    <a:pt x="864" y="242"/>
                    <a:pt x="865" y="240"/>
                    <a:pt x="866" y="237"/>
                  </a:cubicBezTo>
                  <a:cubicBezTo>
                    <a:pt x="867" y="235"/>
                    <a:pt x="867" y="235"/>
                    <a:pt x="867" y="235"/>
                  </a:cubicBezTo>
                  <a:cubicBezTo>
                    <a:pt x="867" y="234"/>
                    <a:pt x="867" y="233"/>
                    <a:pt x="867" y="233"/>
                  </a:cubicBezTo>
                  <a:cubicBezTo>
                    <a:pt x="868" y="232"/>
                    <a:pt x="868" y="232"/>
                    <a:pt x="868" y="232"/>
                  </a:cubicBezTo>
                  <a:cubicBezTo>
                    <a:pt x="868" y="231"/>
                    <a:pt x="868" y="231"/>
                    <a:pt x="868" y="231"/>
                  </a:cubicBezTo>
                  <a:cubicBezTo>
                    <a:pt x="869" y="228"/>
                    <a:pt x="869" y="225"/>
                    <a:pt x="870" y="223"/>
                  </a:cubicBezTo>
                  <a:cubicBezTo>
                    <a:pt x="870" y="220"/>
                    <a:pt x="871" y="218"/>
                    <a:pt x="871" y="217"/>
                  </a:cubicBezTo>
                  <a:cubicBezTo>
                    <a:pt x="870" y="216"/>
                    <a:pt x="870" y="216"/>
                    <a:pt x="870" y="216"/>
                  </a:cubicBezTo>
                  <a:cubicBezTo>
                    <a:pt x="869" y="217"/>
                    <a:pt x="867" y="219"/>
                    <a:pt x="866" y="221"/>
                  </a:cubicBezTo>
                  <a:cubicBezTo>
                    <a:pt x="865" y="222"/>
                    <a:pt x="865" y="223"/>
                    <a:pt x="864" y="224"/>
                  </a:cubicBezTo>
                  <a:cubicBezTo>
                    <a:pt x="863" y="225"/>
                    <a:pt x="862" y="227"/>
                    <a:pt x="861" y="229"/>
                  </a:cubicBezTo>
                  <a:cubicBezTo>
                    <a:pt x="860" y="230"/>
                    <a:pt x="859" y="231"/>
                    <a:pt x="859" y="232"/>
                  </a:cubicBezTo>
                  <a:cubicBezTo>
                    <a:pt x="858" y="234"/>
                    <a:pt x="858" y="234"/>
                    <a:pt x="858" y="234"/>
                  </a:cubicBezTo>
                  <a:cubicBezTo>
                    <a:pt x="857" y="235"/>
                    <a:pt x="856" y="237"/>
                    <a:pt x="855" y="239"/>
                  </a:cubicBezTo>
                  <a:cubicBezTo>
                    <a:pt x="855" y="239"/>
                    <a:pt x="855" y="239"/>
                    <a:pt x="855" y="239"/>
                  </a:cubicBezTo>
                  <a:cubicBezTo>
                    <a:pt x="853" y="241"/>
                    <a:pt x="852" y="243"/>
                    <a:pt x="851" y="244"/>
                  </a:cubicBezTo>
                  <a:cubicBezTo>
                    <a:pt x="851" y="246"/>
                    <a:pt x="850" y="247"/>
                    <a:pt x="849" y="248"/>
                  </a:cubicBezTo>
                  <a:cubicBezTo>
                    <a:pt x="849" y="249"/>
                    <a:pt x="848" y="250"/>
                    <a:pt x="847" y="251"/>
                  </a:cubicBezTo>
                  <a:cubicBezTo>
                    <a:pt x="846" y="253"/>
                    <a:pt x="845" y="255"/>
                    <a:pt x="844" y="257"/>
                  </a:cubicBezTo>
                  <a:cubicBezTo>
                    <a:pt x="844" y="257"/>
                    <a:pt x="843" y="258"/>
                    <a:pt x="843" y="258"/>
                  </a:cubicBezTo>
                  <a:cubicBezTo>
                    <a:pt x="842" y="259"/>
                    <a:pt x="842" y="260"/>
                    <a:pt x="841" y="260"/>
                  </a:cubicBezTo>
                  <a:cubicBezTo>
                    <a:pt x="839" y="264"/>
                    <a:pt x="839" y="264"/>
                    <a:pt x="839" y="264"/>
                  </a:cubicBezTo>
                  <a:cubicBezTo>
                    <a:pt x="837" y="266"/>
                    <a:pt x="836" y="268"/>
                    <a:pt x="834" y="270"/>
                  </a:cubicBezTo>
                  <a:cubicBezTo>
                    <a:pt x="834" y="270"/>
                    <a:pt x="834" y="270"/>
                    <a:pt x="834" y="270"/>
                  </a:cubicBezTo>
                  <a:cubicBezTo>
                    <a:pt x="833" y="272"/>
                    <a:pt x="832" y="273"/>
                    <a:pt x="830" y="275"/>
                  </a:cubicBezTo>
                  <a:cubicBezTo>
                    <a:pt x="830" y="275"/>
                    <a:pt x="829" y="276"/>
                    <a:pt x="829" y="277"/>
                  </a:cubicBezTo>
                  <a:cubicBezTo>
                    <a:pt x="827" y="278"/>
                    <a:pt x="826" y="280"/>
                    <a:pt x="825" y="281"/>
                  </a:cubicBezTo>
                  <a:cubicBezTo>
                    <a:pt x="824" y="282"/>
                    <a:pt x="823" y="282"/>
                    <a:pt x="823" y="283"/>
                  </a:cubicBezTo>
                  <a:cubicBezTo>
                    <a:pt x="818" y="287"/>
                    <a:pt x="818" y="287"/>
                    <a:pt x="818" y="287"/>
                  </a:cubicBezTo>
                  <a:cubicBezTo>
                    <a:pt x="814" y="292"/>
                    <a:pt x="814" y="292"/>
                    <a:pt x="814" y="292"/>
                  </a:cubicBezTo>
                  <a:cubicBezTo>
                    <a:pt x="810" y="295"/>
                    <a:pt x="810" y="295"/>
                    <a:pt x="810" y="295"/>
                  </a:cubicBezTo>
                  <a:cubicBezTo>
                    <a:pt x="809" y="296"/>
                    <a:pt x="808" y="297"/>
                    <a:pt x="807" y="297"/>
                  </a:cubicBezTo>
                  <a:cubicBezTo>
                    <a:pt x="807" y="298"/>
                    <a:pt x="806" y="298"/>
                    <a:pt x="806" y="298"/>
                  </a:cubicBezTo>
                  <a:cubicBezTo>
                    <a:pt x="805" y="299"/>
                    <a:pt x="805" y="299"/>
                    <a:pt x="804" y="300"/>
                  </a:cubicBezTo>
                  <a:cubicBezTo>
                    <a:pt x="799" y="303"/>
                    <a:pt x="795" y="306"/>
                    <a:pt x="790" y="309"/>
                  </a:cubicBezTo>
                  <a:cubicBezTo>
                    <a:pt x="786" y="312"/>
                    <a:pt x="781" y="314"/>
                    <a:pt x="776" y="316"/>
                  </a:cubicBezTo>
                  <a:cubicBezTo>
                    <a:pt x="772" y="318"/>
                    <a:pt x="768" y="320"/>
                    <a:pt x="763" y="321"/>
                  </a:cubicBezTo>
                  <a:cubicBezTo>
                    <a:pt x="759" y="323"/>
                    <a:pt x="756" y="324"/>
                    <a:pt x="752" y="325"/>
                  </a:cubicBezTo>
                  <a:cubicBezTo>
                    <a:pt x="752" y="325"/>
                    <a:pt x="752" y="325"/>
                    <a:pt x="752" y="325"/>
                  </a:cubicBezTo>
                  <a:cubicBezTo>
                    <a:pt x="749" y="325"/>
                    <a:pt x="746" y="326"/>
                    <a:pt x="744" y="326"/>
                  </a:cubicBezTo>
                  <a:cubicBezTo>
                    <a:pt x="743" y="327"/>
                    <a:pt x="743" y="327"/>
                    <a:pt x="743" y="327"/>
                  </a:cubicBezTo>
                  <a:cubicBezTo>
                    <a:pt x="741" y="327"/>
                    <a:pt x="739" y="327"/>
                    <a:pt x="737" y="327"/>
                  </a:cubicBezTo>
                  <a:cubicBezTo>
                    <a:pt x="737" y="328"/>
                    <a:pt x="737" y="328"/>
                    <a:pt x="737" y="328"/>
                  </a:cubicBezTo>
                  <a:cubicBezTo>
                    <a:pt x="738" y="328"/>
                    <a:pt x="740" y="328"/>
                    <a:pt x="743" y="328"/>
                  </a:cubicBezTo>
                  <a:cubicBezTo>
                    <a:pt x="750" y="328"/>
                    <a:pt x="757" y="327"/>
                    <a:pt x="764" y="326"/>
                  </a:cubicBezTo>
                  <a:cubicBezTo>
                    <a:pt x="769" y="325"/>
                    <a:pt x="774" y="323"/>
                    <a:pt x="778" y="322"/>
                  </a:cubicBezTo>
                  <a:cubicBezTo>
                    <a:pt x="783" y="320"/>
                    <a:pt x="788" y="318"/>
                    <a:pt x="793" y="316"/>
                  </a:cubicBezTo>
                  <a:cubicBezTo>
                    <a:pt x="797" y="314"/>
                    <a:pt x="801" y="312"/>
                    <a:pt x="804" y="310"/>
                  </a:cubicBezTo>
                  <a:cubicBezTo>
                    <a:pt x="810" y="306"/>
                    <a:pt x="810" y="306"/>
                    <a:pt x="810" y="306"/>
                  </a:cubicBezTo>
                  <a:cubicBezTo>
                    <a:pt x="808" y="312"/>
                    <a:pt x="808" y="312"/>
                    <a:pt x="808" y="312"/>
                  </a:cubicBezTo>
                  <a:cubicBezTo>
                    <a:pt x="808" y="314"/>
                    <a:pt x="808" y="315"/>
                    <a:pt x="808" y="316"/>
                  </a:cubicBezTo>
                  <a:cubicBezTo>
                    <a:pt x="807" y="318"/>
                    <a:pt x="807" y="321"/>
                    <a:pt x="808" y="324"/>
                  </a:cubicBezTo>
                  <a:cubicBezTo>
                    <a:pt x="808" y="327"/>
                    <a:pt x="809" y="330"/>
                    <a:pt x="810" y="333"/>
                  </a:cubicBezTo>
                  <a:cubicBezTo>
                    <a:pt x="811" y="335"/>
                    <a:pt x="813" y="338"/>
                    <a:pt x="815" y="340"/>
                  </a:cubicBezTo>
                  <a:cubicBezTo>
                    <a:pt x="817" y="342"/>
                    <a:pt x="819" y="344"/>
                    <a:pt x="822" y="346"/>
                  </a:cubicBezTo>
                  <a:cubicBezTo>
                    <a:pt x="822" y="346"/>
                    <a:pt x="822" y="346"/>
                    <a:pt x="823" y="346"/>
                  </a:cubicBezTo>
                  <a:cubicBezTo>
                    <a:pt x="828" y="349"/>
                    <a:pt x="828" y="349"/>
                    <a:pt x="828" y="349"/>
                  </a:cubicBezTo>
                  <a:cubicBezTo>
                    <a:pt x="820" y="352"/>
                    <a:pt x="820" y="352"/>
                    <a:pt x="820" y="352"/>
                  </a:cubicBezTo>
                  <a:cubicBezTo>
                    <a:pt x="815" y="353"/>
                    <a:pt x="810" y="355"/>
                    <a:pt x="805" y="357"/>
                  </a:cubicBezTo>
                  <a:cubicBezTo>
                    <a:pt x="794" y="361"/>
                    <a:pt x="784" y="364"/>
                    <a:pt x="775" y="368"/>
                  </a:cubicBezTo>
                  <a:cubicBezTo>
                    <a:pt x="764" y="373"/>
                    <a:pt x="755" y="377"/>
                    <a:pt x="746" y="382"/>
                  </a:cubicBezTo>
                  <a:cubicBezTo>
                    <a:pt x="741" y="385"/>
                    <a:pt x="736" y="388"/>
                    <a:pt x="732" y="391"/>
                  </a:cubicBezTo>
                  <a:cubicBezTo>
                    <a:pt x="730" y="392"/>
                    <a:pt x="729" y="393"/>
                    <a:pt x="727" y="394"/>
                  </a:cubicBezTo>
                  <a:cubicBezTo>
                    <a:pt x="726" y="395"/>
                    <a:pt x="726" y="396"/>
                    <a:pt x="725" y="396"/>
                  </a:cubicBezTo>
                  <a:cubicBezTo>
                    <a:pt x="724" y="397"/>
                    <a:pt x="724" y="397"/>
                    <a:pt x="724" y="397"/>
                  </a:cubicBezTo>
                  <a:cubicBezTo>
                    <a:pt x="722" y="397"/>
                    <a:pt x="722" y="397"/>
                    <a:pt x="722" y="397"/>
                  </a:cubicBezTo>
                  <a:cubicBezTo>
                    <a:pt x="720" y="396"/>
                    <a:pt x="717" y="395"/>
                    <a:pt x="715" y="393"/>
                  </a:cubicBezTo>
                  <a:cubicBezTo>
                    <a:pt x="711" y="391"/>
                    <a:pt x="707" y="388"/>
                    <a:pt x="704" y="385"/>
                  </a:cubicBezTo>
                  <a:cubicBezTo>
                    <a:pt x="699" y="381"/>
                    <a:pt x="695" y="376"/>
                    <a:pt x="691" y="371"/>
                  </a:cubicBezTo>
                  <a:cubicBezTo>
                    <a:pt x="690" y="370"/>
                    <a:pt x="689" y="369"/>
                    <a:pt x="688" y="367"/>
                  </a:cubicBezTo>
                  <a:cubicBezTo>
                    <a:pt x="688" y="366"/>
                    <a:pt x="687" y="365"/>
                    <a:pt x="686" y="364"/>
                  </a:cubicBezTo>
                  <a:cubicBezTo>
                    <a:pt x="686" y="362"/>
                    <a:pt x="686" y="362"/>
                    <a:pt x="686" y="362"/>
                  </a:cubicBezTo>
                  <a:cubicBezTo>
                    <a:pt x="685" y="361"/>
                    <a:pt x="684" y="360"/>
                    <a:pt x="684" y="359"/>
                  </a:cubicBezTo>
                  <a:cubicBezTo>
                    <a:pt x="684" y="358"/>
                    <a:pt x="682" y="355"/>
                    <a:pt x="682" y="355"/>
                  </a:cubicBezTo>
                  <a:cubicBezTo>
                    <a:pt x="681" y="352"/>
                    <a:pt x="681" y="352"/>
                    <a:pt x="681" y="352"/>
                  </a:cubicBezTo>
                  <a:cubicBezTo>
                    <a:pt x="680" y="350"/>
                    <a:pt x="680" y="350"/>
                    <a:pt x="680" y="350"/>
                  </a:cubicBezTo>
                  <a:cubicBezTo>
                    <a:pt x="680" y="350"/>
                    <a:pt x="680" y="350"/>
                    <a:pt x="680" y="350"/>
                  </a:cubicBezTo>
                  <a:cubicBezTo>
                    <a:pt x="680" y="348"/>
                    <a:pt x="680" y="348"/>
                    <a:pt x="680" y="348"/>
                  </a:cubicBezTo>
                  <a:cubicBezTo>
                    <a:pt x="678" y="340"/>
                    <a:pt x="678" y="340"/>
                    <a:pt x="678" y="340"/>
                  </a:cubicBezTo>
                  <a:cubicBezTo>
                    <a:pt x="678" y="340"/>
                    <a:pt x="678" y="339"/>
                    <a:pt x="678" y="338"/>
                  </a:cubicBezTo>
                  <a:cubicBezTo>
                    <a:pt x="678" y="334"/>
                    <a:pt x="677" y="331"/>
                    <a:pt x="677" y="328"/>
                  </a:cubicBezTo>
                  <a:cubicBezTo>
                    <a:pt x="677" y="324"/>
                    <a:pt x="677" y="321"/>
                    <a:pt x="677" y="318"/>
                  </a:cubicBezTo>
                  <a:cubicBezTo>
                    <a:pt x="677" y="317"/>
                    <a:pt x="677" y="315"/>
                    <a:pt x="677" y="314"/>
                  </a:cubicBezTo>
                  <a:cubicBezTo>
                    <a:pt x="677" y="313"/>
                    <a:pt x="677" y="311"/>
                    <a:pt x="677" y="310"/>
                  </a:cubicBezTo>
                  <a:cubicBezTo>
                    <a:pt x="677" y="309"/>
                    <a:pt x="677" y="308"/>
                    <a:pt x="677" y="307"/>
                  </a:cubicBezTo>
                  <a:cubicBezTo>
                    <a:pt x="677" y="305"/>
                    <a:pt x="677" y="303"/>
                    <a:pt x="677" y="300"/>
                  </a:cubicBezTo>
                  <a:cubicBezTo>
                    <a:pt x="678" y="294"/>
                    <a:pt x="678" y="294"/>
                    <a:pt x="678" y="294"/>
                  </a:cubicBezTo>
                  <a:cubicBezTo>
                    <a:pt x="678" y="286"/>
                    <a:pt x="678" y="286"/>
                    <a:pt x="678" y="286"/>
                  </a:cubicBezTo>
                  <a:cubicBezTo>
                    <a:pt x="678" y="283"/>
                    <a:pt x="679" y="280"/>
                    <a:pt x="679" y="277"/>
                  </a:cubicBezTo>
                  <a:cubicBezTo>
                    <a:pt x="679" y="275"/>
                    <a:pt x="679" y="274"/>
                    <a:pt x="679" y="272"/>
                  </a:cubicBezTo>
                  <a:cubicBezTo>
                    <a:pt x="683" y="242"/>
                    <a:pt x="683" y="242"/>
                    <a:pt x="683" y="242"/>
                  </a:cubicBezTo>
                  <a:cubicBezTo>
                    <a:pt x="684" y="234"/>
                    <a:pt x="685" y="226"/>
                    <a:pt x="685" y="219"/>
                  </a:cubicBezTo>
                  <a:cubicBezTo>
                    <a:pt x="685" y="222"/>
                    <a:pt x="684" y="225"/>
                    <a:pt x="684" y="229"/>
                  </a:cubicBezTo>
                  <a:cubicBezTo>
                    <a:pt x="684" y="230"/>
                    <a:pt x="684" y="230"/>
                    <a:pt x="684" y="230"/>
                  </a:cubicBezTo>
                  <a:cubicBezTo>
                    <a:pt x="683" y="232"/>
                    <a:pt x="683" y="232"/>
                    <a:pt x="683" y="232"/>
                  </a:cubicBezTo>
                  <a:cubicBezTo>
                    <a:pt x="683" y="236"/>
                    <a:pt x="682" y="240"/>
                    <a:pt x="681" y="244"/>
                  </a:cubicBezTo>
                  <a:cubicBezTo>
                    <a:pt x="680" y="249"/>
                    <a:pt x="679" y="254"/>
                    <a:pt x="678" y="259"/>
                  </a:cubicBezTo>
                  <a:cubicBezTo>
                    <a:pt x="678" y="263"/>
                    <a:pt x="677" y="268"/>
                    <a:pt x="676" y="272"/>
                  </a:cubicBezTo>
                  <a:cubicBezTo>
                    <a:pt x="674" y="282"/>
                    <a:pt x="673" y="291"/>
                    <a:pt x="671" y="300"/>
                  </a:cubicBezTo>
                  <a:cubicBezTo>
                    <a:pt x="671" y="302"/>
                    <a:pt x="671" y="305"/>
                    <a:pt x="670" y="307"/>
                  </a:cubicBezTo>
                  <a:cubicBezTo>
                    <a:pt x="670" y="308"/>
                    <a:pt x="670" y="309"/>
                    <a:pt x="670" y="309"/>
                  </a:cubicBezTo>
                  <a:cubicBezTo>
                    <a:pt x="670" y="311"/>
                    <a:pt x="670" y="312"/>
                    <a:pt x="670" y="314"/>
                  </a:cubicBezTo>
                  <a:cubicBezTo>
                    <a:pt x="669" y="315"/>
                    <a:pt x="669" y="316"/>
                    <a:pt x="669" y="318"/>
                  </a:cubicBezTo>
                  <a:cubicBezTo>
                    <a:pt x="669" y="321"/>
                    <a:pt x="669" y="324"/>
                    <a:pt x="669" y="328"/>
                  </a:cubicBezTo>
                  <a:cubicBezTo>
                    <a:pt x="668" y="332"/>
                    <a:pt x="668" y="335"/>
                    <a:pt x="669" y="339"/>
                  </a:cubicBezTo>
                  <a:cubicBezTo>
                    <a:pt x="669" y="341"/>
                    <a:pt x="669" y="341"/>
                    <a:pt x="669" y="341"/>
                  </a:cubicBezTo>
                  <a:cubicBezTo>
                    <a:pt x="669" y="343"/>
                    <a:pt x="669" y="345"/>
                    <a:pt x="669" y="346"/>
                  </a:cubicBezTo>
                  <a:cubicBezTo>
                    <a:pt x="670" y="350"/>
                    <a:pt x="670" y="350"/>
                    <a:pt x="670" y="350"/>
                  </a:cubicBezTo>
                  <a:cubicBezTo>
                    <a:pt x="670" y="355"/>
                    <a:pt x="670" y="355"/>
                    <a:pt x="670" y="355"/>
                  </a:cubicBezTo>
                  <a:cubicBezTo>
                    <a:pt x="671" y="358"/>
                    <a:pt x="671" y="358"/>
                    <a:pt x="671" y="358"/>
                  </a:cubicBezTo>
                  <a:cubicBezTo>
                    <a:pt x="672" y="361"/>
                    <a:pt x="672" y="361"/>
                    <a:pt x="672" y="361"/>
                  </a:cubicBezTo>
                  <a:cubicBezTo>
                    <a:pt x="672" y="361"/>
                    <a:pt x="672" y="362"/>
                    <a:pt x="672" y="363"/>
                  </a:cubicBezTo>
                  <a:cubicBezTo>
                    <a:pt x="673" y="364"/>
                    <a:pt x="673" y="366"/>
                    <a:pt x="673" y="367"/>
                  </a:cubicBezTo>
                  <a:cubicBezTo>
                    <a:pt x="674" y="368"/>
                    <a:pt x="674" y="369"/>
                    <a:pt x="674" y="370"/>
                  </a:cubicBezTo>
                  <a:cubicBezTo>
                    <a:pt x="674" y="371"/>
                    <a:pt x="675" y="372"/>
                    <a:pt x="675" y="373"/>
                  </a:cubicBezTo>
                  <a:cubicBezTo>
                    <a:pt x="677" y="379"/>
                    <a:pt x="677" y="379"/>
                    <a:pt x="677" y="379"/>
                  </a:cubicBezTo>
                  <a:cubicBezTo>
                    <a:pt x="679" y="385"/>
                    <a:pt x="682" y="392"/>
                    <a:pt x="685" y="398"/>
                  </a:cubicBezTo>
                  <a:cubicBezTo>
                    <a:pt x="687" y="403"/>
                    <a:pt x="690" y="408"/>
                    <a:pt x="693" y="414"/>
                  </a:cubicBezTo>
                  <a:cubicBezTo>
                    <a:pt x="695" y="418"/>
                    <a:pt x="697" y="421"/>
                    <a:pt x="698" y="424"/>
                  </a:cubicBezTo>
                  <a:cubicBezTo>
                    <a:pt x="699" y="424"/>
                    <a:pt x="699" y="424"/>
                    <a:pt x="699" y="424"/>
                  </a:cubicBezTo>
                  <a:cubicBezTo>
                    <a:pt x="699" y="425"/>
                    <a:pt x="700" y="426"/>
                    <a:pt x="700" y="426"/>
                  </a:cubicBezTo>
                  <a:cubicBezTo>
                    <a:pt x="700" y="427"/>
                    <a:pt x="700" y="427"/>
                    <a:pt x="700" y="427"/>
                  </a:cubicBezTo>
                  <a:cubicBezTo>
                    <a:pt x="700" y="429"/>
                    <a:pt x="700" y="429"/>
                    <a:pt x="700" y="429"/>
                  </a:cubicBezTo>
                  <a:cubicBezTo>
                    <a:pt x="699" y="431"/>
                    <a:pt x="699" y="434"/>
                    <a:pt x="698" y="436"/>
                  </a:cubicBezTo>
                  <a:cubicBezTo>
                    <a:pt x="698" y="438"/>
                    <a:pt x="698" y="438"/>
                    <a:pt x="698" y="438"/>
                  </a:cubicBezTo>
                  <a:cubicBezTo>
                    <a:pt x="696" y="439"/>
                    <a:pt x="696" y="439"/>
                    <a:pt x="696" y="439"/>
                  </a:cubicBezTo>
                  <a:cubicBezTo>
                    <a:pt x="686" y="440"/>
                    <a:pt x="648" y="444"/>
                    <a:pt x="602" y="444"/>
                  </a:cubicBezTo>
                  <a:cubicBezTo>
                    <a:pt x="555" y="444"/>
                    <a:pt x="515" y="440"/>
                    <a:pt x="482" y="432"/>
                  </a:cubicBezTo>
                  <a:cubicBezTo>
                    <a:pt x="479" y="432"/>
                    <a:pt x="474" y="431"/>
                    <a:pt x="467" y="431"/>
                  </a:cubicBezTo>
                  <a:cubicBezTo>
                    <a:pt x="466" y="431"/>
                    <a:pt x="460" y="431"/>
                    <a:pt x="460" y="431"/>
                  </a:cubicBezTo>
                  <a:cubicBezTo>
                    <a:pt x="460" y="428"/>
                    <a:pt x="460" y="428"/>
                    <a:pt x="460" y="428"/>
                  </a:cubicBezTo>
                  <a:cubicBezTo>
                    <a:pt x="460" y="427"/>
                    <a:pt x="460" y="426"/>
                    <a:pt x="460" y="426"/>
                  </a:cubicBezTo>
                  <a:cubicBezTo>
                    <a:pt x="461" y="420"/>
                    <a:pt x="461" y="420"/>
                    <a:pt x="461" y="420"/>
                  </a:cubicBezTo>
                  <a:cubicBezTo>
                    <a:pt x="461" y="416"/>
                    <a:pt x="462" y="409"/>
                    <a:pt x="462" y="400"/>
                  </a:cubicBezTo>
                  <a:cubicBezTo>
                    <a:pt x="462" y="396"/>
                    <a:pt x="462" y="391"/>
                    <a:pt x="462" y="387"/>
                  </a:cubicBezTo>
                  <a:cubicBezTo>
                    <a:pt x="462" y="383"/>
                    <a:pt x="462" y="378"/>
                    <a:pt x="461" y="372"/>
                  </a:cubicBezTo>
                  <a:cubicBezTo>
                    <a:pt x="460" y="369"/>
                    <a:pt x="460" y="366"/>
                    <a:pt x="459" y="364"/>
                  </a:cubicBezTo>
                  <a:cubicBezTo>
                    <a:pt x="459" y="363"/>
                    <a:pt x="459" y="363"/>
                    <a:pt x="459" y="363"/>
                  </a:cubicBezTo>
                  <a:cubicBezTo>
                    <a:pt x="459" y="361"/>
                    <a:pt x="459" y="361"/>
                    <a:pt x="459" y="361"/>
                  </a:cubicBezTo>
                  <a:cubicBezTo>
                    <a:pt x="458" y="361"/>
                    <a:pt x="458" y="360"/>
                    <a:pt x="458" y="360"/>
                  </a:cubicBezTo>
                  <a:cubicBezTo>
                    <a:pt x="457" y="358"/>
                    <a:pt x="457" y="358"/>
                    <a:pt x="457" y="358"/>
                  </a:cubicBezTo>
                  <a:cubicBezTo>
                    <a:pt x="457" y="358"/>
                    <a:pt x="457" y="358"/>
                    <a:pt x="457" y="358"/>
                  </a:cubicBezTo>
                  <a:cubicBezTo>
                    <a:pt x="457" y="357"/>
                    <a:pt x="457" y="357"/>
                    <a:pt x="457" y="356"/>
                  </a:cubicBezTo>
                  <a:cubicBezTo>
                    <a:pt x="456" y="354"/>
                    <a:pt x="456" y="352"/>
                    <a:pt x="455" y="349"/>
                  </a:cubicBezTo>
                  <a:cubicBezTo>
                    <a:pt x="455" y="347"/>
                    <a:pt x="455" y="344"/>
                    <a:pt x="455" y="341"/>
                  </a:cubicBezTo>
                  <a:cubicBezTo>
                    <a:pt x="455" y="332"/>
                    <a:pt x="457" y="322"/>
                    <a:pt x="459" y="311"/>
                  </a:cubicBezTo>
                  <a:cubicBezTo>
                    <a:pt x="461" y="301"/>
                    <a:pt x="463" y="292"/>
                    <a:pt x="466" y="284"/>
                  </a:cubicBezTo>
                  <a:cubicBezTo>
                    <a:pt x="468" y="277"/>
                    <a:pt x="470" y="270"/>
                    <a:pt x="473" y="266"/>
                  </a:cubicBezTo>
                  <a:cubicBezTo>
                    <a:pt x="473" y="264"/>
                    <a:pt x="474" y="262"/>
                    <a:pt x="475" y="261"/>
                  </a:cubicBezTo>
                  <a:cubicBezTo>
                    <a:pt x="475" y="261"/>
                    <a:pt x="476" y="260"/>
                    <a:pt x="476" y="260"/>
                  </a:cubicBezTo>
                  <a:cubicBezTo>
                    <a:pt x="476" y="259"/>
                    <a:pt x="476" y="259"/>
                    <a:pt x="476" y="259"/>
                  </a:cubicBezTo>
                  <a:cubicBezTo>
                    <a:pt x="476" y="260"/>
                    <a:pt x="476" y="260"/>
                    <a:pt x="476" y="260"/>
                  </a:cubicBezTo>
                  <a:cubicBezTo>
                    <a:pt x="476" y="260"/>
                    <a:pt x="475" y="260"/>
                    <a:pt x="475" y="261"/>
                  </a:cubicBezTo>
                  <a:cubicBezTo>
                    <a:pt x="474" y="262"/>
                    <a:pt x="473" y="264"/>
                    <a:pt x="472" y="265"/>
                  </a:cubicBezTo>
                  <a:cubicBezTo>
                    <a:pt x="469" y="270"/>
                    <a:pt x="466" y="276"/>
                    <a:pt x="463" y="283"/>
                  </a:cubicBezTo>
                  <a:cubicBezTo>
                    <a:pt x="460" y="291"/>
                    <a:pt x="457" y="300"/>
                    <a:pt x="454" y="309"/>
                  </a:cubicBezTo>
                  <a:cubicBezTo>
                    <a:pt x="452" y="317"/>
                    <a:pt x="449" y="329"/>
                    <a:pt x="448" y="341"/>
                  </a:cubicBezTo>
                  <a:cubicBezTo>
                    <a:pt x="447" y="344"/>
                    <a:pt x="447" y="347"/>
                    <a:pt x="447" y="349"/>
                  </a:cubicBezTo>
                  <a:cubicBezTo>
                    <a:pt x="447" y="352"/>
                    <a:pt x="447" y="355"/>
                    <a:pt x="448" y="358"/>
                  </a:cubicBezTo>
                  <a:cubicBezTo>
                    <a:pt x="448" y="359"/>
                    <a:pt x="448" y="360"/>
                    <a:pt x="449" y="361"/>
                  </a:cubicBezTo>
                  <a:cubicBezTo>
                    <a:pt x="449" y="363"/>
                    <a:pt x="449" y="363"/>
                    <a:pt x="449" y="363"/>
                  </a:cubicBezTo>
                  <a:cubicBezTo>
                    <a:pt x="449" y="363"/>
                    <a:pt x="449" y="363"/>
                    <a:pt x="449" y="363"/>
                  </a:cubicBezTo>
                  <a:cubicBezTo>
                    <a:pt x="449" y="363"/>
                    <a:pt x="449" y="364"/>
                    <a:pt x="449" y="364"/>
                  </a:cubicBezTo>
                  <a:cubicBezTo>
                    <a:pt x="450" y="365"/>
                    <a:pt x="450" y="365"/>
                    <a:pt x="450" y="365"/>
                  </a:cubicBezTo>
                  <a:cubicBezTo>
                    <a:pt x="450" y="366"/>
                    <a:pt x="450" y="366"/>
                    <a:pt x="450" y="366"/>
                  </a:cubicBezTo>
                  <a:cubicBezTo>
                    <a:pt x="450" y="368"/>
                    <a:pt x="450" y="370"/>
                    <a:pt x="450" y="373"/>
                  </a:cubicBezTo>
                  <a:cubicBezTo>
                    <a:pt x="451" y="377"/>
                    <a:pt x="451" y="381"/>
                    <a:pt x="450" y="387"/>
                  </a:cubicBezTo>
                  <a:cubicBezTo>
                    <a:pt x="450" y="391"/>
                    <a:pt x="450" y="395"/>
                    <a:pt x="449" y="400"/>
                  </a:cubicBezTo>
                  <a:cubicBezTo>
                    <a:pt x="448" y="408"/>
                    <a:pt x="447" y="414"/>
                    <a:pt x="446" y="418"/>
                  </a:cubicBezTo>
                  <a:cubicBezTo>
                    <a:pt x="445" y="424"/>
                    <a:pt x="445" y="424"/>
                    <a:pt x="445" y="424"/>
                  </a:cubicBezTo>
                  <a:cubicBezTo>
                    <a:pt x="445" y="426"/>
                    <a:pt x="445" y="426"/>
                    <a:pt x="445" y="426"/>
                  </a:cubicBezTo>
                  <a:cubicBezTo>
                    <a:pt x="445" y="426"/>
                    <a:pt x="445" y="426"/>
                    <a:pt x="445" y="426"/>
                  </a:cubicBezTo>
                  <a:cubicBezTo>
                    <a:pt x="445" y="427"/>
                    <a:pt x="445" y="427"/>
                    <a:pt x="445" y="427"/>
                  </a:cubicBezTo>
                  <a:cubicBezTo>
                    <a:pt x="445" y="430"/>
                    <a:pt x="445" y="430"/>
                    <a:pt x="445" y="430"/>
                  </a:cubicBezTo>
                  <a:cubicBezTo>
                    <a:pt x="442" y="430"/>
                    <a:pt x="442" y="430"/>
                    <a:pt x="442" y="430"/>
                  </a:cubicBezTo>
                  <a:cubicBezTo>
                    <a:pt x="439" y="430"/>
                    <a:pt x="437" y="430"/>
                    <a:pt x="434" y="430"/>
                  </a:cubicBezTo>
                  <a:cubicBezTo>
                    <a:pt x="426" y="430"/>
                    <a:pt x="418" y="430"/>
                    <a:pt x="410" y="431"/>
                  </a:cubicBezTo>
                  <a:cubicBezTo>
                    <a:pt x="405" y="431"/>
                    <a:pt x="405" y="431"/>
                    <a:pt x="405" y="431"/>
                  </a:cubicBezTo>
                  <a:cubicBezTo>
                    <a:pt x="400" y="431"/>
                    <a:pt x="400" y="431"/>
                    <a:pt x="400" y="431"/>
                  </a:cubicBezTo>
                  <a:cubicBezTo>
                    <a:pt x="398" y="431"/>
                    <a:pt x="395" y="431"/>
                    <a:pt x="392" y="432"/>
                  </a:cubicBezTo>
                  <a:cubicBezTo>
                    <a:pt x="390" y="432"/>
                    <a:pt x="390" y="432"/>
                    <a:pt x="390" y="432"/>
                  </a:cubicBezTo>
                  <a:cubicBezTo>
                    <a:pt x="385" y="433"/>
                    <a:pt x="379" y="433"/>
                    <a:pt x="373" y="435"/>
                  </a:cubicBezTo>
                  <a:cubicBezTo>
                    <a:pt x="372" y="435"/>
                    <a:pt x="372" y="435"/>
                    <a:pt x="372" y="435"/>
                  </a:cubicBezTo>
                  <a:cubicBezTo>
                    <a:pt x="371" y="434"/>
                    <a:pt x="371" y="434"/>
                    <a:pt x="371" y="434"/>
                  </a:cubicBezTo>
                  <a:cubicBezTo>
                    <a:pt x="358" y="427"/>
                    <a:pt x="354" y="410"/>
                    <a:pt x="349" y="394"/>
                  </a:cubicBezTo>
                  <a:cubicBezTo>
                    <a:pt x="348" y="389"/>
                    <a:pt x="347" y="385"/>
                    <a:pt x="345" y="380"/>
                  </a:cubicBezTo>
                  <a:cubicBezTo>
                    <a:pt x="336" y="352"/>
                    <a:pt x="305" y="348"/>
                    <a:pt x="296" y="348"/>
                  </a:cubicBezTo>
                  <a:cubicBezTo>
                    <a:pt x="296" y="348"/>
                    <a:pt x="295" y="348"/>
                    <a:pt x="295" y="348"/>
                  </a:cubicBezTo>
                  <a:cubicBezTo>
                    <a:pt x="283" y="348"/>
                    <a:pt x="277" y="353"/>
                    <a:pt x="277" y="355"/>
                  </a:cubicBezTo>
                  <a:cubicBezTo>
                    <a:pt x="277" y="356"/>
                    <a:pt x="278" y="357"/>
                    <a:pt x="281" y="357"/>
                  </a:cubicBezTo>
                  <a:cubicBezTo>
                    <a:pt x="290" y="359"/>
                    <a:pt x="299" y="366"/>
                    <a:pt x="305" y="379"/>
                  </a:cubicBezTo>
                  <a:cubicBezTo>
                    <a:pt x="317" y="403"/>
                    <a:pt x="318" y="439"/>
                    <a:pt x="308" y="459"/>
                  </a:cubicBezTo>
                  <a:cubicBezTo>
                    <a:pt x="307" y="460"/>
                    <a:pt x="307" y="460"/>
                    <a:pt x="307" y="460"/>
                  </a:cubicBezTo>
                  <a:cubicBezTo>
                    <a:pt x="299" y="463"/>
                    <a:pt x="299" y="463"/>
                    <a:pt x="299" y="463"/>
                  </a:cubicBezTo>
                  <a:cubicBezTo>
                    <a:pt x="291" y="466"/>
                    <a:pt x="282" y="469"/>
                    <a:pt x="273" y="473"/>
                  </a:cubicBezTo>
                  <a:cubicBezTo>
                    <a:pt x="269" y="474"/>
                    <a:pt x="264" y="476"/>
                    <a:pt x="260" y="477"/>
                  </a:cubicBezTo>
                  <a:cubicBezTo>
                    <a:pt x="256" y="478"/>
                    <a:pt x="256" y="478"/>
                    <a:pt x="256" y="478"/>
                  </a:cubicBezTo>
                  <a:cubicBezTo>
                    <a:pt x="253" y="479"/>
                    <a:pt x="253" y="479"/>
                    <a:pt x="253" y="479"/>
                  </a:cubicBezTo>
                  <a:cubicBezTo>
                    <a:pt x="252" y="479"/>
                    <a:pt x="251" y="480"/>
                    <a:pt x="250" y="480"/>
                  </a:cubicBezTo>
                  <a:cubicBezTo>
                    <a:pt x="248" y="480"/>
                    <a:pt x="247" y="481"/>
                    <a:pt x="246" y="481"/>
                  </a:cubicBezTo>
                  <a:cubicBezTo>
                    <a:pt x="236" y="483"/>
                    <a:pt x="226" y="486"/>
                    <a:pt x="215" y="490"/>
                  </a:cubicBezTo>
                  <a:cubicBezTo>
                    <a:pt x="203" y="494"/>
                    <a:pt x="194" y="497"/>
                    <a:pt x="185" y="502"/>
                  </a:cubicBezTo>
                  <a:cubicBezTo>
                    <a:pt x="183" y="502"/>
                    <a:pt x="183" y="502"/>
                    <a:pt x="183" y="502"/>
                  </a:cubicBezTo>
                  <a:cubicBezTo>
                    <a:pt x="181" y="503"/>
                    <a:pt x="179" y="504"/>
                    <a:pt x="177" y="506"/>
                  </a:cubicBezTo>
                  <a:cubicBezTo>
                    <a:pt x="176" y="506"/>
                    <a:pt x="176" y="506"/>
                    <a:pt x="176" y="506"/>
                  </a:cubicBezTo>
                  <a:cubicBezTo>
                    <a:pt x="176" y="506"/>
                    <a:pt x="175" y="507"/>
                    <a:pt x="175" y="507"/>
                  </a:cubicBezTo>
                  <a:cubicBezTo>
                    <a:pt x="173" y="508"/>
                    <a:pt x="173" y="508"/>
                    <a:pt x="173" y="508"/>
                  </a:cubicBezTo>
                  <a:cubicBezTo>
                    <a:pt x="171" y="509"/>
                    <a:pt x="171" y="509"/>
                    <a:pt x="171" y="509"/>
                  </a:cubicBezTo>
                  <a:cubicBezTo>
                    <a:pt x="169" y="511"/>
                    <a:pt x="169" y="511"/>
                    <a:pt x="169" y="511"/>
                  </a:cubicBezTo>
                  <a:cubicBezTo>
                    <a:pt x="167" y="512"/>
                    <a:pt x="167" y="512"/>
                    <a:pt x="167" y="512"/>
                  </a:cubicBezTo>
                  <a:cubicBezTo>
                    <a:pt x="165" y="514"/>
                    <a:pt x="165" y="514"/>
                    <a:pt x="165" y="514"/>
                  </a:cubicBezTo>
                  <a:cubicBezTo>
                    <a:pt x="162" y="517"/>
                    <a:pt x="162" y="517"/>
                    <a:pt x="162" y="517"/>
                  </a:cubicBezTo>
                  <a:cubicBezTo>
                    <a:pt x="156" y="522"/>
                    <a:pt x="156" y="522"/>
                    <a:pt x="156" y="522"/>
                  </a:cubicBezTo>
                  <a:cubicBezTo>
                    <a:pt x="147" y="531"/>
                    <a:pt x="138" y="538"/>
                    <a:pt x="130" y="545"/>
                  </a:cubicBezTo>
                  <a:cubicBezTo>
                    <a:pt x="122" y="552"/>
                    <a:pt x="113" y="560"/>
                    <a:pt x="103" y="567"/>
                  </a:cubicBezTo>
                  <a:cubicBezTo>
                    <a:pt x="98" y="572"/>
                    <a:pt x="93" y="575"/>
                    <a:pt x="89" y="578"/>
                  </a:cubicBezTo>
                  <a:cubicBezTo>
                    <a:pt x="85" y="581"/>
                    <a:pt x="85" y="581"/>
                    <a:pt x="85" y="581"/>
                  </a:cubicBezTo>
                  <a:lnTo>
                    <a:pt x="84" y="57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1065689" y="2514526"/>
              <a:ext cx="1648769" cy="2802477"/>
            </a:xfrm>
            <a:custGeom>
              <a:avLst/>
              <a:gdLst>
                <a:gd name="T0" fmla="*/ 25 w 482"/>
                <a:gd name="T1" fmla="*/ 712 h 819"/>
                <a:gd name="T2" fmla="*/ 16 w 482"/>
                <a:gd name="T3" fmla="*/ 439 h 819"/>
                <a:gd name="T4" fmla="*/ 54 w 482"/>
                <a:gd name="T5" fmla="*/ 342 h 819"/>
                <a:gd name="T6" fmla="*/ 142 w 482"/>
                <a:gd name="T7" fmla="*/ 338 h 819"/>
                <a:gd name="T8" fmla="*/ 65 w 482"/>
                <a:gd name="T9" fmla="*/ 421 h 819"/>
                <a:gd name="T10" fmla="*/ 58 w 482"/>
                <a:gd name="T11" fmla="*/ 535 h 819"/>
                <a:gd name="T12" fmla="*/ 125 w 482"/>
                <a:gd name="T13" fmla="*/ 358 h 819"/>
                <a:gd name="T14" fmla="*/ 168 w 482"/>
                <a:gd name="T15" fmla="*/ 342 h 819"/>
                <a:gd name="T16" fmla="*/ 161 w 482"/>
                <a:gd name="T17" fmla="*/ 375 h 819"/>
                <a:gd name="T18" fmla="*/ 176 w 482"/>
                <a:gd name="T19" fmla="*/ 343 h 819"/>
                <a:gd name="T20" fmla="*/ 133 w 482"/>
                <a:gd name="T21" fmla="*/ 308 h 819"/>
                <a:gd name="T22" fmla="*/ 182 w 482"/>
                <a:gd name="T23" fmla="*/ 211 h 819"/>
                <a:gd name="T24" fmla="*/ 301 w 482"/>
                <a:gd name="T25" fmla="*/ 128 h 819"/>
                <a:gd name="T26" fmla="*/ 321 w 482"/>
                <a:gd name="T27" fmla="*/ 123 h 819"/>
                <a:gd name="T28" fmla="*/ 316 w 482"/>
                <a:gd name="T29" fmla="*/ 110 h 819"/>
                <a:gd name="T30" fmla="*/ 241 w 482"/>
                <a:gd name="T31" fmla="*/ 148 h 819"/>
                <a:gd name="T32" fmla="*/ 131 w 482"/>
                <a:gd name="T33" fmla="*/ 256 h 819"/>
                <a:gd name="T34" fmla="*/ 63 w 482"/>
                <a:gd name="T35" fmla="*/ 309 h 819"/>
                <a:gd name="T36" fmla="*/ 173 w 482"/>
                <a:gd name="T37" fmla="*/ 164 h 819"/>
                <a:gd name="T38" fmla="*/ 261 w 482"/>
                <a:gd name="T39" fmla="*/ 93 h 819"/>
                <a:gd name="T40" fmla="*/ 476 w 482"/>
                <a:gd name="T41" fmla="*/ 212 h 819"/>
                <a:gd name="T42" fmla="*/ 442 w 482"/>
                <a:gd name="T43" fmla="*/ 316 h 819"/>
                <a:gd name="T44" fmla="*/ 356 w 482"/>
                <a:gd name="T45" fmla="*/ 316 h 819"/>
                <a:gd name="T46" fmla="*/ 317 w 482"/>
                <a:gd name="T47" fmla="*/ 237 h 819"/>
                <a:gd name="T48" fmla="*/ 278 w 482"/>
                <a:gd name="T49" fmla="*/ 222 h 819"/>
                <a:gd name="T50" fmla="*/ 244 w 482"/>
                <a:gd name="T51" fmla="*/ 195 h 819"/>
                <a:gd name="T52" fmla="*/ 256 w 482"/>
                <a:gd name="T53" fmla="*/ 244 h 819"/>
                <a:gd name="T54" fmla="*/ 296 w 482"/>
                <a:gd name="T55" fmla="*/ 231 h 819"/>
                <a:gd name="T56" fmla="*/ 326 w 482"/>
                <a:gd name="T57" fmla="*/ 293 h 819"/>
                <a:gd name="T58" fmla="*/ 288 w 482"/>
                <a:gd name="T59" fmla="*/ 387 h 819"/>
                <a:gd name="T60" fmla="*/ 246 w 482"/>
                <a:gd name="T61" fmla="*/ 422 h 819"/>
                <a:gd name="T62" fmla="*/ 150 w 482"/>
                <a:gd name="T63" fmla="*/ 482 h 819"/>
                <a:gd name="T64" fmla="*/ 104 w 482"/>
                <a:gd name="T65" fmla="*/ 445 h 819"/>
                <a:gd name="T66" fmla="*/ 165 w 482"/>
                <a:gd name="T67" fmla="*/ 522 h 819"/>
                <a:gd name="T68" fmla="*/ 178 w 482"/>
                <a:gd name="T69" fmla="*/ 566 h 819"/>
                <a:gd name="T70" fmla="*/ 175 w 482"/>
                <a:gd name="T71" fmla="*/ 532 h 819"/>
                <a:gd name="T72" fmla="*/ 189 w 482"/>
                <a:gd name="T73" fmla="*/ 445 h 819"/>
                <a:gd name="T74" fmla="*/ 250 w 482"/>
                <a:gd name="T75" fmla="*/ 424 h 819"/>
                <a:gd name="T76" fmla="*/ 308 w 482"/>
                <a:gd name="T77" fmla="*/ 365 h 819"/>
                <a:gd name="T78" fmla="*/ 385 w 482"/>
                <a:gd name="T79" fmla="*/ 331 h 819"/>
                <a:gd name="T80" fmla="*/ 442 w 482"/>
                <a:gd name="T81" fmla="*/ 316 h 819"/>
                <a:gd name="T82" fmla="*/ 462 w 482"/>
                <a:gd name="T83" fmla="*/ 428 h 819"/>
                <a:gd name="T84" fmla="*/ 481 w 482"/>
                <a:gd name="T85" fmla="*/ 526 h 819"/>
                <a:gd name="T86" fmla="*/ 407 w 482"/>
                <a:gd name="T87" fmla="*/ 543 h 819"/>
                <a:gd name="T88" fmla="*/ 381 w 482"/>
                <a:gd name="T89" fmla="*/ 417 h 819"/>
                <a:gd name="T90" fmla="*/ 256 w 482"/>
                <a:gd name="T91" fmla="*/ 522 h 819"/>
                <a:gd name="T92" fmla="*/ 365 w 482"/>
                <a:gd name="T93" fmla="*/ 603 h 819"/>
                <a:gd name="T94" fmla="*/ 396 w 482"/>
                <a:gd name="T95" fmla="*/ 585 h 819"/>
                <a:gd name="T96" fmla="*/ 423 w 482"/>
                <a:gd name="T97" fmla="*/ 598 h 819"/>
                <a:gd name="T98" fmla="*/ 389 w 482"/>
                <a:gd name="T99" fmla="*/ 683 h 819"/>
                <a:gd name="T100" fmla="*/ 255 w 482"/>
                <a:gd name="T101" fmla="*/ 725 h 819"/>
                <a:gd name="T102" fmla="*/ 148 w 482"/>
                <a:gd name="T103" fmla="*/ 704 h 819"/>
                <a:gd name="T104" fmla="*/ 91 w 482"/>
                <a:gd name="T105" fmla="*/ 737 h 819"/>
                <a:gd name="T106" fmla="*/ 143 w 482"/>
                <a:gd name="T107" fmla="*/ 712 h 819"/>
                <a:gd name="T108" fmla="*/ 229 w 482"/>
                <a:gd name="T109" fmla="*/ 752 h 819"/>
                <a:gd name="T110" fmla="*/ 368 w 482"/>
                <a:gd name="T111" fmla="*/ 774 h 819"/>
                <a:gd name="T112" fmla="*/ 391 w 482"/>
                <a:gd name="T113" fmla="*/ 808 h 819"/>
                <a:gd name="T114" fmla="*/ 310 w 482"/>
                <a:gd name="T115" fmla="*/ 804 h 819"/>
                <a:gd name="T116" fmla="*/ 316 w 482"/>
                <a:gd name="T117" fmla="*/ 228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82" h="819">
                  <a:moveTo>
                    <a:pt x="165" y="819"/>
                  </a:moveTo>
                  <a:cubicBezTo>
                    <a:pt x="162" y="819"/>
                    <a:pt x="160" y="819"/>
                    <a:pt x="157" y="819"/>
                  </a:cubicBezTo>
                  <a:cubicBezTo>
                    <a:pt x="150" y="819"/>
                    <a:pt x="144" y="818"/>
                    <a:pt x="138" y="818"/>
                  </a:cubicBezTo>
                  <a:cubicBezTo>
                    <a:pt x="135" y="817"/>
                    <a:pt x="133" y="817"/>
                    <a:pt x="130" y="817"/>
                  </a:cubicBezTo>
                  <a:cubicBezTo>
                    <a:pt x="128" y="816"/>
                    <a:pt x="128" y="816"/>
                    <a:pt x="128" y="816"/>
                  </a:cubicBezTo>
                  <a:cubicBezTo>
                    <a:pt x="123" y="815"/>
                    <a:pt x="123" y="815"/>
                    <a:pt x="123" y="815"/>
                  </a:cubicBezTo>
                  <a:cubicBezTo>
                    <a:pt x="123" y="815"/>
                    <a:pt x="123" y="815"/>
                    <a:pt x="123" y="815"/>
                  </a:cubicBezTo>
                  <a:cubicBezTo>
                    <a:pt x="121" y="815"/>
                    <a:pt x="121" y="815"/>
                    <a:pt x="121" y="815"/>
                  </a:cubicBezTo>
                  <a:cubicBezTo>
                    <a:pt x="120" y="815"/>
                    <a:pt x="120" y="815"/>
                    <a:pt x="119" y="814"/>
                  </a:cubicBezTo>
                  <a:cubicBezTo>
                    <a:pt x="107" y="811"/>
                    <a:pt x="95" y="806"/>
                    <a:pt x="84" y="798"/>
                  </a:cubicBezTo>
                  <a:cubicBezTo>
                    <a:pt x="74" y="790"/>
                    <a:pt x="65" y="780"/>
                    <a:pt x="56" y="768"/>
                  </a:cubicBezTo>
                  <a:cubicBezTo>
                    <a:pt x="49" y="758"/>
                    <a:pt x="41" y="746"/>
                    <a:pt x="34" y="732"/>
                  </a:cubicBezTo>
                  <a:cubicBezTo>
                    <a:pt x="31" y="726"/>
                    <a:pt x="28" y="720"/>
                    <a:pt x="25" y="712"/>
                  </a:cubicBezTo>
                  <a:cubicBezTo>
                    <a:pt x="16" y="692"/>
                    <a:pt x="16" y="692"/>
                    <a:pt x="16" y="692"/>
                  </a:cubicBezTo>
                  <a:cubicBezTo>
                    <a:pt x="11" y="680"/>
                    <a:pt x="7" y="667"/>
                    <a:pt x="4" y="651"/>
                  </a:cubicBezTo>
                  <a:cubicBezTo>
                    <a:pt x="2" y="637"/>
                    <a:pt x="1" y="623"/>
                    <a:pt x="0" y="608"/>
                  </a:cubicBezTo>
                  <a:cubicBezTo>
                    <a:pt x="0" y="592"/>
                    <a:pt x="1" y="578"/>
                    <a:pt x="3" y="566"/>
                  </a:cubicBezTo>
                  <a:cubicBezTo>
                    <a:pt x="4" y="563"/>
                    <a:pt x="5" y="559"/>
                    <a:pt x="5" y="555"/>
                  </a:cubicBezTo>
                  <a:cubicBezTo>
                    <a:pt x="6" y="554"/>
                    <a:pt x="6" y="553"/>
                    <a:pt x="6" y="552"/>
                  </a:cubicBezTo>
                  <a:cubicBezTo>
                    <a:pt x="6" y="552"/>
                    <a:pt x="7" y="551"/>
                    <a:pt x="7" y="550"/>
                  </a:cubicBezTo>
                  <a:cubicBezTo>
                    <a:pt x="7" y="550"/>
                    <a:pt x="7" y="549"/>
                    <a:pt x="7" y="548"/>
                  </a:cubicBezTo>
                  <a:cubicBezTo>
                    <a:pt x="8" y="547"/>
                    <a:pt x="8" y="546"/>
                    <a:pt x="8" y="545"/>
                  </a:cubicBezTo>
                  <a:cubicBezTo>
                    <a:pt x="10" y="539"/>
                    <a:pt x="11" y="532"/>
                    <a:pt x="12" y="524"/>
                  </a:cubicBezTo>
                  <a:cubicBezTo>
                    <a:pt x="14" y="509"/>
                    <a:pt x="15" y="495"/>
                    <a:pt x="15" y="484"/>
                  </a:cubicBezTo>
                  <a:cubicBezTo>
                    <a:pt x="16" y="470"/>
                    <a:pt x="16" y="457"/>
                    <a:pt x="16" y="444"/>
                  </a:cubicBezTo>
                  <a:cubicBezTo>
                    <a:pt x="16" y="439"/>
                    <a:pt x="16" y="439"/>
                    <a:pt x="16" y="439"/>
                  </a:cubicBezTo>
                  <a:cubicBezTo>
                    <a:pt x="16" y="428"/>
                    <a:pt x="16" y="418"/>
                    <a:pt x="17" y="408"/>
                  </a:cubicBezTo>
                  <a:cubicBezTo>
                    <a:pt x="17" y="401"/>
                    <a:pt x="18" y="396"/>
                    <a:pt x="20" y="391"/>
                  </a:cubicBezTo>
                  <a:cubicBezTo>
                    <a:pt x="22" y="386"/>
                    <a:pt x="25" y="382"/>
                    <a:pt x="29" y="377"/>
                  </a:cubicBezTo>
                  <a:cubicBezTo>
                    <a:pt x="31" y="375"/>
                    <a:pt x="33" y="373"/>
                    <a:pt x="35" y="370"/>
                  </a:cubicBezTo>
                  <a:cubicBezTo>
                    <a:pt x="37" y="369"/>
                    <a:pt x="38" y="367"/>
                    <a:pt x="40" y="366"/>
                  </a:cubicBezTo>
                  <a:cubicBezTo>
                    <a:pt x="44" y="361"/>
                    <a:pt x="47" y="357"/>
                    <a:pt x="50" y="353"/>
                  </a:cubicBezTo>
                  <a:cubicBezTo>
                    <a:pt x="50" y="352"/>
                    <a:pt x="51" y="350"/>
                    <a:pt x="51" y="349"/>
                  </a:cubicBezTo>
                  <a:cubicBezTo>
                    <a:pt x="51" y="349"/>
                    <a:pt x="51" y="349"/>
                    <a:pt x="51" y="349"/>
                  </a:cubicBezTo>
                  <a:cubicBezTo>
                    <a:pt x="52" y="347"/>
                    <a:pt x="52" y="347"/>
                    <a:pt x="52" y="347"/>
                  </a:cubicBezTo>
                  <a:cubicBezTo>
                    <a:pt x="52" y="347"/>
                    <a:pt x="52" y="346"/>
                    <a:pt x="52" y="346"/>
                  </a:cubicBezTo>
                  <a:cubicBezTo>
                    <a:pt x="53" y="344"/>
                    <a:pt x="53" y="344"/>
                    <a:pt x="53" y="344"/>
                  </a:cubicBezTo>
                  <a:cubicBezTo>
                    <a:pt x="53" y="343"/>
                    <a:pt x="53" y="343"/>
                    <a:pt x="53" y="343"/>
                  </a:cubicBezTo>
                  <a:cubicBezTo>
                    <a:pt x="54" y="342"/>
                    <a:pt x="54" y="342"/>
                    <a:pt x="54" y="342"/>
                  </a:cubicBezTo>
                  <a:cubicBezTo>
                    <a:pt x="54" y="341"/>
                    <a:pt x="54" y="340"/>
                    <a:pt x="55" y="339"/>
                  </a:cubicBezTo>
                  <a:cubicBezTo>
                    <a:pt x="57" y="335"/>
                    <a:pt x="59" y="332"/>
                    <a:pt x="62" y="328"/>
                  </a:cubicBezTo>
                  <a:cubicBezTo>
                    <a:pt x="65" y="324"/>
                    <a:pt x="67" y="321"/>
                    <a:pt x="70" y="318"/>
                  </a:cubicBezTo>
                  <a:cubicBezTo>
                    <a:pt x="73" y="314"/>
                    <a:pt x="76" y="312"/>
                    <a:pt x="79" y="309"/>
                  </a:cubicBezTo>
                  <a:cubicBezTo>
                    <a:pt x="84" y="304"/>
                    <a:pt x="89" y="300"/>
                    <a:pt x="95" y="296"/>
                  </a:cubicBezTo>
                  <a:cubicBezTo>
                    <a:pt x="104" y="290"/>
                    <a:pt x="113" y="285"/>
                    <a:pt x="120" y="284"/>
                  </a:cubicBezTo>
                  <a:cubicBezTo>
                    <a:pt x="120" y="283"/>
                    <a:pt x="121" y="283"/>
                    <a:pt x="122" y="283"/>
                  </a:cubicBezTo>
                  <a:cubicBezTo>
                    <a:pt x="125" y="283"/>
                    <a:pt x="125" y="283"/>
                    <a:pt x="125" y="283"/>
                  </a:cubicBezTo>
                  <a:cubicBezTo>
                    <a:pt x="125" y="286"/>
                    <a:pt x="125" y="286"/>
                    <a:pt x="125" y="286"/>
                  </a:cubicBezTo>
                  <a:cubicBezTo>
                    <a:pt x="126" y="295"/>
                    <a:pt x="128" y="303"/>
                    <a:pt x="130" y="308"/>
                  </a:cubicBezTo>
                  <a:cubicBezTo>
                    <a:pt x="132" y="315"/>
                    <a:pt x="134" y="321"/>
                    <a:pt x="136" y="326"/>
                  </a:cubicBezTo>
                  <a:cubicBezTo>
                    <a:pt x="138" y="331"/>
                    <a:pt x="140" y="335"/>
                    <a:pt x="141" y="337"/>
                  </a:cubicBezTo>
                  <a:cubicBezTo>
                    <a:pt x="142" y="338"/>
                    <a:pt x="142" y="338"/>
                    <a:pt x="142" y="338"/>
                  </a:cubicBezTo>
                  <a:cubicBezTo>
                    <a:pt x="144" y="341"/>
                    <a:pt x="144" y="341"/>
                    <a:pt x="144" y="341"/>
                  </a:cubicBezTo>
                  <a:cubicBezTo>
                    <a:pt x="140" y="342"/>
                    <a:pt x="140" y="342"/>
                    <a:pt x="140" y="342"/>
                  </a:cubicBezTo>
                  <a:cubicBezTo>
                    <a:pt x="140" y="343"/>
                    <a:pt x="140" y="343"/>
                    <a:pt x="140" y="343"/>
                  </a:cubicBezTo>
                  <a:cubicBezTo>
                    <a:pt x="136" y="344"/>
                    <a:pt x="136" y="344"/>
                    <a:pt x="136" y="344"/>
                  </a:cubicBezTo>
                  <a:cubicBezTo>
                    <a:pt x="136" y="345"/>
                    <a:pt x="135" y="345"/>
                    <a:pt x="134" y="345"/>
                  </a:cubicBezTo>
                  <a:cubicBezTo>
                    <a:pt x="133" y="346"/>
                    <a:pt x="132" y="347"/>
                    <a:pt x="131" y="347"/>
                  </a:cubicBezTo>
                  <a:cubicBezTo>
                    <a:pt x="125" y="351"/>
                    <a:pt x="125" y="351"/>
                    <a:pt x="125" y="351"/>
                  </a:cubicBezTo>
                  <a:cubicBezTo>
                    <a:pt x="124" y="351"/>
                    <a:pt x="124" y="351"/>
                    <a:pt x="124" y="351"/>
                  </a:cubicBezTo>
                  <a:cubicBezTo>
                    <a:pt x="123" y="352"/>
                    <a:pt x="122" y="352"/>
                    <a:pt x="122" y="353"/>
                  </a:cubicBezTo>
                  <a:cubicBezTo>
                    <a:pt x="119" y="355"/>
                    <a:pt x="119" y="355"/>
                    <a:pt x="119" y="355"/>
                  </a:cubicBezTo>
                  <a:cubicBezTo>
                    <a:pt x="112" y="359"/>
                    <a:pt x="105" y="365"/>
                    <a:pt x="98" y="373"/>
                  </a:cubicBezTo>
                  <a:cubicBezTo>
                    <a:pt x="92" y="379"/>
                    <a:pt x="86" y="387"/>
                    <a:pt x="80" y="396"/>
                  </a:cubicBezTo>
                  <a:cubicBezTo>
                    <a:pt x="75" y="404"/>
                    <a:pt x="70" y="412"/>
                    <a:pt x="65" y="421"/>
                  </a:cubicBezTo>
                  <a:cubicBezTo>
                    <a:pt x="62" y="427"/>
                    <a:pt x="59" y="434"/>
                    <a:pt x="56" y="440"/>
                  </a:cubicBezTo>
                  <a:cubicBezTo>
                    <a:pt x="55" y="442"/>
                    <a:pt x="54" y="444"/>
                    <a:pt x="53" y="445"/>
                  </a:cubicBezTo>
                  <a:cubicBezTo>
                    <a:pt x="50" y="453"/>
                    <a:pt x="47" y="461"/>
                    <a:pt x="45" y="470"/>
                  </a:cubicBezTo>
                  <a:cubicBezTo>
                    <a:pt x="43" y="478"/>
                    <a:pt x="42" y="486"/>
                    <a:pt x="42" y="493"/>
                  </a:cubicBezTo>
                  <a:cubicBezTo>
                    <a:pt x="41" y="501"/>
                    <a:pt x="42" y="507"/>
                    <a:pt x="43" y="513"/>
                  </a:cubicBezTo>
                  <a:cubicBezTo>
                    <a:pt x="45" y="518"/>
                    <a:pt x="47" y="523"/>
                    <a:pt x="49" y="527"/>
                  </a:cubicBezTo>
                  <a:cubicBezTo>
                    <a:pt x="52" y="531"/>
                    <a:pt x="55" y="533"/>
                    <a:pt x="56" y="534"/>
                  </a:cubicBezTo>
                  <a:cubicBezTo>
                    <a:pt x="56" y="534"/>
                    <a:pt x="56" y="534"/>
                    <a:pt x="56" y="534"/>
                  </a:cubicBezTo>
                  <a:cubicBezTo>
                    <a:pt x="56" y="535"/>
                    <a:pt x="57" y="535"/>
                    <a:pt x="57" y="535"/>
                  </a:cubicBezTo>
                  <a:cubicBezTo>
                    <a:pt x="58" y="535"/>
                    <a:pt x="58" y="536"/>
                    <a:pt x="58" y="536"/>
                  </a:cubicBezTo>
                  <a:cubicBezTo>
                    <a:pt x="59" y="536"/>
                    <a:pt x="59" y="536"/>
                    <a:pt x="59" y="536"/>
                  </a:cubicBezTo>
                  <a:cubicBezTo>
                    <a:pt x="59" y="536"/>
                    <a:pt x="59" y="536"/>
                    <a:pt x="59" y="536"/>
                  </a:cubicBezTo>
                  <a:cubicBezTo>
                    <a:pt x="58" y="535"/>
                    <a:pt x="58" y="535"/>
                    <a:pt x="58" y="535"/>
                  </a:cubicBezTo>
                  <a:cubicBezTo>
                    <a:pt x="58" y="535"/>
                    <a:pt x="58" y="535"/>
                    <a:pt x="58" y="535"/>
                  </a:cubicBezTo>
                  <a:cubicBezTo>
                    <a:pt x="57" y="535"/>
                    <a:pt x="57" y="535"/>
                    <a:pt x="56" y="534"/>
                  </a:cubicBezTo>
                  <a:cubicBezTo>
                    <a:pt x="54" y="532"/>
                    <a:pt x="52" y="530"/>
                    <a:pt x="50" y="527"/>
                  </a:cubicBezTo>
                  <a:cubicBezTo>
                    <a:pt x="48" y="523"/>
                    <a:pt x="46" y="518"/>
                    <a:pt x="45" y="513"/>
                  </a:cubicBezTo>
                  <a:cubicBezTo>
                    <a:pt x="44" y="507"/>
                    <a:pt x="44" y="500"/>
                    <a:pt x="44" y="493"/>
                  </a:cubicBezTo>
                  <a:cubicBezTo>
                    <a:pt x="45" y="486"/>
                    <a:pt x="46" y="479"/>
                    <a:pt x="48" y="471"/>
                  </a:cubicBezTo>
                  <a:cubicBezTo>
                    <a:pt x="50" y="462"/>
                    <a:pt x="53" y="454"/>
                    <a:pt x="57" y="447"/>
                  </a:cubicBezTo>
                  <a:cubicBezTo>
                    <a:pt x="58" y="445"/>
                    <a:pt x="59" y="444"/>
                    <a:pt x="60" y="442"/>
                  </a:cubicBezTo>
                  <a:cubicBezTo>
                    <a:pt x="63" y="436"/>
                    <a:pt x="66" y="429"/>
                    <a:pt x="70" y="423"/>
                  </a:cubicBezTo>
                  <a:cubicBezTo>
                    <a:pt x="75" y="414"/>
                    <a:pt x="80" y="406"/>
                    <a:pt x="85" y="399"/>
                  </a:cubicBezTo>
                  <a:cubicBezTo>
                    <a:pt x="91" y="390"/>
                    <a:pt x="96" y="383"/>
                    <a:pt x="102" y="377"/>
                  </a:cubicBezTo>
                  <a:cubicBezTo>
                    <a:pt x="110" y="369"/>
                    <a:pt x="116" y="364"/>
                    <a:pt x="123" y="359"/>
                  </a:cubicBezTo>
                  <a:cubicBezTo>
                    <a:pt x="125" y="358"/>
                    <a:pt x="125" y="358"/>
                    <a:pt x="125" y="358"/>
                  </a:cubicBezTo>
                  <a:cubicBezTo>
                    <a:pt x="126" y="357"/>
                    <a:pt x="126" y="357"/>
                    <a:pt x="127" y="356"/>
                  </a:cubicBezTo>
                  <a:cubicBezTo>
                    <a:pt x="127" y="356"/>
                    <a:pt x="128" y="356"/>
                    <a:pt x="128" y="356"/>
                  </a:cubicBezTo>
                  <a:cubicBezTo>
                    <a:pt x="133" y="353"/>
                    <a:pt x="133" y="353"/>
                    <a:pt x="133" y="353"/>
                  </a:cubicBezTo>
                  <a:cubicBezTo>
                    <a:pt x="134" y="352"/>
                    <a:pt x="136" y="351"/>
                    <a:pt x="137" y="351"/>
                  </a:cubicBezTo>
                  <a:cubicBezTo>
                    <a:pt x="138" y="350"/>
                    <a:pt x="138" y="350"/>
                    <a:pt x="139" y="350"/>
                  </a:cubicBezTo>
                  <a:cubicBezTo>
                    <a:pt x="142" y="348"/>
                    <a:pt x="142" y="348"/>
                    <a:pt x="142" y="348"/>
                  </a:cubicBezTo>
                  <a:cubicBezTo>
                    <a:pt x="143" y="348"/>
                    <a:pt x="143" y="348"/>
                    <a:pt x="143" y="348"/>
                  </a:cubicBezTo>
                  <a:cubicBezTo>
                    <a:pt x="144" y="347"/>
                    <a:pt x="144" y="347"/>
                    <a:pt x="144" y="347"/>
                  </a:cubicBezTo>
                  <a:cubicBezTo>
                    <a:pt x="148" y="346"/>
                    <a:pt x="151" y="344"/>
                    <a:pt x="155" y="343"/>
                  </a:cubicBezTo>
                  <a:cubicBezTo>
                    <a:pt x="159" y="342"/>
                    <a:pt x="162" y="342"/>
                    <a:pt x="164" y="342"/>
                  </a:cubicBezTo>
                  <a:cubicBezTo>
                    <a:pt x="165" y="342"/>
                    <a:pt x="165" y="342"/>
                    <a:pt x="165" y="342"/>
                  </a:cubicBezTo>
                  <a:cubicBezTo>
                    <a:pt x="166" y="342"/>
                    <a:pt x="166" y="342"/>
                    <a:pt x="166" y="342"/>
                  </a:cubicBezTo>
                  <a:cubicBezTo>
                    <a:pt x="167" y="342"/>
                    <a:pt x="167" y="342"/>
                    <a:pt x="168" y="342"/>
                  </a:cubicBezTo>
                  <a:cubicBezTo>
                    <a:pt x="168" y="342"/>
                    <a:pt x="168" y="342"/>
                    <a:pt x="168" y="342"/>
                  </a:cubicBezTo>
                  <a:cubicBezTo>
                    <a:pt x="168" y="342"/>
                    <a:pt x="168" y="342"/>
                    <a:pt x="168" y="342"/>
                  </a:cubicBezTo>
                  <a:cubicBezTo>
                    <a:pt x="169" y="343"/>
                    <a:pt x="169" y="343"/>
                    <a:pt x="169" y="343"/>
                  </a:cubicBezTo>
                  <a:cubicBezTo>
                    <a:pt x="169" y="343"/>
                    <a:pt x="169" y="343"/>
                    <a:pt x="169" y="343"/>
                  </a:cubicBezTo>
                  <a:cubicBezTo>
                    <a:pt x="169" y="343"/>
                    <a:pt x="169" y="343"/>
                    <a:pt x="169" y="343"/>
                  </a:cubicBezTo>
                  <a:cubicBezTo>
                    <a:pt x="170" y="343"/>
                    <a:pt x="171" y="344"/>
                    <a:pt x="172" y="345"/>
                  </a:cubicBezTo>
                  <a:cubicBezTo>
                    <a:pt x="173" y="347"/>
                    <a:pt x="174" y="350"/>
                    <a:pt x="173" y="353"/>
                  </a:cubicBezTo>
                  <a:cubicBezTo>
                    <a:pt x="173" y="355"/>
                    <a:pt x="173" y="357"/>
                    <a:pt x="172" y="360"/>
                  </a:cubicBezTo>
                  <a:cubicBezTo>
                    <a:pt x="171" y="362"/>
                    <a:pt x="170" y="364"/>
                    <a:pt x="169" y="366"/>
                  </a:cubicBezTo>
                  <a:cubicBezTo>
                    <a:pt x="168" y="368"/>
                    <a:pt x="167" y="369"/>
                    <a:pt x="166" y="370"/>
                  </a:cubicBezTo>
                  <a:cubicBezTo>
                    <a:pt x="165" y="371"/>
                    <a:pt x="164" y="372"/>
                    <a:pt x="163" y="373"/>
                  </a:cubicBezTo>
                  <a:cubicBezTo>
                    <a:pt x="162" y="374"/>
                    <a:pt x="162" y="374"/>
                    <a:pt x="162" y="374"/>
                  </a:cubicBezTo>
                  <a:cubicBezTo>
                    <a:pt x="162" y="374"/>
                    <a:pt x="161" y="374"/>
                    <a:pt x="161" y="375"/>
                  </a:cubicBezTo>
                  <a:cubicBezTo>
                    <a:pt x="160" y="375"/>
                    <a:pt x="160" y="375"/>
                    <a:pt x="160" y="375"/>
                  </a:cubicBezTo>
                  <a:cubicBezTo>
                    <a:pt x="161" y="375"/>
                    <a:pt x="161" y="375"/>
                    <a:pt x="161" y="375"/>
                  </a:cubicBezTo>
                  <a:cubicBezTo>
                    <a:pt x="161" y="375"/>
                    <a:pt x="161" y="375"/>
                    <a:pt x="161" y="375"/>
                  </a:cubicBezTo>
                  <a:cubicBezTo>
                    <a:pt x="161" y="375"/>
                    <a:pt x="162" y="375"/>
                    <a:pt x="162" y="375"/>
                  </a:cubicBezTo>
                  <a:cubicBezTo>
                    <a:pt x="163" y="374"/>
                    <a:pt x="163" y="374"/>
                    <a:pt x="163" y="374"/>
                  </a:cubicBezTo>
                  <a:cubicBezTo>
                    <a:pt x="165" y="373"/>
                    <a:pt x="168" y="371"/>
                    <a:pt x="171" y="367"/>
                  </a:cubicBezTo>
                  <a:cubicBezTo>
                    <a:pt x="173" y="364"/>
                    <a:pt x="176" y="360"/>
                    <a:pt x="177" y="353"/>
                  </a:cubicBezTo>
                  <a:cubicBezTo>
                    <a:pt x="178" y="353"/>
                    <a:pt x="178" y="352"/>
                    <a:pt x="178" y="351"/>
                  </a:cubicBezTo>
                  <a:cubicBezTo>
                    <a:pt x="178" y="351"/>
                    <a:pt x="178" y="351"/>
                    <a:pt x="178" y="351"/>
                  </a:cubicBezTo>
                  <a:cubicBezTo>
                    <a:pt x="178" y="351"/>
                    <a:pt x="178" y="350"/>
                    <a:pt x="178" y="350"/>
                  </a:cubicBezTo>
                  <a:cubicBezTo>
                    <a:pt x="178" y="349"/>
                    <a:pt x="178" y="349"/>
                    <a:pt x="178" y="348"/>
                  </a:cubicBezTo>
                  <a:cubicBezTo>
                    <a:pt x="178" y="348"/>
                    <a:pt x="178" y="348"/>
                    <a:pt x="178" y="348"/>
                  </a:cubicBezTo>
                  <a:cubicBezTo>
                    <a:pt x="178" y="346"/>
                    <a:pt x="177" y="344"/>
                    <a:pt x="176" y="343"/>
                  </a:cubicBezTo>
                  <a:cubicBezTo>
                    <a:pt x="175" y="341"/>
                    <a:pt x="174" y="339"/>
                    <a:pt x="172" y="338"/>
                  </a:cubicBezTo>
                  <a:cubicBezTo>
                    <a:pt x="171" y="338"/>
                    <a:pt x="171" y="338"/>
                    <a:pt x="170" y="338"/>
                  </a:cubicBezTo>
                  <a:cubicBezTo>
                    <a:pt x="169" y="337"/>
                    <a:pt x="169" y="337"/>
                    <a:pt x="169" y="337"/>
                  </a:cubicBezTo>
                  <a:cubicBezTo>
                    <a:pt x="168" y="337"/>
                    <a:pt x="168" y="337"/>
                    <a:pt x="167" y="337"/>
                  </a:cubicBezTo>
                  <a:cubicBezTo>
                    <a:pt x="166" y="336"/>
                    <a:pt x="166" y="336"/>
                    <a:pt x="166" y="336"/>
                  </a:cubicBezTo>
                  <a:cubicBezTo>
                    <a:pt x="165" y="336"/>
                    <a:pt x="164" y="336"/>
                    <a:pt x="163" y="336"/>
                  </a:cubicBezTo>
                  <a:cubicBezTo>
                    <a:pt x="160" y="336"/>
                    <a:pt x="157" y="337"/>
                    <a:pt x="154" y="338"/>
                  </a:cubicBezTo>
                  <a:cubicBezTo>
                    <a:pt x="151" y="338"/>
                    <a:pt x="149" y="339"/>
                    <a:pt x="146" y="340"/>
                  </a:cubicBezTo>
                  <a:cubicBezTo>
                    <a:pt x="144" y="341"/>
                    <a:pt x="144" y="341"/>
                    <a:pt x="144" y="341"/>
                  </a:cubicBezTo>
                  <a:cubicBezTo>
                    <a:pt x="143" y="339"/>
                    <a:pt x="143" y="339"/>
                    <a:pt x="143" y="339"/>
                  </a:cubicBezTo>
                  <a:cubicBezTo>
                    <a:pt x="142" y="338"/>
                    <a:pt x="142" y="338"/>
                    <a:pt x="142" y="337"/>
                  </a:cubicBezTo>
                  <a:cubicBezTo>
                    <a:pt x="141" y="335"/>
                    <a:pt x="139" y="331"/>
                    <a:pt x="138" y="326"/>
                  </a:cubicBezTo>
                  <a:cubicBezTo>
                    <a:pt x="136" y="321"/>
                    <a:pt x="134" y="315"/>
                    <a:pt x="133" y="308"/>
                  </a:cubicBezTo>
                  <a:cubicBezTo>
                    <a:pt x="132" y="304"/>
                    <a:pt x="131" y="300"/>
                    <a:pt x="130" y="296"/>
                  </a:cubicBezTo>
                  <a:cubicBezTo>
                    <a:pt x="130" y="292"/>
                    <a:pt x="129" y="288"/>
                    <a:pt x="129" y="284"/>
                  </a:cubicBezTo>
                  <a:cubicBezTo>
                    <a:pt x="129" y="279"/>
                    <a:pt x="129" y="274"/>
                    <a:pt x="130" y="271"/>
                  </a:cubicBezTo>
                  <a:cubicBezTo>
                    <a:pt x="131" y="268"/>
                    <a:pt x="131" y="266"/>
                    <a:pt x="132" y="264"/>
                  </a:cubicBezTo>
                  <a:cubicBezTo>
                    <a:pt x="133" y="263"/>
                    <a:pt x="133" y="263"/>
                    <a:pt x="134" y="262"/>
                  </a:cubicBezTo>
                  <a:cubicBezTo>
                    <a:pt x="134" y="261"/>
                    <a:pt x="135" y="261"/>
                    <a:pt x="135" y="261"/>
                  </a:cubicBezTo>
                  <a:cubicBezTo>
                    <a:pt x="135" y="260"/>
                    <a:pt x="135" y="260"/>
                    <a:pt x="136" y="260"/>
                  </a:cubicBezTo>
                  <a:cubicBezTo>
                    <a:pt x="136" y="260"/>
                    <a:pt x="136" y="260"/>
                    <a:pt x="136" y="260"/>
                  </a:cubicBezTo>
                  <a:cubicBezTo>
                    <a:pt x="138" y="258"/>
                    <a:pt x="140" y="256"/>
                    <a:pt x="142" y="254"/>
                  </a:cubicBezTo>
                  <a:cubicBezTo>
                    <a:pt x="144" y="253"/>
                    <a:pt x="146" y="251"/>
                    <a:pt x="148" y="249"/>
                  </a:cubicBezTo>
                  <a:cubicBezTo>
                    <a:pt x="152" y="244"/>
                    <a:pt x="156" y="240"/>
                    <a:pt x="159" y="237"/>
                  </a:cubicBezTo>
                  <a:cubicBezTo>
                    <a:pt x="163" y="232"/>
                    <a:pt x="167" y="227"/>
                    <a:pt x="171" y="223"/>
                  </a:cubicBezTo>
                  <a:cubicBezTo>
                    <a:pt x="175" y="219"/>
                    <a:pt x="179" y="215"/>
                    <a:pt x="182" y="211"/>
                  </a:cubicBezTo>
                  <a:cubicBezTo>
                    <a:pt x="192" y="201"/>
                    <a:pt x="199" y="193"/>
                    <a:pt x="206" y="186"/>
                  </a:cubicBezTo>
                  <a:cubicBezTo>
                    <a:pt x="210" y="182"/>
                    <a:pt x="215" y="177"/>
                    <a:pt x="219" y="174"/>
                  </a:cubicBezTo>
                  <a:cubicBezTo>
                    <a:pt x="220" y="173"/>
                    <a:pt x="222" y="173"/>
                    <a:pt x="222" y="172"/>
                  </a:cubicBezTo>
                  <a:cubicBezTo>
                    <a:pt x="223" y="172"/>
                    <a:pt x="223" y="172"/>
                    <a:pt x="224" y="171"/>
                  </a:cubicBezTo>
                  <a:cubicBezTo>
                    <a:pt x="225" y="171"/>
                    <a:pt x="225" y="171"/>
                    <a:pt x="225" y="171"/>
                  </a:cubicBezTo>
                  <a:cubicBezTo>
                    <a:pt x="226" y="170"/>
                    <a:pt x="226" y="170"/>
                    <a:pt x="226" y="170"/>
                  </a:cubicBezTo>
                  <a:cubicBezTo>
                    <a:pt x="229" y="169"/>
                    <a:pt x="232" y="167"/>
                    <a:pt x="234" y="166"/>
                  </a:cubicBezTo>
                  <a:cubicBezTo>
                    <a:pt x="241" y="162"/>
                    <a:pt x="247" y="157"/>
                    <a:pt x="252" y="153"/>
                  </a:cubicBezTo>
                  <a:cubicBezTo>
                    <a:pt x="256" y="151"/>
                    <a:pt x="259" y="149"/>
                    <a:pt x="263" y="146"/>
                  </a:cubicBezTo>
                  <a:cubicBezTo>
                    <a:pt x="268" y="143"/>
                    <a:pt x="272" y="140"/>
                    <a:pt x="276" y="138"/>
                  </a:cubicBezTo>
                  <a:cubicBezTo>
                    <a:pt x="282" y="134"/>
                    <a:pt x="286" y="132"/>
                    <a:pt x="290" y="131"/>
                  </a:cubicBezTo>
                  <a:cubicBezTo>
                    <a:pt x="292" y="130"/>
                    <a:pt x="294" y="129"/>
                    <a:pt x="296" y="128"/>
                  </a:cubicBezTo>
                  <a:cubicBezTo>
                    <a:pt x="298" y="128"/>
                    <a:pt x="300" y="128"/>
                    <a:pt x="301" y="128"/>
                  </a:cubicBezTo>
                  <a:cubicBezTo>
                    <a:pt x="301" y="128"/>
                    <a:pt x="301" y="128"/>
                    <a:pt x="302" y="128"/>
                  </a:cubicBezTo>
                  <a:cubicBezTo>
                    <a:pt x="302" y="128"/>
                    <a:pt x="303" y="128"/>
                    <a:pt x="304" y="128"/>
                  </a:cubicBezTo>
                  <a:cubicBezTo>
                    <a:pt x="304" y="128"/>
                    <a:pt x="304" y="128"/>
                    <a:pt x="305" y="128"/>
                  </a:cubicBezTo>
                  <a:cubicBezTo>
                    <a:pt x="305" y="128"/>
                    <a:pt x="305" y="128"/>
                    <a:pt x="305" y="128"/>
                  </a:cubicBezTo>
                  <a:cubicBezTo>
                    <a:pt x="306" y="129"/>
                    <a:pt x="306" y="129"/>
                    <a:pt x="306" y="129"/>
                  </a:cubicBezTo>
                  <a:cubicBezTo>
                    <a:pt x="306" y="129"/>
                    <a:pt x="306" y="129"/>
                    <a:pt x="306" y="129"/>
                  </a:cubicBezTo>
                  <a:cubicBezTo>
                    <a:pt x="307" y="129"/>
                    <a:pt x="307" y="129"/>
                    <a:pt x="307" y="129"/>
                  </a:cubicBezTo>
                  <a:cubicBezTo>
                    <a:pt x="308" y="130"/>
                    <a:pt x="308" y="130"/>
                    <a:pt x="309" y="130"/>
                  </a:cubicBezTo>
                  <a:cubicBezTo>
                    <a:pt x="309" y="130"/>
                    <a:pt x="310" y="130"/>
                    <a:pt x="311" y="130"/>
                  </a:cubicBezTo>
                  <a:cubicBezTo>
                    <a:pt x="312" y="130"/>
                    <a:pt x="312" y="130"/>
                    <a:pt x="313" y="130"/>
                  </a:cubicBezTo>
                  <a:cubicBezTo>
                    <a:pt x="314" y="130"/>
                    <a:pt x="315" y="129"/>
                    <a:pt x="316" y="129"/>
                  </a:cubicBezTo>
                  <a:cubicBezTo>
                    <a:pt x="317" y="128"/>
                    <a:pt x="318" y="128"/>
                    <a:pt x="319" y="127"/>
                  </a:cubicBezTo>
                  <a:cubicBezTo>
                    <a:pt x="320" y="126"/>
                    <a:pt x="321" y="125"/>
                    <a:pt x="321" y="123"/>
                  </a:cubicBezTo>
                  <a:cubicBezTo>
                    <a:pt x="322" y="122"/>
                    <a:pt x="323" y="121"/>
                    <a:pt x="323" y="120"/>
                  </a:cubicBezTo>
                  <a:cubicBezTo>
                    <a:pt x="324" y="118"/>
                    <a:pt x="325" y="116"/>
                    <a:pt x="326" y="114"/>
                  </a:cubicBezTo>
                  <a:cubicBezTo>
                    <a:pt x="327" y="112"/>
                    <a:pt x="327" y="110"/>
                    <a:pt x="328" y="108"/>
                  </a:cubicBezTo>
                  <a:cubicBezTo>
                    <a:pt x="329" y="107"/>
                    <a:pt x="329" y="105"/>
                    <a:pt x="330" y="103"/>
                  </a:cubicBezTo>
                  <a:cubicBezTo>
                    <a:pt x="330" y="101"/>
                    <a:pt x="331" y="100"/>
                    <a:pt x="331" y="99"/>
                  </a:cubicBezTo>
                  <a:cubicBezTo>
                    <a:pt x="333" y="94"/>
                    <a:pt x="334" y="89"/>
                    <a:pt x="335" y="86"/>
                  </a:cubicBezTo>
                  <a:cubicBezTo>
                    <a:pt x="337" y="81"/>
                    <a:pt x="339" y="78"/>
                    <a:pt x="340" y="76"/>
                  </a:cubicBezTo>
                  <a:cubicBezTo>
                    <a:pt x="341" y="75"/>
                    <a:pt x="341" y="75"/>
                    <a:pt x="342" y="74"/>
                  </a:cubicBezTo>
                  <a:cubicBezTo>
                    <a:pt x="342" y="73"/>
                    <a:pt x="342" y="73"/>
                    <a:pt x="342" y="73"/>
                  </a:cubicBezTo>
                  <a:cubicBezTo>
                    <a:pt x="341" y="73"/>
                    <a:pt x="340" y="73"/>
                    <a:pt x="339" y="74"/>
                  </a:cubicBezTo>
                  <a:cubicBezTo>
                    <a:pt x="337" y="75"/>
                    <a:pt x="333" y="79"/>
                    <a:pt x="330" y="83"/>
                  </a:cubicBezTo>
                  <a:cubicBezTo>
                    <a:pt x="328" y="87"/>
                    <a:pt x="325" y="92"/>
                    <a:pt x="321" y="100"/>
                  </a:cubicBezTo>
                  <a:cubicBezTo>
                    <a:pt x="316" y="110"/>
                    <a:pt x="316" y="110"/>
                    <a:pt x="316" y="110"/>
                  </a:cubicBezTo>
                  <a:cubicBezTo>
                    <a:pt x="315" y="112"/>
                    <a:pt x="314" y="113"/>
                    <a:pt x="313" y="115"/>
                  </a:cubicBezTo>
                  <a:cubicBezTo>
                    <a:pt x="313" y="115"/>
                    <a:pt x="313" y="116"/>
                    <a:pt x="312" y="117"/>
                  </a:cubicBezTo>
                  <a:cubicBezTo>
                    <a:pt x="311" y="118"/>
                    <a:pt x="311" y="118"/>
                    <a:pt x="311" y="118"/>
                  </a:cubicBezTo>
                  <a:cubicBezTo>
                    <a:pt x="309" y="118"/>
                    <a:pt x="309" y="118"/>
                    <a:pt x="309" y="118"/>
                  </a:cubicBezTo>
                  <a:cubicBezTo>
                    <a:pt x="308" y="117"/>
                    <a:pt x="308" y="117"/>
                    <a:pt x="307" y="117"/>
                  </a:cubicBezTo>
                  <a:cubicBezTo>
                    <a:pt x="305" y="116"/>
                    <a:pt x="304" y="116"/>
                    <a:pt x="302" y="116"/>
                  </a:cubicBezTo>
                  <a:cubicBezTo>
                    <a:pt x="301" y="116"/>
                    <a:pt x="301" y="116"/>
                    <a:pt x="301" y="116"/>
                  </a:cubicBezTo>
                  <a:cubicBezTo>
                    <a:pt x="299" y="116"/>
                    <a:pt x="296" y="116"/>
                    <a:pt x="293" y="117"/>
                  </a:cubicBezTo>
                  <a:cubicBezTo>
                    <a:pt x="291" y="118"/>
                    <a:pt x="288" y="119"/>
                    <a:pt x="285" y="120"/>
                  </a:cubicBezTo>
                  <a:cubicBezTo>
                    <a:pt x="279" y="123"/>
                    <a:pt x="274" y="125"/>
                    <a:pt x="271" y="128"/>
                  </a:cubicBezTo>
                  <a:cubicBezTo>
                    <a:pt x="266" y="130"/>
                    <a:pt x="262" y="133"/>
                    <a:pt x="256" y="137"/>
                  </a:cubicBezTo>
                  <a:cubicBezTo>
                    <a:pt x="252" y="140"/>
                    <a:pt x="247" y="143"/>
                    <a:pt x="243" y="146"/>
                  </a:cubicBezTo>
                  <a:cubicBezTo>
                    <a:pt x="241" y="148"/>
                    <a:pt x="241" y="148"/>
                    <a:pt x="241" y="148"/>
                  </a:cubicBezTo>
                  <a:cubicBezTo>
                    <a:pt x="237" y="151"/>
                    <a:pt x="233" y="154"/>
                    <a:pt x="228" y="157"/>
                  </a:cubicBezTo>
                  <a:cubicBezTo>
                    <a:pt x="226" y="158"/>
                    <a:pt x="224" y="160"/>
                    <a:pt x="221" y="161"/>
                  </a:cubicBezTo>
                  <a:cubicBezTo>
                    <a:pt x="221" y="161"/>
                    <a:pt x="221" y="161"/>
                    <a:pt x="221" y="161"/>
                  </a:cubicBezTo>
                  <a:cubicBezTo>
                    <a:pt x="220" y="162"/>
                    <a:pt x="220" y="162"/>
                    <a:pt x="220" y="162"/>
                  </a:cubicBezTo>
                  <a:cubicBezTo>
                    <a:pt x="219" y="162"/>
                    <a:pt x="218" y="163"/>
                    <a:pt x="217" y="163"/>
                  </a:cubicBezTo>
                  <a:cubicBezTo>
                    <a:pt x="215" y="164"/>
                    <a:pt x="214" y="165"/>
                    <a:pt x="213" y="166"/>
                  </a:cubicBezTo>
                  <a:cubicBezTo>
                    <a:pt x="208" y="170"/>
                    <a:pt x="204" y="174"/>
                    <a:pt x="199" y="178"/>
                  </a:cubicBezTo>
                  <a:cubicBezTo>
                    <a:pt x="191" y="187"/>
                    <a:pt x="184" y="196"/>
                    <a:pt x="176" y="204"/>
                  </a:cubicBezTo>
                  <a:cubicBezTo>
                    <a:pt x="176" y="205"/>
                    <a:pt x="176" y="205"/>
                    <a:pt x="176" y="205"/>
                  </a:cubicBezTo>
                  <a:cubicBezTo>
                    <a:pt x="153" y="231"/>
                    <a:pt x="153" y="231"/>
                    <a:pt x="153" y="231"/>
                  </a:cubicBezTo>
                  <a:cubicBezTo>
                    <a:pt x="150" y="235"/>
                    <a:pt x="146" y="240"/>
                    <a:pt x="143" y="244"/>
                  </a:cubicBezTo>
                  <a:cubicBezTo>
                    <a:pt x="139" y="248"/>
                    <a:pt x="136" y="252"/>
                    <a:pt x="132" y="255"/>
                  </a:cubicBezTo>
                  <a:cubicBezTo>
                    <a:pt x="131" y="256"/>
                    <a:pt x="131" y="256"/>
                    <a:pt x="131" y="256"/>
                  </a:cubicBezTo>
                  <a:cubicBezTo>
                    <a:pt x="131" y="256"/>
                    <a:pt x="131" y="256"/>
                    <a:pt x="131" y="256"/>
                  </a:cubicBezTo>
                  <a:cubicBezTo>
                    <a:pt x="130" y="257"/>
                    <a:pt x="130" y="258"/>
                    <a:pt x="129" y="258"/>
                  </a:cubicBezTo>
                  <a:cubicBezTo>
                    <a:pt x="128" y="259"/>
                    <a:pt x="127" y="261"/>
                    <a:pt x="127" y="262"/>
                  </a:cubicBezTo>
                  <a:cubicBezTo>
                    <a:pt x="127" y="263"/>
                    <a:pt x="126" y="263"/>
                    <a:pt x="126" y="264"/>
                  </a:cubicBezTo>
                  <a:cubicBezTo>
                    <a:pt x="126" y="266"/>
                    <a:pt x="126" y="266"/>
                    <a:pt x="126" y="266"/>
                  </a:cubicBezTo>
                  <a:cubicBezTo>
                    <a:pt x="124" y="266"/>
                    <a:pt x="124" y="266"/>
                    <a:pt x="124" y="266"/>
                  </a:cubicBezTo>
                  <a:cubicBezTo>
                    <a:pt x="121" y="266"/>
                    <a:pt x="117" y="267"/>
                    <a:pt x="114" y="269"/>
                  </a:cubicBezTo>
                  <a:cubicBezTo>
                    <a:pt x="106" y="272"/>
                    <a:pt x="98" y="279"/>
                    <a:pt x="88" y="288"/>
                  </a:cubicBezTo>
                  <a:cubicBezTo>
                    <a:pt x="83" y="293"/>
                    <a:pt x="78" y="298"/>
                    <a:pt x="73" y="304"/>
                  </a:cubicBezTo>
                  <a:cubicBezTo>
                    <a:pt x="71" y="306"/>
                    <a:pt x="69" y="308"/>
                    <a:pt x="68" y="310"/>
                  </a:cubicBezTo>
                  <a:cubicBezTo>
                    <a:pt x="66" y="313"/>
                    <a:pt x="66" y="313"/>
                    <a:pt x="66" y="313"/>
                  </a:cubicBezTo>
                  <a:cubicBezTo>
                    <a:pt x="64" y="310"/>
                    <a:pt x="64" y="310"/>
                    <a:pt x="64" y="310"/>
                  </a:cubicBezTo>
                  <a:cubicBezTo>
                    <a:pt x="63" y="310"/>
                    <a:pt x="63" y="310"/>
                    <a:pt x="63" y="309"/>
                  </a:cubicBezTo>
                  <a:cubicBezTo>
                    <a:pt x="61" y="306"/>
                    <a:pt x="59" y="303"/>
                    <a:pt x="58" y="299"/>
                  </a:cubicBezTo>
                  <a:cubicBezTo>
                    <a:pt x="56" y="295"/>
                    <a:pt x="55" y="290"/>
                    <a:pt x="55" y="285"/>
                  </a:cubicBezTo>
                  <a:cubicBezTo>
                    <a:pt x="55" y="282"/>
                    <a:pt x="56" y="279"/>
                    <a:pt x="56" y="276"/>
                  </a:cubicBezTo>
                  <a:cubicBezTo>
                    <a:pt x="57" y="273"/>
                    <a:pt x="58" y="270"/>
                    <a:pt x="59" y="268"/>
                  </a:cubicBezTo>
                  <a:cubicBezTo>
                    <a:pt x="61" y="265"/>
                    <a:pt x="63" y="262"/>
                    <a:pt x="65" y="260"/>
                  </a:cubicBezTo>
                  <a:cubicBezTo>
                    <a:pt x="67" y="257"/>
                    <a:pt x="70" y="255"/>
                    <a:pt x="72" y="252"/>
                  </a:cubicBezTo>
                  <a:cubicBezTo>
                    <a:pt x="77" y="247"/>
                    <a:pt x="82" y="243"/>
                    <a:pt x="89" y="237"/>
                  </a:cubicBezTo>
                  <a:cubicBezTo>
                    <a:pt x="91" y="235"/>
                    <a:pt x="93" y="233"/>
                    <a:pt x="95" y="232"/>
                  </a:cubicBezTo>
                  <a:cubicBezTo>
                    <a:pt x="99" y="228"/>
                    <a:pt x="103" y="225"/>
                    <a:pt x="107" y="221"/>
                  </a:cubicBezTo>
                  <a:cubicBezTo>
                    <a:pt x="109" y="219"/>
                    <a:pt x="112" y="216"/>
                    <a:pt x="115" y="214"/>
                  </a:cubicBezTo>
                  <a:cubicBezTo>
                    <a:pt x="118" y="211"/>
                    <a:pt x="122" y="207"/>
                    <a:pt x="126" y="204"/>
                  </a:cubicBezTo>
                  <a:cubicBezTo>
                    <a:pt x="138" y="193"/>
                    <a:pt x="152" y="181"/>
                    <a:pt x="168" y="168"/>
                  </a:cubicBezTo>
                  <a:cubicBezTo>
                    <a:pt x="173" y="164"/>
                    <a:pt x="173" y="164"/>
                    <a:pt x="173" y="164"/>
                  </a:cubicBezTo>
                  <a:cubicBezTo>
                    <a:pt x="175" y="162"/>
                    <a:pt x="177" y="161"/>
                    <a:pt x="179" y="159"/>
                  </a:cubicBezTo>
                  <a:cubicBezTo>
                    <a:pt x="181" y="158"/>
                    <a:pt x="182" y="157"/>
                    <a:pt x="185" y="155"/>
                  </a:cubicBezTo>
                  <a:cubicBezTo>
                    <a:pt x="187" y="154"/>
                    <a:pt x="189" y="152"/>
                    <a:pt x="190" y="151"/>
                  </a:cubicBezTo>
                  <a:cubicBezTo>
                    <a:pt x="192" y="150"/>
                    <a:pt x="194" y="149"/>
                    <a:pt x="196" y="148"/>
                  </a:cubicBezTo>
                  <a:cubicBezTo>
                    <a:pt x="196" y="148"/>
                    <a:pt x="196" y="148"/>
                    <a:pt x="196" y="148"/>
                  </a:cubicBezTo>
                  <a:cubicBezTo>
                    <a:pt x="197" y="148"/>
                    <a:pt x="197" y="148"/>
                    <a:pt x="198" y="147"/>
                  </a:cubicBezTo>
                  <a:cubicBezTo>
                    <a:pt x="198" y="147"/>
                    <a:pt x="199" y="147"/>
                    <a:pt x="199" y="147"/>
                  </a:cubicBezTo>
                  <a:cubicBezTo>
                    <a:pt x="200" y="146"/>
                    <a:pt x="200" y="146"/>
                    <a:pt x="200" y="146"/>
                  </a:cubicBezTo>
                  <a:cubicBezTo>
                    <a:pt x="201" y="146"/>
                    <a:pt x="202" y="145"/>
                    <a:pt x="203" y="144"/>
                  </a:cubicBezTo>
                  <a:cubicBezTo>
                    <a:pt x="208" y="141"/>
                    <a:pt x="212" y="138"/>
                    <a:pt x="216" y="135"/>
                  </a:cubicBezTo>
                  <a:cubicBezTo>
                    <a:pt x="224" y="129"/>
                    <a:pt x="231" y="122"/>
                    <a:pt x="239" y="114"/>
                  </a:cubicBezTo>
                  <a:cubicBezTo>
                    <a:pt x="242" y="111"/>
                    <a:pt x="245" y="108"/>
                    <a:pt x="248" y="105"/>
                  </a:cubicBezTo>
                  <a:cubicBezTo>
                    <a:pt x="252" y="101"/>
                    <a:pt x="256" y="97"/>
                    <a:pt x="261" y="93"/>
                  </a:cubicBezTo>
                  <a:cubicBezTo>
                    <a:pt x="269" y="84"/>
                    <a:pt x="276" y="78"/>
                    <a:pt x="283" y="72"/>
                  </a:cubicBezTo>
                  <a:cubicBezTo>
                    <a:pt x="290" y="67"/>
                    <a:pt x="298" y="60"/>
                    <a:pt x="308" y="54"/>
                  </a:cubicBezTo>
                  <a:cubicBezTo>
                    <a:pt x="312" y="52"/>
                    <a:pt x="317" y="50"/>
                    <a:pt x="321" y="48"/>
                  </a:cubicBezTo>
                  <a:cubicBezTo>
                    <a:pt x="322" y="48"/>
                    <a:pt x="322" y="48"/>
                    <a:pt x="322" y="48"/>
                  </a:cubicBezTo>
                  <a:cubicBezTo>
                    <a:pt x="326" y="46"/>
                    <a:pt x="330" y="44"/>
                    <a:pt x="335" y="42"/>
                  </a:cubicBezTo>
                  <a:cubicBezTo>
                    <a:pt x="345" y="38"/>
                    <a:pt x="355" y="35"/>
                    <a:pt x="363" y="32"/>
                  </a:cubicBezTo>
                  <a:cubicBezTo>
                    <a:pt x="380" y="26"/>
                    <a:pt x="398" y="20"/>
                    <a:pt x="415" y="14"/>
                  </a:cubicBezTo>
                  <a:cubicBezTo>
                    <a:pt x="432" y="9"/>
                    <a:pt x="449" y="5"/>
                    <a:pt x="463" y="1"/>
                  </a:cubicBezTo>
                  <a:cubicBezTo>
                    <a:pt x="469" y="0"/>
                    <a:pt x="469" y="0"/>
                    <a:pt x="469" y="0"/>
                  </a:cubicBezTo>
                  <a:cubicBezTo>
                    <a:pt x="469" y="3"/>
                    <a:pt x="469" y="3"/>
                    <a:pt x="469" y="3"/>
                  </a:cubicBezTo>
                  <a:cubicBezTo>
                    <a:pt x="471" y="21"/>
                    <a:pt x="458" y="43"/>
                    <a:pt x="444" y="67"/>
                  </a:cubicBezTo>
                  <a:cubicBezTo>
                    <a:pt x="426" y="97"/>
                    <a:pt x="408" y="128"/>
                    <a:pt x="417" y="153"/>
                  </a:cubicBezTo>
                  <a:cubicBezTo>
                    <a:pt x="431" y="194"/>
                    <a:pt x="466" y="209"/>
                    <a:pt x="476" y="212"/>
                  </a:cubicBezTo>
                  <a:cubicBezTo>
                    <a:pt x="480" y="214"/>
                    <a:pt x="480" y="214"/>
                    <a:pt x="480" y="214"/>
                  </a:cubicBezTo>
                  <a:cubicBezTo>
                    <a:pt x="476" y="217"/>
                    <a:pt x="476" y="217"/>
                    <a:pt x="476" y="217"/>
                  </a:cubicBezTo>
                  <a:cubicBezTo>
                    <a:pt x="472" y="220"/>
                    <a:pt x="469" y="224"/>
                    <a:pt x="467" y="227"/>
                  </a:cubicBezTo>
                  <a:cubicBezTo>
                    <a:pt x="465" y="229"/>
                    <a:pt x="464" y="231"/>
                    <a:pt x="463" y="233"/>
                  </a:cubicBezTo>
                  <a:cubicBezTo>
                    <a:pt x="462" y="234"/>
                    <a:pt x="462" y="235"/>
                    <a:pt x="462" y="236"/>
                  </a:cubicBezTo>
                  <a:cubicBezTo>
                    <a:pt x="462" y="237"/>
                    <a:pt x="462" y="237"/>
                    <a:pt x="462" y="237"/>
                  </a:cubicBezTo>
                  <a:cubicBezTo>
                    <a:pt x="461" y="239"/>
                    <a:pt x="461" y="239"/>
                    <a:pt x="461" y="239"/>
                  </a:cubicBezTo>
                  <a:cubicBezTo>
                    <a:pt x="461" y="240"/>
                    <a:pt x="461" y="240"/>
                    <a:pt x="461" y="240"/>
                  </a:cubicBezTo>
                  <a:cubicBezTo>
                    <a:pt x="459" y="249"/>
                    <a:pt x="456" y="258"/>
                    <a:pt x="454" y="267"/>
                  </a:cubicBezTo>
                  <a:cubicBezTo>
                    <a:pt x="452" y="272"/>
                    <a:pt x="452" y="272"/>
                    <a:pt x="452" y="272"/>
                  </a:cubicBezTo>
                  <a:cubicBezTo>
                    <a:pt x="449" y="283"/>
                    <a:pt x="446" y="294"/>
                    <a:pt x="444" y="305"/>
                  </a:cubicBezTo>
                  <a:cubicBezTo>
                    <a:pt x="443" y="308"/>
                    <a:pt x="443" y="311"/>
                    <a:pt x="442" y="314"/>
                  </a:cubicBezTo>
                  <a:cubicBezTo>
                    <a:pt x="442" y="316"/>
                    <a:pt x="442" y="316"/>
                    <a:pt x="442" y="316"/>
                  </a:cubicBezTo>
                  <a:cubicBezTo>
                    <a:pt x="440" y="316"/>
                    <a:pt x="440" y="316"/>
                    <a:pt x="440" y="316"/>
                  </a:cubicBezTo>
                  <a:cubicBezTo>
                    <a:pt x="438" y="317"/>
                    <a:pt x="436" y="318"/>
                    <a:pt x="432" y="319"/>
                  </a:cubicBezTo>
                  <a:cubicBezTo>
                    <a:pt x="426" y="320"/>
                    <a:pt x="426" y="320"/>
                    <a:pt x="426" y="320"/>
                  </a:cubicBezTo>
                  <a:cubicBezTo>
                    <a:pt x="425" y="320"/>
                    <a:pt x="425" y="320"/>
                    <a:pt x="424" y="321"/>
                  </a:cubicBezTo>
                  <a:cubicBezTo>
                    <a:pt x="422" y="321"/>
                    <a:pt x="420" y="322"/>
                    <a:pt x="418" y="322"/>
                  </a:cubicBezTo>
                  <a:cubicBezTo>
                    <a:pt x="417" y="322"/>
                    <a:pt x="416" y="322"/>
                    <a:pt x="415" y="322"/>
                  </a:cubicBezTo>
                  <a:cubicBezTo>
                    <a:pt x="414" y="323"/>
                    <a:pt x="412" y="323"/>
                    <a:pt x="410" y="323"/>
                  </a:cubicBezTo>
                  <a:cubicBezTo>
                    <a:pt x="405" y="324"/>
                    <a:pt x="405" y="324"/>
                    <a:pt x="405" y="324"/>
                  </a:cubicBezTo>
                  <a:cubicBezTo>
                    <a:pt x="405" y="324"/>
                    <a:pt x="404" y="324"/>
                    <a:pt x="404" y="324"/>
                  </a:cubicBezTo>
                  <a:cubicBezTo>
                    <a:pt x="402" y="324"/>
                    <a:pt x="401" y="324"/>
                    <a:pt x="400" y="324"/>
                  </a:cubicBezTo>
                  <a:cubicBezTo>
                    <a:pt x="398" y="324"/>
                    <a:pt x="396" y="324"/>
                    <a:pt x="394" y="324"/>
                  </a:cubicBezTo>
                  <a:cubicBezTo>
                    <a:pt x="389" y="324"/>
                    <a:pt x="384" y="324"/>
                    <a:pt x="379" y="323"/>
                  </a:cubicBezTo>
                  <a:cubicBezTo>
                    <a:pt x="371" y="322"/>
                    <a:pt x="363" y="320"/>
                    <a:pt x="356" y="316"/>
                  </a:cubicBezTo>
                  <a:cubicBezTo>
                    <a:pt x="355" y="315"/>
                    <a:pt x="353" y="314"/>
                    <a:pt x="351" y="313"/>
                  </a:cubicBezTo>
                  <a:cubicBezTo>
                    <a:pt x="350" y="313"/>
                    <a:pt x="350" y="312"/>
                    <a:pt x="349" y="312"/>
                  </a:cubicBezTo>
                  <a:cubicBezTo>
                    <a:pt x="349" y="312"/>
                    <a:pt x="349" y="312"/>
                    <a:pt x="349" y="312"/>
                  </a:cubicBezTo>
                  <a:cubicBezTo>
                    <a:pt x="348" y="312"/>
                    <a:pt x="348" y="311"/>
                    <a:pt x="347" y="311"/>
                  </a:cubicBezTo>
                  <a:cubicBezTo>
                    <a:pt x="346" y="311"/>
                    <a:pt x="346" y="311"/>
                    <a:pt x="346" y="311"/>
                  </a:cubicBezTo>
                  <a:cubicBezTo>
                    <a:pt x="345" y="310"/>
                    <a:pt x="345" y="310"/>
                    <a:pt x="345" y="310"/>
                  </a:cubicBezTo>
                  <a:cubicBezTo>
                    <a:pt x="345" y="310"/>
                    <a:pt x="345" y="309"/>
                    <a:pt x="345" y="309"/>
                  </a:cubicBezTo>
                  <a:cubicBezTo>
                    <a:pt x="344" y="308"/>
                    <a:pt x="344" y="307"/>
                    <a:pt x="343" y="306"/>
                  </a:cubicBezTo>
                  <a:cubicBezTo>
                    <a:pt x="342" y="305"/>
                    <a:pt x="341" y="303"/>
                    <a:pt x="340" y="301"/>
                  </a:cubicBezTo>
                  <a:cubicBezTo>
                    <a:pt x="337" y="293"/>
                    <a:pt x="334" y="285"/>
                    <a:pt x="331" y="277"/>
                  </a:cubicBezTo>
                  <a:cubicBezTo>
                    <a:pt x="331" y="275"/>
                    <a:pt x="331" y="275"/>
                    <a:pt x="331" y="275"/>
                  </a:cubicBezTo>
                  <a:cubicBezTo>
                    <a:pt x="322" y="250"/>
                    <a:pt x="322" y="250"/>
                    <a:pt x="322" y="250"/>
                  </a:cubicBezTo>
                  <a:cubicBezTo>
                    <a:pt x="320" y="245"/>
                    <a:pt x="319" y="241"/>
                    <a:pt x="317" y="237"/>
                  </a:cubicBezTo>
                  <a:cubicBezTo>
                    <a:pt x="316" y="235"/>
                    <a:pt x="316" y="233"/>
                    <a:pt x="315" y="231"/>
                  </a:cubicBezTo>
                  <a:cubicBezTo>
                    <a:pt x="314" y="229"/>
                    <a:pt x="314" y="229"/>
                    <a:pt x="314" y="229"/>
                  </a:cubicBezTo>
                  <a:cubicBezTo>
                    <a:pt x="314" y="229"/>
                    <a:pt x="314" y="229"/>
                    <a:pt x="314" y="229"/>
                  </a:cubicBezTo>
                  <a:cubicBezTo>
                    <a:pt x="312" y="226"/>
                    <a:pt x="312" y="226"/>
                    <a:pt x="312" y="226"/>
                  </a:cubicBezTo>
                  <a:cubicBezTo>
                    <a:pt x="312" y="226"/>
                    <a:pt x="311" y="225"/>
                    <a:pt x="311" y="225"/>
                  </a:cubicBezTo>
                  <a:cubicBezTo>
                    <a:pt x="310" y="224"/>
                    <a:pt x="310" y="224"/>
                    <a:pt x="310" y="224"/>
                  </a:cubicBezTo>
                  <a:cubicBezTo>
                    <a:pt x="310" y="223"/>
                    <a:pt x="309" y="223"/>
                    <a:pt x="309" y="223"/>
                  </a:cubicBezTo>
                  <a:cubicBezTo>
                    <a:pt x="307" y="221"/>
                    <a:pt x="303" y="219"/>
                    <a:pt x="300" y="219"/>
                  </a:cubicBezTo>
                  <a:cubicBezTo>
                    <a:pt x="299" y="219"/>
                    <a:pt x="297" y="218"/>
                    <a:pt x="296" y="218"/>
                  </a:cubicBezTo>
                  <a:cubicBezTo>
                    <a:pt x="295" y="218"/>
                    <a:pt x="293" y="218"/>
                    <a:pt x="292" y="219"/>
                  </a:cubicBezTo>
                  <a:cubicBezTo>
                    <a:pt x="287" y="219"/>
                    <a:pt x="284" y="220"/>
                    <a:pt x="280" y="221"/>
                  </a:cubicBezTo>
                  <a:cubicBezTo>
                    <a:pt x="279" y="222"/>
                    <a:pt x="279" y="222"/>
                    <a:pt x="279" y="222"/>
                  </a:cubicBezTo>
                  <a:cubicBezTo>
                    <a:pt x="278" y="222"/>
                    <a:pt x="278" y="222"/>
                    <a:pt x="278" y="222"/>
                  </a:cubicBezTo>
                  <a:cubicBezTo>
                    <a:pt x="271" y="224"/>
                    <a:pt x="266" y="226"/>
                    <a:pt x="261" y="226"/>
                  </a:cubicBezTo>
                  <a:cubicBezTo>
                    <a:pt x="261" y="226"/>
                    <a:pt x="260" y="226"/>
                    <a:pt x="260" y="226"/>
                  </a:cubicBezTo>
                  <a:cubicBezTo>
                    <a:pt x="260" y="226"/>
                    <a:pt x="260" y="226"/>
                    <a:pt x="260" y="226"/>
                  </a:cubicBezTo>
                  <a:cubicBezTo>
                    <a:pt x="259" y="226"/>
                    <a:pt x="259" y="226"/>
                    <a:pt x="259" y="226"/>
                  </a:cubicBezTo>
                  <a:cubicBezTo>
                    <a:pt x="259" y="226"/>
                    <a:pt x="259" y="226"/>
                    <a:pt x="259" y="226"/>
                  </a:cubicBezTo>
                  <a:cubicBezTo>
                    <a:pt x="258" y="225"/>
                    <a:pt x="258" y="225"/>
                    <a:pt x="258" y="225"/>
                  </a:cubicBezTo>
                  <a:cubicBezTo>
                    <a:pt x="258" y="225"/>
                    <a:pt x="257" y="224"/>
                    <a:pt x="257" y="224"/>
                  </a:cubicBezTo>
                  <a:cubicBezTo>
                    <a:pt x="256" y="223"/>
                    <a:pt x="255" y="221"/>
                    <a:pt x="253" y="218"/>
                  </a:cubicBezTo>
                  <a:cubicBezTo>
                    <a:pt x="251" y="214"/>
                    <a:pt x="250" y="209"/>
                    <a:pt x="249" y="206"/>
                  </a:cubicBezTo>
                  <a:cubicBezTo>
                    <a:pt x="248" y="204"/>
                    <a:pt x="248" y="204"/>
                    <a:pt x="248" y="204"/>
                  </a:cubicBezTo>
                  <a:cubicBezTo>
                    <a:pt x="247" y="201"/>
                    <a:pt x="247" y="198"/>
                    <a:pt x="246" y="196"/>
                  </a:cubicBezTo>
                  <a:cubicBezTo>
                    <a:pt x="245" y="195"/>
                    <a:pt x="245" y="195"/>
                    <a:pt x="245" y="195"/>
                  </a:cubicBezTo>
                  <a:cubicBezTo>
                    <a:pt x="244" y="195"/>
                    <a:pt x="244" y="195"/>
                    <a:pt x="244" y="195"/>
                  </a:cubicBezTo>
                  <a:cubicBezTo>
                    <a:pt x="244" y="195"/>
                    <a:pt x="244" y="196"/>
                    <a:pt x="243" y="196"/>
                  </a:cubicBezTo>
                  <a:cubicBezTo>
                    <a:pt x="243" y="199"/>
                    <a:pt x="242" y="202"/>
                    <a:pt x="242" y="206"/>
                  </a:cubicBezTo>
                  <a:cubicBezTo>
                    <a:pt x="241" y="210"/>
                    <a:pt x="241" y="215"/>
                    <a:pt x="242" y="221"/>
                  </a:cubicBezTo>
                  <a:cubicBezTo>
                    <a:pt x="243" y="223"/>
                    <a:pt x="243" y="223"/>
                    <a:pt x="243" y="223"/>
                  </a:cubicBezTo>
                  <a:cubicBezTo>
                    <a:pt x="242" y="224"/>
                    <a:pt x="242" y="224"/>
                    <a:pt x="242" y="224"/>
                  </a:cubicBezTo>
                  <a:cubicBezTo>
                    <a:pt x="233" y="233"/>
                    <a:pt x="238" y="243"/>
                    <a:pt x="242" y="253"/>
                  </a:cubicBezTo>
                  <a:cubicBezTo>
                    <a:pt x="243" y="257"/>
                    <a:pt x="245" y="261"/>
                    <a:pt x="245" y="264"/>
                  </a:cubicBezTo>
                  <a:cubicBezTo>
                    <a:pt x="245" y="273"/>
                    <a:pt x="243" y="292"/>
                    <a:pt x="238" y="305"/>
                  </a:cubicBezTo>
                  <a:cubicBezTo>
                    <a:pt x="235" y="315"/>
                    <a:pt x="236" y="335"/>
                    <a:pt x="240" y="344"/>
                  </a:cubicBezTo>
                  <a:cubicBezTo>
                    <a:pt x="241" y="345"/>
                    <a:pt x="242" y="346"/>
                    <a:pt x="242" y="346"/>
                  </a:cubicBezTo>
                  <a:cubicBezTo>
                    <a:pt x="244" y="342"/>
                    <a:pt x="244" y="322"/>
                    <a:pt x="245" y="312"/>
                  </a:cubicBezTo>
                  <a:cubicBezTo>
                    <a:pt x="245" y="304"/>
                    <a:pt x="245" y="298"/>
                    <a:pt x="245" y="294"/>
                  </a:cubicBezTo>
                  <a:cubicBezTo>
                    <a:pt x="246" y="283"/>
                    <a:pt x="253" y="255"/>
                    <a:pt x="256" y="244"/>
                  </a:cubicBezTo>
                  <a:cubicBezTo>
                    <a:pt x="257" y="243"/>
                    <a:pt x="257" y="242"/>
                    <a:pt x="257" y="241"/>
                  </a:cubicBezTo>
                  <a:cubicBezTo>
                    <a:pt x="258" y="239"/>
                    <a:pt x="258" y="239"/>
                    <a:pt x="258" y="239"/>
                  </a:cubicBezTo>
                  <a:cubicBezTo>
                    <a:pt x="260" y="239"/>
                    <a:pt x="260" y="239"/>
                    <a:pt x="260" y="239"/>
                  </a:cubicBezTo>
                  <a:cubicBezTo>
                    <a:pt x="261" y="239"/>
                    <a:pt x="261" y="239"/>
                    <a:pt x="261" y="239"/>
                  </a:cubicBezTo>
                  <a:cubicBezTo>
                    <a:pt x="261" y="239"/>
                    <a:pt x="262" y="239"/>
                    <a:pt x="262" y="239"/>
                  </a:cubicBezTo>
                  <a:cubicBezTo>
                    <a:pt x="263" y="239"/>
                    <a:pt x="263" y="239"/>
                    <a:pt x="263" y="239"/>
                  </a:cubicBezTo>
                  <a:cubicBezTo>
                    <a:pt x="264" y="239"/>
                    <a:pt x="264" y="239"/>
                    <a:pt x="264" y="239"/>
                  </a:cubicBezTo>
                  <a:cubicBezTo>
                    <a:pt x="265" y="239"/>
                    <a:pt x="265" y="239"/>
                    <a:pt x="266" y="239"/>
                  </a:cubicBezTo>
                  <a:cubicBezTo>
                    <a:pt x="267" y="239"/>
                    <a:pt x="269" y="238"/>
                    <a:pt x="272" y="238"/>
                  </a:cubicBezTo>
                  <a:cubicBezTo>
                    <a:pt x="275" y="237"/>
                    <a:pt x="278" y="236"/>
                    <a:pt x="280" y="235"/>
                  </a:cubicBezTo>
                  <a:cubicBezTo>
                    <a:pt x="281" y="235"/>
                    <a:pt x="282" y="234"/>
                    <a:pt x="283" y="234"/>
                  </a:cubicBezTo>
                  <a:cubicBezTo>
                    <a:pt x="286" y="233"/>
                    <a:pt x="290" y="232"/>
                    <a:pt x="294" y="232"/>
                  </a:cubicBezTo>
                  <a:cubicBezTo>
                    <a:pt x="295" y="232"/>
                    <a:pt x="295" y="231"/>
                    <a:pt x="296" y="231"/>
                  </a:cubicBezTo>
                  <a:cubicBezTo>
                    <a:pt x="297" y="231"/>
                    <a:pt x="297" y="232"/>
                    <a:pt x="298" y="232"/>
                  </a:cubicBezTo>
                  <a:cubicBezTo>
                    <a:pt x="299" y="232"/>
                    <a:pt x="300" y="232"/>
                    <a:pt x="300" y="233"/>
                  </a:cubicBezTo>
                  <a:cubicBezTo>
                    <a:pt x="301" y="233"/>
                    <a:pt x="301" y="233"/>
                    <a:pt x="301" y="233"/>
                  </a:cubicBezTo>
                  <a:cubicBezTo>
                    <a:pt x="301" y="233"/>
                    <a:pt x="301" y="233"/>
                    <a:pt x="301" y="233"/>
                  </a:cubicBezTo>
                  <a:cubicBezTo>
                    <a:pt x="301" y="233"/>
                    <a:pt x="302" y="234"/>
                    <a:pt x="302" y="234"/>
                  </a:cubicBezTo>
                  <a:cubicBezTo>
                    <a:pt x="302" y="234"/>
                    <a:pt x="302" y="234"/>
                    <a:pt x="302" y="235"/>
                  </a:cubicBezTo>
                  <a:cubicBezTo>
                    <a:pt x="302" y="235"/>
                    <a:pt x="302" y="235"/>
                    <a:pt x="302" y="235"/>
                  </a:cubicBezTo>
                  <a:cubicBezTo>
                    <a:pt x="303" y="236"/>
                    <a:pt x="303" y="236"/>
                    <a:pt x="303" y="236"/>
                  </a:cubicBezTo>
                  <a:cubicBezTo>
                    <a:pt x="304" y="237"/>
                    <a:pt x="304" y="239"/>
                    <a:pt x="305" y="242"/>
                  </a:cubicBezTo>
                  <a:cubicBezTo>
                    <a:pt x="307" y="245"/>
                    <a:pt x="308" y="249"/>
                    <a:pt x="310" y="254"/>
                  </a:cubicBezTo>
                  <a:cubicBezTo>
                    <a:pt x="310" y="254"/>
                    <a:pt x="310" y="254"/>
                    <a:pt x="310" y="254"/>
                  </a:cubicBezTo>
                  <a:cubicBezTo>
                    <a:pt x="313" y="262"/>
                    <a:pt x="317" y="271"/>
                    <a:pt x="320" y="279"/>
                  </a:cubicBezTo>
                  <a:cubicBezTo>
                    <a:pt x="322" y="285"/>
                    <a:pt x="324" y="289"/>
                    <a:pt x="326" y="293"/>
                  </a:cubicBezTo>
                  <a:cubicBezTo>
                    <a:pt x="326" y="294"/>
                    <a:pt x="326" y="294"/>
                    <a:pt x="326" y="294"/>
                  </a:cubicBezTo>
                  <a:cubicBezTo>
                    <a:pt x="324" y="298"/>
                    <a:pt x="324" y="298"/>
                    <a:pt x="324" y="298"/>
                  </a:cubicBezTo>
                  <a:cubicBezTo>
                    <a:pt x="323" y="299"/>
                    <a:pt x="322" y="300"/>
                    <a:pt x="321" y="301"/>
                  </a:cubicBezTo>
                  <a:cubicBezTo>
                    <a:pt x="321" y="302"/>
                    <a:pt x="321" y="302"/>
                    <a:pt x="321" y="302"/>
                  </a:cubicBezTo>
                  <a:cubicBezTo>
                    <a:pt x="320" y="303"/>
                    <a:pt x="319" y="305"/>
                    <a:pt x="318" y="306"/>
                  </a:cubicBezTo>
                  <a:cubicBezTo>
                    <a:pt x="316" y="311"/>
                    <a:pt x="313" y="315"/>
                    <a:pt x="311" y="320"/>
                  </a:cubicBezTo>
                  <a:cubicBezTo>
                    <a:pt x="308" y="326"/>
                    <a:pt x="305" y="332"/>
                    <a:pt x="303" y="338"/>
                  </a:cubicBezTo>
                  <a:cubicBezTo>
                    <a:pt x="300" y="345"/>
                    <a:pt x="297" y="352"/>
                    <a:pt x="295" y="359"/>
                  </a:cubicBezTo>
                  <a:cubicBezTo>
                    <a:pt x="294" y="363"/>
                    <a:pt x="293" y="367"/>
                    <a:pt x="292" y="371"/>
                  </a:cubicBezTo>
                  <a:cubicBezTo>
                    <a:pt x="291" y="374"/>
                    <a:pt x="291" y="374"/>
                    <a:pt x="291" y="374"/>
                  </a:cubicBezTo>
                  <a:cubicBezTo>
                    <a:pt x="290" y="379"/>
                    <a:pt x="290" y="379"/>
                    <a:pt x="290" y="379"/>
                  </a:cubicBezTo>
                  <a:cubicBezTo>
                    <a:pt x="289" y="380"/>
                    <a:pt x="289" y="382"/>
                    <a:pt x="289" y="384"/>
                  </a:cubicBezTo>
                  <a:cubicBezTo>
                    <a:pt x="288" y="387"/>
                    <a:pt x="288" y="387"/>
                    <a:pt x="288" y="387"/>
                  </a:cubicBezTo>
                  <a:cubicBezTo>
                    <a:pt x="288" y="388"/>
                    <a:pt x="287" y="389"/>
                    <a:pt x="287" y="390"/>
                  </a:cubicBezTo>
                  <a:cubicBezTo>
                    <a:pt x="286" y="396"/>
                    <a:pt x="286" y="396"/>
                    <a:pt x="286" y="396"/>
                  </a:cubicBezTo>
                  <a:cubicBezTo>
                    <a:pt x="286" y="396"/>
                    <a:pt x="286" y="396"/>
                    <a:pt x="286" y="396"/>
                  </a:cubicBezTo>
                  <a:cubicBezTo>
                    <a:pt x="286" y="396"/>
                    <a:pt x="286" y="396"/>
                    <a:pt x="286" y="397"/>
                  </a:cubicBezTo>
                  <a:cubicBezTo>
                    <a:pt x="286" y="398"/>
                    <a:pt x="285" y="400"/>
                    <a:pt x="284" y="402"/>
                  </a:cubicBezTo>
                  <a:cubicBezTo>
                    <a:pt x="283" y="404"/>
                    <a:pt x="282" y="406"/>
                    <a:pt x="281" y="407"/>
                  </a:cubicBezTo>
                  <a:cubicBezTo>
                    <a:pt x="276" y="414"/>
                    <a:pt x="268" y="419"/>
                    <a:pt x="259" y="421"/>
                  </a:cubicBezTo>
                  <a:cubicBezTo>
                    <a:pt x="258" y="421"/>
                    <a:pt x="257" y="421"/>
                    <a:pt x="256" y="421"/>
                  </a:cubicBezTo>
                  <a:cubicBezTo>
                    <a:pt x="255" y="421"/>
                    <a:pt x="253" y="421"/>
                    <a:pt x="252" y="422"/>
                  </a:cubicBezTo>
                  <a:cubicBezTo>
                    <a:pt x="251" y="422"/>
                    <a:pt x="251" y="422"/>
                    <a:pt x="250" y="422"/>
                  </a:cubicBezTo>
                  <a:cubicBezTo>
                    <a:pt x="249" y="422"/>
                    <a:pt x="249" y="422"/>
                    <a:pt x="249" y="422"/>
                  </a:cubicBezTo>
                  <a:cubicBezTo>
                    <a:pt x="248" y="422"/>
                    <a:pt x="247" y="422"/>
                    <a:pt x="246" y="422"/>
                  </a:cubicBezTo>
                  <a:cubicBezTo>
                    <a:pt x="246" y="422"/>
                    <a:pt x="246" y="422"/>
                    <a:pt x="246" y="422"/>
                  </a:cubicBezTo>
                  <a:cubicBezTo>
                    <a:pt x="245" y="422"/>
                    <a:pt x="245" y="422"/>
                    <a:pt x="245" y="422"/>
                  </a:cubicBezTo>
                  <a:cubicBezTo>
                    <a:pt x="244" y="422"/>
                    <a:pt x="243" y="422"/>
                    <a:pt x="242" y="422"/>
                  </a:cubicBezTo>
                  <a:cubicBezTo>
                    <a:pt x="242" y="422"/>
                    <a:pt x="241" y="422"/>
                    <a:pt x="241" y="422"/>
                  </a:cubicBezTo>
                  <a:cubicBezTo>
                    <a:pt x="240" y="422"/>
                    <a:pt x="240" y="422"/>
                    <a:pt x="239" y="421"/>
                  </a:cubicBezTo>
                  <a:cubicBezTo>
                    <a:pt x="235" y="421"/>
                    <a:pt x="235" y="421"/>
                    <a:pt x="235" y="421"/>
                  </a:cubicBezTo>
                  <a:cubicBezTo>
                    <a:pt x="234" y="421"/>
                    <a:pt x="233" y="421"/>
                    <a:pt x="232" y="421"/>
                  </a:cubicBezTo>
                  <a:cubicBezTo>
                    <a:pt x="231" y="421"/>
                    <a:pt x="230" y="421"/>
                    <a:pt x="229" y="421"/>
                  </a:cubicBezTo>
                  <a:cubicBezTo>
                    <a:pt x="221" y="421"/>
                    <a:pt x="213" y="423"/>
                    <a:pt x="206" y="426"/>
                  </a:cubicBezTo>
                  <a:cubicBezTo>
                    <a:pt x="199" y="430"/>
                    <a:pt x="192" y="434"/>
                    <a:pt x="185" y="441"/>
                  </a:cubicBezTo>
                  <a:cubicBezTo>
                    <a:pt x="178" y="446"/>
                    <a:pt x="173" y="452"/>
                    <a:pt x="169" y="457"/>
                  </a:cubicBezTo>
                  <a:cubicBezTo>
                    <a:pt x="164" y="462"/>
                    <a:pt x="160" y="467"/>
                    <a:pt x="157" y="472"/>
                  </a:cubicBezTo>
                  <a:cubicBezTo>
                    <a:pt x="157" y="472"/>
                    <a:pt x="157" y="472"/>
                    <a:pt x="157" y="472"/>
                  </a:cubicBezTo>
                  <a:cubicBezTo>
                    <a:pt x="154" y="476"/>
                    <a:pt x="152" y="479"/>
                    <a:pt x="150" y="482"/>
                  </a:cubicBezTo>
                  <a:cubicBezTo>
                    <a:pt x="148" y="484"/>
                    <a:pt x="148" y="484"/>
                    <a:pt x="148" y="484"/>
                  </a:cubicBezTo>
                  <a:cubicBezTo>
                    <a:pt x="147" y="485"/>
                    <a:pt x="146" y="487"/>
                    <a:pt x="146" y="488"/>
                  </a:cubicBezTo>
                  <a:cubicBezTo>
                    <a:pt x="144" y="490"/>
                    <a:pt x="144" y="490"/>
                    <a:pt x="144" y="490"/>
                  </a:cubicBezTo>
                  <a:cubicBezTo>
                    <a:pt x="142" y="488"/>
                    <a:pt x="142" y="488"/>
                    <a:pt x="142" y="488"/>
                  </a:cubicBezTo>
                  <a:cubicBezTo>
                    <a:pt x="138" y="485"/>
                    <a:pt x="135" y="481"/>
                    <a:pt x="132" y="478"/>
                  </a:cubicBezTo>
                  <a:cubicBezTo>
                    <a:pt x="128" y="474"/>
                    <a:pt x="124" y="470"/>
                    <a:pt x="121" y="466"/>
                  </a:cubicBezTo>
                  <a:cubicBezTo>
                    <a:pt x="117" y="461"/>
                    <a:pt x="114" y="458"/>
                    <a:pt x="112" y="454"/>
                  </a:cubicBezTo>
                  <a:cubicBezTo>
                    <a:pt x="109" y="451"/>
                    <a:pt x="107" y="447"/>
                    <a:pt x="105" y="444"/>
                  </a:cubicBezTo>
                  <a:cubicBezTo>
                    <a:pt x="103" y="441"/>
                    <a:pt x="102" y="438"/>
                    <a:pt x="101" y="435"/>
                  </a:cubicBezTo>
                  <a:cubicBezTo>
                    <a:pt x="100" y="433"/>
                    <a:pt x="100" y="431"/>
                    <a:pt x="100" y="430"/>
                  </a:cubicBezTo>
                  <a:cubicBezTo>
                    <a:pt x="99" y="430"/>
                    <a:pt x="99" y="430"/>
                    <a:pt x="99" y="430"/>
                  </a:cubicBezTo>
                  <a:cubicBezTo>
                    <a:pt x="99" y="431"/>
                    <a:pt x="100" y="433"/>
                    <a:pt x="100" y="436"/>
                  </a:cubicBezTo>
                  <a:cubicBezTo>
                    <a:pt x="101" y="438"/>
                    <a:pt x="102" y="441"/>
                    <a:pt x="104" y="445"/>
                  </a:cubicBezTo>
                  <a:cubicBezTo>
                    <a:pt x="105" y="448"/>
                    <a:pt x="107" y="452"/>
                    <a:pt x="110" y="456"/>
                  </a:cubicBezTo>
                  <a:cubicBezTo>
                    <a:pt x="112" y="459"/>
                    <a:pt x="115" y="463"/>
                    <a:pt x="118" y="468"/>
                  </a:cubicBezTo>
                  <a:cubicBezTo>
                    <a:pt x="121" y="472"/>
                    <a:pt x="124" y="476"/>
                    <a:pt x="129" y="481"/>
                  </a:cubicBezTo>
                  <a:cubicBezTo>
                    <a:pt x="132" y="485"/>
                    <a:pt x="136" y="489"/>
                    <a:pt x="140" y="493"/>
                  </a:cubicBezTo>
                  <a:cubicBezTo>
                    <a:pt x="153" y="507"/>
                    <a:pt x="153" y="507"/>
                    <a:pt x="153" y="507"/>
                  </a:cubicBezTo>
                  <a:cubicBezTo>
                    <a:pt x="155" y="509"/>
                    <a:pt x="157" y="512"/>
                    <a:pt x="159" y="514"/>
                  </a:cubicBezTo>
                  <a:cubicBezTo>
                    <a:pt x="160" y="515"/>
                    <a:pt x="160" y="515"/>
                    <a:pt x="160" y="515"/>
                  </a:cubicBezTo>
                  <a:cubicBezTo>
                    <a:pt x="160" y="516"/>
                    <a:pt x="161" y="516"/>
                    <a:pt x="162" y="517"/>
                  </a:cubicBezTo>
                  <a:cubicBezTo>
                    <a:pt x="162" y="518"/>
                    <a:pt x="163" y="518"/>
                    <a:pt x="163" y="519"/>
                  </a:cubicBezTo>
                  <a:cubicBezTo>
                    <a:pt x="163" y="519"/>
                    <a:pt x="163" y="519"/>
                    <a:pt x="163" y="519"/>
                  </a:cubicBezTo>
                  <a:cubicBezTo>
                    <a:pt x="164" y="520"/>
                    <a:pt x="164" y="520"/>
                    <a:pt x="164" y="521"/>
                  </a:cubicBezTo>
                  <a:cubicBezTo>
                    <a:pt x="165" y="522"/>
                    <a:pt x="165" y="522"/>
                    <a:pt x="165" y="522"/>
                  </a:cubicBezTo>
                  <a:cubicBezTo>
                    <a:pt x="165" y="522"/>
                    <a:pt x="165" y="522"/>
                    <a:pt x="165" y="522"/>
                  </a:cubicBezTo>
                  <a:cubicBezTo>
                    <a:pt x="163" y="523"/>
                    <a:pt x="163" y="523"/>
                    <a:pt x="163" y="523"/>
                  </a:cubicBezTo>
                  <a:cubicBezTo>
                    <a:pt x="165" y="522"/>
                    <a:pt x="165" y="522"/>
                    <a:pt x="165" y="522"/>
                  </a:cubicBezTo>
                  <a:cubicBezTo>
                    <a:pt x="166" y="524"/>
                    <a:pt x="166" y="524"/>
                    <a:pt x="166" y="524"/>
                  </a:cubicBezTo>
                  <a:cubicBezTo>
                    <a:pt x="167" y="525"/>
                    <a:pt x="167" y="526"/>
                    <a:pt x="168" y="527"/>
                  </a:cubicBezTo>
                  <a:cubicBezTo>
                    <a:pt x="168" y="528"/>
                    <a:pt x="168" y="528"/>
                    <a:pt x="168" y="528"/>
                  </a:cubicBezTo>
                  <a:cubicBezTo>
                    <a:pt x="169" y="530"/>
                    <a:pt x="169" y="530"/>
                    <a:pt x="169" y="530"/>
                  </a:cubicBezTo>
                  <a:cubicBezTo>
                    <a:pt x="170" y="532"/>
                    <a:pt x="170" y="532"/>
                    <a:pt x="170" y="532"/>
                  </a:cubicBezTo>
                  <a:cubicBezTo>
                    <a:pt x="170" y="533"/>
                    <a:pt x="170" y="533"/>
                    <a:pt x="170" y="533"/>
                  </a:cubicBezTo>
                  <a:cubicBezTo>
                    <a:pt x="171" y="534"/>
                    <a:pt x="171" y="535"/>
                    <a:pt x="171" y="536"/>
                  </a:cubicBezTo>
                  <a:cubicBezTo>
                    <a:pt x="173" y="541"/>
                    <a:pt x="174" y="546"/>
                    <a:pt x="175" y="552"/>
                  </a:cubicBezTo>
                  <a:cubicBezTo>
                    <a:pt x="176" y="553"/>
                    <a:pt x="176" y="555"/>
                    <a:pt x="176" y="557"/>
                  </a:cubicBezTo>
                  <a:cubicBezTo>
                    <a:pt x="176" y="557"/>
                    <a:pt x="177" y="558"/>
                    <a:pt x="177" y="559"/>
                  </a:cubicBezTo>
                  <a:cubicBezTo>
                    <a:pt x="178" y="566"/>
                    <a:pt x="178" y="566"/>
                    <a:pt x="178" y="566"/>
                  </a:cubicBezTo>
                  <a:cubicBezTo>
                    <a:pt x="179" y="570"/>
                    <a:pt x="179" y="573"/>
                    <a:pt x="180" y="576"/>
                  </a:cubicBezTo>
                  <a:cubicBezTo>
                    <a:pt x="180" y="578"/>
                    <a:pt x="180" y="578"/>
                    <a:pt x="180" y="578"/>
                  </a:cubicBezTo>
                  <a:cubicBezTo>
                    <a:pt x="182" y="588"/>
                    <a:pt x="182" y="588"/>
                    <a:pt x="182" y="588"/>
                  </a:cubicBezTo>
                  <a:cubicBezTo>
                    <a:pt x="183" y="594"/>
                    <a:pt x="183" y="594"/>
                    <a:pt x="183" y="594"/>
                  </a:cubicBezTo>
                  <a:cubicBezTo>
                    <a:pt x="183" y="594"/>
                    <a:pt x="183" y="594"/>
                    <a:pt x="183" y="594"/>
                  </a:cubicBezTo>
                  <a:cubicBezTo>
                    <a:pt x="183" y="592"/>
                    <a:pt x="183" y="590"/>
                    <a:pt x="183" y="588"/>
                  </a:cubicBezTo>
                  <a:cubicBezTo>
                    <a:pt x="183" y="585"/>
                    <a:pt x="183" y="583"/>
                    <a:pt x="183" y="578"/>
                  </a:cubicBezTo>
                  <a:cubicBezTo>
                    <a:pt x="182" y="574"/>
                    <a:pt x="182" y="570"/>
                    <a:pt x="182" y="566"/>
                  </a:cubicBezTo>
                  <a:cubicBezTo>
                    <a:pt x="181" y="562"/>
                    <a:pt x="180" y="557"/>
                    <a:pt x="179" y="551"/>
                  </a:cubicBezTo>
                  <a:cubicBezTo>
                    <a:pt x="179" y="550"/>
                    <a:pt x="179" y="550"/>
                    <a:pt x="179" y="550"/>
                  </a:cubicBezTo>
                  <a:cubicBezTo>
                    <a:pt x="179" y="547"/>
                    <a:pt x="178" y="545"/>
                    <a:pt x="178" y="543"/>
                  </a:cubicBezTo>
                  <a:cubicBezTo>
                    <a:pt x="177" y="541"/>
                    <a:pt x="177" y="538"/>
                    <a:pt x="176" y="535"/>
                  </a:cubicBezTo>
                  <a:cubicBezTo>
                    <a:pt x="176" y="534"/>
                    <a:pt x="175" y="533"/>
                    <a:pt x="175" y="532"/>
                  </a:cubicBezTo>
                  <a:cubicBezTo>
                    <a:pt x="175" y="531"/>
                    <a:pt x="175" y="531"/>
                    <a:pt x="175" y="530"/>
                  </a:cubicBezTo>
                  <a:cubicBezTo>
                    <a:pt x="174" y="528"/>
                    <a:pt x="174" y="528"/>
                    <a:pt x="174" y="528"/>
                  </a:cubicBezTo>
                  <a:cubicBezTo>
                    <a:pt x="174" y="528"/>
                    <a:pt x="173" y="526"/>
                    <a:pt x="173" y="525"/>
                  </a:cubicBezTo>
                  <a:cubicBezTo>
                    <a:pt x="172" y="524"/>
                    <a:pt x="172" y="523"/>
                    <a:pt x="171" y="522"/>
                  </a:cubicBezTo>
                  <a:cubicBezTo>
                    <a:pt x="169" y="519"/>
                    <a:pt x="169" y="519"/>
                    <a:pt x="169" y="519"/>
                  </a:cubicBezTo>
                  <a:cubicBezTo>
                    <a:pt x="169" y="518"/>
                    <a:pt x="169" y="518"/>
                    <a:pt x="169" y="518"/>
                  </a:cubicBezTo>
                  <a:cubicBezTo>
                    <a:pt x="165" y="513"/>
                    <a:pt x="161" y="509"/>
                    <a:pt x="157" y="505"/>
                  </a:cubicBezTo>
                  <a:cubicBezTo>
                    <a:pt x="155" y="502"/>
                    <a:pt x="155" y="502"/>
                    <a:pt x="155" y="502"/>
                  </a:cubicBezTo>
                  <a:cubicBezTo>
                    <a:pt x="156" y="499"/>
                    <a:pt x="156" y="499"/>
                    <a:pt x="156" y="499"/>
                  </a:cubicBezTo>
                  <a:cubicBezTo>
                    <a:pt x="160" y="491"/>
                    <a:pt x="160" y="491"/>
                    <a:pt x="160" y="491"/>
                  </a:cubicBezTo>
                  <a:cubicBezTo>
                    <a:pt x="162" y="487"/>
                    <a:pt x="164" y="482"/>
                    <a:pt x="166" y="478"/>
                  </a:cubicBezTo>
                  <a:cubicBezTo>
                    <a:pt x="169" y="473"/>
                    <a:pt x="172" y="468"/>
                    <a:pt x="176" y="462"/>
                  </a:cubicBezTo>
                  <a:cubicBezTo>
                    <a:pt x="180" y="456"/>
                    <a:pt x="184" y="450"/>
                    <a:pt x="189" y="445"/>
                  </a:cubicBezTo>
                  <a:cubicBezTo>
                    <a:pt x="195" y="439"/>
                    <a:pt x="201" y="434"/>
                    <a:pt x="207" y="430"/>
                  </a:cubicBezTo>
                  <a:cubicBezTo>
                    <a:pt x="211" y="428"/>
                    <a:pt x="215" y="426"/>
                    <a:pt x="219" y="425"/>
                  </a:cubicBezTo>
                  <a:cubicBezTo>
                    <a:pt x="223" y="424"/>
                    <a:pt x="227" y="424"/>
                    <a:pt x="231" y="424"/>
                  </a:cubicBezTo>
                  <a:cubicBezTo>
                    <a:pt x="231" y="424"/>
                    <a:pt x="232" y="424"/>
                    <a:pt x="232" y="424"/>
                  </a:cubicBezTo>
                  <a:cubicBezTo>
                    <a:pt x="233" y="424"/>
                    <a:pt x="234" y="424"/>
                    <a:pt x="234" y="424"/>
                  </a:cubicBezTo>
                  <a:cubicBezTo>
                    <a:pt x="235" y="424"/>
                    <a:pt x="235" y="424"/>
                    <a:pt x="235" y="424"/>
                  </a:cubicBezTo>
                  <a:cubicBezTo>
                    <a:pt x="239" y="424"/>
                    <a:pt x="239" y="424"/>
                    <a:pt x="239" y="424"/>
                  </a:cubicBezTo>
                  <a:cubicBezTo>
                    <a:pt x="239" y="424"/>
                    <a:pt x="240" y="424"/>
                    <a:pt x="241" y="424"/>
                  </a:cubicBezTo>
                  <a:cubicBezTo>
                    <a:pt x="241" y="424"/>
                    <a:pt x="242" y="424"/>
                    <a:pt x="242" y="424"/>
                  </a:cubicBezTo>
                  <a:cubicBezTo>
                    <a:pt x="243" y="424"/>
                    <a:pt x="244" y="424"/>
                    <a:pt x="245" y="424"/>
                  </a:cubicBezTo>
                  <a:cubicBezTo>
                    <a:pt x="245" y="424"/>
                    <a:pt x="247" y="424"/>
                    <a:pt x="247" y="424"/>
                  </a:cubicBezTo>
                  <a:cubicBezTo>
                    <a:pt x="248" y="424"/>
                    <a:pt x="248" y="424"/>
                    <a:pt x="249" y="424"/>
                  </a:cubicBezTo>
                  <a:cubicBezTo>
                    <a:pt x="250" y="424"/>
                    <a:pt x="250" y="424"/>
                    <a:pt x="250" y="424"/>
                  </a:cubicBezTo>
                  <a:cubicBezTo>
                    <a:pt x="251" y="424"/>
                    <a:pt x="252" y="424"/>
                    <a:pt x="252" y="424"/>
                  </a:cubicBezTo>
                  <a:cubicBezTo>
                    <a:pt x="255" y="424"/>
                    <a:pt x="257" y="424"/>
                    <a:pt x="259" y="423"/>
                  </a:cubicBezTo>
                  <a:cubicBezTo>
                    <a:pt x="265" y="422"/>
                    <a:pt x="269" y="421"/>
                    <a:pt x="273" y="419"/>
                  </a:cubicBezTo>
                  <a:cubicBezTo>
                    <a:pt x="278" y="417"/>
                    <a:pt x="282" y="415"/>
                    <a:pt x="285" y="411"/>
                  </a:cubicBezTo>
                  <a:cubicBezTo>
                    <a:pt x="287" y="410"/>
                    <a:pt x="289" y="408"/>
                    <a:pt x="290" y="406"/>
                  </a:cubicBezTo>
                  <a:cubicBezTo>
                    <a:pt x="291" y="404"/>
                    <a:pt x="293" y="402"/>
                    <a:pt x="294" y="399"/>
                  </a:cubicBezTo>
                  <a:cubicBezTo>
                    <a:pt x="296" y="393"/>
                    <a:pt x="296" y="393"/>
                    <a:pt x="296" y="393"/>
                  </a:cubicBezTo>
                  <a:cubicBezTo>
                    <a:pt x="296" y="392"/>
                    <a:pt x="297" y="391"/>
                    <a:pt x="297" y="390"/>
                  </a:cubicBezTo>
                  <a:cubicBezTo>
                    <a:pt x="298" y="387"/>
                    <a:pt x="298" y="387"/>
                    <a:pt x="298" y="387"/>
                  </a:cubicBezTo>
                  <a:cubicBezTo>
                    <a:pt x="299" y="385"/>
                    <a:pt x="300" y="384"/>
                    <a:pt x="300" y="382"/>
                  </a:cubicBezTo>
                  <a:cubicBezTo>
                    <a:pt x="301" y="381"/>
                    <a:pt x="301" y="381"/>
                    <a:pt x="301" y="381"/>
                  </a:cubicBezTo>
                  <a:cubicBezTo>
                    <a:pt x="301" y="379"/>
                    <a:pt x="302" y="377"/>
                    <a:pt x="303" y="375"/>
                  </a:cubicBezTo>
                  <a:cubicBezTo>
                    <a:pt x="305" y="372"/>
                    <a:pt x="307" y="368"/>
                    <a:pt x="308" y="365"/>
                  </a:cubicBezTo>
                  <a:cubicBezTo>
                    <a:pt x="308" y="365"/>
                    <a:pt x="308" y="365"/>
                    <a:pt x="308" y="365"/>
                  </a:cubicBezTo>
                  <a:cubicBezTo>
                    <a:pt x="313" y="357"/>
                    <a:pt x="317" y="351"/>
                    <a:pt x="320" y="347"/>
                  </a:cubicBezTo>
                  <a:cubicBezTo>
                    <a:pt x="323" y="341"/>
                    <a:pt x="327" y="337"/>
                    <a:pt x="330" y="332"/>
                  </a:cubicBezTo>
                  <a:cubicBezTo>
                    <a:pt x="331" y="331"/>
                    <a:pt x="331" y="331"/>
                    <a:pt x="331" y="331"/>
                  </a:cubicBezTo>
                  <a:cubicBezTo>
                    <a:pt x="333" y="330"/>
                    <a:pt x="334" y="328"/>
                    <a:pt x="335" y="326"/>
                  </a:cubicBezTo>
                  <a:cubicBezTo>
                    <a:pt x="337" y="325"/>
                    <a:pt x="338" y="324"/>
                    <a:pt x="340" y="322"/>
                  </a:cubicBezTo>
                  <a:cubicBezTo>
                    <a:pt x="340" y="321"/>
                    <a:pt x="341" y="321"/>
                    <a:pt x="341" y="321"/>
                  </a:cubicBezTo>
                  <a:cubicBezTo>
                    <a:pt x="342" y="319"/>
                    <a:pt x="342" y="319"/>
                    <a:pt x="342" y="319"/>
                  </a:cubicBezTo>
                  <a:cubicBezTo>
                    <a:pt x="344" y="320"/>
                    <a:pt x="344" y="320"/>
                    <a:pt x="344" y="320"/>
                  </a:cubicBezTo>
                  <a:cubicBezTo>
                    <a:pt x="346" y="321"/>
                    <a:pt x="346" y="321"/>
                    <a:pt x="346" y="321"/>
                  </a:cubicBezTo>
                  <a:cubicBezTo>
                    <a:pt x="348" y="322"/>
                    <a:pt x="351" y="323"/>
                    <a:pt x="353" y="324"/>
                  </a:cubicBezTo>
                  <a:cubicBezTo>
                    <a:pt x="361" y="327"/>
                    <a:pt x="369" y="330"/>
                    <a:pt x="378" y="330"/>
                  </a:cubicBezTo>
                  <a:cubicBezTo>
                    <a:pt x="380" y="330"/>
                    <a:pt x="383" y="331"/>
                    <a:pt x="385" y="331"/>
                  </a:cubicBezTo>
                  <a:cubicBezTo>
                    <a:pt x="387" y="331"/>
                    <a:pt x="388" y="331"/>
                    <a:pt x="390" y="330"/>
                  </a:cubicBezTo>
                  <a:cubicBezTo>
                    <a:pt x="390" y="330"/>
                    <a:pt x="390" y="330"/>
                    <a:pt x="390" y="330"/>
                  </a:cubicBezTo>
                  <a:cubicBezTo>
                    <a:pt x="393" y="330"/>
                    <a:pt x="396" y="330"/>
                    <a:pt x="398" y="330"/>
                  </a:cubicBezTo>
                  <a:cubicBezTo>
                    <a:pt x="399" y="330"/>
                    <a:pt x="400" y="329"/>
                    <a:pt x="401" y="329"/>
                  </a:cubicBezTo>
                  <a:cubicBezTo>
                    <a:pt x="402" y="329"/>
                    <a:pt x="403" y="329"/>
                    <a:pt x="404" y="329"/>
                  </a:cubicBezTo>
                  <a:cubicBezTo>
                    <a:pt x="405" y="329"/>
                    <a:pt x="405" y="328"/>
                    <a:pt x="406" y="328"/>
                  </a:cubicBezTo>
                  <a:cubicBezTo>
                    <a:pt x="411" y="327"/>
                    <a:pt x="411" y="327"/>
                    <a:pt x="411" y="327"/>
                  </a:cubicBezTo>
                  <a:cubicBezTo>
                    <a:pt x="411" y="327"/>
                    <a:pt x="412" y="327"/>
                    <a:pt x="413" y="327"/>
                  </a:cubicBezTo>
                  <a:cubicBezTo>
                    <a:pt x="419" y="325"/>
                    <a:pt x="419" y="325"/>
                    <a:pt x="419" y="325"/>
                  </a:cubicBezTo>
                  <a:cubicBezTo>
                    <a:pt x="421" y="324"/>
                    <a:pt x="423" y="324"/>
                    <a:pt x="425" y="323"/>
                  </a:cubicBezTo>
                  <a:cubicBezTo>
                    <a:pt x="425" y="323"/>
                    <a:pt x="426" y="323"/>
                    <a:pt x="427" y="322"/>
                  </a:cubicBezTo>
                  <a:cubicBezTo>
                    <a:pt x="429" y="322"/>
                    <a:pt x="431" y="321"/>
                    <a:pt x="433" y="320"/>
                  </a:cubicBezTo>
                  <a:cubicBezTo>
                    <a:pt x="435" y="319"/>
                    <a:pt x="442" y="316"/>
                    <a:pt x="442" y="316"/>
                  </a:cubicBezTo>
                  <a:cubicBezTo>
                    <a:pt x="441" y="321"/>
                    <a:pt x="441" y="321"/>
                    <a:pt x="441" y="321"/>
                  </a:cubicBezTo>
                  <a:cubicBezTo>
                    <a:pt x="441" y="322"/>
                    <a:pt x="441" y="322"/>
                    <a:pt x="441" y="322"/>
                  </a:cubicBezTo>
                  <a:cubicBezTo>
                    <a:pt x="441" y="322"/>
                    <a:pt x="441" y="322"/>
                    <a:pt x="441" y="323"/>
                  </a:cubicBezTo>
                  <a:cubicBezTo>
                    <a:pt x="441" y="325"/>
                    <a:pt x="441" y="329"/>
                    <a:pt x="441" y="332"/>
                  </a:cubicBezTo>
                  <a:cubicBezTo>
                    <a:pt x="441" y="334"/>
                    <a:pt x="441" y="338"/>
                    <a:pt x="442" y="341"/>
                  </a:cubicBezTo>
                  <a:cubicBezTo>
                    <a:pt x="443" y="347"/>
                    <a:pt x="445" y="353"/>
                    <a:pt x="446" y="358"/>
                  </a:cubicBezTo>
                  <a:cubicBezTo>
                    <a:pt x="446" y="359"/>
                    <a:pt x="446" y="359"/>
                    <a:pt x="446" y="359"/>
                  </a:cubicBezTo>
                  <a:cubicBezTo>
                    <a:pt x="448" y="363"/>
                    <a:pt x="449" y="368"/>
                    <a:pt x="450" y="373"/>
                  </a:cubicBezTo>
                  <a:cubicBezTo>
                    <a:pt x="451" y="376"/>
                    <a:pt x="451" y="376"/>
                    <a:pt x="451" y="376"/>
                  </a:cubicBezTo>
                  <a:cubicBezTo>
                    <a:pt x="455" y="388"/>
                    <a:pt x="458" y="399"/>
                    <a:pt x="460" y="409"/>
                  </a:cubicBezTo>
                  <a:cubicBezTo>
                    <a:pt x="461" y="415"/>
                    <a:pt x="462" y="420"/>
                    <a:pt x="462" y="424"/>
                  </a:cubicBezTo>
                  <a:cubicBezTo>
                    <a:pt x="462" y="426"/>
                    <a:pt x="462" y="426"/>
                    <a:pt x="462" y="426"/>
                  </a:cubicBezTo>
                  <a:cubicBezTo>
                    <a:pt x="462" y="428"/>
                    <a:pt x="462" y="428"/>
                    <a:pt x="462" y="428"/>
                  </a:cubicBezTo>
                  <a:cubicBezTo>
                    <a:pt x="462" y="429"/>
                    <a:pt x="462" y="429"/>
                    <a:pt x="462" y="429"/>
                  </a:cubicBezTo>
                  <a:cubicBezTo>
                    <a:pt x="462" y="429"/>
                    <a:pt x="462" y="429"/>
                    <a:pt x="462" y="430"/>
                  </a:cubicBezTo>
                  <a:cubicBezTo>
                    <a:pt x="462" y="432"/>
                    <a:pt x="462" y="432"/>
                    <a:pt x="462" y="432"/>
                  </a:cubicBezTo>
                  <a:cubicBezTo>
                    <a:pt x="462" y="435"/>
                    <a:pt x="462" y="438"/>
                    <a:pt x="462" y="441"/>
                  </a:cubicBezTo>
                  <a:cubicBezTo>
                    <a:pt x="464" y="452"/>
                    <a:pt x="466" y="461"/>
                    <a:pt x="467" y="470"/>
                  </a:cubicBezTo>
                  <a:cubicBezTo>
                    <a:pt x="468" y="474"/>
                    <a:pt x="468" y="474"/>
                    <a:pt x="468" y="474"/>
                  </a:cubicBezTo>
                  <a:cubicBezTo>
                    <a:pt x="469" y="477"/>
                    <a:pt x="470" y="480"/>
                    <a:pt x="470" y="484"/>
                  </a:cubicBezTo>
                  <a:cubicBezTo>
                    <a:pt x="471" y="487"/>
                    <a:pt x="472" y="489"/>
                    <a:pt x="473" y="492"/>
                  </a:cubicBezTo>
                  <a:cubicBezTo>
                    <a:pt x="473" y="493"/>
                    <a:pt x="473" y="494"/>
                    <a:pt x="473" y="495"/>
                  </a:cubicBezTo>
                  <a:cubicBezTo>
                    <a:pt x="476" y="504"/>
                    <a:pt x="477" y="510"/>
                    <a:pt x="479" y="515"/>
                  </a:cubicBezTo>
                  <a:cubicBezTo>
                    <a:pt x="480" y="518"/>
                    <a:pt x="481" y="521"/>
                    <a:pt x="482" y="523"/>
                  </a:cubicBezTo>
                  <a:cubicBezTo>
                    <a:pt x="482" y="525"/>
                    <a:pt x="482" y="525"/>
                    <a:pt x="482" y="525"/>
                  </a:cubicBezTo>
                  <a:cubicBezTo>
                    <a:pt x="481" y="526"/>
                    <a:pt x="481" y="526"/>
                    <a:pt x="481" y="526"/>
                  </a:cubicBezTo>
                  <a:cubicBezTo>
                    <a:pt x="478" y="529"/>
                    <a:pt x="475" y="531"/>
                    <a:pt x="471" y="534"/>
                  </a:cubicBezTo>
                  <a:cubicBezTo>
                    <a:pt x="468" y="537"/>
                    <a:pt x="464" y="540"/>
                    <a:pt x="461" y="544"/>
                  </a:cubicBezTo>
                  <a:cubicBezTo>
                    <a:pt x="460" y="545"/>
                    <a:pt x="460" y="545"/>
                    <a:pt x="460" y="545"/>
                  </a:cubicBezTo>
                  <a:cubicBezTo>
                    <a:pt x="459" y="544"/>
                    <a:pt x="459" y="544"/>
                    <a:pt x="459" y="544"/>
                  </a:cubicBezTo>
                  <a:cubicBezTo>
                    <a:pt x="458" y="544"/>
                    <a:pt x="457" y="544"/>
                    <a:pt x="457" y="544"/>
                  </a:cubicBezTo>
                  <a:cubicBezTo>
                    <a:pt x="456" y="544"/>
                    <a:pt x="455" y="544"/>
                    <a:pt x="454" y="544"/>
                  </a:cubicBezTo>
                  <a:cubicBezTo>
                    <a:pt x="453" y="544"/>
                    <a:pt x="453" y="544"/>
                    <a:pt x="452" y="544"/>
                  </a:cubicBezTo>
                  <a:cubicBezTo>
                    <a:pt x="449" y="544"/>
                    <a:pt x="446" y="545"/>
                    <a:pt x="442" y="545"/>
                  </a:cubicBezTo>
                  <a:cubicBezTo>
                    <a:pt x="440" y="545"/>
                    <a:pt x="440" y="545"/>
                    <a:pt x="440" y="545"/>
                  </a:cubicBezTo>
                  <a:cubicBezTo>
                    <a:pt x="436" y="545"/>
                    <a:pt x="431" y="546"/>
                    <a:pt x="426" y="546"/>
                  </a:cubicBezTo>
                  <a:cubicBezTo>
                    <a:pt x="425" y="546"/>
                    <a:pt x="425" y="546"/>
                    <a:pt x="425" y="546"/>
                  </a:cubicBezTo>
                  <a:cubicBezTo>
                    <a:pt x="419" y="546"/>
                    <a:pt x="415" y="545"/>
                    <a:pt x="411" y="544"/>
                  </a:cubicBezTo>
                  <a:cubicBezTo>
                    <a:pt x="409" y="544"/>
                    <a:pt x="408" y="543"/>
                    <a:pt x="407" y="543"/>
                  </a:cubicBezTo>
                  <a:cubicBezTo>
                    <a:pt x="406" y="543"/>
                    <a:pt x="406" y="542"/>
                    <a:pt x="405" y="542"/>
                  </a:cubicBezTo>
                  <a:cubicBezTo>
                    <a:pt x="405" y="542"/>
                    <a:pt x="405" y="542"/>
                    <a:pt x="405" y="542"/>
                  </a:cubicBezTo>
                  <a:cubicBezTo>
                    <a:pt x="405" y="542"/>
                    <a:pt x="404" y="541"/>
                    <a:pt x="404" y="541"/>
                  </a:cubicBezTo>
                  <a:cubicBezTo>
                    <a:pt x="403" y="541"/>
                    <a:pt x="403" y="540"/>
                    <a:pt x="403" y="540"/>
                  </a:cubicBezTo>
                  <a:cubicBezTo>
                    <a:pt x="403" y="540"/>
                    <a:pt x="402" y="539"/>
                    <a:pt x="402" y="539"/>
                  </a:cubicBezTo>
                  <a:cubicBezTo>
                    <a:pt x="401" y="538"/>
                    <a:pt x="401" y="536"/>
                    <a:pt x="400" y="535"/>
                  </a:cubicBezTo>
                  <a:cubicBezTo>
                    <a:pt x="398" y="529"/>
                    <a:pt x="396" y="522"/>
                    <a:pt x="395" y="515"/>
                  </a:cubicBezTo>
                  <a:cubicBezTo>
                    <a:pt x="394" y="509"/>
                    <a:pt x="393" y="503"/>
                    <a:pt x="391" y="495"/>
                  </a:cubicBezTo>
                  <a:cubicBezTo>
                    <a:pt x="390" y="483"/>
                    <a:pt x="388" y="469"/>
                    <a:pt x="386" y="453"/>
                  </a:cubicBezTo>
                  <a:cubicBezTo>
                    <a:pt x="385" y="442"/>
                    <a:pt x="384" y="430"/>
                    <a:pt x="383" y="417"/>
                  </a:cubicBezTo>
                  <a:cubicBezTo>
                    <a:pt x="382" y="401"/>
                    <a:pt x="381" y="389"/>
                    <a:pt x="381" y="384"/>
                  </a:cubicBezTo>
                  <a:cubicBezTo>
                    <a:pt x="381" y="384"/>
                    <a:pt x="381" y="384"/>
                    <a:pt x="381" y="384"/>
                  </a:cubicBezTo>
                  <a:cubicBezTo>
                    <a:pt x="381" y="389"/>
                    <a:pt x="381" y="401"/>
                    <a:pt x="381" y="417"/>
                  </a:cubicBezTo>
                  <a:cubicBezTo>
                    <a:pt x="381" y="430"/>
                    <a:pt x="382" y="442"/>
                    <a:pt x="382" y="454"/>
                  </a:cubicBezTo>
                  <a:cubicBezTo>
                    <a:pt x="383" y="470"/>
                    <a:pt x="384" y="483"/>
                    <a:pt x="385" y="495"/>
                  </a:cubicBezTo>
                  <a:cubicBezTo>
                    <a:pt x="386" y="504"/>
                    <a:pt x="387" y="510"/>
                    <a:pt x="388" y="517"/>
                  </a:cubicBezTo>
                  <a:cubicBezTo>
                    <a:pt x="389" y="524"/>
                    <a:pt x="390" y="530"/>
                    <a:pt x="392" y="537"/>
                  </a:cubicBezTo>
                  <a:cubicBezTo>
                    <a:pt x="393" y="540"/>
                    <a:pt x="393" y="541"/>
                    <a:pt x="394" y="543"/>
                  </a:cubicBezTo>
                  <a:cubicBezTo>
                    <a:pt x="394" y="544"/>
                    <a:pt x="395" y="544"/>
                    <a:pt x="395" y="545"/>
                  </a:cubicBezTo>
                  <a:cubicBezTo>
                    <a:pt x="399" y="550"/>
                    <a:pt x="399" y="550"/>
                    <a:pt x="399" y="550"/>
                  </a:cubicBezTo>
                  <a:cubicBezTo>
                    <a:pt x="393" y="550"/>
                    <a:pt x="393" y="550"/>
                    <a:pt x="393" y="550"/>
                  </a:cubicBezTo>
                  <a:cubicBezTo>
                    <a:pt x="390" y="550"/>
                    <a:pt x="387" y="549"/>
                    <a:pt x="384" y="549"/>
                  </a:cubicBezTo>
                  <a:cubicBezTo>
                    <a:pt x="370" y="548"/>
                    <a:pt x="359" y="547"/>
                    <a:pt x="348" y="546"/>
                  </a:cubicBezTo>
                  <a:cubicBezTo>
                    <a:pt x="325" y="543"/>
                    <a:pt x="301" y="538"/>
                    <a:pt x="282" y="533"/>
                  </a:cubicBezTo>
                  <a:cubicBezTo>
                    <a:pt x="273" y="530"/>
                    <a:pt x="266" y="528"/>
                    <a:pt x="261" y="525"/>
                  </a:cubicBezTo>
                  <a:cubicBezTo>
                    <a:pt x="259" y="524"/>
                    <a:pt x="257" y="523"/>
                    <a:pt x="256" y="522"/>
                  </a:cubicBezTo>
                  <a:cubicBezTo>
                    <a:pt x="256" y="523"/>
                    <a:pt x="256" y="523"/>
                    <a:pt x="256" y="523"/>
                  </a:cubicBezTo>
                  <a:cubicBezTo>
                    <a:pt x="257" y="524"/>
                    <a:pt x="258" y="525"/>
                    <a:pt x="260" y="527"/>
                  </a:cubicBezTo>
                  <a:cubicBezTo>
                    <a:pt x="265" y="530"/>
                    <a:pt x="272" y="534"/>
                    <a:pt x="280" y="538"/>
                  </a:cubicBezTo>
                  <a:cubicBezTo>
                    <a:pt x="298" y="546"/>
                    <a:pt x="321" y="556"/>
                    <a:pt x="345" y="563"/>
                  </a:cubicBezTo>
                  <a:cubicBezTo>
                    <a:pt x="352" y="565"/>
                    <a:pt x="357" y="567"/>
                    <a:pt x="363" y="569"/>
                  </a:cubicBezTo>
                  <a:cubicBezTo>
                    <a:pt x="368" y="570"/>
                    <a:pt x="374" y="572"/>
                    <a:pt x="380" y="574"/>
                  </a:cubicBezTo>
                  <a:cubicBezTo>
                    <a:pt x="382" y="574"/>
                    <a:pt x="383" y="574"/>
                    <a:pt x="384" y="575"/>
                  </a:cubicBezTo>
                  <a:cubicBezTo>
                    <a:pt x="389" y="576"/>
                    <a:pt x="389" y="576"/>
                    <a:pt x="389" y="576"/>
                  </a:cubicBezTo>
                  <a:cubicBezTo>
                    <a:pt x="385" y="579"/>
                    <a:pt x="385" y="579"/>
                    <a:pt x="385" y="579"/>
                  </a:cubicBezTo>
                  <a:cubicBezTo>
                    <a:pt x="383" y="581"/>
                    <a:pt x="382" y="582"/>
                    <a:pt x="380" y="584"/>
                  </a:cubicBezTo>
                  <a:cubicBezTo>
                    <a:pt x="378" y="587"/>
                    <a:pt x="375" y="590"/>
                    <a:pt x="373" y="593"/>
                  </a:cubicBezTo>
                  <a:cubicBezTo>
                    <a:pt x="372" y="594"/>
                    <a:pt x="372" y="594"/>
                    <a:pt x="372" y="594"/>
                  </a:cubicBezTo>
                  <a:cubicBezTo>
                    <a:pt x="370" y="597"/>
                    <a:pt x="368" y="600"/>
                    <a:pt x="365" y="603"/>
                  </a:cubicBezTo>
                  <a:cubicBezTo>
                    <a:pt x="359" y="612"/>
                    <a:pt x="359" y="612"/>
                    <a:pt x="359" y="612"/>
                  </a:cubicBezTo>
                  <a:cubicBezTo>
                    <a:pt x="357" y="615"/>
                    <a:pt x="355" y="617"/>
                    <a:pt x="353" y="620"/>
                  </a:cubicBezTo>
                  <a:cubicBezTo>
                    <a:pt x="351" y="622"/>
                    <a:pt x="349" y="624"/>
                    <a:pt x="348" y="626"/>
                  </a:cubicBezTo>
                  <a:cubicBezTo>
                    <a:pt x="347" y="627"/>
                    <a:pt x="346" y="628"/>
                    <a:pt x="345" y="628"/>
                  </a:cubicBezTo>
                  <a:cubicBezTo>
                    <a:pt x="346" y="628"/>
                    <a:pt x="347" y="628"/>
                    <a:pt x="348" y="627"/>
                  </a:cubicBezTo>
                  <a:cubicBezTo>
                    <a:pt x="351" y="626"/>
                    <a:pt x="353" y="624"/>
                    <a:pt x="355" y="622"/>
                  </a:cubicBezTo>
                  <a:cubicBezTo>
                    <a:pt x="358" y="620"/>
                    <a:pt x="361" y="618"/>
                    <a:pt x="363" y="616"/>
                  </a:cubicBezTo>
                  <a:cubicBezTo>
                    <a:pt x="366" y="613"/>
                    <a:pt x="369" y="611"/>
                    <a:pt x="371" y="608"/>
                  </a:cubicBezTo>
                  <a:cubicBezTo>
                    <a:pt x="373" y="606"/>
                    <a:pt x="375" y="605"/>
                    <a:pt x="376" y="603"/>
                  </a:cubicBezTo>
                  <a:cubicBezTo>
                    <a:pt x="377" y="602"/>
                    <a:pt x="378" y="601"/>
                    <a:pt x="379" y="600"/>
                  </a:cubicBezTo>
                  <a:cubicBezTo>
                    <a:pt x="382" y="596"/>
                    <a:pt x="385" y="594"/>
                    <a:pt x="388" y="591"/>
                  </a:cubicBezTo>
                  <a:cubicBezTo>
                    <a:pt x="389" y="590"/>
                    <a:pt x="391" y="589"/>
                    <a:pt x="392" y="588"/>
                  </a:cubicBezTo>
                  <a:cubicBezTo>
                    <a:pt x="393" y="587"/>
                    <a:pt x="395" y="586"/>
                    <a:pt x="396" y="585"/>
                  </a:cubicBezTo>
                  <a:cubicBezTo>
                    <a:pt x="396" y="585"/>
                    <a:pt x="396" y="585"/>
                    <a:pt x="396" y="585"/>
                  </a:cubicBezTo>
                  <a:cubicBezTo>
                    <a:pt x="396" y="585"/>
                    <a:pt x="396" y="585"/>
                    <a:pt x="396" y="585"/>
                  </a:cubicBezTo>
                  <a:cubicBezTo>
                    <a:pt x="397" y="585"/>
                    <a:pt x="397" y="585"/>
                    <a:pt x="397" y="585"/>
                  </a:cubicBezTo>
                  <a:cubicBezTo>
                    <a:pt x="397" y="585"/>
                    <a:pt x="397" y="585"/>
                    <a:pt x="397" y="585"/>
                  </a:cubicBezTo>
                  <a:cubicBezTo>
                    <a:pt x="398" y="585"/>
                    <a:pt x="398" y="585"/>
                    <a:pt x="398" y="585"/>
                  </a:cubicBezTo>
                  <a:cubicBezTo>
                    <a:pt x="399" y="585"/>
                    <a:pt x="399" y="585"/>
                    <a:pt x="399" y="585"/>
                  </a:cubicBezTo>
                  <a:cubicBezTo>
                    <a:pt x="399" y="585"/>
                    <a:pt x="399" y="585"/>
                    <a:pt x="400" y="585"/>
                  </a:cubicBezTo>
                  <a:cubicBezTo>
                    <a:pt x="401" y="585"/>
                    <a:pt x="403" y="585"/>
                    <a:pt x="404" y="586"/>
                  </a:cubicBezTo>
                  <a:cubicBezTo>
                    <a:pt x="407" y="586"/>
                    <a:pt x="410" y="587"/>
                    <a:pt x="413" y="588"/>
                  </a:cubicBezTo>
                  <a:cubicBezTo>
                    <a:pt x="416" y="590"/>
                    <a:pt x="418" y="591"/>
                    <a:pt x="420" y="593"/>
                  </a:cubicBezTo>
                  <a:cubicBezTo>
                    <a:pt x="421" y="594"/>
                    <a:pt x="421" y="595"/>
                    <a:pt x="422" y="596"/>
                  </a:cubicBezTo>
                  <a:cubicBezTo>
                    <a:pt x="422" y="596"/>
                    <a:pt x="423" y="597"/>
                    <a:pt x="423" y="597"/>
                  </a:cubicBezTo>
                  <a:cubicBezTo>
                    <a:pt x="423" y="598"/>
                    <a:pt x="423" y="598"/>
                    <a:pt x="423" y="598"/>
                  </a:cubicBezTo>
                  <a:cubicBezTo>
                    <a:pt x="423" y="599"/>
                    <a:pt x="423" y="599"/>
                    <a:pt x="423" y="599"/>
                  </a:cubicBezTo>
                  <a:cubicBezTo>
                    <a:pt x="422" y="603"/>
                    <a:pt x="421" y="608"/>
                    <a:pt x="420" y="612"/>
                  </a:cubicBezTo>
                  <a:cubicBezTo>
                    <a:pt x="418" y="620"/>
                    <a:pt x="417" y="629"/>
                    <a:pt x="414" y="637"/>
                  </a:cubicBezTo>
                  <a:cubicBezTo>
                    <a:pt x="413" y="644"/>
                    <a:pt x="410" y="650"/>
                    <a:pt x="408" y="655"/>
                  </a:cubicBezTo>
                  <a:cubicBezTo>
                    <a:pt x="408" y="656"/>
                    <a:pt x="407" y="657"/>
                    <a:pt x="407" y="658"/>
                  </a:cubicBezTo>
                  <a:cubicBezTo>
                    <a:pt x="406" y="659"/>
                    <a:pt x="406" y="660"/>
                    <a:pt x="406" y="660"/>
                  </a:cubicBezTo>
                  <a:cubicBezTo>
                    <a:pt x="406" y="660"/>
                    <a:pt x="406" y="660"/>
                    <a:pt x="406" y="660"/>
                  </a:cubicBezTo>
                  <a:cubicBezTo>
                    <a:pt x="406" y="660"/>
                    <a:pt x="405" y="660"/>
                    <a:pt x="405" y="661"/>
                  </a:cubicBezTo>
                  <a:cubicBezTo>
                    <a:pt x="405" y="662"/>
                    <a:pt x="404" y="663"/>
                    <a:pt x="404" y="664"/>
                  </a:cubicBezTo>
                  <a:cubicBezTo>
                    <a:pt x="402" y="667"/>
                    <a:pt x="400" y="670"/>
                    <a:pt x="398" y="673"/>
                  </a:cubicBezTo>
                  <a:cubicBezTo>
                    <a:pt x="397" y="676"/>
                    <a:pt x="395" y="679"/>
                    <a:pt x="393" y="682"/>
                  </a:cubicBezTo>
                  <a:cubicBezTo>
                    <a:pt x="392" y="684"/>
                    <a:pt x="392" y="684"/>
                    <a:pt x="392" y="684"/>
                  </a:cubicBezTo>
                  <a:cubicBezTo>
                    <a:pt x="389" y="683"/>
                    <a:pt x="389" y="683"/>
                    <a:pt x="389" y="683"/>
                  </a:cubicBezTo>
                  <a:cubicBezTo>
                    <a:pt x="388" y="683"/>
                    <a:pt x="387" y="683"/>
                    <a:pt x="387" y="683"/>
                  </a:cubicBezTo>
                  <a:cubicBezTo>
                    <a:pt x="386" y="683"/>
                    <a:pt x="386" y="683"/>
                    <a:pt x="386" y="683"/>
                  </a:cubicBezTo>
                  <a:cubicBezTo>
                    <a:pt x="385" y="683"/>
                    <a:pt x="385" y="683"/>
                    <a:pt x="385" y="683"/>
                  </a:cubicBezTo>
                  <a:cubicBezTo>
                    <a:pt x="383" y="683"/>
                    <a:pt x="383" y="683"/>
                    <a:pt x="383" y="683"/>
                  </a:cubicBezTo>
                  <a:cubicBezTo>
                    <a:pt x="382" y="683"/>
                    <a:pt x="382" y="683"/>
                    <a:pt x="382" y="683"/>
                  </a:cubicBezTo>
                  <a:cubicBezTo>
                    <a:pt x="381" y="683"/>
                    <a:pt x="381" y="683"/>
                    <a:pt x="381" y="683"/>
                  </a:cubicBezTo>
                  <a:cubicBezTo>
                    <a:pt x="380" y="683"/>
                    <a:pt x="380" y="683"/>
                    <a:pt x="379" y="683"/>
                  </a:cubicBezTo>
                  <a:cubicBezTo>
                    <a:pt x="378" y="683"/>
                    <a:pt x="378" y="683"/>
                    <a:pt x="378" y="683"/>
                  </a:cubicBezTo>
                  <a:cubicBezTo>
                    <a:pt x="376" y="683"/>
                    <a:pt x="373" y="683"/>
                    <a:pt x="370" y="684"/>
                  </a:cubicBezTo>
                  <a:cubicBezTo>
                    <a:pt x="360" y="685"/>
                    <a:pt x="348" y="689"/>
                    <a:pt x="331" y="695"/>
                  </a:cubicBezTo>
                  <a:cubicBezTo>
                    <a:pt x="320" y="699"/>
                    <a:pt x="309" y="704"/>
                    <a:pt x="296" y="709"/>
                  </a:cubicBezTo>
                  <a:cubicBezTo>
                    <a:pt x="292" y="711"/>
                    <a:pt x="287" y="712"/>
                    <a:pt x="282" y="714"/>
                  </a:cubicBezTo>
                  <a:cubicBezTo>
                    <a:pt x="273" y="718"/>
                    <a:pt x="264" y="721"/>
                    <a:pt x="255" y="725"/>
                  </a:cubicBezTo>
                  <a:cubicBezTo>
                    <a:pt x="250" y="726"/>
                    <a:pt x="245" y="728"/>
                    <a:pt x="241" y="729"/>
                  </a:cubicBezTo>
                  <a:cubicBezTo>
                    <a:pt x="236" y="731"/>
                    <a:pt x="231" y="731"/>
                    <a:pt x="228" y="732"/>
                  </a:cubicBezTo>
                  <a:cubicBezTo>
                    <a:pt x="227" y="732"/>
                    <a:pt x="226" y="732"/>
                    <a:pt x="225" y="732"/>
                  </a:cubicBezTo>
                  <a:cubicBezTo>
                    <a:pt x="225" y="732"/>
                    <a:pt x="225" y="732"/>
                    <a:pt x="225" y="732"/>
                  </a:cubicBezTo>
                  <a:cubicBezTo>
                    <a:pt x="222" y="732"/>
                    <a:pt x="222" y="732"/>
                    <a:pt x="222" y="732"/>
                  </a:cubicBezTo>
                  <a:cubicBezTo>
                    <a:pt x="222" y="732"/>
                    <a:pt x="222" y="732"/>
                    <a:pt x="222" y="732"/>
                  </a:cubicBezTo>
                  <a:cubicBezTo>
                    <a:pt x="217" y="730"/>
                    <a:pt x="217" y="730"/>
                    <a:pt x="217" y="730"/>
                  </a:cubicBezTo>
                  <a:cubicBezTo>
                    <a:pt x="212" y="728"/>
                    <a:pt x="207" y="727"/>
                    <a:pt x="203" y="725"/>
                  </a:cubicBezTo>
                  <a:cubicBezTo>
                    <a:pt x="198" y="723"/>
                    <a:pt x="193" y="721"/>
                    <a:pt x="188" y="719"/>
                  </a:cubicBezTo>
                  <a:cubicBezTo>
                    <a:pt x="184" y="717"/>
                    <a:pt x="180" y="715"/>
                    <a:pt x="175" y="714"/>
                  </a:cubicBezTo>
                  <a:cubicBezTo>
                    <a:pt x="174" y="713"/>
                    <a:pt x="174" y="713"/>
                    <a:pt x="174" y="713"/>
                  </a:cubicBezTo>
                  <a:cubicBezTo>
                    <a:pt x="165" y="709"/>
                    <a:pt x="157" y="706"/>
                    <a:pt x="148" y="704"/>
                  </a:cubicBezTo>
                  <a:cubicBezTo>
                    <a:pt x="148" y="704"/>
                    <a:pt x="148" y="704"/>
                    <a:pt x="148" y="704"/>
                  </a:cubicBezTo>
                  <a:cubicBezTo>
                    <a:pt x="147" y="704"/>
                    <a:pt x="146" y="704"/>
                    <a:pt x="145" y="703"/>
                  </a:cubicBezTo>
                  <a:cubicBezTo>
                    <a:pt x="144" y="703"/>
                    <a:pt x="143" y="703"/>
                    <a:pt x="143" y="703"/>
                  </a:cubicBezTo>
                  <a:cubicBezTo>
                    <a:pt x="141" y="703"/>
                    <a:pt x="141" y="703"/>
                    <a:pt x="141" y="703"/>
                  </a:cubicBezTo>
                  <a:cubicBezTo>
                    <a:pt x="141" y="703"/>
                    <a:pt x="141" y="703"/>
                    <a:pt x="141" y="703"/>
                  </a:cubicBezTo>
                  <a:cubicBezTo>
                    <a:pt x="138" y="703"/>
                    <a:pt x="136" y="704"/>
                    <a:pt x="134" y="704"/>
                  </a:cubicBezTo>
                  <a:cubicBezTo>
                    <a:pt x="130" y="704"/>
                    <a:pt x="126" y="705"/>
                    <a:pt x="122" y="706"/>
                  </a:cubicBezTo>
                  <a:cubicBezTo>
                    <a:pt x="114" y="707"/>
                    <a:pt x="107" y="709"/>
                    <a:pt x="102" y="713"/>
                  </a:cubicBezTo>
                  <a:cubicBezTo>
                    <a:pt x="99" y="714"/>
                    <a:pt x="96" y="716"/>
                    <a:pt x="94" y="718"/>
                  </a:cubicBezTo>
                  <a:cubicBezTo>
                    <a:pt x="93" y="720"/>
                    <a:pt x="91" y="723"/>
                    <a:pt x="90" y="725"/>
                  </a:cubicBezTo>
                  <a:cubicBezTo>
                    <a:pt x="90" y="727"/>
                    <a:pt x="90" y="729"/>
                    <a:pt x="90" y="731"/>
                  </a:cubicBezTo>
                  <a:cubicBezTo>
                    <a:pt x="90" y="734"/>
                    <a:pt x="90" y="734"/>
                    <a:pt x="90" y="734"/>
                  </a:cubicBezTo>
                  <a:cubicBezTo>
                    <a:pt x="90" y="736"/>
                    <a:pt x="90" y="736"/>
                    <a:pt x="90" y="736"/>
                  </a:cubicBezTo>
                  <a:cubicBezTo>
                    <a:pt x="90" y="736"/>
                    <a:pt x="91" y="736"/>
                    <a:pt x="91" y="737"/>
                  </a:cubicBezTo>
                  <a:cubicBezTo>
                    <a:pt x="91" y="737"/>
                    <a:pt x="91" y="737"/>
                    <a:pt x="91" y="737"/>
                  </a:cubicBezTo>
                  <a:cubicBezTo>
                    <a:pt x="91" y="736"/>
                    <a:pt x="91" y="736"/>
                    <a:pt x="91" y="736"/>
                  </a:cubicBezTo>
                  <a:cubicBezTo>
                    <a:pt x="90" y="732"/>
                    <a:pt x="91" y="729"/>
                    <a:pt x="92" y="726"/>
                  </a:cubicBezTo>
                  <a:cubicBezTo>
                    <a:pt x="93" y="723"/>
                    <a:pt x="94" y="722"/>
                    <a:pt x="96" y="720"/>
                  </a:cubicBezTo>
                  <a:cubicBezTo>
                    <a:pt x="98" y="718"/>
                    <a:pt x="100" y="717"/>
                    <a:pt x="103" y="716"/>
                  </a:cubicBezTo>
                  <a:cubicBezTo>
                    <a:pt x="108" y="714"/>
                    <a:pt x="115" y="712"/>
                    <a:pt x="123" y="712"/>
                  </a:cubicBezTo>
                  <a:cubicBezTo>
                    <a:pt x="126" y="711"/>
                    <a:pt x="128" y="711"/>
                    <a:pt x="131" y="711"/>
                  </a:cubicBezTo>
                  <a:cubicBezTo>
                    <a:pt x="132" y="711"/>
                    <a:pt x="133" y="711"/>
                    <a:pt x="135" y="711"/>
                  </a:cubicBezTo>
                  <a:cubicBezTo>
                    <a:pt x="137" y="711"/>
                    <a:pt x="139" y="712"/>
                    <a:pt x="141" y="712"/>
                  </a:cubicBezTo>
                  <a:cubicBezTo>
                    <a:pt x="141" y="712"/>
                    <a:pt x="141" y="712"/>
                    <a:pt x="141" y="712"/>
                  </a:cubicBezTo>
                  <a:cubicBezTo>
                    <a:pt x="141" y="712"/>
                    <a:pt x="142" y="712"/>
                    <a:pt x="142" y="712"/>
                  </a:cubicBezTo>
                  <a:cubicBezTo>
                    <a:pt x="143" y="712"/>
                    <a:pt x="143" y="712"/>
                    <a:pt x="143" y="712"/>
                  </a:cubicBezTo>
                  <a:cubicBezTo>
                    <a:pt x="143" y="712"/>
                    <a:pt x="143" y="712"/>
                    <a:pt x="143" y="712"/>
                  </a:cubicBezTo>
                  <a:cubicBezTo>
                    <a:pt x="143" y="712"/>
                    <a:pt x="143" y="712"/>
                    <a:pt x="143" y="712"/>
                  </a:cubicBezTo>
                  <a:cubicBezTo>
                    <a:pt x="146" y="713"/>
                    <a:pt x="146" y="713"/>
                    <a:pt x="146" y="713"/>
                  </a:cubicBezTo>
                  <a:cubicBezTo>
                    <a:pt x="153" y="716"/>
                    <a:pt x="161" y="720"/>
                    <a:pt x="170" y="725"/>
                  </a:cubicBezTo>
                  <a:cubicBezTo>
                    <a:pt x="174" y="727"/>
                    <a:pt x="178" y="729"/>
                    <a:pt x="182" y="731"/>
                  </a:cubicBezTo>
                  <a:cubicBezTo>
                    <a:pt x="186" y="734"/>
                    <a:pt x="191" y="737"/>
                    <a:pt x="196" y="739"/>
                  </a:cubicBezTo>
                  <a:cubicBezTo>
                    <a:pt x="200" y="742"/>
                    <a:pt x="205" y="744"/>
                    <a:pt x="210" y="747"/>
                  </a:cubicBezTo>
                  <a:cubicBezTo>
                    <a:pt x="210" y="747"/>
                    <a:pt x="215" y="749"/>
                    <a:pt x="215" y="749"/>
                  </a:cubicBezTo>
                  <a:cubicBezTo>
                    <a:pt x="215" y="749"/>
                    <a:pt x="215" y="749"/>
                    <a:pt x="215" y="749"/>
                  </a:cubicBezTo>
                  <a:cubicBezTo>
                    <a:pt x="216" y="750"/>
                    <a:pt x="216" y="750"/>
                    <a:pt x="217" y="750"/>
                  </a:cubicBezTo>
                  <a:cubicBezTo>
                    <a:pt x="217" y="750"/>
                    <a:pt x="217" y="750"/>
                    <a:pt x="218" y="750"/>
                  </a:cubicBezTo>
                  <a:cubicBezTo>
                    <a:pt x="218" y="750"/>
                    <a:pt x="218" y="750"/>
                    <a:pt x="218" y="750"/>
                  </a:cubicBezTo>
                  <a:cubicBezTo>
                    <a:pt x="222" y="751"/>
                    <a:pt x="225" y="752"/>
                    <a:pt x="228" y="752"/>
                  </a:cubicBezTo>
                  <a:cubicBezTo>
                    <a:pt x="229" y="752"/>
                    <a:pt x="229" y="752"/>
                    <a:pt x="229" y="752"/>
                  </a:cubicBezTo>
                  <a:cubicBezTo>
                    <a:pt x="235" y="752"/>
                    <a:pt x="240" y="751"/>
                    <a:pt x="245" y="750"/>
                  </a:cubicBezTo>
                  <a:cubicBezTo>
                    <a:pt x="250" y="749"/>
                    <a:pt x="255" y="748"/>
                    <a:pt x="261" y="747"/>
                  </a:cubicBezTo>
                  <a:cubicBezTo>
                    <a:pt x="272" y="745"/>
                    <a:pt x="282" y="742"/>
                    <a:pt x="291" y="740"/>
                  </a:cubicBezTo>
                  <a:cubicBezTo>
                    <a:pt x="296" y="739"/>
                    <a:pt x="300" y="737"/>
                    <a:pt x="305" y="736"/>
                  </a:cubicBezTo>
                  <a:cubicBezTo>
                    <a:pt x="318" y="733"/>
                    <a:pt x="330" y="729"/>
                    <a:pt x="341" y="727"/>
                  </a:cubicBezTo>
                  <a:cubicBezTo>
                    <a:pt x="349" y="725"/>
                    <a:pt x="355" y="724"/>
                    <a:pt x="361" y="723"/>
                  </a:cubicBezTo>
                  <a:cubicBezTo>
                    <a:pt x="364" y="722"/>
                    <a:pt x="368" y="722"/>
                    <a:pt x="371" y="721"/>
                  </a:cubicBezTo>
                  <a:cubicBezTo>
                    <a:pt x="375" y="721"/>
                    <a:pt x="375" y="721"/>
                    <a:pt x="375" y="721"/>
                  </a:cubicBezTo>
                  <a:cubicBezTo>
                    <a:pt x="374" y="725"/>
                    <a:pt x="374" y="725"/>
                    <a:pt x="374" y="725"/>
                  </a:cubicBezTo>
                  <a:cubicBezTo>
                    <a:pt x="371" y="734"/>
                    <a:pt x="369" y="742"/>
                    <a:pt x="368" y="750"/>
                  </a:cubicBezTo>
                  <a:cubicBezTo>
                    <a:pt x="366" y="757"/>
                    <a:pt x="367" y="765"/>
                    <a:pt x="368" y="771"/>
                  </a:cubicBezTo>
                  <a:cubicBezTo>
                    <a:pt x="368" y="772"/>
                    <a:pt x="368" y="773"/>
                    <a:pt x="368" y="773"/>
                  </a:cubicBezTo>
                  <a:cubicBezTo>
                    <a:pt x="368" y="773"/>
                    <a:pt x="368" y="774"/>
                    <a:pt x="368" y="774"/>
                  </a:cubicBezTo>
                  <a:cubicBezTo>
                    <a:pt x="369" y="775"/>
                    <a:pt x="369" y="776"/>
                    <a:pt x="369" y="777"/>
                  </a:cubicBezTo>
                  <a:cubicBezTo>
                    <a:pt x="370" y="779"/>
                    <a:pt x="370" y="779"/>
                    <a:pt x="370" y="779"/>
                  </a:cubicBezTo>
                  <a:cubicBezTo>
                    <a:pt x="372" y="783"/>
                    <a:pt x="372" y="783"/>
                    <a:pt x="372" y="783"/>
                  </a:cubicBezTo>
                  <a:cubicBezTo>
                    <a:pt x="372" y="783"/>
                    <a:pt x="372" y="783"/>
                    <a:pt x="372" y="783"/>
                  </a:cubicBezTo>
                  <a:cubicBezTo>
                    <a:pt x="375" y="789"/>
                    <a:pt x="375" y="789"/>
                    <a:pt x="375" y="789"/>
                  </a:cubicBezTo>
                  <a:cubicBezTo>
                    <a:pt x="376" y="789"/>
                    <a:pt x="376" y="790"/>
                    <a:pt x="376" y="790"/>
                  </a:cubicBezTo>
                  <a:cubicBezTo>
                    <a:pt x="377" y="790"/>
                    <a:pt x="377" y="791"/>
                    <a:pt x="377" y="791"/>
                  </a:cubicBezTo>
                  <a:cubicBezTo>
                    <a:pt x="380" y="796"/>
                    <a:pt x="380" y="796"/>
                    <a:pt x="380" y="796"/>
                  </a:cubicBezTo>
                  <a:cubicBezTo>
                    <a:pt x="384" y="800"/>
                    <a:pt x="384" y="800"/>
                    <a:pt x="384" y="800"/>
                  </a:cubicBezTo>
                  <a:cubicBezTo>
                    <a:pt x="384" y="801"/>
                    <a:pt x="385" y="802"/>
                    <a:pt x="387" y="803"/>
                  </a:cubicBezTo>
                  <a:cubicBezTo>
                    <a:pt x="387" y="804"/>
                    <a:pt x="387" y="804"/>
                    <a:pt x="387" y="804"/>
                  </a:cubicBezTo>
                  <a:cubicBezTo>
                    <a:pt x="387" y="804"/>
                    <a:pt x="388" y="805"/>
                    <a:pt x="388" y="805"/>
                  </a:cubicBezTo>
                  <a:cubicBezTo>
                    <a:pt x="389" y="806"/>
                    <a:pt x="390" y="807"/>
                    <a:pt x="391" y="808"/>
                  </a:cubicBezTo>
                  <a:cubicBezTo>
                    <a:pt x="393" y="810"/>
                    <a:pt x="393" y="810"/>
                    <a:pt x="393" y="810"/>
                  </a:cubicBezTo>
                  <a:cubicBezTo>
                    <a:pt x="390" y="814"/>
                    <a:pt x="390" y="814"/>
                    <a:pt x="390" y="814"/>
                  </a:cubicBezTo>
                  <a:cubicBezTo>
                    <a:pt x="389" y="814"/>
                    <a:pt x="389" y="814"/>
                    <a:pt x="389" y="814"/>
                  </a:cubicBezTo>
                  <a:cubicBezTo>
                    <a:pt x="388" y="814"/>
                    <a:pt x="388" y="814"/>
                    <a:pt x="387" y="814"/>
                  </a:cubicBezTo>
                  <a:cubicBezTo>
                    <a:pt x="385" y="815"/>
                    <a:pt x="381" y="815"/>
                    <a:pt x="379" y="815"/>
                  </a:cubicBezTo>
                  <a:cubicBezTo>
                    <a:pt x="377" y="815"/>
                    <a:pt x="376" y="815"/>
                    <a:pt x="374" y="815"/>
                  </a:cubicBezTo>
                  <a:cubicBezTo>
                    <a:pt x="369" y="815"/>
                    <a:pt x="363" y="814"/>
                    <a:pt x="355" y="812"/>
                  </a:cubicBezTo>
                  <a:cubicBezTo>
                    <a:pt x="352" y="811"/>
                    <a:pt x="348" y="811"/>
                    <a:pt x="345" y="810"/>
                  </a:cubicBezTo>
                  <a:cubicBezTo>
                    <a:pt x="340" y="809"/>
                    <a:pt x="335" y="808"/>
                    <a:pt x="329" y="807"/>
                  </a:cubicBezTo>
                  <a:cubicBezTo>
                    <a:pt x="325" y="806"/>
                    <a:pt x="320" y="805"/>
                    <a:pt x="314" y="805"/>
                  </a:cubicBezTo>
                  <a:cubicBezTo>
                    <a:pt x="312" y="804"/>
                    <a:pt x="312" y="804"/>
                    <a:pt x="312" y="804"/>
                  </a:cubicBezTo>
                  <a:cubicBezTo>
                    <a:pt x="311" y="804"/>
                    <a:pt x="311" y="804"/>
                    <a:pt x="311" y="804"/>
                  </a:cubicBezTo>
                  <a:cubicBezTo>
                    <a:pt x="310" y="804"/>
                    <a:pt x="310" y="804"/>
                    <a:pt x="310" y="804"/>
                  </a:cubicBezTo>
                  <a:cubicBezTo>
                    <a:pt x="309" y="804"/>
                    <a:pt x="308" y="804"/>
                    <a:pt x="307" y="804"/>
                  </a:cubicBezTo>
                  <a:cubicBezTo>
                    <a:pt x="306" y="804"/>
                    <a:pt x="306" y="804"/>
                    <a:pt x="306" y="804"/>
                  </a:cubicBezTo>
                  <a:cubicBezTo>
                    <a:pt x="305" y="804"/>
                    <a:pt x="304" y="804"/>
                    <a:pt x="303" y="804"/>
                  </a:cubicBezTo>
                  <a:cubicBezTo>
                    <a:pt x="301" y="804"/>
                    <a:pt x="301" y="804"/>
                    <a:pt x="301" y="804"/>
                  </a:cubicBezTo>
                  <a:cubicBezTo>
                    <a:pt x="300" y="804"/>
                    <a:pt x="300" y="804"/>
                    <a:pt x="299" y="804"/>
                  </a:cubicBezTo>
                  <a:cubicBezTo>
                    <a:pt x="297" y="805"/>
                    <a:pt x="297" y="805"/>
                    <a:pt x="297" y="805"/>
                  </a:cubicBezTo>
                  <a:cubicBezTo>
                    <a:pt x="286" y="805"/>
                    <a:pt x="276" y="807"/>
                    <a:pt x="265" y="809"/>
                  </a:cubicBezTo>
                  <a:cubicBezTo>
                    <a:pt x="262" y="809"/>
                    <a:pt x="259" y="810"/>
                    <a:pt x="255" y="810"/>
                  </a:cubicBezTo>
                  <a:cubicBezTo>
                    <a:pt x="236" y="813"/>
                    <a:pt x="216" y="816"/>
                    <a:pt x="195" y="818"/>
                  </a:cubicBezTo>
                  <a:cubicBezTo>
                    <a:pt x="188" y="818"/>
                    <a:pt x="182" y="819"/>
                    <a:pt x="176" y="819"/>
                  </a:cubicBezTo>
                  <a:cubicBezTo>
                    <a:pt x="172" y="819"/>
                    <a:pt x="169" y="819"/>
                    <a:pt x="165" y="819"/>
                  </a:cubicBezTo>
                  <a:close/>
                  <a:moveTo>
                    <a:pt x="314" y="228"/>
                  </a:moveTo>
                  <a:cubicBezTo>
                    <a:pt x="316" y="228"/>
                    <a:pt x="316" y="228"/>
                    <a:pt x="316" y="228"/>
                  </a:cubicBezTo>
                  <a:cubicBezTo>
                    <a:pt x="323" y="224"/>
                    <a:pt x="329" y="216"/>
                    <a:pt x="332" y="204"/>
                  </a:cubicBezTo>
                  <a:lnTo>
                    <a:pt x="314" y="2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4941516" y="3414246"/>
              <a:ext cx="1437830" cy="1191017"/>
            </a:xfrm>
            <a:custGeom>
              <a:avLst/>
              <a:gdLst>
                <a:gd name="T0" fmla="*/ 186 w 420"/>
                <a:gd name="T1" fmla="*/ 325 h 348"/>
                <a:gd name="T2" fmla="*/ 143 w 420"/>
                <a:gd name="T3" fmla="*/ 313 h 348"/>
                <a:gd name="T4" fmla="*/ 118 w 420"/>
                <a:gd name="T5" fmla="*/ 293 h 348"/>
                <a:gd name="T6" fmla="*/ 68 w 420"/>
                <a:gd name="T7" fmla="*/ 206 h 348"/>
                <a:gd name="T8" fmla="*/ 3 w 420"/>
                <a:gd name="T9" fmla="*/ 123 h 348"/>
                <a:gd name="T10" fmla="*/ 10 w 420"/>
                <a:gd name="T11" fmla="*/ 80 h 348"/>
                <a:gd name="T12" fmla="*/ 28 w 420"/>
                <a:gd name="T13" fmla="*/ 62 h 348"/>
                <a:gd name="T14" fmla="*/ 72 w 420"/>
                <a:gd name="T15" fmla="*/ 47 h 348"/>
                <a:gd name="T16" fmla="*/ 91 w 420"/>
                <a:gd name="T17" fmla="*/ 65 h 348"/>
                <a:gd name="T18" fmla="*/ 80 w 420"/>
                <a:gd name="T19" fmla="*/ 109 h 348"/>
                <a:gd name="T20" fmla="*/ 80 w 420"/>
                <a:gd name="T21" fmla="*/ 156 h 348"/>
                <a:gd name="T22" fmla="*/ 87 w 420"/>
                <a:gd name="T23" fmla="*/ 165 h 348"/>
                <a:gd name="T24" fmla="*/ 93 w 420"/>
                <a:gd name="T25" fmla="*/ 167 h 348"/>
                <a:gd name="T26" fmla="*/ 134 w 420"/>
                <a:gd name="T27" fmla="*/ 179 h 348"/>
                <a:gd name="T28" fmla="*/ 158 w 420"/>
                <a:gd name="T29" fmla="*/ 209 h 348"/>
                <a:gd name="T30" fmla="*/ 97 w 420"/>
                <a:gd name="T31" fmla="*/ 162 h 348"/>
                <a:gd name="T32" fmla="*/ 91 w 420"/>
                <a:gd name="T33" fmla="*/ 161 h 348"/>
                <a:gd name="T34" fmla="*/ 87 w 420"/>
                <a:gd name="T35" fmla="*/ 157 h 348"/>
                <a:gd name="T36" fmla="*/ 84 w 420"/>
                <a:gd name="T37" fmla="*/ 150 h 348"/>
                <a:gd name="T38" fmla="*/ 95 w 420"/>
                <a:gd name="T39" fmla="*/ 77 h 348"/>
                <a:gd name="T40" fmla="*/ 99 w 420"/>
                <a:gd name="T41" fmla="*/ 62 h 348"/>
                <a:gd name="T42" fmla="*/ 79 w 420"/>
                <a:gd name="T43" fmla="*/ 42 h 348"/>
                <a:gd name="T44" fmla="*/ 135 w 420"/>
                <a:gd name="T45" fmla="*/ 20 h 348"/>
                <a:gd name="T46" fmla="*/ 152 w 420"/>
                <a:gd name="T47" fmla="*/ 21 h 348"/>
                <a:gd name="T48" fmla="*/ 127 w 420"/>
                <a:gd name="T49" fmla="*/ 85 h 348"/>
                <a:gd name="T50" fmla="*/ 136 w 420"/>
                <a:gd name="T51" fmla="*/ 78 h 348"/>
                <a:gd name="T52" fmla="*/ 178 w 420"/>
                <a:gd name="T53" fmla="*/ 18 h 348"/>
                <a:gd name="T54" fmla="*/ 215 w 420"/>
                <a:gd name="T55" fmla="*/ 16 h 348"/>
                <a:gd name="T56" fmla="*/ 270 w 420"/>
                <a:gd name="T57" fmla="*/ 21 h 348"/>
                <a:gd name="T58" fmla="*/ 302 w 420"/>
                <a:gd name="T59" fmla="*/ 27 h 348"/>
                <a:gd name="T60" fmla="*/ 314 w 420"/>
                <a:gd name="T61" fmla="*/ 27 h 348"/>
                <a:gd name="T62" fmla="*/ 324 w 420"/>
                <a:gd name="T63" fmla="*/ 24 h 348"/>
                <a:gd name="T64" fmla="*/ 336 w 420"/>
                <a:gd name="T65" fmla="*/ 0 h 348"/>
                <a:gd name="T66" fmla="*/ 413 w 420"/>
                <a:gd name="T67" fmla="*/ 78 h 348"/>
                <a:gd name="T68" fmla="*/ 419 w 420"/>
                <a:gd name="T69" fmla="*/ 209 h 348"/>
                <a:gd name="T70" fmla="*/ 413 w 420"/>
                <a:gd name="T71" fmla="*/ 257 h 348"/>
                <a:gd name="T72" fmla="*/ 404 w 420"/>
                <a:gd name="T73" fmla="*/ 279 h 348"/>
                <a:gd name="T74" fmla="*/ 397 w 420"/>
                <a:gd name="T75" fmla="*/ 291 h 348"/>
                <a:gd name="T76" fmla="*/ 312 w 420"/>
                <a:gd name="T77" fmla="*/ 324 h 348"/>
                <a:gd name="T78" fmla="*/ 304 w 420"/>
                <a:gd name="T79" fmla="*/ 215 h 348"/>
                <a:gd name="T80" fmla="*/ 326 w 420"/>
                <a:gd name="T81" fmla="*/ 192 h 348"/>
                <a:gd name="T82" fmla="*/ 361 w 420"/>
                <a:gd name="T83" fmla="*/ 152 h 348"/>
                <a:gd name="T84" fmla="*/ 365 w 420"/>
                <a:gd name="T85" fmla="*/ 116 h 348"/>
                <a:gd name="T86" fmla="*/ 334 w 420"/>
                <a:gd name="T87" fmla="*/ 63 h 348"/>
                <a:gd name="T88" fmla="*/ 358 w 420"/>
                <a:gd name="T89" fmla="*/ 155 h 348"/>
                <a:gd name="T90" fmla="*/ 307 w 420"/>
                <a:gd name="T91" fmla="*/ 205 h 348"/>
                <a:gd name="T92" fmla="*/ 276 w 420"/>
                <a:gd name="T93" fmla="*/ 120 h 348"/>
                <a:gd name="T94" fmla="*/ 293 w 420"/>
                <a:gd name="T95" fmla="*/ 177 h 348"/>
                <a:gd name="T96" fmla="*/ 301 w 420"/>
                <a:gd name="T97" fmla="*/ 327 h 348"/>
                <a:gd name="T98" fmla="*/ 244 w 420"/>
                <a:gd name="T99" fmla="*/ 344 h 348"/>
                <a:gd name="T100" fmla="*/ 198 w 420"/>
                <a:gd name="T101" fmla="*/ 139 h 348"/>
                <a:gd name="T102" fmla="*/ 234 w 420"/>
                <a:gd name="T103" fmla="*/ 125 h 348"/>
                <a:gd name="T104" fmla="*/ 223 w 420"/>
                <a:gd name="T105" fmla="*/ 129 h 348"/>
                <a:gd name="T106" fmla="*/ 193 w 420"/>
                <a:gd name="T107" fmla="*/ 136 h 348"/>
                <a:gd name="T108" fmla="*/ 183 w 420"/>
                <a:gd name="T109" fmla="*/ 138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20" h="348">
                  <a:moveTo>
                    <a:pt x="227" y="348"/>
                  </a:moveTo>
                  <a:cubicBezTo>
                    <a:pt x="228" y="345"/>
                    <a:pt x="228" y="345"/>
                    <a:pt x="228" y="345"/>
                  </a:cubicBezTo>
                  <a:cubicBezTo>
                    <a:pt x="227" y="348"/>
                    <a:pt x="227" y="348"/>
                    <a:pt x="227" y="348"/>
                  </a:cubicBezTo>
                  <a:cubicBezTo>
                    <a:pt x="227" y="348"/>
                    <a:pt x="226" y="348"/>
                    <a:pt x="225" y="348"/>
                  </a:cubicBezTo>
                  <a:cubicBezTo>
                    <a:pt x="220" y="347"/>
                    <a:pt x="216" y="346"/>
                    <a:pt x="212" y="343"/>
                  </a:cubicBezTo>
                  <a:cubicBezTo>
                    <a:pt x="207" y="341"/>
                    <a:pt x="202" y="338"/>
                    <a:pt x="198" y="334"/>
                  </a:cubicBezTo>
                  <a:cubicBezTo>
                    <a:pt x="194" y="331"/>
                    <a:pt x="190" y="328"/>
                    <a:pt x="186" y="325"/>
                  </a:cubicBezTo>
                  <a:cubicBezTo>
                    <a:pt x="180" y="322"/>
                    <a:pt x="175" y="320"/>
                    <a:pt x="170" y="318"/>
                  </a:cubicBezTo>
                  <a:cubicBezTo>
                    <a:pt x="164" y="316"/>
                    <a:pt x="159" y="315"/>
                    <a:pt x="152" y="314"/>
                  </a:cubicBezTo>
                  <a:cubicBezTo>
                    <a:pt x="148" y="314"/>
                    <a:pt x="148" y="314"/>
                    <a:pt x="148" y="314"/>
                  </a:cubicBezTo>
                  <a:cubicBezTo>
                    <a:pt x="147" y="314"/>
                    <a:pt x="146" y="313"/>
                    <a:pt x="145" y="313"/>
                  </a:cubicBezTo>
                  <a:cubicBezTo>
                    <a:pt x="145" y="313"/>
                    <a:pt x="145" y="313"/>
                    <a:pt x="145" y="313"/>
                  </a:cubicBezTo>
                  <a:cubicBezTo>
                    <a:pt x="145" y="313"/>
                    <a:pt x="145" y="313"/>
                    <a:pt x="145" y="313"/>
                  </a:cubicBezTo>
                  <a:cubicBezTo>
                    <a:pt x="144" y="313"/>
                    <a:pt x="144" y="313"/>
                    <a:pt x="143" y="313"/>
                  </a:cubicBezTo>
                  <a:cubicBezTo>
                    <a:pt x="143" y="313"/>
                    <a:pt x="143" y="313"/>
                    <a:pt x="142" y="313"/>
                  </a:cubicBezTo>
                  <a:cubicBezTo>
                    <a:pt x="141" y="312"/>
                    <a:pt x="141" y="312"/>
                    <a:pt x="140" y="312"/>
                  </a:cubicBezTo>
                  <a:cubicBezTo>
                    <a:pt x="140" y="312"/>
                    <a:pt x="139" y="312"/>
                    <a:pt x="139" y="312"/>
                  </a:cubicBezTo>
                  <a:cubicBezTo>
                    <a:pt x="139" y="312"/>
                    <a:pt x="139" y="312"/>
                    <a:pt x="139" y="312"/>
                  </a:cubicBezTo>
                  <a:cubicBezTo>
                    <a:pt x="139" y="312"/>
                    <a:pt x="139" y="312"/>
                    <a:pt x="139" y="312"/>
                  </a:cubicBezTo>
                  <a:cubicBezTo>
                    <a:pt x="135" y="310"/>
                    <a:pt x="131" y="308"/>
                    <a:pt x="127" y="304"/>
                  </a:cubicBezTo>
                  <a:cubicBezTo>
                    <a:pt x="124" y="301"/>
                    <a:pt x="121" y="298"/>
                    <a:pt x="118" y="293"/>
                  </a:cubicBezTo>
                  <a:cubicBezTo>
                    <a:pt x="115" y="290"/>
                    <a:pt x="112" y="285"/>
                    <a:pt x="109" y="280"/>
                  </a:cubicBezTo>
                  <a:cubicBezTo>
                    <a:pt x="103" y="271"/>
                    <a:pt x="98" y="261"/>
                    <a:pt x="94" y="252"/>
                  </a:cubicBezTo>
                  <a:cubicBezTo>
                    <a:pt x="93" y="250"/>
                    <a:pt x="92" y="247"/>
                    <a:pt x="90" y="244"/>
                  </a:cubicBezTo>
                  <a:cubicBezTo>
                    <a:pt x="87" y="237"/>
                    <a:pt x="84" y="230"/>
                    <a:pt x="80" y="223"/>
                  </a:cubicBezTo>
                  <a:cubicBezTo>
                    <a:pt x="78" y="219"/>
                    <a:pt x="75" y="214"/>
                    <a:pt x="71" y="209"/>
                  </a:cubicBezTo>
                  <a:cubicBezTo>
                    <a:pt x="70" y="208"/>
                    <a:pt x="70" y="208"/>
                    <a:pt x="70" y="208"/>
                  </a:cubicBezTo>
                  <a:cubicBezTo>
                    <a:pt x="68" y="206"/>
                    <a:pt x="68" y="206"/>
                    <a:pt x="68" y="206"/>
                  </a:cubicBezTo>
                  <a:cubicBezTo>
                    <a:pt x="67" y="205"/>
                    <a:pt x="66" y="204"/>
                    <a:pt x="66" y="204"/>
                  </a:cubicBezTo>
                  <a:cubicBezTo>
                    <a:pt x="65" y="204"/>
                    <a:pt x="65" y="203"/>
                    <a:pt x="65" y="203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58" y="198"/>
                    <a:pt x="58" y="198"/>
                    <a:pt x="58" y="198"/>
                  </a:cubicBezTo>
                  <a:cubicBezTo>
                    <a:pt x="50" y="192"/>
                    <a:pt x="42" y="184"/>
                    <a:pt x="35" y="177"/>
                  </a:cubicBezTo>
                  <a:cubicBezTo>
                    <a:pt x="27" y="168"/>
                    <a:pt x="21" y="160"/>
                    <a:pt x="16" y="152"/>
                  </a:cubicBezTo>
                  <a:cubicBezTo>
                    <a:pt x="9" y="141"/>
                    <a:pt x="5" y="132"/>
                    <a:pt x="3" y="123"/>
                  </a:cubicBezTo>
                  <a:cubicBezTo>
                    <a:pt x="2" y="122"/>
                    <a:pt x="2" y="120"/>
                    <a:pt x="2" y="119"/>
                  </a:cubicBezTo>
                  <a:cubicBezTo>
                    <a:pt x="2" y="119"/>
                    <a:pt x="2" y="118"/>
                    <a:pt x="2" y="118"/>
                  </a:cubicBezTo>
                  <a:cubicBezTo>
                    <a:pt x="1" y="117"/>
                    <a:pt x="1" y="116"/>
                    <a:pt x="1" y="115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02"/>
                    <a:pt x="1" y="97"/>
                    <a:pt x="2" y="93"/>
                  </a:cubicBezTo>
                  <a:cubicBezTo>
                    <a:pt x="4" y="88"/>
                    <a:pt x="6" y="84"/>
                    <a:pt x="10" y="80"/>
                  </a:cubicBezTo>
                  <a:cubicBezTo>
                    <a:pt x="11" y="78"/>
                    <a:pt x="12" y="76"/>
                    <a:pt x="14" y="75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5" y="74"/>
                    <a:pt x="15" y="73"/>
                    <a:pt x="16" y="72"/>
                  </a:cubicBezTo>
                  <a:cubicBezTo>
                    <a:pt x="17" y="71"/>
                    <a:pt x="19" y="70"/>
                    <a:pt x="20" y="68"/>
                  </a:cubicBezTo>
                  <a:cubicBezTo>
                    <a:pt x="22" y="67"/>
                    <a:pt x="23" y="66"/>
                    <a:pt x="25" y="65"/>
                  </a:cubicBezTo>
                  <a:cubicBezTo>
                    <a:pt x="25" y="64"/>
                    <a:pt x="26" y="63"/>
                    <a:pt x="26" y="63"/>
                  </a:cubicBezTo>
                  <a:cubicBezTo>
                    <a:pt x="27" y="63"/>
                    <a:pt x="27" y="63"/>
                    <a:pt x="28" y="62"/>
                  </a:cubicBezTo>
                  <a:cubicBezTo>
                    <a:pt x="29" y="61"/>
                    <a:pt x="31" y="60"/>
                    <a:pt x="33" y="59"/>
                  </a:cubicBezTo>
                  <a:cubicBezTo>
                    <a:pt x="37" y="56"/>
                    <a:pt x="42" y="53"/>
                    <a:pt x="46" y="51"/>
                  </a:cubicBezTo>
                  <a:cubicBezTo>
                    <a:pt x="49" y="50"/>
                    <a:pt x="52" y="48"/>
                    <a:pt x="56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1" y="46"/>
                    <a:pt x="64" y="46"/>
                    <a:pt x="66" y="46"/>
                  </a:cubicBezTo>
                  <a:cubicBezTo>
                    <a:pt x="68" y="46"/>
                    <a:pt x="70" y="47"/>
                    <a:pt x="72" y="47"/>
                  </a:cubicBezTo>
                  <a:cubicBezTo>
                    <a:pt x="75" y="47"/>
                    <a:pt x="77" y="47"/>
                    <a:pt x="80" y="48"/>
                  </a:cubicBezTo>
                  <a:cubicBezTo>
                    <a:pt x="82" y="48"/>
                    <a:pt x="85" y="49"/>
                    <a:pt x="87" y="51"/>
                  </a:cubicBezTo>
                  <a:cubicBezTo>
                    <a:pt x="88" y="51"/>
                    <a:pt x="89" y="52"/>
                    <a:pt x="90" y="53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90" y="53"/>
                    <a:pt x="90" y="53"/>
                    <a:pt x="90" y="53"/>
                  </a:cubicBezTo>
                  <a:cubicBezTo>
                    <a:pt x="90" y="54"/>
                    <a:pt x="91" y="55"/>
                    <a:pt x="91" y="56"/>
                  </a:cubicBezTo>
                  <a:cubicBezTo>
                    <a:pt x="92" y="59"/>
                    <a:pt x="92" y="62"/>
                    <a:pt x="91" y="65"/>
                  </a:cubicBezTo>
                  <a:cubicBezTo>
                    <a:pt x="91" y="65"/>
                    <a:pt x="91" y="66"/>
                    <a:pt x="90" y="67"/>
                  </a:cubicBezTo>
                  <a:cubicBezTo>
                    <a:pt x="90" y="68"/>
                    <a:pt x="90" y="68"/>
                    <a:pt x="90" y="68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89" y="72"/>
                    <a:pt x="89" y="72"/>
                    <a:pt x="89" y="72"/>
                  </a:cubicBezTo>
                  <a:cubicBezTo>
                    <a:pt x="88" y="75"/>
                    <a:pt x="88" y="75"/>
                    <a:pt x="88" y="75"/>
                  </a:cubicBezTo>
                  <a:cubicBezTo>
                    <a:pt x="87" y="78"/>
                    <a:pt x="86" y="82"/>
                    <a:pt x="85" y="86"/>
                  </a:cubicBezTo>
                  <a:cubicBezTo>
                    <a:pt x="83" y="94"/>
                    <a:pt x="81" y="101"/>
                    <a:pt x="80" y="109"/>
                  </a:cubicBezTo>
                  <a:cubicBezTo>
                    <a:pt x="78" y="118"/>
                    <a:pt x="77" y="126"/>
                    <a:pt x="77" y="134"/>
                  </a:cubicBezTo>
                  <a:cubicBezTo>
                    <a:pt x="77" y="139"/>
                    <a:pt x="77" y="143"/>
                    <a:pt x="78" y="147"/>
                  </a:cubicBezTo>
                  <a:cubicBezTo>
                    <a:pt x="78" y="148"/>
                    <a:pt x="78" y="149"/>
                    <a:pt x="78" y="150"/>
                  </a:cubicBezTo>
                  <a:cubicBezTo>
                    <a:pt x="78" y="151"/>
                    <a:pt x="78" y="151"/>
                    <a:pt x="78" y="151"/>
                  </a:cubicBezTo>
                  <a:cubicBezTo>
                    <a:pt x="78" y="151"/>
                    <a:pt x="78" y="151"/>
                    <a:pt x="78" y="152"/>
                  </a:cubicBezTo>
                  <a:cubicBezTo>
                    <a:pt x="79" y="153"/>
                    <a:pt x="79" y="153"/>
                    <a:pt x="79" y="153"/>
                  </a:cubicBezTo>
                  <a:cubicBezTo>
                    <a:pt x="79" y="154"/>
                    <a:pt x="79" y="155"/>
                    <a:pt x="80" y="156"/>
                  </a:cubicBezTo>
                  <a:cubicBezTo>
                    <a:pt x="80" y="156"/>
                    <a:pt x="80" y="156"/>
                    <a:pt x="80" y="157"/>
                  </a:cubicBezTo>
                  <a:cubicBezTo>
                    <a:pt x="80" y="157"/>
                    <a:pt x="80" y="157"/>
                    <a:pt x="80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59"/>
                    <a:pt x="81" y="159"/>
                    <a:pt x="81" y="160"/>
                  </a:cubicBezTo>
                  <a:cubicBezTo>
                    <a:pt x="82" y="160"/>
                    <a:pt x="82" y="160"/>
                    <a:pt x="82" y="160"/>
                  </a:cubicBezTo>
                  <a:cubicBezTo>
                    <a:pt x="82" y="160"/>
                    <a:pt x="82" y="160"/>
                    <a:pt x="82" y="160"/>
                  </a:cubicBezTo>
                  <a:cubicBezTo>
                    <a:pt x="83" y="162"/>
                    <a:pt x="85" y="164"/>
                    <a:pt x="87" y="165"/>
                  </a:cubicBezTo>
                  <a:cubicBezTo>
                    <a:pt x="87" y="165"/>
                    <a:pt x="87" y="165"/>
                    <a:pt x="87" y="165"/>
                  </a:cubicBezTo>
                  <a:cubicBezTo>
                    <a:pt x="88" y="165"/>
                    <a:pt x="88" y="166"/>
                    <a:pt x="88" y="166"/>
                  </a:cubicBezTo>
                  <a:cubicBezTo>
                    <a:pt x="89" y="166"/>
                    <a:pt x="90" y="166"/>
                    <a:pt x="90" y="166"/>
                  </a:cubicBezTo>
                  <a:cubicBezTo>
                    <a:pt x="91" y="166"/>
                    <a:pt x="91" y="167"/>
                    <a:pt x="91" y="167"/>
                  </a:cubicBezTo>
                  <a:cubicBezTo>
                    <a:pt x="92" y="167"/>
                    <a:pt x="92" y="167"/>
                    <a:pt x="92" y="167"/>
                  </a:cubicBezTo>
                  <a:cubicBezTo>
                    <a:pt x="93" y="167"/>
                    <a:pt x="93" y="167"/>
                    <a:pt x="93" y="167"/>
                  </a:cubicBezTo>
                  <a:cubicBezTo>
                    <a:pt x="93" y="167"/>
                    <a:pt x="93" y="167"/>
                    <a:pt x="93" y="167"/>
                  </a:cubicBezTo>
                  <a:cubicBezTo>
                    <a:pt x="95" y="167"/>
                    <a:pt x="95" y="167"/>
                    <a:pt x="95" y="167"/>
                  </a:cubicBezTo>
                  <a:cubicBezTo>
                    <a:pt x="97" y="167"/>
                    <a:pt x="97" y="167"/>
                    <a:pt x="97" y="167"/>
                  </a:cubicBezTo>
                  <a:cubicBezTo>
                    <a:pt x="97" y="167"/>
                    <a:pt x="98" y="167"/>
                    <a:pt x="99" y="167"/>
                  </a:cubicBezTo>
                  <a:cubicBezTo>
                    <a:pt x="99" y="167"/>
                    <a:pt x="99" y="167"/>
                    <a:pt x="99" y="167"/>
                  </a:cubicBezTo>
                  <a:cubicBezTo>
                    <a:pt x="101" y="167"/>
                    <a:pt x="103" y="168"/>
                    <a:pt x="105" y="168"/>
                  </a:cubicBezTo>
                  <a:cubicBezTo>
                    <a:pt x="113" y="169"/>
                    <a:pt x="120" y="172"/>
                    <a:pt x="126" y="174"/>
                  </a:cubicBezTo>
                  <a:cubicBezTo>
                    <a:pt x="129" y="176"/>
                    <a:pt x="132" y="178"/>
                    <a:pt x="134" y="179"/>
                  </a:cubicBezTo>
                  <a:cubicBezTo>
                    <a:pt x="137" y="181"/>
                    <a:pt x="140" y="183"/>
                    <a:pt x="142" y="185"/>
                  </a:cubicBezTo>
                  <a:cubicBezTo>
                    <a:pt x="146" y="189"/>
                    <a:pt x="149" y="193"/>
                    <a:pt x="152" y="198"/>
                  </a:cubicBezTo>
                  <a:cubicBezTo>
                    <a:pt x="154" y="201"/>
                    <a:pt x="155" y="205"/>
                    <a:pt x="157" y="210"/>
                  </a:cubicBezTo>
                  <a:cubicBezTo>
                    <a:pt x="158" y="214"/>
                    <a:pt x="158" y="216"/>
                    <a:pt x="159" y="218"/>
                  </a:cubicBezTo>
                  <a:cubicBezTo>
                    <a:pt x="159" y="221"/>
                    <a:pt x="159" y="221"/>
                    <a:pt x="159" y="221"/>
                  </a:cubicBezTo>
                  <a:cubicBezTo>
                    <a:pt x="159" y="218"/>
                    <a:pt x="159" y="218"/>
                    <a:pt x="159" y="218"/>
                  </a:cubicBezTo>
                  <a:cubicBezTo>
                    <a:pt x="159" y="216"/>
                    <a:pt x="158" y="213"/>
                    <a:pt x="158" y="209"/>
                  </a:cubicBezTo>
                  <a:cubicBezTo>
                    <a:pt x="157" y="205"/>
                    <a:pt x="156" y="201"/>
                    <a:pt x="154" y="197"/>
                  </a:cubicBezTo>
                  <a:cubicBezTo>
                    <a:pt x="151" y="192"/>
                    <a:pt x="148" y="187"/>
                    <a:pt x="144" y="183"/>
                  </a:cubicBezTo>
                  <a:cubicBezTo>
                    <a:pt x="139" y="178"/>
                    <a:pt x="134" y="174"/>
                    <a:pt x="128" y="171"/>
                  </a:cubicBezTo>
                  <a:cubicBezTo>
                    <a:pt x="121" y="167"/>
                    <a:pt x="114" y="165"/>
                    <a:pt x="106" y="163"/>
                  </a:cubicBezTo>
                  <a:cubicBezTo>
                    <a:pt x="104" y="163"/>
                    <a:pt x="102" y="162"/>
                    <a:pt x="100" y="162"/>
                  </a:cubicBezTo>
                  <a:cubicBezTo>
                    <a:pt x="99" y="162"/>
                    <a:pt x="99" y="162"/>
                    <a:pt x="99" y="162"/>
                  </a:cubicBezTo>
                  <a:cubicBezTo>
                    <a:pt x="99" y="162"/>
                    <a:pt x="98" y="162"/>
                    <a:pt x="97" y="162"/>
                  </a:cubicBezTo>
                  <a:cubicBezTo>
                    <a:pt x="96" y="161"/>
                    <a:pt x="96" y="161"/>
                    <a:pt x="96" y="161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1"/>
                    <a:pt x="93" y="161"/>
                    <a:pt x="93" y="161"/>
                  </a:cubicBezTo>
                  <a:cubicBezTo>
                    <a:pt x="93" y="161"/>
                    <a:pt x="93" y="161"/>
                    <a:pt x="93" y="161"/>
                  </a:cubicBezTo>
                  <a:cubicBezTo>
                    <a:pt x="92" y="161"/>
                    <a:pt x="92" y="161"/>
                    <a:pt x="91" y="161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60"/>
                    <a:pt x="91" y="160"/>
                    <a:pt x="91" y="160"/>
                  </a:cubicBezTo>
                  <a:cubicBezTo>
                    <a:pt x="90" y="160"/>
                    <a:pt x="90" y="160"/>
                    <a:pt x="90" y="160"/>
                  </a:cubicBezTo>
                  <a:cubicBezTo>
                    <a:pt x="90" y="160"/>
                    <a:pt x="90" y="160"/>
                    <a:pt x="90" y="160"/>
                  </a:cubicBezTo>
                  <a:cubicBezTo>
                    <a:pt x="90" y="160"/>
                    <a:pt x="90" y="160"/>
                    <a:pt x="90" y="160"/>
                  </a:cubicBezTo>
                  <a:cubicBezTo>
                    <a:pt x="90" y="160"/>
                    <a:pt x="90" y="160"/>
                    <a:pt x="90" y="160"/>
                  </a:cubicBezTo>
                  <a:cubicBezTo>
                    <a:pt x="90" y="160"/>
                    <a:pt x="90" y="160"/>
                    <a:pt x="90" y="160"/>
                  </a:cubicBezTo>
                  <a:cubicBezTo>
                    <a:pt x="89" y="159"/>
                    <a:pt x="88" y="158"/>
                    <a:pt x="87" y="157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5"/>
                    <a:pt x="86" y="155"/>
                    <a:pt x="86" y="155"/>
                  </a:cubicBezTo>
                  <a:cubicBezTo>
                    <a:pt x="86" y="155"/>
                    <a:pt x="86" y="155"/>
                    <a:pt x="86" y="155"/>
                  </a:cubicBezTo>
                  <a:cubicBezTo>
                    <a:pt x="86" y="155"/>
                    <a:pt x="86" y="154"/>
                    <a:pt x="86" y="154"/>
                  </a:cubicBezTo>
                  <a:cubicBezTo>
                    <a:pt x="85" y="154"/>
                    <a:pt x="85" y="154"/>
                    <a:pt x="85" y="153"/>
                  </a:cubicBezTo>
                  <a:cubicBezTo>
                    <a:pt x="85" y="153"/>
                    <a:pt x="85" y="152"/>
                    <a:pt x="85" y="151"/>
                  </a:cubicBezTo>
                  <a:cubicBezTo>
                    <a:pt x="84" y="150"/>
                    <a:pt x="84" y="150"/>
                    <a:pt x="84" y="150"/>
                  </a:cubicBezTo>
                  <a:cubicBezTo>
                    <a:pt x="84" y="150"/>
                    <a:pt x="84" y="150"/>
                    <a:pt x="84" y="149"/>
                  </a:cubicBezTo>
                  <a:cubicBezTo>
                    <a:pt x="84" y="149"/>
                    <a:pt x="84" y="149"/>
                    <a:pt x="84" y="149"/>
                  </a:cubicBezTo>
                  <a:cubicBezTo>
                    <a:pt x="84" y="148"/>
                    <a:pt x="84" y="147"/>
                    <a:pt x="84" y="146"/>
                  </a:cubicBezTo>
                  <a:cubicBezTo>
                    <a:pt x="83" y="143"/>
                    <a:pt x="83" y="139"/>
                    <a:pt x="83" y="134"/>
                  </a:cubicBezTo>
                  <a:cubicBezTo>
                    <a:pt x="84" y="126"/>
                    <a:pt x="85" y="117"/>
                    <a:pt x="86" y="110"/>
                  </a:cubicBezTo>
                  <a:cubicBezTo>
                    <a:pt x="88" y="103"/>
                    <a:pt x="90" y="95"/>
                    <a:pt x="92" y="88"/>
                  </a:cubicBezTo>
                  <a:cubicBezTo>
                    <a:pt x="93" y="84"/>
                    <a:pt x="94" y="80"/>
                    <a:pt x="95" y="77"/>
                  </a:cubicBezTo>
                  <a:cubicBezTo>
                    <a:pt x="96" y="74"/>
                    <a:pt x="96" y="74"/>
                    <a:pt x="96" y="74"/>
                  </a:cubicBezTo>
                  <a:cubicBezTo>
                    <a:pt x="97" y="71"/>
                    <a:pt x="97" y="71"/>
                    <a:pt x="97" y="71"/>
                  </a:cubicBezTo>
                  <a:cubicBezTo>
                    <a:pt x="97" y="69"/>
                    <a:pt x="97" y="69"/>
                    <a:pt x="97" y="69"/>
                  </a:cubicBezTo>
                  <a:cubicBezTo>
                    <a:pt x="98" y="68"/>
                    <a:pt x="98" y="67"/>
                    <a:pt x="98" y="66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99" y="63"/>
                    <a:pt x="99" y="63"/>
                    <a:pt x="99" y="63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99" y="60"/>
                    <a:pt x="99" y="60"/>
                    <a:pt x="99" y="60"/>
                  </a:cubicBezTo>
                  <a:cubicBezTo>
                    <a:pt x="99" y="58"/>
                    <a:pt x="99" y="56"/>
                    <a:pt x="98" y="54"/>
                  </a:cubicBezTo>
                  <a:cubicBezTo>
                    <a:pt x="97" y="52"/>
                    <a:pt x="96" y="50"/>
                    <a:pt x="95" y="49"/>
                  </a:cubicBezTo>
                  <a:cubicBezTo>
                    <a:pt x="93" y="47"/>
                    <a:pt x="92" y="46"/>
                    <a:pt x="90" y="45"/>
                  </a:cubicBezTo>
                  <a:cubicBezTo>
                    <a:pt x="87" y="43"/>
                    <a:pt x="84" y="43"/>
                    <a:pt x="81" y="42"/>
                  </a:cubicBezTo>
                  <a:cubicBezTo>
                    <a:pt x="80" y="42"/>
                    <a:pt x="80" y="42"/>
                    <a:pt x="80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7" y="34"/>
                    <a:pt x="96" y="31"/>
                    <a:pt x="105" y="28"/>
                  </a:cubicBezTo>
                  <a:cubicBezTo>
                    <a:pt x="110" y="27"/>
                    <a:pt x="115" y="25"/>
                    <a:pt x="120" y="24"/>
                  </a:cubicBezTo>
                  <a:cubicBezTo>
                    <a:pt x="125" y="22"/>
                    <a:pt x="125" y="22"/>
                    <a:pt x="125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32" y="20"/>
                    <a:pt x="132" y="20"/>
                    <a:pt x="132" y="20"/>
                  </a:cubicBezTo>
                  <a:cubicBezTo>
                    <a:pt x="133" y="20"/>
                    <a:pt x="134" y="20"/>
                    <a:pt x="135" y="20"/>
                  </a:cubicBezTo>
                  <a:cubicBezTo>
                    <a:pt x="135" y="20"/>
                    <a:pt x="135" y="20"/>
                    <a:pt x="136" y="20"/>
                  </a:cubicBezTo>
                  <a:cubicBezTo>
                    <a:pt x="140" y="19"/>
                    <a:pt x="140" y="19"/>
                    <a:pt x="140" y="19"/>
                  </a:cubicBezTo>
                  <a:cubicBezTo>
                    <a:pt x="141" y="19"/>
                    <a:pt x="141" y="19"/>
                    <a:pt x="142" y="19"/>
                  </a:cubicBezTo>
                  <a:cubicBezTo>
                    <a:pt x="144" y="18"/>
                    <a:pt x="144" y="18"/>
                    <a:pt x="144" y="18"/>
                  </a:cubicBezTo>
                  <a:cubicBezTo>
                    <a:pt x="146" y="18"/>
                    <a:pt x="148" y="18"/>
                    <a:pt x="150" y="18"/>
                  </a:cubicBezTo>
                  <a:cubicBezTo>
                    <a:pt x="153" y="17"/>
                    <a:pt x="153" y="17"/>
                    <a:pt x="153" y="17"/>
                  </a:cubicBezTo>
                  <a:cubicBezTo>
                    <a:pt x="152" y="21"/>
                    <a:pt x="152" y="21"/>
                    <a:pt x="152" y="21"/>
                  </a:cubicBezTo>
                  <a:cubicBezTo>
                    <a:pt x="152" y="23"/>
                    <a:pt x="152" y="25"/>
                    <a:pt x="151" y="27"/>
                  </a:cubicBezTo>
                  <a:cubicBezTo>
                    <a:pt x="151" y="29"/>
                    <a:pt x="150" y="31"/>
                    <a:pt x="149" y="33"/>
                  </a:cubicBezTo>
                  <a:cubicBezTo>
                    <a:pt x="149" y="36"/>
                    <a:pt x="148" y="38"/>
                    <a:pt x="147" y="40"/>
                  </a:cubicBezTo>
                  <a:cubicBezTo>
                    <a:pt x="144" y="46"/>
                    <a:pt x="142" y="52"/>
                    <a:pt x="139" y="57"/>
                  </a:cubicBezTo>
                  <a:cubicBezTo>
                    <a:pt x="135" y="65"/>
                    <a:pt x="135" y="65"/>
                    <a:pt x="135" y="65"/>
                  </a:cubicBezTo>
                  <a:cubicBezTo>
                    <a:pt x="134" y="69"/>
                    <a:pt x="132" y="72"/>
                    <a:pt x="131" y="75"/>
                  </a:cubicBezTo>
                  <a:cubicBezTo>
                    <a:pt x="129" y="79"/>
                    <a:pt x="128" y="82"/>
                    <a:pt x="127" y="85"/>
                  </a:cubicBezTo>
                  <a:cubicBezTo>
                    <a:pt x="126" y="88"/>
                    <a:pt x="125" y="92"/>
                    <a:pt x="124" y="96"/>
                  </a:cubicBezTo>
                  <a:cubicBezTo>
                    <a:pt x="124" y="98"/>
                    <a:pt x="124" y="100"/>
                    <a:pt x="124" y="101"/>
                  </a:cubicBezTo>
                  <a:cubicBezTo>
                    <a:pt x="125" y="103"/>
                    <a:pt x="125" y="105"/>
                    <a:pt x="126" y="107"/>
                  </a:cubicBezTo>
                  <a:cubicBezTo>
                    <a:pt x="127" y="108"/>
                    <a:pt x="129" y="109"/>
                    <a:pt x="130" y="110"/>
                  </a:cubicBezTo>
                  <a:cubicBezTo>
                    <a:pt x="129" y="109"/>
                    <a:pt x="128" y="108"/>
                    <a:pt x="127" y="106"/>
                  </a:cubicBezTo>
                  <a:cubicBezTo>
                    <a:pt x="126" y="103"/>
                    <a:pt x="126" y="100"/>
                    <a:pt x="127" y="96"/>
                  </a:cubicBezTo>
                  <a:cubicBezTo>
                    <a:pt x="129" y="89"/>
                    <a:pt x="133" y="83"/>
                    <a:pt x="136" y="78"/>
                  </a:cubicBezTo>
                  <a:cubicBezTo>
                    <a:pt x="140" y="72"/>
                    <a:pt x="145" y="67"/>
                    <a:pt x="149" y="62"/>
                  </a:cubicBezTo>
                  <a:cubicBezTo>
                    <a:pt x="151" y="59"/>
                    <a:pt x="151" y="59"/>
                    <a:pt x="151" y="59"/>
                  </a:cubicBezTo>
                  <a:cubicBezTo>
                    <a:pt x="154" y="55"/>
                    <a:pt x="157" y="52"/>
                    <a:pt x="160" y="48"/>
                  </a:cubicBezTo>
                  <a:cubicBezTo>
                    <a:pt x="161" y="47"/>
                    <a:pt x="163" y="44"/>
                    <a:pt x="165" y="42"/>
                  </a:cubicBezTo>
                  <a:cubicBezTo>
                    <a:pt x="167" y="39"/>
                    <a:pt x="168" y="37"/>
                    <a:pt x="169" y="35"/>
                  </a:cubicBezTo>
                  <a:cubicBezTo>
                    <a:pt x="172" y="31"/>
                    <a:pt x="174" y="27"/>
                    <a:pt x="176" y="23"/>
                  </a:cubicBezTo>
                  <a:cubicBezTo>
                    <a:pt x="177" y="22"/>
                    <a:pt x="177" y="20"/>
                    <a:pt x="178" y="18"/>
                  </a:cubicBezTo>
                  <a:cubicBezTo>
                    <a:pt x="178" y="16"/>
                    <a:pt x="178" y="16"/>
                    <a:pt x="178" y="16"/>
                  </a:cubicBezTo>
                  <a:cubicBezTo>
                    <a:pt x="180" y="16"/>
                    <a:pt x="180" y="16"/>
                    <a:pt x="180" y="16"/>
                  </a:cubicBezTo>
                  <a:cubicBezTo>
                    <a:pt x="185" y="16"/>
                    <a:pt x="189" y="16"/>
                    <a:pt x="193" y="16"/>
                  </a:cubicBezTo>
                  <a:cubicBezTo>
                    <a:pt x="195" y="16"/>
                    <a:pt x="197" y="16"/>
                    <a:pt x="199" y="16"/>
                  </a:cubicBezTo>
                  <a:cubicBezTo>
                    <a:pt x="199" y="16"/>
                    <a:pt x="199" y="16"/>
                    <a:pt x="199" y="16"/>
                  </a:cubicBezTo>
                  <a:cubicBezTo>
                    <a:pt x="203" y="16"/>
                    <a:pt x="207" y="16"/>
                    <a:pt x="210" y="16"/>
                  </a:cubicBezTo>
                  <a:cubicBezTo>
                    <a:pt x="212" y="16"/>
                    <a:pt x="213" y="16"/>
                    <a:pt x="215" y="16"/>
                  </a:cubicBezTo>
                  <a:cubicBezTo>
                    <a:pt x="221" y="17"/>
                    <a:pt x="226" y="17"/>
                    <a:pt x="231" y="17"/>
                  </a:cubicBezTo>
                  <a:cubicBezTo>
                    <a:pt x="233" y="17"/>
                    <a:pt x="234" y="17"/>
                    <a:pt x="236" y="18"/>
                  </a:cubicBezTo>
                  <a:cubicBezTo>
                    <a:pt x="240" y="18"/>
                    <a:pt x="243" y="18"/>
                    <a:pt x="247" y="18"/>
                  </a:cubicBezTo>
                  <a:cubicBezTo>
                    <a:pt x="248" y="18"/>
                    <a:pt x="249" y="19"/>
                    <a:pt x="250" y="19"/>
                  </a:cubicBezTo>
                  <a:cubicBezTo>
                    <a:pt x="251" y="19"/>
                    <a:pt x="253" y="19"/>
                    <a:pt x="255" y="19"/>
                  </a:cubicBezTo>
                  <a:cubicBezTo>
                    <a:pt x="262" y="20"/>
                    <a:pt x="262" y="20"/>
                    <a:pt x="262" y="20"/>
                  </a:cubicBezTo>
                  <a:cubicBezTo>
                    <a:pt x="265" y="20"/>
                    <a:pt x="268" y="21"/>
                    <a:pt x="270" y="21"/>
                  </a:cubicBezTo>
                  <a:cubicBezTo>
                    <a:pt x="270" y="21"/>
                    <a:pt x="270" y="21"/>
                    <a:pt x="270" y="21"/>
                  </a:cubicBezTo>
                  <a:cubicBezTo>
                    <a:pt x="271" y="21"/>
                    <a:pt x="272" y="21"/>
                    <a:pt x="273" y="21"/>
                  </a:cubicBezTo>
                  <a:cubicBezTo>
                    <a:pt x="275" y="22"/>
                    <a:pt x="277" y="22"/>
                    <a:pt x="278" y="22"/>
                  </a:cubicBezTo>
                  <a:cubicBezTo>
                    <a:pt x="286" y="23"/>
                    <a:pt x="286" y="23"/>
                    <a:pt x="286" y="23"/>
                  </a:cubicBezTo>
                  <a:cubicBezTo>
                    <a:pt x="287" y="24"/>
                    <a:pt x="288" y="24"/>
                    <a:pt x="290" y="24"/>
                  </a:cubicBezTo>
                  <a:cubicBezTo>
                    <a:pt x="297" y="26"/>
                    <a:pt x="297" y="26"/>
                    <a:pt x="297" y="26"/>
                  </a:cubicBezTo>
                  <a:cubicBezTo>
                    <a:pt x="302" y="27"/>
                    <a:pt x="302" y="27"/>
                    <a:pt x="302" y="27"/>
                  </a:cubicBezTo>
                  <a:cubicBezTo>
                    <a:pt x="303" y="27"/>
                    <a:pt x="304" y="27"/>
                    <a:pt x="305" y="27"/>
                  </a:cubicBezTo>
                  <a:cubicBezTo>
                    <a:pt x="305" y="27"/>
                    <a:pt x="306" y="27"/>
                    <a:pt x="306" y="27"/>
                  </a:cubicBezTo>
                  <a:cubicBezTo>
                    <a:pt x="307" y="27"/>
                    <a:pt x="309" y="27"/>
                    <a:pt x="310" y="27"/>
                  </a:cubicBezTo>
                  <a:cubicBezTo>
                    <a:pt x="310" y="28"/>
                    <a:pt x="311" y="28"/>
                    <a:pt x="311" y="28"/>
                  </a:cubicBezTo>
                  <a:cubicBezTo>
                    <a:pt x="312" y="28"/>
                    <a:pt x="312" y="27"/>
                    <a:pt x="313" y="27"/>
                  </a:cubicBezTo>
                  <a:cubicBezTo>
                    <a:pt x="314" y="27"/>
                    <a:pt x="314" y="27"/>
                    <a:pt x="314" y="27"/>
                  </a:cubicBezTo>
                  <a:cubicBezTo>
                    <a:pt x="314" y="27"/>
                    <a:pt x="314" y="27"/>
                    <a:pt x="314" y="27"/>
                  </a:cubicBezTo>
                  <a:cubicBezTo>
                    <a:pt x="315" y="27"/>
                    <a:pt x="315" y="27"/>
                    <a:pt x="316" y="27"/>
                  </a:cubicBezTo>
                  <a:cubicBezTo>
                    <a:pt x="317" y="27"/>
                    <a:pt x="318" y="27"/>
                    <a:pt x="319" y="26"/>
                  </a:cubicBezTo>
                  <a:cubicBezTo>
                    <a:pt x="319" y="26"/>
                    <a:pt x="319" y="26"/>
                    <a:pt x="319" y="26"/>
                  </a:cubicBezTo>
                  <a:cubicBezTo>
                    <a:pt x="320" y="26"/>
                    <a:pt x="320" y="26"/>
                    <a:pt x="320" y="26"/>
                  </a:cubicBezTo>
                  <a:cubicBezTo>
                    <a:pt x="321" y="26"/>
                    <a:pt x="321" y="26"/>
                    <a:pt x="321" y="26"/>
                  </a:cubicBezTo>
                  <a:cubicBezTo>
                    <a:pt x="322" y="25"/>
                    <a:pt x="323" y="25"/>
                    <a:pt x="324" y="24"/>
                  </a:cubicBezTo>
                  <a:cubicBezTo>
                    <a:pt x="324" y="24"/>
                    <a:pt x="324" y="24"/>
                    <a:pt x="324" y="24"/>
                  </a:cubicBezTo>
                  <a:cubicBezTo>
                    <a:pt x="325" y="24"/>
                    <a:pt x="326" y="23"/>
                    <a:pt x="326" y="23"/>
                  </a:cubicBezTo>
                  <a:cubicBezTo>
                    <a:pt x="327" y="22"/>
                    <a:pt x="328" y="22"/>
                    <a:pt x="329" y="21"/>
                  </a:cubicBezTo>
                  <a:cubicBezTo>
                    <a:pt x="329" y="20"/>
                    <a:pt x="330" y="20"/>
                    <a:pt x="330" y="19"/>
                  </a:cubicBezTo>
                  <a:cubicBezTo>
                    <a:pt x="331" y="19"/>
                    <a:pt x="331" y="19"/>
                    <a:pt x="331" y="19"/>
                  </a:cubicBezTo>
                  <a:cubicBezTo>
                    <a:pt x="333" y="16"/>
                    <a:pt x="334" y="13"/>
                    <a:pt x="335" y="9"/>
                  </a:cubicBezTo>
                  <a:cubicBezTo>
                    <a:pt x="335" y="7"/>
                    <a:pt x="336" y="5"/>
                    <a:pt x="336" y="3"/>
                  </a:cubicBezTo>
                  <a:cubicBezTo>
                    <a:pt x="336" y="0"/>
                    <a:pt x="336" y="0"/>
                    <a:pt x="336" y="0"/>
                  </a:cubicBezTo>
                  <a:cubicBezTo>
                    <a:pt x="339" y="0"/>
                    <a:pt x="339" y="0"/>
                    <a:pt x="339" y="0"/>
                  </a:cubicBezTo>
                  <a:cubicBezTo>
                    <a:pt x="347" y="1"/>
                    <a:pt x="354" y="3"/>
                    <a:pt x="361" y="6"/>
                  </a:cubicBezTo>
                  <a:cubicBezTo>
                    <a:pt x="367" y="8"/>
                    <a:pt x="372" y="11"/>
                    <a:pt x="377" y="14"/>
                  </a:cubicBezTo>
                  <a:cubicBezTo>
                    <a:pt x="382" y="18"/>
                    <a:pt x="388" y="22"/>
                    <a:pt x="392" y="27"/>
                  </a:cubicBezTo>
                  <a:cubicBezTo>
                    <a:pt x="397" y="33"/>
                    <a:pt x="401" y="39"/>
                    <a:pt x="405" y="47"/>
                  </a:cubicBezTo>
                  <a:cubicBezTo>
                    <a:pt x="408" y="54"/>
                    <a:pt x="411" y="62"/>
                    <a:pt x="412" y="71"/>
                  </a:cubicBezTo>
                  <a:cubicBezTo>
                    <a:pt x="413" y="78"/>
                    <a:pt x="413" y="78"/>
                    <a:pt x="413" y="78"/>
                  </a:cubicBezTo>
                  <a:cubicBezTo>
                    <a:pt x="414" y="85"/>
                    <a:pt x="414" y="85"/>
                    <a:pt x="414" y="85"/>
                  </a:cubicBezTo>
                  <a:cubicBezTo>
                    <a:pt x="415" y="100"/>
                    <a:pt x="415" y="100"/>
                    <a:pt x="415" y="100"/>
                  </a:cubicBezTo>
                  <a:cubicBezTo>
                    <a:pt x="416" y="104"/>
                    <a:pt x="416" y="109"/>
                    <a:pt x="416" y="115"/>
                  </a:cubicBezTo>
                  <a:cubicBezTo>
                    <a:pt x="418" y="130"/>
                    <a:pt x="418" y="130"/>
                    <a:pt x="418" y="130"/>
                  </a:cubicBezTo>
                  <a:cubicBezTo>
                    <a:pt x="418" y="141"/>
                    <a:pt x="419" y="151"/>
                    <a:pt x="420" y="162"/>
                  </a:cubicBezTo>
                  <a:cubicBezTo>
                    <a:pt x="420" y="174"/>
                    <a:pt x="420" y="185"/>
                    <a:pt x="420" y="196"/>
                  </a:cubicBezTo>
                  <a:cubicBezTo>
                    <a:pt x="420" y="200"/>
                    <a:pt x="420" y="205"/>
                    <a:pt x="419" y="209"/>
                  </a:cubicBezTo>
                  <a:cubicBezTo>
                    <a:pt x="419" y="213"/>
                    <a:pt x="419" y="213"/>
                    <a:pt x="419" y="213"/>
                  </a:cubicBezTo>
                  <a:cubicBezTo>
                    <a:pt x="419" y="214"/>
                    <a:pt x="419" y="216"/>
                    <a:pt x="419" y="218"/>
                  </a:cubicBezTo>
                  <a:cubicBezTo>
                    <a:pt x="419" y="219"/>
                    <a:pt x="419" y="220"/>
                    <a:pt x="419" y="221"/>
                  </a:cubicBezTo>
                  <a:cubicBezTo>
                    <a:pt x="418" y="225"/>
                    <a:pt x="418" y="225"/>
                    <a:pt x="418" y="225"/>
                  </a:cubicBezTo>
                  <a:cubicBezTo>
                    <a:pt x="417" y="236"/>
                    <a:pt x="417" y="236"/>
                    <a:pt x="417" y="236"/>
                  </a:cubicBezTo>
                  <a:cubicBezTo>
                    <a:pt x="415" y="246"/>
                    <a:pt x="415" y="246"/>
                    <a:pt x="415" y="246"/>
                  </a:cubicBezTo>
                  <a:cubicBezTo>
                    <a:pt x="413" y="257"/>
                    <a:pt x="413" y="257"/>
                    <a:pt x="413" y="257"/>
                  </a:cubicBezTo>
                  <a:cubicBezTo>
                    <a:pt x="412" y="259"/>
                    <a:pt x="412" y="259"/>
                    <a:pt x="412" y="259"/>
                  </a:cubicBezTo>
                  <a:cubicBezTo>
                    <a:pt x="411" y="263"/>
                    <a:pt x="411" y="263"/>
                    <a:pt x="411" y="263"/>
                  </a:cubicBezTo>
                  <a:cubicBezTo>
                    <a:pt x="411" y="263"/>
                    <a:pt x="410" y="263"/>
                    <a:pt x="410" y="264"/>
                  </a:cubicBezTo>
                  <a:cubicBezTo>
                    <a:pt x="410" y="265"/>
                    <a:pt x="410" y="266"/>
                    <a:pt x="409" y="267"/>
                  </a:cubicBezTo>
                  <a:cubicBezTo>
                    <a:pt x="408" y="270"/>
                    <a:pt x="408" y="270"/>
                    <a:pt x="408" y="270"/>
                  </a:cubicBezTo>
                  <a:cubicBezTo>
                    <a:pt x="406" y="275"/>
                    <a:pt x="406" y="275"/>
                    <a:pt x="406" y="275"/>
                  </a:cubicBezTo>
                  <a:cubicBezTo>
                    <a:pt x="404" y="279"/>
                    <a:pt x="404" y="279"/>
                    <a:pt x="404" y="279"/>
                  </a:cubicBezTo>
                  <a:cubicBezTo>
                    <a:pt x="404" y="279"/>
                    <a:pt x="404" y="280"/>
                    <a:pt x="404" y="280"/>
                  </a:cubicBezTo>
                  <a:cubicBezTo>
                    <a:pt x="403" y="282"/>
                    <a:pt x="403" y="282"/>
                    <a:pt x="403" y="282"/>
                  </a:cubicBezTo>
                  <a:cubicBezTo>
                    <a:pt x="402" y="283"/>
                    <a:pt x="402" y="284"/>
                    <a:pt x="401" y="284"/>
                  </a:cubicBezTo>
                  <a:cubicBezTo>
                    <a:pt x="401" y="285"/>
                    <a:pt x="401" y="285"/>
                    <a:pt x="401" y="285"/>
                  </a:cubicBezTo>
                  <a:cubicBezTo>
                    <a:pt x="400" y="286"/>
                    <a:pt x="400" y="287"/>
                    <a:pt x="399" y="288"/>
                  </a:cubicBezTo>
                  <a:cubicBezTo>
                    <a:pt x="399" y="288"/>
                    <a:pt x="399" y="288"/>
                    <a:pt x="399" y="288"/>
                  </a:cubicBezTo>
                  <a:cubicBezTo>
                    <a:pt x="398" y="289"/>
                    <a:pt x="397" y="290"/>
                    <a:pt x="397" y="291"/>
                  </a:cubicBezTo>
                  <a:cubicBezTo>
                    <a:pt x="396" y="292"/>
                    <a:pt x="396" y="292"/>
                    <a:pt x="396" y="292"/>
                  </a:cubicBezTo>
                  <a:cubicBezTo>
                    <a:pt x="390" y="300"/>
                    <a:pt x="382" y="306"/>
                    <a:pt x="372" y="311"/>
                  </a:cubicBezTo>
                  <a:cubicBezTo>
                    <a:pt x="367" y="314"/>
                    <a:pt x="362" y="316"/>
                    <a:pt x="356" y="317"/>
                  </a:cubicBezTo>
                  <a:cubicBezTo>
                    <a:pt x="351" y="319"/>
                    <a:pt x="345" y="321"/>
                    <a:pt x="339" y="322"/>
                  </a:cubicBezTo>
                  <a:cubicBezTo>
                    <a:pt x="333" y="323"/>
                    <a:pt x="327" y="325"/>
                    <a:pt x="321" y="326"/>
                  </a:cubicBezTo>
                  <a:cubicBezTo>
                    <a:pt x="312" y="328"/>
                    <a:pt x="312" y="328"/>
                    <a:pt x="312" y="328"/>
                  </a:cubicBezTo>
                  <a:cubicBezTo>
                    <a:pt x="312" y="324"/>
                    <a:pt x="312" y="324"/>
                    <a:pt x="312" y="324"/>
                  </a:cubicBezTo>
                  <a:cubicBezTo>
                    <a:pt x="313" y="323"/>
                    <a:pt x="313" y="322"/>
                    <a:pt x="313" y="322"/>
                  </a:cubicBezTo>
                  <a:cubicBezTo>
                    <a:pt x="313" y="319"/>
                    <a:pt x="313" y="316"/>
                    <a:pt x="313" y="313"/>
                  </a:cubicBezTo>
                  <a:cubicBezTo>
                    <a:pt x="313" y="311"/>
                    <a:pt x="313" y="308"/>
                    <a:pt x="313" y="305"/>
                  </a:cubicBezTo>
                  <a:cubicBezTo>
                    <a:pt x="313" y="293"/>
                    <a:pt x="312" y="283"/>
                    <a:pt x="311" y="272"/>
                  </a:cubicBezTo>
                  <a:cubicBezTo>
                    <a:pt x="310" y="263"/>
                    <a:pt x="309" y="253"/>
                    <a:pt x="308" y="240"/>
                  </a:cubicBezTo>
                  <a:cubicBezTo>
                    <a:pt x="307" y="232"/>
                    <a:pt x="305" y="223"/>
                    <a:pt x="304" y="216"/>
                  </a:cubicBezTo>
                  <a:cubicBezTo>
                    <a:pt x="304" y="215"/>
                    <a:pt x="304" y="215"/>
                    <a:pt x="304" y="215"/>
                  </a:cubicBezTo>
                  <a:cubicBezTo>
                    <a:pt x="304" y="214"/>
                    <a:pt x="304" y="214"/>
                    <a:pt x="304" y="214"/>
                  </a:cubicBezTo>
                  <a:cubicBezTo>
                    <a:pt x="305" y="214"/>
                    <a:pt x="305" y="214"/>
                    <a:pt x="305" y="214"/>
                  </a:cubicBezTo>
                  <a:cubicBezTo>
                    <a:pt x="305" y="212"/>
                    <a:pt x="305" y="212"/>
                    <a:pt x="305" y="212"/>
                  </a:cubicBezTo>
                  <a:cubicBezTo>
                    <a:pt x="306" y="211"/>
                    <a:pt x="306" y="211"/>
                    <a:pt x="306" y="211"/>
                  </a:cubicBezTo>
                  <a:cubicBezTo>
                    <a:pt x="308" y="208"/>
                    <a:pt x="310" y="205"/>
                    <a:pt x="313" y="203"/>
                  </a:cubicBezTo>
                  <a:cubicBezTo>
                    <a:pt x="316" y="200"/>
                    <a:pt x="320" y="197"/>
                    <a:pt x="323" y="194"/>
                  </a:cubicBezTo>
                  <a:cubicBezTo>
                    <a:pt x="324" y="194"/>
                    <a:pt x="325" y="193"/>
                    <a:pt x="326" y="192"/>
                  </a:cubicBezTo>
                  <a:cubicBezTo>
                    <a:pt x="330" y="190"/>
                    <a:pt x="333" y="187"/>
                    <a:pt x="336" y="185"/>
                  </a:cubicBezTo>
                  <a:cubicBezTo>
                    <a:pt x="342" y="180"/>
                    <a:pt x="346" y="176"/>
                    <a:pt x="350" y="172"/>
                  </a:cubicBezTo>
                  <a:cubicBezTo>
                    <a:pt x="352" y="170"/>
                    <a:pt x="353" y="167"/>
                    <a:pt x="355" y="164"/>
                  </a:cubicBezTo>
                  <a:cubicBezTo>
                    <a:pt x="357" y="162"/>
                    <a:pt x="358" y="159"/>
                    <a:pt x="360" y="156"/>
                  </a:cubicBezTo>
                  <a:cubicBezTo>
                    <a:pt x="360" y="155"/>
                    <a:pt x="360" y="155"/>
                    <a:pt x="360" y="155"/>
                  </a:cubicBezTo>
                  <a:cubicBezTo>
                    <a:pt x="360" y="155"/>
                    <a:pt x="360" y="154"/>
                    <a:pt x="361" y="153"/>
                  </a:cubicBezTo>
                  <a:cubicBezTo>
                    <a:pt x="361" y="152"/>
                    <a:pt x="361" y="152"/>
                    <a:pt x="361" y="152"/>
                  </a:cubicBezTo>
                  <a:cubicBezTo>
                    <a:pt x="361" y="152"/>
                    <a:pt x="361" y="151"/>
                    <a:pt x="361" y="151"/>
                  </a:cubicBezTo>
                  <a:cubicBezTo>
                    <a:pt x="362" y="150"/>
                    <a:pt x="362" y="150"/>
                    <a:pt x="362" y="149"/>
                  </a:cubicBezTo>
                  <a:cubicBezTo>
                    <a:pt x="362" y="148"/>
                    <a:pt x="362" y="147"/>
                    <a:pt x="363" y="146"/>
                  </a:cubicBezTo>
                  <a:cubicBezTo>
                    <a:pt x="363" y="143"/>
                    <a:pt x="363" y="143"/>
                    <a:pt x="363" y="143"/>
                  </a:cubicBezTo>
                  <a:cubicBezTo>
                    <a:pt x="363" y="143"/>
                    <a:pt x="364" y="140"/>
                    <a:pt x="364" y="139"/>
                  </a:cubicBezTo>
                  <a:cubicBezTo>
                    <a:pt x="364" y="138"/>
                    <a:pt x="364" y="137"/>
                    <a:pt x="364" y="136"/>
                  </a:cubicBezTo>
                  <a:cubicBezTo>
                    <a:pt x="365" y="129"/>
                    <a:pt x="365" y="123"/>
                    <a:pt x="365" y="116"/>
                  </a:cubicBezTo>
                  <a:cubicBezTo>
                    <a:pt x="365" y="109"/>
                    <a:pt x="365" y="103"/>
                    <a:pt x="364" y="97"/>
                  </a:cubicBezTo>
                  <a:cubicBezTo>
                    <a:pt x="362" y="90"/>
                    <a:pt x="360" y="85"/>
                    <a:pt x="358" y="80"/>
                  </a:cubicBezTo>
                  <a:cubicBezTo>
                    <a:pt x="356" y="77"/>
                    <a:pt x="354" y="75"/>
                    <a:pt x="353" y="73"/>
                  </a:cubicBezTo>
                  <a:cubicBezTo>
                    <a:pt x="350" y="71"/>
                    <a:pt x="348" y="69"/>
                    <a:pt x="347" y="68"/>
                  </a:cubicBezTo>
                  <a:cubicBezTo>
                    <a:pt x="343" y="66"/>
                    <a:pt x="339" y="64"/>
                    <a:pt x="334" y="63"/>
                  </a:cubicBezTo>
                  <a:cubicBezTo>
                    <a:pt x="332" y="63"/>
                    <a:pt x="330" y="62"/>
                    <a:pt x="328" y="62"/>
                  </a:cubicBezTo>
                  <a:cubicBezTo>
                    <a:pt x="330" y="62"/>
                    <a:pt x="332" y="63"/>
                    <a:pt x="334" y="63"/>
                  </a:cubicBezTo>
                  <a:cubicBezTo>
                    <a:pt x="339" y="64"/>
                    <a:pt x="343" y="66"/>
                    <a:pt x="346" y="68"/>
                  </a:cubicBezTo>
                  <a:cubicBezTo>
                    <a:pt x="348" y="70"/>
                    <a:pt x="350" y="71"/>
                    <a:pt x="352" y="73"/>
                  </a:cubicBezTo>
                  <a:cubicBezTo>
                    <a:pt x="354" y="75"/>
                    <a:pt x="356" y="78"/>
                    <a:pt x="357" y="80"/>
                  </a:cubicBezTo>
                  <a:cubicBezTo>
                    <a:pt x="360" y="85"/>
                    <a:pt x="362" y="90"/>
                    <a:pt x="363" y="97"/>
                  </a:cubicBezTo>
                  <a:cubicBezTo>
                    <a:pt x="364" y="103"/>
                    <a:pt x="364" y="109"/>
                    <a:pt x="364" y="116"/>
                  </a:cubicBezTo>
                  <a:cubicBezTo>
                    <a:pt x="364" y="122"/>
                    <a:pt x="364" y="129"/>
                    <a:pt x="363" y="136"/>
                  </a:cubicBezTo>
                  <a:cubicBezTo>
                    <a:pt x="362" y="142"/>
                    <a:pt x="361" y="149"/>
                    <a:pt x="358" y="155"/>
                  </a:cubicBezTo>
                  <a:cubicBezTo>
                    <a:pt x="357" y="158"/>
                    <a:pt x="355" y="161"/>
                    <a:pt x="354" y="163"/>
                  </a:cubicBezTo>
                  <a:cubicBezTo>
                    <a:pt x="352" y="166"/>
                    <a:pt x="350" y="169"/>
                    <a:pt x="348" y="171"/>
                  </a:cubicBezTo>
                  <a:cubicBezTo>
                    <a:pt x="344" y="175"/>
                    <a:pt x="340" y="178"/>
                    <a:pt x="335" y="183"/>
                  </a:cubicBezTo>
                  <a:cubicBezTo>
                    <a:pt x="331" y="185"/>
                    <a:pt x="328" y="188"/>
                    <a:pt x="325" y="190"/>
                  </a:cubicBezTo>
                  <a:cubicBezTo>
                    <a:pt x="324" y="191"/>
                    <a:pt x="323" y="191"/>
                    <a:pt x="322" y="192"/>
                  </a:cubicBezTo>
                  <a:cubicBezTo>
                    <a:pt x="317" y="195"/>
                    <a:pt x="314" y="198"/>
                    <a:pt x="311" y="201"/>
                  </a:cubicBezTo>
                  <a:cubicBezTo>
                    <a:pt x="309" y="202"/>
                    <a:pt x="308" y="203"/>
                    <a:pt x="307" y="205"/>
                  </a:cubicBezTo>
                  <a:cubicBezTo>
                    <a:pt x="303" y="209"/>
                    <a:pt x="303" y="209"/>
                    <a:pt x="303" y="209"/>
                  </a:cubicBezTo>
                  <a:cubicBezTo>
                    <a:pt x="302" y="203"/>
                    <a:pt x="302" y="203"/>
                    <a:pt x="302" y="203"/>
                  </a:cubicBezTo>
                  <a:cubicBezTo>
                    <a:pt x="301" y="194"/>
                    <a:pt x="299" y="185"/>
                    <a:pt x="297" y="176"/>
                  </a:cubicBezTo>
                  <a:cubicBezTo>
                    <a:pt x="295" y="165"/>
                    <a:pt x="292" y="155"/>
                    <a:pt x="289" y="145"/>
                  </a:cubicBezTo>
                  <a:cubicBezTo>
                    <a:pt x="287" y="139"/>
                    <a:pt x="285" y="134"/>
                    <a:pt x="283" y="130"/>
                  </a:cubicBezTo>
                  <a:cubicBezTo>
                    <a:pt x="282" y="128"/>
                    <a:pt x="281" y="126"/>
                    <a:pt x="279" y="123"/>
                  </a:cubicBezTo>
                  <a:cubicBezTo>
                    <a:pt x="278" y="122"/>
                    <a:pt x="277" y="121"/>
                    <a:pt x="276" y="120"/>
                  </a:cubicBezTo>
                  <a:cubicBezTo>
                    <a:pt x="275" y="120"/>
                    <a:pt x="275" y="120"/>
                    <a:pt x="275" y="120"/>
                  </a:cubicBezTo>
                  <a:cubicBezTo>
                    <a:pt x="275" y="120"/>
                    <a:pt x="275" y="120"/>
                    <a:pt x="275" y="120"/>
                  </a:cubicBezTo>
                  <a:cubicBezTo>
                    <a:pt x="275" y="120"/>
                    <a:pt x="275" y="120"/>
                    <a:pt x="276" y="121"/>
                  </a:cubicBezTo>
                  <a:cubicBezTo>
                    <a:pt x="276" y="121"/>
                    <a:pt x="277" y="122"/>
                    <a:pt x="278" y="124"/>
                  </a:cubicBezTo>
                  <a:cubicBezTo>
                    <a:pt x="280" y="126"/>
                    <a:pt x="281" y="128"/>
                    <a:pt x="282" y="131"/>
                  </a:cubicBezTo>
                  <a:cubicBezTo>
                    <a:pt x="284" y="136"/>
                    <a:pt x="286" y="142"/>
                    <a:pt x="287" y="146"/>
                  </a:cubicBezTo>
                  <a:cubicBezTo>
                    <a:pt x="290" y="156"/>
                    <a:pt x="292" y="167"/>
                    <a:pt x="293" y="177"/>
                  </a:cubicBezTo>
                  <a:cubicBezTo>
                    <a:pt x="295" y="187"/>
                    <a:pt x="296" y="197"/>
                    <a:pt x="297" y="209"/>
                  </a:cubicBezTo>
                  <a:cubicBezTo>
                    <a:pt x="299" y="220"/>
                    <a:pt x="300" y="231"/>
                    <a:pt x="300" y="241"/>
                  </a:cubicBezTo>
                  <a:cubicBezTo>
                    <a:pt x="301" y="250"/>
                    <a:pt x="302" y="260"/>
                    <a:pt x="303" y="273"/>
                  </a:cubicBezTo>
                  <a:cubicBezTo>
                    <a:pt x="303" y="283"/>
                    <a:pt x="304" y="294"/>
                    <a:pt x="304" y="305"/>
                  </a:cubicBezTo>
                  <a:cubicBezTo>
                    <a:pt x="304" y="308"/>
                    <a:pt x="304" y="310"/>
                    <a:pt x="304" y="313"/>
                  </a:cubicBezTo>
                  <a:cubicBezTo>
                    <a:pt x="303" y="316"/>
                    <a:pt x="303" y="318"/>
                    <a:pt x="303" y="320"/>
                  </a:cubicBezTo>
                  <a:cubicBezTo>
                    <a:pt x="302" y="323"/>
                    <a:pt x="302" y="325"/>
                    <a:pt x="301" y="327"/>
                  </a:cubicBezTo>
                  <a:cubicBezTo>
                    <a:pt x="300" y="328"/>
                    <a:pt x="300" y="329"/>
                    <a:pt x="299" y="330"/>
                  </a:cubicBezTo>
                  <a:cubicBezTo>
                    <a:pt x="298" y="331"/>
                    <a:pt x="298" y="331"/>
                    <a:pt x="298" y="331"/>
                  </a:cubicBezTo>
                  <a:cubicBezTo>
                    <a:pt x="298" y="331"/>
                    <a:pt x="295" y="332"/>
                    <a:pt x="295" y="332"/>
                  </a:cubicBezTo>
                  <a:cubicBezTo>
                    <a:pt x="286" y="334"/>
                    <a:pt x="286" y="334"/>
                    <a:pt x="286" y="334"/>
                  </a:cubicBezTo>
                  <a:cubicBezTo>
                    <a:pt x="277" y="336"/>
                    <a:pt x="277" y="336"/>
                    <a:pt x="277" y="336"/>
                  </a:cubicBezTo>
                  <a:cubicBezTo>
                    <a:pt x="269" y="338"/>
                    <a:pt x="269" y="338"/>
                    <a:pt x="269" y="338"/>
                  </a:cubicBezTo>
                  <a:cubicBezTo>
                    <a:pt x="260" y="340"/>
                    <a:pt x="252" y="342"/>
                    <a:pt x="244" y="344"/>
                  </a:cubicBezTo>
                  <a:cubicBezTo>
                    <a:pt x="235" y="346"/>
                    <a:pt x="235" y="346"/>
                    <a:pt x="235" y="346"/>
                  </a:cubicBezTo>
                  <a:cubicBezTo>
                    <a:pt x="228" y="348"/>
                    <a:pt x="228" y="348"/>
                    <a:pt x="228" y="348"/>
                  </a:cubicBezTo>
                  <a:lnTo>
                    <a:pt x="227" y="348"/>
                  </a:lnTo>
                  <a:close/>
                  <a:moveTo>
                    <a:pt x="193" y="139"/>
                  </a:moveTo>
                  <a:cubicBezTo>
                    <a:pt x="194" y="139"/>
                    <a:pt x="194" y="139"/>
                    <a:pt x="194" y="139"/>
                  </a:cubicBezTo>
                  <a:cubicBezTo>
                    <a:pt x="197" y="139"/>
                    <a:pt x="197" y="139"/>
                    <a:pt x="197" y="139"/>
                  </a:cubicBezTo>
                  <a:cubicBezTo>
                    <a:pt x="197" y="139"/>
                    <a:pt x="198" y="139"/>
                    <a:pt x="198" y="139"/>
                  </a:cubicBezTo>
                  <a:cubicBezTo>
                    <a:pt x="201" y="138"/>
                    <a:pt x="201" y="138"/>
                    <a:pt x="201" y="138"/>
                  </a:cubicBezTo>
                  <a:cubicBezTo>
                    <a:pt x="202" y="138"/>
                    <a:pt x="203" y="138"/>
                    <a:pt x="204" y="138"/>
                  </a:cubicBezTo>
                  <a:cubicBezTo>
                    <a:pt x="205" y="138"/>
                    <a:pt x="205" y="137"/>
                    <a:pt x="206" y="137"/>
                  </a:cubicBezTo>
                  <a:cubicBezTo>
                    <a:pt x="206" y="137"/>
                    <a:pt x="207" y="137"/>
                    <a:pt x="208" y="137"/>
                  </a:cubicBezTo>
                  <a:cubicBezTo>
                    <a:pt x="210" y="136"/>
                    <a:pt x="210" y="136"/>
                    <a:pt x="210" y="136"/>
                  </a:cubicBezTo>
                  <a:cubicBezTo>
                    <a:pt x="215" y="134"/>
                    <a:pt x="220" y="132"/>
                    <a:pt x="224" y="131"/>
                  </a:cubicBezTo>
                  <a:cubicBezTo>
                    <a:pt x="227" y="129"/>
                    <a:pt x="231" y="127"/>
                    <a:pt x="234" y="125"/>
                  </a:cubicBezTo>
                  <a:cubicBezTo>
                    <a:pt x="236" y="124"/>
                    <a:pt x="239" y="122"/>
                    <a:pt x="240" y="121"/>
                  </a:cubicBezTo>
                  <a:cubicBezTo>
                    <a:pt x="240" y="121"/>
                    <a:pt x="240" y="121"/>
                    <a:pt x="240" y="121"/>
                  </a:cubicBezTo>
                  <a:cubicBezTo>
                    <a:pt x="240" y="121"/>
                    <a:pt x="240" y="121"/>
                    <a:pt x="240" y="121"/>
                  </a:cubicBezTo>
                  <a:cubicBezTo>
                    <a:pt x="239" y="121"/>
                    <a:pt x="239" y="121"/>
                    <a:pt x="239" y="121"/>
                  </a:cubicBezTo>
                  <a:cubicBezTo>
                    <a:pt x="237" y="122"/>
                    <a:pt x="236" y="123"/>
                    <a:pt x="233" y="124"/>
                  </a:cubicBezTo>
                  <a:cubicBezTo>
                    <a:pt x="233" y="124"/>
                    <a:pt x="233" y="124"/>
                    <a:pt x="233" y="124"/>
                  </a:cubicBezTo>
                  <a:cubicBezTo>
                    <a:pt x="230" y="126"/>
                    <a:pt x="227" y="127"/>
                    <a:pt x="223" y="129"/>
                  </a:cubicBezTo>
                  <a:cubicBezTo>
                    <a:pt x="218" y="131"/>
                    <a:pt x="213" y="132"/>
                    <a:pt x="209" y="134"/>
                  </a:cubicBezTo>
                  <a:cubicBezTo>
                    <a:pt x="205" y="135"/>
                    <a:pt x="205" y="135"/>
                    <a:pt x="205" y="135"/>
                  </a:cubicBezTo>
                  <a:cubicBezTo>
                    <a:pt x="204" y="135"/>
                    <a:pt x="204" y="135"/>
                    <a:pt x="203" y="135"/>
                  </a:cubicBezTo>
                  <a:cubicBezTo>
                    <a:pt x="202" y="135"/>
                    <a:pt x="202" y="135"/>
                    <a:pt x="201" y="135"/>
                  </a:cubicBezTo>
                  <a:cubicBezTo>
                    <a:pt x="198" y="136"/>
                    <a:pt x="198" y="136"/>
                    <a:pt x="198" y="136"/>
                  </a:cubicBezTo>
                  <a:cubicBezTo>
                    <a:pt x="198" y="136"/>
                    <a:pt x="197" y="136"/>
                    <a:pt x="196" y="136"/>
                  </a:cubicBezTo>
                  <a:cubicBezTo>
                    <a:pt x="193" y="136"/>
                    <a:pt x="193" y="136"/>
                    <a:pt x="193" y="136"/>
                  </a:cubicBezTo>
                  <a:cubicBezTo>
                    <a:pt x="193" y="136"/>
                    <a:pt x="193" y="136"/>
                    <a:pt x="193" y="136"/>
                  </a:cubicBezTo>
                  <a:cubicBezTo>
                    <a:pt x="192" y="136"/>
                    <a:pt x="192" y="136"/>
                    <a:pt x="192" y="136"/>
                  </a:cubicBezTo>
                  <a:cubicBezTo>
                    <a:pt x="185" y="136"/>
                    <a:pt x="179" y="135"/>
                    <a:pt x="173" y="133"/>
                  </a:cubicBezTo>
                  <a:cubicBezTo>
                    <a:pt x="168" y="132"/>
                    <a:pt x="164" y="131"/>
                    <a:pt x="160" y="129"/>
                  </a:cubicBezTo>
                  <a:cubicBezTo>
                    <a:pt x="164" y="132"/>
                    <a:pt x="168" y="133"/>
                    <a:pt x="172" y="135"/>
                  </a:cubicBezTo>
                  <a:cubicBezTo>
                    <a:pt x="176" y="136"/>
                    <a:pt x="179" y="137"/>
                    <a:pt x="182" y="138"/>
                  </a:cubicBezTo>
                  <a:cubicBezTo>
                    <a:pt x="183" y="138"/>
                    <a:pt x="183" y="138"/>
                    <a:pt x="183" y="138"/>
                  </a:cubicBezTo>
                  <a:cubicBezTo>
                    <a:pt x="184" y="138"/>
                    <a:pt x="186" y="138"/>
                    <a:pt x="187" y="139"/>
                  </a:cubicBezTo>
                  <a:cubicBezTo>
                    <a:pt x="189" y="139"/>
                    <a:pt x="189" y="139"/>
                    <a:pt x="189" y="139"/>
                  </a:cubicBezTo>
                  <a:lnTo>
                    <a:pt x="193" y="13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4185292" y="4590913"/>
              <a:ext cx="2046253" cy="1291464"/>
            </a:xfrm>
            <a:custGeom>
              <a:avLst/>
              <a:gdLst>
                <a:gd name="T0" fmla="*/ 5 w 1426"/>
                <a:gd name="T1" fmla="*/ 370 h 900"/>
                <a:gd name="T2" fmla="*/ 53 w 1426"/>
                <a:gd name="T3" fmla="*/ 449 h 900"/>
                <a:gd name="T4" fmla="*/ 158 w 1426"/>
                <a:gd name="T5" fmla="*/ 556 h 900"/>
                <a:gd name="T6" fmla="*/ 253 w 1426"/>
                <a:gd name="T7" fmla="*/ 683 h 900"/>
                <a:gd name="T8" fmla="*/ 348 w 1426"/>
                <a:gd name="T9" fmla="*/ 797 h 900"/>
                <a:gd name="T10" fmla="*/ 401 w 1426"/>
                <a:gd name="T11" fmla="*/ 869 h 900"/>
                <a:gd name="T12" fmla="*/ 463 w 1426"/>
                <a:gd name="T13" fmla="*/ 888 h 900"/>
                <a:gd name="T14" fmla="*/ 537 w 1426"/>
                <a:gd name="T15" fmla="*/ 900 h 900"/>
                <a:gd name="T16" fmla="*/ 632 w 1426"/>
                <a:gd name="T17" fmla="*/ 892 h 900"/>
                <a:gd name="T18" fmla="*/ 728 w 1426"/>
                <a:gd name="T19" fmla="*/ 864 h 900"/>
                <a:gd name="T20" fmla="*/ 797 w 1426"/>
                <a:gd name="T21" fmla="*/ 854 h 900"/>
                <a:gd name="T22" fmla="*/ 966 w 1426"/>
                <a:gd name="T23" fmla="*/ 826 h 900"/>
                <a:gd name="T24" fmla="*/ 1042 w 1426"/>
                <a:gd name="T25" fmla="*/ 809 h 900"/>
                <a:gd name="T26" fmla="*/ 1133 w 1426"/>
                <a:gd name="T27" fmla="*/ 766 h 900"/>
                <a:gd name="T28" fmla="*/ 1231 w 1426"/>
                <a:gd name="T29" fmla="*/ 697 h 900"/>
                <a:gd name="T30" fmla="*/ 1305 w 1426"/>
                <a:gd name="T31" fmla="*/ 640 h 900"/>
                <a:gd name="T32" fmla="*/ 1350 w 1426"/>
                <a:gd name="T33" fmla="*/ 563 h 900"/>
                <a:gd name="T34" fmla="*/ 1398 w 1426"/>
                <a:gd name="T35" fmla="*/ 449 h 900"/>
                <a:gd name="T36" fmla="*/ 1426 w 1426"/>
                <a:gd name="T37" fmla="*/ 322 h 900"/>
                <a:gd name="T38" fmla="*/ 1426 w 1426"/>
                <a:gd name="T39" fmla="*/ 246 h 900"/>
                <a:gd name="T40" fmla="*/ 1414 w 1426"/>
                <a:gd name="T41" fmla="*/ 182 h 900"/>
                <a:gd name="T42" fmla="*/ 1388 w 1426"/>
                <a:gd name="T43" fmla="*/ 146 h 900"/>
                <a:gd name="T44" fmla="*/ 1336 w 1426"/>
                <a:gd name="T45" fmla="*/ 89 h 900"/>
                <a:gd name="T46" fmla="*/ 1278 w 1426"/>
                <a:gd name="T47" fmla="*/ 46 h 900"/>
                <a:gd name="T48" fmla="*/ 1216 w 1426"/>
                <a:gd name="T49" fmla="*/ 0 h 900"/>
                <a:gd name="T50" fmla="*/ 949 w 1426"/>
                <a:gd name="T51" fmla="*/ 51 h 900"/>
                <a:gd name="T52" fmla="*/ 782 w 1426"/>
                <a:gd name="T53" fmla="*/ 98 h 900"/>
                <a:gd name="T54" fmla="*/ 673 w 1426"/>
                <a:gd name="T55" fmla="*/ 155 h 900"/>
                <a:gd name="T56" fmla="*/ 594 w 1426"/>
                <a:gd name="T57" fmla="*/ 225 h 900"/>
                <a:gd name="T58" fmla="*/ 453 w 1426"/>
                <a:gd name="T59" fmla="*/ 268 h 900"/>
                <a:gd name="T60" fmla="*/ 260 w 1426"/>
                <a:gd name="T61" fmla="*/ 337 h 900"/>
                <a:gd name="T62" fmla="*/ 0 w 1426"/>
                <a:gd name="T63" fmla="*/ 372 h 900"/>
                <a:gd name="T64" fmla="*/ 5 w 1426"/>
                <a:gd name="T65" fmla="*/ 37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26" h="900">
                  <a:moveTo>
                    <a:pt x="5" y="370"/>
                  </a:moveTo>
                  <a:lnTo>
                    <a:pt x="53" y="449"/>
                  </a:lnTo>
                  <a:lnTo>
                    <a:pt x="158" y="556"/>
                  </a:lnTo>
                  <a:lnTo>
                    <a:pt x="253" y="683"/>
                  </a:lnTo>
                  <a:lnTo>
                    <a:pt x="348" y="797"/>
                  </a:lnTo>
                  <a:lnTo>
                    <a:pt x="401" y="869"/>
                  </a:lnTo>
                  <a:lnTo>
                    <a:pt x="463" y="888"/>
                  </a:lnTo>
                  <a:lnTo>
                    <a:pt x="537" y="900"/>
                  </a:lnTo>
                  <a:lnTo>
                    <a:pt x="632" y="892"/>
                  </a:lnTo>
                  <a:lnTo>
                    <a:pt x="728" y="864"/>
                  </a:lnTo>
                  <a:lnTo>
                    <a:pt x="797" y="854"/>
                  </a:lnTo>
                  <a:lnTo>
                    <a:pt x="966" y="826"/>
                  </a:lnTo>
                  <a:lnTo>
                    <a:pt x="1042" y="809"/>
                  </a:lnTo>
                  <a:lnTo>
                    <a:pt x="1133" y="766"/>
                  </a:lnTo>
                  <a:lnTo>
                    <a:pt x="1231" y="697"/>
                  </a:lnTo>
                  <a:lnTo>
                    <a:pt x="1305" y="640"/>
                  </a:lnTo>
                  <a:lnTo>
                    <a:pt x="1350" y="563"/>
                  </a:lnTo>
                  <a:lnTo>
                    <a:pt x="1398" y="449"/>
                  </a:lnTo>
                  <a:lnTo>
                    <a:pt x="1426" y="322"/>
                  </a:lnTo>
                  <a:lnTo>
                    <a:pt x="1426" y="246"/>
                  </a:lnTo>
                  <a:lnTo>
                    <a:pt x="1414" y="182"/>
                  </a:lnTo>
                  <a:lnTo>
                    <a:pt x="1388" y="146"/>
                  </a:lnTo>
                  <a:lnTo>
                    <a:pt x="1336" y="89"/>
                  </a:lnTo>
                  <a:lnTo>
                    <a:pt x="1278" y="46"/>
                  </a:lnTo>
                  <a:lnTo>
                    <a:pt x="1216" y="0"/>
                  </a:lnTo>
                  <a:lnTo>
                    <a:pt x="949" y="51"/>
                  </a:lnTo>
                  <a:lnTo>
                    <a:pt x="782" y="98"/>
                  </a:lnTo>
                  <a:lnTo>
                    <a:pt x="673" y="155"/>
                  </a:lnTo>
                  <a:lnTo>
                    <a:pt x="594" y="225"/>
                  </a:lnTo>
                  <a:lnTo>
                    <a:pt x="453" y="268"/>
                  </a:lnTo>
                  <a:lnTo>
                    <a:pt x="260" y="337"/>
                  </a:lnTo>
                  <a:lnTo>
                    <a:pt x="0" y="372"/>
                  </a:lnTo>
                  <a:lnTo>
                    <a:pt x="5" y="37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031250" y="2223229"/>
              <a:ext cx="5412669" cy="3839953"/>
              <a:chOff x="1206500" y="1436688"/>
              <a:chExt cx="5988050" cy="4248150"/>
            </a:xfrm>
            <a:solidFill>
              <a:schemeClr val="tx1">
                <a:lumMod val="75000"/>
              </a:schemeClr>
            </a:solidFill>
          </p:grpSpPr>
          <p:sp>
            <p:nvSpPr>
              <p:cNvPr id="11" name="Freeform 10"/>
              <p:cNvSpPr>
                <a:spLocks/>
              </p:cNvSpPr>
              <p:nvPr/>
            </p:nvSpPr>
            <p:spPr bwMode="auto">
              <a:xfrm>
                <a:off x="2709863" y="4821238"/>
                <a:ext cx="3175" cy="476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0 w 1"/>
                  <a:gd name="T5" fmla="*/ 0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11"/>
              <p:cNvSpPr>
                <a:spLocks/>
              </p:cNvSpPr>
              <p:nvPr/>
            </p:nvSpPr>
            <p:spPr bwMode="auto">
              <a:xfrm>
                <a:off x="2713038" y="4826001"/>
                <a:ext cx="3175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12"/>
              <p:cNvSpPr>
                <a:spLocks noEditPoints="1"/>
              </p:cNvSpPr>
              <p:nvPr/>
            </p:nvSpPr>
            <p:spPr bwMode="auto">
              <a:xfrm>
                <a:off x="1206500" y="1436688"/>
                <a:ext cx="5988050" cy="4248150"/>
              </a:xfrm>
              <a:custGeom>
                <a:avLst/>
                <a:gdLst>
                  <a:gd name="T0" fmla="*/ 981 w 1582"/>
                  <a:gd name="T1" fmla="*/ 30 h 1122"/>
                  <a:gd name="T2" fmla="*/ 242 w 1582"/>
                  <a:gd name="T3" fmla="*/ 191 h 1122"/>
                  <a:gd name="T4" fmla="*/ 126 w 1582"/>
                  <a:gd name="T5" fmla="*/ 921 h 1122"/>
                  <a:gd name="T6" fmla="*/ 840 w 1582"/>
                  <a:gd name="T7" fmla="*/ 1014 h 1122"/>
                  <a:gd name="T8" fmla="*/ 1051 w 1582"/>
                  <a:gd name="T9" fmla="*/ 1087 h 1122"/>
                  <a:gd name="T10" fmla="*/ 854 w 1582"/>
                  <a:gd name="T11" fmla="*/ 896 h 1122"/>
                  <a:gd name="T12" fmla="*/ 1467 w 1582"/>
                  <a:gd name="T13" fmla="*/ 965 h 1122"/>
                  <a:gd name="T14" fmla="*/ 561 w 1582"/>
                  <a:gd name="T15" fmla="*/ 81 h 1122"/>
                  <a:gd name="T16" fmla="*/ 679 w 1582"/>
                  <a:gd name="T17" fmla="*/ 148 h 1122"/>
                  <a:gd name="T18" fmla="*/ 594 w 1582"/>
                  <a:gd name="T19" fmla="*/ 188 h 1122"/>
                  <a:gd name="T20" fmla="*/ 567 w 1582"/>
                  <a:gd name="T21" fmla="*/ 432 h 1122"/>
                  <a:gd name="T22" fmla="*/ 667 w 1582"/>
                  <a:gd name="T23" fmla="*/ 155 h 1122"/>
                  <a:gd name="T24" fmla="*/ 1224 w 1582"/>
                  <a:gd name="T25" fmla="*/ 105 h 1122"/>
                  <a:gd name="T26" fmla="*/ 1301 w 1582"/>
                  <a:gd name="T27" fmla="*/ 351 h 1122"/>
                  <a:gd name="T28" fmla="*/ 1174 w 1582"/>
                  <a:gd name="T29" fmla="*/ 340 h 1122"/>
                  <a:gd name="T30" fmla="*/ 1083 w 1582"/>
                  <a:gd name="T31" fmla="*/ 147 h 1122"/>
                  <a:gd name="T32" fmla="*/ 898 w 1582"/>
                  <a:gd name="T33" fmla="*/ 359 h 1122"/>
                  <a:gd name="T34" fmla="*/ 606 w 1582"/>
                  <a:gd name="T35" fmla="*/ 520 h 1122"/>
                  <a:gd name="T36" fmla="*/ 698 w 1582"/>
                  <a:gd name="T37" fmla="*/ 590 h 1122"/>
                  <a:gd name="T38" fmla="*/ 516 w 1582"/>
                  <a:gd name="T39" fmla="*/ 759 h 1122"/>
                  <a:gd name="T40" fmla="*/ 618 w 1582"/>
                  <a:gd name="T41" fmla="*/ 535 h 1122"/>
                  <a:gd name="T42" fmla="*/ 851 w 1582"/>
                  <a:gd name="T43" fmla="*/ 545 h 1122"/>
                  <a:gd name="T44" fmla="*/ 144 w 1582"/>
                  <a:gd name="T45" fmla="*/ 412 h 1122"/>
                  <a:gd name="T46" fmla="*/ 174 w 1582"/>
                  <a:gd name="T47" fmla="*/ 454 h 1122"/>
                  <a:gd name="T48" fmla="*/ 328 w 1582"/>
                  <a:gd name="T49" fmla="*/ 216 h 1122"/>
                  <a:gd name="T50" fmla="*/ 191 w 1582"/>
                  <a:gd name="T51" fmla="*/ 247 h 1122"/>
                  <a:gd name="T52" fmla="*/ 270 w 1582"/>
                  <a:gd name="T53" fmla="*/ 308 h 1122"/>
                  <a:gd name="T54" fmla="*/ 294 w 1582"/>
                  <a:gd name="T55" fmla="*/ 481 h 1122"/>
                  <a:gd name="T56" fmla="*/ 195 w 1582"/>
                  <a:gd name="T57" fmla="*/ 663 h 1122"/>
                  <a:gd name="T58" fmla="*/ 438 w 1582"/>
                  <a:gd name="T59" fmla="*/ 410 h 1122"/>
                  <a:gd name="T60" fmla="*/ 266 w 1582"/>
                  <a:gd name="T61" fmla="*/ 604 h 1122"/>
                  <a:gd name="T62" fmla="*/ 396 w 1582"/>
                  <a:gd name="T63" fmla="*/ 765 h 1122"/>
                  <a:gd name="T64" fmla="*/ 226 w 1582"/>
                  <a:gd name="T65" fmla="*/ 838 h 1122"/>
                  <a:gd name="T66" fmla="*/ 690 w 1582"/>
                  <a:gd name="T67" fmla="*/ 963 h 1122"/>
                  <a:gd name="T68" fmla="*/ 701 w 1582"/>
                  <a:gd name="T69" fmla="*/ 603 h 1122"/>
                  <a:gd name="T70" fmla="*/ 999 w 1582"/>
                  <a:gd name="T71" fmla="*/ 508 h 1122"/>
                  <a:gd name="T72" fmla="*/ 1078 w 1582"/>
                  <a:gd name="T73" fmla="*/ 607 h 1122"/>
                  <a:gd name="T74" fmla="*/ 753 w 1582"/>
                  <a:gd name="T75" fmla="*/ 814 h 1122"/>
                  <a:gd name="T76" fmla="*/ 739 w 1582"/>
                  <a:gd name="T77" fmla="*/ 833 h 1122"/>
                  <a:gd name="T78" fmla="*/ 919 w 1582"/>
                  <a:gd name="T79" fmla="*/ 704 h 1122"/>
                  <a:gd name="T80" fmla="*/ 1195 w 1582"/>
                  <a:gd name="T81" fmla="*/ 636 h 1122"/>
                  <a:gd name="T82" fmla="*/ 1148 w 1582"/>
                  <a:gd name="T83" fmla="*/ 780 h 1122"/>
                  <a:gd name="T84" fmla="*/ 1180 w 1582"/>
                  <a:gd name="T85" fmla="*/ 793 h 1122"/>
                  <a:gd name="T86" fmla="*/ 970 w 1582"/>
                  <a:gd name="T87" fmla="*/ 863 h 1122"/>
                  <a:gd name="T88" fmla="*/ 1261 w 1582"/>
                  <a:gd name="T89" fmla="*/ 782 h 1122"/>
                  <a:gd name="T90" fmla="*/ 1401 w 1582"/>
                  <a:gd name="T91" fmla="*/ 724 h 1122"/>
                  <a:gd name="T92" fmla="*/ 965 w 1582"/>
                  <a:gd name="T93" fmla="*/ 888 h 1122"/>
                  <a:gd name="T94" fmla="*/ 1097 w 1582"/>
                  <a:gd name="T95" fmla="*/ 992 h 1122"/>
                  <a:gd name="T96" fmla="*/ 1041 w 1582"/>
                  <a:gd name="T97" fmla="*/ 948 h 1122"/>
                  <a:gd name="T98" fmla="*/ 1239 w 1582"/>
                  <a:gd name="T99" fmla="*/ 966 h 1122"/>
                  <a:gd name="T100" fmla="*/ 1481 w 1582"/>
                  <a:gd name="T101" fmla="*/ 890 h 1122"/>
                  <a:gd name="T102" fmla="*/ 1454 w 1582"/>
                  <a:gd name="T103" fmla="*/ 800 h 1122"/>
                  <a:gd name="T104" fmla="*/ 1456 w 1582"/>
                  <a:gd name="T105" fmla="*/ 782 h 1122"/>
                  <a:gd name="T106" fmla="*/ 1277 w 1582"/>
                  <a:gd name="T107" fmla="*/ 921 h 1122"/>
                  <a:gd name="T108" fmla="*/ 1444 w 1582"/>
                  <a:gd name="T109" fmla="*/ 776 h 1122"/>
                  <a:gd name="T110" fmla="*/ 1221 w 1582"/>
                  <a:gd name="T111" fmla="*/ 858 h 1122"/>
                  <a:gd name="T112" fmla="*/ 1254 w 1582"/>
                  <a:gd name="T113" fmla="*/ 821 h 1122"/>
                  <a:gd name="T114" fmla="*/ 1452 w 1582"/>
                  <a:gd name="T115" fmla="*/ 560 h 1122"/>
                  <a:gd name="T116" fmla="*/ 1442 w 1582"/>
                  <a:gd name="T117" fmla="*/ 674 h 1122"/>
                  <a:gd name="T118" fmla="*/ 1218 w 1582"/>
                  <a:gd name="T119" fmla="*/ 495 h 1122"/>
                  <a:gd name="T120" fmla="*/ 1244 w 1582"/>
                  <a:gd name="T121" fmla="*/ 413 h 1122"/>
                  <a:gd name="T122" fmla="*/ 1343 w 1582"/>
                  <a:gd name="T123" fmla="*/ 481 h 1122"/>
                  <a:gd name="T124" fmla="*/ 1560 w 1582"/>
                  <a:gd name="T125" fmla="*/ 544 h 1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582" h="1122">
                    <a:moveTo>
                      <a:pt x="1581" y="543"/>
                    </a:moveTo>
                    <a:cubicBezTo>
                      <a:pt x="1580" y="531"/>
                      <a:pt x="1578" y="520"/>
                      <a:pt x="1577" y="509"/>
                    </a:cubicBezTo>
                    <a:cubicBezTo>
                      <a:pt x="1575" y="498"/>
                      <a:pt x="1573" y="487"/>
                      <a:pt x="1572" y="477"/>
                    </a:cubicBezTo>
                    <a:cubicBezTo>
                      <a:pt x="1570" y="466"/>
                      <a:pt x="1568" y="456"/>
                      <a:pt x="1567" y="446"/>
                    </a:cubicBezTo>
                    <a:cubicBezTo>
                      <a:pt x="1566" y="442"/>
                      <a:pt x="1565" y="437"/>
                      <a:pt x="1565" y="432"/>
                    </a:cubicBezTo>
                    <a:cubicBezTo>
                      <a:pt x="1564" y="430"/>
                      <a:pt x="1564" y="427"/>
                      <a:pt x="1563" y="425"/>
                    </a:cubicBezTo>
                    <a:cubicBezTo>
                      <a:pt x="1563" y="423"/>
                      <a:pt x="1563" y="420"/>
                      <a:pt x="1562" y="418"/>
                    </a:cubicBezTo>
                    <a:cubicBezTo>
                      <a:pt x="1560" y="409"/>
                      <a:pt x="1557" y="400"/>
                      <a:pt x="1554" y="392"/>
                    </a:cubicBezTo>
                    <a:cubicBezTo>
                      <a:pt x="1550" y="384"/>
                      <a:pt x="1545" y="377"/>
                      <a:pt x="1540" y="371"/>
                    </a:cubicBezTo>
                    <a:cubicBezTo>
                      <a:pt x="1534" y="365"/>
                      <a:pt x="1529" y="361"/>
                      <a:pt x="1523" y="357"/>
                    </a:cubicBezTo>
                    <a:cubicBezTo>
                      <a:pt x="1517" y="353"/>
                      <a:pt x="1512" y="350"/>
                      <a:pt x="1507" y="348"/>
                    </a:cubicBezTo>
                    <a:cubicBezTo>
                      <a:pt x="1502" y="346"/>
                      <a:pt x="1497" y="344"/>
                      <a:pt x="1493" y="343"/>
                    </a:cubicBezTo>
                    <a:cubicBezTo>
                      <a:pt x="1488" y="342"/>
                      <a:pt x="1485" y="341"/>
                      <a:pt x="1482" y="341"/>
                    </a:cubicBezTo>
                    <a:cubicBezTo>
                      <a:pt x="1482" y="341"/>
                      <a:pt x="1481" y="340"/>
                      <a:pt x="1481" y="340"/>
                    </a:cubicBezTo>
                    <a:cubicBezTo>
                      <a:pt x="1481" y="337"/>
                      <a:pt x="1480" y="333"/>
                      <a:pt x="1479" y="329"/>
                    </a:cubicBezTo>
                    <a:cubicBezTo>
                      <a:pt x="1477" y="318"/>
                      <a:pt x="1473" y="308"/>
                      <a:pt x="1470" y="298"/>
                    </a:cubicBezTo>
                    <a:cubicBezTo>
                      <a:pt x="1469" y="294"/>
                      <a:pt x="1469" y="294"/>
                      <a:pt x="1469" y="294"/>
                    </a:cubicBezTo>
                    <a:cubicBezTo>
                      <a:pt x="1467" y="290"/>
                      <a:pt x="1467" y="290"/>
                      <a:pt x="1467" y="290"/>
                    </a:cubicBezTo>
                    <a:cubicBezTo>
                      <a:pt x="1467" y="289"/>
                      <a:pt x="1466" y="287"/>
                      <a:pt x="1466" y="286"/>
                    </a:cubicBezTo>
                    <a:cubicBezTo>
                      <a:pt x="1465" y="283"/>
                      <a:pt x="1465" y="283"/>
                      <a:pt x="1465" y="283"/>
                    </a:cubicBezTo>
                    <a:cubicBezTo>
                      <a:pt x="1464" y="283"/>
                      <a:pt x="1464" y="282"/>
                      <a:pt x="1464" y="281"/>
                    </a:cubicBezTo>
                    <a:cubicBezTo>
                      <a:pt x="1461" y="276"/>
                      <a:pt x="1457" y="271"/>
                      <a:pt x="1454" y="267"/>
                    </a:cubicBezTo>
                    <a:cubicBezTo>
                      <a:pt x="1447" y="258"/>
                      <a:pt x="1440" y="250"/>
                      <a:pt x="1432" y="242"/>
                    </a:cubicBezTo>
                    <a:cubicBezTo>
                      <a:pt x="1425" y="234"/>
                      <a:pt x="1417" y="227"/>
                      <a:pt x="1409" y="219"/>
                    </a:cubicBezTo>
                    <a:cubicBezTo>
                      <a:pt x="1398" y="208"/>
                      <a:pt x="1398" y="208"/>
                      <a:pt x="1398" y="208"/>
                    </a:cubicBezTo>
                    <a:cubicBezTo>
                      <a:pt x="1396" y="206"/>
                      <a:pt x="1394" y="204"/>
                      <a:pt x="1392" y="202"/>
                    </a:cubicBezTo>
                    <a:cubicBezTo>
                      <a:pt x="1390" y="200"/>
                      <a:pt x="1389" y="199"/>
                      <a:pt x="1387" y="196"/>
                    </a:cubicBezTo>
                    <a:cubicBezTo>
                      <a:pt x="1383" y="192"/>
                      <a:pt x="1378" y="189"/>
                      <a:pt x="1374" y="185"/>
                    </a:cubicBezTo>
                    <a:cubicBezTo>
                      <a:pt x="1369" y="182"/>
                      <a:pt x="1364" y="179"/>
                      <a:pt x="1359" y="176"/>
                    </a:cubicBezTo>
                    <a:cubicBezTo>
                      <a:pt x="1349" y="171"/>
                      <a:pt x="1339" y="167"/>
                      <a:pt x="1327" y="165"/>
                    </a:cubicBezTo>
                    <a:cubicBezTo>
                      <a:pt x="1325" y="165"/>
                      <a:pt x="1325" y="165"/>
                      <a:pt x="1325" y="165"/>
                    </a:cubicBezTo>
                    <a:cubicBezTo>
                      <a:pt x="1324" y="165"/>
                      <a:pt x="1323" y="165"/>
                      <a:pt x="1322" y="165"/>
                    </a:cubicBezTo>
                    <a:cubicBezTo>
                      <a:pt x="1318" y="165"/>
                      <a:pt x="1318" y="165"/>
                      <a:pt x="1318" y="165"/>
                    </a:cubicBezTo>
                    <a:cubicBezTo>
                      <a:pt x="1317" y="165"/>
                      <a:pt x="1317" y="165"/>
                      <a:pt x="1317" y="165"/>
                    </a:cubicBezTo>
                    <a:cubicBezTo>
                      <a:pt x="1316" y="165"/>
                      <a:pt x="1316" y="165"/>
                      <a:pt x="1315" y="165"/>
                    </a:cubicBezTo>
                    <a:cubicBezTo>
                      <a:pt x="1315" y="164"/>
                      <a:pt x="1314" y="164"/>
                      <a:pt x="1314" y="164"/>
                    </a:cubicBezTo>
                    <a:cubicBezTo>
                      <a:pt x="1313" y="164"/>
                      <a:pt x="1313" y="164"/>
                      <a:pt x="1313" y="164"/>
                    </a:cubicBezTo>
                    <a:cubicBezTo>
                      <a:pt x="1312" y="164"/>
                      <a:pt x="1312" y="164"/>
                      <a:pt x="1312" y="164"/>
                    </a:cubicBezTo>
                    <a:cubicBezTo>
                      <a:pt x="1310" y="163"/>
                      <a:pt x="1309" y="162"/>
                      <a:pt x="1307" y="161"/>
                    </a:cubicBezTo>
                    <a:cubicBezTo>
                      <a:pt x="1306" y="159"/>
                      <a:pt x="1304" y="158"/>
                      <a:pt x="1303" y="156"/>
                    </a:cubicBezTo>
                    <a:cubicBezTo>
                      <a:pt x="1300" y="152"/>
                      <a:pt x="1298" y="147"/>
                      <a:pt x="1295" y="142"/>
                    </a:cubicBezTo>
                    <a:cubicBezTo>
                      <a:pt x="1292" y="137"/>
                      <a:pt x="1289" y="133"/>
                      <a:pt x="1285" y="128"/>
                    </a:cubicBezTo>
                    <a:cubicBezTo>
                      <a:pt x="1281" y="124"/>
                      <a:pt x="1277" y="120"/>
                      <a:pt x="1273" y="116"/>
                    </a:cubicBezTo>
                    <a:cubicBezTo>
                      <a:pt x="1271" y="115"/>
                      <a:pt x="1270" y="114"/>
                      <a:pt x="1269" y="114"/>
                    </a:cubicBezTo>
                    <a:cubicBezTo>
                      <a:pt x="1268" y="113"/>
                      <a:pt x="1267" y="112"/>
                      <a:pt x="1265" y="111"/>
                    </a:cubicBezTo>
                    <a:cubicBezTo>
                      <a:pt x="1263" y="110"/>
                      <a:pt x="1263" y="110"/>
                      <a:pt x="1263" y="110"/>
                    </a:cubicBezTo>
                    <a:cubicBezTo>
                      <a:pt x="1261" y="109"/>
                      <a:pt x="1261" y="109"/>
                      <a:pt x="1261" y="109"/>
                    </a:cubicBezTo>
                    <a:cubicBezTo>
                      <a:pt x="1260" y="108"/>
                      <a:pt x="1260" y="108"/>
                      <a:pt x="1260" y="108"/>
                    </a:cubicBezTo>
                    <a:cubicBezTo>
                      <a:pt x="1258" y="108"/>
                      <a:pt x="1258" y="108"/>
                      <a:pt x="1258" y="108"/>
                    </a:cubicBezTo>
                    <a:cubicBezTo>
                      <a:pt x="1248" y="103"/>
                      <a:pt x="1238" y="99"/>
                      <a:pt x="1228" y="95"/>
                    </a:cubicBezTo>
                    <a:cubicBezTo>
                      <a:pt x="1208" y="86"/>
                      <a:pt x="1188" y="78"/>
                      <a:pt x="1168" y="70"/>
                    </a:cubicBezTo>
                    <a:cubicBezTo>
                      <a:pt x="1148" y="63"/>
                      <a:pt x="1128" y="55"/>
                      <a:pt x="1108" y="47"/>
                    </a:cubicBezTo>
                    <a:cubicBezTo>
                      <a:pt x="1093" y="42"/>
                      <a:pt x="1093" y="42"/>
                      <a:pt x="1093" y="42"/>
                    </a:cubicBezTo>
                    <a:cubicBezTo>
                      <a:pt x="1085" y="39"/>
                      <a:pt x="1085" y="39"/>
                      <a:pt x="1085" y="39"/>
                    </a:cubicBezTo>
                    <a:cubicBezTo>
                      <a:pt x="1077" y="36"/>
                      <a:pt x="1077" y="36"/>
                      <a:pt x="1077" y="36"/>
                    </a:cubicBezTo>
                    <a:cubicBezTo>
                      <a:pt x="1072" y="34"/>
                      <a:pt x="1066" y="33"/>
                      <a:pt x="1061" y="33"/>
                    </a:cubicBezTo>
                    <a:cubicBezTo>
                      <a:pt x="1055" y="32"/>
                      <a:pt x="1049" y="32"/>
                      <a:pt x="1044" y="32"/>
                    </a:cubicBezTo>
                    <a:cubicBezTo>
                      <a:pt x="1033" y="32"/>
                      <a:pt x="1022" y="32"/>
                      <a:pt x="1011" y="33"/>
                    </a:cubicBezTo>
                    <a:cubicBezTo>
                      <a:pt x="1001" y="33"/>
                      <a:pt x="990" y="33"/>
                      <a:pt x="981" y="30"/>
                    </a:cubicBezTo>
                    <a:cubicBezTo>
                      <a:pt x="979" y="30"/>
                      <a:pt x="976" y="29"/>
                      <a:pt x="974" y="28"/>
                    </a:cubicBezTo>
                    <a:cubicBezTo>
                      <a:pt x="972" y="27"/>
                      <a:pt x="970" y="26"/>
                      <a:pt x="968" y="25"/>
                    </a:cubicBezTo>
                    <a:cubicBezTo>
                      <a:pt x="968" y="25"/>
                      <a:pt x="967" y="24"/>
                      <a:pt x="967" y="24"/>
                    </a:cubicBezTo>
                    <a:cubicBezTo>
                      <a:pt x="966" y="23"/>
                      <a:pt x="966" y="23"/>
                      <a:pt x="966" y="23"/>
                    </a:cubicBezTo>
                    <a:cubicBezTo>
                      <a:pt x="965" y="23"/>
                      <a:pt x="965" y="23"/>
                      <a:pt x="965" y="23"/>
                    </a:cubicBezTo>
                    <a:cubicBezTo>
                      <a:pt x="965" y="23"/>
                      <a:pt x="965" y="22"/>
                      <a:pt x="964" y="22"/>
                    </a:cubicBezTo>
                    <a:cubicBezTo>
                      <a:pt x="963" y="21"/>
                      <a:pt x="963" y="21"/>
                      <a:pt x="963" y="21"/>
                    </a:cubicBezTo>
                    <a:cubicBezTo>
                      <a:pt x="962" y="19"/>
                      <a:pt x="962" y="19"/>
                      <a:pt x="962" y="19"/>
                    </a:cubicBezTo>
                    <a:cubicBezTo>
                      <a:pt x="961" y="19"/>
                      <a:pt x="960" y="18"/>
                      <a:pt x="960" y="18"/>
                    </a:cubicBezTo>
                    <a:cubicBezTo>
                      <a:pt x="959" y="17"/>
                      <a:pt x="957" y="16"/>
                      <a:pt x="956" y="15"/>
                    </a:cubicBezTo>
                    <a:cubicBezTo>
                      <a:pt x="951" y="11"/>
                      <a:pt x="945" y="9"/>
                      <a:pt x="940" y="7"/>
                    </a:cubicBezTo>
                    <a:cubicBezTo>
                      <a:pt x="934" y="5"/>
                      <a:pt x="929" y="4"/>
                      <a:pt x="923" y="3"/>
                    </a:cubicBezTo>
                    <a:cubicBezTo>
                      <a:pt x="918" y="2"/>
                      <a:pt x="912" y="2"/>
                      <a:pt x="907" y="1"/>
                    </a:cubicBezTo>
                    <a:cubicBezTo>
                      <a:pt x="901" y="1"/>
                      <a:pt x="896" y="0"/>
                      <a:pt x="890" y="0"/>
                    </a:cubicBezTo>
                    <a:cubicBezTo>
                      <a:pt x="880" y="0"/>
                      <a:pt x="869" y="0"/>
                      <a:pt x="858" y="1"/>
                    </a:cubicBezTo>
                    <a:cubicBezTo>
                      <a:pt x="847" y="1"/>
                      <a:pt x="836" y="2"/>
                      <a:pt x="825" y="4"/>
                    </a:cubicBezTo>
                    <a:cubicBezTo>
                      <a:pt x="821" y="4"/>
                      <a:pt x="821" y="4"/>
                      <a:pt x="821" y="4"/>
                    </a:cubicBezTo>
                    <a:cubicBezTo>
                      <a:pt x="819" y="4"/>
                      <a:pt x="819" y="4"/>
                      <a:pt x="819" y="4"/>
                    </a:cubicBezTo>
                    <a:cubicBezTo>
                      <a:pt x="818" y="5"/>
                      <a:pt x="817" y="5"/>
                      <a:pt x="816" y="5"/>
                    </a:cubicBezTo>
                    <a:cubicBezTo>
                      <a:pt x="815" y="6"/>
                      <a:pt x="813" y="6"/>
                      <a:pt x="812" y="7"/>
                    </a:cubicBezTo>
                    <a:cubicBezTo>
                      <a:pt x="811" y="7"/>
                      <a:pt x="809" y="8"/>
                      <a:pt x="808" y="8"/>
                    </a:cubicBezTo>
                    <a:cubicBezTo>
                      <a:pt x="803" y="11"/>
                      <a:pt x="798" y="14"/>
                      <a:pt x="793" y="17"/>
                    </a:cubicBezTo>
                    <a:cubicBezTo>
                      <a:pt x="791" y="18"/>
                      <a:pt x="789" y="20"/>
                      <a:pt x="786" y="21"/>
                    </a:cubicBezTo>
                    <a:cubicBezTo>
                      <a:pt x="784" y="20"/>
                      <a:pt x="782" y="18"/>
                      <a:pt x="778" y="16"/>
                    </a:cubicBezTo>
                    <a:cubicBezTo>
                      <a:pt x="774" y="14"/>
                      <a:pt x="768" y="12"/>
                      <a:pt x="762" y="11"/>
                    </a:cubicBezTo>
                    <a:cubicBezTo>
                      <a:pt x="756" y="9"/>
                      <a:pt x="749" y="8"/>
                      <a:pt x="741" y="7"/>
                    </a:cubicBezTo>
                    <a:cubicBezTo>
                      <a:pt x="733" y="7"/>
                      <a:pt x="725" y="6"/>
                      <a:pt x="716" y="6"/>
                    </a:cubicBezTo>
                    <a:cubicBezTo>
                      <a:pt x="712" y="6"/>
                      <a:pt x="708" y="6"/>
                      <a:pt x="703" y="6"/>
                    </a:cubicBezTo>
                    <a:cubicBezTo>
                      <a:pt x="702" y="6"/>
                      <a:pt x="701" y="6"/>
                      <a:pt x="699" y="6"/>
                    </a:cubicBezTo>
                    <a:cubicBezTo>
                      <a:pt x="698" y="6"/>
                      <a:pt x="697" y="6"/>
                      <a:pt x="696" y="6"/>
                    </a:cubicBezTo>
                    <a:cubicBezTo>
                      <a:pt x="695" y="6"/>
                      <a:pt x="694" y="6"/>
                      <a:pt x="694" y="6"/>
                    </a:cubicBezTo>
                    <a:cubicBezTo>
                      <a:pt x="692" y="6"/>
                      <a:pt x="692" y="6"/>
                      <a:pt x="692" y="6"/>
                    </a:cubicBezTo>
                    <a:cubicBezTo>
                      <a:pt x="691" y="6"/>
                      <a:pt x="689" y="7"/>
                      <a:pt x="688" y="7"/>
                    </a:cubicBezTo>
                    <a:cubicBezTo>
                      <a:pt x="678" y="8"/>
                      <a:pt x="669" y="11"/>
                      <a:pt x="659" y="14"/>
                    </a:cubicBezTo>
                    <a:cubicBezTo>
                      <a:pt x="649" y="18"/>
                      <a:pt x="640" y="22"/>
                      <a:pt x="631" y="26"/>
                    </a:cubicBezTo>
                    <a:cubicBezTo>
                      <a:pt x="621" y="31"/>
                      <a:pt x="612" y="36"/>
                      <a:pt x="603" y="41"/>
                    </a:cubicBezTo>
                    <a:cubicBezTo>
                      <a:pt x="601" y="42"/>
                      <a:pt x="599" y="43"/>
                      <a:pt x="597" y="44"/>
                    </a:cubicBezTo>
                    <a:cubicBezTo>
                      <a:pt x="595" y="46"/>
                      <a:pt x="593" y="47"/>
                      <a:pt x="590" y="48"/>
                    </a:cubicBezTo>
                    <a:cubicBezTo>
                      <a:pt x="589" y="49"/>
                      <a:pt x="588" y="50"/>
                      <a:pt x="587" y="50"/>
                    </a:cubicBezTo>
                    <a:cubicBezTo>
                      <a:pt x="587" y="51"/>
                      <a:pt x="587" y="51"/>
                      <a:pt x="587" y="51"/>
                    </a:cubicBezTo>
                    <a:cubicBezTo>
                      <a:pt x="586" y="51"/>
                      <a:pt x="586" y="51"/>
                      <a:pt x="586" y="51"/>
                    </a:cubicBezTo>
                    <a:cubicBezTo>
                      <a:pt x="586" y="51"/>
                      <a:pt x="586" y="51"/>
                      <a:pt x="586" y="51"/>
                    </a:cubicBezTo>
                    <a:cubicBezTo>
                      <a:pt x="584" y="52"/>
                      <a:pt x="584" y="52"/>
                      <a:pt x="584" y="52"/>
                    </a:cubicBezTo>
                    <a:cubicBezTo>
                      <a:pt x="583" y="53"/>
                      <a:pt x="582" y="54"/>
                      <a:pt x="581" y="55"/>
                    </a:cubicBezTo>
                    <a:cubicBezTo>
                      <a:pt x="580" y="56"/>
                      <a:pt x="579" y="56"/>
                      <a:pt x="578" y="57"/>
                    </a:cubicBezTo>
                    <a:cubicBezTo>
                      <a:pt x="577" y="58"/>
                      <a:pt x="576" y="59"/>
                      <a:pt x="575" y="60"/>
                    </a:cubicBezTo>
                    <a:cubicBezTo>
                      <a:pt x="573" y="59"/>
                      <a:pt x="571" y="58"/>
                      <a:pt x="569" y="58"/>
                    </a:cubicBezTo>
                    <a:cubicBezTo>
                      <a:pt x="566" y="57"/>
                      <a:pt x="562" y="56"/>
                      <a:pt x="557" y="56"/>
                    </a:cubicBezTo>
                    <a:cubicBezTo>
                      <a:pt x="553" y="56"/>
                      <a:pt x="549" y="56"/>
                      <a:pt x="544" y="56"/>
                    </a:cubicBezTo>
                    <a:cubicBezTo>
                      <a:pt x="534" y="57"/>
                      <a:pt x="523" y="59"/>
                      <a:pt x="510" y="63"/>
                    </a:cubicBezTo>
                    <a:cubicBezTo>
                      <a:pt x="498" y="66"/>
                      <a:pt x="484" y="70"/>
                      <a:pt x="470" y="74"/>
                    </a:cubicBezTo>
                    <a:cubicBezTo>
                      <a:pt x="455" y="79"/>
                      <a:pt x="439" y="85"/>
                      <a:pt x="422" y="91"/>
                    </a:cubicBezTo>
                    <a:cubicBezTo>
                      <a:pt x="406" y="97"/>
                      <a:pt x="388" y="104"/>
                      <a:pt x="370" y="111"/>
                    </a:cubicBezTo>
                    <a:cubicBezTo>
                      <a:pt x="361" y="115"/>
                      <a:pt x="352" y="119"/>
                      <a:pt x="343" y="122"/>
                    </a:cubicBezTo>
                    <a:cubicBezTo>
                      <a:pt x="339" y="124"/>
                      <a:pt x="334" y="127"/>
                      <a:pt x="330" y="129"/>
                    </a:cubicBezTo>
                    <a:cubicBezTo>
                      <a:pt x="325" y="131"/>
                      <a:pt x="320" y="133"/>
                      <a:pt x="316" y="136"/>
                    </a:cubicBezTo>
                    <a:cubicBezTo>
                      <a:pt x="307" y="141"/>
                      <a:pt x="298" y="147"/>
                      <a:pt x="290" y="153"/>
                    </a:cubicBezTo>
                    <a:cubicBezTo>
                      <a:pt x="282" y="159"/>
                      <a:pt x="274" y="166"/>
                      <a:pt x="266" y="172"/>
                    </a:cubicBezTo>
                    <a:cubicBezTo>
                      <a:pt x="258" y="178"/>
                      <a:pt x="250" y="185"/>
                      <a:pt x="242" y="191"/>
                    </a:cubicBezTo>
                    <a:cubicBezTo>
                      <a:pt x="234" y="197"/>
                      <a:pt x="226" y="204"/>
                      <a:pt x="218" y="209"/>
                    </a:cubicBezTo>
                    <a:cubicBezTo>
                      <a:pt x="214" y="212"/>
                      <a:pt x="210" y="215"/>
                      <a:pt x="206" y="217"/>
                    </a:cubicBezTo>
                    <a:cubicBezTo>
                      <a:pt x="205" y="218"/>
                      <a:pt x="204" y="218"/>
                      <a:pt x="203" y="219"/>
                    </a:cubicBezTo>
                    <a:cubicBezTo>
                      <a:pt x="203" y="219"/>
                      <a:pt x="202" y="219"/>
                      <a:pt x="202" y="219"/>
                    </a:cubicBezTo>
                    <a:cubicBezTo>
                      <a:pt x="202" y="219"/>
                      <a:pt x="201" y="220"/>
                      <a:pt x="201" y="220"/>
                    </a:cubicBezTo>
                    <a:cubicBezTo>
                      <a:pt x="197" y="221"/>
                      <a:pt x="195" y="223"/>
                      <a:pt x="193" y="224"/>
                    </a:cubicBezTo>
                    <a:cubicBezTo>
                      <a:pt x="188" y="227"/>
                      <a:pt x="184" y="230"/>
                      <a:pt x="180" y="233"/>
                    </a:cubicBezTo>
                    <a:cubicBezTo>
                      <a:pt x="178" y="235"/>
                      <a:pt x="176" y="237"/>
                      <a:pt x="174" y="238"/>
                    </a:cubicBezTo>
                    <a:cubicBezTo>
                      <a:pt x="172" y="240"/>
                      <a:pt x="171" y="241"/>
                      <a:pt x="169" y="243"/>
                    </a:cubicBezTo>
                    <a:cubicBezTo>
                      <a:pt x="162" y="250"/>
                      <a:pt x="155" y="256"/>
                      <a:pt x="148" y="263"/>
                    </a:cubicBezTo>
                    <a:cubicBezTo>
                      <a:pt x="142" y="270"/>
                      <a:pt x="135" y="276"/>
                      <a:pt x="129" y="283"/>
                    </a:cubicBezTo>
                    <a:cubicBezTo>
                      <a:pt x="123" y="289"/>
                      <a:pt x="117" y="295"/>
                      <a:pt x="112" y="301"/>
                    </a:cubicBezTo>
                    <a:cubicBezTo>
                      <a:pt x="106" y="307"/>
                      <a:pt x="101" y="314"/>
                      <a:pt x="96" y="320"/>
                    </a:cubicBezTo>
                    <a:cubicBezTo>
                      <a:pt x="91" y="326"/>
                      <a:pt x="86" y="331"/>
                      <a:pt x="82" y="336"/>
                    </a:cubicBezTo>
                    <a:cubicBezTo>
                      <a:pt x="79" y="339"/>
                      <a:pt x="77" y="341"/>
                      <a:pt x="74" y="344"/>
                    </a:cubicBezTo>
                    <a:cubicBezTo>
                      <a:pt x="72" y="346"/>
                      <a:pt x="70" y="348"/>
                      <a:pt x="67" y="351"/>
                    </a:cubicBezTo>
                    <a:cubicBezTo>
                      <a:pt x="65" y="354"/>
                      <a:pt x="63" y="356"/>
                      <a:pt x="62" y="359"/>
                    </a:cubicBezTo>
                    <a:cubicBezTo>
                      <a:pt x="61" y="362"/>
                      <a:pt x="59" y="365"/>
                      <a:pt x="58" y="368"/>
                    </a:cubicBezTo>
                    <a:cubicBezTo>
                      <a:pt x="56" y="373"/>
                      <a:pt x="55" y="379"/>
                      <a:pt x="54" y="384"/>
                    </a:cubicBezTo>
                    <a:cubicBezTo>
                      <a:pt x="53" y="389"/>
                      <a:pt x="52" y="393"/>
                      <a:pt x="52" y="398"/>
                    </a:cubicBezTo>
                    <a:cubicBezTo>
                      <a:pt x="51" y="402"/>
                      <a:pt x="52" y="407"/>
                      <a:pt x="52" y="410"/>
                    </a:cubicBezTo>
                    <a:cubicBezTo>
                      <a:pt x="52" y="411"/>
                      <a:pt x="52" y="412"/>
                      <a:pt x="53" y="413"/>
                    </a:cubicBezTo>
                    <a:cubicBezTo>
                      <a:pt x="53" y="414"/>
                      <a:pt x="53" y="415"/>
                      <a:pt x="53" y="415"/>
                    </a:cubicBezTo>
                    <a:cubicBezTo>
                      <a:pt x="53" y="416"/>
                      <a:pt x="53" y="416"/>
                      <a:pt x="54" y="416"/>
                    </a:cubicBezTo>
                    <a:cubicBezTo>
                      <a:pt x="54" y="417"/>
                      <a:pt x="54" y="417"/>
                      <a:pt x="54" y="417"/>
                    </a:cubicBezTo>
                    <a:cubicBezTo>
                      <a:pt x="54" y="418"/>
                      <a:pt x="55" y="419"/>
                      <a:pt x="55" y="420"/>
                    </a:cubicBezTo>
                    <a:cubicBezTo>
                      <a:pt x="55" y="420"/>
                      <a:pt x="55" y="420"/>
                      <a:pt x="55" y="420"/>
                    </a:cubicBezTo>
                    <a:cubicBezTo>
                      <a:pt x="55" y="420"/>
                      <a:pt x="55" y="421"/>
                      <a:pt x="55" y="421"/>
                    </a:cubicBezTo>
                    <a:cubicBezTo>
                      <a:pt x="55" y="421"/>
                      <a:pt x="55" y="421"/>
                      <a:pt x="55" y="421"/>
                    </a:cubicBezTo>
                    <a:cubicBezTo>
                      <a:pt x="55" y="421"/>
                      <a:pt x="55" y="421"/>
                      <a:pt x="56" y="422"/>
                    </a:cubicBezTo>
                    <a:cubicBezTo>
                      <a:pt x="56" y="422"/>
                      <a:pt x="56" y="422"/>
                      <a:pt x="56" y="422"/>
                    </a:cubicBezTo>
                    <a:cubicBezTo>
                      <a:pt x="59" y="419"/>
                      <a:pt x="59" y="419"/>
                      <a:pt x="59" y="419"/>
                    </a:cubicBezTo>
                    <a:cubicBezTo>
                      <a:pt x="59" y="420"/>
                      <a:pt x="58" y="420"/>
                      <a:pt x="58" y="421"/>
                    </a:cubicBezTo>
                    <a:cubicBezTo>
                      <a:pt x="58" y="422"/>
                      <a:pt x="57" y="424"/>
                      <a:pt x="57" y="425"/>
                    </a:cubicBezTo>
                    <a:cubicBezTo>
                      <a:pt x="57" y="425"/>
                      <a:pt x="56" y="426"/>
                      <a:pt x="56" y="427"/>
                    </a:cubicBezTo>
                    <a:cubicBezTo>
                      <a:pt x="56" y="429"/>
                      <a:pt x="56" y="429"/>
                      <a:pt x="56" y="429"/>
                    </a:cubicBezTo>
                    <a:cubicBezTo>
                      <a:pt x="56" y="429"/>
                      <a:pt x="55" y="430"/>
                      <a:pt x="55" y="430"/>
                    </a:cubicBezTo>
                    <a:cubicBezTo>
                      <a:pt x="55" y="432"/>
                      <a:pt x="55" y="432"/>
                      <a:pt x="55" y="432"/>
                    </a:cubicBezTo>
                    <a:cubicBezTo>
                      <a:pt x="54" y="433"/>
                      <a:pt x="54" y="434"/>
                      <a:pt x="54" y="435"/>
                    </a:cubicBezTo>
                    <a:cubicBezTo>
                      <a:pt x="52" y="439"/>
                      <a:pt x="49" y="443"/>
                      <a:pt x="45" y="446"/>
                    </a:cubicBezTo>
                    <a:cubicBezTo>
                      <a:pt x="42" y="450"/>
                      <a:pt x="38" y="454"/>
                      <a:pt x="34" y="458"/>
                    </a:cubicBezTo>
                    <a:cubicBezTo>
                      <a:pt x="30" y="463"/>
                      <a:pt x="27" y="468"/>
                      <a:pt x="25" y="474"/>
                    </a:cubicBezTo>
                    <a:cubicBezTo>
                      <a:pt x="23" y="477"/>
                      <a:pt x="23" y="480"/>
                      <a:pt x="22" y="483"/>
                    </a:cubicBezTo>
                    <a:cubicBezTo>
                      <a:pt x="21" y="486"/>
                      <a:pt x="21" y="489"/>
                      <a:pt x="21" y="492"/>
                    </a:cubicBezTo>
                    <a:cubicBezTo>
                      <a:pt x="20" y="504"/>
                      <a:pt x="20" y="517"/>
                      <a:pt x="19" y="529"/>
                    </a:cubicBezTo>
                    <a:cubicBezTo>
                      <a:pt x="19" y="555"/>
                      <a:pt x="18" y="581"/>
                      <a:pt x="14" y="608"/>
                    </a:cubicBezTo>
                    <a:cubicBezTo>
                      <a:pt x="13" y="615"/>
                      <a:pt x="11" y="621"/>
                      <a:pt x="10" y="628"/>
                    </a:cubicBezTo>
                    <a:cubicBezTo>
                      <a:pt x="9" y="630"/>
                      <a:pt x="9" y="631"/>
                      <a:pt x="8" y="633"/>
                    </a:cubicBezTo>
                    <a:cubicBezTo>
                      <a:pt x="8" y="635"/>
                      <a:pt x="7" y="636"/>
                      <a:pt x="7" y="638"/>
                    </a:cubicBezTo>
                    <a:cubicBezTo>
                      <a:pt x="6" y="642"/>
                      <a:pt x="5" y="645"/>
                      <a:pt x="4" y="649"/>
                    </a:cubicBezTo>
                    <a:cubicBezTo>
                      <a:pt x="1" y="663"/>
                      <a:pt x="0" y="678"/>
                      <a:pt x="0" y="693"/>
                    </a:cubicBezTo>
                    <a:cubicBezTo>
                      <a:pt x="0" y="708"/>
                      <a:pt x="0" y="723"/>
                      <a:pt x="2" y="738"/>
                    </a:cubicBezTo>
                    <a:cubicBezTo>
                      <a:pt x="5" y="752"/>
                      <a:pt x="8" y="767"/>
                      <a:pt x="13" y="782"/>
                    </a:cubicBezTo>
                    <a:cubicBezTo>
                      <a:pt x="16" y="789"/>
                      <a:pt x="19" y="796"/>
                      <a:pt x="22" y="803"/>
                    </a:cubicBezTo>
                    <a:cubicBezTo>
                      <a:pt x="24" y="810"/>
                      <a:pt x="27" y="816"/>
                      <a:pt x="30" y="823"/>
                    </a:cubicBezTo>
                    <a:cubicBezTo>
                      <a:pt x="36" y="837"/>
                      <a:pt x="43" y="851"/>
                      <a:pt x="52" y="863"/>
                    </a:cubicBezTo>
                    <a:cubicBezTo>
                      <a:pt x="60" y="876"/>
                      <a:pt x="70" y="888"/>
                      <a:pt x="82" y="898"/>
                    </a:cubicBezTo>
                    <a:cubicBezTo>
                      <a:pt x="94" y="908"/>
                      <a:pt x="108" y="915"/>
                      <a:pt x="123" y="920"/>
                    </a:cubicBezTo>
                    <a:cubicBezTo>
                      <a:pt x="124" y="920"/>
                      <a:pt x="125" y="920"/>
                      <a:pt x="126" y="921"/>
                    </a:cubicBezTo>
                    <a:cubicBezTo>
                      <a:pt x="127" y="921"/>
                      <a:pt x="127" y="921"/>
                      <a:pt x="127" y="921"/>
                    </a:cubicBezTo>
                    <a:cubicBezTo>
                      <a:pt x="128" y="921"/>
                      <a:pt x="128" y="921"/>
                      <a:pt x="128" y="921"/>
                    </a:cubicBezTo>
                    <a:cubicBezTo>
                      <a:pt x="128" y="921"/>
                      <a:pt x="128" y="921"/>
                      <a:pt x="128" y="921"/>
                    </a:cubicBezTo>
                    <a:cubicBezTo>
                      <a:pt x="129" y="921"/>
                      <a:pt x="129" y="921"/>
                      <a:pt x="129" y="921"/>
                    </a:cubicBezTo>
                    <a:cubicBezTo>
                      <a:pt x="130" y="922"/>
                      <a:pt x="132" y="922"/>
                      <a:pt x="134" y="923"/>
                    </a:cubicBezTo>
                    <a:cubicBezTo>
                      <a:pt x="137" y="923"/>
                      <a:pt x="141" y="924"/>
                      <a:pt x="145" y="925"/>
                    </a:cubicBezTo>
                    <a:cubicBezTo>
                      <a:pt x="152" y="926"/>
                      <a:pt x="159" y="927"/>
                      <a:pt x="166" y="927"/>
                    </a:cubicBezTo>
                    <a:cubicBezTo>
                      <a:pt x="173" y="928"/>
                      <a:pt x="180" y="928"/>
                      <a:pt x="186" y="928"/>
                    </a:cubicBezTo>
                    <a:cubicBezTo>
                      <a:pt x="193" y="928"/>
                      <a:pt x="200" y="928"/>
                      <a:pt x="206" y="928"/>
                    </a:cubicBezTo>
                    <a:cubicBezTo>
                      <a:pt x="232" y="927"/>
                      <a:pt x="256" y="924"/>
                      <a:pt x="278" y="922"/>
                    </a:cubicBezTo>
                    <a:cubicBezTo>
                      <a:pt x="289" y="921"/>
                      <a:pt x="300" y="920"/>
                      <a:pt x="309" y="920"/>
                    </a:cubicBezTo>
                    <a:cubicBezTo>
                      <a:pt x="310" y="920"/>
                      <a:pt x="311" y="920"/>
                      <a:pt x="312" y="920"/>
                    </a:cubicBezTo>
                    <a:cubicBezTo>
                      <a:pt x="313" y="920"/>
                      <a:pt x="314" y="920"/>
                      <a:pt x="315" y="920"/>
                    </a:cubicBezTo>
                    <a:cubicBezTo>
                      <a:pt x="316" y="920"/>
                      <a:pt x="317" y="920"/>
                      <a:pt x="318" y="920"/>
                    </a:cubicBezTo>
                    <a:cubicBezTo>
                      <a:pt x="319" y="920"/>
                      <a:pt x="319" y="920"/>
                      <a:pt x="319" y="920"/>
                    </a:cubicBezTo>
                    <a:cubicBezTo>
                      <a:pt x="319" y="921"/>
                      <a:pt x="319" y="921"/>
                      <a:pt x="319" y="921"/>
                    </a:cubicBezTo>
                    <a:cubicBezTo>
                      <a:pt x="321" y="921"/>
                      <a:pt x="321" y="921"/>
                      <a:pt x="321" y="921"/>
                    </a:cubicBezTo>
                    <a:cubicBezTo>
                      <a:pt x="324" y="921"/>
                      <a:pt x="329" y="922"/>
                      <a:pt x="333" y="923"/>
                    </a:cubicBezTo>
                    <a:cubicBezTo>
                      <a:pt x="341" y="925"/>
                      <a:pt x="348" y="928"/>
                      <a:pt x="356" y="930"/>
                    </a:cubicBezTo>
                    <a:cubicBezTo>
                      <a:pt x="364" y="932"/>
                      <a:pt x="371" y="935"/>
                      <a:pt x="378" y="936"/>
                    </a:cubicBezTo>
                    <a:cubicBezTo>
                      <a:pt x="386" y="938"/>
                      <a:pt x="393" y="939"/>
                      <a:pt x="401" y="939"/>
                    </a:cubicBezTo>
                    <a:cubicBezTo>
                      <a:pt x="408" y="938"/>
                      <a:pt x="416" y="936"/>
                      <a:pt x="423" y="933"/>
                    </a:cubicBezTo>
                    <a:cubicBezTo>
                      <a:pt x="426" y="931"/>
                      <a:pt x="428" y="929"/>
                      <a:pt x="430" y="927"/>
                    </a:cubicBezTo>
                    <a:cubicBezTo>
                      <a:pt x="432" y="926"/>
                      <a:pt x="434" y="924"/>
                      <a:pt x="435" y="923"/>
                    </a:cubicBezTo>
                    <a:cubicBezTo>
                      <a:pt x="440" y="926"/>
                      <a:pt x="445" y="930"/>
                      <a:pt x="451" y="933"/>
                    </a:cubicBezTo>
                    <a:cubicBezTo>
                      <a:pt x="462" y="941"/>
                      <a:pt x="474" y="949"/>
                      <a:pt x="486" y="957"/>
                    </a:cubicBezTo>
                    <a:cubicBezTo>
                      <a:pt x="488" y="959"/>
                      <a:pt x="491" y="961"/>
                      <a:pt x="494" y="963"/>
                    </a:cubicBezTo>
                    <a:cubicBezTo>
                      <a:pt x="497" y="965"/>
                      <a:pt x="500" y="967"/>
                      <a:pt x="504" y="969"/>
                    </a:cubicBezTo>
                    <a:cubicBezTo>
                      <a:pt x="507" y="971"/>
                      <a:pt x="510" y="972"/>
                      <a:pt x="513" y="974"/>
                    </a:cubicBezTo>
                    <a:cubicBezTo>
                      <a:pt x="516" y="976"/>
                      <a:pt x="520" y="977"/>
                      <a:pt x="523" y="979"/>
                    </a:cubicBezTo>
                    <a:cubicBezTo>
                      <a:pt x="530" y="982"/>
                      <a:pt x="536" y="985"/>
                      <a:pt x="544" y="987"/>
                    </a:cubicBezTo>
                    <a:cubicBezTo>
                      <a:pt x="551" y="990"/>
                      <a:pt x="559" y="992"/>
                      <a:pt x="566" y="993"/>
                    </a:cubicBezTo>
                    <a:cubicBezTo>
                      <a:pt x="574" y="994"/>
                      <a:pt x="582" y="995"/>
                      <a:pt x="589" y="995"/>
                    </a:cubicBezTo>
                    <a:cubicBezTo>
                      <a:pt x="595" y="995"/>
                      <a:pt x="595" y="995"/>
                      <a:pt x="595" y="995"/>
                    </a:cubicBezTo>
                    <a:cubicBezTo>
                      <a:pt x="596" y="995"/>
                      <a:pt x="598" y="995"/>
                      <a:pt x="600" y="995"/>
                    </a:cubicBezTo>
                    <a:cubicBezTo>
                      <a:pt x="603" y="996"/>
                      <a:pt x="606" y="996"/>
                      <a:pt x="610" y="996"/>
                    </a:cubicBezTo>
                    <a:cubicBezTo>
                      <a:pt x="624" y="997"/>
                      <a:pt x="638" y="998"/>
                      <a:pt x="652" y="997"/>
                    </a:cubicBezTo>
                    <a:cubicBezTo>
                      <a:pt x="667" y="997"/>
                      <a:pt x="682" y="996"/>
                      <a:pt x="696" y="993"/>
                    </a:cubicBezTo>
                    <a:cubicBezTo>
                      <a:pt x="700" y="992"/>
                      <a:pt x="703" y="992"/>
                      <a:pt x="707" y="991"/>
                    </a:cubicBezTo>
                    <a:cubicBezTo>
                      <a:pt x="710" y="990"/>
                      <a:pt x="714" y="989"/>
                      <a:pt x="718" y="988"/>
                    </a:cubicBezTo>
                    <a:cubicBezTo>
                      <a:pt x="719" y="987"/>
                      <a:pt x="721" y="987"/>
                      <a:pt x="723" y="986"/>
                    </a:cubicBezTo>
                    <a:cubicBezTo>
                      <a:pt x="728" y="984"/>
                      <a:pt x="728" y="984"/>
                      <a:pt x="728" y="984"/>
                    </a:cubicBezTo>
                    <a:cubicBezTo>
                      <a:pt x="732" y="983"/>
                      <a:pt x="735" y="982"/>
                      <a:pt x="738" y="980"/>
                    </a:cubicBezTo>
                    <a:cubicBezTo>
                      <a:pt x="743" y="978"/>
                      <a:pt x="743" y="978"/>
                      <a:pt x="743" y="978"/>
                    </a:cubicBezTo>
                    <a:cubicBezTo>
                      <a:pt x="745" y="977"/>
                      <a:pt x="747" y="976"/>
                      <a:pt x="748" y="976"/>
                    </a:cubicBezTo>
                    <a:cubicBezTo>
                      <a:pt x="752" y="974"/>
                      <a:pt x="755" y="972"/>
                      <a:pt x="758" y="970"/>
                    </a:cubicBezTo>
                    <a:cubicBezTo>
                      <a:pt x="763" y="968"/>
                      <a:pt x="763" y="968"/>
                      <a:pt x="763" y="968"/>
                    </a:cubicBezTo>
                    <a:cubicBezTo>
                      <a:pt x="767" y="965"/>
                      <a:pt x="767" y="965"/>
                      <a:pt x="767" y="965"/>
                    </a:cubicBezTo>
                    <a:cubicBezTo>
                      <a:pt x="769" y="964"/>
                      <a:pt x="770" y="963"/>
                      <a:pt x="772" y="962"/>
                    </a:cubicBezTo>
                    <a:cubicBezTo>
                      <a:pt x="773" y="961"/>
                      <a:pt x="775" y="960"/>
                      <a:pt x="776" y="959"/>
                    </a:cubicBezTo>
                    <a:cubicBezTo>
                      <a:pt x="782" y="956"/>
                      <a:pt x="788" y="952"/>
                      <a:pt x="793" y="948"/>
                    </a:cubicBezTo>
                    <a:cubicBezTo>
                      <a:pt x="794" y="950"/>
                      <a:pt x="794" y="952"/>
                      <a:pt x="795" y="954"/>
                    </a:cubicBezTo>
                    <a:cubicBezTo>
                      <a:pt x="797" y="962"/>
                      <a:pt x="800" y="971"/>
                      <a:pt x="806" y="980"/>
                    </a:cubicBezTo>
                    <a:cubicBezTo>
                      <a:pt x="808" y="985"/>
                      <a:pt x="812" y="989"/>
                      <a:pt x="815" y="993"/>
                    </a:cubicBezTo>
                    <a:cubicBezTo>
                      <a:pt x="819" y="998"/>
                      <a:pt x="823" y="1002"/>
                      <a:pt x="828" y="1005"/>
                    </a:cubicBezTo>
                    <a:cubicBezTo>
                      <a:pt x="829" y="1006"/>
                      <a:pt x="830" y="1007"/>
                      <a:pt x="831" y="1008"/>
                    </a:cubicBezTo>
                    <a:cubicBezTo>
                      <a:pt x="832" y="1009"/>
                      <a:pt x="834" y="1010"/>
                      <a:pt x="835" y="1010"/>
                    </a:cubicBezTo>
                    <a:cubicBezTo>
                      <a:pt x="836" y="1011"/>
                      <a:pt x="837" y="1012"/>
                      <a:pt x="839" y="1013"/>
                    </a:cubicBezTo>
                    <a:cubicBezTo>
                      <a:pt x="840" y="1014"/>
                      <a:pt x="840" y="1014"/>
                      <a:pt x="840" y="1014"/>
                    </a:cubicBezTo>
                    <a:cubicBezTo>
                      <a:pt x="841" y="1015"/>
                      <a:pt x="841" y="1015"/>
                      <a:pt x="841" y="1015"/>
                    </a:cubicBezTo>
                    <a:cubicBezTo>
                      <a:pt x="842" y="1015"/>
                      <a:pt x="842" y="1015"/>
                      <a:pt x="842" y="1015"/>
                    </a:cubicBezTo>
                    <a:cubicBezTo>
                      <a:pt x="842" y="1015"/>
                      <a:pt x="842" y="1015"/>
                      <a:pt x="842" y="1015"/>
                    </a:cubicBezTo>
                    <a:cubicBezTo>
                      <a:pt x="842" y="1015"/>
                      <a:pt x="842" y="1015"/>
                      <a:pt x="842" y="1015"/>
                    </a:cubicBezTo>
                    <a:cubicBezTo>
                      <a:pt x="843" y="1015"/>
                      <a:pt x="843" y="1015"/>
                      <a:pt x="843" y="1015"/>
                    </a:cubicBezTo>
                    <a:cubicBezTo>
                      <a:pt x="844" y="1016"/>
                      <a:pt x="845" y="1017"/>
                      <a:pt x="846" y="1017"/>
                    </a:cubicBezTo>
                    <a:cubicBezTo>
                      <a:pt x="847" y="1018"/>
                      <a:pt x="847" y="1018"/>
                      <a:pt x="847" y="1018"/>
                    </a:cubicBezTo>
                    <a:cubicBezTo>
                      <a:pt x="848" y="1018"/>
                      <a:pt x="848" y="1018"/>
                      <a:pt x="848" y="1018"/>
                    </a:cubicBezTo>
                    <a:cubicBezTo>
                      <a:pt x="850" y="1019"/>
                      <a:pt x="850" y="1019"/>
                      <a:pt x="850" y="1019"/>
                    </a:cubicBezTo>
                    <a:cubicBezTo>
                      <a:pt x="851" y="1020"/>
                      <a:pt x="853" y="1021"/>
                      <a:pt x="854" y="1021"/>
                    </a:cubicBezTo>
                    <a:cubicBezTo>
                      <a:pt x="855" y="1022"/>
                      <a:pt x="857" y="1022"/>
                      <a:pt x="858" y="1023"/>
                    </a:cubicBezTo>
                    <a:cubicBezTo>
                      <a:pt x="869" y="1028"/>
                      <a:pt x="881" y="1031"/>
                      <a:pt x="893" y="1033"/>
                    </a:cubicBezTo>
                    <a:cubicBezTo>
                      <a:pt x="899" y="1034"/>
                      <a:pt x="906" y="1035"/>
                      <a:pt x="912" y="1035"/>
                    </a:cubicBezTo>
                    <a:cubicBezTo>
                      <a:pt x="918" y="1035"/>
                      <a:pt x="924" y="1035"/>
                      <a:pt x="930" y="1034"/>
                    </a:cubicBezTo>
                    <a:cubicBezTo>
                      <a:pt x="933" y="1034"/>
                      <a:pt x="936" y="1034"/>
                      <a:pt x="939" y="1034"/>
                    </a:cubicBezTo>
                    <a:cubicBezTo>
                      <a:pt x="943" y="1033"/>
                      <a:pt x="943" y="1033"/>
                      <a:pt x="943" y="1033"/>
                    </a:cubicBezTo>
                    <a:cubicBezTo>
                      <a:pt x="944" y="1033"/>
                      <a:pt x="945" y="1033"/>
                      <a:pt x="946" y="1033"/>
                    </a:cubicBezTo>
                    <a:cubicBezTo>
                      <a:pt x="946" y="1033"/>
                      <a:pt x="946" y="1033"/>
                      <a:pt x="946" y="1033"/>
                    </a:cubicBezTo>
                    <a:cubicBezTo>
                      <a:pt x="946" y="1033"/>
                      <a:pt x="946" y="1033"/>
                      <a:pt x="946" y="1033"/>
                    </a:cubicBezTo>
                    <a:cubicBezTo>
                      <a:pt x="946" y="1034"/>
                      <a:pt x="946" y="1034"/>
                      <a:pt x="946" y="1034"/>
                    </a:cubicBezTo>
                    <a:cubicBezTo>
                      <a:pt x="947" y="1034"/>
                      <a:pt x="947" y="1034"/>
                      <a:pt x="947" y="1034"/>
                    </a:cubicBezTo>
                    <a:cubicBezTo>
                      <a:pt x="949" y="1035"/>
                      <a:pt x="951" y="1037"/>
                      <a:pt x="953" y="1039"/>
                    </a:cubicBezTo>
                    <a:cubicBezTo>
                      <a:pt x="956" y="1043"/>
                      <a:pt x="961" y="1047"/>
                      <a:pt x="965" y="1051"/>
                    </a:cubicBezTo>
                    <a:cubicBezTo>
                      <a:pt x="969" y="1055"/>
                      <a:pt x="973" y="1059"/>
                      <a:pt x="978" y="1062"/>
                    </a:cubicBezTo>
                    <a:cubicBezTo>
                      <a:pt x="980" y="1063"/>
                      <a:pt x="981" y="1064"/>
                      <a:pt x="982" y="1065"/>
                    </a:cubicBezTo>
                    <a:cubicBezTo>
                      <a:pt x="984" y="1066"/>
                      <a:pt x="984" y="1066"/>
                      <a:pt x="984" y="1066"/>
                    </a:cubicBezTo>
                    <a:cubicBezTo>
                      <a:pt x="985" y="1066"/>
                      <a:pt x="986" y="1067"/>
                      <a:pt x="987" y="1067"/>
                    </a:cubicBezTo>
                    <a:cubicBezTo>
                      <a:pt x="988" y="1068"/>
                      <a:pt x="988" y="1068"/>
                      <a:pt x="988" y="1068"/>
                    </a:cubicBezTo>
                    <a:cubicBezTo>
                      <a:pt x="988" y="1068"/>
                      <a:pt x="988" y="1068"/>
                      <a:pt x="988" y="1068"/>
                    </a:cubicBezTo>
                    <a:cubicBezTo>
                      <a:pt x="988" y="1068"/>
                      <a:pt x="988" y="1068"/>
                      <a:pt x="988" y="1068"/>
                    </a:cubicBezTo>
                    <a:cubicBezTo>
                      <a:pt x="988" y="1068"/>
                      <a:pt x="988" y="1068"/>
                      <a:pt x="988" y="1068"/>
                    </a:cubicBezTo>
                    <a:cubicBezTo>
                      <a:pt x="989" y="1068"/>
                      <a:pt x="989" y="1068"/>
                      <a:pt x="989" y="1068"/>
                    </a:cubicBezTo>
                    <a:cubicBezTo>
                      <a:pt x="991" y="1069"/>
                      <a:pt x="991" y="1069"/>
                      <a:pt x="991" y="1069"/>
                    </a:cubicBezTo>
                    <a:cubicBezTo>
                      <a:pt x="992" y="1069"/>
                      <a:pt x="993" y="1070"/>
                      <a:pt x="994" y="1070"/>
                    </a:cubicBezTo>
                    <a:cubicBezTo>
                      <a:pt x="999" y="1072"/>
                      <a:pt x="1003" y="1074"/>
                      <a:pt x="1008" y="1076"/>
                    </a:cubicBezTo>
                    <a:cubicBezTo>
                      <a:pt x="1017" y="1080"/>
                      <a:pt x="1025" y="1084"/>
                      <a:pt x="1033" y="1088"/>
                    </a:cubicBezTo>
                    <a:cubicBezTo>
                      <a:pt x="1036" y="1090"/>
                      <a:pt x="1040" y="1092"/>
                      <a:pt x="1043" y="1093"/>
                    </a:cubicBezTo>
                    <a:cubicBezTo>
                      <a:pt x="1044" y="1094"/>
                      <a:pt x="1044" y="1094"/>
                      <a:pt x="1044" y="1094"/>
                    </a:cubicBezTo>
                    <a:cubicBezTo>
                      <a:pt x="1045" y="1094"/>
                      <a:pt x="1045" y="1094"/>
                      <a:pt x="1045" y="1094"/>
                    </a:cubicBezTo>
                    <a:cubicBezTo>
                      <a:pt x="1045" y="1094"/>
                      <a:pt x="1045" y="1094"/>
                      <a:pt x="1045" y="1094"/>
                    </a:cubicBezTo>
                    <a:cubicBezTo>
                      <a:pt x="1045" y="1094"/>
                      <a:pt x="1045" y="1095"/>
                      <a:pt x="1045" y="1094"/>
                    </a:cubicBezTo>
                    <a:cubicBezTo>
                      <a:pt x="1045" y="1094"/>
                      <a:pt x="1045" y="1094"/>
                      <a:pt x="1045" y="1094"/>
                    </a:cubicBezTo>
                    <a:cubicBezTo>
                      <a:pt x="1045" y="1095"/>
                      <a:pt x="1045" y="1095"/>
                      <a:pt x="1045" y="1095"/>
                    </a:cubicBezTo>
                    <a:cubicBezTo>
                      <a:pt x="1046" y="1095"/>
                      <a:pt x="1046" y="1095"/>
                      <a:pt x="1046" y="1095"/>
                    </a:cubicBezTo>
                    <a:cubicBezTo>
                      <a:pt x="1047" y="1096"/>
                      <a:pt x="1047" y="1096"/>
                      <a:pt x="1047" y="1096"/>
                    </a:cubicBezTo>
                    <a:cubicBezTo>
                      <a:pt x="1048" y="1097"/>
                      <a:pt x="1049" y="1097"/>
                      <a:pt x="1049" y="1098"/>
                    </a:cubicBezTo>
                    <a:cubicBezTo>
                      <a:pt x="1050" y="1098"/>
                      <a:pt x="1051" y="1099"/>
                      <a:pt x="1051" y="1099"/>
                    </a:cubicBezTo>
                    <a:cubicBezTo>
                      <a:pt x="1057" y="1104"/>
                      <a:pt x="1061" y="1108"/>
                      <a:pt x="1065" y="1111"/>
                    </a:cubicBezTo>
                    <a:cubicBezTo>
                      <a:pt x="1072" y="1118"/>
                      <a:pt x="1076" y="1122"/>
                      <a:pt x="1076" y="1122"/>
                    </a:cubicBezTo>
                    <a:cubicBezTo>
                      <a:pt x="1080" y="1118"/>
                      <a:pt x="1080" y="1118"/>
                      <a:pt x="1080" y="1118"/>
                    </a:cubicBezTo>
                    <a:cubicBezTo>
                      <a:pt x="1080" y="1118"/>
                      <a:pt x="1076" y="1114"/>
                      <a:pt x="1070" y="1107"/>
                    </a:cubicBezTo>
                    <a:cubicBezTo>
                      <a:pt x="1066" y="1103"/>
                      <a:pt x="1062" y="1098"/>
                      <a:pt x="1057" y="1093"/>
                    </a:cubicBezTo>
                    <a:cubicBezTo>
                      <a:pt x="1057" y="1093"/>
                      <a:pt x="1056" y="1092"/>
                      <a:pt x="1055" y="1091"/>
                    </a:cubicBezTo>
                    <a:cubicBezTo>
                      <a:pt x="1055" y="1091"/>
                      <a:pt x="1054" y="1090"/>
                      <a:pt x="1053" y="1089"/>
                    </a:cubicBezTo>
                    <a:cubicBezTo>
                      <a:pt x="1053" y="1089"/>
                      <a:pt x="1053" y="1088"/>
                      <a:pt x="1052" y="1088"/>
                    </a:cubicBezTo>
                    <a:cubicBezTo>
                      <a:pt x="1052" y="1088"/>
                      <a:pt x="1051" y="1087"/>
                      <a:pt x="1051" y="1087"/>
                    </a:cubicBezTo>
                    <a:cubicBezTo>
                      <a:pt x="1051" y="1087"/>
                      <a:pt x="1051" y="1087"/>
                      <a:pt x="1051" y="1087"/>
                    </a:cubicBezTo>
                    <a:cubicBezTo>
                      <a:pt x="1051" y="1087"/>
                      <a:pt x="1051" y="1087"/>
                      <a:pt x="1051" y="1087"/>
                    </a:cubicBezTo>
                    <a:cubicBezTo>
                      <a:pt x="1051" y="1087"/>
                      <a:pt x="1051" y="1087"/>
                      <a:pt x="1051" y="1087"/>
                    </a:cubicBezTo>
                    <a:cubicBezTo>
                      <a:pt x="1050" y="1087"/>
                      <a:pt x="1050" y="1087"/>
                      <a:pt x="1050" y="1087"/>
                    </a:cubicBezTo>
                    <a:cubicBezTo>
                      <a:pt x="1050" y="1086"/>
                      <a:pt x="1050" y="1086"/>
                      <a:pt x="1050" y="1086"/>
                    </a:cubicBezTo>
                    <a:cubicBezTo>
                      <a:pt x="1049" y="1086"/>
                      <a:pt x="1049" y="1085"/>
                      <a:pt x="1048" y="1085"/>
                    </a:cubicBezTo>
                    <a:cubicBezTo>
                      <a:pt x="1045" y="1083"/>
                      <a:pt x="1042" y="1081"/>
                      <a:pt x="1038" y="1078"/>
                    </a:cubicBezTo>
                    <a:cubicBezTo>
                      <a:pt x="1031" y="1074"/>
                      <a:pt x="1023" y="1069"/>
                      <a:pt x="1014" y="1064"/>
                    </a:cubicBezTo>
                    <a:cubicBezTo>
                      <a:pt x="1010" y="1061"/>
                      <a:pt x="1005" y="1059"/>
                      <a:pt x="1001" y="1056"/>
                    </a:cubicBezTo>
                    <a:cubicBezTo>
                      <a:pt x="999" y="1056"/>
                      <a:pt x="998" y="1055"/>
                      <a:pt x="997" y="1054"/>
                    </a:cubicBezTo>
                    <a:cubicBezTo>
                      <a:pt x="995" y="1054"/>
                      <a:pt x="995" y="1054"/>
                      <a:pt x="995" y="1054"/>
                    </a:cubicBezTo>
                    <a:cubicBezTo>
                      <a:pt x="995" y="1053"/>
                      <a:pt x="995" y="1053"/>
                      <a:pt x="995" y="1053"/>
                    </a:cubicBezTo>
                    <a:cubicBezTo>
                      <a:pt x="995" y="1053"/>
                      <a:pt x="995" y="1053"/>
                      <a:pt x="995" y="1053"/>
                    </a:cubicBezTo>
                    <a:cubicBezTo>
                      <a:pt x="995" y="1053"/>
                      <a:pt x="994" y="1053"/>
                      <a:pt x="994" y="1053"/>
                    </a:cubicBezTo>
                    <a:cubicBezTo>
                      <a:pt x="994" y="1053"/>
                      <a:pt x="994" y="1053"/>
                      <a:pt x="994" y="1053"/>
                    </a:cubicBezTo>
                    <a:cubicBezTo>
                      <a:pt x="994" y="1053"/>
                      <a:pt x="994" y="1053"/>
                      <a:pt x="994" y="1053"/>
                    </a:cubicBezTo>
                    <a:cubicBezTo>
                      <a:pt x="993" y="1052"/>
                      <a:pt x="993" y="1052"/>
                      <a:pt x="992" y="1052"/>
                    </a:cubicBezTo>
                    <a:cubicBezTo>
                      <a:pt x="991" y="1051"/>
                      <a:pt x="991" y="1051"/>
                      <a:pt x="991" y="1051"/>
                    </a:cubicBezTo>
                    <a:cubicBezTo>
                      <a:pt x="990" y="1050"/>
                      <a:pt x="989" y="1050"/>
                      <a:pt x="988" y="1049"/>
                    </a:cubicBezTo>
                    <a:cubicBezTo>
                      <a:pt x="985" y="1046"/>
                      <a:pt x="981" y="1042"/>
                      <a:pt x="978" y="1038"/>
                    </a:cubicBezTo>
                    <a:cubicBezTo>
                      <a:pt x="974" y="1034"/>
                      <a:pt x="971" y="1030"/>
                      <a:pt x="967" y="1026"/>
                    </a:cubicBezTo>
                    <a:cubicBezTo>
                      <a:pt x="965" y="1024"/>
                      <a:pt x="963" y="1021"/>
                      <a:pt x="961" y="1019"/>
                    </a:cubicBezTo>
                    <a:cubicBezTo>
                      <a:pt x="961" y="1019"/>
                      <a:pt x="961" y="1019"/>
                      <a:pt x="961" y="1019"/>
                    </a:cubicBezTo>
                    <a:cubicBezTo>
                      <a:pt x="961" y="1018"/>
                      <a:pt x="961" y="1018"/>
                      <a:pt x="961" y="1018"/>
                    </a:cubicBezTo>
                    <a:cubicBezTo>
                      <a:pt x="960" y="1018"/>
                      <a:pt x="960" y="1018"/>
                      <a:pt x="960" y="1018"/>
                    </a:cubicBezTo>
                    <a:cubicBezTo>
                      <a:pt x="959" y="1017"/>
                      <a:pt x="959" y="1017"/>
                      <a:pt x="959" y="1017"/>
                    </a:cubicBezTo>
                    <a:cubicBezTo>
                      <a:pt x="958" y="1016"/>
                      <a:pt x="958" y="1016"/>
                      <a:pt x="958" y="1016"/>
                    </a:cubicBezTo>
                    <a:cubicBezTo>
                      <a:pt x="957" y="1015"/>
                      <a:pt x="957" y="1015"/>
                      <a:pt x="957" y="1015"/>
                    </a:cubicBezTo>
                    <a:cubicBezTo>
                      <a:pt x="957" y="1015"/>
                      <a:pt x="957" y="1015"/>
                      <a:pt x="957" y="1015"/>
                    </a:cubicBezTo>
                    <a:cubicBezTo>
                      <a:pt x="957" y="1015"/>
                      <a:pt x="957" y="1015"/>
                      <a:pt x="957" y="1015"/>
                    </a:cubicBezTo>
                    <a:cubicBezTo>
                      <a:pt x="957" y="1015"/>
                      <a:pt x="956" y="1014"/>
                      <a:pt x="956" y="1014"/>
                    </a:cubicBezTo>
                    <a:cubicBezTo>
                      <a:pt x="956" y="1014"/>
                      <a:pt x="955" y="1014"/>
                      <a:pt x="955" y="1014"/>
                    </a:cubicBezTo>
                    <a:cubicBezTo>
                      <a:pt x="954" y="1013"/>
                      <a:pt x="954" y="1013"/>
                      <a:pt x="953" y="1013"/>
                    </a:cubicBezTo>
                    <a:cubicBezTo>
                      <a:pt x="953" y="1013"/>
                      <a:pt x="952" y="1013"/>
                      <a:pt x="952" y="1012"/>
                    </a:cubicBezTo>
                    <a:cubicBezTo>
                      <a:pt x="951" y="1012"/>
                      <a:pt x="951" y="1012"/>
                      <a:pt x="951" y="1012"/>
                    </a:cubicBezTo>
                    <a:cubicBezTo>
                      <a:pt x="950" y="1012"/>
                      <a:pt x="950" y="1012"/>
                      <a:pt x="950" y="1012"/>
                    </a:cubicBezTo>
                    <a:cubicBezTo>
                      <a:pt x="949" y="1012"/>
                      <a:pt x="949" y="1012"/>
                      <a:pt x="949" y="1012"/>
                    </a:cubicBezTo>
                    <a:cubicBezTo>
                      <a:pt x="948" y="1012"/>
                      <a:pt x="948" y="1012"/>
                      <a:pt x="948" y="1012"/>
                    </a:cubicBezTo>
                    <a:cubicBezTo>
                      <a:pt x="946" y="1011"/>
                      <a:pt x="944" y="1011"/>
                      <a:pt x="942" y="1011"/>
                    </a:cubicBezTo>
                    <a:cubicBezTo>
                      <a:pt x="938" y="1011"/>
                      <a:pt x="938" y="1011"/>
                      <a:pt x="938" y="1011"/>
                    </a:cubicBezTo>
                    <a:cubicBezTo>
                      <a:pt x="935" y="1011"/>
                      <a:pt x="932" y="1011"/>
                      <a:pt x="929" y="1011"/>
                    </a:cubicBezTo>
                    <a:cubicBezTo>
                      <a:pt x="924" y="1011"/>
                      <a:pt x="919" y="1011"/>
                      <a:pt x="914" y="1010"/>
                    </a:cubicBezTo>
                    <a:cubicBezTo>
                      <a:pt x="908" y="1009"/>
                      <a:pt x="903" y="1008"/>
                      <a:pt x="898" y="1007"/>
                    </a:cubicBezTo>
                    <a:cubicBezTo>
                      <a:pt x="889" y="1004"/>
                      <a:pt x="879" y="1001"/>
                      <a:pt x="871" y="996"/>
                    </a:cubicBezTo>
                    <a:cubicBezTo>
                      <a:pt x="870" y="996"/>
                      <a:pt x="869" y="995"/>
                      <a:pt x="868" y="994"/>
                    </a:cubicBezTo>
                    <a:cubicBezTo>
                      <a:pt x="867" y="994"/>
                      <a:pt x="866" y="993"/>
                      <a:pt x="865" y="993"/>
                    </a:cubicBezTo>
                    <a:cubicBezTo>
                      <a:pt x="864" y="992"/>
                      <a:pt x="864" y="992"/>
                      <a:pt x="864" y="992"/>
                    </a:cubicBezTo>
                    <a:cubicBezTo>
                      <a:pt x="863" y="991"/>
                      <a:pt x="863" y="991"/>
                      <a:pt x="863" y="991"/>
                    </a:cubicBezTo>
                    <a:cubicBezTo>
                      <a:pt x="862" y="991"/>
                      <a:pt x="862" y="991"/>
                      <a:pt x="862" y="991"/>
                    </a:cubicBezTo>
                    <a:cubicBezTo>
                      <a:pt x="861" y="990"/>
                      <a:pt x="860" y="989"/>
                      <a:pt x="859" y="988"/>
                    </a:cubicBezTo>
                    <a:cubicBezTo>
                      <a:pt x="858" y="988"/>
                      <a:pt x="857" y="987"/>
                      <a:pt x="857" y="987"/>
                    </a:cubicBezTo>
                    <a:cubicBezTo>
                      <a:pt x="856" y="986"/>
                      <a:pt x="855" y="985"/>
                      <a:pt x="854" y="985"/>
                    </a:cubicBezTo>
                    <a:cubicBezTo>
                      <a:pt x="853" y="984"/>
                      <a:pt x="853" y="983"/>
                      <a:pt x="852" y="983"/>
                    </a:cubicBezTo>
                    <a:cubicBezTo>
                      <a:pt x="851" y="982"/>
                      <a:pt x="850" y="981"/>
                      <a:pt x="850" y="980"/>
                    </a:cubicBezTo>
                    <a:cubicBezTo>
                      <a:pt x="847" y="978"/>
                      <a:pt x="844" y="975"/>
                      <a:pt x="842" y="972"/>
                    </a:cubicBezTo>
                    <a:cubicBezTo>
                      <a:pt x="840" y="969"/>
                      <a:pt x="838" y="966"/>
                      <a:pt x="837" y="963"/>
                    </a:cubicBezTo>
                    <a:cubicBezTo>
                      <a:pt x="834" y="957"/>
                      <a:pt x="833" y="951"/>
                      <a:pt x="832" y="945"/>
                    </a:cubicBezTo>
                    <a:cubicBezTo>
                      <a:pt x="831" y="940"/>
                      <a:pt x="830" y="934"/>
                      <a:pt x="830" y="929"/>
                    </a:cubicBezTo>
                    <a:cubicBezTo>
                      <a:pt x="830" y="926"/>
                      <a:pt x="829" y="924"/>
                      <a:pt x="829" y="921"/>
                    </a:cubicBezTo>
                    <a:cubicBezTo>
                      <a:pt x="829" y="920"/>
                      <a:pt x="828" y="919"/>
                      <a:pt x="828" y="919"/>
                    </a:cubicBezTo>
                    <a:cubicBezTo>
                      <a:pt x="832" y="915"/>
                      <a:pt x="836" y="912"/>
                      <a:pt x="840" y="908"/>
                    </a:cubicBezTo>
                    <a:cubicBezTo>
                      <a:pt x="844" y="904"/>
                      <a:pt x="849" y="900"/>
                      <a:pt x="854" y="896"/>
                    </a:cubicBezTo>
                    <a:cubicBezTo>
                      <a:pt x="858" y="892"/>
                      <a:pt x="863" y="888"/>
                      <a:pt x="867" y="886"/>
                    </a:cubicBezTo>
                    <a:cubicBezTo>
                      <a:pt x="869" y="884"/>
                      <a:pt x="871" y="883"/>
                      <a:pt x="873" y="882"/>
                    </a:cubicBezTo>
                    <a:cubicBezTo>
                      <a:pt x="874" y="882"/>
                      <a:pt x="874" y="882"/>
                      <a:pt x="874" y="882"/>
                    </a:cubicBezTo>
                    <a:cubicBezTo>
                      <a:pt x="877" y="881"/>
                      <a:pt x="877" y="881"/>
                      <a:pt x="877" y="881"/>
                    </a:cubicBezTo>
                    <a:cubicBezTo>
                      <a:pt x="881" y="879"/>
                      <a:pt x="881" y="879"/>
                      <a:pt x="881" y="879"/>
                    </a:cubicBezTo>
                    <a:cubicBezTo>
                      <a:pt x="884" y="878"/>
                      <a:pt x="887" y="877"/>
                      <a:pt x="890" y="876"/>
                    </a:cubicBezTo>
                    <a:cubicBezTo>
                      <a:pt x="893" y="875"/>
                      <a:pt x="896" y="874"/>
                      <a:pt x="898" y="873"/>
                    </a:cubicBezTo>
                    <a:cubicBezTo>
                      <a:pt x="905" y="870"/>
                      <a:pt x="912" y="868"/>
                      <a:pt x="919" y="866"/>
                    </a:cubicBezTo>
                    <a:cubicBezTo>
                      <a:pt x="924" y="871"/>
                      <a:pt x="930" y="879"/>
                      <a:pt x="939" y="888"/>
                    </a:cubicBezTo>
                    <a:cubicBezTo>
                      <a:pt x="942" y="890"/>
                      <a:pt x="944" y="893"/>
                      <a:pt x="947" y="896"/>
                    </a:cubicBezTo>
                    <a:cubicBezTo>
                      <a:pt x="948" y="897"/>
                      <a:pt x="949" y="899"/>
                      <a:pt x="950" y="900"/>
                    </a:cubicBezTo>
                    <a:cubicBezTo>
                      <a:pt x="951" y="901"/>
                      <a:pt x="951" y="901"/>
                      <a:pt x="951" y="901"/>
                    </a:cubicBezTo>
                    <a:cubicBezTo>
                      <a:pt x="952" y="901"/>
                      <a:pt x="952" y="901"/>
                      <a:pt x="952" y="901"/>
                    </a:cubicBezTo>
                    <a:cubicBezTo>
                      <a:pt x="953" y="902"/>
                      <a:pt x="953" y="902"/>
                      <a:pt x="953" y="902"/>
                    </a:cubicBezTo>
                    <a:cubicBezTo>
                      <a:pt x="953" y="903"/>
                      <a:pt x="954" y="904"/>
                      <a:pt x="955" y="904"/>
                    </a:cubicBezTo>
                    <a:cubicBezTo>
                      <a:pt x="961" y="910"/>
                      <a:pt x="967" y="916"/>
                      <a:pt x="974" y="923"/>
                    </a:cubicBezTo>
                    <a:cubicBezTo>
                      <a:pt x="980" y="930"/>
                      <a:pt x="987" y="937"/>
                      <a:pt x="994" y="945"/>
                    </a:cubicBezTo>
                    <a:cubicBezTo>
                      <a:pt x="998" y="949"/>
                      <a:pt x="1001" y="953"/>
                      <a:pt x="1004" y="957"/>
                    </a:cubicBezTo>
                    <a:cubicBezTo>
                      <a:pt x="1005" y="958"/>
                      <a:pt x="1006" y="959"/>
                      <a:pt x="1007" y="960"/>
                    </a:cubicBezTo>
                    <a:cubicBezTo>
                      <a:pt x="1008" y="961"/>
                      <a:pt x="1008" y="962"/>
                      <a:pt x="1009" y="963"/>
                    </a:cubicBezTo>
                    <a:cubicBezTo>
                      <a:pt x="1010" y="966"/>
                      <a:pt x="1012" y="968"/>
                      <a:pt x="1014" y="971"/>
                    </a:cubicBezTo>
                    <a:cubicBezTo>
                      <a:pt x="1017" y="976"/>
                      <a:pt x="1021" y="981"/>
                      <a:pt x="1024" y="986"/>
                    </a:cubicBezTo>
                    <a:cubicBezTo>
                      <a:pt x="1028" y="991"/>
                      <a:pt x="1032" y="995"/>
                      <a:pt x="1036" y="1000"/>
                    </a:cubicBezTo>
                    <a:cubicBezTo>
                      <a:pt x="1044" y="1010"/>
                      <a:pt x="1053" y="1020"/>
                      <a:pt x="1061" y="1030"/>
                    </a:cubicBezTo>
                    <a:cubicBezTo>
                      <a:pt x="1066" y="1035"/>
                      <a:pt x="1070" y="1041"/>
                      <a:pt x="1075" y="1046"/>
                    </a:cubicBezTo>
                    <a:cubicBezTo>
                      <a:pt x="1077" y="1048"/>
                      <a:pt x="1079" y="1051"/>
                      <a:pt x="1081" y="1054"/>
                    </a:cubicBezTo>
                    <a:cubicBezTo>
                      <a:pt x="1082" y="1055"/>
                      <a:pt x="1084" y="1056"/>
                      <a:pt x="1085" y="1058"/>
                    </a:cubicBezTo>
                    <a:cubicBezTo>
                      <a:pt x="1085" y="1058"/>
                      <a:pt x="1085" y="1058"/>
                      <a:pt x="1085" y="1058"/>
                    </a:cubicBezTo>
                    <a:cubicBezTo>
                      <a:pt x="1086" y="1059"/>
                      <a:pt x="1086" y="1059"/>
                      <a:pt x="1086" y="1059"/>
                    </a:cubicBezTo>
                    <a:cubicBezTo>
                      <a:pt x="1086" y="1059"/>
                      <a:pt x="1087" y="1060"/>
                      <a:pt x="1087" y="1060"/>
                    </a:cubicBezTo>
                    <a:cubicBezTo>
                      <a:pt x="1089" y="1061"/>
                      <a:pt x="1089" y="1061"/>
                      <a:pt x="1089" y="1061"/>
                    </a:cubicBezTo>
                    <a:cubicBezTo>
                      <a:pt x="1090" y="1062"/>
                      <a:pt x="1090" y="1062"/>
                      <a:pt x="1090" y="1062"/>
                    </a:cubicBezTo>
                    <a:cubicBezTo>
                      <a:pt x="1091" y="1063"/>
                      <a:pt x="1092" y="1063"/>
                      <a:pt x="1093" y="1063"/>
                    </a:cubicBezTo>
                    <a:cubicBezTo>
                      <a:pt x="1144" y="1100"/>
                      <a:pt x="1144" y="1100"/>
                      <a:pt x="1144" y="1100"/>
                    </a:cubicBezTo>
                    <a:cubicBezTo>
                      <a:pt x="1145" y="1101"/>
                      <a:pt x="1146" y="1101"/>
                      <a:pt x="1147" y="1100"/>
                    </a:cubicBezTo>
                    <a:cubicBezTo>
                      <a:pt x="1148" y="1099"/>
                      <a:pt x="1148" y="1097"/>
                      <a:pt x="1147" y="1096"/>
                    </a:cubicBezTo>
                    <a:cubicBezTo>
                      <a:pt x="1116" y="1070"/>
                      <a:pt x="1116" y="1070"/>
                      <a:pt x="1116" y="1070"/>
                    </a:cubicBezTo>
                    <a:cubicBezTo>
                      <a:pt x="1122" y="1071"/>
                      <a:pt x="1128" y="1071"/>
                      <a:pt x="1135" y="1072"/>
                    </a:cubicBezTo>
                    <a:cubicBezTo>
                      <a:pt x="1149" y="1073"/>
                      <a:pt x="1165" y="1074"/>
                      <a:pt x="1180" y="1073"/>
                    </a:cubicBezTo>
                    <a:cubicBezTo>
                      <a:pt x="1188" y="1072"/>
                      <a:pt x="1195" y="1071"/>
                      <a:pt x="1204" y="1068"/>
                    </a:cubicBezTo>
                    <a:cubicBezTo>
                      <a:pt x="1209" y="1066"/>
                      <a:pt x="1209" y="1066"/>
                      <a:pt x="1209" y="1066"/>
                    </a:cubicBezTo>
                    <a:cubicBezTo>
                      <a:pt x="1210" y="1066"/>
                      <a:pt x="1211" y="1066"/>
                      <a:pt x="1211" y="1065"/>
                    </a:cubicBezTo>
                    <a:cubicBezTo>
                      <a:pt x="1214" y="1064"/>
                      <a:pt x="1214" y="1064"/>
                      <a:pt x="1214" y="1064"/>
                    </a:cubicBezTo>
                    <a:cubicBezTo>
                      <a:pt x="1218" y="1063"/>
                      <a:pt x="1221" y="1062"/>
                      <a:pt x="1225" y="1061"/>
                    </a:cubicBezTo>
                    <a:cubicBezTo>
                      <a:pt x="1240" y="1057"/>
                      <a:pt x="1255" y="1054"/>
                      <a:pt x="1270" y="1051"/>
                    </a:cubicBezTo>
                    <a:cubicBezTo>
                      <a:pt x="1285" y="1048"/>
                      <a:pt x="1300" y="1046"/>
                      <a:pt x="1316" y="1043"/>
                    </a:cubicBezTo>
                    <a:cubicBezTo>
                      <a:pt x="1323" y="1042"/>
                      <a:pt x="1331" y="1041"/>
                      <a:pt x="1339" y="1040"/>
                    </a:cubicBezTo>
                    <a:cubicBezTo>
                      <a:pt x="1341" y="1040"/>
                      <a:pt x="1343" y="1039"/>
                      <a:pt x="1344" y="1039"/>
                    </a:cubicBezTo>
                    <a:cubicBezTo>
                      <a:pt x="1347" y="1039"/>
                      <a:pt x="1347" y="1039"/>
                      <a:pt x="1347" y="1039"/>
                    </a:cubicBezTo>
                    <a:cubicBezTo>
                      <a:pt x="1349" y="1039"/>
                      <a:pt x="1349" y="1039"/>
                      <a:pt x="1349" y="1039"/>
                    </a:cubicBezTo>
                    <a:cubicBezTo>
                      <a:pt x="1350" y="1038"/>
                      <a:pt x="1350" y="1038"/>
                      <a:pt x="1350" y="1038"/>
                    </a:cubicBezTo>
                    <a:cubicBezTo>
                      <a:pt x="1355" y="1038"/>
                      <a:pt x="1358" y="1037"/>
                      <a:pt x="1362" y="1035"/>
                    </a:cubicBezTo>
                    <a:cubicBezTo>
                      <a:pt x="1370" y="1033"/>
                      <a:pt x="1377" y="1029"/>
                      <a:pt x="1384" y="1025"/>
                    </a:cubicBezTo>
                    <a:cubicBezTo>
                      <a:pt x="1391" y="1022"/>
                      <a:pt x="1397" y="1018"/>
                      <a:pt x="1404" y="1013"/>
                    </a:cubicBezTo>
                    <a:cubicBezTo>
                      <a:pt x="1417" y="1005"/>
                      <a:pt x="1429" y="996"/>
                      <a:pt x="1441" y="987"/>
                    </a:cubicBezTo>
                    <a:cubicBezTo>
                      <a:pt x="1447" y="982"/>
                      <a:pt x="1453" y="977"/>
                      <a:pt x="1459" y="973"/>
                    </a:cubicBezTo>
                    <a:cubicBezTo>
                      <a:pt x="1460" y="971"/>
                      <a:pt x="1462" y="970"/>
                      <a:pt x="1463" y="969"/>
                    </a:cubicBezTo>
                    <a:cubicBezTo>
                      <a:pt x="1464" y="968"/>
                      <a:pt x="1465" y="968"/>
                      <a:pt x="1465" y="967"/>
                    </a:cubicBezTo>
                    <a:cubicBezTo>
                      <a:pt x="1467" y="965"/>
                      <a:pt x="1467" y="965"/>
                      <a:pt x="1467" y="965"/>
                    </a:cubicBezTo>
                    <a:cubicBezTo>
                      <a:pt x="1470" y="962"/>
                      <a:pt x="1473" y="960"/>
                      <a:pt x="1475" y="957"/>
                    </a:cubicBezTo>
                    <a:cubicBezTo>
                      <a:pt x="1480" y="951"/>
                      <a:pt x="1483" y="944"/>
                      <a:pt x="1487" y="938"/>
                    </a:cubicBezTo>
                    <a:cubicBezTo>
                      <a:pt x="1491" y="932"/>
                      <a:pt x="1494" y="925"/>
                      <a:pt x="1497" y="919"/>
                    </a:cubicBezTo>
                    <a:cubicBezTo>
                      <a:pt x="1502" y="906"/>
                      <a:pt x="1507" y="893"/>
                      <a:pt x="1511" y="880"/>
                    </a:cubicBezTo>
                    <a:cubicBezTo>
                      <a:pt x="1515" y="867"/>
                      <a:pt x="1518" y="854"/>
                      <a:pt x="1520" y="841"/>
                    </a:cubicBezTo>
                    <a:cubicBezTo>
                      <a:pt x="1521" y="835"/>
                      <a:pt x="1522" y="829"/>
                      <a:pt x="1523" y="823"/>
                    </a:cubicBezTo>
                    <a:cubicBezTo>
                      <a:pt x="1523" y="817"/>
                      <a:pt x="1524" y="811"/>
                      <a:pt x="1524" y="805"/>
                    </a:cubicBezTo>
                    <a:cubicBezTo>
                      <a:pt x="1524" y="802"/>
                      <a:pt x="1524" y="799"/>
                      <a:pt x="1524" y="796"/>
                    </a:cubicBezTo>
                    <a:cubicBezTo>
                      <a:pt x="1524" y="794"/>
                      <a:pt x="1524" y="794"/>
                      <a:pt x="1524" y="794"/>
                    </a:cubicBezTo>
                    <a:cubicBezTo>
                      <a:pt x="1524" y="793"/>
                      <a:pt x="1524" y="793"/>
                      <a:pt x="1524" y="793"/>
                    </a:cubicBezTo>
                    <a:cubicBezTo>
                      <a:pt x="1524" y="793"/>
                      <a:pt x="1524" y="793"/>
                      <a:pt x="1524" y="793"/>
                    </a:cubicBezTo>
                    <a:cubicBezTo>
                      <a:pt x="1524" y="792"/>
                      <a:pt x="1524" y="792"/>
                      <a:pt x="1524" y="792"/>
                    </a:cubicBezTo>
                    <a:cubicBezTo>
                      <a:pt x="1524" y="791"/>
                      <a:pt x="1524" y="791"/>
                      <a:pt x="1524" y="791"/>
                    </a:cubicBezTo>
                    <a:cubicBezTo>
                      <a:pt x="1523" y="790"/>
                      <a:pt x="1523" y="788"/>
                      <a:pt x="1523" y="787"/>
                    </a:cubicBezTo>
                    <a:cubicBezTo>
                      <a:pt x="1522" y="781"/>
                      <a:pt x="1520" y="776"/>
                      <a:pt x="1518" y="770"/>
                    </a:cubicBezTo>
                    <a:cubicBezTo>
                      <a:pt x="1514" y="760"/>
                      <a:pt x="1508" y="751"/>
                      <a:pt x="1502" y="744"/>
                    </a:cubicBezTo>
                    <a:cubicBezTo>
                      <a:pt x="1496" y="736"/>
                      <a:pt x="1490" y="730"/>
                      <a:pt x="1483" y="724"/>
                    </a:cubicBezTo>
                    <a:cubicBezTo>
                      <a:pt x="1477" y="718"/>
                      <a:pt x="1471" y="714"/>
                      <a:pt x="1465" y="710"/>
                    </a:cubicBezTo>
                    <a:cubicBezTo>
                      <a:pt x="1460" y="706"/>
                      <a:pt x="1456" y="703"/>
                      <a:pt x="1452" y="700"/>
                    </a:cubicBezTo>
                    <a:cubicBezTo>
                      <a:pt x="1452" y="700"/>
                      <a:pt x="1452" y="700"/>
                      <a:pt x="1452" y="699"/>
                    </a:cubicBezTo>
                    <a:cubicBezTo>
                      <a:pt x="1453" y="698"/>
                      <a:pt x="1453" y="698"/>
                      <a:pt x="1453" y="697"/>
                    </a:cubicBezTo>
                    <a:cubicBezTo>
                      <a:pt x="1464" y="695"/>
                      <a:pt x="1475" y="693"/>
                      <a:pt x="1487" y="691"/>
                    </a:cubicBezTo>
                    <a:cubicBezTo>
                      <a:pt x="1493" y="690"/>
                      <a:pt x="1499" y="689"/>
                      <a:pt x="1505" y="687"/>
                    </a:cubicBezTo>
                    <a:cubicBezTo>
                      <a:pt x="1512" y="685"/>
                      <a:pt x="1518" y="683"/>
                      <a:pt x="1524" y="680"/>
                    </a:cubicBezTo>
                    <a:cubicBezTo>
                      <a:pt x="1530" y="677"/>
                      <a:pt x="1537" y="673"/>
                      <a:pt x="1542" y="669"/>
                    </a:cubicBezTo>
                    <a:cubicBezTo>
                      <a:pt x="1548" y="665"/>
                      <a:pt x="1553" y="659"/>
                      <a:pt x="1557" y="654"/>
                    </a:cubicBezTo>
                    <a:cubicBezTo>
                      <a:pt x="1559" y="652"/>
                      <a:pt x="1560" y="651"/>
                      <a:pt x="1561" y="649"/>
                    </a:cubicBezTo>
                    <a:cubicBezTo>
                      <a:pt x="1562" y="648"/>
                      <a:pt x="1563" y="647"/>
                      <a:pt x="1563" y="645"/>
                    </a:cubicBezTo>
                    <a:cubicBezTo>
                      <a:pt x="1564" y="643"/>
                      <a:pt x="1565" y="642"/>
                      <a:pt x="1566" y="640"/>
                    </a:cubicBezTo>
                    <a:cubicBezTo>
                      <a:pt x="1567" y="638"/>
                      <a:pt x="1567" y="638"/>
                      <a:pt x="1567" y="638"/>
                    </a:cubicBezTo>
                    <a:cubicBezTo>
                      <a:pt x="1568" y="637"/>
                      <a:pt x="1568" y="637"/>
                      <a:pt x="1568" y="637"/>
                    </a:cubicBezTo>
                    <a:cubicBezTo>
                      <a:pt x="1568" y="636"/>
                      <a:pt x="1568" y="636"/>
                      <a:pt x="1568" y="636"/>
                    </a:cubicBezTo>
                    <a:cubicBezTo>
                      <a:pt x="1569" y="634"/>
                      <a:pt x="1569" y="634"/>
                      <a:pt x="1569" y="634"/>
                    </a:cubicBezTo>
                    <a:cubicBezTo>
                      <a:pt x="1570" y="633"/>
                      <a:pt x="1570" y="633"/>
                      <a:pt x="1570" y="633"/>
                    </a:cubicBezTo>
                    <a:cubicBezTo>
                      <a:pt x="1570" y="632"/>
                      <a:pt x="1570" y="632"/>
                      <a:pt x="1570" y="632"/>
                    </a:cubicBezTo>
                    <a:cubicBezTo>
                      <a:pt x="1570" y="632"/>
                      <a:pt x="1570" y="632"/>
                      <a:pt x="1570" y="632"/>
                    </a:cubicBezTo>
                    <a:cubicBezTo>
                      <a:pt x="1570" y="631"/>
                      <a:pt x="1570" y="631"/>
                      <a:pt x="1570" y="631"/>
                    </a:cubicBezTo>
                    <a:cubicBezTo>
                      <a:pt x="1572" y="626"/>
                      <a:pt x="1572" y="626"/>
                      <a:pt x="1572" y="626"/>
                    </a:cubicBezTo>
                    <a:cubicBezTo>
                      <a:pt x="1574" y="622"/>
                      <a:pt x="1574" y="622"/>
                      <a:pt x="1574" y="622"/>
                    </a:cubicBezTo>
                    <a:cubicBezTo>
                      <a:pt x="1574" y="620"/>
                      <a:pt x="1575" y="619"/>
                      <a:pt x="1575" y="617"/>
                    </a:cubicBezTo>
                    <a:cubicBezTo>
                      <a:pt x="1576" y="612"/>
                      <a:pt x="1576" y="612"/>
                      <a:pt x="1576" y="612"/>
                    </a:cubicBezTo>
                    <a:cubicBezTo>
                      <a:pt x="1577" y="610"/>
                      <a:pt x="1577" y="610"/>
                      <a:pt x="1577" y="610"/>
                    </a:cubicBezTo>
                    <a:cubicBezTo>
                      <a:pt x="1578" y="608"/>
                      <a:pt x="1578" y="608"/>
                      <a:pt x="1578" y="608"/>
                    </a:cubicBezTo>
                    <a:cubicBezTo>
                      <a:pt x="1578" y="604"/>
                      <a:pt x="1579" y="601"/>
                      <a:pt x="1579" y="598"/>
                    </a:cubicBezTo>
                    <a:cubicBezTo>
                      <a:pt x="1580" y="595"/>
                      <a:pt x="1580" y="592"/>
                      <a:pt x="1581" y="589"/>
                    </a:cubicBezTo>
                    <a:cubicBezTo>
                      <a:pt x="1581" y="586"/>
                      <a:pt x="1581" y="586"/>
                      <a:pt x="1581" y="586"/>
                    </a:cubicBezTo>
                    <a:cubicBezTo>
                      <a:pt x="1581" y="584"/>
                      <a:pt x="1581" y="584"/>
                      <a:pt x="1581" y="584"/>
                    </a:cubicBezTo>
                    <a:cubicBezTo>
                      <a:pt x="1581" y="582"/>
                      <a:pt x="1581" y="581"/>
                      <a:pt x="1581" y="579"/>
                    </a:cubicBezTo>
                    <a:cubicBezTo>
                      <a:pt x="1582" y="567"/>
                      <a:pt x="1582" y="555"/>
                      <a:pt x="1581" y="543"/>
                    </a:cubicBezTo>
                    <a:close/>
                    <a:moveTo>
                      <a:pt x="944" y="1032"/>
                    </a:moveTo>
                    <a:cubicBezTo>
                      <a:pt x="945" y="1032"/>
                      <a:pt x="945" y="1032"/>
                      <a:pt x="945" y="1032"/>
                    </a:cubicBezTo>
                    <a:cubicBezTo>
                      <a:pt x="945" y="1032"/>
                      <a:pt x="945" y="1032"/>
                      <a:pt x="945" y="1032"/>
                    </a:cubicBezTo>
                    <a:cubicBezTo>
                      <a:pt x="945" y="1032"/>
                      <a:pt x="945" y="1032"/>
                      <a:pt x="945" y="1032"/>
                    </a:cubicBezTo>
                    <a:cubicBezTo>
                      <a:pt x="944" y="1032"/>
                      <a:pt x="944" y="1032"/>
                      <a:pt x="944" y="1032"/>
                    </a:cubicBezTo>
                    <a:cubicBezTo>
                      <a:pt x="944" y="1032"/>
                      <a:pt x="944" y="1032"/>
                      <a:pt x="944" y="1032"/>
                    </a:cubicBezTo>
                    <a:close/>
                    <a:moveTo>
                      <a:pt x="514" y="81"/>
                    </a:moveTo>
                    <a:cubicBezTo>
                      <a:pt x="526" y="79"/>
                      <a:pt x="537" y="78"/>
                      <a:pt x="545" y="79"/>
                    </a:cubicBezTo>
                    <a:cubicBezTo>
                      <a:pt x="549" y="79"/>
                      <a:pt x="552" y="79"/>
                      <a:pt x="555" y="80"/>
                    </a:cubicBezTo>
                    <a:cubicBezTo>
                      <a:pt x="558" y="80"/>
                      <a:pt x="560" y="81"/>
                      <a:pt x="561" y="81"/>
                    </a:cubicBezTo>
                    <a:cubicBezTo>
                      <a:pt x="561" y="81"/>
                      <a:pt x="561" y="81"/>
                      <a:pt x="561" y="81"/>
                    </a:cubicBezTo>
                    <a:cubicBezTo>
                      <a:pt x="557" y="90"/>
                      <a:pt x="554" y="98"/>
                      <a:pt x="553" y="106"/>
                    </a:cubicBezTo>
                    <a:cubicBezTo>
                      <a:pt x="552" y="110"/>
                      <a:pt x="552" y="114"/>
                      <a:pt x="551" y="117"/>
                    </a:cubicBezTo>
                    <a:cubicBezTo>
                      <a:pt x="551" y="121"/>
                      <a:pt x="550" y="124"/>
                      <a:pt x="550" y="127"/>
                    </a:cubicBezTo>
                    <a:cubicBezTo>
                      <a:pt x="550" y="133"/>
                      <a:pt x="550" y="139"/>
                      <a:pt x="550" y="143"/>
                    </a:cubicBezTo>
                    <a:cubicBezTo>
                      <a:pt x="550" y="148"/>
                      <a:pt x="550" y="151"/>
                      <a:pt x="550" y="154"/>
                    </a:cubicBezTo>
                    <a:cubicBezTo>
                      <a:pt x="551" y="156"/>
                      <a:pt x="551" y="157"/>
                      <a:pt x="551" y="157"/>
                    </a:cubicBezTo>
                    <a:cubicBezTo>
                      <a:pt x="556" y="158"/>
                      <a:pt x="556" y="158"/>
                      <a:pt x="556" y="158"/>
                    </a:cubicBezTo>
                    <a:cubicBezTo>
                      <a:pt x="556" y="158"/>
                      <a:pt x="556" y="156"/>
                      <a:pt x="556" y="154"/>
                    </a:cubicBezTo>
                    <a:cubicBezTo>
                      <a:pt x="557" y="152"/>
                      <a:pt x="557" y="148"/>
                      <a:pt x="557" y="144"/>
                    </a:cubicBezTo>
                    <a:cubicBezTo>
                      <a:pt x="558" y="139"/>
                      <a:pt x="559" y="134"/>
                      <a:pt x="560" y="128"/>
                    </a:cubicBezTo>
                    <a:cubicBezTo>
                      <a:pt x="561" y="122"/>
                      <a:pt x="562" y="116"/>
                      <a:pt x="564" y="108"/>
                    </a:cubicBezTo>
                    <a:cubicBezTo>
                      <a:pt x="566" y="101"/>
                      <a:pt x="568" y="94"/>
                      <a:pt x="572" y="87"/>
                    </a:cubicBezTo>
                    <a:cubicBezTo>
                      <a:pt x="575" y="79"/>
                      <a:pt x="580" y="72"/>
                      <a:pt x="586" y="66"/>
                    </a:cubicBezTo>
                    <a:cubicBezTo>
                      <a:pt x="587" y="65"/>
                      <a:pt x="588" y="65"/>
                      <a:pt x="588" y="64"/>
                    </a:cubicBezTo>
                    <a:cubicBezTo>
                      <a:pt x="589" y="63"/>
                      <a:pt x="590" y="63"/>
                      <a:pt x="591" y="62"/>
                    </a:cubicBezTo>
                    <a:cubicBezTo>
                      <a:pt x="592" y="61"/>
                      <a:pt x="592" y="61"/>
                      <a:pt x="592" y="61"/>
                    </a:cubicBezTo>
                    <a:cubicBezTo>
                      <a:pt x="593" y="61"/>
                      <a:pt x="593" y="61"/>
                      <a:pt x="593" y="61"/>
                    </a:cubicBezTo>
                    <a:cubicBezTo>
                      <a:pt x="593" y="61"/>
                      <a:pt x="593" y="61"/>
                      <a:pt x="593" y="61"/>
                    </a:cubicBezTo>
                    <a:cubicBezTo>
                      <a:pt x="594" y="60"/>
                      <a:pt x="594" y="60"/>
                      <a:pt x="594" y="60"/>
                    </a:cubicBezTo>
                    <a:cubicBezTo>
                      <a:pt x="595" y="60"/>
                      <a:pt x="596" y="59"/>
                      <a:pt x="597" y="58"/>
                    </a:cubicBezTo>
                    <a:cubicBezTo>
                      <a:pt x="599" y="57"/>
                      <a:pt x="601" y="56"/>
                      <a:pt x="603" y="55"/>
                    </a:cubicBezTo>
                    <a:cubicBezTo>
                      <a:pt x="605" y="53"/>
                      <a:pt x="607" y="52"/>
                      <a:pt x="609" y="51"/>
                    </a:cubicBezTo>
                    <a:cubicBezTo>
                      <a:pt x="618" y="46"/>
                      <a:pt x="627" y="41"/>
                      <a:pt x="636" y="37"/>
                    </a:cubicBezTo>
                    <a:cubicBezTo>
                      <a:pt x="645" y="32"/>
                      <a:pt x="654" y="28"/>
                      <a:pt x="663" y="25"/>
                    </a:cubicBezTo>
                    <a:cubicBezTo>
                      <a:pt x="672" y="21"/>
                      <a:pt x="681" y="18"/>
                      <a:pt x="690" y="17"/>
                    </a:cubicBezTo>
                    <a:cubicBezTo>
                      <a:pt x="691" y="17"/>
                      <a:pt x="692" y="16"/>
                      <a:pt x="693" y="16"/>
                    </a:cubicBezTo>
                    <a:cubicBezTo>
                      <a:pt x="695" y="16"/>
                      <a:pt x="695" y="16"/>
                      <a:pt x="695" y="16"/>
                    </a:cubicBezTo>
                    <a:cubicBezTo>
                      <a:pt x="695" y="16"/>
                      <a:pt x="696" y="16"/>
                      <a:pt x="696" y="16"/>
                    </a:cubicBezTo>
                    <a:cubicBezTo>
                      <a:pt x="697" y="16"/>
                      <a:pt x="698" y="16"/>
                      <a:pt x="700" y="16"/>
                    </a:cubicBezTo>
                    <a:cubicBezTo>
                      <a:pt x="701" y="16"/>
                      <a:pt x="702" y="16"/>
                      <a:pt x="703" y="16"/>
                    </a:cubicBezTo>
                    <a:cubicBezTo>
                      <a:pt x="708" y="15"/>
                      <a:pt x="712" y="15"/>
                      <a:pt x="716" y="15"/>
                    </a:cubicBezTo>
                    <a:cubicBezTo>
                      <a:pt x="725" y="15"/>
                      <a:pt x="733" y="15"/>
                      <a:pt x="741" y="16"/>
                    </a:cubicBezTo>
                    <a:cubicBezTo>
                      <a:pt x="748" y="16"/>
                      <a:pt x="755" y="17"/>
                      <a:pt x="761" y="18"/>
                    </a:cubicBezTo>
                    <a:cubicBezTo>
                      <a:pt x="767" y="19"/>
                      <a:pt x="772" y="20"/>
                      <a:pt x="775" y="22"/>
                    </a:cubicBezTo>
                    <a:cubicBezTo>
                      <a:pt x="778" y="23"/>
                      <a:pt x="780" y="24"/>
                      <a:pt x="781" y="25"/>
                    </a:cubicBezTo>
                    <a:cubicBezTo>
                      <a:pt x="776" y="28"/>
                      <a:pt x="771" y="32"/>
                      <a:pt x="766" y="35"/>
                    </a:cubicBezTo>
                    <a:cubicBezTo>
                      <a:pt x="758" y="42"/>
                      <a:pt x="750" y="49"/>
                      <a:pt x="741" y="57"/>
                    </a:cubicBezTo>
                    <a:cubicBezTo>
                      <a:pt x="733" y="64"/>
                      <a:pt x="726" y="72"/>
                      <a:pt x="719" y="81"/>
                    </a:cubicBezTo>
                    <a:cubicBezTo>
                      <a:pt x="715" y="85"/>
                      <a:pt x="712" y="89"/>
                      <a:pt x="709" y="94"/>
                    </a:cubicBezTo>
                    <a:cubicBezTo>
                      <a:pt x="708" y="95"/>
                      <a:pt x="708" y="97"/>
                      <a:pt x="707" y="98"/>
                    </a:cubicBezTo>
                    <a:cubicBezTo>
                      <a:pt x="706" y="100"/>
                      <a:pt x="706" y="100"/>
                      <a:pt x="706" y="100"/>
                    </a:cubicBezTo>
                    <a:cubicBezTo>
                      <a:pt x="705" y="102"/>
                      <a:pt x="705" y="102"/>
                      <a:pt x="705" y="102"/>
                    </a:cubicBezTo>
                    <a:cubicBezTo>
                      <a:pt x="704" y="104"/>
                      <a:pt x="704" y="104"/>
                      <a:pt x="704" y="104"/>
                    </a:cubicBezTo>
                    <a:cubicBezTo>
                      <a:pt x="704" y="104"/>
                      <a:pt x="703" y="105"/>
                      <a:pt x="703" y="106"/>
                    </a:cubicBezTo>
                    <a:cubicBezTo>
                      <a:pt x="702" y="108"/>
                      <a:pt x="702" y="108"/>
                      <a:pt x="702" y="108"/>
                    </a:cubicBezTo>
                    <a:cubicBezTo>
                      <a:pt x="702" y="109"/>
                      <a:pt x="702" y="109"/>
                      <a:pt x="702" y="110"/>
                    </a:cubicBezTo>
                    <a:cubicBezTo>
                      <a:pt x="701" y="112"/>
                      <a:pt x="701" y="112"/>
                      <a:pt x="701" y="112"/>
                    </a:cubicBezTo>
                    <a:cubicBezTo>
                      <a:pt x="701" y="112"/>
                      <a:pt x="701" y="112"/>
                      <a:pt x="701" y="113"/>
                    </a:cubicBezTo>
                    <a:cubicBezTo>
                      <a:pt x="701" y="113"/>
                      <a:pt x="701" y="113"/>
                      <a:pt x="701" y="113"/>
                    </a:cubicBezTo>
                    <a:cubicBezTo>
                      <a:pt x="701" y="114"/>
                      <a:pt x="701" y="114"/>
                      <a:pt x="701" y="114"/>
                    </a:cubicBezTo>
                    <a:cubicBezTo>
                      <a:pt x="700" y="118"/>
                      <a:pt x="700" y="118"/>
                      <a:pt x="700" y="118"/>
                    </a:cubicBezTo>
                    <a:cubicBezTo>
                      <a:pt x="698" y="126"/>
                      <a:pt x="698" y="126"/>
                      <a:pt x="698" y="126"/>
                    </a:cubicBezTo>
                    <a:cubicBezTo>
                      <a:pt x="696" y="131"/>
                      <a:pt x="695" y="136"/>
                      <a:pt x="694" y="142"/>
                    </a:cubicBezTo>
                    <a:cubicBezTo>
                      <a:pt x="693" y="147"/>
                      <a:pt x="692" y="153"/>
                      <a:pt x="692" y="158"/>
                    </a:cubicBezTo>
                    <a:cubicBezTo>
                      <a:pt x="692" y="160"/>
                      <a:pt x="692" y="161"/>
                      <a:pt x="692" y="163"/>
                    </a:cubicBezTo>
                    <a:cubicBezTo>
                      <a:pt x="692" y="162"/>
                      <a:pt x="692" y="162"/>
                      <a:pt x="692" y="162"/>
                    </a:cubicBezTo>
                    <a:cubicBezTo>
                      <a:pt x="689" y="158"/>
                      <a:pt x="687" y="155"/>
                      <a:pt x="683" y="152"/>
                    </a:cubicBezTo>
                    <a:cubicBezTo>
                      <a:pt x="682" y="150"/>
                      <a:pt x="681" y="149"/>
                      <a:pt x="679" y="148"/>
                    </a:cubicBezTo>
                    <a:cubicBezTo>
                      <a:pt x="679" y="148"/>
                      <a:pt x="679" y="147"/>
                      <a:pt x="679" y="147"/>
                    </a:cubicBezTo>
                    <a:cubicBezTo>
                      <a:pt x="679" y="146"/>
                      <a:pt x="679" y="146"/>
                      <a:pt x="679" y="145"/>
                    </a:cubicBezTo>
                    <a:cubicBezTo>
                      <a:pt x="679" y="144"/>
                      <a:pt x="679" y="143"/>
                      <a:pt x="678" y="142"/>
                    </a:cubicBezTo>
                    <a:cubicBezTo>
                      <a:pt x="678" y="142"/>
                      <a:pt x="678" y="141"/>
                      <a:pt x="678" y="140"/>
                    </a:cubicBezTo>
                    <a:cubicBezTo>
                      <a:pt x="678" y="139"/>
                      <a:pt x="677" y="138"/>
                      <a:pt x="677" y="137"/>
                    </a:cubicBezTo>
                    <a:cubicBezTo>
                      <a:pt x="676" y="136"/>
                      <a:pt x="676" y="135"/>
                      <a:pt x="676" y="134"/>
                    </a:cubicBezTo>
                    <a:cubicBezTo>
                      <a:pt x="675" y="132"/>
                      <a:pt x="674" y="131"/>
                      <a:pt x="674" y="130"/>
                    </a:cubicBezTo>
                    <a:cubicBezTo>
                      <a:pt x="673" y="129"/>
                      <a:pt x="673" y="129"/>
                      <a:pt x="673" y="129"/>
                    </a:cubicBezTo>
                    <a:cubicBezTo>
                      <a:pt x="673" y="129"/>
                      <a:pt x="673" y="129"/>
                      <a:pt x="673" y="129"/>
                    </a:cubicBezTo>
                    <a:cubicBezTo>
                      <a:pt x="673" y="128"/>
                      <a:pt x="672" y="128"/>
                      <a:pt x="672" y="127"/>
                    </a:cubicBezTo>
                    <a:cubicBezTo>
                      <a:pt x="671" y="127"/>
                      <a:pt x="671" y="126"/>
                      <a:pt x="671" y="125"/>
                    </a:cubicBezTo>
                    <a:cubicBezTo>
                      <a:pt x="670" y="125"/>
                      <a:pt x="670" y="125"/>
                      <a:pt x="669" y="124"/>
                    </a:cubicBezTo>
                    <a:cubicBezTo>
                      <a:pt x="669" y="124"/>
                      <a:pt x="668" y="123"/>
                      <a:pt x="668" y="123"/>
                    </a:cubicBezTo>
                    <a:cubicBezTo>
                      <a:pt x="667" y="122"/>
                      <a:pt x="667" y="122"/>
                      <a:pt x="667" y="121"/>
                    </a:cubicBezTo>
                    <a:cubicBezTo>
                      <a:pt x="666" y="120"/>
                      <a:pt x="664" y="120"/>
                      <a:pt x="663" y="119"/>
                    </a:cubicBezTo>
                    <a:cubicBezTo>
                      <a:pt x="662" y="118"/>
                      <a:pt x="661" y="117"/>
                      <a:pt x="660" y="117"/>
                    </a:cubicBezTo>
                    <a:cubicBezTo>
                      <a:pt x="659" y="116"/>
                      <a:pt x="658" y="116"/>
                      <a:pt x="657" y="115"/>
                    </a:cubicBezTo>
                    <a:cubicBezTo>
                      <a:pt x="657" y="115"/>
                      <a:pt x="656" y="114"/>
                      <a:pt x="655" y="114"/>
                    </a:cubicBezTo>
                    <a:cubicBezTo>
                      <a:pt x="654" y="114"/>
                      <a:pt x="654" y="114"/>
                      <a:pt x="654" y="114"/>
                    </a:cubicBezTo>
                    <a:cubicBezTo>
                      <a:pt x="653" y="113"/>
                      <a:pt x="652" y="113"/>
                      <a:pt x="651" y="112"/>
                    </a:cubicBezTo>
                    <a:cubicBezTo>
                      <a:pt x="650" y="112"/>
                      <a:pt x="649" y="112"/>
                      <a:pt x="648" y="111"/>
                    </a:cubicBezTo>
                    <a:cubicBezTo>
                      <a:pt x="647" y="111"/>
                      <a:pt x="646" y="111"/>
                      <a:pt x="645" y="111"/>
                    </a:cubicBezTo>
                    <a:cubicBezTo>
                      <a:pt x="643" y="110"/>
                      <a:pt x="641" y="110"/>
                      <a:pt x="639" y="109"/>
                    </a:cubicBezTo>
                    <a:cubicBezTo>
                      <a:pt x="637" y="109"/>
                      <a:pt x="635" y="109"/>
                      <a:pt x="634" y="109"/>
                    </a:cubicBezTo>
                    <a:cubicBezTo>
                      <a:pt x="632" y="108"/>
                      <a:pt x="631" y="108"/>
                      <a:pt x="630" y="108"/>
                    </a:cubicBezTo>
                    <a:cubicBezTo>
                      <a:pt x="628" y="108"/>
                      <a:pt x="627" y="108"/>
                      <a:pt x="627" y="108"/>
                    </a:cubicBezTo>
                    <a:cubicBezTo>
                      <a:pt x="625" y="107"/>
                      <a:pt x="624" y="107"/>
                      <a:pt x="624" y="107"/>
                    </a:cubicBezTo>
                    <a:cubicBezTo>
                      <a:pt x="622" y="112"/>
                      <a:pt x="622" y="112"/>
                      <a:pt x="622" y="112"/>
                    </a:cubicBezTo>
                    <a:cubicBezTo>
                      <a:pt x="622" y="112"/>
                      <a:pt x="623" y="113"/>
                      <a:pt x="625" y="114"/>
                    </a:cubicBezTo>
                    <a:cubicBezTo>
                      <a:pt x="625" y="114"/>
                      <a:pt x="626" y="115"/>
                      <a:pt x="628" y="115"/>
                    </a:cubicBezTo>
                    <a:cubicBezTo>
                      <a:pt x="629" y="116"/>
                      <a:pt x="630" y="116"/>
                      <a:pt x="631" y="117"/>
                    </a:cubicBezTo>
                    <a:cubicBezTo>
                      <a:pt x="632" y="118"/>
                      <a:pt x="634" y="119"/>
                      <a:pt x="635" y="120"/>
                    </a:cubicBezTo>
                    <a:cubicBezTo>
                      <a:pt x="636" y="120"/>
                      <a:pt x="638" y="121"/>
                      <a:pt x="639" y="122"/>
                    </a:cubicBezTo>
                    <a:cubicBezTo>
                      <a:pt x="640" y="123"/>
                      <a:pt x="641" y="123"/>
                      <a:pt x="641" y="124"/>
                    </a:cubicBezTo>
                    <a:cubicBezTo>
                      <a:pt x="642" y="125"/>
                      <a:pt x="643" y="125"/>
                      <a:pt x="643" y="126"/>
                    </a:cubicBezTo>
                    <a:cubicBezTo>
                      <a:pt x="644" y="126"/>
                      <a:pt x="645" y="127"/>
                      <a:pt x="645" y="127"/>
                    </a:cubicBezTo>
                    <a:cubicBezTo>
                      <a:pt x="646" y="128"/>
                      <a:pt x="646" y="128"/>
                      <a:pt x="646" y="128"/>
                    </a:cubicBezTo>
                    <a:cubicBezTo>
                      <a:pt x="647" y="129"/>
                      <a:pt x="647" y="129"/>
                      <a:pt x="647" y="129"/>
                    </a:cubicBezTo>
                    <a:cubicBezTo>
                      <a:pt x="648" y="130"/>
                      <a:pt x="648" y="130"/>
                      <a:pt x="649" y="131"/>
                    </a:cubicBezTo>
                    <a:cubicBezTo>
                      <a:pt x="649" y="132"/>
                      <a:pt x="649" y="132"/>
                      <a:pt x="650" y="133"/>
                    </a:cubicBezTo>
                    <a:cubicBezTo>
                      <a:pt x="650" y="133"/>
                      <a:pt x="650" y="134"/>
                      <a:pt x="651" y="135"/>
                    </a:cubicBezTo>
                    <a:cubicBezTo>
                      <a:pt x="651" y="135"/>
                      <a:pt x="651" y="135"/>
                      <a:pt x="651" y="136"/>
                    </a:cubicBezTo>
                    <a:cubicBezTo>
                      <a:pt x="651" y="136"/>
                      <a:pt x="651" y="136"/>
                      <a:pt x="651" y="136"/>
                    </a:cubicBezTo>
                    <a:cubicBezTo>
                      <a:pt x="651" y="137"/>
                      <a:pt x="652" y="137"/>
                      <a:pt x="652" y="137"/>
                    </a:cubicBezTo>
                    <a:cubicBezTo>
                      <a:pt x="652" y="137"/>
                      <a:pt x="652" y="138"/>
                      <a:pt x="652" y="138"/>
                    </a:cubicBezTo>
                    <a:cubicBezTo>
                      <a:pt x="652" y="138"/>
                      <a:pt x="652" y="138"/>
                      <a:pt x="652" y="139"/>
                    </a:cubicBezTo>
                    <a:cubicBezTo>
                      <a:pt x="652" y="139"/>
                      <a:pt x="652" y="139"/>
                      <a:pt x="652" y="139"/>
                    </a:cubicBezTo>
                    <a:cubicBezTo>
                      <a:pt x="652" y="139"/>
                      <a:pt x="652" y="139"/>
                      <a:pt x="652" y="139"/>
                    </a:cubicBezTo>
                    <a:cubicBezTo>
                      <a:pt x="652" y="140"/>
                      <a:pt x="652" y="140"/>
                      <a:pt x="652" y="141"/>
                    </a:cubicBezTo>
                    <a:cubicBezTo>
                      <a:pt x="652" y="141"/>
                      <a:pt x="652" y="142"/>
                      <a:pt x="652" y="142"/>
                    </a:cubicBezTo>
                    <a:cubicBezTo>
                      <a:pt x="652" y="143"/>
                      <a:pt x="652" y="143"/>
                      <a:pt x="652" y="143"/>
                    </a:cubicBezTo>
                    <a:cubicBezTo>
                      <a:pt x="652" y="144"/>
                      <a:pt x="651" y="144"/>
                      <a:pt x="651" y="144"/>
                    </a:cubicBezTo>
                    <a:cubicBezTo>
                      <a:pt x="651" y="145"/>
                      <a:pt x="651" y="145"/>
                      <a:pt x="651" y="145"/>
                    </a:cubicBezTo>
                    <a:cubicBezTo>
                      <a:pt x="651" y="146"/>
                      <a:pt x="651" y="146"/>
                      <a:pt x="651" y="146"/>
                    </a:cubicBezTo>
                    <a:cubicBezTo>
                      <a:pt x="651" y="146"/>
                      <a:pt x="651" y="147"/>
                      <a:pt x="651" y="147"/>
                    </a:cubicBezTo>
                    <a:cubicBezTo>
                      <a:pt x="648" y="148"/>
                      <a:pt x="645" y="149"/>
                      <a:pt x="643" y="151"/>
                    </a:cubicBezTo>
                    <a:cubicBezTo>
                      <a:pt x="639" y="153"/>
                      <a:pt x="635" y="156"/>
                      <a:pt x="632" y="159"/>
                    </a:cubicBezTo>
                    <a:cubicBezTo>
                      <a:pt x="625" y="164"/>
                      <a:pt x="619" y="170"/>
                      <a:pt x="613" y="175"/>
                    </a:cubicBezTo>
                    <a:cubicBezTo>
                      <a:pt x="607" y="180"/>
                      <a:pt x="601" y="185"/>
                      <a:pt x="594" y="188"/>
                    </a:cubicBezTo>
                    <a:cubicBezTo>
                      <a:pt x="591" y="190"/>
                      <a:pt x="587" y="192"/>
                      <a:pt x="584" y="193"/>
                    </a:cubicBezTo>
                    <a:cubicBezTo>
                      <a:pt x="581" y="194"/>
                      <a:pt x="581" y="194"/>
                      <a:pt x="581" y="194"/>
                    </a:cubicBezTo>
                    <a:cubicBezTo>
                      <a:pt x="578" y="195"/>
                      <a:pt x="578" y="195"/>
                      <a:pt x="578" y="195"/>
                    </a:cubicBezTo>
                    <a:cubicBezTo>
                      <a:pt x="577" y="196"/>
                      <a:pt x="576" y="196"/>
                      <a:pt x="574" y="197"/>
                    </a:cubicBezTo>
                    <a:cubicBezTo>
                      <a:pt x="573" y="198"/>
                      <a:pt x="572" y="198"/>
                      <a:pt x="571" y="199"/>
                    </a:cubicBezTo>
                    <a:cubicBezTo>
                      <a:pt x="570" y="200"/>
                      <a:pt x="569" y="200"/>
                      <a:pt x="569" y="201"/>
                    </a:cubicBezTo>
                    <a:cubicBezTo>
                      <a:pt x="568" y="202"/>
                      <a:pt x="568" y="202"/>
                      <a:pt x="568" y="202"/>
                    </a:cubicBezTo>
                    <a:cubicBezTo>
                      <a:pt x="568" y="202"/>
                      <a:pt x="567" y="202"/>
                      <a:pt x="567" y="203"/>
                    </a:cubicBezTo>
                    <a:cubicBezTo>
                      <a:pt x="566" y="203"/>
                      <a:pt x="566" y="204"/>
                      <a:pt x="565" y="205"/>
                    </a:cubicBezTo>
                    <a:cubicBezTo>
                      <a:pt x="565" y="206"/>
                      <a:pt x="564" y="206"/>
                      <a:pt x="564" y="207"/>
                    </a:cubicBezTo>
                    <a:cubicBezTo>
                      <a:pt x="563" y="208"/>
                      <a:pt x="563" y="209"/>
                      <a:pt x="563" y="210"/>
                    </a:cubicBezTo>
                    <a:cubicBezTo>
                      <a:pt x="562" y="211"/>
                      <a:pt x="562" y="211"/>
                      <a:pt x="562" y="212"/>
                    </a:cubicBezTo>
                    <a:cubicBezTo>
                      <a:pt x="562" y="213"/>
                      <a:pt x="562" y="214"/>
                      <a:pt x="562" y="215"/>
                    </a:cubicBezTo>
                    <a:cubicBezTo>
                      <a:pt x="562" y="216"/>
                      <a:pt x="562" y="216"/>
                      <a:pt x="561" y="217"/>
                    </a:cubicBezTo>
                    <a:cubicBezTo>
                      <a:pt x="561" y="218"/>
                      <a:pt x="561" y="218"/>
                      <a:pt x="561" y="218"/>
                    </a:cubicBezTo>
                    <a:cubicBezTo>
                      <a:pt x="562" y="219"/>
                      <a:pt x="562" y="219"/>
                      <a:pt x="562" y="219"/>
                    </a:cubicBezTo>
                    <a:cubicBezTo>
                      <a:pt x="562" y="222"/>
                      <a:pt x="562" y="222"/>
                      <a:pt x="562" y="222"/>
                    </a:cubicBezTo>
                    <a:cubicBezTo>
                      <a:pt x="562" y="223"/>
                      <a:pt x="562" y="224"/>
                      <a:pt x="562" y="225"/>
                    </a:cubicBezTo>
                    <a:cubicBezTo>
                      <a:pt x="563" y="228"/>
                      <a:pt x="563" y="230"/>
                      <a:pt x="564" y="232"/>
                    </a:cubicBezTo>
                    <a:cubicBezTo>
                      <a:pt x="565" y="237"/>
                      <a:pt x="567" y="241"/>
                      <a:pt x="568" y="244"/>
                    </a:cubicBezTo>
                    <a:cubicBezTo>
                      <a:pt x="569" y="248"/>
                      <a:pt x="570" y="252"/>
                      <a:pt x="571" y="256"/>
                    </a:cubicBezTo>
                    <a:cubicBezTo>
                      <a:pt x="573" y="263"/>
                      <a:pt x="575" y="271"/>
                      <a:pt x="576" y="278"/>
                    </a:cubicBezTo>
                    <a:cubicBezTo>
                      <a:pt x="577" y="286"/>
                      <a:pt x="577" y="294"/>
                      <a:pt x="576" y="301"/>
                    </a:cubicBezTo>
                    <a:cubicBezTo>
                      <a:pt x="576" y="303"/>
                      <a:pt x="575" y="305"/>
                      <a:pt x="575" y="307"/>
                    </a:cubicBezTo>
                    <a:cubicBezTo>
                      <a:pt x="575" y="308"/>
                      <a:pt x="575" y="308"/>
                      <a:pt x="575" y="309"/>
                    </a:cubicBezTo>
                    <a:cubicBezTo>
                      <a:pt x="574" y="312"/>
                      <a:pt x="574" y="312"/>
                      <a:pt x="574" y="312"/>
                    </a:cubicBezTo>
                    <a:cubicBezTo>
                      <a:pt x="574" y="315"/>
                      <a:pt x="574" y="315"/>
                      <a:pt x="574" y="315"/>
                    </a:cubicBezTo>
                    <a:cubicBezTo>
                      <a:pt x="573" y="318"/>
                      <a:pt x="573" y="318"/>
                      <a:pt x="573" y="318"/>
                    </a:cubicBezTo>
                    <a:cubicBezTo>
                      <a:pt x="572" y="321"/>
                      <a:pt x="572" y="321"/>
                      <a:pt x="572" y="321"/>
                    </a:cubicBezTo>
                    <a:cubicBezTo>
                      <a:pt x="572" y="322"/>
                      <a:pt x="572" y="322"/>
                      <a:pt x="571" y="323"/>
                    </a:cubicBezTo>
                    <a:cubicBezTo>
                      <a:pt x="569" y="331"/>
                      <a:pt x="566" y="337"/>
                      <a:pt x="563" y="344"/>
                    </a:cubicBezTo>
                    <a:cubicBezTo>
                      <a:pt x="556" y="357"/>
                      <a:pt x="545" y="368"/>
                      <a:pt x="533" y="378"/>
                    </a:cubicBezTo>
                    <a:cubicBezTo>
                      <a:pt x="530" y="380"/>
                      <a:pt x="527" y="382"/>
                      <a:pt x="524" y="384"/>
                    </a:cubicBezTo>
                    <a:cubicBezTo>
                      <a:pt x="521" y="386"/>
                      <a:pt x="518" y="388"/>
                      <a:pt x="514" y="390"/>
                    </a:cubicBezTo>
                    <a:cubicBezTo>
                      <a:pt x="511" y="392"/>
                      <a:pt x="507" y="394"/>
                      <a:pt x="504" y="395"/>
                    </a:cubicBezTo>
                    <a:cubicBezTo>
                      <a:pt x="502" y="396"/>
                      <a:pt x="500" y="397"/>
                      <a:pt x="499" y="398"/>
                    </a:cubicBezTo>
                    <a:cubicBezTo>
                      <a:pt x="498" y="398"/>
                      <a:pt x="497" y="398"/>
                      <a:pt x="496" y="399"/>
                    </a:cubicBezTo>
                    <a:cubicBezTo>
                      <a:pt x="495" y="399"/>
                      <a:pt x="495" y="399"/>
                      <a:pt x="495" y="399"/>
                    </a:cubicBezTo>
                    <a:cubicBezTo>
                      <a:pt x="494" y="399"/>
                      <a:pt x="494" y="399"/>
                      <a:pt x="494" y="399"/>
                    </a:cubicBezTo>
                    <a:cubicBezTo>
                      <a:pt x="494" y="399"/>
                      <a:pt x="494" y="399"/>
                      <a:pt x="494" y="399"/>
                    </a:cubicBezTo>
                    <a:cubicBezTo>
                      <a:pt x="493" y="400"/>
                      <a:pt x="493" y="400"/>
                      <a:pt x="493" y="400"/>
                    </a:cubicBezTo>
                    <a:cubicBezTo>
                      <a:pt x="493" y="400"/>
                      <a:pt x="493" y="400"/>
                      <a:pt x="493" y="400"/>
                    </a:cubicBezTo>
                    <a:cubicBezTo>
                      <a:pt x="487" y="402"/>
                      <a:pt x="484" y="407"/>
                      <a:pt x="486" y="413"/>
                    </a:cubicBezTo>
                    <a:cubicBezTo>
                      <a:pt x="488" y="419"/>
                      <a:pt x="494" y="422"/>
                      <a:pt x="499" y="420"/>
                    </a:cubicBezTo>
                    <a:cubicBezTo>
                      <a:pt x="500" y="420"/>
                      <a:pt x="500" y="420"/>
                      <a:pt x="500" y="420"/>
                    </a:cubicBezTo>
                    <a:cubicBezTo>
                      <a:pt x="501" y="420"/>
                      <a:pt x="501" y="420"/>
                      <a:pt x="501" y="420"/>
                    </a:cubicBezTo>
                    <a:cubicBezTo>
                      <a:pt x="503" y="419"/>
                      <a:pt x="503" y="419"/>
                      <a:pt x="503" y="419"/>
                    </a:cubicBezTo>
                    <a:cubicBezTo>
                      <a:pt x="504" y="419"/>
                      <a:pt x="505" y="418"/>
                      <a:pt x="506" y="418"/>
                    </a:cubicBezTo>
                    <a:cubicBezTo>
                      <a:pt x="508" y="418"/>
                      <a:pt x="509" y="417"/>
                      <a:pt x="510" y="416"/>
                    </a:cubicBezTo>
                    <a:cubicBezTo>
                      <a:pt x="513" y="416"/>
                      <a:pt x="513" y="416"/>
                      <a:pt x="513" y="416"/>
                    </a:cubicBezTo>
                    <a:cubicBezTo>
                      <a:pt x="517" y="415"/>
                      <a:pt x="517" y="415"/>
                      <a:pt x="517" y="415"/>
                    </a:cubicBezTo>
                    <a:cubicBezTo>
                      <a:pt x="520" y="415"/>
                      <a:pt x="520" y="415"/>
                      <a:pt x="520" y="415"/>
                    </a:cubicBezTo>
                    <a:cubicBezTo>
                      <a:pt x="523" y="415"/>
                      <a:pt x="523" y="415"/>
                      <a:pt x="523" y="415"/>
                    </a:cubicBezTo>
                    <a:cubicBezTo>
                      <a:pt x="525" y="415"/>
                      <a:pt x="526" y="415"/>
                      <a:pt x="527" y="415"/>
                    </a:cubicBezTo>
                    <a:cubicBezTo>
                      <a:pt x="528" y="415"/>
                      <a:pt x="529" y="415"/>
                      <a:pt x="530" y="416"/>
                    </a:cubicBezTo>
                    <a:cubicBezTo>
                      <a:pt x="532" y="416"/>
                      <a:pt x="533" y="416"/>
                      <a:pt x="534" y="416"/>
                    </a:cubicBezTo>
                    <a:cubicBezTo>
                      <a:pt x="536" y="417"/>
                      <a:pt x="538" y="417"/>
                      <a:pt x="541" y="418"/>
                    </a:cubicBezTo>
                    <a:cubicBezTo>
                      <a:pt x="545" y="420"/>
                      <a:pt x="550" y="422"/>
                      <a:pt x="554" y="424"/>
                    </a:cubicBezTo>
                    <a:cubicBezTo>
                      <a:pt x="559" y="426"/>
                      <a:pt x="563" y="429"/>
                      <a:pt x="567" y="432"/>
                    </a:cubicBezTo>
                    <a:cubicBezTo>
                      <a:pt x="569" y="434"/>
                      <a:pt x="571" y="435"/>
                      <a:pt x="573" y="437"/>
                    </a:cubicBezTo>
                    <a:cubicBezTo>
                      <a:pt x="575" y="439"/>
                      <a:pt x="576" y="441"/>
                      <a:pt x="578" y="443"/>
                    </a:cubicBezTo>
                    <a:cubicBezTo>
                      <a:pt x="581" y="445"/>
                      <a:pt x="581" y="445"/>
                      <a:pt x="581" y="445"/>
                    </a:cubicBezTo>
                    <a:cubicBezTo>
                      <a:pt x="583" y="448"/>
                      <a:pt x="583" y="448"/>
                      <a:pt x="583" y="448"/>
                    </a:cubicBezTo>
                    <a:cubicBezTo>
                      <a:pt x="586" y="451"/>
                      <a:pt x="586" y="451"/>
                      <a:pt x="586" y="451"/>
                    </a:cubicBezTo>
                    <a:cubicBezTo>
                      <a:pt x="588" y="454"/>
                      <a:pt x="588" y="454"/>
                      <a:pt x="588" y="454"/>
                    </a:cubicBezTo>
                    <a:cubicBezTo>
                      <a:pt x="590" y="458"/>
                      <a:pt x="590" y="458"/>
                      <a:pt x="590" y="458"/>
                    </a:cubicBezTo>
                    <a:cubicBezTo>
                      <a:pt x="593" y="461"/>
                      <a:pt x="593" y="461"/>
                      <a:pt x="593" y="461"/>
                    </a:cubicBezTo>
                    <a:cubicBezTo>
                      <a:pt x="595" y="464"/>
                      <a:pt x="595" y="464"/>
                      <a:pt x="595" y="464"/>
                    </a:cubicBezTo>
                    <a:cubicBezTo>
                      <a:pt x="596" y="468"/>
                      <a:pt x="596" y="468"/>
                      <a:pt x="596" y="468"/>
                    </a:cubicBezTo>
                    <a:cubicBezTo>
                      <a:pt x="601" y="466"/>
                      <a:pt x="601" y="466"/>
                      <a:pt x="601" y="466"/>
                    </a:cubicBezTo>
                    <a:cubicBezTo>
                      <a:pt x="600" y="462"/>
                      <a:pt x="600" y="462"/>
                      <a:pt x="600" y="462"/>
                    </a:cubicBezTo>
                    <a:cubicBezTo>
                      <a:pt x="598" y="458"/>
                      <a:pt x="598" y="458"/>
                      <a:pt x="598" y="458"/>
                    </a:cubicBezTo>
                    <a:cubicBezTo>
                      <a:pt x="596" y="454"/>
                      <a:pt x="596" y="454"/>
                      <a:pt x="596" y="454"/>
                    </a:cubicBezTo>
                    <a:cubicBezTo>
                      <a:pt x="594" y="451"/>
                      <a:pt x="594" y="451"/>
                      <a:pt x="594" y="451"/>
                    </a:cubicBezTo>
                    <a:cubicBezTo>
                      <a:pt x="592" y="447"/>
                      <a:pt x="592" y="447"/>
                      <a:pt x="592" y="447"/>
                    </a:cubicBezTo>
                    <a:cubicBezTo>
                      <a:pt x="590" y="443"/>
                      <a:pt x="590" y="443"/>
                      <a:pt x="590" y="443"/>
                    </a:cubicBezTo>
                    <a:cubicBezTo>
                      <a:pt x="588" y="440"/>
                      <a:pt x="588" y="440"/>
                      <a:pt x="588" y="440"/>
                    </a:cubicBezTo>
                    <a:cubicBezTo>
                      <a:pt x="585" y="436"/>
                      <a:pt x="585" y="436"/>
                      <a:pt x="585" y="436"/>
                    </a:cubicBezTo>
                    <a:cubicBezTo>
                      <a:pt x="584" y="434"/>
                      <a:pt x="582" y="432"/>
                      <a:pt x="580" y="430"/>
                    </a:cubicBezTo>
                    <a:cubicBezTo>
                      <a:pt x="578" y="428"/>
                      <a:pt x="577" y="426"/>
                      <a:pt x="575" y="424"/>
                    </a:cubicBezTo>
                    <a:cubicBezTo>
                      <a:pt x="571" y="420"/>
                      <a:pt x="566" y="416"/>
                      <a:pt x="562" y="413"/>
                    </a:cubicBezTo>
                    <a:cubicBezTo>
                      <a:pt x="557" y="409"/>
                      <a:pt x="552" y="406"/>
                      <a:pt x="547" y="404"/>
                    </a:cubicBezTo>
                    <a:cubicBezTo>
                      <a:pt x="544" y="403"/>
                      <a:pt x="542" y="402"/>
                      <a:pt x="540" y="401"/>
                    </a:cubicBezTo>
                    <a:cubicBezTo>
                      <a:pt x="542" y="399"/>
                      <a:pt x="545" y="397"/>
                      <a:pt x="547" y="395"/>
                    </a:cubicBezTo>
                    <a:cubicBezTo>
                      <a:pt x="554" y="390"/>
                      <a:pt x="561" y="384"/>
                      <a:pt x="567" y="377"/>
                    </a:cubicBezTo>
                    <a:cubicBezTo>
                      <a:pt x="573" y="370"/>
                      <a:pt x="578" y="363"/>
                      <a:pt x="582" y="355"/>
                    </a:cubicBezTo>
                    <a:cubicBezTo>
                      <a:pt x="587" y="347"/>
                      <a:pt x="590" y="338"/>
                      <a:pt x="593" y="329"/>
                    </a:cubicBezTo>
                    <a:cubicBezTo>
                      <a:pt x="593" y="328"/>
                      <a:pt x="593" y="327"/>
                      <a:pt x="593" y="326"/>
                    </a:cubicBezTo>
                    <a:cubicBezTo>
                      <a:pt x="594" y="323"/>
                      <a:pt x="594" y="323"/>
                      <a:pt x="594" y="323"/>
                    </a:cubicBezTo>
                    <a:cubicBezTo>
                      <a:pt x="595" y="320"/>
                      <a:pt x="595" y="320"/>
                      <a:pt x="595" y="320"/>
                    </a:cubicBezTo>
                    <a:cubicBezTo>
                      <a:pt x="596" y="316"/>
                      <a:pt x="596" y="316"/>
                      <a:pt x="596" y="316"/>
                    </a:cubicBezTo>
                    <a:cubicBezTo>
                      <a:pt x="596" y="313"/>
                      <a:pt x="596" y="313"/>
                      <a:pt x="596" y="313"/>
                    </a:cubicBezTo>
                    <a:cubicBezTo>
                      <a:pt x="596" y="312"/>
                      <a:pt x="596" y="311"/>
                      <a:pt x="596" y="310"/>
                    </a:cubicBezTo>
                    <a:cubicBezTo>
                      <a:pt x="597" y="307"/>
                      <a:pt x="597" y="305"/>
                      <a:pt x="597" y="303"/>
                    </a:cubicBezTo>
                    <a:cubicBezTo>
                      <a:pt x="598" y="294"/>
                      <a:pt x="598" y="285"/>
                      <a:pt x="597" y="276"/>
                    </a:cubicBezTo>
                    <a:cubicBezTo>
                      <a:pt x="595" y="267"/>
                      <a:pt x="593" y="258"/>
                      <a:pt x="591" y="250"/>
                    </a:cubicBezTo>
                    <a:cubicBezTo>
                      <a:pt x="588" y="242"/>
                      <a:pt x="585" y="234"/>
                      <a:pt x="582" y="227"/>
                    </a:cubicBezTo>
                    <a:cubicBezTo>
                      <a:pt x="582" y="225"/>
                      <a:pt x="581" y="223"/>
                      <a:pt x="581" y="221"/>
                    </a:cubicBezTo>
                    <a:cubicBezTo>
                      <a:pt x="581" y="221"/>
                      <a:pt x="581" y="220"/>
                      <a:pt x="581" y="219"/>
                    </a:cubicBezTo>
                    <a:cubicBezTo>
                      <a:pt x="580" y="218"/>
                      <a:pt x="580" y="218"/>
                      <a:pt x="580" y="218"/>
                    </a:cubicBezTo>
                    <a:cubicBezTo>
                      <a:pt x="580" y="218"/>
                      <a:pt x="580" y="218"/>
                      <a:pt x="580" y="218"/>
                    </a:cubicBezTo>
                    <a:cubicBezTo>
                      <a:pt x="580" y="218"/>
                      <a:pt x="580" y="218"/>
                      <a:pt x="580" y="217"/>
                    </a:cubicBezTo>
                    <a:cubicBezTo>
                      <a:pt x="580" y="217"/>
                      <a:pt x="580" y="217"/>
                      <a:pt x="580" y="217"/>
                    </a:cubicBezTo>
                    <a:cubicBezTo>
                      <a:pt x="580" y="216"/>
                      <a:pt x="580" y="216"/>
                      <a:pt x="580" y="216"/>
                    </a:cubicBezTo>
                    <a:cubicBezTo>
                      <a:pt x="580" y="216"/>
                      <a:pt x="580" y="216"/>
                      <a:pt x="580" y="216"/>
                    </a:cubicBezTo>
                    <a:cubicBezTo>
                      <a:pt x="581" y="216"/>
                      <a:pt x="580" y="215"/>
                      <a:pt x="581" y="215"/>
                    </a:cubicBezTo>
                    <a:cubicBezTo>
                      <a:pt x="581" y="215"/>
                      <a:pt x="581" y="215"/>
                      <a:pt x="582" y="214"/>
                    </a:cubicBezTo>
                    <a:cubicBezTo>
                      <a:pt x="582" y="214"/>
                      <a:pt x="583" y="213"/>
                      <a:pt x="583" y="213"/>
                    </a:cubicBezTo>
                    <a:cubicBezTo>
                      <a:pt x="584" y="213"/>
                      <a:pt x="584" y="212"/>
                      <a:pt x="585" y="212"/>
                    </a:cubicBezTo>
                    <a:cubicBezTo>
                      <a:pt x="591" y="210"/>
                      <a:pt x="591" y="210"/>
                      <a:pt x="591" y="210"/>
                    </a:cubicBezTo>
                    <a:cubicBezTo>
                      <a:pt x="595" y="208"/>
                      <a:pt x="599" y="206"/>
                      <a:pt x="603" y="203"/>
                    </a:cubicBezTo>
                    <a:cubicBezTo>
                      <a:pt x="611" y="198"/>
                      <a:pt x="617" y="193"/>
                      <a:pt x="624" y="187"/>
                    </a:cubicBezTo>
                    <a:cubicBezTo>
                      <a:pt x="630" y="181"/>
                      <a:pt x="636" y="175"/>
                      <a:pt x="641" y="169"/>
                    </a:cubicBezTo>
                    <a:cubicBezTo>
                      <a:pt x="647" y="164"/>
                      <a:pt x="653" y="159"/>
                      <a:pt x="659" y="156"/>
                    </a:cubicBezTo>
                    <a:cubicBezTo>
                      <a:pt x="660" y="156"/>
                      <a:pt x="661" y="156"/>
                      <a:pt x="661" y="155"/>
                    </a:cubicBezTo>
                    <a:cubicBezTo>
                      <a:pt x="662" y="155"/>
                      <a:pt x="663" y="155"/>
                      <a:pt x="664" y="155"/>
                    </a:cubicBezTo>
                    <a:cubicBezTo>
                      <a:pt x="665" y="155"/>
                      <a:pt x="665" y="155"/>
                      <a:pt x="666" y="155"/>
                    </a:cubicBezTo>
                    <a:cubicBezTo>
                      <a:pt x="667" y="155"/>
                      <a:pt x="667" y="155"/>
                      <a:pt x="667" y="155"/>
                    </a:cubicBezTo>
                    <a:cubicBezTo>
                      <a:pt x="669" y="155"/>
                      <a:pt x="669" y="155"/>
                      <a:pt x="669" y="155"/>
                    </a:cubicBezTo>
                    <a:cubicBezTo>
                      <a:pt x="669" y="155"/>
                      <a:pt x="670" y="155"/>
                      <a:pt x="670" y="155"/>
                    </a:cubicBezTo>
                    <a:cubicBezTo>
                      <a:pt x="670" y="155"/>
                      <a:pt x="670" y="155"/>
                      <a:pt x="671" y="155"/>
                    </a:cubicBezTo>
                    <a:cubicBezTo>
                      <a:pt x="672" y="155"/>
                      <a:pt x="672" y="156"/>
                      <a:pt x="673" y="156"/>
                    </a:cubicBezTo>
                    <a:cubicBezTo>
                      <a:pt x="675" y="157"/>
                      <a:pt x="676" y="157"/>
                      <a:pt x="678" y="158"/>
                    </a:cubicBezTo>
                    <a:cubicBezTo>
                      <a:pt x="681" y="161"/>
                      <a:pt x="683" y="163"/>
                      <a:pt x="686" y="166"/>
                    </a:cubicBezTo>
                    <a:cubicBezTo>
                      <a:pt x="689" y="169"/>
                      <a:pt x="691" y="173"/>
                      <a:pt x="694" y="176"/>
                    </a:cubicBezTo>
                    <a:cubicBezTo>
                      <a:pt x="694" y="176"/>
                      <a:pt x="694" y="176"/>
                      <a:pt x="694" y="176"/>
                    </a:cubicBezTo>
                    <a:cubicBezTo>
                      <a:pt x="694" y="177"/>
                      <a:pt x="695" y="177"/>
                      <a:pt x="696" y="177"/>
                    </a:cubicBezTo>
                    <a:cubicBezTo>
                      <a:pt x="698" y="177"/>
                      <a:pt x="699" y="176"/>
                      <a:pt x="699" y="174"/>
                    </a:cubicBezTo>
                    <a:cubicBezTo>
                      <a:pt x="699" y="174"/>
                      <a:pt x="699" y="174"/>
                      <a:pt x="699" y="174"/>
                    </a:cubicBezTo>
                    <a:cubicBezTo>
                      <a:pt x="698" y="169"/>
                      <a:pt x="698" y="164"/>
                      <a:pt x="699" y="159"/>
                    </a:cubicBezTo>
                    <a:cubicBezTo>
                      <a:pt x="699" y="153"/>
                      <a:pt x="700" y="148"/>
                      <a:pt x="702" y="143"/>
                    </a:cubicBezTo>
                    <a:cubicBezTo>
                      <a:pt x="703" y="138"/>
                      <a:pt x="705" y="133"/>
                      <a:pt x="706" y="128"/>
                    </a:cubicBezTo>
                    <a:cubicBezTo>
                      <a:pt x="709" y="120"/>
                      <a:pt x="709" y="120"/>
                      <a:pt x="709" y="120"/>
                    </a:cubicBezTo>
                    <a:cubicBezTo>
                      <a:pt x="710" y="116"/>
                      <a:pt x="710" y="116"/>
                      <a:pt x="710" y="116"/>
                    </a:cubicBezTo>
                    <a:cubicBezTo>
                      <a:pt x="710" y="115"/>
                      <a:pt x="710" y="115"/>
                      <a:pt x="710" y="115"/>
                    </a:cubicBezTo>
                    <a:cubicBezTo>
                      <a:pt x="711" y="113"/>
                      <a:pt x="711" y="113"/>
                      <a:pt x="711" y="113"/>
                    </a:cubicBezTo>
                    <a:cubicBezTo>
                      <a:pt x="711" y="112"/>
                      <a:pt x="711" y="111"/>
                      <a:pt x="712" y="111"/>
                    </a:cubicBezTo>
                    <a:cubicBezTo>
                      <a:pt x="712" y="109"/>
                      <a:pt x="712" y="109"/>
                      <a:pt x="712" y="109"/>
                    </a:cubicBezTo>
                    <a:cubicBezTo>
                      <a:pt x="713" y="109"/>
                      <a:pt x="713" y="108"/>
                      <a:pt x="713" y="108"/>
                    </a:cubicBezTo>
                    <a:cubicBezTo>
                      <a:pt x="714" y="106"/>
                      <a:pt x="714" y="106"/>
                      <a:pt x="714" y="106"/>
                    </a:cubicBezTo>
                    <a:cubicBezTo>
                      <a:pt x="715" y="105"/>
                      <a:pt x="715" y="105"/>
                      <a:pt x="715" y="105"/>
                    </a:cubicBezTo>
                    <a:cubicBezTo>
                      <a:pt x="716" y="103"/>
                      <a:pt x="716" y="103"/>
                      <a:pt x="716" y="103"/>
                    </a:cubicBezTo>
                    <a:cubicBezTo>
                      <a:pt x="716" y="102"/>
                      <a:pt x="717" y="101"/>
                      <a:pt x="718" y="100"/>
                    </a:cubicBezTo>
                    <a:cubicBezTo>
                      <a:pt x="721" y="96"/>
                      <a:pt x="724" y="92"/>
                      <a:pt x="727" y="88"/>
                    </a:cubicBezTo>
                    <a:cubicBezTo>
                      <a:pt x="734" y="80"/>
                      <a:pt x="742" y="72"/>
                      <a:pt x="749" y="65"/>
                    </a:cubicBezTo>
                    <a:cubicBezTo>
                      <a:pt x="757" y="58"/>
                      <a:pt x="765" y="52"/>
                      <a:pt x="774" y="45"/>
                    </a:cubicBezTo>
                    <a:cubicBezTo>
                      <a:pt x="782" y="39"/>
                      <a:pt x="791" y="33"/>
                      <a:pt x="800" y="27"/>
                    </a:cubicBezTo>
                    <a:cubicBezTo>
                      <a:pt x="804" y="24"/>
                      <a:pt x="809" y="22"/>
                      <a:pt x="813" y="20"/>
                    </a:cubicBezTo>
                    <a:cubicBezTo>
                      <a:pt x="815" y="19"/>
                      <a:pt x="818" y="18"/>
                      <a:pt x="820" y="17"/>
                    </a:cubicBezTo>
                    <a:cubicBezTo>
                      <a:pt x="820" y="17"/>
                      <a:pt x="821" y="17"/>
                      <a:pt x="821" y="17"/>
                    </a:cubicBezTo>
                    <a:cubicBezTo>
                      <a:pt x="823" y="17"/>
                      <a:pt x="823" y="17"/>
                      <a:pt x="823" y="17"/>
                    </a:cubicBezTo>
                    <a:cubicBezTo>
                      <a:pt x="827" y="16"/>
                      <a:pt x="827" y="16"/>
                      <a:pt x="827" y="16"/>
                    </a:cubicBezTo>
                    <a:cubicBezTo>
                      <a:pt x="837" y="15"/>
                      <a:pt x="848" y="14"/>
                      <a:pt x="858" y="13"/>
                    </a:cubicBezTo>
                    <a:cubicBezTo>
                      <a:pt x="869" y="13"/>
                      <a:pt x="880" y="13"/>
                      <a:pt x="890" y="13"/>
                    </a:cubicBezTo>
                    <a:cubicBezTo>
                      <a:pt x="895" y="13"/>
                      <a:pt x="901" y="13"/>
                      <a:pt x="906" y="14"/>
                    </a:cubicBezTo>
                    <a:cubicBezTo>
                      <a:pt x="911" y="14"/>
                      <a:pt x="916" y="15"/>
                      <a:pt x="921" y="16"/>
                    </a:cubicBezTo>
                    <a:cubicBezTo>
                      <a:pt x="926" y="17"/>
                      <a:pt x="931" y="18"/>
                      <a:pt x="936" y="19"/>
                    </a:cubicBezTo>
                    <a:cubicBezTo>
                      <a:pt x="941" y="21"/>
                      <a:pt x="945" y="22"/>
                      <a:pt x="949" y="25"/>
                    </a:cubicBezTo>
                    <a:cubicBezTo>
                      <a:pt x="950" y="26"/>
                      <a:pt x="951" y="26"/>
                      <a:pt x="952" y="27"/>
                    </a:cubicBezTo>
                    <a:cubicBezTo>
                      <a:pt x="952" y="27"/>
                      <a:pt x="953" y="28"/>
                      <a:pt x="953" y="28"/>
                    </a:cubicBezTo>
                    <a:cubicBezTo>
                      <a:pt x="954" y="29"/>
                      <a:pt x="954" y="29"/>
                      <a:pt x="954" y="29"/>
                    </a:cubicBezTo>
                    <a:cubicBezTo>
                      <a:pt x="954" y="29"/>
                      <a:pt x="954" y="29"/>
                      <a:pt x="954" y="29"/>
                    </a:cubicBezTo>
                    <a:cubicBezTo>
                      <a:pt x="954" y="29"/>
                      <a:pt x="954" y="29"/>
                      <a:pt x="954" y="29"/>
                    </a:cubicBezTo>
                    <a:cubicBezTo>
                      <a:pt x="956" y="31"/>
                      <a:pt x="956" y="31"/>
                      <a:pt x="956" y="31"/>
                    </a:cubicBezTo>
                    <a:cubicBezTo>
                      <a:pt x="956" y="31"/>
                      <a:pt x="956" y="31"/>
                      <a:pt x="957" y="31"/>
                    </a:cubicBezTo>
                    <a:cubicBezTo>
                      <a:pt x="958" y="32"/>
                      <a:pt x="958" y="32"/>
                      <a:pt x="958" y="32"/>
                    </a:cubicBezTo>
                    <a:cubicBezTo>
                      <a:pt x="959" y="34"/>
                      <a:pt x="959" y="34"/>
                      <a:pt x="959" y="34"/>
                    </a:cubicBezTo>
                    <a:cubicBezTo>
                      <a:pt x="960" y="34"/>
                      <a:pt x="961" y="35"/>
                      <a:pt x="961" y="35"/>
                    </a:cubicBezTo>
                    <a:cubicBezTo>
                      <a:pt x="964" y="37"/>
                      <a:pt x="967" y="38"/>
                      <a:pt x="970" y="40"/>
                    </a:cubicBezTo>
                    <a:cubicBezTo>
                      <a:pt x="972" y="41"/>
                      <a:pt x="975" y="42"/>
                      <a:pt x="978" y="42"/>
                    </a:cubicBezTo>
                    <a:cubicBezTo>
                      <a:pt x="990" y="45"/>
                      <a:pt x="1001" y="45"/>
                      <a:pt x="1012" y="45"/>
                    </a:cubicBezTo>
                    <a:cubicBezTo>
                      <a:pt x="1023" y="44"/>
                      <a:pt x="1033" y="44"/>
                      <a:pt x="1044" y="44"/>
                    </a:cubicBezTo>
                    <a:cubicBezTo>
                      <a:pt x="1054" y="44"/>
                      <a:pt x="1064" y="44"/>
                      <a:pt x="1074" y="47"/>
                    </a:cubicBezTo>
                    <a:cubicBezTo>
                      <a:pt x="1081" y="50"/>
                      <a:pt x="1081" y="50"/>
                      <a:pt x="1081" y="50"/>
                    </a:cubicBezTo>
                    <a:cubicBezTo>
                      <a:pt x="1089" y="53"/>
                      <a:pt x="1089" y="53"/>
                      <a:pt x="1089" y="53"/>
                    </a:cubicBezTo>
                    <a:cubicBezTo>
                      <a:pt x="1104" y="58"/>
                      <a:pt x="1104" y="58"/>
                      <a:pt x="1104" y="58"/>
                    </a:cubicBezTo>
                    <a:cubicBezTo>
                      <a:pt x="1144" y="73"/>
                      <a:pt x="1184" y="88"/>
                      <a:pt x="1224" y="105"/>
                    </a:cubicBezTo>
                    <a:cubicBezTo>
                      <a:pt x="1234" y="109"/>
                      <a:pt x="1243" y="113"/>
                      <a:pt x="1253" y="117"/>
                    </a:cubicBezTo>
                    <a:cubicBezTo>
                      <a:pt x="1255" y="118"/>
                      <a:pt x="1255" y="118"/>
                      <a:pt x="1255" y="118"/>
                    </a:cubicBezTo>
                    <a:cubicBezTo>
                      <a:pt x="1257" y="119"/>
                      <a:pt x="1257" y="119"/>
                      <a:pt x="1257" y="119"/>
                    </a:cubicBezTo>
                    <a:cubicBezTo>
                      <a:pt x="1258" y="120"/>
                      <a:pt x="1258" y="120"/>
                      <a:pt x="1258" y="120"/>
                    </a:cubicBezTo>
                    <a:cubicBezTo>
                      <a:pt x="1260" y="121"/>
                      <a:pt x="1260" y="121"/>
                      <a:pt x="1260" y="121"/>
                    </a:cubicBezTo>
                    <a:cubicBezTo>
                      <a:pt x="1261" y="121"/>
                      <a:pt x="1262" y="122"/>
                      <a:pt x="1263" y="123"/>
                    </a:cubicBezTo>
                    <a:cubicBezTo>
                      <a:pt x="1264" y="123"/>
                      <a:pt x="1265" y="124"/>
                      <a:pt x="1266" y="125"/>
                    </a:cubicBezTo>
                    <a:cubicBezTo>
                      <a:pt x="1270" y="128"/>
                      <a:pt x="1273" y="131"/>
                      <a:pt x="1277" y="135"/>
                    </a:cubicBezTo>
                    <a:cubicBezTo>
                      <a:pt x="1280" y="139"/>
                      <a:pt x="1282" y="143"/>
                      <a:pt x="1285" y="148"/>
                    </a:cubicBezTo>
                    <a:cubicBezTo>
                      <a:pt x="1288" y="152"/>
                      <a:pt x="1290" y="157"/>
                      <a:pt x="1294" y="162"/>
                    </a:cubicBezTo>
                    <a:cubicBezTo>
                      <a:pt x="1295" y="164"/>
                      <a:pt x="1297" y="167"/>
                      <a:pt x="1300" y="169"/>
                    </a:cubicBezTo>
                    <a:cubicBezTo>
                      <a:pt x="1302" y="171"/>
                      <a:pt x="1305" y="173"/>
                      <a:pt x="1308" y="174"/>
                    </a:cubicBezTo>
                    <a:cubicBezTo>
                      <a:pt x="1309" y="175"/>
                      <a:pt x="1309" y="175"/>
                      <a:pt x="1309" y="175"/>
                    </a:cubicBezTo>
                    <a:cubicBezTo>
                      <a:pt x="1311" y="175"/>
                      <a:pt x="1311" y="175"/>
                      <a:pt x="1311" y="175"/>
                    </a:cubicBezTo>
                    <a:cubicBezTo>
                      <a:pt x="1312" y="175"/>
                      <a:pt x="1312" y="176"/>
                      <a:pt x="1313" y="176"/>
                    </a:cubicBezTo>
                    <a:cubicBezTo>
                      <a:pt x="1314" y="176"/>
                      <a:pt x="1315" y="176"/>
                      <a:pt x="1316" y="176"/>
                    </a:cubicBezTo>
                    <a:cubicBezTo>
                      <a:pt x="1318" y="176"/>
                      <a:pt x="1318" y="176"/>
                      <a:pt x="1318" y="176"/>
                    </a:cubicBezTo>
                    <a:cubicBezTo>
                      <a:pt x="1322" y="176"/>
                      <a:pt x="1322" y="176"/>
                      <a:pt x="1322" y="176"/>
                    </a:cubicBezTo>
                    <a:cubicBezTo>
                      <a:pt x="1323" y="176"/>
                      <a:pt x="1323" y="176"/>
                      <a:pt x="1324" y="176"/>
                    </a:cubicBezTo>
                    <a:cubicBezTo>
                      <a:pt x="1325" y="177"/>
                      <a:pt x="1325" y="177"/>
                      <a:pt x="1325" y="177"/>
                    </a:cubicBezTo>
                    <a:cubicBezTo>
                      <a:pt x="1345" y="180"/>
                      <a:pt x="1364" y="191"/>
                      <a:pt x="1377" y="205"/>
                    </a:cubicBezTo>
                    <a:cubicBezTo>
                      <a:pt x="1380" y="208"/>
                      <a:pt x="1380" y="208"/>
                      <a:pt x="1380" y="208"/>
                    </a:cubicBezTo>
                    <a:cubicBezTo>
                      <a:pt x="1383" y="211"/>
                      <a:pt x="1383" y="211"/>
                      <a:pt x="1383" y="211"/>
                    </a:cubicBezTo>
                    <a:cubicBezTo>
                      <a:pt x="1385" y="213"/>
                      <a:pt x="1386" y="215"/>
                      <a:pt x="1388" y="217"/>
                    </a:cubicBezTo>
                    <a:cubicBezTo>
                      <a:pt x="1399" y="229"/>
                      <a:pt x="1399" y="229"/>
                      <a:pt x="1399" y="229"/>
                    </a:cubicBezTo>
                    <a:cubicBezTo>
                      <a:pt x="1407" y="237"/>
                      <a:pt x="1414" y="244"/>
                      <a:pt x="1421" y="252"/>
                    </a:cubicBezTo>
                    <a:cubicBezTo>
                      <a:pt x="1428" y="260"/>
                      <a:pt x="1435" y="268"/>
                      <a:pt x="1441" y="277"/>
                    </a:cubicBezTo>
                    <a:cubicBezTo>
                      <a:pt x="1444" y="281"/>
                      <a:pt x="1447" y="285"/>
                      <a:pt x="1449" y="289"/>
                    </a:cubicBezTo>
                    <a:cubicBezTo>
                      <a:pt x="1449" y="290"/>
                      <a:pt x="1449" y="290"/>
                      <a:pt x="1449" y="291"/>
                    </a:cubicBezTo>
                    <a:cubicBezTo>
                      <a:pt x="1450" y="292"/>
                      <a:pt x="1450" y="292"/>
                      <a:pt x="1450" y="292"/>
                    </a:cubicBezTo>
                    <a:cubicBezTo>
                      <a:pt x="1450" y="293"/>
                      <a:pt x="1450" y="294"/>
                      <a:pt x="1451" y="295"/>
                    </a:cubicBezTo>
                    <a:cubicBezTo>
                      <a:pt x="1452" y="299"/>
                      <a:pt x="1452" y="299"/>
                      <a:pt x="1452" y="299"/>
                    </a:cubicBezTo>
                    <a:cubicBezTo>
                      <a:pt x="1453" y="303"/>
                      <a:pt x="1453" y="303"/>
                      <a:pt x="1453" y="303"/>
                    </a:cubicBezTo>
                    <a:cubicBezTo>
                      <a:pt x="1456" y="313"/>
                      <a:pt x="1460" y="323"/>
                      <a:pt x="1461" y="333"/>
                    </a:cubicBezTo>
                    <a:cubicBezTo>
                      <a:pt x="1462" y="338"/>
                      <a:pt x="1463" y="343"/>
                      <a:pt x="1463" y="347"/>
                    </a:cubicBezTo>
                    <a:cubicBezTo>
                      <a:pt x="1463" y="349"/>
                      <a:pt x="1463" y="351"/>
                      <a:pt x="1462" y="353"/>
                    </a:cubicBezTo>
                    <a:cubicBezTo>
                      <a:pt x="1462" y="355"/>
                      <a:pt x="1461" y="356"/>
                      <a:pt x="1461" y="357"/>
                    </a:cubicBezTo>
                    <a:cubicBezTo>
                      <a:pt x="1460" y="358"/>
                      <a:pt x="1459" y="358"/>
                      <a:pt x="1458" y="358"/>
                    </a:cubicBezTo>
                    <a:cubicBezTo>
                      <a:pt x="1458" y="359"/>
                      <a:pt x="1458" y="359"/>
                      <a:pt x="1458" y="359"/>
                    </a:cubicBezTo>
                    <a:cubicBezTo>
                      <a:pt x="1458" y="359"/>
                      <a:pt x="1458" y="359"/>
                      <a:pt x="1458" y="359"/>
                    </a:cubicBezTo>
                    <a:cubicBezTo>
                      <a:pt x="1457" y="359"/>
                      <a:pt x="1457" y="359"/>
                      <a:pt x="1457" y="359"/>
                    </a:cubicBezTo>
                    <a:cubicBezTo>
                      <a:pt x="1457" y="359"/>
                      <a:pt x="1457" y="359"/>
                      <a:pt x="1456" y="359"/>
                    </a:cubicBezTo>
                    <a:cubicBezTo>
                      <a:pt x="1456" y="359"/>
                      <a:pt x="1455" y="359"/>
                      <a:pt x="1455" y="359"/>
                    </a:cubicBezTo>
                    <a:cubicBezTo>
                      <a:pt x="1455" y="359"/>
                      <a:pt x="1454" y="359"/>
                      <a:pt x="1454" y="359"/>
                    </a:cubicBezTo>
                    <a:cubicBezTo>
                      <a:pt x="1453" y="359"/>
                      <a:pt x="1452" y="359"/>
                      <a:pt x="1451" y="359"/>
                    </a:cubicBezTo>
                    <a:cubicBezTo>
                      <a:pt x="1450" y="359"/>
                      <a:pt x="1449" y="359"/>
                      <a:pt x="1448" y="359"/>
                    </a:cubicBezTo>
                    <a:cubicBezTo>
                      <a:pt x="1440" y="357"/>
                      <a:pt x="1440" y="357"/>
                      <a:pt x="1440" y="357"/>
                    </a:cubicBezTo>
                    <a:cubicBezTo>
                      <a:pt x="1436" y="356"/>
                      <a:pt x="1436" y="356"/>
                      <a:pt x="1436" y="356"/>
                    </a:cubicBezTo>
                    <a:cubicBezTo>
                      <a:pt x="1435" y="356"/>
                      <a:pt x="1433" y="356"/>
                      <a:pt x="1432" y="356"/>
                    </a:cubicBezTo>
                    <a:cubicBezTo>
                      <a:pt x="1424" y="354"/>
                      <a:pt x="1424" y="354"/>
                      <a:pt x="1424" y="354"/>
                    </a:cubicBezTo>
                    <a:cubicBezTo>
                      <a:pt x="1421" y="354"/>
                      <a:pt x="1418" y="353"/>
                      <a:pt x="1416" y="353"/>
                    </a:cubicBezTo>
                    <a:cubicBezTo>
                      <a:pt x="1413" y="353"/>
                      <a:pt x="1410" y="352"/>
                      <a:pt x="1407" y="352"/>
                    </a:cubicBezTo>
                    <a:cubicBezTo>
                      <a:pt x="1399" y="351"/>
                      <a:pt x="1399" y="351"/>
                      <a:pt x="1399" y="351"/>
                    </a:cubicBezTo>
                    <a:cubicBezTo>
                      <a:pt x="1396" y="351"/>
                      <a:pt x="1394" y="351"/>
                      <a:pt x="1391" y="350"/>
                    </a:cubicBezTo>
                    <a:cubicBezTo>
                      <a:pt x="1386" y="350"/>
                      <a:pt x="1380" y="350"/>
                      <a:pt x="1375" y="349"/>
                    </a:cubicBezTo>
                    <a:cubicBezTo>
                      <a:pt x="1369" y="349"/>
                      <a:pt x="1364" y="349"/>
                      <a:pt x="1358" y="349"/>
                    </a:cubicBezTo>
                    <a:cubicBezTo>
                      <a:pt x="1353" y="349"/>
                      <a:pt x="1347" y="349"/>
                      <a:pt x="1342" y="349"/>
                    </a:cubicBezTo>
                    <a:cubicBezTo>
                      <a:pt x="1331" y="349"/>
                      <a:pt x="1320" y="349"/>
                      <a:pt x="1309" y="350"/>
                    </a:cubicBezTo>
                    <a:cubicBezTo>
                      <a:pt x="1301" y="351"/>
                      <a:pt x="1301" y="351"/>
                      <a:pt x="1301" y="351"/>
                    </a:cubicBezTo>
                    <a:cubicBezTo>
                      <a:pt x="1298" y="351"/>
                      <a:pt x="1296" y="352"/>
                      <a:pt x="1293" y="352"/>
                    </a:cubicBezTo>
                    <a:cubicBezTo>
                      <a:pt x="1290" y="352"/>
                      <a:pt x="1287" y="353"/>
                      <a:pt x="1285" y="353"/>
                    </a:cubicBezTo>
                    <a:cubicBezTo>
                      <a:pt x="1283" y="353"/>
                      <a:pt x="1282" y="353"/>
                      <a:pt x="1280" y="354"/>
                    </a:cubicBezTo>
                    <a:cubicBezTo>
                      <a:pt x="1276" y="354"/>
                      <a:pt x="1276" y="354"/>
                      <a:pt x="1276" y="354"/>
                    </a:cubicBezTo>
                    <a:cubicBezTo>
                      <a:pt x="1276" y="355"/>
                      <a:pt x="1275" y="355"/>
                      <a:pt x="1275" y="355"/>
                    </a:cubicBezTo>
                    <a:cubicBezTo>
                      <a:pt x="1274" y="355"/>
                      <a:pt x="1274" y="355"/>
                      <a:pt x="1274" y="355"/>
                    </a:cubicBezTo>
                    <a:cubicBezTo>
                      <a:pt x="1273" y="355"/>
                      <a:pt x="1273" y="354"/>
                      <a:pt x="1272" y="354"/>
                    </a:cubicBezTo>
                    <a:cubicBezTo>
                      <a:pt x="1272" y="354"/>
                      <a:pt x="1271" y="354"/>
                      <a:pt x="1270" y="354"/>
                    </a:cubicBezTo>
                    <a:cubicBezTo>
                      <a:pt x="1268" y="353"/>
                      <a:pt x="1266" y="353"/>
                      <a:pt x="1264" y="351"/>
                    </a:cubicBezTo>
                    <a:cubicBezTo>
                      <a:pt x="1262" y="350"/>
                      <a:pt x="1260" y="349"/>
                      <a:pt x="1258" y="347"/>
                    </a:cubicBezTo>
                    <a:cubicBezTo>
                      <a:pt x="1256" y="345"/>
                      <a:pt x="1255" y="343"/>
                      <a:pt x="1254" y="341"/>
                    </a:cubicBezTo>
                    <a:cubicBezTo>
                      <a:pt x="1251" y="336"/>
                      <a:pt x="1251" y="331"/>
                      <a:pt x="1252" y="326"/>
                    </a:cubicBezTo>
                    <a:cubicBezTo>
                      <a:pt x="1252" y="324"/>
                      <a:pt x="1253" y="322"/>
                      <a:pt x="1254" y="319"/>
                    </a:cubicBezTo>
                    <a:cubicBezTo>
                      <a:pt x="1254" y="318"/>
                      <a:pt x="1255" y="317"/>
                      <a:pt x="1256" y="317"/>
                    </a:cubicBezTo>
                    <a:cubicBezTo>
                      <a:pt x="1256" y="316"/>
                      <a:pt x="1257" y="315"/>
                      <a:pt x="1257" y="314"/>
                    </a:cubicBezTo>
                    <a:cubicBezTo>
                      <a:pt x="1260" y="312"/>
                      <a:pt x="1262" y="310"/>
                      <a:pt x="1265" y="308"/>
                    </a:cubicBezTo>
                    <a:cubicBezTo>
                      <a:pt x="1267" y="306"/>
                      <a:pt x="1267" y="306"/>
                      <a:pt x="1267" y="306"/>
                    </a:cubicBezTo>
                    <a:cubicBezTo>
                      <a:pt x="1268" y="305"/>
                      <a:pt x="1268" y="305"/>
                      <a:pt x="1268" y="305"/>
                    </a:cubicBezTo>
                    <a:cubicBezTo>
                      <a:pt x="1272" y="302"/>
                      <a:pt x="1272" y="302"/>
                      <a:pt x="1272" y="302"/>
                    </a:cubicBezTo>
                    <a:cubicBezTo>
                      <a:pt x="1274" y="299"/>
                      <a:pt x="1276" y="297"/>
                      <a:pt x="1278" y="295"/>
                    </a:cubicBezTo>
                    <a:cubicBezTo>
                      <a:pt x="1280" y="293"/>
                      <a:pt x="1282" y="291"/>
                      <a:pt x="1284" y="288"/>
                    </a:cubicBezTo>
                    <a:cubicBezTo>
                      <a:pt x="1286" y="286"/>
                      <a:pt x="1288" y="284"/>
                      <a:pt x="1289" y="281"/>
                    </a:cubicBezTo>
                    <a:cubicBezTo>
                      <a:pt x="1290" y="280"/>
                      <a:pt x="1291" y="279"/>
                      <a:pt x="1292" y="278"/>
                    </a:cubicBezTo>
                    <a:cubicBezTo>
                      <a:pt x="1293" y="277"/>
                      <a:pt x="1293" y="275"/>
                      <a:pt x="1294" y="274"/>
                    </a:cubicBezTo>
                    <a:cubicBezTo>
                      <a:pt x="1296" y="272"/>
                      <a:pt x="1297" y="270"/>
                      <a:pt x="1299" y="267"/>
                    </a:cubicBezTo>
                    <a:cubicBezTo>
                      <a:pt x="1301" y="263"/>
                      <a:pt x="1304" y="259"/>
                      <a:pt x="1306" y="254"/>
                    </a:cubicBezTo>
                    <a:cubicBezTo>
                      <a:pt x="1307" y="252"/>
                      <a:pt x="1307" y="250"/>
                      <a:pt x="1308" y="248"/>
                    </a:cubicBezTo>
                    <a:cubicBezTo>
                      <a:pt x="1308" y="247"/>
                      <a:pt x="1309" y="246"/>
                      <a:pt x="1309" y="245"/>
                    </a:cubicBezTo>
                    <a:cubicBezTo>
                      <a:pt x="1310" y="245"/>
                      <a:pt x="1310" y="244"/>
                      <a:pt x="1310" y="243"/>
                    </a:cubicBezTo>
                    <a:cubicBezTo>
                      <a:pt x="1311" y="239"/>
                      <a:pt x="1312" y="236"/>
                      <a:pt x="1312" y="233"/>
                    </a:cubicBezTo>
                    <a:cubicBezTo>
                      <a:pt x="1314" y="228"/>
                      <a:pt x="1314" y="225"/>
                      <a:pt x="1314" y="225"/>
                    </a:cubicBezTo>
                    <a:cubicBezTo>
                      <a:pt x="1309" y="223"/>
                      <a:pt x="1309" y="223"/>
                      <a:pt x="1309" y="223"/>
                    </a:cubicBezTo>
                    <a:cubicBezTo>
                      <a:pt x="1309" y="223"/>
                      <a:pt x="1307" y="225"/>
                      <a:pt x="1304" y="230"/>
                    </a:cubicBezTo>
                    <a:cubicBezTo>
                      <a:pt x="1302" y="232"/>
                      <a:pt x="1301" y="234"/>
                      <a:pt x="1299" y="237"/>
                    </a:cubicBezTo>
                    <a:cubicBezTo>
                      <a:pt x="1298" y="239"/>
                      <a:pt x="1297" y="240"/>
                      <a:pt x="1296" y="242"/>
                    </a:cubicBezTo>
                    <a:cubicBezTo>
                      <a:pt x="1295" y="244"/>
                      <a:pt x="1294" y="246"/>
                      <a:pt x="1292" y="247"/>
                    </a:cubicBezTo>
                    <a:cubicBezTo>
                      <a:pt x="1291" y="249"/>
                      <a:pt x="1290" y="251"/>
                      <a:pt x="1289" y="253"/>
                    </a:cubicBezTo>
                    <a:cubicBezTo>
                      <a:pt x="1288" y="255"/>
                      <a:pt x="1286" y="257"/>
                      <a:pt x="1285" y="259"/>
                    </a:cubicBezTo>
                    <a:cubicBezTo>
                      <a:pt x="1284" y="261"/>
                      <a:pt x="1283" y="263"/>
                      <a:pt x="1281" y="266"/>
                    </a:cubicBezTo>
                    <a:cubicBezTo>
                      <a:pt x="1280" y="267"/>
                      <a:pt x="1280" y="268"/>
                      <a:pt x="1279" y="269"/>
                    </a:cubicBezTo>
                    <a:cubicBezTo>
                      <a:pt x="1278" y="270"/>
                      <a:pt x="1277" y="271"/>
                      <a:pt x="1277" y="272"/>
                    </a:cubicBezTo>
                    <a:cubicBezTo>
                      <a:pt x="1275" y="274"/>
                      <a:pt x="1274" y="276"/>
                      <a:pt x="1272" y="278"/>
                    </a:cubicBezTo>
                    <a:cubicBezTo>
                      <a:pt x="1270" y="281"/>
                      <a:pt x="1268" y="283"/>
                      <a:pt x="1267" y="285"/>
                    </a:cubicBezTo>
                    <a:cubicBezTo>
                      <a:pt x="1265" y="287"/>
                      <a:pt x="1263" y="289"/>
                      <a:pt x="1261" y="291"/>
                    </a:cubicBezTo>
                    <a:cubicBezTo>
                      <a:pt x="1258" y="294"/>
                      <a:pt x="1258" y="294"/>
                      <a:pt x="1258" y="294"/>
                    </a:cubicBezTo>
                    <a:cubicBezTo>
                      <a:pt x="1257" y="296"/>
                      <a:pt x="1257" y="296"/>
                      <a:pt x="1257" y="296"/>
                    </a:cubicBezTo>
                    <a:cubicBezTo>
                      <a:pt x="1255" y="297"/>
                      <a:pt x="1255" y="297"/>
                      <a:pt x="1255" y="297"/>
                    </a:cubicBezTo>
                    <a:cubicBezTo>
                      <a:pt x="1252" y="300"/>
                      <a:pt x="1252" y="300"/>
                      <a:pt x="1252" y="300"/>
                    </a:cubicBezTo>
                    <a:cubicBezTo>
                      <a:pt x="1249" y="303"/>
                      <a:pt x="1249" y="303"/>
                      <a:pt x="1249" y="303"/>
                    </a:cubicBezTo>
                    <a:cubicBezTo>
                      <a:pt x="1248" y="304"/>
                      <a:pt x="1247" y="304"/>
                      <a:pt x="1245" y="305"/>
                    </a:cubicBezTo>
                    <a:cubicBezTo>
                      <a:pt x="1244" y="306"/>
                      <a:pt x="1243" y="307"/>
                      <a:pt x="1242" y="308"/>
                    </a:cubicBezTo>
                    <a:cubicBezTo>
                      <a:pt x="1238" y="311"/>
                      <a:pt x="1233" y="314"/>
                      <a:pt x="1229" y="317"/>
                    </a:cubicBezTo>
                    <a:cubicBezTo>
                      <a:pt x="1224" y="320"/>
                      <a:pt x="1220" y="322"/>
                      <a:pt x="1215" y="324"/>
                    </a:cubicBezTo>
                    <a:cubicBezTo>
                      <a:pt x="1211" y="326"/>
                      <a:pt x="1206" y="328"/>
                      <a:pt x="1202" y="329"/>
                    </a:cubicBezTo>
                    <a:cubicBezTo>
                      <a:pt x="1198" y="330"/>
                      <a:pt x="1194" y="331"/>
                      <a:pt x="1191" y="332"/>
                    </a:cubicBezTo>
                    <a:cubicBezTo>
                      <a:pt x="1188" y="333"/>
                      <a:pt x="1185" y="333"/>
                      <a:pt x="1182" y="334"/>
                    </a:cubicBezTo>
                    <a:cubicBezTo>
                      <a:pt x="1180" y="334"/>
                      <a:pt x="1178" y="335"/>
                      <a:pt x="1176" y="335"/>
                    </a:cubicBezTo>
                    <a:cubicBezTo>
                      <a:pt x="1175" y="335"/>
                      <a:pt x="1174" y="335"/>
                      <a:pt x="1174" y="335"/>
                    </a:cubicBezTo>
                    <a:cubicBezTo>
                      <a:pt x="1174" y="340"/>
                      <a:pt x="1174" y="340"/>
                      <a:pt x="1174" y="340"/>
                    </a:cubicBezTo>
                    <a:cubicBezTo>
                      <a:pt x="1174" y="340"/>
                      <a:pt x="1175" y="340"/>
                      <a:pt x="1176" y="340"/>
                    </a:cubicBezTo>
                    <a:cubicBezTo>
                      <a:pt x="1178" y="341"/>
                      <a:pt x="1180" y="341"/>
                      <a:pt x="1183" y="341"/>
                    </a:cubicBezTo>
                    <a:cubicBezTo>
                      <a:pt x="1188" y="341"/>
                      <a:pt x="1196" y="340"/>
                      <a:pt x="1205" y="338"/>
                    </a:cubicBezTo>
                    <a:cubicBezTo>
                      <a:pt x="1209" y="337"/>
                      <a:pt x="1214" y="336"/>
                      <a:pt x="1219" y="334"/>
                    </a:cubicBezTo>
                    <a:cubicBezTo>
                      <a:pt x="1224" y="333"/>
                      <a:pt x="1229" y="331"/>
                      <a:pt x="1235" y="328"/>
                    </a:cubicBezTo>
                    <a:cubicBezTo>
                      <a:pt x="1238" y="326"/>
                      <a:pt x="1242" y="324"/>
                      <a:pt x="1246" y="322"/>
                    </a:cubicBezTo>
                    <a:cubicBezTo>
                      <a:pt x="1246" y="323"/>
                      <a:pt x="1245" y="324"/>
                      <a:pt x="1245" y="325"/>
                    </a:cubicBezTo>
                    <a:cubicBezTo>
                      <a:pt x="1245" y="328"/>
                      <a:pt x="1245" y="331"/>
                      <a:pt x="1245" y="334"/>
                    </a:cubicBezTo>
                    <a:cubicBezTo>
                      <a:pt x="1245" y="338"/>
                      <a:pt x="1246" y="341"/>
                      <a:pt x="1248" y="344"/>
                    </a:cubicBezTo>
                    <a:cubicBezTo>
                      <a:pt x="1249" y="347"/>
                      <a:pt x="1251" y="349"/>
                      <a:pt x="1253" y="352"/>
                    </a:cubicBezTo>
                    <a:cubicBezTo>
                      <a:pt x="1255" y="354"/>
                      <a:pt x="1258" y="356"/>
                      <a:pt x="1260" y="358"/>
                    </a:cubicBezTo>
                    <a:cubicBezTo>
                      <a:pt x="1261" y="358"/>
                      <a:pt x="1261" y="358"/>
                      <a:pt x="1261" y="359"/>
                    </a:cubicBezTo>
                    <a:cubicBezTo>
                      <a:pt x="1260" y="359"/>
                      <a:pt x="1260" y="359"/>
                      <a:pt x="1260" y="359"/>
                    </a:cubicBezTo>
                    <a:cubicBezTo>
                      <a:pt x="1255" y="361"/>
                      <a:pt x="1250" y="362"/>
                      <a:pt x="1245" y="364"/>
                    </a:cubicBezTo>
                    <a:cubicBezTo>
                      <a:pt x="1234" y="368"/>
                      <a:pt x="1224" y="371"/>
                      <a:pt x="1214" y="376"/>
                    </a:cubicBezTo>
                    <a:cubicBezTo>
                      <a:pt x="1204" y="380"/>
                      <a:pt x="1194" y="385"/>
                      <a:pt x="1184" y="390"/>
                    </a:cubicBezTo>
                    <a:cubicBezTo>
                      <a:pt x="1180" y="393"/>
                      <a:pt x="1175" y="396"/>
                      <a:pt x="1170" y="399"/>
                    </a:cubicBezTo>
                    <a:cubicBezTo>
                      <a:pt x="1168" y="400"/>
                      <a:pt x="1166" y="402"/>
                      <a:pt x="1163" y="404"/>
                    </a:cubicBezTo>
                    <a:cubicBezTo>
                      <a:pt x="1163" y="404"/>
                      <a:pt x="1163" y="404"/>
                      <a:pt x="1163" y="404"/>
                    </a:cubicBezTo>
                    <a:cubicBezTo>
                      <a:pt x="1161" y="404"/>
                      <a:pt x="1159" y="403"/>
                      <a:pt x="1156" y="401"/>
                    </a:cubicBezTo>
                    <a:cubicBezTo>
                      <a:pt x="1153" y="399"/>
                      <a:pt x="1149" y="397"/>
                      <a:pt x="1145" y="393"/>
                    </a:cubicBezTo>
                    <a:cubicBezTo>
                      <a:pt x="1141" y="390"/>
                      <a:pt x="1137" y="385"/>
                      <a:pt x="1133" y="380"/>
                    </a:cubicBezTo>
                    <a:cubicBezTo>
                      <a:pt x="1132" y="379"/>
                      <a:pt x="1131" y="377"/>
                      <a:pt x="1131" y="376"/>
                    </a:cubicBezTo>
                    <a:cubicBezTo>
                      <a:pt x="1130" y="374"/>
                      <a:pt x="1129" y="373"/>
                      <a:pt x="1128" y="371"/>
                    </a:cubicBezTo>
                    <a:cubicBezTo>
                      <a:pt x="1127" y="370"/>
                      <a:pt x="1127" y="368"/>
                      <a:pt x="1126" y="366"/>
                    </a:cubicBezTo>
                    <a:cubicBezTo>
                      <a:pt x="1125" y="366"/>
                      <a:pt x="1125" y="365"/>
                      <a:pt x="1125" y="364"/>
                    </a:cubicBezTo>
                    <a:cubicBezTo>
                      <a:pt x="1124" y="363"/>
                      <a:pt x="1124" y="362"/>
                      <a:pt x="1124" y="361"/>
                    </a:cubicBezTo>
                    <a:cubicBezTo>
                      <a:pt x="1123" y="360"/>
                      <a:pt x="1123" y="359"/>
                      <a:pt x="1123" y="358"/>
                    </a:cubicBezTo>
                    <a:cubicBezTo>
                      <a:pt x="1123" y="357"/>
                      <a:pt x="1123" y="357"/>
                      <a:pt x="1123" y="357"/>
                    </a:cubicBezTo>
                    <a:cubicBezTo>
                      <a:pt x="1122" y="357"/>
                      <a:pt x="1122" y="357"/>
                      <a:pt x="1122" y="357"/>
                    </a:cubicBezTo>
                    <a:cubicBezTo>
                      <a:pt x="1122" y="357"/>
                      <a:pt x="1122" y="357"/>
                      <a:pt x="1122" y="357"/>
                    </a:cubicBezTo>
                    <a:cubicBezTo>
                      <a:pt x="1122" y="357"/>
                      <a:pt x="1122" y="357"/>
                      <a:pt x="1122" y="357"/>
                    </a:cubicBezTo>
                    <a:cubicBezTo>
                      <a:pt x="1122" y="356"/>
                      <a:pt x="1122" y="356"/>
                      <a:pt x="1122" y="356"/>
                    </a:cubicBezTo>
                    <a:cubicBezTo>
                      <a:pt x="1122" y="354"/>
                      <a:pt x="1121" y="352"/>
                      <a:pt x="1121" y="350"/>
                    </a:cubicBezTo>
                    <a:cubicBezTo>
                      <a:pt x="1120" y="346"/>
                      <a:pt x="1120" y="342"/>
                      <a:pt x="1120" y="338"/>
                    </a:cubicBezTo>
                    <a:cubicBezTo>
                      <a:pt x="1119" y="333"/>
                      <a:pt x="1119" y="329"/>
                      <a:pt x="1119" y="324"/>
                    </a:cubicBezTo>
                    <a:cubicBezTo>
                      <a:pt x="1119" y="322"/>
                      <a:pt x="1119" y="320"/>
                      <a:pt x="1120" y="318"/>
                    </a:cubicBezTo>
                    <a:cubicBezTo>
                      <a:pt x="1120" y="315"/>
                      <a:pt x="1120" y="313"/>
                      <a:pt x="1120" y="311"/>
                    </a:cubicBezTo>
                    <a:cubicBezTo>
                      <a:pt x="1120" y="308"/>
                      <a:pt x="1120" y="306"/>
                      <a:pt x="1120" y="304"/>
                    </a:cubicBezTo>
                    <a:cubicBezTo>
                      <a:pt x="1120" y="301"/>
                      <a:pt x="1121" y="299"/>
                      <a:pt x="1121" y="297"/>
                    </a:cubicBezTo>
                    <a:cubicBezTo>
                      <a:pt x="1121" y="292"/>
                      <a:pt x="1122" y="287"/>
                      <a:pt x="1122" y="282"/>
                    </a:cubicBezTo>
                    <a:cubicBezTo>
                      <a:pt x="1123" y="273"/>
                      <a:pt x="1124" y="264"/>
                      <a:pt x="1125" y="254"/>
                    </a:cubicBezTo>
                    <a:cubicBezTo>
                      <a:pt x="1126" y="245"/>
                      <a:pt x="1127" y="236"/>
                      <a:pt x="1128" y="227"/>
                    </a:cubicBezTo>
                    <a:cubicBezTo>
                      <a:pt x="1128" y="225"/>
                      <a:pt x="1128" y="224"/>
                      <a:pt x="1128" y="223"/>
                    </a:cubicBezTo>
                    <a:cubicBezTo>
                      <a:pt x="1128" y="222"/>
                      <a:pt x="1128" y="221"/>
                      <a:pt x="1128" y="220"/>
                    </a:cubicBezTo>
                    <a:cubicBezTo>
                      <a:pt x="1128" y="218"/>
                      <a:pt x="1128" y="215"/>
                      <a:pt x="1128" y="213"/>
                    </a:cubicBezTo>
                    <a:cubicBezTo>
                      <a:pt x="1128" y="212"/>
                      <a:pt x="1128" y="211"/>
                      <a:pt x="1128" y="210"/>
                    </a:cubicBezTo>
                    <a:cubicBezTo>
                      <a:pt x="1128" y="209"/>
                      <a:pt x="1128" y="209"/>
                      <a:pt x="1128" y="209"/>
                    </a:cubicBezTo>
                    <a:cubicBezTo>
                      <a:pt x="1128" y="209"/>
                      <a:pt x="1128" y="209"/>
                      <a:pt x="1128" y="208"/>
                    </a:cubicBezTo>
                    <a:cubicBezTo>
                      <a:pt x="1128" y="207"/>
                      <a:pt x="1128" y="207"/>
                      <a:pt x="1128" y="207"/>
                    </a:cubicBezTo>
                    <a:cubicBezTo>
                      <a:pt x="1128" y="204"/>
                      <a:pt x="1127" y="202"/>
                      <a:pt x="1126" y="200"/>
                    </a:cubicBezTo>
                    <a:cubicBezTo>
                      <a:pt x="1125" y="196"/>
                      <a:pt x="1123" y="192"/>
                      <a:pt x="1121" y="189"/>
                    </a:cubicBezTo>
                    <a:cubicBezTo>
                      <a:pt x="1119" y="186"/>
                      <a:pt x="1116" y="183"/>
                      <a:pt x="1114" y="180"/>
                    </a:cubicBezTo>
                    <a:cubicBezTo>
                      <a:pt x="1108" y="175"/>
                      <a:pt x="1103" y="171"/>
                      <a:pt x="1099" y="167"/>
                    </a:cubicBezTo>
                    <a:cubicBezTo>
                      <a:pt x="1094" y="164"/>
                      <a:pt x="1090" y="160"/>
                      <a:pt x="1088" y="157"/>
                    </a:cubicBezTo>
                    <a:cubicBezTo>
                      <a:pt x="1087" y="156"/>
                      <a:pt x="1086" y="154"/>
                      <a:pt x="1085" y="153"/>
                    </a:cubicBezTo>
                    <a:cubicBezTo>
                      <a:pt x="1084" y="152"/>
                      <a:pt x="1084" y="151"/>
                      <a:pt x="1083" y="150"/>
                    </a:cubicBezTo>
                    <a:cubicBezTo>
                      <a:pt x="1083" y="149"/>
                      <a:pt x="1083" y="149"/>
                      <a:pt x="1083" y="148"/>
                    </a:cubicBezTo>
                    <a:cubicBezTo>
                      <a:pt x="1083" y="148"/>
                      <a:pt x="1083" y="148"/>
                      <a:pt x="1083" y="147"/>
                    </a:cubicBezTo>
                    <a:cubicBezTo>
                      <a:pt x="1083" y="147"/>
                      <a:pt x="1083" y="146"/>
                      <a:pt x="1083" y="146"/>
                    </a:cubicBezTo>
                    <a:cubicBezTo>
                      <a:pt x="1080" y="147"/>
                      <a:pt x="1080" y="147"/>
                      <a:pt x="1080" y="147"/>
                    </a:cubicBezTo>
                    <a:cubicBezTo>
                      <a:pt x="1080" y="147"/>
                      <a:pt x="1080" y="147"/>
                      <a:pt x="1080" y="148"/>
                    </a:cubicBezTo>
                    <a:cubicBezTo>
                      <a:pt x="1080" y="148"/>
                      <a:pt x="1080" y="148"/>
                      <a:pt x="1080" y="149"/>
                    </a:cubicBezTo>
                    <a:cubicBezTo>
                      <a:pt x="1080" y="149"/>
                      <a:pt x="1080" y="150"/>
                      <a:pt x="1080" y="150"/>
                    </a:cubicBezTo>
                    <a:cubicBezTo>
                      <a:pt x="1081" y="152"/>
                      <a:pt x="1081" y="153"/>
                      <a:pt x="1082" y="155"/>
                    </a:cubicBezTo>
                    <a:cubicBezTo>
                      <a:pt x="1083" y="156"/>
                      <a:pt x="1084" y="158"/>
                      <a:pt x="1086" y="159"/>
                    </a:cubicBezTo>
                    <a:cubicBezTo>
                      <a:pt x="1088" y="163"/>
                      <a:pt x="1092" y="166"/>
                      <a:pt x="1097" y="170"/>
                    </a:cubicBezTo>
                    <a:cubicBezTo>
                      <a:pt x="1101" y="173"/>
                      <a:pt x="1106" y="178"/>
                      <a:pt x="1111" y="183"/>
                    </a:cubicBezTo>
                    <a:cubicBezTo>
                      <a:pt x="1114" y="185"/>
                      <a:pt x="1116" y="188"/>
                      <a:pt x="1118" y="191"/>
                    </a:cubicBezTo>
                    <a:cubicBezTo>
                      <a:pt x="1120" y="194"/>
                      <a:pt x="1121" y="198"/>
                      <a:pt x="1122" y="201"/>
                    </a:cubicBezTo>
                    <a:cubicBezTo>
                      <a:pt x="1123" y="203"/>
                      <a:pt x="1123" y="205"/>
                      <a:pt x="1123" y="207"/>
                    </a:cubicBezTo>
                    <a:cubicBezTo>
                      <a:pt x="1124" y="209"/>
                      <a:pt x="1124" y="209"/>
                      <a:pt x="1124" y="209"/>
                    </a:cubicBezTo>
                    <a:cubicBezTo>
                      <a:pt x="1124" y="209"/>
                      <a:pt x="1124" y="209"/>
                      <a:pt x="1124" y="209"/>
                    </a:cubicBezTo>
                    <a:cubicBezTo>
                      <a:pt x="1124" y="210"/>
                      <a:pt x="1124" y="210"/>
                      <a:pt x="1124" y="210"/>
                    </a:cubicBezTo>
                    <a:cubicBezTo>
                      <a:pt x="1124" y="211"/>
                      <a:pt x="1124" y="212"/>
                      <a:pt x="1124" y="213"/>
                    </a:cubicBezTo>
                    <a:cubicBezTo>
                      <a:pt x="1124" y="215"/>
                      <a:pt x="1123" y="218"/>
                      <a:pt x="1123" y="220"/>
                    </a:cubicBezTo>
                    <a:cubicBezTo>
                      <a:pt x="1123" y="221"/>
                      <a:pt x="1123" y="222"/>
                      <a:pt x="1123" y="223"/>
                    </a:cubicBezTo>
                    <a:cubicBezTo>
                      <a:pt x="1123" y="224"/>
                      <a:pt x="1123" y="225"/>
                      <a:pt x="1123" y="226"/>
                    </a:cubicBezTo>
                    <a:cubicBezTo>
                      <a:pt x="1122" y="231"/>
                      <a:pt x="1122" y="235"/>
                      <a:pt x="1121" y="240"/>
                    </a:cubicBezTo>
                    <a:cubicBezTo>
                      <a:pt x="1120" y="244"/>
                      <a:pt x="1119" y="249"/>
                      <a:pt x="1119" y="253"/>
                    </a:cubicBezTo>
                    <a:cubicBezTo>
                      <a:pt x="1117" y="262"/>
                      <a:pt x="1115" y="272"/>
                      <a:pt x="1113" y="281"/>
                    </a:cubicBezTo>
                    <a:cubicBezTo>
                      <a:pt x="1112" y="291"/>
                      <a:pt x="1110" y="300"/>
                      <a:pt x="1109" y="310"/>
                    </a:cubicBezTo>
                    <a:cubicBezTo>
                      <a:pt x="1108" y="312"/>
                      <a:pt x="1108" y="314"/>
                      <a:pt x="1108" y="317"/>
                    </a:cubicBezTo>
                    <a:cubicBezTo>
                      <a:pt x="1107" y="319"/>
                      <a:pt x="1107" y="321"/>
                      <a:pt x="1107" y="324"/>
                    </a:cubicBezTo>
                    <a:cubicBezTo>
                      <a:pt x="1107" y="328"/>
                      <a:pt x="1106" y="333"/>
                      <a:pt x="1106" y="338"/>
                    </a:cubicBezTo>
                    <a:cubicBezTo>
                      <a:pt x="1106" y="342"/>
                      <a:pt x="1106" y="347"/>
                      <a:pt x="1106" y="352"/>
                    </a:cubicBezTo>
                    <a:cubicBezTo>
                      <a:pt x="1106" y="354"/>
                      <a:pt x="1106" y="356"/>
                      <a:pt x="1107" y="359"/>
                    </a:cubicBezTo>
                    <a:cubicBezTo>
                      <a:pt x="1107" y="360"/>
                      <a:pt x="1107" y="360"/>
                      <a:pt x="1107" y="360"/>
                    </a:cubicBezTo>
                    <a:cubicBezTo>
                      <a:pt x="1107" y="362"/>
                      <a:pt x="1107" y="362"/>
                      <a:pt x="1107" y="362"/>
                    </a:cubicBezTo>
                    <a:cubicBezTo>
                      <a:pt x="1107" y="363"/>
                      <a:pt x="1108" y="364"/>
                      <a:pt x="1108" y="365"/>
                    </a:cubicBezTo>
                    <a:cubicBezTo>
                      <a:pt x="1108" y="366"/>
                      <a:pt x="1108" y="367"/>
                      <a:pt x="1108" y="368"/>
                    </a:cubicBezTo>
                    <a:cubicBezTo>
                      <a:pt x="1109" y="369"/>
                      <a:pt x="1109" y="370"/>
                      <a:pt x="1109" y="371"/>
                    </a:cubicBezTo>
                    <a:cubicBezTo>
                      <a:pt x="1110" y="374"/>
                      <a:pt x="1110" y="376"/>
                      <a:pt x="1111" y="378"/>
                    </a:cubicBezTo>
                    <a:cubicBezTo>
                      <a:pt x="1111" y="380"/>
                      <a:pt x="1112" y="382"/>
                      <a:pt x="1113" y="384"/>
                    </a:cubicBezTo>
                    <a:cubicBezTo>
                      <a:pt x="1113" y="386"/>
                      <a:pt x="1114" y="388"/>
                      <a:pt x="1114" y="389"/>
                    </a:cubicBezTo>
                    <a:cubicBezTo>
                      <a:pt x="1117" y="397"/>
                      <a:pt x="1120" y="404"/>
                      <a:pt x="1123" y="409"/>
                    </a:cubicBezTo>
                    <a:cubicBezTo>
                      <a:pt x="1125" y="415"/>
                      <a:pt x="1128" y="421"/>
                      <a:pt x="1130" y="425"/>
                    </a:cubicBezTo>
                    <a:cubicBezTo>
                      <a:pt x="1133" y="429"/>
                      <a:pt x="1135" y="433"/>
                      <a:pt x="1136" y="435"/>
                    </a:cubicBezTo>
                    <a:cubicBezTo>
                      <a:pt x="1137" y="436"/>
                      <a:pt x="1137" y="437"/>
                      <a:pt x="1138" y="437"/>
                    </a:cubicBezTo>
                    <a:cubicBezTo>
                      <a:pt x="1137" y="438"/>
                      <a:pt x="1137" y="438"/>
                      <a:pt x="1137" y="438"/>
                    </a:cubicBezTo>
                    <a:cubicBezTo>
                      <a:pt x="1137" y="441"/>
                      <a:pt x="1136" y="443"/>
                      <a:pt x="1136" y="446"/>
                    </a:cubicBezTo>
                    <a:cubicBezTo>
                      <a:pt x="1118" y="448"/>
                      <a:pt x="1007" y="459"/>
                      <a:pt x="923" y="439"/>
                    </a:cubicBezTo>
                    <a:cubicBezTo>
                      <a:pt x="919" y="439"/>
                      <a:pt x="914" y="439"/>
                      <a:pt x="907" y="438"/>
                    </a:cubicBezTo>
                    <a:cubicBezTo>
                      <a:pt x="906" y="438"/>
                      <a:pt x="904" y="438"/>
                      <a:pt x="903" y="438"/>
                    </a:cubicBezTo>
                    <a:cubicBezTo>
                      <a:pt x="903" y="437"/>
                      <a:pt x="903" y="437"/>
                      <a:pt x="903" y="436"/>
                    </a:cubicBezTo>
                    <a:cubicBezTo>
                      <a:pt x="903" y="435"/>
                      <a:pt x="903" y="433"/>
                      <a:pt x="903" y="431"/>
                    </a:cubicBezTo>
                    <a:cubicBezTo>
                      <a:pt x="904" y="426"/>
                      <a:pt x="904" y="419"/>
                      <a:pt x="905" y="411"/>
                    </a:cubicBezTo>
                    <a:cubicBezTo>
                      <a:pt x="905" y="406"/>
                      <a:pt x="905" y="402"/>
                      <a:pt x="905" y="397"/>
                    </a:cubicBezTo>
                    <a:cubicBezTo>
                      <a:pt x="904" y="392"/>
                      <a:pt x="904" y="387"/>
                      <a:pt x="903" y="382"/>
                    </a:cubicBezTo>
                    <a:cubicBezTo>
                      <a:pt x="903" y="379"/>
                      <a:pt x="903" y="376"/>
                      <a:pt x="902" y="373"/>
                    </a:cubicBezTo>
                    <a:cubicBezTo>
                      <a:pt x="901" y="372"/>
                      <a:pt x="901" y="372"/>
                      <a:pt x="901" y="372"/>
                    </a:cubicBezTo>
                    <a:cubicBezTo>
                      <a:pt x="901" y="371"/>
                      <a:pt x="901" y="371"/>
                      <a:pt x="901" y="371"/>
                    </a:cubicBezTo>
                    <a:cubicBezTo>
                      <a:pt x="901" y="370"/>
                      <a:pt x="901" y="369"/>
                      <a:pt x="900" y="369"/>
                    </a:cubicBezTo>
                    <a:cubicBezTo>
                      <a:pt x="900" y="368"/>
                      <a:pt x="900" y="368"/>
                      <a:pt x="900" y="368"/>
                    </a:cubicBezTo>
                    <a:cubicBezTo>
                      <a:pt x="900" y="367"/>
                      <a:pt x="900" y="367"/>
                      <a:pt x="900" y="367"/>
                    </a:cubicBezTo>
                    <a:cubicBezTo>
                      <a:pt x="900" y="367"/>
                      <a:pt x="900" y="367"/>
                      <a:pt x="900" y="367"/>
                    </a:cubicBezTo>
                    <a:cubicBezTo>
                      <a:pt x="900" y="366"/>
                      <a:pt x="899" y="366"/>
                      <a:pt x="899" y="365"/>
                    </a:cubicBezTo>
                    <a:cubicBezTo>
                      <a:pt x="899" y="364"/>
                      <a:pt x="898" y="361"/>
                      <a:pt x="898" y="359"/>
                    </a:cubicBezTo>
                    <a:cubicBezTo>
                      <a:pt x="898" y="357"/>
                      <a:pt x="898" y="354"/>
                      <a:pt x="898" y="351"/>
                    </a:cubicBezTo>
                    <a:cubicBezTo>
                      <a:pt x="898" y="341"/>
                      <a:pt x="900" y="331"/>
                      <a:pt x="901" y="321"/>
                    </a:cubicBezTo>
                    <a:cubicBezTo>
                      <a:pt x="903" y="311"/>
                      <a:pt x="906" y="302"/>
                      <a:pt x="908" y="295"/>
                    </a:cubicBezTo>
                    <a:cubicBezTo>
                      <a:pt x="910" y="287"/>
                      <a:pt x="913" y="281"/>
                      <a:pt x="915" y="277"/>
                    </a:cubicBezTo>
                    <a:cubicBezTo>
                      <a:pt x="916" y="275"/>
                      <a:pt x="917" y="273"/>
                      <a:pt x="917" y="272"/>
                    </a:cubicBezTo>
                    <a:cubicBezTo>
                      <a:pt x="918" y="272"/>
                      <a:pt x="918" y="272"/>
                      <a:pt x="918" y="271"/>
                    </a:cubicBezTo>
                    <a:cubicBezTo>
                      <a:pt x="918" y="271"/>
                      <a:pt x="918" y="271"/>
                      <a:pt x="918" y="271"/>
                    </a:cubicBezTo>
                    <a:cubicBezTo>
                      <a:pt x="919" y="270"/>
                      <a:pt x="919" y="268"/>
                      <a:pt x="918" y="267"/>
                    </a:cubicBezTo>
                    <a:cubicBezTo>
                      <a:pt x="917" y="266"/>
                      <a:pt x="915" y="267"/>
                      <a:pt x="914" y="268"/>
                    </a:cubicBezTo>
                    <a:cubicBezTo>
                      <a:pt x="914" y="268"/>
                      <a:pt x="914" y="268"/>
                      <a:pt x="914" y="268"/>
                    </a:cubicBezTo>
                    <a:cubicBezTo>
                      <a:pt x="914" y="268"/>
                      <a:pt x="913" y="269"/>
                      <a:pt x="913" y="269"/>
                    </a:cubicBezTo>
                    <a:cubicBezTo>
                      <a:pt x="912" y="270"/>
                      <a:pt x="911" y="272"/>
                      <a:pt x="910" y="274"/>
                    </a:cubicBezTo>
                    <a:cubicBezTo>
                      <a:pt x="907" y="278"/>
                      <a:pt x="904" y="284"/>
                      <a:pt x="901" y="292"/>
                    </a:cubicBezTo>
                    <a:cubicBezTo>
                      <a:pt x="898" y="300"/>
                      <a:pt x="894" y="309"/>
                      <a:pt x="892" y="319"/>
                    </a:cubicBezTo>
                    <a:cubicBezTo>
                      <a:pt x="889" y="329"/>
                      <a:pt x="886" y="339"/>
                      <a:pt x="885" y="351"/>
                    </a:cubicBezTo>
                    <a:cubicBezTo>
                      <a:pt x="885" y="354"/>
                      <a:pt x="885" y="356"/>
                      <a:pt x="885" y="359"/>
                    </a:cubicBezTo>
                    <a:cubicBezTo>
                      <a:pt x="885" y="362"/>
                      <a:pt x="885" y="365"/>
                      <a:pt x="885" y="369"/>
                    </a:cubicBezTo>
                    <a:cubicBezTo>
                      <a:pt x="885" y="370"/>
                      <a:pt x="886" y="370"/>
                      <a:pt x="886" y="371"/>
                    </a:cubicBezTo>
                    <a:cubicBezTo>
                      <a:pt x="886" y="372"/>
                      <a:pt x="886" y="372"/>
                      <a:pt x="886" y="372"/>
                    </a:cubicBezTo>
                    <a:cubicBezTo>
                      <a:pt x="886" y="372"/>
                      <a:pt x="886" y="372"/>
                      <a:pt x="886" y="372"/>
                    </a:cubicBezTo>
                    <a:cubicBezTo>
                      <a:pt x="886" y="372"/>
                      <a:pt x="886" y="372"/>
                      <a:pt x="886" y="372"/>
                    </a:cubicBezTo>
                    <a:cubicBezTo>
                      <a:pt x="886" y="372"/>
                      <a:pt x="886" y="372"/>
                      <a:pt x="886" y="372"/>
                    </a:cubicBezTo>
                    <a:cubicBezTo>
                      <a:pt x="886" y="372"/>
                      <a:pt x="886" y="372"/>
                      <a:pt x="886" y="372"/>
                    </a:cubicBezTo>
                    <a:cubicBezTo>
                      <a:pt x="887" y="373"/>
                      <a:pt x="887" y="373"/>
                      <a:pt x="887" y="373"/>
                    </a:cubicBezTo>
                    <a:cubicBezTo>
                      <a:pt x="887" y="374"/>
                      <a:pt x="887" y="374"/>
                      <a:pt x="887" y="375"/>
                    </a:cubicBezTo>
                    <a:cubicBezTo>
                      <a:pt x="887" y="375"/>
                      <a:pt x="887" y="375"/>
                      <a:pt x="887" y="375"/>
                    </a:cubicBezTo>
                    <a:cubicBezTo>
                      <a:pt x="887" y="376"/>
                      <a:pt x="887" y="376"/>
                      <a:pt x="887" y="376"/>
                    </a:cubicBezTo>
                    <a:cubicBezTo>
                      <a:pt x="887" y="378"/>
                      <a:pt x="888" y="381"/>
                      <a:pt x="888" y="383"/>
                    </a:cubicBezTo>
                    <a:cubicBezTo>
                      <a:pt x="888" y="388"/>
                      <a:pt x="888" y="392"/>
                      <a:pt x="888" y="397"/>
                    </a:cubicBezTo>
                    <a:cubicBezTo>
                      <a:pt x="887" y="401"/>
                      <a:pt x="887" y="405"/>
                      <a:pt x="886" y="409"/>
                    </a:cubicBezTo>
                    <a:cubicBezTo>
                      <a:pt x="885" y="417"/>
                      <a:pt x="884" y="423"/>
                      <a:pt x="883" y="428"/>
                    </a:cubicBezTo>
                    <a:cubicBezTo>
                      <a:pt x="883" y="430"/>
                      <a:pt x="883" y="432"/>
                      <a:pt x="882" y="433"/>
                    </a:cubicBezTo>
                    <a:cubicBezTo>
                      <a:pt x="882" y="434"/>
                      <a:pt x="882" y="435"/>
                      <a:pt x="882" y="435"/>
                    </a:cubicBezTo>
                    <a:cubicBezTo>
                      <a:pt x="882" y="435"/>
                      <a:pt x="882" y="435"/>
                      <a:pt x="882" y="435"/>
                    </a:cubicBezTo>
                    <a:cubicBezTo>
                      <a:pt x="882" y="435"/>
                      <a:pt x="882" y="436"/>
                      <a:pt x="882" y="436"/>
                    </a:cubicBezTo>
                    <a:cubicBezTo>
                      <a:pt x="882" y="437"/>
                      <a:pt x="882" y="437"/>
                      <a:pt x="882" y="437"/>
                    </a:cubicBezTo>
                    <a:cubicBezTo>
                      <a:pt x="873" y="437"/>
                      <a:pt x="862" y="437"/>
                      <a:pt x="850" y="438"/>
                    </a:cubicBezTo>
                    <a:cubicBezTo>
                      <a:pt x="848" y="438"/>
                      <a:pt x="847" y="438"/>
                      <a:pt x="845" y="438"/>
                    </a:cubicBezTo>
                    <a:cubicBezTo>
                      <a:pt x="844" y="438"/>
                      <a:pt x="842" y="438"/>
                      <a:pt x="840" y="438"/>
                    </a:cubicBezTo>
                    <a:cubicBezTo>
                      <a:pt x="837" y="439"/>
                      <a:pt x="834" y="439"/>
                      <a:pt x="830" y="439"/>
                    </a:cubicBezTo>
                    <a:cubicBezTo>
                      <a:pt x="824" y="440"/>
                      <a:pt x="819" y="441"/>
                      <a:pt x="812" y="442"/>
                    </a:cubicBezTo>
                    <a:cubicBezTo>
                      <a:pt x="797" y="433"/>
                      <a:pt x="794" y="409"/>
                      <a:pt x="788" y="390"/>
                    </a:cubicBezTo>
                    <a:cubicBezTo>
                      <a:pt x="780" y="365"/>
                      <a:pt x="756" y="356"/>
                      <a:pt x="736" y="355"/>
                    </a:cubicBezTo>
                    <a:cubicBezTo>
                      <a:pt x="717" y="355"/>
                      <a:pt x="707" y="368"/>
                      <a:pt x="720" y="370"/>
                    </a:cubicBezTo>
                    <a:cubicBezTo>
                      <a:pt x="749" y="374"/>
                      <a:pt x="761" y="437"/>
                      <a:pt x="745" y="468"/>
                    </a:cubicBezTo>
                    <a:cubicBezTo>
                      <a:pt x="743" y="468"/>
                      <a:pt x="741" y="469"/>
                      <a:pt x="738" y="470"/>
                    </a:cubicBezTo>
                    <a:cubicBezTo>
                      <a:pt x="730" y="474"/>
                      <a:pt x="721" y="477"/>
                      <a:pt x="712" y="480"/>
                    </a:cubicBezTo>
                    <a:cubicBezTo>
                      <a:pt x="708" y="482"/>
                      <a:pt x="703" y="483"/>
                      <a:pt x="699" y="485"/>
                    </a:cubicBezTo>
                    <a:cubicBezTo>
                      <a:pt x="698" y="485"/>
                      <a:pt x="697" y="485"/>
                      <a:pt x="696" y="486"/>
                    </a:cubicBezTo>
                    <a:cubicBezTo>
                      <a:pt x="694" y="486"/>
                      <a:pt x="693" y="486"/>
                      <a:pt x="692" y="487"/>
                    </a:cubicBezTo>
                    <a:cubicBezTo>
                      <a:pt x="690" y="487"/>
                      <a:pt x="687" y="488"/>
                      <a:pt x="685" y="488"/>
                    </a:cubicBezTo>
                    <a:cubicBezTo>
                      <a:pt x="675" y="491"/>
                      <a:pt x="665" y="494"/>
                      <a:pt x="655" y="497"/>
                    </a:cubicBezTo>
                    <a:cubicBezTo>
                      <a:pt x="644" y="500"/>
                      <a:pt x="634" y="504"/>
                      <a:pt x="623" y="509"/>
                    </a:cubicBezTo>
                    <a:cubicBezTo>
                      <a:pt x="621" y="511"/>
                      <a:pt x="618" y="512"/>
                      <a:pt x="615" y="513"/>
                    </a:cubicBezTo>
                    <a:cubicBezTo>
                      <a:pt x="615" y="514"/>
                      <a:pt x="614" y="514"/>
                      <a:pt x="613" y="514"/>
                    </a:cubicBezTo>
                    <a:cubicBezTo>
                      <a:pt x="611" y="516"/>
                      <a:pt x="611" y="516"/>
                      <a:pt x="611" y="516"/>
                    </a:cubicBezTo>
                    <a:cubicBezTo>
                      <a:pt x="609" y="517"/>
                      <a:pt x="609" y="517"/>
                      <a:pt x="609" y="517"/>
                    </a:cubicBezTo>
                    <a:cubicBezTo>
                      <a:pt x="607" y="519"/>
                      <a:pt x="607" y="519"/>
                      <a:pt x="607" y="519"/>
                    </a:cubicBezTo>
                    <a:cubicBezTo>
                      <a:pt x="606" y="520"/>
                      <a:pt x="606" y="520"/>
                      <a:pt x="606" y="520"/>
                    </a:cubicBezTo>
                    <a:cubicBezTo>
                      <a:pt x="606" y="520"/>
                      <a:pt x="606" y="520"/>
                      <a:pt x="606" y="520"/>
                    </a:cubicBezTo>
                    <a:cubicBezTo>
                      <a:pt x="605" y="520"/>
                      <a:pt x="605" y="520"/>
                      <a:pt x="605" y="520"/>
                    </a:cubicBezTo>
                    <a:cubicBezTo>
                      <a:pt x="604" y="522"/>
                      <a:pt x="604" y="522"/>
                      <a:pt x="604" y="522"/>
                    </a:cubicBezTo>
                    <a:cubicBezTo>
                      <a:pt x="603" y="523"/>
                      <a:pt x="602" y="524"/>
                      <a:pt x="601" y="525"/>
                    </a:cubicBezTo>
                    <a:cubicBezTo>
                      <a:pt x="598" y="526"/>
                      <a:pt x="596" y="528"/>
                      <a:pt x="594" y="530"/>
                    </a:cubicBezTo>
                    <a:cubicBezTo>
                      <a:pt x="586" y="538"/>
                      <a:pt x="577" y="545"/>
                      <a:pt x="568" y="553"/>
                    </a:cubicBezTo>
                    <a:cubicBezTo>
                      <a:pt x="559" y="560"/>
                      <a:pt x="550" y="568"/>
                      <a:pt x="541" y="575"/>
                    </a:cubicBezTo>
                    <a:cubicBezTo>
                      <a:pt x="537" y="579"/>
                      <a:pt x="532" y="583"/>
                      <a:pt x="527" y="586"/>
                    </a:cubicBezTo>
                    <a:cubicBezTo>
                      <a:pt x="527" y="586"/>
                      <a:pt x="526" y="587"/>
                      <a:pt x="526" y="587"/>
                    </a:cubicBezTo>
                    <a:cubicBezTo>
                      <a:pt x="524" y="586"/>
                      <a:pt x="523" y="585"/>
                      <a:pt x="522" y="583"/>
                    </a:cubicBezTo>
                    <a:cubicBezTo>
                      <a:pt x="519" y="579"/>
                      <a:pt x="515" y="574"/>
                      <a:pt x="512" y="568"/>
                    </a:cubicBezTo>
                    <a:cubicBezTo>
                      <a:pt x="508" y="562"/>
                      <a:pt x="504" y="555"/>
                      <a:pt x="501" y="548"/>
                    </a:cubicBezTo>
                    <a:cubicBezTo>
                      <a:pt x="499" y="544"/>
                      <a:pt x="497" y="540"/>
                      <a:pt x="495" y="535"/>
                    </a:cubicBezTo>
                    <a:cubicBezTo>
                      <a:pt x="493" y="531"/>
                      <a:pt x="492" y="527"/>
                      <a:pt x="491" y="522"/>
                    </a:cubicBezTo>
                    <a:cubicBezTo>
                      <a:pt x="490" y="520"/>
                      <a:pt x="489" y="517"/>
                      <a:pt x="489" y="515"/>
                    </a:cubicBezTo>
                    <a:cubicBezTo>
                      <a:pt x="489" y="514"/>
                      <a:pt x="489" y="514"/>
                      <a:pt x="489" y="514"/>
                    </a:cubicBezTo>
                    <a:cubicBezTo>
                      <a:pt x="489" y="514"/>
                      <a:pt x="489" y="513"/>
                      <a:pt x="489" y="513"/>
                    </a:cubicBezTo>
                    <a:cubicBezTo>
                      <a:pt x="488" y="512"/>
                      <a:pt x="488" y="512"/>
                      <a:pt x="488" y="512"/>
                    </a:cubicBezTo>
                    <a:cubicBezTo>
                      <a:pt x="488" y="512"/>
                      <a:pt x="488" y="512"/>
                      <a:pt x="488" y="512"/>
                    </a:cubicBezTo>
                    <a:cubicBezTo>
                      <a:pt x="488" y="512"/>
                      <a:pt x="488" y="512"/>
                      <a:pt x="488" y="512"/>
                    </a:cubicBezTo>
                    <a:cubicBezTo>
                      <a:pt x="488" y="512"/>
                      <a:pt x="488" y="512"/>
                      <a:pt x="488" y="512"/>
                    </a:cubicBezTo>
                    <a:cubicBezTo>
                      <a:pt x="488" y="511"/>
                      <a:pt x="488" y="511"/>
                      <a:pt x="488" y="511"/>
                    </a:cubicBezTo>
                    <a:cubicBezTo>
                      <a:pt x="488" y="510"/>
                      <a:pt x="488" y="510"/>
                      <a:pt x="488" y="510"/>
                    </a:cubicBezTo>
                    <a:cubicBezTo>
                      <a:pt x="488" y="508"/>
                      <a:pt x="488" y="508"/>
                      <a:pt x="488" y="508"/>
                    </a:cubicBezTo>
                    <a:cubicBezTo>
                      <a:pt x="487" y="501"/>
                      <a:pt x="486" y="496"/>
                      <a:pt x="484" y="490"/>
                    </a:cubicBezTo>
                    <a:cubicBezTo>
                      <a:pt x="481" y="479"/>
                      <a:pt x="476" y="468"/>
                      <a:pt x="472" y="457"/>
                    </a:cubicBezTo>
                    <a:cubicBezTo>
                      <a:pt x="470" y="452"/>
                      <a:pt x="468" y="446"/>
                      <a:pt x="466" y="441"/>
                    </a:cubicBezTo>
                    <a:cubicBezTo>
                      <a:pt x="463" y="435"/>
                      <a:pt x="462" y="430"/>
                      <a:pt x="460" y="424"/>
                    </a:cubicBezTo>
                    <a:cubicBezTo>
                      <a:pt x="459" y="422"/>
                      <a:pt x="459" y="419"/>
                      <a:pt x="458" y="416"/>
                    </a:cubicBezTo>
                    <a:cubicBezTo>
                      <a:pt x="458" y="414"/>
                      <a:pt x="458" y="411"/>
                      <a:pt x="458" y="408"/>
                    </a:cubicBezTo>
                    <a:cubicBezTo>
                      <a:pt x="458" y="402"/>
                      <a:pt x="459" y="397"/>
                      <a:pt x="460" y="391"/>
                    </a:cubicBezTo>
                    <a:cubicBezTo>
                      <a:pt x="460" y="385"/>
                      <a:pt x="462" y="380"/>
                      <a:pt x="463" y="374"/>
                    </a:cubicBezTo>
                    <a:cubicBezTo>
                      <a:pt x="464" y="368"/>
                      <a:pt x="465" y="363"/>
                      <a:pt x="466" y="357"/>
                    </a:cubicBezTo>
                    <a:cubicBezTo>
                      <a:pt x="468" y="352"/>
                      <a:pt x="469" y="347"/>
                      <a:pt x="470" y="341"/>
                    </a:cubicBezTo>
                    <a:cubicBezTo>
                      <a:pt x="471" y="336"/>
                      <a:pt x="473" y="331"/>
                      <a:pt x="473" y="326"/>
                    </a:cubicBezTo>
                    <a:cubicBezTo>
                      <a:pt x="475" y="316"/>
                      <a:pt x="481" y="309"/>
                      <a:pt x="488" y="304"/>
                    </a:cubicBezTo>
                    <a:cubicBezTo>
                      <a:pt x="491" y="301"/>
                      <a:pt x="494" y="299"/>
                      <a:pt x="498" y="297"/>
                    </a:cubicBezTo>
                    <a:cubicBezTo>
                      <a:pt x="499" y="296"/>
                      <a:pt x="500" y="295"/>
                      <a:pt x="502" y="294"/>
                    </a:cubicBezTo>
                    <a:cubicBezTo>
                      <a:pt x="521" y="286"/>
                      <a:pt x="521" y="286"/>
                      <a:pt x="521" y="286"/>
                    </a:cubicBezTo>
                    <a:cubicBezTo>
                      <a:pt x="523" y="285"/>
                      <a:pt x="524" y="285"/>
                      <a:pt x="525" y="284"/>
                    </a:cubicBezTo>
                    <a:cubicBezTo>
                      <a:pt x="530" y="283"/>
                      <a:pt x="534" y="282"/>
                      <a:pt x="537" y="281"/>
                    </a:cubicBezTo>
                    <a:cubicBezTo>
                      <a:pt x="538" y="281"/>
                      <a:pt x="539" y="280"/>
                      <a:pt x="540" y="280"/>
                    </a:cubicBezTo>
                    <a:cubicBezTo>
                      <a:pt x="540" y="280"/>
                      <a:pt x="541" y="280"/>
                      <a:pt x="541" y="280"/>
                    </a:cubicBezTo>
                    <a:cubicBezTo>
                      <a:pt x="539" y="275"/>
                      <a:pt x="539" y="275"/>
                      <a:pt x="539" y="275"/>
                    </a:cubicBezTo>
                    <a:cubicBezTo>
                      <a:pt x="539" y="275"/>
                      <a:pt x="539" y="275"/>
                      <a:pt x="538" y="275"/>
                    </a:cubicBezTo>
                    <a:cubicBezTo>
                      <a:pt x="538" y="275"/>
                      <a:pt x="537" y="276"/>
                      <a:pt x="535" y="276"/>
                    </a:cubicBezTo>
                    <a:cubicBezTo>
                      <a:pt x="534" y="276"/>
                      <a:pt x="534" y="276"/>
                      <a:pt x="533" y="277"/>
                    </a:cubicBezTo>
                    <a:cubicBezTo>
                      <a:pt x="516" y="274"/>
                      <a:pt x="488" y="265"/>
                      <a:pt x="474" y="260"/>
                    </a:cubicBezTo>
                    <a:cubicBezTo>
                      <a:pt x="457" y="254"/>
                      <a:pt x="444" y="240"/>
                      <a:pt x="443" y="211"/>
                    </a:cubicBezTo>
                    <a:cubicBezTo>
                      <a:pt x="442" y="184"/>
                      <a:pt x="490" y="117"/>
                      <a:pt x="479" y="88"/>
                    </a:cubicBezTo>
                    <a:cubicBezTo>
                      <a:pt x="492" y="85"/>
                      <a:pt x="503" y="82"/>
                      <a:pt x="514" y="81"/>
                    </a:cubicBezTo>
                    <a:close/>
                    <a:moveTo>
                      <a:pt x="815" y="589"/>
                    </a:moveTo>
                    <a:cubicBezTo>
                      <a:pt x="812" y="592"/>
                      <a:pt x="810" y="594"/>
                      <a:pt x="808" y="596"/>
                    </a:cubicBezTo>
                    <a:cubicBezTo>
                      <a:pt x="804" y="593"/>
                      <a:pt x="799" y="591"/>
                      <a:pt x="794" y="590"/>
                    </a:cubicBezTo>
                    <a:cubicBezTo>
                      <a:pt x="784" y="587"/>
                      <a:pt x="774" y="585"/>
                      <a:pt x="764" y="585"/>
                    </a:cubicBezTo>
                    <a:cubicBezTo>
                      <a:pt x="753" y="584"/>
                      <a:pt x="743" y="584"/>
                      <a:pt x="732" y="585"/>
                    </a:cubicBezTo>
                    <a:cubicBezTo>
                      <a:pt x="722" y="586"/>
                      <a:pt x="711" y="587"/>
                      <a:pt x="701" y="590"/>
                    </a:cubicBezTo>
                    <a:cubicBezTo>
                      <a:pt x="699" y="590"/>
                      <a:pt x="699" y="590"/>
                      <a:pt x="699" y="590"/>
                    </a:cubicBezTo>
                    <a:cubicBezTo>
                      <a:pt x="698" y="590"/>
                      <a:pt x="698" y="590"/>
                      <a:pt x="698" y="590"/>
                    </a:cubicBezTo>
                    <a:cubicBezTo>
                      <a:pt x="697" y="591"/>
                      <a:pt x="697" y="591"/>
                      <a:pt x="697" y="591"/>
                    </a:cubicBezTo>
                    <a:cubicBezTo>
                      <a:pt x="696" y="591"/>
                      <a:pt x="695" y="591"/>
                      <a:pt x="693" y="592"/>
                    </a:cubicBezTo>
                    <a:cubicBezTo>
                      <a:pt x="691" y="593"/>
                      <a:pt x="688" y="594"/>
                      <a:pt x="686" y="595"/>
                    </a:cubicBezTo>
                    <a:cubicBezTo>
                      <a:pt x="683" y="596"/>
                      <a:pt x="681" y="597"/>
                      <a:pt x="679" y="598"/>
                    </a:cubicBezTo>
                    <a:cubicBezTo>
                      <a:pt x="677" y="599"/>
                      <a:pt x="674" y="601"/>
                      <a:pt x="672" y="602"/>
                    </a:cubicBezTo>
                    <a:cubicBezTo>
                      <a:pt x="664" y="607"/>
                      <a:pt x="656" y="613"/>
                      <a:pt x="650" y="620"/>
                    </a:cubicBezTo>
                    <a:cubicBezTo>
                      <a:pt x="643" y="626"/>
                      <a:pt x="637" y="632"/>
                      <a:pt x="632" y="638"/>
                    </a:cubicBezTo>
                    <a:cubicBezTo>
                      <a:pt x="627" y="644"/>
                      <a:pt x="622" y="649"/>
                      <a:pt x="619" y="654"/>
                    </a:cubicBezTo>
                    <a:cubicBezTo>
                      <a:pt x="615" y="659"/>
                      <a:pt x="612" y="664"/>
                      <a:pt x="609" y="668"/>
                    </a:cubicBezTo>
                    <a:cubicBezTo>
                      <a:pt x="609" y="668"/>
                      <a:pt x="609" y="669"/>
                      <a:pt x="608" y="669"/>
                    </a:cubicBezTo>
                    <a:cubicBezTo>
                      <a:pt x="608" y="667"/>
                      <a:pt x="608" y="665"/>
                      <a:pt x="607" y="663"/>
                    </a:cubicBezTo>
                    <a:cubicBezTo>
                      <a:pt x="604" y="649"/>
                      <a:pt x="600" y="637"/>
                      <a:pt x="597" y="630"/>
                    </a:cubicBezTo>
                    <a:cubicBezTo>
                      <a:pt x="595" y="626"/>
                      <a:pt x="594" y="623"/>
                      <a:pt x="593" y="620"/>
                    </a:cubicBezTo>
                    <a:cubicBezTo>
                      <a:pt x="592" y="620"/>
                      <a:pt x="592" y="619"/>
                      <a:pt x="592" y="619"/>
                    </a:cubicBezTo>
                    <a:cubicBezTo>
                      <a:pt x="591" y="618"/>
                      <a:pt x="591" y="618"/>
                      <a:pt x="591" y="618"/>
                    </a:cubicBezTo>
                    <a:cubicBezTo>
                      <a:pt x="591" y="617"/>
                      <a:pt x="590" y="617"/>
                      <a:pt x="590" y="617"/>
                    </a:cubicBezTo>
                    <a:cubicBezTo>
                      <a:pt x="590" y="617"/>
                      <a:pt x="590" y="617"/>
                      <a:pt x="590" y="617"/>
                    </a:cubicBezTo>
                    <a:cubicBezTo>
                      <a:pt x="588" y="613"/>
                      <a:pt x="583" y="612"/>
                      <a:pt x="580" y="615"/>
                    </a:cubicBezTo>
                    <a:cubicBezTo>
                      <a:pt x="577" y="617"/>
                      <a:pt x="576" y="622"/>
                      <a:pt x="578" y="625"/>
                    </a:cubicBezTo>
                    <a:cubicBezTo>
                      <a:pt x="579" y="626"/>
                      <a:pt x="579" y="626"/>
                      <a:pt x="579" y="626"/>
                    </a:cubicBezTo>
                    <a:cubicBezTo>
                      <a:pt x="579" y="626"/>
                      <a:pt x="579" y="626"/>
                      <a:pt x="579" y="626"/>
                    </a:cubicBezTo>
                    <a:cubicBezTo>
                      <a:pt x="579" y="626"/>
                      <a:pt x="579" y="626"/>
                      <a:pt x="579" y="627"/>
                    </a:cubicBezTo>
                    <a:cubicBezTo>
                      <a:pt x="579" y="627"/>
                      <a:pt x="580" y="627"/>
                      <a:pt x="580" y="628"/>
                    </a:cubicBezTo>
                    <a:cubicBezTo>
                      <a:pt x="581" y="629"/>
                      <a:pt x="582" y="632"/>
                      <a:pt x="584" y="635"/>
                    </a:cubicBezTo>
                    <a:cubicBezTo>
                      <a:pt x="587" y="642"/>
                      <a:pt x="591" y="653"/>
                      <a:pt x="594" y="666"/>
                    </a:cubicBezTo>
                    <a:cubicBezTo>
                      <a:pt x="596" y="672"/>
                      <a:pt x="597" y="679"/>
                      <a:pt x="598" y="687"/>
                    </a:cubicBezTo>
                    <a:cubicBezTo>
                      <a:pt x="599" y="695"/>
                      <a:pt x="600" y="703"/>
                      <a:pt x="600" y="711"/>
                    </a:cubicBezTo>
                    <a:cubicBezTo>
                      <a:pt x="599" y="719"/>
                      <a:pt x="598" y="728"/>
                      <a:pt x="596" y="736"/>
                    </a:cubicBezTo>
                    <a:cubicBezTo>
                      <a:pt x="593" y="744"/>
                      <a:pt x="590" y="752"/>
                      <a:pt x="584" y="758"/>
                    </a:cubicBezTo>
                    <a:cubicBezTo>
                      <a:pt x="583" y="759"/>
                      <a:pt x="583" y="760"/>
                      <a:pt x="582" y="760"/>
                    </a:cubicBezTo>
                    <a:cubicBezTo>
                      <a:pt x="581" y="762"/>
                      <a:pt x="581" y="762"/>
                      <a:pt x="581" y="762"/>
                    </a:cubicBezTo>
                    <a:cubicBezTo>
                      <a:pt x="580" y="762"/>
                      <a:pt x="580" y="762"/>
                      <a:pt x="580" y="762"/>
                    </a:cubicBezTo>
                    <a:cubicBezTo>
                      <a:pt x="580" y="763"/>
                      <a:pt x="580" y="763"/>
                      <a:pt x="580" y="763"/>
                    </a:cubicBezTo>
                    <a:cubicBezTo>
                      <a:pt x="577" y="765"/>
                      <a:pt x="577" y="765"/>
                      <a:pt x="577" y="765"/>
                    </a:cubicBezTo>
                    <a:cubicBezTo>
                      <a:pt x="576" y="766"/>
                      <a:pt x="576" y="766"/>
                      <a:pt x="576" y="766"/>
                    </a:cubicBezTo>
                    <a:cubicBezTo>
                      <a:pt x="575" y="767"/>
                      <a:pt x="575" y="767"/>
                      <a:pt x="575" y="767"/>
                    </a:cubicBezTo>
                    <a:cubicBezTo>
                      <a:pt x="571" y="770"/>
                      <a:pt x="568" y="772"/>
                      <a:pt x="564" y="773"/>
                    </a:cubicBezTo>
                    <a:cubicBezTo>
                      <a:pt x="560" y="774"/>
                      <a:pt x="557" y="775"/>
                      <a:pt x="553" y="774"/>
                    </a:cubicBezTo>
                    <a:cubicBezTo>
                      <a:pt x="551" y="774"/>
                      <a:pt x="549" y="773"/>
                      <a:pt x="548" y="772"/>
                    </a:cubicBezTo>
                    <a:cubicBezTo>
                      <a:pt x="546" y="772"/>
                      <a:pt x="544" y="771"/>
                      <a:pt x="543" y="770"/>
                    </a:cubicBezTo>
                    <a:cubicBezTo>
                      <a:pt x="536" y="765"/>
                      <a:pt x="531" y="759"/>
                      <a:pt x="527" y="752"/>
                    </a:cubicBezTo>
                    <a:cubicBezTo>
                      <a:pt x="523" y="746"/>
                      <a:pt x="520" y="739"/>
                      <a:pt x="517" y="733"/>
                    </a:cubicBezTo>
                    <a:cubicBezTo>
                      <a:pt x="512" y="720"/>
                      <a:pt x="509" y="709"/>
                      <a:pt x="507" y="701"/>
                    </a:cubicBezTo>
                    <a:cubicBezTo>
                      <a:pt x="506" y="697"/>
                      <a:pt x="506" y="694"/>
                      <a:pt x="505" y="692"/>
                    </a:cubicBezTo>
                    <a:cubicBezTo>
                      <a:pt x="505" y="691"/>
                      <a:pt x="505" y="691"/>
                      <a:pt x="505" y="690"/>
                    </a:cubicBezTo>
                    <a:cubicBezTo>
                      <a:pt x="505" y="689"/>
                      <a:pt x="505" y="689"/>
                      <a:pt x="505" y="689"/>
                    </a:cubicBezTo>
                    <a:cubicBezTo>
                      <a:pt x="505" y="688"/>
                      <a:pt x="503" y="687"/>
                      <a:pt x="502" y="687"/>
                    </a:cubicBezTo>
                    <a:cubicBezTo>
                      <a:pt x="500" y="687"/>
                      <a:pt x="499" y="688"/>
                      <a:pt x="499" y="690"/>
                    </a:cubicBezTo>
                    <a:cubicBezTo>
                      <a:pt x="499" y="690"/>
                      <a:pt x="499" y="690"/>
                      <a:pt x="499" y="691"/>
                    </a:cubicBezTo>
                    <a:cubicBezTo>
                      <a:pt x="500" y="691"/>
                      <a:pt x="500" y="692"/>
                      <a:pt x="500" y="693"/>
                    </a:cubicBezTo>
                    <a:cubicBezTo>
                      <a:pt x="500" y="695"/>
                      <a:pt x="501" y="699"/>
                      <a:pt x="501" y="703"/>
                    </a:cubicBezTo>
                    <a:cubicBezTo>
                      <a:pt x="503" y="711"/>
                      <a:pt x="506" y="722"/>
                      <a:pt x="511" y="735"/>
                    </a:cubicBezTo>
                    <a:cubicBezTo>
                      <a:pt x="514" y="742"/>
                      <a:pt x="517" y="749"/>
                      <a:pt x="521" y="756"/>
                    </a:cubicBezTo>
                    <a:cubicBezTo>
                      <a:pt x="521" y="757"/>
                      <a:pt x="522" y="758"/>
                      <a:pt x="522" y="759"/>
                    </a:cubicBezTo>
                    <a:cubicBezTo>
                      <a:pt x="518" y="755"/>
                      <a:pt x="518" y="755"/>
                      <a:pt x="518" y="755"/>
                    </a:cubicBezTo>
                    <a:cubicBezTo>
                      <a:pt x="518" y="755"/>
                      <a:pt x="518" y="756"/>
                      <a:pt x="517" y="757"/>
                    </a:cubicBezTo>
                    <a:cubicBezTo>
                      <a:pt x="517" y="757"/>
                      <a:pt x="517" y="757"/>
                      <a:pt x="517" y="757"/>
                    </a:cubicBezTo>
                    <a:cubicBezTo>
                      <a:pt x="517" y="757"/>
                      <a:pt x="517" y="757"/>
                      <a:pt x="516" y="758"/>
                    </a:cubicBezTo>
                    <a:cubicBezTo>
                      <a:pt x="516" y="758"/>
                      <a:pt x="516" y="758"/>
                      <a:pt x="516" y="759"/>
                    </a:cubicBezTo>
                    <a:cubicBezTo>
                      <a:pt x="515" y="759"/>
                      <a:pt x="515" y="759"/>
                      <a:pt x="515" y="760"/>
                    </a:cubicBezTo>
                    <a:cubicBezTo>
                      <a:pt x="513" y="761"/>
                      <a:pt x="511" y="763"/>
                      <a:pt x="509" y="765"/>
                    </a:cubicBezTo>
                    <a:cubicBezTo>
                      <a:pt x="506" y="767"/>
                      <a:pt x="503" y="769"/>
                      <a:pt x="500" y="772"/>
                    </a:cubicBezTo>
                    <a:cubicBezTo>
                      <a:pt x="493" y="777"/>
                      <a:pt x="485" y="783"/>
                      <a:pt x="476" y="789"/>
                    </a:cubicBezTo>
                    <a:cubicBezTo>
                      <a:pt x="471" y="793"/>
                      <a:pt x="467" y="796"/>
                      <a:pt x="462" y="800"/>
                    </a:cubicBezTo>
                    <a:cubicBezTo>
                      <a:pt x="457" y="803"/>
                      <a:pt x="452" y="807"/>
                      <a:pt x="448" y="811"/>
                    </a:cubicBezTo>
                    <a:cubicBezTo>
                      <a:pt x="445" y="813"/>
                      <a:pt x="443" y="815"/>
                      <a:pt x="441" y="818"/>
                    </a:cubicBezTo>
                    <a:cubicBezTo>
                      <a:pt x="440" y="818"/>
                      <a:pt x="440" y="819"/>
                      <a:pt x="439" y="820"/>
                    </a:cubicBezTo>
                    <a:cubicBezTo>
                      <a:pt x="438" y="821"/>
                      <a:pt x="438" y="821"/>
                      <a:pt x="438" y="821"/>
                    </a:cubicBezTo>
                    <a:cubicBezTo>
                      <a:pt x="438" y="821"/>
                      <a:pt x="438" y="821"/>
                      <a:pt x="438" y="821"/>
                    </a:cubicBezTo>
                    <a:cubicBezTo>
                      <a:pt x="437" y="823"/>
                      <a:pt x="436" y="824"/>
                      <a:pt x="435" y="825"/>
                    </a:cubicBezTo>
                    <a:cubicBezTo>
                      <a:pt x="431" y="829"/>
                      <a:pt x="428" y="834"/>
                      <a:pt x="424" y="839"/>
                    </a:cubicBezTo>
                    <a:cubicBezTo>
                      <a:pt x="418" y="848"/>
                      <a:pt x="412" y="857"/>
                      <a:pt x="409" y="866"/>
                    </a:cubicBezTo>
                    <a:cubicBezTo>
                      <a:pt x="407" y="870"/>
                      <a:pt x="406" y="874"/>
                      <a:pt x="405" y="878"/>
                    </a:cubicBezTo>
                    <a:cubicBezTo>
                      <a:pt x="405" y="880"/>
                      <a:pt x="404" y="882"/>
                      <a:pt x="404" y="884"/>
                    </a:cubicBezTo>
                    <a:cubicBezTo>
                      <a:pt x="404" y="884"/>
                      <a:pt x="404" y="883"/>
                      <a:pt x="403" y="883"/>
                    </a:cubicBezTo>
                    <a:cubicBezTo>
                      <a:pt x="402" y="882"/>
                      <a:pt x="401" y="881"/>
                      <a:pt x="400" y="879"/>
                    </a:cubicBezTo>
                    <a:cubicBezTo>
                      <a:pt x="397" y="875"/>
                      <a:pt x="397" y="875"/>
                      <a:pt x="397" y="875"/>
                    </a:cubicBezTo>
                    <a:cubicBezTo>
                      <a:pt x="394" y="872"/>
                      <a:pt x="394" y="872"/>
                      <a:pt x="394" y="872"/>
                    </a:cubicBezTo>
                    <a:cubicBezTo>
                      <a:pt x="393" y="871"/>
                      <a:pt x="393" y="870"/>
                      <a:pt x="393" y="870"/>
                    </a:cubicBezTo>
                    <a:cubicBezTo>
                      <a:pt x="391" y="867"/>
                      <a:pt x="391" y="867"/>
                      <a:pt x="391" y="867"/>
                    </a:cubicBezTo>
                    <a:cubicBezTo>
                      <a:pt x="390" y="865"/>
                      <a:pt x="390" y="865"/>
                      <a:pt x="390" y="865"/>
                    </a:cubicBezTo>
                    <a:cubicBezTo>
                      <a:pt x="389" y="864"/>
                      <a:pt x="389" y="864"/>
                      <a:pt x="389" y="864"/>
                    </a:cubicBezTo>
                    <a:cubicBezTo>
                      <a:pt x="389" y="863"/>
                      <a:pt x="389" y="863"/>
                      <a:pt x="389" y="863"/>
                    </a:cubicBezTo>
                    <a:cubicBezTo>
                      <a:pt x="388" y="861"/>
                      <a:pt x="388" y="861"/>
                      <a:pt x="388" y="861"/>
                    </a:cubicBezTo>
                    <a:cubicBezTo>
                      <a:pt x="387" y="859"/>
                      <a:pt x="387" y="859"/>
                      <a:pt x="387" y="859"/>
                    </a:cubicBezTo>
                    <a:cubicBezTo>
                      <a:pt x="387" y="858"/>
                      <a:pt x="387" y="858"/>
                      <a:pt x="387" y="857"/>
                    </a:cubicBezTo>
                    <a:cubicBezTo>
                      <a:pt x="386" y="856"/>
                      <a:pt x="386" y="855"/>
                      <a:pt x="386" y="855"/>
                    </a:cubicBezTo>
                    <a:cubicBezTo>
                      <a:pt x="385" y="849"/>
                      <a:pt x="385" y="842"/>
                      <a:pt x="386" y="836"/>
                    </a:cubicBezTo>
                    <a:cubicBezTo>
                      <a:pt x="388" y="823"/>
                      <a:pt x="392" y="810"/>
                      <a:pt x="398" y="798"/>
                    </a:cubicBezTo>
                    <a:cubicBezTo>
                      <a:pt x="404" y="786"/>
                      <a:pt x="410" y="774"/>
                      <a:pt x="417" y="763"/>
                    </a:cubicBezTo>
                    <a:cubicBezTo>
                      <a:pt x="419" y="760"/>
                      <a:pt x="421" y="757"/>
                      <a:pt x="423" y="755"/>
                    </a:cubicBezTo>
                    <a:cubicBezTo>
                      <a:pt x="424" y="753"/>
                      <a:pt x="425" y="751"/>
                      <a:pt x="426" y="750"/>
                    </a:cubicBezTo>
                    <a:cubicBezTo>
                      <a:pt x="426" y="748"/>
                      <a:pt x="427" y="747"/>
                      <a:pt x="428" y="745"/>
                    </a:cubicBezTo>
                    <a:cubicBezTo>
                      <a:pt x="431" y="739"/>
                      <a:pt x="434" y="732"/>
                      <a:pt x="436" y="725"/>
                    </a:cubicBezTo>
                    <a:cubicBezTo>
                      <a:pt x="440" y="712"/>
                      <a:pt x="443" y="699"/>
                      <a:pt x="446" y="687"/>
                    </a:cubicBezTo>
                    <a:cubicBezTo>
                      <a:pt x="446" y="686"/>
                      <a:pt x="446" y="686"/>
                      <a:pt x="446" y="686"/>
                    </a:cubicBezTo>
                    <a:cubicBezTo>
                      <a:pt x="446" y="686"/>
                      <a:pt x="447" y="686"/>
                      <a:pt x="447" y="685"/>
                    </a:cubicBezTo>
                    <a:cubicBezTo>
                      <a:pt x="447" y="685"/>
                      <a:pt x="447" y="685"/>
                      <a:pt x="447" y="685"/>
                    </a:cubicBezTo>
                    <a:cubicBezTo>
                      <a:pt x="447" y="684"/>
                      <a:pt x="447" y="683"/>
                      <a:pt x="448" y="683"/>
                    </a:cubicBezTo>
                    <a:cubicBezTo>
                      <a:pt x="448" y="682"/>
                      <a:pt x="448" y="681"/>
                      <a:pt x="448" y="681"/>
                    </a:cubicBezTo>
                    <a:cubicBezTo>
                      <a:pt x="449" y="680"/>
                      <a:pt x="449" y="680"/>
                      <a:pt x="449" y="679"/>
                    </a:cubicBezTo>
                    <a:cubicBezTo>
                      <a:pt x="451" y="676"/>
                      <a:pt x="452" y="674"/>
                      <a:pt x="454" y="671"/>
                    </a:cubicBezTo>
                    <a:cubicBezTo>
                      <a:pt x="457" y="666"/>
                      <a:pt x="461" y="661"/>
                      <a:pt x="465" y="657"/>
                    </a:cubicBezTo>
                    <a:cubicBezTo>
                      <a:pt x="473" y="647"/>
                      <a:pt x="482" y="638"/>
                      <a:pt x="491" y="631"/>
                    </a:cubicBezTo>
                    <a:cubicBezTo>
                      <a:pt x="496" y="627"/>
                      <a:pt x="501" y="623"/>
                      <a:pt x="505" y="620"/>
                    </a:cubicBezTo>
                    <a:cubicBezTo>
                      <a:pt x="508" y="618"/>
                      <a:pt x="510" y="617"/>
                      <a:pt x="513" y="616"/>
                    </a:cubicBezTo>
                    <a:cubicBezTo>
                      <a:pt x="513" y="615"/>
                      <a:pt x="513" y="615"/>
                      <a:pt x="514" y="615"/>
                    </a:cubicBezTo>
                    <a:cubicBezTo>
                      <a:pt x="514" y="615"/>
                      <a:pt x="515" y="615"/>
                      <a:pt x="515" y="615"/>
                    </a:cubicBezTo>
                    <a:cubicBezTo>
                      <a:pt x="516" y="614"/>
                      <a:pt x="516" y="614"/>
                      <a:pt x="516" y="614"/>
                    </a:cubicBezTo>
                    <a:cubicBezTo>
                      <a:pt x="519" y="613"/>
                      <a:pt x="519" y="613"/>
                      <a:pt x="519" y="613"/>
                    </a:cubicBezTo>
                    <a:cubicBezTo>
                      <a:pt x="519" y="613"/>
                      <a:pt x="520" y="612"/>
                      <a:pt x="521" y="612"/>
                    </a:cubicBezTo>
                    <a:cubicBezTo>
                      <a:pt x="524" y="610"/>
                      <a:pt x="527" y="609"/>
                      <a:pt x="530" y="607"/>
                    </a:cubicBezTo>
                    <a:cubicBezTo>
                      <a:pt x="533" y="605"/>
                      <a:pt x="535" y="603"/>
                      <a:pt x="538" y="602"/>
                    </a:cubicBezTo>
                    <a:cubicBezTo>
                      <a:pt x="543" y="598"/>
                      <a:pt x="548" y="594"/>
                      <a:pt x="553" y="591"/>
                    </a:cubicBezTo>
                    <a:cubicBezTo>
                      <a:pt x="573" y="576"/>
                      <a:pt x="590" y="560"/>
                      <a:pt x="607" y="545"/>
                    </a:cubicBezTo>
                    <a:cubicBezTo>
                      <a:pt x="609" y="543"/>
                      <a:pt x="611" y="541"/>
                      <a:pt x="614" y="539"/>
                    </a:cubicBezTo>
                    <a:cubicBezTo>
                      <a:pt x="615" y="538"/>
                      <a:pt x="616" y="537"/>
                      <a:pt x="617" y="536"/>
                    </a:cubicBezTo>
                    <a:cubicBezTo>
                      <a:pt x="618" y="535"/>
                      <a:pt x="618" y="535"/>
                      <a:pt x="618" y="535"/>
                    </a:cubicBezTo>
                    <a:cubicBezTo>
                      <a:pt x="619" y="534"/>
                      <a:pt x="619" y="534"/>
                      <a:pt x="619" y="534"/>
                    </a:cubicBezTo>
                    <a:cubicBezTo>
                      <a:pt x="619" y="534"/>
                      <a:pt x="619" y="534"/>
                      <a:pt x="619" y="534"/>
                    </a:cubicBezTo>
                    <a:cubicBezTo>
                      <a:pt x="619" y="534"/>
                      <a:pt x="619" y="534"/>
                      <a:pt x="619" y="534"/>
                    </a:cubicBezTo>
                    <a:cubicBezTo>
                      <a:pt x="621" y="533"/>
                      <a:pt x="621" y="533"/>
                      <a:pt x="621" y="533"/>
                    </a:cubicBezTo>
                    <a:cubicBezTo>
                      <a:pt x="622" y="532"/>
                      <a:pt x="622" y="532"/>
                      <a:pt x="622" y="532"/>
                    </a:cubicBezTo>
                    <a:cubicBezTo>
                      <a:pt x="623" y="531"/>
                      <a:pt x="623" y="531"/>
                      <a:pt x="623" y="531"/>
                    </a:cubicBezTo>
                    <a:cubicBezTo>
                      <a:pt x="624" y="530"/>
                      <a:pt x="624" y="530"/>
                      <a:pt x="625" y="530"/>
                    </a:cubicBezTo>
                    <a:cubicBezTo>
                      <a:pt x="627" y="528"/>
                      <a:pt x="629" y="527"/>
                      <a:pt x="632" y="526"/>
                    </a:cubicBezTo>
                    <a:cubicBezTo>
                      <a:pt x="641" y="521"/>
                      <a:pt x="651" y="517"/>
                      <a:pt x="660" y="514"/>
                    </a:cubicBezTo>
                    <a:cubicBezTo>
                      <a:pt x="670" y="510"/>
                      <a:pt x="680" y="507"/>
                      <a:pt x="689" y="505"/>
                    </a:cubicBezTo>
                    <a:cubicBezTo>
                      <a:pt x="691" y="504"/>
                      <a:pt x="694" y="503"/>
                      <a:pt x="696" y="503"/>
                    </a:cubicBezTo>
                    <a:cubicBezTo>
                      <a:pt x="698" y="502"/>
                      <a:pt x="699" y="502"/>
                      <a:pt x="700" y="502"/>
                    </a:cubicBezTo>
                    <a:cubicBezTo>
                      <a:pt x="701" y="501"/>
                      <a:pt x="703" y="501"/>
                      <a:pt x="704" y="500"/>
                    </a:cubicBezTo>
                    <a:cubicBezTo>
                      <a:pt x="709" y="499"/>
                      <a:pt x="713" y="497"/>
                      <a:pt x="718" y="495"/>
                    </a:cubicBezTo>
                    <a:cubicBezTo>
                      <a:pt x="736" y="488"/>
                      <a:pt x="753" y="480"/>
                      <a:pt x="768" y="473"/>
                    </a:cubicBezTo>
                    <a:cubicBezTo>
                      <a:pt x="776" y="470"/>
                      <a:pt x="784" y="466"/>
                      <a:pt x="791" y="463"/>
                    </a:cubicBezTo>
                    <a:cubicBezTo>
                      <a:pt x="795" y="461"/>
                      <a:pt x="798" y="460"/>
                      <a:pt x="802" y="458"/>
                    </a:cubicBezTo>
                    <a:cubicBezTo>
                      <a:pt x="803" y="458"/>
                      <a:pt x="805" y="457"/>
                      <a:pt x="807" y="456"/>
                    </a:cubicBezTo>
                    <a:cubicBezTo>
                      <a:pt x="808" y="456"/>
                      <a:pt x="808" y="456"/>
                      <a:pt x="809" y="455"/>
                    </a:cubicBezTo>
                    <a:cubicBezTo>
                      <a:pt x="810" y="455"/>
                      <a:pt x="810" y="455"/>
                      <a:pt x="810" y="455"/>
                    </a:cubicBezTo>
                    <a:cubicBezTo>
                      <a:pt x="812" y="454"/>
                      <a:pt x="812" y="454"/>
                      <a:pt x="812" y="454"/>
                    </a:cubicBezTo>
                    <a:cubicBezTo>
                      <a:pt x="818" y="452"/>
                      <a:pt x="825" y="451"/>
                      <a:pt x="832" y="450"/>
                    </a:cubicBezTo>
                    <a:cubicBezTo>
                      <a:pt x="835" y="450"/>
                      <a:pt x="838" y="449"/>
                      <a:pt x="841" y="449"/>
                    </a:cubicBezTo>
                    <a:cubicBezTo>
                      <a:pt x="843" y="449"/>
                      <a:pt x="844" y="449"/>
                      <a:pt x="846" y="448"/>
                    </a:cubicBezTo>
                    <a:cubicBezTo>
                      <a:pt x="848" y="448"/>
                      <a:pt x="849" y="448"/>
                      <a:pt x="851" y="448"/>
                    </a:cubicBezTo>
                    <a:cubicBezTo>
                      <a:pt x="875" y="446"/>
                      <a:pt x="894" y="445"/>
                      <a:pt x="907" y="445"/>
                    </a:cubicBezTo>
                    <a:cubicBezTo>
                      <a:pt x="914" y="445"/>
                      <a:pt x="912" y="443"/>
                      <a:pt x="922" y="445"/>
                    </a:cubicBezTo>
                    <a:cubicBezTo>
                      <a:pt x="986" y="462"/>
                      <a:pt x="1116" y="453"/>
                      <a:pt x="1135" y="452"/>
                    </a:cubicBezTo>
                    <a:cubicBezTo>
                      <a:pt x="1135" y="452"/>
                      <a:pt x="1135" y="452"/>
                      <a:pt x="1135" y="452"/>
                    </a:cubicBezTo>
                    <a:cubicBezTo>
                      <a:pt x="1135" y="454"/>
                      <a:pt x="1135" y="454"/>
                      <a:pt x="1135" y="454"/>
                    </a:cubicBezTo>
                    <a:cubicBezTo>
                      <a:pt x="1135" y="454"/>
                      <a:pt x="1135" y="454"/>
                      <a:pt x="1135" y="454"/>
                    </a:cubicBezTo>
                    <a:cubicBezTo>
                      <a:pt x="1135" y="455"/>
                      <a:pt x="1135" y="455"/>
                      <a:pt x="1135" y="455"/>
                    </a:cubicBezTo>
                    <a:cubicBezTo>
                      <a:pt x="1135" y="456"/>
                      <a:pt x="1135" y="456"/>
                      <a:pt x="1135" y="456"/>
                    </a:cubicBezTo>
                    <a:cubicBezTo>
                      <a:pt x="1136" y="459"/>
                      <a:pt x="1136" y="459"/>
                      <a:pt x="1136" y="459"/>
                    </a:cubicBezTo>
                    <a:cubicBezTo>
                      <a:pt x="1135" y="459"/>
                      <a:pt x="1135" y="459"/>
                      <a:pt x="1135" y="459"/>
                    </a:cubicBezTo>
                    <a:cubicBezTo>
                      <a:pt x="1133" y="461"/>
                      <a:pt x="1129" y="463"/>
                      <a:pt x="1125" y="466"/>
                    </a:cubicBezTo>
                    <a:cubicBezTo>
                      <a:pt x="1123" y="467"/>
                      <a:pt x="1120" y="469"/>
                      <a:pt x="1118" y="470"/>
                    </a:cubicBezTo>
                    <a:cubicBezTo>
                      <a:pt x="1115" y="472"/>
                      <a:pt x="1112" y="473"/>
                      <a:pt x="1109" y="475"/>
                    </a:cubicBezTo>
                    <a:cubicBezTo>
                      <a:pt x="1106" y="477"/>
                      <a:pt x="1103" y="479"/>
                      <a:pt x="1099" y="481"/>
                    </a:cubicBezTo>
                    <a:cubicBezTo>
                      <a:pt x="1096" y="483"/>
                      <a:pt x="1092" y="485"/>
                      <a:pt x="1088" y="487"/>
                    </a:cubicBezTo>
                    <a:cubicBezTo>
                      <a:pt x="1085" y="490"/>
                      <a:pt x="1081" y="492"/>
                      <a:pt x="1077" y="494"/>
                    </a:cubicBezTo>
                    <a:cubicBezTo>
                      <a:pt x="1073" y="496"/>
                      <a:pt x="1068" y="497"/>
                      <a:pt x="1063" y="498"/>
                    </a:cubicBezTo>
                    <a:cubicBezTo>
                      <a:pt x="1054" y="500"/>
                      <a:pt x="1043" y="500"/>
                      <a:pt x="1032" y="500"/>
                    </a:cubicBezTo>
                    <a:cubicBezTo>
                      <a:pt x="1027" y="500"/>
                      <a:pt x="1021" y="500"/>
                      <a:pt x="1016" y="500"/>
                    </a:cubicBezTo>
                    <a:cubicBezTo>
                      <a:pt x="1014" y="500"/>
                      <a:pt x="1013" y="500"/>
                      <a:pt x="1011" y="500"/>
                    </a:cubicBezTo>
                    <a:cubicBezTo>
                      <a:pt x="1009" y="500"/>
                      <a:pt x="1009" y="500"/>
                      <a:pt x="1009" y="500"/>
                    </a:cubicBezTo>
                    <a:cubicBezTo>
                      <a:pt x="1008" y="500"/>
                      <a:pt x="1008" y="500"/>
                      <a:pt x="1008" y="500"/>
                    </a:cubicBezTo>
                    <a:cubicBezTo>
                      <a:pt x="1007" y="500"/>
                      <a:pt x="1007" y="500"/>
                      <a:pt x="1007" y="500"/>
                    </a:cubicBezTo>
                    <a:cubicBezTo>
                      <a:pt x="1004" y="500"/>
                      <a:pt x="1001" y="501"/>
                      <a:pt x="998" y="501"/>
                    </a:cubicBezTo>
                    <a:cubicBezTo>
                      <a:pt x="986" y="503"/>
                      <a:pt x="975" y="506"/>
                      <a:pt x="963" y="509"/>
                    </a:cubicBezTo>
                    <a:cubicBezTo>
                      <a:pt x="952" y="512"/>
                      <a:pt x="941" y="515"/>
                      <a:pt x="930" y="518"/>
                    </a:cubicBezTo>
                    <a:cubicBezTo>
                      <a:pt x="918" y="522"/>
                      <a:pt x="907" y="525"/>
                      <a:pt x="897" y="528"/>
                    </a:cubicBezTo>
                    <a:cubicBezTo>
                      <a:pt x="891" y="529"/>
                      <a:pt x="886" y="530"/>
                      <a:pt x="881" y="532"/>
                    </a:cubicBezTo>
                    <a:cubicBezTo>
                      <a:pt x="876" y="533"/>
                      <a:pt x="871" y="535"/>
                      <a:pt x="866" y="536"/>
                    </a:cubicBezTo>
                    <a:cubicBezTo>
                      <a:pt x="865" y="536"/>
                      <a:pt x="865" y="536"/>
                      <a:pt x="865" y="536"/>
                    </a:cubicBezTo>
                    <a:cubicBezTo>
                      <a:pt x="865" y="536"/>
                      <a:pt x="864" y="536"/>
                      <a:pt x="864" y="536"/>
                    </a:cubicBezTo>
                    <a:cubicBezTo>
                      <a:pt x="863" y="537"/>
                      <a:pt x="862" y="537"/>
                      <a:pt x="862" y="537"/>
                    </a:cubicBezTo>
                    <a:cubicBezTo>
                      <a:pt x="860" y="538"/>
                      <a:pt x="859" y="539"/>
                      <a:pt x="858" y="540"/>
                    </a:cubicBezTo>
                    <a:cubicBezTo>
                      <a:pt x="855" y="541"/>
                      <a:pt x="853" y="543"/>
                      <a:pt x="851" y="545"/>
                    </a:cubicBezTo>
                    <a:cubicBezTo>
                      <a:pt x="847" y="548"/>
                      <a:pt x="844" y="552"/>
                      <a:pt x="841" y="556"/>
                    </a:cubicBezTo>
                    <a:cubicBezTo>
                      <a:pt x="835" y="563"/>
                      <a:pt x="831" y="569"/>
                      <a:pt x="826" y="575"/>
                    </a:cubicBezTo>
                    <a:cubicBezTo>
                      <a:pt x="822" y="581"/>
                      <a:pt x="818" y="585"/>
                      <a:pt x="815" y="589"/>
                    </a:cubicBezTo>
                    <a:close/>
                    <a:moveTo>
                      <a:pt x="396" y="897"/>
                    </a:moveTo>
                    <a:cubicBezTo>
                      <a:pt x="394" y="897"/>
                      <a:pt x="390" y="898"/>
                      <a:pt x="385" y="897"/>
                    </a:cubicBezTo>
                    <a:cubicBezTo>
                      <a:pt x="379" y="897"/>
                      <a:pt x="373" y="896"/>
                      <a:pt x="365" y="894"/>
                    </a:cubicBezTo>
                    <a:cubicBezTo>
                      <a:pt x="358" y="893"/>
                      <a:pt x="349" y="891"/>
                      <a:pt x="340" y="889"/>
                    </a:cubicBezTo>
                    <a:cubicBezTo>
                      <a:pt x="335" y="888"/>
                      <a:pt x="330" y="888"/>
                      <a:pt x="324" y="887"/>
                    </a:cubicBezTo>
                    <a:cubicBezTo>
                      <a:pt x="324" y="887"/>
                      <a:pt x="323" y="887"/>
                      <a:pt x="322" y="887"/>
                    </a:cubicBezTo>
                    <a:cubicBezTo>
                      <a:pt x="321" y="887"/>
                      <a:pt x="321" y="887"/>
                      <a:pt x="321" y="887"/>
                    </a:cubicBezTo>
                    <a:cubicBezTo>
                      <a:pt x="320" y="887"/>
                      <a:pt x="320" y="887"/>
                      <a:pt x="320" y="887"/>
                    </a:cubicBezTo>
                    <a:cubicBezTo>
                      <a:pt x="319" y="887"/>
                      <a:pt x="317" y="887"/>
                      <a:pt x="316" y="887"/>
                    </a:cubicBezTo>
                    <a:cubicBezTo>
                      <a:pt x="314" y="887"/>
                      <a:pt x="313" y="887"/>
                      <a:pt x="311" y="887"/>
                    </a:cubicBezTo>
                    <a:cubicBezTo>
                      <a:pt x="310" y="887"/>
                      <a:pt x="309" y="887"/>
                      <a:pt x="307" y="887"/>
                    </a:cubicBezTo>
                    <a:cubicBezTo>
                      <a:pt x="296" y="888"/>
                      <a:pt x="285" y="889"/>
                      <a:pt x="274" y="891"/>
                    </a:cubicBezTo>
                    <a:cubicBezTo>
                      <a:pt x="252" y="894"/>
                      <a:pt x="229" y="898"/>
                      <a:pt x="205" y="900"/>
                    </a:cubicBezTo>
                    <a:cubicBezTo>
                      <a:pt x="198" y="901"/>
                      <a:pt x="192" y="901"/>
                      <a:pt x="186" y="901"/>
                    </a:cubicBezTo>
                    <a:cubicBezTo>
                      <a:pt x="180" y="902"/>
                      <a:pt x="173" y="902"/>
                      <a:pt x="167" y="901"/>
                    </a:cubicBezTo>
                    <a:cubicBezTo>
                      <a:pt x="161" y="901"/>
                      <a:pt x="154" y="901"/>
                      <a:pt x="148" y="900"/>
                    </a:cubicBezTo>
                    <a:cubicBezTo>
                      <a:pt x="145" y="900"/>
                      <a:pt x="142" y="899"/>
                      <a:pt x="139" y="899"/>
                    </a:cubicBezTo>
                    <a:cubicBezTo>
                      <a:pt x="137" y="898"/>
                      <a:pt x="136" y="898"/>
                      <a:pt x="134" y="898"/>
                    </a:cubicBezTo>
                    <a:cubicBezTo>
                      <a:pt x="133" y="898"/>
                      <a:pt x="133" y="898"/>
                      <a:pt x="133" y="898"/>
                    </a:cubicBezTo>
                    <a:cubicBezTo>
                      <a:pt x="134" y="898"/>
                      <a:pt x="133" y="898"/>
                      <a:pt x="133" y="898"/>
                    </a:cubicBezTo>
                    <a:cubicBezTo>
                      <a:pt x="133" y="898"/>
                      <a:pt x="133" y="898"/>
                      <a:pt x="133" y="898"/>
                    </a:cubicBezTo>
                    <a:cubicBezTo>
                      <a:pt x="132" y="897"/>
                      <a:pt x="132" y="897"/>
                      <a:pt x="132" y="897"/>
                    </a:cubicBezTo>
                    <a:cubicBezTo>
                      <a:pt x="131" y="897"/>
                      <a:pt x="130" y="897"/>
                      <a:pt x="130" y="897"/>
                    </a:cubicBezTo>
                    <a:cubicBezTo>
                      <a:pt x="118" y="894"/>
                      <a:pt x="106" y="888"/>
                      <a:pt x="96" y="880"/>
                    </a:cubicBezTo>
                    <a:cubicBezTo>
                      <a:pt x="86" y="873"/>
                      <a:pt x="76" y="863"/>
                      <a:pt x="68" y="852"/>
                    </a:cubicBezTo>
                    <a:cubicBezTo>
                      <a:pt x="60" y="841"/>
                      <a:pt x="53" y="828"/>
                      <a:pt x="47" y="816"/>
                    </a:cubicBezTo>
                    <a:cubicBezTo>
                      <a:pt x="43" y="809"/>
                      <a:pt x="40" y="803"/>
                      <a:pt x="37" y="796"/>
                    </a:cubicBezTo>
                    <a:cubicBezTo>
                      <a:pt x="34" y="789"/>
                      <a:pt x="31" y="783"/>
                      <a:pt x="28" y="776"/>
                    </a:cubicBezTo>
                    <a:cubicBezTo>
                      <a:pt x="23" y="763"/>
                      <a:pt x="19" y="749"/>
                      <a:pt x="17" y="735"/>
                    </a:cubicBezTo>
                    <a:cubicBezTo>
                      <a:pt x="14" y="721"/>
                      <a:pt x="13" y="707"/>
                      <a:pt x="13" y="693"/>
                    </a:cubicBezTo>
                    <a:cubicBezTo>
                      <a:pt x="13" y="679"/>
                      <a:pt x="14" y="665"/>
                      <a:pt x="16" y="651"/>
                    </a:cubicBezTo>
                    <a:cubicBezTo>
                      <a:pt x="17" y="648"/>
                      <a:pt x="17" y="644"/>
                      <a:pt x="18" y="641"/>
                    </a:cubicBezTo>
                    <a:cubicBezTo>
                      <a:pt x="18" y="639"/>
                      <a:pt x="19" y="638"/>
                      <a:pt x="19" y="636"/>
                    </a:cubicBezTo>
                    <a:cubicBezTo>
                      <a:pt x="20" y="634"/>
                      <a:pt x="20" y="632"/>
                      <a:pt x="21" y="631"/>
                    </a:cubicBezTo>
                    <a:cubicBezTo>
                      <a:pt x="22" y="624"/>
                      <a:pt x="24" y="617"/>
                      <a:pt x="25" y="610"/>
                    </a:cubicBezTo>
                    <a:cubicBezTo>
                      <a:pt x="27" y="596"/>
                      <a:pt x="27" y="582"/>
                      <a:pt x="28" y="569"/>
                    </a:cubicBezTo>
                    <a:cubicBezTo>
                      <a:pt x="29" y="555"/>
                      <a:pt x="29" y="542"/>
                      <a:pt x="29" y="530"/>
                    </a:cubicBezTo>
                    <a:cubicBezTo>
                      <a:pt x="29" y="517"/>
                      <a:pt x="29" y="505"/>
                      <a:pt x="30" y="493"/>
                    </a:cubicBezTo>
                    <a:cubicBezTo>
                      <a:pt x="30" y="487"/>
                      <a:pt x="31" y="482"/>
                      <a:pt x="33" y="477"/>
                    </a:cubicBezTo>
                    <a:cubicBezTo>
                      <a:pt x="35" y="472"/>
                      <a:pt x="37" y="468"/>
                      <a:pt x="41" y="464"/>
                    </a:cubicBezTo>
                    <a:cubicBezTo>
                      <a:pt x="44" y="460"/>
                      <a:pt x="48" y="456"/>
                      <a:pt x="52" y="452"/>
                    </a:cubicBezTo>
                    <a:cubicBezTo>
                      <a:pt x="56" y="448"/>
                      <a:pt x="59" y="444"/>
                      <a:pt x="62" y="439"/>
                    </a:cubicBezTo>
                    <a:cubicBezTo>
                      <a:pt x="63" y="438"/>
                      <a:pt x="63" y="436"/>
                      <a:pt x="64" y="435"/>
                    </a:cubicBezTo>
                    <a:cubicBezTo>
                      <a:pt x="64" y="434"/>
                      <a:pt x="64" y="434"/>
                      <a:pt x="64" y="433"/>
                    </a:cubicBezTo>
                    <a:cubicBezTo>
                      <a:pt x="65" y="432"/>
                      <a:pt x="65" y="432"/>
                      <a:pt x="65" y="431"/>
                    </a:cubicBezTo>
                    <a:cubicBezTo>
                      <a:pt x="66" y="430"/>
                      <a:pt x="66" y="430"/>
                      <a:pt x="66" y="430"/>
                    </a:cubicBezTo>
                    <a:cubicBezTo>
                      <a:pt x="66" y="429"/>
                      <a:pt x="66" y="429"/>
                      <a:pt x="66" y="428"/>
                    </a:cubicBezTo>
                    <a:cubicBezTo>
                      <a:pt x="67" y="427"/>
                      <a:pt x="67" y="426"/>
                      <a:pt x="67" y="425"/>
                    </a:cubicBezTo>
                    <a:cubicBezTo>
                      <a:pt x="69" y="421"/>
                      <a:pt x="72" y="418"/>
                      <a:pt x="74" y="414"/>
                    </a:cubicBezTo>
                    <a:cubicBezTo>
                      <a:pt x="77" y="411"/>
                      <a:pt x="79" y="407"/>
                      <a:pt x="82" y="404"/>
                    </a:cubicBezTo>
                    <a:cubicBezTo>
                      <a:pt x="85" y="402"/>
                      <a:pt x="88" y="399"/>
                      <a:pt x="90" y="396"/>
                    </a:cubicBezTo>
                    <a:cubicBezTo>
                      <a:pt x="96" y="391"/>
                      <a:pt x="101" y="387"/>
                      <a:pt x="106" y="383"/>
                    </a:cubicBezTo>
                    <a:cubicBezTo>
                      <a:pt x="116" y="376"/>
                      <a:pt x="125" y="372"/>
                      <a:pt x="130" y="371"/>
                    </a:cubicBezTo>
                    <a:cubicBezTo>
                      <a:pt x="131" y="371"/>
                      <a:pt x="132" y="371"/>
                      <a:pt x="132" y="371"/>
                    </a:cubicBezTo>
                    <a:cubicBezTo>
                      <a:pt x="133" y="380"/>
                      <a:pt x="135" y="387"/>
                      <a:pt x="137" y="394"/>
                    </a:cubicBezTo>
                    <a:cubicBezTo>
                      <a:pt x="139" y="401"/>
                      <a:pt x="142" y="407"/>
                      <a:pt x="144" y="412"/>
                    </a:cubicBezTo>
                    <a:cubicBezTo>
                      <a:pt x="146" y="417"/>
                      <a:pt x="148" y="421"/>
                      <a:pt x="149" y="423"/>
                    </a:cubicBezTo>
                    <a:cubicBezTo>
                      <a:pt x="149" y="424"/>
                      <a:pt x="150" y="424"/>
                      <a:pt x="150" y="425"/>
                    </a:cubicBezTo>
                    <a:cubicBezTo>
                      <a:pt x="150" y="425"/>
                      <a:pt x="150" y="425"/>
                      <a:pt x="150" y="425"/>
                    </a:cubicBezTo>
                    <a:cubicBezTo>
                      <a:pt x="149" y="425"/>
                      <a:pt x="149" y="425"/>
                      <a:pt x="149" y="425"/>
                    </a:cubicBezTo>
                    <a:cubicBezTo>
                      <a:pt x="149" y="425"/>
                      <a:pt x="149" y="425"/>
                      <a:pt x="149" y="425"/>
                    </a:cubicBezTo>
                    <a:cubicBezTo>
                      <a:pt x="149" y="425"/>
                      <a:pt x="149" y="425"/>
                      <a:pt x="149" y="425"/>
                    </a:cubicBezTo>
                    <a:cubicBezTo>
                      <a:pt x="149" y="425"/>
                      <a:pt x="149" y="425"/>
                      <a:pt x="149" y="425"/>
                    </a:cubicBezTo>
                    <a:cubicBezTo>
                      <a:pt x="148" y="426"/>
                      <a:pt x="148" y="426"/>
                      <a:pt x="148" y="426"/>
                    </a:cubicBezTo>
                    <a:cubicBezTo>
                      <a:pt x="147" y="426"/>
                      <a:pt x="146" y="426"/>
                      <a:pt x="145" y="427"/>
                    </a:cubicBezTo>
                    <a:cubicBezTo>
                      <a:pt x="143" y="428"/>
                      <a:pt x="141" y="429"/>
                      <a:pt x="139" y="430"/>
                    </a:cubicBezTo>
                    <a:cubicBezTo>
                      <a:pt x="137" y="431"/>
                      <a:pt x="135" y="432"/>
                      <a:pt x="133" y="433"/>
                    </a:cubicBezTo>
                    <a:cubicBezTo>
                      <a:pt x="132" y="434"/>
                      <a:pt x="131" y="435"/>
                      <a:pt x="130" y="435"/>
                    </a:cubicBezTo>
                    <a:cubicBezTo>
                      <a:pt x="129" y="436"/>
                      <a:pt x="128" y="437"/>
                      <a:pt x="128" y="437"/>
                    </a:cubicBezTo>
                    <a:cubicBezTo>
                      <a:pt x="120" y="443"/>
                      <a:pt x="113" y="449"/>
                      <a:pt x="106" y="456"/>
                    </a:cubicBezTo>
                    <a:cubicBezTo>
                      <a:pt x="99" y="463"/>
                      <a:pt x="93" y="471"/>
                      <a:pt x="88" y="479"/>
                    </a:cubicBezTo>
                    <a:cubicBezTo>
                      <a:pt x="82" y="488"/>
                      <a:pt x="77" y="496"/>
                      <a:pt x="73" y="504"/>
                    </a:cubicBezTo>
                    <a:cubicBezTo>
                      <a:pt x="69" y="513"/>
                      <a:pt x="65" y="521"/>
                      <a:pt x="61" y="529"/>
                    </a:cubicBezTo>
                    <a:cubicBezTo>
                      <a:pt x="57" y="538"/>
                      <a:pt x="54" y="546"/>
                      <a:pt x="52" y="555"/>
                    </a:cubicBezTo>
                    <a:cubicBezTo>
                      <a:pt x="50" y="563"/>
                      <a:pt x="49" y="571"/>
                      <a:pt x="49" y="578"/>
                    </a:cubicBezTo>
                    <a:cubicBezTo>
                      <a:pt x="49" y="586"/>
                      <a:pt x="49" y="593"/>
                      <a:pt x="51" y="599"/>
                    </a:cubicBezTo>
                    <a:cubicBezTo>
                      <a:pt x="52" y="605"/>
                      <a:pt x="55" y="610"/>
                      <a:pt x="57" y="613"/>
                    </a:cubicBezTo>
                    <a:cubicBezTo>
                      <a:pt x="60" y="617"/>
                      <a:pt x="62" y="620"/>
                      <a:pt x="64" y="621"/>
                    </a:cubicBezTo>
                    <a:cubicBezTo>
                      <a:pt x="65" y="622"/>
                      <a:pt x="66" y="623"/>
                      <a:pt x="67" y="623"/>
                    </a:cubicBezTo>
                    <a:cubicBezTo>
                      <a:pt x="67" y="623"/>
                      <a:pt x="67" y="623"/>
                      <a:pt x="67" y="623"/>
                    </a:cubicBezTo>
                    <a:cubicBezTo>
                      <a:pt x="69" y="624"/>
                      <a:pt x="70" y="624"/>
                      <a:pt x="71" y="623"/>
                    </a:cubicBezTo>
                    <a:cubicBezTo>
                      <a:pt x="72" y="622"/>
                      <a:pt x="72" y="620"/>
                      <a:pt x="70" y="619"/>
                    </a:cubicBezTo>
                    <a:cubicBezTo>
                      <a:pt x="70" y="619"/>
                      <a:pt x="70" y="619"/>
                      <a:pt x="70" y="619"/>
                    </a:cubicBezTo>
                    <a:cubicBezTo>
                      <a:pt x="70" y="619"/>
                      <a:pt x="70" y="619"/>
                      <a:pt x="70" y="618"/>
                    </a:cubicBezTo>
                    <a:cubicBezTo>
                      <a:pt x="69" y="618"/>
                      <a:pt x="69" y="618"/>
                      <a:pt x="68" y="617"/>
                    </a:cubicBezTo>
                    <a:cubicBezTo>
                      <a:pt x="66" y="616"/>
                      <a:pt x="64" y="613"/>
                      <a:pt x="62" y="610"/>
                    </a:cubicBezTo>
                    <a:cubicBezTo>
                      <a:pt x="60" y="607"/>
                      <a:pt x="59" y="603"/>
                      <a:pt x="58" y="597"/>
                    </a:cubicBezTo>
                    <a:cubicBezTo>
                      <a:pt x="57" y="592"/>
                      <a:pt x="56" y="585"/>
                      <a:pt x="57" y="579"/>
                    </a:cubicBezTo>
                    <a:cubicBezTo>
                      <a:pt x="57" y="572"/>
                      <a:pt x="59" y="564"/>
                      <a:pt x="61" y="557"/>
                    </a:cubicBezTo>
                    <a:cubicBezTo>
                      <a:pt x="63" y="549"/>
                      <a:pt x="65" y="541"/>
                      <a:pt x="69" y="533"/>
                    </a:cubicBezTo>
                    <a:cubicBezTo>
                      <a:pt x="73" y="526"/>
                      <a:pt x="78" y="517"/>
                      <a:pt x="82" y="509"/>
                    </a:cubicBezTo>
                    <a:cubicBezTo>
                      <a:pt x="87" y="501"/>
                      <a:pt x="91" y="493"/>
                      <a:pt x="97" y="485"/>
                    </a:cubicBezTo>
                    <a:cubicBezTo>
                      <a:pt x="102" y="478"/>
                      <a:pt x="108" y="470"/>
                      <a:pt x="114" y="464"/>
                    </a:cubicBezTo>
                    <a:cubicBezTo>
                      <a:pt x="120" y="457"/>
                      <a:pt x="127" y="451"/>
                      <a:pt x="134" y="447"/>
                    </a:cubicBezTo>
                    <a:cubicBezTo>
                      <a:pt x="135" y="446"/>
                      <a:pt x="136" y="445"/>
                      <a:pt x="137" y="445"/>
                    </a:cubicBezTo>
                    <a:cubicBezTo>
                      <a:pt x="137" y="444"/>
                      <a:pt x="138" y="444"/>
                      <a:pt x="139" y="443"/>
                    </a:cubicBezTo>
                    <a:cubicBezTo>
                      <a:pt x="141" y="442"/>
                      <a:pt x="143" y="441"/>
                      <a:pt x="144" y="440"/>
                    </a:cubicBezTo>
                    <a:cubicBezTo>
                      <a:pt x="146" y="439"/>
                      <a:pt x="148" y="438"/>
                      <a:pt x="150" y="437"/>
                    </a:cubicBezTo>
                    <a:cubicBezTo>
                      <a:pt x="151" y="437"/>
                      <a:pt x="152" y="436"/>
                      <a:pt x="153" y="436"/>
                    </a:cubicBezTo>
                    <a:cubicBezTo>
                      <a:pt x="154" y="435"/>
                      <a:pt x="154" y="435"/>
                      <a:pt x="154" y="435"/>
                    </a:cubicBezTo>
                    <a:cubicBezTo>
                      <a:pt x="154" y="435"/>
                      <a:pt x="154" y="435"/>
                      <a:pt x="154" y="435"/>
                    </a:cubicBezTo>
                    <a:cubicBezTo>
                      <a:pt x="154" y="435"/>
                      <a:pt x="154" y="435"/>
                      <a:pt x="154" y="435"/>
                    </a:cubicBezTo>
                    <a:cubicBezTo>
                      <a:pt x="154" y="435"/>
                      <a:pt x="154" y="435"/>
                      <a:pt x="154" y="435"/>
                    </a:cubicBezTo>
                    <a:cubicBezTo>
                      <a:pt x="155" y="435"/>
                      <a:pt x="155" y="435"/>
                      <a:pt x="155" y="435"/>
                    </a:cubicBezTo>
                    <a:cubicBezTo>
                      <a:pt x="159" y="433"/>
                      <a:pt x="163" y="432"/>
                      <a:pt x="166" y="431"/>
                    </a:cubicBezTo>
                    <a:cubicBezTo>
                      <a:pt x="169" y="430"/>
                      <a:pt x="172" y="429"/>
                      <a:pt x="175" y="430"/>
                    </a:cubicBezTo>
                    <a:cubicBezTo>
                      <a:pt x="176" y="430"/>
                      <a:pt x="176" y="430"/>
                      <a:pt x="176" y="430"/>
                    </a:cubicBezTo>
                    <a:cubicBezTo>
                      <a:pt x="176" y="430"/>
                      <a:pt x="177" y="430"/>
                      <a:pt x="177" y="430"/>
                    </a:cubicBezTo>
                    <a:cubicBezTo>
                      <a:pt x="177" y="430"/>
                      <a:pt x="177" y="430"/>
                      <a:pt x="178" y="430"/>
                    </a:cubicBezTo>
                    <a:cubicBezTo>
                      <a:pt x="178" y="430"/>
                      <a:pt x="178" y="430"/>
                      <a:pt x="178" y="430"/>
                    </a:cubicBezTo>
                    <a:cubicBezTo>
                      <a:pt x="179" y="431"/>
                      <a:pt x="179" y="431"/>
                      <a:pt x="180" y="431"/>
                    </a:cubicBezTo>
                    <a:cubicBezTo>
                      <a:pt x="181" y="433"/>
                      <a:pt x="181" y="435"/>
                      <a:pt x="181" y="437"/>
                    </a:cubicBezTo>
                    <a:cubicBezTo>
                      <a:pt x="181" y="440"/>
                      <a:pt x="180" y="442"/>
                      <a:pt x="179" y="444"/>
                    </a:cubicBezTo>
                    <a:cubicBezTo>
                      <a:pt x="178" y="446"/>
                      <a:pt x="177" y="448"/>
                      <a:pt x="176" y="449"/>
                    </a:cubicBezTo>
                    <a:cubicBezTo>
                      <a:pt x="175" y="451"/>
                      <a:pt x="174" y="452"/>
                      <a:pt x="174" y="454"/>
                    </a:cubicBezTo>
                    <a:cubicBezTo>
                      <a:pt x="173" y="455"/>
                      <a:pt x="172" y="456"/>
                      <a:pt x="171" y="456"/>
                    </a:cubicBezTo>
                    <a:cubicBezTo>
                      <a:pt x="171" y="457"/>
                      <a:pt x="170" y="457"/>
                      <a:pt x="170" y="457"/>
                    </a:cubicBezTo>
                    <a:cubicBezTo>
                      <a:pt x="170" y="457"/>
                      <a:pt x="170" y="458"/>
                      <a:pt x="169" y="458"/>
                    </a:cubicBezTo>
                    <a:cubicBezTo>
                      <a:pt x="169" y="458"/>
                      <a:pt x="169" y="458"/>
                      <a:pt x="169" y="458"/>
                    </a:cubicBezTo>
                    <a:cubicBezTo>
                      <a:pt x="169" y="458"/>
                      <a:pt x="169" y="458"/>
                      <a:pt x="169" y="458"/>
                    </a:cubicBezTo>
                    <a:cubicBezTo>
                      <a:pt x="168" y="459"/>
                      <a:pt x="167" y="460"/>
                      <a:pt x="168" y="461"/>
                    </a:cubicBezTo>
                    <a:cubicBezTo>
                      <a:pt x="168" y="463"/>
                      <a:pt x="170" y="463"/>
                      <a:pt x="171" y="463"/>
                    </a:cubicBezTo>
                    <a:cubicBezTo>
                      <a:pt x="171" y="463"/>
                      <a:pt x="172" y="463"/>
                      <a:pt x="172" y="462"/>
                    </a:cubicBezTo>
                    <a:cubicBezTo>
                      <a:pt x="172" y="462"/>
                      <a:pt x="173" y="462"/>
                      <a:pt x="173" y="462"/>
                    </a:cubicBezTo>
                    <a:cubicBezTo>
                      <a:pt x="174" y="462"/>
                      <a:pt x="174" y="461"/>
                      <a:pt x="175" y="461"/>
                    </a:cubicBezTo>
                    <a:cubicBezTo>
                      <a:pt x="177" y="460"/>
                      <a:pt x="180" y="457"/>
                      <a:pt x="183" y="454"/>
                    </a:cubicBezTo>
                    <a:cubicBezTo>
                      <a:pt x="185" y="450"/>
                      <a:pt x="188" y="445"/>
                      <a:pt x="190" y="439"/>
                    </a:cubicBezTo>
                    <a:cubicBezTo>
                      <a:pt x="190" y="438"/>
                      <a:pt x="190" y="437"/>
                      <a:pt x="190" y="436"/>
                    </a:cubicBezTo>
                    <a:cubicBezTo>
                      <a:pt x="190" y="435"/>
                      <a:pt x="191" y="434"/>
                      <a:pt x="190" y="433"/>
                    </a:cubicBezTo>
                    <a:cubicBezTo>
                      <a:pt x="190" y="431"/>
                      <a:pt x="190" y="429"/>
                      <a:pt x="189" y="426"/>
                    </a:cubicBezTo>
                    <a:cubicBezTo>
                      <a:pt x="187" y="424"/>
                      <a:pt x="185" y="422"/>
                      <a:pt x="183" y="421"/>
                    </a:cubicBezTo>
                    <a:cubicBezTo>
                      <a:pt x="182" y="421"/>
                      <a:pt x="182" y="420"/>
                      <a:pt x="181" y="420"/>
                    </a:cubicBezTo>
                    <a:cubicBezTo>
                      <a:pt x="181" y="420"/>
                      <a:pt x="180" y="420"/>
                      <a:pt x="179" y="420"/>
                    </a:cubicBezTo>
                    <a:cubicBezTo>
                      <a:pt x="179" y="419"/>
                      <a:pt x="178" y="419"/>
                      <a:pt x="178" y="419"/>
                    </a:cubicBezTo>
                    <a:cubicBezTo>
                      <a:pt x="177" y="419"/>
                      <a:pt x="177" y="419"/>
                      <a:pt x="176" y="419"/>
                    </a:cubicBezTo>
                    <a:cubicBezTo>
                      <a:pt x="171" y="418"/>
                      <a:pt x="167" y="419"/>
                      <a:pt x="163" y="420"/>
                    </a:cubicBezTo>
                    <a:cubicBezTo>
                      <a:pt x="160" y="421"/>
                      <a:pt x="158" y="422"/>
                      <a:pt x="155" y="423"/>
                    </a:cubicBezTo>
                    <a:cubicBezTo>
                      <a:pt x="155" y="422"/>
                      <a:pt x="154" y="422"/>
                      <a:pt x="154" y="421"/>
                    </a:cubicBezTo>
                    <a:cubicBezTo>
                      <a:pt x="153" y="418"/>
                      <a:pt x="152" y="415"/>
                      <a:pt x="150" y="410"/>
                    </a:cubicBezTo>
                    <a:cubicBezTo>
                      <a:pt x="149" y="405"/>
                      <a:pt x="147" y="399"/>
                      <a:pt x="145" y="392"/>
                    </a:cubicBezTo>
                    <a:cubicBezTo>
                      <a:pt x="144" y="389"/>
                      <a:pt x="144" y="385"/>
                      <a:pt x="143" y="381"/>
                    </a:cubicBezTo>
                    <a:cubicBezTo>
                      <a:pt x="142" y="377"/>
                      <a:pt x="142" y="373"/>
                      <a:pt x="142" y="369"/>
                    </a:cubicBezTo>
                    <a:cubicBezTo>
                      <a:pt x="142" y="365"/>
                      <a:pt x="142" y="360"/>
                      <a:pt x="143" y="356"/>
                    </a:cubicBezTo>
                    <a:cubicBezTo>
                      <a:pt x="143" y="354"/>
                      <a:pt x="144" y="352"/>
                      <a:pt x="145" y="351"/>
                    </a:cubicBezTo>
                    <a:cubicBezTo>
                      <a:pt x="145" y="350"/>
                      <a:pt x="145" y="349"/>
                      <a:pt x="146" y="348"/>
                    </a:cubicBezTo>
                    <a:cubicBezTo>
                      <a:pt x="146" y="348"/>
                      <a:pt x="146" y="348"/>
                      <a:pt x="147" y="348"/>
                    </a:cubicBezTo>
                    <a:cubicBezTo>
                      <a:pt x="147" y="347"/>
                      <a:pt x="147" y="347"/>
                      <a:pt x="147" y="347"/>
                    </a:cubicBezTo>
                    <a:cubicBezTo>
                      <a:pt x="148" y="347"/>
                      <a:pt x="148" y="347"/>
                      <a:pt x="148" y="347"/>
                    </a:cubicBezTo>
                    <a:cubicBezTo>
                      <a:pt x="150" y="345"/>
                      <a:pt x="152" y="343"/>
                      <a:pt x="154" y="341"/>
                    </a:cubicBezTo>
                    <a:cubicBezTo>
                      <a:pt x="156" y="339"/>
                      <a:pt x="158" y="337"/>
                      <a:pt x="160" y="335"/>
                    </a:cubicBezTo>
                    <a:cubicBezTo>
                      <a:pt x="164" y="331"/>
                      <a:pt x="167" y="327"/>
                      <a:pt x="171" y="323"/>
                    </a:cubicBezTo>
                    <a:cubicBezTo>
                      <a:pt x="179" y="315"/>
                      <a:pt x="186" y="306"/>
                      <a:pt x="194" y="298"/>
                    </a:cubicBezTo>
                    <a:cubicBezTo>
                      <a:pt x="202" y="289"/>
                      <a:pt x="210" y="281"/>
                      <a:pt x="218" y="272"/>
                    </a:cubicBezTo>
                    <a:cubicBezTo>
                      <a:pt x="222" y="268"/>
                      <a:pt x="227" y="264"/>
                      <a:pt x="231" y="261"/>
                    </a:cubicBezTo>
                    <a:cubicBezTo>
                      <a:pt x="232" y="261"/>
                      <a:pt x="233" y="260"/>
                      <a:pt x="234" y="259"/>
                    </a:cubicBezTo>
                    <a:cubicBezTo>
                      <a:pt x="234" y="259"/>
                      <a:pt x="235" y="259"/>
                      <a:pt x="235" y="259"/>
                    </a:cubicBezTo>
                    <a:cubicBezTo>
                      <a:pt x="236" y="258"/>
                      <a:pt x="236" y="258"/>
                      <a:pt x="236" y="258"/>
                    </a:cubicBezTo>
                    <a:cubicBezTo>
                      <a:pt x="237" y="258"/>
                      <a:pt x="237" y="258"/>
                      <a:pt x="237" y="258"/>
                    </a:cubicBezTo>
                    <a:cubicBezTo>
                      <a:pt x="240" y="256"/>
                      <a:pt x="243" y="255"/>
                      <a:pt x="246" y="253"/>
                    </a:cubicBezTo>
                    <a:cubicBezTo>
                      <a:pt x="256" y="246"/>
                      <a:pt x="265" y="240"/>
                      <a:pt x="274" y="233"/>
                    </a:cubicBezTo>
                    <a:cubicBezTo>
                      <a:pt x="279" y="230"/>
                      <a:pt x="283" y="227"/>
                      <a:pt x="288" y="225"/>
                    </a:cubicBezTo>
                    <a:cubicBezTo>
                      <a:pt x="292" y="222"/>
                      <a:pt x="296" y="220"/>
                      <a:pt x="301" y="218"/>
                    </a:cubicBezTo>
                    <a:cubicBezTo>
                      <a:pt x="303" y="217"/>
                      <a:pt x="305" y="216"/>
                      <a:pt x="307" y="216"/>
                    </a:cubicBezTo>
                    <a:cubicBezTo>
                      <a:pt x="309" y="215"/>
                      <a:pt x="310" y="215"/>
                      <a:pt x="312" y="215"/>
                    </a:cubicBezTo>
                    <a:cubicBezTo>
                      <a:pt x="312" y="215"/>
                      <a:pt x="313" y="215"/>
                      <a:pt x="313" y="215"/>
                    </a:cubicBezTo>
                    <a:cubicBezTo>
                      <a:pt x="313" y="216"/>
                      <a:pt x="313" y="216"/>
                      <a:pt x="313" y="216"/>
                    </a:cubicBezTo>
                    <a:cubicBezTo>
                      <a:pt x="313" y="216"/>
                      <a:pt x="313" y="216"/>
                      <a:pt x="313" y="216"/>
                    </a:cubicBezTo>
                    <a:cubicBezTo>
                      <a:pt x="314" y="216"/>
                      <a:pt x="314" y="216"/>
                      <a:pt x="314" y="216"/>
                    </a:cubicBezTo>
                    <a:cubicBezTo>
                      <a:pt x="315" y="216"/>
                      <a:pt x="315" y="216"/>
                      <a:pt x="315" y="216"/>
                    </a:cubicBezTo>
                    <a:cubicBezTo>
                      <a:pt x="315" y="217"/>
                      <a:pt x="315" y="217"/>
                      <a:pt x="315" y="217"/>
                    </a:cubicBezTo>
                    <a:cubicBezTo>
                      <a:pt x="316" y="217"/>
                      <a:pt x="316" y="217"/>
                      <a:pt x="316" y="217"/>
                    </a:cubicBezTo>
                    <a:cubicBezTo>
                      <a:pt x="317" y="217"/>
                      <a:pt x="317" y="217"/>
                      <a:pt x="318" y="218"/>
                    </a:cubicBezTo>
                    <a:cubicBezTo>
                      <a:pt x="320" y="218"/>
                      <a:pt x="322" y="218"/>
                      <a:pt x="324" y="218"/>
                    </a:cubicBezTo>
                    <a:cubicBezTo>
                      <a:pt x="325" y="217"/>
                      <a:pt x="327" y="217"/>
                      <a:pt x="328" y="216"/>
                    </a:cubicBezTo>
                    <a:cubicBezTo>
                      <a:pt x="329" y="215"/>
                      <a:pt x="330" y="215"/>
                      <a:pt x="330" y="214"/>
                    </a:cubicBezTo>
                    <a:cubicBezTo>
                      <a:pt x="332" y="212"/>
                      <a:pt x="333" y="211"/>
                      <a:pt x="334" y="210"/>
                    </a:cubicBezTo>
                    <a:cubicBezTo>
                      <a:pt x="334" y="209"/>
                      <a:pt x="335" y="207"/>
                      <a:pt x="336" y="206"/>
                    </a:cubicBezTo>
                    <a:cubicBezTo>
                      <a:pt x="337" y="204"/>
                      <a:pt x="338" y="202"/>
                      <a:pt x="338" y="200"/>
                    </a:cubicBezTo>
                    <a:cubicBezTo>
                      <a:pt x="339" y="198"/>
                      <a:pt x="340" y="196"/>
                      <a:pt x="341" y="194"/>
                    </a:cubicBezTo>
                    <a:cubicBezTo>
                      <a:pt x="341" y="192"/>
                      <a:pt x="342" y="191"/>
                      <a:pt x="342" y="189"/>
                    </a:cubicBezTo>
                    <a:cubicBezTo>
                      <a:pt x="344" y="182"/>
                      <a:pt x="346" y="176"/>
                      <a:pt x="348" y="172"/>
                    </a:cubicBezTo>
                    <a:cubicBezTo>
                      <a:pt x="349" y="167"/>
                      <a:pt x="351" y="164"/>
                      <a:pt x="352" y="162"/>
                    </a:cubicBezTo>
                    <a:cubicBezTo>
                      <a:pt x="353" y="161"/>
                      <a:pt x="354" y="161"/>
                      <a:pt x="354" y="161"/>
                    </a:cubicBezTo>
                    <a:cubicBezTo>
                      <a:pt x="355" y="160"/>
                      <a:pt x="355" y="160"/>
                      <a:pt x="355" y="160"/>
                    </a:cubicBezTo>
                    <a:cubicBezTo>
                      <a:pt x="353" y="155"/>
                      <a:pt x="353" y="155"/>
                      <a:pt x="353" y="155"/>
                    </a:cubicBezTo>
                    <a:cubicBezTo>
                      <a:pt x="353" y="155"/>
                      <a:pt x="353" y="155"/>
                      <a:pt x="353" y="155"/>
                    </a:cubicBezTo>
                    <a:cubicBezTo>
                      <a:pt x="353" y="155"/>
                      <a:pt x="352" y="155"/>
                      <a:pt x="352" y="155"/>
                    </a:cubicBezTo>
                    <a:cubicBezTo>
                      <a:pt x="351" y="155"/>
                      <a:pt x="350" y="156"/>
                      <a:pt x="348" y="157"/>
                    </a:cubicBezTo>
                    <a:cubicBezTo>
                      <a:pt x="345" y="158"/>
                      <a:pt x="341" y="162"/>
                      <a:pt x="338" y="166"/>
                    </a:cubicBezTo>
                    <a:cubicBezTo>
                      <a:pt x="335" y="171"/>
                      <a:pt x="332" y="177"/>
                      <a:pt x="329" y="183"/>
                    </a:cubicBezTo>
                    <a:cubicBezTo>
                      <a:pt x="327" y="187"/>
                      <a:pt x="325" y="190"/>
                      <a:pt x="324" y="194"/>
                    </a:cubicBezTo>
                    <a:cubicBezTo>
                      <a:pt x="323" y="195"/>
                      <a:pt x="322" y="197"/>
                      <a:pt x="321" y="198"/>
                    </a:cubicBezTo>
                    <a:cubicBezTo>
                      <a:pt x="321" y="199"/>
                      <a:pt x="320" y="200"/>
                      <a:pt x="320" y="200"/>
                    </a:cubicBezTo>
                    <a:cubicBezTo>
                      <a:pt x="319" y="200"/>
                      <a:pt x="318" y="199"/>
                      <a:pt x="318" y="199"/>
                    </a:cubicBezTo>
                    <a:cubicBezTo>
                      <a:pt x="316" y="199"/>
                      <a:pt x="314" y="198"/>
                      <a:pt x="312" y="198"/>
                    </a:cubicBezTo>
                    <a:cubicBezTo>
                      <a:pt x="308" y="198"/>
                      <a:pt x="305" y="199"/>
                      <a:pt x="302" y="200"/>
                    </a:cubicBezTo>
                    <a:cubicBezTo>
                      <a:pt x="299" y="200"/>
                      <a:pt x="297" y="202"/>
                      <a:pt x="294" y="203"/>
                    </a:cubicBezTo>
                    <a:cubicBezTo>
                      <a:pt x="289" y="205"/>
                      <a:pt x="284" y="208"/>
                      <a:pt x="279" y="211"/>
                    </a:cubicBezTo>
                    <a:cubicBezTo>
                      <a:pt x="274" y="213"/>
                      <a:pt x="270" y="217"/>
                      <a:pt x="265" y="220"/>
                    </a:cubicBezTo>
                    <a:cubicBezTo>
                      <a:pt x="260" y="223"/>
                      <a:pt x="256" y="226"/>
                      <a:pt x="251" y="230"/>
                    </a:cubicBezTo>
                    <a:cubicBezTo>
                      <a:pt x="246" y="233"/>
                      <a:pt x="242" y="236"/>
                      <a:pt x="237" y="239"/>
                    </a:cubicBezTo>
                    <a:cubicBezTo>
                      <a:pt x="235" y="241"/>
                      <a:pt x="232" y="242"/>
                      <a:pt x="230" y="244"/>
                    </a:cubicBezTo>
                    <a:cubicBezTo>
                      <a:pt x="230" y="244"/>
                      <a:pt x="230" y="244"/>
                      <a:pt x="230" y="244"/>
                    </a:cubicBezTo>
                    <a:cubicBezTo>
                      <a:pt x="229" y="244"/>
                      <a:pt x="229" y="244"/>
                      <a:pt x="229" y="244"/>
                    </a:cubicBezTo>
                    <a:cubicBezTo>
                      <a:pt x="228" y="245"/>
                      <a:pt x="227" y="245"/>
                      <a:pt x="226" y="246"/>
                    </a:cubicBezTo>
                    <a:cubicBezTo>
                      <a:pt x="224" y="247"/>
                      <a:pt x="223" y="248"/>
                      <a:pt x="221" y="249"/>
                    </a:cubicBezTo>
                    <a:cubicBezTo>
                      <a:pt x="216" y="253"/>
                      <a:pt x="212" y="257"/>
                      <a:pt x="207" y="262"/>
                    </a:cubicBezTo>
                    <a:cubicBezTo>
                      <a:pt x="199" y="270"/>
                      <a:pt x="191" y="279"/>
                      <a:pt x="183" y="288"/>
                    </a:cubicBezTo>
                    <a:cubicBezTo>
                      <a:pt x="176" y="297"/>
                      <a:pt x="169" y="306"/>
                      <a:pt x="161" y="315"/>
                    </a:cubicBezTo>
                    <a:cubicBezTo>
                      <a:pt x="158" y="319"/>
                      <a:pt x="154" y="323"/>
                      <a:pt x="151" y="327"/>
                    </a:cubicBezTo>
                    <a:cubicBezTo>
                      <a:pt x="147" y="331"/>
                      <a:pt x="144" y="335"/>
                      <a:pt x="140" y="338"/>
                    </a:cubicBezTo>
                    <a:cubicBezTo>
                      <a:pt x="140" y="339"/>
                      <a:pt x="140" y="339"/>
                      <a:pt x="140" y="339"/>
                    </a:cubicBezTo>
                    <a:cubicBezTo>
                      <a:pt x="139" y="339"/>
                      <a:pt x="139" y="339"/>
                      <a:pt x="139" y="340"/>
                    </a:cubicBezTo>
                    <a:cubicBezTo>
                      <a:pt x="138" y="340"/>
                      <a:pt x="137" y="341"/>
                      <a:pt x="137" y="342"/>
                    </a:cubicBezTo>
                    <a:cubicBezTo>
                      <a:pt x="136" y="343"/>
                      <a:pt x="135" y="344"/>
                      <a:pt x="134" y="346"/>
                    </a:cubicBezTo>
                    <a:cubicBezTo>
                      <a:pt x="134" y="347"/>
                      <a:pt x="134" y="347"/>
                      <a:pt x="134" y="348"/>
                    </a:cubicBezTo>
                    <a:cubicBezTo>
                      <a:pt x="130" y="349"/>
                      <a:pt x="127" y="350"/>
                      <a:pt x="123" y="351"/>
                    </a:cubicBezTo>
                    <a:cubicBezTo>
                      <a:pt x="115" y="355"/>
                      <a:pt x="106" y="362"/>
                      <a:pt x="96" y="371"/>
                    </a:cubicBezTo>
                    <a:cubicBezTo>
                      <a:pt x="91" y="376"/>
                      <a:pt x="86" y="381"/>
                      <a:pt x="81" y="387"/>
                    </a:cubicBezTo>
                    <a:cubicBezTo>
                      <a:pt x="79" y="389"/>
                      <a:pt x="77" y="391"/>
                      <a:pt x="76" y="393"/>
                    </a:cubicBezTo>
                    <a:cubicBezTo>
                      <a:pt x="75" y="393"/>
                      <a:pt x="75" y="393"/>
                      <a:pt x="75" y="393"/>
                    </a:cubicBezTo>
                    <a:cubicBezTo>
                      <a:pt x="73" y="390"/>
                      <a:pt x="71" y="387"/>
                      <a:pt x="70" y="383"/>
                    </a:cubicBezTo>
                    <a:cubicBezTo>
                      <a:pt x="69" y="379"/>
                      <a:pt x="68" y="375"/>
                      <a:pt x="68" y="370"/>
                    </a:cubicBezTo>
                    <a:cubicBezTo>
                      <a:pt x="68" y="367"/>
                      <a:pt x="68" y="364"/>
                      <a:pt x="69" y="362"/>
                    </a:cubicBezTo>
                    <a:cubicBezTo>
                      <a:pt x="69" y="359"/>
                      <a:pt x="70" y="357"/>
                      <a:pt x="72" y="354"/>
                    </a:cubicBezTo>
                    <a:cubicBezTo>
                      <a:pt x="73" y="352"/>
                      <a:pt x="75" y="349"/>
                      <a:pt x="77" y="346"/>
                    </a:cubicBezTo>
                    <a:cubicBezTo>
                      <a:pt x="79" y="344"/>
                      <a:pt x="82" y="341"/>
                      <a:pt x="84" y="339"/>
                    </a:cubicBezTo>
                    <a:cubicBezTo>
                      <a:pt x="89" y="334"/>
                      <a:pt x="94" y="329"/>
                      <a:pt x="100" y="324"/>
                    </a:cubicBezTo>
                    <a:cubicBezTo>
                      <a:pt x="106" y="319"/>
                      <a:pt x="112" y="314"/>
                      <a:pt x="118" y="308"/>
                    </a:cubicBezTo>
                    <a:cubicBezTo>
                      <a:pt x="125" y="303"/>
                      <a:pt x="131" y="297"/>
                      <a:pt x="137" y="291"/>
                    </a:cubicBezTo>
                    <a:cubicBezTo>
                      <a:pt x="151" y="279"/>
                      <a:pt x="165" y="267"/>
                      <a:pt x="179" y="255"/>
                    </a:cubicBezTo>
                    <a:cubicBezTo>
                      <a:pt x="181" y="254"/>
                      <a:pt x="183" y="252"/>
                      <a:pt x="185" y="251"/>
                    </a:cubicBezTo>
                    <a:cubicBezTo>
                      <a:pt x="187" y="249"/>
                      <a:pt x="189" y="248"/>
                      <a:pt x="191" y="247"/>
                    </a:cubicBezTo>
                    <a:cubicBezTo>
                      <a:pt x="192" y="245"/>
                      <a:pt x="194" y="244"/>
                      <a:pt x="196" y="242"/>
                    </a:cubicBezTo>
                    <a:cubicBezTo>
                      <a:pt x="198" y="241"/>
                      <a:pt x="200" y="240"/>
                      <a:pt x="202" y="238"/>
                    </a:cubicBezTo>
                    <a:cubicBezTo>
                      <a:pt x="204" y="237"/>
                      <a:pt x="206" y="236"/>
                      <a:pt x="207" y="236"/>
                    </a:cubicBezTo>
                    <a:cubicBezTo>
                      <a:pt x="208" y="235"/>
                      <a:pt x="208" y="235"/>
                      <a:pt x="209" y="235"/>
                    </a:cubicBezTo>
                    <a:cubicBezTo>
                      <a:pt x="210" y="234"/>
                      <a:pt x="210" y="234"/>
                      <a:pt x="211" y="234"/>
                    </a:cubicBezTo>
                    <a:cubicBezTo>
                      <a:pt x="212" y="233"/>
                      <a:pt x="214" y="232"/>
                      <a:pt x="215" y="232"/>
                    </a:cubicBezTo>
                    <a:cubicBezTo>
                      <a:pt x="220" y="229"/>
                      <a:pt x="224" y="225"/>
                      <a:pt x="228" y="222"/>
                    </a:cubicBezTo>
                    <a:cubicBezTo>
                      <a:pt x="236" y="215"/>
                      <a:pt x="243" y="208"/>
                      <a:pt x="251" y="201"/>
                    </a:cubicBezTo>
                    <a:cubicBezTo>
                      <a:pt x="258" y="194"/>
                      <a:pt x="265" y="187"/>
                      <a:pt x="272" y="180"/>
                    </a:cubicBezTo>
                    <a:cubicBezTo>
                      <a:pt x="280" y="172"/>
                      <a:pt x="287" y="165"/>
                      <a:pt x="295" y="159"/>
                    </a:cubicBezTo>
                    <a:cubicBezTo>
                      <a:pt x="303" y="153"/>
                      <a:pt x="311" y="146"/>
                      <a:pt x="319" y="142"/>
                    </a:cubicBezTo>
                    <a:cubicBezTo>
                      <a:pt x="324" y="139"/>
                      <a:pt x="328" y="137"/>
                      <a:pt x="333" y="135"/>
                    </a:cubicBezTo>
                    <a:cubicBezTo>
                      <a:pt x="337" y="133"/>
                      <a:pt x="342" y="132"/>
                      <a:pt x="346" y="130"/>
                    </a:cubicBezTo>
                    <a:cubicBezTo>
                      <a:pt x="355" y="126"/>
                      <a:pt x="365" y="123"/>
                      <a:pt x="374" y="119"/>
                    </a:cubicBezTo>
                    <a:cubicBezTo>
                      <a:pt x="392" y="113"/>
                      <a:pt x="409" y="107"/>
                      <a:pt x="426" y="102"/>
                    </a:cubicBezTo>
                    <a:cubicBezTo>
                      <a:pt x="443" y="97"/>
                      <a:pt x="459" y="92"/>
                      <a:pt x="474" y="89"/>
                    </a:cubicBezTo>
                    <a:cubicBezTo>
                      <a:pt x="475" y="89"/>
                      <a:pt x="475" y="89"/>
                      <a:pt x="476" y="88"/>
                    </a:cubicBezTo>
                    <a:cubicBezTo>
                      <a:pt x="480" y="127"/>
                      <a:pt x="408" y="192"/>
                      <a:pt x="425" y="239"/>
                    </a:cubicBezTo>
                    <a:cubicBezTo>
                      <a:pt x="439" y="281"/>
                      <a:pt x="475" y="296"/>
                      <a:pt x="485" y="300"/>
                    </a:cubicBezTo>
                    <a:cubicBezTo>
                      <a:pt x="485" y="300"/>
                      <a:pt x="485" y="300"/>
                      <a:pt x="485" y="300"/>
                    </a:cubicBezTo>
                    <a:cubicBezTo>
                      <a:pt x="481" y="303"/>
                      <a:pt x="477" y="306"/>
                      <a:pt x="474" y="310"/>
                    </a:cubicBezTo>
                    <a:cubicBezTo>
                      <a:pt x="473" y="312"/>
                      <a:pt x="471" y="315"/>
                      <a:pt x="470" y="317"/>
                    </a:cubicBezTo>
                    <a:cubicBezTo>
                      <a:pt x="470" y="318"/>
                      <a:pt x="469" y="320"/>
                      <a:pt x="469" y="321"/>
                    </a:cubicBezTo>
                    <a:cubicBezTo>
                      <a:pt x="469" y="322"/>
                      <a:pt x="469" y="322"/>
                      <a:pt x="468" y="323"/>
                    </a:cubicBezTo>
                    <a:cubicBezTo>
                      <a:pt x="468" y="323"/>
                      <a:pt x="468" y="323"/>
                      <a:pt x="468" y="323"/>
                    </a:cubicBezTo>
                    <a:cubicBezTo>
                      <a:pt x="468" y="324"/>
                      <a:pt x="468" y="324"/>
                      <a:pt x="468" y="324"/>
                    </a:cubicBezTo>
                    <a:cubicBezTo>
                      <a:pt x="468" y="325"/>
                      <a:pt x="468" y="325"/>
                      <a:pt x="468" y="325"/>
                    </a:cubicBezTo>
                    <a:cubicBezTo>
                      <a:pt x="466" y="335"/>
                      <a:pt x="463" y="345"/>
                      <a:pt x="460" y="356"/>
                    </a:cubicBezTo>
                    <a:cubicBezTo>
                      <a:pt x="457" y="367"/>
                      <a:pt x="454" y="378"/>
                      <a:pt x="451" y="389"/>
                    </a:cubicBezTo>
                    <a:cubicBezTo>
                      <a:pt x="451" y="393"/>
                      <a:pt x="450" y="396"/>
                      <a:pt x="450" y="399"/>
                    </a:cubicBezTo>
                    <a:cubicBezTo>
                      <a:pt x="448" y="399"/>
                      <a:pt x="445" y="400"/>
                      <a:pt x="442" y="401"/>
                    </a:cubicBezTo>
                    <a:cubicBezTo>
                      <a:pt x="440" y="402"/>
                      <a:pt x="438" y="402"/>
                      <a:pt x="435" y="403"/>
                    </a:cubicBezTo>
                    <a:cubicBezTo>
                      <a:pt x="433" y="403"/>
                      <a:pt x="431" y="404"/>
                      <a:pt x="428" y="404"/>
                    </a:cubicBezTo>
                    <a:cubicBezTo>
                      <a:pt x="425" y="405"/>
                      <a:pt x="422" y="405"/>
                      <a:pt x="419" y="406"/>
                    </a:cubicBezTo>
                    <a:cubicBezTo>
                      <a:pt x="418" y="406"/>
                      <a:pt x="416" y="406"/>
                      <a:pt x="415" y="406"/>
                    </a:cubicBezTo>
                    <a:cubicBezTo>
                      <a:pt x="413" y="406"/>
                      <a:pt x="412" y="407"/>
                      <a:pt x="410" y="407"/>
                    </a:cubicBezTo>
                    <a:cubicBezTo>
                      <a:pt x="403" y="407"/>
                      <a:pt x="396" y="407"/>
                      <a:pt x="389" y="406"/>
                    </a:cubicBezTo>
                    <a:cubicBezTo>
                      <a:pt x="382" y="405"/>
                      <a:pt x="374" y="402"/>
                      <a:pt x="367" y="399"/>
                    </a:cubicBezTo>
                    <a:cubicBezTo>
                      <a:pt x="366" y="398"/>
                      <a:pt x="364" y="397"/>
                      <a:pt x="362" y="396"/>
                    </a:cubicBezTo>
                    <a:cubicBezTo>
                      <a:pt x="362" y="395"/>
                      <a:pt x="361" y="395"/>
                      <a:pt x="360" y="395"/>
                    </a:cubicBezTo>
                    <a:cubicBezTo>
                      <a:pt x="360" y="394"/>
                      <a:pt x="359" y="394"/>
                      <a:pt x="358" y="394"/>
                    </a:cubicBezTo>
                    <a:cubicBezTo>
                      <a:pt x="358" y="393"/>
                      <a:pt x="358" y="393"/>
                      <a:pt x="358" y="393"/>
                    </a:cubicBezTo>
                    <a:cubicBezTo>
                      <a:pt x="357" y="393"/>
                      <a:pt x="357" y="393"/>
                      <a:pt x="357" y="392"/>
                    </a:cubicBezTo>
                    <a:cubicBezTo>
                      <a:pt x="356" y="392"/>
                      <a:pt x="356" y="391"/>
                      <a:pt x="356" y="390"/>
                    </a:cubicBezTo>
                    <a:cubicBezTo>
                      <a:pt x="355" y="388"/>
                      <a:pt x="354" y="386"/>
                      <a:pt x="353" y="384"/>
                    </a:cubicBezTo>
                    <a:cubicBezTo>
                      <a:pt x="349" y="377"/>
                      <a:pt x="346" y="368"/>
                      <a:pt x="343" y="359"/>
                    </a:cubicBezTo>
                    <a:cubicBezTo>
                      <a:pt x="340" y="351"/>
                      <a:pt x="337" y="342"/>
                      <a:pt x="334" y="334"/>
                    </a:cubicBezTo>
                    <a:cubicBezTo>
                      <a:pt x="333" y="329"/>
                      <a:pt x="331" y="325"/>
                      <a:pt x="330" y="321"/>
                    </a:cubicBezTo>
                    <a:cubicBezTo>
                      <a:pt x="329" y="319"/>
                      <a:pt x="328" y="317"/>
                      <a:pt x="327" y="315"/>
                    </a:cubicBezTo>
                    <a:cubicBezTo>
                      <a:pt x="339" y="309"/>
                      <a:pt x="344" y="294"/>
                      <a:pt x="347" y="277"/>
                    </a:cubicBezTo>
                    <a:cubicBezTo>
                      <a:pt x="324" y="309"/>
                      <a:pt x="324" y="309"/>
                      <a:pt x="324" y="309"/>
                    </a:cubicBezTo>
                    <a:cubicBezTo>
                      <a:pt x="324" y="309"/>
                      <a:pt x="323" y="308"/>
                      <a:pt x="323" y="308"/>
                    </a:cubicBezTo>
                    <a:cubicBezTo>
                      <a:pt x="322" y="307"/>
                      <a:pt x="322" y="307"/>
                      <a:pt x="322" y="307"/>
                    </a:cubicBezTo>
                    <a:cubicBezTo>
                      <a:pt x="322" y="307"/>
                      <a:pt x="321" y="306"/>
                      <a:pt x="321" y="306"/>
                    </a:cubicBezTo>
                    <a:cubicBezTo>
                      <a:pt x="318" y="303"/>
                      <a:pt x="314" y="302"/>
                      <a:pt x="311" y="301"/>
                    </a:cubicBezTo>
                    <a:cubicBezTo>
                      <a:pt x="307" y="301"/>
                      <a:pt x="304" y="301"/>
                      <a:pt x="302" y="301"/>
                    </a:cubicBezTo>
                    <a:cubicBezTo>
                      <a:pt x="297" y="302"/>
                      <a:pt x="292" y="303"/>
                      <a:pt x="288" y="304"/>
                    </a:cubicBezTo>
                    <a:cubicBezTo>
                      <a:pt x="281" y="306"/>
                      <a:pt x="274" y="308"/>
                      <a:pt x="270" y="308"/>
                    </a:cubicBezTo>
                    <a:cubicBezTo>
                      <a:pt x="270" y="308"/>
                      <a:pt x="270" y="308"/>
                      <a:pt x="270" y="308"/>
                    </a:cubicBezTo>
                    <a:cubicBezTo>
                      <a:pt x="270" y="308"/>
                      <a:pt x="270" y="308"/>
                      <a:pt x="270" y="308"/>
                    </a:cubicBezTo>
                    <a:cubicBezTo>
                      <a:pt x="270" y="308"/>
                      <a:pt x="270" y="308"/>
                      <a:pt x="270" y="308"/>
                    </a:cubicBezTo>
                    <a:cubicBezTo>
                      <a:pt x="270" y="308"/>
                      <a:pt x="270" y="308"/>
                      <a:pt x="270" y="308"/>
                    </a:cubicBezTo>
                    <a:cubicBezTo>
                      <a:pt x="270" y="308"/>
                      <a:pt x="270" y="308"/>
                      <a:pt x="270" y="308"/>
                    </a:cubicBezTo>
                    <a:cubicBezTo>
                      <a:pt x="270" y="308"/>
                      <a:pt x="270" y="308"/>
                      <a:pt x="270" y="308"/>
                    </a:cubicBezTo>
                    <a:cubicBezTo>
                      <a:pt x="270" y="308"/>
                      <a:pt x="269" y="308"/>
                      <a:pt x="269" y="307"/>
                    </a:cubicBezTo>
                    <a:cubicBezTo>
                      <a:pt x="268" y="306"/>
                      <a:pt x="267" y="304"/>
                      <a:pt x="266" y="302"/>
                    </a:cubicBezTo>
                    <a:cubicBezTo>
                      <a:pt x="264" y="297"/>
                      <a:pt x="262" y="293"/>
                      <a:pt x="261" y="289"/>
                    </a:cubicBezTo>
                    <a:cubicBezTo>
                      <a:pt x="260" y="286"/>
                      <a:pt x="259" y="283"/>
                      <a:pt x="258" y="281"/>
                    </a:cubicBezTo>
                    <a:cubicBezTo>
                      <a:pt x="258" y="280"/>
                      <a:pt x="258" y="279"/>
                      <a:pt x="258" y="278"/>
                    </a:cubicBezTo>
                    <a:cubicBezTo>
                      <a:pt x="257" y="278"/>
                      <a:pt x="257" y="277"/>
                      <a:pt x="257" y="277"/>
                    </a:cubicBezTo>
                    <a:cubicBezTo>
                      <a:pt x="252" y="277"/>
                      <a:pt x="252" y="277"/>
                      <a:pt x="252" y="277"/>
                    </a:cubicBezTo>
                    <a:cubicBezTo>
                      <a:pt x="252" y="277"/>
                      <a:pt x="252" y="278"/>
                      <a:pt x="252" y="278"/>
                    </a:cubicBezTo>
                    <a:cubicBezTo>
                      <a:pt x="251" y="279"/>
                      <a:pt x="251" y="280"/>
                      <a:pt x="251" y="281"/>
                    </a:cubicBezTo>
                    <a:cubicBezTo>
                      <a:pt x="250" y="283"/>
                      <a:pt x="249" y="286"/>
                      <a:pt x="249" y="291"/>
                    </a:cubicBezTo>
                    <a:cubicBezTo>
                      <a:pt x="249" y="295"/>
                      <a:pt x="248" y="300"/>
                      <a:pt x="250" y="307"/>
                    </a:cubicBezTo>
                    <a:cubicBezTo>
                      <a:pt x="250" y="307"/>
                      <a:pt x="250" y="307"/>
                      <a:pt x="250" y="307"/>
                    </a:cubicBezTo>
                    <a:cubicBezTo>
                      <a:pt x="236" y="321"/>
                      <a:pt x="252" y="340"/>
                      <a:pt x="252" y="349"/>
                    </a:cubicBezTo>
                    <a:cubicBezTo>
                      <a:pt x="252" y="358"/>
                      <a:pt x="250" y="377"/>
                      <a:pt x="245" y="390"/>
                    </a:cubicBezTo>
                    <a:cubicBezTo>
                      <a:pt x="241" y="402"/>
                      <a:pt x="245" y="434"/>
                      <a:pt x="252" y="434"/>
                    </a:cubicBezTo>
                    <a:cubicBezTo>
                      <a:pt x="259" y="435"/>
                      <a:pt x="256" y="391"/>
                      <a:pt x="258" y="379"/>
                    </a:cubicBezTo>
                    <a:cubicBezTo>
                      <a:pt x="259" y="368"/>
                      <a:pt x="266" y="339"/>
                      <a:pt x="269" y="330"/>
                    </a:cubicBezTo>
                    <a:cubicBezTo>
                      <a:pt x="269" y="329"/>
                      <a:pt x="270" y="328"/>
                      <a:pt x="270" y="327"/>
                    </a:cubicBezTo>
                    <a:cubicBezTo>
                      <a:pt x="270" y="327"/>
                      <a:pt x="270" y="327"/>
                      <a:pt x="270" y="327"/>
                    </a:cubicBezTo>
                    <a:cubicBezTo>
                      <a:pt x="271" y="327"/>
                      <a:pt x="272" y="327"/>
                      <a:pt x="272" y="327"/>
                    </a:cubicBezTo>
                    <a:cubicBezTo>
                      <a:pt x="273" y="327"/>
                      <a:pt x="274" y="327"/>
                      <a:pt x="274" y="327"/>
                    </a:cubicBezTo>
                    <a:cubicBezTo>
                      <a:pt x="275" y="327"/>
                      <a:pt x="275" y="326"/>
                      <a:pt x="276" y="326"/>
                    </a:cubicBezTo>
                    <a:cubicBezTo>
                      <a:pt x="278" y="326"/>
                      <a:pt x="280" y="326"/>
                      <a:pt x="282" y="325"/>
                    </a:cubicBezTo>
                    <a:cubicBezTo>
                      <a:pt x="286" y="324"/>
                      <a:pt x="290" y="323"/>
                      <a:pt x="294" y="322"/>
                    </a:cubicBezTo>
                    <a:cubicBezTo>
                      <a:pt x="297" y="321"/>
                      <a:pt x="301" y="320"/>
                      <a:pt x="304" y="319"/>
                    </a:cubicBezTo>
                    <a:cubicBezTo>
                      <a:pt x="305" y="319"/>
                      <a:pt x="307" y="319"/>
                      <a:pt x="308" y="319"/>
                    </a:cubicBezTo>
                    <a:cubicBezTo>
                      <a:pt x="308" y="319"/>
                      <a:pt x="309" y="320"/>
                      <a:pt x="309" y="320"/>
                    </a:cubicBezTo>
                    <a:cubicBezTo>
                      <a:pt x="309" y="320"/>
                      <a:pt x="309" y="320"/>
                      <a:pt x="309" y="320"/>
                    </a:cubicBezTo>
                    <a:cubicBezTo>
                      <a:pt x="309" y="320"/>
                      <a:pt x="309" y="320"/>
                      <a:pt x="309" y="320"/>
                    </a:cubicBezTo>
                    <a:cubicBezTo>
                      <a:pt x="309" y="320"/>
                      <a:pt x="309" y="320"/>
                      <a:pt x="310" y="320"/>
                    </a:cubicBezTo>
                    <a:cubicBezTo>
                      <a:pt x="310" y="321"/>
                      <a:pt x="310" y="321"/>
                      <a:pt x="310" y="321"/>
                    </a:cubicBezTo>
                    <a:cubicBezTo>
                      <a:pt x="310" y="321"/>
                      <a:pt x="310" y="321"/>
                      <a:pt x="310" y="321"/>
                    </a:cubicBezTo>
                    <a:cubicBezTo>
                      <a:pt x="310" y="322"/>
                      <a:pt x="310" y="322"/>
                      <a:pt x="310" y="322"/>
                    </a:cubicBezTo>
                    <a:cubicBezTo>
                      <a:pt x="311" y="324"/>
                      <a:pt x="312" y="326"/>
                      <a:pt x="313" y="328"/>
                    </a:cubicBezTo>
                    <a:cubicBezTo>
                      <a:pt x="315" y="331"/>
                      <a:pt x="316" y="336"/>
                      <a:pt x="318" y="340"/>
                    </a:cubicBezTo>
                    <a:cubicBezTo>
                      <a:pt x="321" y="348"/>
                      <a:pt x="324" y="357"/>
                      <a:pt x="328" y="365"/>
                    </a:cubicBezTo>
                    <a:cubicBezTo>
                      <a:pt x="329" y="370"/>
                      <a:pt x="331" y="374"/>
                      <a:pt x="333" y="379"/>
                    </a:cubicBezTo>
                    <a:cubicBezTo>
                      <a:pt x="333" y="379"/>
                      <a:pt x="332" y="380"/>
                      <a:pt x="332" y="381"/>
                    </a:cubicBezTo>
                    <a:cubicBezTo>
                      <a:pt x="331" y="382"/>
                      <a:pt x="330" y="383"/>
                      <a:pt x="329" y="385"/>
                    </a:cubicBezTo>
                    <a:cubicBezTo>
                      <a:pt x="328" y="386"/>
                      <a:pt x="327" y="388"/>
                      <a:pt x="326" y="390"/>
                    </a:cubicBezTo>
                    <a:cubicBezTo>
                      <a:pt x="324" y="394"/>
                      <a:pt x="321" y="398"/>
                      <a:pt x="319" y="404"/>
                    </a:cubicBezTo>
                    <a:cubicBezTo>
                      <a:pt x="316" y="409"/>
                      <a:pt x="313" y="415"/>
                      <a:pt x="311" y="422"/>
                    </a:cubicBezTo>
                    <a:cubicBezTo>
                      <a:pt x="308" y="428"/>
                      <a:pt x="305" y="436"/>
                      <a:pt x="303" y="444"/>
                    </a:cubicBezTo>
                    <a:cubicBezTo>
                      <a:pt x="301" y="447"/>
                      <a:pt x="300" y="451"/>
                      <a:pt x="299" y="456"/>
                    </a:cubicBezTo>
                    <a:cubicBezTo>
                      <a:pt x="299" y="457"/>
                      <a:pt x="298" y="458"/>
                      <a:pt x="298" y="459"/>
                    </a:cubicBezTo>
                    <a:cubicBezTo>
                      <a:pt x="298" y="460"/>
                      <a:pt x="298" y="461"/>
                      <a:pt x="297" y="462"/>
                    </a:cubicBezTo>
                    <a:cubicBezTo>
                      <a:pt x="297" y="464"/>
                      <a:pt x="296" y="466"/>
                      <a:pt x="296" y="468"/>
                    </a:cubicBezTo>
                    <a:cubicBezTo>
                      <a:pt x="296" y="469"/>
                      <a:pt x="295" y="471"/>
                      <a:pt x="295" y="472"/>
                    </a:cubicBezTo>
                    <a:cubicBezTo>
                      <a:pt x="295" y="473"/>
                      <a:pt x="295" y="474"/>
                      <a:pt x="295" y="475"/>
                    </a:cubicBezTo>
                    <a:cubicBezTo>
                      <a:pt x="294" y="476"/>
                      <a:pt x="294" y="477"/>
                      <a:pt x="294" y="478"/>
                    </a:cubicBezTo>
                    <a:cubicBezTo>
                      <a:pt x="294" y="480"/>
                      <a:pt x="294" y="480"/>
                      <a:pt x="294" y="480"/>
                    </a:cubicBezTo>
                    <a:cubicBezTo>
                      <a:pt x="294" y="481"/>
                      <a:pt x="294" y="481"/>
                      <a:pt x="294" y="481"/>
                    </a:cubicBezTo>
                    <a:cubicBezTo>
                      <a:pt x="294" y="481"/>
                      <a:pt x="294" y="481"/>
                      <a:pt x="294" y="481"/>
                    </a:cubicBezTo>
                    <a:cubicBezTo>
                      <a:pt x="294" y="481"/>
                      <a:pt x="294" y="481"/>
                      <a:pt x="294" y="481"/>
                    </a:cubicBezTo>
                    <a:cubicBezTo>
                      <a:pt x="294" y="481"/>
                      <a:pt x="294" y="481"/>
                      <a:pt x="294" y="481"/>
                    </a:cubicBezTo>
                    <a:cubicBezTo>
                      <a:pt x="294" y="481"/>
                      <a:pt x="294" y="481"/>
                      <a:pt x="294" y="481"/>
                    </a:cubicBezTo>
                    <a:cubicBezTo>
                      <a:pt x="293" y="482"/>
                      <a:pt x="293" y="484"/>
                      <a:pt x="292" y="486"/>
                    </a:cubicBezTo>
                    <a:cubicBezTo>
                      <a:pt x="291" y="488"/>
                      <a:pt x="290" y="489"/>
                      <a:pt x="289" y="491"/>
                    </a:cubicBezTo>
                    <a:cubicBezTo>
                      <a:pt x="284" y="497"/>
                      <a:pt x="277" y="501"/>
                      <a:pt x="268" y="503"/>
                    </a:cubicBezTo>
                    <a:cubicBezTo>
                      <a:pt x="267" y="503"/>
                      <a:pt x="266" y="503"/>
                      <a:pt x="265" y="504"/>
                    </a:cubicBezTo>
                    <a:cubicBezTo>
                      <a:pt x="264" y="504"/>
                      <a:pt x="263" y="504"/>
                      <a:pt x="262" y="504"/>
                    </a:cubicBezTo>
                    <a:cubicBezTo>
                      <a:pt x="261" y="504"/>
                      <a:pt x="260" y="504"/>
                      <a:pt x="259" y="504"/>
                    </a:cubicBezTo>
                    <a:cubicBezTo>
                      <a:pt x="258" y="504"/>
                      <a:pt x="257" y="504"/>
                      <a:pt x="256" y="504"/>
                    </a:cubicBezTo>
                    <a:cubicBezTo>
                      <a:pt x="254" y="504"/>
                      <a:pt x="253" y="504"/>
                      <a:pt x="252" y="504"/>
                    </a:cubicBezTo>
                    <a:cubicBezTo>
                      <a:pt x="251" y="504"/>
                      <a:pt x="250" y="504"/>
                      <a:pt x="249" y="504"/>
                    </a:cubicBezTo>
                    <a:cubicBezTo>
                      <a:pt x="246" y="503"/>
                      <a:pt x="246" y="503"/>
                      <a:pt x="246" y="503"/>
                    </a:cubicBezTo>
                    <a:cubicBezTo>
                      <a:pt x="245" y="503"/>
                      <a:pt x="243" y="503"/>
                      <a:pt x="242" y="503"/>
                    </a:cubicBezTo>
                    <a:cubicBezTo>
                      <a:pt x="232" y="502"/>
                      <a:pt x="223" y="505"/>
                      <a:pt x="214" y="509"/>
                    </a:cubicBezTo>
                    <a:cubicBezTo>
                      <a:pt x="206" y="513"/>
                      <a:pt x="199" y="518"/>
                      <a:pt x="193" y="524"/>
                    </a:cubicBezTo>
                    <a:cubicBezTo>
                      <a:pt x="187" y="529"/>
                      <a:pt x="181" y="535"/>
                      <a:pt x="177" y="540"/>
                    </a:cubicBezTo>
                    <a:cubicBezTo>
                      <a:pt x="172" y="546"/>
                      <a:pt x="168" y="551"/>
                      <a:pt x="165" y="555"/>
                    </a:cubicBezTo>
                    <a:cubicBezTo>
                      <a:pt x="161" y="560"/>
                      <a:pt x="158" y="564"/>
                      <a:pt x="156" y="568"/>
                    </a:cubicBezTo>
                    <a:cubicBezTo>
                      <a:pt x="155" y="569"/>
                      <a:pt x="154" y="570"/>
                      <a:pt x="153" y="571"/>
                    </a:cubicBezTo>
                    <a:cubicBezTo>
                      <a:pt x="150" y="568"/>
                      <a:pt x="147" y="564"/>
                      <a:pt x="144" y="561"/>
                    </a:cubicBezTo>
                    <a:cubicBezTo>
                      <a:pt x="140" y="557"/>
                      <a:pt x="136" y="553"/>
                      <a:pt x="133" y="549"/>
                    </a:cubicBezTo>
                    <a:cubicBezTo>
                      <a:pt x="130" y="545"/>
                      <a:pt x="126" y="541"/>
                      <a:pt x="124" y="538"/>
                    </a:cubicBezTo>
                    <a:cubicBezTo>
                      <a:pt x="121" y="534"/>
                      <a:pt x="119" y="531"/>
                      <a:pt x="117" y="528"/>
                    </a:cubicBezTo>
                    <a:cubicBezTo>
                      <a:pt x="116" y="525"/>
                      <a:pt x="114" y="522"/>
                      <a:pt x="114" y="519"/>
                    </a:cubicBezTo>
                    <a:cubicBezTo>
                      <a:pt x="113" y="517"/>
                      <a:pt x="112" y="515"/>
                      <a:pt x="112" y="514"/>
                    </a:cubicBezTo>
                    <a:cubicBezTo>
                      <a:pt x="112" y="513"/>
                      <a:pt x="112" y="512"/>
                      <a:pt x="112" y="512"/>
                    </a:cubicBezTo>
                    <a:cubicBezTo>
                      <a:pt x="107" y="512"/>
                      <a:pt x="107" y="512"/>
                      <a:pt x="107" y="512"/>
                    </a:cubicBezTo>
                    <a:cubicBezTo>
                      <a:pt x="107" y="512"/>
                      <a:pt x="107" y="513"/>
                      <a:pt x="107" y="514"/>
                    </a:cubicBezTo>
                    <a:cubicBezTo>
                      <a:pt x="107" y="516"/>
                      <a:pt x="107" y="518"/>
                      <a:pt x="108" y="521"/>
                    </a:cubicBezTo>
                    <a:cubicBezTo>
                      <a:pt x="108" y="524"/>
                      <a:pt x="109" y="527"/>
                      <a:pt x="111" y="531"/>
                    </a:cubicBezTo>
                    <a:cubicBezTo>
                      <a:pt x="113" y="534"/>
                      <a:pt x="115" y="538"/>
                      <a:pt x="117" y="542"/>
                    </a:cubicBezTo>
                    <a:cubicBezTo>
                      <a:pt x="120" y="546"/>
                      <a:pt x="123" y="550"/>
                      <a:pt x="126" y="554"/>
                    </a:cubicBezTo>
                    <a:cubicBezTo>
                      <a:pt x="129" y="559"/>
                      <a:pt x="133" y="563"/>
                      <a:pt x="137" y="567"/>
                    </a:cubicBezTo>
                    <a:cubicBezTo>
                      <a:pt x="141" y="572"/>
                      <a:pt x="145" y="576"/>
                      <a:pt x="149" y="581"/>
                    </a:cubicBezTo>
                    <a:cubicBezTo>
                      <a:pt x="153" y="585"/>
                      <a:pt x="157" y="589"/>
                      <a:pt x="161" y="594"/>
                    </a:cubicBezTo>
                    <a:cubicBezTo>
                      <a:pt x="163" y="596"/>
                      <a:pt x="165" y="598"/>
                      <a:pt x="167" y="601"/>
                    </a:cubicBezTo>
                    <a:cubicBezTo>
                      <a:pt x="168" y="602"/>
                      <a:pt x="169" y="603"/>
                      <a:pt x="170" y="604"/>
                    </a:cubicBezTo>
                    <a:cubicBezTo>
                      <a:pt x="170" y="604"/>
                      <a:pt x="171" y="605"/>
                      <a:pt x="171" y="606"/>
                    </a:cubicBezTo>
                    <a:cubicBezTo>
                      <a:pt x="171" y="606"/>
                      <a:pt x="172" y="607"/>
                      <a:pt x="172" y="607"/>
                    </a:cubicBezTo>
                    <a:cubicBezTo>
                      <a:pt x="173" y="608"/>
                      <a:pt x="173" y="608"/>
                      <a:pt x="173" y="608"/>
                    </a:cubicBezTo>
                    <a:cubicBezTo>
                      <a:pt x="173" y="608"/>
                      <a:pt x="173" y="608"/>
                      <a:pt x="173" y="608"/>
                    </a:cubicBezTo>
                    <a:cubicBezTo>
                      <a:pt x="173" y="608"/>
                      <a:pt x="173" y="608"/>
                      <a:pt x="173" y="608"/>
                    </a:cubicBezTo>
                    <a:cubicBezTo>
                      <a:pt x="173" y="608"/>
                      <a:pt x="173" y="608"/>
                      <a:pt x="173" y="608"/>
                    </a:cubicBezTo>
                    <a:cubicBezTo>
                      <a:pt x="173" y="609"/>
                      <a:pt x="173" y="609"/>
                      <a:pt x="173" y="609"/>
                    </a:cubicBezTo>
                    <a:cubicBezTo>
                      <a:pt x="174" y="611"/>
                      <a:pt x="174" y="611"/>
                      <a:pt x="174" y="611"/>
                    </a:cubicBezTo>
                    <a:cubicBezTo>
                      <a:pt x="175" y="612"/>
                      <a:pt x="175" y="613"/>
                      <a:pt x="176" y="614"/>
                    </a:cubicBezTo>
                    <a:cubicBezTo>
                      <a:pt x="177" y="616"/>
                      <a:pt x="177" y="616"/>
                      <a:pt x="177" y="616"/>
                    </a:cubicBezTo>
                    <a:cubicBezTo>
                      <a:pt x="177" y="617"/>
                      <a:pt x="177" y="617"/>
                      <a:pt x="177" y="618"/>
                    </a:cubicBezTo>
                    <a:cubicBezTo>
                      <a:pt x="178" y="619"/>
                      <a:pt x="178" y="621"/>
                      <a:pt x="179" y="622"/>
                    </a:cubicBezTo>
                    <a:cubicBezTo>
                      <a:pt x="180" y="627"/>
                      <a:pt x="182" y="632"/>
                      <a:pt x="183" y="637"/>
                    </a:cubicBezTo>
                    <a:cubicBezTo>
                      <a:pt x="183" y="640"/>
                      <a:pt x="184" y="642"/>
                      <a:pt x="184" y="645"/>
                    </a:cubicBezTo>
                    <a:cubicBezTo>
                      <a:pt x="185" y="647"/>
                      <a:pt x="185" y="649"/>
                      <a:pt x="186" y="652"/>
                    </a:cubicBezTo>
                    <a:cubicBezTo>
                      <a:pt x="186" y="656"/>
                      <a:pt x="187" y="660"/>
                      <a:pt x="188" y="664"/>
                    </a:cubicBezTo>
                    <a:cubicBezTo>
                      <a:pt x="188" y="667"/>
                      <a:pt x="189" y="671"/>
                      <a:pt x="189" y="673"/>
                    </a:cubicBezTo>
                    <a:cubicBezTo>
                      <a:pt x="190" y="679"/>
                      <a:pt x="191" y="682"/>
                      <a:pt x="191" y="682"/>
                    </a:cubicBezTo>
                    <a:cubicBezTo>
                      <a:pt x="196" y="681"/>
                      <a:pt x="196" y="681"/>
                      <a:pt x="196" y="681"/>
                    </a:cubicBezTo>
                    <a:cubicBezTo>
                      <a:pt x="196" y="681"/>
                      <a:pt x="196" y="680"/>
                      <a:pt x="196" y="679"/>
                    </a:cubicBezTo>
                    <a:cubicBezTo>
                      <a:pt x="196" y="677"/>
                      <a:pt x="196" y="675"/>
                      <a:pt x="196" y="673"/>
                    </a:cubicBezTo>
                    <a:cubicBezTo>
                      <a:pt x="196" y="670"/>
                      <a:pt x="196" y="667"/>
                      <a:pt x="195" y="663"/>
                    </a:cubicBezTo>
                    <a:cubicBezTo>
                      <a:pt x="195" y="659"/>
                      <a:pt x="195" y="655"/>
                      <a:pt x="194" y="650"/>
                    </a:cubicBezTo>
                    <a:cubicBezTo>
                      <a:pt x="194" y="646"/>
                      <a:pt x="193" y="641"/>
                      <a:pt x="192" y="636"/>
                    </a:cubicBezTo>
                    <a:cubicBezTo>
                      <a:pt x="192" y="633"/>
                      <a:pt x="191" y="630"/>
                      <a:pt x="191" y="627"/>
                    </a:cubicBezTo>
                    <a:cubicBezTo>
                      <a:pt x="190" y="625"/>
                      <a:pt x="189" y="622"/>
                      <a:pt x="188" y="619"/>
                    </a:cubicBezTo>
                    <a:cubicBezTo>
                      <a:pt x="188" y="618"/>
                      <a:pt x="188" y="616"/>
                      <a:pt x="187" y="615"/>
                    </a:cubicBezTo>
                    <a:cubicBezTo>
                      <a:pt x="187" y="614"/>
                      <a:pt x="187" y="613"/>
                      <a:pt x="186" y="612"/>
                    </a:cubicBezTo>
                    <a:cubicBezTo>
                      <a:pt x="186" y="612"/>
                      <a:pt x="186" y="611"/>
                      <a:pt x="185" y="610"/>
                    </a:cubicBezTo>
                    <a:cubicBezTo>
                      <a:pt x="185" y="609"/>
                      <a:pt x="184" y="607"/>
                      <a:pt x="183" y="606"/>
                    </a:cubicBezTo>
                    <a:cubicBezTo>
                      <a:pt x="182" y="604"/>
                      <a:pt x="182" y="604"/>
                      <a:pt x="182" y="604"/>
                    </a:cubicBezTo>
                    <a:cubicBezTo>
                      <a:pt x="182" y="603"/>
                      <a:pt x="182" y="603"/>
                      <a:pt x="182" y="603"/>
                    </a:cubicBezTo>
                    <a:cubicBezTo>
                      <a:pt x="182" y="603"/>
                      <a:pt x="182" y="603"/>
                      <a:pt x="182" y="603"/>
                    </a:cubicBezTo>
                    <a:cubicBezTo>
                      <a:pt x="182" y="603"/>
                      <a:pt x="182" y="603"/>
                      <a:pt x="182" y="603"/>
                    </a:cubicBezTo>
                    <a:cubicBezTo>
                      <a:pt x="182" y="603"/>
                      <a:pt x="182" y="603"/>
                      <a:pt x="182" y="603"/>
                    </a:cubicBezTo>
                    <a:cubicBezTo>
                      <a:pt x="181" y="602"/>
                      <a:pt x="181" y="602"/>
                      <a:pt x="181" y="602"/>
                    </a:cubicBezTo>
                    <a:cubicBezTo>
                      <a:pt x="181" y="601"/>
                      <a:pt x="181" y="601"/>
                      <a:pt x="181" y="601"/>
                    </a:cubicBezTo>
                    <a:cubicBezTo>
                      <a:pt x="177" y="596"/>
                      <a:pt x="173" y="591"/>
                      <a:pt x="169" y="587"/>
                    </a:cubicBezTo>
                    <a:cubicBezTo>
                      <a:pt x="168" y="587"/>
                      <a:pt x="168" y="586"/>
                      <a:pt x="168" y="586"/>
                    </a:cubicBezTo>
                    <a:cubicBezTo>
                      <a:pt x="168" y="586"/>
                      <a:pt x="168" y="586"/>
                      <a:pt x="168" y="585"/>
                    </a:cubicBezTo>
                    <a:cubicBezTo>
                      <a:pt x="169" y="583"/>
                      <a:pt x="171" y="581"/>
                      <a:pt x="172" y="577"/>
                    </a:cubicBezTo>
                    <a:cubicBezTo>
                      <a:pt x="174" y="573"/>
                      <a:pt x="176" y="569"/>
                      <a:pt x="179" y="564"/>
                    </a:cubicBezTo>
                    <a:cubicBezTo>
                      <a:pt x="181" y="559"/>
                      <a:pt x="184" y="554"/>
                      <a:pt x="188" y="549"/>
                    </a:cubicBezTo>
                    <a:cubicBezTo>
                      <a:pt x="191" y="543"/>
                      <a:pt x="196" y="538"/>
                      <a:pt x="201" y="532"/>
                    </a:cubicBezTo>
                    <a:cubicBezTo>
                      <a:pt x="206" y="527"/>
                      <a:pt x="212" y="521"/>
                      <a:pt x="219" y="518"/>
                    </a:cubicBezTo>
                    <a:cubicBezTo>
                      <a:pt x="222" y="516"/>
                      <a:pt x="226" y="514"/>
                      <a:pt x="230" y="513"/>
                    </a:cubicBezTo>
                    <a:cubicBezTo>
                      <a:pt x="234" y="512"/>
                      <a:pt x="238" y="511"/>
                      <a:pt x="242" y="511"/>
                    </a:cubicBezTo>
                    <a:cubicBezTo>
                      <a:pt x="243" y="511"/>
                      <a:pt x="244" y="511"/>
                      <a:pt x="245" y="511"/>
                    </a:cubicBezTo>
                    <a:cubicBezTo>
                      <a:pt x="248" y="512"/>
                      <a:pt x="248" y="512"/>
                      <a:pt x="248" y="512"/>
                    </a:cubicBezTo>
                    <a:cubicBezTo>
                      <a:pt x="249" y="512"/>
                      <a:pt x="251" y="512"/>
                      <a:pt x="252" y="512"/>
                    </a:cubicBezTo>
                    <a:cubicBezTo>
                      <a:pt x="253" y="512"/>
                      <a:pt x="254" y="512"/>
                      <a:pt x="256" y="512"/>
                    </a:cubicBezTo>
                    <a:cubicBezTo>
                      <a:pt x="257" y="512"/>
                      <a:pt x="258" y="512"/>
                      <a:pt x="259" y="512"/>
                    </a:cubicBezTo>
                    <a:cubicBezTo>
                      <a:pt x="260" y="512"/>
                      <a:pt x="262" y="512"/>
                      <a:pt x="263" y="512"/>
                    </a:cubicBezTo>
                    <a:cubicBezTo>
                      <a:pt x="265" y="512"/>
                      <a:pt x="268" y="511"/>
                      <a:pt x="270" y="511"/>
                    </a:cubicBezTo>
                    <a:cubicBezTo>
                      <a:pt x="275" y="510"/>
                      <a:pt x="280" y="509"/>
                      <a:pt x="284" y="507"/>
                    </a:cubicBezTo>
                    <a:cubicBezTo>
                      <a:pt x="289" y="505"/>
                      <a:pt x="293" y="502"/>
                      <a:pt x="297" y="498"/>
                    </a:cubicBezTo>
                    <a:cubicBezTo>
                      <a:pt x="299" y="496"/>
                      <a:pt x="301" y="495"/>
                      <a:pt x="302" y="492"/>
                    </a:cubicBezTo>
                    <a:cubicBezTo>
                      <a:pt x="304" y="490"/>
                      <a:pt x="305" y="488"/>
                      <a:pt x="306" y="485"/>
                    </a:cubicBezTo>
                    <a:cubicBezTo>
                      <a:pt x="307" y="483"/>
                      <a:pt x="308" y="481"/>
                      <a:pt x="308" y="479"/>
                    </a:cubicBezTo>
                    <a:cubicBezTo>
                      <a:pt x="309" y="478"/>
                      <a:pt x="309" y="477"/>
                      <a:pt x="310" y="476"/>
                    </a:cubicBezTo>
                    <a:cubicBezTo>
                      <a:pt x="310" y="475"/>
                      <a:pt x="310" y="474"/>
                      <a:pt x="311" y="473"/>
                    </a:cubicBezTo>
                    <a:cubicBezTo>
                      <a:pt x="311" y="471"/>
                      <a:pt x="312" y="469"/>
                      <a:pt x="313" y="467"/>
                    </a:cubicBezTo>
                    <a:cubicBezTo>
                      <a:pt x="314" y="465"/>
                      <a:pt x="315" y="463"/>
                      <a:pt x="316" y="462"/>
                    </a:cubicBezTo>
                    <a:cubicBezTo>
                      <a:pt x="317" y="458"/>
                      <a:pt x="319" y="455"/>
                      <a:pt x="321" y="451"/>
                    </a:cubicBezTo>
                    <a:cubicBezTo>
                      <a:pt x="324" y="445"/>
                      <a:pt x="328" y="439"/>
                      <a:pt x="332" y="433"/>
                    </a:cubicBezTo>
                    <a:cubicBezTo>
                      <a:pt x="336" y="428"/>
                      <a:pt x="339" y="423"/>
                      <a:pt x="343" y="419"/>
                    </a:cubicBezTo>
                    <a:cubicBezTo>
                      <a:pt x="344" y="417"/>
                      <a:pt x="346" y="415"/>
                      <a:pt x="347" y="413"/>
                    </a:cubicBezTo>
                    <a:cubicBezTo>
                      <a:pt x="349" y="412"/>
                      <a:pt x="350" y="410"/>
                      <a:pt x="351" y="409"/>
                    </a:cubicBezTo>
                    <a:cubicBezTo>
                      <a:pt x="352" y="408"/>
                      <a:pt x="352" y="408"/>
                      <a:pt x="353" y="407"/>
                    </a:cubicBezTo>
                    <a:cubicBezTo>
                      <a:pt x="353" y="408"/>
                      <a:pt x="353" y="408"/>
                      <a:pt x="353" y="408"/>
                    </a:cubicBezTo>
                    <a:cubicBezTo>
                      <a:pt x="354" y="408"/>
                      <a:pt x="355" y="408"/>
                      <a:pt x="355" y="409"/>
                    </a:cubicBezTo>
                    <a:cubicBezTo>
                      <a:pt x="357" y="410"/>
                      <a:pt x="359" y="411"/>
                      <a:pt x="361" y="411"/>
                    </a:cubicBezTo>
                    <a:cubicBezTo>
                      <a:pt x="370" y="415"/>
                      <a:pt x="379" y="417"/>
                      <a:pt x="388" y="418"/>
                    </a:cubicBezTo>
                    <a:cubicBezTo>
                      <a:pt x="392" y="418"/>
                      <a:pt x="396" y="418"/>
                      <a:pt x="400" y="418"/>
                    </a:cubicBezTo>
                    <a:cubicBezTo>
                      <a:pt x="404" y="418"/>
                      <a:pt x="407" y="417"/>
                      <a:pt x="411" y="417"/>
                    </a:cubicBezTo>
                    <a:cubicBezTo>
                      <a:pt x="413" y="417"/>
                      <a:pt x="415" y="416"/>
                      <a:pt x="416" y="416"/>
                    </a:cubicBezTo>
                    <a:cubicBezTo>
                      <a:pt x="418" y="416"/>
                      <a:pt x="419" y="415"/>
                      <a:pt x="421" y="415"/>
                    </a:cubicBezTo>
                    <a:cubicBezTo>
                      <a:pt x="422" y="415"/>
                      <a:pt x="423" y="415"/>
                      <a:pt x="423" y="414"/>
                    </a:cubicBezTo>
                    <a:cubicBezTo>
                      <a:pt x="424" y="414"/>
                      <a:pt x="425" y="414"/>
                      <a:pt x="426" y="414"/>
                    </a:cubicBezTo>
                    <a:cubicBezTo>
                      <a:pt x="427" y="413"/>
                      <a:pt x="429" y="413"/>
                      <a:pt x="430" y="413"/>
                    </a:cubicBezTo>
                    <a:cubicBezTo>
                      <a:pt x="433" y="412"/>
                      <a:pt x="435" y="411"/>
                      <a:pt x="438" y="410"/>
                    </a:cubicBezTo>
                    <a:cubicBezTo>
                      <a:pt x="440" y="409"/>
                      <a:pt x="442" y="408"/>
                      <a:pt x="444" y="408"/>
                    </a:cubicBezTo>
                    <a:cubicBezTo>
                      <a:pt x="446" y="407"/>
                      <a:pt x="447" y="406"/>
                      <a:pt x="449" y="406"/>
                    </a:cubicBezTo>
                    <a:cubicBezTo>
                      <a:pt x="449" y="406"/>
                      <a:pt x="449" y="407"/>
                      <a:pt x="449" y="408"/>
                    </a:cubicBezTo>
                    <a:cubicBezTo>
                      <a:pt x="448" y="411"/>
                      <a:pt x="448" y="414"/>
                      <a:pt x="448" y="417"/>
                    </a:cubicBezTo>
                    <a:cubicBezTo>
                      <a:pt x="448" y="420"/>
                      <a:pt x="449" y="423"/>
                      <a:pt x="449" y="427"/>
                    </a:cubicBezTo>
                    <a:cubicBezTo>
                      <a:pt x="451" y="433"/>
                      <a:pt x="452" y="439"/>
                      <a:pt x="454" y="445"/>
                    </a:cubicBezTo>
                    <a:cubicBezTo>
                      <a:pt x="455" y="450"/>
                      <a:pt x="457" y="456"/>
                      <a:pt x="459" y="462"/>
                    </a:cubicBezTo>
                    <a:cubicBezTo>
                      <a:pt x="462" y="473"/>
                      <a:pt x="465" y="484"/>
                      <a:pt x="467" y="494"/>
                    </a:cubicBezTo>
                    <a:cubicBezTo>
                      <a:pt x="468" y="500"/>
                      <a:pt x="469" y="505"/>
                      <a:pt x="469" y="509"/>
                    </a:cubicBezTo>
                    <a:cubicBezTo>
                      <a:pt x="469" y="511"/>
                      <a:pt x="469" y="511"/>
                      <a:pt x="469" y="511"/>
                    </a:cubicBezTo>
                    <a:cubicBezTo>
                      <a:pt x="469" y="513"/>
                      <a:pt x="469" y="513"/>
                      <a:pt x="469" y="513"/>
                    </a:cubicBezTo>
                    <a:cubicBezTo>
                      <a:pt x="469" y="514"/>
                      <a:pt x="469" y="514"/>
                      <a:pt x="469" y="514"/>
                    </a:cubicBezTo>
                    <a:cubicBezTo>
                      <a:pt x="469" y="514"/>
                      <a:pt x="469" y="514"/>
                      <a:pt x="469" y="515"/>
                    </a:cubicBezTo>
                    <a:cubicBezTo>
                      <a:pt x="469" y="516"/>
                      <a:pt x="469" y="517"/>
                      <a:pt x="469" y="517"/>
                    </a:cubicBezTo>
                    <a:cubicBezTo>
                      <a:pt x="469" y="520"/>
                      <a:pt x="469" y="523"/>
                      <a:pt x="470" y="526"/>
                    </a:cubicBezTo>
                    <a:cubicBezTo>
                      <a:pt x="471" y="537"/>
                      <a:pt x="473" y="547"/>
                      <a:pt x="475" y="556"/>
                    </a:cubicBezTo>
                    <a:cubicBezTo>
                      <a:pt x="476" y="561"/>
                      <a:pt x="477" y="565"/>
                      <a:pt x="478" y="569"/>
                    </a:cubicBezTo>
                    <a:cubicBezTo>
                      <a:pt x="479" y="573"/>
                      <a:pt x="480" y="577"/>
                      <a:pt x="481" y="581"/>
                    </a:cubicBezTo>
                    <a:cubicBezTo>
                      <a:pt x="483" y="589"/>
                      <a:pt x="485" y="595"/>
                      <a:pt x="486" y="601"/>
                    </a:cubicBezTo>
                    <a:cubicBezTo>
                      <a:pt x="487" y="604"/>
                      <a:pt x="488" y="607"/>
                      <a:pt x="489" y="609"/>
                    </a:cubicBezTo>
                    <a:cubicBezTo>
                      <a:pt x="486" y="612"/>
                      <a:pt x="483" y="614"/>
                      <a:pt x="480" y="617"/>
                    </a:cubicBezTo>
                    <a:cubicBezTo>
                      <a:pt x="476" y="620"/>
                      <a:pt x="472" y="623"/>
                      <a:pt x="469" y="627"/>
                    </a:cubicBezTo>
                    <a:cubicBezTo>
                      <a:pt x="468" y="627"/>
                      <a:pt x="468" y="627"/>
                      <a:pt x="467" y="627"/>
                    </a:cubicBezTo>
                    <a:cubicBezTo>
                      <a:pt x="465" y="626"/>
                      <a:pt x="463" y="626"/>
                      <a:pt x="462" y="627"/>
                    </a:cubicBezTo>
                    <a:cubicBezTo>
                      <a:pt x="458" y="627"/>
                      <a:pt x="454" y="627"/>
                      <a:pt x="450" y="627"/>
                    </a:cubicBezTo>
                    <a:cubicBezTo>
                      <a:pt x="446" y="628"/>
                      <a:pt x="441" y="628"/>
                      <a:pt x="436" y="628"/>
                    </a:cubicBezTo>
                    <a:cubicBezTo>
                      <a:pt x="431" y="628"/>
                      <a:pt x="426" y="628"/>
                      <a:pt x="421" y="627"/>
                    </a:cubicBezTo>
                    <a:cubicBezTo>
                      <a:pt x="420" y="626"/>
                      <a:pt x="419" y="626"/>
                      <a:pt x="418" y="625"/>
                    </a:cubicBezTo>
                    <a:cubicBezTo>
                      <a:pt x="418" y="625"/>
                      <a:pt x="417" y="625"/>
                      <a:pt x="417" y="625"/>
                    </a:cubicBezTo>
                    <a:cubicBezTo>
                      <a:pt x="416" y="624"/>
                      <a:pt x="416" y="624"/>
                      <a:pt x="416" y="624"/>
                    </a:cubicBezTo>
                    <a:cubicBezTo>
                      <a:pt x="416" y="624"/>
                      <a:pt x="416" y="624"/>
                      <a:pt x="416" y="624"/>
                    </a:cubicBezTo>
                    <a:cubicBezTo>
                      <a:pt x="416" y="624"/>
                      <a:pt x="416" y="624"/>
                      <a:pt x="415" y="624"/>
                    </a:cubicBezTo>
                    <a:cubicBezTo>
                      <a:pt x="415" y="624"/>
                      <a:pt x="415" y="624"/>
                      <a:pt x="415" y="624"/>
                    </a:cubicBezTo>
                    <a:cubicBezTo>
                      <a:pt x="415" y="623"/>
                      <a:pt x="415" y="623"/>
                      <a:pt x="414" y="622"/>
                    </a:cubicBezTo>
                    <a:cubicBezTo>
                      <a:pt x="414" y="621"/>
                      <a:pt x="413" y="620"/>
                      <a:pt x="413" y="619"/>
                    </a:cubicBezTo>
                    <a:cubicBezTo>
                      <a:pt x="411" y="613"/>
                      <a:pt x="409" y="607"/>
                      <a:pt x="408" y="600"/>
                    </a:cubicBezTo>
                    <a:cubicBezTo>
                      <a:pt x="406" y="593"/>
                      <a:pt x="405" y="586"/>
                      <a:pt x="404" y="579"/>
                    </a:cubicBezTo>
                    <a:cubicBezTo>
                      <a:pt x="402" y="565"/>
                      <a:pt x="400" y="551"/>
                      <a:pt x="399" y="538"/>
                    </a:cubicBezTo>
                    <a:cubicBezTo>
                      <a:pt x="398" y="525"/>
                      <a:pt x="397" y="513"/>
                      <a:pt x="396" y="502"/>
                    </a:cubicBezTo>
                    <a:cubicBezTo>
                      <a:pt x="394" y="481"/>
                      <a:pt x="393" y="467"/>
                      <a:pt x="393" y="467"/>
                    </a:cubicBezTo>
                    <a:cubicBezTo>
                      <a:pt x="388" y="467"/>
                      <a:pt x="388" y="467"/>
                      <a:pt x="388" y="467"/>
                    </a:cubicBezTo>
                    <a:cubicBezTo>
                      <a:pt x="388" y="467"/>
                      <a:pt x="388" y="481"/>
                      <a:pt x="388" y="502"/>
                    </a:cubicBezTo>
                    <a:cubicBezTo>
                      <a:pt x="389" y="513"/>
                      <a:pt x="389" y="525"/>
                      <a:pt x="390" y="539"/>
                    </a:cubicBezTo>
                    <a:cubicBezTo>
                      <a:pt x="390" y="552"/>
                      <a:pt x="391" y="566"/>
                      <a:pt x="392" y="581"/>
                    </a:cubicBezTo>
                    <a:cubicBezTo>
                      <a:pt x="393" y="588"/>
                      <a:pt x="394" y="595"/>
                      <a:pt x="395" y="602"/>
                    </a:cubicBezTo>
                    <a:cubicBezTo>
                      <a:pt x="396" y="609"/>
                      <a:pt x="397" y="616"/>
                      <a:pt x="399" y="623"/>
                    </a:cubicBezTo>
                    <a:cubicBezTo>
                      <a:pt x="400" y="625"/>
                      <a:pt x="401" y="627"/>
                      <a:pt x="402" y="629"/>
                    </a:cubicBezTo>
                    <a:cubicBezTo>
                      <a:pt x="402" y="630"/>
                      <a:pt x="403" y="631"/>
                      <a:pt x="403" y="632"/>
                    </a:cubicBezTo>
                    <a:cubicBezTo>
                      <a:pt x="403" y="632"/>
                      <a:pt x="403" y="632"/>
                      <a:pt x="403" y="632"/>
                    </a:cubicBezTo>
                    <a:cubicBezTo>
                      <a:pt x="400" y="632"/>
                      <a:pt x="397" y="632"/>
                      <a:pt x="394" y="632"/>
                    </a:cubicBezTo>
                    <a:cubicBezTo>
                      <a:pt x="383" y="631"/>
                      <a:pt x="371" y="630"/>
                      <a:pt x="359" y="628"/>
                    </a:cubicBezTo>
                    <a:cubicBezTo>
                      <a:pt x="335" y="625"/>
                      <a:pt x="311" y="620"/>
                      <a:pt x="293" y="615"/>
                    </a:cubicBezTo>
                    <a:cubicBezTo>
                      <a:pt x="284" y="613"/>
                      <a:pt x="277" y="610"/>
                      <a:pt x="272" y="608"/>
                    </a:cubicBezTo>
                    <a:cubicBezTo>
                      <a:pt x="270" y="607"/>
                      <a:pt x="268" y="606"/>
                      <a:pt x="267" y="605"/>
                    </a:cubicBezTo>
                    <a:cubicBezTo>
                      <a:pt x="267" y="605"/>
                      <a:pt x="267" y="605"/>
                      <a:pt x="267" y="605"/>
                    </a:cubicBezTo>
                    <a:cubicBezTo>
                      <a:pt x="267" y="605"/>
                      <a:pt x="267" y="605"/>
                      <a:pt x="267" y="605"/>
                    </a:cubicBezTo>
                    <a:cubicBezTo>
                      <a:pt x="267" y="605"/>
                      <a:pt x="267" y="605"/>
                      <a:pt x="267" y="605"/>
                    </a:cubicBezTo>
                    <a:cubicBezTo>
                      <a:pt x="267" y="605"/>
                      <a:pt x="267" y="605"/>
                      <a:pt x="267" y="605"/>
                    </a:cubicBezTo>
                    <a:cubicBezTo>
                      <a:pt x="267" y="605"/>
                      <a:pt x="267" y="604"/>
                      <a:pt x="266" y="604"/>
                    </a:cubicBezTo>
                    <a:cubicBezTo>
                      <a:pt x="266" y="604"/>
                      <a:pt x="266" y="604"/>
                      <a:pt x="266" y="604"/>
                    </a:cubicBezTo>
                    <a:cubicBezTo>
                      <a:pt x="266" y="604"/>
                      <a:pt x="266" y="604"/>
                      <a:pt x="266" y="604"/>
                    </a:cubicBezTo>
                    <a:cubicBezTo>
                      <a:pt x="262" y="607"/>
                      <a:pt x="262" y="607"/>
                      <a:pt x="262" y="607"/>
                    </a:cubicBezTo>
                    <a:cubicBezTo>
                      <a:pt x="262" y="607"/>
                      <a:pt x="262" y="607"/>
                      <a:pt x="262" y="607"/>
                    </a:cubicBezTo>
                    <a:cubicBezTo>
                      <a:pt x="262" y="607"/>
                      <a:pt x="262" y="607"/>
                      <a:pt x="262" y="607"/>
                    </a:cubicBezTo>
                    <a:cubicBezTo>
                      <a:pt x="262" y="607"/>
                      <a:pt x="262" y="607"/>
                      <a:pt x="262" y="607"/>
                    </a:cubicBezTo>
                    <a:cubicBezTo>
                      <a:pt x="262" y="607"/>
                      <a:pt x="262" y="607"/>
                      <a:pt x="262" y="607"/>
                    </a:cubicBezTo>
                    <a:cubicBezTo>
                      <a:pt x="262" y="608"/>
                      <a:pt x="262" y="608"/>
                      <a:pt x="262" y="608"/>
                    </a:cubicBezTo>
                    <a:cubicBezTo>
                      <a:pt x="262" y="608"/>
                      <a:pt x="263" y="608"/>
                      <a:pt x="263" y="608"/>
                    </a:cubicBezTo>
                    <a:cubicBezTo>
                      <a:pt x="263" y="609"/>
                      <a:pt x="263" y="609"/>
                      <a:pt x="263" y="609"/>
                    </a:cubicBezTo>
                    <a:cubicBezTo>
                      <a:pt x="265" y="611"/>
                      <a:pt x="266" y="612"/>
                      <a:pt x="269" y="614"/>
                    </a:cubicBezTo>
                    <a:cubicBezTo>
                      <a:pt x="274" y="617"/>
                      <a:pt x="280" y="621"/>
                      <a:pt x="289" y="625"/>
                    </a:cubicBezTo>
                    <a:cubicBezTo>
                      <a:pt x="306" y="633"/>
                      <a:pt x="330" y="643"/>
                      <a:pt x="354" y="651"/>
                    </a:cubicBezTo>
                    <a:cubicBezTo>
                      <a:pt x="360" y="653"/>
                      <a:pt x="366" y="654"/>
                      <a:pt x="372" y="656"/>
                    </a:cubicBezTo>
                    <a:cubicBezTo>
                      <a:pt x="378" y="658"/>
                      <a:pt x="384" y="660"/>
                      <a:pt x="390" y="661"/>
                    </a:cubicBezTo>
                    <a:cubicBezTo>
                      <a:pt x="391" y="661"/>
                      <a:pt x="392" y="662"/>
                      <a:pt x="394" y="662"/>
                    </a:cubicBezTo>
                    <a:cubicBezTo>
                      <a:pt x="394" y="662"/>
                      <a:pt x="394" y="662"/>
                      <a:pt x="394" y="662"/>
                    </a:cubicBezTo>
                    <a:cubicBezTo>
                      <a:pt x="392" y="664"/>
                      <a:pt x="390" y="665"/>
                      <a:pt x="389" y="667"/>
                    </a:cubicBezTo>
                    <a:cubicBezTo>
                      <a:pt x="385" y="670"/>
                      <a:pt x="383" y="674"/>
                      <a:pt x="380" y="677"/>
                    </a:cubicBezTo>
                    <a:cubicBezTo>
                      <a:pt x="378" y="680"/>
                      <a:pt x="375" y="683"/>
                      <a:pt x="373" y="687"/>
                    </a:cubicBezTo>
                    <a:cubicBezTo>
                      <a:pt x="371" y="690"/>
                      <a:pt x="369" y="693"/>
                      <a:pt x="367" y="696"/>
                    </a:cubicBezTo>
                    <a:cubicBezTo>
                      <a:pt x="365" y="698"/>
                      <a:pt x="363" y="701"/>
                      <a:pt x="361" y="703"/>
                    </a:cubicBezTo>
                    <a:cubicBezTo>
                      <a:pt x="359" y="706"/>
                      <a:pt x="357" y="708"/>
                      <a:pt x="356" y="709"/>
                    </a:cubicBezTo>
                    <a:cubicBezTo>
                      <a:pt x="354" y="711"/>
                      <a:pt x="353" y="712"/>
                      <a:pt x="351" y="713"/>
                    </a:cubicBezTo>
                    <a:cubicBezTo>
                      <a:pt x="350" y="714"/>
                      <a:pt x="349" y="715"/>
                      <a:pt x="348" y="715"/>
                    </a:cubicBezTo>
                    <a:cubicBezTo>
                      <a:pt x="347" y="716"/>
                      <a:pt x="346" y="716"/>
                      <a:pt x="346" y="716"/>
                    </a:cubicBezTo>
                    <a:cubicBezTo>
                      <a:pt x="347" y="718"/>
                      <a:pt x="347" y="718"/>
                      <a:pt x="347" y="718"/>
                    </a:cubicBezTo>
                    <a:cubicBezTo>
                      <a:pt x="347" y="718"/>
                      <a:pt x="347" y="718"/>
                      <a:pt x="348" y="718"/>
                    </a:cubicBezTo>
                    <a:cubicBezTo>
                      <a:pt x="349" y="718"/>
                      <a:pt x="351" y="718"/>
                      <a:pt x="353" y="717"/>
                    </a:cubicBezTo>
                    <a:cubicBezTo>
                      <a:pt x="355" y="716"/>
                      <a:pt x="357" y="716"/>
                      <a:pt x="359" y="714"/>
                    </a:cubicBezTo>
                    <a:cubicBezTo>
                      <a:pt x="362" y="713"/>
                      <a:pt x="364" y="711"/>
                      <a:pt x="367" y="709"/>
                    </a:cubicBezTo>
                    <a:cubicBezTo>
                      <a:pt x="370" y="708"/>
                      <a:pt x="372" y="705"/>
                      <a:pt x="375" y="703"/>
                    </a:cubicBezTo>
                    <a:cubicBezTo>
                      <a:pt x="378" y="700"/>
                      <a:pt x="380" y="698"/>
                      <a:pt x="383" y="695"/>
                    </a:cubicBezTo>
                    <a:cubicBezTo>
                      <a:pt x="386" y="692"/>
                      <a:pt x="389" y="689"/>
                      <a:pt x="391" y="686"/>
                    </a:cubicBezTo>
                    <a:cubicBezTo>
                      <a:pt x="394" y="684"/>
                      <a:pt x="397" y="681"/>
                      <a:pt x="400" y="678"/>
                    </a:cubicBezTo>
                    <a:cubicBezTo>
                      <a:pt x="401" y="677"/>
                      <a:pt x="402" y="676"/>
                      <a:pt x="404" y="675"/>
                    </a:cubicBezTo>
                    <a:cubicBezTo>
                      <a:pt x="405" y="674"/>
                      <a:pt x="406" y="673"/>
                      <a:pt x="407" y="673"/>
                    </a:cubicBezTo>
                    <a:cubicBezTo>
                      <a:pt x="407" y="673"/>
                      <a:pt x="407" y="673"/>
                      <a:pt x="407" y="673"/>
                    </a:cubicBezTo>
                    <a:cubicBezTo>
                      <a:pt x="407" y="673"/>
                      <a:pt x="407" y="673"/>
                      <a:pt x="407" y="673"/>
                    </a:cubicBezTo>
                    <a:cubicBezTo>
                      <a:pt x="408" y="673"/>
                      <a:pt x="408" y="673"/>
                      <a:pt x="408" y="673"/>
                    </a:cubicBezTo>
                    <a:cubicBezTo>
                      <a:pt x="408" y="673"/>
                      <a:pt x="408" y="673"/>
                      <a:pt x="408" y="673"/>
                    </a:cubicBezTo>
                    <a:cubicBezTo>
                      <a:pt x="409" y="673"/>
                      <a:pt x="409" y="673"/>
                      <a:pt x="409" y="673"/>
                    </a:cubicBezTo>
                    <a:cubicBezTo>
                      <a:pt x="409" y="673"/>
                      <a:pt x="409" y="673"/>
                      <a:pt x="409" y="673"/>
                    </a:cubicBezTo>
                    <a:cubicBezTo>
                      <a:pt x="411" y="673"/>
                      <a:pt x="412" y="673"/>
                      <a:pt x="414" y="673"/>
                    </a:cubicBezTo>
                    <a:cubicBezTo>
                      <a:pt x="417" y="674"/>
                      <a:pt x="419" y="675"/>
                      <a:pt x="422" y="676"/>
                    </a:cubicBezTo>
                    <a:cubicBezTo>
                      <a:pt x="424" y="677"/>
                      <a:pt x="426" y="678"/>
                      <a:pt x="428" y="680"/>
                    </a:cubicBezTo>
                    <a:cubicBezTo>
                      <a:pt x="429" y="681"/>
                      <a:pt x="429" y="681"/>
                      <a:pt x="430" y="682"/>
                    </a:cubicBezTo>
                    <a:cubicBezTo>
                      <a:pt x="430" y="683"/>
                      <a:pt x="430" y="683"/>
                      <a:pt x="431" y="683"/>
                    </a:cubicBezTo>
                    <a:cubicBezTo>
                      <a:pt x="428" y="696"/>
                      <a:pt x="425" y="709"/>
                      <a:pt x="422" y="721"/>
                    </a:cubicBezTo>
                    <a:cubicBezTo>
                      <a:pt x="420" y="727"/>
                      <a:pt x="418" y="733"/>
                      <a:pt x="416" y="739"/>
                    </a:cubicBezTo>
                    <a:cubicBezTo>
                      <a:pt x="415" y="741"/>
                      <a:pt x="414" y="742"/>
                      <a:pt x="414" y="743"/>
                    </a:cubicBezTo>
                    <a:cubicBezTo>
                      <a:pt x="413" y="745"/>
                      <a:pt x="412" y="746"/>
                      <a:pt x="411" y="747"/>
                    </a:cubicBezTo>
                    <a:cubicBezTo>
                      <a:pt x="410" y="750"/>
                      <a:pt x="408" y="753"/>
                      <a:pt x="406" y="756"/>
                    </a:cubicBezTo>
                    <a:cubicBezTo>
                      <a:pt x="404" y="759"/>
                      <a:pt x="402" y="763"/>
                      <a:pt x="401" y="766"/>
                    </a:cubicBezTo>
                    <a:cubicBezTo>
                      <a:pt x="400" y="766"/>
                      <a:pt x="400" y="766"/>
                      <a:pt x="399" y="766"/>
                    </a:cubicBezTo>
                    <a:cubicBezTo>
                      <a:pt x="399" y="766"/>
                      <a:pt x="398" y="766"/>
                      <a:pt x="397" y="765"/>
                    </a:cubicBezTo>
                    <a:cubicBezTo>
                      <a:pt x="397" y="765"/>
                      <a:pt x="397" y="765"/>
                      <a:pt x="397" y="765"/>
                    </a:cubicBezTo>
                    <a:cubicBezTo>
                      <a:pt x="397" y="765"/>
                      <a:pt x="397" y="765"/>
                      <a:pt x="397" y="765"/>
                    </a:cubicBezTo>
                    <a:cubicBezTo>
                      <a:pt x="396" y="765"/>
                      <a:pt x="396" y="765"/>
                      <a:pt x="396" y="765"/>
                    </a:cubicBezTo>
                    <a:cubicBezTo>
                      <a:pt x="396" y="765"/>
                      <a:pt x="396" y="765"/>
                      <a:pt x="395" y="765"/>
                    </a:cubicBezTo>
                    <a:cubicBezTo>
                      <a:pt x="395" y="765"/>
                      <a:pt x="394" y="765"/>
                      <a:pt x="394" y="765"/>
                    </a:cubicBezTo>
                    <a:cubicBezTo>
                      <a:pt x="393" y="765"/>
                      <a:pt x="393" y="765"/>
                      <a:pt x="392" y="765"/>
                    </a:cubicBezTo>
                    <a:cubicBezTo>
                      <a:pt x="391" y="765"/>
                      <a:pt x="389" y="765"/>
                      <a:pt x="388" y="765"/>
                    </a:cubicBezTo>
                    <a:cubicBezTo>
                      <a:pt x="385" y="765"/>
                      <a:pt x="383" y="765"/>
                      <a:pt x="380" y="766"/>
                    </a:cubicBezTo>
                    <a:cubicBezTo>
                      <a:pt x="369" y="768"/>
                      <a:pt x="355" y="772"/>
                      <a:pt x="340" y="777"/>
                    </a:cubicBezTo>
                    <a:cubicBezTo>
                      <a:pt x="326" y="783"/>
                      <a:pt x="309" y="790"/>
                      <a:pt x="291" y="797"/>
                    </a:cubicBezTo>
                    <a:cubicBezTo>
                      <a:pt x="282" y="800"/>
                      <a:pt x="273" y="804"/>
                      <a:pt x="264" y="807"/>
                    </a:cubicBezTo>
                    <a:cubicBezTo>
                      <a:pt x="259" y="809"/>
                      <a:pt x="255" y="810"/>
                      <a:pt x="250" y="811"/>
                    </a:cubicBezTo>
                    <a:cubicBezTo>
                      <a:pt x="246" y="813"/>
                      <a:pt x="241" y="814"/>
                      <a:pt x="237" y="814"/>
                    </a:cubicBezTo>
                    <a:cubicBezTo>
                      <a:pt x="236" y="814"/>
                      <a:pt x="234" y="815"/>
                      <a:pt x="233" y="814"/>
                    </a:cubicBezTo>
                    <a:cubicBezTo>
                      <a:pt x="233" y="814"/>
                      <a:pt x="233" y="814"/>
                      <a:pt x="233" y="814"/>
                    </a:cubicBezTo>
                    <a:cubicBezTo>
                      <a:pt x="233" y="814"/>
                      <a:pt x="233" y="814"/>
                      <a:pt x="233" y="814"/>
                    </a:cubicBezTo>
                    <a:cubicBezTo>
                      <a:pt x="233" y="815"/>
                      <a:pt x="233" y="815"/>
                      <a:pt x="233" y="815"/>
                    </a:cubicBezTo>
                    <a:cubicBezTo>
                      <a:pt x="233" y="815"/>
                      <a:pt x="233" y="815"/>
                      <a:pt x="233" y="815"/>
                    </a:cubicBezTo>
                    <a:cubicBezTo>
                      <a:pt x="233" y="814"/>
                      <a:pt x="233" y="814"/>
                      <a:pt x="233" y="814"/>
                    </a:cubicBezTo>
                    <a:cubicBezTo>
                      <a:pt x="232" y="814"/>
                      <a:pt x="232" y="814"/>
                      <a:pt x="232" y="814"/>
                    </a:cubicBezTo>
                    <a:cubicBezTo>
                      <a:pt x="231" y="814"/>
                      <a:pt x="231" y="814"/>
                      <a:pt x="231" y="814"/>
                    </a:cubicBezTo>
                    <a:cubicBezTo>
                      <a:pt x="228" y="813"/>
                      <a:pt x="228" y="813"/>
                      <a:pt x="228" y="813"/>
                    </a:cubicBezTo>
                    <a:cubicBezTo>
                      <a:pt x="223" y="811"/>
                      <a:pt x="218" y="809"/>
                      <a:pt x="214" y="807"/>
                    </a:cubicBezTo>
                    <a:cubicBezTo>
                      <a:pt x="205" y="804"/>
                      <a:pt x="195" y="800"/>
                      <a:pt x="186" y="796"/>
                    </a:cubicBezTo>
                    <a:cubicBezTo>
                      <a:pt x="177" y="792"/>
                      <a:pt x="169" y="789"/>
                      <a:pt x="159" y="786"/>
                    </a:cubicBezTo>
                    <a:cubicBezTo>
                      <a:pt x="158" y="786"/>
                      <a:pt x="156" y="786"/>
                      <a:pt x="155" y="786"/>
                    </a:cubicBezTo>
                    <a:cubicBezTo>
                      <a:pt x="154" y="786"/>
                      <a:pt x="153" y="786"/>
                      <a:pt x="153" y="786"/>
                    </a:cubicBezTo>
                    <a:cubicBezTo>
                      <a:pt x="151" y="786"/>
                      <a:pt x="151" y="786"/>
                      <a:pt x="151" y="786"/>
                    </a:cubicBezTo>
                    <a:cubicBezTo>
                      <a:pt x="151" y="786"/>
                      <a:pt x="151" y="786"/>
                      <a:pt x="151" y="786"/>
                    </a:cubicBezTo>
                    <a:cubicBezTo>
                      <a:pt x="148" y="786"/>
                      <a:pt x="146" y="786"/>
                      <a:pt x="144" y="786"/>
                    </a:cubicBezTo>
                    <a:cubicBezTo>
                      <a:pt x="140" y="787"/>
                      <a:pt x="136" y="787"/>
                      <a:pt x="132" y="788"/>
                    </a:cubicBezTo>
                    <a:cubicBezTo>
                      <a:pt x="124" y="789"/>
                      <a:pt x="116" y="792"/>
                      <a:pt x="110" y="795"/>
                    </a:cubicBezTo>
                    <a:cubicBezTo>
                      <a:pt x="107" y="797"/>
                      <a:pt x="104" y="799"/>
                      <a:pt x="102" y="802"/>
                    </a:cubicBezTo>
                    <a:cubicBezTo>
                      <a:pt x="100" y="804"/>
                      <a:pt x="99" y="807"/>
                      <a:pt x="98" y="809"/>
                    </a:cubicBezTo>
                    <a:cubicBezTo>
                      <a:pt x="97" y="812"/>
                      <a:pt x="97" y="814"/>
                      <a:pt x="97" y="816"/>
                    </a:cubicBezTo>
                    <a:cubicBezTo>
                      <a:pt x="97" y="817"/>
                      <a:pt x="97" y="818"/>
                      <a:pt x="97" y="819"/>
                    </a:cubicBezTo>
                    <a:cubicBezTo>
                      <a:pt x="97" y="820"/>
                      <a:pt x="98" y="821"/>
                      <a:pt x="98" y="821"/>
                    </a:cubicBezTo>
                    <a:cubicBezTo>
                      <a:pt x="98" y="823"/>
                      <a:pt x="98" y="823"/>
                      <a:pt x="99" y="824"/>
                    </a:cubicBezTo>
                    <a:cubicBezTo>
                      <a:pt x="99" y="825"/>
                      <a:pt x="99" y="825"/>
                      <a:pt x="99" y="825"/>
                    </a:cubicBezTo>
                    <a:cubicBezTo>
                      <a:pt x="104" y="824"/>
                      <a:pt x="104" y="824"/>
                      <a:pt x="104" y="824"/>
                    </a:cubicBezTo>
                    <a:cubicBezTo>
                      <a:pt x="104" y="824"/>
                      <a:pt x="104" y="823"/>
                      <a:pt x="104" y="823"/>
                    </a:cubicBezTo>
                    <a:cubicBezTo>
                      <a:pt x="104" y="822"/>
                      <a:pt x="103" y="821"/>
                      <a:pt x="103" y="820"/>
                    </a:cubicBezTo>
                    <a:cubicBezTo>
                      <a:pt x="103" y="818"/>
                      <a:pt x="103" y="815"/>
                      <a:pt x="105" y="812"/>
                    </a:cubicBezTo>
                    <a:cubicBezTo>
                      <a:pt x="105" y="810"/>
                      <a:pt x="106" y="808"/>
                      <a:pt x="108" y="807"/>
                    </a:cubicBezTo>
                    <a:cubicBezTo>
                      <a:pt x="110" y="806"/>
                      <a:pt x="112" y="804"/>
                      <a:pt x="114" y="803"/>
                    </a:cubicBezTo>
                    <a:cubicBezTo>
                      <a:pt x="119" y="801"/>
                      <a:pt x="126" y="800"/>
                      <a:pt x="133" y="799"/>
                    </a:cubicBezTo>
                    <a:cubicBezTo>
                      <a:pt x="137" y="799"/>
                      <a:pt x="141" y="799"/>
                      <a:pt x="145" y="799"/>
                    </a:cubicBezTo>
                    <a:cubicBezTo>
                      <a:pt x="147" y="799"/>
                      <a:pt x="149" y="799"/>
                      <a:pt x="151" y="799"/>
                    </a:cubicBezTo>
                    <a:cubicBezTo>
                      <a:pt x="151" y="799"/>
                      <a:pt x="151" y="799"/>
                      <a:pt x="151" y="799"/>
                    </a:cubicBezTo>
                    <a:cubicBezTo>
                      <a:pt x="152" y="800"/>
                      <a:pt x="152" y="800"/>
                      <a:pt x="152" y="800"/>
                    </a:cubicBezTo>
                    <a:cubicBezTo>
                      <a:pt x="152" y="800"/>
                      <a:pt x="152" y="800"/>
                      <a:pt x="153" y="800"/>
                    </a:cubicBezTo>
                    <a:cubicBezTo>
                      <a:pt x="153" y="800"/>
                      <a:pt x="154" y="800"/>
                      <a:pt x="155" y="800"/>
                    </a:cubicBezTo>
                    <a:cubicBezTo>
                      <a:pt x="162" y="803"/>
                      <a:pt x="170" y="808"/>
                      <a:pt x="179" y="812"/>
                    </a:cubicBezTo>
                    <a:cubicBezTo>
                      <a:pt x="187" y="817"/>
                      <a:pt x="196" y="822"/>
                      <a:pt x="205" y="827"/>
                    </a:cubicBezTo>
                    <a:cubicBezTo>
                      <a:pt x="209" y="829"/>
                      <a:pt x="214" y="832"/>
                      <a:pt x="219" y="834"/>
                    </a:cubicBezTo>
                    <a:cubicBezTo>
                      <a:pt x="222" y="836"/>
                      <a:pt x="222" y="836"/>
                      <a:pt x="222" y="836"/>
                    </a:cubicBezTo>
                    <a:cubicBezTo>
                      <a:pt x="223" y="836"/>
                      <a:pt x="223" y="836"/>
                      <a:pt x="223" y="836"/>
                    </a:cubicBezTo>
                    <a:cubicBezTo>
                      <a:pt x="223" y="837"/>
                      <a:pt x="223" y="837"/>
                      <a:pt x="223" y="837"/>
                    </a:cubicBezTo>
                    <a:cubicBezTo>
                      <a:pt x="223" y="837"/>
                      <a:pt x="223" y="837"/>
                      <a:pt x="223" y="837"/>
                    </a:cubicBezTo>
                    <a:cubicBezTo>
                      <a:pt x="224" y="837"/>
                      <a:pt x="223" y="837"/>
                      <a:pt x="224" y="837"/>
                    </a:cubicBezTo>
                    <a:cubicBezTo>
                      <a:pt x="224" y="837"/>
                      <a:pt x="224" y="837"/>
                      <a:pt x="224" y="837"/>
                    </a:cubicBezTo>
                    <a:cubicBezTo>
                      <a:pt x="225" y="837"/>
                      <a:pt x="225" y="837"/>
                      <a:pt x="226" y="838"/>
                    </a:cubicBezTo>
                    <a:cubicBezTo>
                      <a:pt x="226" y="838"/>
                      <a:pt x="227" y="838"/>
                      <a:pt x="227" y="838"/>
                    </a:cubicBezTo>
                    <a:cubicBezTo>
                      <a:pt x="232" y="839"/>
                      <a:pt x="235" y="839"/>
                      <a:pt x="238" y="839"/>
                    </a:cubicBezTo>
                    <a:cubicBezTo>
                      <a:pt x="245" y="839"/>
                      <a:pt x="250" y="839"/>
                      <a:pt x="256" y="838"/>
                    </a:cubicBezTo>
                    <a:cubicBezTo>
                      <a:pt x="261" y="837"/>
                      <a:pt x="267" y="836"/>
                      <a:pt x="272" y="835"/>
                    </a:cubicBezTo>
                    <a:cubicBezTo>
                      <a:pt x="282" y="833"/>
                      <a:pt x="292" y="830"/>
                      <a:pt x="301" y="828"/>
                    </a:cubicBezTo>
                    <a:cubicBezTo>
                      <a:pt x="320" y="823"/>
                      <a:pt x="337" y="818"/>
                      <a:pt x="352" y="814"/>
                    </a:cubicBezTo>
                    <a:cubicBezTo>
                      <a:pt x="359" y="813"/>
                      <a:pt x="365" y="811"/>
                      <a:pt x="371" y="810"/>
                    </a:cubicBezTo>
                    <a:cubicBezTo>
                      <a:pt x="375" y="810"/>
                      <a:pt x="378" y="809"/>
                      <a:pt x="381" y="809"/>
                    </a:cubicBezTo>
                    <a:cubicBezTo>
                      <a:pt x="378" y="817"/>
                      <a:pt x="376" y="826"/>
                      <a:pt x="375" y="834"/>
                    </a:cubicBezTo>
                    <a:cubicBezTo>
                      <a:pt x="374" y="842"/>
                      <a:pt x="374" y="849"/>
                      <a:pt x="375" y="857"/>
                    </a:cubicBezTo>
                    <a:cubicBezTo>
                      <a:pt x="375" y="858"/>
                      <a:pt x="376" y="859"/>
                      <a:pt x="376" y="860"/>
                    </a:cubicBezTo>
                    <a:cubicBezTo>
                      <a:pt x="376" y="861"/>
                      <a:pt x="376" y="862"/>
                      <a:pt x="377" y="863"/>
                    </a:cubicBezTo>
                    <a:cubicBezTo>
                      <a:pt x="378" y="865"/>
                      <a:pt x="378" y="865"/>
                      <a:pt x="378" y="865"/>
                    </a:cubicBezTo>
                    <a:cubicBezTo>
                      <a:pt x="379" y="868"/>
                      <a:pt x="379" y="868"/>
                      <a:pt x="379" y="868"/>
                    </a:cubicBezTo>
                    <a:cubicBezTo>
                      <a:pt x="379" y="869"/>
                      <a:pt x="379" y="869"/>
                      <a:pt x="379" y="869"/>
                    </a:cubicBezTo>
                    <a:cubicBezTo>
                      <a:pt x="379" y="869"/>
                      <a:pt x="380" y="869"/>
                      <a:pt x="380" y="870"/>
                    </a:cubicBezTo>
                    <a:cubicBezTo>
                      <a:pt x="380" y="871"/>
                      <a:pt x="380" y="871"/>
                      <a:pt x="380" y="871"/>
                    </a:cubicBezTo>
                    <a:cubicBezTo>
                      <a:pt x="382" y="873"/>
                      <a:pt x="382" y="873"/>
                      <a:pt x="382" y="873"/>
                    </a:cubicBezTo>
                    <a:cubicBezTo>
                      <a:pt x="383" y="875"/>
                      <a:pt x="383" y="875"/>
                      <a:pt x="383" y="875"/>
                    </a:cubicBezTo>
                    <a:cubicBezTo>
                      <a:pt x="384" y="876"/>
                      <a:pt x="384" y="877"/>
                      <a:pt x="385" y="878"/>
                    </a:cubicBezTo>
                    <a:cubicBezTo>
                      <a:pt x="388" y="882"/>
                      <a:pt x="388" y="882"/>
                      <a:pt x="388" y="882"/>
                    </a:cubicBezTo>
                    <a:cubicBezTo>
                      <a:pt x="391" y="886"/>
                      <a:pt x="391" y="886"/>
                      <a:pt x="391" y="886"/>
                    </a:cubicBezTo>
                    <a:cubicBezTo>
                      <a:pt x="393" y="888"/>
                      <a:pt x="394" y="889"/>
                      <a:pt x="395" y="891"/>
                    </a:cubicBezTo>
                    <a:cubicBezTo>
                      <a:pt x="396" y="892"/>
                      <a:pt x="398" y="893"/>
                      <a:pt x="399" y="895"/>
                    </a:cubicBezTo>
                    <a:cubicBezTo>
                      <a:pt x="401" y="897"/>
                      <a:pt x="401" y="897"/>
                      <a:pt x="401" y="897"/>
                    </a:cubicBezTo>
                    <a:cubicBezTo>
                      <a:pt x="399" y="895"/>
                      <a:pt x="399" y="895"/>
                      <a:pt x="399" y="895"/>
                    </a:cubicBezTo>
                    <a:cubicBezTo>
                      <a:pt x="399" y="896"/>
                      <a:pt x="398" y="896"/>
                      <a:pt x="396" y="897"/>
                    </a:cubicBezTo>
                    <a:close/>
                    <a:moveTo>
                      <a:pt x="323" y="202"/>
                    </a:moveTo>
                    <a:cubicBezTo>
                      <a:pt x="323" y="202"/>
                      <a:pt x="323" y="202"/>
                      <a:pt x="323" y="202"/>
                    </a:cubicBezTo>
                    <a:cubicBezTo>
                      <a:pt x="323" y="202"/>
                      <a:pt x="323" y="202"/>
                      <a:pt x="323" y="202"/>
                    </a:cubicBezTo>
                    <a:cubicBezTo>
                      <a:pt x="323" y="202"/>
                      <a:pt x="323" y="202"/>
                      <a:pt x="323" y="202"/>
                    </a:cubicBezTo>
                    <a:close/>
                    <a:moveTo>
                      <a:pt x="357" y="393"/>
                    </a:moveTo>
                    <a:cubicBezTo>
                      <a:pt x="357" y="393"/>
                      <a:pt x="357" y="393"/>
                      <a:pt x="357" y="393"/>
                    </a:cubicBezTo>
                    <a:cubicBezTo>
                      <a:pt x="357" y="393"/>
                      <a:pt x="357" y="393"/>
                      <a:pt x="357" y="393"/>
                    </a:cubicBezTo>
                    <a:cubicBezTo>
                      <a:pt x="357" y="393"/>
                      <a:pt x="357" y="393"/>
                      <a:pt x="357" y="393"/>
                    </a:cubicBezTo>
                    <a:cubicBezTo>
                      <a:pt x="357" y="393"/>
                      <a:pt x="357" y="393"/>
                      <a:pt x="357" y="393"/>
                    </a:cubicBezTo>
                    <a:cubicBezTo>
                      <a:pt x="356" y="393"/>
                      <a:pt x="357" y="393"/>
                      <a:pt x="357" y="393"/>
                    </a:cubicBezTo>
                    <a:close/>
                    <a:moveTo>
                      <a:pt x="270" y="308"/>
                    </a:moveTo>
                    <a:cubicBezTo>
                      <a:pt x="270" y="308"/>
                      <a:pt x="270" y="308"/>
                      <a:pt x="270" y="308"/>
                    </a:cubicBezTo>
                    <a:cubicBezTo>
                      <a:pt x="270" y="308"/>
                      <a:pt x="270" y="308"/>
                      <a:pt x="270" y="308"/>
                    </a:cubicBezTo>
                    <a:cubicBezTo>
                      <a:pt x="270" y="308"/>
                      <a:pt x="270" y="308"/>
                      <a:pt x="270" y="308"/>
                    </a:cubicBezTo>
                    <a:cubicBezTo>
                      <a:pt x="270" y="308"/>
                      <a:pt x="270" y="308"/>
                      <a:pt x="270" y="308"/>
                    </a:cubicBezTo>
                    <a:close/>
                    <a:moveTo>
                      <a:pt x="888" y="843"/>
                    </a:moveTo>
                    <a:cubicBezTo>
                      <a:pt x="882" y="845"/>
                      <a:pt x="876" y="847"/>
                      <a:pt x="870" y="849"/>
                    </a:cubicBezTo>
                    <a:cubicBezTo>
                      <a:pt x="866" y="851"/>
                      <a:pt x="866" y="851"/>
                      <a:pt x="866" y="851"/>
                    </a:cubicBezTo>
                    <a:cubicBezTo>
                      <a:pt x="863" y="852"/>
                      <a:pt x="863" y="852"/>
                      <a:pt x="863" y="852"/>
                    </a:cubicBezTo>
                    <a:cubicBezTo>
                      <a:pt x="860" y="853"/>
                      <a:pt x="860" y="853"/>
                      <a:pt x="860" y="853"/>
                    </a:cubicBezTo>
                    <a:cubicBezTo>
                      <a:pt x="856" y="855"/>
                      <a:pt x="853" y="857"/>
                      <a:pt x="850" y="859"/>
                    </a:cubicBezTo>
                    <a:cubicBezTo>
                      <a:pt x="843" y="863"/>
                      <a:pt x="838" y="867"/>
                      <a:pt x="833" y="871"/>
                    </a:cubicBezTo>
                    <a:cubicBezTo>
                      <a:pt x="828" y="876"/>
                      <a:pt x="823" y="880"/>
                      <a:pt x="818" y="884"/>
                    </a:cubicBezTo>
                    <a:cubicBezTo>
                      <a:pt x="808" y="893"/>
                      <a:pt x="799" y="902"/>
                      <a:pt x="789" y="910"/>
                    </a:cubicBezTo>
                    <a:cubicBezTo>
                      <a:pt x="779" y="918"/>
                      <a:pt x="769" y="926"/>
                      <a:pt x="758" y="933"/>
                    </a:cubicBezTo>
                    <a:cubicBezTo>
                      <a:pt x="756" y="935"/>
                      <a:pt x="753" y="936"/>
                      <a:pt x="751" y="938"/>
                    </a:cubicBezTo>
                    <a:cubicBezTo>
                      <a:pt x="747" y="940"/>
                      <a:pt x="747" y="940"/>
                      <a:pt x="747" y="940"/>
                    </a:cubicBezTo>
                    <a:cubicBezTo>
                      <a:pt x="742" y="943"/>
                      <a:pt x="742" y="943"/>
                      <a:pt x="742" y="943"/>
                    </a:cubicBezTo>
                    <a:cubicBezTo>
                      <a:pt x="740" y="945"/>
                      <a:pt x="737" y="946"/>
                      <a:pt x="734" y="947"/>
                    </a:cubicBezTo>
                    <a:cubicBezTo>
                      <a:pt x="733" y="948"/>
                      <a:pt x="731" y="949"/>
                      <a:pt x="730" y="949"/>
                    </a:cubicBezTo>
                    <a:cubicBezTo>
                      <a:pt x="726" y="951"/>
                      <a:pt x="726" y="951"/>
                      <a:pt x="726" y="951"/>
                    </a:cubicBezTo>
                    <a:cubicBezTo>
                      <a:pt x="715" y="956"/>
                      <a:pt x="703" y="960"/>
                      <a:pt x="690" y="963"/>
                    </a:cubicBezTo>
                    <a:cubicBezTo>
                      <a:pt x="678" y="965"/>
                      <a:pt x="665" y="967"/>
                      <a:pt x="652" y="967"/>
                    </a:cubicBezTo>
                    <a:cubicBezTo>
                      <a:pt x="638" y="967"/>
                      <a:pt x="625" y="967"/>
                      <a:pt x="611" y="966"/>
                    </a:cubicBezTo>
                    <a:cubicBezTo>
                      <a:pt x="606" y="966"/>
                      <a:pt x="606" y="966"/>
                      <a:pt x="606" y="966"/>
                    </a:cubicBezTo>
                    <a:cubicBezTo>
                      <a:pt x="600" y="966"/>
                      <a:pt x="600" y="966"/>
                      <a:pt x="600" y="966"/>
                    </a:cubicBezTo>
                    <a:cubicBezTo>
                      <a:pt x="599" y="966"/>
                      <a:pt x="597" y="966"/>
                      <a:pt x="595" y="966"/>
                    </a:cubicBezTo>
                    <a:cubicBezTo>
                      <a:pt x="590" y="966"/>
                      <a:pt x="590" y="966"/>
                      <a:pt x="590" y="966"/>
                    </a:cubicBezTo>
                    <a:cubicBezTo>
                      <a:pt x="583" y="966"/>
                      <a:pt x="577" y="966"/>
                      <a:pt x="571" y="965"/>
                    </a:cubicBezTo>
                    <a:cubicBezTo>
                      <a:pt x="559" y="963"/>
                      <a:pt x="547" y="959"/>
                      <a:pt x="534" y="953"/>
                    </a:cubicBezTo>
                    <a:cubicBezTo>
                      <a:pt x="528" y="951"/>
                      <a:pt x="522" y="948"/>
                      <a:pt x="516" y="945"/>
                    </a:cubicBezTo>
                    <a:cubicBezTo>
                      <a:pt x="507" y="941"/>
                      <a:pt x="507" y="941"/>
                      <a:pt x="507" y="941"/>
                    </a:cubicBezTo>
                    <a:cubicBezTo>
                      <a:pt x="497" y="936"/>
                      <a:pt x="497" y="936"/>
                      <a:pt x="497" y="936"/>
                    </a:cubicBezTo>
                    <a:cubicBezTo>
                      <a:pt x="491" y="934"/>
                      <a:pt x="484" y="931"/>
                      <a:pt x="477" y="928"/>
                    </a:cubicBezTo>
                    <a:cubicBezTo>
                      <a:pt x="471" y="925"/>
                      <a:pt x="464" y="923"/>
                      <a:pt x="458" y="920"/>
                    </a:cubicBezTo>
                    <a:cubicBezTo>
                      <a:pt x="445" y="914"/>
                      <a:pt x="433" y="907"/>
                      <a:pt x="422" y="899"/>
                    </a:cubicBezTo>
                    <a:cubicBezTo>
                      <a:pt x="420" y="897"/>
                      <a:pt x="417" y="895"/>
                      <a:pt x="414" y="893"/>
                    </a:cubicBezTo>
                    <a:cubicBezTo>
                      <a:pt x="413" y="892"/>
                      <a:pt x="412" y="891"/>
                      <a:pt x="411" y="890"/>
                    </a:cubicBezTo>
                    <a:cubicBezTo>
                      <a:pt x="411" y="890"/>
                      <a:pt x="411" y="889"/>
                      <a:pt x="411" y="888"/>
                    </a:cubicBezTo>
                    <a:cubicBezTo>
                      <a:pt x="411" y="886"/>
                      <a:pt x="411" y="883"/>
                      <a:pt x="412" y="880"/>
                    </a:cubicBezTo>
                    <a:cubicBezTo>
                      <a:pt x="413" y="877"/>
                      <a:pt x="415" y="873"/>
                      <a:pt x="417" y="870"/>
                    </a:cubicBezTo>
                    <a:cubicBezTo>
                      <a:pt x="421" y="863"/>
                      <a:pt x="427" y="855"/>
                      <a:pt x="434" y="847"/>
                    </a:cubicBezTo>
                    <a:cubicBezTo>
                      <a:pt x="438" y="843"/>
                      <a:pt x="442" y="839"/>
                      <a:pt x="446" y="835"/>
                    </a:cubicBezTo>
                    <a:cubicBezTo>
                      <a:pt x="447" y="834"/>
                      <a:pt x="448" y="833"/>
                      <a:pt x="449" y="832"/>
                    </a:cubicBezTo>
                    <a:cubicBezTo>
                      <a:pt x="450" y="832"/>
                      <a:pt x="450" y="832"/>
                      <a:pt x="450" y="832"/>
                    </a:cubicBezTo>
                    <a:cubicBezTo>
                      <a:pt x="451" y="831"/>
                      <a:pt x="451" y="831"/>
                      <a:pt x="451" y="831"/>
                    </a:cubicBezTo>
                    <a:cubicBezTo>
                      <a:pt x="451" y="831"/>
                      <a:pt x="452" y="830"/>
                      <a:pt x="452" y="830"/>
                    </a:cubicBezTo>
                    <a:cubicBezTo>
                      <a:pt x="454" y="828"/>
                      <a:pt x="456" y="826"/>
                      <a:pt x="459" y="825"/>
                    </a:cubicBezTo>
                    <a:cubicBezTo>
                      <a:pt x="463" y="822"/>
                      <a:pt x="468" y="819"/>
                      <a:pt x="473" y="816"/>
                    </a:cubicBezTo>
                    <a:cubicBezTo>
                      <a:pt x="478" y="813"/>
                      <a:pt x="483" y="811"/>
                      <a:pt x="487" y="808"/>
                    </a:cubicBezTo>
                    <a:cubicBezTo>
                      <a:pt x="497" y="803"/>
                      <a:pt x="506" y="798"/>
                      <a:pt x="514" y="794"/>
                    </a:cubicBezTo>
                    <a:cubicBezTo>
                      <a:pt x="522" y="789"/>
                      <a:pt x="529" y="785"/>
                      <a:pt x="534" y="781"/>
                    </a:cubicBezTo>
                    <a:cubicBezTo>
                      <a:pt x="534" y="780"/>
                      <a:pt x="535" y="780"/>
                      <a:pt x="535" y="780"/>
                    </a:cubicBezTo>
                    <a:cubicBezTo>
                      <a:pt x="536" y="779"/>
                      <a:pt x="537" y="779"/>
                      <a:pt x="537" y="778"/>
                    </a:cubicBezTo>
                    <a:cubicBezTo>
                      <a:pt x="537" y="778"/>
                      <a:pt x="538" y="777"/>
                      <a:pt x="538" y="777"/>
                    </a:cubicBezTo>
                    <a:cubicBezTo>
                      <a:pt x="540" y="778"/>
                      <a:pt x="542" y="779"/>
                      <a:pt x="544" y="780"/>
                    </a:cubicBezTo>
                    <a:cubicBezTo>
                      <a:pt x="546" y="781"/>
                      <a:pt x="549" y="782"/>
                      <a:pt x="551" y="783"/>
                    </a:cubicBezTo>
                    <a:cubicBezTo>
                      <a:pt x="554" y="783"/>
                      <a:pt x="557" y="783"/>
                      <a:pt x="559" y="783"/>
                    </a:cubicBezTo>
                    <a:cubicBezTo>
                      <a:pt x="562" y="783"/>
                      <a:pt x="564" y="782"/>
                      <a:pt x="567" y="782"/>
                    </a:cubicBezTo>
                    <a:cubicBezTo>
                      <a:pt x="572" y="780"/>
                      <a:pt x="576" y="778"/>
                      <a:pt x="580" y="775"/>
                    </a:cubicBezTo>
                    <a:cubicBezTo>
                      <a:pt x="582" y="774"/>
                      <a:pt x="582" y="774"/>
                      <a:pt x="582" y="774"/>
                    </a:cubicBezTo>
                    <a:cubicBezTo>
                      <a:pt x="583" y="772"/>
                      <a:pt x="583" y="772"/>
                      <a:pt x="583" y="772"/>
                    </a:cubicBezTo>
                    <a:cubicBezTo>
                      <a:pt x="586" y="770"/>
                      <a:pt x="586" y="770"/>
                      <a:pt x="586" y="770"/>
                    </a:cubicBezTo>
                    <a:cubicBezTo>
                      <a:pt x="587" y="770"/>
                      <a:pt x="587" y="770"/>
                      <a:pt x="587" y="770"/>
                    </a:cubicBezTo>
                    <a:cubicBezTo>
                      <a:pt x="588" y="769"/>
                      <a:pt x="588" y="769"/>
                      <a:pt x="588" y="769"/>
                    </a:cubicBezTo>
                    <a:cubicBezTo>
                      <a:pt x="589" y="768"/>
                      <a:pt x="589" y="768"/>
                      <a:pt x="589" y="768"/>
                    </a:cubicBezTo>
                    <a:cubicBezTo>
                      <a:pt x="590" y="767"/>
                      <a:pt x="591" y="766"/>
                      <a:pt x="592" y="765"/>
                    </a:cubicBezTo>
                    <a:cubicBezTo>
                      <a:pt x="598" y="757"/>
                      <a:pt x="603" y="748"/>
                      <a:pt x="606" y="739"/>
                    </a:cubicBezTo>
                    <a:cubicBezTo>
                      <a:pt x="609" y="730"/>
                      <a:pt x="611" y="721"/>
                      <a:pt x="612" y="712"/>
                    </a:cubicBezTo>
                    <a:cubicBezTo>
                      <a:pt x="612" y="702"/>
                      <a:pt x="612" y="694"/>
                      <a:pt x="611" y="686"/>
                    </a:cubicBezTo>
                    <a:cubicBezTo>
                      <a:pt x="611" y="683"/>
                      <a:pt x="610" y="681"/>
                      <a:pt x="610" y="678"/>
                    </a:cubicBezTo>
                    <a:cubicBezTo>
                      <a:pt x="611" y="676"/>
                      <a:pt x="613" y="674"/>
                      <a:pt x="615" y="672"/>
                    </a:cubicBezTo>
                    <a:cubicBezTo>
                      <a:pt x="618" y="669"/>
                      <a:pt x="621" y="664"/>
                      <a:pt x="625" y="660"/>
                    </a:cubicBezTo>
                    <a:cubicBezTo>
                      <a:pt x="630" y="655"/>
                      <a:pt x="634" y="650"/>
                      <a:pt x="640" y="645"/>
                    </a:cubicBezTo>
                    <a:cubicBezTo>
                      <a:pt x="645" y="639"/>
                      <a:pt x="651" y="634"/>
                      <a:pt x="657" y="628"/>
                    </a:cubicBezTo>
                    <a:cubicBezTo>
                      <a:pt x="664" y="623"/>
                      <a:pt x="671" y="617"/>
                      <a:pt x="679" y="613"/>
                    </a:cubicBezTo>
                    <a:cubicBezTo>
                      <a:pt x="681" y="612"/>
                      <a:pt x="683" y="611"/>
                      <a:pt x="685" y="609"/>
                    </a:cubicBezTo>
                    <a:cubicBezTo>
                      <a:pt x="687" y="608"/>
                      <a:pt x="689" y="607"/>
                      <a:pt x="691" y="607"/>
                    </a:cubicBezTo>
                    <a:cubicBezTo>
                      <a:pt x="693" y="606"/>
                      <a:pt x="695" y="605"/>
                      <a:pt x="697" y="604"/>
                    </a:cubicBezTo>
                    <a:cubicBezTo>
                      <a:pt x="698" y="604"/>
                      <a:pt x="700" y="604"/>
                      <a:pt x="701" y="603"/>
                    </a:cubicBezTo>
                    <a:cubicBezTo>
                      <a:pt x="701" y="603"/>
                      <a:pt x="701" y="603"/>
                      <a:pt x="701" y="603"/>
                    </a:cubicBezTo>
                    <a:cubicBezTo>
                      <a:pt x="702" y="603"/>
                      <a:pt x="702" y="603"/>
                      <a:pt x="702" y="603"/>
                    </a:cubicBezTo>
                    <a:cubicBezTo>
                      <a:pt x="704" y="602"/>
                      <a:pt x="704" y="602"/>
                      <a:pt x="704" y="602"/>
                    </a:cubicBezTo>
                    <a:cubicBezTo>
                      <a:pt x="714" y="600"/>
                      <a:pt x="723" y="599"/>
                      <a:pt x="733" y="598"/>
                    </a:cubicBezTo>
                    <a:cubicBezTo>
                      <a:pt x="743" y="597"/>
                      <a:pt x="753" y="597"/>
                      <a:pt x="763" y="597"/>
                    </a:cubicBezTo>
                    <a:cubicBezTo>
                      <a:pt x="773" y="597"/>
                      <a:pt x="782" y="599"/>
                      <a:pt x="791" y="601"/>
                    </a:cubicBezTo>
                    <a:cubicBezTo>
                      <a:pt x="793" y="601"/>
                      <a:pt x="795" y="602"/>
                      <a:pt x="797" y="603"/>
                    </a:cubicBezTo>
                    <a:cubicBezTo>
                      <a:pt x="799" y="603"/>
                      <a:pt x="801" y="604"/>
                      <a:pt x="802" y="605"/>
                    </a:cubicBezTo>
                    <a:cubicBezTo>
                      <a:pt x="803" y="606"/>
                      <a:pt x="803" y="606"/>
                      <a:pt x="803" y="606"/>
                    </a:cubicBezTo>
                    <a:cubicBezTo>
                      <a:pt x="804" y="607"/>
                      <a:pt x="804" y="607"/>
                      <a:pt x="804" y="607"/>
                    </a:cubicBezTo>
                    <a:cubicBezTo>
                      <a:pt x="805" y="607"/>
                      <a:pt x="805" y="607"/>
                      <a:pt x="805" y="607"/>
                    </a:cubicBezTo>
                    <a:cubicBezTo>
                      <a:pt x="805" y="607"/>
                      <a:pt x="805" y="608"/>
                      <a:pt x="805" y="608"/>
                    </a:cubicBezTo>
                    <a:cubicBezTo>
                      <a:pt x="805" y="608"/>
                      <a:pt x="805" y="608"/>
                      <a:pt x="805" y="608"/>
                    </a:cubicBezTo>
                    <a:cubicBezTo>
                      <a:pt x="805" y="608"/>
                      <a:pt x="805" y="608"/>
                      <a:pt x="805" y="608"/>
                    </a:cubicBezTo>
                    <a:cubicBezTo>
                      <a:pt x="805" y="608"/>
                      <a:pt x="805" y="608"/>
                      <a:pt x="805" y="608"/>
                    </a:cubicBezTo>
                    <a:cubicBezTo>
                      <a:pt x="805" y="608"/>
                      <a:pt x="805" y="608"/>
                      <a:pt x="805" y="608"/>
                    </a:cubicBezTo>
                    <a:cubicBezTo>
                      <a:pt x="806" y="609"/>
                      <a:pt x="806" y="609"/>
                      <a:pt x="806" y="609"/>
                    </a:cubicBezTo>
                    <a:cubicBezTo>
                      <a:pt x="806" y="610"/>
                      <a:pt x="806" y="610"/>
                      <a:pt x="806" y="610"/>
                    </a:cubicBezTo>
                    <a:cubicBezTo>
                      <a:pt x="806" y="610"/>
                      <a:pt x="806" y="610"/>
                      <a:pt x="807" y="611"/>
                    </a:cubicBezTo>
                    <a:cubicBezTo>
                      <a:pt x="807" y="611"/>
                      <a:pt x="807" y="612"/>
                      <a:pt x="807" y="613"/>
                    </a:cubicBezTo>
                    <a:cubicBezTo>
                      <a:pt x="808" y="617"/>
                      <a:pt x="808" y="620"/>
                      <a:pt x="808" y="624"/>
                    </a:cubicBezTo>
                    <a:cubicBezTo>
                      <a:pt x="808" y="625"/>
                      <a:pt x="808" y="626"/>
                      <a:pt x="807" y="627"/>
                    </a:cubicBezTo>
                    <a:cubicBezTo>
                      <a:pt x="807" y="628"/>
                      <a:pt x="807" y="628"/>
                      <a:pt x="807" y="629"/>
                    </a:cubicBezTo>
                    <a:cubicBezTo>
                      <a:pt x="807" y="630"/>
                      <a:pt x="806" y="631"/>
                      <a:pt x="806" y="632"/>
                    </a:cubicBezTo>
                    <a:cubicBezTo>
                      <a:pt x="806" y="633"/>
                      <a:pt x="806" y="633"/>
                      <a:pt x="805" y="634"/>
                    </a:cubicBezTo>
                    <a:cubicBezTo>
                      <a:pt x="803" y="641"/>
                      <a:pt x="799" y="646"/>
                      <a:pt x="794" y="650"/>
                    </a:cubicBezTo>
                    <a:cubicBezTo>
                      <a:pt x="793" y="651"/>
                      <a:pt x="792" y="652"/>
                      <a:pt x="791" y="653"/>
                    </a:cubicBezTo>
                    <a:cubicBezTo>
                      <a:pt x="790" y="654"/>
                      <a:pt x="789" y="655"/>
                      <a:pt x="788" y="655"/>
                    </a:cubicBezTo>
                    <a:cubicBezTo>
                      <a:pt x="787" y="656"/>
                      <a:pt x="786" y="657"/>
                      <a:pt x="785" y="657"/>
                    </a:cubicBezTo>
                    <a:cubicBezTo>
                      <a:pt x="785" y="658"/>
                      <a:pt x="784" y="658"/>
                      <a:pt x="784" y="658"/>
                    </a:cubicBezTo>
                    <a:cubicBezTo>
                      <a:pt x="783" y="659"/>
                      <a:pt x="783" y="659"/>
                      <a:pt x="782" y="659"/>
                    </a:cubicBezTo>
                    <a:cubicBezTo>
                      <a:pt x="780" y="660"/>
                      <a:pt x="779" y="661"/>
                      <a:pt x="777" y="662"/>
                    </a:cubicBezTo>
                    <a:cubicBezTo>
                      <a:pt x="776" y="663"/>
                      <a:pt x="774" y="664"/>
                      <a:pt x="773" y="664"/>
                    </a:cubicBezTo>
                    <a:cubicBezTo>
                      <a:pt x="771" y="665"/>
                      <a:pt x="770" y="666"/>
                      <a:pt x="770" y="666"/>
                    </a:cubicBezTo>
                    <a:cubicBezTo>
                      <a:pt x="772" y="671"/>
                      <a:pt x="772" y="671"/>
                      <a:pt x="772" y="671"/>
                    </a:cubicBezTo>
                    <a:cubicBezTo>
                      <a:pt x="772" y="671"/>
                      <a:pt x="773" y="670"/>
                      <a:pt x="776" y="669"/>
                    </a:cubicBezTo>
                    <a:cubicBezTo>
                      <a:pt x="777" y="669"/>
                      <a:pt x="778" y="668"/>
                      <a:pt x="780" y="668"/>
                    </a:cubicBezTo>
                    <a:cubicBezTo>
                      <a:pt x="782" y="667"/>
                      <a:pt x="783" y="666"/>
                      <a:pt x="785" y="665"/>
                    </a:cubicBezTo>
                    <a:cubicBezTo>
                      <a:pt x="790" y="663"/>
                      <a:pt x="795" y="660"/>
                      <a:pt x="800" y="656"/>
                    </a:cubicBezTo>
                    <a:cubicBezTo>
                      <a:pt x="805" y="651"/>
                      <a:pt x="810" y="646"/>
                      <a:pt x="814" y="638"/>
                    </a:cubicBezTo>
                    <a:cubicBezTo>
                      <a:pt x="814" y="637"/>
                      <a:pt x="814" y="636"/>
                      <a:pt x="815" y="635"/>
                    </a:cubicBezTo>
                    <a:cubicBezTo>
                      <a:pt x="815" y="634"/>
                      <a:pt x="816" y="633"/>
                      <a:pt x="816" y="632"/>
                    </a:cubicBezTo>
                    <a:cubicBezTo>
                      <a:pt x="816" y="631"/>
                      <a:pt x="817" y="630"/>
                      <a:pt x="817" y="629"/>
                    </a:cubicBezTo>
                    <a:cubicBezTo>
                      <a:pt x="817" y="628"/>
                      <a:pt x="817" y="626"/>
                      <a:pt x="818" y="625"/>
                    </a:cubicBezTo>
                    <a:cubicBezTo>
                      <a:pt x="818" y="621"/>
                      <a:pt x="818" y="616"/>
                      <a:pt x="817" y="611"/>
                    </a:cubicBezTo>
                    <a:cubicBezTo>
                      <a:pt x="817" y="611"/>
                      <a:pt x="818" y="611"/>
                      <a:pt x="818" y="611"/>
                    </a:cubicBezTo>
                    <a:cubicBezTo>
                      <a:pt x="818" y="610"/>
                      <a:pt x="819" y="610"/>
                      <a:pt x="819" y="609"/>
                    </a:cubicBezTo>
                    <a:cubicBezTo>
                      <a:pt x="822" y="607"/>
                      <a:pt x="825" y="604"/>
                      <a:pt x="828" y="599"/>
                    </a:cubicBezTo>
                    <a:cubicBezTo>
                      <a:pt x="831" y="595"/>
                      <a:pt x="835" y="590"/>
                      <a:pt x="839" y="584"/>
                    </a:cubicBezTo>
                    <a:cubicBezTo>
                      <a:pt x="843" y="578"/>
                      <a:pt x="847" y="571"/>
                      <a:pt x="852" y="564"/>
                    </a:cubicBezTo>
                    <a:cubicBezTo>
                      <a:pt x="855" y="561"/>
                      <a:pt x="857" y="557"/>
                      <a:pt x="860" y="554"/>
                    </a:cubicBezTo>
                    <a:cubicBezTo>
                      <a:pt x="862" y="553"/>
                      <a:pt x="863" y="551"/>
                      <a:pt x="865" y="550"/>
                    </a:cubicBezTo>
                    <a:cubicBezTo>
                      <a:pt x="866" y="549"/>
                      <a:pt x="866" y="549"/>
                      <a:pt x="867" y="548"/>
                    </a:cubicBezTo>
                    <a:cubicBezTo>
                      <a:pt x="867" y="548"/>
                      <a:pt x="868" y="548"/>
                      <a:pt x="868" y="548"/>
                    </a:cubicBezTo>
                    <a:cubicBezTo>
                      <a:pt x="868" y="548"/>
                      <a:pt x="868" y="548"/>
                      <a:pt x="869" y="548"/>
                    </a:cubicBezTo>
                    <a:cubicBezTo>
                      <a:pt x="869" y="548"/>
                      <a:pt x="869" y="548"/>
                      <a:pt x="869" y="548"/>
                    </a:cubicBezTo>
                    <a:cubicBezTo>
                      <a:pt x="879" y="545"/>
                      <a:pt x="889" y="541"/>
                      <a:pt x="900" y="538"/>
                    </a:cubicBezTo>
                    <a:cubicBezTo>
                      <a:pt x="910" y="534"/>
                      <a:pt x="921" y="531"/>
                      <a:pt x="932" y="528"/>
                    </a:cubicBezTo>
                    <a:cubicBezTo>
                      <a:pt x="943" y="524"/>
                      <a:pt x="954" y="521"/>
                      <a:pt x="966" y="517"/>
                    </a:cubicBezTo>
                    <a:cubicBezTo>
                      <a:pt x="977" y="514"/>
                      <a:pt x="988" y="511"/>
                      <a:pt x="999" y="508"/>
                    </a:cubicBezTo>
                    <a:cubicBezTo>
                      <a:pt x="1002" y="508"/>
                      <a:pt x="1005" y="507"/>
                      <a:pt x="1007" y="507"/>
                    </a:cubicBezTo>
                    <a:cubicBezTo>
                      <a:pt x="1008" y="507"/>
                      <a:pt x="1008" y="507"/>
                      <a:pt x="1008" y="507"/>
                    </a:cubicBezTo>
                    <a:cubicBezTo>
                      <a:pt x="1009" y="507"/>
                      <a:pt x="1009" y="507"/>
                      <a:pt x="1009" y="507"/>
                    </a:cubicBezTo>
                    <a:cubicBezTo>
                      <a:pt x="1011" y="507"/>
                      <a:pt x="1011" y="507"/>
                      <a:pt x="1011" y="507"/>
                    </a:cubicBezTo>
                    <a:cubicBezTo>
                      <a:pt x="1013" y="507"/>
                      <a:pt x="1014" y="507"/>
                      <a:pt x="1015" y="507"/>
                    </a:cubicBezTo>
                    <a:cubicBezTo>
                      <a:pt x="1021" y="507"/>
                      <a:pt x="1027" y="507"/>
                      <a:pt x="1032" y="507"/>
                    </a:cubicBezTo>
                    <a:cubicBezTo>
                      <a:pt x="1043" y="507"/>
                      <a:pt x="1054" y="506"/>
                      <a:pt x="1064" y="504"/>
                    </a:cubicBezTo>
                    <a:cubicBezTo>
                      <a:pt x="1070" y="503"/>
                      <a:pt x="1075" y="502"/>
                      <a:pt x="1079" y="499"/>
                    </a:cubicBezTo>
                    <a:cubicBezTo>
                      <a:pt x="1083" y="497"/>
                      <a:pt x="1088" y="495"/>
                      <a:pt x="1091" y="493"/>
                    </a:cubicBezTo>
                    <a:cubicBezTo>
                      <a:pt x="1095" y="491"/>
                      <a:pt x="1099" y="489"/>
                      <a:pt x="1103" y="487"/>
                    </a:cubicBezTo>
                    <a:cubicBezTo>
                      <a:pt x="1106" y="485"/>
                      <a:pt x="1110" y="483"/>
                      <a:pt x="1113" y="482"/>
                    </a:cubicBezTo>
                    <a:cubicBezTo>
                      <a:pt x="1116" y="480"/>
                      <a:pt x="1119" y="478"/>
                      <a:pt x="1122" y="477"/>
                    </a:cubicBezTo>
                    <a:cubicBezTo>
                      <a:pt x="1124" y="476"/>
                      <a:pt x="1127" y="474"/>
                      <a:pt x="1129" y="473"/>
                    </a:cubicBezTo>
                    <a:cubicBezTo>
                      <a:pt x="1132" y="472"/>
                      <a:pt x="1135" y="470"/>
                      <a:pt x="1137" y="469"/>
                    </a:cubicBezTo>
                    <a:cubicBezTo>
                      <a:pt x="1138" y="471"/>
                      <a:pt x="1138" y="472"/>
                      <a:pt x="1138" y="473"/>
                    </a:cubicBezTo>
                    <a:cubicBezTo>
                      <a:pt x="1141" y="484"/>
                      <a:pt x="1147" y="494"/>
                      <a:pt x="1153" y="503"/>
                    </a:cubicBezTo>
                    <a:cubicBezTo>
                      <a:pt x="1159" y="513"/>
                      <a:pt x="1166" y="521"/>
                      <a:pt x="1173" y="529"/>
                    </a:cubicBezTo>
                    <a:cubicBezTo>
                      <a:pt x="1181" y="537"/>
                      <a:pt x="1189" y="545"/>
                      <a:pt x="1197" y="552"/>
                    </a:cubicBezTo>
                    <a:cubicBezTo>
                      <a:pt x="1201" y="554"/>
                      <a:pt x="1201" y="554"/>
                      <a:pt x="1201" y="554"/>
                    </a:cubicBezTo>
                    <a:cubicBezTo>
                      <a:pt x="1202" y="555"/>
                      <a:pt x="1202" y="555"/>
                      <a:pt x="1202" y="555"/>
                    </a:cubicBezTo>
                    <a:cubicBezTo>
                      <a:pt x="1203" y="556"/>
                      <a:pt x="1203" y="556"/>
                      <a:pt x="1203" y="556"/>
                    </a:cubicBezTo>
                    <a:cubicBezTo>
                      <a:pt x="1203" y="556"/>
                      <a:pt x="1203" y="556"/>
                      <a:pt x="1203" y="556"/>
                    </a:cubicBezTo>
                    <a:cubicBezTo>
                      <a:pt x="1204" y="557"/>
                      <a:pt x="1204" y="557"/>
                      <a:pt x="1204" y="557"/>
                    </a:cubicBezTo>
                    <a:cubicBezTo>
                      <a:pt x="1205" y="557"/>
                      <a:pt x="1206" y="558"/>
                      <a:pt x="1206" y="559"/>
                    </a:cubicBezTo>
                    <a:cubicBezTo>
                      <a:pt x="1208" y="560"/>
                      <a:pt x="1208" y="560"/>
                      <a:pt x="1208" y="560"/>
                    </a:cubicBezTo>
                    <a:cubicBezTo>
                      <a:pt x="1209" y="561"/>
                      <a:pt x="1209" y="561"/>
                      <a:pt x="1209" y="561"/>
                    </a:cubicBezTo>
                    <a:cubicBezTo>
                      <a:pt x="1212" y="565"/>
                      <a:pt x="1214" y="570"/>
                      <a:pt x="1216" y="574"/>
                    </a:cubicBezTo>
                    <a:cubicBezTo>
                      <a:pt x="1221" y="584"/>
                      <a:pt x="1225" y="594"/>
                      <a:pt x="1228" y="604"/>
                    </a:cubicBezTo>
                    <a:cubicBezTo>
                      <a:pt x="1230" y="608"/>
                      <a:pt x="1231" y="611"/>
                      <a:pt x="1232" y="615"/>
                    </a:cubicBezTo>
                    <a:cubicBezTo>
                      <a:pt x="1230" y="616"/>
                      <a:pt x="1226" y="617"/>
                      <a:pt x="1221" y="617"/>
                    </a:cubicBezTo>
                    <a:cubicBezTo>
                      <a:pt x="1217" y="618"/>
                      <a:pt x="1213" y="618"/>
                      <a:pt x="1208" y="619"/>
                    </a:cubicBezTo>
                    <a:cubicBezTo>
                      <a:pt x="1206" y="619"/>
                      <a:pt x="1203" y="620"/>
                      <a:pt x="1200" y="620"/>
                    </a:cubicBezTo>
                    <a:cubicBezTo>
                      <a:pt x="1198" y="620"/>
                      <a:pt x="1195" y="621"/>
                      <a:pt x="1192" y="622"/>
                    </a:cubicBezTo>
                    <a:cubicBezTo>
                      <a:pt x="1191" y="623"/>
                      <a:pt x="1190" y="623"/>
                      <a:pt x="1189" y="624"/>
                    </a:cubicBezTo>
                    <a:cubicBezTo>
                      <a:pt x="1189" y="624"/>
                      <a:pt x="1188" y="624"/>
                      <a:pt x="1188" y="624"/>
                    </a:cubicBezTo>
                    <a:cubicBezTo>
                      <a:pt x="1187" y="625"/>
                      <a:pt x="1187" y="625"/>
                      <a:pt x="1187" y="625"/>
                    </a:cubicBezTo>
                    <a:cubicBezTo>
                      <a:pt x="1187" y="625"/>
                      <a:pt x="1187" y="625"/>
                      <a:pt x="1187" y="625"/>
                    </a:cubicBezTo>
                    <a:cubicBezTo>
                      <a:pt x="1187" y="625"/>
                      <a:pt x="1187" y="625"/>
                      <a:pt x="1187" y="625"/>
                    </a:cubicBezTo>
                    <a:cubicBezTo>
                      <a:pt x="1186" y="625"/>
                      <a:pt x="1186" y="625"/>
                      <a:pt x="1186" y="625"/>
                    </a:cubicBezTo>
                    <a:cubicBezTo>
                      <a:pt x="1186" y="626"/>
                      <a:pt x="1185" y="626"/>
                      <a:pt x="1185" y="627"/>
                    </a:cubicBezTo>
                    <a:cubicBezTo>
                      <a:pt x="1184" y="627"/>
                      <a:pt x="1184" y="628"/>
                      <a:pt x="1183" y="628"/>
                    </a:cubicBezTo>
                    <a:cubicBezTo>
                      <a:pt x="1181" y="630"/>
                      <a:pt x="1179" y="632"/>
                      <a:pt x="1177" y="634"/>
                    </a:cubicBezTo>
                    <a:cubicBezTo>
                      <a:pt x="1175" y="636"/>
                      <a:pt x="1173" y="639"/>
                      <a:pt x="1170" y="641"/>
                    </a:cubicBezTo>
                    <a:cubicBezTo>
                      <a:pt x="1168" y="643"/>
                      <a:pt x="1166" y="645"/>
                      <a:pt x="1163" y="647"/>
                    </a:cubicBezTo>
                    <a:cubicBezTo>
                      <a:pt x="1161" y="648"/>
                      <a:pt x="1159" y="650"/>
                      <a:pt x="1156" y="651"/>
                    </a:cubicBezTo>
                    <a:cubicBezTo>
                      <a:pt x="1155" y="652"/>
                      <a:pt x="1154" y="653"/>
                      <a:pt x="1153" y="653"/>
                    </a:cubicBezTo>
                    <a:cubicBezTo>
                      <a:pt x="1153" y="653"/>
                      <a:pt x="1152" y="653"/>
                      <a:pt x="1152" y="653"/>
                    </a:cubicBezTo>
                    <a:cubicBezTo>
                      <a:pt x="1152" y="653"/>
                      <a:pt x="1152" y="653"/>
                      <a:pt x="1152" y="653"/>
                    </a:cubicBezTo>
                    <a:cubicBezTo>
                      <a:pt x="1152" y="653"/>
                      <a:pt x="1152" y="653"/>
                      <a:pt x="1152" y="653"/>
                    </a:cubicBezTo>
                    <a:cubicBezTo>
                      <a:pt x="1152" y="653"/>
                      <a:pt x="1152" y="653"/>
                      <a:pt x="1152" y="653"/>
                    </a:cubicBezTo>
                    <a:cubicBezTo>
                      <a:pt x="1151" y="652"/>
                      <a:pt x="1151" y="652"/>
                      <a:pt x="1151" y="652"/>
                    </a:cubicBezTo>
                    <a:cubicBezTo>
                      <a:pt x="1145" y="648"/>
                      <a:pt x="1140" y="644"/>
                      <a:pt x="1134" y="639"/>
                    </a:cubicBezTo>
                    <a:cubicBezTo>
                      <a:pt x="1128" y="635"/>
                      <a:pt x="1122" y="630"/>
                      <a:pt x="1115" y="626"/>
                    </a:cubicBezTo>
                    <a:cubicBezTo>
                      <a:pt x="1109" y="622"/>
                      <a:pt x="1102" y="617"/>
                      <a:pt x="1095" y="613"/>
                    </a:cubicBezTo>
                    <a:cubicBezTo>
                      <a:pt x="1093" y="612"/>
                      <a:pt x="1091" y="611"/>
                      <a:pt x="1089" y="610"/>
                    </a:cubicBezTo>
                    <a:cubicBezTo>
                      <a:pt x="1087" y="609"/>
                      <a:pt x="1085" y="608"/>
                      <a:pt x="1082" y="608"/>
                    </a:cubicBezTo>
                    <a:cubicBezTo>
                      <a:pt x="1081" y="608"/>
                      <a:pt x="1081" y="607"/>
                      <a:pt x="1080" y="607"/>
                    </a:cubicBezTo>
                    <a:cubicBezTo>
                      <a:pt x="1079" y="607"/>
                      <a:pt x="1079" y="607"/>
                      <a:pt x="1079" y="607"/>
                    </a:cubicBezTo>
                    <a:cubicBezTo>
                      <a:pt x="1078" y="607"/>
                      <a:pt x="1078" y="607"/>
                      <a:pt x="1078" y="607"/>
                    </a:cubicBezTo>
                    <a:cubicBezTo>
                      <a:pt x="1078" y="607"/>
                      <a:pt x="1078" y="607"/>
                      <a:pt x="1078" y="607"/>
                    </a:cubicBezTo>
                    <a:cubicBezTo>
                      <a:pt x="1078" y="607"/>
                      <a:pt x="1078" y="607"/>
                      <a:pt x="1078" y="607"/>
                    </a:cubicBezTo>
                    <a:cubicBezTo>
                      <a:pt x="1077" y="607"/>
                      <a:pt x="1076" y="607"/>
                      <a:pt x="1075" y="607"/>
                    </a:cubicBezTo>
                    <a:cubicBezTo>
                      <a:pt x="1073" y="607"/>
                      <a:pt x="1071" y="606"/>
                      <a:pt x="1069" y="606"/>
                    </a:cubicBezTo>
                    <a:cubicBezTo>
                      <a:pt x="1061" y="604"/>
                      <a:pt x="1053" y="603"/>
                      <a:pt x="1044" y="602"/>
                    </a:cubicBezTo>
                    <a:cubicBezTo>
                      <a:pt x="1036" y="601"/>
                      <a:pt x="1027" y="600"/>
                      <a:pt x="1018" y="600"/>
                    </a:cubicBezTo>
                    <a:cubicBezTo>
                      <a:pt x="1009" y="600"/>
                      <a:pt x="999" y="601"/>
                      <a:pt x="989" y="606"/>
                    </a:cubicBezTo>
                    <a:cubicBezTo>
                      <a:pt x="987" y="607"/>
                      <a:pt x="984" y="609"/>
                      <a:pt x="982" y="610"/>
                    </a:cubicBezTo>
                    <a:cubicBezTo>
                      <a:pt x="981" y="611"/>
                      <a:pt x="980" y="612"/>
                      <a:pt x="979" y="613"/>
                    </a:cubicBezTo>
                    <a:cubicBezTo>
                      <a:pt x="978" y="614"/>
                      <a:pt x="978" y="614"/>
                      <a:pt x="978" y="614"/>
                    </a:cubicBezTo>
                    <a:cubicBezTo>
                      <a:pt x="978" y="614"/>
                      <a:pt x="978" y="614"/>
                      <a:pt x="978" y="614"/>
                    </a:cubicBezTo>
                    <a:cubicBezTo>
                      <a:pt x="978" y="615"/>
                      <a:pt x="978" y="615"/>
                      <a:pt x="978" y="615"/>
                    </a:cubicBezTo>
                    <a:cubicBezTo>
                      <a:pt x="978" y="615"/>
                      <a:pt x="977" y="615"/>
                      <a:pt x="977" y="615"/>
                    </a:cubicBezTo>
                    <a:cubicBezTo>
                      <a:pt x="976" y="616"/>
                      <a:pt x="976" y="616"/>
                      <a:pt x="976" y="616"/>
                    </a:cubicBezTo>
                    <a:cubicBezTo>
                      <a:pt x="976" y="617"/>
                      <a:pt x="975" y="618"/>
                      <a:pt x="974" y="619"/>
                    </a:cubicBezTo>
                    <a:cubicBezTo>
                      <a:pt x="973" y="621"/>
                      <a:pt x="972" y="622"/>
                      <a:pt x="972" y="623"/>
                    </a:cubicBezTo>
                    <a:cubicBezTo>
                      <a:pt x="970" y="625"/>
                      <a:pt x="969" y="627"/>
                      <a:pt x="968" y="630"/>
                    </a:cubicBezTo>
                    <a:cubicBezTo>
                      <a:pt x="967" y="632"/>
                      <a:pt x="966" y="635"/>
                      <a:pt x="966" y="637"/>
                    </a:cubicBezTo>
                    <a:cubicBezTo>
                      <a:pt x="965" y="639"/>
                      <a:pt x="965" y="642"/>
                      <a:pt x="965" y="644"/>
                    </a:cubicBezTo>
                    <a:cubicBezTo>
                      <a:pt x="964" y="649"/>
                      <a:pt x="964" y="653"/>
                      <a:pt x="963" y="657"/>
                    </a:cubicBezTo>
                    <a:cubicBezTo>
                      <a:pt x="963" y="661"/>
                      <a:pt x="962" y="664"/>
                      <a:pt x="961" y="667"/>
                    </a:cubicBezTo>
                    <a:cubicBezTo>
                      <a:pt x="960" y="670"/>
                      <a:pt x="959" y="673"/>
                      <a:pt x="956" y="675"/>
                    </a:cubicBezTo>
                    <a:cubicBezTo>
                      <a:pt x="956" y="676"/>
                      <a:pt x="955" y="676"/>
                      <a:pt x="955" y="677"/>
                    </a:cubicBezTo>
                    <a:cubicBezTo>
                      <a:pt x="954" y="678"/>
                      <a:pt x="953" y="678"/>
                      <a:pt x="953" y="679"/>
                    </a:cubicBezTo>
                    <a:cubicBezTo>
                      <a:pt x="951" y="679"/>
                      <a:pt x="951" y="679"/>
                      <a:pt x="951" y="679"/>
                    </a:cubicBezTo>
                    <a:cubicBezTo>
                      <a:pt x="951" y="680"/>
                      <a:pt x="951" y="680"/>
                      <a:pt x="951" y="680"/>
                    </a:cubicBezTo>
                    <a:cubicBezTo>
                      <a:pt x="951" y="680"/>
                      <a:pt x="951" y="680"/>
                      <a:pt x="951" y="680"/>
                    </a:cubicBezTo>
                    <a:cubicBezTo>
                      <a:pt x="951" y="680"/>
                      <a:pt x="951" y="680"/>
                      <a:pt x="951" y="680"/>
                    </a:cubicBezTo>
                    <a:cubicBezTo>
                      <a:pt x="950" y="680"/>
                      <a:pt x="950" y="680"/>
                      <a:pt x="950" y="680"/>
                    </a:cubicBezTo>
                    <a:cubicBezTo>
                      <a:pt x="950" y="681"/>
                      <a:pt x="949" y="681"/>
                      <a:pt x="948" y="682"/>
                    </a:cubicBezTo>
                    <a:cubicBezTo>
                      <a:pt x="945" y="684"/>
                      <a:pt x="941" y="686"/>
                      <a:pt x="938" y="687"/>
                    </a:cubicBezTo>
                    <a:cubicBezTo>
                      <a:pt x="923" y="694"/>
                      <a:pt x="908" y="699"/>
                      <a:pt x="895" y="705"/>
                    </a:cubicBezTo>
                    <a:cubicBezTo>
                      <a:pt x="888" y="708"/>
                      <a:pt x="881" y="711"/>
                      <a:pt x="875" y="715"/>
                    </a:cubicBezTo>
                    <a:cubicBezTo>
                      <a:pt x="872" y="717"/>
                      <a:pt x="869" y="719"/>
                      <a:pt x="867" y="722"/>
                    </a:cubicBezTo>
                    <a:cubicBezTo>
                      <a:pt x="865" y="724"/>
                      <a:pt x="864" y="726"/>
                      <a:pt x="863" y="729"/>
                    </a:cubicBezTo>
                    <a:cubicBezTo>
                      <a:pt x="863" y="729"/>
                      <a:pt x="862" y="729"/>
                      <a:pt x="862" y="729"/>
                    </a:cubicBezTo>
                    <a:cubicBezTo>
                      <a:pt x="861" y="729"/>
                      <a:pt x="860" y="730"/>
                      <a:pt x="860" y="730"/>
                    </a:cubicBezTo>
                    <a:cubicBezTo>
                      <a:pt x="859" y="730"/>
                      <a:pt x="858" y="731"/>
                      <a:pt x="857" y="731"/>
                    </a:cubicBezTo>
                    <a:cubicBezTo>
                      <a:pt x="856" y="732"/>
                      <a:pt x="855" y="733"/>
                      <a:pt x="854" y="733"/>
                    </a:cubicBezTo>
                    <a:cubicBezTo>
                      <a:pt x="852" y="734"/>
                      <a:pt x="851" y="735"/>
                      <a:pt x="850" y="736"/>
                    </a:cubicBezTo>
                    <a:cubicBezTo>
                      <a:pt x="848" y="738"/>
                      <a:pt x="845" y="740"/>
                      <a:pt x="842" y="743"/>
                    </a:cubicBezTo>
                    <a:cubicBezTo>
                      <a:pt x="840" y="746"/>
                      <a:pt x="837" y="749"/>
                      <a:pt x="834" y="752"/>
                    </a:cubicBezTo>
                    <a:cubicBezTo>
                      <a:pt x="832" y="755"/>
                      <a:pt x="829" y="758"/>
                      <a:pt x="826" y="762"/>
                    </a:cubicBezTo>
                    <a:cubicBezTo>
                      <a:pt x="823" y="765"/>
                      <a:pt x="820" y="769"/>
                      <a:pt x="817" y="772"/>
                    </a:cubicBezTo>
                    <a:cubicBezTo>
                      <a:pt x="814" y="776"/>
                      <a:pt x="811" y="779"/>
                      <a:pt x="808" y="783"/>
                    </a:cubicBezTo>
                    <a:cubicBezTo>
                      <a:pt x="805" y="786"/>
                      <a:pt x="801" y="790"/>
                      <a:pt x="798" y="793"/>
                    </a:cubicBezTo>
                    <a:cubicBezTo>
                      <a:pt x="794" y="796"/>
                      <a:pt x="791" y="799"/>
                      <a:pt x="787" y="801"/>
                    </a:cubicBezTo>
                    <a:cubicBezTo>
                      <a:pt x="785" y="803"/>
                      <a:pt x="784" y="804"/>
                      <a:pt x="782" y="805"/>
                    </a:cubicBezTo>
                    <a:cubicBezTo>
                      <a:pt x="781" y="805"/>
                      <a:pt x="780" y="806"/>
                      <a:pt x="779" y="806"/>
                    </a:cubicBezTo>
                    <a:cubicBezTo>
                      <a:pt x="778" y="807"/>
                      <a:pt x="777" y="807"/>
                      <a:pt x="776" y="808"/>
                    </a:cubicBezTo>
                    <a:cubicBezTo>
                      <a:pt x="775" y="809"/>
                      <a:pt x="773" y="809"/>
                      <a:pt x="771" y="810"/>
                    </a:cubicBezTo>
                    <a:cubicBezTo>
                      <a:pt x="770" y="810"/>
                      <a:pt x="769" y="811"/>
                      <a:pt x="768" y="811"/>
                    </a:cubicBezTo>
                    <a:cubicBezTo>
                      <a:pt x="768" y="811"/>
                      <a:pt x="767" y="812"/>
                      <a:pt x="766" y="812"/>
                    </a:cubicBezTo>
                    <a:cubicBezTo>
                      <a:pt x="765" y="812"/>
                      <a:pt x="764" y="812"/>
                      <a:pt x="763" y="812"/>
                    </a:cubicBezTo>
                    <a:cubicBezTo>
                      <a:pt x="763" y="813"/>
                      <a:pt x="762" y="813"/>
                      <a:pt x="761" y="813"/>
                    </a:cubicBezTo>
                    <a:cubicBezTo>
                      <a:pt x="760" y="813"/>
                      <a:pt x="759" y="813"/>
                      <a:pt x="759" y="813"/>
                    </a:cubicBezTo>
                    <a:cubicBezTo>
                      <a:pt x="758" y="814"/>
                      <a:pt x="757" y="814"/>
                      <a:pt x="757" y="814"/>
                    </a:cubicBezTo>
                    <a:cubicBezTo>
                      <a:pt x="755" y="814"/>
                      <a:pt x="754" y="814"/>
                      <a:pt x="753" y="814"/>
                    </a:cubicBezTo>
                    <a:cubicBezTo>
                      <a:pt x="753" y="814"/>
                      <a:pt x="753" y="814"/>
                      <a:pt x="753" y="814"/>
                    </a:cubicBezTo>
                    <a:cubicBezTo>
                      <a:pt x="753" y="813"/>
                      <a:pt x="753" y="813"/>
                      <a:pt x="753" y="813"/>
                    </a:cubicBezTo>
                    <a:cubicBezTo>
                      <a:pt x="753" y="812"/>
                      <a:pt x="753" y="812"/>
                      <a:pt x="753" y="812"/>
                    </a:cubicBezTo>
                    <a:cubicBezTo>
                      <a:pt x="753" y="812"/>
                      <a:pt x="754" y="812"/>
                      <a:pt x="754" y="812"/>
                    </a:cubicBezTo>
                    <a:cubicBezTo>
                      <a:pt x="754" y="812"/>
                      <a:pt x="754" y="812"/>
                      <a:pt x="754" y="812"/>
                    </a:cubicBezTo>
                    <a:cubicBezTo>
                      <a:pt x="754" y="812"/>
                      <a:pt x="754" y="812"/>
                      <a:pt x="754" y="812"/>
                    </a:cubicBezTo>
                    <a:cubicBezTo>
                      <a:pt x="754" y="811"/>
                      <a:pt x="754" y="810"/>
                      <a:pt x="755" y="809"/>
                    </a:cubicBezTo>
                    <a:cubicBezTo>
                      <a:pt x="755" y="808"/>
                      <a:pt x="756" y="806"/>
                      <a:pt x="756" y="804"/>
                    </a:cubicBezTo>
                    <a:cubicBezTo>
                      <a:pt x="756" y="803"/>
                      <a:pt x="756" y="801"/>
                      <a:pt x="756" y="799"/>
                    </a:cubicBezTo>
                    <a:cubicBezTo>
                      <a:pt x="755" y="797"/>
                      <a:pt x="755" y="795"/>
                      <a:pt x="754" y="794"/>
                    </a:cubicBezTo>
                    <a:cubicBezTo>
                      <a:pt x="752" y="790"/>
                      <a:pt x="750" y="788"/>
                      <a:pt x="748" y="786"/>
                    </a:cubicBezTo>
                    <a:cubicBezTo>
                      <a:pt x="743" y="782"/>
                      <a:pt x="738" y="781"/>
                      <a:pt x="734" y="779"/>
                    </a:cubicBezTo>
                    <a:cubicBezTo>
                      <a:pt x="725" y="776"/>
                      <a:pt x="716" y="775"/>
                      <a:pt x="708" y="774"/>
                    </a:cubicBezTo>
                    <a:cubicBezTo>
                      <a:pt x="701" y="774"/>
                      <a:pt x="694" y="774"/>
                      <a:pt x="687" y="774"/>
                    </a:cubicBezTo>
                    <a:cubicBezTo>
                      <a:pt x="681" y="774"/>
                      <a:pt x="676" y="774"/>
                      <a:pt x="671" y="775"/>
                    </a:cubicBezTo>
                    <a:cubicBezTo>
                      <a:pt x="667" y="775"/>
                      <a:pt x="664" y="775"/>
                      <a:pt x="661" y="776"/>
                    </a:cubicBezTo>
                    <a:cubicBezTo>
                      <a:pt x="659" y="776"/>
                      <a:pt x="658" y="776"/>
                      <a:pt x="658" y="776"/>
                    </a:cubicBezTo>
                    <a:cubicBezTo>
                      <a:pt x="658" y="776"/>
                      <a:pt x="658" y="776"/>
                      <a:pt x="658" y="776"/>
                    </a:cubicBezTo>
                    <a:cubicBezTo>
                      <a:pt x="656" y="776"/>
                      <a:pt x="655" y="777"/>
                      <a:pt x="655" y="779"/>
                    </a:cubicBezTo>
                    <a:cubicBezTo>
                      <a:pt x="655" y="780"/>
                      <a:pt x="656" y="781"/>
                      <a:pt x="658" y="781"/>
                    </a:cubicBezTo>
                    <a:cubicBezTo>
                      <a:pt x="658" y="781"/>
                      <a:pt x="659" y="781"/>
                      <a:pt x="661" y="782"/>
                    </a:cubicBezTo>
                    <a:cubicBezTo>
                      <a:pt x="664" y="782"/>
                      <a:pt x="667" y="782"/>
                      <a:pt x="671" y="782"/>
                    </a:cubicBezTo>
                    <a:cubicBezTo>
                      <a:pt x="676" y="783"/>
                      <a:pt x="681" y="783"/>
                      <a:pt x="687" y="784"/>
                    </a:cubicBezTo>
                    <a:cubicBezTo>
                      <a:pt x="693" y="785"/>
                      <a:pt x="700" y="785"/>
                      <a:pt x="707" y="787"/>
                    </a:cubicBezTo>
                    <a:cubicBezTo>
                      <a:pt x="710" y="787"/>
                      <a:pt x="714" y="788"/>
                      <a:pt x="718" y="789"/>
                    </a:cubicBezTo>
                    <a:cubicBezTo>
                      <a:pt x="722" y="790"/>
                      <a:pt x="725" y="791"/>
                      <a:pt x="729" y="792"/>
                    </a:cubicBezTo>
                    <a:cubicBezTo>
                      <a:pt x="733" y="793"/>
                      <a:pt x="736" y="795"/>
                      <a:pt x="739" y="797"/>
                    </a:cubicBezTo>
                    <a:cubicBezTo>
                      <a:pt x="740" y="798"/>
                      <a:pt x="741" y="799"/>
                      <a:pt x="741" y="800"/>
                    </a:cubicBezTo>
                    <a:cubicBezTo>
                      <a:pt x="741" y="801"/>
                      <a:pt x="742" y="802"/>
                      <a:pt x="741" y="803"/>
                    </a:cubicBezTo>
                    <a:cubicBezTo>
                      <a:pt x="741" y="803"/>
                      <a:pt x="741" y="804"/>
                      <a:pt x="741" y="805"/>
                    </a:cubicBezTo>
                    <a:cubicBezTo>
                      <a:pt x="741" y="805"/>
                      <a:pt x="741" y="805"/>
                      <a:pt x="740" y="806"/>
                    </a:cubicBezTo>
                    <a:cubicBezTo>
                      <a:pt x="740" y="806"/>
                      <a:pt x="740" y="806"/>
                      <a:pt x="740" y="806"/>
                    </a:cubicBezTo>
                    <a:cubicBezTo>
                      <a:pt x="740" y="806"/>
                      <a:pt x="740" y="806"/>
                      <a:pt x="740" y="806"/>
                    </a:cubicBezTo>
                    <a:cubicBezTo>
                      <a:pt x="740" y="806"/>
                      <a:pt x="740" y="806"/>
                      <a:pt x="740" y="806"/>
                    </a:cubicBezTo>
                    <a:cubicBezTo>
                      <a:pt x="740" y="806"/>
                      <a:pt x="740" y="806"/>
                      <a:pt x="740" y="806"/>
                    </a:cubicBezTo>
                    <a:cubicBezTo>
                      <a:pt x="740" y="807"/>
                      <a:pt x="740" y="807"/>
                      <a:pt x="740" y="807"/>
                    </a:cubicBezTo>
                    <a:cubicBezTo>
                      <a:pt x="739" y="808"/>
                      <a:pt x="739" y="809"/>
                      <a:pt x="738" y="810"/>
                    </a:cubicBezTo>
                    <a:cubicBezTo>
                      <a:pt x="738" y="811"/>
                      <a:pt x="737" y="812"/>
                      <a:pt x="737" y="813"/>
                    </a:cubicBezTo>
                    <a:cubicBezTo>
                      <a:pt x="734" y="816"/>
                      <a:pt x="732" y="820"/>
                      <a:pt x="728" y="823"/>
                    </a:cubicBezTo>
                    <a:cubicBezTo>
                      <a:pt x="722" y="830"/>
                      <a:pt x="715" y="836"/>
                      <a:pt x="707" y="842"/>
                    </a:cubicBezTo>
                    <a:cubicBezTo>
                      <a:pt x="699" y="848"/>
                      <a:pt x="691" y="853"/>
                      <a:pt x="683" y="858"/>
                    </a:cubicBezTo>
                    <a:cubicBezTo>
                      <a:pt x="674" y="862"/>
                      <a:pt x="666" y="867"/>
                      <a:pt x="657" y="870"/>
                    </a:cubicBezTo>
                    <a:cubicBezTo>
                      <a:pt x="653" y="872"/>
                      <a:pt x="649" y="873"/>
                      <a:pt x="646" y="874"/>
                    </a:cubicBezTo>
                    <a:cubicBezTo>
                      <a:pt x="641" y="875"/>
                      <a:pt x="637" y="875"/>
                      <a:pt x="632" y="876"/>
                    </a:cubicBezTo>
                    <a:cubicBezTo>
                      <a:pt x="624" y="878"/>
                      <a:pt x="616" y="879"/>
                      <a:pt x="609" y="881"/>
                    </a:cubicBezTo>
                    <a:cubicBezTo>
                      <a:pt x="601" y="882"/>
                      <a:pt x="594" y="883"/>
                      <a:pt x="588" y="884"/>
                    </a:cubicBezTo>
                    <a:cubicBezTo>
                      <a:pt x="582" y="886"/>
                      <a:pt x="577" y="887"/>
                      <a:pt x="573" y="888"/>
                    </a:cubicBezTo>
                    <a:cubicBezTo>
                      <a:pt x="564" y="889"/>
                      <a:pt x="559" y="890"/>
                      <a:pt x="559" y="890"/>
                    </a:cubicBezTo>
                    <a:cubicBezTo>
                      <a:pt x="559" y="890"/>
                      <a:pt x="559" y="890"/>
                      <a:pt x="559" y="890"/>
                    </a:cubicBezTo>
                    <a:cubicBezTo>
                      <a:pt x="558" y="891"/>
                      <a:pt x="557" y="892"/>
                      <a:pt x="557" y="893"/>
                    </a:cubicBezTo>
                    <a:cubicBezTo>
                      <a:pt x="557" y="895"/>
                      <a:pt x="559" y="896"/>
                      <a:pt x="560" y="896"/>
                    </a:cubicBezTo>
                    <a:cubicBezTo>
                      <a:pt x="560" y="896"/>
                      <a:pt x="565" y="895"/>
                      <a:pt x="574" y="894"/>
                    </a:cubicBezTo>
                    <a:cubicBezTo>
                      <a:pt x="578" y="894"/>
                      <a:pt x="584" y="893"/>
                      <a:pt x="590" y="893"/>
                    </a:cubicBezTo>
                    <a:cubicBezTo>
                      <a:pt x="596" y="892"/>
                      <a:pt x="603" y="891"/>
                      <a:pt x="610" y="890"/>
                    </a:cubicBezTo>
                    <a:cubicBezTo>
                      <a:pt x="618" y="889"/>
                      <a:pt x="626" y="888"/>
                      <a:pt x="634" y="887"/>
                    </a:cubicBezTo>
                    <a:cubicBezTo>
                      <a:pt x="638" y="887"/>
                      <a:pt x="643" y="886"/>
                      <a:pt x="647" y="885"/>
                    </a:cubicBezTo>
                    <a:cubicBezTo>
                      <a:pt x="653" y="885"/>
                      <a:pt x="657" y="883"/>
                      <a:pt x="662" y="881"/>
                    </a:cubicBezTo>
                    <a:cubicBezTo>
                      <a:pt x="671" y="878"/>
                      <a:pt x="680" y="874"/>
                      <a:pt x="689" y="869"/>
                    </a:cubicBezTo>
                    <a:cubicBezTo>
                      <a:pt x="698" y="865"/>
                      <a:pt x="707" y="859"/>
                      <a:pt x="715" y="853"/>
                    </a:cubicBezTo>
                    <a:cubicBezTo>
                      <a:pt x="724" y="847"/>
                      <a:pt x="732" y="841"/>
                      <a:pt x="739" y="833"/>
                    </a:cubicBezTo>
                    <a:cubicBezTo>
                      <a:pt x="743" y="829"/>
                      <a:pt x="746" y="825"/>
                      <a:pt x="749" y="820"/>
                    </a:cubicBezTo>
                    <a:cubicBezTo>
                      <a:pt x="749" y="820"/>
                      <a:pt x="750" y="819"/>
                      <a:pt x="750" y="819"/>
                    </a:cubicBezTo>
                    <a:cubicBezTo>
                      <a:pt x="752" y="819"/>
                      <a:pt x="754" y="819"/>
                      <a:pt x="757" y="818"/>
                    </a:cubicBezTo>
                    <a:cubicBezTo>
                      <a:pt x="758" y="818"/>
                      <a:pt x="759" y="818"/>
                      <a:pt x="759" y="818"/>
                    </a:cubicBezTo>
                    <a:cubicBezTo>
                      <a:pt x="760" y="817"/>
                      <a:pt x="761" y="817"/>
                      <a:pt x="762" y="817"/>
                    </a:cubicBezTo>
                    <a:cubicBezTo>
                      <a:pt x="763" y="817"/>
                      <a:pt x="764" y="816"/>
                      <a:pt x="764" y="816"/>
                    </a:cubicBezTo>
                    <a:cubicBezTo>
                      <a:pt x="765" y="816"/>
                      <a:pt x="766" y="816"/>
                      <a:pt x="767" y="815"/>
                    </a:cubicBezTo>
                    <a:cubicBezTo>
                      <a:pt x="768" y="815"/>
                      <a:pt x="769" y="815"/>
                      <a:pt x="770" y="815"/>
                    </a:cubicBezTo>
                    <a:cubicBezTo>
                      <a:pt x="771" y="814"/>
                      <a:pt x="771" y="814"/>
                      <a:pt x="772" y="813"/>
                    </a:cubicBezTo>
                    <a:cubicBezTo>
                      <a:pt x="774" y="813"/>
                      <a:pt x="776" y="812"/>
                      <a:pt x="778" y="811"/>
                    </a:cubicBezTo>
                    <a:cubicBezTo>
                      <a:pt x="779" y="810"/>
                      <a:pt x="780" y="810"/>
                      <a:pt x="781" y="809"/>
                    </a:cubicBezTo>
                    <a:cubicBezTo>
                      <a:pt x="782" y="809"/>
                      <a:pt x="783" y="808"/>
                      <a:pt x="784" y="808"/>
                    </a:cubicBezTo>
                    <a:cubicBezTo>
                      <a:pt x="785" y="807"/>
                      <a:pt x="787" y="805"/>
                      <a:pt x="789" y="804"/>
                    </a:cubicBezTo>
                    <a:cubicBezTo>
                      <a:pt x="793" y="802"/>
                      <a:pt x="797" y="799"/>
                      <a:pt x="800" y="796"/>
                    </a:cubicBezTo>
                    <a:cubicBezTo>
                      <a:pt x="804" y="792"/>
                      <a:pt x="807" y="789"/>
                      <a:pt x="811" y="786"/>
                    </a:cubicBezTo>
                    <a:cubicBezTo>
                      <a:pt x="814" y="782"/>
                      <a:pt x="818" y="779"/>
                      <a:pt x="821" y="775"/>
                    </a:cubicBezTo>
                    <a:cubicBezTo>
                      <a:pt x="824" y="772"/>
                      <a:pt x="827" y="769"/>
                      <a:pt x="830" y="765"/>
                    </a:cubicBezTo>
                    <a:cubicBezTo>
                      <a:pt x="833" y="762"/>
                      <a:pt x="836" y="759"/>
                      <a:pt x="839" y="756"/>
                    </a:cubicBezTo>
                    <a:cubicBezTo>
                      <a:pt x="842" y="753"/>
                      <a:pt x="845" y="750"/>
                      <a:pt x="847" y="748"/>
                    </a:cubicBezTo>
                    <a:cubicBezTo>
                      <a:pt x="850" y="746"/>
                      <a:pt x="852" y="744"/>
                      <a:pt x="855" y="742"/>
                    </a:cubicBezTo>
                    <a:cubicBezTo>
                      <a:pt x="856" y="742"/>
                      <a:pt x="857" y="741"/>
                      <a:pt x="858" y="740"/>
                    </a:cubicBezTo>
                    <a:cubicBezTo>
                      <a:pt x="859" y="740"/>
                      <a:pt x="860" y="739"/>
                      <a:pt x="861" y="739"/>
                    </a:cubicBezTo>
                    <a:cubicBezTo>
                      <a:pt x="861" y="739"/>
                      <a:pt x="861" y="739"/>
                      <a:pt x="862" y="739"/>
                    </a:cubicBezTo>
                    <a:cubicBezTo>
                      <a:pt x="862" y="740"/>
                      <a:pt x="862" y="741"/>
                      <a:pt x="862" y="742"/>
                    </a:cubicBezTo>
                    <a:cubicBezTo>
                      <a:pt x="862" y="744"/>
                      <a:pt x="862" y="745"/>
                      <a:pt x="862" y="747"/>
                    </a:cubicBezTo>
                    <a:cubicBezTo>
                      <a:pt x="863" y="749"/>
                      <a:pt x="863" y="750"/>
                      <a:pt x="863" y="752"/>
                    </a:cubicBezTo>
                    <a:cubicBezTo>
                      <a:pt x="865" y="758"/>
                      <a:pt x="867" y="763"/>
                      <a:pt x="870" y="768"/>
                    </a:cubicBezTo>
                    <a:cubicBezTo>
                      <a:pt x="871" y="770"/>
                      <a:pt x="873" y="772"/>
                      <a:pt x="874" y="774"/>
                    </a:cubicBezTo>
                    <a:cubicBezTo>
                      <a:pt x="875" y="775"/>
                      <a:pt x="876" y="776"/>
                      <a:pt x="877" y="777"/>
                    </a:cubicBezTo>
                    <a:cubicBezTo>
                      <a:pt x="878" y="778"/>
                      <a:pt x="878" y="779"/>
                      <a:pt x="879" y="780"/>
                    </a:cubicBezTo>
                    <a:cubicBezTo>
                      <a:pt x="881" y="781"/>
                      <a:pt x="882" y="783"/>
                      <a:pt x="884" y="784"/>
                    </a:cubicBezTo>
                    <a:cubicBezTo>
                      <a:pt x="885" y="786"/>
                      <a:pt x="887" y="787"/>
                      <a:pt x="889" y="788"/>
                    </a:cubicBezTo>
                    <a:cubicBezTo>
                      <a:pt x="889" y="789"/>
                      <a:pt x="890" y="789"/>
                      <a:pt x="891" y="790"/>
                    </a:cubicBezTo>
                    <a:cubicBezTo>
                      <a:pt x="891" y="790"/>
                      <a:pt x="891" y="791"/>
                      <a:pt x="892" y="791"/>
                    </a:cubicBezTo>
                    <a:cubicBezTo>
                      <a:pt x="892" y="791"/>
                      <a:pt x="893" y="791"/>
                      <a:pt x="893" y="792"/>
                    </a:cubicBezTo>
                    <a:cubicBezTo>
                      <a:pt x="894" y="792"/>
                      <a:pt x="896" y="793"/>
                      <a:pt x="897" y="794"/>
                    </a:cubicBezTo>
                    <a:cubicBezTo>
                      <a:pt x="898" y="795"/>
                      <a:pt x="899" y="796"/>
                      <a:pt x="901" y="796"/>
                    </a:cubicBezTo>
                    <a:cubicBezTo>
                      <a:pt x="902" y="797"/>
                      <a:pt x="903" y="798"/>
                      <a:pt x="904" y="798"/>
                    </a:cubicBezTo>
                    <a:cubicBezTo>
                      <a:pt x="907" y="800"/>
                      <a:pt x="909" y="801"/>
                      <a:pt x="909" y="801"/>
                    </a:cubicBezTo>
                    <a:cubicBezTo>
                      <a:pt x="911" y="796"/>
                      <a:pt x="911" y="796"/>
                      <a:pt x="911" y="796"/>
                    </a:cubicBezTo>
                    <a:cubicBezTo>
                      <a:pt x="911" y="796"/>
                      <a:pt x="909" y="795"/>
                      <a:pt x="906" y="793"/>
                    </a:cubicBezTo>
                    <a:cubicBezTo>
                      <a:pt x="904" y="793"/>
                      <a:pt x="902" y="791"/>
                      <a:pt x="900" y="790"/>
                    </a:cubicBezTo>
                    <a:cubicBezTo>
                      <a:pt x="897" y="788"/>
                      <a:pt x="894" y="787"/>
                      <a:pt x="892" y="784"/>
                    </a:cubicBezTo>
                    <a:cubicBezTo>
                      <a:pt x="886" y="780"/>
                      <a:pt x="879" y="774"/>
                      <a:pt x="874" y="765"/>
                    </a:cubicBezTo>
                    <a:cubicBezTo>
                      <a:pt x="872" y="761"/>
                      <a:pt x="870" y="756"/>
                      <a:pt x="868" y="750"/>
                    </a:cubicBezTo>
                    <a:cubicBezTo>
                      <a:pt x="868" y="749"/>
                      <a:pt x="868" y="748"/>
                      <a:pt x="868" y="746"/>
                    </a:cubicBezTo>
                    <a:cubicBezTo>
                      <a:pt x="867" y="745"/>
                      <a:pt x="867" y="743"/>
                      <a:pt x="867" y="742"/>
                    </a:cubicBezTo>
                    <a:cubicBezTo>
                      <a:pt x="867" y="740"/>
                      <a:pt x="867" y="739"/>
                      <a:pt x="867" y="738"/>
                    </a:cubicBezTo>
                    <a:cubicBezTo>
                      <a:pt x="867" y="737"/>
                      <a:pt x="867" y="736"/>
                      <a:pt x="867" y="735"/>
                    </a:cubicBezTo>
                    <a:cubicBezTo>
                      <a:pt x="867" y="734"/>
                      <a:pt x="867" y="734"/>
                      <a:pt x="867" y="734"/>
                    </a:cubicBezTo>
                    <a:cubicBezTo>
                      <a:pt x="868" y="734"/>
                      <a:pt x="868" y="734"/>
                      <a:pt x="868" y="734"/>
                    </a:cubicBezTo>
                    <a:cubicBezTo>
                      <a:pt x="868" y="733"/>
                      <a:pt x="868" y="733"/>
                      <a:pt x="868" y="733"/>
                    </a:cubicBezTo>
                    <a:cubicBezTo>
                      <a:pt x="868" y="733"/>
                      <a:pt x="868" y="733"/>
                      <a:pt x="868" y="733"/>
                    </a:cubicBezTo>
                    <a:cubicBezTo>
                      <a:pt x="868" y="733"/>
                      <a:pt x="868" y="733"/>
                      <a:pt x="868" y="733"/>
                    </a:cubicBezTo>
                    <a:cubicBezTo>
                      <a:pt x="868" y="731"/>
                      <a:pt x="869" y="728"/>
                      <a:pt x="871" y="726"/>
                    </a:cubicBezTo>
                    <a:cubicBezTo>
                      <a:pt x="873" y="724"/>
                      <a:pt x="876" y="722"/>
                      <a:pt x="879" y="720"/>
                    </a:cubicBezTo>
                    <a:cubicBezTo>
                      <a:pt x="881" y="718"/>
                      <a:pt x="884" y="717"/>
                      <a:pt x="888" y="715"/>
                    </a:cubicBezTo>
                    <a:cubicBezTo>
                      <a:pt x="891" y="714"/>
                      <a:pt x="894" y="712"/>
                      <a:pt x="897" y="711"/>
                    </a:cubicBezTo>
                    <a:cubicBezTo>
                      <a:pt x="904" y="709"/>
                      <a:pt x="911" y="706"/>
                      <a:pt x="919" y="704"/>
                    </a:cubicBezTo>
                    <a:cubicBezTo>
                      <a:pt x="922" y="703"/>
                      <a:pt x="926" y="702"/>
                      <a:pt x="930" y="700"/>
                    </a:cubicBezTo>
                    <a:cubicBezTo>
                      <a:pt x="934" y="699"/>
                      <a:pt x="938" y="698"/>
                      <a:pt x="941" y="697"/>
                    </a:cubicBezTo>
                    <a:cubicBezTo>
                      <a:pt x="945" y="695"/>
                      <a:pt x="949" y="694"/>
                      <a:pt x="953" y="692"/>
                    </a:cubicBezTo>
                    <a:cubicBezTo>
                      <a:pt x="954" y="692"/>
                      <a:pt x="955" y="691"/>
                      <a:pt x="956" y="691"/>
                    </a:cubicBezTo>
                    <a:cubicBezTo>
                      <a:pt x="957" y="691"/>
                      <a:pt x="957" y="691"/>
                      <a:pt x="957" y="691"/>
                    </a:cubicBezTo>
                    <a:cubicBezTo>
                      <a:pt x="957" y="690"/>
                      <a:pt x="957" y="690"/>
                      <a:pt x="957" y="690"/>
                    </a:cubicBezTo>
                    <a:cubicBezTo>
                      <a:pt x="957" y="690"/>
                      <a:pt x="957" y="690"/>
                      <a:pt x="957" y="690"/>
                    </a:cubicBezTo>
                    <a:cubicBezTo>
                      <a:pt x="958" y="690"/>
                      <a:pt x="958" y="690"/>
                      <a:pt x="958" y="690"/>
                    </a:cubicBezTo>
                    <a:cubicBezTo>
                      <a:pt x="959" y="689"/>
                      <a:pt x="959" y="689"/>
                      <a:pt x="959" y="689"/>
                    </a:cubicBezTo>
                    <a:cubicBezTo>
                      <a:pt x="960" y="689"/>
                      <a:pt x="961" y="688"/>
                      <a:pt x="962" y="687"/>
                    </a:cubicBezTo>
                    <a:cubicBezTo>
                      <a:pt x="963" y="687"/>
                      <a:pt x="964" y="686"/>
                      <a:pt x="965" y="685"/>
                    </a:cubicBezTo>
                    <a:cubicBezTo>
                      <a:pt x="967" y="684"/>
                      <a:pt x="969" y="682"/>
                      <a:pt x="971" y="680"/>
                    </a:cubicBezTo>
                    <a:cubicBezTo>
                      <a:pt x="972" y="678"/>
                      <a:pt x="974" y="676"/>
                      <a:pt x="975" y="673"/>
                    </a:cubicBezTo>
                    <a:cubicBezTo>
                      <a:pt x="976" y="671"/>
                      <a:pt x="977" y="669"/>
                      <a:pt x="978" y="666"/>
                    </a:cubicBezTo>
                    <a:cubicBezTo>
                      <a:pt x="979" y="664"/>
                      <a:pt x="979" y="662"/>
                      <a:pt x="980" y="660"/>
                    </a:cubicBezTo>
                    <a:cubicBezTo>
                      <a:pt x="980" y="655"/>
                      <a:pt x="981" y="651"/>
                      <a:pt x="982" y="647"/>
                    </a:cubicBezTo>
                    <a:cubicBezTo>
                      <a:pt x="983" y="643"/>
                      <a:pt x="984" y="640"/>
                      <a:pt x="985" y="637"/>
                    </a:cubicBezTo>
                    <a:cubicBezTo>
                      <a:pt x="986" y="635"/>
                      <a:pt x="987" y="634"/>
                      <a:pt x="988" y="633"/>
                    </a:cubicBezTo>
                    <a:cubicBezTo>
                      <a:pt x="988" y="632"/>
                      <a:pt x="989" y="631"/>
                      <a:pt x="989" y="631"/>
                    </a:cubicBezTo>
                    <a:cubicBezTo>
                      <a:pt x="990" y="630"/>
                      <a:pt x="990" y="630"/>
                      <a:pt x="991" y="629"/>
                    </a:cubicBezTo>
                    <a:cubicBezTo>
                      <a:pt x="992" y="627"/>
                      <a:pt x="992" y="627"/>
                      <a:pt x="992" y="627"/>
                    </a:cubicBezTo>
                    <a:cubicBezTo>
                      <a:pt x="992" y="628"/>
                      <a:pt x="991" y="628"/>
                      <a:pt x="992" y="628"/>
                    </a:cubicBezTo>
                    <a:cubicBezTo>
                      <a:pt x="992" y="627"/>
                      <a:pt x="992" y="627"/>
                      <a:pt x="992" y="627"/>
                    </a:cubicBezTo>
                    <a:cubicBezTo>
                      <a:pt x="992" y="627"/>
                      <a:pt x="992" y="627"/>
                      <a:pt x="992" y="627"/>
                    </a:cubicBezTo>
                    <a:cubicBezTo>
                      <a:pt x="992" y="627"/>
                      <a:pt x="992" y="627"/>
                      <a:pt x="992" y="627"/>
                    </a:cubicBezTo>
                    <a:cubicBezTo>
                      <a:pt x="993" y="626"/>
                      <a:pt x="993" y="626"/>
                      <a:pt x="994" y="625"/>
                    </a:cubicBezTo>
                    <a:cubicBezTo>
                      <a:pt x="995" y="625"/>
                      <a:pt x="996" y="624"/>
                      <a:pt x="998" y="623"/>
                    </a:cubicBezTo>
                    <a:cubicBezTo>
                      <a:pt x="1000" y="622"/>
                      <a:pt x="1004" y="620"/>
                      <a:pt x="1007" y="620"/>
                    </a:cubicBezTo>
                    <a:cubicBezTo>
                      <a:pt x="1011" y="619"/>
                      <a:pt x="1015" y="618"/>
                      <a:pt x="1019" y="618"/>
                    </a:cubicBezTo>
                    <a:cubicBezTo>
                      <a:pt x="1023" y="618"/>
                      <a:pt x="1027" y="617"/>
                      <a:pt x="1031" y="617"/>
                    </a:cubicBezTo>
                    <a:cubicBezTo>
                      <a:pt x="1035" y="617"/>
                      <a:pt x="1039" y="618"/>
                      <a:pt x="1043" y="618"/>
                    </a:cubicBezTo>
                    <a:cubicBezTo>
                      <a:pt x="1051" y="618"/>
                      <a:pt x="1059" y="619"/>
                      <a:pt x="1068" y="619"/>
                    </a:cubicBezTo>
                    <a:cubicBezTo>
                      <a:pt x="1070" y="620"/>
                      <a:pt x="1072" y="620"/>
                      <a:pt x="1074" y="620"/>
                    </a:cubicBezTo>
                    <a:cubicBezTo>
                      <a:pt x="1075" y="620"/>
                      <a:pt x="1077" y="620"/>
                      <a:pt x="1078" y="620"/>
                    </a:cubicBezTo>
                    <a:cubicBezTo>
                      <a:pt x="1078" y="620"/>
                      <a:pt x="1078" y="620"/>
                      <a:pt x="1078" y="620"/>
                    </a:cubicBezTo>
                    <a:cubicBezTo>
                      <a:pt x="1078" y="620"/>
                      <a:pt x="1078" y="620"/>
                      <a:pt x="1078" y="620"/>
                    </a:cubicBezTo>
                    <a:cubicBezTo>
                      <a:pt x="1079" y="620"/>
                      <a:pt x="1079" y="620"/>
                      <a:pt x="1079" y="620"/>
                    </a:cubicBezTo>
                    <a:cubicBezTo>
                      <a:pt x="1079" y="620"/>
                      <a:pt x="1079" y="620"/>
                      <a:pt x="1080" y="620"/>
                    </a:cubicBezTo>
                    <a:cubicBezTo>
                      <a:pt x="1081" y="620"/>
                      <a:pt x="1083" y="620"/>
                      <a:pt x="1084" y="621"/>
                    </a:cubicBezTo>
                    <a:cubicBezTo>
                      <a:pt x="1086" y="622"/>
                      <a:pt x="1088" y="622"/>
                      <a:pt x="1090" y="623"/>
                    </a:cubicBezTo>
                    <a:cubicBezTo>
                      <a:pt x="1097" y="626"/>
                      <a:pt x="1103" y="630"/>
                      <a:pt x="1110" y="634"/>
                    </a:cubicBezTo>
                    <a:cubicBezTo>
                      <a:pt x="1116" y="638"/>
                      <a:pt x="1123" y="642"/>
                      <a:pt x="1129" y="646"/>
                    </a:cubicBezTo>
                    <a:cubicBezTo>
                      <a:pt x="1132" y="648"/>
                      <a:pt x="1135" y="651"/>
                      <a:pt x="1137" y="653"/>
                    </a:cubicBezTo>
                    <a:cubicBezTo>
                      <a:pt x="1140" y="655"/>
                      <a:pt x="1143" y="657"/>
                      <a:pt x="1146" y="659"/>
                    </a:cubicBezTo>
                    <a:cubicBezTo>
                      <a:pt x="1147" y="660"/>
                      <a:pt x="1147" y="660"/>
                      <a:pt x="1147" y="660"/>
                    </a:cubicBezTo>
                    <a:cubicBezTo>
                      <a:pt x="1148" y="660"/>
                      <a:pt x="1148" y="661"/>
                      <a:pt x="1149" y="661"/>
                    </a:cubicBezTo>
                    <a:cubicBezTo>
                      <a:pt x="1150" y="661"/>
                      <a:pt x="1150" y="661"/>
                      <a:pt x="1150" y="661"/>
                    </a:cubicBezTo>
                    <a:cubicBezTo>
                      <a:pt x="1151" y="661"/>
                      <a:pt x="1151" y="661"/>
                      <a:pt x="1151" y="662"/>
                    </a:cubicBezTo>
                    <a:cubicBezTo>
                      <a:pt x="1152" y="662"/>
                      <a:pt x="1153" y="662"/>
                      <a:pt x="1154" y="662"/>
                    </a:cubicBezTo>
                    <a:cubicBezTo>
                      <a:pt x="1156" y="661"/>
                      <a:pt x="1158" y="661"/>
                      <a:pt x="1160" y="660"/>
                    </a:cubicBezTo>
                    <a:cubicBezTo>
                      <a:pt x="1163" y="658"/>
                      <a:pt x="1166" y="656"/>
                      <a:pt x="1169" y="654"/>
                    </a:cubicBezTo>
                    <a:cubicBezTo>
                      <a:pt x="1175" y="651"/>
                      <a:pt x="1180" y="647"/>
                      <a:pt x="1184" y="643"/>
                    </a:cubicBezTo>
                    <a:cubicBezTo>
                      <a:pt x="1187" y="641"/>
                      <a:pt x="1189" y="639"/>
                      <a:pt x="1191" y="638"/>
                    </a:cubicBezTo>
                    <a:cubicBezTo>
                      <a:pt x="1191" y="638"/>
                      <a:pt x="1192" y="637"/>
                      <a:pt x="1193" y="637"/>
                    </a:cubicBezTo>
                    <a:cubicBezTo>
                      <a:pt x="1193" y="637"/>
                      <a:pt x="1194" y="636"/>
                      <a:pt x="1194" y="636"/>
                    </a:cubicBezTo>
                    <a:cubicBezTo>
                      <a:pt x="1194" y="636"/>
                      <a:pt x="1194" y="636"/>
                      <a:pt x="1194" y="636"/>
                    </a:cubicBezTo>
                    <a:cubicBezTo>
                      <a:pt x="1194" y="636"/>
                      <a:pt x="1194" y="636"/>
                      <a:pt x="1194" y="636"/>
                    </a:cubicBezTo>
                    <a:cubicBezTo>
                      <a:pt x="1194" y="636"/>
                      <a:pt x="1194" y="636"/>
                      <a:pt x="1194" y="636"/>
                    </a:cubicBezTo>
                    <a:cubicBezTo>
                      <a:pt x="1195" y="636"/>
                      <a:pt x="1195" y="636"/>
                      <a:pt x="1195" y="636"/>
                    </a:cubicBezTo>
                    <a:cubicBezTo>
                      <a:pt x="1195" y="636"/>
                      <a:pt x="1195" y="636"/>
                      <a:pt x="1195" y="636"/>
                    </a:cubicBezTo>
                    <a:cubicBezTo>
                      <a:pt x="1195" y="635"/>
                      <a:pt x="1196" y="635"/>
                      <a:pt x="1196" y="635"/>
                    </a:cubicBezTo>
                    <a:cubicBezTo>
                      <a:pt x="1198" y="635"/>
                      <a:pt x="1200" y="635"/>
                      <a:pt x="1202" y="635"/>
                    </a:cubicBezTo>
                    <a:cubicBezTo>
                      <a:pt x="1204" y="635"/>
                      <a:pt x="1206" y="635"/>
                      <a:pt x="1208" y="635"/>
                    </a:cubicBezTo>
                    <a:cubicBezTo>
                      <a:pt x="1213" y="636"/>
                      <a:pt x="1217" y="636"/>
                      <a:pt x="1221" y="636"/>
                    </a:cubicBezTo>
                    <a:cubicBezTo>
                      <a:pt x="1228" y="637"/>
                      <a:pt x="1235" y="638"/>
                      <a:pt x="1241" y="637"/>
                    </a:cubicBezTo>
                    <a:cubicBezTo>
                      <a:pt x="1241" y="637"/>
                      <a:pt x="1241" y="637"/>
                      <a:pt x="1242" y="637"/>
                    </a:cubicBezTo>
                    <a:cubicBezTo>
                      <a:pt x="1246" y="646"/>
                      <a:pt x="1252" y="656"/>
                      <a:pt x="1260" y="663"/>
                    </a:cubicBezTo>
                    <a:cubicBezTo>
                      <a:pt x="1264" y="668"/>
                      <a:pt x="1269" y="672"/>
                      <a:pt x="1276" y="674"/>
                    </a:cubicBezTo>
                    <a:cubicBezTo>
                      <a:pt x="1277" y="675"/>
                      <a:pt x="1279" y="676"/>
                      <a:pt x="1280" y="676"/>
                    </a:cubicBezTo>
                    <a:cubicBezTo>
                      <a:pt x="1282" y="676"/>
                      <a:pt x="1284" y="677"/>
                      <a:pt x="1285" y="677"/>
                    </a:cubicBezTo>
                    <a:cubicBezTo>
                      <a:pt x="1287" y="677"/>
                      <a:pt x="1289" y="678"/>
                      <a:pt x="1290" y="678"/>
                    </a:cubicBezTo>
                    <a:cubicBezTo>
                      <a:pt x="1294" y="678"/>
                      <a:pt x="1294" y="678"/>
                      <a:pt x="1294" y="678"/>
                    </a:cubicBezTo>
                    <a:cubicBezTo>
                      <a:pt x="1299" y="678"/>
                      <a:pt x="1303" y="679"/>
                      <a:pt x="1308" y="681"/>
                    </a:cubicBezTo>
                    <a:cubicBezTo>
                      <a:pt x="1312" y="682"/>
                      <a:pt x="1316" y="684"/>
                      <a:pt x="1320" y="687"/>
                    </a:cubicBezTo>
                    <a:cubicBezTo>
                      <a:pt x="1324" y="689"/>
                      <a:pt x="1328" y="692"/>
                      <a:pt x="1333" y="696"/>
                    </a:cubicBezTo>
                    <a:cubicBezTo>
                      <a:pt x="1335" y="697"/>
                      <a:pt x="1337" y="699"/>
                      <a:pt x="1340" y="700"/>
                    </a:cubicBezTo>
                    <a:cubicBezTo>
                      <a:pt x="1330" y="703"/>
                      <a:pt x="1321" y="705"/>
                      <a:pt x="1313" y="707"/>
                    </a:cubicBezTo>
                    <a:cubicBezTo>
                      <a:pt x="1292" y="712"/>
                      <a:pt x="1273" y="717"/>
                      <a:pt x="1255" y="723"/>
                    </a:cubicBezTo>
                    <a:cubicBezTo>
                      <a:pt x="1237" y="728"/>
                      <a:pt x="1220" y="737"/>
                      <a:pt x="1207" y="745"/>
                    </a:cubicBezTo>
                    <a:cubicBezTo>
                      <a:pt x="1201" y="750"/>
                      <a:pt x="1195" y="754"/>
                      <a:pt x="1190" y="758"/>
                    </a:cubicBezTo>
                    <a:cubicBezTo>
                      <a:pt x="1184" y="762"/>
                      <a:pt x="1180" y="765"/>
                      <a:pt x="1176" y="768"/>
                    </a:cubicBezTo>
                    <a:cubicBezTo>
                      <a:pt x="1175" y="769"/>
                      <a:pt x="1175" y="769"/>
                      <a:pt x="1174" y="769"/>
                    </a:cubicBezTo>
                    <a:cubicBezTo>
                      <a:pt x="1174" y="769"/>
                      <a:pt x="1174" y="768"/>
                      <a:pt x="1174" y="768"/>
                    </a:cubicBezTo>
                    <a:cubicBezTo>
                      <a:pt x="1172" y="765"/>
                      <a:pt x="1171" y="762"/>
                      <a:pt x="1169" y="759"/>
                    </a:cubicBezTo>
                    <a:cubicBezTo>
                      <a:pt x="1165" y="754"/>
                      <a:pt x="1160" y="751"/>
                      <a:pt x="1156" y="748"/>
                    </a:cubicBezTo>
                    <a:cubicBezTo>
                      <a:pt x="1154" y="748"/>
                      <a:pt x="1154" y="748"/>
                      <a:pt x="1154" y="748"/>
                    </a:cubicBezTo>
                    <a:cubicBezTo>
                      <a:pt x="1154" y="747"/>
                      <a:pt x="1154" y="747"/>
                      <a:pt x="1154" y="747"/>
                    </a:cubicBezTo>
                    <a:cubicBezTo>
                      <a:pt x="1153" y="747"/>
                      <a:pt x="1153" y="747"/>
                      <a:pt x="1153" y="747"/>
                    </a:cubicBezTo>
                    <a:cubicBezTo>
                      <a:pt x="1153" y="747"/>
                      <a:pt x="1153" y="747"/>
                      <a:pt x="1153" y="747"/>
                    </a:cubicBezTo>
                    <a:cubicBezTo>
                      <a:pt x="1152" y="746"/>
                      <a:pt x="1151" y="746"/>
                      <a:pt x="1150" y="745"/>
                    </a:cubicBezTo>
                    <a:cubicBezTo>
                      <a:pt x="1148" y="744"/>
                      <a:pt x="1146" y="744"/>
                      <a:pt x="1145" y="743"/>
                    </a:cubicBezTo>
                    <a:cubicBezTo>
                      <a:pt x="1141" y="741"/>
                      <a:pt x="1137" y="740"/>
                      <a:pt x="1134" y="738"/>
                    </a:cubicBezTo>
                    <a:cubicBezTo>
                      <a:pt x="1120" y="732"/>
                      <a:pt x="1108" y="727"/>
                      <a:pt x="1097" y="722"/>
                    </a:cubicBezTo>
                    <a:cubicBezTo>
                      <a:pt x="1074" y="712"/>
                      <a:pt x="1057" y="704"/>
                      <a:pt x="1046" y="698"/>
                    </a:cubicBezTo>
                    <a:cubicBezTo>
                      <a:pt x="1040" y="695"/>
                      <a:pt x="1036" y="692"/>
                      <a:pt x="1034" y="690"/>
                    </a:cubicBezTo>
                    <a:cubicBezTo>
                      <a:pt x="1033" y="689"/>
                      <a:pt x="1032" y="689"/>
                      <a:pt x="1032" y="688"/>
                    </a:cubicBezTo>
                    <a:cubicBezTo>
                      <a:pt x="1031" y="688"/>
                      <a:pt x="1031" y="687"/>
                      <a:pt x="1031" y="687"/>
                    </a:cubicBezTo>
                    <a:cubicBezTo>
                      <a:pt x="1029" y="686"/>
                      <a:pt x="1029" y="686"/>
                      <a:pt x="1029" y="686"/>
                    </a:cubicBezTo>
                    <a:cubicBezTo>
                      <a:pt x="1029" y="686"/>
                      <a:pt x="1028" y="686"/>
                      <a:pt x="1028" y="686"/>
                    </a:cubicBezTo>
                    <a:cubicBezTo>
                      <a:pt x="1027" y="687"/>
                      <a:pt x="1026" y="688"/>
                      <a:pt x="1026" y="689"/>
                    </a:cubicBezTo>
                    <a:cubicBezTo>
                      <a:pt x="1026" y="689"/>
                      <a:pt x="1026" y="689"/>
                      <a:pt x="1026" y="689"/>
                    </a:cubicBezTo>
                    <a:cubicBezTo>
                      <a:pt x="1026" y="689"/>
                      <a:pt x="1026" y="690"/>
                      <a:pt x="1027" y="690"/>
                    </a:cubicBezTo>
                    <a:cubicBezTo>
                      <a:pt x="1027" y="692"/>
                      <a:pt x="1028" y="693"/>
                      <a:pt x="1029" y="695"/>
                    </a:cubicBezTo>
                    <a:cubicBezTo>
                      <a:pt x="1031" y="698"/>
                      <a:pt x="1035" y="702"/>
                      <a:pt x="1040" y="706"/>
                    </a:cubicBezTo>
                    <a:cubicBezTo>
                      <a:pt x="1050" y="715"/>
                      <a:pt x="1067" y="726"/>
                      <a:pt x="1088" y="738"/>
                    </a:cubicBezTo>
                    <a:cubicBezTo>
                      <a:pt x="1094" y="742"/>
                      <a:pt x="1099" y="745"/>
                      <a:pt x="1105" y="748"/>
                    </a:cubicBezTo>
                    <a:cubicBezTo>
                      <a:pt x="1111" y="751"/>
                      <a:pt x="1117" y="755"/>
                      <a:pt x="1124" y="758"/>
                    </a:cubicBezTo>
                    <a:cubicBezTo>
                      <a:pt x="1127" y="760"/>
                      <a:pt x="1130" y="762"/>
                      <a:pt x="1134" y="764"/>
                    </a:cubicBezTo>
                    <a:cubicBezTo>
                      <a:pt x="1135" y="765"/>
                      <a:pt x="1137" y="766"/>
                      <a:pt x="1139" y="767"/>
                    </a:cubicBezTo>
                    <a:cubicBezTo>
                      <a:pt x="1139" y="767"/>
                      <a:pt x="1140" y="768"/>
                      <a:pt x="1141" y="768"/>
                    </a:cubicBezTo>
                    <a:cubicBezTo>
                      <a:pt x="1142" y="769"/>
                      <a:pt x="1142" y="769"/>
                      <a:pt x="1142" y="769"/>
                    </a:cubicBezTo>
                    <a:cubicBezTo>
                      <a:pt x="1142" y="769"/>
                      <a:pt x="1142" y="769"/>
                      <a:pt x="1142" y="769"/>
                    </a:cubicBezTo>
                    <a:cubicBezTo>
                      <a:pt x="1142" y="769"/>
                      <a:pt x="1142" y="769"/>
                      <a:pt x="1142" y="769"/>
                    </a:cubicBezTo>
                    <a:cubicBezTo>
                      <a:pt x="1143" y="769"/>
                      <a:pt x="1143" y="769"/>
                      <a:pt x="1143" y="769"/>
                    </a:cubicBezTo>
                    <a:cubicBezTo>
                      <a:pt x="1146" y="771"/>
                      <a:pt x="1147" y="773"/>
                      <a:pt x="1149" y="775"/>
                    </a:cubicBezTo>
                    <a:cubicBezTo>
                      <a:pt x="1149" y="775"/>
                      <a:pt x="1149" y="776"/>
                      <a:pt x="1150" y="777"/>
                    </a:cubicBezTo>
                    <a:cubicBezTo>
                      <a:pt x="1150" y="777"/>
                      <a:pt x="1150" y="778"/>
                      <a:pt x="1150" y="778"/>
                    </a:cubicBezTo>
                    <a:cubicBezTo>
                      <a:pt x="1150" y="779"/>
                      <a:pt x="1149" y="779"/>
                      <a:pt x="1148" y="780"/>
                    </a:cubicBezTo>
                    <a:cubicBezTo>
                      <a:pt x="1147" y="781"/>
                      <a:pt x="1145" y="782"/>
                      <a:pt x="1142" y="783"/>
                    </a:cubicBezTo>
                    <a:cubicBezTo>
                      <a:pt x="1142" y="783"/>
                      <a:pt x="1142" y="783"/>
                      <a:pt x="1141" y="783"/>
                    </a:cubicBezTo>
                    <a:cubicBezTo>
                      <a:pt x="1141" y="783"/>
                      <a:pt x="1141" y="783"/>
                      <a:pt x="1141" y="783"/>
                    </a:cubicBezTo>
                    <a:cubicBezTo>
                      <a:pt x="1141" y="783"/>
                      <a:pt x="1141" y="783"/>
                      <a:pt x="1141" y="783"/>
                    </a:cubicBezTo>
                    <a:cubicBezTo>
                      <a:pt x="1140" y="783"/>
                      <a:pt x="1140" y="783"/>
                      <a:pt x="1140" y="783"/>
                    </a:cubicBezTo>
                    <a:cubicBezTo>
                      <a:pt x="1140" y="783"/>
                      <a:pt x="1140" y="783"/>
                      <a:pt x="1140" y="783"/>
                    </a:cubicBezTo>
                    <a:cubicBezTo>
                      <a:pt x="1140" y="783"/>
                      <a:pt x="1140" y="783"/>
                      <a:pt x="1140" y="783"/>
                    </a:cubicBezTo>
                    <a:cubicBezTo>
                      <a:pt x="1138" y="783"/>
                      <a:pt x="1138" y="783"/>
                      <a:pt x="1138" y="783"/>
                    </a:cubicBezTo>
                    <a:cubicBezTo>
                      <a:pt x="1137" y="783"/>
                      <a:pt x="1135" y="783"/>
                      <a:pt x="1133" y="783"/>
                    </a:cubicBezTo>
                    <a:cubicBezTo>
                      <a:pt x="1132" y="783"/>
                      <a:pt x="1132" y="783"/>
                      <a:pt x="1131" y="784"/>
                    </a:cubicBezTo>
                    <a:cubicBezTo>
                      <a:pt x="1129" y="784"/>
                      <a:pt x="1129" y="784"/>
                      <a:pt x="1129" y="784"/>
                    </a:cubicBezTo>
                    <a:cubicBezTo>
                      <a:pt x="1123" y="785"/>
                      <a:pt x="1118" y="787"/>
                      <a:pt x="1113" y="788"/>
                    </a:cubicBezTo>
                    <a:cubicBezTo>
                      <a:pt x="1104" y="792"/>
                      <a:pt x="1094" y="796"/>
                      <a:pt x="1085" y="799"/>
                    </a:cubicBezTo>
                    <a:cubicBezTo>
                      <a:pt x="1076" y="803"/>
                      <a:pt x="1066" y="807"/>
                      <a:pt x="1057" y="810"/>
                    </a:cubicBezTo>
                    <a:cubicBezTo>
                      <a:pt x="1047" y="813"/>
                      <a:pt x="1037" y="816"/>
                      <a:pt x="1027" y="819"/>
                    </a:cubicBezTo>
                    <a:cubicBezTo>
                      <a:pt x="1022" y="820"/>
                      <a:pt x="1017" y="821"/>
                      <a:pt x="1012" y="822"/>
                    </a:cubicBezTo>
                    <a:cubicBezTo>
                      <a:pt x="1010" y="822"/>
                      <a:pt x="1007" y="822"/>
                      <a:pt x="1005" y="823"/>
                    </a:cubicBezTo>
                    <a:cubicBezTo>
                      <a:pt x="1003" y="823"/>
                      <a:pt x="1003" y="823"/>
                      <a:pt x="1003" y="823"/>
                    </a:cubicBezTo>
                    <a:cubicBezTo>
                      <a:pt x="1001" y="823"/>
                      <a:pt x="1001" y="823"/>
                      <a:pt x="1001" y="823"/>
                    </a:cubicBezTo>
                    <a:cubicBezTo>
                      <a:pt x="999" y="823"/>
                      <a:pt x="999" y="823"/>
                      <a:pt x="999" y="823"/>
                    </a:cubicBezTo>
                    <a:cubicBezTo>
                      <a:pt x="999" y="823"/>
                      <a:pt x="998" y="823"/>
                      <a:pt x="997" y="823"/>
                    </a:cubicBezTo>
                    <a:cubicBezTo>
                      <a:pt x="995" y="823"/>
                      <a:pt x="992" y="823"/>
                      <a:pt x="989" y="823"/>
                    </a:cubicBezTo>
                    <a:cubicBezTo>
                      <a:pt x="986" y="823"/>
                      <a:pt x="983" y="823"/>
                      <a:pt x="980" y="823"/>
                    </a:cubicBezTo>
                    <a:cubicBezTo>
                      <a:pt x="977" y="823"/>
                      <a:pt x="974" y="824"/>
                      <a:pt x="971" y="824"/>
                    </a:cubicBezTo>
                    <a:cubicBezTo>
                      <a:pt x="968" y="824"/>
                      <a:pt x="964" y="824"/>
                      <a:pt x="961" y="825"/>
                    </a:cubicBezTo>
                    <a:cubicBezTo>
                      <a:pt x="949" y="826"/>
                      <a:pt x="937" y="828"/>
                      <a:pt x="924" y="831"/>
                    </a:cubicBezTo>
                    <a:cubicBezTo>
                      <a:pt x="912" y="834"/>
                      <a:pt x="900" y="838"/>
                      <a:pt x="888" y="843"/>
                    </a:cubicBezTo>
                    <a:close/>
                    <a:moveTo>
                      <a:pt x="953" y="875"/>
                    </a:moveTo>
                    <a:cubicBezTo>
                      <a:pt x="948" y="869"/>
                      <a:pt x="944" y="864"/>
                      <a:pt x="940" y="860"/>
                    </a:cubicBezTo>
                    <a:cubicBezTo>
                      <a:pt x="949" y="858"/>
                      <a:pt x="957" y="857"/>
                      <a:pt x="965" y="856"/>
                    </a:cubicBezTo>
                    <a:cubicBezTo>
                      <a:pt x="968" y="855"/>
                      <a:pt x="970" y="855"/>
                      <a:pt x="973" y="855"/>
                    </a:cubicBezTo>
                    <a:cubicBezTo>
                      <a:pt x="976" y="855"/>
                      <a:pt x="979" y="854"/>
                      <a:pt x="981" y="854"/>
                    </a:cubicBezTo>
                    <a:cubicBezTo>
                      <a:pt x="984" y="854"/>
                      <a:pt x="987" y="854"/>
                      <a:pt x="989" y="854"/>
                    </a:cubicBezTo>
                    <a:cubicBezTo>
                      <a:pt x="992" y="854"/>
                      <a:pt x="995" y="854"/>
                      <a:pt x="998" y="854"/>
                    </a:cubicBezTo>
                    <a:cubicBezTo>
                      <a:pt x="999" y="854"/>
                      <a:pt x="1000" y="854"/>
                      <a:pt x="1000" y="853"/>
                    </a:cubicBezTo>
                    <a:cubicBezTo>
                      <a:pt x="1003" y="853"/>
                      <a:pt x="1003" y="853"/>
                      <a:pt x="1003" y="853"/>
                    </a:cubicBezTo>
                    <a:cubicBezTo>
                      <a:pt x="1005" y="853"/>
                      <a:pt x="1005" y="853"/>
                      <a:pt x="1005" y="853"/>
                    </a:cubicBezTo>
                    <a:cubicBezTo>
                      <a:pt x="1008" y="853"/>
                      <a:pt x="1008" y="853"/>
                      <a:pt x="1008" y="853"/>
                    </a:cubicBezTo>
                    <a:cubicBezTo>
                      <a:pt x="1011" y="853"/>
                      <a:pt x="1014" y="852"/>
                      <a:pt x="1017" y="852"/>
                    </a:cubicBezTo>
                    <a:cubicBezTo>
                      <a:pt x="1023" y="851"/>
                      <a:pt x="1029" y="849"/>
                      <a:pt x="1034" y="848"/>
                    </a:cubicBezTo>
                    <a:cubicBezTo>
                      <a:pt x="1046" y="845"/>
                      <a:pt x="1056" y="841"/>
                      <a:pt x="1067" y="838"/>
                    </a:cubicBezTo>
                    <a:cubicBezTo>
                      <a:pt x="1077" y="834"/>
                      <a:pt x="1087" y="830"/>
                      <a:pt x="1096" y="826"/>
                    </a:cubicBezTo>
                    <a:cubicBezTo>
                      <a:pt x="1105" y="822"/>
                      <a:pt x="1114" y="818"/>
                      <a:pt x="1123" y="815"/>
                    </a:cubicBezTo>
                    <a:cubicBezTo>
                      <a:pt x="1127" y="813"/>
                      <a:pt x="1131" y="812"/>
                      <a:pt x="1134" y="811"/>
                    </a:cubicBezTo>
                    <a:cubicBezTo>
                      <a:pt x="1136" y="811"/>
                      <a:pt x="1136" y="811"/>
                      <a:pt x="1136" y="811"/>
                    </a:cubicBezTo>
                    <a:cubicBezTo>
                      <a:pt x="1136" y="811"/>
                      <a:pt x="1136" y="811"/>
                      <a:pt x="1137" y="811"/>
                    </a:cubicBezTo>
                    <a:cubicBezTo>
                      <a:pt x="1137" y="810"/>
                      <a:pt x="1138" y="810"/>
                      <a:pt x="1138" y="810"/>
                    </a:cubicBezTo>
                    <a:cubicBezTo>
                      <a:pt x="1141" y="810"/>
                      <a:pt x="1141" y="810"/>
                      <a:pt x="1141" y="810"/>
                    </a:cubicBezTo>
                    <a:cubicBezTo>
                      <a:pt x="1141" y="810"/>
                      <a:pt x="1141" y="810"/>
                      <a:pt x="1141" y="810"/>
                    </a:cubicBezTo>
                    <a:cubicBezTo>
                      <a:pt x="1142" y="810"/>
                      <a:pt x="1142" y="810"/>
                      <a:pt x="1142" y="810"/>
                    </a:cubicBezTo>
                    <a:cubicBezTo>
                      <a:pt x="1143" y="810"/>
                      <a:pt x="1143" y="810"/>
                      <a:pt x="1143" y="810"/>
                    </a:cubicBezTo>
                    <a:cubicBezTo>
                      <a:pt x="1144" y="810"/>
                      <a:pt x="1144" y="810"/>
                      <a:pt x="1144" y="810"/>
                    </a:cubicBezTo>
                    <a:cubicBezTo>
                      <a:pt x="1146" y="810"/>
                      <a:pt x="1146" y="810"/>
                      <a:pt x="1146" y="810"/>
                    </a:cubicBezTo>
                    <a:cubicBezTo>
                      <a:pt x="1146" y="810"/>
                      <a:pt x="1147" y="809"/>
                      <a:pt x="1148" y="809"/>
                    </a:cubicBezTo>
                    <a:cubicBezTo>
                      <a:pt x="1153" y="808"/>
                      <a:pt x="1158" y="806"/>
                      <a:pt x="1162" y="803"/>
                    </a:cubicBezTo>
                    <a:cubicBezTo>
                      <a:pt x="1163" y="803"/>
                      <a:pt x="1165" y="802"/>
                      <a:pt x="1166" y="801"/>
                    </a:cubicBezTo>
                    <a:cubicBezTo>
                      <a:pt x="1168" y="801"/>
                      <a:pt x="1170" y="800"/>
                      <a:pt x="1171" y="798"/>
                    </a:cubicBezTo>
                    <a:cubicBezTo>
                      <a:pt x="1173" y="797"/>
                      <a:pt x="1175" y="796"/>
                      <a:pt x="1177" y="795"/>
                    </a:cubicBezTo>
                    <a:cubicBezTo>
                      <a:pt x="1178" y="794"/>
                      <a:pt x="1179" y="793"/>
                      <a:pt x="1180" y="793"/>
                    </a:cubicBezTo>
                    <a:cubicBezTo>
                      <a:pt x="1181" y="792"/>
                      <a:pt x="1182" y="791"/>
                      <a:pt x="1183" y="790"/>
                    </a:cubicBezTo>
                    <a:cubicBezTo>
                      <a:pt x="1185" y="789"/>
                      <a:pt x="1187" y="787"/>
                      <a:pt x="1189" y="785"/>
                    </a:cubicBezTo>
                    <a:cubicBezTo>
                      <a:pt x="1193" y="782"/>
                      <a:pt x="1198" y="778"/>
                      <a:pt x="1202" y="774"/>
                    </a:cubicBezTo>
                    <a:cubicBezTo>
                      <a:pt x="1207" y="770"/>
                      <a:pt x="1212" y="765"/>
                      <a:pt x="1218" y="761"/>
                    </a:cubicBezTo>
                    <a:cubicBezTo>
                      <a:pt x="1220" y="760"/>
                      <a:pt x="1221" y="759"/>
                      <a:pt x="1223" y="758"/>
                    </a:cubicBezTo>
                    <a:cubicBezTo>
                      <a:pt x="1224" y="757"/>
                      <a:pt x="1226" y="756"/>
                      <a:pt x="1227" y="755"/>
                    </a:cubicBezTo>
                    <a:cubicBezTo>
                      <a:pt x="1229" y="754"/>
                      <a:pt x="1230" y="753"/>
                      <a:pt x="1232" y="752"/>
                    </a:cubicBezTo>
                    <a:cubicBezTo>
                      <a:pt x="1233" y="752"/>
                      <a:pt x="1234" y="751"/>
                      <a:pt x="1235" y="751"/>
                    </a:cubicBezTo>
                    <a:cubicBezTo>
                      <a:pt x="1235" y="750"/>
                      <a:pt x="1236" y="750"/>
                      <a:pt x="1237" y="749"/>
                    </a:cubicBezTo>
                    <a:cubicBezTo>
                      <a:pt x="1238" y="749"/>
                      <a:pt x="1239" y="748"/>
                      <a:pt x="1240" y="748"/>
                    </a:cubicBezTo>
                    <a:cubicBezTo>
                      <a:pt x="1241" y="747"/>
                      <a:pt x="1241" y="747"/>
                      <a:pt x="1241" y="747"/>
                    </a:cubicBezTo>
                    <a:cubicBezTo>
                      <a:pt x="1242" y="747"/>
                      <a:pt x="1242" y="747"/>
                      <a:pt x="1242" y="747"/>
                    </a:cubicBezTo>
                    <a:cubicBezTo>
                      <a:pt x="1242" y="747"/>
                      <a:pt x="1242" y="747"/>
                      <a:pt x="1242" y="747"/>
                    </a:cubicBezTo>
                    <a:cubicBezTo>
                      <a:pt x="1243" y="747"/>
                      <a:pt x="1243" y="747"/>
                      <a:pt x="1243" y="747"/>
                    </a:cubicBezTo>
                    <a:cubicBezTo>
                      <a:pt x="1245" y="746"/>
                      <a:pt x="1246" y="745"/>
                      <a:pt x="1248" y="744"/>
                    </a:cubicBezTo>
                    <a:cubicBezTo>
                      <a:pt x="1250" y="743"/>
                      <a:pt x="1252" y="742"/>
                      <a:pt x="1254" y="742"/>
                    </a:cubicBezTo>
                    <a:cubicBezTo>
                      <a:pt x="1256" y="741"/>
                      <a:pt x="1258" y="740"/>
                      <a:pt x="1260" y="739"/>
                    </a:cubicBezTo>
                    <a:cubicBezTo>
                      <a:pt x="1277" y="734"/>
                      <a:pt x="1296" y="728"/>
                      <a:pt x="1317" y="724"/>
                    </a:cubicBezTo>
                    <a:cubicBezTo>
                      <a:pt x="1322" y="722"/>
                      <a:pt x="1327" y="721"/>
                      <a:pt x="1332" y="720"/>
                    </a:cubicBezTo>
                    <a:cubicBezTo>
                      <a:pt x="1334" y="720"/>
                      <a:pt x="1336" y="719"/>
                      <a:pt x="1339" y="719"/>
                    </a:cubicBezTo>
                    <a:cubicBezTo>
                      <a:pt x="1338" y="719"/>
                      <a:pt x="1338" y="719"/>
                      <a:pt x="1338" y="719"/>
                    </a:cubicBezTo>
                    <a:cubicBezTo>
                      <a:pt x="1328" y="725"/>
                      <a:pt x="1315" y="734"/>
                      <a:pt x="1300" y="745"/>
                    </a:cubicBezTo>
                    <a:cubicBezTo>
                      <a:pt x="1292" y="750"/>
                      <a:pt x="1284" y="756"/>
                      <a:pt x="1275" y="762"/>
                    </a:cubicBezTo>
                    <a:cubicBezTo>
                      <a:pt x="1272" y="763"/>
                      <a:pt x="1270" y="764"/>
                      <a:pt x="1268" y="766"/>
                    </a:cubicBezTo>
                    <a:cubicBezTo>
                      <a:pt x="1267" y="767"/>
                      <a:pt x="1265" y="767"/>
                      <a:pt x="1264" y="768"/>
                    </a:cubicBezTo>
                    <a:cubicBezTo>
                      <a:pt x="1263" y="769"/>
                      <a:pt x="1262" y="769"/>
                      <a:pt x="1261" y="770"/>
                    </a:cubicBezTo>
                    <a:cubicBezTo>
                      <a:pt x="1260" y="771"/>
                      <a:pt x="1258" y="771"/>
                      <a:pt x="1257" y="772"/>
                    </a:cubicBezTo>
                    <a:cubicBezTo>
                      <a:pt x="1256" y="772"/>
                      <a:pt x="1256" y="772"/>
                      <a:pt x="1255" y="773"/>
                    </a:cubicBezTo>
                    <a:cubicBezTo>
                      <a:pt x="1254" y="773"/>
                      <a:pt x="1254" y="773"/>
                      <a:pt x="1254" y="773"/>
                    </a:cubicBezTo>
                    <a:cubicBezTo>
                      <a:pt x="1253" y="774"/>
                      <a:pt x="1253" y="774"/>
                      <a:pt x="1253" y="774"/>
                    </a:cubicBezTo>
                    <a:cubicBezTo>
                      <a:pt x="1252" y="774"/>
                      <a:pt x="1252" y="774"/>
                      <a:pt x="1252" y="774"/>
                    </a:cubicBezTo>
                    <a:cubicBezTo>
                      <a:pt x="1252" y="774"/>
                      <a:pt x="1252" y="774"/>
                      <a:pt x="1253" y="774"/>
                    </a:cubicBezTo>
                    <a:cubicBezTo>
                      <a:pt x="1252" y="774"/>
                      <a:pt x="1252" y="774"/>
                      <a:pt x="1252" y="774"/>
                    </a:cubicBezTo>
                    <a:cubicBezTo>
                      <a:pt x="1252" y="774"/>
                      <a:pt x="1252" y="774"/>
                      <a:pt x="1252" y="774"/>
                    </a:cubicBezTo>
                    <a:cubicBezTo>
                      <a:pt x="1250" y="775"/>
                      <a:pt x="1250" y="775"/>
                      <a:pt x="1250" y="775"/>
                    </a:cubicBezTo>
                    <a:cubicBezTo>
                      <a:pt x="1248" y="775"/>
                      <a:pt x="1247" y="775"/>
                      <a:pt x="1246" y="776"/>
                    </a:cubicBezTo>
                    <a:cubicBezTo>
                      <a:pt x="1235" y="778"/>
                      <a:pt x="1222" y="779"/>
                      <a:pt x="1210" y="783"/>
                    </a:cubicBezTo>
                    <a:cubicBezTo>
                      <a:pt x="1204" y="785"/>
                      <a:pt x="1197" y="788"/>
                      <a:pt x="1192" y="792"/>
                    </a:cubicBezTo>
                    <a:cubicBezTo>
                      <a:pt x="1188" y="795"/>
                      <a:pt x="1188" y="795"/>
                      <a:pt x="1188" y="795"/>
                    </a:cubicBezTo>
                    <a:cubicBezTo>
                      <a:pt x="1184" y="797"/>
                      <a:pt x="1184" y="797"/>
                      <a:pt x="1184" y="797"/>
                    </a:cubicBezTo>
                    <a:cubicBezTo>
                      <a:pt x="1180" y="800"/>
                      <a:pt x="1180" y="800"/>
                      <a:pt x="1180" y="800"/>
                    </a:cubicBezTo>
                    <a:cubicBezTo>
                      <a:pt x="1177" y="803"/>
                      <a:pt x="1177" y="803"/>
                      <a:pt x="1177" y="803"/>
                    </a:cubicBezTo>
                    <a:cubicBezTo>
                      <a:pt x="1172" y="806"/>
                      <a:pt x="1166" y="809"/>
                      <a:pt x="1161" y="812"/>
                    </a:cubicBezTo>
                    <a:cubicBezTo>
                      <a:pt x="1156" y="815"/>
                      <a:pt x="1150" y="817"/>
                      <a:pt x="1144" y="819"/>
                    </a:cubicBezTo>
                    <a:cubicBezTo>
                      <a:pt x="1139" y="822"/>
                      <a:pt x="1133" y="823"/>
                      <a:pt x="1127" y="825"/>
                    </a:cubicBezTo>
                    <a:cubicBezTo>
                      <a:pt x="1121" y="826"/>
                      <a:pt x="1116" y="828"/>
                      <a:pt x="1110" y="830"/>
                    </a:cubicBezTo>
                    <a:cubicBezTo>
                      <a:pt x="1098" y="833"/>
                      <a:pt x="1088" y="837"/>
                      <a:pt x="1077" y="841"/>
                    </a:cubicBezTo>
                    <a:cubicBezTo>
                      <a:pt x="1072" y="843"/>
                      <a:pt x="1067" y="845"/>
                      <a:pt x="1063" y="847"/>
                    </a:cubicBezTo>
                    <a:cubicBezTo>
                      <a:pt x="1058" y="849"/>
                      <a:pt x="1054" y="852"/>
                      <a:pt x="1050" y="855"/>
                    </a:cubicBezTo>
                    <a:cubicBezTo>
                      <a:pt x="1049" y="855"/>
                      <a:pt x="1048" y="854"/>
                      <a:pt x="1046" y="854"/>
                    </a:cubicBezTo>
                    <a:cubicBezTo>
                      <a:pt x="1044" y="854"/>
                      <a:pt x="1042" y="854"/>
                      <a:pt x="1040" y="854"/>
                    </a:cubicBezTo>
                    <a:cubicBezTo>
                      <a:pt x="1038" y="854"/>
                      <a:pt x="1036" y="854"/>
                      <a:pt x="1033" y="854"/>
                    </a:cubicBezTo>
                    <a:cubicBezTo>
                      <a:pt x="1031" y="854"/>
                      <a:pt x="1029" y="855"/>
                      <a:pt x="1026" y="855"/>
                    </a:cubicBezTo>
                    <a:cubicBezTo>
                      <a:pt x="1021" y="855"/>
                      <a:pt x="1015" y="856"/>
                      <a:pt x="1010" y="857"/>
                    </a:cubicBezTo>
                    <a:cubicBezTo>
                      <a:pt x="1007" y="857"/>
                      <a:pt x="1004" y="857"/>
                      <a:pt x="1002" y="858"/>
                    </a:cubicBezTo>
                    <a:cubicBezTo>
                      <a:pt x="999" y="858"/>
                      <a:pt x="996" y="859"/>
                      <a:pt x="994" y="859"/>
                    </a:cubicBezTo>
                    <a:cubicBezTo>
                      <a:pt x="991" y="859"/>
                      <a:pt x="989" y="860"/>
                      <a:pt x="986" y="860"/>
                    </a:cubicBezTo>
                    <a:cubicBezTo>
                      <a:pt x="984" y="861"/>
                      <a:pt x="982" y="861"/>
                      <a:pt x="980" y="861"/>
                    </a:cubicBezTo>
                    <a:cubicBezTo>
                      <a:pt x="976" y="862"/>
                      <a:pt x="972" y="863"/>
                      <a:pt x="970" y="863"/>
                    </a:cubicBezTo>
                    <a:cubicBezTo>
                      <a:pt x="968" y="864"/>
                      <a:pt x="966" y="864"/>
                      <a:pt x="966" y="864"/>
                    </a:cubicBezTo>
                    <a:cubicBezTo>
                      <a:pt x="967" y="867"/>
                      <a:pt x="967" y="867"/>
                      <a:pt x="967" y="867"/>
                    </a:cubicBezTo>
                    <a:cubicBezTo>
                      <a:pt x="967" y="867"/>
                      <a:pt x="972" y="867"/>
                      <a:pt x="981" y="866"/>
                    </a:cubicBezTo>
                    <a:cubicBezTo>
                      <a:pt x="989" y="865"/>
                      <a:pt x="1000" y="864"/>
                      <a:pt x="1011" y="863"/>
                    </a:cubicBezTo>
                    <a:cubicBezTo>
                      <a:pt x="1013" y="863"/>
                      <a:pt x="1016" y="862"/>
                      <a:pt x="1019" y="862"/>
                    </a:cubicBezTo>
                    <a:cubicBezTo>
                      <a:pt x="1021" y="862"/>
                      <a:pt x="1024" y="862"/>
                      <a:pt x="1027" y="862"/>
                    </a:cubicBezTo>
                    <a:cubicBezTo>
                      <a:pt x="1029" y="861"/>
                      <a:pt x="1032" y="861"/>
                      <a:pt x="1034" y="861"/>
                    </a:cubicBezTo>
                    <a:cubicBezTo>
                      <a:pt x="1036" y="861"/>
                      <a:pt x="1038" y="861"/>
                      <a:pt x="1040" y="860"/>
                    </a:cubicBezTo>
                    <a:cubicBezTo>
                      <a:pt x="1042" y="860"/>
                      <a:pt x="1044" y="860"/>
                      <a:pt x="1045" y="860"/>
                    </a:cubicBezTo>
                    <a:cubicBezTo>
                      <a:pt x="1045" y="860"/>
                      <a:pt x="1045" y="860"/>
                      <a:pt x="1045" y="861"/>
                    </a:cubicBezTo>
                    <a:cubicBezTo>
                      <a:pt x="1044" y="862"/>
                      <a:pt x="1043" y="862"/>
                      <a:pt x="1042" y="863"/>
                    </a:cubicBezTo>
                    <a:cubicBezTo>
                      <a:pt x="1042" y="864"/>
                      <a:pt x="1041" y="864"/>
                      <a:pt x="1040" y="865"/>
                    </a:cubicBezTo>
                    <a:cubicBezTo>
                      <a:pt x="1037" y="868"/>
                      <a:pt x="1034" y="870"/>
                      <a:pt x="1031" y="872"/>
                    </a:cubicBezTo>
                    <a:cubicBezTo>
                      <a:pt x="1025" y="876"/>
                      <a:pt x="1019" y="880"/>
                      <a:pt x="1014" y="882"/>
                    </a:cubicBezTo>
                    <a:cubicBezTo>
                      <a:pt x="1009" y="884"/>
                      <a:pt x="1005" y="886"/>
                      <a:pt x="1002" y="887"/>
                    </a:cubicBezTo>
                    <a:cubicBezTo>
                      <a:pt x="1002" y="887"/>
                      <a:pt x="1001" y="887"/>
                      <a:pt x="1001" y="887"/>
                    </a:cubicBezTo>
                    <a:cubicBezTo>
                      <a:pt x="1000" y="887"/>
                      <a:pt x="1000" y="887"/>
                      <a:pt x="1000" y="887"/>
                    </a:cubicBezTo>
                    <a:cubicBezTo>
                      <a:pt x="1000" y="887"/>
                      <a:pt x="1000" y="887"/>
                      <a:pt x="999" y="887"/>
                    </a:cubicBezTo>
                    <a:cubicBezTo>
                      <a:pt x="999" y="887"/>
                      <a:pt x="998" y="887"/>
                      <a:pt x="998" y="887"/>
                    </a:cubicBezTo>
                    <a:cubicBezTo>
                      <a:pt x="998" y="887"/>
                      <a:pt x="998" y="887"/>
                      <a:pt x="998" y="887"/>
                    </a:cubicBezTo>
                    <a:cubicBezTo>
                      <a:pt x="997" y="888"/>
                      <a:pt x="997" y="888"/>
                      <a:pt x="997" y="889"/>
                    </a:cubicBezTo>
                    <a:cubicBezTo>
                      <a:pt x="997" y="890"/>
                      <a:pt x="997" y="890"/>
                      <a:pt x="998" y="890"/>
                    </a:cubicBezTo>
                    <a:cubicBezTo>
                      <a:pt x="998" y="890"/>
                      <a:pt x="999" y="890"/>
                      <a:pt x="1000" y="890"/>
                    </a:cubicBezTo>
                    <a:cubicBezTo>
                      <a:pt x="1000" y="890"/>
                      <a:pt x="1000" y="890"/>
                      <a:pt x="1000" y="890"/>
                    </a:cubicBezTo>
                    <a:cubicBezTo>
                      <a:pt x="1001" y="890"/>
                      <a:pt x="1001" y="890"/>
                      <a:pt x="1001" y="890"/>
                    </a:cubicBezTo>
                    <a:cubicBezTo>
                      <a:pt x="1002" y="890"/>
                      <a:pt x="1002" y="890"/>
                      <a:pt x="1003" y="890"/>
                    </a:cubicBezTo>
                    <a:cubicBezTo>
                      <a:pt x="1006" y="889"/>
                      <a:pt x="1010" y="888"/>
                      <a:pt x="1016" y="886"/>
                    </a:cubicBezTo>
                    <a:cubicBezTo>
                      <a:pt x="1021" y="883"/>
                      <a:pt x="1027" y="880"/>
                      <a:pt x="1033" y="876"/>
                    </a:cubicBezTo>
                    <a:cubicBezTo>
                      <a:pt x="1037" y="874"/>
                      <a:pt x="1040" y="872"/>
                      <a:pt x="1044" y="869"/>
                    </a:cubicBezTo>
                    <a:cubicBezTo>
                      <a:pt x="1045" y="869"/>
                      <a:pt x="1046" y="868"/>
                      <a:pt x="1046" y="867"/>
                    </a:cubicBezTo>
                    <a:cubicBezTo>
                      <a:pt x="1047" y="866"/>
                      <a:pt x="1048" y="865"/>
                      <a:pt x="1049" y="864"/>
                    </a:cubicBezTo>
                    <a:cubicBezTo>
                      <a:pt x="1049" y="864"/>
                      <a:pt x="1050" y="864"/>
                      <a:pt x="1050" y="863"/>
                    </a:cubicBezTo>
                    <a:cubicBezTo>
                      <a:pt x="1050" y="863"/>
                      <a:pt x="1050" y="863"/>
                      <a:pt x="1050" y="863"/>
                    </a:cubicBezTo>
                    <a:cubicBezTo>
                      <a:pt x="1050" y="863"/>
                      <a:pt x="1050" y="863"/>
                      <a:pt x="1050" y="863"/>
                    </a:cubicBezTo>
                    <a:cubicBezTo>
                      <a:pt x="1050" y="863"/>
                      <a:pt x="1050" y="863"/>
                      <a:pt x="1050" y="863"/>
                    </a:cubicBezTo>
                    <a:cubicBezTo>
                      <a:pt x="1051" y="862"/>
                      <a:pt x="1051" y="862"/>
                      <a:pt x="1051" y="862"/>
                    </a:cubicBezTo>
                    <a:cubicBezTo>
                      <a:pt x="1051" y="862"/>
                      <a:pt x="1051" y="862"/>
                      <a:pt x="1051" y="862"/>
                    </a:cubicBezTo>
                    <a:cubicBezTo>
                      <a:pt x="1052" y="861"/>
                      <a:pt x="1053" y="861"/>
                      <a:pt x="1053" y="860"/>
                    </a:cubicBezTo>
                    <a:cubicBezTo>
                      <a:pt x="1057" y="857"/>
                      <a:pt x="1061" y="855"/>
                      <a:pt x="1065" y="853"/>
                    </a:cubicBezTo>
                    <a:cubicBezTo>
                      <a:pt x="1070" y="851"/>
                      <a:pt x="1075" y="849"/>
                      <a:pt x="1080" y="847"/>
                    </a:cubicBezTo>
                    <a:cubicBezTo>
                      <a:pt x="1090" y="844"/>
                      <a:pt x="1101" y="840"/>
                      <a:pt x="1112" y="837"/>
                    </a:cubicBezTo>
                    <a:cubicBezTo>
                      <a:pt x="1118" y="836"/>
                      <a:pt x="1123" y="835"/>
                      <a:pt x="1129" y="833"/>
                    </a:cubicBezTo>
                    <a:cubicBezTo>
                      <a:pt x="1135" y="832"/>
                      <a:pt x="1141" y="830"/>
                      <a:pt x="1147" y="828"/>
                    </a:cubicBezTo>
                    <a:cubicBezTo>
                      <a:pt x="1159" y="824"/>
                      <a:pt x="1171" y="818"/>
                      <a:pt x="1182" y="811"/>
                    </a:cubicBezTo>
                    <a:cubicBezTo>
                      <a:pt x="1186" y="808"/>
                      <a:pt x="1186" y="808"/>
                      <a:pt x="1186" y="808"/>
                    </a:cubicBezTo>
                    <a:cubicBezTo>
                      <a:pt x="1190" y="805"/>
                      <a:pt x="1190" y="805"/>
                      <a:pt x="1190" y="805"/>
                    </a:cubicBezTo>
                    <a:cubicBezTo>
                      <a:pt x="1194" y="802"/>
                      <a:pt x="1194" y="802"/>
                      <a:pt x="1194" y="802"/>
                    </a:cubicBezTo>
                    <a:cubicBezTo>
                      <a:pt x="1197" y="800"/>
                      <a:pt x="1197" y="800"/>
                      <a:pt x="1197" y="800"/>
                    </a:cubicBezTo>
                    <a:cubicBezTo>
                      <a:pt x="1202" y="797"/>
                      <a:pt x="1207" y="794"/>
                      <a:pt x="1213" y="792"/>
                    </a:cubicBezTo>
                    <a:cubicBezTo>
                      <a:pt x="1224" y="789"/>
                      <a:pt x="1236" y="789"/>
                      <a:pt x="1248" y="786"/>
                    </a:cubicBezTo>
                    <a:cubicBezTo>
                      <a:pt x="1250" y="785"/>
                      <a:pt x="1251" y="785"/>
                      <a:pt x="1253" y="785"/>
                    </a:cubicBezTo>
                    <a:cubicBezTo>
                      <a:pt x="1255" y="784"/>
                      <a:pt x="1255" y="784"/>
                      <a:pt x="1255" y="784"/>
                    </a:cubicBezTo>
                    <a:cubicBezTo>
                      <a:pt x="1255" y="784"/>
                      <a:pt x="1255" y="784"/>
                      <a:pt x="1255" y="784"/>
                    </a:cubicBezTo>
                    <a:cubicBezTo>
                      <a:pt x="1255" y="784"/>
                      <a:pt x="1255" y="784"/>
                      <a:pt x="1255" y="784"/>
                    </a:cubicBezTo>
                    <a:cubicBezTo>
                      <a:pt x="1255" y="784"/>
                      <a:pt x="1256" y="784"/>
                      <a:pt x="1256" y="784"/>
                    </a:cubicBezTo>
                    <a:cubicBezTo>
                      <a:pt x="1256" y="784"/>
                      <a:pt x="1256" y="784"/>
                      <a:pt x="1256" y="784"/>
                    </a:cubicBezTo>
                    <a:cubicBezTo>
                      <a:pt x="1257" y="783"/>
                      <a:pt x="1257" y="783"/>
                      <a:pt x="1257" y="783"/>
                    </a:cubicBezTo>
                    <a:cubicBezTo>
                      <a:pt x="1259" y="782"/>
                      <a:pt x="1259" y="782"/>
                      <a:pt x="1259" y="782"/>
                    </a:cubicBezTo>
                    <a:cubicBezTo>
                      <a:pt x="1260" y="782"/>
                      <a:pt x="1260" y="782"/>
                      <a:pt x="1261" y="782"/>
                    </a:cubicBezTo>
                    <a:cubicBezTo>
                      <a:pt x="1261" y="782"/>
                      <a:pt x="1262" y="782"/>
                      <a:pt x="1262" y="782"/>
                    </a:cubicBezTo>
                    <a:cubicBezTo>
                      <a:pt x="1264" y="782"/>
                      <a:pt x="1266" y="782"/>
                      <a:pt x="1268" y="782"/>
                    </a:cubicBezTo>
                    <a:cubicBezTo>
                      <a:pt x="1271" y="782"/>
                      <a:pt x="1273" y="782"/>
                      <a:pt x="1275" y="782"/>
                    </a:cubicBezTo>
                    <a:cubicBezTo>
                      <a:pt x="1277" y="781"/>
                      <a:pt x="1278" y="781"/>
                      <a:pt x="1279" y="781"/>
                    </a:cubicBezTo>
                    <a:cubicBezTo>
                      <a:pt x="1281" y="781"/>
                      <a:pt x="1282" y="781"/>
                      <a:pt x="1283" y="780"/>
                    </a:cubicBezTo>
                    <a:cubicBezTo>
                      <a:pt x="1286" y="780"/>
                      <a:pt x="1289" y="779"/>
                      <a:pt x="1291" y="778"/>
                    </a:cubicBezTo>
                    <a:cubicBezTo>
                      <a:pt x="1294" y="778"/>
                      <a:pt x="1297" y="777"/>
                      <a:pt x="1299" y="776"/>
                    </a:cubicBezTo>
                    <a:cubicBezTo>
                      <a:pt x="1302" y="775"/>
                      <a:pt x="1305" y="774"/>
                      <a:pt x="1308" y="773"/>
                    </a:cubicBezTo>
                    <a:cubicBezTo>
                      <a:pt x="1310" y="772"/>
                      <a:pt x="1313" y="771"/>
                      <a:pt x="1315" y="770"/>
                    </a:cubicBezTo>
                    <a:cubicBezTo>
                      <a:pt x="1318" y="769"/>
                      <a:pt x="1320" y="767"/>
                      <a:pt x="1322" y="766"/>
                    </a:cubicBezTo>
                    <a:cubicBezTo>
                      <a:pt x="1323" y="766"/>
                      <a:pt x="1324" y="765"/>
                      <a:pt x="1325" y="764"/>
                    </a:cubicBezTo>
                    <a:cubicBezTo>
                      <a:pt x="1326" y="764"/>
                      <a:pt x="1327" y="763"/>
                      <a:pt x="1328" y="763"/>
                    </a:cubicBezTo>
                    <a:cubicBezTo>
                      <a:pt x="1330" y="761"/>
                      <a:pt x="1332" y="760"/>
                      <a:pt x="1333" y="759"/>
                    </a:cubicBezTo>
                    <a:cubicBezTo>
                      <a:pt x="1334" y="758"/>
                      <a:pt x="1336" y="757"/>
                      <a:pt x="1336" y="756"/>
                    </a:cubicBezTo>
                    <a:cubicBezTo>
                      <a:pt x="1338" y="754"/>
                      <a:pt x="1339" y="753"/>
                      <a:pt x="1339" y="753"/>
                    </a:cubicBezTo>
                    <a:cubicBezTo>
                      <a:pt x="1340" y="753"/>
                      <a:pt x="1340" y="752"/>
                      <a:pt x="1339" y="751"/>
                    </a:cubicBezTo>
                    <a:cubicBezTo>
                      <a:pt x="1339" y="751"/>
                      <a:pt x="1338" y="751"/>
                      <a:pt x="1337" y="751"/>
                    </a:cubicBezTo>
                    <a:cubicBezTo>
                      <a:pt x="1337" y="751"/>
                      <a:pt x="1337" y="751"/>
                      <a:pt x="1337" y="751"/>
                    </a:cubicBezTo>
                    <a:cubicBezTo>
                      <a:pt x="1337" y="751"/>
                      <a:pt x="1336" y="752"/>
                      <a:pt x="1334" y="753"/>
                    </a:cubicBezTo>
                    <a:cubicBezTo>
                      <a:pt x="1333" y="754"/>
                      <a:pt x="1332" y="755"/>
                      <a:pt x="1330" y="755"/>
                    </a:cubicBezTo>
                    <a:cubicBezTo>
                      <a:pt x="1329" y="756"/>
                      <a:pt x="1327" y="757"/>
                      <a:pt x="1326" y="758"/>
                    </a:cubicBezTo>
                    <a:cubicBezTo>
                      <a:pt x="1324" y="759"/>
                      <a:pt x="1322" y="760"/>
                      <a:pt x="1319" y="761"/>
                    </a:cubicBezTo>
                    <a:cubicBezTo>
                      <a:pt x="1317" y="762"/>
                      <a:pt x="1315" y="763"/>
                      <a:pt x="1313" y="764"/>
                    </a:cubicBezTo>
                    <a:cubicBezTo>
                      <a:pt x="1311" y="764"/>
                      <a:pt x="1310" y="764"/>
                      <a:pt x="1309" y="765"/>
                    </a:cubicBezTo>
                    <a:cubicBezTo>
                      <a:pt x="1308" y="765"/>
                      <a:pt x="1306" y="766"/>
                      <a:pt x="1305" y="766"/>
                    </a:cubicBezTo>
                    <a:cubicBezTo>
                      <a:pt x="1302" y="767"/>
                      <a:pt x="1300" y="768"/>
                      <a:pt x="1297" y="769"/>
                    </a:cubicBezTo>
                    <a:cubicBezTo>
                      <a:pt x="1295" y="769"/>
                      <a:pt x="1292" y="770"/>
                      <a:pt x="1289" y="771"/>
                    </a:cubicBezTo>
                    <a:cubicBezTo>
                      <a:pt x="1288" y="771"/>
                      <a:pt x="1287" y="771"/>
                      <a:pt x="1285" y="772"/>
                    </a:cubicBezTo>
                    <a:cubicBezTo>
                      <a:pt x="1284" y="772"/>
                      <a:pt x="1283" y="772"/>
                      <a:pt x="1282" y="773"/>
                    </a:cubicBezTo>
                    <a:cubicBezTo>
                      <a:pt x="1279" y="773"/>
                      <a:pt x="1277" y="774"/>
                      <a:pt x="1275" y="774"/>
                    </a:cubicBezTo>
                    <a:cubicBezTo>
                      <a:pt x="1277" y="773"/>
                      <a:pt x="1278" y="772"/>
                      <a:pt x="1280" y="771"/>
                    </a:cubicBezTo>
                    <a:cubicBezTo>
                      <a:pt x="1290" y="765"/>
                      <a:pt x="1298" y="759"/>
                      <a:pt x="1306" y="753"/>
                    </a:cubicBezTo>
                    <a:cubicBezTo>
                      <a:pt x="1321" y="743"/>
                      <a:pt x="1333" y="733"/>
                      <a:pt x="1342" y="725"/>
                    </a:cubicBezTo>
                    <a:cubicBezTo>
                      <a:pt x="1346" y="721"/>
                      <a:pt x="1349" y="718"/>
                      <a:pt x="1351" y="716"/>
                    </a:cubicBezTo>
                    <a:cubicBezTo>
                      <a:pt x="1351" y="716"/>
                      <a:pt x="1351" y="716"/>
                      <a:pt x="1351" y="716"/>
                    </a:cubicBezTo>
                    <a:cubicBezTo>
                      <a:pt x="1361" y="714"/>
                      <a:pt x="1370" y="712"/>
                      <a:pt x="1380" y="711"/>
                    </a:cubicBezTo>
                    <a:cubicBezTo>
                      <a:pt x="1381" y="711"/>
                      <a:pt x="1383" y="710"/>
                      <a:pt x="1384" y="710"/>
                    </a:cubicBezTo>
                    <a:cubicBezTo>
                      <a:pt x="1387" y="710"/>
                      <a:pt x="1390" y="709"/>
                      <a:pt x="1393" y="708"/>
                    </a:cubicBezTo>
                    <a:cubicBezTo>
                      <a:pt x="1395" y="708"/>
                      <a:pt x="1395" y="708"/>
                      <a:pt x="1395" y="708"/>
                    </a:cubicBezTo>
                    <a:cubicBezTo>
                      <a:pt x="1402" y="706"/>
                      <a:pt x="1409" y="705"/>
                      <a:pt x="1416" y="704"/>
                    </a:cubicBezTo>
                    <a:cubicBezTo>
                      <a:pt x="1417" y="704"/>
                      <a:pt x="1418" y="704"/>
                      <a:pt x="1419" y="703"/>
                    </a:cubicBezTo>
                    <a:cubicBezTo>
                      <a:pt x="1418" y="704"/>
                      <a:pt x="1417" y="704"/>
                      <a:pt x="1416" y="705"/>
                    </a:cubicBezTo>
                    <a:cubicBezTo>
                      <a:pt x="1414" y="706"/>
                      <a:pt x="1412" y="708"/>
                      <a:pt x="1410" y="709"/>
                    </a:cubicBezTo>
                    <a:cubicBezTo>
                      <a:pt x="1408" y="710"/>
                      <a:pt x="1406" y="712"/>
                      <a:pt x="1403" y="713"/>
                    </a:cubicBezTo>
                    <a:cubicBezTo>
                      <a:pt x="1401" y="715"/>
                      <a:pt x="1399" y="716"/>
                      <a:pt x="1397" y="718"/>
                    </a:cubicBezTo>
                    <a:cubicBezTo>
                      <a:pt x="1392" y="721"/>
                      <a:pt x="1387" y="724"/>
                      <a:pt x="1383" y="727"/>
                    </a:cubicBezTo>
                    <a:cubicBezTo>
                      <a:pt x="1379" y="730"/>
                      <a:pt x="1375" y="733"/>
                      <a:pt x="1372" y="735"/>
                    </a:cubicBezTo>
                    <a:cubicBezTo>
                      <a:pt x="1370" y="737"/>
                      <a:pt x="1369" y="738"/>
                      <a:pt x="1367" y="739"/>
                    </a:cubicBezTo>
                    <a:cubicBezTo>
                      <a:pt x="1366" y="740"/>
                      <a:pt x="1365" y="741"/>
                      <a:pt x="1364" y="742"/>
                    </a:cubicBezTo>
                    <a:cubicBezTo>
                      <a:pt x="1362" y="743"/>
                      <a:pt x="1361" y="744"/>
                      <a:pt x="1361" y="744"/>
                    </a:cubicBezTo>
                    <a:cubicBezTo>
                      <a:pt x="1361" y="745"/>
                      <a:pt x="1361" y="745"/>
                      <a:pt x="1361" y="746"/>
                    </a:cubicBezTo>
                    <a:cubicBezTo>
                      <a:pt x="1361" y="747"/>
                      <a:pt x="1362" y="747"/>
                      <a:pt x="1363" y="747"/>
                    </a:cubicBezTo>
                    <a:cubicBezTo>
                      <a:pt x="1363" y="747"/>
                      <a:pt x="1364" y="747"/>
                      <a:pt x="1366" y="746"/>
                    </a:cubicBezTo>
                    <a:cubicBezTo>
                      <a:pt x="1367" y="745"/>
                      <a:pt x="1369" y="745"/>
                      <a:pt x="1370" y="744"/>
                    </a:cubicBezTo>
                    <a:cubicBezTo>
                      <a:pt x="1372" y="743"/>
                      <a:pt x="1374" y="742"/>
                      <a:pt x="1375" y="741"/>
                    </a:cubicBezTo>
                    <a:cubicBezTo>
                      <a:pt x="1377" y="740"/>
                      <a:pt x="1379" y="739"/>
                      <a:pt x="1381" y="738"/>
                    </a:cubicBezTo>
                    <a:cubicBezTo>
                      <a:pt x="1383" y="737"/>
                      <a:pt x="1385" y="735"/>
                      <a:pt x="1388" y="734"/>
                    </a:cubicBezTo>
                    <a:cubicBezTo>
                      <a:pt x="1390" y="732"/>
                      <a:pt x="1392" y="731"/>
                      <a:pt x="1394" y="729"/>
                    </a:cubicBezTo>
                    <a:cubicBezTo>
                      <a:pt x="1396" y="728"/>
                      <a:pt x="1399" y="726"/>
                      <a:pt x="1401" y="724"/>
                    </a:cubicBezTo>
                    <a:cubicBezTo>
                      <a:pt x="1403" y="723"/>
                      <a:pt x="1405" y="721"/>
                      <a:pt x="1408" y="719"/>
                    </a:cubicBezTo>
                    <a:cubicBezTo>
                      <a:pt x="1410" y="718"/>
                      <a:pt x="1412" y="716"/>
                      <a:pt x="1414" y="715"/>
                    </a:cubicBezTo>
                    <a:cubicBezTo>
                      <a:pt x="1416" y="713"/>
                      <a:pt x="1418" y="711"/>
                      <a:pt x="1420" y="710"/>
                    </a:cubicBezTo>
                    <a:cubicBezTo>
                      <a:pt x="1422" y="708"/>
                      <a:pt x="1424" y="707"/>
                      <a:pt x="1425" y="706"/>
                    </a:cubicBezTo>
                    <a:cubicBezTo>
                      <a:pt x="1426" y="705"/>
                      <a:pt x="1426" y="705"/>
                      <a:pt x="1426" y="705"/>
                    </a:cubicBezTo>
                    <a:cubicBezTo>
                      <a:pt x="1426" y="705"/>
                      <a:pt x="1425" y="706"/>
                      <a:pt x="1424" y="707"/>
                    </a:cubicBezTo>
                    <a:cubicBezTo>
                      <a:pt x="1422" y="710"/>
                      <a:pt x="1419" y="713"/>
                      <a:pt x="1416" y="716"/>
                    </a:cubicBezTo>
                    <a:cubicBezTo>
                      <a:pt x="1413" y="719"/>
                      <a:pt x="1409" y="722"/>
                      <a:pt x="1405" y="725"/>
                    </a:cubicBezTo>
                    <a:cubicBezTo>
                      <a:pt x="1403" y="727"/>
                      <a:pt x="1401" y="729"/>
                      <a:pt x="1399" y="730"/>
                    </a:cubicBezTo>
                    <a:cubicBezTo>
                      <a:pt x="1397" y="732"/>
                      <a:pt x="1395" y="734"/>
                      <a:pt x="1393" y="736"/>
                    </a:cubicBezTo>
                    <a:cubicBezTo>
                      <a:pt x="1389" y="739"/>
                      <a:pt x="1384" y="743"/>
                      <a:pt x="1379" y="747"/>
                    </a:cubicBezTo>
                    <a:cubicBezTo>
                      <a:pt x="1369" y="754"/>
                      <a:pt x="1357" y="761"/>
                      <a:pt x="1344" y="768"/>
                    </a:cubicBezTo>
                    <a:cubicBezTo>
                      <a:pt x="1341" y="769"/>
                      <a:pt x="1338" y="771"/>
                      <a:pt x="1335" y="772"/>
                    </a:cubicBezTo>
                    <a:cubicBezTo>
                      <a:pt x="1331" y="774"/>
                      <a:pt x="1328" y="775"/>
                      <a:pt x="1324" y="776"/>
                    </a:cubicBezTo>
                    <a:cubicBezTo>
                      <a:pt x="1323" y="776"/>
                      <a:pt x="1321" y="777"/>
                      <a:pt x="1319" y="777"/>
                    </a:cubicBezTo>
                    <a:cubicBezTo>
                      <a:pt x="1318" y="777"/>
                      <a:pt x="1318" y="777"/>
                      <a:pt x="1318" y="777"/>
                    </a:cubicBezTo>
                    <a:cubicBezTo>
                      <a:pt x="1317" y="777"/>
                      <a:pt x="1317" y="777"/>
                      <a:pt x="1316" y="777"/>
                    </a:cubicBezTo>
                    <a:cubicBezTo>
                      <a:pt x="1315" y="777"/>
                      <a:pt x="1314" y="777"/>
                      <a:pt x="1313" y="777"/>
                    </a:cubicBezTo>
                    <a:cubicBezTo>
                      <a:pt x="1309" y="778"/>
                      <a:pt x="1305" y="779"/>
                      <a:pt x="1302" y="781"/>
                    </a:cubicBezTo>
                    <a:cubicBezTo>
                      <a:pt x="1294" y="785"/>
                      <a:pt x="1287" y="789"/>
                      <a:pt x="1281" y="793"/>
                    </a:cubicBezTo>
                    <a:cubicBezTo>
                      <a:pt x="1274" y="798"/>
                      <a:pt x="1267" y="802"/>
                      <a:pt x="1260" y="807"/>
                    </a:cubicBezTo>
                    <a:cubicBezTo>
                      <a:pt x="1256" y="809"/>
                      <a:pt x="1253" y="811"/>
                      <a:pt x="1249" y="813"/>
                    </a:cubicBezTo>
                    <a:cubicBezTo>
                      <a:pt x="1248" y="814"/>
                      <a:pt x="1246" y="815"/>
                      <a:pt x="1244" y="816"/>
                    </a:cubicBezTo>
                    <a:cubicBezTo>
                      <a:pt x="1244" y="816"/>
                      <a:pt x="1243" y="816"/>
                      <a:pt x="1243" y="816"/>
                    </a:cubicBezTo>
                    <a:cubicBezTo>
                      <a:pt x="1242" y="817"/>
                      <a:pt x="1242" y="817"/>
                      <a:pt x="1242" y="817"/>
                    </a:cubicBezTo>
                    <a:cubicBezTo>
                      <a:pt x="1239" y="818"/>
                      <a:pt x="1239" y="818"/>
                      <a:pt x="1239" y="818"/>
                    </a:cubicBezTo>
                    <a:cubicBezTo>
                      <a:pt x="1237" y="818"/>
                      <a:pt x="1235" y="819"/>
                      <a:pt x="1233" y="820"/>
                    </a:cubicBezTo>
                    <a:cubicBezTo>
                      <a:pt x="1231" y="820"/>
                      <a:pt x="1229" y="821"/>
                      <a:pt x="1227" y="821"/>
                    </a:cubicBezTo>
                    <a:cubicBezTo>
                      <a:pt x="1224" y="822"/>
                      <a:pt x="1220" y="823"/>
                      <a:pt x="1216" y="824"/>
                    </a:cubicBezTo>
                    <a:cubicBezTo>
                      <a:pt x="1211" y="825"/>
                      <a:pt x="1207" y="826"/>
                      <a:pt x="1203" y="826"/>
                    </a:cubicBezTo>
                    <a:cubicBezTo>
                      <a:pt x="1199" y="827"/>
                      <a:pt x="1195" y="828"/>
                      <a:pt x="1191" y="828"/>
                    </a:cubicBezTo>
                    <a:cubicBezTo>
                      <a:pt x="1187" y="829"/>
                      <a:pt x="1183" y="830"/>
                      <a:pt x="1179" y="831"/>
                    </a:cubicBezTo>
                    <a:cubicBezTo>
                      <a:pt x="1174" y="832"/>
                      <a:pt x="1170" y="832"/>
                      <a:pt x="1166" y="833"/>
                    </a:cubicBezTo>
                    <a:cubicBezTo>
                      <a:pt x="1162" y="834"/>
                      <a:pt x="1158" y="835"/>
                      <a:pt x="1154" y="836"/>
                    </a:cubicBezTo>
                    <a:cubicBezTo>
                      <a:pt x="1153" y="837"/>
                      <a:pt x="1153" y="837"/>
                      <a:pt x="1153" y="837"/>
                    </a:cubicBezTo>
                    <a:cubicBezTo>
                      <a:pt x="1152" y="837"/>
                      <a:pt x="1152" y="837"/>
                      <a:pt x="1152" y="837"/>
                    </a:cubicBezTo>
                    <a:cubicBezTo>
                      <a:pt x="1152" y="837"/>
                      <a:pt x="1152" y="837"/>
                      <a:pt x="1152" y="837"/>
                    </a:cubicBezTo>
                    <a:cubicBezTo>
                      <a:pt x="1151" y="837"/>
                      <a:pt x="1151" y="837"/>
                      <a:pt x="1151" y="837"/>
                    </a:cubicBezTo>
                    <a:cubicBezTo>
                      <a:pt x="1150" y="837"/>
                      <a:pt x="1149" y="838"/>
                      <a:pt x="1148" y="838"/>
                    </a:cubicBezTo>
                    <a:cubicBezTo>
                      <a:pt x="1145" y="839"/>
                      <a:pt x="1145" y="839"/>
                      <a:pt x="1145" y="839"/>
                    </a:cubicBezTo>
                    <a:cubicBezTo>
                      <a:pt x="1142" y="840"/>
                      <a:pt x="1142" y="840"/>
                      <a:pt x="1142" y="840"/>
                    </a:cubicBezTo>
                    <a:cubicBezTo>
                      <a:pt x="1134" y="843"/>
                      <a:pt x="1127" y="847"/>
                      <a:pt x="1120" y="852"/>
                    </a:cubicBezTo>
                    <a:cubicBezTo>
                      <a:pt x="1113" y="856"/>
                      <a:pt x="1107" y="860"/>
                      <a:pt x="1101" y="864"/>
                    </a:cubicBezTo>
                    <a:cubicBezTo>
                      <a:pt x="1094" y="869"/>
                      <a:pt x="1088" y="873"/>
                      <a:pt x="1082" y="877"/>
                    </a:cubicBezTo>
                    <a:cubicBezTo>
                      <a:pt x="1070" y="885"/>
                      <a:pt x="1059" y="892"/>
                      <a:pt x="1048" y="897"/>
                    </a:cubicBezTo>
                    <a:cubicBezTo>
                      <a:pt x="1046" y="898"/>
                      <a:pt x="1045" y="898"/>
                      <a:pt x="1043" y="899"/>
                    </a:cubicBezTo>
                    <a:cubicBezTo>
                      <a:pt x="1043" y="899"/>
                      <a:pt x="1042" y="899"/>
                      <a:pt x="1041" y="899"/>
                    </a:cubicBezTo>
                    <a:cubicBezTo>
                      <a:pt x="1041" y="900"/>
                      <a:pt x="1040" y="900"/>
                      <a:pt x="1039" y="900"/>
                    </a:cubicBezTo>
                    <a:cubicBezTo>
                      <a:pt x="1036" y="901"/>
                      <a:pt x="1034" y="902"/>
                      <a:pt x="1031" y="902"/>
                    </a:cubicBezTo>
                    <a:cubicBezTo>
                      <a:pt x="1026" y="904"/>
                      <a:pt x="1020" y="904"/>
                      <a:pt x="1015" y="904"/>
                    </a:cubicBezTo>
                    <a:cubicBezTo>
                      <a:pt x="1010" y="905"/>
                      <a:pt x="1006" y="904"/>
                      <a:pt x="1001" y="904"/>
                    </a:cubicBezTo>
                    <a:cubicBezTo>
                      <a:pt x="997" y="904"/>
                      <a:pt x="993" y="903"/>
                      <a:pt x="990" y="902"/>
                    </a:cubicBezTo>
                    <a:cubicBezTo>
                      <a:pt x="983" y="901"/>
                      <a:pt x="978" y="900"/>
                      <a:pt x="974" y="899"/>
                    </a:cubicBezTo>
                    <a:cubicBezTo>
                      <a:pt x="972" y="896"/>
                      <a:pt x="970" y="894"/>
                      <a:pt x="968" y="892"/>
                    </a:cubicBezTo>
                    <a:cubicBezTo>
                      <a:pt x="967" y="891"/>
                      <a:pt x="967" y="890"/>
                      <a:pt x="966" y="890"/>
                    </a:cubicBezTo>
                    <a:cubicBezTo>
                      <a:pt x="965" y="889"/>
                      <a:pt x="965" y="889"/>
                      <a:pt x="965" y="889"/>
                    </a:cubicBezTo>
                    <a:cubicBezTo>
                      <a:pt x="965" y="888"/>
                      <a:pt x="965" y="888"/>
                      <a:pt x="965" y="888"/>
                    </a:cubicBezTo>
                    <a:cubicBezTo>
                      <a:pt x="965" y="888"/>
                      <a:pt x="965" y="888"/>
                      <a:pt x="965" y="888"/>
                    </a:cubicBezTo>
                    <a:cubicBezTo>
                      <a:pt x="965" y="888"/>
                      <a:pt x="965" y="888"/>
                      <a:pt x="965" y="888"/>
                    </a:cubicBezTo>
                    <a:cubicBezTo>
                      <a:pt x="964" y="888"/>
                      <a:pt x="964" y="888"/>
                      <a:pt x="964" y="888"/>
                    </a:cubicBezTo>
                    <a:cubicBezTo>
                      <a:pt x="963" y="886"/>
                      <a:pt x="962" y="885"/>
                      <a:pt x="960" y="883"/>
                    </a:cubicBezTo>
                    <a:cubicBezTo>
                      <a:pt x="958" y="880"/>
                      <a:pt x="956" y="878"/>
                      <a:pt x="953" y="875"/>
                    </a:cubicBezTo>
                    <a:close/>
                    <a:moveTo>
                      <a:pt x="1179" y="1062"/>
                    </a:moveTo>
                    <a:cubicBezTo>
                      <a:pt x="1165" y="1063"/>
                      <a:pt x="1150" y="1063"/>
                      <a:pt x="1136" y="1061"/>
                    </a:cubicBezTo>
                    <a:cubicBezTo>
                      <a:pt x="1129" y="1060"/>
                      <a:pt x="1122" y="1059"/>
                      <a:pt x="1115" y="1058"/>
                    </a:cubicBezTo>
                    <a:cubicBezTo>
                      <a:pt x="1111" y="1057"/>
                      <a:pt x="1108" y="1056"/>
                      <a:pt x="1105" y="1055"/>
                    </a:cubicBezTo>
                    <a:cubicBezTo>
                      <a:pt x="1102" y="1054"/>
                      <a:pt x="1099" y="1053"/>
                      <a:pt x="1096" y="1052"/>
                    </a:cubicBezTo>
                    <a:cubicBezTo>
                      <a:pt x="1096" y="1051"/>
                      <a:pt x="1096" y="1051"/>
                      <a:pt x="1096" y="1051"/>
                    </a:cubicBezTo>
                    <a:cubicBezTo>
                      <a:pt x="1095" y="1051"/>
                      <a:pt x="1095" y="1051"/>
                      <a:pt x="1095" y="1051"/>
                    </a:cubicBezTo>
                    <a:cubicBezTo>
                      <a:pt x="1095" y="1051"/>
                      <a:pt x="1095" y="1051"/>
                      <a:pt x="1095" y="1051"/>
                    </a:cubicBezTo>
                    <a:cubicBezTo>
                      <a:pt x="1095" y="1050"/>
                      <a:pt x="1095" y="1051"/>
                      <a:pt x="1095" y="1050"/>
                    </a:cubicBezTo>
                    <a:cubicBezTo>
                      <a:pt x="1094" y="1050"/>
                      <a:pt x="1094" y="1050"/>
                      <a:pt x="1094" y="1050"/>
                    </a:cubicBezTo>
                    <a:cubicBezTo>
                      <a:pt x="1093" y="1048"/>
                      <a:pt x="1092" y="1047"/>
                      <a:pt x="1091" y="1046"/>
                    </a:cubicBezTo>
                    <a:cubicBezTo>
                      <a:pt x="1089" y="1043"/>
                      <a:pt x="1086" y="1040"/>
                      <a:pt x="1084" y="1038"/>
                    </a:cubicBezTo>
                    <a:cubicBezTo>
                      <a:pt x="1080" y="1032"/>
                      <a:pt x="1076" y="1027"/>
                      <a:pt x="1071" y="1022"/>
                    </a:cubicBezTo>
                    <a:cubicBezTo>
                      <a:pt x="1070" y="1020"/>
                      <a:pt x="1069" y="1019"/>
                      <a:pt x="1068" y="1018"/>
                    </a:cubicBezTo>
                    <a:cubicBezTo>
                      <a:pt x="1092" y="1030"/>
                      <a:pt x="1143" y="1053"/>
                      <a:pt x="1191" y="1061"/>
                    </a:cubicBezTo>
                    <a:cubicBezTo>
                      <a:pt x="1191" y="1061"/>
                      <a:pt x="1190" y="1061"/>
                      <a:pt x="1190" y="1061"/>
                    </a:cubicBezTo>
                    <a:cubicBezTo>
                      <a:pt x="1186" y="1062"/>
                      <a:pt x="1183" y="1062"/>
                      <a:pt x="1179" y="1062"/>
                    </a:cubicBezTo>
                    <a:close/>
                    <a:moveTo>
                      <a:pt x="1512" y="773"/>
                    </a:moveTo>
                    <a:cubicBezTo>
                      <a:pt x="1514" y="778"/>
                      <a:pt x="1515" y="783"/>
                      <a:pt x="1516" y="788"/>
                    </a:cubicBezTo>
                    <a:cubicBezTo>
                      <a:pt x="1516" y="789"/>
                      <a:pt x="1516" y="791"/>
                      <a:pt x="1517" y="792"/>
                    </a:cubicBezTo>
                    <a:cubicBezTo>
                      <a:pt x="1517" y="793"/>
                      <a:pt x="1517" y="793"/>
                      <a:pt x="1517" y="793"/>
                    </a:cubicBezTo>
                    <a:cubicBezTo>
                      <a:pt x="1517" y="793"/>
                      <a:pt x="1517" y="793"/>
                      <a:pt x="1517" y="793"/>
                    </a:cubicBezTo>
                    <a:cubicBezTo>
                      <a:pt x="1517" y="793"/>
                      <a:pt x="1517" y="793"/>
                      <a:pt x="1517" y="793"/>
                    </a:cubicBezTo>
                    <a:cubicBezTo>
                      <a:pt x="1517" y="794"/>
                      <a:pt x="1517" y="794"/>
                      <a:pt x="1517" y="794"/>
                    </a:cubicBezTo>
                    <a:cubicBezTo>
                      <a:pt x="1517" y="796"/>
                      <a:pt x="1517" y="796"/>
                      <a:pt x="1517" y="796"/>
                    </a:cubicBezTo>
                    <a:cubicBezTo>
                      <a:pt x="1517" y="799"/>
                      <a:pt x="1517" y="802"/>
                      <a:pt x="1517" y="804"/>
                    </a:cubicBezTo>
                    <a:cubicBezTo>
                      <a:pt x="1517" y="827"/>
                      <a:pt x="1512" y="852"/>
                      <a:pt x="1505" y="878"/>
                    </a:cubicBezTo>
                    <a:cubicBezTo>
                      <a:pt x="1501" y="890"/>
                      <a:pt x="1496" y="903"/>
                      <a:pt x="1491" y="916"/>
                    </a:cubicBezTo>
                    <a:cubicBezTo>
                      <a:pt x="1488" y="922"/>
                      <a:pt x="1485" y="929"/>
                      <a:pt x="1481" y="935"/>
                    </a:cubicBezTo>
                    <a:cubicBezTo>
                      <a:pt x="1478" y="941"/>
                      <a:pt x="1474" y="947"/>
                      <a:pt x="1470" y="953"/>
                    </a:cubicBezTo>
                    <a:cubicBezTo>
                      <a:pt x="1468" y="955"/>
                      <a:pt x="1465" y="958"/>
                      <a:pt x="1463" y="961"/>
                    </a:cubicBezTo>
                    <a:cubicBezTo>
                      <a:pt x="1461" y="962"/>
                      <a:pt x="1461" y="962"/>
                      <a:pt x="1461" y="962"/>
                    </a:cubicBezTo>
                    <a:cubicBezTo>
                      <a:pt x="1460" y="963"/>
                      <a:pt x="1460" y="963"/>
                      <a:pt x="1459" y="964"/>
                    </a:cubicBezTo>
                    <a:cubicBezTo>
                      <a:pt x="1458" y="965"/>
                      <a:pt x="1456" y="966"/>
                      <a:pt x="1455" y="968"/>
                    </a:cubicBezTo>
                    <a:cubicBezTo>
                      <a:pt x="1449" y="972"/>
                      <a:pt x="1443" y="977"/>
                      <a:pt x="1437" y="981"/>
                    </a:cubicBezTo>
                    <a:cubicBezTo>
                      <a:pt x="1425" y="991"/>
                      <a:pt x="1413" y="999"/>
                      <a:pt x="1400" y="1007"/>
                    </a:cubicBezTo>
                    <a:cubicBezTo>
                      <a:pt x="1394" y="1011"/>
                      <a:pt x="1387" y="1015"/>
                      <a:pt x="1380" y="1019"/>
                    </a:cubicBezTo>
                    <a:cubicBezTo>
                      <a:pt x="1374" y="1022"/>
                      <a:pt x="1367" y="1026"/>
                      <a:pt x="1360" y="1028"/>
                    </a:cubicBezTo>
                    <a:cubicBezTo>
                      <a:pt x="1356" y="1029"/>
                      <a:pt x="1353" y="1030"/>
                      <a:pt x="1349" y="1031"/>
                    </a:cubicBezTo>
                    <a:cubicBezTo>
                      <a:pt x="1348" y="1031"/>
                      <a:pt x="1348" y="1031"/>
                      <a:pt x="1348" y="1031"/>
                    </a:cubicBezTo>
                    <a:cubicBezTo>
                      <a:pt x="1347" y="1031"/>
                      <a:pt x="1347" y="1031"/>
                      <a:pt x="1346" y="1031"/>
                    </a:cubicBezTo>
                    <a:cubicBezTo>
                      <a:pt x="1344" y="1032"/>
                      <a:pt x="1344" y="1032"/>
                      <a:pt x="1344" y="1032"/>
                    </a:cubicBezTo>
                    <a:cubicBezTo>
                      <a:pt x="1342" y="1032"/>
                      <a:pt x="1340" y="1032"/>
                      <a:pt x="1338" y="1032"/>
                    </a:cubicBezTo>
                    <a:cubicBezTo>
                      <a:pt x="1330" y="1033"/>
                      <a:pt x="1322" y="1034"/>
                      <a:pt x="1314" y="1035"/>
                    </a:cubicBezTo>
                    <a:cubicBezTo>
                      <a:pt x="1299" y="1038"/>
                      <a:pt x="1284" y="1040"/>
                      <a:pt x="1268" y="1043"/>
                    </a:cubicBezTo>
                    <a:cubicBezTo>
                      <a:pt x="1253" y="1046"/>
                      <a:pt x="1238" y="1049"/>
                      <a:pt x="1223" y="1052"/>
                    </a:cubicBezTo>
                    <a:cubicBezTo>
                      <a:pt x="1219" y="1053"/>
                      <a:pt x="1215" y="1054"/>
                      <a:pt x="1211" y="1055"/>
                    </a:cubicBezTo>
                    <a:cubicBezTo>
                      <a:pt x="1209" y="1056"/>
                      <a:pt x="1209" y="1056"/>
                      <a:pt x="1209" y="1056"/>
                    </a:cubicBezTo>
                    <a:cubicBezTo>
                      <a:pt x="1208" y="1056"/>
                      <a:pt x="1207" y="1057"/>
                      <a:pt x="1206" y="1057"/>
                    </a:cubicBezTo>
                    <a:cubicBezTo>
                      <a:pt x="1200" y="1059"/>
                      <a:pt x="1200" y="1059"/>
                      <a:pt x="1200" y="1059"/>
                    </a:cubicBezTo>
                    <a:cubicBezTo>
                      <a:pt x="1199" y="1059"/>
                      <a:pt x="1199" y="1059"/>
                      <a:pt x="1198" y="1060"/>
                    </a:cubicBezTo>
                    <a:cubicBezTo>
                      <a:pt x="1197" y="1060"/>
                      <a:pt x="1197" y="1060"/>
                      <a:pt x="1196" y="1060"/>
                    </a:cubicBezTo>
                    <a:cubicBezTo>
                      <a:pt x="1065" y="1014"/>
                      <a:pt x="1065" y="1014"/>
                      <a:pt x="1065" y="1014"/>
                    </a:cubicBezTo>
                    <a:cubicBezTo>
                      <a:pt x="1059" y="1006"/>
                      <a:pt x="1053" y="999"/>
                      <a:pt x="1047" y="992"/>
                    </a:cubicBezTo>
                    <a:cubicBezTo>
                      <a:pt x="1044" y="987"/>
                      <a:pt x="1040" y="983"/>
                      <a:pt x="1037" y="978"/>
                    </a:cubicBezTo>
                    <a:cubicBezTo>
                      <a:pt x="1053" y="983"/>
                      <a:pt x="1082" y="992"/>
                      <a:pt x="1097" y="992"/>
                    </a:cubicBezTo>
                    <a:cubicBezTo>
                      <a:pt x="1119" y="992"/>
                      <a:pt x="1123" y="996"/>
                      <a:pt x="1123" y="996"/>
                    </a:cubicBezTo>
                    <a:cubicBezTo>
                      <a:pt x="1123" y="996"/>
                      <a:pt x="1197" y="1032"/>
                      <a:pt x="1212" y="1032"/>
                    </a:cubicBezTo>
                    <a:cubicBezTo>
                      <a:pt x="1227" y="1032"/>
                      <a:pt x="1277" y="1029"/>
                      <a:pt x="1280" y="1023"/>
                    </a:cubicBezTo>
                    <a:cubicBezTo>
                      <a:pt x="1036" y="976"/>
                      <a:pt x="1036" y="976"/>
                      <a:pt x="1036" y="976"/>
                    </a:cubicBezTo>
                    <a:cubicBezTo>
                      <a:pt x="1032" y="972"/>
                      <a:pt x="1029" y="967"/>
                      <a:pt x="1026" y="963"/>
                    </a:cubicBezTo>
                    <a:cubicBezTo>
                      <a:pt x="1025" y="960"/>
                      <a:pt x="1024" y="958"/>
                      <a:pt x="1022" y="955"/>
                    </a:cubicBezTo>
                    <a:cubicBezTo>
                      <a:pt x="1021" y="954"/>
                      <a:pt x="1021" y="953"/>
                      <a:pt x="1020" y="951"/>
                    </a:cubicBezTo>
                    <a:cubicBezTo>
                      <a:pt x="1020" y="951"/>
                      <a:pt x="1020" y="951"/>
                      <a:pt x="1020" y="951"/>
                    </a:cubicBezTo>
                    <a:cubicBezTo>
                      <a:pt x="1020" y="951"/>
                      <a:pt x="1021" y="951"/>
                      <a:pt x="1022" y="952"/>
                    </a:cubicBezTo>
                    <a:cubicBezTo>
                      <a:pt x="1024" y="952"/>
                      <a:pt x="1027" y="953"/>
                      <a:pt x="1030" y="953"/>
                    </a:cubicBezTo>
                    <a:cubicBezTo>
                      <a:pt x="1033" y="954"/>
                      <a:pt x="1036" y="955"/>
                      <a:pt x="1040" y="955"/>
                    </a:cubicBezTo>
                    <a:cubicBezTo>
                      <a:pt x="1046" y="957"/>
                      <a:pt x="1054" y="959"/>
                      <a:pt x="1062" y="961"/>
                    </a:cubicBezTo>
                    <a:cubicBezTo>
                      <a:pt x="1071" y="963"/>
                      <a:pt x="1080" y="965"/>
                      <a:pt x="1089" y="967"/>
                    </a:cubicBezTo>
                    <a:cubicBezTo>
                      <a:pt x="1099" y="969"/>
                      <a:pt x="1109" y="972"/>
                      <a:pt x="1120" y="974"/>
                    </a:cubicBezTo>
                    <a:cubicBezTo>
                      <a:pt x="1130" y="977"/>
                      <a:pt x="1141" y="980"/>
                      <a:pt x="1152" y="983"/>
                    </a:cubicBezTo>
                    <a:cubicBezTo>
                      <a:pt x="1163" y="985"/>
                      <a:pt x="1174" y="988"/>
                      <a:pt x="1185" y="991"/>
                    </a:cubicBezTo>
                    <a:cubicBezTo>
                      <a:pt x="1196" y="994"/>
                      <a:pt x="1207" y="997"/>
                      <a:pt x="1218" y="1000"/>
                    </a:cubicBezTo>
                    <a:cubicBezTo>
                      <a:pt x="1223" y="1002"/>
                      <a:pt x="1229" y="1003"/>
                      <a:pt x="1234" y="1005"/>
                    </a:cubicBezTo>
                    <a:cubicBezTo>
                      <a:pt x="1237" y="1006"/>
                      <a:pt x="1240" y="1006"/>
                      <a:pt x="1242" y="1007"/>
                    </a:cubicBezTo>
                    <a:cubicBezTo>
                      <a:pt x="1245" y="1008"/>
                      <a:pt x="1248" y="1008"/>
                      <a:pt x="1250" y="1009"/>
                    </a:cubicBezTo>
                    <a:cubicBezTo>
                      <a:pt x="1261" y="1012"/>
                      <a:pt x="1272" y="1014"/>
                      <a:pt x="1282" y="1015"/>
                    </a:cubicBezTo>
                    <a:cubicBezTo>
                      <a:pt x="1284" y="1015"/>
                      <a:pt x="1287" y="1015"/>
                      <a:pt x="1289" y="1015"/>
                    </a:cubicBezTo>
                    <a:cubicBezTo>
                      <a:pt x="1292" y="1015"/>
                      <a:pt x="1294" y="1015"/>
                      <a:pt x="1297" y="1016"/>
                    </a:cubicBezTo>
                    <a:cubicBezTo>
                      <a:pt x="1299" y="1016"/>
                      <a:pt x="1301" y="1016"/>
                      <a:pt x="1304" y="1016"/>
                    </a:cubicBezTo>
                    <a:cubicBezTo>
                      <a:pt x="1305" y="1016"/>
                      <a:pt x="1306" y="1016"/>
                      <a:pt x="1307" y="1016"/>
                    </a:cubicBezTo>
                    <a:cubicBezTo>
                      <a:pt x="1308" y="1016"/>
                      <a:pt x="1309" y="1015"/>
                      <a:pt x="1310" y="1015"/>
                    </a:cubicBezTo>
                    <a:cubicBezTo>
                      <a:pt x="1313" y="1015"/>
                      <a:pt x="1315" y="1015"/>
                      <a:pt x="1317" y="1015"/>
                    </a:cubicBezTo>
                    <a:cubicBezTo>
                      <a:pt x="1319" y="1015"/>
                      <a:pt x="1321" y="1015"/>
                      <a:pt x="1323" y="1014"/>
                    </a:cubicBezTo>
                    <a:cubicBezTo>
                      <a:pt x="1325" y="1014"/>
                      <a:pt x="1327" y="1014"/>
                      <a:pt x="1329" y="1013"/>
                    </a:cubicBezTo>
                    <a:cubicBezTo>
                      <a:pt x="1331" y="1013"/>
                      <a:pt x="1333" y="1013"/>
                      <a:pt x="1335" y="1012"/>
                    </a:cubicBezTo>
                    <a:cubicBezTo>
                      <a:pt x="1336" y="1012"/>
                      <a:pt x="1338" y="1012"/>
                      <a:pt x="1340" y="1011"/>
                    </a:cubicBezTo>
                    <a:cubicBezTo>
                      <a:pt x="1341" y="1011"/>
                      <a:pt x="1343" y="1010"/>
                      <a:pt x="1344" y="1010"/>
                    </a:cubicBezTo>
                    <a:cubicBezTo>
                      <a:pt x="1345" y="1010"/>
                      <a:pt x="1346" y="1010"/>
                      <a:pt x="1347" y="1009"/>
                    </a:cubicBezTo>
                    <a:cubicBezTo>
                      <a:pt x="1347" y="1009"/>
                      <a:pt x="1348" y="1009"/>
                      <a:pt x="1349" y="1009"/>
                    </a:cubicBezTo>
                    <a:cubicBezTo>
                      <a:pt x="1350" y="1008"/>
                      <a:pt x="1351" y="1008"/>
                      <a:pt x="1353" y="1007"/>
                    </a:cubicBezTo>
                    <a:cubicBezTo>
                      <a:pt x="1357" y="1006"/>
                      <a:pt x="1361" y="1004"/>
                      <a:pt x="1364" y="1003"/>
                    </a:cubicBezTo>
                    <a:cubicBezTo>
                      <a:pt x="1366" y="1001"/>
                      <a:pt x="1367" y="1001"/>
                      <a:pt x="1367" y="1001"/>
                    </a:cubicBezTo>
                    <a:cubicBezTo>
                      <a:pt x="1368" y="1000"/>
                      <a:pt x="1369" y="999"/>
                      <a:pt x="1369" y="998"/>
                    </a:cubicBezTo>
                    <a:cubicBezTo>
                      <a:pt x="1368" y="997"/>
                      <a:pt x="1367" y="996"/>
                      <a:pt x="1365" y="996"/>
                    </a:cubicBezTo>
                    <a:cubicBezTo>
                      <a:pt x="1365" y="996"/>
                      <a:pt x="1364" y="997"/>
                      <a:pt x="1362" y="997"/>
                    </a:cubicBezTo>
                    <a:cubicBezTo>
                      <a:pt x="1359" y="998"/>
                      <a:pt x="1355" y="999"/>
                      <a:pt x="1350" y="1000"/>
                    </a:cubicBezTo>
                    <a:cubicBezTo>
                      <a:pt x="1346" y="1001"/>
                      <a:pt x="1340" y="1003"/>
                      <a:pt x="1333" y="1003"/>
                    </a:cubicBezTo>
                    <a:cubicBezTo>
                      <a:pt x="1331" y="1003"/>
                      <a:pt x="1330" y="1004"/>
                      <a:pt x="1328" y="1004"/>
                    </a:cubicBezTo>
                    <a:cubicBezTo>
                      <a:pt x="1326" y="1004"/>
                      <a:pt x="1324" y="1004"/>
                      <a:pt x="1322" y="1004"/>
                    </a:cubicBezTo>
                    <a:cubicBezTo>
                      <a:pt x="1320" y="1004"/>
                      <a:pt x="1318" y="1004"/>
                      <a:pt x="1316" y="1004"/>
                    </a:cubicBezTo>
                    <a:cubicBezTo>
                      <a:pt x="1314" y="1004"/>
                      <a:pt x="1312" y="1004"/>
                      <a:pt x="1310" y="1004"/>
                    </a:cubicBezTo>
                    <a:cubicBezTo>
                      <a:pt x="1309" y="1004"/>
                      <a:pt x="1308" y="1004"/>
                      <a:pt x="1307" y="1004"/>
                    </a:cubicBezTo>
                    <a:cubicBezTo>
                      <a:pt x="1306" y="1004"/>
                      <a:pt x="1305" y="1004"/>
                      <a:pt x="1304" y="1004"/>
                    </a:cubicBezTo>
                    <a:cubicBezTo>
                      <a:pt x="1302" y="1004"/>
                      <a:pt x="1299" y="1004"/>
                      <a:pt x="1297" y="1004"/>
                    </a:cubicBezTo>
                    <a:cubicBezTo>
                      <a:pt x="1295" y="1003"/>
                      <a:pt x="1293" y="1003"/>
                      <a:pt x="1290" y="1003"/>
                    </a:cubicBezTo>
                    <a:cubicBezTo>
                      <a:pt x="1288" y="1003"/>
                      <a:pt x="1286" y="1002"/>
                      <a:pt x="1283" y="1002"/>
                    </a:cubicBezTo>
                    <a:cubicBezTo>
                      <a:pt x="1274" y="1001"/>
                      <a:pt x="1264" y="999"/>
                      <a:pt x="1253" y="996"/>
                    </a:cubicBezTo>
                    <a:cubicBezTo>
                      <a:pt x="1243" y="994"/>
                      <a:pt x="1233" y="990"/>
                      <a:pt x="1222" y="987"/>
                    </a:cubicBezTo>
                    <a:cubicBezTo>
                      <a:pt x="1211" y="984"/>
                      <a:pt x="1199" y="982"/>
                      <a:pt x="1188" y="979"/>
                    </a:cubicBezTo>
                    <a:cubicBezTo>
                      <a:pt x="1177" y="976"/>
                      <a:pt x="1166" y="973"/>
                      <a:pt x="1155" y="971"/>
                    </a:cubicBezTo>
                    <a:cubicBezTo>
                      <a:pt x="1144" y="968"/>
                      <a:pt x="1133" y="966"/>
                      <a:pt x="1122" y="964"/>
                    </a:cubicBezTo>
                    <a:cubicBezTo>
                      <a:pt x="1112" y="961"/>
                      <a:pt x="1101" y="959"/>
                      <a:pt x="1092" y="957"/>
                    </a:cubicBezTo>
                    <a:cubicBezTo>
                      <a:pt x="1082" y="955"/>
                      <a:pt x="1073" y="953"/>
                      <a:pt x="1064" y="952"/>
                    </a:cubicBezTo>
                    <a:cubicBezTo>
                      <a:pt x="1056" y="950"/>
                      <a:pt x="1048" y="949"/>
                      <a:pt x="1041" y="948"/>
                    </a:cubicBezTo>
                    <a:cubicBezTo>
                      <a:pt x="1037" y="947"/>
                      <a:pt x="1034" y="947"/>
                      <a:pt x="1031" y="947"/>
                    </a:cubicBezTo>
                    <a:cubicBezTo>
                      <a:pt x="1028" y="946"/>
                      <a:pt x="1025" y="946"/>
                      <a:pt x="1023" y="945"/>
                    </a:cubicBezTo>
                    <a:cubicBezTo>
                      <a:pt x="1020" y="945"/>
                      <a:pt x="1017" y="945"/>
                      <a:pt x="1015" y="945"/>
                    </a:cubicBezTo>
                    <a:cubicBezTo>
                      <a:pt x="1014" y="943"/>
                      <a:pt x="1012" y="941"/>
                      <a:pt x="1011" y="940"/>
                    </a:cubicBezTo>
                    <a:cubicBezTo>
                      <a:pt x="1013" y="939"/>
                      <a:pt x="1016" y="939"/>
                      <a:pt x="1018" y="939"/>
                    </a:cubicBezTo>
                    <a:cubicBezTo>
                      <a:pt x="1021" y="939"/>
                      <a:pt x="1025" y="939"/>
                      <a:pt x="1029" y="938"/>
                    </a:cubicBezTo>
                    <a:cubicBezTo>
                      <a:pt x="1032" y="938"/>
                      <a:pt x="1036" y="937"/>
                      <a:pt x="1041" y="937"/>
                    </a:cubicBezTo>
                    <a:cubicBezTo>
                      <a:pt x="1045" y="936"/>
                      <a:pt x="1050" y="936"/>
                      <a:pt x="1055" y="935"/>
                    </a:cubicBezTo>
                    <a:cubicBezTo>
                      <a:pt x="1057" y="935"/>
                      <a:pt x="1060" y="936"/>
                      <a:pt x="1064" y="936"/>
                    </a:cubicBezTo>
                    <a:cubicBezTo>
                      <a:pt x="1070" y="937"/>
                      <a:pt x="1076" y="938"/>
                      <a:pt x="1083" y="939"/>
                    </a:cubicBezTo>
                    <a:cubicBezTo>
                      <a:pt x="1087" y="940"/>
                      <a:pt x="1091" y="940"/>
                      <a:pt x="1095" y="941"/>
                    </a:cubicBezTo>
                    <a:cubicBezTo>
                      <a:pt x="1099" y="942"/>
                      <a:pt x="1103" y="943"/>
                      <a:pt x="1108" y="944"/>
                    </a:cubicBezTo>
                    <a:cubicBezTo>
                      <a:pt x="1112" y="945"/>
                      <a:pt x="1117" y="946"/>
                      <a:pt x="1121" y="946"/>
                    </a:cubicBezTo>
                    <a:cubicBezTo>
                      <a:pt x="1126" y="948"/>
                      <a:pt x="1131" y="949"/>
                      <a:pt x="1136" y="950"/>
                    </a:cubicBezTo>
                    <a:cubicBezTo>
                      <a:pt x="1141" y="951"/>
                      <a:pt x="1147" y="952"/>
                      <a:pt x="1152" y="953"/>
                    </a:cubicBezTo>
                    <a:cubicBezTo>
                      <a:pt x="1157" y="954"/>
                      <a:pt x="1163" y="956"/>
                      <a:pt x="1168" y="957"/>
                    </a:cubicBezTo>
                    <a:cubicBezTo>
                      <a:pt x="1174" y="958"/>
                      <a:pt x="1179" y="960"/>
                      <a:pt x="1185" y="961"/>
                    </a:cubicBezTo>
                    <a:cubicBezTo>
                      <a:pt x="1191" y="962"/>
                      <a:pt x="1197" y="964"/>
                      <a:pt x="1202" y="965"/>
                    </a:cubicBezTo>
                    <a:cubicBezTo>
                      <a:pt x="1214" y="968"/>
                      <a:pt x="1226" y="971"/>
                      <a:pt x="1238" y="974"/>
                    </a:cubicBezTo>
                    <a:cubicBezTo>
                      <a:pt x="1243" y="975"/>
                      <a:pt x="1249" y="977"/>
                      <a:pt x="1255" y="979"/>
                    </a:cubicBezTo>
                    <a:cubicBezTo>
                      <a:pt x="1258" y="979"/>
                      <a:pt x="1261" y="980"/>
                      <a:pt x="1264" y="981"/>
                    </a:cubicBezTo>
                    <a:cubicBezTo>
                      <a:pt x="1266" y="982"/>
                      <a:pt x="1266" y="982"/>
                      <a:pt x="1266" y="982"/>
                    </a:cubicBezTo>
                    <a:cubicBezTo>
                      <a:pt x="1267" y="982"/>
                      <a:pt x="1267" y="982"/>
                      <a:pt x="1267" y="982"/>
                    </a:cubicBezTo>
                    <a:cubicBezTo>
                      <a:pt x="1268" y="982"/>
                      <a:pt x="1268" y="982"/>
                      <a:pt x="1268" y="982"/>
                    </a:cubicBezTo>
                    <a:cubicBezTo>
                      <a:pt x="1270" y="983"/>
                      <a:pt x="1271" y="983"/>
                      <a:pt x="1273" y="984"/>
                    </a:cubicBezTo>
                    <a:cubicBezTo>
                      <a:pt x="1274" y="984"/>
                      <a:pt x="1276" y="984"/>
                      <a:pt x="1277" y="985"/>
                    </a:cubicBezTo>
                    <a:cubicBezTo>
                      <a:pt x="1279" y="985"/>
                      <a:pt x="1280" y="985"/>
                      <a:pt x="1282" y="986"/>
                    </a:cubicBezTo>
                    <a:cubicBezTo>
                      <a:pt x="1284" y="986"/>
                      <a:pt x="1287" y="987"/>
                      <a:pt x="1290" y="987"/>
                    </a:cubicBezTo>
                    <a:cubicBezTo>
                      <a:pt x="1293" y="987"/>
                      <a:pt x="1296" y="988"/>
                      <a:pt x="1299" y="988"/>
                    </a:cubicBezTo>
                    <a:cubicBezTo>
                      <a:pt x="1302" y="988"/>
                      <a:pt x="1305" y="988"/>
                      <a:pt x="1308" y="989"/>
                    </a:cubicBezTo>
                    <a:cubicBezTo>
                      <a:pt x="1311" y="989"/>
                      <a:pt x="1314" y="989"/>
                      <a:pt x="1317" y="989"/>
                    </a:cubicBezTo>
                    <a:cubicBezTo>
                      <a:pt x="1318" y="989"/>
                      <a:pt x="1320" y="989"/>
                      <a:pt x="1321" y="989"/>
                    </a:cubicBezTo>
                    <a:cubicBezTo>
                      <a:pt x="1322" y="989"/>
                      <a:pt x="1324" y="989"/>
                      <a:pt x="1325" y="989"/>
                    </a:cubicBezTo>
                    <a:cubicBezTo>
                      <a:pt x="1328" y="989"/>
                      <a:pt x="1331" y="989"/>
                      <a:pt x="1333" y="988"/>
                    </a:cubicBezTo>
                    <a:cubicBezTo>
                      <a:pt x="1336" y="988"/>
                      <a:pt x="1339" y="988"/>
                      <a:pt x="1341" y="988"/>
                    </a:cubicBezTo>
                    <a:cubicBezTo>
                      <a:pt x="1344" y="988"/>
                      <a:pt x="1347" y="987"/>
                      <a:pt x="1349" y="987"/>
                    </a:cubicBezTo>
                    <a:cubicBezTo>
                      <a:pt x="1352" y="987"/>
                      <a:pt x="1354" y="986"/>
                      <a:pt x="1357" y="986"/>
                    </a:cubicBezTo>
                    <a:cubicBezTo>
                      <a:pt x="1362" y="985"/>
                      <a:pt x="1366" y="985"/>
                      <a:pt x="1371" y="984"/>
                    </a:cubicBezTo>
                    <a:cubicBezTo>
                      <a:pt x="1380" y="982"/>
                      <a:pt x="1388" y="980"/>
                      <a:pt x="1395" y="978"/>
                    </a:cubicBezTo>
                    <a:cubicBezTo>
                      <a:pt x="1399" y="977"/>
                      <a:pt x="1402" y="976"/>
                      <a:pt x="1405" y="975"/>
                    </a:cubicBezTo>
                    <a:cubicBezTo>
                      <a:pt x="1408" y="974"/>
                      <a:pt x="1411" y="973"/>
                      <a:pt x="1414" y="972"/>
                    </a:cubicBezTo>
                    <a:cubicBezTo>
                      <a:pt x="1419" y="970"/>
                      <a:pt x="1423" y="969"/>
                      <a:pt x="1425" y="968"/>
                    </a:cubicBezTo>
                    <a:cubicBezTo>
                      <a:pt x="1428" y="966"/>
                      <a:pt x="1429" y="966"/>
                      <a:pt x="1429" y="966"/>
                    </a:cubicBezTo>
                    <a:cubicBezTo>
                      <a:pt x="1430" y="965"/>
                      <a:pt x="1430" y="965"/>
                      <a:pt x="1430" y="964"/>
                    </a:cubicBezTo>
                    <a:cubicBezTo>
                      <a:pt x="1430" y="963"/>
                      <a:pt x="1429" y="963"/>
                      <a:pt x="1428" y="963"/>
                    </a:cubicBezTo>
                    <a:cubicBezTo>
                      <a:pt x="1428" y="963"/>
                      <a:pt x="1427" y="964"/>
                      <a:pt x="1424" y="964"/>
                    </a:cubicBezTo>
                    <a:cubicBezTo>
                      <a:pt x="1421" y="965"/>
                      <a:pt x="1417" y="967"/>
                      <a:pt x="1412" y="968"/>
                    </a:cubicBezTo>
                    <a:cubicBezTo>
                      <a:pt x="1410" y="969"/>
                      <a:pt x="1407" y="970"/>
                      <a:pt x="1404" y="970"/>
                    </a:cubicBezTo>
                    <a:cubicBezTo>
                      <a:pt x="1401" y="971"/>
                      <a:pt x="1398" y="972"/>
                      <a:pt x="1394" y="973"/>
                    </a:cubicBezTo>
                    <a:cubicBezTo>
                      <a:pt x="1387" y="974"/>
                      <a:pt x="1379" y="976"/>
                      <a:pt x="1370" y="977"/>
                    </a:cubicBezTo>
                    <a:cubicBezTo>
                      <a:pt x="1361" y="978"/>
                      <a:pt x="1351" y="979"/>
                      <a:pt x="1341" y="980"/>
                    </a:cubicBezTo>
                    <a:cubicBezTo>
                      <a:pt x="1330" y="981"/>
                      <a:pt x="1320" y="981"/>
                      <a:pt x="1308" y="981"/>
                    </a:cubicBezTo>
                    <a:cubicBezTo>
                      <a:pt x="1297" y="980"/>
                      <a:pt x="1286" y="979"/>
                      <a:pt x="1274" y="976"/>
                    </a:cubicBezTo>
                    <a:cubicBezTo>
                      <a:pt x="1273" y="976"/>
                      <a:pt x="1272" y="975"/>
                      <a:pt x="1270" y="975"/>
                    </a:cubicBezTo>
                    <a:cubicBezTo>
                      <a:pt x="1269" y="975"/>
                      <a:pt x="1269" y="975"/>
                      <a:pt x="1269" y="975"/>
                    </a:cubicBezTo>
                    <a:cubicBezTo>
                      <a:pt x="1268" y="974"/>
                      <a:pt x="1268" y="974"/>
                      <a:pt x="1268" y="974"/>
                    </a:cubicBezTo>
                    <a:cubicBezTo>
                      <a:pt x="1266" y="974"/>
                      <a:pt x="1266" y="974"/>
                      <a:pt x="1266" y="974"/>
                    </a:cubicBezTo>
                    <a:cubicBezTo>
                      <a:pt x="1263" y="973"/>
                      <a:pt x="1260" y="972"/>
                      <a:pt x="1257" y="971"/>
                    </a:cubicBezTo>
                    <a:cubicBezTo>
                      <a:pt x="1251" y="970"/>
                      <a:pt x="1245" y="968"/>
                      <a:pt x="1239" y="966"/>
                    </a:cubicBezTo>
                    <a:cubicBezTo>
                      <a:pt x="1230" y="964"/>
                      <a:pt x="1220" y="962"/>
                      <a:pt x="1210" y="959"/>
                    </a:cubicBezTo>
                    <a:cubicBezTo>
                      <a:pt x="1211" y="959"/>
                      <a:pt x="1212" y="959"/>
                      <a:pt x="1214" y="959"/>
                    </a:cubicBezTo>
                    <a:cubicBezTo>
                      <a:pt x="1219" y="959"/>
                      <a:pt x="1225" y="959"/>
                      <a:pt x="1232" y="958"/>
                    </a:cubicBezTo>
                    <a:cubicBezTo>
                      <a:pt x="1239" y="958"/>
                      <a:pt x="1246" y="957"/>
                      <a:pt x="1254" y="957"/>
                    </a:cubicBezTo>
                    <a:cubicBezTo>
                      <a:pt x="1262" y="956"/>
                      <a:pt x="1270" y="955"/>
                      <a:pt x="1278" y="955"/>
                    </a:cubicBezTo>
                    <a:cubicBezTo>
                      <a:pt x="1282" y="954"/>
                      <a:pt x="1287" y="954"/>
                      <a:pt x="1291" y="954"/>
                    </a:cubicBezTo>
                    <a:cubicBezTo>
                      <a:pt x="1295" y="953"/>
                      <a:pt x="1300" y="953"/>
                      <a:pt x="1304" y="953"/>
                    </a:cubicBezTo>
                    <a:cubicBezTo>
                      <a:pt x="1313" y="952"/>
                      <a:pt x="1322" y="952"/>
                      <a:pt x="1331" y="951"/>
                    </a:cubicBezTo>
                    <a:cubicBezTo>
                      <a:pt x="1340" y="950"/>
                      <a:pt x="1349" y="949"/>
                      <a:pt x="1358" y="949"/>
                    </a:cubicBezTo>
                    <a:cubicBezTo>
                      <a:pt x="1367" y="948"/>
                      <a:pt x="1376" y="947"/>
                      <a:pt x="1384" y="946"/>
                    </a:cubicBezTo>
                    <a:cubicBezTo>
                      <a:pt x="1392" y="945"/>
                      <a:pt x="1401" y="944"/>
                      <a:pt x="1408" y="943"/>
                    </a:cubicBezTo>
                    <a:cubicBezTo>
                      <a:pt x="1413" y="942"/>
                      <a:pt x="1416" y="941"/>
                      <a:pt x="1420" y="940"/>
                    </a:cubicBezTo>
                    <a:cubicBezTo>
                      <a:pt x="1423" y="940"/>
                      <a:pt x="1427" y="939"/>
                      <a:pt x="1430" y="938"/>
                    </a:cubicBezTo>
                    <a:cubicBezTo>
                      <a:pt x="1443" y="935"/>
                      <a:pt x="1454" y="931"/>
                      <a:pt x="1462" y="929"/>
                    </a:cubicBezTo>
                    <a:cubicBezTo>
                      <a:pt x="1466" y="927"/>
                      <a:pt x="1469" y="926"/>
                      <a:pt x="1471" y="924"/>
                    </a:cubicBezTo>
                    <a:cubicBezTo>
                      <a:pt x="1471" y="924"/>
                      <a:pt x="1472" y="924"/>
                      <a:pt x="1472" y="924"/>
                    </a:cubicBezTo>
                    <a:cubicBezTo>
                      <a:pt x="1472" y="923"/>
                      <a:pt x="1473" y="923"/>
                      <a:pt x="1473" y="923"/>
                    </a:cubicBezTo>
                    <a:cubicBezTo>
                      <a:pt x="1474" y="923"/>
                      <a:pt x="1474" y="922"/>
                      <a:pt x="1474" y="922"/>
                    </a:cubicBezTo>
                    <a:cubicBezTo>
                      <a:pt x="1475" y="922"/>
                      <a:pt x="1475" y="920"/>
                      <a:pt x="1475" y="919"/>
                    </a:cubicBezTo>
                    <a:cubicBezTo>
                      <a:pt x="1474" y="918"/>
                      <a:pt x="1472" y="918"/>
                      <a:pt x="1471" y="918"/>
                    </a:cubicBezTo>
                    <a:cubicBezTo>
                      <a:pt x="1471" y="919"/>
                      <a:pt x="1471" y="919"/>
                      <a:pt x="1471" y="919"/>
                    </a:cubicBezTo>
                    <a:cubicBezTo>
                      <a:pt x="1471" y="919"/>
                      <a:pt x="1471" y="919"/>
                      <a:pt x="1470" y="919"/>
                    </a:cubicBezTo>
                    <a:cubicBezTo>
                      <a:pt x="1470" y="919"/>
                      <a:pt x="1469" y="919"/>
                      <a:pt x="1468" y="920"/>
                    </a:cubicBezTo>
                    <a:cubicBezTo>
                      <a:pt x="1467" y="921"/>
                      <a:pt x="1464" y="922"/>
                      <a:pt x="1460" y="923"/>
                    </a:cubicBezTo>
                    <a:cubicBezTo>
                      <a:pt x="1456" y="924"/>
                      <a:pt x="1452" y="925"/>
                      <a:pt x="1446" y="926"/>
                    </a:cubicBezTo>
                    <a:cubicBezTo>
                      <a:pt x="1441" y="927"/>
                      <a:pt x="1435" y="928"/>
                      <a:pt x="1428" y="929"/>
                    </a:cubicBezTo>
                    <a:cubicBezTo>
                      <a:pt x="1425" y="930"/>
                      <a:pt x="1422" y="930"/>
                      <a:pt x="1418" y="931"/>
                    </a:cubicBezTo>
                    <a:cubicBezTo>
                      <a:pt x="1414" y="932"/>
                      <a:pt x="1411" y="932"/>
                      <a:pt x="1407" y="933"/>
                    </a:cubicBezTo>
                    <a:cubicBezTo>
                      <a:pt x="1399" y="933"/>
                      <a:pt x="1391" y="934"/>
                      <a:pt x="1383" y="935"/>
                    </a:cubicBezTo>
                    <a:cubicBezTo>
                      <a:pt x="1375" y="935"/>
                      <a:pt x="1366" y="936"/>
                      <a:pt x="1357" y="936"/>
                    </a:cubicBezTo>
                    <a:cubicBezTo>
                      <a:pt x="1348" y="937"/>
                      <a:pt x="1339" y="938"/>
                      <a:pt x="1330" y="938"/>
                    </a:cubicBezTo>
                    <a:cubicBezTo>
                      <a:pt x="1321" y="939"/>
                      <a:pt x="1312" y="939"/>
                      <a:pt x="1303" y="940"/>
                    </a:cubicBezTo>
                    <a:cubicBezTo>
                      <a:pt x="1307" y="938"/>
                      <a:pt x="1311" y="937"/>
                      <a:pt x="1315" y="935"/>
                    </a:cubicBezTo>
                    <a:cubicBezTo>
                      <a:pt x="1325" y="931"/>
                      <a:pt x="1336" y="928"/>
                      <a:pt x="1346" y="924"/>
                    </a:cubicBezTo>
                    <a:cubicBezTo>
                      <a:pt x="1356" y="921"/>
                      <a:pt x="1367" y="918"/>
                      <a:pt x="1377" y="916"/>
                    </a:cubicBezTo>
                    <a:cubicBezTo>
                      <a:pt x="1378" y="916"/>
                      <a:pt x="1379" y="916"/>
                      <a:pt x="1380" y="915"/>
                    </a:cubicBezTo>
                    <a:cubicBezTo>
                      <a:pt x="1381" y="915"/>
                      <a:pt x="1383" y="915"/>
                      <a:pt x="1384" y="915"/>
                    </a:cubicBezTo>
                    <a:cubicBezTo>
                      <a:pt x="1386" y="914"/>
                      <a:pt x="1388" y="914"/>
                      <a:pt x="1391" y="914"/>
                    </a:cubicBezTo>
                    <a:cubicBezTo>
                      <a:pt x="1396" y="914"/>
                      <a:pt x="1401" y="913"/>
                      <a:pt x="1406" y="913"/>
                    </a:cubicBezTo>
                    <a:cubicBezTo>
                      <a:pt x="1411" y="912"/>
                      <a:pt x="1415" y="912"/>
                      <a:pt x="1420" y="911"/>
                    </a:cubicBezTo>
                    <a:cubicBezTo>
                      <a:pt x="1422" y="911"/>
                      <a:pt x="1424" y="911"/>
                      <a:pt x="1426" y="910"/>
                    </a:cubicBezTo>
                    <a:cubicBezTo>
                      <a:pt x="1429" y="910"/>
                      <a:pt x="1431" y="910"/>
                      <a:pt x="1433" y="909"/>
                    </a:cubicBezTo>
                    <a:cubicBezTo>
                      <a:pt x="1435" y="909"/>
                      <a:pt x="1437" y="908"/>
                      <a:pt x="1439" y="908"/>
                    </a:cubicBezTo>
                    <a:cubicBezTo>
                      <a:pt x="1441" y="908"/>
                      <a:pt x="1443" y="907"/>
                      <a:pt x="1445" y="907"/>
                    </a:cubicBezTo>
                    <a:cubicBezTo>
                      <a:pt x="1447" y="906"/>
                      <a:pt x="1449" y="906"/>
                      <a:pt x="1450" y="905"/>
                    </a:cubicBezTo>
                    <a:cubicBezTo>
                      <a:pt x="1451" y="905"/>
                      <a:pt x="1452" y="905"/>
                      <a:pt x="1453" y="905"/>
                    </a:cubicBezTo>
                    <a:cubicBezTo>
                      <a:pt x="1454" y="905"/>
                      <a:pt x="1455" y="904"/>
                      <a:pt x="1455" y="904"/>
                    </a:cubicBezTo>
                    <a:cubicBezTo>
                      <a:pt x="1459" y="903"/>
                      <a:pt x="1462" y="902"/>
                      <a:pt x="1465" y="901"/>
                    </a:cubicBezTo>
                    <a:cubicBezTo>
                      <a:pt x="1466" y="900"/>
                      <a:pt x="1467" y="900"/>
                      <a:pt x="1469" y="899"/>
                    </a:cubicBezTo>
                    <a:cubicBezTo>
                      <a:pt x="1469" y="899"/>
                      <a:pt x="1470" y="899"/>
                      <a:pt x="1471" y="898"/>
                    </a:cubicBezTo>
                    <a:cubicBezTo>
                      <a:pt x="1471" y="898"/>
                      <a:pt x="1472" y="898"/>
                      <a:pt x="1472" y="898"/>
                    </a:cubicBezTo>
                    <a:cubicBezTo>
                      <a:pt x="1473" y="897"/>
                      <a:pt x="1474" y="897"/>
                      <a:pt x="1475" y="896"/>
                    </a:cubicBezTo>
                    <a:cubicBezTo>
                      <a:pt x="1476" y="896"/>
                      <a:pt x="1477" y="895"/>
                      <a:pt x="1478" y="894"/>
                    </a:cubicBezTo>
                    <a:cubicBezTo>
                      <a:pt x="1480" y="893"/>
                      <a:pt x="1481" y="893"/>
                      <a:pt x="1482" y="892"/>
                    </a:cubicBezTo>
                    <a:cubicBezTo>
                      <a:pt x="1484" y="890"/>
                      <a:pt x="1486" y="889"/>
                      <a:pt x="1486" y="889"/>
                    </a:cubicBezTo>
                    <a:cubicBezTo>
                      <a:pt x="1486" y="889"/>
                      <a:pt x="1486" y="889"/>
                      <a:pt x="1486" y="889"/>
                    </a:cubicBezTo>
                    <a:cubicBezTo>
                      <a:pt x="1486" y="888"/>
                      <a:pt x="1485" y="888"/>
                      <a:pt x="1485" y="888"/>
                    </a:cubicBezTo>
                    <a:cubicBezTo>
                      <a:pt x="1485" y="888"/>
                      <a:pt x="1485" y="888"/>
                      <a:pt x="1485" y="888"/>
                    </a:cubicBezTo>
                    <a:cubicBezTo>
                      <a:pt x="1485" y="888"/>
                      <a:pt x="1484" y="889"/>
                      <a:pt x="1481" y="890"/>
                    </a:cubicBezTo>
                    <a:cubicBezTo>
                      <a:pt x="1480" y="891"/>
                      <a:pt x="1479" y="891"/>
                      <a:pt x="1477" y="892"/>
                    </a:cubicBezTo>
                    <a:cubicBezTo>
                      <a:pt x="1476" y="892"/>
                      <a:pt x="1475" y="893"/>
                      <a:pt x="1474" y="893"/>
                    </a:cubicBezTo>
                    <a:cubicBezTo>
                      <a:pt x="1473" y="893"/>
                      <a:pt x="1472" y="894"/>
                      <a:pt x="1471" y="894"/>
                    </a:cubicBezTo>
                    <a:cubicBezTo>
                      <a:pt x="1466" y="895"/>
                      <a:pt x="1461" y="897"/>
                      <a:pt x="1454" y="898"/>
                    </a:cubicBezTo>
                    <a:cubicBezTo>
                      <a:pt x="1452" y="898"/>
                      <a:pt x="1451" y="899"/>
                      <a:pt x="1449" y="899"/>
                    </a:cubicBezTo>
                    <a:cubicBezTo>
                      <a:pt x="1447" y="899"/>
                      <a:pt x="1445" y="899"/>
                      <a:pt x="1444" y="900"/>
                    </a:cubicBezTo>
                    <a:cubicBezTo>
                      <a:pt x="1440" y="900"/>
                      <a:pt x="1436" y="900"/>
                      <a:pt x="1432" y="901"/>
                    </a:cubicBezTo>
                    <a:cubicBezTo>
                      <a:pt x="1430" y="901"/>
                      <a:pt x="1428" y="901"/>
                      <a:pt x="1425" y="901"/>
                    </a:cubicBezTo>
                    <a:cubicBezTo>
                      <a:pt x="1423" y="901"/>
                      <a:pt x="1421" y="902"/>
                      <a:pt x="1419" y="902"/>
                    </a:cubicBezTo>
                    <a:cubicBezTo>
                      <a:pt x="1414" y="902"/>
                      <a:pt x="1410" y="902"/>
                      <a:pt x="1405" y="902"/>
                    </a:cubicBezTo>
                    <a:cubicBezTo>
                      <a:pt x="1402" y="903"/>
                      <a:pt x="1398" y="903"/>
                      <a:pt x="1395" y="903"/>
                    </a:cubicBezTo>
                    <a:cubicBezTo>
                      <a:pt x="1402" y="899"/>
                      <a:pt x="1408" y="896"/>
                      <a:pt x="1414" y="892"/>
                    </a:cubicBezTo>
                    <a:cubicBezTo>
                      <a:pt x="1422" y="887"/>
                      <a:pt x="1430" y="882"/>
                      <a:pt x="1438" y="879"/>
                    </a:cubicBezTo>
                    <a:cubicBezTo>
                      <a:pt x="1439" y="878"/>
                      <a:pt x="1440" y="878"/>
                      <a:pt x="1441" y="878"/>
                    </a:cubicBezTo>
                    <a:cubicBezTo>
                      <a:pt x="1442" y="877"/>
                      <a:pt x="1443" y="877"/>
                      <a:pt x="1444" y="877"/>
                    </a:cubicBezTo>
                    <a:cubicBezTo>
                      <a:pt x="1444" y="877"/>
                      <a:pt x="1445" y="877"/>
                      <a:pt x="1445" y="877"/>
                    </a:cubicBezTo>
                    <a:cubicBezTo>
                      <a:pt x="1447" y="876"/>
                      <a:pt x="1447" y="876"/>
                      <a:pt x="1447" y="876"/>
                    </a:cubicBezTo>
                    <a:cubicBezTo>
                      <a:pt x="1448" y="876"/>
                      <a:pt x="1449" y="876"/>
                      <a:pt x="1450" y="876"/>
                    </a:cubicBezTo>
                    <a:cubicBezTo>
                      <a:pt x="1454" y="875"/>
                      <a:pt x="1459" y="874"/>
                      <a:pt x="1463" y="873"/>
                    </a:cubicBezTo>
                    <a:cubicBezTo>
                      <a:pt x="1470" y="870"/>
                      <a:pt x="1477" y="867"/>
                      <a:pt x="1483" y="864"/>
                    </a:cubicBezTo>
                    <a:cubicBezTo>
                      <a:pt x="1485" y="863"/>
                      <a:pt x="1486" y="862"/>
                      <a:pt x="1487" y="861"/>
                    </a:cubicBezTo>
                    <a:cubicBezTo>
                      <a:pt x="1489" y="860"/>
                      <a:pt x="1490" y="859"/>
                      <a:pt x="1491" y="858"/>
                    </a:cubicBezTo>
                    <a:cubicBezTo>
                      <a:pt x="1492" y="858"/>
                      <a:pt x="1493" y="857"/>
                      <a:pt x="1494" y="856"/>
                    </a:cubicBezTo>
                    <a:cubicBezTo>
                      <a:pt x="1495" y="855"/>
                      <a:pt x="1496" y="854"/>
                      <a:pt x="1497" y="853"/>
                    </a:cubicBezTo>
                    <a:cubicBezTo>
                      <a:pt x="1498" y="852"/>
                      <a:pt x="1498" y="851"/>
                      <a:pt x="1499" y="851"/>
                    </a:cubicBezTo>
                    <a:cubicBezTo>
                      <a:pt x="1500" y="850"/>
                      <a:pt x="1501" y="849"/>
                      <a:pt x="1501" y="848"/>
                    </a:cubicBezTo>
                    <a:cubicBezTo>
                      <a:pt x="1502" y="847"/>
                      <a:pt x="1503" y="846"/>
                      <a:pt x="1504" y="844"/>
                    </a:cubicBezTo>
                    <a:cubicBezTo>
                      <a:pt x="1505" y="842"/>
                      <a:pt x="1506" y="841"/>
                      <a:pt x="1506" y="841"/>
                    </a:cubicBezTo>
                    <a:cubicBezTo>
                      <a:pt x="1506" y="841"/>
                      <a:pt x="1506" y="841"/>
                      <a:pt x="1506" y="840"/>
                    </a:cubicBezTo>
                    <a:cubicBezTo>
                      <a:pt x="1505" y="840"/>
                      <a:pt x="1505" y="840"/>
                      <a:pt x="1505" y="841"/>
                    </a:cubicBezTo>
                    <a:cubicBezTo>
                      <a:pt x="1505" y="841"/>
                      <a:pt x="1505" y="841"/>
                      <a:pt x="1505" y="841"/>
                    </a:cubicBezTo>
                    <a:cubicBezTo>
                      <a:pt x="1505" y="841"/>
                      <a:pt x="1504" y="842"/>
                      <a:pt x="1502" y="843"/>
                    </a:cubicBezTo>
                    <a:cubicBezTo>
                      <a:pt x="1502" y="844"/>
                      <a:pt x="1500" y="845"/>
                      <a:pt x="1499" y="846"/>
                    </a:cubicBezTo>
                    <a:cubicBezTo>
                      <a:pt x="1498" y="847"/>
                      <a:pt x="1498" y="848"/>
                      <a:pt x="1497" y="848"/>
                    </a:cubicBezTo>
                    <a:cubicBezTo>
                      <a:pt x="1496" y="849"/>
                      <a:pt x="1495" y="850"/>
                      <a:pt x="1494" y="850"/>
                    </a:cubicBezTo>
                    <a:cubicBezTo>
                      <a:pt x="1491" y="853"/>
                      <a:pt x="1486" y="856"/>
                      <a:pt x="1480" y="858"/>
                    </a:cubicBezTo>
                    <a:cubicBezTo>
                      <a:pt x="1475" y="861"/>
                      <a:pt x="1468" y="863"/>
                      <a:pt x="1461" y="865"/>
                    </a:cubicBezTo>
                    <a:cubicBezTo>
                      <a:pt x="1457" y="865"/>
                      <a:pt x="1453" y="866"/>
                      <a:pt x="1449" y="867"/>
                    </a:cubicBezTo>
                    <a:cubicBezTo>
                      <a:pt x="1448" y="867"/>
                      <a:pt x="1447" y="867"/>
                      <a:pt x="1445" y="867"/>
                    </a:cubicBezTo>
                    <a:cubicBezTo>
                      <a:pt x="1444" y="867"/>
                      <a:pt x="1444" y="867"/>
                      <a:pt x="1444" y="867"/>
                    </a:cubicBezTo>
                    <a:cubicBezTo>
                      <a:pt x="1443" y="867"/>
                      <a:pt x="1443" y="868"/>
                      <a:pt x="1442" y="868"/>
                    </a:cubicBezTo>
                    <a:cubicBezTo>
                      <a:pt x="1441" y="868"/>
                      <a:pt x="1440" y="868"/>
                      <a:pt x="1438" y="868"/>
                    </a:cubicBezTo>
                    <a:cubicBezTo>
                      <a:pt x="1437" y="869"/>
                      <a:pt x="1436" y="869"/>
                      <a:pt x="1435" y="870"/>
                    </a:cubicBezTo>
                    <a:cubicBezTo>
                      <a:pt x="1433" y="870"/>
                      <a:pt x="1431" y="871"/>
                      <a:pt x="1430" y="872"/>
                    </a:cubicBezTo>
                    <a:cubicBezTo>
                      <a:pt x="1442" y="859"/>
                      <a:pt x="1447" y="838"/>
                      <a:pt x="1457" y="826"/>
                    </a:cubicBezTo>
                    <a:cubicBezTo>
                      <a:pt x="1470" y="812"/>
                      <a:pt x="1499" y="791"/>
                      <a:pt x="1505" y="775"/>
                    </a:cubicBezTo>
                    <a:cubicBezTo>
                      <a:pt x="1494" y="781"/>
                      <a:pt x="1494" y="781"/>
                      <a:pt x="1494" y="781"/>
                    </a:cubicBezTo>
                    <a:cubicBezTo>
                      <a:pt x="1494" y="781"/>
                      <a:pt x="1494" y="780"/>
                      <a:pt x="1494" y="780"/>
                    </a:cubicBezTo>
                    <a:cubicBezTo>
                      <a:pt x="1495" y="778"/>
                      <a:pt x="1495" y="775"/>
                      <a:pt x="1496" y="773"/>
                    </a:cubicBezTo>
                    <a:cubicBezTo>
                      <a:pt x="1496" y="771"/>
                      <a:pt x="1497" y="768"/>
                      <a:pt x="1498" y="766"/>
                    </a:cubicBezTo>
                    <a:cubicBezTo>
                      <a:pt x="1498" y="766"/>
                      <a:pt x="1498" y="765"/>
                      <a:pt x="1497" y="765"/>
                    </a:cubicBezTo>
                    <a:cubicBezTo>
                      <a:pt x="1497" y="765"/>
                      <a:pt x="1497" y="765"/>
                      <a:pt x="1497" y="765"/>
                    </a:cubicBezTo>
                    <a:cubicBezTo>
                      <a:pt x="1495" y="768"/>
                      <a:pt x="1494" y="770"/>
                      <a:pt x="1493" y="772"/>
                    </a:cubicBezTo>
                    <a:cubicBezTo>
                      <a:pt x="1492" y="774"/>
                      <a:pt x="1491" y="776"/>
                      <a:pt x="1490" y="778"/>
                    </a:cubicBezTo>
                    <a:cubicBezTo>
                      <a:pt x="1488" y="781"/>
                      <a:pt x="1487" y="783"/>
                      <a:pt x="1486" y="785"/>
                    </a:cubicBezTo>
                    <a:cubicBezTo>
                      <a:pt x="1486" y="785"/>
                      <a:pt x="1486" y="785"/>
                      <a:pt x="1486" y="785"/>
                    </a:cubicBezTo>
                    <a:cubicBezTo>
                      <a:pt x="1468" y="795"/>
                      <a:pt x="1468" y="795"/>
                      <a:pt x="1468" y="795"/>
                    </a:cubicBezTo>
                    <a:cubicBezTo>
                      <a:pt x="1464" y="796"/>
                      <a:pt x="1464" y="796"/>
                      <a:pt x="1464" y="796"/>
                    </a:cubicBezTo>
                    <a:cubicBezTo>
                      <a:pt x="1461" y="797"/>
                      <a:pt x="1457" y="798"/>
                      <a:pt x="1454" y="800"/>
                    </a:cubicBezTo>
                    <a:cubicBezTo>
                      <a:pt x="1451" y="801"/>
                      <a:pt x="1447" y="802"/>
                      <a:pt x="1444" y="803"/>
                    </a:cubicBezTo>
                    <a:cubicBezTo>
                      <a:pt x="1433" y="807"/>
                      <a:pt x="1433" y="807"/>
                      <a:pt x="1433" y="807"/>
                    </a:cubicBezTo>
                    <a:cubicBezTo>
                      <a:pt x="1430" y="808"/>
                      <a:pt x="1427" y="809"/>
                      <a:pt x="1423" y="810"/>
                    </a:cubicBezTo>
                    <a:cubicBezTo>
                      <a:pt x="1420" y="811"/>
                      <a:pt x="1416" y="812"/>
                      <a:pt x="1413" y="813"/>
                    </a:cubicBezTo>
                    <a:cubicBezTo>
                      <a:pt x="1412" y="813"/>
                      <a:pt x="1411" y="813"/>
                      <a:pt x="1410" y="813"/>
                    </a:cubicBezTo>
                    <a:cubicBezTo>
                      <a:pt x="1410" y="813"/>
                      <a:pt x="1409" y="813"/>
                      <a:pt x="1408" y="813"/>
                    </a:cubicBezTo>
                    <a:cubicBezTo>
                      <a:pt x="1407" y="813"/>
                      <a:pt x="1406" y="813"/>
                      <a:pt x="1405" y="813"/>
                    </a:cubicBezTo>
                    <a:cubicBezTo>
                      <a:pt x="1404" y="813"/>
                      <a:pt x="1404" y="813"/>
                      <a:pt x="1404" y="813"/>
                    </a:cubicBezTo>
                    <a:cubicBezTo>
                      <a:pt x="1403" y="813"/>
                      <a:pt x="1403" y="813"/>
                      <a:pt x="1402" y="813"/>
                    </a:cubicBezTo>
                    <a:cubicBezTo>
                      <a:pt x="1398" y="814"/>
                      <a:pt x="1395" y="815"/>
                      <a:pt x="1391" y="817"/>
                    </a:cubicBezTo>
                    <a:cubicBezTo>
                      <a:pt x="1388" y="818"/>
                      <a:pt x="1384" y="820"/>
                      <a:pt x="1381" y="821"/>
                    </a:cubicBezTo>
                    <a:cubicBezTo>
                      <a:pt x="1374" y="825"/>
                      <a:pt x="1368" y="828"/>
                      <a:pt x="1362" y="832"/>
                    </a:cubicBezTo>
                    <a:cubicBezTo>
                      <a:pt x="1349" y="840"/>
                      <a:pt x="1337" y="848"/>
                      <a:pt x="1325" y="857"/>
                    </a:cubicBezTo>
                    <a:cubicBezTo>
                      <a:pt x="1325" y="857"/>
                      <a:pt x="1325" y="857"/>
                      <a:pt x="1325" y="857"/>
                    </a:cubicBezTo>
                    <a:cubicBezTo>
                      <a:pt x="1325" y="857"/>
                      <a:pt x="1325" y="857"/>
                      <a:pt x="1326" y="857"/>
                    </a:cubicBezTo>
                    <a:cubicBezTo>
                      <a:pt x="1332" y="854"/>
                      <a:pt x="1338" y="850"/>
                      <a:pt x="1344" y="846"/>
                    </a:cubicBezTo>
                    <a:cubicBezTo>
                      <a:pt x="1351" y="843"/>
                      <a:pt x="1357" y="839"/>
                      <a:pt x="1364" y="836"/>
                    </a:cubicBezTo>
                    <a:cubicBezTo>
                      <a:pt x="1370" y="833"/>
                      <a:pt x="1377" y="829"/>
                      <a:pt x="1383" y="826"/>
                    </a:cubicBezTo>
                    <a:cubicBezTo>
                      <a:pt x="1386" y="825"/>
                      <a:pt x="1390" y="824"/>
                      <a:pt x="1393" y="822"/>
                    </a:cubicBezTo>
                    <a:cubicBezTo>
                      <a:pt x="1396" y="821"/>
                      <a:pt x="1400" y="820"/>
                      <a:pt x="1403" y="820"/>
                    </a:cubicBezTo>
                    <a:cubicBezTo>
                      <a:pt x="1403" y="820"/>
                      <a:pt x="1404" y="820"/>
                      <a:pt x="1404" y="820"/>
                    </a:cubicBezTo>
                    <a:cubicBezTo>
                      <a:pt x="1405" y="820"/>
                      <a:pt x="1405" y="820"/>
                      <a:pt x="1405" y="820"/>
                    </a:cubicBezTo>
                    <a:cubicBezTo>
                      <a:pt x="1406" y="820"/>
                      <a:pt x="1407" y="820"/>
                      <a:pt x="1408" y="820"/>
                    </a:cubicBezTo>
                    <a:cubicBezTo>
                      <a:pt x="1409" y="820"/>
                      <a:pt x="1410" y="820"/>
                      <a:pt x="1411" y="820"/>
                    </a:cubicBezTo>
                    <a:cubicBezTo>
                      <a:pt x="1412" y="820"/>
                      <a:pt x="1413" y="820"/>
                      <a:pt x="1414" y="820"/>
                    </a:cubicBezTo>
                    <a:cubicBezTo>
                      <a:pt x="1418" y="819"/>
                      <a:pt x="1421" y="818"/>
                      <a:pt x="1425" y="818"/>
                    </a:cubicBezTo>
                    <a:cubicBezTo>
                      <a:pt x="1426" y="818"/>
                      <a:pt x="1426" y="817"/>
                      <a:pt x="1427" y="817"/>
                    </a:cubicBezTo>
                    <a:cubicBezTo>
                      <a:pt x="1339" y="865"/>
                      <a:pt x="1339" y="865"/>
                      <a:pt x="1339" y="865"/>
                    </a:cubicBezTo>
                    <a:cubicBezTo>
                      <a:pt x="1338" y="865"/>
                      <a:pt x="1337" y="865"/>
                      <a:pt x="1337" y="866"/>
                    </a:cubicBezTo>
                    <a:cubicBezTo>
                      <a:pt x="1335" y="866"/>
                      <a:pt x="1334" y="866"/>
                      <a:pt x="1332" y="866"/>
                    </a:cubicBezTo>
                    <a:cubicBezTo>
                      <a:pt x="1329" y="867"/>
                      <a:pt x="1326" y="868"/>
                      <a:pt x="1323" y="868"/>
                    </a:cubicBezTo>
                    <a:cubicBezTo>
                      <a:pt x="1322" y="868"/>
                      <a:pt x="1320" y="868"/>
                      <a:pt x="1318" y="868"/>
                    </a:cubicBezTo>
                    <a:cubicBezTo>
                      <a:pt x="1317" y="868"/>
                      <a:pt x="1315" y="869"/>
                      <a:pt x="1313" y="869"/>
                    </a:cubicBezTo>
                    <a:cubicBezTo>
                      <a:pt x="1312" y="869"/>
                      <a:pt x="1310" y="869"/>
                      <a:pt x="1308" y="869"/>
                    </a:cubicBezTo>
                    <a:cubicBezTo>
                      <a:pt x="1307" y="869"/>
                      <a:pt x="1305" y="869"/>
                      <a:pt x="1303" y="869"/>
                    </a:cubicBezTo>
                    <a:cubicBezTo>
                      <a:pt x="1290" y="871"/>
                      <a:pt x="1276" y="873"/>
                      <a:pt x="1262" y="875"/>
                    </a:cubicBezTo>
                    <a:cubicBezTo>
                      <a:pt x="1248" y="878"/>
                      <a:pt x="1234" y="881"/>
                      <a:pt x="1220" y="884"/>
                    </a:cubicBezTo>
                    <a:cubicBezTo>
                      <a:pt x="1213" y="886"/>
                      <a:pt x="1206" y="888"/>
                      <a:pt x="1199" y="890"/>
                    </a:cubicBezTo>
                    <a:cubicBezTo>
                      <a:pt x="1197" y="890"/>
                      <a:pt x="1195" y="891"/>
                      <a:pt x="1193" y="891"/>
                    </a:cubicBezTo>
                    <a:cubicBezTo>
                      <a:pt x="1195" y="891"/>
                      <a:pt x="1197" y="890"/>
                      <a:pt x="1199" y="889"/>
                    </a:cubicBezTo>
                    <a:cubicBezTo>
                      <a:pt x="1200" y="888"/>
                      <a:pt x="1201" y="888"/>
                      <a:pt x="1202" y="887"/>
                    </a:cubicBezTo>
                    <a:cubicBezTo>
                      <a:pt x="1203" y="887"/>
                      <a:pt x="1205" y="886"/>
                      <a:pt x="1206" y="886"/>
                    </a:cubicBezTo>
                    <a:cubicBezTo>
                      <a:pt x="1207" y="885"/>
                      <a:pt x="1208" y="885"/>
                      <a:pt x="1210" y="884"/>
                    </a:cubicBezTo>
                    <a:cubicBezTo>
                      <a:pt x="1211" y="884"/>
                      <a:pt x="1212" y="883"/>
                      <a:pt x="1213" y="883"/>
                    </a:cubicBezTo>
                    <a:cubicBezTo>
                      <a:pt x="1224" y="879"/>
                      <a:pt x="1235" y="875"/>
                      <a:pt x="1246" y="871"/>
                    </a:cubicBezTo>
                    <a:cubicBezTo>
                      <a:pt x="1258" y="867"/>
                      <a:pt x="1270" y="862"/>
                      <a:pt x="1282" y="858"/>
                    </a:cubicBezTo>
                    <a:cubicBezTo>
                      <a:pt x="1288" y="856"/>
                      <a:pt x="1294" y="854"/>
                      <a:pt x="1300" y="852"/>
                    </a:cubicBezTo>
                    <a:cubicBezTo>
                      <a:pt x="1306" y="849"/>
                      <a:pt x="1312" y="847"/>
                      <a:pt x="1318" y="844"/>
                    </a:cubicBezTo>
                    <a:cubicBezTo>
                      <a:pt x="1330" y="838"/>
                      <a:pt x="1342" y="831"/>
                      <a:pt x="1353" y="825"/>
                    </a:cubicBezTo>
                    <a:cubicBezTo>
                      <a:pt x="1356" y="823"/>
                      <a:pt x="1358" y="822"/>
                      <a:pt x="1361" y="820"/>
                    </a:cubicBezTo>
                    <a:cubicBezTo>
                      <a:pt x="1362" y="819"/>
                      <a:pt x="1364" y="818"/>
                      <a:pt x="1365" y="818"/>
                    </a:cubicBezTo>
                    <a:cubicBezTo>
                      <a:pt x="1366" y="817"/>
                      <a:pt x="1368" y="816"/>
                      <a:pt x="1369" y="815"/>
                    </a:cubicBezTo>
                    <a:cubicBezTo>
                      <a:pt x="1374" y="812"/>
                      <a:pt x="1380" y="810"/>
                      <a:pt x="1385" y="807"/>
                    </a:cubicBezTo>
                    <a:cubicBezTo>
                      <a:pt x="1396" y="803"/>
                      <a:pt x="1407" y="799"/>
                      <a:pt x="1417" y="796"/>
                    </a:cubicBezTo>
                    <a:cubicBezTo>
                      <a:pt x="1423" y="795"/>
                      <a:pt x="1428" y="793"/>
                      <a:pt x="1433" y="791"/>
                    </a:cubicBezTo>
                    <a:cubicBezTo>
                      <a:pt x="1438" y="790"/>
                      <a:pt x="1443" y="788"/>
                      <a:pt x="1448" y="786"/>
                    </a:cubicBezTo>
                    <a:cubicBezTo>
                      <a:pt x="1449" y="785"/>
                      <a:pt x="1450" y="785"/>
                      <a:pt x="1451" y="784"/>
                    </a:cubicBezTo>
                    <a:cubicBezTo>
                      <a:pt x="1452" y="784"/>
                      <a:pt x="1454" y="783"/>
                      <a:pt x="1455" y="783"/>
                    </a:cubicBezTo>
                    <a:cubicBezTo>
                      <a:pt x="1455" y="782"/>
                      <a:pt x="1456" y="782"/>
                      <a:pt x="1456" y="782"/>
                    </a:cubicBezTo>
                    <a:cubicBezTo>
                      <a:pt x="1457" y="782"/>
                      <a:pt x="1457" y="781"/>
                      <a:pt x="1458" y="781"/>
                    </a:cubicBezTo>
                    <a:cubicBezTo>
                      <a:pt x="1459" y="780"/>
                      <a:pt x="1460" y="780"/>
                      <a:pt x="1461" y="779"/>
                    </a:cubicBezTo>
                    <a:cubicBezTo>
                      <a:pt x="1465" y="776"/>
                      <a:pt x="1469" y="774"/>
                      <a:pt x="1472" y="771"/>
                    </a:cubicBezTo>
                    <a:cubicBezTo>
                      <a:pt x="1478" y="765"/>
                      <a:pt x="1482" y="759"/>
                      <a:pt x="1485" y="754"/>
                    </a:cubicBezTo>
                    <a:cubicBezTo>
                      <a:pt x="1488" y="749"/>
                      <a:pt x="1490" y="745"/>
                      <a:pt x="1491" y="742"/>
                    </a:cubicBezTo>
                    <a:cubicBezTo>
                      <a:pt x="1493" y="744"/>
                      <a:pt x="1495" y="746"/>
                      <a:pt x="1496" y="748"/>
                    </a:cubicBezTo>
                    <a:cubicBezTo>
                      <a:pt x="1502" y="755"/>
                      <a:pt x="1508" y="764"/>
                      <a:pt x="1512" y="773"/>
                    </a:cubicBezTo>
                    <a:close/>
                    <a:moveTo>
                      <a:pt x="1142" y="917"/>
                    </a:moveTo>
                    <a:cubicBezTo>
                      <a:pt x="1148" y="916"/>
                      <a:pt x="1155" y="915"/>
                      <a:pt x="1162" y="913"/>
                    </a:cubicBezTo>
                    <a:cubicBezTo>
                      <a:pt x="1169" y="912"/>
                      <a:pt x="1175" y="911"/>
                      <a:pt x="1182" y="909"/>
                    </a:cubicBezTo>
                    <a:cubicBezTo>
                      <a:pt x="1186" y="908"/>
                      <a:pt x="1189" y="907"/>
                      <a:pt x="1193" y="907"/>
                    </a:cubicBezTo>
                    <a:cubicBezTo>
                      <a:pt x="1196" y="906"/>
                      <a:pt x="1200" y="905"/>
                      <a:pt x="1203" y="904"/>
                    </a:cubicBezTo>
                    <a:cubicBezTo>
                      <a:pt x="1206" y="903"/>
                      <a:pt x="1210" y="903"/>
                      <a:pt x="1213" y="902"/>
                    </a:cubicBezTo>
                    <a:cubicBezTo>
                      <a:pt x="1217" y="901"/>
                      <a:pt x="1220" y="900"/>
                      <a:pt x="1224" y="899"/>
                    </a:cubicBezTo>
                    <a:cubicBezTo>
                      <a:pt x="1238" y="896"/>
                      <a:pt x="1251" y="892"/>
                      <a:pt x="1265" y="888"/>
                    </a:cubicBezTo>
                    <a:cubicBezTo>
                      <a:pt x="1278" y="885"/>
                      <a:pt x="1292" y="880"/>
                      <a:pt x="1305" y="878"/>
                    </a:cubicBezTo>
                    <a:cubicBezTo>
                      <a:pt x="1306" y="877"/>
                      <a:pt x="1308" y="877"/>
                      <a:pt x="1309" y="877"/>
                    </a:cubicBezTo>
                    <a:cubicBezTo>
                      <a:pt x="1311" y="876"/>
                      <a:pt x="1313" y="876"/>
                      <a:pt x="1314" y="876"/>
                    </a:cubicBezTo>
                    <a:cubicBezTo>
                      <a:pt x="1316" y="876"/>
                      <a:pt x="1318" y="875"/>
                      <a:pt x="1320" y="875"/>
                    </a:cubicBezTo>
                    <a:cubicBezTo>
                      <a:pt x="1258" y="909"/>
                      <a:pt x="1258" y="909"/>
                      <a:pt x="1258" y="909"/>
                    </a:cubicBezTo>
                    <a:cubicBezTo>
                      <a:pt x="1282" y="896"/>
                      <a:pt x="1385" y="888"/>
                      <a:pt x="1414" y="881"/>
                    </a:cubicBezTo>
                    <a:cubicBezTo>
                      <a:pt x="1412" y="882"/>
                      <a:pt x="1410" y="883"/>
                      <a:pt x="1409" y="884"/>
                    </a:cubicBezTo>
                    <a:cubicBezTo>
                      <a:pt x="1400" y="889"/>
                      <a:pt x="1392" y="895"/>
                      <a:pt x="1383" y="899"/>
                    </a:cubicBezTo>
                    <a:cubicBezTo>
                      <a:pt x="1381" y="900"/>
                      <a:pt x="1378" y="901"/>
                      <a:pt x="1376" y="902"/>
                    </a:cubicBezTo>
                    <a:cubicBezTo>
                      <a:pt x="1373" y="903"/>
                      <a:pt x="1373" y="903"/>
                      <a:pt x="1373" y="903"/>
                    </a:cubicBezTo>
                    <a:cubicBezTo>
                      <a:pt x="1372" y="904"/>
                      <a:pt x="1372" y="904"/>
                      <a:pt x="1371" y="904"/>
                    </a:cubicBezTo>
                    <a:cubicBezTo>
                      <a:pt x="1369" y="905"/>
                      <a:pt x="1369" y="905"/>
                      <a:pt x="1369" y="905"/>
                    </a:cubicBezTo>
                    <a:cubicBezTo>
                      <a:pt x="1367" y="905"/>
                      <a:pt x="1367" y="905"/>
                      <a:pt x="1367" y="905"/>
                    </a:cubicBezTo>
                    <a:cubicBezTo>
                      <a:pt x="1366" y="905"/>
                      <a:pt x="1366" y="905"/>
                      <a:pt x="1366" y="905"/>
                    </a:cubicBezTo>
                    <a:cubicBezTo>
                      <a:pt x="1366" y="905"/>
                      <a:pt x="1366" y="905"/>
                      <a:pt x="1366" y="905"/>
                    </a:cubicBezTo>
                    <a:cubicBezTo>
                      <a:pt x="1366" y="905"/>
                      <a:pt x="1366" y="905"/>
                      <a:pt x="1366" y="905"/>
                    </a:cubicBezTo>
                    <a:cubicBezTo>
                      <a:pt x="1366" y="905"/>
                      <a:pt x="1366" y="905"/>
                      <a:pt x="1366" y="905"/>
                    </a:cubicBezTo>
                    <a:cubicBezTo>
                      <a:pt x="1365" y="905"/>
                      <a:pt x="1365" y="905"/>
                      <a:pt x="1365" y="905"/>
                    </a:cubicBezTo>
                    <a:cubicBezTo>
                      <a:pt x="1361" y="906"/>
                      <a:pt x="1361" y="906"/>
                      <a:pt x="1361" y="906"/>
                    </a:cubicBezTo>
                    <a:cubicBezTo>
                      <a:pt x="1354" y="908"/>
                      <a:pt x="1354" y="908"/>
                      <a:pt x="1354" y="908"/>
                    </a:cubicBezTo>
                    <a:cubicBezTo>
                      <a:pt x="1343" y="910"/>
                      <a:pt x="1333" y="912"/>
                      <a:pt x="1322" y="913"/>
                    </a:cubicBezTo>
                    <a:cubicBezTo>
                      <a:pt x="1312" y="914"/>
                      <a:pt x="1302" y="914"/>
                      <a:pt x="1292" y="915"/>
                    </a:cubicBezTo>
                    <a:cubicBezTo>
                      <a:pt x="1287" y="915"/>
                      <a:pt x="1282" y="915"/>
                      <a:pt x="1277" y="914"/>
                    </a:cubicBezTo>
                    <a:cubicBezTo>
                      <a:pt x="1272" y="914"/>
                      <a:pt x="1268" y="914"/>
                      <a:pt x="1263" y="914"/>
                    </a:cubicBezTo>
                    <a:cubicBezTo>
                      <a:pt x="1261" y="914"/>
                      <a:pt x="1259" y="914"/>
                      <a:pt x="1257" y="913"/>
                    </a:cubicBezTo>
                    <a:cubicBezTo>
                      <a:pt x="1254" y="913"/>
                      <a:pt x="1252" y="913"/>
                      <a:pt x="1250" y="913"/>
                    </a:cubicBezTo>
                    <a:cubicBezTo>
                      <a:pt x="1245" y="913"/>
                      <a:pt x="1241" y="914"/>
                      <a:pt x="1237" y="915"/>
                    </a:cubicBezTo>
                    <a:cubicBezTo>
                      <a:pt x="1229" y="916"/>
                      <a:pt x="1222" y="918"/>
                      <a:pt x="1216" y="921"/>
                    </a:cubicBezTo>
                    <a:cubicBezTo>
                      <a:pt x="1212" y="922"/>
                      <a:pt x="1210" y="923"/>
                      <a:pt x="1207" y="924"/>
                    </a:cubicBezTo>
                    <a:cubicBezTo>
                      <a:pt x="1204" y="925"/>
                      <a:pt x="1202" y="926"/>
                      <a:pt x="1200" y="927"/>
                    </a:cubicBezTo>
                    <a:cubicBezTo>
                      <a:pt x="1191" y="930"/>
                      <a:pt x="1186" y="932"/>
                      <a:pt x="1186" y="932"/>
                    </a:cubicBezTo>
                    <a:cubicBezTo>
                      <a:pt x="1186" y="933"/>
                      <a:pt x="1186" y="933"/>
                      <a:pt x="1186" y="933"/>
                    </a:cubicBezTo>
                    <a:cubicBezTo>
                      <a:pt x="1186" y="933"/>
                      <a:pt x="1186" y="933"/>
                      <a:pt x="1187" y="933"/>
                    </a:cubicBezTo>
                    <a:cubicBezTo>
                      <a:pt x="1187" y="933"/>
                      <a:pt x="1192" y="933"/>
                      <a:pt x="1201" y="930"/>
                    </a:cubicBezTo>
                    <a:cubicBezTo>
                      <a:pt x="1203" y="930"/>
                      <a:pt x="1206" y="929"/>
                      <a:pt x="1209" y="929"/>
                    </a:cubicBezTo>
                    <a:cubicBezTo>
                      <a:pt x="1210" y="928"/>
                      <a:pt x="1211" y="928"/>
                      <a:pt x="1213" y="928"/>
                    </a:cubicBezTo>
                    <a:cubicBezTo>
                      <a:pt x="1214" y="927"/>
                      <a:pt x="1216" y="927"/>
                      <a:pt x="1217" y="927"/>
                    </a:cubicBezTo>
                    <a:cubicBezTo>
                      <a:pt x="1224" y="925"/>
                      <a:pt x="1231" y="923"/>
                      <a:pt x="1238" y="922"/>
                    </a:cubicBezTo>
                    <a:cubicBezTo>
                      <a:pt x="1242" y="922"/>
                      <a:pt x="1246" y="922"/>
                      <a:pt x="1250" y="922"/>
                    </a:cubicBezTo>
                    <a:cubicBezTo>
                      <a:pt x="1252" y="922"/>
                      <a:pt x="1254" y="922"/>
                      <a:pt x="1256" y="922"/>
                    </a:cubicBezTo>
                    <a:cubicBezTo>
                      <a:pt x="1258" y="922"/>
                      <a:pt x="1258" y="922"/>
                      <a:pt x="1258" y="922"/>
                    </a:cubicBezTo>
                    <a:cubicBezTo>
                      <a:pt x="1260" y="922"/>
                      <a:pt x="1260" y="922"/>
                      <a:pt x="1260" y="922"/>
                    </a:cubicBezTo>
                    <a:cubicBezTo>
                      <a:pt x="1261" y="922"/>
                      <a:pt x="1262" y="922"/>
                      <a:pt x="1263" y="922"/>
                    </a:cubicBezTo>
                    <a:cubicBezTo>
                      <a:pt x="1268" y="922"/>
                      <a:pt x="1273" y="922"/>
                      <a:pt x="1277" y="921"/>
                    </a:cubicBezTo>
                    <a:cubicBezTo>
                      <a:pt x="1280" y="921"/>
                      <a:pt x="1282" y="921"/>
                      <a:pt x="1285" y="920"/>
                    </a:cubicBezTo>
                    <a:cubicBezTo>
                      <a:pt x="1287" y="920"/>
                      <a:pt x="1290" y="920"/>
                      <a:pt x="1292" y="919"/>
                    </a:cubicBezTo>
                    <a:cubicBezTo>
                      <a:pt x="1302" y="918"/>
                      <a:pt x="1312" y="917"/>
                      <a:pt x="1323" y="916"/>
                    </a:cubicBezTo>
                    <a:cubicBezTo>
                      <a:pt x="1331" y="915"/>
                      <a:pt x="1339" y="914"/>
                      <a:pt x="1347" y="913"/>
                    </a:cubicBezTo>
                    <a:cubicBezTo>
                      <a:pt x="1346" y="914"/>
                      <a:pt x="1344" y="914"/>
                      <a:pt x="1343" y="915"/>
                    </a:cubicBezTo>
                    <a:cubicBezTo>
                      <a:pt x="1332" y="919"/>
                      <a:pt x="1322" y="923"/>
                      <a:pt x="1312" y="927"/>
                    </a:cubicBezTo>
                    <a:cubicBezTo>
                      <a:pt x="1301" y="932"/>
                      <a:pt x="1291" y="936"/>
                      <a:pt x="1281" y="941"/>
                    </a:cubicBezTo>
                    <a:cubicBezTo>
                      <a:pt x="1281" y="941"/>
                      <a:pt x="1280" y="941"/>
                      <a:pt x="1280" y="941"/>
                    </a:cubicBezTo>
                    <a:cubicBezTo>
                      <a:pt x="1279" y="941"/>
                      <a:pt x="1278" y="941"/>
                      <a:pt x="1277" y="941"/>
                    </a:cubicBezTo>
                    <a:cubicBezTo>
                      <a:pt x="1268" y="942"/>
                      <a:pt x="1260" y="943"/>
                      <a:pt x="1253" y="944"/>
                    </a:cubicBezTo>
                    <a:cubicBezTo>
                      <a:pt x="1249" y="944"/>
                      <a:pt x="1245" y="945"/>
                      <a:pt x="1241" y="945"/>
                    </a:cubicBezTo>
                    <a:cubicBezTo>
                      <a:pt x="1241" y="945"/>
                      <a:pt x="1241" y="945"/>
                      <a:pt x="1241" y="945"/>
                    </a:cubicBezTo>
                    <a:cubicBezTo>
                      <a:pt x="1240" y="944"/>
                      <a:pt x="1240" y="944"/>
                      <a:pt x="1240" y="944"/>
                    </a:cubicBezTo>
                    <a:cubicBezTo>
                      <a:pt x="1239" y="944"/>
                      <a:pt x="1239" y="944"/>
                      <a:pt x="1239" y="944"/>
                    </a:cubicBezTo>
                    <a:cubicBezTo>
                      <a:pt x="1238" y="943"/>
                      <a:pt x="1238" y="943"/>
                      <a:pt x="1238" y="943"/>
                    </a:cubicBezTo>
                    <a:cubicBezTo>
                      <a:pt x="1238" y="943"/>
                      <a:pt x="1238" y="943"/>
                      <a:pt x="1237" y="943"/>
                    </a:cubicBezTo>
                    <a:cubicBezTo>
                      <a:pt x="1237" y="942"/>
                      <a:pt x="1236" y="942"/>
                      <a:pt x="1235" y="942"/>
                    </a:cubicBezTo>
                    <a:cubicBezTo>
                      <a:pt x="1234" y="941"/>
                      <a:pt x="1234" y="941"/>
                      <a:pt x="1234" y="941"/>
                    </a:cubicBezTo>
                    <a:cubicBezTo>
                      <a:pt x="1232" y="941"/>
                      <a:pt x="1232" y="941"/>
                      <a:pt x="1232" y="941"/>
                    </a:cubicBezTo>
                    <a:cubicBezTo>
                      <a:pt x="1229" y="940"/>
                      <a:pt x="1227" y="939"/>
                      <a:pt x="1224" y="939"/>
                    </a:cubicBezTo>
                    <a:cubicBezTo>
                      <a:pt x="1215" y="937"/>
                      <a:pt x="1206" y="937"/>
                      <a:pt x="1197" y="936"/>
                    </a:cubicBezTo>
                    <a:cubicBezTo>
                      <a:pt x="1180" y="936"/>
                      <a:pt x="1166" y="936"/>
                      <a:pt x="1157" y="936"/>
                    </a:cubicBezTo>
                    <a:cubicBezTo>
                      <a:pt x="1147" y="936"/>
                      <a:pt x="1141" y="937"/>
                      <a:pt x="1141" y="937"/>
                    </a:cubicBezTo>
                    <a:cubicBezTo>
                      <a:pt x="1141" y="937"/>
                      <a:pt x="1141" y="937"/>
                      <a:pt x="1141" y="937"/>
                    </a:cubicBezTo>
                    <a:cubicBezTo>
                      <a:pt x="1141" y="937"/>
                      <a:pt x="1141" y="938"/>
                      <a:pt x="1141" y="938"/>
                    </a:cubicBezTo>
                    <a:cubicBezTo>
                      <a:pt x="1141" y="938"/>
                      <a:pt x="1147" y="938"/>
                      <a:pt x="1157" y="938"/>
                    </a:cubicBezTo>
                    <a:cubicBezTo>
                      <a:pt x="1161" y="938"/>
                      <a:pt x="1167" y="938"/>
                      <a:pt x="1174" y="938"/>
                    </a:cubicBezTo>
                    <a:cubicBezTo>
                      <a:pt x="1181" y="939"/>
                      <a:pt x="1189" y="939"/>
                      <a:pt x="1197" y="940"/>
                    </a:cubicBezTo>
                    <a:cubicBezTo>
                      <a:pt x="1205" y="941"/>
                      <a:pt x="1214" y="942"/>
                      <a:pt x="1223" y="944"/>
                    </a:cubicBezTo>
                    <a:cubicBezTo>
                      <a:pt x="1226" y="944"/>
                      <a:pt x="1228" y="945"/>
                      <a:pt x="1230" y="946"/>
                    </a:cubicBezTo>
                    <a:cubicBezTo>
                      <a:pt x="1231" y="946"/>
                      <a:pt x="1232" y="946"/>
                      <a:pt x="1233" y="947"/>
                    </a:cubicBezTo>
                    <a:cubicBezTo>
                      <a:pt x="1232" y="947"/>
                      <a:pt x="1231" y="947"/>
                      <a:pt x="1231" y="947"/>
                    </a:cubicBezTo>
                    <a:cubicBezTo>
                      <a:pt x="1224" y="948"/>
                      <a:pt x="1218" y="949"/>
                      <a:pt x="1212" y="950"/>
                    </a:cubicBezTo>
                    <a:cubicBezTo>
                      <a:pt x="1207" y="951"/>
                      <a:pt x="1202" y="952"/>
                      <a:pt x="1198" y="952"/>
                    </a:cubicBezTo>
                    <a:cubicBezTo>
                      <a:pt x="1195" y="953"/>
                      <a:pt x="1191" y="954"/>
                      <a:pt x="1189" y="954"/>
                    </a:cubicBezTo>
                    <a:cubicBezTo>
                      <a:pt x="1189" y="954"/>
                      <a:pt x="1189" y="954"/>
                      <a:pt x="1189" y="954"/>
                    </a:cubicBezTo>
                    <a:cubicBezTo>
                      <a:pt x="1188" y="954"/>
                      <a:pt x="1187" y="954"/>
                      <a:pt x="1187" y="954"/>
                    </a:cubicBezTo>
                    <a:cubicBezTo>
                      <a:pt x="1181" y="953"/>
                      <a:pt x="1175" y="951"/>
                      <a:pt x="1170" y="950"/>
                    </a:cubicBezTo>
                    <a:cubicBezTo>
                      <a:pt x="1164" y="949"/>
                      <a:pt x="1159" y="948"/>
                      <a:pt x="1153" y="947"/>
                    </a:cubicBezTo>
                    <a:cubicBezTo>
                      <a:pt x="1148" y="946"/>
                      <a:pt x="1143" y="945"/>
                      <a:pt x="1138" y="944"/>
                    </a:cubicBezTo>
                    <a:cubicBezTo>
                      <a:pt x="1127" y="942"/>
                      <a:pt x="1118" y="940"/>
                      <a:pt x="1109" y="938"/>
                    </a:cubicBezTo>
                    <a:cubicBezTo>
                      <a:pt x="1104" y="938"/>
                      <a:pt x="1100" y="937"/>
                      <a:pt x="1096" y="936"/>
                    </a:cubicBezTo>
                    <a:cubicBezTo>
                      <a:pt x="1091" y="936"/>
                      <a:pt x="1088" y="935"/>
                      <a:pt x="1084" y="935"/>
                    </a:cubicBezTo>
                    <a:cubicBezTo>
                      <a:pt x="1078" y="934"/>
                      <a:pt x="1072" y="933"/>
                      <a:pt x="1068" y="933"/>
                    </a:cubicBezTo>
                    <a:cubicBezTo>
                      <a:pt x="1068" y="932"/>
                      <a:pt x="1069" y="932"/>
                      <a:pt x="1070" y="932"/>
                    </a:cubicBezTo>
                    <a:cubicBezTo>
                      <a:pt x="1075" y="931"/>
                      <a:pt x="1081" y="930"/>
                      <a:pt x="1086" y="929"/>
                    </a:cubicBezTo>
                    <a:cubicBezTo>
                      <a:pt x="1092" y="928"/>
                      <a:pt x="1098" y="927"/>
                      <a:pt x="1104" y="925"/>
                    </a:cubicBezTo>
                    <a:cubicBezTo>
                      <a:pt x="1116" y="923"/>
                      <a:pt x="1129" y="920"/>
                      <a:pt x="1142" y="917"/>
                    </a:cubicBezTo>
                    <a:close/>
                    <a:moveTo>
                      <a:pt x="1487" y="738"/>
                    </a:moveTo>
                    <a:cubicBezTo>
                      <a:pt x="1487" y="738"/>
                      <a:pt x="1486" y="739"/>
                      <a:pt x="1486" y="739"/>
                    </a:cubicBezTo>
                    <a:cubicBezTo>
                      <a:pt x="1485" y="742"/>
                      <a:pt x="1482" y="746"/>
                      <a:pt x="1479" y="750"/>
                    </a:cubicBezTo>
                    <a:cubicBezTo>
                      <a:pt x="1477" y="752"/>
                      <a:pt x="1475" y="754"/>
                      <a:pt x="1473" y="757"/>
                    </a:cubicBezTo>
                    <a:cubicBezTo>
                      <a:pt x="1471" y="759"/>
                      <a:pt x="1468" y="761"/>
                      <a:pt x="1465" y="764"/>
                    </a:cubicBezTo>
                    <a:cubicBezTo>
                      <a:pt x="1463" y="766"/>
                      <a:pt x="1459" y="768"/>
                      <a:pt x="1456" y="770"/>
                    </a:cubicBezTo>
                    <a:cubicBezTo>
                      <a:pt x="1455" y="771"/>
                      <a:pt x="1454" y="771"/>
                      <a:pt x="1453" y="772"/>
                    </a:cubicBezTo>
                    <a:cubicBezTo>
                      <a:pt x="1452" y="772"/>
                      <a:pt x="1452" y="772"/>
                      <a:pt x="1451" y="772"/>
                    </a:cubicBezTo>
                    <a:cubicBezTo>
                      <a:pt x="1451" y="773"/>
                      <a:pt x="1450" y="773"/>
                      <a:pt x="1450" y="773"/>
                    </a:cubicBezTo>
                    <a:cubicBezTo>
                      <a:pt x="1449" y="773"/>
                      <a:pt x="1448" y="774"/>
                      <a:pt x="1447" y="774"/>
                    </a:cubicBezTo>
                    <a:cubicBezTo>
                      <a:pt x="1446" y="775"/>
                      <a:pt x="1445" y="775"/>
                      <a:pt x="1444" y="776"/>
                    </a:cubicBezTo>
                    <a:cubicBezTo>
                      <a:pt x="1439" y="777"/>
                      <a:pt x="1435" y="778"/>
                      <a:pt x="1430" y="780"/>
                    </a:cubicBezTo>
                    <a:cubicBezTo>
                      <a:pt x="1425" y="781"/>
                      <a:pt x="1419" y="783"/>
                      <a:pt x="1414" y="784"/>
                    </a:cubicBezTo>
                    <a:cubicBezTo>
                      <a:pt x="1407" y="786"/>
                      <a:pt x="1400" y="788"/>
                      <a:pt x="1392" y="791"/>
                    </a:cubicBezTo>
                    <a:cubicBezTo>
                      <a:pt x="1392" y="791"/>
                      <a:pt x="1392" y="791"/>
                      <a:pt x="1392" y="791"/>
                    </a:cubicBezTo>
                    <a:cubicBezTo>
                      <a:pt x="1394" y="789"/>
                      <a:pt x="1396" y="786"/>
                      <a:pt x="1398" y="784"/>
                    </a:cubicBezTo>
                    <a:cubicBezTo>
                      <a:pt x="1407" y="777"/>
                      <a:pt x="1415" y="770"/>
                      <a:pt x="1422" y="763"/>
                    </a:cubicBezTo>
                    <a:cubicBezTo>
                      <a:pt x="1430" y="757"/>
                      <a:pt x="1437" y="751"/>
                      <a:pt x="1443" y="746"/>
                    </a:cubicBezTo>
                    <a:cubicBezTo>
                      <a:pt x="1449" y="741"/>
                      <a:pt x="1455" y="736"/>
                      <a:pt x="1459" y="733"/>
                    </a:cubicBezTo>
                    <a:cubicBezTo>
                      <a:pt x="1464" y="729"/>
                      <a:pt x="1468" y="726"/>
                      <a:pt x="1471" y="724"/>
                    </a:cubicBezTo>
                    <a:cubicBezTo>
                      <a:pt x="1473" y="726"/>
                      <a:pt x="1476" y="728"/>
                      <a:pt x="1478" y="730"/>
                    </a:cubicBezTo>
                    <a:cubicBezTo>
                      <a:pt x="1481" y="733"/>
                      <a:pt x="1484" y="735"/>
                      <a:pt x="1487" y="738"/>
                    </a:cubicBezTo>
                    <a:close/>
                    <a:moveTo>
                      <a:pt x="1467" y="721"/>
                    </a:moveTo>
                    <a:cubicBezTo>
                      <a:pt x="1465" y="723"/>
                      <a:pt x="1461" y="726"/>
                      <a:pt x="1456" y="729"/>
                    </a:cubicBezTo>
                    <a:cubicBezTo>
                      <a:pt x="1447" y="736"/>
                      <a:pt x="1433" y="745"/>
                      <a:pt x="1418" y="758"/>
                    </a:cubicBezTo>
                    <a:cubicBezTo>
                      <a:pt x="1410" y="764"/>
                      <a:pt x="1402" y="771"/>
                      <a:pt x="1393" y="779"/>
                    </a:cubicBezTo>
                    <a:cubicBezTo>
                      <a:pt x="1391" y="781"/>
                      <a:pt x="1389" y="782"/>
                      <a:pt x="1387" y="784"/>
                    </a:cubicBezTo>
                    <a:cubicBezTo>
                      <a:pt x="1385" y="785"/>
                      <a:pt x="1384" y="786"/>
                      <a:pt x="1383" y="787"/>
                    </a:cubicBezTo>
                    <a:cubicBezTo>
                      <a:pt x="1382" y="789"/>
                      <a:pt x="1382" y="789"/>
                      <a:pt x="1382" y="789"/>
                    </a:cubicBezTo>
                    <a:cubicBezTo>
                      <a:pt x="1381" y="789"/>
                      <a:pt x="1381" y="789"/>
                      <a:pt x="1380" y="790"/>
                    </a:cubicBezTo>
                    <a:cubicBezTo>
                      <a:pt x="1378" y="792"/>
                      <a:pt x="1375" y="793"/>
                      <a:pt x="1373" y="795"/>
                    </a:cubicBezTo>
                    <a:cubicBezTo>
                      <a:pt x="1372" y="796"/>
                      <a:pt x="1370" y="797"/>
                      <a:pt x="1369" y="797"/>
                    </a:cubicBezTo>
                    <a:cubicBezTo>
                      <a:pt x="1368" y="798"/>
                      <a:pt x="1367" y="799"/>
                      <a:pt x="1365" y="799"/>
                    </a:cubicBezTo>
                    <a:cubicBezTo>
                      <a:pt x="1355" y="805"/>
                      <a:pt x="1343" y="809"/>
                      <a:pt x="1331" y="813"/>
                    </a:cubicBezTo>
                    <a:cubicBezTo>
                      <a:pt x="1325" y="814"/>
                      <a:pt x="1318" y="816"/>
                      <a:pt x="1312" y="817"/>
                    </a:cubicBezTo>
                    <a:cubicBezTo>
                      <a:pt x="1305" y="818"/>
                      <a:pt x="1299" y="820"/>
                      <a:pt x="1292" y="822"/>
                    </a:cubicBezTo>
                    <a:cubicBezTo>
                      <a:pt x="1285" y="823"/>
                      <a:pt x="1279" y="826"/>
                      <a:pt x="1273" y="828"/>
                    </a:cubicBezTo>
                    <a:cubicBezTo>
                      <a:pt x="1267" y="831"/>
                      <a:pt x="1261" y="833"/>
                      <a:pt x="1255" y="835"/>
                    </a:cubicBezTo>
                    <a:cubicBezTo>
                      <a:pt x="1242" y="840"/>
                      <a:pt x="1231" y="844"/>
                      <a:pt x="1219" y="847"/>
                    </a:cubicBezTo>
                    <a:cubicBezTo>
                      <a:pt x="1218" y="848"/>
                      <a:pt x="1216" y="848"/>
                      <a:pt x="1215" y="848"/>
                    </a:cubicBezTo>
                    <a:cubicBezTo>
                      <a:pt x="1213" y="849"/>
                      <a:pt x="1211" y="849"/>
                      <a:pt x="1210" y="850"/>
                    </a:cubicBezTo>
                    <a:cubicBezTo>
                      <a:pt x="1207" y="850"/>
                      <a:pt x="1204" y="851"/>
                      <a:pt x="1201" y="852"/>
                    </a:cubicBezTo>
                    <a:cubicBezTo>
                      <a:pt x="1195" y="854"/>
                      <a:pt x="1190" y="856"/>
                      <a:pt x="1184" y="858"/>
                    </a:cubicBezTo>
                    <a:cubicBezTo>
                      <a:pt x="1179" y="860"/>
                      <a:pt x="1174" y="862"/>
                      <a:pt x="1169" y="863"/>
                    </a:cubicBezTo>
                    <a:cubicBezTo>
                      <a:pt x="1164" y="865"/>
                      <a:pt x="1159" y="867"/>
                      <a:pt x="1154" y="869"/>
                    </a:cubicBezTo>
                    <a:cubicBezTo>
                      <a:pt x="1145" y="873"/>
                      <a:pt x="1137" y="877"/>
                      <a:pt x="1129" y="881"/>
                    </a:cubicBezTo>
                    <a:cubicBezTo>
                      <a:pt x="1128" y="882"/>
                      <a:pt x="1126" y="883"/>
                      <a:pt x="1124" y="884"/>
                    </a:cubicBezTo>
                    <a:cubicBezTo>
                      <a:pt x="1122" y="885"/>
                      <a:pt x="1121" y="885"/>
                      <a:pt x="1119" y="886"/>
                    </a:cubicBezTo>
                    <a:cubicBezTo>
                      <a:pt x="1116" y="888"/>
                      <a:pt x="1113" y="890"/>
                      <a:pt x="1111" y="891"/>
                    </a:cubicBezTo>
                    <a:cubicBezTo>
                      <a:pt x="1108" y="893"/>
                      <a:pt x="1106" y="894"/>
                      <a:pt x="1104" y="896"/>
                    </a:cubicBezTo>
                    <a:cubicBezTo>
                      <a:pt x="1103" y="896"/>
                      <a:pt x="1102" y="897"/>
                      <a:pt x="1102" y="897"/>
                    </a:cubicBezTo>
                    <a:cubicBezTo>
                      <a:pt x="1101" y="898"/>
                      <a:pt x="1100" y="898"/>
                      <a:pt x="1100" y="899"/>
                    </a:cubicBezTo>
                    <a:cubicBezTo>
                      <a:pt x="1097" y="901"/>
                      <a:pt x="1096" y="902"/>
                      <a:pt x="1096" y="902"/>
                    </a:cubicBezTo>
                    <a:cubicBezTo>
                      <a:pt x="1095" y="902"/>
                      <a:pt x="1095" y="904"/>
                      <a:pt x="1095" y="904"/>
                    </a:cubicBezTo>
                    <a:cubicBezTo>
                      <a:pt x="1096" y="905"/>
                      <a:pt x="1097" y="906"/>
                      <a:pt x="1098" y="905"/>
                    </a:cubicBezTo>
                    <a:cubicBezTo>
                      <a:pt x="1098" y="905"/>
                      <a:pt x="1098" y="905"/>
                      <a:pt x="1098" y="905"/>
                    </a:cubicBezTo>
                    <a:cubicBezTo>
                      <a:pt x="1098" y="905"/>
                      <a:pt x="1099" y="904"/>
                      <a:pt x="1102" y="903"/>
                    </a:cubicBezTo>
                    <a:cubicBezTo>
                      <a:pt x="1103" y="902"/>
                      <a:pt x="1104" y="902"/>
                      <a:pt x="1104" y="901"/>
                    </a:cubicBezTo>
                    <a:cubicBezTo>
                      <a:pt x="1105" y="901"/>
                      <a:pt x="1106" y="900"/>
                      <a:pt x="1107" y="900"/>
                    </a:cubicBezTo>
                    <a:cubicBezTo>
                      <a:pt x="1109" y="899"/>
                      <a:pt x="1111" y="898"/>
                      <a:pt x="1114" y="896"/>
                    </a:cubicBezTo>
                    <a:cubicBezTo>
                      <a:pt x="1116" y="895"/>
                      <a:pt x="1119" y="894"/>
                      <a:pt x="1122" y="892"/>
                    </a:cubicBezTo>
                    <a:cubicBezTo>
                      <a:pt x="1124" y="891"/>
                      <a:pt x="1125" y="891"/>
                      <a:pt x="1127" y="890"/>
                    </a:cubicBezTo>
                    <a:cubicBezTo>
                      <a:pt x="1129" y="889"/>
                      <a:pt x="1131" y="888"/>
                      <a:pt x="1133" y="888"/>
                    </a:cubicBezTo>
                    <a:cubicBezTo>
                      <a:pt x="1140" y="884"/>
                      <a:pt x="1148" y="881"/>
                      <a:pt x="1157" y="878"/>
                    </a:cubicBezTo>
                    <a:cubicBezTo>
                      <a:pt x="1162" y="876"/>
                      <a:pt x="1167" y="874"/>
                      <a:pt x="1172" y="872"/>
                    </a:cubicBezTo>
                    <a:cubicBezTo>
                      <a:pt x="1177" y="871"/>
                      <a:pt x="1182" y="869"/>
                      <a:pt x="1188" y="867"/>
                    </a:cubicBezTo>
                    <a:cubicBezTo>
                      <a:pt x="1193" y="865"/>
                      <a:pt x="1198" y="864"/>
                      <a:pt x="1204" y="862"/>
                    </a:cubicBezTo>
                    <a:cubicBezTo>
                      <a:pt x="1207" y="861"/>
                      <a:pt x="1210" y="860"/>
                      <a:pt x="1213" y="860"/>
                    </a:cubicBezTo>
                    <a:cubicBezTo>
                      <a:pt x="1214" y="859"/>
                      <a:pt x="1216" y="859"/>
                      <a:pt x="1217" y="859"/>
                    </a:cubicBezTo>
                    <a:cubicBezTo>
                      <a:pt x="1218" y="858"/>
                      <a:pt x="1220" y="858"/>
                      <a:pt x="1221" y="858"/>
                    </a:cubicBezTo>
                    <a:cubicBezTo>
                      <a:pt x="1223" y="857"/>
                      <a:pt x="1224" y="857"/>
                      <a:pt x="1226" y="856"/>
                    </a:cubicBezTo>
                    <a:cubicBezTo>
                      <a:pt x="1228" y="856"/>
                      <a:pt x="1229" y="856"/>
                      <a:pt x="1231" y="855"/>
                    </a:cubicBezTo>
                    <a:cubicBezTo>
                      <a:pt x="1234" y="854"/>
                      <a:pt x="1237" y="853"/>
                      <a:pt x="1240" y="852"/>
                    </a:cubicBezTo>
                    <a:cubicBezTo>
                      <a:pt x="1246" y="850"/>
                      <a:pt x="1252" y="848"/>
                      <a:pt x="1258" y="845"/>
                    </a:cubicBezTo>
                    <a:cubicBezTo>
                      <a:pt x="1264" y="843"/>
                      <a:pt x="1271" y="840"/>
                      <a:pt x="1277" y="838"/>
                    </a:cubicBezTo>
                    <a:cubicBezTo>
                      <a:pt x="1283" y="836"/>
                      <a:pt x="1289" y="833"/>
                      <a:pt x="1295" y="831"/>
                    </a:cubicBezTo>
                    <a:cubicBezTo>
                      <a:pt x="1301" y="830"/>
                      <a:pt x="1307" y="828"/>
                      <a:pt x="1314" y="827"/>
                    </a:cubicBezTo>
                    <a:cubicBezTo>
                      <a:pt x="1319" y="826"/>
                      <a:pt x="1325" y="824"/>
                      <a:pt x="1330" y="823"/>
                    </a:cubicBezTo>
                    <a:cubicBezTo>
                      <a:pt x="1324" y="826"/>
                      <a:pt x="1319" y="829"/>
                      <a:pt x="1313" y="832"/>
                    </a:cubicBezTo>
                    <a:cubicBezTo>
                      <a:pt x="1302" y="838"/>
                      <a:pt x="1290" y="842"/>
                      <a:pt x="1277" y="847"/>
                    </a:cubicBezTo>
                    <a:cubicBezTo>
                      <a:pt x="1265" y="851"/>
                      <a:pt x="1254" y="856"/>
                      <a:pt x="1242" y="860"/>
                    </a:cubicBezTo>
                    <a:cubicBezTo>
                      <a:pt x="1231" y="864"/>
                      <a:pt x="1220" y="869"/>
                      <a:pt x="1210" y="873"/>
                    </a:cubicBezTo>
                    <a:cubicBezTo>
                      <a:pt x="1208" y="874"/>
                      <a:pt x="1207" y="874"/>
                      <a:pt x="1206" y="875"/>
                    </a:cubicBezTo>
                    <a:cubicBezTo>
                      <a:pt x="1204" y="876"/>
                      <a:pt x="1203" y="876"/>
                      <a:pt x="1202" y="877"/>
                    </a:cubicBezTo>
                    <a:cubicBezTo>
                      <a:pt x="1201" y="877"/>
                      <a:pt x="1199" y="878"/>
                      <a:pt x="1198" y="879"/>
                    </a:cubicBezTo>
                    <a:cubicBezTo>
                      <a:pt x="1197" y="879"/>
                      <a:pt x="1196" y="880"/>
                      <a:pt x="1195" y="880"/>
                    </a:cubicBezTo>
                    <a:cubicBezTo>
                      <a:pt x="1190" y="883"/>
                      <a:pt x="1185" y="885"/>
                      <a:pt x="1181" y="887"/>
                    </a:cubicBezTo>
                    <a:cubicBezTo>
                      <a:pt x="1173" y="892"/>
                      <a:pt x="1165" y="896"/>
                      <a:pt x="1158" y="900"/>
                    </a:cubicBezTo>
                    <a:cubicBezTo>
                      <a:pt x="1154" y="901"/>
                      <a:pt x="1151" y="903"/>
                      <a:pt x="1148" y="904"/>
                    </a:cubicBezTo>
                    <a:cubicBezTo>
                      <a:pt x="1145" y="905"/>
                      <a:pt x="1142" y="906"/>
                      <a:pt x="1139" y="907"/>
                    </a:cubicBezTo>
                    <a:cubicBezTo>
                      <a:pt x="1126" y="911"/>
                      <a:pt x="1114" y="914"/>
                      <a:pt x="1102" y="917"/>
                    </a:cubicBezTo>
                    <a:cubicBezTo>
                      <a:pt x="1096" y="919"/>
                      <a:pt x="1090" y="921"/>
                      <a:pt x="1085" y="922"/>
                    </a:cubicBezTo>
                    <a:cubicBezTo>
                      <a:pt x="1082" y="923"/>
                      <a:pt x="1079" y="923"/>
                      <a:pt x="1076" y="924"/>
                    </a:cubicBezTo>
                    <a:cubicBezTo>
                      <a:pt x="1074" y="925"/>
                      <a:pt x="1071" y="925"/>
                      <a:pt x="1069" y="926"/>
                    </a:cubicBezTo>
                    <a:cubicBezTo>
                      <a:pt x="1063" y="927"/>
                      <a:pt x="1058" y="928"/>
                      <a:pt x="1054" y="929"/>
                    </a:cubicBezTo>
                    <a:cubicBezTo>
                      <a:pt x="1049" y="930"/>
                      <a:pt x="1044" y="930"/>
                      <a:pt x="1040" y="931"/>
                    </a:cubicBezTo>
                    <a:cubicBezTo>
                      <a:pt x="1036" y="932"/>
                      <a:pt x="1032" y="932"/>
                      <a:pt x="1028" y="933"/>
                    </a:cubicBezTo>
                    <a:cubicBezTo>
                      <a:pt x="1024" y="933"/>
                      <a:pt x="1021" y="934"/>
                      <a:pt x="1018" y="934"/>
                    </a:cubicBezTo>
                    <a:cubicBezTo>
                      <a:pt x="1013" y="934"/>
                      <a:pt x="1010" y="934"/>
                      <a:pt x="1007" y="934"/>
                    </a:cubicBezTo>
                    <a:cubicBezTo>
                      <a:pt x="1007" y="934"/>
                      <a:pt x="1007" y="934"/>
                      <a:pt x="1007" y="934"/>
                    </a:cubicBezTo>
                    <a:cubicBezTo>
                      <a:pt x="1000" y="926"/>
                      <a:pt x="994" y="919"/>
                      <a:pt x="988" y="913"/>
                    </a:cubicBezTo>
                    <a:cubicBezTo>
                      <a:pt x="988" y="913"/>
                      <a:pt x="988" y="913"/>
                      <a:pt x="989" y="913"/>
                    </a:cubicBezTo>
                    <a:cubicBezTo>
                      <a:pt x="996" y="913"/>
                      <a:pt x="1006" y="913"/>
                      <a:pt x="1016" y="912"/>
                    </a:cubicBezTo>
                    <a:cubicBezTo>
                      <a:pt x="1019" y="912"/>
                      <a:pt x="1021" y="911"/>
                      <a:pt x="1024" y="911"/>
                    </a:cubicBezTo>
                    <a:cubicBezTo>
                      <a:pt x="1027" y="910"/>
                      <a:pt x="1030" y="909"/>
                      <a:pt x="1033" y="909"/>
                    </a:cubicBezTo>
                    <a:cubicBezTo>
                      <a:pt x="1035" y="908"/>
                      <a:pt x="1038" y="907"/>
                      <a:pt x="1041" y="906"/>
                    </a:cubicBezTo>
                    <a:cubicBezTo>
                      <a:pt x="1042" y="905"/>
                      <a:pt x="1043" y="905"/>
                      <a:pt x="1043" y="905"/>
                    </a:cubicBezTo>
                    <a:cubicBezTo>
                      <a:pt x="1044" y="905"/>
                      <a:pt x="1045" y="904"/>
                      <a:pt x="1046" y="904"/>
                    </a:cubicBezTo>
                    <a:cubicBezTo>
                      <a:pt x="1047" y="903"/>
                      <a:pt x="1048" y="903"/>
                      <a:pt x="1050" y="902"/>
                    </a:cubicBezTo>
                    <a:cubicBezTo>
                      <a:pt x="1061" y="896"/>
                      <a:pt x="1073" y="889"/>
                      <a:pt x="1085" y="881"/>
                    </a:cubicBezTo>
                    <a:cubicBezTo>
                      <a:pt x="1091" y="877"/>
                      <a:pt x="1097" y="873"/>
                      <a:pt x="1104" y="869"/>
                    </a:cubicBezTo>
                    <a:cubicBezTo>
                      <a:pt x="1110" y="865"/>
                      <a:pt x="1117" y="861"/>
                      <a:pt x="1123" y="857"/>
                    </a:cubicBezTo>
                    <a:cubicBezTo>
                      <a:pt x="1130" y="853"/>
                      <a:pt x="1137" y="850"/>
                      <a:pt x="1145" y="847"/>
                    </a:cubicBezTo>
                    <a:cubicBezTo>
                      <a:pt x="1148" y="846"/>
                      <a:pt x="1148" y="846"/>
                      <a:pt x="1148" y="846"/>
                    </a:cubicBezTo>
                    <a:cubicBezTo>
                      <a:pt x="1150" y="846"/>
                      <a:pt x="1150" y="846"/>
                      <a:pt x="1150" y="846"/>
                    </a:cubicBezTo>
                    <a:cubicBezTo>
                      <a:pt x="1151" y="845"/>
                      <a:pt x="1152" y="845"/>
                      <a:pt x="1153" y="845"/>
                    </a:cubicBezTo>
                    <a:cubicBezTo>
                      <a:pt x="1154" y="845"/>
                      <a:pt x="1154" y="845"/>
                      <a:pt x="1154" y="845"/>
                    </a:cubicBezTo>
                    <a:cubicBezTo>
                      <a:pt x="1154" y="845"/>
                      <a:pt x="1154" y="845"/>
                      <a:pt x="1154" y="845"/>
                    </a:cubicBezTo>
                    <a:cubicBezTo>
                      <a:pt x="1155" y="845"/>
                      <a:pt x="1155" y="845"/>
                      <a:pt x="1155" y="845"/>
                    </a:cubicBezTo>
                    <a:cubicBezTo>
                      <a:pt x="1156" y="844"/>
                      <a:pt x="1156" y="844"/>
                      <a:pt x="1156" y="844"/>
                    </a:cubicBezTo>
                    <a:cubicBezTo>
                      <a:pt x="1160" y="844"/>
                      <a:pt x="1164" y="843"/>
                      <a:pt x="1168" y="842"/>
                    </a:cubicBezTo>
                    <a:cubicBezTo>
                      <a:pt x="1172" y="841"/>
                      <a:pt x="1176" y="841"/>
                      <a:pt x="1180" y="840"/>
                    </a:cubicBezTo>
                    <a:cubicBezTo>
                      <a:pt x="1184" y="840"/>
                      <a:pt x="1188" y="839"/>
                      <a:pt x="1193" y="838"/>
                    </a:cubicBezTo>
                    <a:cubicBezTo>
                      <a:pt x="1201" y="837"/>
                      <a:pt x="1209" y="836"/>
                      <a:pt x="1218" y="834"/>
                    </a:cubicBezTo>
                    <a:cubicBezTo>
                      <a:pt x="1226" y="833"/>
                      <a:pt x="1234" y="831"/>
                      <a:pt x="1243" y="827"/>
                    </a:cubicBezTo>
                    <a:cubicBezTo>
                      <a:pt x="1246" y="826"/>
                      <a:pt x="1246" y="826"/>
                      <a:pt x="1246" y="826"/>
                    </a:cubicBezTo>
                    <a:cubicBezTo>
                      <a:pt x="1247" y="825"/>
                      <a:pt x="1247" y="825"/>
                      <a:pt x="1247" y="825"/>
                    </a:cubicBezTo>
                    <a:cubicBezTo>
                      <a:pt x="1248" y="825"/>
                      <a:pt x="1248" y="825"/>
                      <a:pt x="1249" y="825"/>
                    </a:cubicBezTo>
                    <a:cubicBezTo>
                      <a:pt x="1251" y="823"/>
                      <a:pt x="1253" y="822"/>
                      <a:pt x="1254" y="821"/>
                    </a:cubicBezTo>
                    <a:cubicBezTo>
                      <a:pt x="1258" y="819"/>
                      <a:pt x="1262" y="816"/>
                      <a:pt x="1265" y="814"/>
                    </a:cubicBezTo>
                    <a:cubicBezTo>
                      <a:pt x="1272" y="809"/>
                      <a:pt x="1278" y="804"/>
                      <a:pt x="1284" y="799"/>
                    </a:cubicBezTo>
                    <a:cubicBezTo>
                      <a:pt x="1287" y="796"/>
                      <a:pt x="1291" y="794"/>
                      <a:pt x="1294" y="792"/>
                    </a:cubicBezTo>
                    <a:cubicBezTo>
                      <a:pt x="1297" y="789"/>
                      <a:pt x="1300" y="787"/>
                      <a:pt x="1304" y="785"/>
                    </a:cubicBezTo>
                    <a:cubicBezTo>
                      <a:pt x="1307" y="784"/>
                      <a:pt x="1311" y="782"/>
                      <a:pt x="1314" y="781"/>
                    </a:cubicBezTo>
                    <a:cubicBezTo>
                      <a:pt x="1315" y="781"/>
                      <a:pt x="1316" y="781"/>
                      <a:pt x="1317" y="781"/>
                    </a:cubicBezTo>
                    <a:cubicBezTo>
                      <a:pt x="1317" y="781"/>
                      <a:pt x="1317" y="781"/>
                      <a:pt x="1318" y="781"/>
                    </a:cubicBezTo>
                    <a:cubicBezTo>
                      <a:pt x="1319" y="781"/>
                      <a:pt x="1319" y="781"/>
                      <a:pt x="1319" y="781"/>
                    </a:cubicBezTo>
                    <a:cubicBezTo>
                      <a:pt x="1321" y="781"/>
                      <a:pt x="1323" y="781"/>
                      <a:pt x="1325" y="780"/>
                    </a:cubicBezTo>
                    <a:cubicBezTo>
                      <a:pt x="1333" y="778"/>
                      <a:pt x="1340" y="775"/>
                      <a:pt x="1347" y="772"/>
                    </a:cubicBezTo>
                    <a:cubicBezTo>
                      <a:pt x="1360" y="766"/>
                      <a:pt x="1372" y="759"/>
                      <a:pt x="1383" y="752"/>
                    </a:cubicBezTo>
                    <a:cubicBezTo>
                      <a:pt x="1388" y="749"/>
                      <a:pt x="1393" y="746"/>
                      <a:pt x="1398" y="743"/>
                    </a:cubicBezTo>
                    <a:cubicBezTo>
                      <a:pt x="1403" y="739"/>
                      <a:pt x="1407" y="736"/>
                      <a:pt x="1412" y="733"/>
                    </a:cubicBezTo>
                    <a:cubicBezTo>
                      <a:pt x="1416" y="730"/>
                      <a:pt x="1420" y="727"/>
                      <a:pt x="1423" y="725"/>
                    </a:cubicBezTo>
                    <a:cubicBezTo>
                      <a:pt x="1427" y="722"/>
                      <a:pt x="1430" y="719"/>
                      <a:pt x="1433" y="717"/>
                    </a:cubicBezTo>
                    <a:cubicBezTo>
                      <a:pt x="1438" y="713"/>
                      <a:pt x="1442" y="709"/>
                      <a:pt x="1445" y="706"/>
                    </a:cubicBezTo>
                    <a:cubicBezTo>
                      <a:pt x="1450" y="709"/>
                      <a:pt x="1455" y="712"/>
                      <a:pt x="1461" y="716"/>
                    </a:cubicBezTo>
                    <a:cubicBezTo>
                      <a:pt x="1463" y="718"/>
                      <a:pt x="1465" y="720"/>
                      <a:pt x="1467" y="721"/>
                    </a:cubicBezTo>
                    <a:close/>
                    <a:moveTo>
                      <a:pt x="1560" y="544"/>
                    </a:moveTo>
                    <a:cubicBezTo>
                      <a:pt x="1560" y="549"/>
                      <a:pt x="1560" y="555"/>
                      <a:pt x="1560" y="561"/>
                    </a:cubicBezTo>
                    <a:cubicBezTo>
                      <a:pt x="1559" y="563"/>
                      <a:pt x="1559" y="566"/>
                      <a:pt x="1559" y="569"/>
                    </a:cubicBezTo>
                    <a:cubicBezTo>
                      <a:pt x="1559" y="570"/>
                      <a:pt x="1559" y="572"/>
                      <a:pt x="1558" y="573"/>
                    </a:cubicBezTo>
                    <a:cubicBezTo>
                      <a:pt x="1558" y="577"/>
                      <a:pt x="1558" y="577"/>
                      <a:pt x="1558" y="577"/>
                    </a:cubicBezTo>
                    <a:cubicBezTo>
                      <a:pt x="1557" y="581"/>
                      <a:pt x="1557" y="581"/>
                      <a:pt x="1557" y="581"/>
                    </a:cubicBezTo>
                    <a:cubicBezTo>
                      <a:pt x="1557" y="584"/>
                      <a:pt x="1557" y="584"/>
                      <a:pt x="1557" y="584"/>
                    </a:cubicBezTo>
                    <a:cubicBezTo>
                      <a:pt x="1557" y="586"/>
                      <a:pt x="1557" y="586"/>
                      <a:pt x="1557" y="586"/>
                    </a:cubicBezTo>
                    <a:cubicBezTo>
                      <a:pt x="1556" y="588"/>
                      <a:pt x="1556" y="591"/>
                      <a:pt x="1555" y="594"/>
                    </a:cubicBezTo>
                    <a:cubicBezTo>
                      <a:pt x="1555" y="596"/>
                      <a:pt x="1554" y="599"/>
                      <a:pt x="1553" y="602"/>
                    </a:cubicBezTo>
                    <a:cubicBezTo>
                      <a:pt x="1553" y="604"/>
                      <a:pt x="1553" y="604"/>
                      <a:pt x="1553" y="604"/>
                    </a:cubicBezTo>
                    <a:cubicBezTo>
                      <a:pt x="1552" y="606"/>
                      <a:pt x="1552" y="606"/>
                      <a:pt x="1552" y="606"/>
                    </a:cubicBezTo>
                    <a:cubicBezTo>
                      <a:pt x="1551" y="610"/>
                      <a:pt x="1551" y="610"/>
                      <a:pt x="1551" y="610"/>
                    </a:cubicBezTo>
                    <a:cubicBezTo>
                      <a:pt x="1551" y="611"/>
                      <a:pt x="1550" y="612"/>
                      <a:pt x="1550" y="614"/>
                    </a:cubicBezTo>
                    <a:cubicBezTo>
                      <a:pt x="1548" y="617"/>
                      <a:pt x="1548" y="617"/>
                      <a:pt x="1548" y="617"/>
                    </a:cubicBezTo>
                    <a:cubicBezTo>
                      <a:pt x="1547" y="621"/>
                      <a:pt x="1547" y="621"/>
                      <a:pt x="1547" y="621"/>
                    </a:cubicBezTo>
                    <a:cubicBezTo>
                      <a:pt x="1547" y="622"/>
                      <a:pt x="1547" y="622"/>
                      <a:pt x="1547" y="622"/>
                    </a:cubicBezTo>
                    <a:cubicBezTo>
                      <a:pt x="1547" y="622"/>
                      <a:pt x="1547" y="622"/>
                      <a:pt x="1547" y="622"/>
                    </a:cubicBezTo>
                    <a:cubicBezTo>
                      <a:pt x="1547" y="622"/>
                      <a:pt x="1547" y="622"/>
                      <a:pt x="1547" y="622"/>
                    </a:cubicBezTo>
                    <a:cubicBezTo>
                      <a:pt x="1546" y="623"/>
                      <a:pt x="1546" y="623"/>
                      <a:pt x="1546" y="623"/>
                    </a:cubicBezTo>
                    <a:cubicBezTo>
                      <a:pt x="1545" y="625"/>
                      <a:pt x="1545" y="625"/>
                      <a:pt x="1545" y="625"/>
                    </a:cubicBezTo>
                    <a:cubicBezTo>
                      <a:pt x="1545" y="626"/>
                      <a:pt x="1545" y="626"/>
                      <a:pt x="1545" y="626"/>
                    </a:cubicBezTo>
                    <a:cubicBezTo>
                      <a:pt x="1545" y="626"/>
                      <a:pt x="1544" y="627"/>
                      <a:pt x="1544" y="627"/>
                    </a:cubicBezTo>
                    <a:cubicBezTo>
                      <a:pt x="1543" y="628"/>
                      <a:pt x="1543" y="628"/>
                      <a:pt x="1543" y="628"/>
                    </a:cubicBezTo>
                    <a:cubicBezTo>
                      <a:pt x="1543" y="630"/>
                      <a:pt x="1542" y="631"/>
                      <a:pt x="1542" y="632"/>
                    </a:cubicBezTo>
                    <a:cubicBezTo>
                      <a:pt x="1541" y="633"/>
                      <a:pt x="1540" y="634"/>
                      <a:pt x="1539" y="635"/>
                    </a:cubicBezTo>
                    <a:cubicBezTo>
                      <a:pt x="1539" y="636"/>
                      <a:pt x="1538" y="637"/>
                      <a:pt x="1537" y="638"/>
                    </a:cubicBezTo>
                    <a:cubicBezTo>
                      <a:pt x="1531" y="646"/>
                      <a:pt x="1523" y="652"/>
                      <a:pt x="1513" y="657"/>
                    </a:cubicBezTo>
                    <a:cubicBezTo>
                      <a:pt x="1509" y="659"/>
                      <a:pt x="1503" y="661"/>
                      <a:pt x="1498" y="663"/>
                    </a:cubicBezTo>
                    <a:cubicBezTo>
                      <a:pt x="1493" y="665"/>
                      <a:pt x="1487" y="666"/>
                      <a:pt x="1481" y="668"/>
                    </a:cubicBezTo>
                    <a:cubicBezTo>
                      <a:pt x="1476" y="669"/>
                      <a:pt x="1470" y="670"/>
                      <a:pt x="1464" y="671"/>
                    </a:cubicBezTo>
                    <a:cubicBezTo>
                      <a:pt x="1462" y="672"/>
                      <a:pt x="1460" y="672"/>
                      <a:pt x="1458" y="673"/>
                    </a:cubicBezTo>
                    <a:cubicBezTo>
                      <a:pt x="1458" y="672"/>
                      <a:pt x="1458" y="671"/>
                      <a:pt x="1458" y="670"/>
                    </a:cubicBezTo>
                    <a:cubicBezTo>
                      <a:pt x="1459" y="667"/>
                      <a:pt x="1459" y="664"/>
                      <a:pt x="1459" y="661"/>
                    </a:cubicBezTo>
                    <a:cubicBezTo>
                      <a:pt x="1459" y="658"/>
                      <a:pt x="1459" y="655"/>
                      <a:pt x="1459" y="653"/>
                    </a:cubicBezTo>
                    <a:cubicBezTo>
                      <a:pt x="1459" y="642"/>
                      <a:pt x="1458" y="631"/>
                      <a:pt x="1457" y="620"/>
                    </a:cubicBezTo>
                    <a:cubicBezTo>
                      <a:pt x="1456" y="609"/>
                      <a:pt x="1455" y="599"/>
                      <a:pt x="1453" y="588"/>
                    </a:cubicBezTo>
                    <a:cubicBezTo>
                      <a:pt x="1452" y="580"/>
                      <a:pt x="1451" y="571"/>
                      <a:pt x="1450" y="563"/>
                    </a:cubicBezTo>
                    <a:cubicBezTo>
                      <a:pt x="1450" y="563"/>
                      <a:pt x="1450" y="563"/>
                      <a:pt x="1450" y="563"/>
                    </a:cubicBezTo>
                    <a:cubicBezTo>
                      <a:pt x="1450" y="562"/>
                      <a:pt x="1451" y="562"/>
                      <a:pt x="1451" y="561"/>
                    </a:cubicBezTo>
                    <a:cubicBezTo>
                      <a:pt x="1451" y="561"/>
                      <a:pt x="1451" y="561"/>
                      <a:pt x="1452" y="560"/>
                    </a:cubicBezTo>
                    <a:cubicBezTo>
                      <a:pt x="1453" y="558"/>
                      <a:pt x="1455" y="555"/>
                      <a:pt x="1458" y="553"/>
                    </a:cubicBezTo>
                    <a:cubicBezTo>
                      <a:pt x="1461" y="550"/>
                      <a:pt x="1464" y="548"/>
                      <a:pt x="1468" y="545"/>
                    </a:cubicBezTo>
                    <a:cubicBezTo>
                      <a:pt x="1472" y="542"/>
                      <a:pt x="1476" y="538"/>
                      <a:pt x="1481" y="535"/>
                    </a:cubicBezTo>
                    <a:cubicBezTo>
                      <a:pt x="1486" y="531"/>
                      <a:pt x="1490" y="527"/>
                      <a:pt x="1495" y="522"/>
                    </a:cubicBezTo>
                    <a:cubicBezTo>
                      <a:pt x="1497" y="519"/>
                      <a:pt x="1499" y="517"/>
                      <a:pt x="1501" y="514"/>
                    </a:cubicBezTo>
                    <a:cubicBezTo>
                      <a:pt x="1502" y="511"/>
                      <a:pt x="1504" y="508"/>
                      <a:pt x="1505" y="504"/>
                    </a:cubicBezTo>
                    <a:cubicBezTo>
                      <a:pt x="1506" y="504"/>
                      <a:pt x="1506" y="503"/>
                      <a:pt x="1506" y="502"/>
                    </a:cubicBezTo>
                    <a:cubicBezTo>
                      <a:pt x="1506" y="501"/>
                      <a:pt x="1507" y="500"/>
                      <a:pt x="1507" y="500"/>
                    </a:cubicBezTo>
                    <a:cubicBezTo>
                      <a:pt x="1507" y="498"/>
                      <a:pt x="1508" y="496"/>
                      <a:pt x="1508" y="494"/>
                    </a:cubicBezTo>
                    <a:cubicBezTo>
                      <a:pt x="1509" y="492"/>
                      <a:pt x="1509" y="492"/>
                      <a:pt x="1509" y="492"/>
                    </a:cubicBezTo>
                    <a:cubicBezTo>
                      <a:pt x="1509" y="489"/>
                      <a:pt x="1509" y="489"/>
                      <a:pt x="1509" y="489"/>
                    </a:cubicBezTo>
                    <a:cubicBezTo>
                      <a:pt x="1509" y="488"/>
                      <a:pt x="1510" y="486"/>
                      <a:pt x="1510" y="484"/>
                    </a:cubicBezTo>
                    <a:cubicBezTo>
                      <a:pt x="1511" y="477"/>
                      <a:pt x="1511" y="471"/>
                      <a:pt x="1511" y="464"/>
                    </a:cubicBezTo>
                    <a:cubicBezTo>
                      <a:pt x="1511" y="457"/>
                      <a:pt x="1511" y="451"/>
                      <a:pt x="1509" y="444"/>
                    </a:cubicBezTo>
                    <a:cubicBezTo>
                      <a:pt x="1508" y="438"/>
                      <a:pt x="1506" y="432"/>
                      <a:pt x="1503" y="426"/>
                    </a:cubicBezTo>
                    <a:cubicBezTo>
                      <a:pt x="1501" y="424"/>
                      <a:pt x="1499" y="421"/>
                      <a:pt x="1497" y="419"/>
                    </a:cubicBezTo>
                    <a:cubicBezTo>
                      <a:pt x="1495" y="417"/>
                      <a:pt x="1493" y="415"/>
                      <a:pt x="1491" y="414"/>
                    </a:cubicBezTo>
                    <a:cubicBezTo>
                      <a:pt x="1486" y="411"/>
                      <a:pt x="1482" y="409"/>
                      <a:pt x="1477" y="408"/>
                    </a:cubicBezTo>
                    <a:cubicBezTo>
                      <a:pt x="1473" y="408"/>
                      <a:pt x="1469" y="407"/>
                      <a:pt x="1466" y="408"/>
                    </a:cubicBezTo>
                    <a:cubicBezTo>
                      <a:pt x="1463" y="408"/>
                      <a:pt x="1461" y="408"/>
                      <a:pt x="1459" y="408"/>
                    </a:cubicBezTo>
                    <a:cubicBezTo>
                      <a:pt x="1458" y="408"/>
                      <a:pt x="1457" y="409"/>
                      <a:pt x="1457" y="409"/>
                    </a:cubicBezTo>
                    <a:cubicBezTo>
                      <a:pt x="1456" y="409"/>
                      <a:pt x="1455" y="410"/>
                      <a:pt x="1455" y="411"/>
                    </a:cubicBezTo>
                    <a:cubicBezTo>
                      <a:pt x="1455" y="413"/>
                      <a:pt x="1456" y="414"/>
                      <a:pt x="1458" y="414"/>
                    </a:cubicBezTo>
                    <a:cubicBezTo>
                      <a:pt x="1458" y="414"/>
                      <a:pt x="1458" y="414"/>
                      <a:pt x="1458" y="414"/>
                    </a:cubicBezTo>
                    <a:cubicBezTo>
                      <a:pt x="1458" y="414"/>
                      <a:pt x="1459" y="413"/>
                      <a:pt x="1460" y="413"/>
                    </a:cubicBezTo>
                    <a:cubicBezTo>
                      <a:pt x="1462" y="413"/>
                      <a:pt x="1464" y="413"/>
                      <a:pt x="1466" y="413"/>
                    </a:cubicBezTo>
                    <a:cubicBezTo>
                      <a:pt x="1469" y="413"/>
                      <a:pt x="1473" y="413"/>
                      <a:pt x="1476" y="414"/>
                    </a:cubicBezTo>
                    <a:cubicBezTo>
                      <a:pt x="1480" y="415"/>
                      <a:pt x="1484" y="416"/>
                      <a:pt x="1488" y="419"/>
                    </a:cubicBezTo>
                    <a:cubicBezTo>
                      <a:pt x="1490" y="420"/>
                      <a:pt x="1492" y="421"/>
                      <a:pt x="1493" y="423"/>
                    </a:cubicBezTo>
                    <a:cubicBezTo>
                      <a:pt x="1495" y="425"/>
                      <a:pt x="1496" y="427"/>
                      <a:pt x="1498" y="429"/>
                    </a:cubicBezTo>
                    <a:cubicBezTo>
                      <a:pt x="1500" y="434"/>
                      <a:pt x="1502" y="440"/>
                      <a:pt x="1503" y="445"/>
                    </a:cubicBezTo>
                    <a:cubicBezTo>
                      <a:pt x="1504" y="451"/>
                      <a:pt x="1505" y="458"/>
                      <a:pt x="1505" y="464"/>
                    </a:cubicBezTo>
                    <a:cubicBezTo>
                      <a:pt x="1504" y="470"/>
                      <a:pt x="1504" y="477"/>
                      <a:pt x="1503" y="483"/>
                    </a:cubicBezTo>
                    <a:cubicBezTo>
                      <a:pt x="1502" y="490"/>
                      <a:pt x="1501" y="496"/>
                      <a:pt x="1498" y="502"/>
                    </a:cubicBezTo>
                    <a:cubicBezTo>
                      <a:pt x="1497" y="505"/>
                      <a:pt x="1496" y="507"/>
                      <a:pt x="1494" y="510"/>
                    </a:cubicBezTo>
                    <a:cubicBezTo>
                      <a:pt x="1493" y="512"/>
                      <a:pt x="1491" y="515"/>
                      <a:pt x="1489" y="517"/>
                    </a:cubicBezTo>
                    <a:cubicBezTo>
                      <a:pt x="1485" y="521"/>
                      <a:pt x="1481" y="525"/>
                      <a:pt x="1476" y="528"/>
                    </a:cubicBezTo>
                    <a:cubicBezTo>
                      <a:pt x="1472" y="532"/>
                      <a:pt x="1467" y="535"/>
                      <a:pt x="1463" y="538"/>
                    </a:cubicBezTo>
                    <a:cubicBezTo>
                      <a:pt x="1459" y="541"/>
                      <a:pt x="1455" y="544"/>
                      <a:pt x="1452" y="547"/>
                    </a:cubicBezTo>
                    <a:cubicBezTo>
                      <a:pt x="1451" y="548"/>
                      <a:pt x="1449" y="549"/>
                      <a:pt x="1448" y="551"/>
                    </a:cubicBezTo>
                    <a:cubicBezTo>
                      <a:pt x="1446" y="542"/>
                      <a:pt x="1445" y="533"/>
                      <a:pt x="1443" y="524"/>
                    </a:cubicBezTo>
                    <a:cubicBezTo>
                      <a:pt x="1441" y="513"/>
                      <a:pt x="1438" y="503"/>
                      <a:pt x="1435" y="492"/>
                    </a:cubicBezTo>
                    <a:cubicBezTo>
                      <a:pt x="1433" y="487"/>
                      <a:pt x="1431" y="482"/>
                      <a:pt x="1428" y="477"/>
                    </a:cubicBezTo>
                    <a:cubicBezTo>
                      <a:pt x="1427" y="474"/>
                      <a:pt x="1426" y="472"/>
                      <a:pt x="1424" y="470"/>
                    </a:cubicBezTo>
                    <a:cubicBezTo>
                      <a:pt x="1423" y="468"/>
                      <a:pt x="1422" y="467"/>
                      <a:pt x="1420" y="466"/>
                    </a:cubicBezTo>
                    <a:cubicBezTo>
                      <a:pt x="1419" y="465"/>
                      <a:pt x="1417" y="464"/>
                      <a:pt x="1416" y="464"/>
                    </a:cubicBezTo>
                    <a:cubicBezTo>
                      <a:pt x="1415" y="469"/>
                      <a:pt x="1415" y="469"/>
                      <a:pt x="1415" y="469"/>
                    </a:cubicBezTo>
                    <a:cubicBezTo>
                      <a:pt x="1415" y="469"/>
                      <a:pt x="1416" y="470"/>
                      <a:pt x="1417" y="471"/>
                    </a:cubicBezTo>
                    <a:cubicBezTo>
                      <a:pt x="1418" y="471"/>
                      <a:pt x="1418" y="472"/>
                      <a:pt x="1419" y="473"/>
                    </a:cubicBezTo>
                    <a:cubicBezTo>
                      <a:pt x="1420" y="475"/>
                      <a:pt x="1421" y="477"/>
                      <a:pt x="1422" y="480"/>
                    </a:cubicBezTo>
                    <a:cubicBezTo>
                      <a:pt x="1424" y="484"/>
                      <a:pt x="1426" y="489"/>
                      <a:pt x="1427" y="495"/>
                    </a:cubicBezTo>
                    <a:cubicBezTo>
                      <a:pt x="1430" y="505"/>
                      <a:pt x="1432" y="515"/>
                      <a:pt x="1434" y="526"/>
                    </a:cubicBezTo>
                    <a:cubicBezTo>
                      <a:pt x="1435" y="536"/>
                      <a:pt x="1437" y="547"/>
                      <a:pt x="1438" y="557"/>
                    </a:cubicBezTo>
                    <a:cubicBezTo>
                      <a:pt x="1439" y="568"/>
                      <a:pt x="1440" y="579"/>
                      <a:pt x="1441" y="589"/>
                    </a:cubicBezTo>
                    <a:cubicBezTo>
                      <a:pt x="1442" y="600"/>
                      <a:pt x="1442" y="610"/>
                      <a:pt x="1443" y="621"/>
                    </a:cubicBezTo>
                    <a:cubicBezTo>
                      <a:pt x="1443" y="632"/>
                      <a:pt x="1444" y="642"/>
                      <a:pt x="1444" y="653"/>
                    </a:cubicBezTo>
                    <a:cubicBezTo>
                      <a:pt x="1444" y="655"/>
                      <a:pt x="1444" y="658"/>
                      <a:pt x="1444" y="661"/>
                    </a:cubicBezTo>
                    <a:cubicBezTo>
                      <a:pt x="1444" y="663"/>
                      <a:pt x="1444" y="666"/>
                      <a:pt x="1443" y="668"/>
                    </a:cubicBezTo>
                    <a:cubicBezTo>
                      <a:pt x="1443" y="670"/>
                      <a:pt x="1442" y="672"/>
                      <a:pt x="1442" y="674"/>
                    </a:cubicBezTo>
                    <a:cubicBezTo>
                      <a:pt x="1441" y="675"/>
                      <a:pt x="1440" y="676"/>
                      <a:pt x="1440" y="677"/>
                    </a:cubicBezTo>
                    <a:cubicBezTo>
                      <a:pt x="1439" y="677"/>
                      <a:pt x="1438" y="677"/>
                      <a:pt x="1437" y="677"/>
                    </a:cubicBezTo>
                    <a:cubicBezTo>
                      <a:pt x="1434" y="678"/>
                      <a:pt x="1431" y="679"/>
                      <a:pt x="1428" y="679"/>
                    </a:cubicBezTo>
                    <a:cubicBezTo>
                      <a:pt x="1425" y="680"/>
                      <a:pt x="1423" y="681"/>
                      <a:pt x="1420" y="682"/>
                    </a:cubicBezTo>
                    <a:cubicBezTo>
                      <a:pt x="1417" y="682"/>
                      <a:pt x="1414" y="683"/>
                      <a:pt x="1411" y="684"/>
                    </a:cubicBezTo>
                    <a:cubicBezTo>
                      <a:pt x="1400" y="687"/>
                      <a:pt x="1388" y="689"/>
                      <a:pt x="1377" y="692"/>
                    </a:cubicBezTo>
                    <a:cubicBezTo>
                      <a:pt x="1375" y="692"/>
                      <a:pt x="1373" y="693"/>
                      <a:pt x="1371" y="693"/>
                    </a:cubicBezTo>
                    <a:cubicBezTo>
                      <a:pt x="1370" y="693"/>
                      <a:pt x="1369" y="693"/>
                      <a:pt x="1368" y="693"/>
                    </a:cubicBezTo>
                    <a:cubicBezTo>
                      <a:pt x="1364" y="692"/>
                      <a:pt x="1360" y="691"/>
                      <a:pt x="1356" y="689"/>
                    </a:cubicBezTo>
                    <a:cubicBezTo>
                      <a:pt x="1348" y="685"/>
                      <a:pt x="1340" y="678"/>
                      <a:pt x="1330" y="671"/>
                    </a:cubicBezTo>
                    <a:cubicBezTo>
                      <a:pt x="1325" y="668"/>
                      <a:pt x="1320" y="665"/>
                      <a:pt x="1314" y="663"/>
                    </a:cubicBezTo>
                    <a:cubicBezTo>
                      <a:pt x="1308" y="661"/>
                      <a:pt x="1302" y="660"/>
                      <a:pt x="1296" y="659"/>
                    </a:cubicBezTo>
                    <a:cubicBezTo>
                      <a:pt x="1291" y="659"/>
                      <a:pt x="1291" y="659"/>
                      <a:pt x="1291" y="659"/>
                    </a:cubicBezTo>
                    <a:cubicBezTo>
                      <a:pt x="1291" y="659"/>
                      <a:pt x="1290" y="659"/>
                      <a:pt x="1289" y="659"/>
                    </a:cubicBezTo>
                    <a:cubicBezTo>
                      <a:pt x="1288" y="659"/>
                      <a:pt x="1287" y="658"/>
                      <a:pt x="1286" y="658"/>
                    </a:cubicBezTo>
                    <a:cubicBezTo>
                      <a:pt x="1285" y="658"/>
                      <a:pt x="1284" y="657"/>
                      <a:pt x="1283" y="657"/>
                    </a:cubicBezTo>
                    <a:cubicBezTo>
                      <a:pt x="1279" y="656"/>
                      <a:pt x="1276" y="653"/>
                      <a:pt x="1272" y="650"/>
                    </a:cubicBezTo>
                    <a:cubicBezTo>
                      <a:pt x="1269" y="647"/>
                      <a:pt x="1266" y="644"/>
                      <a:pt x="1263" y="640"/>
                    </a:cubicBezTo>
                    <a:cubicBezTo>
                      <a:pt x="1260" y="636"/>
                      <a:pt x="1257" y="632"/>
                      <a:pt x="1254" y="627"/>
                    </a:cubicBezTo>
                    <a:cubicBezTo>
                      <a:pt x="1249" y="618"/>
                      <a:pt x="1244" y="609"/>
                      <a:pt x="1240" y="599"/>
                    </a:cubicBezTo>
                    <a:cubicBezTo>
                      <a:pt x="1235" y="589"/>
                      <a:pt x="1231" y="580"/>
                      <a:pt x="1225" y="570"/>
                    </a:cubicBezTo>
                    <a:cubicBezTo>
                      <a:pt x="1223" y="565"/>
                      <a:pt x="1220" y="560"/>
                      <a:pt x="1216" y="555"/>
                    </a:cubicBezTo>
                    <a:cubicBezTo>
                      <a:pt x="1215" y="554"/>
                      <a:pt x="1215" y="554"/>
                      <a:pt x="1215" y="554"/>
                    </a:cubicBezTo>
                    <a:cubicBezTo>
                      <a:pt x="1213" y="552"/>
                      <a:pt x="1213" y="552"/>
                      <a:pt x="1213" y="552"/>
                    </a:cubicBezTo>
                    <a:cubicBezTo>
                      <a:pt x="1212" y="551"/>
                      <a:pt x="1211" y="550"/>
                      <a:pt x="1209" y="549"/>
                    </a:cubicBezTo>
                    <a:cubicBezTo>
                      <a:pt x="1206" y="547"/>
                      <a:pt x="1206" y="547"/>
                      <a:pt x="1206" y="547"/>
                    </a:cubicBezTo>
                    <a:cubicBezTo>
                      <a:pt x="1203" y="544"/>
                      <a:pt x="1203" y="544"/>
                      <a:pt x="1203" y="544"/>
                    </a:cubicBezTo>
                    <a:cubicBezTo>
                      <a:pt x="1195" y="538"/>
                      <a:pt x="1187" y="531"/>
                      <a:pt x="1180" y="523"/>
                    </a:cubicBezTo>
                    <a:cubicBezTo>
                      <a:pt x="1173" y="515"/>
                      <a:pt x="1166" y="507"/>
                      <a:pt x="1161" y="498"/>
                    </a:cubicBezTo>
                    <a:cubicBezTo>
                      <a:pt x="1155" y="489"/>
                      <a:pt x="1151" y="480"/>
                      <a:pt x="1148" y="470"/>
                    </a:cubicBezTo>
                    <a:cubicBezTo>
                      <a:pt x="1148" y="469"/>
                      <a:pt x="1148" y="468"/>
                      <a:pt x="1148" y="467"/>
                    </a:cubicBezTo>
                    <a:cubicBezTo>
                      <a:pt x="1147" y="465"/>
                      <a:pt x="1147" y="464"/>
                      <a:pt x="1147" y="463"/>
                    </a:cubicBezTo>
                    <a:cubicBezTo>
                      <a:pt x="1146" y="459"/>
                      <a:pt x="1146" y="459"/>
                      <a:pt x="1146" y="459"/>
                    </a:cubicBezTo>
                    <a:cubicBezTo>
                      <a:pt x="1146" y="455"/>
                      <a:pt x="1146" y="455"/>
                      <a:pt x="1146" y="455"/>
                    </a:cubicBezTo>
                    <a:cubicBezTo>
                      <a:pt x="1146" y="451"/>
                      <a:pt x="1146" y="446"/>
                      <a:pt x="1148" y="442"/>
                    </a:cubicBezTo>
                    <a:cubicBezTo>
                      <a:pt x="1149" y="437"/>
                      <a:pt x="1152" y="433"/>
                      <a:pt x="1155" y="429"/>
                    </a:cubicBezTo>
                    <a:cubicBezTo>
                      <a:pt x="1156" y="427"/>
                      <a:pt x="1158" y="425"/>
                      <a:pt x="1159" y="424"/>
                    </a:cubicBezTo>
                    <a:cubicBezTo>
                      <a:pt x="1161" y="422"/>
                      <a:pt x="1163" y="420"/>
                      <a:pt x="1165" y="418"/>
                    </a:cubicBezTo>
                    <a:cubicBezTo>
                      <a:pt x="1167" y="417"/>
                      <a:pt x="1169" y="415"/>
                      <a:pt x="1171" y="414"/>
                    </a:cubicBezTo>
                    <a:cubicBezTo>
                      <a:pt x="1173" y="412"/>
                      <a:pt x="1175" y="411"/>
                      <a:pt x="1177" y="409"/>
                    </a:cubicBezTo>
                    <a:cubicBezTo>
                      <a:pt x="1181" y="406"/>
                      <a:pt x="1186" y="404"/>
                      <a:pt x="1191" y="401"/>
                    </a:cubicBezTo>
                    <a:cubicBezTo>
                      <a:pt x="1194" y="400"/>
                      <a:pt x="1197" y="398"/>
                      <a:pt x="1200" y="397"/>
                    </a:cubicBezTo>
                    <a:cubicBezTo>
                      <a:pt x="1201" y="397"/>
                      <a:pt x="1202" y="397"/>
                      <a:pt x="1203" y="397"/>
                    </a:cubicBezTo>
                    <a:cubicBezTo>
                      <a:pt x="1204" y="397"/>
                      <a:pt x="1206" y="397"/>
                      <a:pt x="1208" y="397"/>
                    </a:cubicBezTo>
                    <a:cubicBezTo>
                      <a:pt x="1211" y="397"/>
                      <a:pt x="1213" y="397"/>
                      <a:pt x="1215" y="397"/>
                    </a:cubicBezTo>
                    <a:cubicBezTo>
                      <a:pt x="1217" y="398"/>
                      <a:pt x="1220" y="398"/>
                      <a:pt x="1222" y="399"/>
                    </a:cubicBezTo>
                    <a:cubicBezTo>
                      <a:pt x="1225" y="399"/>
                      <a:pt x="1227" y="400"/>
                      <a:pt x="1229" y="401"/>
                    </a:cubicBezTo>
                    <a:cubicBezTo>
                      <a:pt x="1230" y="402"/>
                      <a:pt x="1230" y="402"/>
                      <a:pt x="1231" y="403"/>
                    </a:cubicBezTo>
                    <a:cubicBezTo>
                      <a:pt x="1231" y="403"/>
                      <a:pt x="1232" y="404"/>
                      <a:pt x="1232" y="405"/>
                    </a:cubicBezTo>
                    <a:cubicBezTo>
                      <a:pt x="1232" y="407"/>
                      <a:pt x="1232" y="409"/>
                      <a:pt x="1232" y="412"/>
                    </a:cubicBezTo>
                    <a:cubicBezTo>
                      <a:pt x="1231" y="413"/>
                      <a:pt x="1231" y="413"/>
                      <a:pt x="1231" y="414"/>
                    </a:cubicBezTo>
                    <a:cubicBezTo>
                      <a:pt x="1231" y="415"/>
                      <a:pt x="1231" y="415"/>
                      <a:pt x="1231" y="415"/>
                    </a:cubicBezTo>
                    <a:cubicBezTo>
                      <a:pt x="1230" y="416"/>
                      <a:pt x="1230" y="416"/>
                      <a:pt x="1230" y="416"/>
                    </a:cubicBezTo>
                    <a:cubicBezTo>
                      <a:pt x="1230" y="417"/>
                      <a:pt x="1230" y="418"/>
                      <a:pt x="1229" y="419"/>
                    </a:cubicBezTo>
                    <a:cubicBezTo>
                      <a:pt x="1229" y="420"/>
                      <a:pt x="1229" y="421"/>
                      <a:pt x="1228" y="422"/>
                    </a:cubicBezTo>
                    <a:cubicBezTo>
                      <a:pt x="1227" y="425"/>
                      <a:pt x="1226" y="429"/>
                      <a:pt x="1225" y="433"/>
                    </a:cubicBezTo>
                    <a:cubicBezTo>
                      <a:pt x="1223" y="441"/>
                      <a:pt x="1221" y="448"/>
                      <a:pt x="1220" y="457"/>
                    </a:cubicBezTo>
                    <a:cubicBezTo>
                      <a:pt x="1218" y="465"/>
                      <a:pt x="1217" y="473"/>
                      <a:pt x="1217" y="482"/>
                    </a:cubicBezTo>
                    <a:cubicBezTo>
                      <a:pt x="1217" y="486"/>
                      <a:pt x="1217" y="491"/>
                      <a:pt x="1218" y="495"/>
                    </a:cubicBezTo>
                    <a:cubicBezTo>
                      <a:pt x="1218" y="496"/>
                      <a:pt x="1218" y="497"/>
                      <a:pt x="1218" y="499"/>
                    </a:cubicBezTo>
                    <a:cubicBezTo>
                      <a:pt x="1219" y="499"/>
                      <a:pt x="1219" y="500"/>
                      <a:pt x="1219" y="500"/>
                    </a:cubicBezTo>
                    <a:cubicBezTo>
                      <a:pt x="1219" y="502"/>
                      <a:pt x="1219" y="502"/>
                      <a:pt x="1219" y="502"/>
                    </a:cubicBezTo>
                    <a:cubicBezTo>
                      <a:pt x="1220" y="503"/>
                      <a:pt x="1220" y="504"/>
                      <a:pt x="1221" y="506"/>
                    </a:cubicBezTo>
                    <a:cubicBezTo>
                      <a:pt x="1221" y="506"/>
                      <a:pt x="1221" y="507"/>
                      <a:pt x="1221" y="507"/>
                    </a:cubicBezTo>
                    <a:cubicBezTo>
                      <a:pt x="1222" y="508"/>
                      <a:pt x="1222" y="508"/>
                      <a:pt x="1222" y="509"/>
                    </a:cubicBezTo>
                    <a:cubicBezTo>
                      <a:pt x="1224" y="511"/>
                      <a:pt x="1226" y="514"/>
                      <a:pt x="1228" y="515"/>
                    </a:cubicBezTo>
                    <a:cubicBezTo>
                      <a:pt x="1229" y="516"/>
                      <a:pt x="1230" y="516"/>
                      <a:pt x="1230" y="516"/>
                    </a:cubicBezTo>
                    <a:cubicBezTo>
                      <a:pt x="1231" y="517"/>
                      <a:pt x="1232" y="517"/>
                      <a:pt x="1233" y="517"/>
                    </a:cubicBezTo>
                    <a:cubicBezTo>
                      <a:pt x="1233" y="517"/>
                      <a:pt x="1234" y="517"/>
                      <a:pt x="1235" y="517"/>
                    </a:cubicBezTo>
                    <a:cubicBezTo>
                      <a:pt x="1236" y="517"/>
                      <a:pt x="1236" y="517"/>
                      <a:pt x="1236" y="517"/>
                    </a:cubicBezTo>
                    <a:cubicBezTo>
                      <a:pt x="1236" y="517"/>
                      <a:pt x="1236" y="517"/>
                      <a:pt x="1237" y="517"/>
                    </a:cubicBezTo>
                    <a:cubicBezTo>
                      <a:pt x="1238" y="518"/>
                      <a:pt x="1238" y="518"/>
                      <a:pt x="1238" y="518"/>
                    </a:cubicBezTo>
                    <a:cubicBezTo>
                      <a:pt x="1239" y="518"/>
                      <a:pt x="1239" y="518"/>
                      <a:pt x="1239" y="518"/>
                    </a:cubicBezTo>
                    <a:cubicBezTo>
                      <a:pt x="1240" y="518"/>
                      <a:pt x="1241" y="518"/>
                      <a:pt x="1242" y="518"/>
                    </a:cubicBezTo>
                    <a:cubicBezTo>
                      <a:pt x="1244" y="518"/>
                      <a:pt x="1246" y="518"/>
                      <a:pt x="1248" y="519"/>
                    </a:cubicBezTo>
                    <a:cubicBezTo>
                      <a:pt x="1255" y="520"/>
                      <a:pt x="1262" y="522"/>
                      <a:pt x="1268" y="525"/>
                    </a:cubicBezTo>
                    <a:cubicBezTo>
                      <a:pt x="1271" y="526"/>
                      <a:pt x="1273" y="528"/>
                      <a:pt x="1276" y="530"/>
                    </a:cubicBezTo>
                    <a:cubicBezTo>
                      <a:pt x="1279" y="531"/>
                      <a:pt x="1281" y="533"/>
                      <a:pt x="1283" y="535"/>
                    </a:cubicBezTo>
                    <a:cubicBezTo>
                      <a:pt x="1287" y="539"/>
                      <a:pt x="1290" y="543"/>
                      <a:pt x="1293" y="547"/>
                    </a:cubicBezTo>
                    <a:cubicBezTo>
                      <a:pt x="1295" y="551"/>
                      <a:pt x="1296" y="555"/>
                      <a:pt x="1297" y="559"/>
                    </a:cubicBezTo>
                    <a:cubicBezTo>
                      <a:pt x="1298" y="562"/>
                      <a:pt x="1299" y="564"/>
                      <a:pt x="1299" y="566"/>
                    </a:cubicBezTo>
                    <a:cubicBezTo>
                      <a:pt x="1299" y="568"/>
                      <a:pt x="1299" y="569"/>
                      <a:pt x="1299" y="569"/>
                    </a:cubicBezTo>
                    <a:cubicBezTo>
                      <a:pt x="1299" y="569"/>
                      <a:pt x="1299" y="569"/>
                      <a:pt x="1299" y="569"/>
                    </a:cubicBezTo>
                    <a:cubicBezTo>
                      <a:pt x="1299" y="571"/>
                      <a:pt x="1301" y="572"/>
                      <a:pt x="1302" y="572"/>
                    </a:cubicBezTo>
                    <a:cubicBezTo>
                      <a:pt x="1304" y="572"/>
                      <a:pt x="1305" y="570"/>
                      <a:pt x="1305" y="569"/>
                    </a:cubicBezTo>
                    <a:cubicBezTo>
                      <a:pt x="1305" y="569"/>
                      <a:pt x="1305" y="568"/>
                      <a:pt x="1304" y="566"/>
                    </a:cubicBezTo>
                    <a:cubicBezTo>
                      <a:pt x="1304" y="564"/>
                      <a:pt x="1304" y="561"/>
                      <a:pt x="1303" y="557"/>
                    </a:cubicBezTo>
                    <a:cubicBezTo>
                      <a:pt x="1303" y="553"/>
                      <a:pt x="1301" y="549"/>
                      <a:pt x="1299" y="544"/>
                    </a:cubicBezTo>
                    <a:cubicBezTo>
                      <a:pt x="1297" y="539"/>
                      <a:pt x="1293" y="534"/>
                      <a:pt x="1289" y="529"/>
                    </a:cubicBezTo>
                    <a:cubicBezTo>
                      <a:pt x="1284" y="524"/>
                      <a:pt x="1279" y="520"/>
                      <a:pt x="1272" y="516"/>
                    </a:cubicBezTo>
                    <a:cubicBezTo>
                      <a:pt x="1265" y="513"/>
                      <a:pt x="1258" y="510"/>
                      <a:pt x="1250" y="508"/>
                    </a:cubicBezTo>
                    <a:cubicBezTo>
                      <a:pt x="1248" y="508"/>
                      <a:pt x="1246" y="508"/>
                      <a:pt x="1244" y="507"/>
                    </a:cubicBezTo>
                    <a:cubicBezTo>
                      <a:pt x="1243" y="507"/>
                      <a:pt x="1242" y="507"/>
                      <a:pt x="1240" y="507"/>
                    </a:cubicBezTo>
                    <a:cubicBezTo>
                      <a:pt x="1239" y="507"/>
                      <a:pt x="1239" y="507"/>
                      <a:pt x="1239" y="507"/>
                    </a:cubicBezTo>
                    <a:cubicBezTo>
                      <a:pt x="1237" y="507"/>
                      <a:pt x="1237" y="507"/>
                      <a:pt x="1237" y="507"/>
                    </a:cubicBezTo>
                    <a:cubicBezTo>
                      <a:pt x="1237" y="507"/>
                      <a:pt x="1237" y="507"/>
                      <a:pt x="1237" y="507"/>
                    </a:cubicBezTo>
                    <a:cubicBezTo>
                      <a:pt x="1236" y="506"/>
                      <a:pt x="1236" y="506"/>
                      <a:pt x="1236" y="506"/>
                    </a:cubicBezTo>
                    <a:cubicBezTo>
                      <a:pt x="1236" y="506"/>
                      <a:pt x="1236" y="506"/>
                      <a:pt x="1235" y="506"/>
                    </a:cubicBezTo>
                    <a:cubicBezTo>
                      <a:pt x="1235" y="506"/>
                      <a:pt x="1235" y="506"/>
                      <a:pt x="1235" y="506"/>
                    </a:cubicBezTo>
                    <a:cubicBezTo>
                      <a:pt x="1235" y="506"/>
                      <a:pt x="1234" y="506"/>
                      <a:pt x="1234" y="506"/>
                    </a:cubicBezTo>
                    <a:cubicBezTo>
                      <a:pt x="1233" y="505"/>
                      <a:pt x="1233" y="504"/>
                      <a:pt x="1232" y="503"/>
                    </a:cubicBezTo>
                    <a:cubicBezTo>
                      <a:pt x="1232" y="503"/>
                      <a:pt x="1232" y="503"/>
                      <a:pt x="1232" y="502"/>
                    </a:cubicBezTo>
                    <a:cubicBezTo>
                      <a:pt x="1231" y="502"/>
                      <a:pt x="1231" y="502"/>
                      <a:pt x="1231" y="501"/>
                    </a:cubicBezTo>
                    <a:cubicBezTo>
                      <a:pt x="1231" y="500"/>
                      <a:pt x="1231" y="500"/>
                      <a:pt x="1230" y="499"/>
                    </a:cubicBezTo>
                    <a:cubicBezTo>
                      <a:pt x="1230" y="498"/>
                      <a:pt x="1230" y="498"/>
                      <a:pt x="1230" y="498"/>
                    </a:cubicBezTo>
                    <a:cubicBezTo>
                      <a:pt x="1230" y="497"/>
                      <a:pt x="1230" y="497"/>
                      <a:pt x="1230" y="496"/>
                    </a:cubicBezTo>
                    <a:cubicBezTo>
                      <a:pt x="1230" y="496"/>
                      <a:pt x="1230" y="495"/>
                      <a:pt x="1229" y="494"/>
                    </a:cubicBezTo>
                    <a:cubicBezTo>
                      <a:pt x="1229" y="490"/>
                      <a:pt x="1229" y="486"/>
                      <a:pt x="1229" y="482"/>
                    </a:cubicBezTo>
                    <a:cubicBezTo>
                      <a:pt x="1229" y="475"/>
                      <a:pt x="1231" y="467"/>
                      <a:pt x="1232" y="459"/>
                    </a:cubicBezTo>
                    <a:cubicBezTo>
                      <a:pt x="1233" y="451"/>
                      <a:pt x="1235" y="443"/>
                      <a:pt x="1237" y="436"/>
                    </a:cubicBezTo>
                    <a:cubicBezTo>
                      <a:pt x="1238" y="433"/>
                      <a:pt x="1239" y="429"/>
                      <a:pt x="1240" y="426"/>
                    </a:cubicBezTo>
                    <a:cubicBezTo>
                      <a:pt x="1241" y="425"/>
                      <a:pt x="1241" y="424"/>
                      <a:pt x="1241" y="423"/>
                    </a:cubicBezTo>
                    <a:cubicBezTo>
                      <a:pt x="1242" y="422"/>
                      <a:pt x="1242" y="421"/>
                      <a:pt x="1242" y="420"/>
                    </a:cubicBezTo>
                    <a:cubicBezTo>
                      <a:pt x="1242" y="420"/>
                      <a:pt x="1242" y="420"/>
                      <a:pt x="1242" y="420"/>
                    </a:cubicBezTo>
                    <a:cubicBezTo>
                      <a:pt x="1243" y="419"/>
                      <a:pt x="1243" y="419"/>
                      <a:pt x="1243" y="419"/>
                    </a:cubicBezTo>
                    <a:cubicBezTo>
                      <a:pt x="1243" y="418"/>
                      <a:pt x="1243" y="418"/>
                      <a:pt x="1243" y="418"/>
                    </a:cubicBezTo>
                    <a:cubicBezTo>
                      <a:pt x="1243" y="417"/>
                      <a:pt x="1244" y="416"/>
                      <a:pt x="1244" y="415"/>
                    </a:cubicBezTo>
                    <a:cubicBezTo>
                      <a:pt x="1244" y="413"/>
                      <a:pt x="1244" y="413"/>
                      <a:pt x="1244" y="413"/>
                    </a:cubicBezTo>
                    <a:cubicBezTo>
                      <a:pt x="1244" y="411"/>
                      <a:pt x="1244" y="411"/>
                      <a:pt x="1244" y="411"/>
                    </a:cubicBezTo>
                    <a:cubicBezTo>
                      <a:pt x="1244" y="411"/>
                      <a:pt x="1245" y="410"/>
                      <a:pt x="1245" y="410"/>
                    </a:cubicBezTo>
                    <a:cubicBezTo>
                      <a:pt x="1245" y="408"/>
                      <a:pt x="1245" y="408"/>
                      <a:pt x="1245" y="408"/>
                    </a:cubicBezTo>
                    <a:cubicBezTo>
                      <a:pt x="1245" y="406"/>
                      <a:pt x="1244" y="404"/>
                      <a:pt x="1244" y="401"/>
                    </a:cubicBezTo>
                    <a:cubicBezTo>
                      <a:pt x="1243" y="399"/>
                      <a:pt x="1241" y="397"/>
                      <a:pt x="1240" y="395"/>
                    </a:cubicBezTo>
                    <a:cubicBezTo>
                      <a:pt x="1238" y="393"/>
                      <a:pt x="1236" y="392"/>
                      <a:pt x="1234" y="391"/>
                    </a:cubicBezTo>
                    <a:cubicBezTo>
                      <a:pt x="1231" y="389"/>
                      <a:pt x="1227" y="388"/>
                      <a:pt x="1224" y="388"/>
                    </a:cubicBezTo>
                    <a:cubicBezTo>
                      <a:pt x="1224" y="388"/>
                      <a:pt x="1223" y="388"/>
                      <a:pt x="1223" y="388"/>
                    </a:cubicBezTo>
                    <a:cubicBezTo>
                      <a:pt x="1231" y="384"/>
                      <a:pt x="1240" y="381"/>
                      <a:pt x="1249" y="379"/>
                    </a:cubicBezTo>
                    <a:cubicBezTo>
                      <a:pt x="1254" y="377"/>
                      <a:pt x="1259" y="376"/>
                      <a:pt x="1265" y="374"/>
                    </a:cubicBezTo>
                    <a:cubicBezTo>
                      <a:pt x="1269" y="373"/>
                      <a:pt x="1269" y="373"/>
                      <a:pt x="1269" y="373"/>
                    </a:cubicBezTo>
                    <a:cubicBezTo>
                      <a:pt x="1270" y="372"/>
                      <a:pt x="1270" y="372"/>
                      <a:pt x="1270" y="372"/>
                    </a:cubicBezTo>
                    <a:cubicBezTo>
                      <a:pt x="1272" y="372"/>
                      <a:pt x="1272" y="372"/>
                      <a:pt x="1272" y="372"/>
                    </a:cubicBezTo>
                    <a:cubicBezTo>
                      <a:pt x="1276" y="371"/>
                      <a:pt x="1276" y="371"/>
                      <a:pt x="1276" y="371"/>
                    </a:cubicBezTo>
                    <a:cubicBezTo>
                      <a:pt x="1277" y="371"/>
                      <a:pt x="1278" y="371"/>
                      <a:pt x="1279" y="370"/>
                    </a:cubicBezTo>
                    <a:cubicBezTo>
                      <a:pt x="1283" y="370"/>
                      <a:pt x="1283" y="370"/>
                      <a:pt x="1283" y="370"/>
                    </a:cubicBezTo>
                    <a:cubicBezTo>
                      <a:pt x="1284" y="369"/>
                      <a:pt x="1286" y="369"/>
                      <a:pt x="1287" y="369"/>
                    </a:cubicBezTo>
                    <a:cubicBezTo>
                      <a:pt x="1289" y="369"/>
                      <a:pt x="1291" y="369"/>
                      <a:pt x="1293" y="368"/>
                    </a:cubicBezTo>
                    <a:cubicBezTo>
                      <a:pt x="1293" y="369"/>
                      <a:pt x="1293" y="369"/>
                      <a:pt x="1293" y="369"/>
                    </a:cubicBezTo>
                    <a:cubicBezTo>
                      <a:pt x="1293" y="371"/>
                      <a:pt x="1292" y="372"/>
                      <a:pt x="1292" y="374"/>
                    </a:cubicBezTo>
                    <a:cubicBezTo>
                      <a:pt x="1291" y="376"/>
                      <a:pt x="1291" y="378"/>
                      <a:pt x="1290" y="380"/>
                    </a:cubicBezTo>
                    <a:cubicBezTo>
                      <a:pt x="1289" y="383"/>
                      <a:pt x="1288" y="385"/>
                      <a:pt x="1287" y="387"/>
                    </a:cubicBezTo>
                    <a:cubicBezTo>
                      <a:pt x="1285" y="392"/>
                      <a:pt x="1283" y="398"/>
                      <a:pt x="1280" y="403"/>
                    </a:cubicBezTo>
                    <a:cubicBezTo>
                      <a:pt x="1279" y="406"/>
                      <a:pt x="1277" y="409"/>
                      <a:pt x="1276" y="412"/>
                    </a:cubicBezTo>
                    <a:cubicBezTo>
                      <a:pt x="1274" y="415"/>
                      <a:pt x="1273" y="418"/>
                      <a:pt x="1271" y="422"/>
                    </a:cubicBezTo>
                    <a:cubicBezTo>
                      <a:pt x="1270" y="425"/>
                      <a:pt x="1269" y="428"/>
                      <a:pt x="1267" y="432"/>
                    </a:cubicBezTo>
                    <a:cubicBezTo>
                      <a:pt x="1266" y="435"/>
                      <a:pt x="1265" y="439"/>
                      <a:pt x="1265" y="443"/>
                    </a:cubicBezTo>
                    <a:cubicBezTo>
                      <a:pt x="1265" y="445"/>
                      <a:pt x="1264" y="448"/>
                      <a:pt x="1265" y="450"/>
                    </a:cubicBezTo>
                    <a:cubicBezTo>
                      <a:pt x="1265" y="452"/>
                      <a:pt x="1266" y="454"/>
                      <a:pt x="1267" y="456"/>
                    </a:cubicBezTo>
                    <a:cubicBezTo>
                      <a:pt x="1269" y="458"/>
                      <a:pt x="1270" y="460"/>
                      <a:pt x="1272" y="461"/>
                    </a:cubicBezTo>
                    <a:cubicBezTo>
                      <a:pt x="1277" y="464"/>
                      <a:pt x="1277" y="464"/>
                      <a:pt x="1277" y="464"/>
                    </a:cubicBezTo>
                    <a:cubicBezTo>
                      <a:pt x="1283" y="468"/>
                      <a:pt x="1289" y="472"/>
                      <a:pt x="1295" y="476"/>
                    </a:cubicBezTo>
                    <a:cubicBezTo>
                      <a:pt x="1301" y="480"/>
                      <a:pt x="1308" y="483"/>
                      <a:pt x="1314" y="485"/>
                    </a:cubicBezTo>
                    <a:cubicBezTo>
                      <a:pt x="1318" y="487"/>
                      <a:pt x="1321" y="488"/>
                      <a:pt x="1325" y="488"/>
                    </a:cubicBezTo>
                    <a:cubicBezTo>
                      <a:pt x="1326" y="489"/>
                      <a:pt x="1328" y="489"/>
                      <a:pt x="1330" y="489"/>
                    </a:cubicBezTo>
                    <a:cubicBezTo>
                      <a:pt x="1331" y="489"/>
                      <a:pt x="1331" y="489"/>
                      <a:pt x="1332" y="490"/>
                    </a:cubicBezTo>
                    <a:cubicBezTo>
                      <a:pt x="1333" y="490"/>
                      <a:pt x="1334" y="490"/>
                      <a:pt x="1335" y="490"/>
                    </a:cubicBezTo>
                    <a:cubicBezTo>
                      <a:pt x="1336" y="490"/>
                      <a:pt x="1336" y="490"/>
                      <a:pt x="1336" y="490"/>
                    </a:cubicBezTo>
                    <a:cubicBezTo>
                      <a:pt x="1336" y="490"/>
                      <a:pt x="1336" y="490"/>
                      <a:pt x="1336" y="490"/>
                    </a:cubicBezTo>
                    <a:cubicBezTo>
                      <a:pt x="1337" y="490"/>
                      <a:pt x="1337" y="490"/>
                      <a:pt x="1337" y="490"/>
                    </a:cubicBezTo>
                    <a:cubicBezTo>
                      <a:pt x="1337" y="490"/>
                      <a:pt x="1337" y="490"/>
                      <a:pt x="1337" y="490"/>
                    </a:cubicBezTo>
                    <a:cubicBezTo>
                      <a:pt x="1337" y="490"/>
                      <a:pt x="1337" y="490"/>
                      <a:pt x="1337" y="490"/>
                    </a:cubicBezTo>
                    <a:cubicBezTo>
                      <a:pt x="1337" y="490"/>
                      <a:pt x="1337" y="490"/>
                      <a:pt x="1337" y="490"/>
                    </a:cubicBezTo>
                    <a:cubicBezTo>
                      <a:pt x="1338" y="490"/>
                      <a:pt x="1339" y="490"/>
                      <a:pt x="1340" y="489"/>
                    </a:cubicBezTo>
                    <a:cubicBezTo>
                      <a:pt x="1340" y="489"/>
                      <a:pt x="1341" y="489"/>
                      <a:pt x="1342" y="489"/>
                    </a:cubicBezTo>
                    <a:cubicBezTo>
                      <a:pt x="1343" y="489"/>
                      <a:pt x="1344" y="489"/>
                      <a:pt x="1345" y="489"/>
                    </a:cubicBezTo>
                    <a:cubicBezTo>
                      <a:pt x="1346" y="489"/>
                      <a:pt x="1348" y="488"/>
                      <a:pt x="1349" y="488"/>
                    </a:cubicBezTo>
                    <a:cubicBezTo>
                      <a:pt x="1351" y="487"/>
                      <a:pt x="1352" y="487"/>
                      <a:pt x="1353" y="487"/>
                    </a:cubicBezTo>
                    <a:cubicBezTo>
                      <a:pt x="1359" y="485"/>
                      <a:pt x="1364" y="483"/>
                      <a:pt x="1368" y="481"/>
                    </a:cubicBezTo>
                    <a:cubicBezTo>
                      <a:pt x="1372" y="479"/>
                      <a:pt x="1375" y="477"/>
                      <a:pt x="1378" y="475"/>
                    </a:cubicBezTo>
                    <a:cubicBezTo>
                      <a:pt x="1381" y="474"/>
                      <a:pt x="1383" y="472"/>
                      <a:pt x="1385" y="471"/>
                    </a:cubicBezTo>
                    <a:cubicBezTo>
                      <a:pt x="1386" y="470"/>
                      <a:pt x="1387" y="470"/>
                      <a:pt x="1387" y="470"/>
                    </a:cubicBezTo>
                    <a:cubicBezTo>
                      <a:pt x="1384" y="465"/>
                      <a:pt x="1384" y="465"/>
                      <a:pt x="1384" y="465"/>
                    </a:cubicBezTo>
                    <a:cubicBezTo>
                      <a:pt x="1384" y="465"/>
                      <a:pt x="1383" y="466"/>
                      <a:pt x="1382" y="467"/>
                    </a:cubicBezTo>
                    <a:cubicBezTo>
                      <a:pt x="1380" y="467"/>
                      <a:pt x="1378" y="468"/>
                      <a:pt x="1375" y="470"/>
                    </a:cubicBezTo>
                    <a:cubicBezTo>
                      <a:pt x="1372" y="471"/>
                      <a:pt x="1369" y="473"/>
                      <a:pt x="1365" y="474"/>
                    </a:cubicBezTo>
                    <a:cubicBezTo>
                      <a:pt x="1361" y="476"/>
                      <a:pt x="1356" y="478"/>
                      <a:pt x="1351" y="479"/>
                    </a:cubicBezTo>
                    <a:cubicBezTo>
                      <a:pt x="1350" y="479"/>
                      <a:pt x="1349" y="480"/>
                      <a:pt x="1347" y="480"/>
                    </a:cubicBezTo>
                    <a:cubicBezTo>
                      <a:pt x="1346" y="480"/>
                      <a:pt x="1345" y="481"/>
                      <a:pt x="1343" y="481"/>
                    </a:cubicBezTo>
                    <a:cubicBezTo>
                      <a:pt x="1343" y="481"/>
                      <a:pt x="1342" y="481"/>
                      <a:pt x="1341" y="481"/>
                    </a:cubicBezTo>
                    <a:cubicBezTo>
                      <a:pt x="1341" y="481"/>
                      <a:pt x="1340" y="481"/>
                      <a:pt x="1339" y="481"/>
                    </a:cubicBezTo>
                    <a:cubicBezTo>
                      <a:pt x="1339" y="481"/>
                      <a:pt x="1338" y="481"/>
                      <a:pt x="1337" y="481"/>
                    </a:cubicBezTo>
                    <a:cubicBezTo>
                      <a:pt x="1336" y="481"/>
                      <a:pt x="1336" y="481"/>
                      <a:pt x="1336" y="481"/>
                    </a:cubicBezTo>
                    <a:cubicBezTo>
                      <a:pt x="1336" y="481"/>
                      <a:pt x="1336" y="481"/>
                      <a:pt x="1336" y="481"/>
                    </a:cubicBezTo>
                    <a:cubicBezTo>
                      <a:pt x="1336" y="481"/>
                      <a:pt x="1336" y="481"/>
                      <a:pt x="1336" y="481"/>
                    </a:cubicBezTo>
                    <a:cubicBezTo>
                      <a:pt x="1335" y="481"/>
                      <a:pt x="1335" y="481"/>
                      <a:pt x="1335" y="481"/>
                    </a:cubicBezTo>
                    <a:cubicBezTo>
                      <a:pt x="1329" y="481"/>
                      <a:pt x="1323" y="481"/>
                      <a:pt x="1317" y="479"/>
                    </a:cubicBezTo>
                    <a:cubicBezTo>
                      <a:pt x="1310" y="477"/>
                      <a:pt x="1304" y="475"/>
                      <a:pt x="1297" y="472"/>
                    </a:cubicBezTo>
                    <a:cubicBezTo>
                      <a:pt x="1291" y="469"/>
                      <a:pt x="1285" y="464"/>
                      <a:pt x="1279" y="460"/>
                    </a:cubicBezTo>
                    <a:cubicBezTo>
                      <a:pt x="1278" y="459"/>
                      <a:pt x="1277" y="458"/>
                      <a:pt x="1275" y="456"/>
                    </a:cubicBezTo>
                    <a:cubicBezTo>
                      <a:pt x="1274" y="455"/>
                      <a:pt x="1273" y="454"/>
                      <a:pt x="1272" y="453"/>
                    </a:cubicBezTo>
                    <a:cubicBezTo>
                      <a:pt x="1271" y="451"/>
                      <a:pt x="1271" y="448"/>
                      <a:pt x="1272" y="445"/>
                    </a:cubicBezTo>
                    <a:cubicBezTo>
                      <a:pt x="1274" y="439"/>
                      <a:pt x="1278" y="433"/>
                      <a:pt x="1282" y="427"/>
                    </a:cubicBezTo>
                    <a:cubicBezTo>
                      <a:pt x="1285" y="422"/>
                      <a:pt x="1290" y="417"/>
                      <a:pt x="1294" y="412"/>
                    </a:cubicBezTo>
                    <a:cubicBezTo>
                      <a:pt x="1298" y="407"/>
                      <a:pt x="1301" y="402"/>
                      <a:pt x="1305" y="398"/>
                    </a:cubicBezTo>
                    <a:cubicBezTo>
                      <a:pt x="1307" y="396"/>
                      <a:pt x="1309" y="394"/>
                      <a:pt x="1310" y="391"/>
                    </a:cubicBezTo>
                    <a:cubicBezTo>
                      <a:pt x="1312" y="389"/>
                      <a:pt x="1313" y="387"/>
                      <a:pt x="1315" y="385"/>
                    </a:cubicBezTo>
                    <a:cubicBezTo>
                      <a:pt x="1317" y="381"/>
                      <a:pt x="1320" y="376"/>
                      <a:pt x="1321" y="372"/>
                    </a:cubicBezTo>
                    <a:cubicBezTo>
                      <a:pt x="1322" y="370"/>
                      <a:pt x="1323" y="369"/>
                      <a:pt x="1323" y="367"/>
                    </a:cubicBezTo>
                    <a:cubicBezTo>
                      <a:pt x="1330" y="367"/>
                      <a:pt x="1336" y="367"/>
                      <a:pt x="1342" y="367"/>
                    </a:cubicBezTo>
                    <a:cubicBezTo>
                      <a:pt x="1347" y="367"/>
                      <a:pt x="1353" y="367"/>
                      <a:pt x="1358" y="367"/>
                    </a:cubicBezTo>
                    <a:cubicBezTo>
                      <a:pt x="1363" y="367"/>
                      <a:pt x="1368" y="367"/>
                      <a:pt x="1374" y="368"/>
                    </a:cubicBezTo>
                    <a:cubicBezTo>
                      <a:pt x="1379" y="368"/>
                      <a:pt x="1384" y="368"/>
                      <a:pt x="1389" y="369"/>
                    </a:cubicBezTo>
                    <a:cubicBezTo>
                      <a:pt x="1392" y="369"/>
                      <a:pt x="1395" y="369"/>
                      <a:pt x="1397" y="370"/>
                    </a:cubicBezTo>
                    <a:cubicBezTo>
                      <a:pt x="1405" y="371"/>
                      <a:pt x="1405" y="371"/>
                      <a:pt x="1405" y="371"/>
                    </a:cubicBezTo>
                    <a:cubicBezTo>
                      <a:pt x="1408" y="371"/>
                      <a:pt x="1410" y="371"/>
                      <a:pt x="1413" y="372"/>
                    </a:cubicBezTo>
                    <a:cubicBezTo>
                      <a:pt x="1416" y="372"/>
                      <a:pt x="1418" y="372"/>
                      <a:pt x="1421" y="373"/>
                    </a:cubicBezTo>
                    <a:cubicBezTo>
                      <a:pt x="1428" y="374"/>
                      <a:pt x="1428" y="374"/>
                      <a:pt x="1428" y="374"/>
                    </a:cubicBezTo>
                    <a:cubicBezTo>
                      <a:pt x="1429" y="374"/>
                      <a:pt x="1431" y="375"/>
                      <a:pt x="1432" y="375"/>
                    </a:cubicBezTo>
                    <a:cubicBezTo>
                      <a:pt x="1436" y="376"/>
                      <a:pt x="1436" y="376"/>
                      <a:pt x="1436" y="376"/>
                    </a:cubicBezTo>
                    <a:cubicBezTo>
                      <a:pt x="1440" y="376"/>
                      <a:pt x="1440" y="376"/>
                      <a:pt x="1440" y="376"/>
                    </a:cubicBezTo>
                    <a:cubicBezTo>
                      <a:pt x="1444" y="377"/>
                      <a:pt x="1444" y="377"/>
                      <a:pt x="1444" y="377"/>
                    </a:cubicBezTo>
                    <a:cubicBezTo>
                      <a:pt x="1446" y="378"/>
                      <a:pt x="1447" y="378"/>
                      <a:pt x="1449" y="378"/>
                    </a:cubicBezTo>
                    <a:cubicBezTo>
                      <a:pt x="1451" y="378"/>
                      <a:pt x="1452" y="378"/>
                      <a:pt x="1454" y="378"/>
                    </a:cubicBezTo>
                    <a:cubicBezTo>
                      <a:pt x="1455" y="378"/>
                      <a:pt x="1456" y="378"/>
                      <a:pt x="1457" y="378"/>
                    </a:cubicBezTo>
                    <a:cubicBezTo>
                      <a:pt x="1458" y="378"/>
                      <a:pt x="1459" y="378"/>
                      <a:pt x="1460" y="378"/>
                    </a:cubicBezTo>
                    <a:cubicBezTo>
                      <a:pt x="1460" y="377"/>
                      <a:pt x="1461" y="377"/>
                      <a:pt x="1462" y="377"/>
                    </a:cubicBezTo>
                    <a:cubicBezTo>
                      <a:pt x="1463" y="377"/>
                      <a:pt x="1463" y="377"/>
                      <a:pt x="1463" y="377"/>
                    </a:cubicBezTo>
                    <a:cubicBezTo>
                      <a:pt x="1464" y="377"/>
                      <a:pt x="1464" y="377"/>
                      <a:pt x="1464" y="377"/>
                    </a:cubicBezTo>
                    <a:cubicBezTo>
                      <a:pt x="1465" y="376"/>
                      <a:pt x="1465" y="376"/>
                      <a:pt x="1465" y="376"/>
                    </a:cubicBezTo>
                    <a:cubicBezTo>
                      <a:pt x="1466" y="376"/>
                      <a:pt x="1467" y="375"/>
                      <a:pt x="1468" y="375"/>
                    </a:cubicBezTo>
                    <a:cubicBezTo>
                      <a:pt x="1469" y="374"/>
                      <a:pt x="1470" y="374"/>
                      <a:pt x="1471" y="373"/>
                    </a:cubicBezTo>
                    <a:cubicBezTo>
                      <a:pt x="1472" y="372"/>
                      <a:pt x="1473" y="372"/>
                      <a:pt x="1473" y="371"/>
                    </a:cubicBezTo>
                    <a:cubicBezTo>
                      <a:pt x="1474" y="370"/>
                      <a:pt x="1475" y="369"/>
                      <a:pt x="1476" y="368"/>
                    </a:cubicBezTo>
                    <a:cubicBezTo>
                      <a:pt x="1478" y="365"/>
                      <a:pt x="1480" y="361"/>
                      <a:pt x="1481" y="357"/>
                    </a:cubicBezTo>
                    <a:cubicBezTo>
                      <a:pt x="1481" y="355"/>
                      <a:pt x="1481" y="353"/>
                      <a:pt x="1482" y="351"/>
                    </a:cubicBezTo>
                    <a:cubicBezTo>
                      <a:pt x="1487" y="352"/>
                      <a:pt x="1494" y="353"/>
                      <a:pt x="1503" y="357"/>
                    </a:cubicBezTo>
                    <a:cubicBezTo>
                      <a:pt x="1508" y="359"/>
                      <a:pt x="1513" y="361"/>
                      <a:pt x="1518" y="364"/>
                    </a:cubicBezTo>
                    <a:cubicBezTo>
                      <a:pt x="1523" y="368"/>
                      <a:pt x="1528" y="372"/>
                      <a:pt x="1533" y="377"/>
                    </a:cubicBezTo>
                    <a:cubicBezTo>
                      <a:pt x="1538" y="382"/>
                      <a:pt x="1542" y="389"/>
                      <a:pt x="1545" y="396"/>
                    </a:cubicBezTo>
                    <a:cubicBezTo>
                      <a:pt x="1549" y="403"/>
                      <a:pt x="1551" y="411"/>
                      <a:pt x="1552" y="420"/>
                    </a:cubicBezTo>
                    <a:cubicBezTo>
                      <a:pt x="1553" y="422"/>
                      <a:pt x="1553" y="424"/>
                      <a:pt x="1553" y="426"/>
                    </a:cubicBezTo>
                    <a:cubicBezTo>
                      <a:pt x="1554" y="429"/>
                      <a:pt x="1554" y="431"/>
                      <a:pt x="1554" y="433"/>
                    </a:cubicBezTo>
                    <a:cubicBezTo>
                      <a:pt x="1554" y="438"/>
                      <a:pt x="1555" y="443"/>
                      <a:pt x="1555" y="448"/>
                    </a:cubicBezTo>
                    <a:cubicBezTo>
                      <a:pt x="1556" y="453"/>
                      <a:pt x="1556" y="458"/>
                      <a:pt x="1557" y="463"/>
                    </a:cubicBezTo>
                    <a:cubicBezTo>
                      <a:pt x="1557" y="468"/>
                      <a:pt x="1558" y="473"/>
                      <a:pt x="1558" y="478"/>
                    </a:cubicBezTo>
                    <a:cubicBezTo>
                      <a:pt x="1559" y="489"/>
                      <a:pt x="1559" y="500"/>
                      <a:pt x="1560" y="510"/>
                    </a:cubicBezTo>
                    <a:cubicBezTo>
                      <a:pt x="1560" y="521"/>
                      <a:pt x="1561" y="533"/>
                      <a:pt x="1560" y="544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13"/>
              <p:cNvSpPr>
                <a:spLocks/>
              </p:cNvSpPr>
              <p:nvPr/>
            </p:nvSpPr>
            <p:spPr bwMode="auto">
              <a:xfrm>
                <a:off x="4071938" y="1766888"/>
                <a:ext cx="1820863" cy="1206500"/>
              </a:xfrm>
              <a:custGeom>
                <a:avLst/>
                <a:gdLst>
                  <a:gd name="T0" fmla="*/ 55 w 481"/>
                  <a:gd name="T1" fmla="*/ 225 h 319"/>
                  <a:gd name="T2" fmla="*/ 70 w 481"/>
                  <a:gd name="T3" fmla="*/ 240 h 319"/>
                  <a:gd name="T4" fmla="*/ 82 w 481"/>
                  <a:gd name="T5" fmla="*/ 272 h 319"/>
                  <a:gd name="T6" fmla="*/ 82 w 481"/>
                  <a:gd name="T7" fmla="*/ 314 h 319"/>
                  <a:gd name="T8" fmla="*/ 82 w 481"/>
                  <a:gd name="T9" fmla="*/ 319 h 319"/>
                  <a:gd name="T10" fmla="*/ 87 w 481"/>
                  <a:gd name="T11" fmla="*/ 316 h 319"/>
                  <a:gd name="T12" fmla="*/ 104 w 481"/>
                  <a:gd name="T13" fmla="*/ 261 h 319"/>
                  <a:gd name="T14" fmla="*/ 84 w 481"/>
                  <a:gd name="T15" fmla="*/ 212 h 319"/>
                  <a:gd name="T16" fmla="*/ 54 w 481"/>
                  <a:gd name="T17" fmla="*/ 186 h 319"/>
                  <a:gd name="T18" fmla="*/ 23 w 481"/>
                  <a:gd name="T19" fmla="*/ 159 h 319"/>
                  <a:gd name="T20" fmla="*/ 19 w 481"/>
                  <a:gd name="T21" fmla="*/ 151 h 319"/>
                  <a:gd name="T22" fmla="*/ 19 w 481"/>
                  <a:gd name="T23" fmla="*/ 136 h 319"/>
                  <a:gd name="T24" fmla="*/ 21 w 481"/>
                  <a:gd name="T25" fmla="*/ 134 h 319"/>
                  <a:gd name="T26" fmla="*/ 27 w 481"/>
                  <a:gd name="T27" fmla="*/ 126 h 319"/>
                  <a:gd name="T28" fmla="*/ 32 w 481"/>
                  <a:gd name="T29" fmla="*/ 121 h 319"/>
                  <a:gd name="T30" fmla="*/ 42 w 481"/>
                  <a:gd name="T31" fmla="*/ 113 h 319"/>
                  <a:gd name="T32" fmla="*/ 81 w 481"/>
                  <a:gd name="T33" fmla="*/ 95 h 319"/>
                  <a:gd name="T34" fmla="*/ 97 w 481"/>
                  <a:gd name="T35" fmla="*/ 88 h 319"/>
                  <a:gd name="T36" fmla="*/ 193 w 481"/>
                  <a:gd name="T37" fmla="*/ 52 h 319"/>
                  <a:gd name="T38" fmla="*/ 213 w 481"/>
                  <a:gd name="T39" fmla="*/ 53 h 319"/>
                  <a:gd name="T40" fmla="*/ 214 w 481"/>
                  <a:gd name="T41" fmla="*/ 54 h 319"/>
                  <a:gd name="T42" fmla="*/ 218 w 481"/>
                  <a:gd name="T43" fmla="*/ 59 h 319"/>
                  <a:gd name="T44" fmla="*/ 238 w 481"/>
                  <a:gd name="T45" fmla="*/ 105 h 319"/>
                  <a:gd name="T46" fmla="*/ 264 w 481"/>
                  <a:gd name="T47" fmla="*/ 121 h 319"/>
                  <a:gd name="T48" fmla="*/ 266 w 481"/>
                  <a:gd name="T49" fmla="*/ 155 h 319"/>
                  <a:gd name="T50" fmla="*/ 200 w 481"/>
                  <a:gd name="T51" fmla="*/ 241 h 319"/>
                  <a:gd name="T52" fmla="*/ 202 w 481"/>
                  <a:gd name="T53" fmla="*/ 289 h 319"/>
                  <a:gd name="T54" fmla="*/ 199 w 481"/>
                  <a:gd name="T55" fmla="*/ 258 h 319"/>
                  <a:gd name="T56" fmla="*/ 259 w 481"/>
                  <a:gd name="T57" fmla="*/ 169 h 319"/>
                  <a:gd name="T58" fmla="*/ 280 w 481"/>
                  <a:gd name="T59" fmla="*/ 138 h 319"/>
                  <a:gd name="T60" fmla="*/ 235 w 481"/>
                  <a:gd name="T61" fmla="*/ 95 h 319"/>
                  <a:gd name="T62" fmla="*/ 222 w 481"/>
                  <a:gd name="T63" fmla="*/ 51 h 319"/>
                  <a:gd name="T64" fmla="*/ 254 w 481"/>
                  <a:gd name="T65" fmla="*/ 24 h 319"/>
                  <a:gd name="T66" fmla="*/ 260 w 481"/>
                  <a:gd name="T67" fmla="*/ 19 h 319"/>
                  <a:gd name="T68" fmla="*/ 261 w 481"/>
                  <a:gd name="T69" fmla="*/ 19 h 319"/>
                  <a:gd name="T70" fmla="*/ 345 w 481"/>
                  <a:gd name="T71" fmla="*/ 22 h 319"/>
                  <a:gd name="T72" fmla="*/ 420 w 481"/>
                  <a:gd name="T73" fmla="*/ 41 h 319"/>
                  <a:gd name="T74" fmla="*/ 476 w 481"/>
                  <a:gd name="T75" fmla="*/ 69 h 319"/>
                  <a:gd name="T76" fmla="*/ 472 w 481"/>
                  <a:gd name="T77" fmla="*/ 60 h 319"/>
                  <a:gd name="T78" fmla="*/ 387 w 481"/>
                  <a:gd name="T79" fmla="*/ 22 h 319"/>
                  <a:gd name="T80" fmla="*/ 294 w 481"/>
                  <a:gd name="T81" fmla="*/ 1 h 319"/>
                  <a:gd name="T82" fmla="*/ 252 w 481"/>
                  <a:gd name="T83" fmla="*/ 7 h 319"/>
                  <a:gd name="T84" fmla="*/ 247 w 481"/>
                  <a:gd name="T85" fmla="*/ 11 h 319"/>
                  <a:gd name="T86" fmla="*/ 215 w 481"/>
                  <a:gd name="T87" fmla="*/ 44 h 319"/>
                  <a:gd name="T88" fmla="*/ 174 w 481"/>
                  <a:gd name="T89" fmla="*/ 47 h 319"/>
                  <a:gd name="T90" fmla="*/ 88 w 481"/>
                  <a:gd name="T91" fmla="*/ 78 h 319"/>
                  <a:gd name="T92" fmla="*/ 44 w 481"/>
                  <a:gd name="T93" fmla="*/ 95 h 319"/>
                  <a:gd name="T94" fmla="*/ 32 w 481"/>
                  <a:gd name="T95" fmla="*/ 102 h 319"/>
                  <a:gd name="T96" fmla="*/ 18 w 481"/>
                  <a:gd name="T97" fmla="*/ 113 h 319"/>
                  <a:gd name="T98" fmla="*/ 12 w 481"/>
                  <a:gd name="T99" fmla="*/ 119 h 319"/>
                  <a:gd name="T100" fmla="*/ 8 w 481"/>
                  <a:gd name="T101" fmla="*/ 125 h 319"/>
                  <a:gd name="T102" fmla="*/ 4 w 481"/>
                  <a:gd name="T103" fmla="*/ 131 h 319"/>
                  <a:gd name="T104" fmla="*/ 0 w 481"/>
                  <a:gd name="T105" fmla="*/ 151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481" h="319">
                    <a:moveTo>
                      <a:pt x="0" y="151"/>
                    </a:moveTo>
                    <a:cubicBezTo>
                      <a:pt x="1" y="158"/>
                      <a:pt x="3" y="164"/>
                      <a:pt x="6" y="169"/>
                    </a:cubicBezTo>
                    <a:cubicBezTo>
                      <a:pt x="9" y="174"/>
                      <a:pt x="12" y="179"/>
                      <a:pt x="15" y="183"/>
                    </a:cubicBezTo>
                    <a:cubicBezTo>
                      <a:pt x="28" y="201"/>
                      <a:pt x="42" y="214"/>
                      <a:pt x="55" y="225"/>
                    </a:cubicBezTo>
                    <a:cubicBezTo>
                      <a:pt x="56" y="227"/>
                      <a:pt x="58" y="228"/>
                      <a:pt x="59" y="229"/>
                    </a:cubicBezTo>
                    <a:cubicBezTo>
                      <a:pt x="60" y="230"/>
                      <a:pt x="61" y="231"/>
                      <a:pt x="62" y="231"/>
                    </a:cubicBezTo>
                    <a:cubicBezTo>
                      <a:pt x="62" y="232"/>
                      <a:pt x="63" y="233"/>
                      <a:pt x="64" y="233"/>
                    </a:cubicBezTo>
                    <a:cubicBezTo>
                      <a:pt x="66" y="235"/>
                      <a:pt x="68" y="238"/>
                      <a:pt x="70" y="240"/>
                    </a:cubicBezTo>
                    <a:cubicBezTo>
                      <a:pt x="72" y="242"/>
                      <a:pt x="73" y="245"/>
                      <a:pt x="74" y="247"/>
                    </a:cubicBezTo>
                    <a:cubicBezTo>
                      <a:pt x="76" y="250"/>
                      <a:pt x="77" y="253"/>
                      <a:pt x="78" y="256"/>
                    </a:cubicBezTo>
                    <a:cubicBezTo>
                      <a:pt x="79" y="259"/>
                      <a:pt x="80" y="261"/>
                      <a:pt x="81" y="264"/>
                    </a:cubicBezTo>
                    <a:cubicBezTo>
                      <a:pt x="81" y="267"/>
                      <a:pt x="82" y="270"/>
                      <a:pt x="82" y="272"/>
                    </a:cubicBezTo>
                    <a:cubicBezTo>
                      <a:pt x="83" y="278"/>
                      <a:pt x="84" y="283"/>
                      <a:pt x="84" y="288"/>
                    </a:cubicBezTo>
                    <a:cubicBezTo>
                      <a:pt x="85" y="297"/>
                      <a:pt x="84" y="305"/>
                      <a:pt x="83" y="310"/>
                    </a:cubicBezTo>
                    <a:cubicBezTo>
                      <a:pt x="83" y="311"/>
                      <a:pt x="82" y="312"/>
                      <a:pt x="82" y="313"/>
                    </a:cubicBezTo>
                    <a:cubicBezTo>
                      <a:pt x="82" y="313"/>
                      <a:pt x="82" y="314"/>
                      <a:pt x="82" y="314"/>
                    </a:cubicBezTo>
                    <a:cubicBezTo>
                      <a:pt x="82" y="315"/>
                      <a:pt x="82" y="315"/>
                      <a:pt x="81" y="315"/>
                    </a:cubicBezTo>
                    <a:cubicBezTo>
                      <a:pt x="81" y="316"/>
                      <a:pt x="81" y="316"/>
                      <a:pt x="81" y="316"/>
                    </a:cubicBezTo>
                    <a:cubicBezTo>
                      <a:pt x="80" y="317"/>
                      <a:pt x="80" y="317"/>
                      <a:pt x="80" y="317"/>
                    </a:cubicBezTo>
                    <a:cubicBezTo>
                      <a:pt x="82" y="319"/>
                      <a:pt x="82" y="319"/>
                      <a:pt x="82" y="319"/>
                    </a:cubicBezTo>
                    <a:cubicBezTo>
                      <a:pt x="82" y="319"/>
                      <a:pt x="83" y="319"/>
                      <a:pt x="83" y="319"/>
                    </a:cubicBezTo>
                    <a:cubicBezTo>
                      <a:pt x="83" y="319"/>
                      <a:pt x="84" y="319"/>
                      <a:pt x="84" y="318"/>
                    </a:cubicBezTo>
                    <a:cubicBezTo>
                      <a:pt x="85" y="318"/>
                      <a:pt x="85" y="317"/>
                      <a:pt x="86" y="317"/>
                    </a:cubicBezTo>
                    <a:cubicBezTo>
                      <a:pt x="86" y="317"/>
                      <a:pt x="86" y="316"/>
                      <a:pt x="87" y="316"/>
                    </a:cubicBezTo>
                    <a:cubicBezTo>
                      <a:pt x="88" y="315"/>
                      <a:pt x="89" y="314"/>
                      <a:pt x="90" y="313"/>
                    </a:cubicBezTo>
                    <a:cubicBezTo>
                      <a:pt x="93" y="308"/>
                      <a:pt x="98" y="300"/>
                      <a:pt x="101" y="290"/>
                    </a:cubicBezTo>
                    <a:cubicBezTo>
                      <a:pt x="102" y="285"/>
                      <a:pt x="103" y="278"/>
                      <a:pt x="104" y="272"/>
                    </a:cubicBezTo>
                    <a:cubicBezTo>
                      <a:pt x="104" y="268"/>
                      <a:pt x="104" y="265"/>
                      <a:pt x="104" y="261"/>
                    </a:cubicBezTo>
                    <a:cubicBezTo>
                      <a:pt x="104" y="257"/>
                      <a:pt x="103" y="253"/>
                      <a:pt x="103" y="249"/>
                    </a:cubicBezTo>
                    <a:cubicBezTo>
                      <a:pt x="102" y="245"/>
                      <a:pt x="101" y="241"/>
                      <a:pt x="99" y="237"/>
                    </a:cubicBezTo>
                    <a:cubicBezTo>
                      <a:pt x="98" y="233"/>
                      <a:pt x="96" y="229"/>
                      <a:pt x="94" y="224"/>
                    </a:cubicBezTo>
                    <a:cubicBezTo>
                      <a:pt x="91" y="220"/>
                      <a:pt x="88" y="216"/>
                      <a:pt x="84" y="212"/>
                    </a:cubicBezTo>
                    <a:cubicBezTo>
                      <a:pt x="83" y="211"/>
                      <a:pt x="83" y="211"/>
                      <a:pt x="82" y="210"/>
                    </a:cubicBezTo>
                    <a:cubicBezTo>
                      <a:pt x="81" y="209"/>
                      <a:pt x="80" y="208"/>
                      <a:pt x="79" y="208"/>
                    </a:cubicBezTo>
                    <a:cubicBezTo>
                      <a:pt x="78" y="206"/>
                      <a:pt x="76" y="205"/>
                      <a:pt x="74" y="203"/>
                    </a:cubicBezTo>
                    <a:cubicBezTo>
                      <a:pt x="68" y="197"/>
                      <a:pt x="61" y="191"/>
                      <a:pt x="54" y="186"/>
                    </a:cubicBezTo>
                    <a:cubicBezTo>
                      <a:pt x="52" y="184"/>
                      <a:pt x="50" y="183"/>
                      <a:pt x="48" y="182"/>
                    </a:cubicBezTo>
                    <a:cubicBezTo>
                      <a:pt x="46" y="180"/>
                      <a:pt x="44" y="179"/>
                      <a:pt x="43" y="177"/>
                    </a:cubicBezTo>
                    <a:cubicBezTo>
                      <a:pt x="39" y="175"/>
                      <a:pt x="36" y="172"/>
                      <a:pt x="32" y="168"/>
                    </a:cubicBezTo>
                    <a:cubicBezTo>
                      <a:pt x="29" y="165"/>
                      <a:pt x="26" y="162"/>
                      <a:pt x="23" y="159"/>
                    </a:cubicBezTo>
                    <a:cubicBezTo>
                      <a:pt x="22" y="157"/>
                      <a:pt x="22" y="157"/>
                      <a:pt x="22" y="157"/>
                    </a:cubicBezTo>
                    <a:cubicBezTo>
                      <a:pt x="22" y="156"/>
                      <a:pt x="22" y="156"/>
                      <a:pt x="22" y="156"/>
                    </a:cubicBezTo>
                    <a:cubicBezTo>
                      <a:pt x="21" y="155"/>
                      <a:pt x="21" y="154"/>
                      <a:pt x="20" y="153"/>
                    </a:cubicBezTo>
                    <a:cubicBezTo>
                      <a:pt x="20" y="153"/>
                      <a:pt x="19" y="152"/>
                      <a:pt x="19" y="151"/>
                    </a:cubicBezTo>
                    <a:cubicBezTo>
                      <a:pt x="18" y="149"/>
                      <a:pt x="18" y="149"/>
                      <a:pt x="18" y="149"/>
                    </a:cubicBezTo>
                    <a:cubicBezTo>
                      <a:pt x="18" y="149"/>
                      <a:pt x="18" y="149"/>
                      <a:pt x="18" y="148"/>
                    </a:cubicBezTo>
                    <a:cubicBezTo>
                      <a:pt x="17" y="145"/>
                      <a:pt x="17" y="141"/>
                      <a:pt x="19" y="138"/>
                    </a:cubicBezTo>
                    <a:cubicBezTo>
                      <a:pt x="19" y="136"/>
                      <a:pt x="19" y="136"/>
                      <a:pt x="19" y="136"/>
                    </a:cubicBezTo>
                    <a:cubicBezTo>
                      <a:pt x="20" y="135"/>
                      <a:pt x="20" y="135"/>
                      <a:pt x="20" y="135"/>
                    </a:cubicBezTo>
                    <a:cubicBezTo>
                      <a:pt x="21" y="134"/>
                      <a:pt x="21" y="134"/>
                      <a:pt x="21" y="134"/>
                    </a:cubicBezTo>
                    <a:cubicBezTo>
                      <a:pt x="21" y="134"/>
                      <a:pt x="21" y="134"/>
                      <a:pt x="21" y="134"/>
                    </a:cubicBezTo>
                    <a:cubicBezTo>
                      <a:pt x="21" y="134"/>
                      <a:pt x="20" y="135"/>
                      <a:pt x="21" y="134"/>
                    </a:cubicBezTo>
                    <a:cubicBezTo>
                      <a:pt x="21" y="134"/>
                      <a:pt x="21" y="134"/>
                      <a:pt x="21" y="134"/>
                    </a:cubicBezTo>
                    <a:cubicBezTo>
                      <a:pt x="22" y="132"/>
                      <a:pt x="22" y="132"/>
                      <a:pt x="22" y="132"/>
                    </a:cubicBezTo>
                    <a:cubicBezTo>
                      <a:pt x="23" y="131"/>
                      <a:pt x="24" y="130"/>
                      <a:pt x="25" y="129"/>
                    </a:cubicBezTo>
                    <a:cubicBezTo>
                      <a:pt x="25" y="128"/>
                      <a:pt x="26" y="127"/>
                      <a:pt x="27" y="126"/>
                    </a:cubicBezTo>
                    <a:cubicBezTo>
                      <a:pt x="28" y="125"/>
                      <a:pt x="28" y="125"/>
                      <a:pt x="28" y="125"/>
                    </a:cubicBezTo>
                    <a:cubicBezTo>
                      <a:pt x="29" y="125"/>
                      <a:pt x="29" y="125"/>
                      <a:pt x="29" y="125"/>
                    </a:cubicBezTo>
                    <a:cubicBezTo>
                      <a:pt x="29" y="124"/>
                      <a:pt x="29" y="124"/>
                      <a:pt x="29" y="124"/>
                    </a:cubicBezTo>
                    <a:cubicBezTo>
                      <a:pt x="32" y="121"/>
                      <a:pt x="32" y="121"/>
                      <a:pt x="32" y="121"/>
                    </a:cubicBezTo>
                    <a:cubicBezTo>
                      <a:pt x="33" y="120"/>
                      <a:pt x="34" y="120"/>
                      <a:pt x="35" y="119"/>
                    </a:cubicBezTo>
                    <a:cubicBezTo>
                      <a:pt x="36" y="118"/>
                      <a:pt x="37" y="117"/>
                      <a:pt x="38" y="116"/>
                    </a:cubicBezTo>
                    <a:cubicBezTo>
                      <a:pt x="41" y="114"/>
                      <a:pt x="41" y="114"/>
                      <a:pt x="41" y="114"/>
                    </a:cubicBezTo>
                    <a:cubicBezTo>
                      <a:pt x="41" y="114"/>
                      <a:pt x="42" y="113"/>
                      <a:pt x="42" y="113"/>
                    </a:cubicBezTo>
                    <a:cubicBezTo>
                      <a:pt x="44" y="112"/>
                      <a:pt x="44" y="112"/>
                      <a:pt x="44" y="112"/>
                    </a:cubicBezTo>
                    <a:cubicBezTo>
                      <a:pt x="47" y="110"/>
                      <a:pt x="47" y="110"/>
                      <a:pt x="47" y="110"/>
                    </a:cubicBezTo>
                    <a:cubicBezTo>
                      <a:pt x="51" y="108"/>
                      <a:pt x="51" y="108"/>
                      <a:pt x="51" y="108"/>
                    </a:cubicBezTo>
                    <a:cubicBezTo>
                      <a:pt x="60" y="103"/>
                      <a:pt x="70" y="99"/>
                      <a:pt x="81" y="95"/>
                    </a:cubicBezTo>
                    <a:cubicBezTo>
                      <a:pt x="85" y="93"/>
                      <a:pt x="85" y="93"/>
                      <a:pt x="85" y="93"/>
                    </a:cubicBezTo>
                    <a:cubicBezTo>
                      <a:pt x="86" y="93"/>
                      <a:pt x="88" y="92"/>
                      <a:pt x="89" y="92"/>
                    </a:cubicBezTo>
                    <a:cubicBezTo>
                      <a:pt x="90" y="91"/>
                      <a:pt x="92" y="90"/>
                      <a:pt x="93" y="90"/>
                    </a:cubicBezTo>
                    <a:cubicBezTo>
                      <a:pt x="94" y="89"/>
                      <a:pt x="96" y="89"/>
                      <a:pt x="97" y="88"/>
                    </a:cubicBezTo>
                    <a:cubicBezTo>
                      <a:pt x="102" y="85"/>
                      <a:pt x="107" y="83"/>
                      <a:pt x="112" y="81"/>
                    </a:cubicBezTo>
                    <a:cubicBezTo>
                      <a:pt x="123" y="76"/>
                      <a:pt x="133" y="71"/>
                      <a:pt x="144" y="67"/>
                    </a:cubicBezTo>
                    <a:cubicBezTo>
                      <a:pt x="155" y="63"/>
                      <a:pt x="165" y="59"/>
                      <a:pt x="176" y="56"/>
                    </a:cubicBezTo>
                    <a:cubicBezTo>
                      <a:pt x="182" y="54"/>
                      <a:pt x="187" y="53"/>
                      <a:pt x="193" y="52"/>
                    </a:cubicBezTo>
                    <a:cubicBezTo>
                      <a:pt x="198" y="51"/>
                      <a:pt x="204" y="50"/>
                      <a:pt x="208" y="51"/>
                    </a:cubicBezTo>
                    <a:cubicBezTo>
                      <a:pt x="209" y="51"/>
                      <a:pt x="210" y="52"/>
                      <a:pt x="211" y="52"/>
                    </a:cubicBezTo>
                    <a:cubicBezTo>
                      <a:pt x="212" y="52"/>
                      <a:pt x="212" y="52"/>
                      <a:pt x="213" y="52"/>
                    </a:cubicBezTo>
                    <a:cubicBezTo>
                      <a:pt x="213" y="53"/>
                      <a:pt x="213" y="53"/>
                      <a:pt x="213" y="53"/>
                    </a:cubicBezTo>
                    <a:cubicBezTo>
                      <a:pt x="213" y="53"/>
                      <a:pt x="213" y="53"/>
                      <a:pt x="213" y="53"/>
                    </a:cubicBezTo>
                    <a:cubicBezTo>
                      <a:pt x="213" y="53"/>
                      <a:pt x="213" y="53"/>
                      <a:pt x="213" y="53"/>
                    </a:cubicBezTo>
                    <a:cubicBezTo>
                      <a:pt x="214" y="53"/>
                      <a:pt x="214" y="53"/>
                      <a:pt x="214" y="53"/>
                    </a:cubicBezTo>
                    <a:cubicBezTo>
                      <a:pt x="214" y="54"/>
                      <a:pt x="214" y="54"/>
                      <a:pt x="214" y="54"/>
                    </a:cubicBezTo>
                    <a:cubicBezTo>
                      <a:pt x="215" y="54"/>
                      <a:pt x="215" y="55"/>
                      <a:pt x="215" y="55"/>
                    </a:cubicBezTo>
                    <a:cubicBezTo>
                      <a:pt x="215" y="55"/>
                      <a:pt x="215" y="55"/>
                      <a:pt x="215" y="55"/>
                    </a:cubicBezTo>
                    <a:cubicBezTo>
                      <a:pt x="216" y="56"/>
                      <a:pt x="216" y="56"/>
                      <a:pt x="216" y="56"/>
                    </a:cubicBezTo>
                    <a:cubicBezTo>
                      <a:pt x="217" y="57"/>
                      <a:pt x="217" y="58"/>
                      <a:pt x="218" y="59"/>
                    </a:cubicBezTo>
                    <a:cubicBezTo>
                      <a:pt x="220" y="64"/>
                      <a:pt x="221" y="69"/>
                      <a:pt x="222" y="74"/>
                    </a:cubicBezTo>
                    <a:cubicBezTo>
                      <a:pt x="223" y="80"/>
                      <a:pt x="224" y="85"/>
                      <a:pt x="226" y="91"/>
                    </a:cubicBezTo>
                    <a:cubicBezTo>
                      <a:pt x="227" y="94"/>
                      <a:pt x="228" y="97"/>
                      <a:pt x="230" y="99"/>
                    </a:cubicBezTo>
                    <a:cubicBezTo>
                      <a:pt x="232" y="102"/>
                      <a:pt x="235" y="104"/>
                      <a:pt x="238" y="105"/>
                    </a:cubicBezTo>
                    <a:cubicBezTo>
                      <a:pt x="239" y="105"/>
                      <a:pt x="240" y="106"/>
                      <a:pt x="242" y="107"/>
                    </a:cubicBezTo>
                    <a:cubicBezTo>
                      <a:pt x="243" y="107"/>
                      <a:pt x="244" y="108"/>
                      <a:pt x="245" y="108"/>
                    </a:cubicBezTo>
                    <a:cubicBezTo>
                      <a:pt x="248" y="109"/>
                      <a:pt x="250" y="111"/>
                      <a:pt x="252" y="112"/>
                    </a:cubicBezTo>
                    <a:cubicBezTo>
                      <a:pt x="256" y="115"/>
                      <a:pt x="261" y="117"/>
                      <a:pt x="264" y="121"/>
                    </a:cubicBezTo>
                    <a:cubicBezTo>
                      <a:pt x="268" y="124"/>
                      <a:pt x="271" y="128"/>
                      <a:pt x="273" y="132"/>
                    </a:cubicBezTo>
                    <a:cubicBezTo>
                      <a:pt x="275" y="136"/>
                      <a:pt x="276" y="140"/>
                      <a:pt x="274" y="144"/>
                    </a:cubicBezTo>
                    <a:cubicBezTo>
                      <a:pt x="273" y="146"/>
                      <a:pt x="272" y="148"/>
                      <a:pt x="271" y="150"/>
                    </a:cubicBezTo>
                    <a:cubicBezTo>
                      <a:pt x="269" y="152"/>
                      <a:pt x="268" y="154"/>
                      <a:pt x="266" y="155"/>
                    </a:cubicBezTo>
                    <a:cubicBezTo>
                      <a:pt x="263" y="159"/>
                      <a:pt x="259" y="162"/>
                      <a:pt x="256" y="166"/>
                    </a:cubicBezTo>
                    <a:cubicBezTo>
                      <a:pt x="250" y="172"/>
                      <a:pt x="243" y="179"/>
                      <a:pt x="237" y="185"/>
                    </a:cubicBezTo>
                    <a:cubicBezTo>
                      <a:pt x="226" y="198"/>
                      <a:pt x="216" y="211"/>
                      <a:pt x="209" y="223"/>
                    </a:cubicBezTo>
                    <a:cubicBezTo>
                      <a:pt x="205" y="229"/>
                      <a:pt x="202" y="235"/>
                      <a:pt x="200" y="241"/>
                    </a:cubicBezTo>
                    <a:cubicBezTo>
                      <a:pt x="198" y="247"/>
                      <a:pt x="197" y="253"/>
                      <a:pt x="196" y="258"/>
                    </a:cubicBezTo>
                    <a:cubicBezTo>
                      <a:pt x="195" y="268"/>
                      <a:pt x="197" y="276"/>
                      <a:pt x="198" y="282"/>
                    </a:cubicBezTo>
                    <a:cubicBezTo>
                      <a:pt x="199" y="284"/>
                      <a:pt x="200" y="286"/>
                      <a:pt x="201" y="287"/>
                    </a:cubicBezTo>
                    <a:cubicBezTo>
                      <a:pt x="201" y="289"/>
                      <a:pt x="202" y="289"/>
                      <a:pt x="202" y="289"/>
                    </a:cubicBezTo>
                    <a:cubicBezTo>
                      <a:pt x="204" y="288"/>
                      <a:pt x="204" y="288"/>
                      <a:pt x="204" y="288"/>
                    </a:cubicBezTo>
                    <a:cubicBezTo>
                      <a:pt x="204" y="288"/>
                      <a:pt x="204" y="287"/>
                      <a:pt x="204" y="286"/>
                    </a:cubicBezTo>
                    <a:cubicBezTo>
                      <a:pt x="203" y="285"/>
                      <a:pt x="202" y="283"/>
                      <a:pt x="201" y="281"/>
                    </a:cubicBezTo>
                    <a:cubicBezTo>
                      <a:pt x="200" y="276"/>
                      <a:pt x="198" y="268"/>
                      <a:pt x="199" y="258"/>
                    </a:cubicBezTo>
                    <a:cubicBezTo>
                      <a:pt x="200" y="253"/>
                      <a:pt x="201" y="248"/>
                      <a:pt x="203" y="242"/>
                    </a:cubicBezTo>
                    <a:cubicBezTo>
                      <a:pt x="205" y="237"/>
                      <a:pt x="208" y="231"/>
                      <a:pt x="212" y="225"/>
                    </a:cubicBezTo>
                    <a:cubicBezTo>
                      <a:pt x="219" y="213"/>
                      <a:pt x="229" y="201"/>
                      <a:pt x="240" y="188"/>
                    </a:cubicBezTo>
                    <a:cubicBezTo>
                      <a:pt x="246" y="182"/>
                      <a:pt x="253" y="175"/>
                      <a:pt x="259" y="169"/>
                    </a:cubicBezTo>
                    <a:cubicBezTo>
                      <a:pt x="263" y="165"/>
                      <a:pt x="266" y="162"/>
                      <a:pt x="269" y="159"/>
                    </a:cubicBezTo>
                    <a:cubicBezTo>
                      <a:pt x="271" y="157"/>
                      <a:pt x="273" y="155"/>
                      <a:pt x="274" y="153"/>
                    </a:cubicBezTo>
                    <a:cubicBezTo>
                      <a:pt x="276" y="151"/>
                      <a:pt x="278" y="149"/>
                      <a:pt x="279" y="146"/>
                    </a:cubicBezTo>
                    <a:cubicBezTo>
                      <a:pt x="280" y="144"/>
                      <a:pt x="280" y="141"/>
                      <a:pt x="280" y="138"/>
                    </a:cubicBezTo>
                    <a:cubicBezTo>
                      <a:pt x="280" y="135"/>
                      <a:pt x="279" y="132"/>
                      <a:pt x="278" y="130"/>
                    </a:cubicBezTo>
                    <a:cubicBezTo>
                      <a:pt x="276" y="124"/>
                      <a:pt x="272" y="120"/>
                      <a:pt x="268" y="116"/>
                    </a:cubicBezTo>
                    <a:cubicBezTo>
                      <a:pt x="260" y="109"/>
                      <a:pt x="251" y="103"/>
                      <a:pt x="241" y="99"/>
                    </a:cubicBezTo>
                    <a:cubicBezTo>
                      <a:pt x="239" y="98"/>
                      <a:pt x="237" y="97"/>
                      <a:pt x="235" y="95"/>
                    </a:cubicBezTo>
                    <a:cubicBezTo>
                      <a:pt x="234" y="93"/>
                      <a:pt x="233" y="91"/>
                      <a:pt x="232" y="89"/>
                    </a:cubicBezTo>
                    <a:cubicBezTo>
                      <a:pt x="231" y="84"/>
                      <a:pt x="230" y="79"/>
                      <a:pt x="229" y="73"/>
                    </a:cubicBezTo>
                    <a:cubicBezTo>
                      <a:pt x="229" y="67"/>
                      <a:pt x="228" y="61"/>
                      <a:pt x="225" y="56"/>
                    </a:cubicBezTo>
                    <a:cubicBezTo>
                      <a:pt x="224" y="54"/>
                      <a:pt x="223" y="53"/>
                      <a:pt x="222" y="51"/>
                    </a:cubicBezTo>
                    <a:cubicBezTo>
                      <a:pt x="222" y="51"/>
                      <a:pt x="222" y="51"/>
                      <a:pt x="222" y="51"/>
                    </a:cubicBezTo>
                    <a:cubicBezTo>
                      <a:pt x="224" y="50"/>
                      <a:pt x="226" y="48"/>
                      <a:pt x="229" y="45"/>
                    </a:cubicBezTo>
                    <a:cubicBezTo>
                      <a:pt x="232" y="43"/>
                      <a:pt x="236" y="40"/>
                      <a:pt x="240" y="36"/>
                    </a:cubicBezTo>
                    <a:cubicBezTo>
                      <a:pt x="244" y="32"/>
                      <a:pt x="249" y="28"/>
                      <a:pt x="254" y="24"/>
                    </a:cubicBezTo>
                    <a:cubicBezTo>
                      <a:pt x="254" y="24"/>
                      <a:pt x="255" y="23"/>
                      <a:pt x="256" y="23"/>
                    </a:cubicBezTo>
                    <a:cubicBezTo>
                      <a:pt x="256" y="22"/>
                      <a:pt x="257" y="22"/>
                      <a:pt x="257" y="21"/>
                    </a:cubicBezTo>
                    <a:cubicBezTo>
                      <a:pt x="258" y="21"/>
                      <a:pt x="259" y="20"/>
                      <a:pt x="260" y="20"/>
                    </a:cubicBezTo>
                    <a:cubicBezTo>
                      <a:pt x="260" y="19"/>
                      <a:pt x="260" y="19"/>
                      <a:pt x="260" y="19"/>
                    </a:cubicBezTo>
                    <a:cubicBezTo>
                      <a:pt x="260" y="19"/>
                      <a:pt x="260" y="19"/>
                      <a:pt x="260" y="19"/>
                    </a:cubicBezTo>
                    <a:cubicBezTo>
                      <a:pt x="260" y="19"/>
                      <a:pt x="260" y="19"/>
                      <a:pt x="260" y="19"/>
                    </a:cubicBezTo>
                    <a:cubicBezTo>
                      <a:pt x="260" y="19"/>
                      <a:pt x="260" y="19"/>
                      <a:pt x="260" y="19"/>
                    </a:cubicBezTo>
                    <a:cubicBezTo>
                      <a:pt x="261" y="19"/>
                      <a:pt x="261" y="19"/>
                      <a:pt x="261" y="19"/>
                    </a:cubicBezTo>
                    <a:cubicBezTo>
                      <a:pt x="264" y="17"/>
                      <a:pt x="267" y="16"/>
                      <a:pt x="270" y="16"/>
                    </a:cubicBezTo>
                    <a:cubicBezTo>
                      <a:pt x="277" y="14"/>
                      <a:pt x="285" y="14"/>
                      <a:pt x="293" y="15"/>
                    </a:cubicBezTo>
                    <a:cubicBezTo>
                      <a:pt x="301" y="15"/>
                      <a:pt x="309" y="16"/>
                      <a:pt x="318" y="17"/>
                    </a:cubicBezTo>
                    <a:cubicBezTo>
                      <a:pt x="327" y="19"/>
                      <a:pt x="336" y="21"/>
                      <a:pt x="345" y="22"/>
                    </a:cubicBezTo>
                    <a:cubicBezTo>
                      <a:pt x="353" y="24"/>
                      <a:pt x="362" y="26"/>
                      <a:pt x="371" y="29"/>
                    </a:cubicBezTo>
                    <a:cubicBezTo>
                      <a:pt x="375" y="30"/>
                      <a:pt x="380" y="31"/>
                      <a:pt x="384" y="32"/>
                    </a:cubicBezTo>
                    <a:cubicBezTo>
                      <a:pt x="388" y="33"/>
                      <a:pt x="393" y="33"/>
                      <a:pt x="397" y="34"/>
                    </a:cubicBezTo>
                    <a:cubicBezTo>
                      <a:pt x="405" y="36"/>
                      <a:pt x="413" y="38"/>
                      <a:pt x="420" y="41"/>
                    </a:cubicBezTo>
                    <a:cubicBezTo>
                      <a:pt x="428" y="43"/>
                      <a:pt x="435" y="45"/>
                      <a:pt x="441" y="48"/>
                    </a:cubicBezTo>
                    <a:cubicBezTo>
                      <a:pt x="447" y="50"/>
                      <a:pt x="453" y="53"/>
                      <a:pt x="458" y="55"/>
                    </a:cubicBezTo>
                    <a:cubicBezTo>
                      <a:pt x="462" y="58"/>
                      <a:pt x="466" y="61"/>
                      <a:pt x="469" y="63"/>
                    </a:cubicBezTo>
                    <a:cubicBezTo>
                      <a:pt x="472" y="65"/>
                      <a:pt x="475" y="68"/>
                      <a:pt x="476" y="69"/>
                    </a:cubicBezTo>
                    <a:cubicBezTo>
                      <a:pt x="477" y="71"/>
                      <a:pt x="478" y="72"/>
                      <a:pt x="478" y="72"/>
                    </a:cubicBezTo>
                    <a:cubicBezTo>
                      <a:pt x="481" y="69"/>
                      <a:pt x="481" y="69"/>
                      <a:pt x="481" y="69"/>
                    </a:cubicBezTo>
                    <a:cubicBezTo>
                      <a:pt x="481" y="69"/>
                      <a:pt x="480" y="69"/>
                      <a:pt x="479" y="67"/>
                    </a:cubicBezTo>
                    <a:cubicBezTo>
                      <a:pt x="477" y="65"/>
                      <a:pt x="475" y="63"/>
                      <a:pt x="472" y="60"/>
                    </a:cubicBezTo>
                    <a:cubicBezTo>
                      <a:pt x="466" y="54"/>
                      <a:pt x="456" y="47"/>
                      <a:pt x="444" y="41"/>
                    </a:cubicBezTo>
                    <a:cubicBezTo>
                      <a:pt x="437" y="38"/>
                      <a:pt x="431" y="36"/>
                      <a:pt x="423" y="33"/>
                    </a:cubicBezTo>
                    <a:cubicBezTo>
                      <a:pt x="416" y="30"/>
                      <a:pt x="408" y="28"/>
                      <a:pt x="399" y="25"/>
                    </a:cubicBezTo>
                    <a:cubicBezTo>
                      <a:pt x="395" y="24"/>
                      <a:pt x="391" y="23"/>
                      <a:pt x="387" y="22"/>
                    </a:cubicBezTo>
                    <a:cubicBezTo>
                      <a:pt x="382" y="21"/>
                      <a:pt x="378" y="19"/>
                      <a:pt x="374" y="18"/>
                    </a:cubicBezTo>
                    <a:cubicBezTo>
                      <a:pt x="365" y="16"/>
                      <a:pt x="356" y="13"/>
                      <a:pt x="347" y="11"/>
                    </a:cubicBezTo>
                    <a:cubicBezTo>
                      <a:pt x="338" y="9"/>
                      <a:pt x="329" y="6"/>
                      <a:pt x="320" y="5"/>
                    </a:cubicBezTo>
                    <a:cubicBezTo>
                      <a:pt x="311" y="3"/>
                      <a:pt x="302" y="2"/>
                      <a:pt x="294" y="1"/>
                    </a:cubicBezTo>
                    <a:cubicBezTo>
                      <a:pt x="285" y="0"/>
                      <a:pt x="276" y="0"/>
                      <a:pt x="267" y="2"/>
                    </a:cubicBezTo>
                    <a:cubicBezTo>
                      <a:pt x="263" y="2"/>
                      <a:pt x="258" y="4"/>
                      <a:pt x="254" y="6"/>
                    </a:cubicBezTo>
                    <a:cubicBezTo>
                      <a:pt x="254" y="6"/>
                      <a:pt x="253" y="7"/>
                      <a:pt x="253" y="7"/>
                    </a:cubicBezTo>
                    <a:cubicBezTo>
                      <a:pt x="252" y="7"/>
                      <a:pt x="252" y="7"/>
                      <a:pt x="252" y="7"/>
                    </a:cubicBezTo>
                    <a:cubicBezTo>
                      <a:pt x="252" y="7"/>
                      <a:pt x="252" y="7"/>
                      <a:pt x="252" y="7"/>
                    </a:cubicBezTo>
                    <a:cubicBezTo>
                      <a:pt x="251" y="8"/>
                      <a:pt x="251" y="8"/>
                      <a:pt x="251" y="8"/>
                    </a:cubicBezTo>
                    <a:cubicBezTo>
                      <a:pt x="251" y="8"/>
                      <a:pt x="250" y="9"/>
                      <a:pt x="249" y="9"/>
                    </a:cubicBezTo>
                    <a:cubicBezTo>
                      <a:pt x="248" y="10"/>
                      <a:pt x="247" y="10"/>
                      <a:pt x="247" y="11"/>
                    </a:cubicBezTo>
                    <a:cubicBezTo>
                      <a:pt x="246" y="12"/>
                      <a:pt x="245" y="12"/>
                      <a:pt x="244" y="13"/>
                    </a:cubicBezTo>
                    <a:cubicBezTo>
                      <a:pt x="239" y="17"/>
                      <a:pt x="234" y="22"/>
                      <a:pt x="230" y="26"/>
                    </a:cubicBezTo>
                    <a:cubicBezTo>
                      <a:pt x="226" y="30"/>
                      <a:pt x="223" y="34"/>
                      <a:pt x="221" y="37"/>
                    </a:cubicBezTo>
                    <a:cubicBezTo>
                      <a:pt x="218" y="40"/>
                      <a:pt x="216" y="42"/>
                      <a:pt x="215" y="44"/>
                    </a:cubicBezTo>
                    <a:cubicBezTo>
                      <a:pt x="215" y="44"/>
                      <a:pt x="214" y="44"/>
                      <a:pt x="214" y="44"/>
                    </a:cubicBezTo>
                    <a:cubicBezTo>
                      <a:pt x="213" y="44"/>
                      <a:pt x="211" y="43"/>
                      <a:pt x="210" y="43"/>
                    </a:cubicBezTo>
                    <a:cubicBezTo>
                      <a:pt x="203" y="42"/>
                      <a:pt x="197" y="42"/>
                      <a:pt x="191" y="43"/>
                    </a:cubicBezTo>
                    <a:cubicBezTo>
                      <a:pt x="185" y="44"/>
                      <a:pt x="180" y="45"/>
                      <a:pt x="174" y="47"/>
                    </a:cubicBezTo>
                    <a:cubicBezTo>
                      <a:pt x="162" y="50"/>
                      <a:pt x="151" y="53"/>
                      <a:pt x="140" y="57"/>
                    </a:cubicBezTo>
                    <a:cubicBezTo>
                      <a:pt x="129" y="61"/>
                      <a:pt x="119" y="65"/>
                      <a:pt x="108" y="70"/>
                    </a:cubicBezTo>
                    <a:cubicBezTo>
                      <a:pt x="102" y="72"/>
                      <a:pt x="97" y="74"/>
                      <a:pt x="92" y="77"/>
                    </a:cubicBezTo>
                    <a:cubicBezTo>
                      <a:pt x="90" y="77"/>
                      <a:pt x="89" y="78"/>
                      <a:pt x="88" y="78"/>
                    </a:cubicBezTo>
                    <a:cubicBezTo>
                      <a:pt x="87" y="79"/>
                      <a:pt x="85" y="79"/>
                      <a:pt x="84" y="80"/>
                    </a:cubicBezTo>
                    <a:cubicBezTo>
                      <a:pt x="83" y="80"/>
                      <a:pt x="82" y="81"/>
                      <a:pt x="80" y="81"/>
                    </a:cubicBezTo>
                    <a:cubicBezTo>
                      <a:pt x="76" y="83"/>
                      <a:pt x="76" y="83"/>
                      <a:pt x="76" y="83"/>
                    </a:cubicBezTo>
                    <a:cubicBezTo>
                      <a:pt x="66" y="86"/>
                      <a:pt x="55" y="90"/>
                      <a:pt x="44" y="95"/>
                    </a:cubicBezTo>
                    <a:cubicBezTo>
                      <a:pt x="40" y="97"/>
                      <a:pt x="40" y="97"/>
                      <a:pt x="40" y="97"/>
                    </a:cubicBezTo>
                    <a:cubicBezTo>
                      <a:pt x="39" y="98"/>
                      <a:pt x="38" y="99"/>
                      <a:pt x="36" y="100"/>
                    </a:cubicBezTo>
                    <a:cubicBezTo>
                      <a:pt x="34" y="101"/>
                      <a:pt x="34" y="101"/>
                      <a:pt x="34" y="101"/>
                    </a:cubicBezTo>
                    <a:cubicBezTo>
                      <a:pt x="34" y="101"/>
                      <a:pt x="33" y="101"/>
                      <a:pt x="32" y="102"/>
                    </a:cubicBezTo>
                    <a:cubicBezTo>
                      <a:pt x="29" y="104"/>
                      <a:pt x="29" y="104"/>
                      <a:pt x="29" y="104"/>
                    </a:cubicBezTo>
                    <a:cubicBezTo>
                      <a:pt x="28" y="105"/>
                      <a:pt x="26" y="106"/>
                      <a:pt x="25" y="107"/>
                    </a:cubicBezTo>
                    <a:cubicBezTo>
                      <a:pt x="24" y="108"/>
                      <a:pt x="23" y="109"/>
                      <a:pt x="22" y="110"/>
                    </a:cubicBezTo>
                    <a:cubicBezTo>
                      <a:pt x="18" y="113"/>
                      <a:pt x="18" y="113"/>
                      <a:pt x="18" y="113"/>
                    </a:cubicBezTo>
                    <a:cubicBezTo>
                      <a:pt x="18" y="114"/>
                      <a:pt x="18" y="114"/>
                      <a:pt x="18" y="114"/>
                    </a:cubicBezTo>
                    <a:cubicBezTo>
                      <a:pt x="17" y="114"/>
                      <a:pt x="17" y="114"/>
                      <a:pt x="17" y="114"/>
                    </a:cubicBezTo>
                    <a:cubicBezTo>
                      <a:pt x="15" y="116"/>
                      <a:pt x="15" y="116"/>
                      <a:pt x="15" y="116"/>
                    </a:cubicBezTo>
                    <a:cubicBezTo>
                      <a:pt x="14" y="117"/>
                      <a:pt x="13" y="118"/>
                      <a:pt x="12" y="119"/>
                    </a:cubicBezTo>
                    <a:cubicBezTo>
                      <a:pt x="11" y="120"/>
                      <a:pt x="10" y="121"/>
                      <a:pt x="10" y="123"/>
                    </a:cubicBezTo>
                    <a:cubicBezTo>
                      <a:pt x="8" y="124"/>
                      <a:pt x="8" y="124"/>
                      <a:pt x="8" y="124"/>
                    </a:cubicBezTo>
                    <a:cubicBezTo>
                      <a:pt x="8" y="124"/>
                      <a:pt x="8" y="124"/>
                      <a:pt x="8" y="124"/>
                    </a:cubicBezTo>
                    <a:cubicBezTo>
                      <a:pt x="8" y="124"/>
                      <a:pt x="8" y="125"/>
                      <a:pt x="8" y="125"/>
                    </a:cubicBezTo>
                    <a:cubicBezTo>
                      <a:pt x="7" y="125"/>
                      <a:pt x="7" y="125"/>
                      <a:pt x="7" y="125"/>
                    </a:cubicBezTo>
                    <a:cubicBezTo>
                      <a:pt x="7" y="126"/>
                      <a:pt x="7" y="126"/>
                      <a:pt x="7" y="126"/>
                    </a:cubicBezTo>
                    <a:cubicBezTo>
                      <a:pt x="5" y="128"/>
                      <a:pt x="5" y="128"/>
                      <a:pt x="5" y="128"/>
                    </a:cubicBezTo>
                    <a:cubicBezTo>
                      <a:pt x="5" y="129"/>
                      <a:pt x="4" y="130"/>
                      <a:pt x="4" y="131"/>
                    </a:cubicBezTo>
                    <a:cubicBezTo>
                      <a:pt x="2" y="134"/>
                      <a:pt x="1" y="137"/>
                      <a:pt x="1" y="140"/>
                    </a:cubicBezTo>
                    <a:cubicBezTo>
                      <a:pt x="0" y="142"/>
                      <a:pt x="0" y="144"/>
                      <a:pt x="0" y="146"/>
                    </a:cubicBezTo>
                    <a:cubicBezTo>
                      <a:pt x="0" y="147"/>
                      <a:pt x="0" y="147"/>
                      <a:pt x="0" y="148"/>
                    </a:cubicBezTo>
                    <a:lnTo>
                      <a:pt x="0" y="151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14"/>
              <p:cNvSpPr>
                <a:spLocks/>
              </p:cNvSpPr>
              <p:nvPr/>
            </p:nvSpPr>
            <p:spPr bwMode="auto">
              <a:xfrm>
                <a:off x="1482725" y="3957638"/>
                <a:ext cx="1000125" cy="284163"/>
              </a:xfrm>
              <a:custGeom>
                <a:avLst/>
                <a:gdLst>
                  <a:gd name="T0" fmla="*/ 60 w 264"/>
                  <a:gd name="T1" fmla="*/ 25 h 75"/>
                  <a:gd name="T2" fmla="*/ 98 w 264"/>
                  <a:gd name="T3" fmla="*/ 56 h 75"/>
                  <a:gd name="T4" fmla="*/ 123 w 264"/>
                  <a:gd name="T5" fmla="*/ 72 h 75"/>
                  <a:gd name="T6" fmla="*/ 127 w 264"/>
                  <a:gd name="T7" fmla="*/ 73 h 75"/>
                  <a:gd name="T8" fmla="*/ 129 w 264"/>
                  <a:gd name="T9" fmla="*/ 73 h 75"/>
                  <a:gd name="T10" fmla="*/ 131 w 264"/>
                  <a:gd name="T11" fmla="*/ 74 h 75"/>
                  <a:gd name="T12" fmla="*/ 132 w 264"/>
                  <a:gd name="T13" fmla="*/ 74 h 75"/>
                  <a:gd name="T14" fmla="*/ 133 w 264"/>
                  <a:gd name="T15" fmla="*/ 74 h 75"/>
                  <a:gd name="T16" fmla="*/ 151 w 264"/>
                  <a:gd name="T17" fmla="*/ 75 h 75"/>
                  <a:gd name="T18" fmla="*/ 177 w 264"/>
                  <a:gd name="T19" fmla="*/ 70 h 75"/>
                  <a:gd name="T20" fmla="*/ 220 w 264"/>
                  <a:gd name="T21" fmla="*/ 54 h 75"/>
                  <a:gd name="T22" fmla="*/ 249 w 264"/>
                  <a:gd name="T23" fmla="*/ 42 h 75"/>
                  <a:gd name="T24" fmla="*/ 255 w 264"/>
                  <a:gd name="T25" fmla="*/ 40 h 75"/>
                  <a:gd name="T26" fmla="*/ 259 w 264"/>
                  <a:gd name="T27" fmla="*/ 39 h 75"/>
                  <a:gd name="T28" fmla="*/ 260 w 264"/>
                  <a:gd name="T29" fmla="*/ 39 h 75"/>
                  <a:gd name="T30" fmla="*/ 259 w 264"/>
                  <a:gd name="T31" fmla="*/ 29 h 75"/>
                  <a:gd name="T32" fmla="*/ 256 w 264"/>
                  <a:gd name="T33" fmla="*/ 29 h 75"/>
                  <a:gd name="T34" fmla="*/ 251 w 264"/>
                  <a:gd name="T35" fmla="*/ 29 h 75"/>
                  <a:gd name="T36" fmla="*/ 232 w 264"/>
                  <a:gd name="T37" fmla="*/ 35 h 75"/>
                  <a:gd name="T38" fmla="*/ 195 w 264"/>
                  <a:gd name="T39" fmla="*/ 48 h 75"/>
                  <a:gd name="T40" fmla="*/ 150 w 264"/>
                  <a:gd name="T41" fmla="*/ 60 h 75"/>
                  <a:gd name="T42" fmla="*/ 135 w 264"/>
                  <a:gd name="T43" fmla="*/ 60 h 75"/>
                  <a:gd name="T44" fmla="*/ 135 w 264"/>
                  <a:gd name="T45" fmla="*/ 60 h 75"/>
                  <a:gd name="T46" fmla="*/ 135 w 264"/>
                  <a:gd name="T47" fmla="*/ 60 h 75"/>
                  <a:gd name="T48" fmla="*/ 132 w 264"/>
                  <a:gd name="T49" fmla="*/ 59 h 75"/>
                  <a:gd name="T50" fmla="*/ 131 w 264"/>
                  <a:gd name="T51" fmla="*/ 59 h 75"/>
                  <a:gd name="T52" fmla="*/ 128 w 264"/>
                  <a:gd name="T53" fmla="*/ 58 h 75"/>
                  <a:gd name="T54" fmla="*/ 106 w 264"/>
                  <a:gd name="T55" fmla="*/ 46 h 75"/>
                  <a:gd name="T56" fmla="*/ 65 w 264"/>
                  <a:gd name="T57" fmla="*/ 17 h 75"/>
                  <a:gd name="T58" fmla="*/ 28 w 264"/>
                  <a:gd name="T59" fmla="*/ 2 h 75"/>
                  <a:gd name="T60" fmla="*/ 20 w 264"/>
                  <a:gd name="T61" fmla="*/ 1 h 75"/>
                  <a:gd name="T62" fmla="*/ 16 w 264"/>
                  <a:gd name="T63" fmla="*/ 0 h 75"/>
                  <a:gd name="T64" fmla="*/ 4 w 264"/>
                  <a:gd name="T65" fmla="*/ 1 h 75"/>
                  <a:gd name="T66" fmla="*/ 0 w 264"/>
                  <a:gd name="T67" fmla="*/ 3 h 75"/>
                  <a:gd name="T68" fmla="*/ 1 w 264"/>
                  <a:gd name="T69" fmla="*/ 4 h 75"/>
                  <a:gd name="T70" fmla="*/ 13 w 264"/>
                  <a:gd name="T71" fmla="*/ 5 h 75"/>
                  <a:gd name="T72" fmla="*/ 17 w 264"/>
                  <a:gd name="T73" fmla="*/ 6 h 75"/>
                  <a:gd name="T74" fmla="*/ 22 w 264"/>
                  <a:gd name="T75" fmla="*/ 7 h 75"/>
                  <a:gd name="T76" fmla="*/ 42 w 264"/>
                  <a:gd name="T77" fmla="*/ 1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64" h="75">
                    <a:moveTo>
                      <a:pt x="42" y="14"/>
                    </a:moveTo>
                    <a:cubicBezTo>
                      <a:pt x="48" y="17"/>
                      <a:pt x="54" y="21"/>
                      <a:pt x="60" y="25"/>
                    </a:cubicBezTo>
                    <a:cubicBezTo>
                      <a:pt x="66" y="30"/>
                      <a:pt x="72" y="35"/>
                      <a:pt x="78" y="40"/>
                    </a:cubicBezTo>
                    <a:cubicBezTo>
                      <a:pt x="84" y="45"/>
                      <a:pt x="91" y="51"/>
                      <a:pt x="98" y="56"/>
                    </a:cubicBezTo>
                    <a:cubicBezTo>
                      <a:pt x="105" y="62"/>
                      <a:pt x="113" y="67"/>
                      <a:pt x="122" y="71"/>
                    </a:cubicBezTo>
                    <a:cubicBezTo>
                      <a:pt x="123" y="72"/>
                      <a:pt x="123" y="72"/>
                      <a:pt x="123" y="72"/>
                    </a:cubicBezTo>
                    <a:cubicBezTo>
                      <a:pt x="124" y="72"/>
                      <a:pt x="125" y="72"/>
                      <a:pt x="125" y="72"/>
                    </a:cubicBezTo>
                    <a:cubicBezTo>
                      <a:pt x="127" y="73"/>
                      <a:pt x="127" y="73"/>
                      <a:pt x="127" y="73"/>
                    </a:cubicBezTo>
                    <a:cubicBezTo>
                      <a:pt x="128" y="73"/>
                      <a:pt x="128" y="73"/>
                      <a:pt x="128" y="73"/>
                    </a:cubicBezTo>
                    <a:cubicBezTo>
                      <a:pt x="129" y="73"/>
                      <a:pt x="129" y="73"/>
                      <a:pt x="129" y="73"/>
                    </a:cubicBezTo>
                    <a:cubicBezTo>
                      <a:pt x="131" y="74"/>
                      <a:pt x="131" y="74"/>
                      <a:pt x="131" y="74"/>
                    </a:cubicBezTo>
                    <a:cubicBezTo>
                      <a:pt x="131" y="74"/>
                      <a:pt x="131" y="74"/>
                      <a:pt x="131" y="74"/>
                    </a:cubicBezTo>
                    <a:cubicBezTo>
                      <a:pt x="132" y="74"/>
                      <a:pt x="132" y="74"/>
                      <a:pt x="132" y="74"/>
                    </a:cubicBezTo>
                    <a:cubicBezTo>
                      <a:pt x="132" y="74"/>
                      <a:pt x="132" y="74"/>
                      <a:pt x="132" y="74"/>
                    </a:cubicBezTo>
                    <a:cubicBezTo>
                      <a:pt x="132" y="74"/>
                      <a:pt x="132" y="74"/>
                      <a:pt x="132" y="74"/>
                    </a:cubicBezTo>
                    <a:cubicBezTo>
                      <a:pt x="133" y="74"/>
                      <a:pt x="133" y="74"/>
                      <a:pt x="133" y="74"/>
                    </a:cubicBezTo>
                    <a:cubicBezTo>
                      <a:pt x="136" y="75"/>
                      <a:pt x="136" y="75"/>
                      <a:pt x="136" y="75"/>
                    </a:cubicBezTo>
                    <a:cubicBezTo>
                      <a:pt x="141" y="75"/>
                      <a:pt x="146" y="75"/>
                      <a:pt x="151" y="75"/>
                    </a:cubicBezTo>
                    <a:cubicBezTo>
                      <a:pt x="156" y="75"/>
                      <a:pt x="160" y="74"/>
                      <a:pt x="164" y="73"/>
                    </a:cubicBezTo>
                    <a:cubicBezTo>
                      <a:pt x="169" y="72"/>
                      <a:pt x="173" y="71"/>
                      <a:pt x="177" y="70"/>
                    </a:cubicBezTo>
                    <a:cubicBezTo>
                      <a:pt x="185" y="67"/>
                      <a:pt x="193" y="65"/>
                      <a:pt x="200" y="62"/>
                    </a:cubicBezTo>
                    <a:cubicBezTo>
                      <a:pt x="207" y="59"/>
                      <a:pt x="214" y="56"/>
                      <a:pt x="220" y="54"/>
                    </a:cubicBezTo>
                    <a:cubicBezTo>
                      <a:pt x="226" y="51"/>
                      <a:pt x="232" y="49"/>
                      <a:pt x="237" y="46"/>
                    </a:cubicBezTo>
                    <a:cubicBezTo>
                      <a:pt x="241" y="44"/>
                      <a:pt x="246" y="43"/>
                      <a:pt x="249" y="42"/>
                    </a:cubicBezTo>
                    <a:cubicBezTo>
                      <a:pt x="251" y="41"/>
                      <a:pt x="252" y="41"/>
                      <a:pt x="254" y="40"/>
                    </a:cubicBezTo>
                    <a:cubicBezTo>
                      <a:pt x="254" y="40"/>
                      <a:pt x="255" y="40"/>
                      <a:pt x="255" y="40"/>
                    </a:cubicBezTo>
                    <a:cubicBezTo>
                      <a:pt x="256" y="40"/>
                      <a:pt x="256" y="39"/>
                      <a:pt x="257" y="39"/>
                    </a:cubicBezTo>
                    <a:cubicBezTo>
                      <a:pt x="257" y="39"/>
                      <a:pt x="258" y="39"/>
                      <a:pt x="259" y="39"/>
                    </a:cubicBezTo>
                    <a:cubicBezTo>
                      <a:pt x="259" y="39"/>
                      <a:pt x="260" y="39"/>
                      <a:pt x="260" y="39"/>
                    </a:cubicBezTo>
                    <a:cubicBezTo>
                      <a:pt x="260" y="39"/>
                      <a:pt x="260" y="39"/>
                      <a:pt x="260" y="39"/>
                    </a:cubicBezTo>
                    <a:cubicBezTo>
                      <a:pt x="262" y="39"/>
                      <a:pt x="264" y="37"/>
                      <a:pt x="264" y="34"/>
                    </a:cubicBezTo>
                    <a:cubicBezTo>
                      <a:pt x="264" y="31"/>
                      <a:pt x="262" y="29"/>
                      <a:pt x="259" y="29"/>
                    </a:cubicBezTo>
                    <a:cubicBezTo>
                      <a:pt x="259" y="29"/>
                      <a:pt x="259" y="29"/>
                      <a:pt x="258" y="29"/>
                    </a:cubicBezTo>
                    <a:cubicBezTo>
                      <a:pt x="258" y="29"/>
                      <a:pt x="257" y="29"/>
                      <a:pt x="256" y="29"/>
                    </a:cubicBezTo>
                    <a:cubicBezTo>
                      <a:pt x="255" y="29"/>
                      <a:pt x="254" y="29"/>
                      <a:pt x="254" y="29"/>
                    </a:cubicBezTo>
                    <a:cubicBezTo>
                      <a:pt x="253" y="29"/>
                      <a:pt x="252" y="29"/>
                      <a:pt x="251" y="29"/>
                    </a:cubicBezTo>
                    <a:cubicBezTo>
                      <a:pt x="250" y="30"/>
                      <a:pt x="248" y="30"/>
                      <a:pt x="246" y="31"/>
                    </a:cubicBezTo>
                    <a:cubicBezTo>
                      <a:pt x="242" y="31"/>
                      <a:pt x="237" y="33"/>
                      <a:pt x="232" y="35"/>
                    </a:cubicBezTo>
                    <a:cubicBezTo>
                      <a:pt x="227" y="36"/>
                      <a:pt x="221" y="38"/>
                      <a:pt x="215" y="41"/>
                    </a:cubicBezTo>
                    <a:cubicBezTo>
                      <a:pt x="209" y="43"/>
                      <a:pt x="202" y="46"/>
                      <a:pt x="195" y="48"/>
                    </a:cubicBezTo>
                    <a:cubicBezTo>
                      <a:pt x="188" y="51"/>
                      <a:pt x="181" y="53"/>
                      <a:pt x="173" y="55"/>
                    </a:cubicBezTo>
                    <a:cubicBezTo>
                      <a:pt x="165" y="57"/>
                      <a:pt x="157" y="59"/>
                      <a:pt x="150" y="60"/>
                    </a:cubicBezTo>
                    <a:cubicBezTo>
                      <a:pt x="146" y="60"/>
                      <a:pt x="142" y="60"/>
                      <a:pt x="138" y="60"/>
                    </a:cubicBezTo>
                    <a:cubicBezTo>
                      <a:pt x="135" y="60"/>
                      <a:pt x="135" y="60"/>
                      <a:pt x="135" y="60"/>
                    </a:cubicBezTo>
                    <a:cubicBezTo>
                      <a:pt x="135" y="60"/>
                      <a:pt x="135" y="60"/>
                      <a:pt x="135" y="60"/>
                    </a:cubicBezTo>
                    <a:cubicBezTo>
                      <a:pt x="135" y="60"/>
                      <a:pt x="135" y="60"/>
                      <a:pt x="135" y="60"/>
                    </a:cubicBezTo>
                    <a:cubicBezTo>
                      <a:pt x="135" y="60"/>
                      <a:pt x="135" y="60"/>
                      <a:pt x="135" y="60"/>
                    </a:cubicBezTo>
                    <a:cubicBezTo>
                      <a:pt x="135" y="60"/>
                      <a:pt x="135" y="60"/>
                      <a:pt x="135" y="60"/>
                    </a:cubicBezTo>
                    <a:cubicBezTo>
                      <a:pt x="134" y="59"/>
                      <a:pt x="134" y="59"/>
                      <a:pt x="134" y="59"/>
                    </a:cubicBezTo>
                    <a:cubicBezTo>
                      <a:pt x="132" y="59"/>
                      <a:pt x="132" y="59"/>
                      <a:pt x="132" y="59"/>
                    </a:cubicBezTo>
                    <a:cubicBezTo>
                      <a:pt x="131" y="59"/>
                      <a:pt x="131" y="59"/>
                      <a:pt x="131" y="59"/>
                    </a:cubicBezTo>
                    <a:cubicBezTo>
                      <a:pt x="131" y="59"/>
                      <a:pt x="131" y="59"/>
                      <a:pt x="131" y="59"/>
                    </a:cubicBezTo>
                    <a:cubicBezTo>
                      <a:pt x="130" y="58"/>
                      <a:pt x="130" y="58"/>
                      <a:pt x="130" y="58"/>
                    </a:cubicBezTo>
                    <a:cubicBezTo>
                      <a:pt x="129" y="58"/>
                      <a:pt x="129" y="58"/>
                      <a:pt x="128" y="58"/>
                    </a:cubicBezTo>
                    <a:cubicBezTo>
                      <a:pt x="127" y="58"/>
                      <a:pt x="127" y="58"/>
                      <a:pt x="127" y="58"/>
                    </a:cubicBezTo>
                    <a:cubicBezTo>
                      <a:pt x="120" y="55"/>
                      <a:pt x="113" y="50"/>
                      <a:pt x="106" y="46"/>
                    </a:cubicBezTo>
                    <a:cubicBezTo>
                      <a:pt x="99" y="41"/>
                      <a:pt x="92" y="35"/>
                      <a:pt x="85" y="30"/>
                    </a:cubicBezTo>
                    <a:cubicBezTo>
                      <a:pt x="79" y="25"/>
                      <a:pt x="72" y="21"/>
                      <a:pt x="65" y="17"/>
                    </a:cubicBezTo>
                    <a:cubicBezTo>
                      <a:pt x="59" y="13"/>
                      <a:pt x="52" y="9"/>
                      <a:pt x="46" y="7"/>
                    </a:cubicBezTo>
                    <a:cubicBezTo>
                      <a:pt x="39" y="4"/>
                      <a:pt x="33" y="3"/>
                      <a:pt x="28" y="2"/>
                    </a:cubicBezTo>
                    <a:cubicBezTo>
                      <a:pt x="26" y="1"/>
                      <a:pt x="25" y="1"/>
                      <a:pt x="24" y="1"/>
                    </a:cubicBezTo>
                    <a:cubicBezTo>
                      <a:pt x="22" y="1"/>
                      <a:pt x="21" y="1"/>
                      <a:pt x="20" y="1"/>
                    </a:cubicBezTo>
                    <a:cubicBezTo>
                      <a:pt x="19" y="1"/>
                      <a:pt x="19" y="1"/>
                      <a:pt x="18" y="1"/>
                    </a:cubicBezTo>
                    <a:cubicBezTo>
                      <a:pt x="18" y="1"/>
                      <a:pt x="17" y="1"/>
                      <a:pt x="16" y="0"/>
                    </a:cubicBezTo>
                    <a:cubicBezTo>
                      <a:pt x="15" y="0"/>
                      <a:pt x="14" y="0"/>
                      <a:pt x="13" y="0"/>
                    </a:cubicBezTo>
                    <a:cubicBezTo>
                      <a:pt x="9" y="0"/>
                      <a:pt x="6" y="1"/>
                      <a:pt x="4" y="1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0" y="3"/>
                      <a:pt x="0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2" y="4"/>
                      <a:pt x="4" y="4"/>
                    </a:cubicBezTo>
                    <a:cubicBezTo>
                      <a:pt x="6" y="4"/>
                      <a:pt x="9" y="5"/>
                      <a:pt x="13" y="5"/>
                    </a:cubicBezTo>
                    <a:cubicBezTo>
                      <a:pt x="14" y="5"/>
                      <a:pt x="15" y="5"/>
                      <a:pt x="16" y="6"/>
                    </a:cubicBezTo>
                    <a:cubicBezTo>
                      <a:pt x="16" y="6"/>
                      <a:pt x="17" y="6"/>
                      <a:pt x="17" y="6"/>
                    </a:cubicBezTo>
                    <a:cubicBezTo>
                      <a:pt x="18" y="6"/>
                      <a:pt x="19" y="6"/>
                      <a:pt x="19" y="6"/>
                    </a:cubicBezTo>
                    <a:cubicBezTo>
                      <a:pt x="20" y="6"/>
                      <a:pt x="21" y="7"/>
                      <a:pt x="22" y="7"/>
                    </a:cubicBezTo>
                    <a:cubicBezTo>
                      <a:pt x="24" y="7"/>
                      <a:pt x="25" y="8"/>
                      <a:pt x="26" y="8"/>
                    </a:cubicBezTo>
                    <a:cubicBezTo>
                      <a:pt x="31" y="9"/>
                      <a:pt x="37" y="12"/>
                      <a:pt x="42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15"/>
              <p:cNvSpPr>
                <a:spLocks/>
              </p:cNvSpPr>
              <p:nvPr/>
            </p:nvSpPr>
            <p:spPr bwMode="auto">
              <a:xfrm>
                <a:off x="5661025" y="2012951"/>
                <a:ext cx="190500" cy="479425"/>
              </a:xfrm>
              <a:custGeom>
                <a:avLst/>
                <a:gdLst>
                  <a:gd name="T0" fmla="*/ 49 w 50"/>
                  <a:gd name="T1" fmla="*/ 75 h 127"/>
                  <a:gd name="T2" fmla="*/ 36 w 50"/>
                  <a:gd name="T3" fmla="*/ 48 h 127"/>
                  <a:gd name="T4" fmla="*/ 28 w 50"/>
                  <a:gd name="T5" fmla="*/ 37 h 127"/>
                  <a:gd name="T6" fmla="*/ 14 w 50"/>
                  <a:gd name="T7" fmla="*/ 19 h 127"/>
                  <a:gd name="T8" fmla="*/ 6 w 50"/>
                  <a:gd name="T9" fmla="*/ 6 h 127"/>
                  <a:gd name="T10" fmla="*/ 6 w 50"/>
                  <a:gd name="T11" fmla="*/ 3 h 127"/>
                  <a:gd name="T12" fmla="*/ 5 w 50"/>
                  <a:gd name="T13" fmla="*/ 0 h 127"/>
                  <a:gd name="T14" fmla="*/ 1 w 50"/>
                  <a:gd name="T15" fmla="*/ 1 h 127"/>
                  <a:gd name="T16" fmla="*/ 1 w 50"/>
                  <a:gd name="T17" fmla="*/ 3 h 127"/>
                  <a:gd name="T18" fmla="*/ 0 w 50"/>
                  <a:gd name="T19" fmla="*/ 7 h 127"/>
                  <a:gd name="T20" fmla="*/ 4 w 50"/>
                  <a:gd name="T21" fmla="*/ 24 h 127"/>
                  <a:gd name="T22" fmla="*/ 16 w 50"/>
                  <a:gd name="T23" fmla="*/ 45 h 127"/>
                  <a:gd name="T24" fmla="*/ 23 w 50"/>
                  <a:gd name="T25" fmla="*/ 57 h 127"/>
                  <a:gd name="T26" fmla="*/ 34 w 50"/>
                  <a:gd name="T27" fmla="*/ 78 h 127"/>
                  <a:gd name="T28" fmla="*/ 35 w 50"/>
                  <a:gd name="T29" fmla="*/ 82 h 127"/>
                  <a:gd name="T30" fmla="*/ 35 w 50"/>
                  <a:gd name="T31" fmla="*/ 85 h 127"/>
                  <a:gd name="T32" fmla="*/ 35 w 50"/>
                  <a:gd name="T33" fmla="*/ 85 h 127"/>
                  <a:gd name="T34" fmla="*/ 35 w 50"/>
                  <a:gd name="T35" fmla="*/ 85 h 127"/>
                  <a:gd name="T36" fmla="*/ 35 w 50"/>
                  <a:gd name="T37" fmla="*/ 87 h 127"/>
                  <a:gd name="T38" fmla="*/ 34 w 50"/>
                  <a:gd name="T39" fmla="*/ 90 h 127"/>
                  <a:gd name="T40" fmla="*/ 34 w 50"/>
                  <a:gd name="T41" fmla="*/ 93 h 127"/>
                  <a:gd name="T42" fmla="*/ 27 w 50"/>
                  <a:gd name="T43" fmla="*/ 107 h 127"/>
                  <a:gd name="T44" fmla="*/ 20 w 50"/>
                  <a:gd name="T45" fmla="*/ 117 h 127"/>
                  <a:gd name="T46" fmla="*/ 14 w 50"/>
                  <a:gd name="T47" fmla="*/ 123 h 127"/>
                  <a:gd name="T48" fmla="*/ 15 w 50"/>
                  <a:gd name="T49" fmla="*/ 127 h 127"/>
                  <a:gd name="T50" fmla="*/ 16 w 50"/>
                  <a:gd name="T51" fmla="*/ 126 h 127"/>
                  <a:gd name="T52" fmla="*/ 27 w 50"/>
                  <a:gd name="T53" fmla="*/ 120 h 127"/>
                  <a:gd name="T54" fmla="*/ 35 w 50"/>
                  <a:gd name="T55" fmla="*/ 114 h 127"/>
                  <a:gd name="T56" fmla="*/ 46 w 50"/>
                  <a:gd name="T57" fmla="*/ 98 h 127"/>
                  <a:gd name="T58" fmla="*/ 48 w 50"/>
                  <a:gd name="T59" fmla="*/ 93 h 127"/>
                  <a:gd name="T60" fmla="*/ 49 w 50"/>
                  <a:gd name="T61" fmla="*/ 89 h 127"/>
                  <a:gd name="T62" fmla="*/ 49 w 50"/>
                  <a:gd name="T63" fmla="*/ 88 h 127"/>
                  <a:gd name="T64" fmla="*/ 49 w 50"/>
                  <a:gd name="T65" fmla="*/ 88 h 127"/>
                  <a:gd name="T66" fmla="*/ 49 w 50"/>
                  <a:gd name="T67" fmla="*/ 88 h 127"/>
                  <a:gd name="T68" fmla="*/ 50 w 50"/>
                  <a:gd name="T69" fmla="*/ 81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0" h="127">
                    <a:moveTo>
                      <a:pt x="49" y="79"/>
                    </a:moveTo>
                    <a:cubicBezTo>
                      <a:pt x="49" y="77"/>
                      <a:pt x="49" y="76"/>
                      <a:pt x="49" y="75"/>
                    </a:cubicBezTo>
                    <a:cubicBezTo>
                      <a:pt x="47" y="69"/>
                      <a:pt x="45" y="65"/>
                      <a:pt x="43" y="60"/>
                    </a:cubicBezTo>
                    <a:cubicBezTo>
                      <a:pt x="41" y="56"/>
                      <a:pt x="39" y="52"/>
                      <a:pt x="36" y="48"/>
                    </a:cubicBezTo>
                    <a:cubicBezTo>
                      <a:pt x="35" y="46"/>
                      <a:pt x="34" y="44"/>
                      <a:pt x="32" y="42"/>
                    </a:cubicBezTo>
                    <a:cubicBezTo>
                      <a:pt x="31" y="40"/>
                      <a:pt x="30" y="39"/>
                      <a:pt x="28" y="37"/>
                    </a:cubicBezTo>
                    <a:cubicBezTo>
                      <a:pt x="26" y="34"/>
                      <a:pt x="23" y="30"/>
                      <a:pt x="21" y="27"/>
                    </a:cubicBezTo>
                    <a:cubicBezTo>
                      <a:pt x="19" y="24"/>
                      <a:pt x="16" y="21"/>
                      <a:pt x="14" y="19"/>
                    </a:cubicBezTo>
                    <a:cubicBezTo>
                      <a:pt x="12" y="16"/>
                      <a:pt x="11" y="14"/>
                      <a:pt x="9" y="12"/>
                    </a:cubicBezTo>
                    <a:cubicBezTo>
                      <a:pt x="8" y="9"/>
                      <a:pt x="7" y="7"/>
                      <a:pt x="6" y="6"/>
                    </a:cubicBezTo>
                    <a:cubicBezTo>
                      <a:pt x="6" y="5"/>
                      <a:pt x="6" y="4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5" y="1"/>
                      <a:pt x="5" y="0"/>
                      <a:pt x="5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1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1" y="4"/>
                      <a:pt x="0" y="5"/>
                    </a:cubicBezTo>
                    <a:cubicBezTo>
                      <a:pt x="0" y="5"/>
                      <a:pt x="0" y="6"/>
                      <a:pt x="0" y="7"/>
                    </a:cubicBezTo>
                    <a:cubicBezTo>
                      <a:pt x="0" y="9"/>
                      <a:pt x="1" y="12"/>
                      <a:pt x="1" y="15"/>
                    </a:cubicBezTo>
                    <a:cubicBezTo>
                      <a:pt x="2" y="18"/>
                      <a:pt x="3" y="21"/>
                      <a:pt x="4" y="24"/>
                    </a:cubicBezTo>
                    <a:cubicBezTo>
                      <a:pt x="6" y="28"/>
                      <a:pt x="8" y="31"/>
                      <a:pt x="9" y="35"/>
                    </a:cubicBezTo>
                    <a:cubicBezTo>
                      <a:pt x="11" y="38"/>
                      <a:pt x="14" y="42"/>
                      <a:pt x="16" y="45"/>
                    </a:cubicBezTo>
                    <a:cubicBezTo>
                      <a:pt x="17" y="47"/>
                      <a:pt x="18" y="49"/>
                      <a:pt x="19" y="51"/>
                    </a:cubicBezTo>
                    <a:cubicBezTo>
                      <a:pt x="20" y="53"/>
                      <a:pt x="21" y="55"/>
                      <a:pt x="23" y="57"/>
                    </a:cubicBezTo>
                    <a:cubicBezTo>
                      <a:pt x="25" y="60"/>
                      <a:pt x="27" y="64"/>
                      <a:pt x="29" y="68"/>
                    </a:cubicBezTo>
                    <a:cubicBezTo>
                      <a:pt x="31" y="71"/>
                      <a:pt x="33" y="75"/>
                      <a:pt x="34" y="78"/>
                    </a:cubicBezTo>
                    <a:cubicBezTo>
                      <a:pt x="34" y="79"/>
                      <a:pt x="35" y="80"/>
                      <a:pt x="35" y="81"/>
                    </a:cubicBezTo>
                    <a:cubicBezTo>
                      <a:pt x="35" y="81"/>
                      <a:pt x="35" y="82"/>
                      <a:pt x="35" y="82"/>
                    </a:cubicBezTo>
                    <a:cubicBezTo>
                      <a:pt x="35" y="83"/>
                      <a:pt x="35" y="83"/>
                      <a:pt x="35" y="83"/>
                    </a:cubicBezTo>
                    <a:cubicBezTo>
                      <a:pt x="35" y="84"/>
                      <a:pt x="35" y="85"/>
                      <a:pt x="35" y="85"/>
                    </a:cubicBezTo>
                    <a:cubicBezTo>
                      <a:pt x="35" y="86"/>
                      <a:pt x="35" y="86"/>
                      <a:pt x="35" y="86"/>
                    </a:cubicBezTo>
                    <a:cubicBezTo>
                      <a:pt x="35" y="85"/>
                      <a:pt x="35" y="85"/>
                      <a:pt x="35" y="85"/>
                    </a:cubicBezTo>
                    <a:cubicBezTo>
                      <a:pt x="35" y="85"/>
                      <a:pt x="35" y="85"/>
                      <a:pt x="35" y="85"/>
                    </a:cubicBezTo>
                    <a:cubicBezTo>
                      <a:pt x="35" y="85"/>
                      <a:pt x="35" y="85"/>
                      <a:pt x="35" y="85"/>
                    </a:cubicBezTo>
                    <a:cubicBezTo>
                      <a:pt x="35" y="86"/>
                      <a:pt x="35" y="86"/>
                      <a:pt x="35" y="86"/>
                    </a:cubicBezTo>
                    <a:cubicBezTo>
                      <a:pt x="35" y="87"/>
                      <a:pt x="35" y="87"/>
                      <a:pt x="35" y="87"/>
                    </a:cubicBezTo>
                    <a:cubicBezTo>
                      <a:pt x="35" y="88"/>
                      <a:pt x="35" y="88"/>
                      <a:pt x="35" y="88"/>
                    </a:cubicBezTo>
                    <a:cubicBezTo>
                      <a:pt x="35" y="89"/>
                      <a:pt x="34" y="89"/>
                      <a:pt x="34" y="90"/>
                    </a:cubicBezTo>
                    <a:cubicBezTo>
                      <a:pt x="34" y="91"/>
                      <a:pt x="34" y="91"/>
                      <a:pt x="34" y="91"/>
                    </a:cubicBezTo>
                    <a:cubicBezTo>
                      <a:pt x="34" y="92"/>
                      <a:pt x="34" y="93"/>
                      <a:pt x="34" y="93"/>
                    </a:cubicBezTo>
                    <a:cubicBezTo>
                      <a:pt x="33" y="95"/>
                      <a:pt x="33" y="97"/>
                      <a:pt x="32" y="98"/>
                    </a:cubicBezTo>
                    <a:cubicBezTo>
                      <a:pt x="31" y="102"/>
                      <a:pt x="29" y="105"/>
                      <a:pt x="27" y="107"/>
                    </a:cubicBezTo>
                    <a:cubicBezTo>
                      <a:pt x="26" y="110"/>
                      <a:pt x="24" y="112"/>
                      <a:pt x="22" y="114"/>
                    </a:cubicBezTo>
                    <a:cubicBezTo>
                      <a:pt x="21" y="115"/>
                      <a:pt x="20" y="116"/>
                      <a:pt x="20" y="117"/>
                    </a:cubicBezTo>
                    <a:cubicBezTo>
                      <a:pt x="19" y="118"/>
                      <a:pt x="18" y="119"/>
                      <a:pt x="18" y="120"/>
                    </a:cubicBezTo>
                    <a:cubicBezTo>
                      <a:pt x="16" y="121"/>
                      <a:pt x="15" y="122"/>
                      <a:pt x="14" y="123"/>
                    </a:cubicBezTo>
                    <a:cubicBezTo>
                      <a:pt x="14" y="124"/>
                      <a:pt x="13" y="124"/>
                      <a:pt x="13" y="124"/>
                    </a:cubicBezTo>
                    <a:cubicBezTo>
                      <a:pt x="15" y="127"/>
                      <a:pt x="15" y="127"/>
                      <a:pt x="15" y="127"/>
                    </a:cubicBezTo>
                    <a:cubicBezTo>
                      <a:pt x="15" y="127"/>
                      <a:pt x="15" y="127"/>
                      <a:pt x="15" y="127"/>
                    </a:cubicBezTo>
                    <a:cubicBezTo>
                      <a:pt x="15" y="126"/>
                      <a:pt x="16" y="126"/>
                      <a:pt x="16" y="126"/>
                    </a:cubicBezTo>
                    <a:cubicBezTo>
                      <a:pt x="17" y="126"/>
                      <a:pt x="19" y="125"/>
                      <a:pt x="21" y="124"/>
                    </a:cubicBezTo>
                    <a:cubicBezTo>
                      <a:pt x="23" y="123"/>
                      <a:pt x="25" y="122"/>
                      <a:pt x="27" y="120"/>
                    </a:cubicBezTo>
                    <a:cubicBezTo>
                      <a:pt x="29" y="119"/>
                      <a:pt x="30" y="118"/>
                      <a:pt x="31" y="117"/>
                    </a:cubicBezTo>
                    <a:cubicBezTo>
                      <a:pt x="32" y="116"/>
                      <a:pt x="34" y="115"/>
                      <a:pt x="35" y="114"/>
                    </a:cubicBezTo>
                    <a:cubicBezTo>
                      <a:pt x="38" y="111"/>
                      <a:pt x="40" y="108"/>
                      <a:pt x="43" y="104"/>
                    </a:cubicBezTo>
                    <a:cubicBezTo>
                      <a:pt x="44" y="102"/>
                      <a:pt x="45" y="100"/>
                      <a:pt x="46" y="98"/>
                    </a:cubicBezTo>
                    <a:cubicBezTo>
                      <a:pt x="46" y="97"/>
                      <a:pt x="47" y="96"/>
                      <a:pt x="47" y="94"/>
                    </a:cubicBezTo>
                    <a:cubicBezTo>
                      <a:pt x="47" y="94"/>
                      <a:pt x="48" y="93"/>
                      <a:pt x="48" y="93"/>
                    </a:cubicBezTo>
                    <a:cubicBezTo>
                      <a:pt x="48" y="92"/>
                      <a:pt x="48" y="92"/>
                      <a:pt x="48" y="91"/>
                    </a:cubicBezTo>
                    <a:cubicBezTo>
                      <a:pt x="49" y="89"/>
                      <a:pt x="49" y="89"/>
                      <a:pt x="49" y="89"/>
                    </a:cubicBezTo>
                    <a:cubicBezTo>
                      <a:pt x="49" y="89"/>
                      <a:pt x="49" y="89"/>
                      <a:pt x="49" y="89"/>
                    </a:cubicBezTo>
                    <a:cubicBezTo>
                      <a:pt x="49" y="88"/>
                      <a:pt x="49" y="88"/>
                      <a:pt x="49" y="88"/>
                    </a:cubicBezTo>
                    <a:cubicBezTo>
                      <a:pt x="49" y="88"/>
                      <a:pt x="49" y="88"/>
                      <a:pt x="49" y="88"/>
                    </a:cubicBezTo>
                    <a:cubicBezTo>
                      <a:pt x="49" y="88"/>
                      <a:pt x="49" y="88"/>
                      <a:pt x="49" y="88"/>
                    </a:cubicBezTo>
                    <a:cubicBezTo>
                      <a:pt x="49" y="88"/>
                      <a:pt x="49" y="88"/>
                      <a:pt x="49" y="88"/>
                    </a:cubicBezTo>
                    <a:cubicBezTo>
                      <a:pt x="49" y="88"/>
                      <a:pt x="49" y="88"/>
                      <a:pt x="49" y="88"/>
                    </a:cubicBezTo>
                    <a:cubicBezTo>
                      <a:pt x="49" y="86"/>
                      <a:pt x="50" y="85"/>
                      <a:pt x="50" y="83"/>
                    </a:cubicBezTo>
                    <a:cubicBezTo>
                      <a:pt x="50" y="82"/>
                      <a:pt x="50" y="82"/>
                      <a:pt x="50" y="81"/>
                    </a:cubicBezTo>
                    <a:cubicBezTo>
                      <a:pt x="49" y="80"/>
                      <a:pt x="49" y="80"/>
                      <a:pt x="49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9" name="Oval 18"/>
          <p:cNvSpPr/>
          <p:nvPr/>
        </p:nvSpPr>
        <p:spPr>
          <a:xfrm>
            <a:off x="3280229" y="2461708"/>
            <a:ext cx="822207" cy="822207"/>
          </a:xfrm>
          <a:prstGeom prst="ellipse">
            <a:avLst/>
          </a:prstGeom>
          <a:solidFill>
            <a:schemeClr val="accent6">
              <a:lumMod val="60000"/>
              <a:lumOff val="40000"/>
              <a:alpha val="45000"/>
            </a:schemeClr>
          </a:solidFill>
          <a:ln w="38100">
            <a:solidFill>
              <a:schemeClr val="accent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grpSp>
        <p:nvGrpSpPr>
          <p:cNvPr id="20" name="Group 19"/>
          <p:cNvGrpSpPr/>
          <p:nvPr/>
        </p:nvGrpSpPr>
        <p:grpSpPr>
          <a:xfrm>
            <a:off x="3627393" y="1791694"/>
            <a:ext cx="4145609" cy="1903975"/>
            <a:chOff x="3666266" y="2098290"/>
            <a:chExt cx="6799851" cy="3123004"/>
          </a:xfrm>
        </p:grpSpPr>
        <p:grpSp>
          <p:nvGrpSpPr>
            <p:cNvPr id="21" name="Group 20"/>
            <p:cNvGrpSpPr/>
            <p:nvPr/>
          </p:nvGrpSpPr>
          <p:grpSpPr>
            <a:xfrm>
              <a:off x="3850588" y="2098290"/>
              <a:ext cx="6615529" cy="3123004"/>
              <a:chOff x="3765130" y="2662313"/>
              <a:chExt cx="6615529" cy="3123004"/>
            </a:xfrm>
          </p:grpSpPr>
          <p:sp>
            <p:nvSpPr>
              <p:cNvPr id="23" name="Trapezoid 22"/>
              <p:cNvSpPr/>
              <p:nvPr/>
            </p:nvSpPr>
            <p:spPr>
              <a:xfrm rot="15990143">
                <a:off x="4751850" y="1839713"/>
                <a:ext cx="2958884" cy="4932324"/>
              </a:xfrm>
              <a:prstGeom prst="trapezoid">
                <a:avLst>
                  <a:gd name="adj" fmla="val 45178"/>
                </a:avLst>
              </a:prstGeom>
              <a:solidFill>
                <a:schemeClr val="accent6">
                  <a:alpha val="3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7428331" y="2662313"/>
                <a:ext cx="2952328" cy="2952328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3666266" y="3760425"/>
              <a:ext cx="262467" cy="26246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sp>
        <p:nvSpPr>
          <p:cNvPr id="25" name="Freeform 266"/>
          <p:cNvSpPr>
            <a:spLocks noChangeAspect="1" noChangeArrowheads="1"/>
          </p:cNvSpPr>
          <p:nvPr/>
        </p:nvSpPr>
        <p:spPr bwMode="auto">
          <a:xfrm flipH="1">
            <a:off x="6513208" y="1931730"/>
            <a:ext cx="719666" cy="782458"/>
          </a:xfrm>
          <a:custGeom>
            <a:avLst/>
            <a:gdLst>
              <a:gd name="T0" fmla="*/ 310 w 863"/>
              <a:gd name="T1" fmla="*/ 41 h 954"/>
              <a:gd name="T2" fmla="*/ 201 w 863"/>
              <a:gd name="T3" fmla="*/ 735 h 954"/>
              <a:gd name="T4" fmla="*/ 519 w 863"/>
              <a:gd name="T5" fmla="*/ 953 h 954"/>
              <a:gd name="T6" fmla="*/ 636 w 863"/>
              <a:gd name="T7" fmla="*/ 886 h 954"/>
              <a:gd name="T8" fmla="*/ 770 w 863"/>
              <a:gd name="T9" fmla="*/ 744 h 954"/>
              <a:gd name="T10" fmla="*/ 786 w 863"/>
              <a:gd name="T11" fmla="*/ 693 h 954"/>
              <a:gd name="T12" fmla="*/ 836 w 863"/>
              <a:gd name="T13" fmla="*/ 593 h 954"/>
              <a:gd name="T14" fmla="*/ 293 w 863"/>
              <a:gd name="T15" fmla="*/ 468 h 954"/>
              <a:gd name="T16" fmla="*/ 268 w 863"/>
              <a:gd name="T17" fmla="*/ 434 h 954"/>
              <a:gd name="T18" fmla="*/ 234 w 863"/>
              <a:gd name="T19" fmla="*/ 459 h 954"/>
              <a:gd name="T20" fmla="*/ 159 w 863"/>
              <a:gd name="T21" fmla="*/ 392 h 954"/>
              <a:gd name="T22" fmla="*/ 184 w 863"/>
              <a:gd name="T23" fmla="*/ 342 h 954"/>
              <a:gd name="T24" fmla="*/ 142 w 863"/>
              <a:gd name="T25" fmla="*/ 301 h 954"/>
              <a:gd name="T26" fmla="*/ 168 w 863"/>
              <a:gd name="T27" fmla="*/ 200 h 954"/>
              <a:gd name="T28" fmla="*/ 234 w 863"/>
              <a:gd name="T29" fmla="*/ 200 h 954"/>
              <a:gd name="T30" fmla="*/ 251 w 863"/>
              <a:gd name="T31" fmla="*/ 150 h 954"/>
              <a:gd name="T32" fmla="*/ 351 w 863"/>
              <a:gd name="T33" fmla="*/ 117 h 954"/>
              <a:gd name="T34" fmla="*/ 376 w 863"/>
              <a:gd name="T35" fmla="*/ 175 h 954"/>
              <a:gd name="T36" fmla="*/ 427 w 863"/>
              <a:gd name="T37" fmla="*/ 167 h 954"/>
              <a:gd name="T38" fmla="*/ 510 w 863"/>
              <a:gd name="T39" fmla="*/ 217 h 954"/>
              <a:gd name="T40" fmla="*/ 477 w 863"/>
              <a:gd name="T41" fmla="*/ 284 h 954"/>
              <a:gd name="T42" fmla="*/ 519 w 863"/>
              <a:gd name="T43" fmla="*/ 326 h 954"/>
              <a:gd name="T44" fmla="*/ 494 w 863"/>
              <a:gd name="T45" fmla="*/ 418 h 954"/>
              <a:gd name="T46" fmla="*/ 427 w 863"/>
              <a:gd name="T47" fmla="*/ 409 h 954"/>
              <a:gd name="T48" fmla="*/ 418 w 863"/>
              <a:gd name="T49" fmla="*/ 459 h 954"/>
              <a:gd name="T50" fmla="*/ 318 w 863"/>
              <a:gd name="T51" fmla="*/ 493 h 954"/>
              <a:gd name="T52" fmla="*/ 594 w 863"/>
              <a:gd name="T53" fmla="*/ 660 h 954"/>
              <a:gd name="T54" fmla="*/ 561 w 863"/>
              <a:gd name="T55" fmla="*/ 652 h 954"/>
              <a:gd name="T56" fmla="*/ 552 w 863"/>
              <a:gd name="T57" fmla="*/ 685 h 954"/>
              <a:gd name="T58" fmla="*/ 485 w 863"/>
              <a:gd name="T59" fmla="*/ 710 h 954"/>
              <a:gd name="T60" fmla="*/ 469 w 863"/>
              <a:gd name="T61" fmla="*/ 677 h 954"/>
              <a:gd name="T62" fmla="*/ 435 w 863"/>
              <a:gd name="T63" fmla="*/ 685 h 954"/>
              <a:gd name="T64" fmla="*/ 385 w 863"/>
              <a:gd name="T65" fmla="*/ 643 h 954"/>
              <a:gd name="T66" fmla="*/ 402 w 863"/>
              <a:gd name="T67" fmla="*/ 610 h 954"/>
              <a:gd name="T68" fmla="*/ 376 w 863"/>
              <a:gd name="T69" fmla="*/ 585 h 954"/>
              <a:gd name="T70" fmla="*/ 393 w 863"/>
              <a:gd name="T71" fmla="*/ 518 h 954"/>
              <a:gd name="T72" fmla="*/ 427 w 863"/>
              <a:gd name="T73" fmla="*/ 518 h 954"/>
              <a:gd name="T74" fmla="*/ 443 w 863"/>
              <a:gd name="T75" fmla="*/ 484 h 954"/>
              <a:gd name="T76" fmla="*/ 502 w 863"/>
              <a:gd name="T77" fmla="*/ 468 h 954"/>
              <a:gd name="T78" fmla="*/ 519 w 863"/>
              <a:gd name="T79" fmla="*/ 501 h 954"/>
              <a:gd name="T80" fmla="*/ 552 w 863"/>
              <a:gd name="T81" fmla="*/ 493 h 954"/>
              <a:gd name="T82" fmla="*/ 611 w 863"/>
              <a:gd name="T83" fmla="*/ 535 h 954"/>
              <a:gd name="T84" fmla="*/ 594 w 863"/>
              <a:gd name="T85" fmla="*/ 568 h 954"/>
              <a:gd name="T86" fmla="*/ 619 w 863"/>
              <a:gd name="T87" fmla="*/ 602 h 954"/>
              <a:gd name="T88" fmla="*/ 594 w 863"/>
              <a:gd name="T89" fmla="*/ 660 h 954"/>
              <a:gd name="T90" fmla="*/ 594 w 863"/>
              <a:gd name="T91" fmla="*/ 660 h 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63" h="954">
                <a:moveTo>
                  <a:pt x="761" y="426"/>
                </a:moveTo>
                <a:cubicBezTo>
                  <a:pt x="820" y="133"/>
                  <a:pt x="577" y="0"/>
                  <a:pt x="310" y="41"/>
                </a:cubicBezTo>
                <a:cubicBezTo>
                  <a:pt x="42" y="83"/>
                  <a:pt x="50" y="242"/>
                  <a:pt x="34" y="317"/>
                </a:cubicBezTo>
                <a:cubicBezTo>
                  <a:pt x="0" y="518"/>
                  <a:pt x="201" y="735"/>
                  <a:pt x="201" y="735"/>
                </a:cubicBezTo>
                <a:cubicBezTo>
                  <a:pt x="193" y="953"/>
                  <a:pt x="193" y="953"/>
                  <a:pt x="193" y="953"/>
                </a:cubicBezTo>
                <a:cubicBezTo>
                  <a:pt x="519" y="953"/>
                  <a:pt x="519" y="953"/>
                  <a:pt x="519" y="953"/>
                </a:cubicBezTo>
                <a:cubicBezTo>
                  <a:pt x="544" y="852"/>
                  <a:pt x="544" y="852"/>
                  <a:pt x="544" y="852"/>
                </a:cubicBezTo>
                <a:cubicBezTo>
                  <a:pt x="544" y="852"/>
                  <a:pt x="552" y="877"/>
                  <a:pt x="636" y="886"/>
                </a:cubicBezTo>
                <a:cubicBezTo>
                  <a:pt x="728" y="894"/>
                  <a:pt x="711" y="785"/>
                  <a:pt x="711" y="785"/>
                </a:cubicBezTo>
                <a:cubicBezTo>
                  <a:pt x="711" y="785"/>
                  <a:pt x="770" y="760"/>
                  <a:pt x="770" y="744"/>
                </a:cubicBezTo>
                <a:cubicBezTo>
                  <a:pt x="770" y="727"/>
                  <a:pt x="736" y="702"/>
                  <a:pt x="736" y="702"/>
                </a:cubicBezTo>
                <a:cubicBezTo>
                  <a:pt x="736" y="702"/>
                  <a:pt x="770" y="710"/>
                  <a:pt x="786" y="693"/>
                </a:cubicBezTo>
                <a:cubicBezTo>
                  <a:pt x="794" y="677"/>
                  <a:pt x="770" y="626"/>
                  <a:pt x="770" y="626"/>
                </a:cubicBezTo>
                <a:cubicBezTo>
                  <a:pt x="770" y="626"/>
                  <a:pt x="811" y="626"/>
                  <a:pt x="836" y="593"/>
                </a:cubicBezTo>
                <a:cubicBezTo>
                  <a:pt x="862" y="568"/>
                  <a:pt x="761" y="484"/>
                  <a:pt x="761" y="426"/>
                </a:cubicBezTo>
                <a:close/>
                <a:moveTo>
                  <a:pt x="293" y="468"/>
                </a:moveTo>
                <a:cubicBezTo>
                  <a:pt x="293" y="468"/>
                  <a:pt x="293" y="451"/>
                  <a:pt x="293" y="443"/>
                </a:cubicBezTo>
                <a:cubicBezTo>
                  <a:pt x="284" y="434"/>
                  <a:pt x="276" y="434"/>
                  <a:pt x="268" y="434"/>
                </a:cubicBezTo>
                <a:cubicBezTo>
                  <a:pt x="260" y="443"/>
                  <a:pt x="243" y="451"/>
                  <a:pt x="243" y="451"/>
                </a:cubicBezTo>
                <a:cubicBezTo>
                  <a:pt x="234" y="459"/>
                  <a:pt x="234" y="459"/>
                  <a:pt x="234" y="459"/>
                </a:cubicBezTo>
                <a:lnTo>
                  <a:pt x="209" y="451"/>
                </a:lnTo>
                <a:cubicBezTo>
                  <a:pt x="159" y="392"/>
                  <a:pt x="159" y="392"/>
                  <a:pt x="159" y="392"/>
                </a:cubicBezTo>
                <a:cubicBezTo>
                  <a:pt x="159" y="359"/>
                  <a:pt x="159" y="359"/>
                  <a:pt x="159" y="359"/>
                </a:cubicBezTo>
                <a:cubicBezTo>
                  <a:pt x="159" y="359"/>
                  <a:pt x="176" y="342"/>
                  <a:pt x="184" y="342"/>
                </a:cubicBezTo>
                <a:cubicBezTo>
                  <a:pt x="184" y="334"/>
                  <a:pt x="184" y="326"/>
                  <a:pt x="184" y="317"/>
                </a:cubicBezTo>
                <a:cubicBezTo>
                  <a:pt x="168" y="309"/>
                  <a:pt x="142" y="301"/>
                  <a:pt x="142" y="301"/>
                </a:cubicBezTo>
                <a:cubicBezTo>
                  <a:pt x="134" y="267"/>
                  <a:pt x="134" y="267"/>
                  <a:pt x="134" y="267"/>
                </a:cubicBezTo>
                <a:cubicBezTo>
                  <a:pt x="168" y="200"/>
                  <a:pt x="168" y="200"/>
                  <a:pt x="168" y="200"/>
                </a:cubicBezTo>
                <a:cubicBezTo>
                  <a:pt x="201" y="192"/>
                  <a:pt x="201" y="192"/>
                  <a:pt x="201" y="192"/>
                </a:cubicBezTo>
                <a:cubicBezTo>
                  <a:pt x="201" y="192"/>
                  <a:pt x="226" y="200"/>
                  <a:pt x="234" y="200"/>
                </a:cubicBezTo>
                <a:cubicBezTo>
                  <a:pt x="243" y="200"/>
                  <a:pt x="243" y="192"/>
                  <a:pt x="251" y="192"/>
                </a:cubicBezTo>
                <a:cubicBezTo>
                  <a:pt x="251" y="175"/>
                  <a:pt x="251" y="150"/>
                  <a:pt x="251" y="150"/>
                </a:cubicBezTo>
                <a:cubicBezTo>
                  <a:pt x="276" y="125"/>
                  <a:pt x="276" y="125"/>
                  <a:pt x="276" y="125"/>
                </a:cubicBezTo>
                <a:cubicBezTo>
                  <a:pt x="351" y="117"/>
                  <a:pt x="351" y="117"/>
                  <a:pt x="351" y="117"/>
                </a:cubicBezTo>
                <a:cubicBezTo>
                  <a:pt x="376" y="142"/>
                  <a:pt x="376" y="142"/>
                  <a:pt x="376" y="142"/>
                </a:cubicBezTo>
                <a:cubicBezTo>
                  <a:pt x="376" y="142"/>
                  <a:pt x="376" y="167"/>
                  <a:pt x="376" y="175"/>
                </a:cubicBezTo>
                <a:cubicBezTo>
                  <a:pt x="385" y="175"/>
                  <a:pt x="393" y="183"/>
                  <a:pt x="402" y="183"/>
                </a:cubicBezTo>
                <a:cubicBezTo>
                  <a:pt x="410" y="175"/>
                  <a:pt x="427" y="167"/>
                  <a:pt x="427" y="167"/>
                </a:cubicBezTo>
                <a:cubicBezTo>
                  <a:pt x="460" y="167"/>
                  <a:pt x="460" y="167"/>
                  <a:pt x="460" y="167"/>
                </a:cubicBezTo>
                <a:cubicBezTo>
                  <a:pt x="510" y="217"/>
                  <a:pt x="510" y="217"/>
                  <a:pt x="510" y="217"/>
                </a:cubicBezTo>
                <a:cubicBezTo>
                  <a:pt x="510" y="250"/>
                  <a:pt x="510" y="250"/>
                  <a:pt x="510" y="250"/>
                </a:cubicBezTo>
                <a:cubicBezTo>
                  <a:pt x="510" y="250"/>
                  <a:pt x="494" y="267"/>
                  <a:pt x="477" y="284"/>
                </a:cubicBezTo>
                <a:cubicBezTo>
                  <a:pt x="485" y="284"/>
                  <a:pt x="485" y="292"/>
                  <a:pt x="485" y="301"/>
                </a:cubicBezTo>
                <a:cubicBezTo>
                  <a:pt x="494" y="309"/>
                  <a:pt x="519" y="326"/>
                  <a:pt x="519" y="326"/>
                </a:cubicBezTo>
                <a:cubicBezTo>
                  <a:pt x="527" y="359"/>
                  <a:pt x="527" y="359"/>
                  <a:pt x="527" y="359"/>
                </a:cubicBezTo>
                <a:cubicBezTo>
                  <a:pt x="494" y="418"/>
                  <a:pt x="494" y="418"/>
                  <a:pt x="494" y="418"/>
                </a:cubicBezTo>
                <a:cubicBezTo>
                  <a:pt x="460" y="426"/>
                  <a:pt x="460" y="426"/>
                  <a:pt x="460" y="426"/>
                </a:cubicBezTo>
                <a:cubicBezTo>
                  <a:pt x="460" y="426"/>
                  <a:pt x="443" y="418"/>
                  <a:pt x="427" y="409"/>
                </a:cubicBezTo>
                <a:cubicBezTo>
                  <a:pt x="427" y="418"/>
                  <a:pt x="418" y="418"/>
                  <a:pt x="410" y="426"/>
                </a:cubicBezTo>
                <a:cubicBezTo>
                  <a:pt x="410" y="434"/>
                  <a:pt x="418" y="459"/>
                  <a:pt x="418" y="459"/>
                </a:cubicBezTo>
                <a:cubicBezTo>
                  <a:pt x="393" y="484"/>
                  <a:pt x="393" y="484"/>
                  <a:pt x="393" y="484"/>
                </a:cubicBezTo>
                <a:cubicBezTo>
                  <a:pt x="318" y="493"/>
                  <a:pt x="318" y="493"/>
                  <a:pt x="318" y="493"/>
                </a:cubicBezTo>
                <a:lnTo>
                  <a:pt x="293" y="468"/>
                </a:lnTo>
                <a:close/>
                <a:moveTo>
                  <a:pt x="594" y="660"/>
                </a:moveTo>
                <a:cubicBezTo>
                  <a:pt x="577" y="669"/>
                  <a:pt x="577" y="669"/>
                  <a:pt x="577" y="669"/>
                </a:cubicBezTo>
                <a:cubicBezTo>
                  <a:pt x="577" y="669"/>
                  <a:pt x="561" y="660"/>
                  <a:pt x="561" y="652"/>
                </a:cubicBezTo>
                <a:cubicBezTo>
                  <a:pt x="552" y="660"/>
                  <a:pt x="552" y="660"/>
                  <a:pt x="544" y="660"/>
                </a:cubicBezTo>
                <a:cubicBezTo>
                  <a:pt x="544" y="669"/>
                  <a:pt x="552" y="685"/>
                  <a:pt x="552" y="685"/>
                </a:cubicBezTo>
                <a:cubicBezTo>
                  <a:pt x="535" y="702"/>
                  <a:pt x="535" y="702"/>
                  <a:pt x="535" y="702"/>
                </a:cubicBezTo>
                <a:cubicBezTo>
                  <a:pt x="485" y="710"/>
                  <a:pt x="485" y="710"/>
                  <a:pt x="485" y="710"/>
                </a:cubicBezTo>
                <a:cubicBezTo>
                  <a:pt x="469" y="693"/>
                  <a:pt x="469" y="693"/>
                  <a:pt x="469" y="693"/>
                </a:cubicBezTo>
                <a:lnTo>
                  <a:pt x="469" y="677"/>
                </a:lnTo>
                <a:cubicBezTo>
                  <a:pt x="460" y="669"/>
                  <a:pt x="460" y="669"/>
                  <a:pt x="452" y="669"/>
                </a:cubicBezTo>
                <a:cubicBezTo>
                  <a:pt x="435" y="685"/>
                  <a:pt x="435" y="685"/>
                  <a:pt x="435" y="685"/>
                </a:cubicBezTo>
                <a:lnTo>
                  <a:pt x="410" y="685"/>
                </a:lnTo>
                <a:cubicBezTo>
                  <a:pt x="385" y="643"/>
                  <a:pt x="385" y="643"/>
                  <a:pt x="385" y="643"/>
                </a:cubicBezTo>
                <a:cubicBezTo>
                  <a:pt x="385" y="626"/>
                  <a:pt x="385" y="626"/>
                  <a:pt x="385" y="626"/>
                </a:cubicBezTo>
                <a:cubicBezTo>
                  <a:pt x="402" y="610"/>
                  <a:pt x="402" y="610"/>
                  <a:pt x="402" y="610"/>
                </a:cubicBezTo>
                <a:cubicBezTo>
                  <a:pt x="402" y="602"/>
                  <a:pt x="402" y="602"/>
                  <a:pt x="402" y="593"/>
                </a:cubicBezTo>
                <a:cubicBezTo>
                  <a:pt x="393" y="593"/>
                  <a:pt x="376" y="585"/>
                  <a:pt x="376" y="585"/>
                </a:cubicBezTo>
                <a:cubicBezTo>
                  <a:pt x="368" y="560"/>
                  <a:pt x="368" y="560"/>
                  <a:pt x="368" y="560"/>
                </a:cubicBezTo>
                <a:cubicBezTo>
                  <a:pt x="393" y="518"/>
                  <a:pt x="393" y="518"/>
                  <a:pt x="393" y="518"/>
                </a:cubicBezTo>
                <a:cubicBezTo>
                  <a:pt x="410" y="510"/>
                  <a:pt x="410" y="510"/>
                  <a:pt x="410" y="510"/>
                </a:cubicBezTo>
                <a:lnTo>
                  <a:pt x="427" y="518"/>
                </a:lnTo>
                <a:cubicBezTo>
                  <a:pt x="435" y="518"/>
                  <a:pt x="443" y="518"/>
                  <a:pt x="443" y="510"/>
                </a:cubicBezTo>
                <a:cubicBezTo>
                  <a:pt x="443" y="501"/>
                  <a:pt x="443" y="484"/>
                  <a:pt x="443" y="484"/>
                </a:cubicBezTo>
                <a:cubicBezTo>
                  <a:pt x="460" y="468"/>
                  <a:pt x="460" y="468"/>
                  <a:pt x="460" y="468"/>
                </a:cubicBezTo>
                <a:cubicBezTo>
                  <a:pt x="502" y="468"/>
                  <a:pt x="502" y="468"/>
                  <a:pt x="502" y="468"/>
                </a:cubicBezTo>
                <a:cubicBezTo>
                  <a:pt x="519" y="484"/>
                  <a:pt x="519" y="484"/>
                  <a:pt x="519" y="484"/>
                </a:cubicBezTo>
                <a:cubicBezTo>
                  <a:pt x="519" y="484"/>
                  <a:pt x="519" y="493"/>
                  <a:pt x="519" y="501"/>
                </a:cubicBezTo>
                <a:cubicBezTo>
                  <a:pt x="527" y="501"/>
                  <a:pt x="535" y="510"/>
                  <a:pt x="544" y="510"/>
                </a:cubicBezTo>
                <a:cubicBezTo>
                  <a:pt x="552" y="493"/>
                  <a:pt x="552" y="493"/>
                  <a:pt x="552" y="493"/>
                </a:cubicBezTo>
                <a:cubicBezTo>
                  <a:pt x="577" y="493"/>
                  <a:pt x="577" y="493"/>
                  <a:pt x="577" y="493"/>
                </a:cubicBezTo>
                <a:cubicBezTo>
                  <a:pt x="611" y="535"/>
                  <a:pt x="611" y="535"/>
                  <a:pt x="611" y="535"/>
                </a:cubicBezTo>
                <a:cubicBezTo>
                  <a:pt x="611" y="551"/>
                  <a:pt x="611" y="551"/>
                  <a:pt x="611" y="551"/>
                </a:cubicBezTo>
                <a:lnTo>
                  <a:pt x="594" y="568"/>
                </a:lnTo>
                <a:cubicBezTo>
                  <a:pt x="594" y="576"/>
                  <a:pt x="594" y="576"/>
                  <a:pt x="594" y="585"/>
                </a:cubicBezTo>
                <a:cubicBezTo>
                  <a:pt x="602" y="585"/>
                  <a:pt x="619" y="602"/>
                  <a:pt x="619" y="602"/>
                </a:cubicBezTo>
                <a:cubicBezTo>
                  <a:pt x="619" y="618"/>
                  <a:pt x="619" y="618"/>
                  <a:pt x="619" y="618"/>
                </a:cubicBezTo>
                <a:lnTo>
                  <a:pt x="594" y="660"/>
                </a:lnTo>
                <a:close/>
                <a:moveTo>
                  <a:pt x="594" y="660"/>
                </a:moveTo>
                <a:lnTo>
                  <a:pt x="594" y="66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lIns="182843" tIns="91422" rIns="182843" bIns="91422" anchor="ctr"/>
          <a:lstStyle/>
          <a:p>
            <a:pPr>
              <a:defRPr/>
            </a:pPr>
            <a:endParaRPr lang="en-US" sz="2400" dirty="0">
              <a:ea typeface="SimSun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6277374" y="2719264"/>
            <a:ext cx="126348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Great Think</a:t>
            </a:r>
            <a:r>
              <a:rPr lang="id-ID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 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176827" y="2965050"/>
            <a:ext cx="138189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200">
                <a:solidFill>
                  <a:schemeClr val="tx2"/>
                </a:solidFill>
                <a:latin typeface="Lato Light" panose="020F0302020204030203" pitchFamily="34" charset="0"/>
                <a:cs typeface="Lato Light"/>
              </a:rPr>
              <a:t>Lorem ipsum dmetonsectetur</a:t>
            </a:r>
            <a:endParaRPr lang="en-US" sz="1200"/>
          </a:p>
        </p:txBody>
      </p:sp>
      <p:sp>
        <p:nvSpPr>
          <p:cNvPr id="28" name="TextBox 27"/>
          <p:cNvSpPr txBox="1"/>
          <p:nvPr/>
        </p:nvSpPr>
        <p:spPr>
          <a:xfrm>
            <a:off x="7905176" y="3783855"/>
            <a:ext cx="10839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Fast Think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905176" y="4039973"/>
            <a:ext cx="31316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latin typeface="Lato Light" panose="020F0302020204030203" pitchFamily="34" charset="0"/>
                <a:cs typeface="Lato Light"/>
              </a:rPr>
              <a:t>Lorem ipsum dolor sit amet, consectetur adipiscing </a:t>
            </a:r>
            <a:r>
              <a:rPr lang="pt-BR" sz="1200">
                <a:solidFill>
                  <a:schemeClr val="tx2"/>
                </a:solidFill>
                <a:latin typeface="Lato Light" panose="020F0302020204030203" pitchFamily="34" charset="0"/>
                <a:cs typeface="Lato Light"/>
              </a:rPr>
              <a:t>elit.</a:t>
            </a:r>
            <a:r>
              <a:rPr lang="en-US" sz="1200">
                <a:solidFill>
                  <a:schemeClr val="tx2"/>
                </a:solidFill>
              </a:rPr>
              <a:t> Aliquam lobortis id leo a euismod </a:t>
            </a:r>
            <a:r>
              <a:rPr lang="pt-BR" sz="1200">
                <a:solidFill>
                  <a:schemeClr val="tx2"/>
                </a:solidFill>
                <a:latin typeface="Lato Light" panose="020F0302020204030203" pitchFamily="34" charset="0"/>
                <a:cs typeface="Lato Light"/>
              </a:rPr>
              <a:t>dolor sit amet</a:t>
            </a:r>
            <a:r>
              <a:rPr lang="en-US" sz="1200">
                <a:solidFill>
                  <a:schemeClr val="tx2"/>
                </a:solidFill>
              </a:rPr>
              <a:t>.</a:t>
            </a:r>
            <a:endParaRPr lang="en-US" sz="1200" b="1">
              <a:solidFill>
                <a:schemeClr val="tx2"/>
              </a:solidFill>
              <a:latin typeface="Lato Light" panose="020F0302020204030203" pitchFamily="34" charset="0"/>
              <a:cs typeface="Lato Ligh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441532" y="4891387"/>
            <a:ext cx="1085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Think Idea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441532" y="5151146"/>
            <a:ext cx="3225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>
                <a:solidFill>
                  <a:schemeClr val="tx2"/>
                </a:solidFill>
                <a:latin typeface="Lato Light" panose="020F0302020204030203" pitchFamily="34" charset="0"/>
                <a:cs typeface="Lato Light"/>
              </a:rPr>
              <a:t>Lorem ipsum dolor sit amet, consectetur adipiscing elit.</a:t>
            </a:r>
            <a:r>
              <a:rPr lang="en-US" sz="1200">
                <a:solidFill>
                  <a:schemeClr val="tx2"/>
                </a:solidFill>
              </a:rPr>
              <a:t> Aliquam lobortis id leo a euismod </a:t>
            </a:r>
            <a:r>
              <a:rPr lang="pt-BR" sz="1200">
                <a:solidFill>
                  <a:schemeClr val="tx2"/>
                </a:solidFill>
                <a:latin typeface="Lato Light" panose="020F0302020204030203" pitchFamily="34" charset="0"/>
                <a:cs typeface="Lato Light"/>
              </a:rPr>
              <a:t>dolor sit amet</a:t>
            </a:r>
            <a:r>
              <a:rPr lang="en-US" sz="1200">
                <a:solidFill>
                  <a:schemeClr val="tx2"/>
                </a:solidFill>
              </a:rPr>
              <a:t>.</a:t>
            </a:r>
            <a:endParaRPr lang="en-US" sz="1200" b="1">
              <a:solidFill>
                <a:schemeClr val="tx2"/>
              </a:solidFill>
              <a:latin typeface="Lato Light" panose="020F0302020204030203" pitchFamily="34" charset="0"/>
              <a:cs typeface="Lato Light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3962913" y="4097008"/>
            <a:ext cx="3031261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669220" y="5299753"/>
            <a:ext cx="3035447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reeform 33"/>
          <p:cNvSpPr>
            <a:spLocks noChangeAspect="1" noChangeArrowheads="1"/>
          </p:cNvSpPr>
          <p:nvPr/>
        </p:nvSpPr>
        <p:spPr bwMode="auto">
          <a:xfrm>
            <a:off x="7313231" y="3919388"/>
            <a:ext cx="463776" cy="555070"/>
          </a:xfrm>
          <a:custGeom>
            <a:avLst/>
            <a:gdLst>
              <a:gd name="connsiteX0" fmla="*/ 206367 w 449768"/>
              <a:gd name="connsiteY0" fmla="*/ 423375 h 538305"/>
              <a:gd name="connsiteX1" fmla="*/ 208536 w 449768"/>
              <a:gd name="connsiteY1" fmla="*/ 434347 h 538305"/>
              <a:gd name="connsiteX2" fmla="*/ 136133 w 449768"/>
              <a:gd name="connsiteY2" fmla="*/ 527584 h 538305"/>
              <a:gd name="connsiteX3" fmla="*/ 120760 w 449768"/>
              <a:gd name="connsiteY3" fmla="*/ 517169 h 538305"/>
              <a:gd name="connsiteX4" fmla="*/ 192667 w 449768"/>
              <a:gd name="connsiteY4" fmla="*/ 423933 h 538305"/>
              <a:gd name="connsiteX5" fmla="*/ 206367 w 449768"/>
              <a:gd name="connsiteY5" fmla="*/ 423375 h 538305"/>
              <a:gd name="connsiteX6" fmla="*/ 158371 w 449768"/>
              <a:gd name="connsiteY6" fmla="*/ 386315 h 538305"/>
              <a:gd name="connsiteX7" fmla="*/ 160292 w 449768"/>
              <a:gd name="connsiteY7" fmla="*/ 397002 h 538305"/>
              <a:gd name="connsiteX8" fmla="*/ 51725 w 449768"/>
              <a:gd name="connsiteY8" fmla="*/ 536376 h 538305"/>
              <a:gd name="connsiteX9" fmla="*/ 41315 w 449768"/>
              <a:gd name="connsiteY9" fmla="*/ 525997 h 538305"/>
              <a:gd name="connsiteX10" fmla="*/ 144924 w 449768"/>
              <a:gd name="connsiteY10" fmla="*/ 387118 h 538305"/>
              <a:gd name="connsiteX11" fmla="*/ 158371 w 449768"/>
              <a:gd name="connsiteY11" fmla="*/ 386315 h 538305"/>
              <a:gd name="connsiteX12" fmla="*/ 112005 w 449768"/>
              <a:gd name="connsiteY12" fmla="*/ 349971 h 538305"/>
              <a:gd name="connsiteX13" fmla="*/ 113740 w 449768"/>
              <a:gd name="connsiteY13" fmla="*/ 362927 h 538305"/>
              <a:gd name="connsiteX14" fmla="*/ 41338 w 449768"/>
              <a:gd name="connsiteY14" fmla="*/ 455221 h 538305"/>
              <a:gd name="connsiteX15" fmla="*/ 25965 w 449768"/>
              <a:gd name="connsiteY15" fmla="*/ 444857 h 538305"/>
              <a:gd name="connsiteX16" fmla="*/ 98367 w 449768"/>
              <a:gd name="connsiteY16" fmla="*/ 352562 h 538305"/>
              <a:gd name="connsiteX17" fmla="*/ 112005 w 449768"/>
              <a:gd name="connsiteY17" fmla="*/ 349971 h 538305"/>
              <a:gd name="connsiteX18" fmla="*/ 287508 w 449768"/>
              <a:gd name="connsiteY18" fmla="*/ 153269 h 538305"/>
              <a:gd name="connsiteX19" fmla="*/ 261020 w 449768"/>
              <a:gd name="connsiteY19" fmla="*/ 165441 h 538305"/>
              <a:gd name="connsiteX20" fmla="*/ 255548 w 449768"/>
              <a:gd name="connsiteY20" fmla="*/ 175874 h 538305"/>
              <a:gd name="connsiteX21" fmla="*/ 276441 w 449768"/>
              <a:gd name="connsiteY21" fmla="*/ 232511 h 538305"/>
              <a:gd name="connsiteX22" fmla="*/ 328174 w 449768"/>
              <a:gd name="connsiteY22" fmla="*/ 227543 h 538305"/>
              <a:gd name="connsiteX23" fmla="*/ 333645 w 449768"/>
              <a:gd name="connsiteY23" fmla="*/ 217110 h 538305"/>
              <a:gd name="connsiteX24" fmla="*/ 317727 w 449768"/>
              <a:gd name="connsiteY24" fmla="*/ 160472 h 538305"/>
              <a:gd name="connsiteX25" fmla="*/ 287508 w 449768"/>
              <a:gd name="connsiteY25" fmla="*/ 153269 h 538305"/>
              <a:gd name="connsiteX26" fmla="*/ 437111 w 449768"/>
              <a:gd name="connsiteY26" fmla="*/ 0 h 538305"/>
              <a:gd name="connsiteX27" fmla="*/ 442086 w 449768"/>
              <a:gd name="connsiteY27" fmla="*/ 0 h 538305"/>
              <a:gd name="connsiteX28" fmla="*/ 447557 w 449768"/>
              <a:gd name="connsiteY28" fmla="*/ 4968 h 538305"/>
              <a:gd name="connsiteX29" fmla="*/ 447557 w 449768"/>
              <a:gd name="connsiteY29" fmla="*/ 9937 h 538305"/>
              <a:gd name="connsiteX30" fmla="*/ 447557 w 449768"/>
              <a:gd name="connsiteY30" fmla="*/ 20370 h 538305"/>
              <a:gd name="connsiteX31" fmla="*/ 447557 w 449768"/>
              <a:gd name="connsiteY31" fmla="*/ 46204 h 538305"/>
              <a:gd name="connsiteX32" fmla="*/ 442086 w 449768"/>
              <a:gd name="connsiteY32" fmla="*/ 103338 h 538305"/>
              <a:gd name="connsiteX33" fmla="*/ 442086 w 449768"/>
              <a:gd name="connsiteY33" fmla="*/ 113771 h 538305"/>
              <a:gd name="connsiteX34" fmla="*/ 437111 w 449768"/>
              <a:gd name="connsiteY34" fmla="*/ 134141 h 538305"/>
              <a:gd name="connsiteX35" fmla="*/ 421194 w 449768"/>
              <a:gd name="connsiteY35" fmla="*/ 175874 h 538305"/>
              <a:gd name="connsiteX36" fmla="*/ 354040 w 449768"/>
              <a:gd name="connsiteY36" fmla="*/ 289645 h 538305"/>
              <a:gd name="connsiteX37" fmla="*/ 344091 w 449768"/>
              <a:gd name="connsiteY37" fmla="*/ 325913 h 538305"/>
              <a:gd name="connsiteX38" fmla="*/ 276441 w 449768"/>
              <a:gd name="connsiteY38" fmla="*/ 506754 h 538305"/>
              <a:gd name="connsiteX39" fmla="*/ 261020 w 449768"/>
              <a:gd name="connsiteY39" fmla="*/ 496321 h 538305"/>
              <a:gd name="connsiteX40" fmla="*/ 17278 w 449768"/>
              <a:gd name="connsiteY40" fmla="*/ 310511 h 538305"/>
              <a:gd name="connsiteX41" fmla="*/ 1858 w 449768"/>
              <a:gd name="connsiteY41" fmla="*/ 289645 h 538305"/>
              <a:gd name="connsiteX42" fmla="*/ 162528 w 449768"/>
              <a:gd name="connsiteY42" fmla="*/ 186307 h 538305"/>
              <a:gd name="connsiteX43" fmla="*/ 193369 w 449768"/>
              <a:gd name="connsiteY43" fmla="*/ 165441 h 538305"/>
              <a:gd name="connsiteX44" fmla="*/ 312753 w 449768"/>
              <a:gd name="connsiteY44" fmla="*/ 51669 h 538305"/>
              <a:gd name="connsiteX45" fmla="*/ 400799 w 449768"/>
              <a:gd name="connsiteY45" fmla="*/ 9937 h 538305"/>
              <a:gd name="connsiteX46" fmla="*/ 426665 w 449768"/>
              <a:gd name="connsiteY46" fmla="*/ 4968 h 538305"/>
              <a:gd name="connsiteX47" fmla="*/ 437111 w 449768"/>
              <a:gd name="connsiteY47" fmla="*/ 0 h 538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449768" h="538305">
                <a:moveTo>
                  <a:pt x="206367" y="423375"/>
                </a:moveTo>
                <a:cubicBezTo>
                  <a:pt x="209652" y="425297"/>
                  <a:pt x="211016" y="429140"/>
                  <a:pt x="208536" y="434347"/>
                </a:cubicBezTo>
                <a:cubicBezTo>
                  <a:pt x="198122" y="460136"/>
                  <a:pt x="172335" y="506754"/>
                  <a:pt x="136133" y="527584"/>
                </a:cubicBezTo>
                <a:cubicBezTo>
                  <a:pt x="125719" y="532543"/>
                  <a:pt x="115305" y="527584"/>
                  <a:pt x="120760" y="517169"/>
                </a:cubicBezTo>
                <a:cubicBezTo>
                  <a:pt x="130678" y="491380"/>
                  <a:pt x="151507" y="450217"/>
                  <a:pt x="192667" y="423933"/>
                </a:cubicBezTo>
                <a:cubicBezTo>
                  <a:pt x="197874" y="421453"/>
                  <a:pt x="203081" y="421453"/>
                  <a:pt x="206367" y="423375"/>
                </a:cubicBezTo>
                <a:close/>
                <a:moveTo>
                  <a:pt x="158371" y="386315"/>
                </a:moveTo>
                <a:cubicBezTo>
                  <a:pt x="161532" y="388230"/>
                  <a:pt x="162771" y="392060"/>
                  <a:pt x="160292" y="397002"/>
                </a:cubicBezTo>
                <a:cubicBezTo>
                  <a:pt x="144924" y="433081"/>
                  <a:pt x="113693" y="500297"/>
                  <a:pt x="51725" y="536376"/>
                </a:cubicBezTo>
                <a:cubicBezTo>
                  <a:pt x="41315" y="541318"/>
                  <a:pt x="36357" y="536376"/>
                  <a:pt x="41315" y="525997"/>
                </a:cubicBezTo>
                <a:cubicBezTo>
                  <a:pt x="51725" y="489918"/>
                  <a:pt x="82957" y="422702"/>
                  <a:pt x="144924" y="387118"/>
                </a:cubicBezTo>
                <a:cubicBezTo>
                  <a:pt x="150130" y="384399"/>
                  <a:pt x="155211" y="384399"/>
                  <a:pt x="158371" y="386315"/>
                </a:cubicBezTo>
                <a:close/>
                <a:moveTo>
                  <a:pt x="112005" y="349971"/>
                </a:moveTo>
                <a:cubicBezTo>
                  <a:pt x="115228" y="352562"/>
                  <a:pt x="116468" y="357744"/>
                  <a:pt x="113740" y="362927"/>
                </a:cubicBezTo>
                <a:cubicBezTo>
                  <a:pt x="103326" y="388591"/>
                  <a:pt x="77539" y="429556"/>
                  <a:pt x="41338" y="455221"/>
                </a:cubicBezTo>
                <a:cubicBezTo>
                  <a:pt x="25965" y="460157"/>
                  <a:pt x="21006" y="455221"/>
                  <a:pt x="25965" y="444857"/>
                </a:cubicBezTo>
                <a:cubicBezTo>
                  <a:pt x="36379" y="419192"/>
                  <a:pt x="57207" y="378227"/>
                  <a:pt x="98367" y="352562"/>
                </a:cubicBezTo>
                <a:cubicBezTo>
                  <a:pt x="103574" y="347380"/>
                  <a:pt x="108781" y="347380"/>
                  <a:pt x="112005" y="349971"/>
                </a:cubicBezTo>
                <a:close/>
                <a:moveTo>
                  <a:pt x="287508" y="153269"/>
                </a:moveTo>
                <a:cubicBezTo>
                  <a:pt x="277809" y="153890"/>
                  <a:pt x="268730" y="157740"/>
                  <a:pt x="261020" y="165441"/>
                </a:cubicBezTo>
                <a:cubicBezTo>
                  <a:pt x="261020" y="170409"/>
                  <a:pt x="261020" y="170409"/>
                  <a:pt x="255548" y="175874"/>
                </a:cubicBezTo>
                <a:cubicBezTo>
                  <a:pt x="245600" y="196243"/>
                  <a:pt x="250574" y="222575"/>
                  <a:pt x="276441" y="232511"/>
                </a:cubicBezTo>
                <a:cubicBezTo>
                  <a:pt x="291861" y="242944"/>
                  <a:pt x="317727" y="242944"/>
                  <a:pt x="328174" y="227543"/>
                </a:cubicBezTo>
                <a:cubicBezTo>
                  <a:pt x="333645" y="222575"/>
                  <a:pt x="333645" y="222575"/>
                  <a:pt x="333645" y="217110"/>
                </a:cubicBezTo>
                <a:cubicBezTo>
                  <a:pt x="349066" y="196243"/>
                  <a:pt x="338620" y="170409"/>
                  <a:pt x="317727" y="160472"/>
                </a:cubicBezTo>
                <a:cubicBezTo>
                  <a:pt x="307530" y="155256"/>
                  <a:pt x="297208" y="152648"/>
                  <a:pt x="287508" y="153269"/>
                </a:cubicBezTo>
                <a:close/>
                <a:moveTo>
                  <a:pt x="437111" y="0"/>
                </a:moveTo>
                <a:lnTo>
                  <a:pt x="442086" y="0"/>
                </a:lnTo>
                <a:cubicBezTo>
                  <a:pt x="447557" y="0"/>
                  <a:pt x="452532" y="0"/>
                  <a:pt x="447557" y="4968"/>
                </a:cubicBezTo>
                <a:lnTo>
                  <a:pt x="447557" y="9937"/>
                </a:lnTo>
                <a:cubicBezTo>
                  <a:pt x="452532" y="15402"/>
                  <a:pt x="447557" y="15402"/>
                  <a:pt x="447557" y="20370"/>
                </a:cubicBezTo>
                <a:cubicBezTo>
                  <a:pt x="447557" y="25835"/>
                  <a:pt x="447557" y="36268"/>
                  <a:pt x="447557" y="46204"/>
                </a:cubicBezTo>
                <a:cubicBezTo>
                  <a:pt x="447557" y="62102"/>
                  <a:pt x="447557" y="82472"/>
                  <a:pt x="442086" y="103338"/>
                </a:cubicBezTo>
                <a:cubicBezTo>
                  <a:pt x="442086" y="108306"/>
                  <a:pt x="442086" y="108306"/>
                  <a:pt x="442086" y="113771"/>
                </a:cubicBezTo>
                <a:cubicBezTo>
                  <a:pt x="437111" y="124205"/>
                  <a:pt x="437111" y="129173"/>
                  <a:pt x="437111" y="134141"/>
                </a:cubicBezTo>
                <a:cubicBezTo>
                  <a:pt x="431640" y="150039"/>
                  <a:pt x="426665" y="165441"/>
                  <a:pt x="421194" y="175874"/>
                </a:cubicBezTo>
                <a:cubicBezTo>
                  <a:pt x="406271" y="212141"/>
                  <a:pt x="385378" y="248409"/>
                  <a:pt x="354040" y="289645"/>
                </a:cubicBezTo>
                <a:cubicBezTo>
                  <a:pt x="349066" y="294613"/>
                  <a:pt x="344091" y="315479"/>
                  <a:pt x="344091" y="325913"/>
                </a:cubicBezTo>
                <a:cubicBezTo>
                  <a:pt x="354040" y="367148"/>
                  <a:pt x="359512" y="460053"/>
                  <a:pt x="276441" y="506754"/>
                </a:cubicBezTo>
                <a:cubicBezTo>
                  <a:pt x="265994" y="517187"/>
                  <a:pt x="255548" y="512219"/>
                  <a:pt x="261020" y="496321"/>
                </a:cubicBezTo>
                <a:cubicBezTo>
                  <a:pt x="261020" y="439684"/>
                  <a:pt x="240128" y="305046"/>
                  <a:pt x="17278" y="310511"/>
                </a:cubicBezTo>
                <a:cubicBezTo>
                  <a:pt x="1858" y="310511"/>
                  <a:pt x="-3117" y="300078"/>
                  <a:pt x="1858" y="289645"/>
                </a:cubicBezTo>
                <a:cubicBezTo>
                  <a:pt x="17278" y="253377"/>
                  <a:pt x="59062" y="180842"/>
                  <a:pt x="162528" y="186307"/>
                </a:cubicBezTo>
                <a:cubicBezTo>
                  <a:pt x="172975" y="186307"/>
                  <a:pt x="188395" y="175874"/>
                  <a:pt x="193369" y="165441"/>
                </a:cubicBezTo>
                <a:cubicBezTo>
                  <a:pt x="214261" y="139606"/>
                  <a:pt x="250574" y="87937"/>
                  <a:pt x="312753" y="51669"/>
                </a:cubicBezTo>
                <a:cubicBezTo>
                  <a:pt x="349066" y="25835"/>
                  <a:pt x="379907" y="15402"/>
                  <a:pt x="400799" y="9937"/>
                </a:cubicBezTo>
                <a:cubicBezTo>
                  <a:pt x="416219" y="9937"/>
                  <a:pt x="426665" y="9937"/>
                  <a:pt x="426665" y="4968"/>
                </a:cubicBezTo>
                <a:cubicBezTo>
                  <a:pt x="431640" y="4968"/>
                  <a:pt x="431640" y="0"/>
                  <a:pt x="43711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anchor="ctr">
            <a:noAutofit/>
          </a:bodyPr>
          <a:lstStyle/>
          <a:p>
            <a:pPr>
              <a:defRPr/>
            </a:pPr>
            <a:endParaRPr lang="en-US" sz="2400" dirty="0">
              <a:ea typeface="SimSun" charset="0"/>
            </a:endParaRPr>
          </a:p>
        </p:txBody>
      </p:sp>
      <p:sp>
        <p:nvSpPr>
          <p:cNvPr id="35" name="Freeform 16"/>
          <p:cNvSpPr>
            <a:spLocks noChangeAspect="1" noChangeArrowheads="1"/>
          </p:cNvSpPr>
          <p:nvPr/>
        </p:nvSpPr>
        <p:spPr bwMode="auto">
          <a:xfrm>
            <a:off x="7974449" y="5013724"/>
            <a:ext cx="364164" cy="572058"/>
          </a:xfrm>
          <a:custGeom>
            <a:avLst/>
            <a:gdLst>
              <a:gd name="T0" fmla="*/ 406 w 657"/>
              <a:gd name="T1" fmla="*/ 947 h 1032"/>
              <a:gd name="T2" fmla="*/ 333 w 657"/>
              <a:gd name="T3" fmla="*/ 1031 h 1032"/>
              <a:gd name="T4" fmla="*/ 250 w 657"/>
              <a:gd name="T5" fmla="*/ 947 h 1032"/>
              <a:gd name="T6" fmla="*/ 448 w 657"/>
              <a:gd name="T7" fmla="*/ 916 h 1032"/>
              <a:gd name="T8" fmla="*/ 198 w 657"/>
              <a:gd name="T9" fmla="*/ 833 h 1032"/>
              <a:gd name="T10" fmla="*/ 656 w 657"/>
              <a:gd name="T11" fmla="*/ 333 h 1032"/>
              <a:gd name="T12" fmla="*/ 562 w 657"/>
              <a:gd name="T13" fmla="*/ 562 h 1032"/>
              <a:gd name="T14" fmla="*/ 531 w 657"/>
              <a:gd name="T15" fmla="*/ 635 h 1032"/>
              <a:gd name="T16" fmla="*/ 500 w 657"/>
              <a:gd name="T17" fmla="*/ 708 h 1032"/>
              <a:gd name="T18" fmla="*/ 500 w 657"/>
              <a:gd name="T19" fmla="*/ 729 h 1032"/>
              <a:gd name="T20" fmla="*/ 166 w 657"/>
              <a:gd name="T21" fmla="*/ 791 h 1032"/>
              <a:gd name="T22" fmla="*/ 156 w 657"/>
              <a:gd name="T23" fmla="*/ 708 h 1032"/>
              <a:gd name="T24" fmla="*/ 135 w 657"/>
              <a:gd name="T25" fmla="*/ 635 h 1032"/>
              <a:gd name="T26" fmla="*/ 93 w 657"/>
              <a:gd name="T27" fmla="*/ 552 h 1032"/>
              <a:gd name="T28" fmla="*/ 0 w 657"/>
              <a:gd name="T29" fmla="*/ 333 h 1032"/>
              <a:gd name="T30" fmla="*/ 333 w 657"/>
              <a:gd name="T31" fmla="*/ 0 h 1032"/>
              <a:gd name="T32" fmla="*/ 656 w 657"/>
              <a:gd name="T33" fmla="*/ 333 h 1032"/>
              <a:gd name="T34" fmla="*/ 510 w 657"/>
              <a:gd name="T35" fmla="*/ 156 h 1032"/>
              <a:gd name="T36" fmla="*/ 156 w 657"/>
              <a:gd name="T37" fmla="*/ 156 h 1032"/>
              <a:gd name="T38" fmla="*/ 146 w 657"/>
              <a:gd name="T39" fmla="*/ 499 h 1032"/>
              <a:gd name="T40" fmla="*/ 166 w 657"/>
              <a:gd name="T41" fmla="*/ 541 h 1032"/>
              <a:gd name="T42" fmla="*/ 229 w 657"/>
              <a:gd name="T43" fmla="*/ 666 h 1032"/>
              <a:gd name="T44" fmla="*/ 427 w 657"/>
              <a:gd name="T45" fmla="*/ 718 h 1032"/>
              <a:gd name="T46" fmla="*/ 458 w 657"/>
              <a:gd name="T47" fmla="*/ 604 h 1032"/>
              <a:gd name="T48" fmla="*/ 510 w 657"/>
              <a:gd name="T49" fmla="*/ 520 h 1032"/>
              <a:gd name="T50" fmla="*/ 583 w 657"/>
              <a:gd name="T51" fmla="*/ 333 h 1032"/>
              <a:gd name="T52" fmla="*/ 354 w 657"/>
              <a:gd name="T53" fmla="*/ 354 h 1032"/>
              <a:gd name="T54" fmla="*/ 302 w 657"/>
              <a:gd name="T55" fmla="*/ 354 h 1032"/>
              <a:gd name="T56" fmla="*/ 239 w 657"/>
              <a:gd name="T57" fmla="*/ 354 h 1032"/>
              <a:gd name="T58" fmla="*/ 250 w 657"/>
              <a:gd name="T59" fmla="*/ 499 h 1032"/>
              <a:gd name="T60" fmla="*/ 302 w 657"/>
              <a:gd name="T61" fmla="*/ 499 h 1032"/>
              <a:gd name="T62" fmla="*/ 364 w 657"/>
              <a:gd name="T63" fmla="*/ 499 h 1032"/>
              <a:gd name="T64" fmla="*/ 416 w 657"/>
              <a:gd name="T65" fmla="*/ 499 h 1032"/>
              <a:gd name="T66" fmla="*/ 427 w 657"/>
              <a:gd name="T67" fmla="*/ 354 h 1032"/>
              <a:gd name="T68" fmla="*/ 385 w 657"/>
              <a:gd name="T69" fmla="*/ 416 h 10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57" h="1032">
                <a:moveTo>
                  <a:pt x="250" y="947"/>
                </a:moveTo>
                <a:cubicBezTo>
                  <a:pt x="406" y="947"/>
                  <a:pt x="406" y="947"/>
                  <a:pt x="406" y="947"/>
                </a:cubicBezTo>
                <a:cubicBezTo>
                  <a:pt x="406" y="968"/>
                  <a:pt x="396" y="989"/>
                  <a:pt x="385" y="1010"/>
                </a:cubicBezTo>
                <a:cubicBezTo>
                  <a:pt x="364" y="1020"/>
                  <a:pt x="354" y="1031"/>
                  <a:pt x="333" y="1031"/>
                </a:cubicBezTo>
                <a:cubicBezTo>
                  <a:pt x="312" y="1031"/>
                  <a:pt x="291" y="1020"/>
                  <a:pt x="281" y="1010"/>
                </a:cubicBezTo>
                <a:cubicBezTo>
                  <a:pt x="260" y="989"/>
                  <a:pt x="250" y="968"/>
                  <a:pt x="250" y="947"/>
                </a:cubicBezTo>
                <a:close/>
                <a:moveTo>
                  <a:pt x="208" y="916"/>
                </a:moveTo>
                <a:cubicBezTo>
                  <a:pt x="448" y="916"/>
                  <a:pt x="448" y="916"/>
                  <a:pt x="448" y="916"/>
                </a:cubicBezTo>
                <a:cubicBezTo>
                  <a:pt x="458" y="833"/>
                  <a:pt x="458" y="833"/>
                  <a:pt x="458" y="833"/>
                </a:cubicBezTo>
                <a:cubicBezTo>
                  <a:pt x="198" y="833"/>
                  <a:pt x="198" y="833"/>
                  <a:pt x="198" y="833"/>
                </a:cubicBezTo>
                <a:lnTo>
                  <a:pt x="208" y="916"/>
                </a:lnTo>
                <a:close/>
                <a:moveTo>
                  <a:pt x="656" y="333"/>
                </a:moveTo>
                <a:cubicBezTo>
                  <a:pt x="656" y="416"/>
                  <a:pt x="625" y="489"/>
                  <a:pt x="573" y="552"/>
                </a:cubicBezTo>
                <a:lnTo>
                  <a:pt x="562" y="562"/>
                </a:lnTo>
                <a:cubicBezTo>
                  <a:pt x="562" y="562"/>
                  <a:pt x="562" y="572"/>
                  <a:pt x="552" y="572"/>
                </a:cubicBezTo>
                <a:cubicBezTo>
                  <a:pt x="541" y="593"/>
                  <a:pt x="541" y="614"/>
                  <a:pt x="531" y="635"/>
                </a:cubicBezTo>
                <a:cubicBezTo>
                  <a:pt x="521" y="656"/>
                  <a:pt x="510" y="677"/>
                  <a:pt x="510" y="697"/>
                </a:cubicBezTo>
                <a:cubicBezTo>
                  <a:pt x="500" y="697"/>
                  <a:pt x="500" y="697"/>
                  <a:pt x="500" y="708"/>
                </a:cubicBezTo>
                <a:lnTo>
                  <a:pt x="500" y="718"/>
                </a:lnTo>
                <a:cubicBezTo>
                  <a:pt x="500" y="729"/>
                  <a:pt x="500" y="729"/>
                  <a:pt x="500" y="729"/>
                </a:cubicBezTo>
                <a:cubicBezTo>
                  <a:pt x="500" y="791"/>
                  <a:pt x="500" y="791"/>
                  <a:pt x="500" y="791"/>
                </a:cubicBezTo>
                <a:cubicBezTo>
                  <a:pt x="166" y="791"/>
                  <a:pt x="166" y="791"/>
                  <a:pt x="166" y="791"/>
                </a:cubicBezTo>
                <a:cubicBezTo>
                  <a:pt x="166" y="729"/>
                  <a:pt x="166" y="729"/>
                  <a:pt x="166" y="729"/>
                </a:cubicBezTo>
                <a:cubicBezTo>
                  <a:pt x="166" y="718"/>
                  <a:pt x="156" y="718"/>
                  <a:pt x="156" y="708"/>
                </a:cubicBezTo>
                <a:lnTo>
                  <a:pt x="156" y="697"/>
                </a:lnTo>
                <a:cubicBezTo>
                  <a:pt x="146" y="677"/>
                  <a:pt x="146" y="656"/>
                  <a:pt x="135" y="635"/>
                </a:cubicBezTo>
                <a:cubicBezTo>
                  <a:pt x="125" y="614"/>
                  <a:pt x="114" y="593"/>
                  <a:pt x="104" y="572"/>
                </a:cubicBezTo>
                <a:cubicBezTo>
                  <a:pt x="93" y="562"/>
                  <a:pt x="93" y="562"/>
                  <a:pt x="93" y="552"/>
                </a:cubicBezTo>
                <a:lnTo>
                  <a:pt x="83" y="552"/>
                </a:lnTo>
                <a:cubicBezTo>
                  <a:pt x="31" y="489"/>
                  <a:pt x="0" y="416"/>
                  <a:pt x="0" y="333"/>
                </a:cubicBezTo>
                <a:cubicBezTo>
                  <a:pt x="0" y="239"/>
                  <a:pt x="31" y="166"/>
                  <a:pt x="104" y="104"/>
                </a:cubicBezTo>
                <a:cubicBezTo>
                  <a:pt x="166" y="31"/>
                  <a:pt x="239" y="0"/>
                  <a:pt x="333" y="0"/>
                </a:cubicBezTo>
                <a:cubicBezTo>
                  <a:pt x="416" y="0"/>
                  <a:pt x="500" y="31"/>
                  <a:pt x="562" y="104"/>
                </a:cubicBezTo>
                <a:cubicBezTo>
                  <a:pt x="625" y="166"/>
                  <a:pt x="656" y="239"/>
                  <a:pt x="656" y="333"/>
                </a:cubicBezTo>
                <a:close/>
                <a:moveTo>
                  <a:pt x="583" y="333"/>
                </a:moveTo>
                <a:cubicBezTo>
                  <a:pt x="583" y="260"/>
                  <a:pt x="562" y="198"/>
                  <a:pt x="510" y="156"/>
                </a:cubicBezTo>
                <a:cubicBezTo>
                  <a:pt x="458" y="104"/>
                  <a:pt x="396" y="83"/>
                  <a:pt x="333" y="83"/>
                </a:cubicBezTo>
                <a:cubicBezTo>
                  <a:pt x="260" y="83"/>
                  <a:pt x="198" y="104"/>
                  <a:pt x="156" y="156"/>
                </a:cubicBezTo>
                <a:cubicBezTo>
                  <a:pt x="104" y="198"/>
                  <a:pt x="73" y="260"/>
                  <a:pt x="73" y="333"/>
                </a:cubicBezTo>
                <a:cubicBezTo>
                  <a:pt x="73" y="396"/>
                  <a:pt x="93" y="448"/>
                  <a:pt x="146" y="499"/>
                </a:cubicBezTo>
                <a:cubicBezTo>
                  <a:pt x="146" y="499"/>
                  <a:pt x="146" y="510"/>
                  <a:pt x="156" y="510"/>
                </a:cubicBezTo>
                <a:cubicBezTo>
                  <a:pt x="156" y="520"/>
                  <a:pt x="166" y="531"/>
                  <a:pt x="166" y="541"/>
                </a:cubicBezTo>
                <a:cubicBezTo>
                  <a:pt x="177" y="562"/>
                  <a:pt x="187" y="583"/>
                  <a:pt x="198" y="604"/>
                </a:cubicBezTo>
                <a:cubicBezTo>
                  <a:pt x="208" y="624"/>
                  <a:pt x="218" y="645"/>
                  <a:pt x="229" y="666"/>
                </a:cubicBezTo>
                <a:cubicBezTo>
                  <a:pt x="229" y="697"/>
                  <a:pt x="239" y="708"/>
                  <a:pt x="239" y="718"/>
                </a:cubicBezTo>
                <a:cubicBezTo>
                  <a:pt x="427" y="718"/>
                  <a:pt x="427" y="718"/>
                  <a:pt x="427" y="718"/>
                </a:cubicBezTo>
                <a:cubicBezTo>
                  <a:pt x="427" y="708"/>
                  <a:pt x="427" y="697"/>
                  <a:pt x="437" y="666"/>
                </a:cubicBezTo>
                <a:cubicBezTo>
                  <a:pt x="437" y="645"/>
                  <a:pt x="448" y="624"/>
                  <a:pt x="458" y="604"/>
                </a:cubicBezTo>
                <a:cubicBezTo>
                  <a:pt x="468" y="583"/>
                  <a:pt x="479" y="562"/>
                  <a:pt x="489" y="541"/>
                </a:cubicBezTo>
                <a:cubicBezTo>
                  <a:pt x="489" y="531"/>
                  <a:pt x="500" y="520"/>
                  <a:pt x="510" y="520"/>
                </a:cubicBezTo>
                <a:cubicBezTo>
                  <a:pt x="510" y="510"/>
                  <a:pt x="510" y="499"/>
                  <a:pt x="521" y="499"/>
                </a:cubicBezTo>
                <a:cubicBezTo>
                  <a:pt x="562" y="448"/>
                  <a:pt x="583" y="396"/>
                  <a:pt x="583" y="333"/>
                </a:cubicBezTo>
                <a:close/>
                <a:moveTo>
                  <a:pt x="385" y="416"/>
                </a:moveTo>
                <a:cubicBezTo>
                  <a:pt x="354" y="354"/>
                  <a:pt x="354" y="354"/>
                  <a:pt x="354" y="354"/>
                </a:cubicBezTo>
                <a:cubicBezTo>
                  <a:pt x="333" y="302"/>
                  <a:pt x="333" y="302"/>
                  <a:pt x="333" y="302"/>
                </a:cubicBezTo>
                <a:cubicBezTo>
                  <a:pt x="302" y="354"/>
                  <a:pt x="302" y="354"/>
                  <a:pt x="302" y="354"/>
                </a:cubicBezTo>
                <a:cubicBezTo>
                  <a:pt x="271" y="416"/>
                  <a:pt x="271" y="416"/>
                  <a:pt x="271" y="416"/>
                </a:cubicBezTo>
                <a:cubicBezTo>
                  <a:pt x="239" y="354"/>
                  <a:pt x="239" y="354"/>
                  <a:pt x="239" y="354"/>
                </a:cubicBezTo>
                <a:cubicBezTo>
                  <a:pt x="187" y="385"/>
                  <a:pt x="187" y="385"/>
                  <a:pt x="187" y="385"/>
                </a:cubicBezTo>
                <a:cubicBezTo>
                  <a:pt x="250" y="499"/>
                  <a:pt x="250" y="499"/>
                  <a:pt x="250" y="499"/>
                </a:cubicBezTo>
                <a:cubicBezTo>
                  <a:pt x="271" y="552"/>
                  <a:pt x="271" y="552"/>
                  <a:pt x="271" y="552"/>
                </a:cubicBezTo>
                <a:cubicBezTo>
                  <a:pt x="302" y="499"/>
                  <a:pt x="302" y="499"/>
                  <a:pt x="302" y="499"/>
                </a:cubicBezTo>
                <a:cubicBezTo>
                  <a:pt x="333" y="437"/>
                  <a:pt x="333" y="437"/>
                  <a:pt x="333" y="437"/>
                </a:cubicBezTo>
                <a:cubicBezTo>
                  <a:pt x="364" y="499"/>
                  <a:pt x="364" y="499"/>
                  <a:pt x="364" y="499"/>
                </a:cubicBezTo>
                <a:cubicBezTo>
                  <a:pt x="385" y="552"/>
                  <a:pt x="385" y="552"/>
                  <a:pt x="385" y="552"/>
                </a:cubicBezTo>
                <a:cubicBezTo>
                  <a:pt x="416" y="499"/>
                  <a:pt x="416" y="499"/>
                  <a:pt x="416" y="499"/>
                </a:cubicBezTo>
                <a:cubicBezTo>
                  <a:pt x="479" y="385"/>
                  <a:pt x="479" y="385"/>
                  <a:pt x="479" y="385"/>
                </a:cubicBezTo>
                <a:cubicBezTo>
                  <a:pt x="427" y="354"/>
                  <a:pt x="427" y="354"/>
                  <a:pt x="427" y="354"/>
                </a:cubicBezTo>
                <a:lnTo>
                  <a:pt x="385" y="416"/>
                </a:lnTo>
                <a:close/>
                <a:moveTo>
                  <a:pt x="385" y="416"/>
                </a:moveTo>
                <a:lnTo>
                  <a:pt x="385" y="416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/>
        </p:spPr>
        <p:txBody>
          <a:bodyPr wrap="none" lIns="182843" tIns="91422" rIns="182843" bIns="91422" anchor="ctr"/>
          <a:lstStyle/>
          <a:p>
            <a:pPr>
              <a:defRPr/>
            </a:pPr>
            <a:endParaRPr lang="en-US" sz="2400" dirty="0">
              <a:ea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538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5" grpId="0" animBg="1"/>
      <p:bldP spid="26" grpId="0"/>
      <p:bldP spid="27" grpId="0"/>
      <p:bldP spid="28" grpId="0"/>
      <p:bldP spid="29" grpId="0"/>
      <p:bldP spid="30" grpId="0"/>
      <p:bldP spid="31" grpId="0"/>
      <p:bldP spid="34" grpId="0" animBg="1"/>
      <p:bldP spid="3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1457909" y="2231084"/>
            <a:ext cx="3973295" cy="3480122"/>
            <a:chOff x="3645431" y="2925763"/>
            <a:chExt cx="1355725" cy="1187450"/>
          </a:xfrm>
        </p:grpSpPr>
        <p:sp>
          <p:nvSpPr>
            <p:cNvPr id="4" name="Freeform 156"/>
            <p:cNvSpPr>
              <a:spLocks/>
            </p:cNvSpPr>
            <p:nvPr/>
          </p:nvSpPr>
          <p:spPr bwMode="auto">
            <a:xfrm>
              <a:off x="4137556" y="3814763"/>
              <a:ext cx="373063" cy="238125"/>
            </a:xfrm>
            <a:custGeom>
              <a:avLst/>
              <a:gdLst>
                <a:gd name="T0" fmla="*/ 71 w 470"/>
                <a:gd name="T1" fmla="*/ 0 h 300"/>
                <a:gd name="T2" fmla="*/ 400 w 470"/>
                <a:gd name="T3" fmla="*/ 0 h 300"/>
                <a:gd name="T4" fmla="*/ 422 w 470"/>
                <a:gd name="T5" fmla="*/ 3 h 300"/>
                <a:gd name="T6" fmla="*/ 441 w 470"/>
                <a:gd name="T7" fmla="*/ 15 h 300"/>
                <a:gd name="T8" fmla="*/ 457 w 470"/>
                <a:gd name="T9" fmla="*/ 34 h 300"/>
                <a:gd name="T10" fmla="*/ 465 w 470"/>
                <a:gd name="T11" fmla="*/ 58 h 300"/>
                <a:gd name="T12" fmla="*/ 470 w 470"/>
                <a:gd name="T13" fmla="*/ 84 h 300"/>
                <a:gd name="T14" fmla="*/ 470 w 470"/>
                <a:gd name="T15" fmla="*/ 216 h 300"/>
                <a:gd name="T16" fmla="*/ 465 w 470"/>
                <a:gd name="T17" fmla="*/ 242 h 300"/>
                <a:gd name="T18" fmla="*/ 457 w 470"/>
                <a:gd name="T19" fmla="*/ 266 h 300"/>
                <a:gd name="T20" fmla="*/ 441 w 470"/>
                <a:gd name="T21" fmla="*/ 285 h 300"/>
                <a:gd name="T22" fmla="*/ 422 w 470"/>
                <a:gd name="T23" fmla="*/ 297 h 300"/>
                <a:gd name="T24" fmla="*/ 400 w 470"/>
                <a:gd name="T25" fmla="*/ 300 h 300"/>
                <a:gd name="T26" fmla="*/ 71 w 470"/>
                <a:gd name="T27" fmla="*/ 300 h 300"/>
                <a:gd name="T28" fmla="*/ 49 w 470"/>
                <a:gd name="T29" fmla="*/ 297 h 300"/>
                <a:gd name="T30" fmla="*/ 30 w 470"/>
                <a:gd name="T31" fmla="*/ 285 h 300"/>
                <a:gd name="T32" fmla="*/ 14 w 470"/>
                <a:gd name="T33" fmla="*/ 266 h 300"/>
                <a:gd name="T34" fmla="*/ 6 w 470"/>
                <a:gd name="T35" fmla="*/ 242 h 300"/>
                <a:gd name="T36" fmla="*/ 0 w 470"/>
                <a:gd name="T37" fmla="*/ 216 h 300"/>
                <a:gd name="T38" fmla="*/ 0 w 470"/>
                <a:gd name="T39" fmla="*/ 84 h 300"/>
                <a:gd name="T40" fmla="*/ 6 w 470"/>
                <a:gd name="T41" fmla="*/ 58 h 300"/>
                <a:gd name="T42" fmla="*/ 14 w 470"/>
                <a:gd name="T43" fmla="*/ 34 h 300"/>
                <a:gd name="T44" fmla="*/ 30 w 470"/>
                <a:gd name="T45" fmla="*/ 15 h 300"/>
                <a:gd name="T46" fmla="*/ 49 w 470"/>
                <a:gd name="T47" fmla="*/ 3 h 300"/>
                <a:gd name="T48" fmla="*/ 71 w 470"/>
                <a:gd name="T49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70" h="300">
                  <a:moveTo>
                    <a:pt x="71" y="0"/>
                  </a:moveTo>
                  <a:lnTo>
                    <a:pt x="400" y="0"/>
                  </a:lnTo>
                  <a:lnTo>
                    <a:pt x="422" y="3"/>
                  </a:lnTo>
                  <a:lnTo>
                    <a:pt x="441" y="15"/>
                  </a:lnTo>
                  <a:lnTo>
                    <a:pt x="457" y="34"/>
                  </a:lnTo>
                  <a:lnTo>
                    <a:pt x="465" y="58"/>
                  </a:lnTo>
                  <a:lnTo>
                    <a:pt x="470" y="84"/>
                  </a:lnTo>
                  <a:lnTo>
                    <a:pt x="470" y="216"/>
                  </a:lnTo>
                  <a:lnTo>
                    <a:pt x="465" y="242"/>
                  </a:lnTo>
                  <a:lnTo>
                    <a:pt x="457" y="266"/>
                  </a:lnTo>
                  <a:lnTo>
                    <a:pt x="441" y="285"/>
                  </a:lnTo>
                  <a:lnTo>
                    <a:pt x="422" y="297"/>
                  </a:lnTo>
                  <a:lnTo>
                    <a:pt x="400" y="300"/>
                  </a:lnTo>
                  <a:lnTo>
                    <a:pt x="71" y="300"/>
                  </a:lnTo>
                  <a:lnTo>
                    <a:pt x="49" y="297"/>
                  </a:lnTo>
                  <a:lnTo>
                    <a:pt x="30" y="285"/>
                  </a:lnTo>
                  <a:lnTo>
                    <a:pt x="14" y="266"/>
                  </a:lnTo>
                  <a:lnTo>
                    <a:pt x="6" y="242"/>
                  </a:lnTo>
                  <a:lnTo>
                    <a:pt x="0" y="216"/>
                  </a:lnTo>
                  <a:lnTo>
                    <a:pt x="0" y="84"/>
                  </a:lnTo>
                  <a:lnTo>
                    <a:pt x="6" y="58"/>
                  </a:lnTo>
                  <a:lnTo>
                    <a:pt x="14" y="34"/>
                  </a:lnTo>
                  <a:lnTo>
                    <a:pt x="30" y="15"/>
                  </a:lnTo>
                  <a:lnTo>
                    <a:pt x="49" y="3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solidFill>
                <a:schemeClr val="tx2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157"/>
            <p:cNvSpPr>
              <a:spLocks/>
            </p:cNvSpPr>
            <p:nvPr/>
          </p:nvSpPr>
          <p:spPr bwMode="auto">
            <a:xfrm>
              <a:off x="3656543" y="2925763"/>
              <a:ext cx="1335088" cy="944563"/>
            </a:xfrm>
            <a:custGeom>
              <a:avLst/>
              <a:gdLst>
                <a:gd name="T0" fmla="*/ 85 w 1683"/>
                <a:gd name="T1" fmla="*/ 0 h 1191"/>
                <a:gd name="T2" fmla="*/ 1598 w 1683"/>
                <a:gd name="T3" fmla="*/ 0 h 1191"/>
                <a:gd name="T4" fmla="*/ 1626 w 1683"/>
                <a:gd name="T5" fmla="*/ 4 h 1191"/>
                <a:gd name="T6" fmla="*/ 1648 w 1683"/>
                <a:gd name="T7" fmla="*/ 16 h 1191"/>
                <a:gd name="T8" fmla="*/ 1667 w 1683"/>
                <a:gd name="T9" fmla="*/ 35 h 1191"/>
                <a:gd name="T10" fmla="*/ 1679 w 1683"/>
                <a:gd name="T11" fmla="*/ 59 h 1191"/>
                <a:gd name="T12" fmla="*/ 1683 w 1683"/>
                <a:gd name="T13" fmla="*/ 85 h 1191"/>
                <a:gd name="T14" fmla="*/ 1683 w 1683"/>
                <a:gd name="T15" fmla="*/ 1104 h 1191"/>
                <a:gd name="T16" fmla="*/ 1679 w 1683"/>
                <a:gd name="T17" fmla="*/ 1132 h 1191"/>
                <a:gd name="T18" fmla="*/ 1667 w 1683"/>
                <a:gd name="T19" fmla="*/ 1154 h 1191"/>
                <a:gd name="T20" fmla="*/ 1648 w 1683"/>
                <a:gd name="T21" fmla="*/ 1173 h 1191"/>
                <a:gd name="T22" fmla="*/ 1626 w 1683"/>
                <a:gd name="T23" fmla="*/ 1185 h 1191"/>
                <a:gd name="T24" fmla="*/ 1598 w 1683"/>
                <a:gd name="T25" fmla="*/ 1191 h 1191"/>
                <a:gd name="T26" fmla="*/ 85 w 1683"/>
                <a:gd name="T27" fmla="*/ 1191 h 1191"/>
                <a:gd name="T28" fmla="*/ 57 w 1683"/>
                <a:gd name="T29" fmla="*/ 1185 h 1191"/>
                <a:gd name="T30" fmla="*/ 35 w 1683"/>
                <a:gd name="T31" fmla="*/ 1173 h 1191"/>
                <a:gd name="T32" fmla="*/ 16 w 1683"/>
                <a:gd name="T33" fmla="*/ 1154 h 1191"/>
                <a:gd name="T34" fmla="*/ 4 w 1683"/>
                <a:gd name="T35" fmla="*/ 1132 h 1191"/>
                <a:gd name="T36" fmla="*/ 0 w 1683"/>
                <a:gd name="T37" fmla="*/ 1104 h 1191"/>
                <a:gd name="T38" fmla="*/ 0 w 1683"/>
                <a:gd name="T39" fmla="*/ 85 h 1191"/>
                <a:gd name="T40" fmla="*/ 4 w 1683"/>
                <a:gd name="T41" fmla="*/ 59 h 1191"/>
                <a:gd name="T42" fmla="*/ 16 w 1683"/>
                <a:gd name="T43" fmla="*/ 35 h 1191"/>
                <a:gd name="T44" fmla="*/ 35 w 1683"/>
                <a:gd name="T45" fmla="*/ 16 h 1191"/>
                <a:gd name="T46" fmla="*/ 57 w 1683"/>
                <a:gd name="T47" fmla="*/ 4 h 1191"/>
                <a:gd name="T48" fmla="*/ 85 w 1683"/>
                <a:gd name="T49" fmla="*/ 0 h 1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83" h="1191">
                  <a:moveTo>
                    <a:pt x="85" y="0"/>
                  </a:moveTo>
                  <a:lnTo>
                    <a:pt x="1598" y="0"/>
                  </a:lnTo>
                  <a:lnTo>
                    <a:pt x="1626" y="4"/>
                  </a:lnTo>
                  <a:lnTo>
                    <a:pt x="1648" y="16"/>
                  </a:lnTo>
                  <a:lnTo>
                    <a:pt x="1667" y="35"/>
                  </a:lnTo>
                  <a:lnTo>
                    <a:pt x="1679" y="59"/>
                  </a:lnTo>
                  <a:lnTo>
                    <a:pt x="1683" y="85"/>
                  </a:lnTo>
                  <a:lnTo>
                    <a:pt x="1683" y="1104"/>
                  </a:lnTo>
                  <a:lnTo>
                    <a:pt x="1679" y="1132"/>
                  </a:lnTo>
                  <a:lnTo>
                    <a:pt x="1667" y="1154"/>
                  </a:lnTo>
                  <a:lnTo>
                    <a:pt x="1648" y="1173"/>
                  </a:lnTo>
                  <a:lnTo>
                    <a:pt x="1626" y="1185"/>
                  </a:lnTo>
                  <a:lnTo>
                    <a:pt x="1598" y="1191"/>
                  </a:lnTo>
                  <a:lnTo>
                    <a:pt x="85" y="1191"/>
                  </a:lnTo>
                  <a:lnTo>
                    <a:pt x="57" y="1185"/>
                  </a:lnTo>
                  <a:lnTo>
                    <a:pt x="35" y="1173"/>
                  </a:lnTo>
                  <a:lnTo>
                    <a:pt x="16" y="1154"/>
                  </a:lnTo>
                  <a:lnTo>
                    <a:pt x="4" y="1132"/>
                  </a:lnTo>
                  <a:lnTo>
                    <a:pt x="0" y="1104"/>
                  </a:lnTo>
                  <a:lnTo>
                    <a:pt x="0" y="85"/>
                  </a:lnTo>
                  <a:lnTo>
                    <a:pt x="4" y="59"/>
                  </a:lnTo>
                  <a:lnTo>
                    <a:pt x="16" y="35"/>
                  </a:lnTo>
                  <a:lnTo>
                    <a:pt x="35" y="16"/>
                  </a:lnTo>
                  <a:lnTo>
                    <a:pt x="57" y="4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solidFill>
                <a:schemeClr val="tx2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158"/>
            <p:cNvSpPr>
              <a:spLocks/>
            </p:cNvSpPr>
            <p:nvPr/>
          </p:nvSpPr>
          <p:spPr bwMode="auto">
            <a:xfrm>
              <a:off x="3961343" y="3994150"/>
              <a:ext cx="723900" cy="119063"/>
            </a:xfrm>
            <a:custGeom>
              <a:avLst/>
              <a:gdLst>
                <a:gd name="T0" fmla="*/ 223 w 913"/>
                <a:gd name="T1" fmla="*/ 0 h 150"/>
                <a:gd name="T2" fmla="*/ 690 w 913"/>
                <a:gd name="T3" fmla="*/ 0 h 150"/>
                <a:gd name="T4" fmla="*/ 913 w 913"/>
                <a:gd name="T5" fmla="*/ 150 h 150"/>
                <a:gd name="T6" fmla="*/ 0 w 913"/>
                <a:gd name="T7" fmla="*/ 150 h 150"/>
                <a:gd name="T8" fmla="*/ 223 w 913"/>
                <a:gd name="T9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3" h="150">
                  <a:moveTo>
                    <a:pt x="223" y="0"/>
                  </a:moveTo>
                  <a:lnTo>
                    <a:pt x="690" y="0"/>
                  </a:lnTo>
                  <a:lnTo>
                    <a:pt x="913" y="150"/>
                  </a:lnTo>
                  <a:lnTo>
                    <a:pt x="0" y="150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solidFill>
                <a:schemeClr val="tx2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Rectangle 159"/>
            <p:cNvSpPr>
              <a:spLocks noChangeArrowheads="1"/>
            </p:cNvSpPr>
            <p:nvPr/>
          </p:nvSpPr>
          <p:spPr bwMode="auto">
            <a:xfrm>
              <a:off x="4188356" y="3805238"/>
              <a:ext cx="271463" cy="1905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60"/>
            <p:cNvSpPr>
              <a:spLocks/>
            </p:cNvSpPr>
            <p:nvPr/>
          </p:nvSpPr>
          <p:spPr bwMode="auto">
            <a:xfrm>
              <a:off x="3721631" y="3003550"/>
              <a:ext cx="1181100" cy="760413"/>
            </a:xfrm>
            <a:custGeom>
              <a:avLst/>
              <a:gdLst>
                <a:gd name="T0" fmla="*/ 76 w 1488"/>
                <a:gd name="T1" fmla="*/ 0 h 957"/>
                <a:gd name="T2" fmla="*/ 1441 w 1488"/>
                <a:gd name="T3" fmla="*/ 0 h 957"/>
                <a:gd name="T4" fmla="*/ 1465 w 1488"/>
                <a:gd name="T5" fmla="*/ 3 h 957"/>
                <a:gd name="T6" fmla="*/ 1488 w 1488"/>
                <a:gd name="T7" fmla="*/ 13 h 957"/>
                <a:gd name="T8" fmla="*/ 31 w 1488"/>
                <a:gd name="T9" fmla="*/ 957 h 957"/>
                <a:gd name="T10" fmla="*/ 16 w 1488"/>
                <a:gd name="T11" fmla="*/ 941 h 957"/>
                <a:gd name="T12" fmla="*/ 3 w 1488"/>
                <a:gd name="T13" fmla="*/ 922 h 957"/>
                <a:gd name="T14" fmla="*/ 0 w 1488"/>
                <a:gd name="T15" fmla="*/ 900 h 957"/>
                <a:gd name="T16" fmla="*/ 0 w 1488"/>
                <a:gd name="T17" fmla="*/ 69 h 957"/>
                <a:gd name="T18" fmla="*/ 3 w 1488"/>
                <a:gd name="T19" fmla="*/ 46 h 957"/>
                <a:gd name="T20" fmla="*/ 16 w 1488"/>
                <a:gd name="T21" fmla="*/ 27 h 957"/>
                <a:gd name="T22" fmla="*/ 31 w 1488"/>
                <a:gd name="T23" fmla="*/ 12 h 957"/>
                <a:gd name="T24" fmla="*/ 52 w 1488"/>
                <a:gd name="T25" fmla="*/ 3 h 957"/>
                <a:gd name="T26" fmla="*/ 76 w 1488"/>
                <a:gd name="T27" fmla="*/ 0 h 9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88" h="957">
                  <a:moveTo>
                    <a:pt x="76" y="0"/>
                  </a:moveTo>
                  <a:lnTo>
                    <a:pt x="1441" y="0"/>
                  </a:lnTo>
                  <a:lnTo>
                    <a:pt x="1465" y="3"/>
                  </a:lnTo>
                  <a:lnTo>
                    <a:pt x="1488" y="13"/>
                  </a:lnTo>
                  <a:lnTo>
                    <a:pt x="31" y="957"/>
                  </a:lnTo>
                  <a:lnTo>
                    <a:pt x="16" y="941"/>
                  </a:lnTo>
                  <a:lnTo>
                    <a:pt x="3" y="922"/>
                  </a:lnTo>
                  <a:lnTo>
                    <a:pt x="0" y="900"/>
                  </a:lnTo>
                  <a:lnTo>
                    <a:pt x="0" y="69"/>
                  </a:lnTo>
                  <a:lnTo>
                    <a:pt x="3" y="46"/>
                  </a:lnTo>
                  <a:lnTo>
                    <a:pt x="16" y="27"/>
                  </a:lnTo>
                  <a:lnTo>
                    <a:pt x="31" y="12"/>
                  </a:lnTo>
                  <a:lnTo>
                    <a:pt x="52" y="3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61"/>
            <p:cNvSpPr>
              <a:spLocks/>
            </p:cNvSpPr>
            <p:nvPr/>
          </p:nvSpPr>
          <p:spPr bwMode="auto">
            <a:xfrm>
              <a:off x="3747031" y="3014663"/>
              <a:ext cx="1177925" cy="760413"/>
            </a:xfrm>
            <a:custGeom>
              <a:avLst/>
              <a:gdLst>
                <a:gd name="T0" fmla="*/ 1457 w 1486"/>
                <a:gd name="T1" fmla="*/ 0 h 958"/>
                <a:gd name="T2" fmla="*/ 1472 w 1486"/>
                <a:gd name="T3" fmla="*/ 16 h 958"/>
                <a:gd name="T4" fmla="*/ 1482 w 1486"/>
                <a:gd name="T5" fmla="*/ 35 h 958"/>
                <a:gd name="T6" fmla="*/ 1486 w 1486"/>
                <a:gd name="T7" fmla="*/ 56 h 958"/>
                <a:gd name="T8" fmla="*/ 1486 w 1486"/>
                <a:gd name="T9" fmla="*/ 887 h 958"/>
                <a:gd name="T10" fmla="*/ 1482 w 1486"/>
                <a:gd name="T11" fmla="*/ 909 h 958"/>
                <a:gd name="T12" fmla="*/ 1470 w 1486"/>
                <a:gd name="T13" fmla="*/ 928 h 958"/>
                <a:gd name="T14" fmla="*/ 1455 w 1486"/>
                <a:gd name="T15" fmla="*/ 944 h 958"/>
                <a:gd name="T16" fmla="*/ 1434 w 1486"/>
                <a:gd name="T17" fmla="*/ 954 h 958"/>
                <a:gd name="T18" fmla="*/ 1410 w 1486"/>
                <a:gd name="T19" fmla="*/ 958 h 958"/>
                <a:gd name="T20" fmla="*/ 45 w 1486"/>
                <a:gd name="T21" fmla="*/ 958 h 958"/>
                <a:gd name="T22" fmla="*/ 23 w 1486"/>
                <a:gd name="T23" fmla="*/ 954 h 958"/>
                <a:gd name="T24" fmla="*/ 0 w 1486"/>
                <a:gd name="T25" fmla="*/ 944 h 958"/>
                <a:gd name="T26" fmla="*/ 1457 w 1486"/>
                <a:gd name="T27" fmla="*/ 0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86" h="958">
                  <a:moveTo>
                    <a:pt x="1457" y="0"/>
                  </a:moveTo>
                  <a:lnTo>
                    <a:pt x="1472" y="16"/>
                  </a:lnTo>
                  <a:lnTo>
                    <a:pt x="1482" y="35"/>
                  </a:lnTo>
                  <a:lnTo>
                    <a:pt x="1486" y="56"/>
                  </a:lnTo>
                  <a:lnTo>
                    <a:pt x="1486" y="887"/>
                  </a:lnTo>
                  <a:lnTo>
                    <a:pt x="1482" y="909"/>
                  </a:lnTo>
                  <a:lnTo>
                    <a:pt x="1470" y="928"/>
                  </a:lnTo>
                  <a:lnTo>
                    <a:pt x="1455" y="944"/>
                  </a:lnTo>
                  <a:lnTo>
                    <a:pt x="1434" y="954"/>
                  </a:lnTo>
                  <a:lnTo>
                    <a:pt x="1410" y="958"/>
                  </a:lnTo>
                  <a:lnTo>
                    <a:pt x="45" y="958"/>
                  </a:lnTo>
                  <a:lnTo>
                    <a:pt x="23" y="954"/>
                  </a:lnTo>
                  <a:lnTo>
                    <a:pt x="0" y="944"/>
                  </a:lnTo>
                  <a:lnTo>
                    <a:pt x="1457" y="0"/>
                  </a:lnTo>
                  <a:close/>
                </a:path>
              </a:pathLst>
            </a:custGeom>
            <a:solidFill>
              <a:srgbClr val="EFF4F4"/>
            </a:solidFill>
            <a:ln w="0">
              <a:solidFill>
                <a:srgbClr val="EFF4F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62"/>
            <p:cNvSpPr>
              <a:spLocks/>
            </p:cNvSpPr>
            <p:nvPr/>
          </p:nvSpPr>
          <p:spPr bwMode="auto">
            <a:xfrm>
              <a:off x="3920068" y="3143250"/>
              <a:ext cx="806450" cy="573088"/>
            </a:xfrm>
            <a:custGeom>
              <a:avLst/>
              <a:gdLst>
                <a:gd name="T0" fmla="*/ 0 w 1015"/>
                <a:gd name="T1" fmla="*/ 0 h 722"/>
                <a:gd name="T2" fmla="*/ 1015 w 1015"/>
                <a:gd name="T3" fmla="*/ 0 h 722"/>
                <a:gd name="T4" fmla="*/ 1015 w 1015"/>
                <a:gd name="T5" fmla="*/ 702 h 722"/>
                <a:gd name="T6" fmla="*/ 1014 w 1015"/>
                <a:gd name="T7" fmla="*/ 707 h 722"/>
                <a:gd name="T8" fmla="*/ 1010 w 1015"/>
                <a:gd name="T9" fmla="*/ 714 h 722"/>
                <a:gd name="T10" fmla="*/ 1007 w 1015"/>
                <a:gd name="T11" fmla="*/ 717 h 722"/>
                <a:gd name="T12" fmla="*/ 1002 w 1015"/>
                <a:gd name="T13" fmla="*/ 721 h 722"/>
                <a:gd name="T14" fmla="*/ 995 w 1015"/>
                <a:gd name="T15" fmla="*/ 722 h 722"/>
                <a:gd name="T16" fmla="*/ 20 w 1015"/>
                <a:gd name="T17" fmla="*/ 722 h 722"/>
                <a:gd name="T18" fmla="*/ 13 w 1015"/>
                <a:gd name="T19" fmla="*/ 721 h 722"/>
                <a:gd name="T20" fmla="*/ 8 w 1015"/>
                <a:gd name="T21" fmla="*/ 717 h 722"/>
                <a:gd name="T22" fmla="*/ 5 w 1015"/>
                <a:gd name="T23" fmla="*/ 714 h 722"/>
                <a:gd name="T24" fmla="*/ 1 w 1015"/>
                <a:gd name="T25" fmla="*/ 707 h 722"/>
                <a:gd name="T26" fmla="*/ 0 w 1015"/>
                <a:gd name="T27" fmla="*/ 702 h 722"/>
                <a:gd name="T28" fmla="*/ 0 w 1015"/>
                <a:gd name="T29" fmla="*/ 0 h 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15" h="722">
                  <a:moveTo>
                    <a:pt x="0" y="0"/>
                  </a:moveTo>
                  <a:lnTo>
                    <a:pt x="1015" y="0"/>
                  </a:lnTo>
                  <a:lnTo>
                    <a:pt x="1015" y="702"/>
                  </a:lnTo>
                  <a:lnTo>
                    <a:pt x="1014" y="707"/>
                  </a:lnTo>
                  <a:lnTo>
                    <a:pt x="1010" y="714"/>
                  </a:lnTo>
                  <a:lnTo>
                    <a:pt x="1007" y="717"/>
                  </a:lnTo>
                  <a:lnTo>
                    <a:pt x="1002" y="721"/>
                  </a:lnTo>
                  <a:lnTo>
                    <a:pt x="995" y="722"/>
                  </a:lnTo>
                  <a:lnTo>
                    <a:pt x="20" y="722"/>
                  </a:lnTo>
                  <a:lnTo>
                    <a:pt x="13" y="721"/>
                  </a:lnTo>
                  <a:lnTo>
                    <a:pt x="8" y="717"/>
                  </a:lnTo>
                  <a:lnTo>
                    <a:pt x="5" y="714"/>
                  </a:lnTo>
                  <a:lnTo>
                    <a:pt x="1" y="707"/>
                  </a:lnTo>
                  <a:lnTo>
                    <a:pt x="0" y="7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FCEA"/>
            </a:solidFill>
            <a:ln w="0">
              <a:solidFill>
                <a:srgbClr val="C8FCE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63"/>
            <p:cNvSpPr>
              <a:spLocks/>
            </p:cNvSpPr>
            <p:nvPr/>
          </p:nvSpPr>
          <p:spPr bwMode="auto">
            <a:xfrm>
              <a:off x="3920068" y="3051175"/>
              <a:ext cx="806450" cy="92075"/>
            </a:xfrm>
            <a:custGeom>
              <a:avLst/>
              <a:gdLst>
                <a:gd name="T0" fmla="*/ 20 w 1015"/>
                <a:gd name="T1" fmla="*/ 0 h 116"/>
                <a:gd name="T2" fmla="*/ 995 w 1015"/>
                <a:gd name="T3" fmla="*/ 0 h 116"/>
                <a:gd name="T4" fmla="*/ 1002 w 1015"/>
                <a:gd name="T5" fmla="*/ 2 h 116"/>
                <a:gd name="T6" fmla="*/ 1007 w 1015"/>
                <a:gd name="T7" fmla="*/ 4 h 116"/>
                <a:gd name="T8" fmla="*/ 1010 w 1015"/>
                <a:gd name="T9" fmla="*/ 9 h 116"/>
                <a:gd name="T10" fmla="*/ 1014 w 1015"/>
                <a:gd name="T11" fmla="*/ 14 h 116"/>
                <a:gd name="T12" fmla="*/ 1015 w 1015"/>
                <a:gd name="T13" fmla="*/ 21 h 116"/>
                <a:gd name="T14" fmla="*/ 1015 w 1015"/>
                <a:gd name="T15" fmla="*/ 116 h 116"/>
                <a:gd name="T16" fmla="*/ 0 w 1015"/>
                <a:gd name="T17" fmla="*/ 116 h 116"/>
                <a:gd name="T18" fmla="*/ 0 w 1015"/>
                <a:gd name="T19" fmla="*/ 21 h 116"/>
                <a:gd name="T20" fmla="*/ 1 w 1015"/>
                <a:gd name="T21" fmla="*/ 14 h 116"/>
                <a:gd name="T22" fmla="*/ 5 w 1015"/>
                <a:gd name="T23" fmla="*/ 9 h 116"/>
                <a:gd name="T24" fmla="*/ 8 w 1015"/>
                <a:gd name="T25" fmla="*/ 4 h 116"/>
                <a:gd name="T26" fmla="*/ 13 w 1015"/>
                <a:gd name="T27" fmla="*/ 2 h 116"/>
                <a:gd name="T28" fmla="*/ 20 w 1015"/>
                <a:gd name="T29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15" h="116">
                  <a:moveTo>
                    <a:pt x="20" y="0"/>
                  </a:moveTo>
                  <a:lnTo>
                    <a:pt x="995" y="0"/>
                  </a:lnTo>
                  <a:lnTo>
                    <a:pt x="1002" y="2"/>
                  </a:lnTo>
                  <a:lnTo>
                    <a:pt x="1007" y="4"/>
                  </a:lnTo>
                  <a:lnTo>
                    <a:pt x="1010" y="9"/>
                  </a:lnTo>
                  <a:lnTo>
                    <a:pt x="1014" y="14"/>
                  </a:lnTo>
                  <a:lnTo>
                    <a:pt x="1015" y="21"/>
                  </a:lnTo>
                  <a:lnTo>
                    <a:pt x="1015" y="116"/>
                  </a:lnTo>
                  <a:lnTo>
                    <a:pt x="0" y="116"/>
                  </a:lnTo>
                  <a:lnTo>
                    <a:pt x="0" y="21"/>
                  </a:lnTo>
                  <a:lnTo>
                    <a:pt x="1" y="14"/>
                  </a:lnTo>
                  <a:lnTo>
                    <a:pt x="5" y="9"/>
                  </a:lnTo>
                  <a:lnTo>
                    <a:pt x="8" y="4"/>
                  </a:lnTo>
                  <a:lnTo>
                    <a:pt x="13" y="2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B0EBE1"/>
            </a:solidFill>
            <a:ln w="0">
              <a:solidFill>
                <a:srgbClr val="B0EBE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Rectangle 164"/>
            <p:cNvSpPr>
              <a:spLocks noChangeArrowheads="1"/>
            </p:cNvSpPr>
            <p:nvPr/>
          </p:nvSpPr>
          <p:spPr bwMode="auto">
            <a:xfrm>
              <a:off x="4672543" y="3070225"/>
              <a:ext cx="22225" cy="23813"/>
            </a:xfrm>
            <a:prstGeom prst="rect">
              <a:avLst/>
            </a:prstGeom>
            <a:solidFill>
              <a:srgbClr val="F6F9F9"/>
            </a:solidFill>
            <a:ln w="0">
              <a:solidFill>
                <a:srgbClr val="F6F9F9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65"/>
            <p:cNvSpPr>
              <a:spLocks/>
            </p:cNvSpPr>
            <p:nvPr/>
          </p:nvSpPr>
          <p:spPr bwMode="auto">
            <a:xfrm>
              <a:off x="4674131" y="3073400"/>
              <a:ext cx="19050" cy="17463"/>
            </a:xfrm>
            <a:custGeom>
              <a:avLst/>
              <a:gdLst>
                <a:gd name="T0" fmla="*/ 3 w 22"/>
                <a:gd name="T1" fmla="*/ 0 h 22"/>
                <a:gd name="T2" fmla="*/ 10 w 22"/>
                <a:gd name="T3" fmla="*/ 7 h 22"/>
                <a:gd name="T4" fmla="*/ 19 w 22"/>
                <a:gd name="T5" fmla="*/ 0 h 22"/>
                <a:gd name="T6" fmla="*/ 22 w 22"/>
                <a:gd name="T7" fmla="*/ 5 h 22"/>
                <a:gd name="T8" fmla="*/ 15 w 22"/>
                <a:gd name="T9" fmla="*/ 12 h 22"/>
                <a:gd name="T10" fmla="*/ 22 w 22"/>
                <a:gd name="T11" fmla="*/ 19 h 22"/>
                <a:gd name="T12" fmla="*/ 17 w 22"/>
                <a:gd name="T13" fmla="*/ 22 h 22"/>
                <a:gd name="T14" fmla="*/ 10 w 22"/>
                <a:gd name="T15" fmla="*/ 17 h 22"/>
                <a:gd name="T16" fmla="*/ 5 w 22"/>
                <a:gd name="T17" fmla="*/ 22 h 22"/>
                <a:gd name="T18" fmla="*/ 0 w 22"/>
                <a:gd name="T19" fmla="*/ 19 h 22"/>
                <a:gd name="T20" fmla="*/ 7 w 22"/>
                <a:gd name="T21" fmla="*/ 12 h 22"/>
                <a:gd name="T22" fmla="*/ 0 w 22"/>
                <a:gd name="T23" fmla="*/ 5 h 22"/>
                <a:gd name="T24" fmla="*/ 3 w 22"/>
                <a:gd name="T2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22">
                  <a:moveTo>
                    <a:pt x="3" y="0"/>
                  </a:moveTo>
                  <a:lnTo>
                    <a:pt x="10" y="7"/>
                  </a:lnTo>
                  <a:lnTo>
                    <a:pt x="19" y="0"/>
                  </a:lnTo>
                  <a:lnTo>
                    <a:pt x="22" y="5"/>
                  </a:lnTo>
                  <a:lnTo>
                    <a:pt x="15" y="12"/>
                  </a:lnTo>
                  <a:lnTo>
                    <a:pt x="22" y="19"/>
                  </a:lnTo>
                  <a:lnTo>
                    <a:pt x="17" y="22"/>
                  </a:lnTo>
                  <a:lnTo>
                    <a:pt x="10" y="17"/>
                  </a:lnTo>
                  <a:lnTo>
                    <a:pt x="5" y="22"/>
                  </a:lnTo>
                  <a:lnTo>
                    <a:pt x="0" y="19"/>
                  </a:lnTo>
                  <a:lnTo>
                    <a:pt x="7" y="12"/>
                  </a:lnTo>
                  <a:lnTo>
                    <a:pt x="0" y="5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8FCEA"/>
            </a:solidFill>
            <a:ln w="0">
              <a:solidFill>
                <a:srgbClr val="C8FCE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Rectangle 166"/>
            <p:cNvSpPr>
              <a:spLocks noChangeArrowheads="1"/>
            </p:cNvSpPr>
            <p:nvPr/>
          </p:nvSpPr>
          <p:spPr bwMode="auto">
            <a:xfrm>
              <a:off x="4621743" y="3070225"/>
              <a:ext cx="23813" cy="23813"/>
            </a:xfrm>
            <a:prstGeom prst="rect">
              <a:avLst/>
            </a:prstGeom>
            <a:solidFill>
              <a:srgbClr val="F6F9F9"/>
            </a:solidFill>
            <a:ln w="0">
              <a:solidFill>
                <a:srgbClr val="F6F9F9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Rectangle 167"/>
            <p:cNvSpPr>
              <a:spLocks noChangeArrowheads="1"/>
            </p:cNvSpPr>
            <p:nvPr/>
          </p:nvSpPr>
          <p:spPr bwMode="auto">
            <a:xfrm>
              <a:off x="4624918" y="3079750"/>
              <a:ext cx="17463" cy="3175"/>
            </a:xfrm>
            <a:prstGeom prst="rect">
              <a:avLst/>
            </a:prstGeom>
            <a:solidFill>
              <a:srgbClr val="C8FCEA"/>
            </a:solidFill>
            <a:ln w="0">
              <a:solidFill>
                <a:srgbClr val="C8FCEA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Rectangle 168"/>
            <p:cNvSpPr>
              <a:spLocks noChangeArrowheads="1"/>
            </p:cNvSpPr>
            <p:nvPr/>
          </p:nvSpPr>
          <p:spPr bwMode="auto">
            <a:xfrm>
              <a:off x="3953406" y="3079750"/>
              <a:ext cx="177800" cy="23813"/>
            </a:xfrm>
            <a:prstGeom prst="rect">
              <a:avLst/>
            </a:prstGeom>
            <a:solidFill>
              <a:srgbClr val="C8FCEA"/>
            </a:solidFill>
            <a:ln w="0">
              <a:solidFill>
                <a:srgbClr val="C8FCEA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169"/>
            <p:cNvSpPr>
              <a:spLocks noChangeArrowheads="1"/>
            </p:cNvSpPr>
            <p:nvPr/>
          </p:nvSpPr>
          <p:spPr bwMode="auto">
            <a:xfrm>
              <a:off x="3961343" y="3294063"/>
              <a:ext cx="498475" cy="25400"/>
            </a:xfrm>
            <a:prstGeom prst="rect">
              <a:avLst/>
            </a:prstGeom>
            <a:solidFill>
              <a:srgbClr val="DAE3E0"/>
            </a:solidFill>
            <a:ln w="0">
              <a:solidFill>
                <a:srgbClr val="DAE3E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Rectangle 170"/>
            <p:cNvSpPr>
              <a:spLocks noChangeArrowheads="1"/>
            </p:cNvSpPr>
            <p:nvPr/>
          </p:nvSpPr>
          <p:spPr bwMode="auto">
            <a:xfrm>
              <a:off x="4482043" y="3294063"/>
              <a:ext cx="201613" cy="25400"/>
            </a:xfrm>
            <a:prstGeom prst="rect">
              <a:avLst/>
            </a:prstGeom>
            <a:solidFill>
              <a:srgbClr val="DAE3E0"/>
            </a:solidFill>
            <a:ln w="0">
              <a:solidFill>
                <a:srgbClr val="DAE3E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Rectangle 171"/>
            <p:cNvSpPr>
              <a:spLocks noChangeArrowheads="1"/>
            </p:cNvSpPr>
            <p:nvPr/>
          </p:nvSpPr>
          <p:spPr bwMode="auto">
            <a:xfrm>
              <a:off x="3961343" y="3336925"/>
              <a:ext cx="498475" cy="25400"/>
            </a:xfrm>
            <a:prstGeom prst="rect">
              <a:avLst/>
            </a:prstGeom>
            <a:solidFill>
              <a:srgbClr val="DAE3E0"/>
            </a:solidFill>
            <a:ln w="0">
              <a:solidFill>
                <a:srgbClr val="DAE3E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172"/>
            <p:cNvSpPr>
              <a:spLocks noChangeArrowheads="1"/>
            </p:cNvSpPr>
            <p:nvPr/>
          </p:nvSpPr>
          <p:spPr bwMode="auto">
            <a:xfrm>
              <a:off x="4482043" y="3336925"/>
              <a:ext cx="201613" cy="25400"/>
            </a:xfrm>
            <a:prstGeom prst="rect">
              <a:avLst/>
            </a:prstGeom>
            <a:solidFill>
              <a:srgbClr val="DAE3E0"/>
            </a:solidFill>
            <a:ln w="0">
              <a:solidFill>
                <a:srgbClr val="DAE3E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Rectangle 173"/>
            <p:cNvSpPr>
              <a:spLocks noChangeArrowheads="1"/>
            </p:cNvSpPr>
            <p:nvPr/>
          </p:nvSpPr>
          <p:spPr bwMode="auto">
            <a:xfrm>
              <a:off x="3961343" y="3379788"/>
              <a:ext cx="498475" cy="25400"/>
            </a:xfrm>
            <a:prstGeom prst="rect">
              <a:avLst/>
            </a:prstGeom>
            <a:solidFill>
              <a:srgbClr val="DAE3E0"/>
            </a:solidFill>
            <a:ln w="0">
              <a:solidFill>
                <a:srgbClr val="DAE3E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174"/>
            <p:cNvSpPr>
              <a:spLocks noChangeArrowheads="1"/>
            </p:cNvSpPr>
            <p:nvPr/>
          </p:nvSpPr>
          <p:spPr bwMode="auto">
            <a:xfrm>
              <a:off x="4482043" y="3379788"/>
              <a:ext cx="201613" cy="25400"/>
            </a:xfrm>
            <a:prstGeom prst="rect">
              <a:avLst/>
            </a:prstGeom>
            <a:solidFill>
              <a:srgbClr val="DAE3E0"/>
            </a:solidFill>
            <a:ln w="0">
              <a:solidFill>
                <a:srgbClr val="DAE3E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75"/>
            <p:cNvSpPr>
              <a:spLocks/>
            </p:cNvSpPr>
            <p:nvPr/>
          </p:nvSpPr>
          <p:spPr bwMode="auto">
            <a:xfrm>
              <a:off x="3961343" y="3433763"/>
              <a:ext cx="138113" cy="138113"/>
            </a:xfrm>
            <a:custGeom>
              <a:avLst/>
              <a:gdLst>
                <a:gd name="T0" fmla="*/ 0 w 175"/>
                <a:gd name="T1" fmla="*/ 0 h 175"/>
                <a:gd name="T2" fmla="*/ 175 w 175"/>
                <a:gd name="T3" fmla="*/ 0 h 175"/>
                <a:gd name="T4" fmla="*/ 175 w 175"/>
                <a:gd name="T5" fmla="*/ 175 h 175"/>
                <a:gd name="T6" fmla="*/ 0 w 175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5" h="175">
                  <a:moveTo>
                    <a:pt x="0" y="0"/>
                  </a:moveTo>
                  <a:lnTo>
                    <a:pt x="175" y="0"/>
                  </a:lnTo>
                  <a:lnTo>
                    <a:pt x="175" y="1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ECE3"/>
            </a:solidFill>
            <a:ln w="0">
              <a:solidFill>
                <a:srgbClr val="BAECE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76"/>
            <p:cNvSpPr>
              <a:spLocks/>
            </p:cNvSpPr>
            <p:nvPr/>
          </p:nvSpPr>
          <p:spPr bwMode="auto">
            <a:xfrm>
              <a:off x="3961343" y="3433763"/>
              <a:ext cx="138113" cy="138113"/>
            </a:xfrm>
            <a:custGeom>
              <a:avLst/>
              <a:gdLst>
                <a:gd name="T0" fmla="*/ 0 w 175"/>
                <a:gd name="T1" fmla="*/ 0 h 175"/>
                <a:gd name="T2" fmla="*/ 175 w 175"/>
                <a:gd name="T3" fmla="*/ 175 h 175"/>
                <a:gd name="T4" fmla="*/ 0 w 175"/>
                <a:gd name="T5" fmla="*/ 175 h 175"/>
                <a:gd name="T6" fmla="*/ 0 w 175"/>
                <a:gd name="T7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5" h="175">
                  <a:moveTo>
                    <a:pt x="0" y="0"/>
                  </a:moveTo>
                  <a:lnTo>
                    <a:pt x="175" y="175"/>
                  </a:lnTo>
                  <a:lnTo>
                    <a:pt x="0" y="1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2E8E0"/>
            </a:solidFill>
            <a:ln w="0">
              <a:solidFill>
                <a:srgbClr val="B2E8E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77"/>
            <p:cNvSpPr>
              <a:spLocks/>
            </p:cNvSpPr>
            <p:nvPr/>
          </p:nvSpPr>
          <p:spPr bwMode="auto">
            <a:xfrm>
              <a:off x="4351868" y="3435350"/>
              <a:ext cx="138113" cy="136525"/>
            </a:xfrm>
            <a:custGeom>
              <a:avLst/>
              <a:gdLst>
                <a:gd name="T0" fmla="*/ 0 w 172"/>
                <a:gd name="T1" fmla="*/ 0 h 173"/>
                <a:gd name="T2" fmla="*/ 172 w 172"/>
                <a:gd name="T3" fmla="*/ 173 h 173"/>
                <a:gd name="T4" fmla="*/ 0 w 172"/>
                <a:gd name="T5" fmla="*/ 173 h 173"/>
                <a:gd name="T6" fmla="*/ 0 w 172"/>
                <a:gd name="T7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2" h="173">
                  <a:moveTo>
                    <a:pt x="0" y="0"/>
                  </a:moveTo>
                  <a:lnTo>
                    <a:pt x="172" y="173"/>
                  </a:lnTo>
                  <a:lnTo>
                    <a:pt x="0" y="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7B0"/>
            </a:solidFill>
            <a:ln w="0">
              <a:solidFill>
                <a:srgbClr val="F4A7B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78"/>
            <p:cNvSpPr>
              <a:spLocks/>
            </p:cNvSpPr>
            <p:nvPr/>
          </p:nvSpPr>
          <p:spPr bwMode="auto">
            <a:xfrm>
              <a:off x="4351868" y="3433763"/>
              <a:ext cx="138113" cy="138113"/>
            </a:xfrm>
            <a:custGeom>
              <a:avLst/>
              <a:gdLst>
                <a:gd name="T0" fmla="*/ 0 w 172"/>
                <a:gd name="T1" fmla="*/ 0 h 175"/>
                <a:gd name="T2" fmla="*/ 172 w 172"/>
                <a:gd name="T3" fmla="*/ 0 h 175"/>
                <a:gd name="T4" fmla="*/ 172 w 172"/>
                <a:gd name="T5" fmla="*/ 175 h 175"/>
                <a:gd name="T6" fmla="*/ 172 w 172"/>
                <a:gd name="T7" fmla="*/ 175 h 175"/>
                <a:gd name="T8" fmla="*/ 0 w 172"/>
                <a:gd name="T9" fmla="*/ 2 h 175"/>
                <a:gd name="T10" fmla="*/ 0 w 172"/>
                <a:gd name="T11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2" h="175">
                  <a:moveTo>
                    <a:pt x="0" y="0"/>
                  </a:moveTo>
                  <a:lnTo>
                    <a:pt x="172" y="0"/>
                  </a:lnTo>
                  <a:lnTo>
                    <a:pt x="172" y="175"/>
                  </a:lnTo>
                  <a:lnTo>
                    <a:pt x="172" y="175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AFAD"/>
            </a:solidFill>
            <a:ln w="0">
              <a:solidFill>
                <a:srgbClr val="FEAFA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79"/>
            <p:cNvSpPr>
              <a:spLocks/>
            </p:cNvSpPr>
            <p:nvPr/>
          </p:nvSpPr>
          <p:spPr bwMode="auto">
            <a:xfrm>
              <a:off x="4547131" y="3433763"/>
              <a:ext cx="136525" cy="138113"/>
            </a:xfrm>
            <a:custGeom>
              <a:avLst/>
              <a:gdLst>
                <a:gd name="T0" fmla="*/ 0 w 173"/>
                <a:gd name="T1" fmla="*/ 0 h 175"/>
                <a:gd name="T2" fmla="*/ 173 w 173"/>
                <a:gd name="T3" fmla="*/ 0 h 175"/>
                <a:gd name="T4" fmla="*/ 173 w 173"/>
                <a:gd name="T5" fmla="*/ 175 h 175"/>
                <a:gd name="T6" fmla="*/ 173 w 173"/>
                <a:gd name="T7" fmla="*/ 175 h 175"/>
                <a:gd name="T8" fmla="*/ 0 w 173"/>
                <a:gd name="T9" fmla="*/ 2 h 175"/>
                <a:gd name="T10" fmla="*/ 0 w 173"/>
                <a:gd name="T11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3" h="175">
                  <a:moveTo>
                    <a:pt x="0" y="0"/>
                  </a:moveTo>
                  <a:lnTo>
                    <a:pt x="173" y="0"/>
                  </a:lnTo>
                  <a:lnTo>
                    <a:pt x="173" y="175"/>
                  </a:lnTo>
                  <a:lnTo>
                    <a:pt x="173" y="175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FAF4"/>
            </a:solidFill>
            <a:ln w="0">
              <a:solidFill>
                <a:srgbClr val="F6FAF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80"/>
            <p:cNvSpPr>
              <a:spLocks/>
            </p:cNvSpPr>
            <p:nvPr/>
          </p:nvSpPr>
          <p:spPr bwMode="auto">
            <a:xfrm>
              <a:off x="4547131" y="3435350"/>
              <a:ext cx="136525" cy="136525"/>
            </a:xfrm>
            <a:custGeom>
              <a:avLst/>
              <a:gdLst>
                <a:gd name="T0" fmla="*/ 0 w 173"/>
                <a:gd name="T1" fmla="*/ 0 h 173"/>
                <a:gd name="T2" fmla="*/ 173 w 173"/>
                <a:gd name="T3" fmla="*/ 173 h 173"/>
                <a:gd name="T4" fmla="*/ 0 w 173"/>
                <a:gd name="T5" fmla="*/ 173 h 173"/>
                <a:gd name="T6" fmla="*/ 0 w 173"/>
                <a:gd name="T7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3" h="173">
                  <a:moveTo>
                    <a:pt x="0" y="0"/>
                  </a:moveTo>
                  <a:lnTo>
                    <a:pt x="173" y="173"/>
                  </a:lnTo>
                  <a:lnTo>
                    <a:pt x="0" y="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EEA"/>
            </a:solidFill>
            <a:ln w="0">
              <a:solidFill>
                <a:srgbClr val="E7EEE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Rectangle 181"/>
            <p:cNvSpPr>
              <a:spLocks noChangeArrowheads="1"/>
            </p:cNvSpPr>
            <p:nvPr/>
          </p:nvSpPr>
          <p:spPr bwMode="auto">
            <a:xfrm>
              <a:off x="3962931" y="3598863"/>
              <a:ext cx="203200" cy="23813"/>
            </a:xfrm>
            <a:prstGeom prst="rect">
              <a:avLst/>
            </a:prstGeom>
            <a:solidFill>
              <a:srgbClr val="DAE3E0"/>
            </a:solidFill>
            <a:ln w="0">
              <a:solidFill>
                <a:srgbClr val="DAE3E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Rectangle 182"/>
            <p:cNvSpPr>
              <a:spLocks noChangeArrowheads="1"/>
            </p:cNvSpPr>
            <p:nvPr/>
          </p:nvSpPr>
          <p:spPr bwMode="auto">
            <a:xfrm>
              <a:off x="4483631" y="3598863"/>
              <a:ext cx="201613" cy="23813"/>
            </a:xfrm>
            <a:prstGeom prst="rect">
              <a:avLst/>
            </a:prstGeom>
            <a:solidFill>
              <a:srgbClr val="DAE3E0"/>
            </a:solidFill>
            <a:ln w="0">
              <a:solidFill>
                <a:srgbClr val="DAE3E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Rectangle 183"/>
            <p:cNvSpPr>
              <a:spLocks noChangeArrowheads="1"/>
            </p:cNvSpPr>
            <p:nvPr/>
          </p:nvSpPr>
          <p:spPr bwMode="auto">
            <a:xfrm>
              <a:off x="3962931" y="3641725"/>
              <a:ext cx="203200" cy="23813"/>
            </a:xfrm>
            <a:prstGeom prst="rect">
              <a:avLst/>
            </a:prstGeom>
            <a:solidFill>
              <a:srgbClr val="DAE3E0"/>
            </a:solidFill>
            <a:ln w="0">
              <a:solidFill>
                <a:srgbClr val="DAE3E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Rectangle 184"/>
            <p:cNvSpPr>
              <a:spLocks noChangeArrowheads="1"/>
            </p:cNvSpPr>
            <p:nvPr/>
          </p:nvSpPr>
          <p:spPr bwMode="auto">
            <a:xfrm>
              <a:off x="4483631" y="3641725"/>
              <a:ext cx="201613" cy="23813"/>
            </a:xfrm>
            <a:prstGeom prst="rect">
              <a:avLst/>
            </a:prstGeom>
            <a:solidFill>
              <a:srgbClr val="DAE3E0"/>
            </a:solidFill>
            <a:ln w="0">
              <a:solidFill>
                <a:srgbClr val="DAE3E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85"/>
            <p:cNvSpPr>
              <a:spLocks/>
            </p:cNvSpPr>
            <p:nvPr/>
          </p:nvSpPr>
          <p:spPr bwMode="auto">
            <a:xfrm>
              <a:off x="3961343" y="3173413"/>
              <a:ext cx="722313" cy="106363"/>
            </a:xfrm>
            <a:custGeom>
              <a:avLst/>
              <a:gdLst>
                <a:gd name="T0" fmla="*/ 0 w 911"/>
                <a:gd name="T1" fmla="*/ 0 h 133"/>
                <a:gd name="T2" fmla="*/ 911 w 911"/>
                <a:gd name="T3" fmla="*/ 0 h 133"/>
                <a:gd name="T4" fmla="*/ 911 w 911"/>
                <a:gd name="T5" fmla="*/ 2 h 133"/>
                <a:gd name="T6" fmla="*/ 0 w 911"/>
                <a:gd name="T7" fmla="*/ 133 h 133"/>
                <a:gd name="T8" fmla="*/ 0 w 911"/>
                <a:gd name="T9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1" h="133">
                  <a:moveTo>
                    <a:pt x="0" y="0"/>
                  </a:moveTo>
                  <a:lnTo>
                    <a:pt x="911" y="0"/>
                  </a:lnTo>
                  <a:lnTo>
                    <a:pt x="911" y="2"/>
                  </a:lnTo>
                  <a:lnTo>
                    <a:pt x="0" y="1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A7B0"/>
            </a:solidFill>
            <a:ln w="0">
              <a:solidFill>
                <a:srgbClr val="F4A7B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86"/>
            <p:cNvSpPr>
              <a:spLocks/>
            </p:cNvSpPr>
            <p:nvPr/>
          </p:nvSpPr>
          <p:spPr bwMode="auto">
            <a:xfrm>
              <a:off x="3961343" y="3175000"/>
              <a:ext cx="722313" cy="104775"/>
            </a:xfrm>
            <a:custGeom>
              <a:avLst/>
              <a:gdLst>
                <a:gd name="T0" fmla="*/ 911 w 911"/>
                <a:gd name="T1" fmla="*/ 0 h 131"/>
                <a:gd name="T2" fmla="*/ 911 w 911"/>
                <a:gd name="T3" fmla="*/ 131 h 131"/>
                <a:gd name="T4" fmla="*/ 0 w 911"/>
                <a:gd name="T5" fmla="*/ 131 h 131"/>
                <a:gd name="T6" fmla="*/ 0 w 911"/>
                <a:gd name="T7" fmla="*/ 131 h 131"/>
                <a:gd name="T8" fmla="*/ 911 w 911"/>
                <a:gd name="T9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1" h="131">
                  <a:moveTo>
                    <a:pt x="911" y="0"/>
                  </a:moveTo>
                  <a:lnTo>
                    <a:pt x="911" y="131"/>
                  </a:lnTo>
                  <a:lnTo>
                    <a:pt x="0" y="131"/>
                  </a:lnTo>
                  <a:lnTo>
                    <a:pt x="0" y="131"/>
                  </a:lnTo>
                  <a:lnTo>
                    <a:pt x="911" y="0"/>
                  </a:lnTo>
                  <a:close/>
                </a:path>
              </a:pathLst>
            </a:custGeom>
            <a:solidFill>
              <a:srgbClr val="FEAFAD"/>
            </a:solidFill>
            <a:ln w="0">
              <a:solidFill>
                <a:srgbClr val="FEAFA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87"/>
            <p:cNvSpPr>
              <a:spLocks/>
            </p:cNvSpPr>
            <p:nvPr/>
          </p:nvSpPr>
          <p:spPr bwMode="auto">
            <a:xfrm>
              <a:off x="4158193" y="3435350"/>
              <a:ext cx="136525" cy="136525"/>
            </a:xfrm>
            <a:custGeom>
              <a:avLst/>
              <a:gdLst>
                <a:gd name="T0" fmla="*/ 0 w 173"/>
                <a:gd name="T1" fmla="*/ 0 h 173"/>
                <a:gd name="T2" fmla="*/ 173 w 173"/>
                <a:gd name="T3" fmla="*/ 173 h 173"/>
                <a:gd name="T4" fmla="*/ 0 w 173"/>
                <a:gd name="T5" fmla="*/ 173 h 173"/>
                <a:gd name="T6" fmla="*/ 0 w 173"/>
                <a:gd name="T7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3" h="173">
                  <a:moveTo>
                    <a:pt x="0" y="0"/>
                  </a:moveTo>
                  <a:lnTo>
                    <a:pt x="173" y="173"/>
                  </a:lnTo>
                  <a:lnTo>
                    <a:pt x="0" y="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F9D6"/>
            </a:solidFill>
            <a:ln w="0">
              <a:solidFill>
                <a:srgbClr val="9FF9D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88"/>
            <p:cNvSpPr>
              <a:spLocks/>
            </p:cNvSpPr>
            <p:nvPr/>
          </p:nvSpPr>
          <p:spPr bwMode="auto">
            <a:xfrm>
              <a:off x="4158193" y="3433763"/>
              <a:ext cx="136525" cy="138113"/>
            </a:xfrm>
            <a:custGeom>
              <a:avLst/>
              <a:gdLst>
                <a:gd name="T0" fmla="*/ 0 w 173"/>
                <a:gd name="T1" fmla="*/ 0 h 175"/>
                <a:gd name="T2" fmla="*/ 173 w 173"/>
                <a:gd name="T3" fmla="*/ 0 h 175"/>
                <a:gd name="T4" fmla="*/ 173 w 173"/>
                <a:gd name="T5" fmla="*/ 175 h 175"/>
                <a:gd name="T6" fmla="*/ 173 w 173"/>
                <a:gd name="T7" fmla="*/ 175 h 175"/>
                <a:gd name="T8" fmla="*/ 0 w 173"/>
                <a:gd name="T9" fmla="*/ 2 h 175"/>
                <a:gd name="T10" fmla="*/ 0 w 173"/>
                <a:gd name="T11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3" h="175">
                  <a:moveTo>
                    <a:pt x="0" y="0"/>
                  </a:moveTo>
                  <a:lnTo>
                    <a:pt x="173" y="0"/>
                  </a:lnTo>
                  <a:lnTo>
                    <a:pt x="173" y="175"/>
                  </a:lnTo>
                  <a:lnTo>
                    <a:pt x="173" y="175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AFFE2"/>
            </a:solidFill>
            <a:ln w="0">
              <a:solidFill>
                <a:srgbClr val="AAFFE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Rectangle 189"/>
            <p:cNvSpPr>
              <a:spLocks noChangeArrowheads="1"/>
            </p:cNvSpPr>
            <p:nvPr/>
          </p:nvSpPr>
          <p:spPr bwMode="auto">
            <a:xfrm>
              <a:off x="4228043" y="3598863"/>
              <a:ext cx="203200" cy="23813"/>
            </a:xfrm>
            <a:prstGeom prst="rect">
              <a:avLst/>
            </a:prstGeom>
            <a:solidFill>
              <a:srgbClr val="DAE3E0"/>
            </a:solidFill>
            <a:ln w="0">
              <a:solidFill>
                <a:srgbClr val="DAE3E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Rectangle 190"/>
            <p:cNvSpPr>
              <a:spLocks noChangeArrowheads="1"/>
            </p:cNvSpPr>
            <p:nvPr/>
          </p:nvSpPr>
          <p:spPr bwMode="auto">
            <a:xfrm>
              <a:off x="4228043" y="3641725"/>
              <a:ext cx="203200" cy="23813"/>
            </a:xfrm>
            <a:prstGeom prst="rect">
              <a:avLst/>
            </a:prstGeom>
            <a:solidFill>
              <a:srgbClr val="DAE3E0"/>
            </a:solidFill>
            <a:ln w="0">
              <a:solidFill>
                <a:srgbClr val="DAE3E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91"/>
            <p:cNvSpPr>
              <a:spLocks noEditPoints="1"/>
            </p:cNvSpPr>
            <p:nvPr/>
          </p:nvSpPr>
          <p:spPr bwMode="auto">
            <a:xfrm>
              <a:off x="3667656" y="3097213"/>
              <a:ext cx="92075" cy="95250"/>
            </a:xfrm>
            <a:custGeom>
              <a:avLst/>
              <a:gdLst>
                <a:gd name="T0" fmla="*/ 43 w 115"/>
                <a:gd name="T1" fmla="*/ 19 h 119"/>
                <a:gd name="T2" fmla="*/ 19 w 115"/>
                <a:gd name="T3" fmla="*/ 42 h 119"/>
                <a:gd name="T4" fmla="*/ 72 w 115"/>
                <a:gd name="T5" fmla="*/ 100 h 119"/>
                <a:gd name="T6" fmla="*/ 96 w 115"/>
                <a:gd name="T7" fmla="*/ 78 h 119"/>
                <a:gd name="T8" fmla="*/ 43 w 115"/>
                <a:gd name="T9" fmla="*/ 19 h 119"/>
                <a:gd name="T10" fmla="*/ 41 w 115"/>
                <a:gd name="T11" fmla="*/ 0 h 119"/>
                <a:gd name="T12" fmla="*/ 46 w 115"/>
                <a:gd name="T13" fmla="*/ 0 h 119"/>
                <a:gd name="T14" fmla="*/ 51 w 115"/>
                <a:gd name="T15" fmla="*/ 2 h 119"/>
                <a:gd name="T16" fmla="*/ 57 w 115"/>
                <a:gd name="T17" fmla="*/ 5 h 119"/>
                <a:gd name="T18" fmla="*/ 112 w 115"/>
                <a:gd name="T19" fmla="*/ 66 h 119"/>
                <a:gd name="T20" fmla="*/ 115 w 115"/>
                <a:gd name="T21" fmla="*/ 71 h 119"/>
                <a:gd name="T22" fmla="*/ 115 w 115"/>
                <a:gd name="T23" fmla="*/ 76 h 119"/>
                <a:gd name="T24" fmla="*/ 115 w 115"/>
                <a:gd name="T25" fmla="*/ 81 h 119"/>
                <a:gd name="T26" fmla="*/ 114 w 115"/>
                <a:gd name="T27" fmla="*/ 87 h 119"/>
                <a:gd name="T28" fmla="*/ 110 w 115"/>
                <a:gd name="T29" fmla="*/ 90 h 119"/>
                <a:gd name="T30" fmla="*/ 84 w 115"/>
                <a:gd name="T31" fmla="*/ 116 h 119"/>
                <a:gd name="T32" fmla="*/ 79 w 115"/>
                <a:gd name="T33" fmla="*/ 118 h 119"/>
                <a:gd name="T34" fmla="*/ 74 w 115"/>
                <a:gd name="T35" fmla="*/ 119 h 119"/>
                <a:gd name="T36" fmla="*/ 69 w 115"/>
                <a:gd name="T37" fmla="*/ 119 h 119"/>
                <a:gd name="T38" fmla="*/ 64 w 115"/>
                <a:gd name="T39" fmla="*/ 118 h 119"/>
                <a:gd name="T40" fmla="*/ 60 w 115"/>
                <a:gd name="T41" fmla="*/ 114 h 119"/>
                <a:gd name="T42" fmla="*/ 5 w 115"/>
                <a:gd name="T43" fmla="*/ 54 h 119"/>
                <a:gd name="T44" fmla="*/ 1 w 115"/>
                <a:gd name="T45" fmla="*/ 48 h 119"/>
                <a:gd name="T46" fmla="*/ 0 w 115"/>
                <a:gd name="T47" fmla="*/ 43 h 119"/>
                <a:gd name="T48" fmla="*/ 0 w 115"/>
                <a:gd name="T49" fmla="*/ 38 h 119"/>
                <a:gd name="T50" fmla="*/ 1 w 115"/>
                <a:gd name="T51" fmla="*/ 33 h 119"/>
                <a:gd name="T52" fmla="*/ 5 w 115"/>
                <a:gd name="T53" fmla="*/ 29 h 119"/>
                <a:gd name="T54" fmla="*/ 32 w 115"/>
                <a:gd name="T55" fmla="*/ 4 h 119"/>
                <a:gd name="T56" fmla="*/ 36 w 115"/>
                <a:gd name="T57" fmla="*/ 2 h 119"/>
                <a:gd name="T58" fmla="*/ 41 w 115"/>
                <a:gd name="T59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5" h="119">
                  <a:moveTo>
                    <a:pt x="43" y="19"/>
                  </a:moveTo>
                  <a:lnTo>
                    <a:pt x="19" y="42"/>
                  </a:lnTo>
                  <a:lnTo>
                    <a:pt x="72" y="100"/>
                  </a:lnTo>
                  <a:lnTo>
                    <a:pt x="96" y="78"/>
                  </a:lnTo>
                  <a:lnTo>
                    <a:pt x="43" y="19"/>
                  </a:lnTo>
                  <a:close/>
                  <a:moveTo>
                    <a:pt x="41" y="0"/>
                  </a:moveTo>
                  <a:lnTo>
                    <a:pt x="46" y="0"/>
                  </a:lnTo>
                  <a:lnTo>
                    <a:pt x="51" y="2"/>
                  </a:lnTo>
                  <a:lnTo>
                    <a:pt x="57" y="5"/>
                  </a:lnTo>
                  <a:lnTo>
                    <a:pt x="112" y="66"/>
                  </a:lnTo>
                  <a:lnTo>
                    <a:pt x="115" y="71"/>
                  </a:lnTo>
                  <a:lnTo>
                    <a:pt x="115" y="76"/>
                  </a:lnTo>
                  <a:lnTo>
                    <a:pt x="115" y="81"/>
                  </a:lnTo>
                  <a:lnTo>
                    <a:pt x="114" y="87"/>
                  </a:lnTo>
                  <a:lnTo>
                    <a:pt x="110" y="90"/>
                  </a:lnTo>
                  <a:lnTo>
                    <a:pt x="84" y="116"/>
                  </a:lnTo>
                  <a:lnTo>
                    <a:pt x="79" y="118"/>
                  </a:lnTo>
                  <a:lnTo>
                    <a:pt x="74" y="119"/>
                  </a:lnTo>
                  <a:lnTo>
                    <a:pt x="69" y="119"/>
                  </a:lnTo>
                  <a:lnTo>
                    <a:pt x="64" y="118"/>
                  </a:lnTo>
                  <a:lnTo>
                    <a:pt x="60" y="114"/>
                  </a:lnTo>
                  <a:lnTo>
                    <a:pt x="5" y="54"/>
                  </a:lnTo>
                  <a:lnTo>
                    <a:pt x="1" y="48"/>
                  </a:lnTo>
                  <a:lnTo>
                    <a:pt x="0" y="43"/>
                  </a:lnTo>
                  <a:lnTo>
                    <a:pt x="0" y="38"/>
                  </a:lnTo>
                  <a:lnTo>
                    <a:pt x="1" y="33"/>
                  </a:lnTo>
                  <a:lnTo>
                    <a:pt x="5" y="29"/>
                  </a:lnTo>
                  <a:lnTo>
                    <a:pt x="32" y="4"/>
                  </a:lnTo>
                  <a:lnTo>
                    <a:pt x="36" y="2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6B7D7C"/>
            </a:solidFill>
            <a:ln w="0">
              <a:solidFill>
                <a:srgbClr val="6B7D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92"/>
            <p:cNvSpPr>
              <a:spLocks/>
            </p:cNvSpPr>
            <p:nvPr/>
          </p:nvSpPr>
          <p:spPr bwMode="auto">
            <a:xfrm>
              <a:off x="3645431" y="3055938"/>
              <a:ext cx="61913" cy="80963"/>
            </a:xfrm>
            <a:custGeom>
              <a:avLst/>
              <a:gdLst>
                <a:gd name="T0" fmla="*/ 12 w 78"/>
                <a:gd name="T1" fmla="*/ 0 h 102"/>
                <a:gd name="T2" fmla="*/ 17 w 78"/>
                <a:gd name="T3" fmla="*/ 0 h 102"/>
                <a:gd name="T4" fmla="*/ 21 w 78"/>
                <a:gd name="T5" fmla="*/ 4 h 102"/>
                <a:gd name="T6" fmla="*/ 76 w 78"/>
                <a:gd name="T7" fmla="*/ 85 h 102"/>
                <a:gd name="T8" fmla="*/ 78 w 78"/>
                <a:gd name="T9" fmla="*/ 88 h 102"/>
                <a:gd name="T10" fmla="*/ 78 w 78"/>
                <a:gd name="T11" fmla="*/ 92 h 102"/>
                <a:gd name="T12" fmla="*/ 74 w 78"/>
                <a:gd name="T13" fmla="*/ 95 h 102"/>
                <a:gd name="T14" fmla="*/ 69 w 78"/>
                <a:gd name="T15" fmla="*/ 100 h 102"/>
                <a:gd name="T16" fmla="*/ 66 w 78"/>
                <a:gd name="T17" fmla="*/ 102 h 102"/>
                <a:gd name="T18" fmla="*/ 60 w 78"/>
                <a:gd name="T19" fmla="*/ 100 h 102"/>
                <a:gd name="T20" fmla="*/ 57 w 78"/>
                <a:gd name="T21" fmla="*/ 99 h 102"/>
                <a:gd name="T22" fmla="*/ 2 w 78"/>
                <a:gd name="T23" fmla="*/ 18 h 102"/>
                <a:gd name="T24" fmla="*/ 0 w 78"/>
                <a:gd name="T25" fmla="*/ 12 h 102"/>
                <a:gd name="T26" fmla="*/ 0 w 78"/>
                <a:gd name="T27" fmla="*/ 9 h 102"/>
                <a:gd name="T28" fmla="*/ 3 w 78"/>
                <a:gd name="T29" fmla="*/ 5 h 102"/>
                <a:gd name="T30" fmla="*/ 9 w 78"/>
                <a:gd name="T31" fmla="*/ 2 h 102"/>
                <a:gd name="T32" fmla="*/ 12 w 78"/>
                <a:gd name="T33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8" h="102">
                  <a:moveTo>
                    <a:pt x="12" y="0"/>
                  </a:moveTo>
                  <a:lnTo>
                    <a:pt x="17" y="0"/>
                  </a:lnTo>
                  <a:lnTo>
                    <a:pt x="21" y="4"/>
                  </a:lnTo>
                  <a:lnTo>
                    <a:pt x="76" y="85"/>
                  </a:lnTo>
                  <a:lnTo>
                    <a:pt x="78" y="88"/>
                  </a:lnTo>
                  <a:lnTo>
                    <a:pt x="78" y="92"/>
                  </a:lnTo>
                  <a:lnTo>
                    <a:pt x="74" y="95"/>
                  </a:lnTo>
                  <a:lnTo>
                    <a:pt x="69" y="100"/>
                  </a:lnTo>
                  <a:lnTo>
                    <a:pt x="66" y="102"/>
                  </a:lnTo>
                  <a:lnTo>
                    <a:pt x="60" y="100"/>
                  </a:lnTo>
                  <a:lnTo>
                    <a:pt x="57" y="99"/>
                  </a:lnTo>
                  <a:lnTo>
                    <a:pt x="2" y="18"/>
                  </a:lnTo>
                  <a:lnTo>
                    <a:pt x="0" y="12"/>
                  </a:lnTo>
                  <a:lnTo>
                    <a:pt x="0" y="9"/>
                  </a:lnTo>
                  <a:lnTo>
                    <a:pt x="3" y="5"/>
                  </a:lnTo>
                  <a:lnTo>
                    <a:pt x="9" y="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6B7D7C"/>
            </a:solidFill>
            <a:ln w="0">
              <a:solidFill>
                <a:srgbClr val="6B7D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93"/>
            <p:cNvSpPr>
              <a:spLocks/>
            </p:cNvSpPr>
            <p:nvPr/>
          </p:nvSpPr>
          <p:spPr bwMode="auto">
            <a:xfrm>
              <a:off x="3724806" y="3155950"/>
              <a:ext cx="73025" cy="69850"/>
            </a:xfrm>
            <a:custGeom>
              <a:avLst/>
              <a:gdLst>
                <a:gd name="T0" fmla="*/ 14 w 94"/>
                <a:gd name="T1" fmla="*/ 0 h 89"/>
                <a:gd name="T2" fmla="*/ 19 w 94"/>
                <a:gd name="T3" fmla="*/ 2 h 89"/>
                <a:gd name="T4" fmla="*/ 90 w 94"/>
                <a:gd name="T5" fmla="*/ 70 h 89"/>
                <a:gd name="T6" fmla="*/ 94 w 94"/>
                <a:gd name="T7" fmla="*/ 73 h 89"/>
                <a:gd name="T8" fmla="*/ 94 w 94"/>
                <a:gd name="T9" fmla="*/ 76 h 89"/>
                <a:gd name="T10" fmla="*/ 92 w 94"/>
                <a:gd name="T11" fmla="*/ 80 h 89"/>
                <a:gd name="T12" fmla="*/ 87 w 94"/>
                <a:gd name="T13" fmla="*/ 87 h 89"/>
                <a:gd name="T14" fmla="*/ 83 w 94"/>
                <a:gd name="T15" fmla="*/ 89 h 89"/>
                <a:gd name="T16" fmla="*/ 78 w 94"/>
                <a:gd name="T17" fmla="*/ 89 h 89"/>
                <a:gd name="T18" fmla="*/ 75 w 94"/>
                <a:gd name="T19" fmla="*/ 87 h 89"/>
                <a:gd name="T20" fmla="*/ 2 w 94"/>
                <a:gd name="T21" fmla="*/ 19 h 89"/>
                <a:gd name="T22" fmla="*/ 0 w 94"/>
                <a:gd name="T23" fmla="*/ 16 h 89"/>
                <a:gd name="T24" fmla="*/ 0 w 94"/>
                <a:gd name="T25" fmla="*/ 11 h 89"/>
                <a:gd name="T26" fmla="*/ 2 w 94"/>
                <a:gd name="T27" fmla="*/ 7 h 89"/>
                <a:gd name="T28" fmla="*/ 7 w 94"/>
                <a:gd name="T29" fmla="*/ 2 h 89"/>
                <a:gd name="T30" fmla="*/ 11 w 94"/>
                <a:gd name="T31" fmla="*/ 0 h 89"/>
                <a:gd name="T32" fmla="*/ 14 w 94"/>
                <a:gd name="T3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4" h="89">
                  <a:moveTo>
                    <a:pt x="14" y="0"/>
                  </a:moveTo>
                  <a:lnTo>
                    <a:pt x="19" y="2"/>
                  </a:lnTo>
                  <a:lnTo>
                    <a:pt x="90" y="70"/>
                  </a:lnTo>
                  <a:lnTo>
                    <a:pt x="94" y="73"/>
                  </a:lnTo>
                  <a:lnTo>
                    <a:pt x="94" y="76"/>
                  </a:lnTo>
                  <a:lnTo>
                    <a:pt x="92" y="80"/>
                  </a:lnTo>
                  <a:lnTo>
                    <a:pt x="87" y="87"/>
                  </a:lnTo>
                  <a:lnTo>
                    <a:pt x="83" y="89"/>
                  </a:lnTo>
                  <a:lnTo>
                    <a:pt x="78" y="89"/>
                  </a:lnTo>
                  <a:lnTo>
                    <a:pt x="75" y="87"/>
                  </a:lnTo>
                  <a:lnTo>
                    <a:pt x="2" y="19"/>
                  </a:lnTo>
                  <a:lnTo>
                    <a:pt x="0" y="16"/>
                  </a:lnTo>
                  <a:lnTo>
                    <a:pt x="0" y="11"/>
                  </a:lnTo>
                  <a:lnTo>
                    <a:pt x="2" y="7"/>
                  </a:lnTo>
                  <a:lnTo>
                    <a:pt x="7" y="2"/>
                  </a:lnTo>
                  <a:lnTo>
                    <a:pt x="11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6B7D7C"/>
            </a:solidFill>
            <a:ln w="0">
              <a:solidFill>
                <a:srgbClr val="6B7D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94"/>
            <p:cNvSpPr>
              <a:spLocks noEditPoints="1"/>
            </p:cNvSpPr>
            <p:nvPr/>
          </p:nvSpPr>
          <p:spPr bwMode="auto">
            <a:xfrm>
              <a:off x="3762906" y="3186113"/>
              <a:ext cx="95250" cy="90488"/>
            </a:xfrm>
            <a:custGeom>
              <a:avLst/>
              <a:gdLst>
                <a:gd name="T0" fmla="*/ 38 w 121"/>
                <a:gd name="T1" fmla="*/ 21 h 114"/>
                <a:gd name="T2" fmla="*/ 19 w 121"/>
                <a:gd name="T3" fmla="*/ 47 h 114"/>
                <a:gd name="T4" fmla="*/ 83 w 121"/>
                <a:gd name="T5" fmla="*/ 95 h 114"/>
                <a:gd name="T6" fmla="*/ 102 w 121"/>
                <a:gd name="T7" fmla="*/ 68 h 114"/>
                <a:gd name="T8" fmla="*/ 38 w 121"/>
                <a:gd name="T9" fmla="*/ 21 h 114"/>
                <a:gd name="T10" fmla="*/ 38 w 121"/>
                <a:gd name="T11" fmla="*/ 0 h 114"/>
                <a:gd name="T12" fmla="*/ 43 w 121"/>
                <a:gd name="T13" fmla="*/ 2 h 114"/>
                <a:gd name="T14" fmla="*/ 48 w 121"/>
                <a:gd name="T15" fmla="*/ 4 h 114"/>
                <a:gd name="T16" fmla="*/ 114 w 121"/>
                <a:gd name="T17" fmla="*/ 54 h 114"/>
                <a:gd name="T18" fmla="*/ 119 w 121"/>
                <a:gd name="T19" fmla="*/ 57 h 114"/>
                <a:gd name="T20" fmla="*/ 121 w 121"/>
                <a:gd name="T21" fmla="*/ 63 h 114"/>
                <a:gd name="T22" fmla="*/ 121 w 121"/>
                <a:gd name="T23" fmla="*/ 68 h 114"/>
                <a:gd name="T24" fmla="*/ 121 w 121"/>
                <a:gd name="T25" fmla="*/ 73 h 114"/>
                <a:gd name="T26" fmla="*/ 117 w 121"/>
                <a:gd name="T27" fmla="*/ 78 h 114"/>
                <a:gd name="T28" fmla="*/ 97 w 121"/>
                <a:gd name="T29" fmla="*/ 108 h 114"/>
                <a:gd name="T30" fmla="*/ 91 w 121"/>
                <a:gd name="T31" fmla="*/ 111 h 114"/>
                <a:gd name="T32" fmla="*/ 88 w 121"/>
                <a:gd name="T33" fmla="*/ 113 h 114"/>
                <a:gd name="T34" fmla="*/ 83 w 121"/>
                <a:gd name="T35" fmla="*/ 114 h 114"/>
                <a:gd name="T36" fmla="*/ 78 w 121"/>
                <a:gd name="T37" fmla="*/ 113 h 114"/>
                <a:gd name="T38" fmla="*/ 72 w 121"/>
                <a:gd name="T39" fmla="*/ 111 h 114"/>
                <a:gd name="T40" fmla="*/ 7 w 121"/>
                <a:gd name="T41" fmla="*/ 61 h 114"/>
                <a:gd name="T42" fmla="*/ 2 w 121"/>
                <a:gd name="T43" fmla="*/ 57 h 114"/>
                <a:gd name="T44" fmla="*/ 0 w 121"/>
                <a:gd name="T45" fmla="*/ 52 h 114"/>
                <a:gd name="T46" fmla="*/ 0 w 121"/>
                <a:gd name="T47" fmla="*/ 47 h 114"/>
                <a:gd name="T48" fmla="*/ 0 w 121"/>
                <a:gd name="T49" fmla="*/ 42 h 114"/>
                <a:gd name="T50" fmla="*/ 3 w 121"/>
                <a:gd name="T51" fmla="*/ 37 h 114"/>
                <a:gd name="T52" fmla="*/ 24 w 121"/>
                <a:gd name="T53" fmla="*/ 9 h 114"/>
                <a:gd name="T54" fmla="*/ 27 w 121"/>
                <a:gd name="T55" fmla="*/ 4 h 114"/>
                <a:gd name="T56" fmla="*/ 33 w 121"/>
                <a:gd name="T57" fmla="*/ 2 h 114"/>
                <a:gd name="T58" fmla="*/ 38 w 121"/>
                <a:gd name="T59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1" h="114">
                  <a:moveTo>
                    <a:pt x="38" y="21"/>
                  </a:moveTo>
                  <a:lnTo>
                    <a:pt x="19" y="47"/>
                  </a:lnTo>
                  <a:lnTo>
                    <a:pt x="83" y="95"/>
                  </a:lnTo>
                  <a:lnTo>
                    <a:pt x="102" y="68"/>
                  </a:lnTo>
                  <a:lnTo>
                    <a:pt x="38" y="21"/>
                  </a:lnTo>
                  <a:close/>
                  <a:moveTo>
                    <a:pt x="38" y="0"/>
                  </a:moveTo>
                  <a:lnTo>
                    <a:pt x="43" y="2"/>
                  </a:lnTo>
                  <a:lnTo>
                    <a:pt x="48" y="4"/>
                  </a:lnTo>
                  <a:lnTo>
                    <a:pt x="114" y="54"/>
                  </a:lnTo>
                  <a:lnTo>
                    <a:pt x="119" y="57"/>
                  </a:lnTo>
                  <a:lnTo>
                    <a:pt x="121" y="63"/>
                  </a:lnTo>
                  <a:lnTo>
                    <a:pt x="121" y="68"/>
                  </a:lnTo>
                  <a:lnTo>
                    <a:pt x="121" y="73"/>
                  </a:lnTo>
                  <a:lnTo>
                    <a:pt x="117" y="78"/>
                  </a:lnTo>
                  <a:lnTo>
                    <a:pt x="97" y="108"/>
                  </a:lnTo>
                  <a:lnTo>
                    <a:pt x="91" y="111"/>
                  </a:lnTo>
                  <a:lnTo>
                    <a:pt x="88" y="113"/>
                  </a:lnTo>
                  <a:lnTo>
                    <a:pt x="83" y="114"/>
                  </a:lnTo>
                  <a:lnTo>
                    <a:pt x="78" y="113"/>
                  </a:lnTo>
                  <a:lnTo>
                    <a:pt x="72" y="111"/>
                  </a:lnTo>
                  <a:lnTo>
                    <a:pt x="7" y="61"/>
                  </a:lnTo>
                  <a:lnTo>
                    <a:pt x="2" y="57"/>
                  </a:lnTo>
                  <a:lnTo>
                    <a:pt x="0" y="52"/>
                  </a:lnTo>
                  <a:lnTo>
                    <a:pt x="0" y="47"/>
                  </a:lnTo>
                  <a:lnTo>
                    <a:pt x="0" y="42"/>
                  </a:lnTo>
                  <a:lnTo>
                    <a:pt x="3" y="37"/>
                  </a:lnTo>
                  <a:lnTo>
                    <a:pt x="24" y="9"/>
                  </a:lnTo>
                  <a:lnTo>
                    <a:pt x="27" y="4"/>
                  </a:lnTo>
                  <a:lnTo>
                    <a:pt x="33" y="2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6B7D7C"/>
            </a:solidFill>
            <a:ln w="0">
              <a:solidFill>
                <a:srgbClr val="6B7D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95"/>
            <p:cNvSpPr>
              <a:spLocks/>
            </p:cNvSpPr>
            <p:nvPr/>
          </p:nvSpPr>
          <p:spPr bwMode="auto">
            <a:xfrm>
              <a:off x="3826406" y="3238500"/>
              <a:ext cx="82550" cy="57150"/>
            </a:xfrm>
            <a:custGeom>
              <a:avLst/>
              <a:gdLst>
                <a:gd name="T0" fmla="*/ 12 w 106"/>
                <a:gd name="T1" fmla="*/ 0 h 73"/>
                <a:gd name="T2" fmla="*/ 16 w 106"/>
                <a:gd name="T3" fmla="*/ 2 h 73"/>
                <a:gd name="T4" fmla="*/ 102 w 106"/>
                <a:gd name="T5" fmla="*/ 50 h 73"/>
                <a:gd name="T6" fmla="*/ 106 w 106"/>
                <a:gd name="T7" fmla="*/ 54 h 73"/>
                <a:gd name="T8" fmla="*/ 106 w 106"/>
                <a:gd name="T9" fmla="*/ 57 h 73"/>
                <a:gd name="T10" fmla="*/ 106 w 106"/>
                <a:gd name="T11" fmla="*/ 62 h 73"/>
                <a:gd name="T12" fmla="*/ 102 w 106"/>
                <a:gd name="T13" fmla="*/ 67 h 73"/>
                <a:gd name="T14" fmla="*/ 99 w 106"/>
                <a:gd name="T15" fmla="*/ 71 h 73"/>
                <a:gd name="T16" fmla="*/ 95 w 106"/>
                <a:gd name="T17" fmla="*/ 73 h 73"/>
                <a:gd name="T18" fmla="*/ 90 w 106"/>
                <a:gd name="T19" fmla="*/ 71 h 73"/>
                <a:gd name="T20" fmla="*/ 5 w 106"/>
                <a:gd name="T21" fmla="*/ 23 h 73"/>
                <a:gd name="T22" fmla="*/ 2 w 106"/>
                <a:gd name="T23" fmla="*/ 19 h 73"/>
                <a:gd name="T24" fmla="*/ 0 w 106"/>
                <a:gd name="T25" fmla="*/ 16 h 73"/>
                <a:gd name="T26" fmla="*/ 2 w 106"/>
                <a:gd name="T27" fmla="*/ 10 h 73"/>
                <a:gd name="T28" fmla="*/ 5 w 106"/>
                <a:gd name="T29" fmla="*/ 5 h 73"/>
                <a:gd name="T30" fmla="*/ 9 w 106"/>
                <a:gd name="T31" fmla="*/ 2 h 73"/>
                <a:gd name="T32" fmla="*/ 12 w 106"/>
                <a:gd name="T33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73">
                  <a:moveTo>
                    <a:pt x="12" y="0"/>
                  </a:moveTo>
                  <a:lnTo>
                    <a:pt x="16" y="2"/>
                  </a:lnTo>
                  <a:lnTo>
                    <a:pt x="102" y="50"/>
                  </a:lnTo>
                  <a:lnTo>
                    <a:pt x="106" y="54"/>
                  </a:lnTo>
                  <a:lnTo>
                    <a:pt x="106" y="57"/>
                  </a:lnTo>
                  <a:lnTo>
                    <a:pt x="106" y="62"/>
                  </a:lnTo>
                  <a:lnTo>
                    <a:pt x="102" y="67"/>
                  </a:lnTo>
                  <a:lnTo>
                    <a:pt x="99" y="71"/>
                  </a:lnTo>
                  <a:lnTo>
                    <a:pt x="95" y="73"/>
                  </a:lnTo>
                  <a:lnTo>
                    <a:pt x="90" y="71"/>
                  </a:lnTo>
                  <a:lnTo>
                    <a:pt x="5" y="23"/>
                  </a:lnTo>
                  <a:lnTo>
                    <a:pt x="2" y="19"/>
                  </a:lnTo>
                  <a:lnTo>
                    <a:pt x="0" y="16"/>
                  </a:lnTo>
                  <a:lnTo>
                    <a:pt x="2" y="10"/>
                  </a:lnTo>
                  <a:lnTo>
                    <a:pt x="5" y="5"/>
                  </a:lnTo>
                  <a:lnTo>
                    <a:pt x="9" y="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6B7D7C"/>
            </a:solidFill>
            <a:ln w="0">
              <a:solidFill>
                <a:srgbClr val="6B7D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96"/>
            <p:cNvSpPr>
              <a:spLocks noEditPoints="1"/>
            </p:cNvSpPr>
            <p:nvPr/>
          </p:nvSpPr>
          <p:spPr bwMode="auto">
            <a:xfrm>
              <a:off x="3874031" y="3255963"/>
              <a:ext cx="98425" cy="82550"/>
            </a:xfrm>
            <a:custGeom>
              <a:avLst/>
              <a:gdLst>
                <a:gd name="T0" fmla="*/ 34 w 124"/>
                <a:gd name="T1" fmla="*/ 19 h 103"/>
                <a:gd name="T2" fmla="*/ 19 w 124"/>
                <a:gd name="T3" fmla="*/ 50 h 103"/>
                <a:gd name="T4" fmla="*/ 90 w 124"/>
                <a:gd name="T5" fmla="*/ 84 h 103"/>
                <a:gd name="T6" fmla="*/ 105 w 124"/>
                <a:gd name="T7" fmla="*/ 53 h 103"/>
                <a:gd name="T8" fmla="*/ 34 w 124"/>
                <a:gd name="T9" fmla="*/ 19 h 103"/>
                <a:gd name="T10" fmla="*/ 36 w 124"/>
                <a:gd name="T11" fmla="*/ 0 h 103"/>
                <a:gd name="T12" fmla="*/ 41 w 124"/>
                <a:gd name="T13" fmla="*/ 1 h 103"/>
                <a:gd name="T14" fmla="*/ 114 w 124"/>
                <a:gd name="T15" fmla="*/ 38 h 103"/>
                <a:gd name="T16" fmla="*/ 119 w 124"/>
                <a:gd name="T17" fmla="*/ 41 h 103"/>
                <a:gd name="T18" fmla="*/ 122 w 124"/>
                <a:gd name="T19" fmla="*/ 44 h 103"/>
                <a:gd name="T20" fmla="*/ 124 w 124"/>
                <a:gd name="T21" fmla="*/ 50 h 103"/>
                <a:gd name="T22" fmla="*/ 124 w 124"/>
                <a:gd name="T23" fmla="*/ 55 h 103"/>
                <a:gd name="T24" fmla="*/ 122 w 124"/>
                <a:gd name="T25" fmla="*/ 62 h 103"/>
                <a:gd name="T26" fmla="*/ 107 w 124"/>
                <a:gd name="T27" fmla="*/ 93 h 103"/>
                <a:gd name="T28" fmla="*/ 103 w 124"/>
                <a:gd name="T29" fmla="*/ 98 h 103"/>
                <a:gd name="T30" fmla="*/ 98 w 124"/>
                <a:gd name="T31" fmla="*/ 101 h 103"/>
                <a:gd name="T32" fmla="*/ 95 w 124"/>
                <a:gd name="T33" fmla="*/ 103 h 103"/>
                <a:gd name="T34" fmla="*/ 88 w 124"/>
                <a:gd name="T35" fmla="*/ 103 h 103"/>
                <a:gd name="T36" fmla="*/ 83 w 124"/>
                <a:gd name="T37" fmla="*/ 101 h 103"/>
                <a:gd name="T38" fmla="*/ 10 w 124"/>
                <a:gd name="T39" fmla="*/ 65 h 103"/>
                <a:gd name="T40" fmla="*/ 5 w 124"/>
                <a:gd name="T41" fmla="*/ 62 h 103"/>
                <a:gd name="T42" fmla="*/ 1 w 124"/>
                <a:gd name="T43" fmla="*/ 58 h 103"/>
                <a:gd name="T44" fmla="*/ 0 w 124"/>
                <a:gd name="T45" fmla="*/ 53 h 103"/>
                <a:gd name="T46" fmla="*/ 0 w 124"/>
                <a:gd name="T47" fmla="*/ 48 h 103"/>
                <a:gd name="T48" fmla="*/ 1 w 124"/>
                <a:gd name="T49" fmla="*/ 43 h 103"/>
                <a:gd name="T50" fmla="*/ 17 w 124"/>
                <a:gd name="T51" fmla="*/ 10 h 103"/>
                <a:gd name="T52" fmla="*/ 20 w 124"/>
                <a:gd name="T53" fmla="*/ 5 h 103"/>
                <a:gd name="T54" fmla="*/ 26 w 124"/>
                <a:gd name="T55" fmla="*/ 1 h 103"/>
                <a:gd name="T56" fmla="*/ 31 w 124"/>
                <a:gd name="T57" fmla="*/ 0 h 103"/>
                <a:gd name="T58" fmla="*/ 36 w 124"/>
                <a:gd name="T5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4" h="103">
                  <a:moveTo>
                    <a:pt x="34" y="19"/>
                  </a:moveTo>
                  <a:lnTo>
                    <a:pt x="19" y="50"/>
                  </a:lnTo>
                  <a:lnTo>
                    <a:pt x="90" y="84"/>
                  </a:lnTo>
                  <a:lnTo>
                    <a:pt x="105" y="53"/>
                  </a:lnTo>
                  <a:lnTo>
                    <a:pt x="34" y="19"/>
                  </a:lnTo>
                  <a:close/>
                  <a:moveTo>
                    <a:pt x="36" y="0"/>
                  </a:moveTo>
                  <a:lnTo>
                    <a:pt x="41" y="1"/>
                  </a:lnTo>
                  <a:lnTo>
                    <a:pt x="114" y="38"/>
                  </a:lnTo>
                  <a:lnTo>
                    <a:pt x="119" y="41"/>
                  </a:lnTo>
                  <a:lnTo>
                    <a:pt x="122" y="44"/>
                  </a:lnTo>
                  <a:lnTo>
                    <a:pt x="124" y="50"/>
                  </a:lnTo>
                  <a:lnTo>
                    <a:pt x="124" y="55"/>
                  </a:lnTo>
                  <a:lnTo>
                    <a:pt x="122" y="62"/>
                  </a:lnTo>
                  <a:lnTo>
                    <a:pt x="107" y="93"/>
                  </a:lnTo>
                  <a:lnTo>
                    <a:pt x="103" y="98"/>
                  </a:lnTo>
                  <a:lnTo>
                    <a:pt x="98" y="101"/>
                  </a:lnTo>
                  <a:lnTo>
                    <a:pt x="95" y="103"/>
                  </a:lnTo>
                  <a:lnTo>
                    <a:pt x="88" y="103"/>
                  </a:lnTo>
                  <a:lnTo>
                    <a:pt x="83" y="101"/>
                  </a:lnTo>
                  <a:lnTo>
                    <a:pt x="10" y="65"/>
                  </a:lnTo>
                  <a:lnTo>
                    <a:pt x="5" y="62"/>
                  </a:lnTo>
                  <a:lnTo>
                    <a:pt x="1" y="58"/>
                  </a:lnTo>
                  <a:lnTo>
                    <a:pt x="0" y="53"/>
                  </a:lnTo>
                  <a:lnTo>
                    <a:pt x="0" y="48"/>
                  </a:lnTo>
                  <a:lnTo>
                    <a:pt x="1" y="43"/>
                  </a:lnTo>
                  <a:lnTo>
                    <a:pt x="17" y="10"/>
                  </a:lnTo>
                  <a:lnTo>
                    <a:pt x="20" y="5"/>
                  </a:lnTo>
                  <a:lnTo>
                    <a:pt x="26" y="1"/>
                  </a:lnTo>
                  <a:lnTo>
                    <a:pt x="31" y="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6B7D7C"/>
            </a:solidFill>
            <a:ln w="0">
              <a:solidFill>
                <a:srgbClr val="6B7D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97"/>
            <p:cNvSpPr>
              <a:spLocks/>
            </p:cNvSpPr>
            <p:nvPr/>
          </p:nvSpPr>
          <p:spPr bwMode="auto">
            <a:xfrm>
              <a:off x="3942293" y="3302000"/>
              <a:ext cx="85725" cy="52388"/>
            </a:xfrm>
            <a:custGeom>
              <a:avLst/>
              <a:gdLst>
                <a:gd name="T0" fmla="*/ 11 w 107"/>
                <a:gd name="T1" fmla="*/ 0 h 67"/>
                <a:gd name="T2" fmla="*/ 14 w 107"/>
                <a:gd name="T3" fmla="*/ 1 h 67"/>
                <a:gd name="T4" fmla="*/ 104 w 107"/>
                <a:gd name="T5" fmla="*/ 44 h 67"/>
                <a:gd name="T6" fmla="*/ 106 w 107"/>
                <a:gd name="T7" fmla="*/ 48 h 67"/>
                <a:gd name="T8" fmla="*/ 107 w 107"/>
                <a:gd name="T9" fmla="*/ 51 h 67"/>
                <a:gd name="T10" fmla="*/ 107 w 107"/>
                <a:gd name="T11" fmla="*/ 55 h 67"/>
                <a:gd name="T12" fmla="*/ 104 w 107"/>
                <a:gd name="T13" fmla="*/ 62 h 67"/>
                <a:gd name="T14" fmla="*/ 100 w 107"/>
                <a:gd name="T15" fmla="*/ 65 h 67"/>
                <a:gd name="T16" fmla="*/ 97 w 107"/>
                <a:gd name="T17" fmla="*/ 67 h 67"/>
                <a:gd name="T18" fmla="*/ 93 w 107"/>
                <a:gd name="T19" fmla="*/ 65 h 67"/>
                <a:gd name="T20" fmla="*/ 4 w 107"/>
                <a:gd name="T21" fmla="*/ 22 h 67"/>
                <a:gd name="T22" fmla="*/ 2 w 107"/>
                <a:gd name="T23" fmla="*/ 19 h 67"/>
                <a:gd name="T24" fmla="*/ 0 w 107"/>
                <a:gd name="T25" fmla="*/ 15 h 67"/>
                <a:gd name="T26" fmla="*/ 0 w 107"/>
                <a:gd name="T27" fmla="*/ 12 h 67"/>
                <a:gd name="T28" fmla="*/ 4 w 107"/>
                <a:gd name="T29" fmla="*/ 5 h 67"/>
                <a:gd name="T30" fmla="*/ 7 w 107"/>
                <a:gd name="T31" fmla="*/ 1 h 67"/>
                <a:gd name="T32" fmla="*/ 11 w 107"/>
                <a:gd name="T33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67">
                  <a:moveTo>
                    <a:pt x="11" y="0"/>
                  </a:moveTo>
                  <a:lnTo>
                    <a:pt x="14" y="1"/>
                  </a:lnTo>
                  <a:lnTo>
                    <a:pt x="104" y="44"/>
                  </a:lnTo>
                  <a:lnTo>
                    <a:pt x="106" y="48"/>
                  </a:lnTo>
                  <a:lnTo>
                    <a:pt x="107" y="51"/>
                  </a:lnTo>
                  <a:lnTo>
                    <a:pt x="107" y="55"/>
                  </a:lnTo>
                  <a:lnTo>
                    <a:pt x="104" y="62"/>
                  </a:lnTo>
                  <a:lnTo>
                    <a:pt x="100" y="65"/>
                  </a:lnTo>
                  <a:lnTo>
                    <a:pt x="97" y="67"/>
                  </a:lnTo>
                  <a:lnTo>
                    <a:pt x="93" y="65"/>
                  </a:lnTo>
                  <a:lnTo>
                    <a:pt x="4" y="22"/>
                  </a:lnTo>
                  <a:lnTo>
                    <a:pt x="2" y="19"/>
                  </a:lnTo>
                  <a:lnTo>
                    <a:pt x="0" y="15"/>
                  </a:lnTo>
                  <a:lnTo>
                    <a:pt x="0" y="12"/>
                  </a:lnTo>
                  <a:lnTo>
                    <a:pt x="4" y="5"/>
                  </a:lnTo>
                  <a:lnTo>
                    <a:pt x="7" y="1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6B7D7C"/>
            </a:solidFill>
            <a:ln w="0">
              <a:solidFill>
                <a:srgbClr val="6B7D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98"/>
            <p:cNvSpPr>
              <a:spLocks noEditPoints="1"/>
            </p:cNvSpPr>
            <p:nvPr/>
          </p:nvSpPr>
          <p:spPr bwMode="auto">
            <a:xfrm>
              <a:off x="3993093" y="3314700"/>
              <a:ext cx="98425" cy="79375"/>
            </a:xfrm>
            <a:custGeom>
              <a:avLst/>
              <a:gdLst>
                <a:gd name="T0" fmla="*/ 33 w 124"/>
                <a:gd name="T1" fmla="*/ 19 h 98"/>
                <a:gd name="T2" fmla="*/ 19 w 124"/>
                <a:gd name="T3" fmla="*/ 50 h 98"/>
                <a:gd name="T4" fmla="*/ 93 w 124"/>
                <a:gd name="T5" fmla="*/ 79 h 98"/>
                <a:gd name="T6" fmla="*/ 105 w 124"/>
                <a:gd name="T7" fmla="*/ 48 h 98"/>
                <a:gd name="T8" fmla="*/ 33 w 124"/>
                <a:gd name="T9" fmla="*/ 19 h 98"/>
                <a:gd name="T10" fmla="*/ 33 w 124"/>
                <a:gd name="T11" fmla="*/ 0 h 98"/>
                <a:gd name="T12" fmla="*/ 38 w 124"/>
                <a:gd name="T13" fmla="*/ 2 h 98"/>
                <a:gd name="T14" fmla="*/ 114 w 124"/>
                <a:gd name="T15" fmla="*/ 33 h 98"/>
                <a:gd name="T16" fmla="*/ 119 w 124"/>
                <a:gd name="T17" fmla="*/ 34 h 98"/>
                <a:gd name="T18" fmla="*/ 123 w 124"/>
                <a:gd name="T19" fmla="*/ 40 h 98"/>
                <a:gd name="T20" fmla="*/ 124 w 124"/>
                <a:gd name="T21" fmla="*/ 45 h 98"/>
                <a:gd name="T22" fmla="*/ 124 w 124"/>
                <a:gd name="T23" fmla="*/ 50 h 98"/>
                <a:gd name="T24" fmla="*/ 123 w 124"/>
                <a:gd name="T25" fmla="*/ 55 h 98"/>
                <a:gd name="T26" fmla="*/ 109 w 124"/>
                <a:gd name="T27" fmla="*/ 88 h 98"/>
                <a:gd name="T28" fmla="*/ 107 w 124"/>
                <a:gd name="T29" fmla="*/ 93 h 98"/>
                <a:gd name="T30" fmla="*/ 102 w 124"/>
                <a:gd name="T31" fmla="*/ 97 h 98"/>
                <a:gd name="T32" fmla="*/ 97 w 124"/>
                <a:gd name="T33" fmla="*/ 98 h 98"/>
                <a:gd name="T34" fmla="*/ 92 w 124"/>
                <a:gd name="T35" fmla="*/ 98 h 98"/>
                <a:gd name="T36" fmla="*/ 86 w 124"/>
                <a:gd name="T37" fmla="*/ 98 h 98"/>
                <a:gd name="T38" fmla="*/ 10 w 124"/>
                <a:gd name="T39" fmla="*/ 65 h 98"/>
                <a:gd name="T40" fmla="*/ 7 w 124"/>
                <a:gd name="T41" fmla="*/ 64 h 98"/>
                <a:gd name="T42" fmla="*/ 4 w 124"/>
                <a:gd name="T43" fmla="*/ 59 h 98"/>
                <a:gd name="T44" fmla="*/ 0 w 124"/>
                <a:gd name="T45" fmla="*/ 55 h 98"/>
                <a:gd name="T46" fmla="*/ 0 w 124"/>
                <a:gd name="T47" fmla="*/ 50 h 98"/>
                <a:gd name="T48" fmla="*/ 2 w 124"/>
                <a:gd name="T49" fmla="*/ 43 h 98"/>
                <a:gd name="T50" fmla="*/ 16 w 124"/>
                <a:gd name="T51" fmla="*/ 10 h 98"/>
                <a:gd name="T52" fmla="*/ 19 w 124"/>
                <a:gd name="T53" fmla="*/ 5 h 98"/>
                <a:gd name="T54" fmla="*/ 23 w 124"/>
                <a:gd name="T55" fmla="*/ 2 h 98"/>
                <a:gd name="T56" fmla="*/ 28 w 124"/>
                <a:gd name="T57" fmla="*/ 0 h 98"/>
                <a:gd name="T58" fmla="*/ 33 w 124"/>
                <a:gd name="T5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4" h="98">
                  <a:moveTo>
                    <a:pt x="33" y="19"/>
                  </a:moveTo>
                  <a:lnTo>
                    <a:pt x="19" y="50"/>
                  </a:lnTo>
                  <a:lnTo>
                    <a:pt x="93" y="79"/>
                  </a:lnTo>
                  <a:lnTo>
                    <a:pt x="105" y="48"/>
                  </a:lnTo>
                  <a:lnTo>
                    <a:pt x="33" y="19"/>
                  </a:lnTo>
                  <a:close/>
                  <a:moveTo>
                    <a:pt x="33" y="0"/>
                  </a:moveTo>
                  <a:lnTo>
                    <a:pt x="38" y="2"/>
                  </a:lnTo>
                  <a:lnTo>
                    <a:pt x="114" y="33"/>
                  </a:lnTo>
                  <a:lnTo>
                    <a:pt x="119" y="34"/>
                  </a:lnTo>
                  <a:lnTo>
                    <a:pt x="123" y="40"/>
                  </a:lnTo>
                  <a:lnTo>
                    <a:pt x="124" y="45"/>
                  </a:lnTo>
                  <a:lnTo>
                    <a:pt x="124" y="50"/>
                  </a:lnTo>
                  <a:lnTo>
                    <a:pt x="123" y="55"/>
                  </a:lnTo>
                  <a:lnTo>
                    <a:pt x="109" y="88"/>
                  </a:lnTo>
                  <a:lnTo>
                    <a:pt x="107" y="93"/>
                  </a:lnTo>
                  <a:lnTo>
                    <a:pt x="102" y="97"/>
                  </a:lnTo>
                  <a:lnTo>
                    <a:pt x="97" y="98"/>
                  </a:lnTo>
                  <a:lnTo>
                    <a:pt x="92" y="98"/>
                  </a:lnTo>
                  <a:lnTo>
                    <a:pt x="86" y="98"/>
                  </a:lnTo>
                  <a:lnTo>
                    <a:pt x="10" y="65"/>
                  </a:lnTo>
                  <a:lnTo>
                    <a:pt x="7" y="64"/>
                  </a:lnTo>
                  <a:lnTo>
                    <a:pt x="4" y="59"/>
                  </a:lnTo>
                  <a:lnTo>
                    <a:pt x="0" y="55"/>
                  </a:lnTo>
                  <a:lnTo>
                    <a:pt x="0" y="50"/>
                  </a:lnTo>
                  <a:lnTo>
                    <a:pt x="2" y="43"/>
                  </a:lnTo>
                  <a:lnTo>
                    <a:pt x="16" y="10"/>
                  </a:lnTo>
                  <a:lnTo>
                    <a:pt x="19" y="5"/>
                  </a:lnTo>
                  <a:lnTo>
                    <a:pt x="23" y="2"/>
                  </a:lnTo>
                  <a:lnTo>
                    <a:pt x="28" y="0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6B7D7C"/>
            </a:solidFill>
            <a:ln w="0">
              <a:solidFill>
                <a:srgbClr val="6B7D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99"/>
            <p:cNvSpPr>
              <a:spLocks/>
            </p:cNvSpPr>
            <p:nvPr/>
          </p:nvSpPr>
          <p:spPr bwMode="auto">
            <a:xfrm>
              <a:off x="4062943" y="3359150"/>
              <a:ext cx="88900" cy="39688"/>
            </a:xfrm>
            <a:custGeom>
              <a:avLst/>
              <a:gdLst>
                <a:gd name="T0" fmla="*/ 9 w 112"/>
                <a:gd name="T1" fmla="*/ 0 h 50"/>
                <a:gd name="T2" fmla="*/ 12 w 112"/>
                <a:gd name="T3" fmla="*/ 0 h 50"/>
                <a:gd name="T4" fmla="*/ 107 w 112"/>
                <a:gd name="T5" fmla="*/ 28 h 50"/>
                <a:gd name="T6" fmla="*/ 111 w 112"/>
                <a:gd name="T7" fmla="*/ 31 h 50"/>
                <a:gd name="T8" fmla="*/ 112 w 112"/>
                <a:gd name="T9" fmla="*/ 35 h 50"/>
                <a:gd name="T10" fmla="*/ 112 w 112"/>
                <a:gd name="T11" fmla="*/ 38 h 50"/>
                <a:gd name="T12" fmla="*/ 111 w 112"/>
                <a:gd name="T13" fmla="*/ 45 h 50"/>
                <a:gd name="T14" fmla="*/ 109 w 112"/>
                <a:gd name="T15" fmla="*/ 48 h 50"/>
                <a:gd name="T16" fmla="*/ 106 w 112"/>
                <a:gd name="T17" fmla="*/ 50 h 50"/>
                <a:gd name="T18" fmla="*/ 100 w 112"/>
                <a:gd name="T19" fmla="*/ 50 h 50"/>
                <a:gd name="T20" fmla="*/ 7 w 112"/>
                <a:gd name="T21" fmla="*/ 21 h 50"/>
                <a:gd name="T22" fmla="*/ 4 w 112"/>
                <a:gd name="T23" fmla="*/ 19 h 50"/>
                <a:gd name="T24" fmla="*/ 0 w 112"/>
                <a:gd name="T25" fmla="*/ 16 h 50"/>
                <a:gd name="T26" fmla="*/ 0 w 112"/>
                <a:gd name="T27" fmla="*/ 12 h 50"/>
                <a:gd name="T28" fmla="*/ 4 w 112"/>
                <a:gd name="T29" fmla="*/ 5 h 50"/>
                <a:gd name="T30" fmla="*/ 5 w 112"/>
                <a:gd name="T31" fmla="*/ 2 h 50"/>
                <a:gd name="T32" fmla="*/ 9 w 112"/>
                <a:gd name="T3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2" h="50">
                  <a:moveTo>
                    <a:pt x="9" y="0"/>
                  </a:moveTo>
                  <a:lnTo>
                    <a:pt x="12" y="0"/>
                  </a:lnTo>
                  <a:lnTo>
                    <a:pt x="107" y="28"/>
                  </a:lnTo>
                  <a:lnTo>
                    <a:pt x="111" y="31"/>
                  </a:lnTo>
                  <a:lnTo>
                    <a:pt x="112" y="35"/>
                  </a:lnTo>
                  <a:lnTo>
                    <a:pt x="112" y="38"/>
                  </a:lnTo>
                  <a:lnTo>
                    <a:pt x="111" y="45"/>
                  </a:lnTo>
                  <a:lnTo>
                    <a:pt x="109" y="48"/>
                  </a:lnTo>
                  <a:lnTo>
                    <a:pt x="106" y="50"/>
                  </a:lnTo>
                  <a:lnTo>
                    <a:pt x="100" y="50"/>
                  </a:lnTo>
                  <a:lnTo>
                    <a:pt x="7" y="21"/>
                  </a:lnTo>
                  <a:lnTo>
                    <a:pt x="4" y="19"/>
                  </a:lnTo>
                  <a:lnTo>
                    <a:pt x="0" y="16"/>
                  </a:lnTo>
                  <a:lnTo>
                    <a:pt x="0" y="12"/>
                  </a:lnTo>
                  <a:lnTo>
                    <a:pt x="4" y="5"/>
                  </a:lnTo>
                  <a:lnTo>
                    <a:pt x="5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6B7D7C"/>
            </a:solidFill>
            <a:ln w="0">
              <a:solidFill>
                <a:srgbClr val="6B7D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200"/>
            <p:cNvSpPr>
              <a:spLocks noEditPoints="1"/>
            </p:cNvSpPr>
            <p:nvPr/>
          </p:nvSpPr>
          <p:spPr bwMode="auto">
            <a:xfrm>
              <a:off x="4115331" y="3357563"/>
              <a:ext cx="98425" cy="73025"/>
            </a:xfrm>
            <a:custGeom>
              <a:avLst/>
              <a:gdLst>
                <a:gd name="T0" fmla="*/ 27 w 124"/>
                <a:gd name="T1" fmla="*/ 19 h 92"/>
                <a:gd name="T2" fmla="*/ 19 w 124"/>
                <a:gd name="T3" fmla="*/ 52 h 92"/>
                <a:gd name="T4" fmla="*/ 95 w 124"/>
                <a:gd name="T5" fmla="*/ 73 h 92"/>
                <a:gd name="T6" fmla="*/ 105 w 124"/>
                <a:gd name="T7" fmla="*/ 40 h 92"/>
                <a:gd name="T8" fmla="*/ 27 w 124"/>
                <a:gd name="T9" fmla="*/ 19 h 92"/>
                <a:gd name="T10" fmla="*/ 26 w 124"/>
                <a:gd name="T11" fmla="*/ 0 h 92"/>
                <a:gd name="T12" fmla="*/ 31 w 124"/>
                <a:gd name="T13" fmla="*/ 0 h 92"/>
                <a:gd name="T14" fmla="*/ 110 w 124"/>
                <a:gd name="T15" fmla="*/ 23 h 92"/>
                <a:gd name="T16" fmla="*/ 116 w 124"/>
                <a:gd name="T17" fmla="*/ 25 h 92"/>
                <a:gd name="T18" fmla="*/ 119 w 124"/>
                <a:gd name="T19" fmla="*/ 28 h 92"/>
                <a:gd name="T20" fmla="*/ 122 w 124"/>
                <a:gd name="T21" fmla="*/ 33 h 92"/>
                <a:gd name="T22" fmla="*/ 124 w 124"/>
                <a:gd name="T23" fmla="*/ 38 h 92"/>
                <a:gd name="T24" fmla="*/ 122 w 124"/>
                <a:gd name="T25" fmla="*/ 44 h 92"/>
                <a:gd name="T26" fmla="*/ 114 w 124"/>
                <a:gd name="T27" fmla="*/ 80 h 92"/>
                <a:gd name="T28" fmla="*/ 110 w 124"/>
                <a:gd name="T29" fmla="*/ 83 h 92"/>
                <a:gd name="T30" fmla="*/ 107 w 124"/>
                <a:gd name="T31" fmla="*/ 88 h 92"/>
                <a:gd name="T32" fmla="*/ 102 w 124"/>
                <a:gd name="T33" fmla="*/ 90 h 92"/>
                <a:gd name="T34" fmla="*/ 97 w 124"/>
                <a:gd name="T35" fmla="*/ 92 h 92"/>
                <a:gd name="T36" fmla="*/ 91 w 124"/>
                <a:gd name="T37" fmla="*/ 92 h 92"/>
                <a:gd name="T38" fmla="*/ 12 w 124"/>
                <a:gd name="T39" fmla="*/ 69 h 92"/>
                <a:gd name="T40" fmla="*/ 8 w 124"/>
                <a:gd name="T41" fmla="*/ 68 h 92"/>
                <a:gd name="T42" fmla="*/ 3 w 124"/>
                <a:gd name="T43" fmla="*/ 63 h 92"/>
                <a:gd name="T44" fmla="*/ 2 w 124"/>
                <a:gd name="T45" fmla="*/ 59 h 92"/>
                <a:gd name="T46" fmla="*/ 0 w 124"/>
                <a:gd name="T47" fmla="*/ 54 h 92"/>
                <a:gd name="T48" fmla="*/ 0 w 124"/>
                <a:gd name="T49" fmla="*/ 49 h 92"/>
                <a:gd name="T50" fmla="*/ 10 w 124"/>
                <a:gd name="T51" fmla="*/ 12 h 92"/>
                <a:gd name="T52" fmla="*/ 12 w 124"/>
                <a:gd name="T53" fmla="*/ 7 h 92"/>
                <a:gd name="T54" fmla="*/ 17 w 124"/>
                <a:gd name="T55" fmla="*/ 4 h 92"/>
                <a:gd name="T56" fmla="*/ 21 w 124"/>
                <a:gd name="T57" fmla="*/ 2 h 92"/>
                <a:gd name="T58" fmla="*/ 26 w 124"/>
                <a:gd name="T5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4" h="92">
                  <a:moveTo>
                    <a:pt x="27" y="19"/>
                  </a:moveTo>
                  <a:lnTo>
                    <a:pt x="19" y="52"/>
                  </a:lnTo>
                  <a:lnTo>
                    <a:pt x="95" y="73"/>
                  </a:lnTo>
                  <a:lnTo>
                    <a:pt x="105" y="40"/>
                  </a:lnTo>
                  <a:lnTo>
                    <a:pt x="27" y="19"/>
                  </a:lnTo>
                  <a:close/>
                  <a:moveTo>
                    <a:pt x="26" y="0"/>
                  </a:moveTo>
                  <a:lnTo>
                    <a:pt x="31" y="0"/>
                  </a:lnTo>
                  <a:lnTo>
                    <a:pt x="110" y="23"/>
                  </a:lnTo>
                  <a:lnTo>
                    <a:pt x="116" y="25"/>
                  </a:lnTo>
                  <a:lnTo>
                    <a:pt x="119" y="28"/>
                  </a:lnTo>
                  <a:lnTo>
                    <a:pt x="122" y="33"/>
                  </a:lnTo>
                  <a:lnTo>
                    <a:pt x="124" y="38"/>
                  </a:lnTo>
                  <a:lnTo>
                    <a:pt x="122" y="44"/>
                  </a:lnTo>
                  <a:lnTo>
                    <a:pt x="114" y="80"/>
                  </a:lnTo>
                  <a:lnTo>
                    <a:pt x="110" y="83"/>
                  </a:lnTo>
                  <a:lnTo>
                    <a:pt x="107" y="88"/>
                  </a:lnTo>
                  <a:lnTo>
                    <a:pt x="102" y="90"/>
                  </a:lnTo>
                  <a:lnTo>
                    <a:pt x="97" y="92"/>
                  </a:lnTo>
                  <a:lnTo>
                    <a:pt x="91" y="92"/>
                  </a:lnTo>
                  <a:lnTo>
                    <a:pt x="12" y="69"/>
                  </a:lnTo>
                  <a:lnTo>
                    <a:pt x="8" y="68"/>
                  </a:lnTo>
                  <a:lnTo>
                    <a:pt x="3" y="63"/>
                  </a:lnTo>
                  <a:lnTo>
                    <a:pt x="2" y="59"/>
                  </a:lnTo>
                  <a:lnTo>
                    <a:pt x="0" y="54"/>
                  </a:lnTo>
                  <a:lnTo>
                    <a:pt x="0" y="49"/>
                  </a:lnTo>
                  <a:lnTo>
                    <a:pt x="10" y="12"/>
                  </a:lnTo>
                  <a:lnTo>
                    <a:pt x="12" y="7"/>
                  </a:lnTo>
                  <a:lnTo>
                    <a:pt x="17" y="4"/>
                  </a:lnTo>
                  <a:lnTo>
                    <a:pt x="21" y="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6B7D7C"/>
            </a:solidFill>
            <a:ln w="0">
              <a:solidFill>
                <a:srgbClr val="6B7D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201"/>
            <p:cNvSpPr>
              <a:spLocks noEditPoints="1"/>
            </p:cNvSpPr>
            <p:nvPr/>
          </p:nvSpPr>
          <p:spPr bwMode="auto">
            <a:xfrm>
              <a:off x="4886856" y="3097213"/>
              <a:ext cx="92075" cy="95250"/>
            </a:xfrm>
            <a:custGeom>
              <a:avLst/>
              <a:gdLst>
                <a:gd name="T0" fmla="*/ 73 w 116"/>
                <a:gd name="T1" fmla="*/ 19 h 119"/>
                <a:gd name="T2" fmla="*/ 20 w 116"/>
                <a:gd name="T3" fmla="*/ 78 h 119"/>
                <a:gd name="T4" fmla="*/ 44 w 116"/>
                <a:gd name="T5" fmla="*/ 100 h 119"/>
                <a:gd name="T6" fmla="*/ 97 w 116"/>
                <a:gd name="T7" fmla="*/ 42 h 119"/>
                <a:gd name="T8" fmla="*/ 73 w 116"/>
                <a:gd name="T9" fmla="*/ 19 h 119"/>
                <a:gd name="T10" fmla="*/ 75 w 116"/>
                <a:gd name="T11" fmla="*/ 0 h 119"/>
                <a:gd name="T12" fmla="*/ 80 w 116"/>
                <a:gd name="T13" fmla="*/ 2 h 119"/>
                <a:gd name="T14" fmla="*/ 83 w 116"/>
                <a:gd name="T15" fmla="*/ 4 h 119"/>
                <a:gd name="T16" fmla="*/ 111 w 116"/>
                <a:gd name="T17" fmla="*/ 29 h 119"/>
                <a:gd name="T18" fmla="*/ 115 w 116"/>
                <a:gd name="T19" fmla="*/ 33 h 119"/>
                <a:gd name="T20" fmla="*/ 116 w 116"/>
                <a:gd name="T21" fmla="*/ 38 h 119"/>
                <a:gd name="T22" fmla="*/ 116 w 116"/>
                <a:gd name="T23" fmla="*/ 43 h 119"/>
                <a:gd name="T24" fmla="*/ 115 w 116"/>
                <a:gd name="T25" fmla="*/ 48 h 119"/>
                <a:gd name="T26" fmla="*/ 113 w 116"/>
                <a:gd name="T27" fmla="*/ 54 h 119"/>
                <a:gd name="T28" fmla="*/ 58 w 116"/>
                <a:gd name="T29" fmla="*/ 114 h 119"/>
                <a:gd name="T30" fmla="*/ 52 w 116"/>
                <a:gd name="T31" fmla="*/ 118 h 119"/>
                <a:gd name="T32" fmla="*/ 47 w 116"/>
                <a:gd name="T33" fmla="*/ 119 h 119"/>
                <a:gd name="T34" fmla="*/ 42 w 116"/>
                <a:gd name="T35" fmla="*/ 119 h 119"/>
                <a:gd name="T36" fmla="*/ 37 w 116"/>
                <a:gd name="T37" fmla="*/ 118 h 119"/>
                <a:gd name="T38" fmla="*/ 33 w 116"/>
                <a:gd name="T39" fmla="*/ 116 h 119"/>
                <a:gd name="T40" fmla="*/ 6 w 116"/>
                <a:gd name="T41" fmla="*/ 90 h 119"/>
                <a:gd name="T42" fmla="*/ 2 w 116"/>
                <a:gd name="T43" fmla="*/ 87 h 119"/>
                <a:gd name="T44" fmla="*/ 0 w 116"/>
                <a:gd name="T45" fmla="*/ 81 h 119"/>
                <a:gd name="T46" fmla="*/ 0 w 116"/>
                <a:gd name="T47" fmla="*/ 76 h 119"/>
                <a:gd name="T48" fmla="*/ 2 w 116"/>
                <a:gd name="T49" fmla="*/ 71 h 119"/>
                <a:gd name="T50" fmla="*/ 4 w 116"/>
                <a:gd name="T51" fmla="*/ 66 h 119"/>
                <a:gd name="T52" fmla="*/ 59 w 116"/>
                <a:gd name="T53" fmla="*/ 5 h 119"/>
                <a:gd name="T54" fmla="*/ 64 w 116"/>
                <a:gd name="T55" fmla="*/ 2 h 119"/>
                <a:gd name="T56" fmla="*/ 70 w 116"/>
                <a:gd name="T57" fmla="*/ 0 h 119"/>
                <a:gd name="T58" fmla="*/ 75 w 116"/>
                <a:gd name="T59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6" h="119">
                  <a:moveTo>
                    <a:pt x="73" y="19"/>
                  </a:moveTo>
                  <a:lnTo>
                    <a:pt x="20" y="78"/>
                  </a:lnTo>
                  <a:lnTo>
                    <a:pt x="44" y="100"/>
                  </a:lnTo>
                  <a:lnTo>
                    <a:pt x="97" y="42"/>
                  </a:lnTo>
                  <a:lnTo>
                    <a:pt x="73" y="19"/>
                  </a:lnTo>
                  <a:close/>
                  <a:moveTo>
                    <a:pt x="75" y="0"/>
                  </a:moveTo>
                  <a:lnTo>
                    <a:pt x="80" y="2"/>
                  </a:lnTo>
                  <a:lnTo>
                    <a:pt x="83" y="4"/>
                  </a:lnTo>
                  <a:lnTo>
                    <a:pt x="111" y="29"/>
                  </a:lnTo>
                  <a:lnTo>
                    <a:pt x="115" y="33"/>
                  </a:lnTo>
                  <a:lnTo>
                    <a:pt x="116" y="38"/>
                  </a:lnTo>
                  <a:lnTo>
                    <a:pt x="116" y="43"/>
                  </a:lnTo>
                  <a:lnTo>
                    <a:pt x="115" y="48"/>
                  </a:lnTo>
                  <a:lnTo>
                    <a:pt x="113" y="54"/>
                  </a:lnTo>
                  <a:lnTo>
                    <a:pt x="58" y="114"/>
                  </a:lnTo>
                  <a:lnTo>
                    <a:pt x="52" y="118"/>
                  </a:lnTo>
                  <a:lnTo>
                    <a:pt x="47" y="119"/>
                  </a:lnTo>
                  <a:lnTo>
                    <a:pt x="42" y="119"/>
                  </a:lnTo>
                  <a:lnTo>
                    <a:pt x="37" y="118"/>
                  </a:lnTo>
                  <a:lnTo>
                    <a:pt x="33" y="116"/>
                  </a:lnTo>
                  <a:lnTo>
                    <a:pt x="6" y="90"/>
                  </a:lnTo>
                  <a:lnTo>
                    <a:pt x="2" y="87"/>
                  </a:lnTo>
                  <a:lnTo>
                    <a:pt x="0" y="81"/>
                  </a:lnTo>
                  <a:lnTo>
                    <a:pt x="0" y="76"/>
                  </a:lnTo>
                  <a:lnTo>
                    <a:pt x="2" y="71"/>
                  </a:lnTo>
                  <a:lnTo>
                    <a:pt x="4" y="66"/>
                  </a:lnTo>
                  <a:lnTo>
                    <a:pt x="59" y="5"/>
                  </a:lnTo>
                  <a:lnTo>
                    <a:pt x="64" y="2"/>
                  </a:lnTo>
                  <a:lnTo>
                    <a:pt x="70" y="0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6B7D7C"/>
            </a:solidFill>
            <a:ln w="0">
              <a:solidFill>
                <a:srgbClr val="6B7D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202"/>
            <p:cNvSpPr>
              <a:spLocks/>
            </p:cNvSpPr>
            <p:nvPr/>
          </p:nvSpPr>
          <p:spPr bwMode="auto">
            <a:xfrm>
              <a:off x="4939243" y="3055938"/>
              <a:ext cx="61913" cy="80963"/>
            </a:xfrm>
            <a:custGeom>
              <a:avLst/>
              <a:gdLst>
                <a:gd name="T0" fmla="*/ 66 w 78"/>
                <a:gd name="T1" fmla="*/ 0 h 102"/>
                <a:gd name="T2" fmla="*/ 69 w 78"/>
                <a:gd name="T3" fmla="*/ 2 h 102"/>
                <a:gd name="T4" fmla="*/ 74 w 78"/>
                <a:gd name="T5" fmla="*/ 5 h 102"/>
                <a:gd name="T6" fmla="*/ 78 w 78"/>
                <a:gd name="T7" fmla="*/ 9 h 102"/>
                <a:gd name="T8" fmla="*/ 78 w 78"/>
                <a:gd name="T9" fmla="*/ 11 h 102"/>
                <a:gd name="T10" fmla="*/ 78 w 78"/>
                <a:gd name="T11" fmla="*/ 14 h 102"/>
                <a:gd name="T12" fmla="*/ 78 w 78"/>
                <a:gd name="T13" fmla="*/ 18 h 102"/>
                <a:gd name="T14" fmla="*/ 21 w 78"/>
                <a:gd name="T15" fmla="*/ 99 h 102"/>
                <a:gd name="T16" fmla="*/ 17 w 78"/>
                <a:gd name="T17" fmla="*/ 100 h 102"/>
                <a:gd name="T18" fmla="*/ 14 w 78"/>
                <a:gd name="T19" fmla="*/ 102 h 102"/>
                <a:gd name="T20" fmla="*/ 9 w 78"/>
                <a:gd name="T21" fmla="*/ 100 h 102"/>
                <a:gd name="T22" fmla="*/ 4 w 78"/>
                <a:gd name="T23" fmla="*/ 95 h 102"/>
                <a:gd name="T24" fmla="*/ 0 w 78"/>
                <a:gd name="T25" fmla="*/ 92 h 102"/>
                <a:gd name="T26" fmla="*/ 0 w 78"/>
                <a:gd name="T27" fmla="*/ 88 h 102"/>
                <a:gd name="T28" fmla="*/ 2 w 78"/>
                <a:gd name="T29" fmla="*/ 85 h 102"/>
                <a:gd name="T30" fmla="*/ 59 w 78"/>
                <a:gd name="T31" fmla="*/ 4 h 102"/>
                <a:gd name="T32" fmla="*/ 61 w 78"/>
                <a:gd name="T33" fmla="*/ 0 h 102"/>
                <a:gd name="T34" fmla="*/ 66 w 78"/>
                <a:gd name="T35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8" h="102">
                  <a:moveTo>
                    <a:pt x="66" y="0"/>
                  </a:moveTo>
                  <a:lnTo>
                    <a:pt x="69" y="2"/>
                  </a:lnTo>
                  <a:lnTo>
                    <a:pt x="74" y="5"/>
                  </a:lnTo>
                  <a:lnTo>
                    <a:pt x="78" y="9"/>
                  </a:lnTo>
                  <a:lnTo>
                    <a:pt x="78" y="11"/>
                  </a:lnTo>
                  <a:lnTo>
                    <a:pt x="78" y="14"/>
                  </a:lnTo>
                  <a:lnTo>
                    <a:pt x="78" y="18"/>
                  </a:lnTo>
                  <a:lnTo>
                    <a:pt x="21" y="99"/>
                  </a:lnTo>
                  <a:lnTo>
                    <a:pt x="17" y="100"/>
                  </a:lnTo>
                  <a:lnTo>
                    <a:pt x="14" y="102"/>
                  </a:lnTo>
                  <a:lnTo>
                    <a:pt x="9" y="100"/>
                  </a:lnTo>
                  <a:lnTo>
                    <a:pt x="4" y="95"/>
                  </a:lnTo>
                  <a:lnTo>
                    <a:pt x="0" y="92"/>
                  </a:lnTo>
                  <a:lnTo>
                    <a:pt x="0" y="88"/>
                  </a:lnTo>
                  <a:lnTo>
                    <a:pt x="2" y="85"/>
                  </a:lnTo>
                  <a:lnTo>
                    <a:pt x="59" y="4"/>
                  </a:lnTo>
                  <a:lnTo>
                    <a:pt x="61" y="0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6B7D7C"/>
            </a:solidFill>
            <a:ln w="0">
              <a:solidFill>
                <a:srgbClr val="6B7D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203"/>
            <p:cNvSpPr>
              <a:spLocks/>
            </p:cNvSpPr>
            <p:nvPr/>
          </p:nvSpPr>
          <p:spPr bwMode="auto">
            <a:xfrm>
              <a:off x="4848756" y="3155950"/>
              <a:ext cx="74613" cy="69850"/>
            </a:xfrm>
            <a:custGeom>
              <a:avLst/>
              <a:gdLst>
                <a:gd name="T0" fmla="*/ 80 w 93"/>
                <a:gd name="T1" fmla="*/ 0 h 89"/>
                <a:gd name="T2" fmla="*/ 83 w 93"/>
                <a:gd name="T3" fmla="*/ 0 h 89"/>
                <a:gd name="T4" fmla="*/ 87 w 93"/>
                <a:gd name="T5" fmla="*/ 2 h 89"/>
                <a:gd name="T6" fmla="*/ 92 w 93"/>
                <a:gd name="T7" fmla="*/ 7 h 89"/>
                <a:gd name="T8" fmla="*/ 93 w 93"/>
                <a:gd name="T9" fmla="*/ 11 h 89"/>
                <a:gd name="T10" fmla="*/ 93 w 93"/>
                <a:gd name="T11" fmla="*/ 16 h 89"/>
                <a:gd name="T12" fmla="*/ 92 w 93"/>
                <a:gd name="T13" fmla="*/ 19 h 89"/>
                <a:gd name="T14" fmla="*/ 19 w 93"/>
                <a:gd name="T15" fmla="*/ 87 h 89"/>
                <a:gd name="T16" fmla="*/ 16 w 93"/>
                <a:gd name="T17" fmla="*/ 89 h 89"/>
                <a:gd name="T18" fmla="*/ 10 w 93"/>
                <a:gd name="T19" fmla="*/ 89 h 89"/>
                <a:gd name="T20" fmla="*/ 7 w 93"/>
                <a:gd name="T21" fmla="*/ 87 h 89"/>
                <a:gd name="T22" fmla="*/ 4 w 93"/>
                <a:gd name="T23" fmla="*/ 80 h 89"/>
                <a:gd name="T24" fmla="*/ 0 w 93"/>
                <a:gd name="T25" fmla="*/ 76 h 89"/>
                <a:gd name="T26" fmla="*/ 0 w 93"/>
                <a:gd name="T27" fmla="*/ 73 h 89"/>
                <a:gd name="T28" fmla="*/ 4 w 93"/>
                <a:gd name="T29" fmla="*/ 70 h 89"/>
                <a:gd name="T30" fmla="*/ 76 w 93"/>
                <a:gd name="T31" fmla="*/ 2 h 89"/>
                <a:gd name="T32" fmla="*/ 80 w 93"/>
                <a:gd name="T3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3" h="89">
                  <a:moveTo>
                    <a:pt x="80" y="0"/>
                  </a:moveTo>
                  <a:lnTo>
                    <a:pt x="83" y="0"/>
                  </a:lnTo>
                  <a:lnTo>
                    <a:pt x="87" y="2"/>
                  </a:lnTo>
                  <a:lnTo>
                    <a:pt x="92" y="7"/>
                  </a:lnTo>
                  <a:lnTo>
                    <a:pt x="93" y="11"/>
                  </a:lnTo>
                  <a:lnTo>
                    <a:pt x="93" y="16"/>
                  </a:lnTo>
                  <a:lnTo>
                    <a:pt x="92" y="19"/>
                  </a:lnTo>
                  <a:lnTo>
                    <a:pt x="19" y="87"/>
                  </a:lnTo>
                  <a:lnTo>
                    <a:pt x="16" y="89"/>
                  </a:lnTo>
                  <a:lnTo>
                    <a:pt x="10" y="89"/>
                  </a:lnTo>
                  <a:lnTo>
                    <a:pt x="7" y="87"/>
                  </a:lnTo>
                  <a:lnTo>
                    <a:pt x="4" y="80"/>
                  </a:lnTo>
                  <a:lnTo>
                    <a:pt x="0" y="76"/>
                  </a:lnTo>
                  <a:lnTo>
                    <a:pt x="0" y="73"/>
                  </a:lnTo>
                  <a:lnTo>
                    <a:pt x="4" y="70"/>
                  </a:lnTo>
                  <a:lnTo>
                    <a:pt x="76" y="2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rgbClr val="6B7D7C"/>
            </a:solidFill>
            <a:ln w="0">
              <a:solidFill>
                <a:srgbClr val="6B7D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204"/>
            <p:cNvSpPr>
              <a:spLocks noEditPoints="1"/>
            </p:cNvSpPr>
            <p:nvPr/>
          </p:nvSpPr>
          <p:spPr bwMode="auto">
            <a:xfrm>
              <a:off x="4788431" y="3186113"/>
              <a:ext cx="96838" cy="90488"/>
            </a:xfrm>
            <a:custGeom>
              <a:avLst/>
              <a:gdLst>
                <a:gd name="T0" fmla="*/ 83 w 123"/>
                <a:gd name="T1" fmla="*/ 21 h 114"/>
                <a:gd name="T2" fmla="*/ 19 w 123"/>
                <a:gd name="T3" fmla="*/ 68 h 114"/>
                <a:gd name="T4" fmla="*/ 40 w 123"/>
                <a:gd name="T5" fmla="*/ 95 h 114"/>
                <a:gd name="T6" fmla="*/ 104 w 123"/>
                <a:gd name="T7" fmla="*/ 47 h 114"/>
                <a:gd name="T8" fmla="*/ 83 w 123"/>
                <a:gd name="T9" fmla="*/ 21 h 114"/>
                <a:gd name="T10" fmla="*/ 83 w 123"/>
                <a:gd name="T11" fmla="*/ 0 h 114"/>
                <a:gd name="T12" fmla="*/ 88 w 123"/>
                <a:gd name="T13" fmla="*/ 2 h 114"/>
                <a:gd name="T14" fmla="*/ 93 w 123"/>
                <a:gd name="T15" fmla="*/ 4 h 114"/>
                <a:gd name="T16" fmla="*/ 97 w 123"/>
                <a:gd name="T17" fmla="*/ 9 h 114"/>
                <a:gd name="T18" fmla="*/ 119 w 123"/>
                <a:gd name="T19" fmla="*/ 37 h 114"/>
                <a:gd name="T20" fmla="*/ 121 w 123"/>
                <a:gd name="T21" fmla="*/ 42 h 114"/>
                <a:gd name="T22" fmla="*/ 123 w 123"/>
                <a:gd name="T23" fmla="*/ 47 h 114"/>
                <a:gd name="T24" fmla="*/ 121 w 123"/>
                <a:gd name="T25" fmla="*/ 52 h 114"/>
                <a:gd name="T26" fmla="*/ 119 w 123"/>
                <a:gd name="T27" fmla="*/ 57 h 114"/>
                <a:gd name="T28" fmla="*/ 116 w 123"/>
                <a:gd name="T29" fmla="*/ 61 h 114"/>
                <a:gd name="T30" fmla="*/ 48 w 123"/>
                <a:gd name="T31" fmla="*/ 111 h 114"/>
                <a:gd name="T32" fmla="*/ 45 w 123"/>
                <a:gd name="T33" fmla="*/ 113 h 114"/>
                <a:gd name="T34" fmla="*/ 40 w 123"/>
                <a:gd name="T35" fmla="*/ 114 h 114"/>
                <a:gd name="T36" fmla="*/ 35 w 123"/>
                <a:gd name="T37" fmla="*/ 113 h 114"/>
                <a:gd name="T38" fmla="*/ 29 w 123"/>
                <a:gd name="T39" fmla="*/ 111 h 114"/>
                <a:gd name="T40" fmla="*/ 24 w 123"/>
                <a:gd name="T41" fmla="*/ 108 h 114"/>
                <a:gd name="T42" fmla="*/ 4 w 123"/>
                <a:gd name="T43" fmla="*/ 78 h 114"/>
                <a:gd name="T44" fmla="*/ 0 w 123"/>
                <a:gd name="T45" fmla="*/ 73 h 114"/>
                <a:gd name="T46" fmla="*/ 0 w 123"/>
                <a:gd name="T47" fmla="*/ 68 h 114"/>
                <a:gd name="T48" fmla="*/ 0 w 123"/>
                <a:gd name="T49" fmla="*/ 63 h 114"/>
                <a:gd name="T50" fmla="*/ 4 w 123"/>
                <a:gd name="T51" fmla="*/ 57 h 114"/>
                <a:gd name="T52" fmla="*/ 7 w 123"/>
                <a:gd name="T53" fmla="*/ 54 h 114"/>
                <a:gd name="T54" fmla="*/ 73 w 123"/>
                <a:gd name="T55" fmla="*/ 4 h 114"/>
                <a:gd name="T56" fmla="*/ 78 w 123"/>
                <a:gd name="T57" fmla="*/ 2 h 114"/>
                <a:gd name="T58" fmla="*/ 83 w 123"/>
                <a:gd name="T59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3" h="114">
                  <a:moveTo>
                    <a:pt x="83" y="21"/>
                  </a:moveTo>
                  <a:lnTo>
                    <a:pt x="19" y="68"/>
                  </a:lnTo>
                  <a:lnTo>
                    <a:pt x="40" y="95"/>
                  </a:lnTo>
                  <a:lnTo>
                    <a:pt x="104" y="47"/>
                  </a:lnTo>
                  <a:lnTo>
                    <a:pt x="83" y="21"/>
                  </a:lnTo>
                  <a:close/>
                  <a:moveTo>
                    <a:pt x="83" y="0"/>
                  </a:moveTo>
                  <a:lnTo>
                    <a:pt x="88" y="2"/>
                  </a:lnTo>
                  <a:lnTo>
                    <a:pt x="93" y="4"/>
                  </a:lnTo>
                  <a:lnTo>
                    <a:pt x="97" y="9"/>
                  </a:lnTo>
                  <a:lnTo>
                    <a:pt x="119" y="37"/>
                  </a:lnTo>
                  <a:lnTo>
                    <a:pt x="121" y="42"/>
                  </a:lnTo>
                  <a:lnTo>
                    <a:pt x="123" y="47"/>
                  </a:lnTo>
                  <a:lnTo>
                    <a:pt x="121" y="52"/>
                  </a:lnTo>
                  <a:lnTo>
                    <a:pt x="119" y="57"/>
                  </a:lnTo>
                  <a:lnTo>
                    <a:pt x="116" y="61"/>
                  </a:lnTo>
                  <a:lnTo>
                    <a:pt x="48" y="111"/>
                  </a:lnTo>
                  <a:lnTo>
                    <a:pt x="45" y="113"/>
                  </a:lnTo>
                  <a:lnTo>
                    <a:pt x="40" y="114"/>
                  </a:lnTo>
                  <a:lnTo>
                    <a:pt x="35" y="113"/>
                  </a:lnTo>
                  <a:lnTo>
                    <a:pt x="29" y="111"/>
                  </a:lnTo>
                  <a:lnTo>
                    <a:pt x="24" y="108"/>
                  </a:lnTo>
                  <a:lnTo>
                    <a:pt x="4" y="78"/>
                  </a:lnTo>
                  <a:lnTo>
                    <a:pt x="0" y="73"/>
                  </a:lnTo>
                  <a:lnTo>
                    <a:pt x="0" y="68"/>
                  </a:lnTo>
                  <a:lnTo>
                    <a:pt x="0" y="63"/>
                  </a:lnTo>
                  <a:lnTo>
                    <a:pt x="4" y="57"/>
                  </a:lnTo>
                  <a:lnTo>
                    <a:pt x="7" y="54"/>
                  </a:lnTo>
                  <a:lnTo>
                    <a:pt x="73" y="4"/>
                  </a:lnTo>
                  <a:lnTo>
                    <a:pt x="78" y="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6B7D7C"/>
            </a:solidFill>
            <a:ln w="0">
              <a:solidFill>
                <a:srgbClr val="6B7D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206"/>
            <p:cNvSpPr>
              <a:spLocks/>
            </p:cNvSpPr>
            <p:nvPr/>
          </p:nvSpPr>
          <p:spPr bwMode="auto">
            <a:xfrm>
              <a:off x="4737630" y="3238500"/>
              <a:ext cx="84138" cy="57150"/>
            </a:xfrm>
            <a:custGeom>
              <a:avLst/>
              <a:gdLst>
                <a:gd name="T0" fmla="*/ 93 w 106"/>
                <a:gd name="T1" fmla="*/ 0 h 73"/>
                <a:gd name="T2" fmla="*/ 97 w 106"/>
                <a:gd name="T3" fmla="*/ 2 h 73"/>
                <a:gd name="T4" fmla="*/ 100 w 106"/>
                <a:gd name="T5" fmla="*/ 5 h 73"/>
                <a:gd name="T6" fmla="*/ 104 w 106"/>
                <a:gd name="T7" fmla="*/ 10 h 73"/>
                <a:gd name="T8" fmla="*/ 106 w 106"/>
                <a:gd name="T9" fmla="*/ 14 h 73"/>
                <a:gd name="T10" fmla="*/ 106 w 106"/>
                <a:gd name="T11" fmla="*/ 17 h 73"/>
                <a:gd name="T12" fmla="*/ 104 w 106"/>
                <a:gd name="T13" fmla="*/ 19 h 73"/>
                <a:gd name="T14" fmla="*/ 100 w 106"/>
                <a:gd name="T15" fmla="*/ 23 h 73"/>
                <a:gd name="T16" fmla="*/ 16 w 106"/>
                <a:gd name="T17" fmla="*/ 71 h 73"/>
                <a:gd name="T18" fmla="*/ 12 w 106"/>
                <a:gd name="T19" fmla="*/ 73 h 73"/>
                <a:gd name="T20" fmla="*/ 7 w 106"/>
                <a:gd name="T21" fmla="*/ 71 h 73"/>
                <a:gd name="T22" fmla="*/ 5 w 106"/>
                <a:gd name="T23" fmla="*/ 67 h 73"/>
                <a:gd name="T24" fmla="*/ 2 w 106"/>
                <a:gd name="T25" fmla="*/ 62 h 73"/>
                <a:gd name="T26" fmla="*/ 0 w 106"/>
                <a:gd name="T27" fmla="*/ 57 h 73"/>
                <a:gd name="T28" fmla="*/ 2 w 106"/>
                <a:gd name="T29" fmla="*/ 54 h 73"/>
                <a:gd name="T30" fmla="*/ 4 w 106"/>
                <a:gd name="T31" fmla="*/ 50 h 73"/>
                <a:gd name="T32" fmla="*/ 90 w 106"/>
                <a:gd name="T33" fmla="*/ 2 h 73"/>
                <a:gd name="T34" fmla="*/ 93 w 106"/>
                <a:gd name="T35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6" h="73">
                  <a:moveTo>
                    <a:pt x="93" y="0"/>
                  </a:moveTo>
                  <a:lnTo>
                    <a:pt x="97" y="2"/>
                  </a:lnTo>
                  <a:lnTo>
                    <a:pt x="100" y="5"/>
                  </a:lnTo>
                  <a:lnTo>
                    <a:pt x="104" y="10"/>
                  </a:lnTo>
                  <a:lnTo>
                    <a:pt x="106" y="14"/>
                  </a:lnTo>
                  <a:lnTo>
                    <a:pt x="106" y="17"/>
                  </a:lnTo>
                  <a:lnTo>
                    <a:pt x="104" y="19"/>
                  </a:lnTo>
                  <a:lnTo>
                    <a:pt x="100" y="23"/>
                  </a:lnTo>
                  <a:lnTo>
                    <a:pt x="16" y="71"/>
                  </a:lnTo>
                  <a:lnTo>
                    <a:pt x="12" y="73"/>
                  </a:lnTo>
                  <a:lnTo>
                    <a:pt x="7" y="71"/>
                  </a:lnTo>
                  <a:lnTo>
                    <a:pt x="5" y="67"/>
                  </a:lnTo>
                  <a:lnTo>
                    <a:pt x="2" y="62"/>
                  </a:lnTo>
                  <a:lnTo>
                    <a:pt x="0" y="57"/>
                  </a:lnTo>
                  <a:lnTo>
                    <a:pt x="2" y="54"/>
                  </a:lnTo>
                  <a:lnTo>
                    <a:pt x="4" y="50"/>
                  </a:lnTo>
                  <a:lnTo>
                    <a:pt x="90" y="2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6B7D7C"/>
            </a:solidFill>
            <a:ln w="0">
              <a:solidFill>
                <a:srgbClr val="6B7D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07"/>
            <p:cNvSpPr>
              <a:spLocks noEditPoints="1"/>
            </p:cNvSpPr>
            <p:nvPr/>
          </p:nvSpPr>
          <p:spPr bwMode="auto">
            <a:xfrm>
              <a:off x="4674130" y="3255963"/>
              <a:ext cx="100013" cy="82550"/>
            </a:xfrm>
            <a:custGeom>
              <a:avLst/>
              <a:gdLst>
                <a:gd name="T0" fmla="*/ 90 w 124"/>
                <a:gd name="T1" fmla="*/ 19 h 103"/>
                <a:gd name="T2" fmla="*/ 19 w 124"/>
                <a:gd name="T3" fmla="*/ 53 h 103"/>
                <a:gd name="T4" fmla="*/ 34 w 124"/>
                <a:gd name="T5" fmla="*/ 84 h 103"/>
                <a:gd name="T6" fmla="*/ 105 w 124"/>
                <a:gd name="T7" fmla="*/ 50 h 103"/>
                <a:gd name="T8" fmla="*/ 90 w 124"/>
                <a:gd name="T9" fmla="*/ 19 h 103"/>
                <a:gd name="T10" fmla="*/ 90 w 124"/>
                <a:gd name="T11" fmla="*/ 0 h 103"/>
                <a:gd name="T12" fmla="*/ 95 w 124"/>
                <a:gd name="T13" fmla="*/ 0 h 103"/>
                <a:gd name="T14" fmla="*/ 98 w 124"/>
                <a:gd name="T15" fmla="*/ 1 h 103"/>
                <a:gd name="T16" fmla="*/ 103 w 124"/>
                <a:gd name="T17" fmla="*/ 5 h 103"/>
                <a:gd name="T18" fmla="*/ 107 w 124"/>
                <a:gd name="T19" fmla="*/ 10 h 103"/>
                <a:gd name="T20" fmla="*/ 122 w 124"/>
                <a:gd name="T21" fmla="*/ 43 h 103"/>
                <a:gd name="T22" fmla="*/ 124 w 124"/>
                <a:gd name="T23" fmla="*/ 48 h 103"/>
                <a:gd name="T24" fmla="*/ 124 w 124"/>
                <a:gd name="T25" fmla="*/ 53 h 103"/>
                <a:gd name="T26" fmla="*/ 122 w 124"/>
                <a:gd name="T27" fmla="*/ 58 h 103"/>
                <a:gd name="T28" fmla="*/ 119 w 124"/>
                <a:gd name="T29" fmla="*/ 62 h 103"/>
                <a:gd name="T30" fmla="*/ 115 w 124"/>
                <a:gd name="T31" fmla="*/ 65 h 103"/>
                <a:gd name="T32" fmla="*/ 41 w 124"/>
                <a:gd name="T33" fmla="*/ 101 h 103"/>
                <a:gd name="T34" fmla="*/ 36 w 124"/>
                <a:gd name="T35" fmla="*/ 103 h 103"/>
                <a:gd name="T36" fmla="*/ 31 w 124"/>
                <a:gd name="T37" fmla="*/ 103 h 103"/>
                <a:gd name="T38" fmla="*/ 26 w 124"/>
                <a:gd name="T39" fmla="*/ 101 h 103"/>
                <a:gd name="T40" fmla="*/ 20 w 124"/>
                <a:gd name="T41" fmla="*/ 98 h 103"/>
                <a:gd name="T42" fmla="*/ 17 w 124"/>
                <a:gd name="T43" fmla="*/ 93 h 103"/>
                <a:gd name="T44" fmla="*/ 1 w 124"/>
                <a:gd name="T45" fmla="*/ 62 h 103"/>
                <a:gd name="T46" fmla="*/ 0 w 124"/>
                <a:gd name="T47" fmla="*/ 55 h 103"/>
                <a:gd name="T48" fmla="*/ 0 w 124"/>
                <a:gd name="T49" fmla="*/ 50 h 103"/>
                <a:gd name="T50" fmla="*/ 1 w 124"/>
                <a:gd name="T51" fmla="*/ 44 h 103"/>
                <a:gd name="T52" fmla="*/ 5 w 124"/>
                <a:gd name="T53" fmla="*/ 41 h 103"/>
                <a:gd name="T54" fmla="*/ 10 w 124"/>
                <a:gd name="T55" fmla="*/ 38 h 103"/>
                <a:gd name="T56" fmla="*/ 83 w 124"/>
                <a:gd name="T57" fmla="*/ 1 h 103"/>
                <a:gd name="T58" fmla="*/ 90 w 124"/>
                <a:gd name="T5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4" h="103">
                  <a:moveTo>
                    <a:pt x="90" y="19"/>
                  </a:moveTo>
                  <a:lnTo>
                    <a:pt x="19" y="53"/>
                  </a:lnTo>
                  <a:lnTo>
                    <a:pt x="34" y="84"/>
                  </a:lnTo>
                  <a:lnTo>
                    <a:pt x="105" y="50"/>
                  </a:lnTo>
                  <a:lnTo>
                    <a:pt x="90" y="19"/>
                  </a:lnTo>
                  <a:close/>
                  <a:moveTo>
                    <a:pt x="90" y="0"/>
                  </a:moveTo>
                  <a:lnTo>
                    <a:pt x="95" y="0"/>
                  </a:lnTo>
                  <a:lnTo>
                    <a:pt x="98" y="1"/>
                  </a:lnTo>
                  <a:lnTo>
                    <a:pt x="103" y="5"/>
                  </a:lnTo>
                  <a:lnTo>
                    <a:pt x="107" y="10"/>
                  </a:lnTo>
                  <a:lnTo>
                    <a:pt x="122" y="43"/>
                  </a:lnTo>
                  <a:lnTo>
                    <a:pt x="124" y="48"/>
                  </a:lnTo>
                  <a:lnTo>
                    <a:pt x="124" y="53"/>
                  </a:lnTo>
                  <a:lnTo>
                    <a:pt x="122" y="58"/>
                  </a:lnTo>
                  <a:lnTo>
                    <a:pt x="119" y="62"/>
                  </a:lnTo>
                  <a:lnTo>
                    <a:pt x="115" y="65"/>
                  </a:lnTo>
                  <a:lnTo>
                    <a:pt x="41" y="101"/>
                  </a:lnTo>
                  <a:lnTo>
                    <a:pt x="36" y="103"/>
                  </a:lnTo>
                  <a:lnTo>
                    <a:pt x="31" y="103"/>
                  </a:lnTo>
                  <a:lnTo>
                    <a:pt x="26" y="101"/>
                  </a:lnTo>
                  <a:lnTo>
                    <a:pt x="20" y="98"/>
                  </a:lnTo>
                  <a:lnTo>
                    <a:pt x="17" y="93"/>
                  </a:lnTo>
                  <a:lnTo>
                    <a:pt x="1" y="62"/>
                  </a:lnTo>
                  <a:lnTo>
                    <a:pt x="0" y="55"/>
                  </a:lnTo>
                  <a:lnTo>
                    <a:pt x="0" y="50"/>
                  </a:lnTo>
                  <a:lnTo>
                    <a:pt x="1" y="44"/>
                  </a:lnTo>
                  <a:lnTo>
                    <a:pt x="5" y="41"/>
                  </a:lnTo>
                  <a:lnTo>
                    <a:pt x="10" y="38"/>
                  </a:lnTo>
                  <a:lnTo>
                    <a:pt x="83" y="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6B7D7C"/>
            </a:solidFill>
            <a:ln w="0">
              <a:solidFill>
                <a:srgbClr val="6B7D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08"/>
            <p:cNvSpPr>
              <a:spLocks/>
            </p:cNvSpPr>
            <p:nvPr/>
          </p:nvSpPr>
          <p:spPr bwMode="auto">
            <a:xfrm>
              <a:off x="4620155" y="3302000"/>
              <a:ext cx="84138" cy="52388"/>
            </a:xfrm>
            <a:custGeom>
              <a:avLst/>
              <a:gdLst>
                <a:gd name="T0" fmla="*/ 96 w 107"/>
                <a:gd name="T1" fmla="*/ 0 h 67"/>
                <a:gd name="T2" fmla="*/ 100 w 107"/>
                <a:gd name="T3" fmla="*/ 1 h 67"/>
                <a:gd name="T4" fmla="*/ 103 w 107"/>
                <a:gd name="T5" fmla="*/ 5 h 67"/>
                <a:gd name="T6" fmla="*/ 107 w 107"/>
                <a:gd name="T7" fmla="*/ 12 h 67"/>
                <a:gd name="T8" fmla="*/ 107 w 107"/>
                <a:gd name="T9" fmla="*/ 15 h 67"/>
                <a:gd name="T10" fmla="*/ 107 w 107"/>
                <a:gd name="T11" fmla="*/ 19 h 67"/>
                <a:gd name="T12" fmla="*/ 103 w 107"/>
                <a:gd name="T13" fmla="*/ 22 h 67"/>
                <a:gd name="T14" fmla="*/ 13 w 107"/>
                <a:gd name="T15" fmla="*/ 65 h 67"/>
                <a:gd name="T16" fmla="*/ 10 w 107"/>
                <a:gd name="T17" fmla="*/ 67 h 67"/>
                <a:gd name="T18" fmla="*/ 7 w 107"/>
                <a:gd name="T19" fmla="*/ 65 h 67"/>
                <a:gd name="T20" fmla="*/ 3 w 107"/>
                <a:gd name="T21" fmla="*/ 62 h 67"/>
                <a:gd name="T22" fmla="*/ 0 w 107"/>
                <a:gd name="T23" fmla="*/ 55 h 67"/>
                <a:gd name="T24" fmla="*/ 0 w 107"/>
                <a:gd name="T25" fmla="*/ 51 h 67"/>
                <a:gd name="T26" fmla="*/ 1 w 107"/>
                <a:gd name="T27" fmla="*/ 48 h 67"/>
                <a:gd name="T28" fmla="*/ 5 w 107"/>
                <a:gd name="T29" fmla="*/ 44 h 67"/>
                <a:gd name="T30" fmla="*/ 93 w 107"/>
                <a:gd name="T31" fmla="*/ 1 h 67"/>
                <a:gd name="T32" fmla="*/ 96 w 107"/>
                <a:gd name="T33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7" h="67">
                  <a:moveTo>
                    <a:pt x="96" y="0"/>
                  </a:moveTo>
                  <a:lnTo>
                    <a:pt x="100" y="1"/>
                  </a:lnTo>
                  <a:lnTo>
                    <a:pt x="103" y="5"/>
                  </a:lnTo>
                  <a:lnTo>
                    <a:pt x="107" y="12"/>
                  </a:lnTo>
                  <a:lnTo>
                    <a:pt x="107" y="15"/>
                  </a:lnTo>
                  <a:lnTo>
                    <a:pt x="107" y="19"/>
                  </a:lnTo>
                  <a:lnTo>
                    <a:pt x="103" y="22"/>
                  </a:lnTo>
                  <a:lnTo>
                    <a:pt x="13" y="65"/>
                  </a:lnTo>
                  <a:lnTo>
                    <a:pt x="10" y="67"/>
                  </a:lnTo>
                  <a:lnTo>
                    <a:pt x="7" y="65"/>
                  </a:lnTo>
                  <a:lnTo>
                    <a:pt x="3" y="62"/>
                  </a:lnTo>
                  <a:lnTo>
                    <a:pt x="0" y="55"/>
                  </a:lnTo>
                  <a:lnTo>
                    <a:pt x="0" y="51"/>
                  </a:lnTo>
                  <a:lnTo>
                    <a:pt x="1" y="48"/>
                  </a:lnTo>
                  <a:lnTo>
                    <a:pt x="5" y="44"/>
                  </a:lnTo>
                  <a:lnTo>
                    <a:pt x="93" y="1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6B7D7C"/>
            </a:solidFill>
            <a:ln w="0">
              <a:solidFill>
                <a:srgbClr val="6B7D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09"/>
            <p:cNvSpPr>
              <a:spLocks noEditPoints="1"/>
            </p:cNvSpPr>
            <p:nvPr/>
          </p:nvSpPr>
          <p:spPr bwMode="auto">
            <a:xfrm>
              <a:off x="4555068" y="3314700"/>
              <a:ext cx="98425" cy="79375"/>
            </a:xfrm>
            <a:custGeom>
              <a:avLst/>
              <a:gdLst>
                <a:gd name="T0" fmla="*/ 94 w 125"/>
                <a:gd name="T1" fmla="*/ 19 h 98"/>
                <a:gd name="T2" fmla="*/ 19 w 125"/>
                <a:gd name="T3" fmla="*/ 48 h 98"/>
                <a:gd name="T4" fmla="*/ 32 w 125"/>
                <a:gd name="T5" fmla="*/ 79 h 98"/>
                <a:gd name="T6" fmla="*/ 106 w 125"/>
                <a:gd name="T7" fmla="*/ 50 h 98"/>
                <a:gd name="T8" fmla="*/ 94 w 125"/>
                <a:gd name="T9" fmla="*/ 19 h 98"/>
                <a:gd name="T10" fmla="*/ 92 w 125"/>
                <a:gd name="T11" fmla="*/ 0 h 98"/>
                <a:gd name="T12" fmla="*/ 97 w 125"/>
                <a:gd name="T13" fmla="*/ 0 h 98"/>
                <a:gd name="T14" fmla="*/ 102 w 125"/>
                <a:gd name="T15" fmla="*/ 2 h 98"/>
                <a:gd name="T16" fmla="*/ 106 w 125"/>
                <a:gd name="T17" fmla="*/ 5 h 98"/>
                <a:gd name="T18" fmla="*/ 109 w 125"/>
                <a:gd name="T19" fmla="*/ 10 h 98"/>
                <a:gd name="T20" fmla="*/ 123 w 125"/>
                <a:gd name="T21" fmla="*/ 43 h 98"/>
                <a:gd name="T22" fmla="*/ 125 w 125"/>
                <a:gd name="T23" fmla="*/ 50 h 98"/>
                <a:gd name="T24" fmla="*/ 125 w 125"/>
                <a:gd name="T25" fmla="*/ 55 h 98"/>
                <a:gd name="T26" fmla="*/ 123 w 125"/>
                <a:gd name="T27" fmla="*/ 59 h 98"/>
                <a:gd name="T28" fmla="*/ 120 w 125"/>
                <a:gd name="T29" fmla="*/ 64 h 98"/>
                <a:gd name="T30" fmla="*/ 114 w 125"/>
                <a:gd name="T31" fmla="*/ 65 h 98"/>
                <a:gd name="T32" fmla="*/ 38 w 125"/>
                <a:gd name="T33" fmla="*/ 98 h 98"/>
                <a:gd name="T34" fmla="*/ 33 w 125"/>
                <a:gd name="T35" fmla="*/ 98 h 98"/>
                <a:gd name="T36" fmla="*/ 28 w 125"/>
                <a:gd name="T37" fmla="*/ 98 h 98"/>
                <a:gd name="T38" fmla="*/ 23 w 125"/>
                <a:gd name="T39" fmla="*/ 97 h 98"/>
                <a:gd name="T40" fmla="*/ 19 w 125"/>
                <a:gd name="T41" fmla="*/ 93 h 98"/>
                <a:gd name="T42" fmla="*/ 16 w 125"/>
                <a:gd name="T43" fmla="*/ 88 h 98"/>
                <a:gd name="T44" fmla="*/ 2 w 125"/>
                <a:gd name="T45" fmla="*/ 55 h 98"/>
                <a:gd name="T46" fmla="*/ 0 w 125"/>
                <a:gd name="T47" fmla="*/ 50 h 98"/>
                <a:gd name="T48" fmla="*/ 0 w 125"/>
                <a:gd name="T49" fmla="*/ 45 h 98"/>
                <a:gd name="T50" fmla="*/ 2 w 125"/>
                <a:gd name="T51" fmla="*/ 40 h 98"/>
                <a:gd name="T52" fmla="*/ 6 w 125"/>
                <a:gd name="T53" fmla="*/ 34 h 98"/>
                <a:gd name="T54" fmla="*/ 11 w 125"/>
                <a:gd name="T55" fmla="*/ 33 h 98"/>
                <a:gd name="T56" fmla="*/ 87 w 125"/>
                <a:gd name="T57" fmla="*/ 2 h 98"/>
                <a:gd name="T58" fmla="*/ 92 w 125"/>
                <a:gd name="T5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5" h="98">
                  <a:moveTo>
                    <a:pt x="94" y="19"/>
                  </a:moveTo>
                  <a:lnTo>
                    <a:pt x="19" y="48"/>
                  </a:lnTo>
                  <a:lnTo>
                    <a:pt x="32" y="79"/>
                  </a:lnTo>
                  <a:lnTo>
                    <a:pt x="106" y="50"/>
                  </a:lnTo>
                  <a:lnTo>
                    <a:pt x="94" y="19"/>
                  </a:lnTo>
                  <a:close/>
                  <a:moveTo>
                    <a:pt x="92" y="0"/>
                  </a:moveTo>
                  <a:lnTo>
                    <a:pt x="97" y="0"/>
                  </a:lnTo>
                  <a:lnTo>
                    <a:pt x="102" y="2"/>
                  </a:lnTo>
                  <a:lnTo>
                    <a:pt x="106" y="5"/>
                  </a:lnTo>
                  <a:lnTo>
                    <a:pt x="109" y="10"/>
                  </a:lnTo>
                  <a:lnTo>
                    <a:pt x="123" y="43"/>
                  </a:lnTo>
                  <a:lnTo>
                    <a:pt x="125" y="50"/>
                  </a:lnTo>
                  <a:lnTo>
                    <a:pt x="125" y="55"/>
                  </a:lnTo>
                  <a:lnTo>
                    <a:pt x="123" y="59"/>
                  </a:lnTo>
                  <a:lnTo>
                    <a:pt x="120" y="64"/>
                  </a:lnTo>
                  <a:lnTo>
                    <a:pt x="114" y="65"/>
                  </a:lnTo>
                  <a:lnTo>
                    <a:pt x="38" y="98"/>
                  </a:lnTo>
                  <a:lnTo>
                    <a:pt x="33" y="98"/>
                  </a:lnTo>
                  <a:lnTo>
                    <a:pt x="28" y="98"/>
                  </a:lnTo>
                  <a:lnTo>
                    <a:pt x="23" y="97"/>
                  </a:lnTo>
                  <a:lnTo>
                    <a:pt x="19" y="93"/>
                  </a:lnTo>
                  <a:lnTo>
                    <a:pt x="16" y="88"/>
                  </a:lnTo>
                  <a:lnTo>
                    <a:pt x="2" y="55"/>
                  </a:lnTo>
                  <a:lnTo>
                    <a:pt x="0" y="50"/>
                  </a:lnTo>
                  <a:lnTo>
                    <a:pt x="0" y="45"/>
                  </a:lnTo>
                  <a:lnTo>
                    <a:pt x="2" y="40"/>
                  </a:lnTo>
                  <a:lnTo>
                    <a:pt x="6" y="34"/>
                  </a:lnTo>
                  <a:lnTo>
                    <a:pt x="11" y="33"/>
                  </a:lnTo>
                  <a:lnTo>
                    <a:pt x="87" y="2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6B7D7C"/>
            </a:solidFill>
            <a:ln w="0">
              <a:solidFill>
                <a:srgbClr val="6B7D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10"/>
            <p:cNvSpPr>
              <a:spLocks/>
            </p:cNvSpPr>
            <p:nvPr/>
          </p:nvSpPr>
          <p:spPr bwMode="auto">
            <a:xfrm>
              <a:off x="4494743" y="3359150"/>
              <a:ext cx="88900" cy="39688"/>
            </a:xfrm>
            <a:custGeom>
              <a:avLst/>
              <a:gdLst>
                <a:gd name="T0" fmla="*/ 104 w 113"/>
                <a:gd name="T1" fmla="*/ 0 h 50"/>
                <a:gd name="T2" fmla="*/ 108 w 113"/>
                <a:gd name="T3" fmla="*/ 2 h 50"/>
                <a:gd name="T4" fmla="*/ 109 w 113"/>
                <a:gd name="T5" fmla="*/ 5 h 50"/>
                <a:gd name="T6" fmla="*/ 113 w 113"/>
                <a:gd name="T7" fmla="*/ 12 h 50"/>
                <a:gd name="T8" fmla="*/ 113 w 113"/>
                <a:gd name="T9" fmla="*/ 16 h 50"/>
                <a:gd name="T10" fmla="*/ 111 w 113"/>
                <a:gd name="T11" fmla="*/ 19 h 50"/>
                <a:gd name="T12" fmla="*/ 108 w 113"/>
                <a:gd name="T13" fmla="*/ 21 h 50"/>
                <a:gd name="T14" fmla="*/ 12 w 113"/>
                <a:gd name="T15" fmla="*/ 50 h 50"/>
                <a:gd name="T16" fmla="*/ 9 w 113"/>
                <a:gd name="T17" fmla="*/ 50 h 50"/>
                <a:gd name="T18" fmla="*/ 4 w 113"/>
                <a:gd name="T19" fmla="*/ 48 h 50"/>
                <a:gd name="T20" fmla="*/ 2 w 113"/>
                <a:gd name="T21" fmla="*/ 45 h 50"/>
                <a:gd name="T22" fmla="*/ 0 w 113"/>
                <a:gd name="T23" fmla="*/ 38 h 50"/>
                <a:gd name="T24" fmla="*/ 0 w 113"/>
                <a:gd name="T25" fmla="*/ 35 h 50"/>
                <a:gd name="T26" fmla="*/ 2 w 113"/>
                <a:gd name="T27" fmla="*/ 31 h 50"/>
                <a:gd name="T28" fmla="*/ 6 w 113"/>
                <a:gd name="T29" fmla="*/ 28 h 50"/>
                <a:gd name="T30" fmla="*/ 101 w 113"/>
                <a:gd name="T31" fmla="*/ 0 h 50"/>
                <a:gd name="T32" fmla="*/ 104 w 113"/>
                <a:gd name="T3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3" h="50">
                  <a:moveTo>
                    <a:pt x="104" y="0"/>
                  </a:moveTo>
                  <a:lnTo>
                    <a:pt x="108" y="2"/>
                  </a:lnTo>
                  <a:lnTo>
                    <a:pt x="109" y="5"/>
                  </a:lnTo>
                  <a:lnTo>
                    <a:pt x="113" y="12"/>
                  </a:lnTo>
                  <a:lnTo>
                    <a:pt x="113" y="16"/>
                  </a:lnTo>
                  <a:lnTo>
                    <a:pt x="111" y="19"/>
                  </a:lnTo>
                  <a:lnTo>
                    <a:pt x="108" y="21"/>
                  </a:lnTo>
                  <a:lnTo>
                    <a:pt x="12" y="50"/>
                  </a:lnTo>
                  <a:lnTo>
                    <a:pt x="9" y="50"/>
                  </a:lnTo>
                  <a:lnTo>
                    <a:pt x="4" y="48"/>
                  </a:lnTo>
                  <a:lnTo>
                    <a:pt x="2" y="45"/>
                  </a:lnTo>
                  <a:lnTo>
                    <a:pt x="0" y="38"/>
                  </a:lnTo>
                  <a:lnTo>
                    <a:pt x="0" y="35"/>
                  </a:lnTo>
                  <a:lnTo>
                    <a:pt x="2" y="31"/>
                  </a:lnTo>
                  <a:lnTo>
                    <a:pt x="6" y="28"/>
                  </a:lnTo>
                  <a:lnTo>
                    <a:pt x="101" y="0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6B7D7C"/>
            </a:solidFill>
            <a:ln w="0">
              <a:solidFill>
                <a:srgbClr val="6B7D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11"/>
            <p:cNvSpPr>
              <a:spLocks noEditPoints="1"/>
            </p:cNvSpPr>
            <p:nvPr/>
          </p:nvSpPr>
          <p:spPr bwMode="auto">
            <a:xfrm>
              <a:off x="4434418" y="3357563"/>
              <a:ext cx="98425" cy="73025"/>
            </a:xfrm>
            <a:custGeom>
              <a:avLst/>
              <a:gdLst>
                <a:gd name="T0" fmla="*/ 95 w 123"/>
                <a:gd name="T1" fmla="*/ 19 h 92"/>
                <a:gd name="T2" fmla="*/ 19 w 123"/>
                <a:gd name="T3" fmla="*/ 40 h 92"/>
                <a:gd name="T4" fmla="*/ 28 w 123"/>
                <a:gd name="T5" fmla="*/ 73 h 92"/>
                <a:gd name="T6" fmla="*/ 104 w 123"/>
                <a:gd name="T7" fmla="*/ 52 h 92"/>
                <a:gd name="T8" fmla="*/ 95 w 123"/>
                <a:gd name="T9" fmla="*/ 19 h 92"/>
                <a:gd name="T10" fmla="*/ 97 w 123"/>
                <a:gd name="T11" fmla="*/ 0 h 92"/>
                <a:gd name="T12" fmla="*/ 102 w 123"/>
                <a:gd name="T13" fmla="*/ 2 h 92"/>
                <a:gd name="T14" fmla="*/ 107 w 123"/>
                <a:gd name="T15" fmla="*/ 4 h 92"/>
                <a:gd name="T16" fmla="*/ 111 w 123"/>
                <a:gd name="T17" fmla="*/ 7 h 92"/>
                <a:gd name="T18" fmla="*/ 113 w 123"/>
                <a:gd name="T19" fmla="*/ 12 h 92"/>
                <a:gd name="T20" fmla="*/ 123 w 123"/>
                <a:gd name="T21" fmla="*/ 49 h 92"/>
                <a:gd name="T22" fmla="*/ 123 w 123"/>
                <a:gd name="T23" fmla="*/ 54 h 92"/>
                <a:gd name="T24" fmla="*/ 121 w 123"/>
                <a:gd name="T25" fmla="*/ 59 h 92"/>
                <a:gd name="T26" fmla="*/ 120 w 123"/>
                <a:gd name="T27" fmla="*/ 63 h 92"/>
                <a:gd name="T28" fmla="*/ 116 w 123"/>
                <a:gd name="T29" fmla="*/ 68 h 92"/>
                <a:gd name="T30" fmla="*/ 111 w 123"/>
                <a:gd name="T31" fmla="*/ 69 h 92"/>
                <a:gd name="T32" fmla="*/ 31 w 123"/>
                <a:gd name="T33" fmla="*/ 92 h 92"/>
                <a:gd name="T34" fmla="*/ 26 w 123"/>
                <a:gd name="T35" fmla="*/ 92 h 92"/>
                <a:gd name="T36" fmla="*/ 21 w 123"/>
                <a:gd name="T37" fmla="*/ 90 h 92"/>
                <a:gd name="T38" fmla="*/ 16 w 123"/>
                <a:gd name="T39" fmla="*/ 88 h 92"/>
                <a:gd name="T40" fmla="*/ 12 w 123"/>
                <a:gd name="T41" fmla="*/ 83 h 92"/>
                <a:gd name="T42" fmla="*/ 11 w 123"/>
                <a:gd name="T43" fmla="*/ 80 h 92"/>
                <a:gd name="T44" fmla="*/ 0 w 123"/>
                <a:gd name="T45" fmla="*/ 44 h 92"/>
                <a:gd name="T46" fmla="*/ 0 w 123"/>
                <a:gd name="T47" fmla="*/ 38 h 92"/>
                <a:gd name="T48" fmla="*/ 0 w 123"/>
                <a:gd name="T49" fmla="*/ 33 h 92"/>
                <a:gd name="T50" fmla="*/ 4 w 123"/>
                <a:gd name="T51" fmla="*/ 28 h 92"/>
                <a:gd name="T52" fmla="*/ 7 w 123"/>
                <a:gd name="T53" fmla="*/ 25 h 92"/>
                <a:gd name="T54" fmla="*/ 12 w 123"/>
                <a:gd name="T55" fmla="*/ 23 h 92"/>
                <a:gd name="T56" fmla="*/ 92 w 123"/>
                <a:gd name="T57" fmla="*/ 0 h 92"/>
                <a:gd name="T58" fmla="*/ 97 w 123"/>
                <a:gd name="T5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3" h="92">
                  <a:moveTo>
                    <a:pt x="95" y="19"/>
                  </a:moveTo>
                  <a:lnTo>
                    <a:pt x="19" y="40"/>
                  </a:lnTo>
                  <a:lnTo>
                    <a:pt x="28" y="73"/>
                  </a:lnTo>
                  <a:lnTo>
                    <a:pt x="104" y="52"/>
                  </a:lnTo>
                  <a:lnTo>
                    <a:pt x="95" y="19"/>
                  </a:lnTo>
                  <a:close/>
                  <a:moveTo>
                    <a:pt x="97" y="0"/>
                  </a:moveTo>
                  <a:lnTo>
                    <a:pt x="102" y="2"/>
                  </a:lnTo>
                  <a:lnTo>
                    <a:pt x="107" y="4"/>
                  </a:lnTo>
                  <a:lnTo>
                    <a:pt x="111" y="7"/>
                  </a:lnTo>
                  <a:lnTo>
                    <a:pt x="113" y="12"/>
                  </a:lnTo>
                  <a:lnTo>
                    <a:pt x="123" y="49"/>
                  </a:lnTo>
                  <a:lnTo>
                    <a:pt x="123" y="54"/>
                  </a:lnTo>
                  <a:lnTo>
                    <a:pt x="121" y="59"/>
                  </a:lnTo>
                  <a:lnTo>
                    <a:pt x="120" y="63"/>
                  </a:lnTo>
                  <a:lnTo>
                    <a:pt x="116" y="68"/>
                  </a:lnTo>
                  <a:lnTo>
                    <a:pt x="111" y="69"/>
                  </a:lnTo>
                  <a:lnTo>
                    <a:pt x="31" y="92"/>
                  </a:lnTo>
                  <a:lnTo>
                    <a:pt x="26" y="92"/>
                  </a:lnTo>
                  <a:lnTo>
                    <a:pt x="21" y="90"/>
                  </a:lnTo>
                  <a:lnTo>
                    <a:pt x="16" y="88"/>
                  </a:lnTo>
                  <a:lnTo>
                    <a:pt x="12" y="83"/>
                  </a:lnTo>
                  <a:lnTo>
                    <a:pt x="11" y="80"/>
                  </a:lnTo>
                  <a:lnTo>
                    <a:pt x="0" y="44"/>
                  </a:lnTo>
                  <a:lnTo>
                    <a:pt x="0" y="38"/>
                  </a:lnTo>
                  <a:lnTo>
                    <a:pt x="0" y="33"/>
                  </a:lnTo>
                  <a:lnTo>
                    <a:pt x="4" y="28"/>
                  </a:lnTo>
                  <a:lnTo>
                    <a:pt x="7" y="25"/>
                  </a:lnTo>
                  <a:lnTo>
                    <a:pt x="12" y="23"/>
                  </a:lnTo>
                  <a:lnTo>
                    <a:pt x="92" y="0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6B7D7C"/>
            </a:solidFill>
            <a:ln w="0">
              <a:solidFill>
                <a:srgbClr val="6B7D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12"/>
            <p:cNvSpPr>
              <a:spLocks/>
            </p:cNvSpPr>
            <p:nvPr/>
          </p:nvSpPr>
          <p:spPr bwMode="auto">
            <a:xfrm>
              <a:off x="4231218" y="3351213"/>
              <a:ext cx="95250" cy="144463"/>
            </a:xfrm>
            <a:custGeom>
              <a:avLst/>
              <a:gdLst>
                <a:gd name="T0" fmla="*/ 117 w 119"/>
                <a:gd name="T1" fmla="*/ 0 h 183"/>
                <a:gd name="T2" fmla="*/ 119 w 119"/>
                <a:gd name="T3" fmla="*/ 0 h 183"/>
                <a:gd name="T4" fmla="*/ 119 w 119"/>
                <a:gd name="T5" fmla="*/ 52 h 183"/>
                <a:gd name="T6" fmla="*/ 100 w 119"/>
                <a:gd name="T7" fmla="*/ 53 h 183"/>
                <a:gd name="T8" fmla="*/ 83 w 119"/>
                <a:gd name="T9" fmla="*/ 58 h 183"/>
                <a:gd name="T10" fmla="*/ 71 w 119"/>
                <a:gd name="T11" fmla="*/ 69 h 183"/>
                <a:gd name="T12" fmla="*/ 60 w 119"/>
                <a:gd name="T13" fmla="*/ 84 h 183"/>
                <a:gd name="T14" fmla="*/ 55 w 119"/>
                <a:gd name="T15" fmla="*/ 100 h 183"/>
                <a:gd name="T16" fmla="*/ 52 w 119"/>
                <a:gd name="T17" fmla="*/ 112 h 183"/>
                <a:gd name="T18" fmla="*/ 52 w 119"/>
                <a:gd name="T19" fmla="*/ 119 h 183"/>
                <a:gd name="T20" fmla="*/ 52 w 119"/>
                <a:gd name="T21" fmla="*/ 119 h 183"/>
                <a:gd name="T22" fmla="*/ 52 w 119"/>
                <a:gd name="T23" fmla="*/ 119 h 183"/>
                <a:gd name="T24" fmla="*/ 52 w 119"/>
                <a:gd name="T25" fmla="*/ 183 h 183"/>
                <a:gd name="T26" fmla="*/ 0 w 119"/>
                <a:gd name="T27" fmla="*/ 183 h 183"/>
                <a:gd name="T28" fmla="*/ 0 w 119"/>
                <a:gd name="T29" fmla="*/ 119 h 183"/>
                <a:gd name="T30" fmla="*/ 0 w 119"/>
                <a:gd name="T31" fmla="*/ 114 h 183"/>
                <a:gd name="T32" fmla="*/ 1 w 119"/>
                <a:gd name="T33" fmla="*/ 103 h 183"/>
                <a:gd name="T34" fmla="*/ 3 w 119"/>
                <a:gd name="T35" fmla="*/ 90 h 183"/>
                <a:gd name="T36" fmla="*/ 15 w 119"/>
                <a:gd name="T37" fmla="*/ 58 h 183"/>
                <a:gd name="T38" fmla="*/ 34 w 119"/>
                <a:gd name="T39" fmla="*/ 33 h 183"/>
                <a:gd name="T40" fmla="*/ 50 w 119"/>
                <a:gd name="T41" fmla="*/ 19 h 183"/>
                <a:gd name="T42" fmla="*/ 69 w 119"/>
                <a:gd name="T43" fmla="*/ 8 h 183"/>
                <a:gd name="T44" fmla="*/ 91 w 119"/>
                <a:gd name="T45" fmla="*/ 1 h 183"/>
                <a:gd name="T46" fmla="*/ 117 w 119"/>
                <a:gd name="T47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9" h="183">
                  <a:moveTo>
                    <a:pt x="117" y="0"/>
                  </a:moveTo>
                  <a:lnTo>
                    <a:pt x="119" y="0"/>
                  </a:lnTo>
                  <a:lnTo>
                    <a:pt x="119" y="52"/>
                  </a:lnTo>
                  <a:lnTo>
                    <a:pt x="100" y="53"/>
                  </a:lnTo>
                  <a:lnTo>
                    <a:pt x="83" y="58"/>
                  </a:lnTo>
                  <a:lnTo>
                    <a:pt x="71" y="69"/>
                  </a:lnTo>
                  <a:lnTo>
                    <a:pt x="60" y="84"/>
                  </a:lnTo>
                  <a:lnTo>
                    <a:pt x="55" y="100"/>
                  </a:lnTo>
                  <a:lnTo>
                    <a:pt x="52" y="112"/>
                  </a:lnTo>
                  <a:lnTo>
                    <a:pt x="52" y="119"/>
                  </a:lnTo>
                  <a:lnTo>
                    <a:pt x="52" y="119"/>
                  </a:lnTo>
                  <a:lnTo>
                    <a:pt x="52" y="119"/>
                  </a:lnTo>
                  <a:lnTo>
                    <a:pt x="52" y="183"/>
                  </a:lnTo>
                  <a:lnTo>
                    <a:pt x="0" y="183"/>
                  </a:lnTo>
                  <a:lnTo>
                    <a:pt x="0" y="119"/>
                  </a:lnTo>
                  <a:lnTo>
                    <a:pt x="0" y="114"/>
                  </a:lnTo>
                  <a:lnTo>
                    <a:pt x="1" y="103"/>
                  </a:lnTo>
                  <a:lnTo>
                    <a:pt x="3" y="90"/>
                  </a:lnTo>
                  <a:lnTo>
                    <a:pt x="15" y="58"/>
                  </a:lnTo>
                  <a:lnTo>
                    <a:pt x="34" y="33"/>
                  </a:lnTo>
                  <a:lnTo>
                    <a:pt x="50" y="19"/>
                  </a:lnTo>
                  <a:lnTo>
                    <a:pt x="69" y="8"/>
                  </a:lnTo>
                  <a:lnTo>
                    <a:pt x="91" y="1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rgbClr val="8DAFA0"/>
            </a:solidFill>
            <a:ln w="0">
              <a:solidFill>
                <a:srgbClr val="8DAFA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13"/>
            <p:cNvSpPr>
              <a:spLocks/>
            </p:cNvSpPr>
            <p:nvPr/>
          </p:nvSpPr>
          <p:spPr bwMode="auto">
            <a:xfrm>
              <a:off x="4326468" y="3351213"/>
              <a:ext cx="93663" cy="144463"/>
            </a:xfrm>
            <a:custGeom>
              <a:avLst/>
              <a:gdLst>
                <a:gd name="T0" fmla="*/ 0 w 117"/>
                <a:gd name="T1" fmla="*/ 0 h 183"/>
                <a:gd name="T2" fmla="*/ 0 w 117"/>
                <a:gd name="T3" fmla="*/ 0 h 183"/>
                <a:gd name="T4" fmla="*/ 26 w 117"/>
                <a:gd name="T5" fmla="*/ 1 h 183"/>
                <a:gd name="T6" fmla="*/ 48 w 117"/>
                <a:gd name="T7" fmla="*/ 8 h 183"/>
                <a:gd name="T8" fmla="*/ 67 w 117"/>
                <a:gd name="T9" fmla="*/ 19 h 183"/>
                <a:gd name="T10" fmla="*/ 85 w 117"/>
                <a:gd name="T11" fmla="*/ 33 h 183"/>
                <a:gd name="T12" fmla="*/ 102 w 117"/>
                <a:gd name="T13" fmla="*/ 58 h 183"/>
                <a:gd name="T14" fmla="*/ 114 w 117"/>
                <a:gd name="T15" fmla="*/ 90 h 183"/>
                <a:gd name="T16" fmla="*/ 116 w 117"/>
                <a:gd name="T17" fmla="*/ 103 h 183"/>
                <a:gd name="T18" fmla="*/ 117 w 117"/>
                <a:gd name="T19" fmla="*/ 114 h 183"/>
                <a:gd name="T20" fmla="*/ 117 w 117"/>
                <a:gd name="T21" fmla="*/ 119 h 183"/>
                <a:gd name="T22" fmla="*/ 117 w 117"/>
                <a:gd name="T23" fmla="*/ 183 h 183"/>
                <a:gd name="T24" fmla="*/ 66 w 117"/>
                <a:gd name="T25" fmla="*/ 183 h 183"/>
                <a:gd name="T26" fmla="*/ 66 w 117"/>
                <a:gd name="T27" fmla="*/ 119 h 183"/>
                <a:gd name="T28" fmla="*/ 66 w 117"/>
                <a:gd name="T29" fmla="*/ 112 h 183"/>
                <a:gd name="T30" fmla="*/ 64 w 117"/>
                <a:gd name="T31" fmla="*/ 100 h 183"/>
                <a:gd name="T32" fmla="*/ 57 w 117"/>
                <a:gd name="T33" fmla="*/ 84 h 183"/>
                <a:gd name="T34" fmla="*/ 47 w 117"/>
                <a:gd name="T35" fmla="*/ 69 h 183"/>
                <a:gd name="T36" fmla="*/ 34 w 117"/>
                <a:gd name="T37" fmla="*/ 58 h 183"/>
                <a:gd name="T38" fmla="*/ 19 w 117"/>
                <a:gd name="T39" fmla="*/ 53 h 183"/>
                <a:gd name="T40" fmla="*/ 0 w 117"/>
                <a:gd name="T41" fmla="*/ 52 h 183"/>
                <a:gd name="T42" fmla="*/ 0 w 117"/>
                <a:gd name="T43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183">
                  <a:moveTo>
                    <a:pt x="0" y="0"/>
                  </a:moveTo>
                  <a:lnTo>
                    <a:pt x="0" y="0"/>
                  </a:lnTo>
                  <a:lnTo>
                    <a:pt x="26" y="1"/>
                  </a:lnTo>
                  <a:lnTo>
                    <a:pt x="48" y="8"/>
                  </a:lnTo>
                  <a:lnTo>
                    <a:pt x="67" y="19"/>
                  </a:lnTo>
                  <a:lnTo>
                    <a:pt x="85" y="33"/>
                  </a:lnTo>
                  <a:lnTo>
                    <a:pt x="102" y="58"/>
                  </a:lnTo>
                  <a:lnTo>
                    <a:pt x="114" y="90"/>
                  </a:lnTo>
                  <a:lnTo>
                    <a:pt x="116" y="103"/>
                  </a:lnTo>
                  <a:lnTo>
                    <a:pt x="117" y="114"/>
                  </a:lnTo>
                  <a:lnTo>
                    <a:pt x="117" y="119"/>
                  </a:lnTo>
                  <a:lnTo>
                    <a:pt x="117" y="183"/>
                  </a:lnTo>
                  <a:lnTo>
                    <a:pt x="66" y="183"/>
                  </a:lnTo>
                  <a:lnTo>
                    <a:pt x="66" y="119"/>
                  </a:lnTo>
                  <a:lnTo>
                    <a:pt x="66" y="112"/>
                  </a:lnTo>
                  <a:lnTo>
                    <a:pt x="64" y="100"/>
                  </a:lnTo>
                  <a:lnTo>
                    <a:pt x="57" y="84"/>
                  </a:lnTo>
                  <a:lnTo>
                    <a:pt x="47" y="69"/>
                  </a:lnTo>
                  <a:lnTo>
                    <a:pt x="34" y="58"/>
                  </a:lnTo>
                  <a:lnTo>
                    <a:pt x="19" y="53"/>
                  </a:lnTo>
                  <a:lnTo>
                    <a:pt x="0" y="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7C7C"/>
            </a:solidFill>
            <a:ln w="0">
              <a:solidFill>
                <a:srgbClr val="667C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14"/>
            <p:cNvSpPr>
              <a:spLocks/>
            </p:cNvSpPr>
            <p:nvPr/>
          </p:nvSpPr>
          <p:spPr bwMode="auto">
            <a:xfrm>
              <a:off x="4194705" y="3495675"/>
              <a:ext cx="131763" cy="247650"/>
            </a:xfrm>
            <a:custGeom>
              <a:avLst/>
              <a:gdLst>
                <a:gd name="T0" fmla="*/ 33 w 166"/>
                <a:gd name="T1" fmla="*/ 0 h 311"/>
                <a:gd name="T2" fmla="*/ 166 w 166"/>
                <a:gd name="T3" fmla="*/ 0 h 311"/>
                <a:gd name="T4" fmla="*/ 166 w 166"/>
                <a:gd name="T5" fmla="*/ 311 h 311"/>
                <a:gd name="T6" fmla="*/ 33 w 166"/>
                <a:gd name="T7" fmla="*/ 311 h 311"/>
                <a:gd name="T8" fmla="*/ 17 w 166"/>
                <a:gd name="T9" fmla="*/ 307 h 311"/>
                <a:gd name="T10" fmla="*/ 5 w 166"/>
                <a:gd name="T11" fmla="*/ 295 h 311"/>
                <a:gd name="T12" fmla="*/ 0 w 166"/>
                <a:gd name="T13" fmla="*/ 280 h 311"/>
                <a:gd name="T14" fmla="*/ 0 w 166"/>
                <a:gd name="T15" fmla="*/ 31 h 311"/>
                <a:gd name="T16" fmla="*/ 5 w 166"/>
                <a:gd name="T17" fmla="*/ 14 h 311"/>
                <a:gd name="T18" fmla="*/ 17 w 166"/>
                <a:gd name="T19" fmla="*/ 3 h 311"/>
                <a:gd name="T20" fmla="*/ 33 w 166"/>
                <a:gd name="T21" fmla="*/ 0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6" h="311">
                  <a:moveTo>
                    <a:pt x="33" y="0"/>
                  </a:moveTo>
                  <a:lnTo>
                    <a:pt x="166" y="0"/>
                  </a:lnTo>
                  <a:lnTo>
                    <a:pt x="166" y="311"/>
                  </a:lnTo>
                  <a:lnTo>
                    <a:pt x="33" y="311"/>
                  </a:lnTo>
                  <a:lnTo>
                    <a:pt x="17" y="307"/>
                  </a:lnTo>
                  <a:lnTo>
                    <a:pt x="5" y="295"/>
                  </a:lnTo>
                  <a:lnTo>
                    <a:pt x="0" y="280"/>
                  </a:lnTo>
                  <a:lnTo>
                    <a:pt x="0" y="31"/>
                  </a:lnTo>
                  <a:lnTo>
                    <a:pt x="5" y="14"/>
                  </a:lnTo>
                  <a:lnTo>
                    <a:pt x="17" y="3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solidFill>
                <a:schemeClr val="accent5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15"/>
            <p:cNvSpPr>
              <a:spLocks/>
            </p:cNvSpPr>
            <p:nvPr/>
          </p:nvSpPr>
          <p:spPr bwMode="auto">
            <a:xfrm>
              <a:off x="4326468" y="3495675"/>
              <a:ext cx="130175" cy="247650"/>
            </a:xfrm>
            <a:custGeom>
              <a:avLst/>
              <a:gdLst>
                <a:gd name="T0" fmla="*/ 0 w 164"/>
                <a:gd name="T1" fmla="*/ 0 h 311"/>
                <a:gd name="T2" fmla="*/ 131 w 164"/>
                <a:gd name="T3" fmla="*/ 0 h 311"/>
                <a:gd name="T4" fmla="*/ 148 w 164"/>
                <a:gd name="T5" fmla="*/ 3 h 311"/>
                <a:gd name="T6" fmla="*/ 159 w 164"/>
                <a:gd name="T7" fmla="*/ 14 h 311"/>
                <a:gd name="T8" fmla="*/ 164 w 164"/>
                <a:gd name="T9" fmla="*/ 31 h 311"/>
                <a:gd name="T10" fmla="*/ 164 w 164"/>
                <a:gd name="T11" fmla="*/ 280 h 311"/>
                <a:gd name="T12" fmla="*/ 159 w 164"/>
                <a:gd name="T13" fmla="*/ 295 h 311"/>
                <a:gd name="T14" fmla="*/ 148 w 164"/>
                <a:gd name="T15" fmla="*/ 307 h 311"/>
                <a:gd name="T16" fmla="*/ 131 w 164"/>
                <a:gd name="T17" fmla="*/ 311 h 311"/>
                <a:gd name="T18" fmla="*/ 0 w 164"/>
                <a:gd name="T19" fmla="*/ 311 h 311"/>
                <a:gd name="T20" fmla="*/ 0 w 164"/>
                <a:gd name="T21" fmla="*/ 0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4" h="311">
                  <a:moveTo>
                    <a:pt x="0" y="0"/>
                  </a:moveTo>
                  <a:lnTo>
                    <a:pt x="131" y="0"/>
                  </a:lnTo>
                  <a:lnTo>
                    <a:pt x="148" y="3"/>
                  </a:lnTo>
                  <a:lnTo>
                    <a:pt x="159" y="14"/>
                  </a:lnTo>
                  <a:lnTo>
                    <a:pt x="164" y="31"/>
                  </a:lnTo>
                  <a:lnTo>
                    <a:pt x="164" y="280"/>
                  </a:lnTo>
                  <a:lnTo>
                    <a:pt x="159" y="295"/>
                  </a:lnTo>
                  <a:lnTo>
                    <a:pt x="148" y="307"/>
                  </a:lnTo>
                  <a:lnTo>
                    <a:pt x="131" y="311"/>
                  </a:lnTo>
                  <a:lnTo>
                    <a:pt x="0" y="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0">
              <a:solidFill>
                <a:schemeClr val="accent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216"/>
            <p:cNvSpPr>
              <a:spLocks/>
            </p:cNvSpPr>
            <p:nvPr/>
          </p:nvSpPr>
          <p:spPr bwMode="auto">
            <a:xfrm>
              <a:off x="4289955" y="3560763"/>
              <a:ext cx="77788" cy="139700"/>
            </a:xfrm>
            <a:custGeom>
              <a:avLst/>
              <a:gdLst>
                <a:gd name="T0" fmla="*/ 50 w 99"/>
                <a:gd name="T1" fmla="*/ 0 h 176"/>
                <a:gd name="T2" fmla="*/ 69 w 99"/>
                <a:gd name="T3" fmla="*/ 4 h 176"/>
                <a:gd name="T4" fmla="*/ 85 w 99"/>
                <a:gd name="T5" fmla="*/ 14 h 176"/>
                <a:gd name="T6" fmla="*/ 95 w 99"/>
                <a:gd name="T7" fmla="*/ 29 h 176"/>
                <a:gd name="T8" fmla="*/ 99 w 99"/>
                <a:gd name="T9" fmla="*/ 48 h 176"/>
                <a:gd name="T10" fmla="*/ 97 w 99"/>
                <a:gd name="T11" fmla="*/ 66 h 176"/>
                <a:gd name="T12" fmla="*/ 88 w 99"/>
                <a:gd name="T13" fmla="*/ 80 h 176"/>
                <a:gd name="T14" fmla="*/ 76 w 99"/>
                <a:gd name="T15" fmla="*/ 90 h 176"/>
                <a:gd name="T16" fmla="*/ 76 w 99"/>
                <a:gd name="T17" fmla="*/ 173 h 176"/>
                <a:gd name="T18" fmla="*/ 76 w 99"/>
                <a:gd name="T19" fmla="*/ 176 h 176"/>
                <a:gd name="T20" fmla="*/ 73 w 99"/>
                <a:gd name="T21" fmla="*/ 176 h 176"/>
                <a:gd name="T22" fmla="*/ 26 w 99"/>
                <a:gd name="T23" fmla="*/ 176 h 176"/>
                <a:gd name="T24" fmla="*/ 24 w 99"/>
                <a:gd name="T25" fmla="*/ 176 h 176"/>
                <a:gd name="T26" fmla="*/ 23 w 99"/>
                <a:gd name="T27" fmla="*/ 173 h 176"/>
                <a:gd name="T28" fmla="*/ 23 w 99"/>
                <a:gd name="T29" fmla="*/ 90 h 176"/>
                <a:gd name="T30" fmla="*/ 11 w 99"/>
                <a:gd name="T31" fmla="*/ 80 h 176"/>
                <a:gd name="T32" fmla="*/ 4 w 99"/>
                <a:gd name="T33" fmla="*/ 66 h 176"/>
                <a:gd name="T34" fmla="*/ 0 w 99"/>
                <a:gd name="T35" fmla="*/ 48 h 176"/>
                <a:gd name="T36" fmla="*/ 4 w 99"/>
                <a:gd name="T37" fmla="*/ 29 h 176"/>
                <a:gd name="T38" fmla="*/ 14 w 99"/>
                <a:gd name="T39" fmla="*/ 14 h 176"/>
                <a:gd name="T40" fmla="*/ 31 w 99"/>
                <a:gd name="T41" fmla="*/ 4 h 176"/>
                <a:gd name="T42" fmla="*/ 50 w 99"/>
                <a:gd name="T43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9" h="176">
                  <a:moveTo>
                    <a:pt x="50" y="0"/>
                  </a:moveTo>
                  <a:lnTo>
                    <a:pt x="69" y="4"/>
                  </a:lnTo>
                  <a:lnTo>
                    <a:pt x="85" y="14"/>
                  </a:lnTo>
                  <a:lnTo>
                    <a:pt x="95" y="29"/>
                  </a:lnTo>
                  <a:lnTo>
                    <a:pt x="99" y="48"/>
                  </a:lnTo>
                  <a:lnTo>
                    <a:pt x="97" y="66"/>
                  </a:lnTo>
                  <a:lnTo>
                    <a:pt x="88" y="80"/>
                  </a:lnTo>
                  <a:lnTo>
                    <a:pt x="76" y="90"/>
                  </a:lnTo>
                  <a:lnTo>
                    <a:pt x="76" y="173"/>
                  </a:lnTo>
                  <a:lnTo>
                    <a:pt x="76" y="176"/>
                  </a:lnTo>
                  <a:lnTo>
                    <a:pt x="73" y="176"/>
                  </a:lnTo>
                  <a:lnTo>
                    <a:pt x="26" y="176"/>
                  </a:lnTo>
                  <a:lnTo>
                    <a:pt x="24" y="176"/>
                  </a:lnTo>
                  <a:lnTo>
                    <a:pt x="23" y="173"/>
                  </a:lnTo>
                  <a:lnTo>
                    <a:pt x="23" y="90"/>
                  </a:lnTo>
                  <a:lnTo>
                    <a:pt x="11" y="80"/>
                  </a:lnTo>
                  <a:lnTo>
                    <a:pt x="4" y="66"/>
                  </a:lnTo>
                  <a:lnTo>
                    <a:pt x="0" y="48"/>
                  </a:lnTo>
                  <a:lnTo>
                    <a:pt x="4" y="29"/>
                  </a:lnTo>
                  <a:lnTo>
                    <a:pt x="14" y="14"/>
                  </a:lnTo>
                  <a:lnTo>
                    <a:pt x="31" y="4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accent5">
                  <a:lumMod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217"/>
            <p:cNvSpPr>
              <a:spLocks/>
            </p:cNvSpPr>
            <p:nvPr/>
          </p:nvSpPr>
          <p:spPr bwMode="auto">
            <a:xfrm>
              <a:off x="4183593" y="3392488"/>
              <a:ext cx="101600" cy="42863"/>
            </a:xfrm>
            <a:custGeom>
              <a:avLst/>
              <a:gdLst>
                <a:gd name="T0" fmla="*/ 11 w 128"/>
                <a:gd name="T1" fmla="*/ 0 h 55"/>
                <a:gd name="T2" fmla="*/ 14 w 128"/>
                <a:gd name="T3" fmla="*/ 0 h 55"/>
                <a:gd name="T4" fmla="*/ 121 w 128"/>
                <a:gd name="T5" fmla="*/ 32 h 55"/>
                <a:gd name="T6" fmla="*/ 125 w 128"/>
                <a:gd name="T7" fmla="*/ 34 h 55"/>
                <a:gd name="T8" fmla="*/ 128 w 128"/>
                <a:gd name="T9" fmla="*/ 38 h 55"/>
                <a:gd name="T10" fmla="*/ 128 w 128"/>
                <a:gd name="T11" fmla="*/ 43 h 55"/>
                <a:gd name="T12" fmla="*/ 125 w 128"/>
                <a:gd name="T13" fmla="*/ 50 h 55"/>
                <a:gd name="T14" fmla="*/ 123 w 128"/>
                <a:gd name="T15" fmla="*/ 53 h 55"/>
                <a:gd name="T16" fmla="*/ 121 w 128"/>
                <a:gd name="T17" fmla="*/ 55 h 55"/>
                <a:gd name="T18" fmla="*/ 118 w 128"/>
                <a:gd name="T19" fmla="*/ 55 h 55"/>
                <a:gd name="T20" fmla="*/ 114 w 128"/>
                <a:gd name="T21" fmla="*/ 55 h 55"/>
                <a:gd name="T22" fmla="*/ 7 w 128"/>
                <a:gd name="T23" fmla="*/ 22 h 55"/>
                <a:gd name="T24" fmla="*/ 2 w 128"/>
                <a:gd name="T25" fmla="*/ 19 h 55"/>
                <a:gd name="T26" fmla="*/ 0 w 128"/>
                <a:gd name="T27" fmla="*/ 15 h 55"/>
                <a:gd name="T28" fmla="*/ 0 w 128"/>
                <a:gd name="T29" fmla="*/ 12 h 55"/>
                <a:gd name="T30" fmla="*/ 2 w 128"/>
                <a:gd name="T31" fmla="*/ 5 h 55"/>
                <a:gd name="T32" fmla="*/ 4 w 128"/>
                <a:gd name="T33" fmla="*/ 1 h 55"/>
                <a:gd name="T34" fmla="*/ 7 w 128"/>
                <a:gd name="T35" fmla="*/ 0 h 55"/>
                <a:gd name="T36" fmla="*/ 11 w 128"/>
                <a:gd name="T3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8" h="55">
                  <a:moveTo>
                    <a:pt x="11" y="0"/>
                  </a:moveTo>
                  <a:lnTo>
                    <a:pt x="14" y="0"/>
                  </a:lnTo>
                  <a:lnTo>
                    <a:pt x="121" y="32"/>
                  </a:lnTo>
                  <a:lnTo>
                    <a:pt x="125" y="34"/>
                  </a:lnTo>
                  <a:lnTo>
                    <a:pt x="128" y="38"/>
                  </a:lnTo>
                  <a:lnTo>
                    <a:pt x="128" y="43"/>
                  </a:lnTo>
                  <a:lnTo>
                    <a:pt x="125" y="50"/>
                  </a:lnTo>
                  <a:lnTo>
                    <a:pt x="123" y="53"/>
                  </a:lnTo>
                  <a:lnTo>
                    <a:pt x="121" y="55"/>
                  </a:lnTo>
                  <a:lnTo>
                    <a:pt x="118" y="55"/>
                  </a:lnTo>
                  <a:lnTo>
                    <a:pt x="114" y="55"/>
                  </a:lnTo>
                  <a:lnTo>
                    <a:pt x="7" y="22"/>
                  </a:lnTo>
                  <a:lnTo>
                    <a:pt x="2" y="19"/>
                  </a:lnTo>
                  <a:lnTo>
                    <a:pt x="0" y="15"/>
                  </a:lnTo>
                  <a:lnTo>
                    <a:pt x="0" y="12"/>
                  </a:lnTo>
                  <a:lnTo>
                    <a:pt x="2" y="5"/>
                  </a:lnTo>
                  <a:lnTo>
                    <a:pt x="4" y="1"/>
                  </a:lnTo>
                  <a:lnTo>
                    <a:pt x="7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6B7D7C"/>
            </a:solidFill>
            <a:ln w="0">
              <a:solidFill>
                <a:srgbClr val="6B7D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218"/>
            <p:cNvSpPr>
              <a:spLocks/>
            </p:cNvSpPr>
            <p:nvPr/>
          </p:nvSpPr>
          <p:spPr bwMode="auto">
            <a:xfrm>
              <a:off x="4362980" y="3392488"/>
              <a:ext cx="100013" cy="42863"/>
            </a:xfrm>
            <a:custGeom>
              <a:avLst/>
              <a:gdLst>
                <a:gd name="T0" fmla="*/ 117 w 126"/>
                <a:gd name="T1" fmla="*/ 0 h 55"/>
                <a:gd name="T2" fmla="*/ 120 w 126"/>
                <a:gd name="T3" fmla="*/ 0 h 55"/>
                <a:gd name="T4" fmla="*/ 122 w 126"/>
                <a:gd name="T5" fmla="*/ 1 h 55"/>
                <a:gd name="T6" fmla="*/ 124 w 126"/>
                <a:gd name="T7" fmla="*/ 5 h 55"/>
                <a:gd name="T8" fmla="*/ 126 w 126"/>
                <a:gd name="T9" fmla="*/ 12 h 55"/>
                <a:gd name="T10" fmla="*/ 126 w 126"/>
                <a:gd name="T11" fmla="*/ 15 h 55"/>
                <a:gd name="T12" fmla="*/ 124 w 126"/>
                <a:gd name="T13" fmla="*/ 19 h 55"/>
                <a:gd name="T14" fmla="*/ 120 w 126"/>
                <a:gd name="T15" fmla="*/ 22 h 55"/>
                <a:gd name="T16" fmla="*/ 12 w 126"/>
                <a:gd name="T17" fmla="*/ 55 h 55"/>
                <a:gd name="T18" fmla="*/ 8 w 126"/>
                <a:gd name="T19" fmla="*/ 55 h 55"/>
                <a:gd name="T20" fmla="*/ 5 w 126"/>
                <a:gd name="T21" fmla="*/ 55 h 55"/>
                <a:gd name="T22" fmla="*/ 3 w 126"/>
                <a:gd name="T23" fmla="*/ 53 h 55"/>
                <a:gd name="T24" fmla="*/ 1 w 126"/>
                <a:gd name="T25" fmla="*/ 50 h 55"/>
                <a:gd name="T26" fmla="*/ 0 w 126"/>
                <a:gd name="T27" fmla="*/ 43 h 55"/>
                <a:gd name="T28" fmla="*/ 0 w 126"/>
                <a:gd name="T29" fmla="*/ 38 h 55"/>
                <a:gd name="T30" fmla="*/ 1 w 126"/>
                <a:gd name="T31" fmla="*/ 34 h 55"/>
                <a:gd name="T32" fmla="*/ 5 w 126"/>
                <a:gd name="T33" fmla="*/ 32 h 55"/>
                <a:gd name="T34" fmla="*/ 114 w 126"/>
                <a:gd name="T35" fmla="*/ 0 h 55"/>
                <a:gd name="T36" fmla="*/ 117 w 126"/>
                <a:gd name="T3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6" h="55">
                  <a:moveTo>
                    <a:pt x="117" y="0"/>
                  </a:moveTo>
                  <a:lnTo>
                    <a:pt x="120" y="0"/>
                  </a:lnTo>
                  <a:lnTo>
                    <a:pt x="122" y="1"/>
                  </a:lnTo>
                  <a:lnTo>
                    <a:pt x="124" y="5"/>
                  </a:lnTo>
                  <a:lnTo>
                    <a:pt x="126" y="12"/>
                  </a:lnTo>
                  <a:lnTo>
                    <a:pt x="126" y="15"/>
                  </a:lnTo>
                  <a:lnTo>
                    <a:pt x="124" y="19"/>
                  </a:lnTo>
                  <a:lnTo>
                    <a:pt x="120" y="22"/>
                  </a:lnTo>
                  <a:lnTo>
                    <a:pt x="12" y="55"/>
                  </a:lnTo>
                  <a:lnTo>
                    <a:pt x="8" y="55"/>
                  </a:lnTo>
                  <a:lnTo>
                    <a:pt x="5" y="55"/>
                  </a:lnTo>
                  <a:lnTo>
                    <a:pt x="3" y="53"/>
                  </a:lnTo>
                  <a:lnTo>
                    <a:pt x="1" y="50"/>
                  </a:lnTo>
                  <a:lnTo>
                    <a:pt x="0" y="43"/>
                  </a:lnTo>
                  <a:lnTo>
                    <a:pt x="0" y="38"/>
                  </a:lnTo>
                  <a:lnTo>
                    <a:pt x="1" y="34"/>
                  </a:lnTo>
                  <a:lnTo>
                    <a:pt x="5" y="32"/>
                  </a:lnTo>
                  <a:lnTo>
                    <a:pt x="114" y="0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rgbClr val="6B7D7C"/>
            </a:solidFill>
            <a:ln w="0">
              <a:solidFill>
                <a:srgbClr val="6B7D7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6" name="TextBox 65"/>
          <p:cNvSpPr txBox="1"/>
          <p:nvPr/>
        </p:nvSpPr>
        <p:spPr>
          <a:xfrm>
            <a:off x="7402250" y="3651621"/>
            <a:ext cx="105990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accent1"/>
                </a:solidFill>
                <a:latin typeface="+mj-lt"/>
                <a:cs typeface="Lato Regular"/>
              </a:rPr>
              <a:t>50%</a:t>
            </a:r>
          </a:p>
          <a:p>
            <a:r>
              <a:rPr lang="en-US" b="1">
                <a:solidFill>
                  <a:schemeClr val="tx2">
                    <a:lumMod val="75000"/>
                  </a:schemeClr>
                </a:solidFill>
                <a:cs typeface="Lato Regular"/>
              </a:rPr>
              <a:t>Ringtone</a:t>
            </a:r>
            <a:endParaRPr lang="id-ID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9970710" y="3651621"/>
            <a:ext cx="90281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accent2"/>
                </a:solidFill>
                <a:latin typeface="+mj-lt"/>
                <a:cs typeface="Lato Regular"/>
              </a:rPr>
              <a:t>30%</a:t>
            </a:r>
          </a:p>
          <a:p>
            <a:r>
              <a:rPr lang="en-US" b="1">
                <a:solidFill>
                  <a:schemeClr val="tx2">
                    <a:lumMod val="75000"/>
                  </a:schemeClr>
                </a:solidFill>
                <a:cs typeface="Lato Regular"/>
              </a:rPr>
              <a:t>Protect</a:t>
            </a:r>
            <a:endParaRPr lang="id-ID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7402250" y="4830946"/>
            <a:ext cx="95891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accent3"/>
                </a:solidFill>
                <a:latin typeface="+mj-lt"/>
                <a:cs typeface="Lato Regular"/>
              </a:rPr>
              <a:t>60%</a:t>
            </a:r>
          </a:p>
          <a:p>
            <a:pPr algn="r"/>
            <a:r>
              <a:rPr lang="en-US" b="1">
                <a:solidFill>
                  <a:schemeClr val="tx2">
                    <a:lumMod val="75000"/>
                  </a:schemeClr>
                </a:solidFill>
                <a:cs typeface="Lato Regular"/>
              </a:rPr>
              <a:t>Success</a:t>
            </a:r>
            <a:endParaRPr lang="id-ID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9970710" y="4830946"/>
            <a:ext cx="108715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accent4"/>
                </a:solidFill>
                <a:latin typeface="+mj-lt"/>
                <a:cs typeface="Lato Regular"/>
              </a:rPr>
              <a:t>75%</a:t>
            </a:r>
          </a:p>
          <a:p>
            <a:r>
              <a:rPr lang="en-US" b="1">
                <a:solidFill>
                  <a:schemeClr val="tx2">
                    <a:lumMod val="75000"/>
                  </a:schemeClr>
                </a:solidFill>
                <a:cs typeface="Lato Regular"/>
              </a:rPr>
              <a:t>Support  </a:t>
            </a:r>
            <a:endParaRPr lang="id-ID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6490375" y="2205683"/>
            <a:ext cx="2595546" cy="36931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b="1">
                <a:solidFill>
                  <a:schemeClr val="tx2">
                    <a:lumMod val="75000"/>
                  </a:schemeClr>
                </a:solidFill>
                <a:cs typeface="Lato Regular"/>
              </a:rPr>
              <a:t>Protect Your Computer: </a:t>
            </a:r>
            <a:endParaRPr lang="id-ID" b="1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grpSp>
        <p:nvGrpSpPr>
          <p:cNvPr id="71" name="Group 70"/>
          <p:cNvGrpSpPr/>
          <p:nvPr/>
        </p:nvGrpSpPr>
        <p:grpSpPr>
          <a:xfrm>
            <a:off x="6481909" y="2515777"/>
            <a:ext cx="4644887" cy="923312"/>
            <a:chOff x="12238818" y="4933683"/>
            <a:chExt cx="9289774" cy="1846624"/>
          </a:xfrm>
        </p:grpSpPr>
        <p:sp>
          <p:nvSpPr>
            <p:cNvPr id="72" name="TextBox 71"/>
            <p:cNvSpPr txBox="1"/>
            <p:nvPr/>
          </p:nvSpPr>
          <p:spPr>
            <a:xfrm>
              <a:off x="15110672" y="5136793"/>
              <a:ext cx="6417920" cy="1514224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pt-BR" sz="1200">
                  <a:solidFill>
                    <a:schemeClr val="tx2"/>
                  </a:solidFill>
                  <a:cs typeface="Lato Light"/>
                </a:rPr>
                <a:t>Lorem ipsum dolor sit amet, consdipiscing elit. Aliquam tincidunt ante nec sem onguconvallis Aliquam tincidunt a. Aliqm tincidunt ante top.</a:t>
              </a:r>
              <a:endParaRPr lang="en-US" sz="1200">
                <a:solidFill>
                  <a:schemeClr val="tx2"/>
                </a:solidFill>
                <a:cs typeface="Lato Light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2238818" y="4933683"/>
              <a:ext cx="2892386" cy="1846624"/>
            </a:xfrm>
            <a:prstGeom prst="rect">
              <a:avLst/>
            </a:prstGeom>
            <a:noFill/>
          </p:spPr>
          <p:txBody>
            <a:bodyPr wrap="none" lIns="91422" tIns="45711" rIns="91422" bIns="45711" rtlCol="0">
              <a:spAutoFit/>
            </a:bodyPr>
            <a:lstStyle/>
            <a:p>
              <a:r>
                <a:rPr lang="en-US" sz="5400">
                  <a:solidFill>
                    <a:schemeClr val="accent2"/>
                  </a:solidFill>
                  <a:cs typeface="Lato Light"/>
                </a:rPr>
                <a:t>68K</a:t>
              </a:r>
              <a:endParaRPr lang="id-ID" sz="5400" dirty="0">
                <a:solidFill>
                  <a:schemeClr val="accent2"/>
                </a:solidFill>
                <a:cs typeface="Lato Light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6610218" y="4815725"/>
            <a:ext cx="777109" cy="777109"/>
            <a:chOff x="6610218" y="4909993"/>
            <a:chExt cx="777109" cy="777109"/>
          </a:xfrm>
        </p:grpSpPr>
        <p:sp>
          <p:nvSpPr>
            <p:cNvPr id="75" name="Oval 74"/>
            <p:cNvSpPr/>
            <p:nvPr/>
          </p:nvSpPr>
          <p:spPr>
            <a:xfrm>
              <a:off x="6656467" y="4951691"/>
              <a:ext cx="693715" cy="693714"/>
            </a:xfrm>
            <a:prstGeom prst="ellipse">
              <a:avLst/>
            </a:prstGeom>
            <a:noFill/>
            <a:ln w="2857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Block Arc 75"/>
            <p:cNvSpPr/>
            <p:nvPr/>
          </p:nvSpPr>
          <p:spPr>
            <a:xfrm rot="16200000">
              <a:off x="6610218" y="4909993"/>
              <a:ext cx="777109" cy="777109"/>
            </a:xfrm>
            <a:prstGeom prst="blockArc">
              <a:avLst>
                <a:gd name="adj1" fmla="val 7097869"/>
                <a:gd name="adj2" fmla="val 17946"/>
                <a:gd name="adj3" fmla="val 1114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77" name="Group 76"/>
            <p:cNvGrpSpPr/>
            <p:nvPr/>
          </p:nvGrpSpPr>
          <p:grpSpPr>
            <a:xfrm>
              <a:off x="6816803" y="5067497"/>
              <a:ext cx="423703" cy="424472"/>
              <a:chOff x="6262675" y="3557236"/>
              <a:chExt cx="493752" cy="494648"/>
            </a:xfrm>
            <a:solidFill>
              <a:schemeClr val="accent3"/>
            </a:solidFill>
          </p:grpSpPr>
          <p:sp>
            <p:nvSpPr>
              <p:cNvPr id="78" name="Freeform 110"/>
              <p:cNvSpPr>
                <a:spLocks noEditPoints="1"/>
              </p:cNvSpPr>
              <p:nvPr/>
            </p:nvSpPr>
            <p:spPr bwMode="auto">
              <a:xfrm>
                <a:off x="6262675" y="3603833"/>
                <a:ext cx="447155" cy="448051"/>
              </a:xfrm>
              <a:custGeom>
                <a:avLst/>
                <a:gdLst>
                  <a:gd name="T0" fmla="*/ 105 w 211"/>
                  <a:gd name="T1" fmla="*/ 211 h 211"/>
                  <a:gd name="T2" fmla="*/ 211 w 211"/>
                  <a:gd name="T3" fmla="*/ 106 h 211"/>
                  <a:gd name="T4" fmla="*/ 198 w 211"/>
                  <a:gd name="T5" fmla="*/ 56 h 211"/>
                  <a:gd name="T6" fmla="*/ 196 w 211"/>
                  <a:gd name="T7" fmla="*/ 56 h 211"/>
                  <a:gd name="T8" fmla="*/ 194 w 211"/>
                  <a:gd name="T9" fmla="*/ 56 h 211"/>
                  <a:gd name="T10" fmla="*/ 181 w 211"/>
                  <a:gd name="T11" fmla="*/ 55 h 211"/>
                  <a:gd name="T12" fmla="*/ 171 w 211"/>
                  <a:gd name="T13" fmla="*/ 65 h 211"/>
                  <a:gd name="T14" fmla="*/ 183 w 211"/>
                  <a:gd name="T15" fmla="*/ 106 h 211"/>
                  <a:gd name="T16" fmla="*/ 105 w 211"/>
                  <a:gd name="T17" fmla="*/ 183 h 211"/>
                  <a:gd name="T18" fmla="*/ 28 w 211"/>
                  <a:gd name="T19" fmla="*/ 106 h 211"/>
                  <a:gd name="T20" fmla="*/ 105 w 211"/>
                  <a:gd name="T21" fmla="*/ 28 h 211"/>
                  <a:gd name="T22" fmla="*/ 146 w 211"/>
                  <a:gd name="T23" fmla="*/ 40 h 211"/>
                  <a:gd name="T24" fmla="*/ 155 w 211"/>
                  <a:gd name="T25" fmla="*/ 31 h 211"/>
                  <a:gd name="T26" fmla="*/ 154 w 211"/>
                  <a:gd name="T27" fmla="*/ 16 h 211"/>
                  <a:gd name="T28" fmla="*/ 154 w 211"/>
                  <a:gd name="T29" fmla="*/ 12 h 211"/>
                  <a:gd name="T30" fmla="*/ 105 w 211"/>
                  <a:gd name="T31" fmla="*/ 0 h 211"/>
                  <a:gd name="T32" fmla="*/ 0 w 211"/>
                  <a:gd name="T33" fmla="*/ 106 h 211"/>
                  <a:gd name="T34" fmla="*/ 105 w 211"/>
                  <a:gd name="T35" fmla="*/ 211 h 211"/>
                  <a:gd name="T36" fmla="*/ 105 w 211"/>
                  <a:gd name="T37" fmla="*/ 211 h 211"/>
                  <a:gd name="T38" fmla="*/ 105 w 211"/>
                  <a:gd name="T39" fmla="*/ 21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11" h="211">
                    <a:moveTo>
                      <a:pt x="105" y="211"/>
                    </a:moveTo>
                    <a:cubicBezTo>
                      <a:pt x="164" y="211"/>
                      <a:pt x="211" y="164"/>
                      <a:pt x="211" y="106"/>
                    </a:cubicBezTo>
                    <a:cubicBezTo>
                      <a:pt x="211" y="88"/>
                      <a:pt x="206" y="71"/>
                      <a:pt x="198" y="56"/>
                    </a:cubicBezTo>
                    <a:cubicBezTo>
                      <a:pt x="198" y="56"/>
                      <a:pt x="197" y="56"/>
                      <a:pt x="196" y="56"/>
                    </a:cubicBezTo>
                    <a:cubicBezTo>
                      <a:pt x="195" y="56"/>
                      <a:pt x="195" y="56"/>
                      <a:pt x="194" y="56"/>
                    </a:cubicBezTo>
                    <a:cubicBezTo>
                      <a:pt x="181" y="55"/>
                      <a:pt x="181" y="55"/>
                      <a:pt x="181" y="55"/>
                    </a:cubicBezTo>
                    <a:cubicBezTo>
                      <a:pt x="171" y="65"/>
                      <a:pt x="171" y="65"/>
                      <a:pt x="171" y="65"/>
                    </a:cubicBezTo>
                    <a:cubicBezTo>
                      <a:pt x="179" y="77"/>
                      <a:pt x="183" y="91"/>
                      <a:pt x="183" y="106"/>
                    </a:cubicBezTo>
                    <a:cubicBezTo>
                      <a:pt x="183" y="149"/>
                      <a:pt x="148" y="183"/>
                      <a:pt x="105" y="183"/>
                    </a:cubicBezTo>
                    <a:cubicBezTo>
                      <a:pt x="62" y="183"/>
                      <a:pt x="28" y="149"/>
                      <a:pt x="28" y="106"/>
                    </a:cubicBezTo>
                    <a:cubicBezTo>
                      <a:pt x="28" y="63"/>
                      <a:pt x="62" y="28"/>
                      <a:pt x="105" y="28"/>
                    </a:cubicBezTo>
                    <a:cubicBezTo>
                      <a:pt x="120" y="28"/>
                      <a:pt x="134" y="32"/>
                      <a:pt x="146" y="40"/>
                    </a:cubicBezTo>
                    <a:cubicBezTo>
                      <a:pt x="155" y="31"/>
                      <a:pt x="155" y="31"/>
                      <a:pt x="155" y="31"/>
                    </a:cubicBezTo>
                    <a:cubicBezTo>
                      <a:pt x="154" y="16"/>
                      <a:pt x="154" y="16"/>
                      <a:pt x="154" y="16"/>
                    </a:cubicBezTo>
                    <a:cubicBezTo>
                      <a:pt x="154" y="14"/>
                      <a:pt x="154" y="13"/>
                      <a:pt x="154" y="12"/>
                    </a:cubicBezTo>
                    <a:cubicBezTo>
                      <a:pt x="139" y="5"/>
                      <a:pt x="123" y="0"/>
                      <a:pt x="105" y="0"/>
                    </a:cubicBezTo>
                    <a:cubicBezTo>
                      <a:pt x="47" y="0"/>
                      <a:pt x="0" y="48"/>
                      <a:pt x="0" y="106"/>
                    </a:cubicBezTo>
                    <a:cubicBezTo>
                      <a:pt x="0" y="164"/>
                      <a:pt x="47" y="211"/>
                      <a:pt x="105" y="211"/>
                    </a:cubicBezTo>
                    <a:close/>
                    <a:moveTo>
                      <a:pt x="105" y="211"/>
                    </a:moveTo>
                    <a:cubicBezTo>
                      <a:pt x="105" y="211"/>
                      <a:pt x="105" y="211"/>
                      <a:pt x="105" y="21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Freeform 111"/>
              <p:cNvSpPr>
                <a:spLocks noEditPoints="1"/>
              </p:cNvSpPr>
              <p:nvPr/>
            </p:nvSpPr>
            <p:spPr bwMode="auto">
              <a:xfrm>
                <a:off x="6374687" y="3718534"/>
                <a:ext cx="220441" cy="220441"/>
              </a:xfrm>
              <a:custGeom>
                <a:avLst/>
                <a:gdLst>
                  <a:gd name="T0" fmla="*/ 52 w 104"/>
                  <a:gd name="T1" fmla="*/ 25 h 104"/>
                  <a:gd name="T2" fmla="*/ 54 w 104"/>
                  <a:gd name="T3" fmla="*/ 25 h 104"/>
                  <a:gd name="T4" fmla="*/ 74 w 104"/>
                  <a:gd name="T5" fmla="*/ 5 h 104"/>
                  <a:gd name="T6" fmla="*/ 74 w 104"/>
                  <a:gd name="T7" fmla="*/ 5 h 104"/>
                  <a:gd name="T8" fmla="*/ 52 w 104"/>
                  <a:gd name="T9" fmla="*/ 0 h 104"/>
                  <a:gd name="T10" fmla="*/ 0 w 104"/>
                  <a:gd name="T11" fmla="*/ 52 h 104"/>
                  <a:gd name="T12" fmla="*/ 52 w 104"/>
                  <a:gd name="T13" fmla="*/ 104 h 104"/>
                  <a:gd name="T14" fmla="*/ 104 w 104"/>
                  <a:gd name="T15" fmla="*/ 52 h 104"/>
                  <a:gd name="T16" fmla="*/ 99 w 104"/>
                  <a:gd name="T17" fmla="*/ 30 h 104"/>
                  <a:gd name="T18" fmla="*/ 99 w 104"/>
                  <a:gd name="T19" fmla="*/ 30 h 104"/>
                  <a:gd name="T20" fmla="*/ 79 w 104"/>
                  <a:gd name="T21" fmla="*/ 50 h 104"/>
                  <a:gd name="T22" fmla="*/ 79 w 104"/>
                  <a:gd name="T23" fmla="*/ 52 h 104"/>
                  <a:gd name="T24" fmla="*/ 52 w 104"/>
                  <a:gd name="T25" fmla="*/ 79 h 104"/>
                  <a:gd name="T26" fmla="*/ 25 w 104"/>
                  <a:gd name="T27" fmla="*/ 52 h 104"/>
                  <a:gd name="T28" fmla="*/ 52 w 104"/>
                  <a:gd name="T29" fmla="*/ 25 h 104"/>
                  <a:gd name="T30" fmla="*/ 52 w 104"/>
                  <a:gd name="T31" fmla="*/ 25 h 104"/>
                  <a:gd name="T32" fmla="*/ 52 w 104"/>
                  <a:gd name="T33" fmla="*/ 25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4" h="104">
                    <a:moveTo>
                      <a:pt x="52" y="25"/>
                    </a:moveTo>
                    <a:cubicBezTo>
                      <a:pt x="53" y="25"/>
                      <a:pt x="54" y="25"/>
                      <a:pt x="54" y="25"/>
                    </a:cubicBezTo>
                    <a:cubicBezTo>
                      <a:pt x="74" y="5"/>
                      <a:pt x="74" y="5"/>
                      <a:pt x="74" y="5"/>
                    </a:cubicBezTo>
                    <a:cubicBezTo>
                      <a:pt x="74" y="5"/>
                      <a:pt x="74" y="5"/>
                      <a:pt x="74" y="5"/>
                    </a:cubicBezTo>
                    <a:cubicBezTo>
                      <a:pt x="68" y="2"/>
                      <a:pt x="60" y="0"/>
                      <a:pt x="52" y="0"/>
                    </a:cubicBezTo>
                    <a:cubicBezTo>
                      <a:pt x="24" y="0"/>
                      <a:pt x="0" y="23"/>
                      <a:pt x="0" y="52"/>
                    </a:cubicBezTo>
                    <a:cubicBezTo>
                      <a:pt x="0" y="81"/>
                      <a:pt x="24" y="104"/>
                      <a:pt x="52" y="104"/>
                    </a:cubicBezTo>
                    <a:cubicBezTo>
                      <a:pt x="81" y="104"/>
                      <a:pt x="104" y="81"/>
                      <a:pt x="104" y="52"/>
                    </a:cubicBezTo>
                    <a:cubicBezTo>
                      <a:pt x="104" y="44"/>
                      <a:pt x="102" y="37"/>
                      <a:pt x="99" y="30"/>
                    </a:cubicBezTo>
                    <a:cubicBezTo>
                      <a:pt x="99" y="30"/>
                      <a:pt x="99" y="30"/>
                      <a:pt x="99" y="30"/>
                    </a:cubicBezTo>
                    <a:cubicBezTo>
                      <a:pt x="79" y="50"/>
                      <a:pt x="79" y="50"/>
                      <a:pt x="79" y="50"/>
                    </a:cubicBezTo>
                    <a:cubicBezTo>
                      <a:pt x="79" y="50"/>
                      <a:pt x="79" y="51"/>
                      <a:pt x="79" y="52"/>
                    </a:cubicBezTo>
                    <a:cubicBezTo>
                      <a:pt x="79" y="67"/>
                      <a:pt x="67" y="79"/>
                      <a:pt x="52" y="79"/>
                    </a:cubicBezTo>
                    <a:cubicBezTo>
                      <a:pt x="37" y="79"/>
                      <a:pt x="25" y="67"/>
                      <a:pt x="25" y="52"/>
                    </a:cubicBezTo>
                    <a:cubicBezTo>
                      <a:pt x="25" y="37"/>
                      <a:pt x="37" y="25"/>
                      <a:pt x="52" y="25"/>
                    </a:cubicBezTo>
                    <a:close/>
                    <a:moveTo>
                      <a:pt x="52" y="25"/>
                    </a:moveTo>
                    <a:cubicBezTo>
                      <a:pt x="52" y="25"/>
                      <a:pt x="52" y="25"/>
                      <a:pt x="52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Freeform 112"/>
              <p:cNvSpPr>
                <a:spLocks noEditPoints="1"/>
              </p:cNvSpPr>
              <p:nvPr/>
            </p:nvSpPr>
            <p:spPr bwMode="auto">
              <a:xfrm>
                <a:off x="6506414" y="3557236"/>
                <a:ext cx="250013" cy="248220"/>
              </a:xfrm>
              <a:custGeom>
                <a:avLst/>
                <a:gdLst>
                  <a:gd name="T0" fmla="*/ 99 w 118"/>
                  <a:gd name="T1" fmla="*/ 32 h 117"/>
                  <a:gd name="T2" fmla="*/ 105 w 118"/>
                  <a:gd name="T3" fmla="*/ 26 h 117"/>
                  <a:gd name="T4" fmla="*/ 105 w 118"/>
                  <a:gd name="T5" fmla="*/ 17 h 117"/>
                  <a:gd name="T6" fmla="*/ 101 w 118"/>
                  <a:gd name="T7" fmla="*/ 13 h 117"/>
                  <a:gd name="T8" fmla="*/ 96 w 118"/>
                  <a:gd name="T9" fmla="*/ 11 h 117"/>
                  <a:gd name="T10" fmla="*/ 92 w 118"/>
                  <a:gd name="T11" fmla="*/ 13 h 117"/>
                  <a:gd name="T12" fmla="*/ 85 w 118"/>
                  <a:gd name="T13" fmla="*/ 19 h 117"/>
                  <a:gd name="T14" fmla="*/ 84 w 118"/>
                  <a:gd name="T15" fmla="*/ 2 h 117"/>
                  <a:gd name="T16" fmla="*/ 82 w 118"/>
                  <a:gd name="T17" fmla="*/ 0 h 117"/>
                  <a:gd name="T18" fmla="*/ 80 w 118"/>
                  <a:gd name="T19" fmla="*/ 1 h 117"/>
                  <a:gd name="T20" fmla="*/ 54 w 118"/>
                  <a:gd name="T21" fmla="*/ 26 h 117"/>
                  <a:gd name="T22" fmla="*/ 51 w 118"/>
                  <a:gd name="T23" fmla="*/ 35 h 117"/>
                  <a:gd name="T24" fmla="*/ 51 w 118"/>
                  <a:gd name="T25" fmla="*/ 36 h 117"/>
                  <a:gd name="T26" fmla="*/ 52 w 118"/>
                  <a:gd name="T27" fmla="*/ 52 h 117"/>
                  <a:gd name="T28" fmla="*/ 43 w 118"/>
                  <a:gd name="T29" fmla="*/ 62 h 117"/>
                  <a:gd name="T30" fmla="*/ 26 w 118"/>
                  <a:gd name="T31" fmla="*/ 78 h 117"/>
                  <a:gd name="T32" fmla="*/ 26 w 118"/>
                  <a:gd name="T33" fmla="*/ 79 h 117"/>
                  <a:gd name="T34" fmla="*/ 10 w 118"/>
                  <a:gd name="T35" fmla="*/ 95 h 117"/>
                  <a:gd name="T36" fmla="*/ 2 w 118"/>
                  <a:gd name="T37" fmla="*/ 102 h 117"/>
                  <a:gd name="T38" fmla="*/ 1 w 118"/>
                  <a:gd name="T39" fmla="*/ 106 h 117"/>
                  <a:gd name="T40" fmla="*/ 0 w 118"/>
                  <a:gd name="T41" fmla="*/ 111 h 117"/>
                  <a:gd name="T42" fmla="*/ 6 w 118"/>
                  <a:gd name="T43" fmla="*/ 117 h 117"/>
                  <a:gd name="T44" fmla="*/ 6 w 118"/>
                  <a:gd name="T45" fmla="*/ 117 h 117"/>
                  <a:gd name="T46" fmla="*/ 12 w 118"/>
                  <a:gd name="T47" fmla="*/ 117 h 117"/>
                  <a:gd name="T48" fmla="*/ 16 w 118"/>
                  <a:gd name="T49" fmla="*/ 115 h 117"/>
                  <a:gd name="T50" fmla="*/ 66 w 118"/>
                  <a:gd name="T51" fmla="*/ 65 h 117"/>
                  <a:gd name="T52" fmla="*/ 81 w 118"/>
                  <a:gd name="T53" fmla="*/ 66 h 117"/>
                  <a:gd name="T54" fmla="*/ 82 w 118"/>
                  <a:gd name="T55" fmla="*/ 66 h 117"/>
                  <a:gd name="T56" fmla="*/ 83 w 118"/>
                  <a:gd name="T57" fmla="*/ 66 h 117"/>
                  <a:gd name="T58" fmla="*/ 91 w 118"/>
                  <a:gd name="T59" fmla="*/ 63 h 117"/>
                  <a:gd name="T60" fmla="*/ 116 w 118"/>
                  <a:gd name="T61" fmla="*/ 37 h 117"/>
                  <a:gd name="T62" fmla="*/ 115 w 118"/>
                  <a:gd name="T63" fmla="*/ 33 h 117"/>
                  <a:gd name="T64" fmla="*/ 99 w 118"/>
                  <a:gd name="T65" fmla="*/ 32 h 117"/>
                  <a:gd name="T66" fmla="*/ 99 w 118"/>
                  <a:gd name="T67" fmla="*/ 32 h 117"/>
                  <a:gd name="T68" fmla="*/ 99 w 118"/>
                  <a:gd name="T69" fmla="*/ 32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18" h="117">
                    <a:moveTo>
                      <a:pt x="99" y="32"/>
                    </a:moveTo>
                    <a:cubicBezTo>
                      <a:pt x="105" y="26"/>
                      <a:pt x="105" y="26"/>
                      <a:pt x="105" y="26"/>
                    </a:cubicBezTo>
                    <a:cubicBezTo>
                      <a:pt x="108" y="24"/>
                      <a:pt x="108" y="20"/>
                      <a:pt x="105" y="17"/>
                    </a:cubicBezTo>
                    <a:cubicBezTo>
                      <a:pt x="101" y="13"/>
                      <a:pt x="101" y="13"/>
                      <a:pt x="101" y="13"/>
                    </a:cubicBezTo>
                    <a:cubicBezTo>
                      <a:pt x="100" y="12"/>
                      <a:pt x="98" y="11"/>
                      <a:pt x="96" y="11"/>
                    </a:cubicBezTo>
                    <a:cubicBezTo>
                      <a:pt x="95" y="11"/>
                      <a:pt x="93" y="12"/>
                      <a:pt x="92" y="13"/>
                    </a:cubicBezTo>
                    <a:cubicBezTo>
                      <a:pt x="85" y="19"/>
                      <a:pt x="85" y="19"/>
                      <a:pt x="85" y="19"/>
                    </a:cubicBezTo>
                    <a:cubicBezTo>
                      <a:pt x="84" y="2"/>
                      <a:pt x="84" y="2"/>
                      <a:pt x="84" y="2"/>
                    </a:cubicBezTo>
                    <a:cubicBezTo>
                      <a:pt x="84" y="1"/>
                      <a:pt x="83" y="0"/>
                      <a:pt x="82" y="0"/>
                    </a:cubicBezTo>
                    <a:cubicBezTo>
                      <a:pt x="81" y="0"/>
                      <a:pt x="80" y="0"/>
                      <a:pt x="80" y="1"/>
                    </a:cubicBezTo>
                    <a:cubicBezTo>
                      <a:pt x="54" y="26"/>
                      <a:pt x="54" y="26"/>
                      <a:pt x="54" y="26"/>
                    </a:cubicBezTo>
                    <a:cubicBezTo>
                      <a:pt x="52" y="29"/>
                      <a:pt x="51" y="32"/>
                      <a:pt x="51" y="35"/>
                    </a:cubicBezTo>
                    <a:cubicBezTo>
                      <a:pt x="51" y="36"/>
                      <a:pt x="51" y="36"/>
                      <a:pt x="51" y="36"/>
                    </a:cubicBezTo>
                    <a:cubicBezTo>
                      <a:pt x="52" y="52"/>
                      <a:pt x="52" y="52"/>
                      <a:pt x="52" y="52"/>
                    </a:cubicBezTo>
                    <a:cubicBezTo>
                      <a:pt x="43" y="62"/>
                      <a:pt x="43" y="62"/>
                      <a:pt x="43" y="62"/>
                    </a:cubicBezTo>
                    <a:cubicBezTo>
                      <a:pt x="26" y="78"/>
                      <a:pt x="26" y="78"/>
                      <a:pt x="26" y="78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10" y="95"/>
                      <a:pt x="10" y="95"/>
                      <a:pt x="10" y="95"/>
                    </a:cubicBezTo>
                    <a:cubicBezTo>
                      <a:pt x="2" y="102"/>
                      <a:pt x="2" y="102"/>
                      <a:pt x="2" y="102"/>
                    </a:cubicBezTo>
                    <a:cubicBezTo>
                      <a:pt x="1" y="103"/>
                      <a:pt x="1" y="104"/>
                      <a:pt x="1" y="106"/>
                    </a:cubicBezTo>
                    <a:cubicBezTo>
                      <a:pt x="0" y="111"/>
                      <a:pt x="0" y="111"/>
                      <a:pt x="0" y="111"/>
                    </a:cubicBezTo>
                    <a:cubicBezTo>
                      <a:pt x="0" y="115"/>
                      <a:pt x="3" y="117"/>
                      <a:pt x="6" y="117"/>
                    </a:cubicBezTo>
                    <a:cubicBezTo>
                      <a:pt x="6" y="117"/>
                      <a:pt x="6" y="117"/>
                      <a:pt x="6" y="117"/>
                    </a:cubicBezTo>
                    <a:cubicBezTo>
                      <a:pt x="12" y="117"/>
                      <a:pt x="12" y="117"/>
                      <a:pt x="12" y="117"/>
                    </a:cubicBezTo>
                    <a:cubicBezTo>
                      <a:pt x="14" y="117"/>
                      <a:pt x="15" y="116"/>
                      <a:pt x="16" y="115"/>
                    </a:cubicBezTo>
                    <a:cubicBezTo>
                      <a:pt x="66" y="65"/>
                      <a:pt x="66" y="65"/>
                      <a:pt x="66" y="65"/>
                    </a:cubicBezTo>
                    <a:cubicBezTo>
                      <a:pt x="81" y="66"/>
                      <a:pt x="81" y="66"/>
                      <a:pt x="81" y="66"/>
                    </a:cubicBezTo>
                    <a:cubicBezTo>
                      <a:pt x="82" y="66"/>
                      <a:pt x="82" y="66"/>
                      <a:pt x="82" y="66"/>
                    </a:cubicBezTo>
                    <a:cubicBezTo>
                      <a:pt x="82" y="66"/>
                      <a:pt x="82" y="66"/>
                      <a:pt x="83" y="66"/>
                    </a:cubicBezTo>
                    <a:cubicBezTo>
                      <a:pt x="86" y="66"/>
                      <a:pt x="89" y="65"/>
                      <a:pt x="91" y="63"/>
                    </a:cubicBezTo>
                    <a:cubicBezTo>
                      <a:pt x="116" y="37"/>
                      <a:pt x="116" y="37"/>
                      <a:pt x="116" y="37"/>
                    </a:cubicBezTo>
                    <a:cubicBezTo>
                      <a:pt x="118" y="36"/>
                      <a:pt x="117" y="33"/>
                      <a:pt x="115" y="33"/>
                    </a:cubicBezTo>
                    <a:lnTo>
                      <a:pt x="99" y="32"/>
                    </a:lnTo>
                    <a:close/>
                    <a:moveTo>
                      <a:pt x="99" y="32"/>
                    </a:moveTo>
                    <a:cubicBezTo>
                      <a:pt x="99" y="32"/>
                      <a:pt x="99" y="32"/>
                      <a:pt x="99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81" name="Group 80"/>
          <p:cNvGrpSpPr/>
          <p:nvPr/>
        </p:nvGrpSpPr>
        <p:grpSpPr>
          <a:xfrm>
            <a:off x="9188653" y="4815725"/>
            <a:ext cx="777109" cy="777109"/>
            <a:chOff x="9188653" y="4909993"/>
            <a:chExt cx="777109" cy="777109"/>
          </a:xfrm>
        </p:grpSpPr>
        <p:sp>
          <p:nvSpPr>
            <p:cNvPr id="82" name="Oval 81"/>
            <p:cNvSpPr/>
            <p:nvPr/>
          </p:nvSpPr>
          <p:spPr>
            <a:xfrm>
              <a:off x="9231903" y="4951691"/>
              <a:ext cx="693715" cy="693714"/>
            </a:xfrm>
            <a:prstGeom prst="ellipse">
              <a:avLst/>
            </a:prstGeom>
            <a:noFill/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Block Arc 82"/>
            <p:cNvSpPr/>
            <p:nvPr/>
          </p:nvSpPr>
          <p:spPr>
            <a:xfrm rot="16200000">
              <a:off x="9188653" y="4909993"/>
              <a:ext cx="777109" cy="777109"/>
            </a:xfrm>
            <a:prstGeom prst="blockArc">
              <a:avLst>
                <a:gd name="adj1" fmla="val 5268884"/>
                <a:gd name="adj2" fmla="val 17946"/>
                <a:gd name="adj3" fmla="val 1114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84" name="Group 83"/>
            <p:cNvGrpSpPr/>
            <p:nvPr/>
          </p:nvGrpSpPr>
          <p:grpSpPr>
            <a:xfrm>
              <a:off x="9398970" y="5129788"/>
              <a:ext cx="370125" cy="329516"/>
              <a:chOff x="7018985" y="2880679"/>
              <a:chExt cx="285857" cy="254493"/>
            </a:xfrm>
            <a:solidFill>
              <a:schemeClr val="accent4"/>
            </a:solidFill>
          </p:grpSpPr>
          <p:sp>
            <p:nvSpPr>
              <p:cNvPr id="85" name="Freeform 118"/>
              <p:cNvSpPr>
                <a:spLocks noEditPoints="1"/>
              </p:cNvSpPr>
              <p:nvPr/>
            </p:nvSpPr>
            <p:spPr bwMode="auto">
              <a:xfrm>
                <a:off x="7018985" y="2880679"/>
                <a:ext cx="285857" cy="216857"/>
              </a:xfrm>
              <a:custGeom>
                <a:avLst/>
                <a:gdLst>
                  <a:gd name="T0" fmla="*/ 12 w 135"/>
                  <a:gd name="T1" fmla="*/ 102 h 102"/>
                  <a:gd name="T2" fmla="*/ 123 w 135"/>
                  <a:gd name="T3" fmla="*/ 102 h 102"/>
                  <a:gd name="T4" fmla="*/ 125 w 135"/>
                  <a:gd name="T5" fmla="*/ 99 h 102"/>
                  <a:gd name="T6" fmla="*/ 132 w 135"/>
                  <a:gd name="T7" fmla="*/ 99 h 102"/>
                  <a:gd name="T8" fmla="*/ 135 w 135"/>
                  <a:gd name="T9" fmla="*/ 96 h 102"/>
                  <a:gd name="T10" fmla="*/ 135 w 135"/>
                  <a:gd name="T11" fmla="*/ 36 h 102"/>
                  <a:gd name="T12" fmla="*/ 127 w 135"/>
                  <a:gd name="T13" fmla="*/ 29 h 102"/>
                  <a:gd name="T14" fmla="*/ 101 w 135"/>
                  <a:gd name="T15" fmla="*/ 29 h 102"/>
                  <a:gd name="T16" fmla="*/ 101 w 135"/>
                  <a:gd name="T17" fmla="*/ 3 h 102"/>
                  <a:gd name="T18" fmla="*/ 98 w 135"/>
                  <a:gd name="T19" fmla="*/ 0 h 102"/>
                  <a:gd name="T20" fmla="*/ 37 w 135"/>
                  <a:gd name="T21" fmla="*/ 0 h 102"/>
                  <a:gd name="T22" fmla="*/ 34 w 135"/>
                  <a:gd name="T23" fmla="*/ 3 h 102"/>
                  <a:gd name="T24" fmla="*/ 34 w 135"/>
                  <a:gd name="T25" fmla="*/ 29 h 102"/>
                  <a:gd name="T26" fmla="*/ 7 w 135"/>
                  <a:gd name="T27" fmla="*/ 29 h 102"/>
                  <a:gd name="T28" fmla="*/ 0 w 135"/>
                  <a:gd name="T29" fmla="*/ 36 h 102"/>
                  <a:gd name="T30" fmla="*/ 0 w 135"/>
                  <a:gd name="T31" fmla="*/ 96 h 102"/>
                  <a:gd name="T32" fmla="*/ 3 w 135"/>
                  <a:gd name="T33" fmla="*/ 99 h 102"/>
                  <a:gd name="T34" fmla="*/ 9 w 135"/>
                  <a:gd name="T35" fmla="*/ 99 h 102"/>
                  <a:gd name="T36" fmla="*/ 12 w 135"/>
                  <a:gd name="T37" fmla="*/ 102 h 102"/>
                  <a:gd name="T38" fmla="*/ 80 w 135"/>
                  <a:gd name="T39" fmla="*/ 79 h 102"/>
                  <a:gd name="T40" fmla="*/ 78 w 135"/>
                  <a:gd name="T41" fmla="*/ 81 h 102"/>
                  <a:gd name="T42" fmla="*/ 57 w 135"/>
                  <a:gd name="T43" fmla="*/ 81 h 102"/>
                  <a:gd name="T44" fmla="*/ 55 w 135"/>
                  <a:gd name="T45" fmla="*/ 79 h 102"/>
                  <a:gd name="T46" fmla="*/ 55 w 135"/>
                  <a:gd name="T47" fmla="*/ 70 h 102"/>
                  <a:gd name="T48" fmla="*/ 57 w 135"/>
                  <a:gd name="T49" fmla="*/ 67 h 102"/>
                  <a:gd name="T50" fmla="*/ 78 w 135"/>
                  <a:gd name="T51" fmla="*/ 67 h 102"/>
                  <a:gd name="T52" fmla="*/ 80 w 135"/>
                  <a:gd name="T53" fmla="*/ 70 h 102"/>
                  <a:gd name="T54" fmla="*/ 80 w 135"/>
                  <a:gd name="T55" fmla="*/ 79 h 102"/>
                  <a:gd name="T56" fmla="*/ 37 w 135"/>
                  <a:gd name="T57" fmla="*/ 12 h 102"/>
                  <a:gd name="T58" fmla="*/ 40 w 135"/>
                  <a:gd name="T59" fmla="*/ 9 h 102"/>
                  <a:gd name="T60" fmla="*/ 95 w 135"/>
                  <a:gd name="T61" fmla="*/ 9 h 102"/>
                  <a:gd name="T62" fmla="*/ 98 w 135"/>
                  <a:gd name="T63" fmla="*/ 12 h 102"/>
                  <a:gd name="T64" fmla="*/ 98 w 135"/>
                  <a:gd name="T65" fmla="*/ 27 h 102"/>
                  <a:gd name="T66" fmla="*/ 37 w 135"/>
                  <a:gd name="T67" fmla="*/ 27 h 102"/>
                  <a:gd name="T68" fmla="*/ 37 w 135"/>
                  <a:gd name="T69" fmla="*/ 1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35" h="102">
                    <a:moveTo>
                      <a:pt x="12" y="102"/>
                    </a:moveTo>
                    <a:cubicBezTo>
                      <a:pt x="123" y="102"/>
                      <a:pt x="123" y="102"/>
                      <a:pt x="123" y="102"/>
                    </a:cubicBezTo>
                    <a:cubicBezTo>
                      <a:pt x="123" y="101"/>
                      <a:pt x="124" y="99"/>
                      <a:pt x="125" y="99"/>
                    </a:cubicBezTo>
                    <a:cubicBezTo>
                      <a:pt x="132" y="99"/>
                      <a:pt x="132" y="99"/>
                      <a:pt x="132" y="99"/>
                    </a:cubicBezTo>
                    <a:cubicBezTo>
                      <a:pt x="133" y="99"/>
                      <a:pt x="135" y="98"/>
                      <a:pt x="135" y="96"/>
                    </a:cubicBezTo>
                    <a:cubicBezTo>
                      <a:pt x="135" y="36"/>
                      <a:pt x="135" y="36"/>
                      <a:pt x="135" y="36"/>
                    </a:cubicBezTo>
                    <a:cubicBezTo>
                      <a:pt x="135" y="32"/>
                      <a:pt x="131" y="29"/>
                      <a:pt x="127" y="29"/>
                    </a:cubicBezTo>
                    <a:cubicBezTo>
                      <a:pt x="101" y="29"/>
                      <a:pt x="101" y="29"/>
                      <a:pt x="101" y="29"/>
                    </a:cubicBezTo>
                    <a:cubicBezTo>
                      <a:pt x="101" y="3"/>
                      <a:pt x="101" y="3"/>
                      <a:pt x="101" y="3"/>
                    </a:cubicBezTo>
                    <a:cubicBezTo>
                      <a:pt x="101" y="1"/>
                      <a:pt x="100" y="0"/>
                      <a:pt x="98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0"/>
                      <a:pt x="34" y="1"/>
                      <a:pt x="34" y="3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3" y="29"/>
                      <a:pt x="0" y="32"/>
                      <a:pt x="0" y="36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0" y="98"/>
                      <a:pt x="2" y="99"/>
                      <a:pt x="3" y="99"/>
                    </a:cubicBezTo>
                    <a:cubicBezTo>
                      <a:pt x="9" y="99"/>
                      <a:pt x="9" y="99"/>
                      <a:pt x="9" y="99"/>
                    </a:cubicBezTo>
                    <a:cubicBezTo>
                      <a:pt x="11" y="99"/>
                      <a:pt x="12" y="101"/>
                      <a:pt x="12" y="102"/>
                    </a:cubicBezTo>
                    <a:close/>
                    <a:moveTo>
                      <a:pt x="80" y="79"/>
                    </a:moveTo>
                    <a:cubicBezTo>
                      <a:pt x="80" y="80"/>
                      <a:pt x="79" y="81"/>
                      <a:pt x="78" y="81"/>
                    </a:cubicBezTo>
                    <a:cubicBezTo>
                      <a:pt x="57" y="81"/>
                      <a:pt x="57" y="81"/>
                      <a:pt x="57" y="81"/>
                    </a:cubicBezTo>
                    <a:cubicBezTo>
                      <a:pt x="56" y="81"/>
                      <a:pt x="55" y="80"/>
                      <a:pt x="55" y="79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55" y="68"/>
                      <a:pt x="56" y="67"/>
                      <a:pt x="57" y="67"/>
                    </a:cubicBezTo>
                    <a:cubicBezTo>
                      <a:pt x="78" y="67"/>
                      <a:pt x="78" y="67"/>
                      <a:pt x="78" y="67"/>
                    </a:cubicBezTo>
                    <a:cubicBezTo>
                      <a:pt x="79" y="67"/>
                      <a:pt x="80" y="68"/>
                      <a:pt x="80" y="70"/>
                    </a:cubicBezTo>
                    <a:lnTo>
                      <a:pt x="80" y="79"/>
                    </a:lnTo>
                    <a:close/>
                    <a:moveTo>
                      <a:pt x="37" y="12"/>
                    </a:moveTo>
                    <a:cubicBezTo>
                      <a:pt x="37" y="10"/>
                      <a:pt x="39" y="9"/>
                      <a:pt x="40" y="9"/>
                    </a:cubicBezTo>
                    <a:cubicBezTo>
                      <a:pt x="95" y="9"/>
                      <a:pt x="95" y="9"/>
                      <a:pt x="95" y="9"/>
                    </a:cubicBezTo>
                    <a:cubicBezTo>
                      <a:pt x="96" y="9"/>
                      <a:pt x="98" y="10"/>
                      <a:pt x="98" y="12"/>
                    </a:cubicBezTo>
                    <a:cubicBezTo>
                      <a:pt x="98" y="27"/>
                      <a:pt x="98" y="27"/>
                      <a:pt x="98" y="27"/>
                    </a:cubicBezTo>
                    <a:cubicBezTo>
                      <a:pt x="37" y="27"/>
                      <a:pt x="37" y="27"/>
                      <a:pt x="37" y="27"/>
                    </a:cubicBezTo>
                    <a:lnTo>
                      <a:pt x="37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" name="Freeform 119"/>
              <p:cNvSpPr>
                <a:spLocks/>
              </p:cNvSpPr>
              <p:nvPr/>
            </p:nvSpPr>
            <p:spPr bwMode="auto">
              <a:xfrm>
                <a:off x="7044076" y="3111873"/>
                <a:ext cx="235675" cy="23299"/>
              </a:xfrm>
              <a:custGeom>
                <a:avLst/>
                <a:gdLst>
                  <a:gd name="T0" fmla="*/ 0 w 111"/>
                  <a:gd name="T1" fmla="*/ 0 h 11"/>
                  <a:gd name="T2" fmla="*/ 0 w 111"/>
                  <a:gd name="T3" fmla="*/ 8 h 11"/>
                  <a:gd name="T4" fmla="*/ 3 w 111"/>
                  <a:gd name="T5" fmla="*/ 11 h 11"/>
                  <a:gd name="T6" fmla="*/ 108 w 111"/>
                  <a:gd name="T7" fmla="*/ 11 h 11"/>
                  <a:gd name="T8" fmla="*/ 111 w 111"/>
                  <a:gd name="T9" fmla="*/ 8 h 11"/>
                  <a:gd name="T10" fmla="*/ 111 w 111"/>
                  <a:gd name="T11" fmla="*/ 0 h 11"/>
                  <a:gd name="T12" fmla="*/ 0 w 111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1" h="11">
                    <a:moveTo>
                      <a:pt x="0" y="0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2" y="11"/>
                      <a:pt x="3" y="11"/>
                    </a:cubicBezTo>
                    <a:cubicBezTo>
                      <a:pt x="108" y="11"/>
                      <a:pt x="108" y="11"/>
                      <a:pt x="108" y="11"/>
                    </a:cubicBezTo>
                    <a:cubicBezTo>
                      <a:pt x="109" y="11"/>
                      <a:pt x="111" y="9"/>
                      <a:pt x="111" y="8"/>
                    </a:cubicBezTo>
                    <a:cubicBezTo>
                      <a:pt x="111" y="0"/>
                      <a:pt x="111" y="0"/>
                      <a:pt x="11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87" name="Group 86"/>
          <p:cNvGrpSpPr/>
          <p:nvPr/>
        </p:nvGrpSpPr>
        <p:grpSpPr>
          <a:xfrm>
            <a:off x="9188653" y="3654337"/>
            <a:ext cx="777109" cy="777109"/>
            <a:chOff x="9188653" y="3748605"/>
            <a:chExt cx="777109" cy="777109"/>
          </a:xfrm>
        </p:grpSpPr>
        <p:sp>
          <p:nvSpPr>
            <p:cNvPr id="88" name="Oval 87"/>
            <p:cNvSpPr/>
            <p:nvPr/>
          </p:nvSpPr>
          <p:spPr>
            <a:xfrm>
              <a:off x="9231903" y="3793137"/>
              <a:ext cx="693715" cy="693714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Block Arc 88"/>
            <p:cNvSpPr/>
            <p:nvPr/>
          </p:nvSpPr>
          <p:spPr>
            <a:xfrm rot="16200000">
              <a:off x="9188653" y="3748605"/>
              <a:ext cx="777109" cy="777109"/>
            </a:xfrm>
            <a:prstGeom prst="blockArc">
              <a:avLst>
                <a:gd name="adj1" fmla="val 12532293"/>
                <a:gd name="adj2" fmla="val 17946"/>
                <a:gd name="adj3" fmla="val 1114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0" name="AutoShape 125"/>
            <p:cNvSpPr>
              <a:spLocks noChangeAspect="1"/>
            </p:cNvSpPr>
            <p:nvPr/>
          </p:nvSpPr>
          <p:spPr bwMode="auto">
            <a:xfrm>
              <a:off x="9396936" y="3938102"/>
              <a:ext cx="392156" cy="390689"/>
            </a:xfrm>
            <a:custGeom>
              <a:avLst/>
              <a:gdLst>
                <a:gd name="T0" fmla="+- 0 10797 26"/>
                <a:gd name="T1" fmla="*/ T0 w 21542"/>
                <a:gd name="T2" fmla="*/ 10800 h 21600"/>
                <a:gd name="T3" fmla="+- 0 10797 26"/>
                <a:gd name="T4" fmla="*/ T3 w 21542"/>
                <a:gd name="T5" fmla="*/ 10800 h 21600"/>
                <a:gd name="T6" fmla="+- 0 10797 26"/>
                <a:gd name="T7" fmla="*/ T6 w 21542"/>
                <a:gd name="T8" fmla="*/ 10800 h 21600"/>
                <a:gd name="T9" fmla="+- 0 10797 26"/>
                <a:gd name="T10" fmla="*/ T9 w 2154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42" h="21600">
                  <a:moveTo>
                    <a:pt x="11685" y="1798"/>
                  </a:moveTo>
                  <a:cubicBezTo>
                    <a:pt x="12903" y="1906"/>
                    <a:pt x="14055" y="2202"/>
                    <a:pt x="15143" y="2682"/>
                  </a:cubicBezTo>
                  <a:cubicBezTo>
                    <a:pt x="16233" y="3165"/>
                    <a:pt x="17213" y="3803"/>
                    <a:pt x="18089" y="4596"/>
                  </a:cubicBezTo>
                  <a:cubicBezTo>
                    <a:pt x="18964" y="5390"/>
                    <a:pt x="19696" y="6307"/>
                    <a:pt x="20286" y="7355"/>
                  </a:cubicBezTo>
                  <a:cubicBezTo>
                    <a:pt x="20875" y="8400"/>
                    <a:pt x="21290" y="9537"/>
                    <a:pt x="21528" y="10774"/>
                  </a:cubicBezTo>
                  <a:cubicBezTo>
                    <a:pt x="21573" y="11034"/>
                    <a:pt x="21497" y="11229"/>
                    <a:pt x="21299" y="11356"/>
                  </a:cubicBezTo>
                  <a:cubicBezTo>
                    <a:pt x="21223" y="11407"/>
                    <a:pt x="21151" y="11435"/>
                    <a:pt x="21077" y="11435"/>
                  </a:cubicBezTo>
                  <a:cubicBezTo>
                    <a:pt x="20930" y="11435"/>
                    <a:pt x="20822" y="11381"/>
                    <a:pt x="20760" y="11271"/>
                  </a:cubicBezTo>
                  <a:cubicBezTo>
                    <a:pt x="20016" y="10353"/>
                    <a:pt x="19186" y="9890"/>
                    <a:pt x="18272" y="9879"/>
                  </a:cubicBezTo>
                  <a:cubicBezTo>
                    <a:pt x="17616" y="9879"/>
                    <a:pt x="16994" y="10128"/>
                    <a:pt x="16402" y="10619"/>
                  </a:cubicBezTo>
                  <a:cubicBezTo>
                    <a:pt x="15813" y="11110"/>
                    <a:pt x="15320" y="11796"/>
                    <a:pt x="14912" y="12680"/>
                  </a:cubicBezTo>
                  <a:cubicBezTo>
                    <a:pt x="14840" y="12886"/>
                    <a:pt x="14704" y="12991"/>
                    <a:pt x="14516" y="12991"/>
                  </a:cubicBezTo>
                  <a:cubicBezTo>
                    <a:pt x="14323" y="12991"/>
                    <a:pt x="14191" y="12886"/>
                    <a:pt x="14115" y="12680"/>
                  </a:cubicBezTo>
                  <a:cubicBezTo>
                    <a:pt x="13490" y="11328"/>
                    <a:pt x="12679" y="10452"/>
                    <a:pt x="11682" y="10057"/>
                  </a:cubicBezTo>
                  <a:lnTo>
                    <a:pt x="11682" y="17164"/>
                  </a:lnTo>
                  <a:cubicBezTo>
                    <a:pt x="11682" y="17779"/>
                    <a:pt x="11594" y="18350"/>
                    <a:pt x="11415" y="18883"/>
                  </a:cubicBezTo>
                  <a:cubicBezTo>
                    <a:pt x="11234" y="19414"/>
                    <a:pt x="10993" y="19886"/>
                    <a:pt x="10690" y="20298"/>
                  </a:cubicBezTo>
                  <a:cubicBezTo>
                    <a:pt x="10385" y="20704"/>
                    <a:pt x="10029" y="21026"/>
                    <a:pt x="9621" y="21258"/>
                  </a:cubicBezTo>
                  <a:cubicBezTo>
                    <a:pt x="9214" y="21487"/>
                    <a:pt x="8777" y="21599"/>
                    <a:pt x="8314" y="21599"/>
                  </a:cubicBezTo>
                  <a:cubicBezTo>
                    <a:pt x="7852" y="21599"/>
                    <a:pt x="7410" y="21487"/>
                    <a:pt x="6995" y="21258"/>
                  </a:cubicBezTo>
                  <a:cubicBezTo>
                    <a:pt x="6580" y="21027"/>
                    <a:pt x="6220" y="20705"/>
                    <a:pt x="5915" y="20298"/>
                  </a:cubicBezTo>
                  <a:cubicBezTo>
                    <a:pt x="5612" y="19886"/>
                    <a:pt x="5369" y="19417"/>
                    <a:pt x="5190" y="18883"/>
                  </a:cubicBezTo>
                  <a:cubicBezTo>
                    <a:pt x="5011" y="18350"/>
                    <a:pt x="4923" y="17779"/>
                    <a:pt x="4923" y="17164"/>
                  </a:cubicBezTo>
                  <a:cubicBezTo>
                    <a:pt x="4923" y="16850"/>
                    <a:pt x="5011" y="16591"/>
                    <a:pt x="5190" y="16390"/>
                  </a:cubicBezTo>
                  <a:cubicBezTo>
                    <a:pt x="5369" y="16187"/>
                    <a:pt x="5583" y="16085"/>
                    <a:pt x="5836" y="16085"/>
                  </a:cubicBezTo>
                  <a:cubicBezTo>
                    <a:pt x="6103" y="16085"/>
                    <a:pt x="6320" y="16187"/>
                    <a:pt x="6492" y="16390"/>
                  </a:cubicBezTo>
                  <a:cubicBezTo>
                    <a:pt x="6661" y="16591"/>
                    <a:pt x="6747" y="16851"/>
                    <a:pt x="6747" y="17164"/>
                  </a:cubicBezTo>
                  <a:cubicBezTo>
                    <a:pt x="6747" y="17799"/>
                    <a:pt x="6900" y="18333"/>
                    <a:pt x="7203" y="18776"/>
                  </a:cubicBezTo>
                  <a:cubicBezTo>
                    <a:pt x="7508" y="19216"/>
                    <a:pt x="7878" y="19437"/>
                    <a:pt x="8312" y="19437"/>
                  </a:cubicBezTo>
                  <a:cubicBezTo>
                    <a:pt x="8732" y="19437"/>
                    <a:pt x="9092" y="19216"/>
                    <a:pt x="9397" y="18776"/>
                  </a:cubicBezTo>
                  <a:cubicBezTo>
                    <a:pt x="9700" y="18333"/>
                    <a:pt x="9853" y="17799"/>
                    <a:pt x="9853" y="17164"/>
                  </a:cubicBezTo>
                  <a:lnTo>
                    <a:pt x="9853" y="10057"/>
                  </a:lnTo>
                  <a:cubicBezTo>
                    <a:pt x="8856" y="10461"/>
                    <a:pt x="8042" y="11336"/>
                    <a:pt x="7420" y="12680"/>
                  </a:cubicBezTo>
                  <a:cubicBezTo>
                    <a:pt x="7344" y="12886"/>
                    <a:pt x="7210" y="12991"/>
                    <a:pt x="7019" y="12991"/>
                  </a:cubicBezTo>
                  <a:cubicBezTo>
                    <a:pt x="6828" y="12991"/>
                    <a:pt x="6700" y="12886"/>
                    <a:pt x="6631" y="12680"/>
                  </a:cubicBezTo>
                  <a:cubicBezTo>
                    <a:pt x="6227" y="11796"/>
                    <a:pt x="5734" y="11110"/>
                    <a:pt x="5147" y="10619"/>
                  </a:cubicBezTo>
                  <a:cubicBezTo>
                    <a:pt x="4560" y="10128"/>
                    <a:pt x="3940" y="9879"/>
                    <a:pt x="3284" y="9879"/>
                  </a:cubicBezTo>
                  <a:cubicBezTo>
                    <a:pt x="2363" y="9879"/>
                    <a:pt x="1541" y="10345"/>
                    <a:pt x="808" y="11271"/>
                  </a:cubicBezTo>
                  <a:cubicBezTo>
                    <a:pt x="718" y="11381"/>
                    <a:pt x="596" y="11435"/>
                    <a:pt x="455" y="11435"/>
                  </a:cubicBezTo>
                  <a:cubicBezTo>
                    <a:pt x="381" y="11435"/>
                    <a:pt x="305" y="11407"/>
                    <a:pt x="238" y="11356"/>
                  </a:cubicBezTo>
                  <a:cubicBezTo>
                    <a:pt x="47" y="11229"/>
                    <a:pt x="-26" y="11034"/>
                    <a:pt x="7" y="10774"/>
                  </a:cubicBezTo>
                  <a:cubicBezTo>
                    <a:pt x="245" y="9537"/>
                    <a:pt x="660" y="8400"/>
                    <a:pt x="1259" y="7355"/>
                  </a:cubicBezTo>
                  <a:cubicBezTo>
                    <a:pt x="1855" y="6307"/>
                    <a:pt x="2595" y="5390"/>
                    <a:pt x="3468" y="4596"/>
                  </a:cubicBezTo>
                  <a:cubicBezTo>
                    <a:pt x="4343" y="3803"/>
                    <a:pt x="5321" y="3168"/>
                    <a:pt x="6402" y="2688"/>
                  </a:cubicBezTo>
                  <a:cubicBezTo>
                    <a:pt x="7482" y="2213"/>
                    <a:pt x="8634" y="1917"/>
                    <a:pt x="9850" y="1798"/>
                  </a:cubicBezTo>
                  <a:lnTo>
                    <a:pt x="9850" y="1081"/>
                  </a:lnTo>
                  <a:cubicBezTo>
                    <a:pt x="9850" y="767"/>
                    <a:pt x="9936" y="508"/>
                    <a:pt x="10118" y="304"/>
                  </a:cubicBezTo>
                  <a:cubicBezTo>
                    <a:pt x="10296" y="101"/>
                    <a:pt x="10511" y="0"/>
                    <a:pt x="10764" y="0"/>
                  </a:cubicBezTo>
                  <a:cubicBezTo>
                    <a:pt x="11029" y="0"/>
                    <a:pt x="11248" y="101"/>
                    <a:pt x="11420" y="304"/>
                  </a:cubicBezTo>
                  <a:cubicBezTo>
                    <a:pt x="11589" y="508"/>
                    <a:pt x="11675" y="767"/>
                    <a:pt x="11675" y="1081"/>
                  </a:cubicBezTo>
                  <a:lnTo>
                    <a:pt x="11675" y="179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lIns="101578" tIns="101578" rIns="101578" bIns="101578" anchor="ctr"/>
            <a:lstStyle/>
            <a:p>
              <a:pPr defTabSz="914195">
                <a:defRPr/>
              </a:pPr>
              <a:endParaRPr lang="es-ES" sz="6600" dirty="0">
                <a:solidFill>
                  <a:srgbClr val="44C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cs typeface="Gill Sans" charset="0"/>
                <a:sym typeface="Gill Sans" charset="0"/>
              </a:endParaRPr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6610218" y="3654337"/>
            <a:ext cx="777109" cy="777109"/>
            <a:chOff x="6610218" y="3748605"/>
            <a:chExt cx="777109" cy="777109"/>
          </a:xfrm>
        </p:grpSpPr>
        <p:sp>
          <p:nvSpPr>
            <p:cNvPr id="92" name="Block Arc 91"/>
            <p:cNvSpPr/>
            <p:nvPr/>
          </p:nvSpPr>
          <p:spPr>
            <a:xfrm rot="16200000">
              <a:off x="6610218" y="3748605"/>
              <a:ext cx="777109" cy="777109"/>
            </a:xfrm>
            <a:prstGeom prst="blockArc">
              <a:avLst>
                <a:gd name="adj1" fmla="val 10647186"/>
                <a:gd name="adj2" fmla="val 17946"/>
                <a:gd name="adj3" fmla="val 1114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3" name="Oval 92"/>
            <p:cNvSpPr/>
            <p:nvPr/>
          </p:nvSpPr>
          <p:spPr>
            <a:xfrm>
              <a:off x="6656467" y="3793137"/>
              <a:ext cx="693715" cy="693714"/>
            </a:xfrm>
            <a:prstGeom prst="ellipse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AutoShape 19"/>
            <p:cNvSpPr>
              <a:spLocks noChangeAspect="1"/>
            </p:cNvSpPr>
            <p:nvPr/>
          </p:nvSpPr>
          <p:spPr bwMode="auto">
            <a:xfrm rot="20410130">
              <a:off x="6816415" y="3953126"/>
              <a:ext cx="364713" cy="364808"/>
            </a:xfrm>
            <a:custGeom>
              <a:avLst/>
              <a:gdLst>
                <a:gd name="T0" fmla="*/ 10800 w 21600"/>
                <a:gd name="T1" fmla="*/ 10789 h 21579"/>
                <a:gd name="T2" fmla="*/ 10800 w 21600"/>
                <a:gd name="T3" fmla="*/ 10789 h 21579"/>
                <a:gd name="T4" fmla="*/ 10800 w 21600"/>
                <a:gd name="T5" fmla="*/ 10789 h 21579"/>
                <a:gd name="T6" fmla="*/ 10800 w 21600"/>
                <a:gd name="T7" fmla="*/ 10789 h 21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579">
                  <a:moveTo>
                    <a:pt x="21599" y="9391"/>
                  </a:moveTo>
                  <a:cubicBezTo>
                    <a:pt x="21599" y="9887"/>
                    <a:pt x="21472" y="10321"/>
                    <a:pt x="21218" y="10697"/>
                  </a:cubicBezTo>
                  <a:cubicBezTo>
                    <a:pt x="20963" y="11072"/>
                    <a:pt x="20647" y="11313"/>
                    <a:pt x="20263" y="11427"/>
                  </a:cubicBezTo>
                  <a:lnTo>
                    <a:pt x="20263" y="16610"/>
                  </a:lnTo>
                  <a:cubicBezTo>
                    <a:pt x="20263" y="17200"/>
                    <a:pt x="20087" y="17708"/>
                    <a:pt x="19729" y="18128"/>
                  </a:cubicBezTo>
                  <a:cubicBezTo>
                    <a:pt x="19374" y="18550"/>
                    <a:pt x="18951" y="18758"/>
                    <a:pt x="18459" y="18758"/>
                  </a:cubicBezTo>
                  <a:cubicBezTo>
                    <a:pt x="17927" y="18122"/>
                    <a:pt x="17286" y="17505"/>
                    <a:pt x="16537" y="16904"/>
                  </a:cubicBezTo>
                  <a:cubicBezTo>
                    <a:pt x="15785" y="16305"/>
                    <a:pt x="14980" y="15756"/>
                    <a:pt x="14116" y="15254"/>
                  </a:cubicBezTo>
                  <a:cubicBezTo>
                    <a:pt x="13254" y="14755"/>
                    <a:pt x="12363" y="14324"/>
                    <a:pt x="11449" y="13969"/>
                  </a:cubicBezTo>
                  <a:cubicBezTo>
                    <a:pt x="10536" y="13614"/>
                    <a:pt x="9648" y="13379"/>
                    <a:pt x="8788" y="13267"/>
                  </a:cubicBezTo>
                  <a:cubicBezTo>
                    <a:pt x="8453" y="13379"/>
                    <a:pt x="8179" y="13564"/>
                    <a:pt x="7968" y="13828"/>
                  </a:cubicBezTo>
                  <a:cubicBezTo>
                    <a:pt x="7758" y="14092"/>
                    <a:pt x="7613" y="14386"/>
                    <a:pt x="7535" y="14706"/>
                  </a:cubicBezTo>
                  <a:cubicBezTo>
                    <a:pt x="7457" y="15028"/>
                    <a:pt x="7449" y="15360"/>
                    <a:pt x="7510" y="15698"/>
                  </a:cubicBezTo>
                  <a:cubicBezTo>
                    <a:pt x="7574" y="16035"/>
                    <a:pt x="7719" y="16340"/>
                    <a:pt x="7946" y="16610"/>
                  </a:cubicBezTo>
                  <a:cubicBezTo>
                    <a:pt x="7750" y="16992"/>
                    <a:pt x="7660" y="17347"/>
                    <a:pt x="7677" y="17673"/>
                  </a:cubicBezTo>
                  <a:cubicBezTo>
                    <a:pt x="7692" y="17993"/>
                    <a:pt x="7772" y="18307"/>
                    <a:pt x="7917" y="18606"/>
                  </a:cubicBezTo>
                  <a:cubicBezTo>
                    <a:pt x="8059" y="18908"/>
                    <a:pt x="8255" y="19193"/>
                    <a:pt x="8497" y="19469"/>
                  </a:cubicBezTo>
                  <a:cubicBezTo>
                    <a:pt x="8737" y="19745"/>
                    <a:pt x="8996" y="20021"/>
                    <a:pt x="9271" y="20291"/>
                  </a:cubicBezTo>
                  <a:cubicBezTo>
                    <a:pt x="9114" y="20696"/>
                    <a:pt x="8842" y="21001"/>
                    <a:pt x="8455" y="21212"/>
                  </a:cubicBezTo>
                  <a:cubicBezTo>
                    <a:pt x="8069" y="21423"/>
                    <a:pt x="7655" y="21541"/>
                    <a:pt x="7212" y="21570"/>
                  </a:cubicBezTo>
                  <a:cubicBezTo>
                    <a:pt x="6771" y="21599"/>
                    <a:pt x="6340" y="21550"/>
                    <a:pt x="5917" y="21423"/>
                  </a:cubicBezTo>
                  <a:cubicBezTo>
                    <a:pt x="5496" y="21294"/>
                    <a:pt x="5163" y="21092"/>
                    <a:pt x="4923" y="20810"/>
                  </a:cubicBezTo>
                  <a:cubicBezTo>
                    <a:pt x="4781" y="20241"/>
                    <a:pt x="4624" y="19657"/>
                    <a:pt x="4453" y="19055"/>
                  </a:cubicBezTo>
                  <a:cubicBezTo>
                    <a:pt x="4281" y="18453"/>
                    <a:pt x="4139" y="17843"/>
                    <a:pt x="4032" y="17224"/>
                  </a:cubicBezTo>
                  <a:cubicBezTo>
                    <a:pt x="3921" y="16599"/>
                    <a:pt x="3868" y="15953"/>
                    <a:pt x="3868" y="15281"/>
                  </a:cubicBezTo>
                  <a:cubicBezTo>
                    <a:pt x="3868" y="14615"/>
                    <a:pt x="3961" y="13905"/>
                    <a:pt x="4149" y="13153"/>
                  </a:cubicBezTo>
                  <a:lnTo>
                    <a:pt x="1804" y="13153"/>
                  </a:lnTo>
                  <a:cubicBezTo>
                    <a:pt x="1312" y="13153"/>
                    <a:pt x="888" y="12945"/>
                    <a:pt x="533" y="12522"/>
                  </a:cubicBezTo>
                  <a:cubicBezTo>
                    <a:pt x="176" y="12100"/>
                    <a:pt x="0" y="11592"/>
                    <a:pt x="0" y="10990"/>
                  </a:cubicBezTo>
                  <a:lnTo>
                    <a:pt x="0" y="7774"/>
                  </a:lnTo>
                  <a:cubicBezTo>
                    <a:pt x="0" y="7184"/>
                    <a:pt x="176" y="6676"/>
                    <a:pt x="526" y="6245"/>
                  </a:cubicBezTo>
                  <a:cubicBezTo>
                    <a:pt x="878" y="5819"/>
                    <a:pt x="1304" y="5605"/>
                    <a:pt x="1804" y="5605"/>
                  </a:cubicBezTo>
                  <a:lnTo>
                    <a:pt x="7652" y="5605"/>
                  </a:lnTo>
                  <a:cubicBezTo>
                    <a:pt x="8551" y="5605"/>
                    <a:pt x="9508" y="5449"/>
                    <a:pt x="10524" y="5135"/>
                  </a:cubicBezTo>
                  <a:cubicBezTo>
                    <a:pt x="11540" y="4821"/>
                    <a:pt x="12536" y="4399"/>
                    <a:pt x="13511" y="3873"/>
                  </a:cubicBezTo>
                  <a:cubicBezTo>
                    <a:pt x="14488" y="3342"/>
                    <a:pt x="15408" y="2744"/>
                    <a:pt x="16272" y="2071"/>
                  </a:cubicBezTo>
                  <a:cubicBezTo>
                    <a:pt x="17134" y="1405"/>
                    <a:pt x="17864" y="713"/>
                    <a:pt x="18459" y="0"/>
                  </a:cubicBezTo>
                  <a:cubicBezTo>
                    <a:pt x="18951" y="0"/>
                    <a:pt x="19374" y="214"/>
                    <a:pt x="19729" y="633"/>
                  </a:cubicBezTo>
                  <a:cubicBezTo>
                    <a:pt x="20087" y="1056"/>
                    <a:pt x="20263" y="1567"/>
                    <a:pt x="20263" y="2165"/>
                  </a:cubicBezTo>
                  <a:lnTo>
                    <a:pt x="20263" y="7334"/>
                  </a:lnTo>
                  <a:cubicBezTo>
                    <a:pt x="20647" y="7445"/>
                    <a:pt x="20963" y="7692"/>
                    <a:pt x="21218" y="8070"/>
                  </a:cubicBezTo>
                  <a:cubicBezTo>
                    <a:pt x="21472" y="8454"/>
                    <a:pt x="21599" y="8895"/>
                    <a:pt x="21599" y="9391"/>
                  </a:cubicBezTo>
                  <a:moveTo>
                    <a:pt x="18459" y="2855"/>
                  </a:moveTo>
                  <a:cubicBezTo>
                    <a:pt x="17864" y="3407"/>
                    <a:pt x="17215" y="3941"/>
                    <a:pt x="16512" y="4451"/>
                  </a:cubicBezTo>
                  <a:cubicBezTo>
                    <a:pt x="15810" y="4962"/>
                    <a:pt x="15065" y="5423"/>
                    <a:pt x="14280" y="5834"/>
                  </a:cubicBezTo>
                  <a:cubicBezTo>
                    <a:pt x="13494" y="6245"/>
                    <a:pt x="12693" y="6609"/>
                    <a:pt x="11878" y="6923"/>
                  </a:cubicBezTo>
                  <a:cubicBezTo>
                    <a:pt x="11060" y="7237"/>
                    <a:pt x="10255" y="7462"/>
                    <a:pt x="9457" y="7603"/>
                  </a:cubicBezTo>
                  <a:lnTo>
                    <a:pt x="9457" y="11172"/>
                  </a:lnTo>
                  <a:cubicBezTo>
                    <a:pt x="10255" y="11325"/>
                    <a:pt x="11060" y="11554"/>
                    <a:pt x="11878" y="11862"/>
                  </a:cubicBezTo>
                  <a:cubicBezTo>
                    <a:pt x="12693" y="12170"/>
                    <a:pt x="13494" y="12537"/>
                    <a:pt x="14280" y="12956"/>
                  </a:cubicBezTo>
                  <a:cubicBezTo>
                    <a:pt x="15065" y="13379"/>
                    <a:pt x="15812" y="13843"/>
                    <a:pt x="16524" y="14347"/>
                  </a:cubicBezTo>
                  <a:cubicBezTo>
                    <a:pt x="17234" y="14855"/>
                    <a:pt x="17881" y="15380"/>
                    <a:pt x="18459" y="15920"/>
                  </a:cubicBezTo>
                  <a:lnTo>
                    <a:pt x="18459" y="28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lIns="50789" tIns="50789" rIns="50789" bIns="50789" anchor="ctr"/>
            <a:lstStyle/>
            <a:p>
              <a:pPr defTabSz="457098">
                <a:defRPr/>
              </a:pPr>
              <a:endParaRPr lang="es-ES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cs typeface="Gill Sans" charset="0"/>
                <a:sym typeface="Gill San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7204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0"/>
                            </p:stCondLst>
                            <p:childTnLst>
                              <p:par>
                                <p:cTn id="2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500"/>
                            </p:stCondLst>
                            <p:childTnLst>
                              <p:par>
                                <p:cTn id="37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0"/>
                            </p:stCondLst>
                            <p:childTnLst>
                              <p:par>
                                <p:cTn id="4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2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67" grpId="0"/>
      <p:bldP spid="68" grpId="0"/>
      <p:bldP spid="69" grpId="0"/>
      <p:bldP spid="7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878553" y="1716088"/>
            <a:ext cx="4225925" cy="5141912"/>
            <a:chOff x="3878553" y="1716088"/>
            <a:chExt cx="4225925" cy="5141912"/>
          </a:xfrm>
        </p:grpSpPr>
        <p:sp>
          <p:nvSpPr>
            <p:cNvPr id="4" name="Freeform 5"/>
            <p:cNvSpPr>
              <a:spLocks/>
            </p:cNvSpPr>
            <p:nvPr/>
          </p:nvSpPr>
          <p:spPr bwMode="auto">
            <a:xfrm>
              <a:off x="4205578" y="1716088"/>
              <a:ext cx="2609850" cy="1939925"/>
            </a:xfrm>
            <a:custGeom>
              <a:avLst/>
              <a:gdLst>
                <a:gd name="T0" fmla="*/ 820 w 886"/>
                <a:gd name="T1" fmla="*/ 261 h 659"/>
                <a:gd name="T2" fmla="*/ 750 w 886"/>
                <a:gd name="T3" fmla="*/ 290 h 659"/>
                <a:gd name="T4" fmla="*/ 724 w 886"/>
                <a:gd name="T5" fmla="*/ 251 h 659"/>
                <a:gd name="T6" fmla="*/ 723 w 886"/>
                <a:gd name="T7" fmla="*/ 251 h 659"/>
                <a:gd name="T8" fmla="*/ 723 w 886"/>
                <a:gd name="T9" fmla="*/ 5 h 659"/>
                <a:gd name="T10" fmla="*/ 644 w 886"/>
                <a:gd name="T11" fmla="*/ 0 h 659"/>
                <a:gd name="T12" fmla="*/ 148 w 886"/>
                <a:gd name="T13" fmla="*/ 189 h 659"/>
                <a:gd name="T14" fmla="*/ 7 w 886"/>
                <a:gd name="T15" fmla="*/ 573 h 659"/>
                <a:gd name="T16" fmla="*/ 6 w 886"/>
                <a:gd name="T17" fmla="*/ 586 h 659"/>
                <a:gd name="T18" fmla="*/ 0 w 886"/>
                <a:gd name="T19" fmla="*/ 659 h 659"/>
                <a:gd name="T20" fmla="*/ 175 w 886"/>
                <a:gd name="T21" fmla="*/ 659 h 659"/>
                <a:gd name="T22" fmla="*/ 175 w 886"/>
                <a:gd name="T23" fmla="*/ 659 h 659"/>
                <a:gd name="T24" fmla="*/ 214 w 886"/>
                <a:gd name="T25" fmla="*/ 632 h 659"/>
                <a:gd name="T26" fmla="*/ 185 w 886"/>
                <a:gd name="T27" fmla="*/ 563 h 659"/>
                <a:gd name="T28" fmla="*/ 311 w 886"/>
                <a:gd name="T29" fmla="*/ 563 h 659"/>
                <a:gd name="T30" fmla="*/ 282 w 886"/>
                <a:gd name="T31" fmla="*/ 632 h 659"/>
                <a:gd name="T32" fmla="*/ 336 w 886"/>
                <a:gd name="T33" fmla="*/ 659 h 659"/>
                <a:gd name="T34" fmla="*/ 723 w 886"/>
                <a:gd name="T35" fmla="*/ 659 h 659"/>
                <a:gd name="T36" fmla="*/ 723 w 886"/>
                <a:gd name="T37" fmla="*/ 412 h 659"/>
                <a:gd name="T38" fmla="*/ 750 w 886"/>
                <a:gd name="T39" fmla="*/ 358 h 659"/>
                <a:gd name="T40" fmla="*/ 820 w 886"/>
                <a:gd name="T41" fmla="*/ 387 h 659"/>
                <a:gd name="T42" fmla="*/ 820 w 886"/>
                <a:gd name="T43" fmla="*/ 261 h 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86" h="659">
                  <a:moveTo>
                    <a:pt x="820" y="261"/>
                  </a:moveTo>
                  <a:cubicBezTo>
                    <a:pt x="781" y="255"/>
                    <a:pt x="777" y="277"/>
                    <a:pt x="750" y="290"/>
                  </a:cubicBezTo>
                  <a:cubicBezTo>
                    <a:pt x="737" y="296"/>
                    <a:pt x="726" y="287"/>
                    <a:pt x="724" y="251"/>
                  </a:cubicBezTo>
                  <a:cubicBezTo>
                    <a:pt x="723" y="251"/>
                    <a:pt x="723" y="251"/>
                    <a:pt x="723" y="251"/>
                  </a:cubicBezTo>
                  <a:cubicBezTo>
                    <a:pt x="723" y="5"/>
                    <a:pt x="723" y="5"/>
                    <a:pt x="723" y="5"/>
                  </a:cubicBezTo>
                  <a:cubicBezTo>
                    <a:pt x="697" y="1"/>
                    <a:pt x="671" y="0"/>
                    <a:pt x="644" y="0"/>
                  </a:cubicBezTo>
                  <a:cubicBezTo>
                    <a:pt x="416" y="0"/>
                    <a:pt x="259" y="60"/>
                    <a:pt x="148" y="189"/>
                  </a:cubicBezTo>
                  <a:cubicBezTo>
                    <a:pt x="36" y="319"/>
                    <a:pt x="16" y="497"/>
                    <a:pt x="7" y="573"/>
                  </a:cubicBezTo>
                  <a:cubicBezTo>
                    <a:pt x="7" y="578"/>
                    <a:pt x="6" y="583"/>
                    <a:pt x="6" y="586"/>
                  </a:cubicBezTo>
                  <a:cubicBezTo>
                    <a:pt x="2" y="616"/>
                    <a:pt x="0" y="640"/>
                    <a:pt x="0" y="659"/>
                  </a:cubicBezTo>
                  <a:cubicBezTo>
                    <a:pt x="175" y="659"/>
                    <a:pt x="175" y="659"/>
                    <a:pt x="175" y="659"/>
                  </a:cubicBezTo>
                  <a:cubicBezTo>
                    <a:pt x="175" y="659"/>
                    <a:pt x="175" y="659"/>
                    <a:pt x="175" y="659"/>
                  </a:cubicBezTo>
                  <a:cubicBezTo>
                    <a:pt x="211" y="656"/>
                    <a:pt x="220" y="645"/>
                    <a:pt x="214" y="632"/>
                  </a:cubicBezTo>
                  <a:cubicBezTo>
                    <a:pt x="202" y="605"/>
                    <a:pt x="179" y="601"/>
                    <a:pt x="185" y="563"/>
                  </a:cubicBezTo>
                  <a:cubicBezTo>
                    <a:pt x="195" y="496"/>
                    <a:pt x="301" y="496"/>
                    <a:pt x="311" y="563"/>
                  </a:cubicBezTo>
                  <a:cubicBezTo>
                    <a:pt x="317" y="601"/>
                    <a:pt x="295" y="605"/>
                    <a:pt x="282" y="632"/>
                  </a:cubicBezTo>
                  <a:cubicBezTo>
                    <a:pt x="276" y="647"/>
                    <a:pt x="287" y="659"/>
                    <a:pt x="336" y="659"/>
                  </a:cubicBezTo>
                  <a:cubicBezTo>
                    <a:pt x="723" y="659"/>
                    <a:pt x="723" y="659"/>
                    <a:pt x="723" y="659"/>
                  </a:cubicBezTo>
                  <a:cubicBezTo>
                    <a:pt x="723" y="412"/>
                    <a:pt x="723" y="412"/>
                    <a:pt x="723" y="412"/>
                  </a:cubicBezTo>
                  <a:cubicBezTo>
                    <a:pt x="723" y="363"/>
                    <a:pt x="735" y="352"/>
                    <a:pt x="750" y="358"/>
                  </a:cubicBezTo>
                  <a:cubicBezTo>
                    <a:pt x="777" y="370"/>
                    <a:pt x="781" y="393"/>
                    <a:pt x="820" y="387"/>
                  </a:cubicBezTo>
                  <a:cubicBezTo>
                    <a:pt x="886" y="377"/>
                    <a:pt x="886" y="271"/>
                    <a:pt x="820" y="2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scene3d>
              <a:camera prst="orthographicFront"/>
              <a:lightRig rig="threePt" dir="t"/>
            </a:scene3d>
            <a:sp3d contourW="12700">
              <a:bevelT w="50800"/>
              <a:contourClr>
                <a:schemeClr val="tx2">
                  <a:lumMod val="75000"/>
                </a:schemeClr>
              </a:contourClr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Freeform 6"/>
            <p:cNvSpPr>
              <a:spLocks/>
            </p:cNvSpPr>
            <p:nvPr/>
          </p:nvSpPr>
          <p:spPr bwMode="auto">
            <a:xfrm>
              <a:off x="4246853" y="4849813"/>
              <a:ext cx="3819525" cy="2008187"/>
            </a:xfrm>
            <a:custGeom>
              <a:avLst/>
              <a:gdLst>
                <a:gd name="T0" fmla="*/ 424 w 1297"/>
                <a:gd name="T1" fmla="*/ 682 h 682"/>
                <a:gd name="T2" fmla="*/ 1297 w 1297"/>
                <a:gd name="T3" fmla="*/ 682 h 682"/>
                <a:gd name="T4" fmla="*/ 1128 w 1297"/>
                <a:gd name="T5" fmla="*/ 516 h 682"/>
                <a:gd name="T6" fmla="*/ 1040 w 1297"/>
                <a:gd name="T7" fmla="*/ 198 h 682"/>
                <a:gd name="T8" fmla="*/ 1048 w 1297"/>
                <a:gd name="T9" fmla="*/ 162 h 682"/>
                <a:gd name="T10" fmla="*/ 782 w 1297"/>
                <a:gd name="T11" fmla="*/ 162 h 682"/>
                <a:gd name="T12" fmla="*/ 728 w 1297"/>
                <a:gd name="T13" fmla="*/ 136 h 682"/>
                <a:gd name="T14" fmla="*/ 757 w 1297"/>
                <a:gd name="T15" fmla="*/ 66 h 682"/>
                <a:gd name="T16" fmla="*/ 631 w 1297"/>
                <a:gd name="T17" fmla="*/ 66 h 682"/>
                <a:gd name="T18" fmla="*/ 660 w 1297"/>
                <a:gd name="T19" fmla="*/ 136 h 682"/>
                <a:gd name="T20" fmla="*/ 621 w 1297"/>
                <a:gd name="T21" fmla="*/ 162 h 682"/>
                <a:gd name="T22" fmla="*/ 621 w 1297"/>
                <a:gd name="T23" fmla="*/ 162 h 682"/>
                <a:gd name="T24" fmla="*/ 539 w 1297"/>
                <a:gd name="T25" fmla="*/ 162 h 682"/>
                <a:gd name="T26" fmla="*/ 308 w 1297"/>
                <a:gd name="T27" fmla="*/ 162 h 682"/>
                <a:gd name="T28" fmla="*/ 308 w 1297"/>
                <a:gd name="T29" fmla="*/ 163 h 682"/>
                <a:gd name="T30" fmla="*/ 270 w 1297"/>
                <a:gd name="T31" fmla="*/ 189 h 682"/>
                <a:gd name="T32" fmla="*/ 299 w 1297"/>
                <a:gd name="T33" fmla="*/ 259 h 682"/>
                <a:gd name="T34" fmla="*/ 173 w 1297"/>
                <a:gd name="T35" fmla="*/ 259 h 682"/>
                <a:gd name="T36" fmla="*/ 202 w 1297"/>
                <a:gd name="T37" fmla="*/ 189 h 682"/>
                <a:gd name="T38" fmla="*/ 147 w 1297"/>
                <a:gd name="T39" fmla="*/ 162 h 682"/>
                <a:gd name="T40" fmla="*/ 0 w 1297"/>
                <a:gd name="T41" fmla="*/ 162 h 682"/>
                <a:gd name="T42" fmla="*/ 8 w 1297"/>
                <a:gd name="T43" fmla="*/ 173 h 682"/>
                <a:gd name="T44" fmla="*/ 28 w 1297"/>
                <a:gd name="T45" fmla="*/ 249 h 682"/>
                <a:gd name="T46" fmla="*/ 35 w 1297"/>
                <a:gd name="T47" fmla="*/ 256 h 682"/>
                <a:gd name="T48" fmla="*/ 45 w 1297"/>
                <a:gd name="T49" fmla="*/ 288 h 682"/>
                <a:gd name="T50" fmla="*/ 103 w 1297"/>
                <a:gd name="T51" fmla="*/ 473 h 682"/>
                <a:gd name="T52" fmla="*/ 202 w 1297"/>
                <a:gd name="T53" fmla="*/ 491 h 682"/>
                <a:gd name="T54" fmla="*/ 323 w 1297"/>
                <a:gd name="T55" fmla="*/ 478 h 682"/>
                <a:gd name="T56" fmla="*/ 358 w 1297"/>
                <a:gd name="T57" fmla="*/ 473 h 682"/>
                <a:gd name="T58" fmla="*/ 392 w 1297"/>
                <a:gd name="T59" fmla="*/ 468 h 682"/>
                <a:gd name="T60" fmla="*/ 396 w 1297"/>
                <a:gd name="T61" fmla="*/ 467 h 682"/>
                <a:gd name="T62" fmla="*/ 431 w 1297"/>
                <a:gd name="T63" fmla="*/ 571 h 682"/>
                <a:gd name="T64" fmla="*/ 441 w 1297"/>
                <a:gd name="T65" fmla="*/ 633 h 682"/>
                <a:gd name="T66" fmla="*/ 424 w 1297"/>
                <a:gd name="T67" fmla="*/ 682 h 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97" h="682">
                  <a:moveTo>
                    <a:pt x="424" y="682"/>
                  </a:moveTo>
                  <a:cubicBezTo>
                    <a:pt x="1297" y="682"/>
                    <a:pt x="1297" y="682"/>
                    <a:pt x="1297" y="682"/>
                  </a:cubicBezTo>
                  <a:cubicBezTo>
                    <a:pt x="1254" y="649"/>
                    <a:pt x="1161" y="573"/>
                    <a:pt x="1128" y="516"/>
                  </a:cubicBezTo>
                  <a:cubicBezTo>
                    <a:pt x="1102" y="473"/>
                    <a:pt x="1020" y="321"/>
                    <a:pt x="1040" y="198"/>
                  </a:cubicBezTo>
                  <a:cubicBezTo>
                    <a:pt x="1042" y="185"/>
                    <a:pt x="1045" y="173"/>
                    <a:pt x="1048" y="162"/>
                  </a:cubicBezTo>
                  <a:cubicBezTo>
                    <a:pt x="782" y="162"/>
                    <a:pt x="782" y="162"/>
                    <a:pt x="782" y="162"/>
                  </a:cubicBezTo>
                  <a:cubicBezTo>
                    <a:pt x="733" y="162"/>
                    <a:pt x="722" y="150"/>
                    <a:pt x="728" y="136"/>
                  </a:cubicBezTo>
                  <a:cubicBezTo>
                    <a:pt x="741" y="108"/>
                    <a:pt x="763" y="105"/>
                    <a:pt x="757" y="66"/>
                  </a:cubicBezTo>
                  <a:cubicBezTo>
                    <a:pt x="747" y="0"/>
                    <a:pt x="641" y="0"/>
                    <a:pt x="631" y="66"/>
                  </a:cubicBezTo>
                  <a:cubicBezTo>
                    <a:pt x="625" y="105"/>
                    <a:pt x="648" y="108"/>
                    <a:pt x="660" y="136"/>
                  </a:cubicBezTo>
                  <a:cubicBezTo>
                    <a:pt x="666" y="149"/>
                    <a:pt x="657" y="159"/>
                    <a:pt x="621" y="162"/>
                  </a:cubicBezTo>
                  <a:cubicBezTo>
                    <a:pt x="621" y="162"/>
                    <a:pt x="621" y="162"/>
                    <a:pt x="621" y="162"/>
                  </a:cubicBezTo>
                  <a:cubicBezTo>
                    <a:pt x="539" y="162"/>
                    <a:pt x="539" y="162"/>
                    <a:pt x="539" y="162"/>
                  </a:cubicBezTo>
                  <a:cubicBezTo>
                    <a:pt x="308" y="162"/>
                    <a:pt x="308" y="162"/>
                    <a:pt x="308" y="162"/>
                  </a:cubicBezTo>
                  <a:cubicBezTo>
                    <a:pt x="308" y="163"/>
                    <a:pt x="308" y="163"/>
                    <a:pt x="308" y="163"/>
                  </a:cubicBezTo>
                  <a:cubicBezTo>
                    <a:pt x="273" y="165"/>
                    <a:pt x="264" y="176"/>
                    <a:pt x="270" y="189"/>
                  </a:cubicBezTo>
                  <a:cubicBezTo>
                    <a:pt x="282" y="216"/>
                    <a:pt x="305" y="220"/>
                    <a:pt x="299" y="259"/>
                  </a:cubicBezTo>
                  <a:cubicBezTo>
                    <a:pt x="288" y="325"/>
                    <a:pt x="183" y="325"/>
                    <a:pt x="173" y="259"/>
                  </a:cubicBezTo>
                  <a:cubicBezTo>
                    <a:pt x="167" y="220"/>
                    <a:pt x="189" y="216"/>
                    <a:pt x="202" y="189"/>
                  </a:cubicBezTo>
                  <a:cubicBezTo>
                    <a:pt x="208" y="174"/>
                    <a:pt x="197" y="162"/>
                    <a:pt x="147" y="162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8" y="173"/>
                    <a:pt x="8" y="173"/>
                    <a:pt x="8" y="173"/>
                  </a:cubicBezTo>
                  <a:cubicBezTo>
                    <a:pt x="6" y="193"/>
                    <a:pt x="5" y="227"/>
                    <a:pt x="28" y="249"/>
                  </a:cubicBezTo>
                  <a:cubicBezTo>
                    <a:pt x="30" y="252"/>
                    <a:pt x="33" y="254"/>
                    <a:pt x="35" y="256"/>
                  </a:cubicBezTo>
                  <a:cubicBezTo>
                    <a:pt x="50" y="271"/>
                    <a:pt x="50" y="271"/>
                    <a:pt x="45" y="288"/>
                  </a:cubicBezTo>
                  <a:cubicBezTo>
                    <a:pt x="7" y="403"/>
                    <a:pt x="55" y="452"/>
                    <a:pt x="103" y="473"/>
                  </a:cubicBezTo>
                  <a:cubicBezTo>
                    <a:pt x="130" y="485"/>
                    <a:pt x="163" y="491"/>
                    <a:pt x="202" y="491"/>
                  </a:cubicBezTo>
                  <a:cubicBezTo>
                    <a:pt x="246" y="491"/>
                    <a:pt x="289" y="484"/>
                    <a:pt x="323" y="478"/>
                  </a:cubicBezTo>
                  <a:cubicBezTo>
                    <a:pt x="337" y="476"/>
                    <a:pt x="349" y="474"/>
                    <a:pt x="358" y="473"/>
                  </a:cubicBezTo>
                  <a:cubicBezTo>
                    <a:pt x="372" y="471"/>
                    <a:pt x="383" y="469"/>
                    <a:pt x="392" y="468"/>
                  </a:cubicBezTo>
                  <a:cubicBezTo>
                    <a:pt x="394" y="467"/>
                    <a:pt x="395" y="467"/>
                    <a:pt x="396" y="467"/>
                  </a:cubicBezTo>
                  <a:cubicBezTo>
                    <a:pt x="402" y="498"/>
                    <a:pt x="417" y="548"/>
                    <a:pt x="431" y="571"/>
                  </a:cubicBezTo>
                  <a:cubicBezTo>
                    <a:pt x="442" y="589"/>
                    <a:pt x="446" y="613"/>
                    <a:pt x="441" y="633"/>
                  </a:cubicBezTo>
                  <a:cubicBezTo>
                    <a:pt x="437" y="647"/>
                    <a:pt x="430" y="666"/>
                    <a:pt x="424" y="68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scene3d>
              <a:camera prst="orthographicFront"/>
              <a:lightRig rig="threePt" dir="t"/>
            </a:scene3d>
            <a:sp3d contourW="12700">
              <a:bevelT w="50800"/>
              <a:contourClr>
                <a:schemeClr val="tx2">
                  <a:lumMod val="75000"/>
                </a:schemeClr>
              </a:contourClr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Freeform 7"/>
            <p:cNvSpPr>
              <a:spLocks/>
            </p:cNvSpPr>
            <p:nvPr/>
          </p:nvSpPr>
          <p:spPr bwMode="auto">
            <a:xfrm>
              <a:off x="6334415" y="1730375"/>
              <a:ext cx="1770063" cy="2405062"/>
            </a:xfrm>
            <a:custGeom>
              <a:avLst/>
              <a:gdLst>
                <a:gd name="T0" fmla="*/ 533 w 601"/>
                <a:gd name="T1" fmla="*/ 343 h 817"/>
                <a:gd name="T2" fmla="*/ 400 w 601"/>
                <a:gd name="T3" fmla="*/ 173 h 817"/>
                <a:gd name="T4" fmla="*/ 0 w 601"/>
                <a:gd name="T5" fmla="*/ 0 h 817"/>
                <a:gd name="T6" fmla="*/ 0 w 601"/>
                <a:gd name="T7" fmla="*/ 246 h 817"/>
                <a:gd name="T8" fmla="*/ 1 w 601"/>
                <a:gd name="T9" fmla="*/ 246 h 817"/>
                <a:gd name="T10" fmla="*/ 27 w 601"/>
                <a:gd name="T11" fmla="*/ 285 h 817"/>
                <a:gd name="T12" fmla="*/ 97 w 601"/>
                <a:gd name="T13" fmla="*/ 256 h 817"/>
                <a:gd name="T14" fmla="*/ 97 w 601"/>
                <a:gd name="T15" fmla="*/ 382 h 817"/>
                <a:gd name="T16" fmla="*/ 27 w 601"/>
                <a:gd name="T17" fmla="*/ 353 h 817"/>
                <a:gd name="T18" fmla="*/ 0 w 601"/>
                <a:gd name="T19" fmla="*/ 407 h 817"/>
                <a:gd name="T20" fmla="*/ 0 w 601"/>
                <a:gd name="T21" fmla="*/ 654 h 817"/>
                <a:gd name="T22" fmla="*/ 327 w 601"/>
                <a:gd name="T23" fmla="*/ 654 h 817"/>
                <a:gd name="T24" fmla="*/ 381 w 601"/>
                <a:gd name="T25" fmla="*/ 681 h 817"/>
                <a:gd name="T26" fmla="*/ 352 w 601"/>
                <a:gd name="T27" fmla="*/ 750 h 817"/>
                <a:gd name="T28" fmla="*/ 478 w 601"/>
                <a:gd name="T29" fmla="*/ 750 h 817"/>
                <a:gd name="T30" fmla="*/ 449 w 601"/>
                <a:gd name="T31" fmla="*/ 681 h 817"/>
                <a:gd name="T32" fmla="*/ 488 w 601"/>
                <a:gd name="T33" fmla="*/ 654 h 817"/>
                <a:gd name="T34" fmla="*/ 488 w 601"/>
                <a:gd name="T35" fmla="*/ 654 h 817"/>
                <a:gd name="T36" fmla="*/ 591 w 601"/>
                <a:gd name="T37" fmla="*/ 654 h 817"/>
                <a:gd name="T38" fmla="*/ 594 w 601"/>
                <a:gd name="T39" fmla="*/ 616 h 817"/>
                <a:gd name="T40" fmla="*/ 533 w 601"/>
                <a:gd name="T41" fmla="*/ 343 h 8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01" h="817">
                  <a:moveTo>
                    <a:pt x="533" y="343"/>
                  </a:moveTo>
                  <a:cubicBezTo>
                    <a:pt x="488" y="260"/>
                    <a:pt x="431" y="201"/>
                    <a:pt x="400" y="173"/>
                  </a:cubicBezTo>
                  <a:cubicBezTo>
                    <a:pt x="333" y="110"/>
                    <a:pt x="179" y="21"/>
                    <a:pt x="0" y="0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1" y="246"/>
                    <a:pt x="1" y="246"/>
                    <a:pt x="1" y="246"/>
                  </a:cubicBezTo>
                  <a:cubicBezTo>
                    <a:pt x="3" y="282"/>
                    <a:pt x="14" y="291"/>
                    <a:pt x="27" y="285"/>
                  </a:cubicBezTo>
                  <a:cubicBezTo>
                    <a:pt x="54" y="272"/>
                    <a:pt x="58" y="250"/>
                    <a:pt x="97" y="256"/>
                  </a:cubicBezTo>
                  <a:cubicBezTo>
                    <a:pt x="163" y="266"/>
                    <a:pt x="163" y="372"/>
                    <a:pt x="97" y="382"/>
                  </a:cubicBezTo>
                  <a:cubicBezTo>
                    <a:pt x="58" y="388"/>
                    <a:pt x="54" y="365"/>
                    <a:pt x="27" y="353"/>
                  </a:cubicBezTo>
                  <a:cubicBezTo>
                    <a:pt x="12" y="347"/>
                    <a:pt x="0" y="358"/>
                    <a:pt x="0" y="407"/>
                  </a:cubicBezTo>
                  <a:cubicBezTo>
                    <a:pt x="0" y="654"/>
                    <a:pt x="0" y="654"/>
                    <a:pt x="0" y="654"/>
                  </a:cubicBezTo>
                  <a:cubicBezTo>
                    <a:pt x="327" y="654"/>
                    <a:pt x="327" y="654"/>
                    <a:pt x="327" y="654"/>
                  </a:cubicBezTo>
                  <a:cubicBezTo>
                    <a:pt x="376" y="654"/>
                    <a:pt x="388" y="666"/>
                    <a:pt x="381" y="681"/>
                  </a:cubicBezTo>
                  <a:cubicBezTo>
                    <a:pt x="369" y="708"/>
                    <a:pt x="346" y="712"/>
                    <a:pt x="352" y="750"/>
                  </a:cubicBezTo>
                  <a:cubicBezTo>
                    <a:pt x="363" y="817"/>
                    <a:pt x="468" y="817"/>
                    <a:pt x="478" y="750"/>
                  </a:cubicBezTo>
                  <a:cubicBezTo>
                    <a:pt x="484" y="712"/>
                    <a:pt x="462" y="708"/>
                    <a:pt x="449" y="681"/>
                  </a:cubicBezTo>
                  <a:cubicBezTo>
                    <a:pt x="444" y="668"/>
                    <a:pt x="452" y="657"/>
                    <a:pt x="488" y="654"/>
                  </a:cubicBezTo>
                  <a:cubicBezTo>
                    <a:pt x="488" y="654"/>
                    <a:pt x="488" y="654"/>
                    <a:pt x="488" y="654"/>
                  </a:cubicBezTo>
                  <a:cubicBezTo>
                    <a:pt x="591" y="654"/>
                    <a:pt x="591" y="654"/>
                    <a:pt x="591" y="654"/>
                  </a:cubicBezTo>
                  <a:cubicBezTo>
                    <a:pt x="592" y="642"/>
                    <a:pt x="593" y="629"/>
                    <a:pt x="594" y="616"/>
                  </a:cubicBezTo>
                  <a:cubicBezTo>
                    <a:pt x="601" y="524"/>
                    <a:pt x="580" y="432"/>
                    <a:pt x="533" y="3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scene3d>
              <a:camera prst="orthographicFront"/>
              <a:lightRig rig="threePt" dir="t"/>
            </a:scene3d>
            <a:sp3d contourW="12700">
              <a:bevelT w="50800"/>
              <a:contourClr>
                <a:schemeClr val="tx2">
                  <a:lumMod val="75000"/>
                </a:schemeClr>
              </a:contourClr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Freeform 8"/>
            <p:cNvSpPr>
              <a:spLocks/>
            </p:cNvSpPr>
            <p:nvPr/>
          </p:nvSpPr>
          <p:spPr bwMode="auto">
            <a:xfrm>
              <a:off x="5354928" y="3656013"/>
              <a:ext cx="2720975" cy="1671637"/>
            </a:xfrm>
            <a:custGeom>
              <a:avLst/>
              <a:gdLst>
                <a:gd name="T0" fmla="*/ 821 w 924"/>
                <a:gd name="T1" fmla="*/ 0 h 568"/>
                <a:gd name="T2" fmla="*/ 821 w 924"/>
                <a:gd name="T3" fmla="*/ 0 h 568"/>
                <a:gd name="T4" fmla="*/ 782 w 924"/>
                <a:gd name="T5" fmla="*/ 27 h 568"/>
                <a:gd name="T6" fmla="*/ 811 w 924"/>
                <a:gd name="T7" fmla="*/ 96 h 568"/>
                <a:gd name="T8" fmla="*/ 685 w 924"/>
                <a:gd name="T9" fmla="*/ 96 h 568"/>
                <a:gd name="T10" fmla="*/ 714 w 924"/>
                <a:gd name="T11" fmla="*/ 27 h 568"/>
                <a:gd name="T12" fmla="*/ 660 w 924"/>
                <a:gd name="T13" fmla="*/ 0 h 568"/>
                <a:gd name="T14" fmla="*/ 333 w 924"/>
                <a:gd name="T15" fmla="*/ 0 h 568"/>
                <a:gd name="T16" fmla="*/ 163 w 924"/>
                <a:gd name="T17" fmla="*/ 0 h 568"/>
                <a:gd name="T18" fmla="*/ 163 w 924"/>
                <a:gd name="T19" fmla="*/ 194 h 568"/>
                <a:gd name="T20" fmla="*/ 136 w 924"/>
                <a:gd name="T21" fmla="*/ 248 h 568"/>
                <a:gd name="T22" fmla="*/ 66 w 924"/>
                <a:gd name="T23" fmla="*/ 219 h 568"/>
                <a:gd name="T24" fmla="*/ 66 w 924"/>
                <a:gd name="T25" fmla="*/ 345 h 568"/>
                <a:gd name="T26" fmla="*/ 136 w 924"/>
                <a:gd name="T27" fmla="*/ 317 h 568"/>
                <a:gd name="T28" fmla="*/ 162 w 924"/>
                <a:gd name="T29" fmla="*/ 355 h 568"/>
                <a:gd name="T30" fmla="*/ 163 w 924"/>
                <a:gd name="T31" fmla="*/ 355 h 568"/>
                <a:gd name="T32" fmla="*/ 163 w 924"/>
                <a:gd name="T33" fmla="*/ 568 h 568"/>
                <a:gd name="T34" fmla="*/ 245 w 924"/>
                <a:gd name="T35" fmla="*/ 568 h 568"/>
                <a:gd name="T36" fmla="*/ 245 w 924"/>
                <a:gd name="T37" fmla="*/ 568 h 568"/>
                <a:gd name="T38" fmla="*/ 284 w 924"/>
                <a:gd name="T39" fmla="*/ 542 h 568"/>
                <a:gd name="T40" fmla="*/ 255 w 924"/>
                <a:gd name="T41" fmla="*/ 472 h 568"/>
                <a:gd name="T42" fmla="*/ 381 w 924"/>
                <a:gd name="T43" fmla="*/ 472 h 568"/>
                <a:gd name="T44" fmla="*/ 352 w 924"/>
                <a:gd name="T45" fmla="*/ 542 h 568"/>
                <a:gd name="T46" fmla="*/ 406 w 924"/>
                <a:gd name="T47" fmla="*/ 568 h 568"/>
                <a:gd name="T48" fmla="*/ 672 w 924"/>
                <a:gd name="T49" fmla="*/ 568 h 568"/>
                <a:gd name="T50" fmla="*/ 730 w 924"/>
                <a:gd name="T51" fmla="*/ 477 h 568"/>
                <a:gd name="T52" fmla="*/ 797 w 924"/>
                <a:gd name="T53" fmla="*/ 385 h 568"/>
                <a:gd name="T54" fmla="*/ 924 w 924"/>
                <a:gd name="T55" fmla="*/ 0 h 568"/>
                <a:gd name="T56" fmla="*/ 821 w 924"/>
                <a:gd name="T57" fmla="*/ 0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24" h="568">
                  <a:moveTo>
                    <a:pt x="821" y="0"/>
                  </a:moveTo>
                  <a:cubicBezTo>
                    <a:pt x="821" y="0"/>
                    <a:pt x="821" y="0"/>
                    <a:pt x="821" y="0"/>
                  </a:cubicBezTo>
                  <a:cubicBezTo>
                    <a:pt x="785" y="3"/>
                    <a:pt x="777" y="14"/>
                    <a:pt x="782" y="27"/>
                  </a:cubicBezTo>
                  <a:cubicBezTo>
                    <a:pt x="795" y="54"/>
                    <a:pt x="817" y="58"/>
                    <a:pt x="811" y="96"/>
                  </a:cubicBezTo>
                  <a:cubicBezTo>
                    <a:pt x="801" y="163"/>
                    <a:pt x="696" y="163"/>
                    <a:pt x="685" y="96"/>
                  </a:cubicBezTo>
                  <a:cubicBezTo>
                    <a:pt x="679" y="58"/>
                    <a:pt x="702" y="54"/>
                    <a:pt x="714" y="27"/>
                  </a:cubicBezTo>
                  <a:cubicBezTo>
                    <a:pt x="721" y="12"/>
                    <a:pt x="709" y="0"/>
                    <a:pt x="660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63" y="194"/>
                    <a:pt x="163" y="194"/>
                    <a:pt x="163" y="194"/>
                  </a:cubicBezTo>
                  <a:cubicBezTo>
                    <a:pt x="163" y="243"/>
                    <a:pt x="151" y="255"/>
                    <a:pt x="136" y="248"/>
                  </a:cubicBezTo>
                  <a:cubicBezTo>
                    <a:pt x="109" y="236"/>
                    <a:pt x="105" y="213"/>
                    <a:pt x="66" y="219"/>
                  </a:cubicBezTo>
                  <a:cubicBezTo>
                    <a:pt x="0" y="230"/>
                    <a:pt x="0" y="335"/>
                    <a:pt x="66" y="345"/>
                  </a:cubicBezTo>
                  <a:cubicBezTo>
                    <a:pt x="105" y="351"/>
                    <a:pt x="109" y="329"/>
                    <a:pt x="136" y="317"/>
                  </a:cubicBezTo>
                  <a:cubicBezTo>
                    <a:pt x="149" y="311"/>
                    <a:pt x="160" y="319"/>
                    <a:pt x="162" y="355"/>
                  </a:cubicBezTo>
                  <a:cubicBezTo>
                    <a:pt x="163" y="355"/>
                    <a:pt x="163" y="355"/>
                    <a:pt x="163" y="355"/>
                  </a:cubicBezTo>
                  <a:cubicBezTo>
                    <a:pt x="163" y="568"/>
                    <a:pt x="163" y="568"/>
                    <a:pt x="163" y="568"/>
                  </a:cubicBezTo>
                  <a:cubicBezTo>
                    <a:pt x="245" y="568"/>
                    <a:pt x="245" y="568"/>
                    <a:pt x="245" y="568"/>
                  </a:cubicBezTo>
                  <a:cubicBezTo>
                    <a:pt x="245" y="568"/>
                    <a:pt x="245" y="568"/>
                    <a:pt x="245" y="568"/>
                  </a:cubicBezTo>
                  <a:cubicBezTo>
                    <a:pt x="281" y="565"/>
                    <a:pt x="290" y="555"/>
                    <a:pt x="284" y="542"/>
                  </a:cubicBezTo>
                  <a:cubicBezTo>
                    <a:pt x="272" y="514"/>
                    <a:pt x="249" y="511"/>
                    <a:pt x="255" y="472"/>
                  </a:cubicBezTo>
                  <a:cubicBezTo>
                    <a:pt x="265" y="406"/>
                    <a:pt x="371" y="406"/>
                    <a:pt x="381" y="472"/>
                  </a:cubicBezTo>
                  <a:cubicBezTo>
                    <a:pt x="387" y="511"/>
                    <a:pt x="365" y="514"/>
                    <a:pt x="352" y="542"/>
                  </a:cubicBezTo>
                  <a:cubicBezTo>
                    <a:pt x="346" y="556"/>
                    <a:pt x="357" y="568"/>
                    <a:pt x="406" y="568"/>
                  </a:cubicBezTo>
                  <a:cubicBezTo>
                    <a:pt x="672" y="568"/>
                    <a:pt x="672" y="568"/>
                    <a:pt x="672" y="568"/>
                  </a:cubicBezTo>
                  <a:cubicBezTo>
                    <a:pt x="685" y="529"/>
                    <a:pt x="705" y="505"/>
                    <a:pt x="730" y="477"/>
                  </a:cubicBezTo>
                  <a:cubicBezTo>
                    <a:pt x="751" y="453"/>
                    <a:pt x="775" y="425"/>
                    <a:pt x="797" y="385"/>
                  </a:cubicBezTo>
                  <a:cubicBezTo>
                    <a:pt x="851" y="285"/>
                    <a:pt x="905" y="173"/>
                    <a:pt x="924" y="0"/>
                  </a:cubicBezTo>
                  <a:lnTo>
                    <a:pt x="8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scene3d>
              <a:camera prst="orthographicFront"/>
              <a:lightRig rig="threePt" dir="t"/>
            </a:scene3d>
            <a:sp3d contourW="12700">
              <a:bevelT w="50800"/>
              <a:contourClr>
                <a:schemeClr val="tx2">
                  <a:lumMod val="75000"/>
                </a:schemeClr>
              </a:contourClr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9"/>
            <p:cNvSpPr>
              <a:spLocks/>
            </p:cNvSpPr>
            <p:nvPr/>
          </p:nvSpPr>
          <p:spPr bwMode="auto">
            <a:xfrm>
              <a:off x="3878553" y="3176588"/>
              <a:ext cx="1955800" cy="2630487"/>
            </a:xfrm>
            <a:custGeom>
              <a:avLst/>
              <a:gdLst>
                <a:gd name="T0" fmla="*/ 567 w 664"/>
                <a:gd name="T1" fmla="*/ 382 h 894"/>
                <a:gd name="T2" fmla="*/ 637 w 664"/>
                <a:gd name="T3" fmla="*/ 411 h 894"/>
                <a:gd name="T4" fmla="*/ 664 w 664"/>
                <a:gd name="T5" fmla="*/ 357 h 894"/>
                <a:gd name="T6" fmla="*/ 664 w 664"/>
                <a:gd name="T7" fmla="*/ 163 h 894"/>
                <a:gd name="T8" fmla="*/ 447 w 664"/>
                <a:gd name="T9" fmla="*/ 163 h 894"/>
                <a:gd name="T10" fmla="*/ 393 w 664"/>
                <a:gd name="T11" fmla="*/ 136 h 894"/>
                <a:gd name="T12" fmla="*/ 422 w 664"/>
                <a:gd name="T13" fmla="*/ 67 h 894"/>
                <a:gd name="T14" fmla="*/ 296 w 664"/>
                <a:gd name="T15" fmla="*/ 67 h 894"/>
                <a:gd name="T16" fmla="*/ 325 w 664"/>
                <a:gd name="T17" fmla="*/ 136 h 894"/>
                <a:gd name="T18" fmla="*/ 286 w 664"/>
                <a:gd name="T19" fmla="*/ 163 h 894"/>
                <a:gd name="T20" fmla="*/ 286 w 664"/>
                <a:gd name="T21" fmla="*/ 163 h 894"/>
                <a:gd name="T22" fmla="*/ 111 w 664"/>
                <a:gd name="T23" fmla="*/ 163 h 894"/>
                <a:gd name="T24" fmla="*/ 130 w 664"/>
                <a:gd name="T25" fmla="*/ 225 h 894"/>
                <a:gd name="T26" fmla="*/ 135 w 664"/>
                <a:gd name="T27" fmla="*/ 285 h 894"/>
                <a:gd name="T28" fmla="*/ 29 w 664"/>
                <a:gd name="T29" fmla="*/ 465 h 894"/>
                <a:gd name="T30" fmla="*/ 14 w 664"/>
                <a:gd name="T31" fmla="*/ 558 h 894"/>
                <a:gd name="T32" fmla="*/ 65 w 664"/>
                <a:gd name="T33" fmla="*/ 598 h 894"/>
                <a:gd name="T34" fmla="*/ 132 w 664"/>
                <a:gd name="T35" fmla="*/ 632 h 894"/>
                <a:gd name="T36" fmla="*/ 123 w 664"/>
                <a:gd name="T37" fmla="*/ 658 h 894"/>
                <a:gd name="T38" fmla="*/ 125 w 664"/>
                <a:gd name="T39" fmla="*/ 731 h 894"/>
                <a:gd name="T40" fmla="*/ 272 w 664"/>
                <a:gd name="T41" fmla="*/ 731 h 894"/>
                <a:gd name="T42" fmla="*/ 327 w 664"/>
                <a:gd name="T43" fmla="*/ 758 h 894"/>
                <a:gd name="T44" fmla="*/ 298 w 664"/>
                <a:gd name="T45" fmla="*/ 828 h 894"/>
                <a:gd name="T46" fmla="*/ 424 w 664"/>
                <a:gd name="T47" fmla="*/ 828 h 894"/>
                <a:gd name="T48" fmla="*/ 395 w 664"/>
                <a:gd name="T49" fmla="*/ 758 h 894"/>
                <a:gd name="T50" fmla="*/ 433 w 664"/>
                <a:gd name="T51" fmla="*/ 732 h 894"/>
                <a:gd name="T52" fmla="*/ 433 w 664"/>
                <a:gd name="T53" fmla="*/ 731 h 894"/>
                <a:gd name="T54" fmla="*/ 664 w 664"/>
                <a:gd name="T55" fmla="*/ 731 h 894"/>
                <a:gd name="T56" fmla="*/ 664 w 664"/>
                <a:gd name="T57" fmla="*/ 518 h 894"/>
                <a:gd name="T58" fmla="*/ 663 w 664"/>
                <a:gd name="T59" fmla="*/ 518 h 894"/>
                <a:gd name="T60" fmla="*/ 637 w 664"/>
                <a:gd name="T61" fmla="*/ 480 h 894"/>
                <a:gd name="T62" fmla="*/ 567 w 664"/>
                <a:gd name="T63" fmla="*/ 508 h 894"/>
                <a:gd name="T64" fmla="*/ 567 w 664"/>
                <a:gd name="T65" fmla="*/ 382 h 8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64" h="894">
                  <a:moveTo>
                    <a:pt x="567" y="382"/>
                  </a:moveTo>
                  <a:cubicBezTo>
                    <a:pt x="606" y="376"/>
                    <a:pt x="610" y="399"/>
                    <a:pt x="637" y="411"/>
                  </a:cubicBezTo>
                  <a:cubicBezTo>
                    <a:pt x="652" y="418"/>
                    <a:pt x="664" y="406"/>
                    <a:pt x="664" y="357"/>
                  </a:cubicBezTo>
                  <a:cubicBezTo>
                    <a:pt x="664" y="163"/>
                    <a:pt x="664" y="163"/>
                    <a:pt x="664" y="163"/>
                  </a:cubicBezTo>
                  <a:cubicBezTo>
                    <a:pt x="447" y="163"/>
                    <a:pt x="447" y="163"/>
                    <a:pt x="447" y="163"/>
                  </a:cubicBezTo>
                  <a:cubicBezTo>
                    <a:pt x="398" y="163"/>
                    <a:pt x="387" y="151"/>
                    <a:pt x="393" y="136"/>
                  </a:cubicBezTo>
                  <a:cubicBezTo>
                    <a:pt x="406" y="109"/>
                    <a:pt x="428" y="105"/>
                    <a:pt x="422" y="67"/>
                  </a:cubicBezTo>
                  <a:cubicBezTo>
                    <a:pt x="412" y="0"/>
                    <a:pt x="306" y="0"/>
                    <a:pt x="296" y="67"/>
                  </a:cubicBezTo>
                  <a:cubicBezTo>
                    <a:pt x="290" y="105"/>
                    <a:pt x="313" y="109"/>
                    <a:pt x="325" y="136"/>
                  </a:cubicBezTo>
                  <a:cubicBezTo>
                    <a:pt x="331" y="149"/>
                    <a:pt x="322" y="160"/>
                    <a:pt x="286" y="163"/>
                  </a:cubicBezTo>
                  <a:cubicBezTo>
                    <a:pt x="286" y="163"/>
                    <a:pt x="286" y="163"/>
                    <a:pt x="286" y="163"/>
                  </a:cubicBezTo>
                  <a:cubicBezTo>
                    <a:pt x="111" y="163"/>
                    <a:pt x="111" y="163"/>
                    <a:pt x="111" y="163"/>
                  </a:cubicBezTo>
                  <a:cubicBezTo>
                    <a:pt x="111" y="192"/>
                    <a:pt x="116" y="212"/>
                    <a:pt x="130" y="225"/>
                  </a:cubicBezTo>
                  <a:cubicBezTo>
                    <a:pt x="150" y="245"/>
                    <a:pt x="151" y="263"/>
                    <a:pt x="135" y="285"/>
                  </a:cubicBezTo>
                  <a:cubicBezTo>
                    <a:pt x="98" y="338"/>
                    <a:pt x="43" y="437"/>
                    <a:pt x="29" y="465"/>
                  </a:cubicBezTo>
                  <a:cubicBezTo>
                    <a:pt x="19" y="486"/>
                    <a:pt x="0" y="524"/>
                    <a:pt x="14" y="558"/>
                  </a:cubicBezTo>
                  <a:cubicBezTo>
                    <a:pt x="20" y="571"/>
                    <a:pt x="34" y="589"/>
                    <a:pt x="65" y="598"/>
                  </a:cubicBezTo>
                  <a:cubicBezTo>
                    <a:pt x="132" y="619"/>
                    <a:pt x="132" y="631"/>
                    <a:pt x="132" y="632"/>
                  </a:cubicBezTo>
                  <a:cubicBezTo>
                    <a:pt x="130" y="642"/>
                    <a:pt x="126" y="650"/>
                    <a:pt x="123" y="658"/>
                  </a:cubicBezTo>
                  <a:cubicBezTo>
                    <a:pt x="115" y="677"/>
                    <a:pt x="105" y="704"/>
                    <a:pt x="125" y="731"/>
                  </a:cubicBezTo>
                  <a:cubicBezTo>
                    <a:pt x="272" y="731"/>
                    <a:pt x="272" y="731"/>
                    <a:pt x="272" y="731"/>
                  </a:cubicBezTo>
                  <a:cubicBezTo>
                    <a:pt x="322" y="731"/>
                    <a:pt x="333" y="743"/>
                    <a:pt x="327" y="758"/>
                  </a:cubicBezTo>
                  <a:cubicBezTo>
                    <a:pt x="314" y="785"/>
                    <a:pt x="292" y="789"/>
                    <a:pt x="298" y="828"/>
                  </a:cubicBezTo>
                  <a:cubicBezTo>
                    <a:pt x="308" y="894"/>
                    <a:pt x="413" y="894"/>
                    <a:pt x="424" y="828"/>
                  </a:cubicBezTo>
                  <a:cubicBezTo>
                    <a:pt x="430" y="789"/>
                    <a:pt x="407" y="785"/>
                    <a:pt x="395" y="758"/>
                  </a:cubicBezTo>
                  <a:cubicBezTo>
                    <a:pt x="389" y="745"/>
                    <a:pt x="398" y="734"/>
                    <a:pt x="433" y="732"/>
                  </a:cubicBezTo>
                  <a:cubicBezTo>
                    <a:pt x="433" y="731"/>
                    <a:pt x="433" y="731"/>
                    <a:pt x="433" y="731"/>
                  </a:cubicBezTo>
                  <a:cubicBezTo>
                    <a:pt x="664" y="731"/>
                    <a:pt x="664" y="731"/>
                    <a:pt x="664" y="731"/>
                  </a:cubicBezTo>
                  <a:cubicBezTo>
                    <a:pt x="664" y="518"/>
                    <a:pt x="664" y="518"/>
                    <a:pt x="664" y="518"/>
                  </a:cubicBezTo>
                  <a:cubicBezTo>
                    <a:pt x="663" y="518"/>
                    <a:pt x="663" y="518"/>
                    <a:pt x="663" y="518"/>
                  </a:cubicBezTo>
                  <a:cubicBezTo>
                    <a:pt x="661" y="482"/>
                    <a:pt x="650" y="474"/>
                    <a:pt x="637" y="480"/>
                  </a:cubicBezTo>
                  <a:cubicBezTo>
                    <a:pt x="610" y="492"/>
                    <a:pt x="606" y="514"/>
                    <a:pt x="567" y="508"/>
                  </a:cubicBezTo>
                  <a:cubicBezTo>
                    <a:pt x="501" y="498"/>
                    <a:pt x="501" y="393"/>
                    <a:pt x="567" y="3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scene3d>
              <a:camera prst="orthographicFront"/>
              <a:lightRig rig="threePt" dir="t"/>
            </a:scene3d>
            <a:sp3d contourW="12700">
              <a:bevelT w="50800"/>
              <a:contourClr>
                <a:schemeClr val="tx2">
                  <a:lumMod val="75000"/>
                </a:schemeClr>
              </a:contourClr>
            </a:sp3d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5048321" y="2482660"/>
            <a:ext cx="6006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01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88139" y="5827203"/>
            <a:ext cx="6006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05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32729" y="4250327"/>
            <a:ext cx="6006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04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74004" y="4119018"/>
            <a:ext cx="6006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03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91202" y="2582672"/>
            <a:ext cx="6006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02</a:t>
            </a:r>
            <a:endParaRPr lang="en-US" b="1" dirty="0">
              <a:solidFill>
                <a:schemeClr val="bg1"/>
              </a:solidFill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8743579" y="2545909"/>
            <a:ext cx="2597311" cy="783089"/>
            <a:chOff x="8747940" y="2023280"/>
            <a:chExt cx="2597311" cy="783089"/>
          </a:xfrm>
        </p:grpSpPr>
        <p:sp>
          <p:nvSpPr>
            <p:cNvPr id="15" name="TextBox 14"/>
            <p:cNvSpPr txBox="1"/>
            <p:nvPr/>
          </p:nvSpPr>
          <p:spPr>
            <a:xfrm>
              <a:off x="9105565" y="2023280"/>
              <a:ext cx="9605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cs typeface="Lato Regular"/>
                </a:rPr>
                <a:t>Option 2</a:t>
              </a:r>
              <a:endParaRPr lang="id-ID" sz="1600" b="1" dirty="0">
                <a:solidFill>
                  <a:schemeClr val="tx2">
                    <a:lumMod val="75000"/>
                  </a:schemeClr>
                </a:solidFill>
                <a:cs typeface="Lato Regular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9105565" y="2293472"/>
              <a:ext cx="2239686" cy="5128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pt-BR" sz="1200">
                  <a:solidFill>
                    <a:schemeClr val="tx2"/>
                  </a:solidFill>
                  <a:cs typeface="Lato Light"/>
                </a:rPr>
                <a:t>Lorem ipsum dolor sit at, consectetur adipiscing elit. </a:t>
              </a:r>
              <a:endParaRPr lang="en-US" sz="1200" dirty="0">
                <a:solidFill>
                  <a:schemeClr val="tx2"/>
                </a:solidFill>
                <a:cs typeface="Lato Light"/>
              </a:endParaRP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8747940" y="2149213"/>
              <a:ext cx="277647" cy="276818"/>
              <a:chOff x="2138511" y="2464802"/>
              <a:chExt cx="354012" cy="352956"/>
            </a:xfrm>
            <a:solidFill>
              <a:schemeClr val="accent2"/>
            </a:solidFill>
          </p:grpSpPr>
          <p:sp>
            <p:nvSpPr>
              <p:cNvPr id="18" name="Oval 17"/>
              <p:cNvSpPr>
                <a:spLocks noChangeArrowheads="1"/>
              </p:cNvSpPr>
              <p:nvPr/>
            </p:nvSpPr>
            <p:spPr bwMode="auto">
              <a:xfrm>
                <a:off x="2229830" y="2555417"/>
                <a:ext cx="171376" cy="17172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9" name="Freeform 18"/>
              <p:cNvSpPr>
                <a:spLocks noEditPoints="1"/>
              </p:cNvSpPr>
              <p:nvPr/>
            </p:nvSpPr>
            <p:spPr bwMode="auto">
              <a:xfrm>
                <a:off x="2138511" y="2464802"/>
                <a:ext cx="354012" cy="352956"/>
              </a:xfrm>
              <a:custGeom>
                <a:avLst/>
                <a:gdLst>
                  <a:gd name="T0" fmla="*/ 212 w 423"/>
                  <a:gd name="T1" fmla="*/ 0 h 424"/>
                  <a:gd name="T2" fmla="*/ 0 w 423"/>
                  <a:gd name="T3" fmla="*/ 212 h 424"/>
                  <a:gd name="T4" fmla="*/ 212 w 423"/>
                  <a:gd name="T5" fmla="*/ 424 h 424"/>
                  <a:gd name="T6" fmla="*/ 423 w 423"/>
                  <a:gd name="T7" fmla="*/ 212 h 424"/>
                  <a:gd name="T8" fmla="*/ 212 w 423"/>
                  <a:gd name="T9" fmla="*/ 0 h 424"/>
                  <a:gd name="T10" fmla="*/ 212 w 423"/>
                  <a:gd name="T11" fmla="*/ 386 h 424"/>
                  <a:gd name="T12" fmla="*/ 38 w 423"/>
                  <a:gd name="T13" fmla="*/ 212 h 424"/>
                  <a:gd name="T14" fmla="*/ 212 w 423"/>
                  <a:gd name="T15" fmla="*/ 38 h 424"/>
                  <a:gd name="T16" fmla="*/ 386 w 423"/>
                  <a:gd name="T17" fmla="*/ 212 h 424"/>
                  <a:gd name="T18" fmla="*/ 212 w 423"/>
                  <a:gd name="T19" fmla="*/ 386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23" h="424">
                    <a:moveTo>
                      <a:pt x="212" y="0"/>
                    </a:moveTo>
                    <a:cubicBezTo>
                      <a:pt x="95" y="0"/>
                      <a:pt x="0" y="95"/>
                      <a:pt x="0" y="212"/>
                    </a:cubicBezTo>
                    <a:cubicBezTo>
                      <a:pt x="0" y="329"/>
                      <a:pt x="95" y="424"/>
                      <a:pt x="212" y="424"/>
                    </a:cubicBezTo>
                    <a:cubicBezTo>
                      <a:pt x="329" y="424"/>
                      <a:pt x="423" y="329"/>
                      <a:pt x="423" y="212"/>
                    </a:cubicBezTo>
                    <a:cubicBezTo>
                      <a:pt x="423" y="95"/>
                      <a:pt x="329" y="0"/>
                      <a:pt x="212" y="0"/>
                    </a:cubicBezTo>
                    <a:close/>
                    <a:moveTo>
                      <a:pt x="212" y="386"/>
                    </a:moveTo>
                    <a:cubicBezTo>
                      <a:pt x="116" y="386"/>
                      <a:pt x="38" y="308"/>
                      <a:pt x="38" y="212"/>
                    </a:cubicBezTo>
                    <a:cubicBezTo>
                      <a:pt x="38" y="116"/>
                      <a:pt x="116" y="38"/>
                      <a:pt x="212" y="38"/>
                    </a:cubicBezTo>
                    <a:cubicBezTo>
                      <a:pt x="308" y="38"/>
                      <a:pt x="386" y="116"/>
                      <a:pt x="386" y="212"/>
                    </a:cubicBezTo>
                    <a:cubicBezTo>
                      <a:pt x="386" y="308"/>
                      <a:pt x="308" y="386"/>
                      <a:pt x="212" y="3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20" name="Group 19"/>
          <p:cNvGrpSpPr/>
          <p:nvPr/>
        </p:nvGrpSpPr>
        <p:grpSpPr>
          <a:xfrm>
            <a:off x="8737429" y="3636955"/>
            <a:ext cx="2605860" cy="770210"/>
            <a:chOff x="8747940" y="3370903"/>
            <a:chExt cx="2605860" cy="770210"/>
          </a:xfrm>
        </p:grpSpPr>
        <p:sp>
          <p:nvSpPr>
            <p:cNvPr id="21" name="TextBox 20"/>
            <p:cNvSpPr txBox="1"/>
            <p:nvPr/>
          </p:nvSpPr>
          <p:spPr>
            <a:xfrm>
              <a:off x="9114114" y="3370903"/>
              <a:ext cx="9605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cs typeface="Lato Regular"/>
                </a:rPr>
                <a:t>Option 3</a:t>
              </a:r>
              <a:endParaRPr lang="id-ID" sz="1600" b="1" dirty="0">
                <a:solidFill>
                  <a:schemeClr val="tx2">
                    <a:lumMod val="75000"/>
                  </a:schemeClr>
                </a:solidFill>
                <a:cs typeface="Lato Regular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9114114" y="3628216"/>
              <a:ext cx="2239686" cy="5128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pt-BR" sz="1200">
                  <a:solidFill>
                    <a:schemeClr val="tx2"/>
                  </a:solidFill>
                  <a:cs typeface="Lato Light"/>
                </a:rPr>
                <a:t>Lorem ipsum dolor sit at, consectetur adipiscing elit. </a:t>
              </a:r>
              <a:endParaRPr lang="en-US" sz="1200" dirty="0">
                <a:solidFill>
                  <a:schemeClr val="tx2"/>
                </a:solidFill>
                <a:cs typeface="Lato Light"/>
              </a:endParaRPr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8747940" y="3553559"/>
              <a:ext cx="277647" cy="276819"/>
              <a:chOff x="2138511" y="2464802"/>
              <a:chExt cx="354012" cy="352956"/>
            </a:xfrm>
            <a:solidFill>
              <a:schemeClr val="accent3"/>
            </a:solidFill>
          </p:grpSpPr>
          <p:sp>
            <p:nvSpPr>
              <p:cNvPr id="24" name="Oval 23"/>
              <p:cNvSpPr>
                <a:spLocks noChangeArrowheads="1"/>
              </p:cNvSpPr>
              <p:nvPr/>
            </p:nvSpPr>
            <p:spPr bwMode="auto">
              <a:xfrm>
                <a:off x="2229830" y="2555417"/>
                <a:ext cx="171376" cy="17172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5" name="Freeform 24"/>
              <p:cNvSpPr>
                <a:spLocks noEditPoints="1"/>
              </p:cNvSpPr>
              <p:nvPr/>
            </p:nvSpPr>
            <p:spPr bwMode="auto">
              <a:xfrm>
                <a:off x="2138511" y="2464802"/>
                <a:ext cx="354012" cy="352956"/>
              </a:xfrm>
              <a:custGeom>
                <a:avLst/>
                <a:gdLst>
                  <a:gd name="T0" fmla="*/ 212 w 423"/>
                  <a:gd name="T1" fmla="*/ 0 h 424"/>
                  <a:gd name="T2" fmla="*/ 0 w 423"/>
                  <a:gd name="T3" fmla="*/ 212 h 424"/>
                  <a:gd name="T4" fmla="*/ 212 w 423"/>
                  <a:gd name="T5" fmla="*/ 424 h 424"/>
                  <a:gd name="T6" fmla="*/ 423 w 423"/>
                  <a:gd name="T7" fmla="*/ 212 h 424"/>
                  <a:gd name="T8" fmla="*/ 212 w 423"/>
                  <a:gd name="T9" fmla="*/ 0 h 424"/>
                  <a:gd name="T10" fmla="*/ 212 w 423"/>
                  <a:gd name="T11" fmla="*/ 386 h 424"/>
                  <a:gd name="T12" fmla="*/ 38 w 423"/>
                  <a:gd name="T13" fmla="*/ 212 h 424"/>
                  <a:gd name="T14" fmla="*/ 212 w 423"/>
                  <a:gd name="T15" fmla="*/ 38 h 424"/>
                  <a:gd name="T16" fmla="*/ 386 w 423"/>
                  <a:gd name="T17" fmla="*/ 212 h 424"/>
                  <a:gd name="T18" fmla="*/ 212 w 423"/>
                  <a:gd name="T19" fmla="*/ 386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23" h="424">
                    <a:moveTo>
                      <a:pt x="212" y="0"/>
                    </a:moveTo>
                    <a:cubicBezTo>
                      <a:pt x="95" y="0"/>
                      <a:pt x="0" y="95"/>
                      <a:pt x="0" y="212"/>
                    </a:cubicBezTo>
                    <a:cubicBezTo>
                      <a:pt x="0" y="329"/>
                      <a:pt x="95" y="424"/>
                      <a:pt x="212" y="424"/>
                    </a:cubicBezTo>
                    <a:cubicBezTo>
                      <a:pt x="329" y="424"/>
                      <a:pt x="423" y="329"/>
                      <a:pt x="423" y="212"/>
                    </a:cubicBezTo>
                    <a:cubicBezTo>
                      <a:pt x="423" y="95"/>
                      <a:pt x="329" y="0"/>
                      <a:pt x="212" y="0"/>
                    </a:cubicBezTo>
                    <a:close/>
                    <a:moveTo>
                      <a:pt x="212" y="386"/>
                    </a:moveTo>
                    <a:cubicBezTo>
                      <a:pt x="116" y="386"/>
                      <a:pt x="38" y="308"/>
                      <a:pt x="38" y="212"/>
                    </a:cubicBezTo>
                    <a:cubicBezTo>
                      <a:pt x="38" y="116"/>
                      <a:pt x="116" y="38"/>
                      <a:pt x="212" y="38"/>
                    </a:cubicBezTo>
                    <a:cubicBezTo>
                      <a:pt x="308" y="38"/>
                      <a:pt x="386" y="116"/>
                      <a:pt x="386" y="212"/>
                    </a:cubicBezTo>
                    <a:cubicBezTo>
                      <a:pt x="386" y="308"/>
                      <a:pt x="308" y="386"/>
                      <a:pt x="212" y="3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26" name="Group 25"/>
          <p:cNvGrpSpPr/>
          <p:nvPr/>
        </p:nvGrpSpPr>
        <p:grpSpPr>
          <a:xfrm>
            <a:off x="8737516" y="4834397"/>
            <a:ext cx="2605860" cy="783089"/>
            <a:chOff x="8747940" y="4739184"/>
            <a:chExt cx="2605860" cy="783089"/>
          </a:xfrm>
        </p:grpSpPr>
        <p:sp>
          <p:nvSpPr>
            <p:cNvPr id="27" name="TextBox 26"/>
            <p:cNvSpPr txBox="1"/>
            <p:nvPr/>
          </p:nvSpPr>
          <p:spPr>
            <a:xfrm>
              <a:off x="9114114" y="4739184"/>
              <a:ext cx="9621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>
                  <a:solidFill>
                    <a:schemeClr val="tx2">
                      <a:lumMod val="75000"/>
                    </a:schemeClr>
                  </a:solidFill>
                  <a:cs typeface="Lato Regular"/>
                </a:rPr>
                <a:t>Option 6</a:t>
              </a:r>
              <a:endParaRPr lang="id-ID" sz="1600" b="1" dirty="0">
                <a:solidFill>
                  <a:schemeClr val="tx2">
                    <a:lumMod val="75000"/>
                  </a:schemeClr>
                </a:solidFill>
                <a:cs typeface="Lato Regular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9114114" y="5009376"/>
              <a:ext cx="2239686" cy="5128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pt-BR" sz="1200">
                  <a:solidFill>
                    <a:schemeClr val="tx2"/>
                  </a:solidFill>
                  <a:cs typeface="Lato Light"/>
                </a:rPr>
                <a:t>Lorem ipsum dolor sit at, consectetur adipiscing elit. </a:t>
              </a:r>
              <a:endParaRPr lang="en-US" sz="1200" dirty="0">
                <a:solidFill>
                  <a:schemeClr val="tx2"/>
                </a:solidFill>
                <a:cs typeface="Lato Light"/>
              </a:endParaRPr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8747940" y="4928097"/>
              <a:ext cx="277647" cy="276819"/>
              <a:chOff x="2138511" y="2464802"/>
              <a:chExt cx="354012" cy="352956"/>
            </a:xfrm>
            <a:solidFill>
              <a:schemeClr val="accent4"/>
            </a:solidFill>
          </p:grpSpPr>
          <p:sp>
            <p:nvSpPr>
              <p:cNvPr id="30" name="Oval 29"/>
              <p:cNvSpPr>
                <a:spLocks noChangeArrowheads="1"/>
              </p:cNvSpPr>
              <p:nvPr/>
            </p:nvSpPr>
            <p:spPr bwMode="auto">
              <a:xfrm>
                <a:off x="2229830" y="2555417"/>
                <a:ext cx="171376" cy="17172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1" name="Freeform 30"/>
              <p:cNvSpPr>
                <a:spLocks noEditPoints="1"/>
              </p:cNvSpPr>
              <p:nvPr/>
            </p:nvSpPr>
            <p:spPr bwMode="auto">
              <a:xfrm>
                <a:off x="2138511" y="2464802"/>
                <a:ext cx="354012" cy="352956"/>
              </a:xfrm>
              <a:custGeom>
                <a:avLst/>
                <a:gdLst>
                  <a:gd name="T0" fmla="*/ 212 w 423"/>
                  <a:gd name="T1" fmla="*/ 0 h 424"/>
                  <a:gd name="T2" fmla="*/ 0 w 423"/>
                  <a:gd name="T3" fmla="*/ 212 h 424"/>
                  <a:gd name="T4" fmla="*/ 212 w 423"/>
                  <a:gd name="T5" fmla="*/ 424 h 424"/>
                  <a:gd name="T6" fmla="*/ 423 w 423"/>
                  <a:gd name="T7" fmla="*/ 212 h 424"/>
                  <a:gd name="T8" fmla="*/ 212 w 423"/>
                  <a:gd name="T9" fmla="*/ 0 h 424"/>
                  <a:gd name="T10" fmla="*/ 212 w 423"/>
                  <a:gd name="T11" fmla="*/ 386 h 424"/>
                  <a:gd name="T12" fmla="*/ 38 w 423"/>
                  <a:gd name="T13" fmla="*/ 212 h 424"/>
                  <a:gd name="T14" fmla="*/ 212 w 423"/>
                  <a:gd name="T15" fmla="*/ 38 h 424"/>
                  <a:gd name="T16" fmla="*/ 386 w 423"/>
                  <a:gd name="T17" fmla="*/ 212 h 424"/>
                  <a:gd name="T18" fmla="*/ 212 w 423"/>
                  <a:gd name="T19" fmla="*/ 386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23" h="424">
                    <a:moveTo>
                      <a:pt x="212" y="0"/>
                    </a:moveTo>
                    <a:cubicBezTo>
                      <a:pt x="95" y="0"/>
                      <a:pt x="0" y="95"/>
                      <a:pt x="0" y="212"/>
                    </a:cubicBezTo>
                    <a:cubicBezTo>
                      <a:pt x="0" y="329"/>
                      <a:pt x="95" y="424"/>
                      <a:pt x="212" y="424"/>
                    </a:cubicBezTo>
                    <a:cubicBezTo>
                      <a:pt x="329" y="424"/>
                      <a:pt x="423" y="329"/>
                      <a:pt x="423" y="212"/>
                    </a:cubicBezTo>
                    <a:cubicBezTo>
                      <a:pt x="423" y="95"/>
                      <a:pt x="329" y="0"/>
                      <a:pt x="212" y="0"/>
                    </a:cubicBezTo>
                    <a:close/>
                    <a:moveTo>
                      <a:pt x="212" y="386"/>
                    </a:moveTo>
                    <a:cubicBezTo>
                      <a:pt x="116" y="386"/>
                      <a:pt x="38" y="308"/>
                      <a:pt x="38" y="212"/>
                    </a:cubicBezTo>
                    <a:cubicBezTo>
                      <a:pt x="38" y="116"/>
                      <a:pt x="116" y="38"/>
                      <a:pt x="212" y="38"/>
                    </a:cubicBezTo>
                    <a:cubicBezTo>
                      <a:pt x="308" y="38"/>
                      <a:pt x="386" y="116"/>
                      <a:pt x="386" y="212"/>
                    </a:cubicBezTo>
                    <a:cubicBezTo>
                      <a:pt x="386" y="308"/>
                      <a:pt x="308" y="386"/>
                      <a:pt x="212" y="3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32" name="Group 31"/>
          <p:cNvGrpSpPr/>
          <p:nvPr/>
        </p:nvGrpSpPr>
        <p:grpSpPr>
          <a:xfrm>
            <a:off x="844650" y="2549284"/>
            <a:ext cx="2597311" cy="783089"/>
            <a:chOff x="870288" y="2023280"/>
            <a:chExt cx="2597311" cy="783089"/>
          </a:xfrm>
        </p:grpSpPr>
        <p:sp>
          <p:nvSpPr>
            <p:cNvPr id="33" name="TextBox 32"/>
            <p:cNvSpPr txBox="1"/>
            <p:nvPr/>
          </p:nvSpPr>
          <p:spPr>
            <a:xfrm flipH="1">
              <a:off x="2149454" y="2023280"/>
              <a:ext cx="96052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cs typeface="Lato Regular"/>
                </a:rPr>
                <a:t>Option 1</a:t>
              </a:r>
              <a:endParaRPr lang="id-ID" sz="1600" b="1" dirty="0">
                <a:solidFill>
                  <a:schemeClr val="tx2">
                    <a:lumMod val="75000"/>
                  </a:schemeClr>
                </a:solidFill>
                <a:cs typeface="Lato Regular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 flipH="1">
              <a:off x="870288" y="2293472"/>
              <a:ext cx="2239686" cy="5128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pt-BR" sz="1200" dirty="0">
                  <a:solidFill>
                    <a:schemeClr val="tx2"/>
                  </a:solidFill>
                  <a:cs typeface="Lato Light"/>
                </a:rPr>
                <a:t>Lorem ipsum dolor sit at, consectetur adipiscing elit</a:t>
              </a:r>
              <a:r>
                <a:rPr lang="pt-BR" sz="1200">
                  <a:solidFill>
                    <a:schemeClr val="tx2"/>
                  </a:solidFill>
                  <a:cs typeface="Lato Light"/>
                </a:rPr>
                <a:t>. </a:t>
              </a:r>
              <a:endParaRPr lang="en-US" sz="1200" dirty="0">
                <a:solidFill>
                  <a:schemeClr val="tx2"/>
                </a:solidFill>
                <a:cs typeface="Lato Light"/>
              </a:endParaRPr>
            </a:p>
          </p:txBody>
        </p:sp>
        <p:grpSp>
          <p:nvGrpSpPr>
            <p:cNvPr id="35" name="Group 34"/>
            <p:cNvGrpSpPr/>
            <p:nvPr/>
          </p:nvGrpSpPr>
          <p:grpSpPr>
            <a:xfrm flipH="1">
              <a:off x="3189952" y="2149213"/>
              <a:ext cx="277647" cy="276818"/>
              <a:chOff x="2138511" y="2464802"/>
              <a:chExt cx="354012" cy="352956"/>
            </a:xfrm>
            <a:solidFill>
              <a:schemeClr val="accent1"/>
            </a:solidFill>
          </p:grpSpPr>
          <p:sp>
            <p:nvSpPr>
              <p:cNvPr id="36" name="Oval 35"/>
              <p:cNvSpPr>
                <a:spLocks noChangeArrowheads="1"/>
              </p:cNvSpPr>
              <p:nvPr/>
            </p:nvSpPr>
            <p:spPr bwMode="auto">
              <a:xfrm>
                <a:off x="2229830" y="2555417"/>
                <a:ext cx="171376" cy="17172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r"/>
                <a:endParaRPr lang="id-ID"/>
              </a:p>
            </p:txBody>
          </p:sp>
          <p:sp>
            <p:nvSpPr>
              <p:cNvPr id="37" name="Freeform 36"/>
              <p:cNvSpPr>
                <a:spLocks noEditPoints="1"/>
              </p:cNvSpPr>
              <p:nvPr/>
            </p:nvSpPr>
            <p:spPr bwMode="auto">
              <a:xfrm>
                <a:off x="2138511" y="2464802"/>
                <a:ext cx="354012" cy="352956"/>
              </a:xfrm>
              <a:custGeom>
                <a:avLst/>
                <a:gdLst>
                  <a:gd name="T0" fmla="*/ 212 w 423"/>
                  <a:gd name="T1" fmla="*/ 0 h 424"/>
                  <a:gd name="T2" fmla="*/ 0 w 423"/>
                  <a:gd name="T3" fmla="*/ 212 h 424"/>
                  <a:gd name="T4" fmla="*/ 212 w 423"/>
                  <a:gd name="T5" fmla="*/ 424 h 424"/>
                  <a:gd name="T6" fmla="*/ 423 w 423"/>
                  <a:gd name="T7" fmla="*/ 212 h 424"/>
                  <a:gd name="T8" fmla="*/ 212 w 423"/>
                  <a:gd name="T9" fmla="*/ 0 h 424"/>
                  <a:gd name="T10" fmla="*/ 212 w 423"/>
                  <a:gd name="T11" fmla="*/ 386 h 424"/>
                  <a:gd name="T12" fmla="*/ 38 w 423"/>
                  <a:gd name="T13" fmla="*/ 212 h 424"/>
                  <a:gd name="T14" fmla="*/ 212 w 423"/>
                  <a:gd name="T15" fmla="*/ 38 h 424"/>
                  <a:gd name="T16" fmla="*/ 386 w 423"/>
                  <a:gd name="T17" fmla="*/ 212 h 424"/>
                  <a:gd name="T18" fmla="*/ 212 w 423"/>
                  <a:gd name="T19" fmla="*/ 386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23" h="424">
                    <a:moveTo>
                      <a:pt x="212" y="0"/>
                    </a:moveTo>
                    <a:cubicBezTo>
                      <a:pt x="95" y="0"/>
                      <a:pt x="0" y="95"/>
                      <a:pt x="0" y="212"/>
                    </a:cubicBezTo>
                    <a:cubicBezTo>
                      <a:pt x="0" y="329"/>
                      <a:pt x="95" y="424"/>
                      <a:pt x="212" y="424"/>
                    </a:cubicBezTo>
                    <a:cubicBezTo>
                      <a:pt x="329" y="424"/>
                      <a:pt x="423" y="329"/>
                      <a:pt x="423" y="212"/>
                    </a:cubicBezTo>
                    <a:cubicBezTo>
                      <a:pt x="423" y="95"/>
                      <a:pt x="329" y="0"/>
                      <a:pt x="212" y="0"/>
                    </a:cubicBezTo>
                    <a:close/>
                    <a:moveTo>
                      <a:pt x="212" y="386"/>
                    </a:moveTo>
                    <a:cubicBezTo>
                      <a:pt x="116" y="386"/>
                      <a:pt x="38" y="308"/>
                      <a:pt x="38" y="212"/>
                    </a:cubicBezTo>
                    <a:cubicBezTo>
                      <a:pt x="38" y="116"/>
                      <a:pt x="116" y="38"/>
                      <a:pt x="212" y="38"/>
                    </a:cubicBezTo>
                    <a:cubicBezTo>
                      <a:pt x="308" y="38"/>
                      <a:pt x="386" y="116"/>
                      <a:pt x="386" y="212"/>
                    </a:cubicBezTo>
                    <a:cubicBezTo>
                      <a:pt x="386" y="308"/>
                      <a:pt x="308" y="386"/>
                      <a:pt x="212" y="3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r"/>
                <a:endParaRPr lang="id-ID"/>
              </a:p>
            </p:txBody>
          </p:sp>
        </p:grpSp>
      </p:grpSp>
      <p:grpSp>
        <p:nvGrpSpPr>
          <p:cNvPr id="38" name="Group 37"/>
          <p:cNvGrpSpPr/>
          <p:nvPr/>
        </p:nvGrpSpPr>
        <p:grpSpPr>
          <a:xfrm>
            <a:off x="836101" y="3635734"/>
            <a:ext cx="2605860" cy="770210"/>
            <a:chOff x="861739" y="3370903"/>
            <a:chExt cx="2605860" cy="770210"/>
          </a:xfrm>
        </p:grpSpPr>
        <p:sp>
          <p:nvSpPr>
            <p:cNvPr id="39" name="TextBox 38"/>
            <p:cNvSpPr txBox="1"/>
            <p:nvPr/>
          </p:nvSpPr>
          <p:spPr>
            <a:xfrm flipH="1">
              <a:off x="2139302" y="3370903"/>
              <a:ext cx="9621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600" b="1">
                  <a:solidFill>
                    <a:schemeClr val="tx2">
                      <a:lumMod val="75000"/>
                    </a:schemeClr>
                  </a:solidFill>
                  <a:cs typeface="Lato Regular"/>
                </a:rPr>
                <a:t>Option 4</a:t>
              </a:r>
              <a:endParaRPr lang="id-ID" sz="1600" b="1" dirty="0">
                <a:solidFill>
                  <a:schemeClr val="tx2">
                    <a:lumMod val="75000"/>
                  </a:schemeClr>
                </a:solidFill>
                <a:cs typeface="Lato Regular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 flipH="1">
              <a:off x="861739" y="3628216"/>
              <a:ext cx="2239686" cy="5128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pt-BR" sz="1200" dirty="0">
                  <a:solidFill>
                    <a:schemeClr val="tx2"/>
                  </a:solidFill>
                  <a:cs typeface="Lato Light"/>
                </a:rPr>
                <a:t>Lorem ipsum dolor sit at, consectetur adipiscing elit</a:t>
              </a:r>
              <a:r>
                <a:rPr lang="pt-BR" sz="1200">
                  <a:solidFill>
                    <a:schemeClr val="tx2"/>
                  </a:solidFill>
                  <a:cs typeface="Lato Light"/>
                </a:rPr>
                <a:t>. </a:t>
              </a:r>
              <a:endParaRPr lang="en-US" sz="1200" dirty="0">
                <a:solidFill>
                  <a:schemeClr val="tx2"/>
                </a:solidFill>
                <a:cs typeface="Lato Light"/>
              </a:endParaRPr>
            </a:p>
          </p:txBody>
        </p:sp>
        <p:grpSp>
          <p:nvGrpSpPr>
            <p:cNvPr id="41" name="Group 40"/>
            <p:cNvGrpSpPr/>
            <p:nvPr/>
          </p:nvGrpSpPr>
          <p:grpSpPr>
            <a:xfrm flipH="1">
              <a:off x="3189952" y="3553559"/>
              <a:ext cx="277647" cy="276819"/>
              <a:chOff x="2138511" y="2464802"/>
              <a:chExt cx="354012" cy="352956"/>
            </a:xfrm>
            <a:solidFill>
              <a:schemeClr val="accent6"/>
            </a:solidFill>
          </p:grpSpPr>
          <p:sp>
            <p:nvSpPr>
              <p:cNvPr id="42" name="Oval 41"/>
              <p:cNvSpPr>
                <a:spLocks noChangeArrowheads="1"/>
              </p:cNvSpPr>
              <p:nvPr/>
            </p:nvSpPr>
            <p:spPr bwMode="auto">
              <a:xfrm>
                <a:off x="2229830" y="2555417"/>
                <a:ext cx="171376" cy="171727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r"/>
                <a:endParaRPr lang="id-ID"/>
              </a:p>
            </p:txBody>
          </p:sp>
          <p:sp>
            <p:nvSpPr>
              <p:cNvPr id="43" name="Freeform 42"/>
              <p:cNvSpPr>
                <a:spLocks noEditPoints="1"/>
              </p:cNvSpPr>
              <p:nvPr/>
            </p:nvSpPr>
            <p:spPr bwMode="auto">
              <a:xfrm>
                <a:off x="2138511" y="2464802"/>
                <a:ext cx="354012" cy="352956"/>
              </a:xfrm>
              <a:custGeom>
                <a:avLst/>
                <a:gdLst>
                  <a:gd name="T0" fmla="*/ 212 w 423"/>
                  <a:gd name="T1" fmla="*/ 0 h 424"/>
                  <a:gd name="T2" fmla="*/ 0 w 423"/>
                  <a:gd name="T3" fmla="*/ 212 h 424"/>
                  <a:gd name="T4" fmla="*/ 212 w 423"/>
                  <a:gd name="T5" fmla="*/ 424 h 424"/>
                  <a:gd name="T6" fmla="*/ 423 w 423"/>
                  <a:gd name="T7" fmla="*/ 212 h 424"/>
                  <a:gd name="T8" fmla="*/ 212 w 423"/>
                  <a:gd name="T9" fmla="*/ 0 h 424"/>
                  <a:gd name="T10" fmla="*/ 212 w 423"/>
                  <a:gd name="T11" fmla="*/ 386 h 424"/>
                  <a:gd name="T12" fmla="*/ 38 w 423"/>
                  <a:gd name="T13" fmla="*/ 212 h 424"/>
                  <a:gd name="T14" fmla="*/ 212 w 423"/>
                  <a:gd name="T15" fmla="*/ 38 h 424"/>
                  <a:gd name="T16" fmla="*/ 386 w 423"/>
                  <a:gd name="T17" fmla="*/ 212 h 424"/>
                  <a:gd name="T18" fmla="*/ 212 w 423"/>
                  <a:gd name="T19" fmla="*/ 386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23" h="424">
                    <a:moveTo>
                      <a:pt x="212" y="0"/>
                    </a:moveTo>
                    <a:cubicBezTo>
                      <a:pt x="95" y="0"/>
                      <a:pt x="0" y="95"/>
                      <a:pt x="0" y="212"/>
                    </a:cubicBezTo>
                    <a:cubicBezTo>
                      <a:pt x="0" y="329"/>
                      <a:pt x="95" y="424"/>
                      <a:pt x="212" y="424"/>
                    </a:cubicBezTo>
                    <a:cubicBezTo>
                      <a:pt x="329" y="424"/>
                      <a:pt x="423" y="329"/>
                      <a:pt x="423" y="212"/>
                    </a:cubicBezTo>
                    <a:cubicBezTo>
                      <a:pt x="423" y="95"/>
                      <a:pt x="329" y="0"/>
                      <a:pt x="212" y="0"/>
                    </a:cubicBezTo>
                    <a:close/>
                    <a:moveTo>
                      <a:pt x="212" y="386"/>
                    </a:moveTo>
                    <a:cubicBezTo>
                      <a:pt x="116" y="386"/>
                      <a:pt x="38" y="308"/>
                      <a:pt x="38" y="212"/>
                    </a:cubicBezTo>
                    <a:cubicBezTo>
                      <a:pt x="38" y="116"/>
                      <a:pt x="116" y="38"/>
                      <a:pt x="212" y="38"/>
                    </a:cubicBezTo>
                    <a:cubicBezTo>
                      <a:pt x="308" y="38"/>
                      <a:pt x="386" y="116"/>
                      <a:pt x="386" y="212"/>
                    </a:cubicBezTo>
                    <a:cubicBezTo>
                      <a:pt x="386" y="308"/>
                      <a:pt x="308" y="386"/>
                      <a:pt x="212" y="38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r"/>
                <a:endParaRPr lang="id-ID"/>
              </a:p>
            </p:txBody>
          </p:sp>
        </p:grpSp>
      </p:grpSp>
      <p:grpSp>
        <p:nvGrpSpPr>
          <p:cNvPr id="44" name="Group 43"/>
          <p:cNvGrpSpPr/>
          <p:nvPr/>
        </p:nvGrpSpPr>
        <p:grpSpPr>
          <a:xfrm>
            <a:off x="836101" y="4834397"/>
            <a:ext cx="2605860" cy="783089"/>
            <a:chOff x="861739" y="4739184"/>
            <a:chExt cx="2605860" cy="783089"/>
          </a:xfrm>
        </p:grpSpPr>
        <p:sp>
          <p:nvSpPr>
            <p:cNvPr id="45" name="TextBox 44"/>
            <p:cNvSpPr txBox="1"/>
            <p:nvPr/>
          </p:nvSpPr>
          <p:spPr>
            <a:xfrm flipH="1">
              <a:off x="2140905" y="4739184"/>
              <a:ext cx="96052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600" b="1" dirty="0">
                  <a:solidFill>
                    <a:schemeClr val="tx2">
                      <a:lumMod val="75000"/>
                    </a:schemeClr>
                  </a:solidFill>
                  <a:cs typeface="Lato Regular"/>
                </a:rPr>
                <a:t>Option 5</a:t>
              </a:r>
              <a:endParaRPr lang="id-ID" sz="1600" b="1" dirty="0">
                <a:solidFill>
                  <a:schemeClr val="tx2">
                    <a:lumMod val="75000"/>
                  </a:schemeClr>
                </a:solidFill>
                <a:cs typeface="Lato Regular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 flipH="1">
              <a:off x="861739" y="5009376"/>
              <a:ext cx="2239686" cy="5128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pt-BR" sz="1200">
                  <a:solidFill>
                    <a:schemeClr val="tx2"/>
                  </a:solidFill>
                  <a:cs typeface="Lato Light"/>
                </a:rPr>
                <a:t>Lorem ipsum dolor sit at, consectetur adipiscing elit. </a:t>
              </a:r>
              <a:endParaRPr lang="en-US" sz="1200" dirty="0">
                <a:solidFill>
                  <a:schemeClr val="tx2"/>
                </a:solidFill>
                <a:cs typeface="Lato Light"/>
              </a:endParaRPr>
            </a:p>
          </p:txBody>
        </p:sp>
        <p:grpSp>
          <p:nvGrpSpPr>
            <p:cNvPr id="47" name="Group 46"/>
            <p:cNvGrpSpPr/>
            <p:nvPr/>
          </p:nvGrpSpPr>
          <p:grpSpPr>
            <a:xfrm flipH="1">
              <a:off x="3189952" y="4928097"/>
              <a:ext cx="277647" cy="276819"/>
              <a:chOff x="2138511" y="2464802"/>
              <a:chExt cx="354012" cy="352956"/>
            </a:xfrm>
            <a:solidFill>
              <a:schemeClr val="accent5"/>
            </a:solidFill>
          </p:grpSpPr>
          <p:sp>
            <p:nvSpPr>
              <p:cNvPr id="48" name="Oval 47"/>
              <p:cNvSpPr>
                <a:spLocks noChangeArrowheads="1"/>
              </p:cNvSpPr>
              <p:nvPr/>
            </p:nvSpPr>
            <p:spPr bwMode="auto">
              <a:xfrm>
                <a:off x="2229830" y="2555417"/>
                <a:ext cx="171376" cy="17172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r"/>
                <a:endParaRPr lang="id-ID"/>
              </a:p>
            </p:txBody>
          </p:sp>
          <p:sp>
            <p:nvSpPr>
              <p:cNvPr id="49" name="Freeform 48"/>
              <p:cNvSpPr>
                <a:spLocks noEditPoints="1"/>
              </p:cNvSpPr>
              <p:nvPr/>
            </p:nvSpPr>
            <p:spPr bwMode="auto">
              <a:xfrm>
                <a:off x="2138511" y="2464802"/>
                <a:ext cx="354012" cy="352956"/>
              </a:xfrm>
              <a:custGeom>
                <a:avLst/>
                <a:gdLst>
                  <a:gd name="T0" fmla="*/ 212 w 423"/>
                  <a:gd name="T1" fmla="*/ 0 h 424"/>
                  <a:gd name="T2" fmla="*/ 0 w 423"/>
                  <a:gd name="T3" fmla="*/ 212 h 424"/>
                  <a:gd name="T4" fmla="*/ 212 w 423"/>
                  <a:gd name="T5" fmla="*/ 424 h 424"/>
                  <a:gd name="T6" fmla="*/ 423 w 423"/>
                  <a:gd name="T7" fmla="*/ 212 h 424"/>
                  <a:gd name="T8" fmla="*/ 212 w 423"/>
                  <a:gd name="T9" fmla="*/ 0 h 424"/>
                  <a:gd name="T10" fmla="*/ 212 w 423"/>
                  <a:gd name="T11" fmla="*/ 386 h 424"/>
                  <a:gd name="T12" fmla="*/ 38 w 423"/>
                  <a:gd name="T13" fmla="*/ 212 h 424"/>
                  <a:gd name="T14" fmla="*/ 212 w 423"/>
                  <a:gd name="T15" fmla="*/ 38 h 424"/>
                  <a:gd name="T16" fmla="*/ 386 w 423"/>
                  <a:gd name="T17" fmla="*/ 212 h 424"/>
                  <a:gd name="T18" fmla="*/ 212 w 423"/>
                  <a:gd name="T19" fmla="*/ 386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23" h="424">
                    <a:moveTo>
                      <a:pt x="212" y="0"/>
                    </a:moveTo>
                    <a:cubicBezTo>
                      <a:pt x="95" y="0"/>
                      <a:pt x="0" y="95"/>
                      <a:pt x="0" y="212"/>
                    </a:cubicBezTo>
                    <a:cubicBezTo>
                      <a:pt x="0" y="329"/>
                      <a:pt x="95" y="424"/>
                      <a:pt x="212" y="424"/>
                    </a:cubicBezTo>
                    <a:cubicBezTo>
                      <a:pt x="329" y="424"/>
                      <a:pt x="423" y="329"/>
                      <a:pt x="423" y="212"/>
                    </a:cubicBezTo>
                    <a:cubicBezTo>
                      <a:pt x="423" y="95"/>
                      <a:pt x="329" y="0"/>
                      <a:pt x="212" y="0"/>
                    </a:cubicBezTo>
                    <a:close/>
                    <a:moveTo>
                      <a:pt x="212" y="386"/>
                    </a:moveTo>
                    <a:cubicBezTo>
                      <a:pt x="116" y="386"/>
                      <a:pt x="38" y="308"/>
                      <a:pt x="38" y="212"/>
                    </a:cubicBezTo>
                    <a:cubicBezTo>
                      <a:pt x="38" y="116"/>
                      <a:pt x="116" y="38"/>
                      <a:pt x="212" y="38"/>
                    </a:cubicBezTo>
                    <a:cubicBezTo>
                      <a:pt x="308" y="38"/>
                      <a:pt x="386" y="116"/>
                      <a:pt x="386" y="212"/>
                    </a:cubicBezTo>
                    <a:cubicBezTo>
                      <a:pt x="386" y="308"/>
                      <a:pt x="308" y="386"/>
                      <a:pt x="212" y="38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r"/>
                <a:endParaRPr lang="id-ID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93170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6381549" y="857753"/>
            <a:ext cx="5810451" cy="5285937"/>
            <a:chOff x="6381549" y="943785"/>
            <a:chExt cx="5810451" cy="5285937"/>
          </a:xfrm>
        </p:grpSpPr>
        <p:grpSp>
          <p:nvGrpSpPr>
            <p:cNvPr id="4" name="Group 3"/>
            <p:cNvGrpSpPr/>
            <p:nvPr/>
          </p:nvGrpSpPr>
          <p:grpSpPr>
            <a:xfrm>
              <a:off x="6381549" y="943785"/>
              <a:ext cx="5810451" cy="5285937"/>
              <a:chOff x="6844145" y="1074131"/>
              <a:chExt cx="5347855" cy="4865100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6844145" y="1979297"/>
                <a:ext cx="4283112" cy="3959934"/>
                <a:chOff x="6844145" y="1911797"/>
                <a:chExt cx="4283112" cy="3959934"/>
              </a:xfrm>
            </p:grpSpPr>
            <p:sp>
              <p:nvSpPr>
                <p:cNvPr id="24" name="Freeform 5"/>
                <p:cNvSpPr>
                  <a:spLocks/>
                </p:cNvSpPr>
                <p:nvPr/>
              </p:nvSpPr>
              <p:spPr bwMode="auto">
                <a:xfrm>
                  <a:off x="6844145" y="1911797"/>
                  <a:ext cx="1948454" cy="3959934"/>
                </a:xfrm>
                <a:custGeom>
                  <a:avLst/>
                  <a:gdLst>
                    <a:gd name="T0" fmla="*/ 1447 w 1453"/>
                    <a:gd name="T1" fmla="*/ 2953 h 2953"/>
                    <a:gd name="T2" fmla="*/ 0 w 1453"/>
                    <a:gd name="T3" fmla="*/ 1986 h 2953"/>
                    <a:gd name="T4" fmla="*/ 1453 w 1453"/>
                    <a:gd name="T5" fmla="*/ 0 h 2953"/>
                    <a:gd name="T6" fmla="*/ 1447 w 1453"/>
                    <a:gd name="T7" fmla="*/ 2953 h 29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53" h="2953">
                      <a:moveTo>
                        <a:pt x="1447" y="2953"/>
                      </a:moveTo>
                      <a:lnTo>
                        <a:pt x="0" y="1986"/>
                      </a:lnTo>
                      <a:lnTo>
                        <a:pt x="1453" y="0"/>
                      </a:lnTo>
                      <a:lnTo>
                        <a:pt x="1447" y="2953"/>
                      </a:ln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" name="Freeform 6"/>
                <p:cNvSpPr>
                  <a:spLocks/>
                </p:cNvSpPr>
                <p:nvPr/>
              </p:nvSpPr>
              <p:spPr bwMode="auto">
                <a:xfrm>
                  <a:off x="8784553" y="1911797"/>
                  <a:ext cx="2342704" cy="3959934"/>
                </a:xfrm>
                <a:custGeom>
                  <a:avLst/>
                  <a:gdLst>
                    <a:gd name="T0" fmla="*/ 6 w 1747"/>
                    <a:gd name="T1" fmla="*/ 0 h 2953"/>
                    <a:gd name="T2" fmla="*/ 1747 w 1747"/>
                    <a:gd name="T3" fmla="*/ 1968 h 2953"/>
                    <a:gd name="T4" fmla="*/ 0 w 1747"/>
                    <a:gd name="T5" fmla="*/ 2953 h 2953"/>
                    <a:gd name="T6" fmla="*/ 6 w 1747"/>
                    <a:gd name="T7" fmla="*/ 0 h 29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47" h="2953">
                      <a:moveTo>
                        <a:pt x="6" y="0"/>
                      </a:moveTo>
                      <a:lnTo>
                        <a:pt x="1747" y="1968"/>
                      </a:lnTo>
                      <a:lnTo>
                        <a:pt x="0" y="2953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solidFill>
                  <a:schemeClr val="bg2">
                    <a:lumMod val="9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4" name="Freeform 7"/>
              <p:cNvSpPr>
                <a:spLocks/>
              </p:cNvSpPr>
              <p:nvPr/>
            </p:nvSpPr>
            <p:spPr bwMode="auto">
              <a:xfrm>
                <a:off x="8335322" y="2451324"/>
                <a:ext cx="453254" cy="454595"/>
              </a:xfrm>
              <a:custGeom>
                <a:avLst/>
                <a:gdLst>
                  <a:gd name="T0" fmla="*/ 84 w 338"/>
                  <a:gd name="T1" fmla="*/ 0 h 339"/>
                  <a:gd name="T2" fmla="*/ 0 w 338"/>
                  <a:gd name="T3" fmla="*/ 114 h 339"/>
                  <a:gd name="T4" fmla="*/ 338 w 338"/>
                  <a:gd name="T5" fmla="*/ 339 h 339"/>
                  <a:gd name="T6" fmla="*/ 338 w 338"/>
                  <a:gd name="T7" fmla="*/ 171 h 339"/>
                  <a:gd name="T8" fmla="*/ 84 w 338"/>
                  <a:gd name="T9" fmla="*/ 0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339">
                    <a:moveTo>
                      <a:pt x="84" y="0"/>
                    </a:moveTo>
                    <a:lnTo>
                      <a:pt x="0" y="114"/>
                    </a:lnTo>
                    <a:lnTo>
                      <a:pt x="338" y="339"/>
                    </a:lnTo>
                    <a:lnTo>
                      <a:pt x="338" y="171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8"/>
              <p:cNvSpPr>
                <a:spLocks/>
              </p:cNvSpPr>
              <p:nvPr/>
            </p:nvSpPr>
            <p:spPr bwMode="auto">
              <a:xfrm>
                <a:off x="8788576" y="2440597"/>
                <a:ext cx="548464" cy="465322"/>
              </a:xfrm>
              <a:custGeom>
                <a:avLst/>
                <a:gdLst>
                  <a:gd name="T0" fmla="*/ 0 w 409"/>
                  <a:gd name="T1" fmla="*/ 179 h 347"/>
                  <a:gd name="T2" fmla="*/ 0 w 409"/>
                  <a:gd name="T3" fmla="*/ 347 h 347"/>
                  <a:gd name="T4" fmla="*/ 409 w 409"/>
                  <a:gd name="T5" fmla="*/ 117 h 347"/>
                  <a:gd name="T6" fmla="*/ 303 w 409"/>
                  <a:gd name="T7" fmla="*/ 0 h 347"/>
                  <a:gd name="T8" fmla="*/ 0 w 409"/>
                  <a:gd name="T9" fmla="*/ 179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9" h="347">
                    <a:moveTo>
                      <a:pt x="0" y="179"/>
                    </a:moveTo>
                    <a:lnTo>
                      <a:pt x="0" y="347"/>
                    </a:lnTo>
                    <a:lnTo>
                      <a:pt x="409" y="117"/>
                    </a:lnTo>
                    <a:lnTo>
                      <a:pt x="303" y="0"/>
                    </a:lnTo>
                    <a:lnTo>
                      <a:pt x="0" y="17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9"/>
              <p:cNvSpPr>
                <a:spLocks/>
              </p:cNvSpPr>
              <p:nvPr/>
            </p:nvSpPr>
            <p:spPr bwMode="auto">
              <a:xfrm>
                <a:off x="7336287" y="3542888"/>
                <a:ext cx="1456312" cy="1404013"/>
              </a:xfrm>
              <a:custGeom>
                <a:avLst/>
                <a:gdLst>
                  <a:gd name="T0" fmla="*/ 233 w 1086"/>
                  <a:gd name="T1" fmla="*/ 0 h 1047"/>
                  <a:gd name="T2" fmla="*/ 0 w 1086"/>
                  <a:gd name="T3" fmla="*/ 320 h 1047"/>
                  <a:gd name="T4" fmla="*/ 1086 w 1086"/>
                  <a:gd name="T5" fmla="*/ 1047 h 1047"/>
                  <a:gd name="T6" fmla="*/ 1086 w 1086"/>
                  <a:gd name="T7" fmla="*/ 574 h 1047"/>
                  <a:gd name="T8" fmla="*/ 233 w 1086"/>
                  <a:gd name="T9" fmla="*/ 0 h 10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6" h="1047">
                    <a:moveTo>
                      <a:pt x="233" y="0"/>
                    </a:moveTo>
                    <a:lnTo>
                      <a:pt x="0" y="320"/>
                    </a:lnTo>
                    <a:lnTo>
                      <a:pt x="1086" y="1047"/>
                    </a:lnTo>
                    <a:lnTo>
                      <a:pt x="1086" y="574"/>
                    </a:lnTo>
                    <a:lnTo>
                      <a:pt x="233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10"/>
              <p:cNvSpPr>
                <a:spLocks/>
              </p:cNvSpPr>
              <p:nvPr/>
            </p:nvSpPr>
            <p:spPr bwMode="auto">
              <a:xfrm>
                <a:off x="8792599" y="2357455"/>
                <a:ext cx="3399401" cy="2589445"/>
              </a:xfrm>
              <a:custGeom>
                <a:avLst/>
                <a:gdLst>
                  <a:gd name="T0" fmla="*/ 0 w 2535"/>
                  <a:gd name="T1" fmla="*/ 1458 h 1931"/>
                  <a:gd name="T2" fmla="*/ 0 w 2535"/>
                  <a:gd name="T3" fmla="*/ 1931 h 1931"/>
                  <a:gd name="T4" fmla="*/ 2535 w 2535"/>
                  <a:gd name="T5" fmla="*/ 493 h 1931"/>
                  <a:gd name="T6" fmla="*/ 2535 w 2535"/>
                  <a:gd name="T7" fmla="*/ 0 h 1931"/>
                  <a:gd name="T8" fmla="*/ 0 w 2535"/>
                  <a:gd name="T9" fmla="*/ 1458 h 19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35" h="1931">
                    <a:moveTo>
                      <a:pt x="0" y="1458"/>
                    </a:moveTo>
                    <a:lnTo>
                      <a:pt x="0" y="1931"/>
                    </a:lnTo>
                    <a:lnTo>
                      <a:pt x="2535" y="493"/>
                    </a:lnTo>
                    <a:lnTo>
                      <a:pt x="2535" y="0"/>
                    </a:lnTo>
                    <a:lnTo>
                      <a:pt x="0" y="145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11"/>
              <p:cNvSpPr>
                <a:spLocks/>
              </p:cNvSpPr>
              <p:nvPr/>
            </p:nvSpPr>
            <p:spPr bwMode="auto">
              <a:xfrm>
                <a:off x="7718468" y="3129864"/>
                <a:ext cx="1066084" cy="1031219"/>
              </a:xfrm>
              <a:custGeom>
                <a:avLst/>
                <a:gdLst>
                  <a:gd name="T0" fmla="*/ 173 w 795"/>
                  <a:gd name="T1" fmla="*/ 0 h 769"/>
                  <a:gd name="T2" fmla="*/ 0 w 795"/>
                  <a:gd name="T3" fmla="*/ 237 h 769"/>
                  <a:gd name="T4" fmla="*/ 795 w 795"/>
                  <a:gd name="T5" fmla="*/ 769 h 769"/>
                  <a:gd name="T6" fmla="*/ 795 w 795"/>
                  <a:gd name="T7" fmla="*/ 416 h 769"/>
                  <a:gd name="T8" fmla="*/ 173 w 795"/>
                  <a:gd name="T9" fmla="*/ 0 h 7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5" h="769">
                    <a:moveTo>
                      <a:pt x="173" y="0"/>
                    </a:moveTo>
                    <a:lnTo>
                      <a:pt x="0" y="237"/>
                    </a:lnTo>
                    <a:lnTo>
                      <a:pt x="795" y="769"/>
                    </a:lnTo>
                    <a:lnTo>
                      <a:pt x="795" y="416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2"/>
              <p:cNvSpPr>
                <a:spLocks/>
              </p:cNvSpPr>
              <p:nvPr/>
            </p:nvSpPr>
            <p:spPr bwMode="auto">
              <a:xfrm>
                <a:off x="8784553" y="1715123"/>
                <a:ext cx="3407447" cy="2445960"/>
              </a:xfrm>
              <a:custGeom>
                <a:avLst/>
                <a:gdLst>
                  <a:gd name="T0" fmla="*/ 0 w 2541"/>
                  <a:gd name="T1" fmla="*/ 1471 h 1824"/>
                  <a:gd name="T2" fmla="*/ 0 w 2541"/>
                  <a:gd name="T3" fmla="*/ 1471 h 1824"/>
                  <a:gd name="T4" fmla="*/ 0 w 2541"/>
                  <a:gd name="T5" fmla="*/ 1824 h 1824"/>
                  <a:gd name="T6" fmla="*/ 2541 w 2541"/>
                  <a:gd name="T7" fmla="*/ 367 h 1824"/>
                  <a:gd name="T8" fmla="*/ 2541 w 2541"/>
                  <a:gd name="T9" fmla="*/ 0 h 1824"/>
                  <a:gd name="T10" fmla="*/ 0 w 2541"/>
                  <a:gd name="T11" fmla="*/ 1471 h 18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41" h="1824">
                    <a:moveTo>
                      <a:pt x="0" y="1471"/>
                    </a:moveTo>
                    <a:lnTo>
                      <a:pt x="0" y="1471"/>
                    </a:lnTo>
                    <a:lnTo>
                      <a:pt x="0" y="1824"/>
                    </a:lnTo>
                    <a:lnTo>
                      <a:pt x="2541" y="367"/>
                    </a:lnTo>
                    <a:lnTo>
                      <a:pt x="2541" y="0"/>
                    </a:lnTo>
                    <a:lnTo>
                      <a:pt x="0" y="147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13"/>
              <p:cNvSpPr>
                <a:spLocks/>
              </p:cNvSpPr>
              <p:nvPr/>
            </p:nvSpPr>
            <p:spPr bwMode="auto">
              <a:xfrm>
                <a:off x="8022872" y="2704771"/>
                <a:ext cx="765703" cy="839458"/>
              </a:xfrm>
              <a:custGeom>
                <a:avLst/>
                <a:gdLst>
                  <a:gd name="T0" fmla="*/ 571 w 571"/>
                  <a:gd name="T1" fmla="*/ 263 h 626"/>
                  <a:gd name="T2" fmla="*/ 177 w 571"/>
                  <a:gd name="T3" fmla="*/ 0 h 626"/>
                  <a:gd name="T4" fmla="*/ 0 w 571"/>
                  <a:gd name="T5" fmla="*/ 246 h 626"/>
                  <a:gd name="T6" fmla="*/ 571 w 571"/>
                  <a:gd name="T7" fmla="*/ 626 h 626"/>
                  <a:gd name="T8" fmla="*/ 571 w 571"/>
                  <a:gd name="T9" fmla="*/ 267 h 626"/>
                  <a:gd name="T10" fmla="*/ 571 w 571"/>
                  <a:gd name="T11" fmla="*/ 263 h 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1" h="626">
                    <a:moveTo>
                      <a:pt x="571" y="263"/>
                    </a:moveTo>
                    <a:lnTo>
                      <a:pt x="177" y="0"/>
                    </a:lnTo>
                    <a:lnTo>
                      <a:pt x="0" y="246"/>
                    </a:lnTo>
                    <a:lnTo>
                      <a:pt x="571" y="626"/>
                    </a:lnTo>
                    <a:lnTo>
                      <a:pt x="571" y="267"/>
                    </a:lnTo>
                    <a:lnTo>
                      <a:pt x="571" y="263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14"/>
              <p:cNvSpPr>
                <a:spLocks/>
              </p:cNvSpPr>
              <p:nvPr/>
            </p:nvSpPr>
            <p:spPr bwMode="auto">
              <a:xfrm>
                <a:off x="8788576" y="1074131"/>
                <a:ext cx="3403424" cy="2470098"/>
              </a:xfrm>
              <a:custGeom>
                <a:avLst/>
                <a:gdLst>
                  <a:gd name="T0" fmla="*/ 0 w 2538"/>
                  <a:gd name="T1" fmla="*/ 1483 h 1842"/>
                  <a:gd name="T2" fmla="*/ 0 w 2538"/>
                  <a:gd name="T3" fmla="*/ 1842 h 1842"/>
                  <a:gd name="T4" fmla="*/ 2538 w 2538"/>
                  <a:gd name="T5" fmla="*/ 372 h 1842"/>
                  <a:gd name="T6" fmla="*/ 2538 w 2538"/>
                  <a:gd name="T7" fmla="*/ 0 h 1842"/>
                  <a:gd name="T8" fmla="*/ 0 w 2538"/>
                  <a:gd name="T9" fmla="*/ 1483 h 18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38" h="1842">
                    <a:moveTo>
                      <a:pt x="0" y="1483"/>
                    </a:moveTo>
                    <a:lnTo>
                      <a:pt x="0" y="1842"/>
                    </a:lnTo>
                    <a:lnTo>
                      <a:pt x="2538" y="372"/>
                    </a:lnTo>
                    <a:lnTo>
                      <a:pt x="2538" y="0"/>
                    </a:lnTo>
                    <a:lnTo>
                      <a:pt x="0" y="148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15"/>
              <p:cNvSpPr>
                <a:spLocks/>
              </p:cNvSpPr>
              <p:nvPr/>
            </p:nvSpPr>
            <p:spPr bwMode="auto">
              <a:xfrm>
                <a:off x="6844145" y="4094033"/>
                <a:ext cx="1940408" cy="1845198"/>
              </a:xfrm>
              <a:custGeom>
                <a:avLst/>
                <a:gdLst>
                  <a:gd name="T0" fmla="*/ 299 w 1447"/>
                  <a:gd name="T1" fmla="*/ 0 h 1376"/>
                  <a:gd name="T2" fmla="*/ 0 w 1447"/>
                  <a:gd name="T3" fmla="*/ 409 h 1376"/>
                  <a:gd name="T4" fmla="*/ 1447 w 1447"/>
                  <a:gd name="T5" fmla="*/ 1376 h 1376"/>
                  <a:gd name="T6" fmla="*/ 1447 w 1447"/>
                  <a:gd name="T7" fmla="*/ 770 h 1376"/>
                  <a:gd name="T8" fmla="*/ 299 w 1447"/>
                  <a:gd name="T9" fmla="*/ 0 h 1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7" h="1376">
                    <a:moveTo>
                      <a:pt x="299" y="0"/>
                    </a:moveTo>
                    <a:lnTo>
                      <a:pt x="0" y="409"/>
                    </a:lnTo>
                    <a:lnTo>
                      <a:pt x="1447" y="1376"/>
                    </a:lnTo>
                    <a:lnTo>
                      <a:pt x="1447" y="770"/>
                    </a:lnTo>
                    <a:lnTo>
                      <a:pt x="299" y="0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16"/>
              <p:cNvSpPr>
                <a:spLocks/>
              </p:cNvSpPr>
              <p:nvPr/>
            </p:nvSpPr>
            <p:spPr bwMode="auto">
              <a:xfrm>
                <a:off x="8784553" y="3191549"/>
                <a:ext cx="3407447" cy="2747682"/>
              </a:xfrm>
              <a:custGeom>
                <a:avLst/>
                <a:gdLst>
                  <a:gd name="T0" fmla="*/ 0 w 2541"/>
                  <a:gd name="T1" fmla="*/ 1443 h 2049"/>
                  <a:gd name="T2" fmla="*/ 0 w 2541"/>
                  <a:gd name="T3" fmla="*/ 2049 h 2049"/>
                  <a:gd name="T4" fmla="*/ 2541 w 2541"/>
                  <a:gd name="T5" fmla="*/ 628 h 2049"/>
                  <a:gd name="T6" fmla="*/ 2541 w 2541"/>
                  <a:gd name="T7" fmla="*/ 0 h 2049"/>
                  <a:gd name="T8" fmla="*/ 0 w 2541"/>
                  <a:gd name="T9" fmla="*/ 1443 h 20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1" h="2049">
                    <a:moveTo>
                      <a:pt x="0" y="1443"/>
                    </a:moveTo>
                    <a:lnTo>
                      <a:pt x="0" y="2049"/>
                    </a:lnTo>
                    <a:lnTo>
                      <a:pt x="2541" y="628"/>
                    </a:lnTo>
                    <a:lnTo>
                      <a:pt x="2541" y="0"/>
                    </a:lnTo>
                    <a:lnTo>
                      <a:pt x="0" y="1443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" name="Freeform 21"/>
            <p:cNvSpPr>
              <a:spLocks noEditPoints="1"/>
            </p:cNvSpPr>
            <p:nvPr/>
          </p:nvSpPr>
          <p:spPr bwMode="auto">
            <a:xfrm>
              <a:off x="8806050" y="3585847"/>
              <a:ext cx="289578" cy="330758"/>
            </a:xfrm>
            <a:custGeom>
              <a:avLst/>
              <a:gdLst>
                <a:gd name="T0" fmla="*/ 432 w 504"/>
                <a:gd name="T1" fmla="*/ 541 h 577"/>
                <a:gd name="T2" fmla="*/ 407 w 504"/>
                <a:gd name="T3" fmla="*/ 541 h 577"/>
                <a:gd name="T4" fmla="*/ 504 w 504"/>
                <a:gd name="T5" fmla="*/ 361 h 577"/>
                <a:gd name="T6" fmla="*/ 341 w 504"/>
                <a:gd name="T7" fmla="*/ 152 h 577"/>
                <a:gd name="T8" fmla="*/ 382 w 504"/>
                <a:gd name="T9" fmla="*/ 75 h 577"/>
                <a:gd name="T10" fmla="*/ 374 w 504"/>
                <a:gd name="T11" fmla="*/ 50 h 577"/>
                <a:gd name="T12" fmla="*/ 277 w 504"/>
                <a:gd name="T13" fmla="*/ 3 h 577"/>
                <a:gd name="T14" fmla="*/ 263 w 504"/>
                <a:gd name="T15" fmla="*/ 2 h 577"/>
                <a:gd name="T16" fmla="*/ 252 w 504"/>
                <a:gd name="T17" fmla="*/ 12 h 577"/>
                <a:gd name="T18" fmla="*/ 137 w 504"/>
                <a:gd name="T19" fmla="*/ 230 h 577"/>
                <a:gd name="T20" fmla="*/ 153 w 504"/>
                <a:gd name="T21" fmla="*/ 280 h 577"/>
                <a:gd name="T22" fmla="*/ 137 w 504"/>
                <a:gd name="T23" fmla="*/ 313 h 577"/>
                <a:gd name="T24" fmla="*/ 202 w 504"/>
                <a:gd name="T25" fmla="*/ 344 h 577"/>
                <a:gd name="T26" fmla="*/ 217 w 504"/>
                <a:gd name="T27" fmla="*/ 312 h 577"/>
                <a:gd name="T28" fmla="*/ 217 w 504"/>
                <a:gd name="T29" fmla="*/ 312 h 577"/>
                <a:gd name="T30" fmla="*/ 267 w 504"/>
                <a:gd name="T31" fmla="*/ 293 h 577"/>
                <a:gd name="T32" fmla="*/ 306 w 504"/>
                <a:gd name="T33" fmla="*/ 219 h 577"/>
                <a:gd name="T34" fmla="*/ 432 w 504"/>
                <a:gd name="T35" fmla="*/ 361 h 577"/>
                <a:gd name="T36" fmla="*/ 288 w 504"/>
                <a:gd name="T37" fmla="*/ 505 h 577"/>
                <a:gd name="T38" fmla="*/ 180 w 504"/>
                <a:gd name="T39" fmla="*/ 469 h 577"/>
                <a:gd name="T40" fmla="*/ 180 w 504"/>
                <a:gd name="T41" fmla="*/ 451 h 577"/>
                <a:gd name="T42" fmla="*/ 198 w 504"/>
                <a:gd name="T43" fmla="*/ 433 h 577"/>
                <a:gd name="T44" fmla="*/ 288 w 504"/>
                <a:gd name="T45" fmla="*/ 433 h 577"/>
                <a:gd name="T46" fmla="*/ 288 w 504"/>
                <a:gd name="T47" fmla="*/ 397 h 577"/>
                <a:gd name="T48" fmla="*/ 149 w 504"/>
                <a:gd name="T49" fmla="*/ 397 h 577"/>
                <a:gd name="T50" fmla="*/ 75 w 504"/>
                <a:gd name="T51" fmla="*/ 397 h 577"/>
                <a:gd name="T52" fmla="*/ 0 w 504"/>
                <a:gd name="T53" fmla="*/ 397 h 577"/>
                <a:gd name="T54" fmla="*/ 0 w 504"/>
                <a:gd name="T55" fmla="*/ 433 h 577"/>
                <a:gd name="T56" fmla="*/ 85 w 504"/>
                <a:gd name="T57" fmla="*/ 433 h 577"/>
                <a:gd name="T58" fmla="*/ 90 w 504"/>
                <a:gd name="T59" fmla="*/ 433 h 577"/>
                <a:gd name="T60" fmla="*/ 108 w 504"/>
                <a:gd name="T61" fmla="*/ 451 h 577"/>
                <a:gd name="T62" fmla="*/ 108 w 504"/>
                <a:gd name="T63" fmla="*/ 469 h 577"/>
                <a:gd name="T64" fmla="*/ 108 w 504"/>
                <a:gd name="T65" fmla="*/ 541 h 577"/>
                <a:gd name="T66" fmla="*/ 36 w 504"/>
                <a:gd name="T67" fmla="*/ 577 h 577"/>
                <a:gd name="T68" fmla="*/ 504 w 504"/>
                <a:gd name="T69" fmla="*/ 577 h 577"/>
                <a:gd name="T70" fmla="*/ 432 w 504"/>
                <a:gd name="T71" fmla="*/ 541 h 577"/>
                <a:gd name="T72" fmla="*/ 306 w 504"/>
                <a:gd name="T73" fmla="*/ 49 h 577"/>
                <a:gd name="T74" fmla="*/ 294 w 504"/>
                <a:gd name="T75" fmla="*/ 61 h 577"/>
                <a:gd name="T76" fmla="*/ 212 w 504"/>
                <a:gd name="T77" fmla="*/ 217 h 577"/>
                <a:gd name="T78" fmla="*/ 180 w 504"/>
                <a:gd name="T79" fmla="*/ 202 h 577"/>
                <a:gd name="T80" fmla="*/ 182 w 504"/>
                <a:gd name="T81" fmla="*/ 195 h 577"/>
                <a:gd name="T82" fmla="*/ 261 w 504"/>
                <a:gd name="T83" fmla="*/ 48 h 577"/>
                <a:gd name="T84" fmla="*/ 272 w 504"/>
                <a:gd name="T85" fmla="*/ 38 h 577"/>
                <a:gd name="T86" fmla="*/ 286 w 504"/>
                <a:gd name="T87" fmla="*/ 39 h 577"/>
                <a:gd name="T88" fmla="*/ 306 w 504"/>
                <a:gd name="T89" fmla="*/ 49 h 577"/>
                <a:gd name="T90" fmla="*/ 306 w 504"/>
                <a:gd name="T91" fmla="*/ 49 h 5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04" h="577">
                  <a:moveTo>
                    <a:pt x="432" y="541"/>
                  </a:moveTo>
                  <a:cubicBezTo>
                    <a:pt x="407" y="541"/>
                    <a:pt x="407" y="541"/>
                    <a:pt x="407" y="541"/>
                  </a:cubicBezTo>
                  <a:cubicBezTo>
                    <a:pt x="466" y="502"/>
                    <a:pt x="504" y="436"/>
                    <a:pt x="504" y="361"/>
                  </a:cubicBezTo>
                  <a:cubicBezTo>
                    <a:pt x="504" y="260"/>
                    <a:pt x="435" y="175"/>
                    <a:pt x="341" y="152"/>
                  </a:cubicBezTo>
                  <a:cubicBezTo>
                    <a:pt x="382" y="75"/>
                    <a:pt x="382" y="75"/>
                    <a:pt x="382" y="75"/>
                  </a:cubicBezTo>
                  <a:cubicBezTo>
                    <a:pt x="386" y="65"/>
                    <a:pt x="383" y="54"/>
                    <a:pt x="374" y="50"/>
                  </a:cubicBezTo>
                  <a:cubicBezTo>
                    <a:pt x="277" y="3"/>
                    <a:pt x="277" y="3"/>
                    <a:pt x="277" y="3"/>
                  </a:cubicBezTo>
                  <a:cubicBezTo>
                    <a:pt x="272" y="1"/>
                    <a:pt x="267" y="0"/>
                    <a:pt x="263" y="2"/>
                  </a:cubicBezTo>
                  <a:cubicBezTo>
                    <a:pt x="258" y="4"/>
                    <a:pt x="254" y="7"/>
                    <a:pt x="252" y="12"/>
                  </a:cubicBezTo>
                  <a:cubicBezTo>
                    <a:pt x="137" y="230"/>
                    <a:pt x="137" y="230"/>
                    <a:pt x="137" y="230"/>
                  </a:cubicBezTo>
                  <a:cubicBezTo>
                    <a:pt x="128" y="249"/>
                    <a:pt x="135" y="272"/>
                    <a:pt x="153" y="280"/>
                  </a:cubicBezTo>
                  <a:cubicBezTo>
                    <a:pt x="137" y="313"/>
                    <a:pt x="137" y="313"/>
                    <a:pt x="137" y="313"/>
                  </a:cubicBezTo>
                  <a:cubicBezTo>
                    <a:pt x="202" y="344"/>
                    <a:pt x="202" y="344"/>
                    <a:pt x="202" y="344"/>
                  </a:cubicBezTo>
                  <a:cubicBezTo>
                    <a:pt x="217" y="312"/>
                    <a:pt x="217" y="312"/>
                    <a:pt x="217" y="312"/>
                  </a:cubicBezTo>
                  <a:cubicBezTo>
                    <a:pt x="217" y="312"/>
                    <a:pt x="217" y="312"/>
                    <a:pt x="217" y="312"/>
                  </a:cubicBezTo>
                  <a:cubicBezTo>
                    <a:pt x="235" y="320"/>
                    <a:pt x="257" y="312"/>
                    <a:pt x="267" y="293"/>
                  </a:cubicBezTo>
                  <a:cubicBezTo>
                    <a:pt x="306" y="219"/>
                    <a:pt x="306" y="219"/>
                    <a:pt x="306" y="219"/>
                  </a:cubicBezTo>
                  <a:cubicBezTo>
                    <a:pt x="377" y="228"/>
                    <a:pt x="432" y="288"/>
                    <a:pt x="432" y="361"/>
                  </a:cubicBezTo>
                  <a:cubicBezTo>
                    <a:pt x="432" y="440"/>
                    <a:pt x="367" y="505"/>
                    <a:pt x="288" y="505"/>
                  </a:cubicBezTo>
                  <a:cubicBezTo>
                    <a:pt x="252" y="505"/>
                    <a:pt x="205" y="491"/>
                    <a:pt x="180" y="469"/>
                  </a:cubicBezTo>
                  <a:cubicBezTo>
                    <a:pt x="180" y="451"/>
                    <a:pt x="180" y="451"/>
                    <a:pt x="180" y="451"/>
                  </a:cubicBezTo>
                  <a:cubicBezTo>
                    <a:pt x="180" y="441"/>
                    <a:pt x="188" y="433"/>
                    <a:pt x="198" y="433"/>
                  </a:cubicBezTo>
                  <a:cubicBezTo>
                    <a:pt x="288" y="433"/>
                    <a:pt x="288" y="433"/>
                    <a:pt x="288" y="433"/>
                  </a:cubicBezTo>
                  <a:cubicBezTo>
                    <a:pt x="288" y="397"/>
                    <a:pt x="288" y="397"/>
                    <a:pt x="288" y="397"/>
                  </a:cubicBezTo>
                  <a:cubicBezTo>
                    <a:pt x="149" y="397"/>
                    <a:pt x="149" y="397"/>
                    <a:pt x="149" y="397"/>
                  </a:cubicBezTo>
                  <a:cubicBezTo>
                    <a:pt x="75" y="397"/>
                    <a:pt x="75" y="397"/>
                    <a:pt x="75" y="397"/>
                  </a:cubicBezTo>
                  <a:cubicBezTo>
                    <a:pt x="0" y="397"/>
                    <a:pt x="0" y="397"/>
                    <a:pt x="0" y="397"/>
                  </a:cubicBezTo>
                  <a:cubicBezTo>
                    <a:pt x="0" y="433"/>
                    <a:pt x="0" y="433"/>
                    <a:pt x="0" y="433"/>
                  </a:cubicBezTo>
                  <a:cubicBezTo>
                    <a:pt x="85" y="433"/>
                    <a:pt x="85" y="433"/>
                    <a:pt x="85" y="433"/>
                  </a:cubicBezTo>
                  <a:cubicBezTo>
                    <a:pt x="90" y="433"/>
                    <a:pt x="90" y="433"/>
                    <a:pt x="90" y="433"/>
                  </a:cubicBezTo>
                  <a:cubicBezTo>
                    <a:pt x="100" y="433"/>
                    <a:pt x="108" y="441"/>
                    <a:pt x="108" y="451"/>
                  </a:cubicBezTo>
                  <a:cubicBezTo>
                    <a:pt x="108" y="469"/>
                    <a:pt x="108" y="469"/>
                    <a:pt x="108" y="469"/>
                  </a:cubicBezTo>
                  <a:cubicBezTo>
                    <a:pt x="108" y="541"/>
                    <a:pt x="108" y="541"/>
                    <a:pt x="108" y="541"/>
                  </a:cubicBezTo>
                  <a:cubicBezTo>
                    <a:pt x="68" y="541"/>
                    <a:pt x="36" y="537"/>
                    <a:pt x="36" y="577"/>
                  </a:cubicBezTo>
                  <a:cubicBezTo>
                    <a:pt x="504" y="577"/>
                    <a:pt x="504" y="577"/>
                    <a:pt x="504" y="577"/>
                  </a:cubicBezTo>
                  <a:cubicBezTo>
                    <a:pt x="504" y="537"/>
                    <a:pt x="472" y="541"/>
                    <a:pt x="432" y="541"/>
                  </a:cubicBezTo>
                  <a:close/>
                  <a:moveTo>
                    <a:pt x="306" y="49"/>
                  </a:moveTo>
                  <a:cubicBezTo>
                    <a:pt x="301" y="51"/>
                    <a:pt x="297" y="55"/>
                    <a:pt x="294" y="61"/>
                  </a:cubicBezTo>
                  <a:cubicBezTo>
                    <a:pt x="212" y="217"/>
                    <a:pt x="212" y="217"/>
                    <a:pt x="212" y="217"/>
                  </a:cubicBezTo>
                  <a:cubicBezTo>
                    <a:pt x="180" y="202"/>
                    <a:pt x="180" y="202"/>
                    <a:pt x="180" y="202"/>
                  </a:cubicBezTo>
                  <a:cubicBezTo>
                    <a:pt x="181" y="199"/>
                    <a:pt x="181" y="197"/>
                    <a:pt x="182" y="195"/>
                  </a:cubicBezTo>
                  <a:cubicBezTo>
                    <a:pt x="261" y="48"/>
                    <a:pt x="261" y="48"/>
                    <a:pt x="261" y="48"/>
                  </a:cubicBezTo>
                  <a:cubicBezTo>
                    <a:pt x="263" y="43"/>
                    <a:pt x="267" y="40"/>
                    <a:pt x="272" y="38"/>
                  </a:cubicBezTo>
                  <a:cubicBezTo>
                    <a:pt x="276" y="36"/>
                    <a:pt x="281" y="37"/>
                    <a:pt x="286" y="39"/>
                  </a:cubicBezTo>
                  <a:cubicBezTo>
                    <a:pt x="306" y="49"/>
                    <a:pt x="306" y="49"/>
                    <a:pt x="306" y="49"/>
                  </a:cubicBezTo>
                  <a:cubicBezTo>
                    <a:pt x="306" y="49"/>
                    <a:pt x="306" y="49"/>
                    <a:pt x="306" y="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Freeform 102"/>
            <p:cNvSpPr>
              <a:spLocks noEditPoints="1"/>
            </p:cNvSpPr>
            <p:nvPr/>
          </p:nvSpPr>
          <p:spPr bwMode="auto">
            <a:xfrm>
              <a:off x="8841006" y="4306688"/>
              <a:ext cx="384505" cy="384505"/>
            </a:xfrm>
            <a:custGeom>
              <a:avLst/>
              <a:gdLst>
                <a:gd name="T0" fmla="*/ 32 w 64"/>
                <a:gd name="T1" fmla="*/ 0 h 64"/>
                <a:gd name="T2" fmla="*/ 0 w 64"/>
                <a:gd name="T3" fmla="*/ 32 h 64"/>
                <a:gd name="T4" fmla="*/ 32 w 64"/>
                <a:gd name="T5" fmla="*/ 64 h 64"/>
                <a:gd name="T6" fmla="*/ 64 w 64"/>
                <a:gd name="T7" fmla="*/ 32 h 64"/>
                <a:gd name="T8" fmla="*/ 32 w 64"/>
                <a:gd name="T9" fmla="*/ 0 h 64"/>
                <a:gd name="T10" fmla="*/ 28 w 64"/>
                <a:gd name="T11" fmla="*/ 8 h 64"/>
                <a:gd name="T12" fmla="*/ 36 w 64"/>
                <a:gd name="T13" fmla="*/ 8 h 64"/>
                <a:gd name="T14" fmla="*/ 36 w 64"/>
                <a:gd name="T15" fmla="*/ 28 h 64"/>
                <a:gd name="T16" fmla="*/ 28 w 64"/>
                <a:gd name="T17" fmla="*/ 28 h 64"/>
                <a:gd name="T18" fmla="*/ 28 w 64"/>
                <a:gd name="T19" fmla="*/ 8 h 64"/>
                <a:gd name="T20" fmla="*/ 32 w 64"/>
                <a:gd name="T21" fmla="*/ 53 h 64"/>
                <a:gd name="T22" fmla="*/ 11 w 64"/>
                <a:gd name="T23" fmla="*/ 32 h 64"/>
                <a:gd name="T24" fmla="*/ 24 w 64"/>
                <a:gd name="T25" fmla="*/ 13 h 64"/>
                <a:gd name="T26" fmla="*/ 24 w 64"/>
                <a:gd name="T27" fmla="*/ 12 h 64"/>
                <a:gd name="T28" fmla="*/ 24 w 64"/>
                <a:gd name="T29" fmla="*/ 20 h 64"/>
                <a:gd name="T30" fmla="*/ 17 w 64"/>
                <a:gd name="T31" fmla="*/ 32 h 64"/>
                <a:gd name="T32" fmla="*/ 32 w 64"/>
                <a:gd name="T33" fmla="*/ 47 h 64"/>
                <a:gd name="T34" fmla="*/ 47 w 64"/>
                <a:gd name="T35" fmla="*/ 32 h 64"/>
                <a:gd name="T36" fmla="*/ 40 w 64"/>
                <a:gd name="T37" fmla="*/ 20 h 64"/>
                <a:gd name="T38" fmla="*/ 40 w 64"/>
                <a:gd name="T39" fmla="*/ 12 h 64"/>
                <a:gd name="T40" fmla="*/ 40 w 64"/>
                <a:gd name="T41" fmla="*/ 13 h 64"/>
                <a:gd name="T42" fmla="*/ 53 w 64"/>
                <a:gd name="T43" fmla="*/ 32 h 64"/>
                <a:gd name="T44" fmla="*/ 32 w 64"/>
                <a:gd name="T45" fmla="*/ 5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4" h="64">
                  <a:moveTo>
                    <a:pt x="32" y="0"/>
                  </a:moveTo>
                  <a:cubicBezTo>
                    <a:pt x="14" y="0"/>
                    <a:pt x="0" y="14"/>
                    <a:pt x="0" y="32"/>
                  </a:cubicBezTo>
                  <a:cubicBezTo>
                    <a:pt x="0" y="50"/>
                    <a:pt x="14" y="64"/>
                    <a:pt x="32" y="64"/>
                  </a:cubicBezTo>
                  <a:cubicBezTo>
                    <a:pt x="50" y="64"/>
                    <a:pt x="64" y="50"/>
                    <a:pt x="64" y="32"/>
                  </a:cubicBezTo>
                  <a:cubicBezTo>
                    <a:pt x="64" y="14"/>
                    <a:pt x="50" y="0"/>
                    <a:pt x="32" y="0"/>
                  </a:cubicBezTo>
                  <a:close/>
                  <a:moveTo>
                    <a:pt x="28" y="8"/>
                  </a:moveTo>
                  <a:cubicBezTo>
                    <a:pt x="36" y="8"/>
                    <a:pt x="36" y="8"/>
                    <a:pt x="36" y="8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28" y="28"/>
                    <a:pt x="28" y="28"/>
                    <a:pt x="28" y="28"/>
                  </a:cubicBezTo>
                  <a:lnTo>
                    <a:pt x="28" y="8"/>
                  </a:lnTo>
                  <a:close/>
                  <a:moveTo>
                    <a:pt x="32" y="53"/>
                  </a:moveTo>
                  <a:cubicBezTo>
                    <a:pt x="20" y="53"/>
                    <a:pt x="11" y="44"/>
                    <a:pt x="11" y="32"/>
                  </a:cubicBezTo>
                  <a:cubicBezTo>
                    <a:pt x="11" y="24"/>
                    <a:pt x="16" y="16"/>
                    <a:pt x="24" y="13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0" y="22"/>
                    <a:pt x="17" y="27"/>
                    <a:pt x="17" y="32"/>
                  </a:cubicBezTo>
                  <a:cubicBezTo>
                    <a:pt x="17" y="40"/>
                    <a:pt x="24" y="47"/>
                    <a:pt x="32" y="47"/>
                  </a:cubicBezTo>
                  <a:cubicBezTo>
                    <a:pt x="40" y="47"/>
                    <a:pt x="47" y="40"/>
                    <a:pt x="47" y="32"/>
                  </a:cubicBezTo>
                  <a:cubicBezTo>
                    <a:pt x="47" y="27"/>
                    <a:pt x="44" y="22"/>
                    <a:pt x="40" y="20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8" y="16"/>
                    <a:pt x="53" y="24"/>
                    <a:pt x="53" y="32"/>
                  </a:cubicBezTo>
                  <a:cubicBezTo>
                    <a:pt x="53" y="44"/>
                    <a:pt x="44" y="53"/>
                    <a:pt x="32" y="5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Freeform 290"/>
            <p:cNvSpPr>
              <a:spLocks noChangeAspect="1" noChangeArrowheads="1"/>
            </p:cNvSpPr>
            <p:nvPr/>
          </p:nvSpPr>
          <p:spPr bwMode="auto">
            <a:xfrm rot="20339930">
              <a:off x="8896682" y="5241548"/>
              <a:ext cx="528241" cy="409142"/>
            </a:xfrm>
            <a:custGeom>
              <a:avLst/>
              <a:gdLst>
                <a:gd name="T0" fmla="*/ 995 w 996"/>
                <a:gd name="T1" fmla="*/ 409 h 770"/>
                <a:gd name="T2" fmla="*/ 836 w 996"/>
                <a:gd name="T3" fmla="*/ 409 h 770"/>
                <a:gd name="T4" fmla="*/ 543 w 996"/>
                <a:gd name="T5" fmla="*/ 192 h 770"/>
                <a:gd name="T6" fmla="*/ 384 w 996"/>
                <a:gd name="T7" fmla="*/ 275 h 770"/>
                <a:gd name="T8" fmla="*/ 360 w 996"/>
                <a:gd name="T9" fmla="*/ 158 h 770"/>
                <a:gd name="T10" fmla="*/ 702 w 996"/>
                <a:gd name="T11" fmla="*/ 33 h 770"/>
                <a:gd name="T12" fmla="*/ 836 w 996"/>
                <a:gd name="T13" fmla="*/ 133 h 770"/>
                <a:gd name="T14" fmla="*/ 334 w 996"/>
                <a:gd name="T15" fmla="*/ 626 h 770"/>
                <a:gd name="T16" fmla="*/ 276 w 996"/>
                <a:gd name="T17" fmla="*/ 551 h 770"/>
                <a:gd name="T18" fmla="*/ 209 w 996"/>
                <a:gd name="T19" fmla="*/ 484 h 770"/>
                <a:gd name="T20" fmla="*/ 109 w 996"/>
                <a:gd name="T21" fmla="*/ 434 h 770"/>
                <a:gd name="T22" fmla="*/ 159 w 996"/>
                <a:gd name="T23" fmla="*/ 535 h 770"/>
                <a:gd name="T24" fmla="*/ 226 w 996"/>
                <a:gd name="T25" fmla="*/ 602 h 770"/>
                <a:gd name="T26" fmla="*/ 293 w 996"/>
                <a:gd name="T27" fmla="*/ 668 h 770"/>
                <a:gd name="T28" fmla="*/ 393 w 996"/>
                <a:gd name="T29" fmla="*/ 727 h 770"/>
                <a:gd name="T30" fmla="*/ 334 w 996"/>
                <a:gd name="T31" fmla="*/ 626 h 770"/>
                <a:gd name="T32" fmla="*/ 594 w 996"/>
                <a:gd name="T33" fmla="*/ 267 h 770"/>
                <a:gd name="T34" fmla="*/ 443 w 996"/>
                <a:gd name="T35" fmla="*/ 301 h 770"/>
                <a:gd name="T36" fmla="*/ 284 w 996"/>
                <a:gd name="T37" fmla="*/ 217 h 770"/>
                <a:gd name="T38" fmla="*/ 460 w 996"/>
                <a:gd name="T39" fmla="*/ 50 h 770"/>
                <a:gd name="T40" fmla="*/ 184 w 996"/>
                <a:gd name="T41" fmla="*/ 100 h 770"/>
                <a:gd name="T42" fmla="*/ 0 w 996"/>
                <a:gd name="T43" fmla="*/ 66 h 770"/>
                <a:gd name="T44" fmla="*/ 50 w 996"/>
                <a:gd name="T45" fmla="*/ 443 h 770"/>
                <a:gd name="T46" fmla="*/ 234 w 996"/>
                <a:gd name="T47" fmla="*/ 392 h 770"/>
                <a:gd name="T48" fmla="*/ 293 w 996"/>
                <a:gd name="T49" fmla="*/ 468 h 770"/>
                <a:gd name="T50" fmla="*/ 360 w 996"/>
                <a:gd name="T51" fmla="*/ 535 h 770"/>
                <a:gd name="T52" fmla="*/ 426 w 996"/>
                <a:gd name="T53" fmla="*/ 610 h 770"/>
                <a:gd name="T54" fmla="*/ 477 w 996"/>
                <a:gd name="T55" fmla="*/ 727 h 770"/>
                <a:gd name="T56" fmla="*/ 543 w 996"/>
                <a:gd name="T57" fmla="*/ 660 h 770"/>
                <a:gd name="T58" fmla="*/ 485 w 996"/>
                <a:gd name="T59" fmla="*/ 585 h 770"/>
                <a:gd name="T60" fmla="*/ 569 w 996"/>
                <a:gd name="T61" fmla="*/ 668 h 770"/>
                <a:gd name="T62" fmla="*/ 627 w 996"/>
                <a:gd name="T63" fmla="*/ 602 h 770"/>
                <a:gd name="T64" fmla="*/ 652 w 996"/>
                <a:gd name="T65" fmla="*/ 610 h 770"/>
                <a:gd name="T66" fmla="*/ 719 w 996"/>
                <a:gd name="T67" fmla="*/ 543 h 770"/>
                <a:gd name="T68" fmla="*/ 727 w 996"/>
                <a:gd name="T69" fmla="*/ 526 h 770"/>
                <a:gd name="T70" fmla="*/ 786 w 996"/>
                <a:gd name="T71" fmla="*/ 535 h 770"/>
                <a:gd name="T72" fmla="*/ 786 w 996"/>
                <a:gd name="T73" fmla="*/ 468 h 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96" h="770">
                  <a:moveTo>
                    <a:pt x="995" y="100"/>
                  </a:moveTo>
                  <a:cubicBezTo>
                    <a:pt x="995" y="409"/>
                    <a:pt x="995" y="409"/>
                    <a:pt x="995" y="409"/>
                  </a:cubicBezTo>
                  <a:cubicBezTo>
                    <a:pt x="995" y="409"/>
                    <a:pt x="928" y="426"/>
                    <a:pt x="920" y="426"/>
                  </a:cubicBezTo>
                  <a:cubicBezTo>
                    <a:pt x="903" y="426"/>
                    <a:pt x="861" y="443"/>
                    <a:pt x="836" y="409"/>
                  </a:cubicBezTo>
                  <a:cubicBezTo>
                    <a:pt x="786" y="367"/>
                    <a:pt x="619" y="192"/>
                    <a:pt x="619" y="192"/>
                  </a:cubicBezTo>
                  <a:cubicBezTo>
                    <a:pt x="619" y="192"/>
                    <a:pt x="594" y="167"/>
                    <a:pt x="543" y="192"/>
                  </a:cubicBezTo>
                  <a:cubicBezTo>
                    <a:pt x="502" y="217"/>
                    <a:pt x="443" y="250"/>
                    <a:pt x="418" y="259"/>
                  </a:cubicBezTo>
                  <a:cubicBezTo>
                    <a:pt x="410" y="267"/>
                    <a:pt x="393" y="275"/>
                    <a:pt x="384" y="275"/>
                  </a:cubicBezTo>
                  <a:cubicBezTo>
                    <a:pt x="351" y="275"/>
                    <a:pt x="326" y="242"/>
                    <a:pt x="326" y="209"/>
                  </a:cubicBezTo>
                  <a:cubicBezTo>
                    <a:pt x="326" y="183"/>
                    <a:pt x="343" y="167"/>
                    <a:pt x="360" y="158"/>
                  </a:cubicBezTo>
                  <a:cubicBezTo>
                    <a:pt x="426" y="116"/>
                    <a:pt x="552" y="50"/>
                    <a:pt x="602" y="16"/>
                  </a:cubicBezTo>
                  <a:cubicBezTo>
                    <a:pt x="635" y="0"/>
                    <a:pt x="652" y="0"/>
                    <a:pt x="702" y="33"/>
                  </a:cubicBezTo>
                  <a:cubicBezTo>
                    <a:pt x="752" y="83"/>
                    <a:pt x="803" y="125"/>
                    <a:pt x="803" y="125"/>
                  </a:cubicBezTo>
                  <a:cubicBezTo>
                    <a:pt x="803" y="125"/>
                    <a:pt x="819" y="133"/>
                    <a:pt x="836" y="133"/>
                  </a:cubicBezTo>
                  <a:cubicBezTo>
                    <a:pt x="878" y="125"/>
                    <a:pt x="995" y="100"/>
                    <a:pt x="995" y="100"/>
                  </a:cubicBezTo>
                  <a:close/>
                  <a:moveTo>
                    <a:pt x="334" y="626"/>
                  </a:moveTo>
                  <a:cubicBezTo>
                    <a:pt x="343" y="610"/>
                    <a:pt x="343" y="585"/>
                    <a:pt x="326" y="568"/>
                  </a:cubicBezTo>
                  <a:cubicBezTo>
                    <a:pt x="309" y="551"/>
                    <a:pt x="293" y="551"/>
                    <a:pt x="276" y="551"/>
                  </a:cubicBezTo>
                  <a:cubicBezTo>
                    <a:pt x="276" y="535"/>
                    <a:pt x="276" y="510"/>
                    <a:pt x="259" y="501"/>
                  </a:cubicBezTo>
                  <a:cubicBezTo>
                    <a:pt x="251" y="484"/>
                    <a:pt x="226" y="476"/>
                    <a:pt x="209" y="484"/>
                  </a:cubicBezTo>
                  <a:cubicBezTo>
                    <a:pt x="217" y="468"/>
                    <a:pt x="209" y="443"/>
                    <a:pt x="201" y="426"/>
                  </a:cubicBezTo>
                  <a:cubicBezTo>
                    <a:pt x="176" y="401"/>
                    <a:pt x="134" y="409"/>
                    <a:pt x="109" y="434"/>
                  </a:cubicBezTo>
                  <a:cubicBezTo>
                    <a:pt x="92" y="451"/>
                    <a:pt x="75" y="501"/>
                    <a:pt x="92" y="526"/>
                  </a:cubicBezTo>
                  <a:cubicBezTo>
                    <a:pt x="117" y="551"/>
                    <a:pt x="142" y="535"/>
                    <a:pt x="159" y="535"/>
                  </a:cubicBezTo>
                  <a:cubicBezTo>
                    <a:pt x="159" y="551"/>
                    <a:pt x="142" y="568"/>
                    <a:pt x="159" y="593"/>
                  </a:cubicBezTo>
                  <a:cubicBezTo>
                    <a:pt x="176" y="618"/>
                    <a:pt x="209" y="602"/>
                    <a:pt x="226" y="602"/>
                  </a:cubicBezTo>
                  <a:cubicBezTo>
                    <a:pt x="217" y="618"/>
                    <a:pt x="201" y="643"/>
                    <a:pt x="226" y="668"/>
                  </a:cubicBezTo>
                  <a:cubicBezTo>
                    <a:pt x="242" y="685"/>
                    <a:pt x="276" y="677"/>
                    <a:pt x="293" y="668"/>
                  </a:cubicBezTo>
                  <a:cubicBezTo>
                    <a:pt x="284" y="693"/>
                    <a:pt x="268" y="710"/>
                    <a:pt x="293" y="744"/>
                  </a:cubicBezTo>
                  <a:cubicBezTo>
                    <a:pt x="318" y="769"/>
                    <a:pt x="368" y="752"/>
                    <a:pt x="393" y="727"/>
                  </a:cubicBezTo>
                  <a:cubicBezTo>
                    <a:pt x="418" y="702"/>
                    <a:pt x="418" y="668"/>
                    <a:pt x="393" y="643"/>
                  </a:cubicBezTo>
                  <a:cubicBezTo>
                    <a:pt x="376" y="626"/>
                    <a:pt x="360" y="626"/>
                    <a:pt x="334" y="626"/>
                  </a:cubicBezTo>
                  <a:close/>
                  <a:moveTo>
                    <a:pt x="786" y="468"/>
                  </a:moveTo>
                  <a:cubicBezTo>
                    <a:pt x="610" y="284"/>
                    <a:pt x="694" y="367"/>
                    <a:pt x="594" y="267"/>
                  </a:cubicBezTo>
                  <a:cubicBezTo>
                    <a:pt x="594" y="267"/>
                    <a:pt x="569" y="234"/>
                    <a:pt x="527" y="259"/>
                  </a:cubicBezTo>
                  <a:cubicBezTo>
                    <a:pt x="502" y="267"/>
                    <a:pt x="468" y="284"/>
                    <a:pt x="443" y="301"/>
                  </a:cubicBezTo>
                  <a:cubicBezTo>
                    <a:pt x="418" y="309"/>
                    <a:pt x="393" y="317"/>
                    <a:pt x="384" y="317"/>
                  </a:cubicBezTo>
                  <a:cubicBezTo>
                    <a:pt x="326" y="317"/>
                    <a:pt x="284" y="267"/>
                    <a:pt x="284" y="217"/>
                  </a:cubicBezTo>
                  <a:cubicBezTo>
                    <a:pt x="284" y="175"/>
                    <a:pt x="301" y="142"/>
                    <a:pt x="334" y="125"/>
                  </a:cubicBezTo>
                  <a:cubicBezTo>
                    <a:pt x="368" y="100"/>
                    <a:pt x="460" y="50"/>
                    <a:pt x="460" y="50"/>
                  </a:cubicBezTo>
                  <a:cubicBezTo>
                    <a:pt x="460" y="50"/>
                    <a:pt x="435" y="8"/>
                    <a:pt x="376" y="8"/>
                  </a:cubicBezTo>
                  <a:cubicBezTo>
                    <a:pt x="309" y="8"/>
                    <a:pt x="184" y="100"/>
                    <a:pt x="184" y="100"/>
                  </a:cubicBezTo>
                  <a:cubicBezTo>
                    <a:pt x="184" y="100"/>
                    <a:pt x="150" y="116"/>
                    <a:pt x="100" y="100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426"/>
                    <a:pt x="0" y="426"/>
                    <a:pt x="0" y="426"/>
                  </a:cubicBezTo>
                  <a:cubicBezTo>
                    <a:pt x="0" y="426"/>
                    <a:pt x="25" y="434"/>
                    <a:pt x="50" y="443"/>
                  </a:cubicBezTo>
                  <a:cubicBezTo>
                    <a:pt x="59" y="426"/>
                    <a:pt x="67" y="409"/>
                    <a:pt x="83" y="392"/>
                  </a:cubicBezTo>
                  <a:cubicBezTo>
                    <a:pt x="125" y="351"/>
                    <a:pt x="192" y="351"/>
                    <a:pt x="234" y="392"/>
                  </a:cubicBezTo>
                  <a:cubicBezTo>
                    <a:pt x="242" y="409"/>
                    <a:pt x="251" y="417"/>
                    <a:pt x="251" y="434"/>
                  </a:cubicBezTo>
                  <a:cubicBezTo>
                    <a:pt x="268" y="443"/>
                    <a:pt x="284" y="451"/>
                    <a:pt x="293" y="468"/>
                  </a:cubicBezTo>
                  <a:cubicBezTo>
                    <a:pt x="309" y="476"/>
                    <a:pt x="318" y="493"/>
                    <a:pt x="318" y="510"/>
                  </a:cubicBezTo>
                  <a:cubicBezTo>
                    <a:pt x="334" y="510"/>
                    <a:pt x="351" y="518"/>
                    <a:pt x="360" y="535"/>
                  </a:cubicBezTo>
                  <a:cubicBezTo>
                    <a:pt x="376" y="551"/>
                    <a:pt x="384" y="568"/>
                    <a:pt x="384" y="585"/>
                  </a:cubicBezTo>
                  <a:cubicBezTo>
                    <a:pt x="401" y="585"/>
                    <a:pt x="418" y="593"/>
                    <a:pt x="426" y="610"/>
                  </a:cubicBezTo>
                  <a:cubicBezTo>
                    <a:pt x="451" y="635"/>
                    <a:pt x="460" y="668"/>
                    <a:pt x="451" y="702"/>
                  </a:cubicBezTo>
                  <a:cubicBezTo>
                    <a:pt x="460" y="702"/>
                    <a:pt x="468" y="718"/>
                    <a:pt x="477" y="727"/>
                  </a:cubicBezTo>
                  <a:cubicBezTo>
                    <a:pt x="493" y="744"/>
                    <a:pt x="527" y="744"/>
                    <a:pt x="543" y="727"/>
                  </a:cubicBezTo>
                  <a:cubicBezTo>
                    <a:pt x="560" y="710"/>
                    <a:pt x="560" y="677"/>
                    <a:pt x="543" y="660"/>
                  </a:cubicBezTo>
                  <a:lnTo>
                    <a:pt x="535" y="660"/>
                  </a:lnTo>
                  <a:cubicBezTo>
                    <a:pt x="485" y="602"/>
                    <a:pt x="477" y="593"/>
                    <a:pt x="485" y="585"/>
                  </a:cubicBezTo>
                  <a:cubicBezTo>
                    <a:pt x="493" y="585"/>
                    <a:pt x="502" y="593"/>
                    <a:pt x="560" y="660"/>
                  </a:cubicBezTo>
                  <a:cubicBezTo>
                    <a:pt x="569" y="668"/>
                    <a:pt x="569" y="668"/>
                    <a:pt x="569" y="668"/>
                  </a:cubicBezTo>
                  <a:cubicBezTo>
                    <a:pt x="585" y="685"/>
                    <a:pt x="610" y="685"/>
                    <a:pt x="627" y="668"/>
                  </a:cubicBezTo>
                  <a:cubicBezTo>
                    <a:pt x="644" y="652"/>
                    <a:pt x="644" y="618"/>
                    <a:pt x="627" y="602"/>
                  </a:cubicBezTo>
                  <a:cubicBezTo>
                    <a:pt x="569" y="535"/>
                    <a:pt x="560" y="526"/>
                    <a:pt x="560" y="518"/>
                  </a:cubicBezTo>
                  <a:cubicBezTo>
                    <a:pt x="569" y="518"/>
                    <a:pt x="594" y="551"/>
                    <a:pt x="652" y="610"/>
                  </a:cubicBezTo>
                  <a:cubicBezTo>
                    <a:pt x="669" y="626"/>
                    <a:pt x="702" y="626"/>
                    <a:pt x="719" y="610"/>
                  </a:cubicBezTo>
                  <a:cubicBezTo>
                    <a:pt x="727" y="593"/>
                    <a:pt x="736" y="568"/>
                    <a:pt x="719" y="543"/>
                  </a:cubicBezTo>
                  <a:cubicBezTo>
                    <a:pt x="644" y="468"/>
                    <a:pt x="644" y="468"/>
                    <a:pt x="652" y="459"/>
                  </a:cubicBezTo>
                  <a:lnTo>
                    <a:pt x="727" y="526"/>
                  </a:lnTo>
                  <a:cubicBezTo>
                    <a:pt x="727" y="535"/>
                    <a:pt x="727" y="535"/>
                    <a:pt x="727" y="535"/>
                  </a:cubicBezTo>
                  <a:cubicBezTo>
                    <a:pt x="744" y="551"/>
                    <a:pt x="769" y="551"/>
                    <a:pt x="786" y="535"/>
                  </a:cubicBezTo>
                  <a:cubicBezTo>
                    <a:pt x="803" y="510"/>
                    <a:pt x="803" y="484"/>
                    <a:pt x="786" y="468"/>
                  </a:cubicBezTo>
                  <a:close/>
                  <a:moveTo>
                    <a:pt x="786" y="468"/>
                  </a:moveTo>
                  <a:lnTo>
                    <a:pt x="786" y="46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82843" tIns="91422" rIns="182843" bIns="91422" anchor="ctr"/>
            <a:lstStyle/>
            <a:p>
              <a:pPr>
                <a:defRPr/>
              </a:pPr>
              <a:endParaRPr lang="en-US" sz="2400" dirty="0">
                <a:ea typeface="SimSun" charset="0"/>
              </a:endParaRPr>
            </a:p>
          </p:txBody>
        </p:sp>
        <p:sp>
          <p:nvSpPr>
            <p:cNvPr id="8" name="Freeform 7"/>
            <p:cNvSpPr>
              <a:spLocks noChangeAspect="1" noChangeArrowheads="1"/>
            </p:cNvSpPr>
            <p:nvPr/>
          </p:nvSpPr>
          <p:spPr bwMode="auto">
            <a:xfrm rot="20652569">
              <a:off x="8771059" y="2957651"/>
              <a:ext cx="285455" cy="341647"/>
            </a:xfrm>
            <a:custGeom>
              <a:avLst/>
              <a:gdLst>
                <a:gd name="connsiteX0" fmla="*/ 206367 w 449768"/>
                <a:gd name="connsiteY0" fmla="*/ 423375 h 538305"/>
                <a:gd name="connsiteX1" fmla="*/ 208536 w 449768"/>
                <a:gd name="connsiteY1" fmla="*/ 434347 h 538305"/>
                <a:gd name="connsiteX2" fmla="*/ 136133 w 449768"/>
                <a:gd name="connsiteY2" fmla="*/ 527584 h 538305"/>
                <a:gd name="connsiteX3" fmla="*/ 120760 w 449768"/>
                <a:gd name="connsiteY3" fmla="*/ 517169 h 538305"/>
                <a:gd name="connsiteX4" fmla="*/ 192667 w 449768"/>
                <a:gd name="connsiteY4" fmla="*/ 423933 h 538305"/>
                <a:gd name="connsiteX5" fmla="*/ 206367 w 449768"/>
                <a:gd name="connsiteY5" fmla="*/ 423375 h 538305"/>
                <a:gd name="connsiteX6" fmla="*/ 158371 w 449768"/>
                <a:gd name="connsiteY6" fmla="*/ 386315 h 538305"/>
                <a:gd name="connsiteX7" fmla="*/ 160292 w 449768"/>
                <a:gd name="connsiteY7" fmla="*/ 397002 h 538305"/>
                <a:gd name="connsiteX8" fmla="*/ 51725 w 449768"/>
                <a:gd name="connsiteY8" fmla="*/ 536376 h 538305"/>
                <a:gd name="connsiteX9" fmla="*/ 41315 w 449768"/>
                <a:gd name="connsiteY9" fmla="*/ 525997 h 538305"/>
                <a:gd name="connsiteX10" fmla="*/ 144924 w 449768"/>
                <a:gd name="connsiteY10" fmla="*/ 387118 h 538305"/>
                <a:gd name="connsiteX11" fmla="*/ 158371 w 449768"/>
                <a:gd name="connsiteY11" fmla="*/ 386315 h 538305"/>
                <a:gd name="connsiteX12" fmla="*/ 112005 w 449768"/>
                <a:gd name="connsiteY12" fmla="*/ 349971 h 538305"/>
                <a:gd name="connsiteX13" fmla="*/ 113740 w 449768"/>
                <a:gd name="connsiteY13" fmla="*/ 362927 h 538305"/>
                <a:gd name="connsiteX14" fmla="*/ 41338 w 449768"/>
                <a:gd name="connsiteY14" fmla="*/ 455221 h 538305"/>
                <a:gd name="connsiteX15" fmla="*/ 25965 w 449768"/>
                <a:gd name="connsiteY15" fmla="*/ 444857 h 538305"/>
                <a:gd name="connsiteX16" fmla="*/ 98367 w 449768"/>
                <a:gd name="connsiteY16" fmla="*/ 352562 h 538305"/>
                <a:gd name="connsiteX17" fmla="*/ 112005 w 449768"/>
                <a:gd name="connsiteY17" fmla="*/ 349971 h 538305"/>
                <a:gd name="connsiteX18" fmla="*/ 287508 w 449768"/>
                <a:gd name="connsiteY18" fmla="*/ 153269 h 538305"/>
                <a:gd name="connsiteX19" fmla="*/ 261020 w 449768"/>
                <a:gd name="connsiteY19" fmla="*/ 165441 h 538305"/>
                <a:gd name="connsiteX20" fmla="*/ 255548 w 449768"/>
                <a:gd name="connsiteY20" fmla="*/ 175874 h 538305"/>
                <a:gd name="connsiteX21" fmla="*/ 276441 w 449768"/>
                <a:gd name="connsiteY21" fmla="*/ 232511 h 538305"/>
                <a:gd name="connsiteX22" fmla="*/ 328174 w 449768"/>
                <a:gd name="connsiteY22" fmla="*/ 227543 h 538305"/>
                <a:gd name="connsiteX23" fmla="*/ 333645 w 449768"/>
                <a:gd name="connsiteY23" fmla="*/ 217110 h 538305"/>
                <a:gd name="connsiteX24" fmla="*/ 317727 w 449768"/>
                <a:gd name="connsiteY24" fmla="*/ 160472 h 538305"/>
                <a:gd name="connsiteX25" fmla="*/ 287508 w 449768"/>
                <a:gd name="connsiteY25" fmla="*/ 153269 h 538305"/>
                <a:gd name="connsiteX26" fmla="*/ 437111 w 449768"/>
                <a:gd name="connsiteY26" fmla="*/ 0 h 538305"/>
                <a:gd name="connsiteX27" fmla="*/ 442086 w 449768"/>
                <a:gd name="connsiteY27" fmla="*/ 0 h 538305"/>
                <a:gd name="connsiteX28" fmla="*/ 447557 w 449768"/>
                <a:gd name="connsiteY28" fmla="*/ 4968 h 538305"/>
                <a:gd name="connsiteX29" fmla="*/ 447557 w 449768"/>
                <a:gd name="connsiteY29" fmla="*/ 9937 h 538305"/>
                <a:gd name="connsiteX30" fmla="*/ 447557 w 449768"/>
                <a:gd name="connsiteY30" fmla="*/ 20370 h 538305"/>
                <a:gd name="connsiteX31" fmla="*/ 447557 w 449768"/>
                <a:gd name="connsiteY31" fmla="*/ 46204 h 538305"/>
                <a:gd name="connsiteX32" fmla="*/ 442086 w 449768"/>
                <a:gd name="connsiteY32" fmla="*/ 103338 h 538305"/>
                <a:gd name="connsiteX33" fmla="*/ 442086 w 449768"/>
                <a:gd name="connsiteY33" fmla="*/ 113771 h 538305"/>
                <a:gd name="connsiteX34" fmla="*/ 437111 w 449768"/>
                <a:gd name="connsiteY34" fmla="*/ 134141 h 538305"/>
                <a:gd name="connsiteX35" fmla="*/ 421194 w 449768"/>
                <a:gd name="connsiteY35" fmla="*/ 175874 h 538305"/>
                <a:gd name="connsiteX36" fmla="*/ 354040 w 449768"/>
                <a:gd name="connsiteY36" fmla="*/ 289645 h 538305"/>
                <a:gd name="connsiteX37" fmla="*/ 344091 w 449768"/>
                <a:gd name="connsiteY37" fmla="*/ 325913 h 538305"/>
                <a:gd name="connsiteX38" fmla="*/ 276441 w 449768"/>
                <a:gd name="connsiteY38" fmla="*/ 506754 h 538305"/>
                <a:gd name="connsiteX39" fmla="*/ 261020 w 449768"/>
                <a:gd name="connsiteY39" fmla="*/ 496321 h 538305"/>
                <a:gd name="connsiteX40" fmla="*/ 17278 w 449768"/>
                <a:gd name="connsiteY40" fmla="*/ 310511 h 538305"/>
                <a:gd name="connsiteX41" fmla="*/ 1858 w 449768"/>
                <a:gd name="connsiteY41" fmla="*/ 289645 h 538305"/>
                <a:gd name="connsiteX42" fmla="*/ 162528 w 449768"/>
                <a:gd name="connsiteY42" fmla="*/ 186307 h 538305"/>
                <a:gd name="connsiteX43" fmla="*/ 193369 w 449768"/>
                <a:gd name="connsiteY43" fmla="*/ 165441 h 538305"/>
                <a:gd name="connsiteX44" fmla="*/ 312753 w 449768"/>
                <a:gd name="connsiteY44" fmla="*/ 51669 h 538305"/>
                <a:gd name="connsiteX45" fmla="*/ 400799 w 449768"/>
                <a:gd name="connsiteY45" fmla="*/ 9937 h 538305"/>
                <a:gd name="connsiteX46" fmla="*/ 426665 w 449768"/>
                <a:gd name="connsiteY46" fmla="*/ 4968 h 538305"/>
                <a:gd name="connsiteX47" fmla="*/ 437111 w 449768"/>
                <a:gd name="connsiteY47" fmla="*/ 0 h 53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49768" h="538305">
                  <a:moveTo>
                    <a:pt x="206367" y="423375"/>
                  </a:moveTo>
                  <a:cubicBezTo>
                    <a:pt x="209652" y="425297"/>
                    <a:pt x="211016" y="429140"/>
                    <a:pt x="208536" y="434347"/>
                  </a:cubicBezTo>
                  <a:cubicBezTo>
                    <a:pt x="198122" y="460136"/>
                    <a:pt x="172335" y="506754"/>
                    <a:pt x="136133" y="527584"/>
                  </a:cubicBezTo>
                  <a:cubicBezTo>
                    <a:pt x="125719" y="532543"/>
                    <a:pt x="115305" y="527584"/>
                    <a:pt x="120760" y="517169"/>
                  </a:cubicBezTo>
                  <a:cubicBezTo>
                    <a:pt x="130678" y="491380"/>
                    <a:pt x="151507" y="450217"/>
                    <a:pt x="192667" y="423933"/>
                  </a:cubicBezTo>
                  <a:cubicBezTo>
                    <a:pt x="197874" y="421453"/>
                    <a:pt x="203081" y="421453"/>
                    <a:pt x="206367" y="423375"/>
                  </a:cubicBezTo>
                  <a:close/>
                  <a:moveTo>
                    <a:pt x="158371" y="386315"/>
                  </a:moveTo>
                  <a:cubicBezTo>
                    <a:pt x="161532" y="388230"/>
                    <a:pt x="162771" y="392060"/>
                    <a:pt x="160292" y="397002"/>
                  </a:cubicBezTo>
                  <a:cubicBezTo>
                    <a:pt x="144924" y="433081"/>
                    <a:pt x="113693" y="500297"/>
                    <a:pt x="51725" y="536376"/>
                  </a:cubicBezTo>
                  <a:cubicBezTo>
                    <a:pt x="41315" y="541318"/>
                    <a:pt x="36357" y="536376"/>
                    <a:pt x="41315" y="525997"/>
                  </a:cubicBezTo>
                  <a:cubicBezTo>
                    <a:pt x="51725" y="489918"/>
                    <a:pt x="82957" y="422702"/>
                    <a:pt x="144924" y="387118"/>
                  </a:cubicBezTo>
                  <a:cubicBezTo>
                    <a:pt x="150130" y="384399"/>
                    <a:pt x="155211" y="384399"/>
                    <a:pt x="158371" y="386315"/>
                  </a:cubicBezTo>
                  <a:close/>
                  <a:moveTo>
                    <a:pt x="112005" y="349971"/>
                  </a:moveTo>
                  <a:cubicBezTo>
                    <a:pt x="115228" y="352562"/>
                    <a:pt x="116468" y="357744"/>
                    <a:pt x="113740" y="362927"/>
                  </a:cubicBezTo>
                  <a:cubicBezTo>
                    <a:pt x="103326" y="388591"/>
                    <a:pt x="77539" y="429556"/>
                    <a:pt x="41338" y="455221"/>
                  </a:cubicBezTo>
                  <a:cubicBezTo>
                    <a:pt x="25965" y="460157"/>
                    <a:pt x="21006" y="455221"/>
                    <a:pt x="25965" y="444857"/>
                  </a:cubicBezTo>
                  <a:cubicBezTo>
                    <a:pt x="36379" y="419192"/>
                    <a:pt x="57207" y="378227"/>
                    <a:pt x="98367" y="352562"/>
                  </a:cubicBezTo>
                  <a:cubicBezTo>
                    <a:pt x="103574" y="347380"/>
                    <a:pt x="108781" y="347380"/>
                    <a:pt x="112005" y="349971"/>
                  </a:cubicBezTo>
                  <a:close/>
                  <a:moveTo>
                    <a:pt x="287508" y="153269"/>
                  </a:moveTo>
                  <a:cubicBezTo>
                    <a:pt x="277809" y="153890"/>
                    <a:pt x="268730" y="157740"/>
                    <a:pt x="261020" y="165441"/>
                  </a:cubicBezTo>
                  <a:cubicBezTo>
                    <a:pt x="261020" y="170409"/>
                    <a:pt x="261020" y="170409"/>
                    <a:pt x="255548" y="175874"/>
                  </a:cubicBezTo>
                  <a:cubicBezTo>
                    <a:pt x="245600" y="196243"/>
                    <a:pt x="250574" y="222575"/>
                    <a:pt x="276441" y="232511"/>
                  </a:cubicBezTo>
                  <a:cubicBezTo>
                    <a:pt x="291861" y="242944"/>
                    <a:pt x="317727" y="242944"/>
                    <a:pt x="328174" y="227543"/>
                  </a:cubicBezTo>
                  <a:cubicBezTo>
                    <a:pt x="333645" y="222575"/>
                    <a:pt x="333645" y="222575"/>
                    <a:pt x="333645" y="217110"/>
                  </a:cubicBezTo>
                  <a:cubicBezTo>
                    <a:pt x="349066" y="196243"/>
                    <a:pt x="338620" y="170409"/>
                    <a:pt x="317727" y="160472"/>
                  </a:cubicBezTo>
                  <a:cubicBezTo>
                    <a:pt x="307530" y="155256"/>
                    <a:pt x="297208" y="152648"/>
                    <a:pt x="287508" y="153269"/>
                  </a:cubicBezTo>
                  <a:close/>
                  <a:moveTo>
                    <a:pt x="437111" y="0"/>
                  </a:moveTo>
                  <a:lnTo>
                    <a:pt x="442086" y="0"/>
                  </a:lnTo>
                  <a:cubicBezTo>
                    <a:pt x="447557" y="0"/>
                    <a:pt x="452532" y="0"/>
                    <a:pt x="447557" y="4968"/>
                  </a:cubicBezTo>
                  <a:lnTo>
                    <a:pt x="447557" y="9937"/>
                  </a:lnTo>
                  <a:cubicBezTo>
                    <a:pt x="452532" y="15402"/>
                    <a:pt x="447557" y="15402"/>
                    <a:pt x="447557" y="20370"/>
                  </a:cubicBezTo>
                  <a:cubicBezTo>
                    <a:pt x="447557" y="25835"/>
                    <a:pt x="447557" y="36268"/>
                    <a:pt x="447557" y="46204"/>
                  </a:cubicBezTo>
                  <a:cubicBezTo>
                    <a:pt x="447557" y="62102"/>
                    <a:pt x="447557" y="82472"/>
                    <a:pt x="442086" y="103338"/>
                  </a:cubicBezTo>
                  <a:cubicBezTo>
                    <a:pt x="442086" y="108306"/>
                    <a:pt x="442086" y="108306"/>
                    <a:pt x="442086" y="113771"/>
                  </a:cubicBezTo>
                  <a:cubicBezTo>
                    <a:pt x="437111" y="124205"/>
                    <a:pt x="437111" y="129173"/>
                    <a:pt x="437111" y="134141"/>
                  </a:cubicBezTo>
                  <a:cubicBezTo>
                    <a:pt x="431640" y="150039"/>
                    <a:pt x="426665" y="165441"/>
                    <a:pt x="421194" y="175874"/>
                  </a:cubicBezTo>
                  <a:cubicBezTo>
                    <a:pt x="406271" y="212141"/>
                    <a:pt x="385378" y="248409"/>
                    <a:pt x="354040" y="289645"/>
                  </a:cubicBezTo>
                  <a:cubicBezTo>
                    <a:pt x="349066" y="294613"/>
                    <a:pt x="344091" y="315479"/>
                    <a:pt x="344091" y="325913"/>
                  </a:cubicBezTo>
                  <a:cubicBezTo>
                    <a:pt x="354040" y="367148"/>
                    <a:pt x="359512" y="460053"/>
                    <a:pt x="276441" y="506754"/>
                  </a:cubicBezTo>
                  <a:cubicBezTo>
                    <a:pt x="265994" y="517187"/>
                    <a:pt x="255548" y="512219"/>
                    <a:pt x="261020" y="496321"/>
                  </a:cubicBezTo>
                  <a:cubicBezTo>
                    <a:pt x="261020" y="439684"/>
                    <a:pt x="240128" y="305046"/>
                    <a:pt x="17278" y="310511"/>
                  </a:cubicBezTo>
                  <a:cubicBezTo>
                    <a:pt x="1858" y="310511"/>
                    <a:pt x="-3117" y="300078"/>
                    <a:pt x="1858" y="289645"/>
                  </a:cubicBezTo>
                  <a:cubicBezTo>
                    <a:pt x="17278" y="253377"/>
                    <a:pt x="59062" y="180842"/>
                    <a:pt x="162528" y="186307"/>
                  </a:cubicBezTo>
                  <a:cubicBezTo>
                    <a:pt x="172975" y="186307"/>
                    <a:pt x="188395" y="175874"/>
                    <a:pt x="193369" y="165441"/>
                  </a:cubicBezTo>
                  <a:cubicBezTo>
                    <a:pt x="214261" y="139606"/>
                    <a:pt x="250574" y="87937"/>
                    <a:pt x="312753" y="51669"/>
                  </a:cubicBezTo>
                  <a:cubicBezTo>
                    <a:pt x="349066" y="25835"/>
                    <a:pt x="379907" y="15402"/>
                    <a:pt x="400799" y="9937"/>
                  </a:cubicBezTo>
                  <a:cubicBezTo>
                    <a:pt x="416219" y="9937"/>
                    <a:pt x="426665" y="9937"/>
                    <a:pt x="426665" y="4968"/>
                  </a:cubicBezTo>
                  <a:cubicBezTo>
                    <a:pt x="431640" y="4968"/>
                    <a:pt x="431640" y="0"/>
                    <a:pt x="43711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pPr>
                <a:defRPr/>
              </a:pPr>
              <a:endParaRPr lang="en-US" sz="2400" dirty="0">
                <a:ea typeface="SimSun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 rot="2066295">
              <a:off x="7859850" y="2922284"/>
              <a:ext cx="4539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solidFill>
                    <a:schemeClr val="bg1"/>
                  </a:solidFill>
                  <a:latin typeface="+mj-lt"/>
                </a:rPr>
                <a:t>01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 rot="2066295">
              <a:off x="7683920" y="3487699"/>
              <a:ext cx="4539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solidFill>
                    <a:schemeClr val="bg1"/>
                  </a:solidFill>
                  <a:latin typeface="+mj-lt"/>
                </a:rPr>
                <a:t>02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 rot="2066295">
              <a:off x="7526726" y="4129721"/>
              <a:ext cx="53694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>
                  <a:solidFill>
                    <a:schemeClr val="bg1"/>
                  </a:solidFill>
                  <a:latin typeface="+mj-lt"/>
                </a:rPr>
                <a:t>03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 rot="2066295">
              <a:off x="7287018" y="4945745"/>
              <a:ext cx="5882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>
                  <a:solidFill>
                    <a:schemeClr val="bg1"/>
                  </a:solidFill>
                  <a:latin typeface="+mj-lt"/>
                </a:rPr>
                <a:t>04</a:t>
              </a: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1235714" y="3984675"/>
            <a:ext cx="8194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accent4"/>
                </a:solidFill>
                <a:ea typeface="Kozuka Gothic Pro EL" panose="020B0200000000000000" pitchFamily="34" charset="-128"/>
                <a:cs typeface="Lato Regular"/>
              </a:rPr>
              <a:t>Startup</a:t>
            </a:r>
            <a:endParaRPr lang="id-ID" sz="1600" b="1" dirty="0">
              <a:solidFill>
                <a:schemeClr val="accent4"/>
              </a:solidFill>
              <a:ea typeface="Kozuka Gothic Pro EL" panose="020B0200000000000000" pitchFamily="34" charset="-128"/>
              <a:cs typeface="Lato Regular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235714" y="4259199"/>
            <a:ext cx="2239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</a:t>
            </a:r>
            <a:r>
              <a:rPr lang="pt-BR" sz="1200">
                <a:solidFill>
                  <a:schemeClr val="tx2"/>
                </a:solidFill>
                <a:latin typeface="Lato Light"/>
                <a:cs typeface="Lato Light"/>
              </a:rPr>
              <a:t>, consetur </a:t>
            </a: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adipiscing elit.</a:t>
            </a:r>
            <a:endParaRPr lang="en-US" sz="1200" b="1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096312" y="3984675"/>
            <a:ext cx="784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accent2"/>
                </a:solidFill>
                <a:ea typeface="Kozuka Gothic Pro EL" panose="020B0200000000000000" pitchFamily="34" charset="-128"/>
                <a:cs typeface="Lato Regular"/>
              </a:rPr>
              <a:t>Rocket</a:t>
            </a:r>
            <a:endParaRPr lang="id-ID" sz="1600" b="1" dirty="0">
              <a:solidFill>
                <a:schemeClr val="accent2"/>
              </a:solidFill>
              <a:ea typeface="Kozuka Gothic Pro EL" panose="020B0200000000000000" pitchFamily="34" charset="-128"/>
              <a:cs typeface="Lato Regular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096312" y="4259199"/>
            <a:ext cx="2239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amet, consetur adipiscing elit.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235713" y="4905395"/>
            <a:ext cx="1104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accent5"/>
                </a:solidFill>
                <a:ea typeface="Kozuka Gothic Pro EL" panose="020B0200000000000000" pitchFamily="34" charset="-128"/>
                <a:cs typeface="Lato Regular"/>
              </a:rPr>
              <a:t>Cooperate</a:t>
            </a:r>
            <a:endParaRPr lang="id-ID" sz="1600" b="1" dirty="0">
              <a:solidFill>
                <a:schemeClr val="accent5"/>
              </a:solidFill>
              <a:ea typeface="Kozuka Gothic Pro EL" panose="020B0200000000000000" pitchFamily="34" charset="-128"/>
              <a:cs typeface="Lato Regular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235713" y="5179919"/>
            <a:ext cx="2239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amet, consetur adipiscing elit.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104861" y="4905395"/>
            <a:ext cx="9765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accent3"/>
                </a:solidFill>
                <a:ea typeface="Kozuka Gothic Pro EL" panose="020B0200000000000000" pitchFamily="34" charset="-128"/>
                <a:cs typeface="Lato Regular"/>
              </a:rPr>
              <a:t>Research</a:t>
            </a:r>
            <a:endParaRPr lang="id-ID" sz="1600" b="1" dirty="0">
              <a:solidFill>
                <a:schemeClr val="accent3"/>
              </a:solidFill>
              <a:ea typeface="Kozuka Gothic Pro EL" panose="020B0200000000000000" pitchFamily="34" charset="-128"/>
              <a:cs typeface="Lato Regular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104861" y="5179919"/>
            <a:ext cx="2239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amet, consetur adipiscing elit.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34" name="TextBox 33"/>
          <p:cNvSpPr txBox="1"/>
          <p:nvPr/>
        </p:nvSpPr>
        <p:spPr>
          <a:xfrm rot="19827604">
            <a:off x="9136214" y="2247042"/>
            <a:ext cx="17139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Lato Regular"/>
                <a:cs typeface="Lato Regular"/>
              </a:rPr>
              <a:t>Rocket - Option</a:t>
            </a:r>
            <a:endParaRPr lang="id-ID" sz="1600" b="1" dirty="0">
              <a:solidFill>
                <a:schemeClr val="bg1"/>
              </a:solidFill>
              <a:latin typeface="Lato Regular"/>
              <a:cs typeface="Lato Regular"/>
            </a:endParaRPr>
          </a:p>
        </p:txBody>
      </p:sp>
      <p:sp>
        <p:nvSpPr>
          <p:cNvPr id="35" name="TextBox 34"/>
          <p:cNvSpPr txBox="1"/>
          <p:nvPr/>
        </p:nvSpPr>
        <p:spPr>
          <a:xfrm rot="19827604">
            <a:off x="9180608" y="2793955"/>
            <a:ext cx="19527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Lato Regular"/>
                <a:cs typeface="Lato Regular"/>
              </a:rPr>
              <a:t>Research - Option</a:t>
            </a:r>
            <a:endParaRPr lang="id-ID" sz="1600" b="1" dirty="0">
              <a:solidFill>
                <a:schemeClr val="bg1"/>
              </a:solidFill>
              <a:latin typeface="Lato Regular"/>
              <a:cs typeface="Lato Regular"/>
            </a:endParaRPr>
          </a:p>
        </p:txBody>
      </p:sp>
      <p:sp>
        <p:nvSpPr>
          <p:cNvPr id="36" name="TextBox 35"/>
          <p:cNvSpPr txBox="1"/>
          <p:nvPr/>
        </p:nvSpPr>
        <p:spPr>
          <a:xfrm rot="19827604">
            <a:off x="9235067" y="3626580"/>
            <a:ext cx="17491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Lato Regular"/>
                <a:cs typeface="Lato Regular"/>
              </a:rPr>
              <a:t>Startup - Option</a:t>
            </a:r>
            <a:endParaRPr lang="id-ID" sz="1600" b="1" dirty="0">
              <a:solidFill>
                <a:schemeClr val="bg1"/>
              </a:solidFill>
              <a:latin typeface="Lato Regular"/>
              <a:cs typeface="Lato Regular"/>
            </a:endParaRPr>
          </a:p>
        </p:txBody>
      </p:sp>
      <p:sp>
        <p:nvSpPr>
          <p:cNvPr id="37" name="TextBox 36"/>
          <p:cNvSpPr txBox="1"/>
          <p:nvPr/>
        </p:nvSpPr>
        <p:spPr>
          <a:xfrm rot="19796266">
            <a:off x="9342307" y="4469350"/>
            <a:ext cx="20441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latin typeface="Lato Regular"/>
                <a:cs typeface="Lato Regular"/>
              </a:rPr>
              <a:t>Cooperate - Option</a:t>
            </a:r>
            <a:endParaRPr lang="id-ID" sz="1600" b="1" dirty="0">
              <a:solidFill>
                <a:schemeClr val="bg1"/>
              </a:solidFill>
              <a:latin typeface="Lato Regular"/>
              <a:cs typeface="Lato Regular"/>
            </a:endParaRPr>
          </a:p>
        </p:txBody>
      </p:sp>
      <p:sp>
        <p:nvSpPr>
          <p:cNvPr id="38" name="Freeform 21"/>
          <p:cNvSpPr>
            <a:spLocks noEditPoints="1"/>
          </p:cNvSpPr>
          <p:nvPr/>
        </p:nvSpPr>
        <p:spPr bwMode="auto">
          <a:xfrm>
            <a:off x="3655863" y="5077485"/>
            <a:ext cx="384600" cy="439293"/>
          </a:xfrm>
          <a:custGeom>
            <a:avLst/>
            <a:gdLst>
              <a:gd name="T0" fmla="*/ 432 w 504"/>
              <a:gd name="T1" fmla="*/ 541 h 577"/>
              <a:gd name="T2" fmla="*/ 407 w 504"/>
              <a:gd name="T3" fmla="*/ 541 h 577"/>
              <a:gd name="T4" fmla="*/ 504 w 504"/>
              <a:gd name="T5" fmla="*/ 361 h 577"/>
              <a:gd name="T6" fmla="*/ 341 w 504"/>
              <a:gd name="T7" fmla="*/ 152 h 577"/>
              <a:gd name="T8" fmla="*/ 382 w 504"/>
              <a:gd name="T9" fmla="*/ 75 h 577"/>
              <a:gd name="T10" fmla="*/ 374 w 504"/>
              <a:gd name="T11" fmla="*/ 50 h 577"/>
              <a:gd name="T12" fmla="*/ 277 w 504"/>
              <a:gd name="T13" fmla="*/ 3 h 577"/>
              <a:gd name="T14" fmla="*/ 263 w 504"/>
              <a:gd name="T15" fmla="*/ 2 h 577"/>
              <a:gd name="T16" fmla="*/ 252 w 504"/>
              <a:gd name="T17" fmla="*/ 12 h 577"/>
              <a:gd name="T18" fmla="*/ 137 w 504"/>
              <a:gd name="T19" fmla="*/ 230 h 577"/>
              <a:gd name="T20" fmla="*/ 153 w 504"/>
              <a:gd name="T21" fmla="*/ 280 h 577"/>
              <a:gd name="T22" fmla="*/ 137 w 504"/>
              <a:gd name="T23" fmla="*/ 313 h 577"/>
              <a:gd name="T24" fmla="*/ 202 w 504"/>
              <a:gd name="T25" fmla="*/ 344 h 577"/>
              <a:gd name="T26" fmla="*/ 217 w 504"/>
              <a:gd name="T27" fmla="*/ 312 h 577"/>
              <a:gd name="T28" fmla="*/ 217 w 504"/>
              <a:gd name="T29" fmla="*/ 312 h 577"/>
              <a:gd name="T30" fmla="*/ 267 w 504"/>
              <a:gd name="T31" fmla="*/ 293 h 577"/>
              <a:gd name="T32" fmla="*/ 306 w 504"/>
              <a:gd name="T33" fmla="*/ 219 h 577"/>
              <a:gd name="T34" fmla="*/ 432 w 504"/>
              <a:gd name="T35" fmla="*/ 361 h 577"/>
              <a:gd name="T36" fmla="*/ 288 w 504"/>
              <a:gd name="T37" fmla="*/ 505 h 577"/>
              <a:gd name="T38" fmla="*/ 180 w 504"/>
              <a:gd name="T39" fmla="*/ 469 h 577"/>
              <a:gd name="T40" fmla="*/ 180 w 504"/>
              <a:gd name="T41" fmla="*/ 451 h 577"/>
              <a:gd name="T42" fmla="*/ 198 w 504"/>
              <a:gd name="T43" fmla="*/ 433 h 577"/>
              <a:gd name="T44" fmla="*/ 288 w 504"/>
              <a:gd name="T45" fmla="*/ 433 h 577"/>
              <a:gd name="T46" fmla="*/ 288 w 504"/>
              <a:gd name="T47" fmla="*/ 397 h 577"/>
              <a:gd name="T48" fmla="*/ 149 w 504"/>
              <a:gd name="T49" fmla="*/ 397 h 577"/>
              <a:gd name="T50" fmla="*/ 75 w 504"/>
              <a:gd name="T51" fmla="*/ 397 h 577"/>
              <a:gd name="T52" fmla="*/ 0 w 504"/>
              <a:gd name="T53" fmla="*/ 397 h 577"/>
              <a:gd name="T54" fmla="*/ 0 w 504"/>
              <a:gd name="T55" fmla="*/ 433 h 577"/>
              <a:gd name="T56" fmla="*/ 85 w 504"/>
              <a:gd name="T57" fmla="*/ 433 h 577"/>
              <a:gd name="T58" fmla="*/ 90 w 504"/>
              <a:gd name="T59" fmla="*/ 433 h 577"/>
              <a:gd name="T60" fmla="*/ 108 w 504"/>
              <a:gd name="T61" fmla="*/ 451 h 577"/>
              <a:gd name="T62" fmla="*/ 108 w 504"/>
              <a:gd name="T63" fmla="*/ 469 h 577"/>
              <a:gd name="T64" fmla="*/ 108 w 504"/>
              <a:gd name="T65" fmla="*/ 541 h 577"/>
              <a:gd name="T66" fmla="*/ 36 w 504"/>
              <a:gd name="T67" fmla="*/ 577 h 577"/>
              <a:gd name="T68" fmla="*/ 504 w 504"/>
              <a:gd name="T69" fmla="*/ 577 h 577"/>
              <a:gd name="T70" fmla="*/ 432 w 504"/>
              <a:gd name="T71" fmla="*/ 541 h 577"/>
              <a:gd name="T72" fmla="*/ 306 w 504"/>
              <a:gd name="T73" fmla="*/ 49 h 577"/>
              <a:gd name="T74" fmla="*/ 294 w 504"/>
              <a:gd name="T75" fmla="*/ 61 h 577"/>
              <a:gd name="T76" fmla="*/ 212 w 504"/>
              <a:gd name="T77" fmla="*/ 217 h 577"/>
              <a:gd name="T78" fmla="*/ 180 w 504"/>
              <a:gd name="T79" fmla="*/ 202 h 577"/>
              <a:gd name="T80" fmla="*/ 182 w 504"/>
              <a:gd name="T81" fmla="*/ 195 h 577"/>
              <a:gd name="T82" fmla="*/ 261 w 504"/>
              <a:gd name="T83" fmla="*/ 48 h 577"/>
              <a:gd name="T84" fmla="*/ 272 w 504"/>
              <a:gd name="T85" fmla="*/ 38 h 577"/>
              <a:gd name="T86" fmla="*/ 286 w 504"/>
              <a:gd name="T87" fmla="*/ 39 h 577"/>
              <a:gd name="T88" fmla="*/ 306 w 504"/>
              <a:gd name="T89" fmla="*/ 49 h 577"/>
              <a:gd name="T90" fmla="*/ 306 w 504"/>
              <a:gd name="T91" fmla="*/ 49 h 5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504" h="577">
                <a:moveTo>
                  <a:pt x="432" y="541"/>
                </a:moveTo>
                <a:cubicBezTo>
                  <a:pt x="407" y="541"/>
                  <a:pt x="407" y="541"/>
                  <a:pt x="407" y="541"/>
                </a:cubicBezTo>
                <a:cubicBezTo>
                  <a:pt x="466" y="502"/>
                  <a:pt x="504" y="436"/>
                  <a:pt x="504" y="361"/>
                </a:cubicBezTo>
                <a:cubicBezTo>
                  <a:pt x="504" y="260"/>
                  <a:pt x="435" y="175"/>
                  <a:pt x="341" y="152"/>
                </a:cubicBezTo>
                <a:cubicBezTo>
                  <a:pt x="382" y="75"/>
                  <a:pt x="382" y="75"/>
                  <a:pt x="382" y="75"/>
                </a:cubicBezTo>
                <a:cubicBezTo>
                  <a:pt x="386" y="65"/>
                  <a:pt x="383" y="54"/>
                  <a:pt x="374" y="50"/>
                </a:cubicBezTo>
                <a:cubicBezTo>
                  <a:pt x="277" y="3"/>
                  <a:pt x="277" y="3"/>
                  <a:pt x="277" y="3"/>
                </a:cubicBezTo>
                <a:cubicBezTo>
                  <a:pt x="272" y="1"/>
                  <a:pt x="267" y="0"/>
                  <a:pt x="263" y="2"/>
                </a:cubicBezTo>
                <a:cubicBezTo>
                  <a:pt x="258" y="4"/>
                  <a:pt x="254" y="7"/>
                  <a:pt x="252" y="12"/>
                </a:cubicBezTo>
                <a:cubicBezTo>
                  <a:pt x="137" y="230"/>
                  <a:pt x="137" y="230"/>
                  <a:pt x="137" y="230"/>
                </a:cubicBezTo>
                <a:cubicBezTo>
                  <a:pt x="128" y="249"/>
                  <a:pt x="135" y="272"/>
                  <a:pt x="153" y="280"/>
                </a:cubicBezTo>
                <a:cubicBezTo>
                  <a:pt x="137" y="313"/>
                  <a:pt x="137" y="313"/>
                  <a:pt x="137" y="313"/>
                </a:cubicBezTo>
                <a:cubicBezTo>
                  <a:pt x="202" y="344"/>
                  <a:pt x="202" y="344"/>
                  <a:pt x="202" y="344"/>
                </a:cubicBezTo>
                <a:cubicBezTo>
                  <a:pt x="217" y="312"/>
                  <a:pt x="217" y="312"/>
                  <a:pt x="217" y="312"/>
                </a:cubicBezTo>
                <a:cubicBezTo>
                  <a:pt x="217" y="312"/>
                  <a:pt x="217" y="312"/>
                  <a:pt x="217" y="312"/>
                </a:cubicBezTo>
                <a:cubicBezTo>
                  <a:pt x="235" y="320"/>
                  <a:pt x="257" y="312"/>
                  <a:pt x="267" y="293"/>
                </a:cubicBezTo>
                <a:cubicBezTo>
                  <a:pt x="306" y="219"/>
                  <a:pt x="306" y="219"/>
                  <a:pt x="306" y="219"/>
                </a:cubicBezTo>
                <a:cubicBezTo>
                  <a:pt x="377" y="228"/>
                  <a:pt x="432" y="288"/>
                  <a:pt x="432" y="361"/>
                </a:cubicBezTo>
                <a:cubicBezTo>
                  <a:pt x="432" y="440"/>
                  <a:pt x="367" y="505"/>
                  <a:pt x="288" y="505"/>
                </a:cubicBezTo>
                <a:cubicBezTo>
                  <a:pt x="252" y="505"/>
                  <a:pt x="205" y="491"/>
                  <a:pt x="180" y="469"/>
                </a:cubicBezTo>
                <a:cubicBezTo>
                  <a:pt x="180" y="451"/>
                  <a:pt x="180" y="451"/>
                  <a:pt x="180" y="451"/>
                </a:cubicBezTo>
                <a:cubicBezTo>
                  <a:pt x="180" y="441"/>
                  <a:pt x="188" y="433"/>
                  <a:pt x="198" y="433"/>
                </a:cubicBezTo>
                <a:cubicBezTo>
                  <a:pt x="288" y="433"/>
                  <a:pt x="288" y="433"/>
                  <a:pt x="288" y="433"/>
                </a:cubicBezTo>
                <a:cubicBezTo>
                  <a:pt x="288" y="397"/>
                  <a:pt x="288" y="397"/>
                  <a:pt x="288" y="397"/>
                </a:cubicBezTo>
                <a:cubicBezTo>
                  <a:pt x="149" y="397"/>
                  <a:pt x="149" y="397"/>
                  <a:pt x="149" y="397"/>
                </a:cubicBezTo>
                <a:cubicBezTo>
                  <a:pt x="75" y="397"/>
                  <a:pt x="75" y="397"/>
                  <a:pt x="75" y="397"/>
                </a:cubicBezTo>
                <a:cubicBezTo>
                  <a:pt x="0" y="397"/>
                  <a:pt x="0" y="397"/>
                  <a:pt x="0" y="397"/>
                </a:cubicBezTo>
                <a:cubicBezTo>
                  <a:pt x="0" y="433"/>
                  <a:pt x="0" y="433"/>
                  <a:pt x="0" y="433"/>
                </a:cubicBezTo>
                <a:cubicBezTo>
                  <a:pt x="85" y="433"/>
                  <a:pt x="85" y="433"/>
                  <a:pt x="85" y="433"/>
                </a:cubicBezTo>
                <a:cubicBezTo>
                  <a:pt x="90" y="433"/>
                  <a:pt x="90" y="433"/>
                  <a:pt x="90" y="433"/>
                </a:cubicBezTo>
                <a:cubicBezTo>
                  <a:pt x="100" y="433"/>
                  <a:pt x="108" y="441"/>
                  <a:pt x="108" y="451"/>
                </a:cubicBezTo>
                <a:cubicBezTo>
                  <a:pt x="108" y="469"/>
                  <a:pt x="108" y="469"/>
                  <a:pt x="108" y="469"/>
                </a:cubicBezTo>
                <a:cubicBezTo>
                  <a:pt x="108" y="541"/>
                  <a:pt x="108" y="541"/>
                  <a:pt x="108" y="541"/>
                </a:cubicBezTo>
                <a:cubicBezTo>
                  <a:pt x="68" y="541"/>
                  <a:pt x="36" y="537"/>
                  <a:pt x="36" y="577"/>
                </a:cubicBezTo>
                <a:cubicBezTo>
                  <a:pt x="504" y="577"/>
                  <a:pt x="504" y="577"/>
                  <a:pt x="504" y="577"/>
                </a:cubicBezTo>
                <a:cubicBezTo>
                  <a:pt x="504" y="537"/>
                  <a:pt x="472" y="541"/>
                  <a:pt x="432" y="541"/>
                </a:cubicBezTo>
                <a:close/>
                <a:moveTo>
                  <a:pt x="306" y="49"/>
                </a:moveTo>
                <a:cubicBezTo>
                  <a:pt x="301" y="51"/>
                  <a:pt x="297" y="55"/>
                  <a:pt x="294" y="61"/>
                </a:cubicBezTo>
                <a:cubicBezTo>
                  <a:pt x="212" y="217"/>
                  <a:pt x="212" y="217"/>
                  <a:pt x="212" y="217"/>
                </a:cubicBezTo>
                <a:cubicBezTo>
                  <a:pt x="180" y="202"/>
                  <a:pt x="180" y="202"/>
                  <a:pt x="180" y="202"/>
                </a:cubicBezTo>
                <a:cubicBezTo>
                  <a:pt x="181" y="199"/>
                  <a:pt x="181" y="197"/>
                  <a:pt x="182" y="195"/>
                </a:cubicBezTo>
                <a:cubicBezTo>
                  <a:pt x="261" y="48"/>
                  <a:pt x="261" y="48"/>
                  <a:pt x="261" y="48"/>
                </a:cubicBezTo>
                <a:cubicBezTo>
                  <a:pt x="263" y="43"/>
                  <a:pt x="267" y="40"/>
                  <a:pt x="272" y="38"/>
                </a:cubicBezTo>
                <a:cubicBezTo>
                  <a:pt x="276" y="36"/>
                  <a:pt x="281" y="37"/>
                  <a:pt x="286" y="39"/>
                </a:cubicBezTo>
                <a:cubicBezTo>
                  <a:pt x="306" y="49"/>
                  <a:pt x="306" y="49"/>
                  <a:pt x="306" y="49"/>
                </a:cubicBezTo>
                <a:cubicBezTo>
                  <a:pt x="306" y="49"/>
                  <a:pt x="306" y="49"/>
                  <a:pt x="306" y="4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9" name="Freeform 102"/>
          <p:cNvSpPr>
            <a:spLocks noEditPoints="1"/>
          </p:cNvSpPr>
          <p:nvPr/>
        </p:nvSpPr>
        <p:spPr bwMode="auto">
          <a:xfrm>
            <a:off x="771937" y="4113206"/>
            <a:ext cx="375268" cy="375268"/>
          </a:xfrm>
          <a:custGeom>
            <a:avLst/>
            <a:gdLst>
              <a:gd name="T0" fmla="*/ 32 w 64"/>
              <a:gd name="T1" fmla="*/ 0 h 64"/>
              <a:gd name="T2" fmla="*/ 0 w 64"/>
              <a:gd name="T3" fmla="*/ 32 h 64"/>
              <a:gd name="T4" fmla="*/ 32 w 64"/>
              <a:gd name="T5" fmla="*/ 64 h 64"/>
              <a:gd name="T6" fmla="*/ 64 w 64"/>
              <a:gd name="T7" fmla="*/ 32 h 64"/>
              <a:gd name="T8" fmla="*/ 32 w 64"/>
              <a:gd name="T9" fmla="*/ 0 h 64"/>
              <a:gd name="T10" fmla="*/ 28 w 64"/>
              <a:gd name="T11" fmla="*/ 8 h 64"/>
              <a:gd name="T12" fmla="*/ 36 w 64"/>
              <a:gd name="T13" fmla="*/ 8 h 64"/>
              <a:gd name="T14" fmla="*/ 36 w 64"/>
              <a:gd name="T15" fmla="*/ 28 h 64"/>
              <a:gd name="T16" fmla="*/ 28 w 64"/>
              <a:gd name="T17" fmla="*/ 28 h 64"/>
              <a:gd name="T18" fmla="*/ 28 w 64"/>
              <a:gd name="T19" fmla="*/ 8 h 64"/>
              <a:gd name="T20" fmla="*/ 32 w 64"/>
              <a:gd name="T21" fmla="*/ 53 h 64"/>
              <a:gd name="T22" fmla="*/ 11 w 64"/>
              <a:gd name="T23" fmla="*/ 32 h 64"/>
              <a:gd name="T24" fmla="*/ 24 w 64"/>
              <a:gd name="T25" fmla="*/ 13 h 64"/>
              <a:gd name="T26" fmla="*/ 24 w 64"/>
              <a:gd name="T27" fmla="*/ 12 h 64"/>
              <a:gd name="T28" fmla="*/ 24 w 64"/>
              <a:gd name="T29" fmla="*/ 20 h 64"/>
              <a:gd name="T30" fmla="*/ 17 w 64"/>
              <a:gd name="T31" fmla="*/ 32 h 64"/>
              <a:gd name="T32" fmla="*/ 32 w 64"/>
              <a:gd name="T33" fmla="*/ 47 h 64"/>
              <a:gd name="T34" fmla="*/ 47 w 64"/>
              <a:gd name="T35" fmla="*/ 32 h 64"/>
              <a:gd name="T36" fmla="*/ 40 w 64"/>
              <a:gd name="T37" fmla="*/ 20 h 64"/>
              <a:gd name="T38" fmla="*/ 40 w 64"/>
              <a:gd name="T39" fmla="*/ 12 h 64"/>
              <a:gd name="T40" fmla="*/ 40 w 64"/>
              <a:gd name="T41" fmla="*/ 13 h 64"/>
              <a:gd name="T42" fmla="*/ 53 w 64"/>
              <a:gd name="T43" fmla="*/ 32 h 64"/>
              <a:gd name="T44" fmla="*/ 32 w 64"/>
              <a:gd name="T45" fmla="*/ 53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64" h="64">
                <a:moveTo>
                  <a:pt x="32" y="0"/>
                </a:moveTo>
                <a:cubicBezTo>
                  <a:pt x="14" y="0"/>
                  <a:pt x="0" y="14"/>
                  <a:pt x="0" y="32"/>
                </a:cubicBezTo>
                <a:cubicBezTo>
                  <a:pt x="0" y="50"/>
                  <a:pt x="14" y="64"/>
                  <a:pt x="32" y="64"/>
                </a:cubicBezTo>
                <a:cubicBezTo>
                  <a:pt x="50" y="64"/>
                  <a:pt x="64" y="50"/>
                  <a:pt x="64" y="32"/>
                </a:cubicBezTo>
                <a:cubicBezTo>
                  <a:pt x="64" y="14"/>
                  <a:pt x="50" y="0"/>
                  <a:pt x="32" y="0"/>
                </a:cubicBezTo>
                <a:close/>
                <a:moveTo>
                  <a:pt x="28" y="8"/>
                </a:moveTo>
                <a:cubicBezTo>
                  <a:pt x="36" y="8"/>
                  <a:pt x="36" y="8"/>
                  <a:pt x="36" y="8"/>
                </a:cubicBezTo>
                <a:cubicBezTo>
                  <a:pt x="36" y="28"/>
                  <a:pt x="36" y="28"/>
                  <a:pt x="36" y="28"/>
                </a:cubicBezTo>
                <a:cubicBezTo>
                  <a:pt x="28" y="28"/>
                  <a:pt x="28" y="28"/>
                  <a:pt x="28" y="28"/>
                </a:cubicBezTo>
                <a:lnTo>
                  <a:pt x="28" y="8"/>
                </a:lnTo>
                <a:close/>
                <a:moveTo>
                  <a:pt x="32" y="53"/>
                </a:moveTo>
                <a:cubicBezTo>
                  <a:pt x="20" y="53"/>
                  <a:pt x="11" y="44"/>
                  <a:pt x="11" y="32"/>
                </a:cubicBezTo>
                <a:cubicBezTo>
                  <a:pt x="11" y="24"/>
                  <a:pt x="16" y="16"/>
                  <a:pt x="24" y="13"/>
                </a:cubicBezTo>
                <a:cubicBezTo>
                  <a:pt x="24" y="12"/>
                  <a:pt x="24" y="12"/>
                  <a:pt x="24" y="12"/>
                </a:cubicBezTo>
                <a:cubicBezTo>
                  <a:pt x="24" y="20"/>
                  <a:pt x="24" y="20"/>
                  <a:pt x="24" y="20"/>
                </a:cubicBezTo>
                <a:cubicBezTo>
                  <a:pt x="20" y="22"/>
                  <a:pt x="17" y="27"/>
                  <a:pt x="17" y="32"/>
                </a:cubicBezTo>
                <a:cubicBezTo>
                  <a:pt x="17" y="40"/>
                  <a:pt x="24" y="47"/>
                  <a:pt x="32" y="47"/>
                </a:cubicBezTo>
                <a:cubicBezTo>
                  <a:pt x="40" y="47"/>
                  <a:pt x="47" y="40"/>
                  <a:pt x="47" y="32"/>
                </a:cubicBezTo>
                <a:cubicBezTo>
                  <a:pt x="47" y="27"/>
                  <a:pt x="44" y="22"/>
                  <a:pt x="40" y="20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3"/>
                  <a:pt x="40" y="13"/>
                  <a:pt x="40" y="13"/>
                </a:cubicBezTo>
                <a:cubicBezTo>
                  <a:pt x="48" y="16"/>
                  <a:pt x="53" y="24"/>
                  <a:pt x="53" y="32"/>
                </a:cubicBezTo>
                <a:cubicBezTo>
                  <a:pt x="53" y="44"/>
                  <a:pt x="44" y="53"/>
                  <a:pt x="32" y="5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0" name="Freeform 290"/>
          <p:cNvSpPr>
            <a:spLocks noChangeAspect="1" noChangeArrowheads="1"/>
          </p:cNvSpPr>
          <p:nvPr/>
        </p:nvSpPr>
        <p:spPr bwMode="auto">
          <a:xfrm>
            <a:off x="701796" y="5074447"/>
            <a:ext cx="515551" cy="399313"/>
          </a:xfrm>
          <a:custGeom>
            <a:avLst/>
            <a:gdLst>
              <a:gd name="T0" fmla="*/ 995 w 996"/>
              <a:gd name="T1" fmla="*/ 409 h 770"/>
              <a:gd name="T2" fmla="*/ 836 w 996"/>
              <a:gd name="T3" fmla="*/ 409 h 770"/>
              <a:gd name="T4" fmla="*/ 543 w 996"/>
              <a:gd name="T5" fmla="*/ 192 h 770"/>
              <a:gd name="T6" fmla="*/ 384 w 996"/>
              <a:gd name="T7" fmla="*/ 275 h 770"/>
              <a:gd name="T8" fmla="*/ 360 w 996"/>
              <a:gd name="T9" fmla="*/ 158 h 770"/>
              <a:gd name="T10" fmla="*/ 702 w 996"/>
              <a:gd name="T11" fmla="*/ 33 h 770"/>
              <a:gd name="T12" fmla="*/ 836 w 996"/>
              <a:gd name="T13" fmla="*/ 133 h 770"/>
              <a:gd name="T14" fmla="*/ 334 w 996"/>
              <a:gd name="T15" fmla="*/ 626 h 770"/>
              <a:gd name="T16" fmla="*/ 276 w 996"/>
              <a:gd name="T17" fmla="*/ 551 h 770"/>
              <a:gd name="T18" fmla="*/ 209 w 996"/>
              <a:gd name="T19" fmla="*/ 484 h 770"/>
              <a:gd name="T20" fmla="*/ 109 w 996"/>
              <a:gd name="T21" fmla="*/ 434 h 770"/>
              <a:gd name="T22" fmla="*/ 159 w 996"/>
              <a:gd name="T23" fmla="*/ 535 h 770"/>
              <a:gd name="T24" fmla="*/ 226 w 996"/>
              <a:gd name="T25" fmla="*/ 602 h 770"/>
              <a:gd name="T26" fmla="*/ 293 w 996"/>
              <a:gd name="T27" fmla="*/ 668 h 770"/>
              <a:gd name="T28" fmla="*/ 393 w 996"/>
              <a:gd name="T29" fmla="*/ 727 h 770"/>
              <a:gd name="T30" fmla="*/ 334 w 996"/>
              <a:gd name="T31" fmla="*/ 626 h 770"/>
              <a:gd name="T32" fmla="*/ 594 w 996"/>
              <a:gd name="T33" fmla="*/ 267 h 770"/>
              <a:gd name="T34" fmla="*/ 443 w 996"/>
              <a:gd name="T35" fmla="*/ 301 h 770"/>
              <a:gd name="T36" fmla="*/ 284 w 996"/>
              <a:gd name="T37" fmla="*/ 217 h 770"/>
              <a:gd name="T38" fmla="*/ 460 w 996"/>
              <a:gd name="T39" fmla="*/ 50 h 770"/>
              <a:gd name="T40" fmla="*/ 184 w 996"/>
              <a:gd name="T41" fmla="*/ 100 h 770"/>
              <a:gd name="T42" fmla="*/ 0 w 996"/>
              <a:gd name="T43" fmla="*/ 66 h 770"/>
              <a:gd name="T44" fmla="*/ 50 w 996"/>
              <a:gd name="T45" fmla="*/ 443 h 770"/>
              <a:gd name="T46" fmla="*/ 234 w 996"/>
              <a:gd name="T47" fmla="*/ 392 h 770"/>
              <a:gd name="T48" fmla="*/ 293 w 996"/>
              <a:gd name="T49" fmla="*/ 468 h 770"/>
              <a:gd name="T50" fmla="*/ 360 w 996"/>
              <a:gd name="T51" fmla="*/ 535 h 770"/>
              <a:gd name="T52" fmla="*/ 426 w 996"/>
              <a:gd name="T53" fmla="*/ 610 h 770"/>
              <a:gd name="T54" fmla="*/ 477 w 996"/>
              <a:gd name="T55" fmla="*/ 727 h 770"/>
              <a:gd name="T56" fmla="*/ 543 w 996"/>
              <a:gd name="T57" fmla="*/ 660 h 770"/>
              <a:gd name="T58" fmla="*/ 485 w 996"/>
              <a:gd name="T59" fmla="*/ 585 h 770"/>
              <a:gd name="T60" fmla="*/ 569 w 996"/>
              <a:gd name="T61" fmla="*/ 668 h 770"/>
              <a:gd name="T62" fmla="*/ 627 w 996"/>
              <a:gd name="T63" fmla="*/ 602 h 770"/>
              <a:gd name="T64" fmla="*/ 652 w 996"/>
              <a:gd name="T65" fmla="*/ 610 h 770"/>
              <a:gd name="T66" fmla="*/ 719 w 996"/>
              <a:gd name="T67" fmla="*/ 543 h 770"/>
              <a:gd name="T68" fmla="*/ 727 w 996"/>
              <a:gd name="T69" fmla="*/ 526 h 770"/>
              <a:gd name="T70" fmla="*/ 786 w 996"/>
              <a:gd name="T71" fmla="*/ 535 h 770"/>
              <a:gd name="T72" fmla="*/ 786 w 996"/>
              <a:gd name="T73" fmla="*/ 468 h 7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96" h="770">
                <a:moveTo>
                  <a:pt x="995" y="100"/>
                </a:moveTo>
                <a:cubicBezTo>
                  <a:pt x="995" y="409"/>
                  <a:pt x="995" y="409"/>
                  <a:pt x="995" y="409"/>
                </a:cubicBezTo>
                <a:cubicBezTo>
                  <a:pt x="995" y="409"/>
                  <a:pt x="928" y="426"/>
                  <a:pt x="920" y="426"/>
                </a:cubicBezTo>
                <a:cubicBezTo>
                  <a:pt x="903" y="426"/>
                  <a:pt x="861" y="443"/>
                  <a:pt x="836" y="409"/>
                </a:cubicBezTo>
                <a:cubicBezTo>
                  <a:pt x="786" y="367"/>
                  <a:pt x="619" y="192"/>
                  <a:pt x="619" y="192"/>
                </a:cubicBezTo>
                <a:cubicBezTo>
                  <a:pt x="619" y="192"/>
                  <a:pt x="594" y="167"/>
                  <a:pt x="543" y="192"/>
                </a:cubicBezTo>
                <a:cubicBezTo>
                  <a:pt x="502" y="217"/>
                  <a:pt x="443" y="250"/>
                  <a:pt x="418" y="259"/>
                </a:cubicBezTo>
                <a:cubicBezTo>
                  <a:pt x="410" y="267"/>
                  <a:pt x="393" y="275"/>
                  <a:pt x="384" y="275"/>
                </a:cubicBezTo>
                <a:cubicBezTo>
                  <a:pt x="351" y="275"/>
                  <a:pt x="326" y="242"/>
                  <a:pt x="326" y="209"/>
                </a:cubicBezTo>
                <a:cubicBezTo>
                  <a:pt x="326" y="183"/>
                  <a:pt x="343" y="167"/>
                  <a:pt x="360" y="158"/>
                </a:cubicBezTo>
                <a:cubicBezTo>
                  <a:pt x="426" y="116"/>
                  <a:pt x="552" y="50"/>
                  <a:pt x="602" y="16"/>
                </a:cubicBezTo>
                <a:cubicBezTo>
                  <a:pt x="635" y="0"/>
                  <a:pt x="652" y="0"/>
                  <a:pt x="702" y="33"/>
                </a:cubicBezTo>
                <a:cubicBezTo>
                  <a:pt x="752" y="83"/>
                  <a:pt x="803" y="125"/>
                  <a:pt x="803" y="125"/>
                </a:cubicBezTo>
                <a:cubicBezTo>
                  <a:pt x="803" y="125"/>
                  <a:pt x="819" y="133"/>
                  <a:pt x="836" y="133"/>
                </a:cubicBezTo>
                <a:cubicBezTo>
                  <a:pt x="878" y="125"/>
                  <a:pt x="995" y="100"/>
                  <a:pt x="995" y="100"/>
                </a:cubicBezTo>
                <a:close/>
                <a:moveTo>
                  <a:pt x="334" y="626"/>
                </a:moveTo>
                <a:cubicBezTo>
                  <a:pt x="343" y="610"/>
                  <a:pt x="343" y="585"/>
                  <a:pt x="326" y="568"/>
                </a:cubicBezTo>
                <a:cubicBezTo>
                  <a:pt x="309" y="551"/>
                  <a:pt x="293" y="551"/>
                  <a:pt x="276" y="551"/>
                </a:cubicBezTo>
                <a:cubicBezTo>
                  <a:pt x="276" y="535"/>
                  <a:pt x="276" y="510"/>
                  <a:pt x="259" y="501"/>
                </a:cubicBezTo>
                <a:cubicBezTo>
                  <a:pt x="251" y="484"/>
                  <a:pt x="226" y="476"/>
                  <a:pt x="209" y="484"/>
                </a:cubicBezTo>
                <a:cubicBezTo>
                  <a:pt x="217" y="468"/>
                  <a:pt x="209" y="443"/>
                  <a:pt x="201" y="426"/>
                </a:cubicBezTo>
                <a:cubicBezTo>
                  <a:pt x="176" y="401"/>
                  <a:pt x="134" y="409"/>
                  <a:pt x="109" y="434"/>
                </a:cubicBezTo>
                <a:cubicBezTo>
                  <a:pt x="92" y="451"/>
                  <a:pt x="75" y="501"/>
                  <a:pt x="92" y="526"/>
                </a:cubicBezTo>
                <a:cubicBezTo>
                  <a:pt x="117" y="551"/>
                  <a:pt x="142" y="535"/>
                  <a:pt x="159" y="535"/>
                </a:cubicBezTo>
                <a:cubicBezTo>
                  <a:pt x="159" y="551"/>
                  <a:pt x="142" y="568"/>
                  <a:pt x="159" y="593"/>
                </a:cubicBezTo>
                <a:cubicBezTo>
                  <a:pt x="176" y="618"/>
                  <a:pt x="209" y="602"/>
                  <a:pt x="226" y="602"/>
                </a:cubicBezTo>
                <a:cubicBezTo>
                  <a:pt x="217" y="618"/>
                  <a:pt x="201" y="643"/>
                  <a:pt x="226" y="668"/>
                </a:cubicBezTo>
                <a:cubicBezTo>
                  <a:pt x="242" y="685"/>
                  <a:pt x="276" y="677"/>
                  <a:pt x="293" y="668"/>
                </a:cubicBezTo>
                <a:cubicBezTo>
                  <a:pt x="284" y="693"/>
                  <a:pt x="268" y="710"/>
                  <a:pt x="293" y="744"/>
                </a:cubicBezTo>
                <a:cubicBezTo>
                  <a:pt x="318" y="769"/>
                  <a:pt x="368" y="752"/>
                  <a:pt x="393" y="727"/>
                </a:cubicBezTo>
                <a:cubicBezTo>
                  <a:pt x="418" y="702"/>
                  <a:pt x="418" y="668"/>
                  <a:pt x="393" y="643"/>
                </a:cubicBezTo>
                <a:cubicBezTo>
                  <a:pt x="376" y="626"/>
                  <a:pt x="360" y="626"/>
                  <a:pt x="334" y="626"/>
                </a:cubicBezTo>
                <a:close/>
                <a:moveTo>
                  <a:pt x="786" y="468"/>
                </a:moveTo>
                <a:cubicBezTo>
                  <a:pt x="610" y="284"/>
                  <a:pt x="694" y="367"/>
                  <a:pt x="594" y="267"/>
                </a:cubicBezTo>
                <a:cubicBezTo>
                  <a:pt x="594" y="267"/>
                  <a:pt x="569" y="234"/>
                  <a:pt x="527" y="259"/>
                </a:cubicBezTo>
                <a:cubicBezTo>
                  <a:pt x="502" y="267"/>
                  <a:pt x="468" y="284"/>
                  <a:pt x="443" y="301"/>
                </a:cubicBezTo>
                <a:cubicBezTo>
                  <a:pt x="418" y="309"/>
                  <a:pt x="393" y="317"/>
                  <a:pt x="384" y="317"/>
                </a:cubicBezTo>
                <a:cubicBezTo>
                  <a:pt x="326" y="317"/>
                  <a:pt x="284" y="267"/>
                  <a:pt x="284" y="217"/>
                </a:cubicBezTo>
                <a:cubicBezTo>
                  <a:pt x="284" y="175"/>
                  <a:pt x="301" y="142"/>
                  <a:pt x="334" y="125"/>
                </a:cubicBezTo>
                <a:cubicBezTo>
                  <a:pt x="368" y="100"/>
                  <a:pt x="460" y="50"/>
                  <a:pt x="460" y="50"/>
                </a:cubicBezTo>
                <a:cubicBezTo>
                  <a:pt x="460" y="50"/>
                  <a:pt x="435" y="8"/>
                  <a:pt x="376" y="8"/>
                </a:cubicBezTo>
                <a:cubicBezTo>
                  <a:pt x="309" y="8"/>
                  <a:pt x="184" y="100"/>
                  <a:pt x="184" y="100"/>
                </a:cubicBezTo>
                <a:cubicBezTo>
                  <a:pt x="184" y="100"/>
                  <a:pt x="150" y="116"/>
                  <a:pt x="100" y="100"/>
                </a:cubicBezTo>
                <a:cubicBezTo>
                  <a:pt x="0" y="66"/>
                  <a:pt x="0" y="66"/>
                  <a:pt x="0" y="66"/>
                </a:cubicBezTo>
                <a:cubicBezTo>
                  <a:pt x="0" y="426"/>
                  <a:pt x="0" y="426"/>
                  <a:pt x="0" y="426"/>
                </a:cubicBezTo>
                <a:cubicBezTo>
                  <a:pt x="0" y="426"/>
                  <a:pt x="25" y="434"/>
                  <a:pt x="50" y="443"/>
                </a:cubicBezTo>
                <a:cubicBezTo>
                  <a:pt x="59" y="426"/>
                  <a:pt x="67" y="409"/>
                  <a:pt x="83" y="392"/>
                </a:cubicBezTo>
                <a:cubicBezTo>
                  <a:pt x="125" y="351"/>
                  <a:pt x="192" y="351"/>
                  <a:pt x="234" y="392"/>
                </a:cubicBezTo>
                <a:cubicBezTo>
                  <a:pt x="242" y="409"/>
                  <a:pt x="251" y="417"/>
                  <a:pt x="251" y="434"/>
                </a:cubicBezTo>
                <a:cubicBezTo>
                  <a:pt x="268" y="443"/>
                  <a:pt x="284" y="451"/>
                  <a:pt x="293" y="468"/>
                </a:cubicBezTo>
                <a:cubicBezTo>
                  <a:pt x="309" y="476"/>
                  <a:pt x="318" y="493"/>
                  <a:pt x="318" y="510"/>
                </a:cubicBezTo>
                <a:cubicBezTo>
                  <a:pt x="334" y="510"/>
                  <a:pt x="351" y="518"/>
                  <a:pt x="360" y="535"/>
                </a:cubicBezTo>
                <a:cubicBezTo>
                  <a:pt x="376" y="551"/>
                  <a:pt x="384" y="568"/>
                  <a:pt x="384" y="585"/>
                </a:cubicBezTo>
                <a:cubicBezTo>
                  <a:pt x="401" y="585"/>
                  <a:pt x="418" y="593"/>
                  <a:pt x="426" y="610"/>
                </a:cubicBezTo>
                <a:cubicBezTo>
                  <a:pt x="451" y="635"/>
                  <a:pt x="460" y="668"/>
                  <a:pt x="451" y="702"/>
                </a:cubicBezTo>
                <a:cubicBezTo>
                  <a:pt x="460" y="702"/>
                  <a:pt x="468" y="718"/>
                  <a:pt x="477" y="727"/>
                </a:cubicBezTo>
                <a:cubicBezTo>
                  <a:pt x="493" y="744"/>
                  <a:pt x="527" y="744"/>
                  <a:pt x="543" y="727"/>
                </a:cubicBezTo>
                <a:cubicBezTo>
                  <a:pt x="560" y="710"/>
                  <a:pt x="560" y="677"/>
                  <a:pt x="543" y="660"/>
                </a:cubicBezTo>
                <a:lnTo>
                  <a:pt x="535" y="660"/>
                </a:lnTo>
                <a:cubicBezTo>
                  <a:pt x="485" y="602"/>
                  <a:pt x="477" y="593"/>
                  <a:pt x="485" y="585"/>
                </a:cubicBezTo>
                <a:cubicBezTo>
                  <a:pt x="493" y="585"/>
                  <a:pt x="502" y="593"/>
                  <a:pt x="560" y="660"/>
                </a:cubicBezTo>
                <a:cubicBezTo>
                  <a:pt x="569" y="668"/>
                  <a:pt x="569" y="668"/>
                  <a:pt x="569" y="668"/>
                </a:cubicBezTo>
                <a:cubicBezTo>
                  <a:pt x="585" y="685"/>
                  <a:pt x="610" y="685"/>
                  <a:pt x="627" y="668"/>
                </a:cubicBezTo>
                <a:cubicBezTo>
                  <a:pt x="644" y="652"/>
                  <a:pt x="644" y="618"/>
                  <a:pt x="627" y="602"/>
                </a:cubicBezTo>
                <a:cubicBezTo>
                  <a:pt x="569" y="535"/>
                  <a:pt x="560" y="526"/>
                  <a:pt x="560" y="518"/>
                </a:cubicBezTo>
                <a:cubicBezTo>
                  <a:pt x="569" y="518"/>
                  <a:pt x="594" y="551"/>
                  <a:pt x="652" y="610"/>
                </a:cubicBezTo>
                <a:cubicBezTo>
                  <a:pt x="669" y="626"/>
                  <a:pt x="702" y="626"/>
                  <a:pt x="719" y="610"/>
                </a:cubicBezTo>
                <a:cubicBezTo>
                  <a:pt x="727" y="593"/>
                  <a:pt x="736" y="568"/>
                  <a:pt x="719" y="543"/>
                </a:cubicBezTo>
                <a:cubicBezTo>
                  <a:pt x="644" y="468"/>
                  <a:pt x="644" y="468"/>
                  <a:pt x="652" y="459"/>
                </a:cubicBezTo>
                <a:lnTo>
                  <a:pt x="727" y="526"/>
                </a:lnTo>
                <a:cubicBezTo>
                  <a:pt x="727" y="535"/>
                  <a:pt x="727" y="535"/>
                  <a:pt x="727" y="535"/>
                </a:cubicBezTo>
                <a:cubicBezTo>
                  <a:pt x="744" y="551"/>
                  <a:pt x="769" y="551"/>
                  <a:pt x="786" y="535"/>
                </a:cubicBezTo>
                <a:cubicBezTo>
                  <a:pt x="803" y="510"/>
                  <a:pt x="803" y="484"/>
                  <a:pt x="786" y="468"/>
                </a:cubicBezTo>
                <a:close/>
                <a:moveTo>
                  <a:pt x="786" y="468"/>
                </a:moveTo>
                <a:lnTo>
                  <a:pt x="786" y="468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lIns="182843" tIns="91422" rIns="182843" bIns="91422" anchor="ctr"/>
          <a:lstStyle/>
          <a:p>
            <a:pPr>
              <a:defRPr/>
            </a:pPr>
            <a:endParaRPr lang="en-US" sz="2400" dirty="0">
              <a:ea typeface="SimSun" charset="0"/>
            </a:endParaRPr>
          </a:p>
        </p:txBody>
      </p:sp>
      <p:sp>
        <p:nvSpPr>
          <p:cNvPr id="41" name="Freeform 40"/>
          <p:cNvSpPr>
            <a:spLocks noChangeAspect="1" noChangeArrowheads="1"/>
          </p:cNvSpPr>
          <p:nvPr/>
        </p:nvSpPr>
        <p:spPr bwMode="auto">
          <a:xfrm>
            <a:off x="3676569" y="4113206"/>
            <a:ext cx="367628" cy="439995"/>
          </a:xfrm>
          <a:custGeom>
            <a:avLst/>
            <a:gdLst>
              <a:gd name="connsiteX0" fmla="*/ 206367 w 449768"/>
              <a:gd name="connsiteY0" fmla="*/ 423375 h 538305"/>
              <a:gd name="connsiteX1" fmla="*/ 208536 w 449768"/>
              <a:gd name="connsiteY1" fmla="*/ 434347 h 538305"/>
              <a:gd name="connsiteX2" fmla="*/ 136133 w 449768"/>
              <a:gd name="connsiteY2" fmla="*/ 527584 h 538305"/>
              <a:gd name="connsiteX3" fmla="*/ 120760 w 449768"/>
              <a:gd name="connsiteY3" fmla="*/ 517169 h 538305"/>
              <a:gd name="connsiteX4" fmla="*/ 192667 w 449768"/>
              <a:gd name="connsiteY4" fmla="*/ 423933 h 538305"/>
              <a:gd name="connsiteX5" fmla="*/ 206367 w 449768"/>
              <a:gd name="connsiteY5" fmla="*/ 423375 h 538305"/>
              <a:gd name="connsiteX6" fmla="*/ 158371 w 449768"/>
              <a:gd name="connsiteY6" fmla="*/ 386315 h 538305"/>
              <a:gd name="connsiteX7" fmla="*/ 160292 w 449768"/>
              <a:gd name="connsiteY7" fmla="*/ 397002 h 538305"/>
              <a:gd name="connsiteX8" fmla="*/ 51725 w 449768"/>
              <a:gd name="connsiteY8" fmla="*/ 536376 h 538305"/>
              <a:gd name="connsiteX9" fmla="*/ 41315 w 449768"/>
              <a:gd name="connsiteY9" fmla="*/ 525997 h 538305"/>
              <a:gd name="connsiteX10" fmla="*/ 144924 w 449768"/>
              <a:gd name="connsiteY10" fmla="*/ 387118 h 538305"/>
              <a:gd name="connsiteX11" fmla="*/ 158371 w 449768"/>
              <a:gd name="connsiteY11" fmla="*/ 386315 h 538305"/>
              <a:gd name="connsiteX12" fmla="*/ 112005 w 449768"/>
              <a:gd name="connsiteY12" fmla="*/ 349971 h 538305"/>
              <a:gd name="connsiteX13" fmla="*/ 113740 w 449768"/>
              <a:gd name="connsiteY13" fmla="*/ 362927 h 538305"/>
              <a:gd name="connsiteX14" fmla="*/ 41338 w 449768"/>
              <a:gd name="connsiteY14" fmla="*/ 455221 h 538305"/>
              <a:gd name="connsiteX15" fmla="*/ 25965 w 449768"/>
              <a:gd name="connsiteY15" fmla="*/ 444857 h 538305"/>
              <a:gd name="connsiteX16" fmla="*/ 98367 w 449768"/>
              <a:gd name="connsiteY16" fmla="*/ 352562 h 538305"/>
              <a:gd name="connsiteX17" fmla="*/ 112005 w 449768"/>
              <a:gd name="connsiteY17" fmla="*/ 349971 h 538305"/>
              <a:gd name="connsiteX18" fmla="*/ 287508 w 449768"/>
              <a:gd name="connsiteY18" fmla="*/ 153269 h 538305"/>
              <a:gd name="connsiteX19" fmla="*/ 261020 w 449768"/>
              <a:gd name="connsiteY19" fmla="*/ 165441 h 538305"/>
              <a:gd name="connsiteX20" fmla="*/ 255548 w 449768"/>
              <a:gd name="connsiteY20" fmla="*/ 175874 h 538305"/>
              <a:gd name="connsiteX21" fmla="*/ 276441 w 449768"/>
              <a:gd name="connsiteY21" fmla="*/ 232511 h 538305"/>
              <a:gd name="connsiteX22" fmla="*/ 328174 w 449768"/>
              <a:gd name="connsiteY22" fmla="*/ 227543 h 538305"/>
              <a:gd name="connsiteX23" fmla="*/ 333645 w 449768"/>
              <a:gd name="connsiteY23" fmla="*/ 217110 h 538305"/>
              <a:gd name="connsiteX24" fmla="*/ 317727 w 449768"/>
              <a:gd name="connsiteY24" fmla="*/ 160472 h 538305"/>
              <a:gd name="connsiteX25" fmla="*/ 287508 w 449768"/>
              <a:gd name="connsiteY25" fmla="*/ 153269 h 538305"/>
              <a:gd name="connsiteX26" fmla="*/ 437111 w 449768"/>
              <a:gd name="connsiteY26" fmla="*/ 0 h 538305"/>
              <a:gd name="connsiteX27" fmla="*/ 442086 w 449768"/>
              <a:gd name="connsiteY27" fmla="*/ 0 h 538305"/>
              <a:gd name="connsiteX28" fmla="*/ 447557 w 449768"/>
              <a:gd name="connsiteY28" fmla="*/ 4968 h 538305"/>
              <a:gd name="connsiteX29" fmla="*/ 447557 w 449768"/>
              <a:gd name="connsiteY29" fmla="*/ 9937 h 538305"/>
              <a:gd name="connsiteX30" fmla="*/ 447557 w 449768"/>
              <a:gd name="connsiteY30" fmla="*/ 20370 h 538305"/>
              <a:gd name="connsiteX31" fmla="*/ 447557 w 449768"/>
              <a:gd name="connsiteY31" fmla="*/ 46204 h 538305"/>
              <a:gd name="connsiteX32" fmla="*/ 442086 w 449768"/>
              <a:gd name="connsiteY32" fmla="*/ 103338 h 538305"/>
              <a:gd name="connsiteX33" fmla="*/ 442086 w 449768"/>
              <a:gd name="connsiteY33" fmla="*/ 113771 h 538305"/>
              <a:gd name="connsiteX34" fmla="*/ 437111 w 449768"/>
              <a:gd name="connsiteY34" fmla="*/ 134141 h 538305"/>
              <a:gd name="connsiteX35" fmla="*/ 421194 w 449768"/>
              <a:gd name="connsiteY35" fmla="*/ 175874 h 538305"/>
              <a:gd name="connsiteX36" fmla="*/ 354040 w 449768"/>
              <a:gd name="connsiteY36" fmla="*/ 289645 h 538305"/>
              <a:gd name="connsiteX37" fmla="*/ 344091 w 449768"/>
              <a:gd name="connsiteY37" fmla="*/ 325913 h 538305"/>
              <a:gd name="connsiteX38" fmla="*/ 276441 w 449768"/>
              <a:gd name="connsiteY38" fmla="*/ 506754 h 538305"/>
              <a:gd name="connsiteX39" fmla="*/ 261020 w 449768"/>
              <a:gd name="connsiteY39" fmla="*/ 496321 h 538305"/>
              <a:gd name="connsiteX40" fmla="*/ 17278 w 449768"/>
              <a:gd name="connsiteY40" fmla="*/ 310511 h 538305"/>
              <a:gd name="connsiteX41" fmla="*/ 1858 w 449768"/>
              <a:gd name="connsiteY41" fmla="*/ 289645 h 538305"/>
              <a:gd name="connsiteX42" fmla="*/ 162528 w 449768"/>
              <a:gd name="connsiteY42" fmla="*/ 186307 h 538305"/>
              <a:gd name="connsiteX43" fmla="*/ 193369 w 449768"/>
              <a:gd name="connsiteY43" fmla="*/ 165441 h 538305"/>
              <a:gd name="connsiteX44" fmla="*/ 312753 w 449768"/>
              <a:gd name="connsiteY44" fmla="*/ 51669 h 538305"/>
              <a:gd name="connsiteX45" fmla="*/ 400799 w 449768"/>
              <a:gd name="connsiteY45" fmla="*/ 9937 h 538305"/>
              <a:gd name="connsiteX46" fmla="*/ 426665 w 449768"/>
              <a:gd name="connsiteY46" fmla="*/ 4968 h 538305"/>
              <a:gd name="connsiteX47" fmla="*/ 437111 w 449768"/>
              <a:gd name="connsiteY47" fmla="*/ 0 h 538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449768" h="538305">
                <a:moveTo>
                  <a:pt x="206367" y="423375"/>
                </a:moveTo>
                <a:cubicBezTo>
                  <a:pt x="209652" y="425297"/>
                  <a:pt x="211016" y="429140"/>
                  <a:pt x="208536" y="434347"/>
                </a:cubicBezTo>
                <a:cubicBezTo>
                  <a:pt x="198122" y="460136"/>
                  <a:pt x="172335" y="506754"/>
                  <a:pt x="136133" y="527584"/>
                </a:cubicBezTo>
                <a:cubicBezTo>
                  <a:pt x="125719" y="532543"/>
                  <a:pt x="115305" y="527584"/>
                  <a:pt x="120760" y="517169"/>
                </a:cubicBezTo>
                <a:cubicBezTo>
                  <a:pt x="130678" y="491380"/>
                  <a:pt x="151507" y="450217"/>
                  <a:pt x="192667" y="423933"/>
                </a:cubicBezTo>
                <a:cubicBezTo>
                  <a:pt x="197874" y="421453"/>
                  <a:pt x="203081" y="421453"/>
                  <a:pt x="206367" y="423375"/>
                </a:cubicBezTo>
                <a:close/>
                <a:moveTo>
                  <a:pt x="158371" y="386315"/>
                </a:moveTo>
                <a:cubicBezTo>
                  <a:pt x="161532" y="388230"/>
                  <a:pt x="162771" y="392060"/>
                  <a:pt x="160292" y="397002"/>
                </a:cubicBezTo>
                <a:cubicBezTo>
                  <a:pt x="144924" y="433081"/>
                  <a:pt x="113693" y="500297"/>
                  <a:pt x="51725" y="536376"/>
                </a:cubicBezTo>
                <a:cubicBezTo>
                  <a:pt x="41315" y="541318"/>
                  <a:pt x="36357" y="536376"/>
                  <a:pt x="41315" y="525997"/>
                </a:cubicBezTo>
                <a:cubicBezTo>
                  <a:pt x="51725" y="489918"/>
                  <a:pt x="82957" y="422702"/>
                  <a:pt x="144924" y="387118"/>
                </a:cubicBezTo>
                <a:cubicBezTo>
                  <a:pt x="150130" y="384399"/>
                  <a:pt x="155211" y="384399"/>
                  <a:pt x="158371" y="386315"/>
                </a:cubicBezTo>
                <a:close/>
                <a:moveTo>
                  <a:pt x="112005" y="349971"/>
                </a:moveTo>
                <a:cubicBezTo>
                  <a:pt x="115228" y="352562"/>
                  <a:pt x="116468" y="357744"/>
                  <a:pt x="113740" y="362927"/>
                </a:cubicBezTo>
                <a:cubicBezTo>
                  <a:pt x="103326" y="388591"/>
                  <a:pt x="77539" y="429556"/>
                  <a:pt x="41338" y="455221"/>
                </a:cubicBezTo>
                <a:cubicBezTo>
                  <a:pt x="25965" y="460157"/>
                  <a:pt x="21006" y="455221"/>
                  <a:pt x="25965" y="444857"/>
                </a:cubicBezTo>
                <a:cubicBezTo>
                  <a:pt x="36379" y="419192"/>
                  <a:pt x="57207" y="378227"/>
                  <a:pt x="98367" y="352562"/>
                </a:cubicBezTo>
                <a:cubicBezTo>
                  <a:pt x="103574" y="347380"/>
                  <a:pt x="108781" y="347380"/>
                  <a:pt x="112005" y="349971"/>
                </a:cubicBezTo>
                <a:close/>
                <a:moveTo>
                  <a:pt x="287508" y="153269"/>
                </a:moveTo>
                <a:cubicBezTo>
                  <a:pt x="277809" y="153890"/>
                  <a:pt x="268730" y="157740"/>
                  <a:pt x="261020" y="165441"/>
                </a:cubicBezTo>
                <a:cubicBezTo>
                  <a:pt x="261020" y="170409"/>
                  <a:pt x="261020" y="170409"/>
                  <a:pt x="255548" y="175874"/>
                </a:cubicBezTo>
                <a:cubicBezTo>
                  <a:pt x="245600" y="196243"/>
                  <a:pt x="250574" y="222575"/>
                  <a:pt x="276441" y="232511"/>
                </a:cubicBezTo>
                <a:cubicBezTo>
                  <a:pt x="291861" y="242944"/>
                  <a:pt x="317727" y="242944"/>
                  <a:pt x="328174" y="227543"/>
                </a:cubicBezTo>
                <a:cubicBezTo>
                  <a:pt x="333645" y="222575"/>
                  <a:pt x="333645" y="222575"/>
                  <a:pt x="333645" y="217110"/>
                </a:cubicBezTo>
                <a:cubicBezTo>
                  <a:pt x="349066" y="196243"/>
                  <a:pt x="338620" y="170409"/>
                  <a:pt x="317727" y="160472"/>
                </a:cubicBezTo>
                <a:cubicBezTo>
                  <a:pt x="307530" y="155256"/>
                  <a:pt x="297208" y="152648"/>
                  <a:pt x="287508" y="153269"/>
                </a:cubicBezTo>
                <a:close/>
                <a:moveTo>
                  <a:pt x="437111" y="0"/>
                </a:moveTo>
                <a:lnTo>
                  <a:pt x="442086" y="0"/>
                </a:lnTo>
                <a:cubicBezTo>
                  <a:pt x="447557" y="0"/>
                  <a:pt x="452532" y="0"/>
                  <a:pt x="447557" y="4968"/>
                </a:cubicBezTo>
                <a:lnTo>
                  <a:pt x="447557" y="9937"/>
                </a:lnTo>
                <a:cubicBezTo>
                  <a:pt x="452532" y="15402"/>
                  <a:pt x="447557" y="15402"/>
                  <a:pt x="447557" y="20370"/>
                </a:cubicBezTo>
                <a:cubicBezTo>
                  <a:pt x="447557" y="25835"/>
                  <a:pt x="447557" y="36268"/>
                  <a:pt x="447557" y="46204"/>
                </a:cubicBezTo>
                <a:cubicBezTo>
                  <a:pt x="447557" y="62102"/>
                  <a:pt x="447557" y="82472"/>
                  <a:pt x="442086" y="103338"/>
                </a:cubicBezTo>
                <a:cubicBezTo>
                  <a:pt x="442086" y="108306"/>
                  <a:pt x="442086" y="108306"/>
                  <a:pt x="442086" y="113771"/>
                </a:cubicBezTo>
                <a:cubicBezTo>
                  <a:pt x="437111" y="124205"/>
                  <a:pt x="437111" y="129173"/>
                  <a:pt x="437111" y="134141"/>
                </a:cubicBezTo>
                <a:cubicBezTo>
                  <a:pt x="431640" y="150039"/>
                  <a:pt x="426665" y="165441"/>
                  <a:pt x="421194" y="175874"/>
                </a:cubicBezTo>
                <a:cubicBezTo>
                  <a:pt x="406271" y="212141"/>
                  <a:pt x="385378" y="248409"/>
                  <a:pt x="354040" y="289645"/>
                </a:cubicBezTo>
                <a:cubicBezTo>
                  <a:pt x="349066" y="294613"/>
                  <a:pt x="344091" y="315479"/>
                  <a:pt x="344091" y="325913"/>
                </a:cubicBezTo>
                <a:cubicBezTo>
                  <a:pt x="354040" y="367148"/>
                  <a:pt x="359512" y="460053"/>
                  <a:pt x="276441" y="506754"/>
                </a:cubicBezTo>
                <a:cubicBezTo>
                  <a:pt x="265994" y="517187"/>
                  <a:pt x="255548" y="512219"/>
                  <a:pt x="261020" y="496321"/>
                </a:cubicBezTo>
                <a:cubicBezTo>
                  <a:pt x="261020" y="439684"/>
                  <a:pt x="240128" y="305046"/>
                  <a:pt x="17278" y="310511"/>
                </a:cubicBezTo>
                <a:cubicBezTo>
                  <a:pt x="1858" y="310511"/>
                  <a:pt x="-3117" y="300078"/>
                  <a:pt x="1858" y="289645"/>
                </a:cubicBezTo>
                <a:cubicBezTo>
                  <a:pt x="17278" y="253377"/>
                  <a:pt x="59062" y="180842"/>
                  <a:pt x="162528" y="186307"/>
                </a:cubicBezTo>
                <a:cubicBezTo>
                  <a:pt x="172975" y="186307"/>
                  <a:pt x="188395" y="175874"/>
                  <a:pt x="193369" y="165441"/>
                </a:cubicBezTo>
                <a:cubicBezTo>
                  <a:pt x="214261" y="139606"/>
                  <a:pt x="250574" y="87937"/>
                  <a:pt x="312753" y="51669"/>
                </a:cubicBezTo>
                <a:cubicBezTo>
                  <a:pt x="349066" y="25835"/>
                  <a:pt x="379907" y="15402"/>
                  <a:pt x="400799" y="9937"/>
                </a:cubicBezTo>
                <a:cubicBezTo>
                  <a:pt x="416219" y="9937"/>
                  <a:pt x="426665" y="9937"/>
                  <a:pt x="426665" y="4968"/>
                </a:cubicBezTo>
                <a:cubicBezTo>
                  <a:pt x="431640" y="4968"/>
                  <a:pt x="431640" y="0"/>
                  <a:pt x="43711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anchor="ctr">
            <a:noAutofit/>
          </a:bodyPr>
          <a:lstStyle/>
          <a:p>
            <a:pPr>
              <a:defRPr/>
            </a:pPr>
            <a:endParaRPr lang="en-US" sz="2400" dirty="0">
              <a:ea typeface="SimSun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701796" y="2238992"/>
            <a:ext cx="5337294" cy="155686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/>
          <p:cNvGrpSpPr/>
          <p:nvPr/>
        </p:nvGrpSpPr>
        <p:grpSpPr>
          <a:xfrm>
            <a:off x="987214" y="2354075"/>
            <a:ext cx="1353289" cy="1395069"/>
            <a:chOff x="987214" y="2075336"/>
            <a:chExt cx="1601787" cy="1651239"/>
          </a:xfrm>
        </p:grpSpPr>
        <p:grpSp>
          <p:nvGrpSpPr>
            <p:cNvPr id="44" name="Group 43"/>
            <p:cNvGrpSpPr/>
            <p:nvPr/>
          </p:nvGrpSpPr>
          <p:grpSpPr>
            <a:xfrm>
              <a:off x="987214" y="2075336"/>
              <a:ext cx="1601787" cy="1651239"/>
              <a:chOff x="3987801" y="2511424"/>
              <a:chExt cx="4216401" cy="4346575"/>
            </a:xfrm>
          </p:grpSpPr>
          <p:sp>
            <p:nvSpPr>
              <p:cNvPr id="47" name="Freeform 46"/>
              <p:cNvSpPr>
                <a:spLocks/>
              </p:cNvSpPr>
              <p:nvPr/>
            </p:nvSpPr>
            <p:spPr bwMode="auto">
              <a:xfrm>
                <a:off x="5953125" y="5556249"/>
                <a:ext cx="649288" cy="649287"/>
              </a:xfrm>
              <a:custGeom>
                <a:avLst/>
                <a:gdLst>
                  <a:gd name="connsiteX0" fmla="*/ 317501 w 649288"/>
                  <a:gd name="connsiteY0" fmla="*/ 0 h 649287"/>
                  <a:gd name="connsiteX1" fmla="*/ 393701 w 649288"/>
                  <a:gd name="connsiteY1" fmla="*/ 7937 h 649287"/>
                  <a:gd name="connsiteX2" fmla="*/ 412730 w 649288"/>
                  <a:gd name="connsiteY2" fmla="*/ 94070 h 649287"/>
                  <a:gd name="connsiteX3" fmla="*/ 432413 w 649288"/>
                  <a:gd name="connsiteY3" fmla="*/ 101205 h 649287"/>
                  <a:gd name="connsiteX4" fmla="*/ 464868 w 649288"/>
                  <a:gd name="connsiteY4" fmla="*/ 120995 h 649287"/>
                  <a:gd name="connsiteX5" fmla="*/ 546101 w 649288"/>
                  <a:gd name="connsiteY5" fmla="*/ 87313 h 649287"/>
                  <a:gd name="connsiteX6" fmla="*/ 595313 w 649288"/>
                  <a:gd name="connsiteY6" fmla="*/ 147638 h 649287"/>
                  <a:gd name="connsiteX7" fmla="*/ 548746 w 649288"/>
                  <a:gd name="connsiteY7" fmla="*/ 220957 h 649287"/>
                  <a:gd name="connsiteX8" fmla="*/ 557723 w 649288"/>
                  <a:gd name="connsiteY8" fmla="*/ 239746 h 649287"/>
                  <a:gd name="connsiteX9" fmla="*/ 565985 w 649288"/>
                  <a:gd name="connsiteY9" fmla="*/ 279785 h 649287"/>
                  <a:gd name="connsiteX10" fmla="*/ 649288 w 649288"/>
                  <a:gd name="connsiteY10" fmla="*/ 314325 h 649287"/>
                  <a:gd name="connsiteX11" fmla="*/ 642938 w 649288"/>
                  <a:gd name="connsiteY11" fmla="*/ 390525 h 649287"/>
                  <a:gd name="connsiteX12" fmla="*/ 554781 w 649288"/>
                  <a:gd name="connsiteY12" fmla="*/ 409778 h 649287"/>
                  <a:gd name="connsiteX13" fmla="*/ 542320 w 649288"/>
                  <a:gd name="connsiteY13" fmla="*/ 441665 h 649287"/>
                  <a:gd name="connsiteX14" fmla="*/ 525918 w 649288"/>
                  <a:gd name="connsiteY14" fmla="*/ 464554 h 649287"/>
                  <a:gd name="connsiteX15" fmla="*/ 560388 w 649288"/>
                  <a:gd name="connsiteY15" fmla="*/ 547688 h 649287"/>
                  <a:gd name="connsiteX16" fmla="*/ 500063 w 649288"/>
                  <a:gd name="connsiteY16" fmla="*/ 596900 h 649287"/>
                  <a:gd name="connsiteX17" fmla="*/ 424832 w 649288"/>
                  <a:gd name="connsiteY17" fmla="*/ 548101 h 649287"/>
                  <a:gd name="connsiteX18" fmla="*/ 408777 w 649288"/>
                  <a:gd name="connsiteY18" fmla="*/ 556207 h 649287"/>
                  <a:gd name="connsiteX19" fmla="*/ 367585 w 649288"/>
                  <a:gd name="connsiteY19" fmla="*/ 566783 h 649287"/>
                  <a:gd name="connsiteX20" fmla="*/ 333376 w 649288"/>
                  <a:gd name="connsiteY20" fmla="*/ 649287 h 649287"/>
                  <a:gd name="connsiteX21" fmla="*/ 255588 w 649288"/>
                  <a:gd name="connsiteY21" fmla="*/ 641350 h 649287"/>
                  <a:gd name="connsiteX22" fmla="*/ 237123 w 649288"/>
                  <a:gd name="connsiteY22" fmla="*/ 553129 h 649287"/>
                  <a:gd name="connsiteX23" fmla="*/ 205664 w 649288"/>
                  <a:gd name="connsiteY23" fmla="*/ 540895 h 649287"/>
                  <a:gd name="connsiteX24" fmla="*/ 184716 w 649288"/>
                  <a:gd name="connsiteY24" fmla="*/ 525926 h 649287"/>
                  <a:gd name="connsiteX25" fmla="*/ 101601 w 649288"/>
                  <a:gd name="connsiteY25" fmla="*/ 560388 h 649287"/>
                  <a:gd name="connsiteX26" fmla="*/ 52388 w 649288"/>
                  <a:gd name="connsiteY26" fmla="*/ 500063 h 649287"/>
                  <a:gd name="connsiteX27" fmla="*/ 100490 w 649288"/>
                  <a:gd name="connsiteY27" fmla="*/ 425907 h 649287"/>
                  <a:gd name="connsiteX28" fmla="*/ 91334 w 649288"/>
                  <a:gd name="connsiteY28" fmla="*/ 407740 h 649287"/>
                  <a:gd name="connsiteX29" fmla="*/ 80918 w 649288"/>
                  <a:gd name="connsiteY29" fmla="*/ 366926 h 649287"/>
                  <a:gd name="connsiteX30" fmla="*/ 0 w 649288"/>
                  <a:gd name="connsiteY30" fmla="*/ 333375 h 649287"/>
                  <a:gd name="connsiteX31" fmla="*/ 7937 w 649288"/>
                  <a:gd name="connsiteY31" fmla="*/ 255588 h 649287"/>
                  <a:gd name="connsiteX32" fmla="*/ 94980 w 649288"/>
                  <a:gd name="connsiteY32" fmla="*/ 236357 h 649287"/>
                  <a:gd name="connsiteX33" fmla="*/ 108451 w 649288"/>
                  <a:gd name="connsiteY33" fmla="*/ 202540 h 649287"/>
                  <a:gd name="connsiteX34" fmla="*/ 123332 w 649288"/>
                  <a:gd name="connsiteY34" fmla="*/ 182620 h 649287"/>
                  <a:gd name="connsiteX35" fmla="*/ 90488 w 649288"/>
                  <a:gd name="connsiteY35" fmla="*/ 100013 h 649287"/>
                  <a:gd name="connsiteX36" fmla="*/ 149226 w 649288"/>
                  <a:gd name="connsiteY36" fmla="*/ 50800 h 649287"/>
                  <a:gd name="connsiteX37" fmla="*/ 225205 w 649288"/>
                  <a:gd name="connsiteY37" fmla="*/ 99427 h 649287"/>
                  <a:gd name="connsiteX38" fmla="*/ 251847 w 649288"/>
                  <a:gd name="connsiteY38" fmla="*/ 87446 h 649287"/>
                  <a:gd name="connsiteX39" fmla="*/ 281793 w 649288"/>
                  <a:gd name="connsiteY39" fmla="*/ 83658 h 649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49288" h="649287">
                    <a:moveTo>
                      <a:pt x="317501" y="0"/>
                    </a:moveTo>
                    <a:lnTo>
                      <a:pt x="393701" y="7937"/>
                    </a:lnTo>
                    <a:lnTo>
                      <a:pt x="412730" y="94070"/>
                    </a:lnTo>
                    <a:lnTo>
                      <a:pt x="432413" y="101205"/>
                    </a:lnTo>
                    <a:lnTo>
                      <a:pt x="464868" y="120995"/>
                    </a:lnTo>
                    <a:lnTo>
                      <a:pt x="546101" y="87313"/>
                    </a:lnTo>
                    <a:lnTo>
                      <a:pt x="595313" y="147638"/>
                    </a:lnTo>
                    <a:lnTo>
                      <a:pt x="548746" y="220957"/>
                    </a:lnTo>
                    <a:lnTo>
                      <a:pt x="557723" y="239746"/>
                    </a:lnTo>
                    <a:lnTo>
                      <a:pt x="565985" y="279785"/>
                    </a:lnTo>
                    <a:lnTo>
                      <a:pt x="649288" y="314325"/>
                    </a:lnTo>
                    <a:lnTo>
                      <a:pt x="642938" y="390525"/>
                    </a:lnTo>
                    <a:lnTo>
                      <a:pt x="554781" y="409778"/>
                    </a:lnTo>
                    <a:lnTo>
                      <a:pt x="542320" y="441665"/>
                    </a:lnTo>
                    <a:lnTo>
                      <a:pt x="525918" y="464554"/>
                    </a:lnTo>
                    <a:lnTo>
                      <a:pt x="560388" y="547688"/>
                    </a:lnTo>
                    <a:lnTo>
                      <a:pt x="500063" y="596900"/>
                    </a:lnTo>
                    <a:lnTo>
                      <a:pt x="424832" y="548101"/>
                    </a:lnTo>
                    <a:lnTo>
                      <a:pt x="408777" y="556207"/>
                    </a:lnTo>
                    <a:lnTo>
                      <a:pt x="367585" y="566783"/>
                    </a:lnTo>
                    <a:lnTo>
                      <a:pt x="333376" y="649287"/>
                    </a:lnTo>
                    <a:lnTo>
                      <a:pt x="255588" y="641350"/>
                    </a:lnTo>
                    <a:lnTo>
                      <a:pt x="237123" y="553129"/>
                    </a:lnTo>
                    <a:lnTo>
                      <a:pt x="205664" y="540895"/>
                    </a:lnTo>
                    <a:lnTo>
                      <a:pt x="184716" y="525926"/>
                    </a:lnTo>
                    <a:lnTo>
                      <a:pt x="101601" y="560388"/>
                    </a:lnTo>
                    <a:lnTo>
                      <a:pt x="52388" y="500063"/>
                    </a:lnTo>
                    <a:lnTo>
                      <a:pt x="100490" y="425907"/>
                    </a:lnTo>
                    <a:lnTo>
                      <a:pt x="91334" y="407740"/>
                    </a:lnTo>
                    <a:lnTo>
                      <a:pt x="80918" y="366926"/>
                    </a:lnTo>
                    <a:lnTo>
                      <a:pt x="0" y="333375"/>
                    </a:lnTo>
                    <a:lnTo>
                      <a:pt x="7937" y="255588"/>
                    </a:lnTo>
                    <a:lnTo>
                      <a:pt x="94980" y="236357"/>
                    </a:lnTo>
                    <a:lnTo>
                      <a:pt x="108451" y="202540"/>
                    </a:lnTo>
                    <a:lnTo>
                      <a:pt x="123332" y="182620"/>
                    </a:lnTo>
                    <a:lnTo>
                      <a:pt x="90488" y="100013"/>
                    </a:lnTo>
                    <a:lnTo>
                      <a:pt x="149226" y="50800"/>
                    </a:lnTo>
                    <a:lnTo>
                      <a:pt x="225205" y="99427"/>
                    </a:lnTo>
                    <a:lnTo>
                      <a:pt x="251847" y="87446"/>
                    </a:lnTo>
                    <a:lnTo>
                      <a:pt x="281793" y="83658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48" name="Freeform 47"/>
              <p:cNvSpPr>
                <a:spLocks/>
              </p:cNvSpPr>
              <p:nvPr/>
            </p:nvSpPr>
            <p:spPr bwMode="auto">
              <a:xfrm>
                <a:off x="5314950" y="4797424"/>
                <a:ext cx="998538" cy="996950"/>
              </a:xfrm>
              <a:custGeom>
                <a:avLst/>
                <a:gdLst>
                  <a:gd name="connsiteX0" fmla="*/ 414337 w 998538"/>
                  <a:gd name="connsiteY0" fmla="*/ 0 h 996950"/>
                  <a:gd name="connsiteX1" fmla="*/ 479337 w 998538"/>
                  <a:gd name="connsiteY1" fmla="*/ 109032 h 996950"/>
                  <a:gd name="connsiteX2" fmla="*/ 546972 w 998538"/>
                  <a:gd name="connsiteY2" fmla="*/ 110548 h 996950"/>
                  <a:gd name="connsiteX3" fmla="*/ 620653 w 998538"/>
                  <a:gd name="connsiteY3" fmla="*/ 127113 h 996950"/>
                  <a:gd name="connsiteX4" fmla="*/ 711201 w 998538"/>
                  <a:gd name="connsiteY4" fmla="*/ 39688 h 996950"/>
                  <a:gd name="connsiteX5" fmla="*/ 792163 w 998538"/>
                  <a:gd name="connsiteY5" fmla="*/ 87313 h 996950"/>
                  <a:gd name="connsiteX6" fmla="*/ 760994 w 998538"/>
                  <a:gd name="connsiteY6" fmla="*/ 208872 h 996950"/>
                  <a:gd name="connsiteX7" fmla="*/ 805799 w 998538"/>
                  <a:gd name="connsiteY7" fmla="*/ 254804 h 996950"/>
                  <a:gd name="connsiteX8" fmla="*/ 838031 w 998538"/>
                  <a:gd name="connsiteY8" fmla="*/ 301428 h 996950"/>
                  <a:gd name="connsiteX9" fmla="*/ 847795 w 998538"/>
                  <a:gd name="connsiteY9" fmla="*/ 321218 h 996950"/>
                  <a:gd name="connsiteX10" fmla="*/ 973138 w 998538"/>
                  <a:gd name="connsiteY10" fmla="*/ 322263 h 996950"/>
                  <a:gd name="connsiteX11" fmla="*/ 998538 w 998538"/>
                  <a:gd name="connsiteY11" fmla="*/ 414338 h 996950"/>
                  <a:gd name="connsiteX12" fmla="*/ 890497 w 998538"/>
                  <a:gd name="connsiteY12" fmla="*/ 478747 h 996950"/>
                  <a:gd name="connsiteX13" fmla="*/ 890774 w 998538"/>
                  <a:gd name="connsiteY13" fmla="*/ 527148 h 996950"/>
                  <a:gd name="connsiteX14" fmla="*/ 882299 w 998538"/>
                  <a:gd name="connsiteY14" fmla="*/ 584940 h 996950"/>
                  <a:gd name="connsiteX15" fmla="*/ 871815 w 998538"/>
                  <a:gd name="connsiteY15" fmla="*/ 619468 h 996950"/>
                  <a:gd name="connsiteX16" fmla="*/ 958851 w 998538"/>
                  <a:gd name="connsiteY16" fmla="*/ 709612 h 996950"/>
                  <a:gd name="connsiteX17" fmla="*/ 911226 w 998538"/>
                  <a:gd name="connsiteY17" fmla="*/ 792162 h 996950"/>
                  <a:gd name="connsiteX18" fmla="*/ 787774 w 998538"/>
                  <a:gd name="connsiteY18" fmla="*/ 760508 h 996950"/>
                  <a:gd name="connsiteX19" fmla="*/ 772513 w 998538"/>
                  <a:gd name="connsiteY19" fmla="*/ 780248 h 996950"/>
                  <a:gd name="connsiteX20" fmla="*/ 680686 w 998538"/>
                  <a:gd name="connsiteY20" fmla="*/ 846352 h 996950"/>
                  <a:gd name="connsiteX21" fmla="*/ 677312 w 998538"/>
                  <a:gd name="connsiteY21" fmla="*/ 847695 h 996950"/>
                  <a:gd name="connsiteX22" fmla="*/ 676276 w 998538"/>
                  <a:gd name="connsiteY22" fmla="*/ 973138 h 996950"/>
                  <a:gd name="connsiteX23" fmla="*/ 584201 w 998538"/>
                  <a:gd name="connsiteY23" fmla="*/ 996950 h 996950"/>
                  <a:gd name="connsiteX24" fmla="*/ 519821 w 998538"/>
                  <a:gd name="connsiteY24" fmla="*/ 888959 h 996950"/>
                  <a:gd name="connsiteX25" fmla="*/ 470892 w 998538"/>
                  <a:gd name="connsiteY25" fmla="*/ 889254 h 996950"/>
                  <a:gd name="connsiteX26" fmla="*/ 379143 w 998538"/>
                  <a:gd name="connsiteY26" fmla="*/ 870730 h 996950"/>
                  <a:gd name="connsiteX27" fmla="*/ 288925 w 998538"/>
                  <a:gd name="connsiteY27" fmla="*/ 958850 h 996950"/>
                  <a:gd name="connsiteX28" fmla="*/ 206375 w 998538"/>
                  <a:gd name="connsiteY28" fmla="*/ 911225 h 996950"/>
                  <a:gd name="connsiteX29" fmla="*/ 237029 w 998538"/>
                  <a:gd name="connsiteY29" fmla="*/ 786493 h 996950"/>
                  <a:gd name="connsiteX30" fmla="*/ 207771 w 998538"/>
                  <a:gd name="connsiteY30" fmla="*/ 761387 h 996950"/>
                  <a:gd name="connsiteX31" fmla="*/ 151139 w 998538"/>
                  <a:gd name="connsiteY31" fmla="*/ 680106 h 996950"/>
                  <a:gd name="connsiteX32" fmla="*/ 149800 w 998538"/>
                  <a:gd name="connsiteY32" fmla="*/ 676770 h 996950"/>
                  <a:gd name="connsiteX33" fmla="*/ 23812 w 998538"/>
                  <a:gd name="connsiteY33" fmla="*/ 674687 h 996950"/>
                  <a:gd name="connsiteX34" fmla="*/ 0 w 998538"/>
                  <a:gd name="connsiteY34" fmla="*/ 582612 h 996950"/>
                  <a:gd name="connsiteX35" fmla="*/ 108043 w 998538"/>
                  <a:gd name="connsiteY35" fmla="*/ 519241 h 996950"/>
                  <a:gd name="connsiteX36" fmla="*/ 107765 w 998538"/>
                  <a:gd name="connsiteY36" fmla="*/ 470735 h 996950"/>
                  <a:gd name="connsiteX37" fmla="*/ 126816 w 998538"/>
                  <a:gd name="connsiteY37" fmla="*/ 377577 h 996950"/>
                  <a:gd name="connsiteX38" fmla="*/ 39688 w 998538"/>
                  <a:gd name="connsiteY38" fmla="*/ 287338 h 996950"/>
                  <a:gd name="connsiteX39" fmla="*/ 87313 w 998538"/>
                  <a:gd name="connsiteY39" fmla="*/ 206375 h 996950"/>
                  <a:gd name="connsiteX40" fmla="*/ 210783 w 998538"/>
                  <a:gd name="connsiteY40" fmla="*/ 238034 h 996950"/>
                  <a:gd name="connsiteX41" fmla="*/ 236348 w 998538"/>
                  <a:gd name="connsiteY41" fmla="*/ 208415 h 996950"/>
                  <a:gd name="connsiteX42" fmla="*/ 317853 w 998538"/>
                  <a:gd name="connsiteY42" fmla="*/ 151801 h 996950"/>
                  <a:gd name="connsiteX43" fmla="*/ 321216 w 998538"/>
                  <a:gd name="connsiteY43" fmla="*/ 150452 h 996950"/>
                  <a:gd name="connsiteX44" fmla="*/ 322262 w 998538"/>
                  <a:gd name="connsiteY44" fmla="*/ 23812 h 996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998538" h="996950">
                    <a:moveTo>
                      <a:pt x="414337" y="0"/>
                    </a:moveTo>
                    <a:lnTo>
                      <a:pt x="479337" y="109032"/>
                    </a:lnTo>
                    <a:lnTo>
                      <a:pt x="546972" y="110548"/>
                    </a:lnTo>
                    <a:lnTo>
                      <a:pt x="620653" y="127113"/>
                    </a:lnTo>
                    <a:lnTo>
                      <a:pt x="711201" y="39688"/>
                    </a:lnTo>
                    <a:lnTo>
                      <a:pt x="792163" y="87313"/>
                    </a:lnTo>
                    <a:lnTo>
                      <a:pt x="760994" y="208872"/>
                    </a:lnTo>
                    <a:lnTo>
                      <a:pt x="805799" y="254804"/>
                    </a:lnTo>
                    <a:cubicBezTo>
                      <a:pt x="817614" y="269493"/>
                      <a:pt x="828398" y="285067"/>
                      <a:pt x="838031" y="301428"/>
                    </a:cubicBezTo>
                    <a:lnTo>
                      <a:pt x="847795" y="321218"/>
                    </a:lnTo>
                    <a:lnTo>
                      <a:pt x="973138" y="322263"/>
                    </a:lnTo>
                    <a:lnTo>
                      <a:pt x="998538" y="414338"/>
                    </a:lnTo>
                    <a:lnTo>
                      <a:pt x="890497" y="478747"/>
                    </a:lnTo>
                    <a:lnTo>
                      <a:pt x="890774" y="527148"/>
                    </a:lnTo>
                    <a:cubicBezTo>
                      <a:pt x="889384" y="546811"/>
                      <a:pt x="886525" y="566115"/>
                      <a:pt x="882299" y="584940"/>
                    </a:cubicBezTo>
                    <a:lnTo>
                      <a:pt x="871815" y="619468"/>
                    </a:lnTo>
                    <a:lnTo>
                      <a:pt x="958851" y="709612"/>
                    </a:lnTo>
                    <a:lnTo>
                      <a:pt x="911226" y="792162"/>
                    </a:lnTo>
                    <a:lnTo>
                      <a:pt x="787774" y="760508"/>
                    </a:lnTo>
                    <a:lnTo>
                      <a:pt x="772513" y="780248"/>
                    </a:lnTo>
                    <a:cubicBezTo>
                      <a:pt x="745462" y="806425"/>
                      <a:pt x="714580" y="828779"/>
                      <a:pt x="680686" y="846352"/>
                    </a:cubicBezTo>
                    <a:lnTo>
                      <a:pt x="677312" y="847695"/>
                    </a:lnTo>
                    <a:lnTo>
                      <a:pt x="676276" y="973138"/>
                    </a:lnTo>
                    <a:lnTo>
                      <a:pt x="584201" y="996950"/>
                    </a:lnTo>
                    <a:lnTo>
                      <a:pt x="519821" y="888959"/>
                    </a:lnTo>
                    <a:lnTo>
                      <a:pt x="470892" y="889254"/>
                    </a:lnTo>
                    <a:lnTo>
                      <a:pt x="379143" y="870730"/>
                    </a:lnTo>
                    <a:lnTo>
                      <a:pt x="288925" y="958850"/>
                    </a:lnTo>
                    <a:lnTo>
                      <a:pt x="206375" y="911225"/>
                    </a:lnTo>
                    <a:lnTo>
                      <a:pt x="237029" y="786493"/>
                    </a:lnTo>
                    <a:lnTo>
                      <a:pt x="207771" y="761387"/>
                    </a:lnTo>
                    <a:cubicBezTo>
                      <a:pt x="185674" y="736979"/>
                      <a:pt x="166586" y="709707"/>
                      <a:pt x="151139" y="680106"/>
                    </a:cubicBezTo>
                    <a:lnTo>
                      <a:pt x="149800" y="676770"/>
                    </a:lnTo>
                    <a:lnTo>
                      <a:pt x="23812" y="674687"/>
                    </a:lnTo>
                    <a:lnTo>
                      <a:pt x="0" y="582612"/>
                    </a:lnTo>
                    <a:lnTo>
                      <a:pt x="108043" y="519241"/>
                    </a:lnTo>
                    <a:lnTo>
                      <a:pt x="107765" y="470735"/>
                    </a:lnTo>
                    <a:lnTo>
                      <a:pt x="126816" y="377577"/>
                    </a:lnTo>
                    <a:lnTo>
                      <a:pt x="39688" y="287338"/>
                    </a:lnTo>
                    <a:lnTo>
                      <a:pt x="87313" y="206375"/>
                    </a:lnTo>
                    <a:lnTo>
                      <a:pt x="210783" y="238034"/>
                    </a:lnTo>
                    <a:lnTo>
                      <a:pt x="236348" y="208415"/>
                    </a:lnTo>
                    <a:cubicBezTo>
                      <a:pt x="260844" y="186335"/>
                      <a:pt x="288196" y="167250"/>
                      <a:pt x="317853" y="151801"/>
                    </a:cubicBezTo>
                    <a:lnTo>
                      <a:pt x="321216" y="150452"/>
                    </a:lnTo>
                    <a:lnTo>
                      <a:pt x="322262" y="23812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49" name="Freeform 48"/>
              <p:cNvSpPr>
                <a:spLocks/>
              </p:cNvSpPr>
              <p:nvPr/>
            </p:nvSpPr>
            <p:spPr bwMode="auto">
              <a:xfrm>
                <a:off x="4243388" y="2511424"/>
                <a:ext cx="1619250" cy="1617662"/>
              </a:xfrm>
              <a:custGeom>
                <a:avLst/>
                <a:gdLst>
                  <a:gd name="connsiteX0" fmla="*/ 847725 w 1619250"/>
                  <a:gd name="connsiteY0" fmla="*/ 0 h 1617662"/>
                  <a:gd name="connsiteX1" fmla="*/ 949326 w 1619250"/>
                  <a:gd name="connsiteY1" fmla="*/ 11113 h 1617662"/>
                  <a:gd name="connsiteX2" fmla="*/ 970985 w 1619250"/>
                  <a:gd name="connsiteY2" fmla="*/ 154479 h 1617662"/>
                  <a:gd name="connsiteX3" fmla="*/ 1020676 w 1619250"/>
                  <a:gd name="connsiteY3" fmla="*/ 165666 h 1617662"/>
                  <a:gd name="connsiteX4" fmla="*/ 1059385 w 1619250"/>
                  <a:gd name="connsiteY4" fmla="*/ 182405 h 1617662"/>
                  <a:gd name="connsiteX5" fmla="*/ 1158875 w 1619250"/>
                  <a:gd name="connsiteY5" fmla="*/ 77787 h 1617662"/>
                  <a:gd name="connsiteX6" fmla="*/ 1249362 w 1619250"/>
                  <a:gd name="connsiteY6" fmla="*/ 128587 h 1617662"/>
                  <a:gd name="connsiteX7" fmla="*/ 1212628 w 1619250"/>
                  <a:gd name="connsiteY7" fmla="*/ 267361 h 1617662"/>
                  <a:gd name="connsiteX8" fmla="*/ 1233852 w 1619250"/>
                  <a:gd name="connsiteY8" fmla="*/ 281489 h 1617662"/>
                  <a:gd name="connsiteX9" fmla="*/ 1276002 w 1619250"/>
                  <a:gd name="connsiteY9" fmla="*/ 322146 h 1617662"/>
                  <a:gd name="connsiteX10" fmla="*/ 1409700 w 1619250"/>
                  <a:gd name="connsiteY10" fmla="*/ 263525 h 1617662"/>
                  <a:gd name="connsiteX11" fmla="*/ 1473200 w 1619250"/>
                  <a:gd name="connsiteY11" fmla="*/ 344488 h 1617662"/>
                  <a:gd name="connsiteX12" fmla="*/ 1387587 w 1619250"/>
                  <a:gd name="connsiteY12" fmla="*/ 458303 h 1617662"/>
                  <a:gd name="connsiteX13" fmla="*/ 1394228 w 1619250"/>
                  <a:gd name="connsiteY13" fmla="*/ 467599 h 1617662"/>
                  <a:gd name="connsiteX14" fmla="*/ 1431944 w 1619250"/>
                  <a:gd name="connsiteY14" fmla="*/ 542726 h 1617662"/>
                  <a:gd name="connsiteX15" fmla="*/ 1574800 w 1619250"/>
                  <a:gd name="connsiteY15" fmla="*/ 539750 h 1617662"/>
                  <a:gd name="connsiteX16" fmla="*/ 1603375 w 1619250"/>
                  <a:gd name="connsiteY16" fmla="*/ 638175 h 1617662"/>
                  <a:gd name="connsiteX17" fmla="*/ 1477160 w 1619250"/>
                  <a:gd name="connsiteY17" fmla="*/ 710875 h 1617662"/>
                  <a:gd name="connsiteX18" fmla="*/ 1483169 w 1619250"/>
                  <a:gd name="connsiteY18" fmla="*/ 742768 h 1617662"/>
                  <a:gd name="connsiteX19" fmla="*/ 1485310 w 1619250"/>
                  <a:gd name="connsiteY19" fmla="*/ 795975 h 1617662"/>
                  <a:gd name="connsiteX20" fmla="*/ 1619250 w 1619250"/>
                  <a:gd name="connsiteY20" fmla="*/ 847724 h 1617662"/>
                  <a:gd name="connsiteX21" fmla="*/ 1606550 w 1619250"/>
                  <a:gd name="connsiteY21" fmla="*/ 949324 h 1617662"/>
                  <a:gd name="connsiteX22" fmla="*/ 1466784 w 1619250"/>
                  <a:gd name="connsiteY22" fmla="*/ 969434 h 1617662"/>
                  <a:gd name="connsiteX23" fmla="*/ 1466709 w 1619250"/>
                  <a:gd name="connsiteY23" fmla="*/ 969830 h 1617662"/>
                  <a:gd name="connsiteX24" fmla="*/ 1444759 w 1619250"/>
                  <a:gd name="connsiteY24" fmla="*/ 1041504 h 1617662"/>
                  <a:gd name="connsiteX25" fmla="*/ 1436556 w 1619250"/>
                  <a:gd name="connsiteY25" fmla="*/ 1059607 h 1617662"/>
                  <a:gd name="connsiteX26" fmla="*/ 1539875 w 1619250"/>
                  <a:gd name="connsiteY26" fmla="*/ 1158875 h 1617662"/>
                  <a:gd name="connsiteX27" fmla="*/ 1490663 w 1619250"/>
                  <a:gd name="connsiteY27" fmla="*/ 1247775 h 1617662"/>
                  <a:gd name="connsiteX28" fmla="*/ 1352092 w 1619250"/>
                  <a:gd name="connsiteY28" fmla="*/ 1212374 h 1617662"/>
                  <a:gd name="connsiteX29" fmla="*/ 1349843 w 1619250"/>
                  <a:gd name="connsiteY29" fmla="*/ 1215872 h 1617662"/>
                  <a:gd name="connsiteX30" fmla="*/ 1294635 w 1619250"/>
                  <a:gd name="connsiteY30" fmla="*/ 1274490 h 1617662"/>
                  <a:gd name="connsiteX31" fmla="*/ 1354138 w 1619250"/>
                  <a:gd name="connsiteY31" fmla="*/ 1408112 h 1617662"/>
                  <a:gd name="connsiteX32" fmla="*/ 1273176 w 1619250"/>
                  <a:gd name="connsiteY32" fmla="*/ 1473199 h 1617662"/>
                  <a:gd name="connsiteX33" fmla="*/ 1157217 w 1619250"/>
                  <a:gd name="connsiteY33" fmla="*/ 1385195 h 1617662"/>
                  <a:gd name="connsiteX34" fmla="*/ 1120350 w 1619250"/>
                  <a:gd name="connsiteY34" fmla="*/ 1409895 h 1617662"/>
                  <a:gd name="connsiteX35" fmla="*/ 1075411 w 1619250"/>
                  <a:gd name="connsiteY35" fmla="*/ 1427570 h 1617662"/>
                  <a:gd name="connsiteX36" fmla="*/ 1079500 w 1619250"/>
                  <a:gd name="connsiteY36" fmla="*/ 1574800 h 1617662"/>
                  <a:gd name="connsiteX37" fmla="*/ 979488 w 1619250"/>
                  <a:gd name="connsiteY37" fmla="*/ 1603375 h 1617662"/>
                  <a:gd name="connsiteX38" fmla="*/ 906418 w 1619250"/>
                  <a:gd name="connsiteY38" fmla="*/ 1476518 h 1617662"/>
                  <a:gd name="connsiteX39" fmla="*/ 874521 w 1619250"/>
                  <a:gd name="connsiteY39" fmla="*/ 1482591 h 1617662"/>
                  <a:gd name="connsiteX40" fmla="*/ 821659 w 1619250"/>
                  <a:gd name="connsiteY40" fmla="*/ 1484809 h 1617662"/>
                  <a:gd name="connsiteX41" fmla="*/ 769938 w 1619250"/>
                  <a:gd name="connsiteY41" fmla="*/ 1617662 h 1617662"/>
                  <a:gd name="connsiteX42" fmla="*/ 668337 w 1619250"/>
                  <a:gd name="connsiteY42" fmla="*/ 1606550 h 1617662"/>
                  <a:gd name="connsiteX43" fmla="*/ 648200 w 1619250"/>
                  <a:gd name="connsiteY43" fmla="*/ 1466596 h 1617662"/>
                  <a:gd name="connsiteX44" fmla="*/ 647485 w 1619250"/>
                  <a:gd name="connsiteY44" fmla="*/ 1466463 h 1617662"/>
                  <a:gd name="connsiteX45" fmla="*/ 575832 w 1619250"/>
                  <a:gd name="connsiteY45" fmla="*/ 1444578 h 1617662"/>
                  <a:gd name="connsiteX46" fmla="*/ 558072 w 1619250"/>
                  <a:gd name="connsiteY46" fmla="*/ 1436539 h 1617662"/>
                  <a:gd name="connsiteX47" fmla="*/ 458787 w 1619250"/>
                  <a:gd name="connsiteY47" fmla="*/ 1539875 h 1617662"/>
                  <a:gd name="connsiteX48" fmla="*/ 368300 w 1619250"/>
                  <a:gd name="connsiteY48" fmla="*/ 1489075 h 1617662"/>
                  <a:gd name="connsiteX49" fmla="*/ 404648 w 1619250"/>
                  <a:gd name="connsiteY49" fmla="*/ 1351758 h 1617662"/>
                  <a:gd name="connsiteX50" fmla="*/ 401488 w 1619250"/>
                  <a:gd name="connsiteY50" fmla="*/ 1349726 h 1617662"/>
                  <a:gd name="connsiteX51" fmla="*/ 342640 w 1619250"/>
                  <a:gd name="connsiteY51" fmla="*/ 1294298 h 1617662"/>
                  <a:gd name="connsiteX52" fmla="*/ 209550 w 1619250"/>
                  <a:gd name="connsiteY52" fmla="*/ 1354137 h 1617662"/>
                  <a:gd name="connsiteX53" fmla="*/ 146050 w 1619250"/>
                  <a:gd name="connsiteY53" fmla="*/ 1273175 h 1617662"/>
                  <a:gd name="connsiteX54" fmla="*/ 232208 w 1619250"/>
                  <a:gd name="connsiteY54" fmla="*/ 1157271 h 1617662"/>
                  <a:gd name="connsiteX55" fmla="*/ 207227 w 1619250"/>
                  <a:gd name="connsiteY55" fmla="*/ 1120016 h 1617662"/>
                  <a:gd name="connsiteX56" fmla="*/ 189389 w 1619250"/>
                  <a:gd name="connsiteY56" fmla="*/ 1074838 h 1617662"/>
                  <a:gd name="connsiteX57" fmla="*/ 42862 w 1619250"/>
                  <a:gd name="connsiteY57" fmla="*/ 1077912 h 1617662"/>
                  <a:gd name="connsiteX58" fmla="*/ 14287 w 1619250"/>
                  <a:gd name="connsiteY58" fmla="*/ 979487 h 1617662"/>
                  <a:gd name="connsiteX59" fmla="*/ 140548 w 1619250"/>
                  <a:gd name="connsiteY59" fmla="*/ 906174 h 1617662"/>
                  <a:gd name="connsiteX60" fmla="*/ 134493 w 1619250"/>
                  <a:gd name="connsiteY60" fmla="*/ 874043 h 1617662"/>
                  <a:gd name="connsiteX61" fmla="*/ 132361 w 1619250"/>
                  <a:gd name="connsiteY61" fmla="*/ 821076 h 1617662"/>
                  <a:gd name="connsiteX62" fmla="*/ 0 w 1619250"/>
                  <a:gd name="connsiteY62" fmla="*/ 769937 h 1617662"/>
                  <a:gd name="connsiteX63" fmla="*/ 11112 w 1619250"/>
                  <a:gd name="connsiteY63" fmla="*/ 668337 h 1617662"/>
                  <a:gd name="connsiteX64" fmla="*/ 150722 w 1619250"/>
                  <a:gd name="connsiteY64" fmla="*/ 648393 h 1617662"/>
                  <a:gd name="connsiteX65" fmla="*/ 150953 w 1619250"/>
                  <a:gd name="connsiteY65" fmla="*/ 647170 h 1617662"/>
                  <a:gd name="connsiteX66" fmla="*/ 172903 w 1619250"/>
                  <a:gd name="connsiteY66" fmla="*/ 575583 h 1617662"/>
                  <a:gd name="connsiteX67" fmla="*/ 180932 w 1619250"/>
                  <a:gd name="connsiteY67" fmla="*/ 557888 h 1617662"/>
                  <a:gd name="connsiteX68" fmla="*/ 77787 w 1619250"/>
                  <a:gd name="connsiteY68" fmla="*/ 458787 h 1617662"/>
                  <a:gd name="connsiteX69" fmla="*/ 128587 w 1619250"/>
                  <a:gd name="connsiteY69" fmla="*/ 368300 h 1617662"/>
                  <a:gd name="connsiteX70" fmla="*/ 265788 w 1619250"/>
                  <a:gd name="connsiteY70" fmla="*/ 404618 h 1617662"/>
                  <a:gd name="connsiteX71" fmla="*/ 267819 w 1619250"/>
                  <a:gd name="connsiteY71" fmla="*/ 401465 h 1617662"/>
                  <a:gd name="connsiteX72" fmla="*/ 323724 w 1619250"/>
                  <a:gd name="connsiteY72" fmla="*/ 342199 h 1617662"/>
                  <a:gd name="connsiteX73" fmla="*/ 265112 w 1619250"/>
                  <a:gd name="connsiteY73" fmla="*/ 209550 h 1617662"/>
                  <a:gd name="connsiteX74" fmla="*/ 344487 w 1619250"/>
                  <a:gd name="connsiteY74" fmla="*/ 146050 h 1617662"/>
                  <a:gd name="connsiteX75" fmla="*/ 460547 w 1619250"/>
                  <a:gd name="connsiteY75" fmla="*/ 232325 h 1617662"/>
                  <a:gd name="connsiteX76" fmla="*/ 497312 w 1619250"/>
                  <a:gd name="connsiteY76" fmla="*/ 207728 h 1617662"/>
                  <a:gd name="connsiteX77" fmla="*/ 542279 w 1619250"/>
                  <a:gd name="connsiteY77" fmla="*/ 190056 h 1617662"/>
                  <a:gd name="connsiteX78" fmla="*/ 538162 w 1619250"/>
                  <a:gd name="connsiteY78" fmla="*/ 42862 h 1617662"/>
                  <a:gd name="connsiteX79" fmla="*/ 638174 w 1619250"/>
                  <a:gd name="connsiteY79" fmla="*/ 14287 h 1617662"/>
                  <a:gd name="connsiteX80" fmla="*/ 711825 w 1619250"/>
                  <a:gd name="connsiteY80" fmla="*/ 142152 h 1617662"/>
                  <a:gd name="connsiteX81" fmla="*/ 759983 w 1619250"/>
                  <a:gd name="connsiteY81" fmla="*/ 133603 h 1617662"/>
                  <a:gd name="connsiteX82" fmla="*/ 796385 w 1619250"/>
                  <a:gd name="connsiteY82" fmla="*/ 134513 h 1617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</a:cxnLst>
                <a:rect l="l" t="t" r="r" b="b"/>
                <a:pathLst>
                  <a:path w="1619250" h="1617662">
                    <a:moveTo>
                      <a:pt x="847725" y="0"/>
                    </a:moveTo>
                    <a:lnTo>
                      <a:pt x="949326" y="11113"/>
                    </a:lnTo>
                    <a:lnTo>
                      <a:pt x="970985" y="154479"/>
                    </a:lnTo>
                    <a:lnTo>
                      <a:pt x="1020676" y="165666"/>
                    </a:lnTo>
                    <a:lnTo>
                      <a:pt x="1059385" y="182405"/>
                    </a:lnTo>
                    <a:lnTo>
                      <a:pt x="1158875" y="77787"/>
                    </a:lnTo>
                    <a:lnTo>
                      <a:pt x="1249362" y="128587"/>
                    </a:lnTo>
                    <a:lnTo>
                      <a:pt x="1212628" y="267361"/>
                    </a:lnTo>
                    <a:lnTo>
                      <a:pt x="1233852" y="281489"/>
                    </a:lnTo>
                    <a:lnTo>
                      <a:pt x="1276002" y="322146"/>
                    </a:lnTo>
                    <a:lnTo>
                      <a:pt x="1409700" y="263525"/>
                    </a:lnTo>
                    <a:lnTo>
                      <a:pt x="1473200" y="344488"/>
                    </a:lnTo>
                    <a:lnTo>
                      <a:pt x="1387587" y="458303"/>
                    </a:lnTo>
                    <a:lnTo>
                      <a:pt x="1394228" y="467599"/>
                    </a:lnTo>
                    <a:lnTo>
                      <a:pt x="1431944" y="542726"/>
                    </a:lnTo>
                    <a:lnTo>
                      <a:pt x="1574800" y="539750"/>
                    </a:lnTo>
                    <a:lnTo>
                      <a:pt x="1603375" y="638175"/>
                    </a:lnTo>
                    <a:lnTo>
                      <a:pt x="1477160" y="710875"/>
                    </a:lnTo>
                    <a:lnTo>
                      <a:pt x="1483169" y="742768"/>
                    </a:lnTo>
                    <a:lnTo>
                      <a:pt x="1485310" y="795975"/>
                    </a:lnTo>
                    <a:lnTo>
                      <a:pt x="1619250" y="847724"/>
                    </a:lnTo>
                    <a:lnTo>
                      <a:pt x="1606550" y="949324"/>
                    </a:lnTo>
                    <a:lnTo>
                      <a:pt x="1466784" y="969434"/>
                    </a:lnTo>
                    <a:lnTo>
                      <a:pt x="1466709" y="969830"/>
                    </a:lnTo>
                    <a:cubicBezTo>
                      <a:pt x="1460705" y="994163"/>
                      <a:pt x="1453369" y="1018089"/>
                      <a:pt x="1444759" y="1041504"/>
                    </a:cubicBezTo>
                    <a:lnTo>
                      <a:pt x="1436556" y="1059607"/>
                    </a:lnTo>
                    <a:lnTo>
                      <a:pt x="1539875" y="1158875"/>
                    </a:lnTo>
                    <a:lnTo>
                      <a:pt x="1490663" y="1247775"/>
                    </a:lnTo>
                    <a:lnTo>
                      <a:pt x="1352092" y="1212374"/>
                    </a:lnTo>
                    <a:lnTo>
                      <a:pt x="1349843" y="1215872"/>
                    </a:lnTo>
                    <a:lnTo>
                      <a:pt x="1294635" y="1274490"/>
                    </a:lnTo>
                    <a:lnTo>
                      <a:pt x="1354138" y="1408112"/>
                    </a:lnTo>
                    <a:lnTo>
                      <a:pt x="1273176" y="1473199"/>
                    </a:lnTo>
                    <a:lnTo>
                      <a:pt x="1157217" y="1385195"/>
                    </a:lnTo>
                    <a:lnTo>
                      <a:pt x="1120350" y="1409895"/>
                    </a:lnTo>
                    <a:lnTo>
                      <a:pt x="1075411" y="1427570"/>
                    </a:lnTo>
                    <a:lnTo>
                      <a:pt x="1079500" y="1574800"/>
                    </a:lnTo>
                    <a:lnTo>
                      <a:pt x="979488" y="1603375"/>
                    </a:lnTo>
                    <a:lnTo>
                      <a:pt x="906418" y="1476518"/>
                    </a:lnTo>
                    <a:lnTo>
                      <a:pt x="874521" y="1482591"/>
                    </a:lnTo>
                    <a:lnTo>
                      <a:pt x="821659" y="1484809"/>
                    </a:lnTo>
                    <a:lnTo>
                      <a:pt x="769938" y="1617662"/>
                    </a:lnTo>
                    <a:lnTo>
                      <a:pt x="668337" y="1606550"/>
                    </a:lnTo>
                    <a:lnTo>
                      <a:pt x="648200" y="1466596"/>
                    </a:lnTo>
                    <a:lnTo>
                      <a:pt x="647485" y="1466463"/>
                    </a:lnTo>
                    <a:cubicBezTo>
                      <a:pt x="623160" y="1460484"/>
                      <a:pt x="599240" y="1453170"/>
                      <a:pt x="575832" y="1444578"/>
                    </a:cubicBezTo>
                    <a:lnTo>
                      <a:pt x="558072" y="1436539"/>
                    </a:lnTo>
                    <a:lnTo>
                      <a:pt x="458787" y="1539875"/>
                    </a:lnTo>
                    <a:lnTo>
                      <a:pt x="368300" y="1489075"/>
                    </a:lnTo>
                    <a:lnTo>
                      <a:pt x="404648" y="1351758"/>
                    </a:lnTo>
                    <a:lnTo>
                      <a:pt x="401488" y="1349726"/>
                    </a:lnTo>
                    <a:lnTo>
                      <a:pt x="342640" y="1294298"/>
                    </a:lnTo>
                    <a:lnTo>
                      <a:pt x="209550" y="1354137"/>
                    </a:lnTo>
                    <a:lnTo>
                      <a:pt x="146050" y="1273175"/>
                    </a:lnTo>
                    <a:lnTo>
                      <a:pt x="232208" y="1157271"/>
                    </a:lnTo>
                    <a:lnTo>
                      <a:pt x="207227" y="1120016"/>
                    </a:lnTo>
                    <a:lnTo>
                      <a:pt x="189389" y="1074838"/>
                    </a:lnTo>
                    <a:lnTo>
                      <a:pt x="42862" y="1077912"/>
                    </a:lnTo>
                    <a:lnTo>
                      <a:pt x="14287" y="979487"/>
                    </a:lnTo>
                    <a:lnTo>
                      <a:pt x="140548" y="906174"/>
                    </a:lnTo>
                    <a:lnTo>
                      <a:pt x="134493" y="874043"/>
                    </a:lnTo>
                    <a:lnTo>
                      <a:pt x="132361" y="821076"/>
                    </a:lnTo>
                    <a:lnTo>
                      <a:pt x="0" y="769937"/>
                    </a:lnTo>
                    <a:lnTo>
                      <a:pt x="11112" y="668337"/>
                    </a:lnTo>
                    <a:lnTo>
                      <a:pt x="150722" y="648393"/>
                    </a:lnTo>
                    <a:lnTo>
                      <a:pt x="150953" y="647170"/>
                    </a:lnTo>
                    <a:cubicBezTo>
                      <a:pt x="156957" y="622865"/>
                      <a:pt x="164293" y="598967"/>
                      <a:pt x="172903" y="575583"/>
                    </a:cubicBezTo>
                    <a:lnTo>
                      <a:pt x="180932" y="557888"/>
                    </a:lnTo>
                    <a:lnTo>
                      <a:pt x="77787" y="458787"/>
                    </a:lnTo>
                    <a:lnTo>
                      <a:pt x="128587" y="368300"/>
                    </a:lnTo>
                    <a:lnTo>
                      <a:pt x="265788" y="404618"/>
                    </a:lnTo>
                    <a:lnTo>
                      <a:pt x="267819" y="401465"/>
                    </a:lnTo>
                    <a:lnTo>
                      <a:pt x="323724" y="342199"/>
                    </a:lnTo>
                    <a:lnTo>
                      <a:pt x="265112" y="209550"/>
                    </a:lnTo>
                    <a:lnTo>
                      <a:pt x="344487" y="146050"/>
                    </a:lnTo>
                    <a:lnTo>
                      <a:pt x="460547" y="232325"/>
                    </a:lnTo>
                    <a:lnTo>
                      <a:pt x="497312" y="207728"/>
                    </a:lnTo>
                    <a:lnTo>
                      <a:pt x="542279" y="190056"/>
                    </a:lnTo>
                    <a:lnTo>
                      <a:pt x="538162" y="42862"/>
                    </a:lnTo>
                    <a:lnTo>
                      <a:pt x="638174" y="14287"/>
                    </a:lnTo>
                    <a:lnTo>
                      <a:pt x="711825" y="142152"/>
                    </a:lnTo>
                    <a:lnTo>
                      <a:pt x="759983" y="133603"/>
                    </a:lnTo>
                    <a:lnTo>
                      <a:pt x="796385" y="13451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50" name="Freeform 49"/>
              <p:cNvSpPr>
                <a:spLocks/>
              </p:cNvSpPr>
              <p:nvPr/>
            </p:nvSpPr>
            <p:spPr bwMode="auto">
              <a:xfrm>
                <a:off x="5554664" y="3198811"/>
                <a:ext cx="1862137" cy="1860550"/>
              </a:xfrm>
              <a:custGeom>
                <a:avLst/>
                <a:gdLst>
                  <a:gd name="connsiteX0" fmla="*/ 925512 w 1862137"/>
                  <a:gd name="connsiteY0" fmla="*/ 0 h 1860550"/>
                  <a:gd name="connsiteX1" fmla="*/ 978984 w 1862137"/>
                  <a:gd name="connsiteY1" fmla="*/ 157330 h 1860550"/>
                  <a:gd name="connsiteX2" fmla="*/ 1037671 w 1862137"/>
                  <a:gd name="connsiteY2" fmla="*/ 159757 h 1860550"/>
                  <a:gd name="connsiteX3" fmla="*/ 1083692 w 1862137"/>
                  <a:gd name="connsiteY3" fmla="*/ 170718 h 1860550"/>
                  <a:gd name="connsiteX4" fmla="*/ 1176338 w 1862137"/>
                  <a:gd name="connsiteY4" fmla="*/ 31750 h 1860550"/>
                  <a:gd name="connsiteX5" fmla="*/ 1289050 w 1862137"/>
                  <a:gd name="connsiteY5" fmla="*/ 69850 h 1860550"/>
                  <a:gd name="connsiteX6" fmla="*/ 1275692 w 1862137"/>
                  <a:gd name="connsiteY6" fmla="*/ 236320 h 1860550"/>
                  <a:gd name="connsiteX7" fmla="*/ 1319008 w 1862137"/>
                  <a:gd name="connsiteY7" fmla="*/ 255918 h 1860550"/>
                  <a:gd name="connsiteX8" fmla="*/ 1358662 w 1862137"/>
                  <a:gd name="connsiteY8" fmla="*/ 284075 h 1860550"/>
                  <a:gd name="connsiteX9" fmla="*/ 1495425 w 1862137"/>
                  <a:gd name="connsiteY9" fmla="*/ 190500 h 1860550"/>
                  <a:gd name="connsiteX10" fmla="*/ 1585912 w 1862137"/>
                  <a:gd name="connsiteY10" fmla="*/ 268288 h 1860550"/>
                  <a:gd name="connsiteX11" fmla="*/ 1511895 w 1862137"/>
                  <a:gd name="connsiteY11" fmla="*/ 417350 h 1860550"/>
                  <a:gd name="connsiteX12" fmla="*/ 1546743 w 1862137"/>
                  <a:gd name="connsiteY12" fmla="*/ 454238 h 1860550"/>
                  <a:gd name="connsiteX13" fmla="*/ 1576521 w 1862137"/>
                  <a:gd name="connsiteY13" fmla="*/ 502126 h 1860550"/>
                  <a:gd name="connsiteX14" fmla="*/ 1741488 w 1862137"/>
                  <a:gd name="connsiteY14" fmla="*/ 468313 h 1860550"/>
                  <a:gd name="connsiteX15" fmla="*/ 1793875 w 1862137"/>
                  <a:gd name="connsiteY15" fmla="*/ 573088 h 1860550"/>
                  <a:gd name="connsiteX16" fmla="*/ 1667696 w 1862137"/>
                  <a:gd name="connsiteY16" fmla="*/ 681097 h 1860550"/>
                  <a:gd name="connsiteX17" fmla="*/ 1684884 w 1862137"/>
                  <a:gd name="connsiteY17" fmla="*/ 735702 h 1860550"/>
                  <a:gd name="connsiteX18" fmla="*/ 1693262 w 1862137"/>
                  <a:gd name="connsiteY18" fmla="*/ 776085 h 1860550"/>
                  <a:gd name="connsiteX19" fmla="*/ 1854200 w 1862137"/>
                  <a:gd name="connsiteY19" fmla="*/ 806450 h 1860550"/>
                  <a:gd name="connsiteX20" fmla="*/ 1862137 w 1862137"/>
                  <a:gd name="connsiteY20" fmla="*/ 925513 h 1860550"/>
                  <a:gd name="connsiteX21" fmla="*/ 1704727 w 1862137"/>
                  <a:gd name="connsiteY21" fmla="*/ 977642 h 1860550"/>
                  <a:gd name="connsiteX22" fmla="*/ 1702277 w 1862137"/>
                  <a:gd name="connsiteY22" fmla="*/ 1036783 h 1860550"/>
                  <a:gd name="connsiteX23" fmla="*/ 1691105 w 1862137"/>
                  <a:gd name="connsiteY23" fmla="*/ 1083603 h 1860550"/>
                  <a:gd name="connsiteX24" fmla="*/ 1830387 w 1862137"/>
                  <a:gd name="connsiteY24" fmla="*/ 1174750 h 1860550"/>
                  <a:gd name="connsiteX25" fmla="*/ 1792287 w 1862137"/>
                  <a:gd name="connsiteY25" fmla="*/ 1285875 h 1860550"/>
                  <a:gd name="connsiteX26" fmla="*/ 1625658 w 1862137"/>
                  <a:gd name="connsiteY26" fmla="*/ 1274561 h 1860550"/>
                  <a:gd name="connsiteX27" fmla="*/ 1606030 w 1862137"/>
                  <a:gd name="connsiteY27" fmla="*/ 1317868 h 1860550"/>
                  <a:gd name="connsiteX28" fmla="*/ 1577382 w 1862137"/>
                  <a:gd name="connsiteY28" fmla="*/ 1358141 h 1860550"/>
                  <a:gd name="connsiteX29" fmla="*/ 1671637 w 1862137"/>
                  <a:gd name="connsiteY29" fmla="*/ 1495425 h 1860550"/>
                  <a:gd name="connsiteX30" fmla="*/ 1593850 w 1862137"/>
                  <a:gd name="connsiteY30" fmla="*/ 1584325 h 1860550"/>
                  <a:gd name="connsiteX31" fmla="*/ 1444760 w 1862137"/>
                  <a:gd name="connsiteY31" fmla="*/ 1510294 h 1860550"/>
                  <a:gd name="connsiteX32" fmla="*/ 1407533 w 1862137"/>
                  <a:gd name="connsiteY32" fmla="*/ 1545400 h 1860550"/>
                  <a:gd name="connsiteX33" fmla="*/ 1359818 w 1862137"/>
                  <a:gd name="connsiteY33" fmla="*/ 1575017 h 1860550"/>
                  <a:gd name="connsiteX34" fmla="*/ 1393825 w 1862137"/>
                  <a:gd name="connsiteY34" fmla="*/ 1739900 h 1860550"/>
                  <a:gd name="connsiteX35" fmla="*/ 1289050 w 1862137"/>
                  <a:gd name="connsiteY35" fmla="*/ 1792287 h 1860550"/>
                  <a:gd name="connsiteX36" fmla="*/ 1181011 w 1862137"/>
                  <a:gd name="connsiteY36" fmla="*/ 1666074 h 1860550"/>
                  <a:gd name="connsiteX37" fmla="*/ 1125816 w 1862137"/>
                  <a:gd name="connsiteY37" fmla="*/ 1683417 h 1860550"/>
                  <a:gd name="connsiteX38" fmla="*/ 1086058 w 1862137"/>
                  <a:gd name="connsiteY38" fmla="*/ 1691651 h 1860550"/>
                  <a:gd name="connsiteX39" fmla="*/ 1055688 w 1862137"/>
                  <a:gd name="connsiteY39" fmla="*/ 1852613 h 1860550"/>
                  <a:gd name="connsiteX40" fmla="*/ 936625 w 1862137"/>
                  <a:gd name="connsiteY40" fmla="*/ 1860550 h 1860550"/>
                  <a:gd name="connsiteX41" fmla="*/ 883154 w 1862137"/>
                  <a:gd name="connsiteY41" fmla="*/ 1703221 h 1860550"/>
                  <a:gd name="connsiteX42" fmla="*/ 824467 w 1862137"/>
                  <a:gd name="connsiteY42" fmla="*/ 1700794 h 1860550"/>
                  <a:gd name="connsiteX43" fmla="*/ 777857 w 1862137"/>
                  <a:gd name="connsiteY43" fmla="*/ 1689693 h 1860550"/>
                  <a:gd name="connsiteX44" fmla="*/ 685800 w 1862137"/>
                  <a:gd name="connsiteY44" fmla="*/ 1828800 h 1860550"/>
                  <a:gd name="connsiteX45" fmla="*/ 574675 w 1862137"/>
                  <a:gd name="connsiteY45" fmla="*/ 1789113 h 1860550"/>
                  <a:gd name="connsiteX46" fmla="*/ 586948 w 1862137"/>
                  <a:gd name="connsiteY46" fmla="*/ 1624458 h 1860550"/>
                  <a:gd name="connsiteX47" fmla="*/ 543130 w 1862137"/>
                  <a:gd name="connsiteY47" fmla="*/ 1604634 h 1860550"/>
                  <a:gd name="connsiteX48" fmla="*/ 502741 w 1862137"/>
                  <a:gd name="connsiteY48" fmla="*/ 1575955 h 1860550"/>
                  <a:gd name="connsiteX49" fmla="*/ 366712 w 1862137"/>
                  <a:gd name="connsiteY49" fmla="*/ 1670050 h 1860550"/>
                  <a:gd name="connsiteX50" fmla="*/ 276225 w 1862137"/>
                  <a:gd name="connsiteY50" fmla="*/ 1592263 h 1860550"/>
                  <a:gd name="connsiteX51" fmla="*/ 350241 w 1862137"/>
                  <a:gd name="connsiteY51" fmla="*/ 1443201 h 1860550"/>
                  <a:gd name="connsiteX52" fmla="*/ 315394 w 1862137"/>
                  <a:gd name="connsiteY52" fmla="*/ 1406314 h 1860550"/>
                  <a:gd name="connsiteX53" fmla="*/ 285679 w 1862137"/>
                  <a:gd name="connsiteY53" fmla="*/ 1358527 h 1860550"/>
                  <a:gd name="connsiteX54" fmla="*/ 122237 w 1862137"/>
                  <a:gd name="connsiteY54" fmla="*/ 1392237 h 1860550"/>
                  <a:gd name="connsiteX55" fmla="*/ 68262 w 1862137"/>
                  <a:gd name="connsiteY55" fmla="*/ 1285875 h 1860550"/>
                  <a:gd name="connsiteX56" fmla="*/ 194297 w 1862137"/>
                  <a:gd name="connsiteY56" fmla="*/ 1178997 h 1860550"/>
                  <a:gd name="connsiteX57" fmla="*/ 177253 w 1862137"/>
                  <a:gd name="connsiteY57" fmla="*/ 1124849 h 1860550"/>
                  <a:gd name="connsiteX58" fmla="*/ 168617 w 1862137"/>
                  <a:gd name="connsiteY58" fmla="*/ 1083223 h 1860550"/>
                  <a:gd name="connsiteX59" fmla="*/ 7937 w 1862137"/>
                  <a:gd name="connsiteY59" fmla="*/ 1054100 h 1860550"/>
                  <a:gd name="connsiteX60" fmla="*/ 0 w 1862137"/>
                  <a:gd name="connsiteY60" fmla="*/ 935037 h 1860550"/>
                  <a:gd name="connsiteX61" fmla="*/ 157410 w 1862137"/>
                  <a:gd name="connsiteY61" fmla="*/ 882908 h 1860550"/>
                  <a:gd name="connsiteX62" fmla="*/ 159860 w 1862137"/>
                  <a:gd name="connsiteY62" fmla="*/ 823769 h 1860550"/>
                  <a:gd name="connsiteX63" fmla="*/ 171108 w 1862137"/>
                  <a:gd name="connsiteY63" fmla="*/ 776628 h 1860550"/>
                  <a:gd name="connsiteX64" fmla="*/ 33337 w 1862137"/>
                  <a:gd name="connsiteY64" fmla="*/ 685801 h 1860550"/>
                  <a:gd name="connsiteX65" fmla="*/ 71437 w 1862137"/>
                  <a:gd name="connsiteY65" fmla="*/ 573088 h 1860550"/>
                  <a:gd name="connsiteX66" fmla="*/ 236742 w 1862137"/>
                  <a:gd name="connsiteY66" fmla="*/ 585409 h 1860550"/>
                  <a:gd name="connsiteX67" fmla="*/ 256107 w 1862137"/>
                  <a:gd name="connsiteY67" fmla="*/ 542684 h 1860550"/>
                  <a:gd name="connsiteX68" fmla="*/ 284755 w 1862137"/>
                  <a:gd name="connsiteY68" fmla="*/ 502410 h 1860550"/>
                  <a:gd name="connsiteX69" fmla="*/ 190500 w 1862137"/>
                  <a:gd name="connsiteY69" fmla="*/ 365125 h 1860550"/>
                  <a:gd name="connsiteX70" fmla="*/ 268287 w 1862137"/>
                  <a:gd name="connsiteY70" fmla="*/ 276225 h 1860550"/>
                  <a:gd name="connsiteX71" fmla="*/ 417378 w 1862137"/>
                  <a:gd name="connsiteY71" fmla="*/ 350256 h 1860550"/>
                  <a:gd name="connsiteX72" fmla="*/ 454604 w 1862137"/>
                  <a:gd name="connsiteY72" fmla="*/ 315152 h 1860550"/>
                  <a:gd name="connsiteX73" fmla="*/ 502320 w 1862137"/>
                  <a:gd name="connsiteY73" fmla="*/ 285534 h 1860550"/>
                  <a:gd name="connsiteX74" fmla="*/ 468312 w 1862137"/>
                  <a:gd name="connsiteY74" fmla="*/ 120651 h 1860550"/>
                  <a:gd name="connsiteX75" fmla="*/ 574675 w 1862137"/>
                  <a:gd name="connsiteY75" fmla="*/ 68263 h 1860550"/>
                  <a:gd name="connsiteX76" fmla="*/ 682378 w 1862137"/>
                  <a:gd name="connsiteY76" fmla="*/ 194084 h 1860550"/>
                  <a:gd name="connsiteX77" fmla="*/ 736321 w 1862137"/>
                  <a:gd name="connsiteY77" fmla="*/ 177134 h 1860550"/>
                  <a:gd name="connsiteX78" fmla="*/ 777732 w 1862137"/>
                  <a:gd name="connsiteY78" fmla="*/ 168558 h 1860550"/>
                  <a:gd name="connsiteX79" fmla="*/ 808037 w 1862137"/>
                  <a:gd name="connsiteY79" fmla="*/ 7937 h 1860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862137" h="1860550">
                    <a:moveTo>
                      <a:pt x="925512" y="0"/>
                    </a:moveTo>
                    <a:lnTo>
                      <a:pt x="978984" y="157330"/>
                    </a:lnTo>
                    <a:lnTo>
                      <a:pt x="1037671" y="159757"/>
                    </a:lnTo>
                    <a:lnTo>
                      <a:pt x="1083692" y="170718"/>
                    </a:lnTo>
                    <a:lnTo>
                      <a:pt x="1176338" y="31750"/>
                    </a:lnTo>
                    <a:lnTo>
                      <a:pt x="1289050" y="69850"/>
                    </a:lnTo>
                    <a:lnTo>
                      <a:pt x="1275692" y="236320"/>
                    </a:lnTo>
                    <a:lnTo>
                      <a:pt x="1319008" y="255918"/>
                    </a:lnTo>
                    <a:lnTo>
                      <a:pt x="1358662" y="284075"/>
                    </a:lnTo>
                    <a:lnTo>
                      <a:pt x="1495425" y="190500"/>
                    </a:lnTo>
                    <a:lnTo>
                      <a:pt x="1585912" y="268288"/>
                    </a:lnTo>
                    <a:lnTo>
                      <a:pt x="1511895" y="417350"/>
                    </a:lnTo>
                    <a:lnTo>
                      <a:pt x="1546743" y="454238"/>
                    </a:lnTo>
                    <a:lnTo>
                      <a:pt x="1576521" y="502126"/>
                    </a:lnTo>
                    <a:lnTo>
                      <a:pt x="1741488" y="468313"/>
                    </a:lnTo>
                    <a:lnTo>
                      <a:pt x="1793875" y="573088"/>
                    </a:lnTo>
                    <a:lnTo>
                      <a:pt x="1667696" y="681097"/>
                    </a:lnTo>
                    <a:lnTo>
                      <a:pt x="1684884" y="735702"/>
                    </a:lnTo>
                    <a:lnTo>
                      <a:pt x="1693262" y="776085"/>
                    </a:lnTo>
                    <a:lnTo>
                      <a:pt x="1854200" y="806450"/>
                    </a:lnTo>
                    <a:lnTo>
                      <a:pt x="1862137" y="925513"/>
                    </a:lnTo>
                    <a:lnTo>
                      <a:pt x="1704727" y="977642"/>
                    </a:lnTo>
                    <a:lnTo>
                      <a:pt x="1702277" y="1036783"/>
                    </a:lnTo>
                    <a:lnTo>
                      <a:pt x="1691105" y="1083603"/>
                    </a:lnTo>
                    <a:lnTo>
                      <a:pt x="1830387" y="1174750"/>
                    </a:lnTo>
                    <a:lnTo>
                      <a:pt x="1792287" y="1285875"/>
                    </a:lnTo>
                    <a:lnTo>
                      <a:pt x="1625658" y="1274561"/>
                    </a:lnTo>
                    <a:lnTo>
                      <a:pt x="1606030" y="1317868"/>
                    </a:lnTo>
                    <a:lnTo>
                      <a:pt x="1577382" y="1358141"/>
                    </a:lnTo>
                    <a:lnTo>
                      <a:pt x="1671637" y="1495425"/>
                    </a:lnTo>
                    <a:lnTo>
                      <a:pt x="1593850" y="1584325"/>
                    </a:lnTo>
                    <a:lnTo>
                      <a:pt x="1444760" y="1510294"/>
                    </a:lnTo>
                    <a:lnTo>
                      <a:pt x="1407533" y="1545400"/>
                    </a:lnTo>
                    <a:lnTo>
                      <a:pt x="1359818" y="1575017"/>
                    </a:lnTo>
                    <a:lnTo>
                      <a:pt x="1393825" y="1739900"/>
                    </a:lnTo>
                    <a:lnTo>
                      <a:pt x="1289050" y="1792287"/>
                    </a:lnTo>
                    <a:lnTo>
                      <a:pt x="1181011" y="1666074"/>
                    </a:lnTo>
                    <a:lnTo>
                      <a:pt x="1125816" y="1683417"/>
                    </a:lnTo>
                    <a:lnTo>
                      <a:pt x="1086058" y="1691651"/>
                    </a:lnTo>
                    <a:lnTo>
                      <a:pt x="1055688" y="1852613"/>
                    </a:lnTo>
                    <a:lnTo>
                      <a:pt x="936625" y="1860550"/>
                    </a:lnTo>
                    <a:lnTo>
                      <a:pt x="883154" y="1703221"/>
                    </a:lnTo>
                    <a:lnTo>
                      <a:pt x="824467" y="1700794"/>
                    </a:lnTo>
                    <a:lnTo>
                      <a:pt x="777857" y="1689693"/>
                    </a:lnTo>
                    <a:lnTo>
                      <a:pt x="685800" y="1828800"/>
                    </a:lnTo>
                    <a:lnTo>
                      <a:pt x="574675" y="1789113"/>
                    </a:lnTo>
                    <a:lnTo>
                      <a:pt x="586948" y="1624458"/>
                    </a:lnTo>
                    <a:lnTo>
                      <a:pt x="543130" y="1604634"/>
                    </a:lnTo>
                    <a:lnTo>
                      <a:pt x="502741" y="1575955"/>
                    </a:lnTo>
                    <a:lnTo>
                      <a:pt x="366712" y="1670050"/>
                    </a:lnTo>
                    <a:lnTo>
                      <a:pt x="276225" y="1592263"/>
                    </a:lnTo>
                    <a:lnTo>
                      <a:pt x="350241" y="1443201"/>
                    </a:lnTo>
                    <a:lnTo>
                      <a:pt x="315394" y="1406314"/>
                    </a:lnTo>
                    <a:lnTo>
                      <a:pt x="285679" y="1358527"/>
                    </a:lnTo>
                    <a:lnTo>
                      <a:pt x="122237" y="1392237"/>
                    </a:lnTo>
                    <a:lnTo>
                      <a:pt x="68262" y="1285875"/>
                    </a:lnTo>
                    <a:lnTo>
                      <a:pt x="194297" y="1178997"/>
                    </a:lnTo>
                    <a:lnTo>
                      <a:pt x="177253" y="1124849"/>
                    </a:lnTo>
                    <a:lnTo>
                      <a:pt x="168617" y="1083223"/>
                    </a:lnTo>
                    <a:lnTo>
                      <a:pt x="7937" y="1054100"/>
                    </a:lnTo>
                    <a:lnTo>
                      <a:pt x="0" y="935037"/>
                    </a:lnTo>
                    <a:lnTo>
                      <a:pt x="157410" y="882908"/>
                    </a:lnTo>
                    <a:lnTo>
                      <a:pt x="159860" y="823769"/>
                    </a:lnTo>
                    <a:lnTo>
                      <a:pt x="171108" y="776628"/>
                    </a:lnTo>
                    <a:lnTo>
                      <a:pt x="33337" y="685801"/>
                    </a:lnTo>
                    <a:lnTo>
                      <a:pt x="71437" y="573088"/>
                    </a:lnTo>
                    <a:lnTo>
                      <a:pt x="236742" y="585409"/>
                    </a:lnTo>
                    <a:lnTo>
                      <a:pt x="256107" y="542684"/>
                    </a:lnTo>
                    <a:lnTo>
                      <a:pt x="284755" y="502410"/>
                    </a:lnTo>
                    <a:lnTo>
                      <a:pt x="190500" y="365125"/>
                    </a:lnTo>
                    <a:lnTo>
                      <a:pt x="268287" y="276225"/>
                    </a:lnTo>
                    <a:lnTo>
                      <a:pt x="417378" y="350256"/>
                    </a:lnTo>
                    <a:lnTo>
                      <a:pt x="454604" y="315152"/>
                    </a:lnTo>
                    <a:lnTo>
                      <a:pt x="502320" y="285534"/>
                    </a:lnTo>
                    <a:lnTo>
                      <a:pt x="468312" y="120651"/>
                    </a:lnTo>
                    <a:lnTo>
                      <a:pt x="574675" y="68263"/>
                    </a:lnTo>
                    <a:lnTo>
                      <a:pt x="682378" y="194084"/>
                    </a:lnTo>
                    <a:lnTo>
                      <a:pt x="736321" y="177134"/>
                    </a:lnTo>
                    <a:lnTo>
                      <a:pt x="777732" y="168558"/>
                    </a:lnTo>
                    <a:lnTo>
                      <a:pt x="808037" y="793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grpSp>
            <p:nvGrpSpPr>
              <p:cNvPr id="51" name="Group 50"/>
              <p:cNvGrpSpPr/>
              <p:nvPr/>
            </p:nvGrpSpPr>
            <p:grpSpPr>
              <a:xfrm>
                <a:off x="3987801" y="4254500"/>
                <a:ext cx="1309688" cy="2603499"/>
                <a:chOff x="3987801" y="4254500"/>
                <a:chExt cx="1309688" cy="2603499"/>
              </a:xfrm>
            </p:grpSpPr>
            <p:sp>
              <p:nvSpPr>
                <p:cNvPr id="61" name="Oval 6"/>
                <p:cNvSpPr>
                  <a:spLocks noChangeArrowheads="1"/>
                </p:cNvSpPr>
                <p:nvPr/>
              </p:nvSpPr>
              <p:spPr bwMode="auto">
                <a:xfrm>
                  <a:off x="4241801" y="4419599"/>
                  <a:ext cx="469900" cy="471487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2" name="Freeform 7"/>
                <p:cNvSpPr>
                  <a:spLocks/>
                </p:cNvSpPr>
                <p:nvPr/>
              </p:nvSpPr>
              <p:spPr bwMode="auto">
                <a:xfrm>
                  <a:off x="3987801" y="4348162"/>
                  <a:ext cx="1309688" cy="2509837"/>
                </a:xfrm>
                <a:custGeom>
                  <a:avLst/>
                  <a:gdLst>
                    <a:gd name="T0" fmla="*/ 835 w 1488"/>
                    <a:gd name="T1" fmla="*/ 717 h 2854"/>
                    <a:gd name="T2" fmla="*/ 851 w 1488"/>
                    <a:gd name="T3" fmla="*/ 708 h 2854"/>
                    <a:gd name="T4" fmla="*/ 1249 w 1488"/>
                    <a:gd name="T5" fmla="*/ 68 h 2854"/>
                    <a:gd name="T6" fmla="*/ 1417 w 1488"/>
                    <a:gd name="T7" fmla="*/ 36 h 2854"/>
                    <a:gd name="T8" fmla="*/ 1451 w 1488"/>
                    <a:gd name="T9" fmla="*/ 199 h 2854"/>
                    <a:gd name="T10" fmla="*/ 890 w 1488"/>
                    <a:gd name="T11" fmla="*/ 1074 h 2854"/>
                    <a:gd name="T12" fmla="*/ 887 w 1488"/>
                    <a:gd name="T13" fmla="*/ 1085 h 2854"/>
                    <a:gd name="T14" fmla="*/ 887 w 1488"/>
                    <a:gd name="T15" fmla="*/ 1839 h 2854"/>
                    <a:gd name="T16" fmla="*/ 887 w 1488"/>
                    <a:gd name="T17" fmla="*/ 1906 h 2854"/>
                    <a:gd name="T18" fmla="*/ 887 w 1488"/>
                    <a:gd name="T19" fmla="*/ 2723 h 2854"/>
                    <a:gd name="T20" fmla="*/ 751 w 1488"/>
                    <a:gd name="T21" fmla="*/ 2854 h 2854"/>
                    <a:gd name="T22" fmla="*/ 749 w 1488"/>
                    <a:gd name="T23" fmla="*/ 2854 h 2854"/>
                    <a:gd name="T24" fmla="*/ 614 w 1488"/>
                    <a:gd name="T25" fmla="*/ 2723 h 2854"/>
                    <a:gd name="T26" fmla="*/ 614 w 1488"/>
                    <a:gd name="T27" fmla="*/ 1925 h 2854"/>
                    <a:gd name="T28" fmla="*/ 595 w 1488"/>
                    <a:gd name="T29" fmla="*/ 1906 h 2854"/>
                    <a:gd name="T30" fmla="*/ 576 w 1488"/>
                    <a:gd name="T31" fmla="*/ 1906 h 2854"/>
                    <a:gd name="T32" fmla="*/ 557 w 1488"/>
                    <a:gd name="T33" fmla="*/ 1925 h 2854"/>
                    <a:gd name="T34" fmla="*/ 557 w 1488"/>
                    <a:gd name="T35" fmla="*/ 2723 h 2854"/>
                    <a:gd name="T36" fmla="*/ 421 w 1488"/>
                    <a:gd name="T37" fmla="*/ 2854 h 2854"/>
                    <a:gd name="T38" fmla="*/ 419 w 1488"/>
                    <a:gd name="T39" fmla="*/ 2854 h 2854"/>
                    <a:gd name="T40" fmla="*/ 283 w 1488"/>
                    <a:gd name="T41" fmla="*/ 2723 h 2854"/>
                    <a:gd name="T42" fmla="*/ 283 w 1488"/>
                    <a:gd name="T43" fmla="*/ 1906 h 2854"/>
                    <a:gd name="T44" fmla="*/ 283 w 1488"/>
                    <a:gd name="T45" fmla="*/ 1839 h 2854"/>
                    <a:gd name="T46" fmla="*/ 283 w 1488"/>
                    <a:gd name="T47" fmla="*/ 1103 h 2854"/>
                    <a:gd name="T48" fmla="*/ 263 w 1488"/>
                    <a:gd name="T49" fmla="*/ 1085 h 2854"/>
                    <a:gd name="T50" fmla="*/ 263 w 1488"/>
                    <a:gd name="T51" fmla="*/ 1085 h 2854"/>
                    <a:gd name="T52" fmla="*/ 246 w 1488"/>
                    <a:gd name="T53" fmla="*/ 1103 h 2854"/>
                    <a:gd name="T54" fmla="*/ 246 w 1488"/>
                    <a:gd name="T55" fmla="*/ 1712 h 2854"/>
                    <a:gd name="T56" fmla="*/ 123 w 1488"/>
                    <a:gd name="T57" fmla="*/ 1830 h 2854"/>
                    <a:gd name="T58" fmla="*/ 0 w 1488"/>
                    <a:gd name="T59" fmla="*/ 1712 h 2854"/>
                    <a:gd name="T60" fmla="*/ 0 w 1488"/>
                    <a:gd name="T61" fmla="*/ 1170 h 2854"/>
                    <a:gd name="T62" fmla="*/ 0 w 1488"/>
                    <a:gd name="T63" fmla="*/ 1024 h 2854"/>
                    <a:gd name="T64" fmla="*/ 0 w 1488"/>
                    <a:gd name="T65" fmla="*/ 736 h 2854"/>
                    <a:gd name="T66" fmla="*/ 19 w 1488"/>
                    <a:gd name="T67" fmla="*/ 717 h 2854"/>
                    <a:gd name="T68" fmla="*/ 835 w 1488"/>
                    <a:gd name="T69" fmla="*/ 717 h 28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488" h="2854">
                      <a:moveTo>
                        <a:pt x="835" y="717"/>
                      </a:moveTo>
                      <a:cubicBezTo>
                        <a:pt x="841" y="717"/>
                        <a:pt x="847" y="714"/>
                        <a:pt x="851" y="708"/>
                      </a:cubicBezTo>
                      <a:cubicBezTo>
                        <a:pt x="1249" y="68"/>
                        <a:pt x="1249" y="68"/>
                        <a:pt x="1249" y="68"/>
                      </a:cubicBezTo>
                      <a:cubicBezTo>
                        <a:pt x="1286" y="14"/>
                        <a:pt x="1361" y="0"/>
                        <a:pt x="1417" y="36"/>
                      </a:cubicBezTo>
                      <a:cubicBezTo>
                        <a:pt x="1473" y="72"/>
                        <a:pt x="1488" y="145"/>
                        <a:pt x="1451" y="199"/>
                      </a:cubicBezTo>
                      <a:cubicBezTo>
                        <a:pt x="890" y="1074"/>
                        <a:pt x="890" y="1074"/>
                        <a:pt x="890" y="1074"/>
                      </a:cubicBezTo>
                      <a:cubicBezTo>
                        <a:pt x="888" y="1077"/>
                        <a:pt x="887" y="1081"/>
                        <a:pt x="887" y="1085"/>
                      </a:cubicBezTo>
                      <a:cubicBezTo>
                        <a:pt x="887" y="1839"/>
                        <a:pt x="887" y="1839"/>
                        <a:pt x="887" y="1839"/>
                      </a:cubicBezTo>
                      <a:cubicBezTo>
                        <a:pt x="887" y="1906"/>
                        <a:pt x="887" y="1906"/>
                        <a:pt x="887" y="1906"/>
                      </a:cubicBezTo>
                      <a:cubicBezTo>
                        <a:pt x="887" y="2723"/>
                        <a:pt x="887" y="2723"/>
                        <a:pt x="887" y="2723"/>
                      </a:cubicBezTo>
                      <a:cubicBezTo>
                        <a:pt x="887" y="2795"/>
                        <a:pt x="826" y="2854"/>
                        <a:pt x="751" y="2854"/>
                      </a:cubicBezTo>
                      <a:cubicBezTo>
                        <a:pt x="749" y="2854"/>
                        <a:pt x="749" y="2854"/>
                        <a:pt x="749" y="2854"/>
                      </a:cubicBezTo>
                      <a:cubicBezTo>
                        <a:pt x="675" y="2854"/>
                        <a:pt x="614" y="2795"/>
                        <a:pt x="614" y="2723"/>
                      </a:cubicBezTo>
                      <a:cubicBezTo>
                        <a:pt x="614" y="1925"/>
                        <a:pt x="614" y="1925"/>
                        <a:pt x="614" y="1925"/>
                      </a:cubicBezTo>
                      <a:cubicBezTo>
                        <a:pt x="614" y="1914"/>
                        <a:pt x="605" y="1906"/>
                        <a:pt x="595" y="1906"/>
                      </a:cubicBezTo>
                      <a:cubicBezTo>
                        <a:pt x="576" y="1906"/>
                        <a:pt x="576" y="1906"/>
                        <a:pt x="576" y="1906"/>
                      </a:cubicBezTo>
                      <a:cubicBezTo>
                        <a:pt x="565" y="1906"/>
                        <a:pt x="557" y="1914"/>
                        <a:pt x="557" y="1925"/>
                      </a:cubicBezTo>
                      <a:cubicBezTo>
                        <a:pt x="557" y="2723"/>
                        <a:pt x="557" y="2723"/>
                        <a:pt x="557" y="2723"/>
                      </a:cubicBezTo>
                      <a:cubicBezTo>
                        <a:pt x="557" y="2795"/>
                        <a:pt x="495" y="2854"/>
                        <a:pt x="421" y="2854"/>
                      </a:cubicBezTo>
                      <a:cubicBezTo>
                        <a:pt x="419" y="2854"/>
                        <a:pt x="419" y="2854"/>
                        <a:pt x="419" y="2854"/>
                      </a:cubicBezTo>
                      <a:cubicBezTo>
                        <a:pt x="344" y="2854"/>
                        <a:pt x="283" y="2795"/>
                        <a:pt x="283" y="2723"/>
                      </a:cubicBezTo>
                      <a:cubicBezTo>
                        <a:pt x="283" y="1906"/>
                        <a:pt x="283" y="1906"/>
                        <a:pt x="283" y="1906"/>
                      </a:cubicBezTo>
                      <a:cubicBezTo>
                        <a:pt x="283" y="1839"/>
                        <a:pt x="283" y="1839"/>
                        <a:pt x="283" y="1839"/>
                      </a:cubicBezTo>
                      <a:cubicBezTo>
                        <a:pt x="283" y="1103"/>
                        <a:pt x="283" y="1103"/>
                        <a:pt x="283" y="1103"/>
                      </a:cubicBezTo>
                      <a:cubicBezTo>
                        <a:pt x="283" y="1092"/>
                        <a:pt x="274" y="1084"/>
                        <a:pt x="263" y="1085"/>
                      </a:cubicBezTo>
                      <a:cubicBezTo>
                        <a:pt x="263" y="1085"/>
                        <a:pt x="263" y="1085"/>
                        <a:pt x="263" y="1085"/>
                      </a:cubicBezTo>
                      <a:cubicBezTo>
                        <a:pt x="253" y="1086"/>
                        <a:pt x="246" y="1094"/>
                        <a:pt x="246" y="1103"/>
                      </a:cubicBezTo>
                      <a:cubicBezTo>
                        <a:pt x="246" y="1712"/>
                        <a:pt x="246" y="1712"/>
                        <a:pt x="246" y="1712"/>
                      </a:cubicBezTo>
                      <a:cubicBezTo>
                        <a:pt x="246" y="1778"/>
                        <a:pt x="190" y="1830"/>
                        <a:pt x="123" y="1830"/>
                      </a:cubicBezTo>
                      <a:cubicBezTo>
                        <a:pt x="56" y="1830"/>
                        <a:pt x="0" y="1778"/>
                        <a:pt x="0" y="1712"/>
                      </a:cubicBezTo>
                      <a:cubicBezTo>
                        <a:pt x="0" y="1170"/>
                        <a:pt x="0" y="1170"/>
                        <a:pt x="0" y="1170"/>
                      </a:cubicBezTo>
                      <a:cubicBezTo>
                        <a:pt x="0" y="1024"/>
                        <a:pt x="0" y="1024"/>
                        <a:pt x="0" y="1024"/>
                      </a:cubicBezTo>
                      <a:cubicBezTo>
                        <a:pt x="0" y="736"/>
                        <a:pt x="0" y="736"/>
                        <a:pt x="0" y="736"/>
                      </a:cubicBezTo>
                      <a:cubicBezTo>
                        <a:pt x="0" y="726"/>
                        <a:pt x="9" y="717"/>
                        <a:pt x="19" y="717"/>
                      </a:cubicBezTo>
                      <a:lnTo>
                        <a:pt x="835" y="717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3" name="Freeform 8"/>
                <p:cNvSpPr>
                  <a:spLocks/>
                </p:cNvSpPr>
                <p:nvPr/>
              </p:nvSpPr>
              <p:spPr bwMode="auto">
                <a:xfrm>
                  <a:off x="4176714" y="4281487"/>
                  <a:ext cx="625475" cy="330200"/>
                </a:xfrm>
                <a:custGeom>
                  <a:avLst/>
                  <a:gdLst>
                    <a:gd name="T0" fmla="*/ 51 w 711"/>
                    <a:gd name="T1" fmla="*/ 375 h 375"/>
                    <a:gd name="T2" fmla="*/ 0 w 711"/>
                    <a:gd name="T3" fmla="*/ 323 h 375"/>
                    <a:gd name="T4" fmla="*/ 21 w 711"/>
                    <a:gd name="T5" fmla="*/ 281 h 375"/>
                    <a:gd name="T6" fmla="*/ 334 w 711"/>
                    <a:gd name="T7" fmla="*/ 0 h 375"/>
                    <a:gd name="T8" fmla="*/ 646 w 711"/>
                    <a:gd name="T9" fmla="*/ 271 h 375"/>
                    <a:gd name="T10" fmla="*/ 660 w 711"/>
                    <a:gd name="T11" fmla="*/ 271 h 375"/>
                    <a:gd name="T12" fmla="*/ 711 w 711"/>
                    <a:gd name="T13" fmla="*/ 323 h 375"/>
                    <a:gd name="T14" fmla="*/ 660 w 711"/>
                    <a:gd name="T15" fmla="*/ 375 h 375"/>
                    <a:gd name="T16" fmla="*/ 51 w 711"/>
                    <a:gd name="T17" fmla="*/ 375 h 3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11" h="375">
                      <a:moveTo>
                        <a:pt x="51" y="375"/>
                      </a:moveTo>
                      <a:cubicBezTo>
                        <a:pt x="23" y="375"/>
                        <a:pt x="0" y="351"/>
                        <a:pt x="0" y="323"/>
                      </a:cubicBezTo>
                      <a:cubicBezTo>
                        <a:pt x="0" y="306"/>
                        <a:pt x="8" y="291"/>
                        <a:pt x="21" y="281"/>
                      </a:cubicBezTo>
                      <a:cubicBezTo>
                        <a:pt x="41" y="120"/>
                        <a:pt x="172" y="0"/>
                        <a:pt x="334" y="0"/>
                      </a:cubicBezTo>
                      <a:cubicBezTo>
                        <a:pt x="492" y="0"/>
                        <a:pt x="622" y="115"/>
                        <a:pt x="646" y="271"/>
                      </a:cubicBezTo>
                      <a:cubicBezTo>
                        <a:pt x="660" y="271"/>
                        <a:pt x="660" y="271"/>
                        <a:pt x="660" y="271"/>
                      </a:cubicBezTo>
                      <a:cubicBezTo>
                        <a:pt x="688" y="271"/>
                        <a:pt x="711" y="295"/>
                        <a:pt x="711" y="323"/>
                      </a:cubicBezTo>
                      <a:cubicBezTo>
                        <a:pt x="711" y="351"/>
                        <a:pt x="688" y="375"/>
                        <a:pt x="660" y="375"/>
                      </a:cubicBezTo>
                      <a:lnTo>
                        <a:pt x="51" y="375"/>
                      </a:ln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4" name="Freeform 9"/>
                <p:cNvSpPr>
                  <a:spLocks noEditPoints="1"/>
                </p:cNvSpPr>
                <p:nvPr/>
              </p:nvSpPr>
              <p:spPr bwMode="auto">
                <a:xfrm>
                  <a:off x="4149726" y="4254500"/>
                  <a:ext cx="679450" cy="381000"/>
                </a:xfrm>
                <a:custGeom>
                  <a:avLst/>
                  <a:gdLst>
                    <a:gd name="T0" fmla="*/ 364 w 771"/>
                    <a:gd name="T1" fmla="*/ 60 h 433"/>
                    <a:gd name="T2" fmla="*/ 649 w 771"/>
                    <a:gd name="T3" fmla="*/ 333 h 433"/>
                    <a:gd name="T4" fmla="*/ 690 w 771"/>
                    <a:gd name="T5" fmla="*/ 333 h 433"/>
                    <a:gd name="T6" fmla="*/ 711 w 771"/>
                    <a:gd name="T7" fmla="*/ 353 h 433"/>
                    <a:gd name="T8" fmla="*/ 690 w 771"/>
                    <a:gd name="T9" fmla="*/ 373 h 433"/>
                    <a:gd name="T10" fmla="*/ 81 w 771"/>
                    <a:gd name="T11" fmla="*/ 373 h 433"/>
                    <a:gd name="T12" fmla="*/ 60 w 771"/>
                    <a:gd name="T13" fmla="*/ 352 h 433"/>
                    <a:gd name="T14" fmla="*/ 79 w 771"/>
                    <a:gd name="T15" fmla="*/ 331 h 433"/>
                    <a:gd name="T16" fmla="*/ 364 w 771"/>
                    <a:gd name="T17" fmla="*/ 60 h 433"/>
                    <a:gd name="T18" fmla="*/ 364 w 771"/>
                    <a:gd name="T19" fmla="*/ 0 h 433"/>
                    <a:gd name="T20" fmla="*/ 128 w 771"/>
                    <a:gd name="T21" fmla="*/ 94 h 433"/>
                    <a:gd name="T22" fmla="*/ 23 w 771"/>
                    <a:gd name="T23" fmla="*/ 296 h 433"/>
                    <a:gd name="T24" fmla="*/ 0 w 771"/>
                    <a:gd name="T25" fmla="*/ 352 h 433"/>
                    <a:gd name="T26" fmla="*/ 81 w 771"/>
                    <a:gd name="T27" fmla="*/ 433 h 433"/>
                    <a:gd name="T28" fmla="*/ 690 w 771"/>
                    <a:gd name="T29" fmla="*/ 433 h 433"/>
                    <a:gd name="T30" fmla="*/ 771 w 771"/>
                    <a:gd name="T31" fmla="*/ 353 h 433"/>
                    <a:gd name="T32" fmla="*/ 701 w 771"/>
                    <a:gd name="T33" fmla="*/ 273 h 433"/>
                    <a:gd name="T34" fmla="*/ 600 w 771"/>
                    <a:gd name="T35" fmla="*/ 93 h 433"/>
                    <a:gd name="T36" fmla="*/ 364 w 771"/>
                    <a:gd name="T37" fmla="*/ 0 h 4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771" h="433">
                      <a:moveTo>
                        <a:pt x="364" y="60"/>
                      </a:moveTo>
                      <a:cubicBezTo>
                        <a:pt x="514" y="60"/>
                        <a:pt x="638" y="173"/>
                        <a:pt x="649" y="333"/>
                      </a:cubicBezTo>
                      <a:cubicBezTo>
                        <a:pt x="690" y="333"/>
                        <a:pt x="690" y="333"/>
                        <a:pt x="690" y="333"/>
                      </a:cubicBezTo>
                      <a:cubicBezTo>
                        <a:pt x="702" y="333"/>
                        <a:pt x="711" y="342"/>
                        <a:pt x="711" y="353"/>
                      </a:cubicBezTo>
                      <a:cubicBezTo>
                        <a:pt x="711" y="364"/>
                        <a:pt x="702" y="373"/>
                        <a:pt x="690" y="373"/>
                      </a:cubicBezTo>
                      <a:cubicBezTo>
                        <a:pt x="81" y="373"/>
                        <a:pt x="81" y="373"/>
                        <a:pt x="81" y="373"/>
                      </a:cubicBezTo>
                      <a:cubicBezTo>
                        <a:pt x="70" y="373"/>
                        <a:pt x="60" y="363"/>
                        <a:pt x="60" y="352"/>
                      </a:cubicBezTo>
                      <a:cubicBezTo>
                        <a:pt x="60" y="341"/>
                        <a:pt x="69" y="332"/>
                        <a:pt x="79" y="331"/>
                      </a:cubicBezTo>
                      <a:cubicBezTo>
                        <a:pt x="90" y="176"/>
                        <a:pt x="213" y="60"/>
                        <a:pt x="364" y="60"/>
                      </a:cubicBezTo>
                      <a:moveTo>
                        <a:pt x="364" y="0"/>
                      </a:moveTo>
                      <a:cubicBezTo>
                        <a:pt x="275" y="0"/>
                        <a:pt x="192" y="33"/>
                        <a:pt x="128" y="94"/>
                      </a:cubicBezTo>
                      <a:cubicBezTo>
                        <a:pt x="71" y="147"/>
                        <a:pt x="35" y="218"/>
                        <a:pt x="23" y="296"/>
                      </a:cubicBezTo>
                      <a:cubicBezTo>
                        <a:pt x="9" y="311"/>
                        <a:pt x="0" y="331"/>
                        <a:pt x="0" y="352"/>
                      </a:cubicBezTo>
                      <a:cubicBezTo>
                        <a:pt x="0" y="397"/>
                        <a:pt x="37" y="433"/>
                        <a:pt x="81" y="433"/>
                      </a:cubicBezTo>
                      <a:cubicBezTo>
                        <a:pt x="690" y="433"/>
                        <a:pt x="690" y="433"/>
                        <a:pt x="690" y="433"/>
                      </a:cubicBezTo>
                      <a:cubicBezTo>
                        <a:pt x="735" y="433"/>
                        <a:pt x="771" y="397"/>
                        <a:pt x="771" y="353"/>
                      </a:cubicBezTo>
                      <a:cubicBezTo>
                        <a:pt x="771" y="312"/>
                        <a:pt x="740" y="278"/>
                        <a:pt x="701" y="273"/>
                      </a:cubicBezTo>
                      <a:cubicBezTo>
                        <a:pt x="685" y="203"/>
                        <a:pt x="651" y="141"/>
                        <a:pt x="600" y="93"/>
                      </a:cubicBezTo>
                      <a:cubicBezTo>
                        <a:pt x="536" y="33"/>
                        <a:pt x="453" y="0"/>
                        <a:pt x="364" y="0"/>
                      </a:cubicBez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2" name="Freeform 12"/>
              <p:cNvSpPr>
                <a:spLocks/>
              </p:cNvSpPr>
              <p:nvPr/>
            </p:nvSpPr>
            <p:spPr bwMode="auto">
              <a:xfrm>
                <a:off x="5802314" y="3446462"/>
                <a:ext cx="1366838" cy="1365250"/>
              </a:xfrm>
              <a:custGeom>
                <a:avLst/>
                <a:gdLst>
                  <a:gd name="T0" fmla="*/ 165 w 1552"/>
                  <a:gd name="T1" fmla="*/ 1075 h 1552"/>
                  <a:gd name="T2" fmla="*/ 1076 w 1552"/>
                  <a:gd name="T3" fmla="*/ 1387 h 1552"/>
                  <a:gd name="T4" fmla="*/ 1387 w 1552"/>
                  <a:gd name="T5" fmla="*/ 477 h 1552"/>
                  <a:gd name="T6" fmla="*/ 477 w 1552"/>
                  <a:gd name="T7" fmla="*/ 165 h 1552"/>
                  <a:gd name="T8" fmla="*/ 165 w 1552"/>
                  <a:gd name="T9" fmla="*/ 1075 h 1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52" h="1552">
                    <a:moveTo>
                      <a:pt x="165" y="1075"/>
                    </a:moveTo>
                    <a:cubicBezTo>
                      <a:pt x="331" y="1413"/>
                      <a:pt x="738" y="1552"/>
                      <a:pt x="1076" y="1387"/>
                    </a:cubicBezTo>
                    <a:cubicBezTo>
                      <a:pt x="1413" y="1221"/>
                      <a:pt x="1552" y="814"/>
                      <a:pt x="1387" y="477"/>
                    </a:cubicBezTo>
                    <a:cubicBezTo>
                      <a:pt x="1222" y="139"/>
                      <a:pt x="814" y="0"/>
                      <a:pt x="477" y="165"/>
                    </a:cubicBezTo>
                    <a:cubicBezTo>
                      <a:pt x="139" y="331"/>
                      <a:pt x="0" y="738"/>
                      <a:pt x="165" y="107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Freeform 66"/>
              <p:cNvSpPr>
                <a:spLocks/>
              </p:cNvSpPr>
              <p:nvPr/>
            </p:nvSpPr>
            <p:spPr bwMode="auto">
              <a:xfrm>
                <a:off x="5527676" y="5010149"/>
                <a:ext cx="573088" cy="573087"/>
              </a:xfrm>
              <a:custGeom>
                <a:avLst/>
                <a:gdLst>
                  <a:gd name="T0" fmla="*/ 13 w 650"/>
                  <a:gd name="T1" fmla="*/ 351 h 651"/>
                  <a:gd name="T2" fmla="*/ 350 w 650"/>
                  <a:gd name="T3" fmla="*/ 637 h 651"/>
                  <a:gd name="T4" fmla="*/ 636 w 650"/>
                  <a:gd name="T5" fmla="*/ 300 h 651"/>
                  <a:gd name="T6" fmla="*/ 300 w 650"/>
                  <a:gd name="T7" fmla="*/ 14 h 651"/>
                  <a:gd name="T8" fmla="*/ 13 w 650"/>
                  <a:gd name="T9" fmla="*/ 351 h 6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0" h="651">
                    <a:moveTo>
                      <a:pt x="13" y="351"/>
                    </a:moveTo>
                    <a:cubicBezTo>
                      <a:pt x="27" y="522"/>
                      <a:pt x="178" y="651"/>
                      <a:pt x="350" y="637"/>
                    </a:cubicBezTo>
                    <a:cubicBezTo>
                      <a:pt x="522" y="623"/>
                      <a:pt x="650" y="472"/>
                      <a:pt x="636" y="300"/>
                    </a:cubicBezTo>
                    <a:cubicBezTo>
                      <a:pt x="622" y="128"/>
                      <a:pt x="471" y="0"/>
                      <a:pt x="300" y="14"/>
                    </a:cubicBezTo>
                    <a:cubicBezTo>
                      <a:pt x="128" y="28"/>
                      <a:pt x="0" y="179"/>
                      <a:pt x="13" y="3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Freeform 76"/>
              <p:cNvSpPr>
                <a:spLocks noEditPoints="1"/>
              </p:cNvSpPr>
              <p:nvPr/>
            </p:nvSpPr>
            <p:spPr bwMode="auto">
              <a:xfrm>
                <a:off x="6143626" y="5757862"/>
                <a:ext cx="260350" cy="242887"/>
              </a:xfrm>
              <a:custGeom>
                <a:avLst/>
                <a:gdLst>
                  <a:gd name="T0" fmla="*/ 153 w 296"/>
                  <a:gd name="T1" fmla="*/ 276 h 276"/>
                  <a:gd name="T2" fmla="*/ 153 w 296"/>
                  <a:gd name="T3" fmla="*/ 276 h 276"/>
                  <a:gd name="T4" fmla="*/ 119 w 296"/>
                  <a:gd name="T5" fmla="*/ 273 h 276"/>
                  <a:gd name="T6" fmla="*/ 18 w 296"/>
                  <a:gd name="T7" fmla="*/ 105 h 276"/>
                  <a:gd name="T8" fmla="*/ 153 w 296"/>
                  <a:gd name="T9" fmla="*/ 0 h 276"/>
                  <a:gd name="T10" fmla="*/ 187 w 296"/>
                  <a:gd name="T11" fmla="*/ 4 h 276"/>
                  <a:gd name="T12" fmla="*/ 272 w 296"/>
                  <a:gd name="T13" fmla="*/ 68 h 276"/>
                  <a:gd name="T14" fmla="*/ 287 w 296"/>
                  <a:gd name="T15" fmla="*/ 172 h 276"/>
                  <a:gd name="T16" fmla="*/ 153 w 296"/>
                  <a:gd name="T17" fmla="*/ 276 h 276"/>
                  <a:gd name="T18" fmla="*/ 153 w 296"/>
                  <a:gd name="T19" fmla="*/ 44 h 276"/>
                  <a:gd name="T20" fmla="*/ 61 w 296"/>
                  <a:gd name="T21" fmla="*/ 116 h 276"/>
                  <a:gd name="T22" fmla="*/ 130 w 296"/>
                  <a:gd name="T23" fmla="*/ 230 h 276"/>
                  <a:gd name="T24" fmla="*/ 153 w 296"/>
                  <a:gd name="T25" fmla="*/ 232 h 276"/>
                  <a:gd name="T26" fmla="*/ 153 w 296"/>
                  <a:gd name="T27" fmla="*/ 232 h 276"/>
                  <a:gd name="T28" fmla="*/ 245 w 296"/>
                  <a:gd name="T29" fmla="*/ 161 h 276"/>
                  <a:gd name="T30" fmla="*/ 234 w 296"/>
                  <a:gd name="T31" fmla="*/ 90 h 276"/>
                  <a:gd name="T32" fmla="*/ 176 w 296"/>
                  <a:gd name="T33" fmla="*/ 47 h 276"/>
                  <a:gd name="T34" fmla="*/ 153 w 296"/>
                  <a:gd name="T35" fmla="*/ 44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96" h="276">
                    <a:moveTo>
                      <a:pt x="153" y="276"/>
                    </a:moveTo>
                    <a:cubicBezTo>
                      <a:pt x="153" y="276"/>
                      <a:pt x="153" y="276"/>
                      <a:pt x="153" y="276"/>
                    </a:cubicBezTo>
                    <a:cubicBezTo>
                      <a:pt x="142" y="276"/>
                      <a:pt x="130" y="275"/>
                      <a:pt x="119" y="273"/>
                    </a:cubicBezTo>
                    <a:cubicBezTo>
                      <a:pt x="45" y="254"/>
                      <a:pt x="0" y="179"/>
                      <a:pt x="18" y="105"/>
                    </a:cubicBezTo>
                    <a:cubicBezTo>
                      <a:pt x="34" y="43"/>
                      <a:pt x="89" y="0"/>
                      <a:pt x="153" y="0"/>
                    </a:cubicBezTo>
                    <a:cubicBezTo>
                      <a:pt x="164" y="0"/>
                      <a:pt x="176" y="2"/>
                      <a:pt x="187" y="4"/>
                    </a:cubicBezTo>
                    <a:cubicBezTo>
                      <a:pt x="223" y="13"/>
                      <a:pt x="253" y="36"/>
                      <a:pt x="272" y="68"/>
                    </a:cubicBezTo>
                    <a:cubicBezTo>
                      <a:pt x="291" y="99"/>
                      <a:pt x="296" y="136"/>
                      <a:pt x="287" y="172"/>
                    </a:cubicBezTo>
                    <a:cubicBezTo>
                      <a:pt x="272" y="234"/>
                      <a:pt x="217" y="276"/>
                      <a:pt x="153" y="276"/>
                    </a:cubicBezTo>
                    <a:close/>
                    <a:moveTo>
                      <a:pt x="153" y="44"/>
                    </a:moveTo>
                    <a:cubicBezTo>
                      <a:pt x="109" y="44"/>
                      <a:pt x="72" y="74"/>
                      <a:pt x="61" y="116"/>
                    </a:cubicBezTo>
                    <a:cubicBezTo>
                      <a:pt x="49" y="166"/>
                      <a:pt x="79" y="217"/>
                      <a:pt x="130" y="230"/>
                    </a:cubicBezTo>
                    <a:cubicBezTo>
                      <a:pt x="138" y="232"/>
                      <a:pt x="145" y="232"/>
                      <a:pt x="153" y="232"/>
                    </a:cubicBezTo>
                    <a:cubicBezTo>
                      <a:pt x="153" y="232"/>
                      <a:pt x="153" y="232"/>
                      <a:pt x="153" y="232"/>
                    </a:cubicBezTo>
                    <a:cubicBezTo>
                      <a:pt x="196" y="232"/>
                      <a:pt x="234" y="203"/>
                      <a:pt x="245" y="161"/>
                    </a:cubicBezTo>
                    <a:cubicBezTo>
                      <a:pt x="251" y="137"/>
                      <a:pt x="247" y="112"/>
                      <a:pt x="234" y="90"/>
                    </a:cubicBezTo>
                    <a:cubicBezTo>
                      <a:pt x="221" y="68"/>
                      <a:pt x="200" y="53"/>
                      <a:pt x="176" y="47"/>
                    </a:cubicBezTo>
                    <a:cubicBezTo>
                      <a:pt x="168" y="45"/>
                      <a:pt x="161" y="44"/>
                      <a:pt x="153" y="4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Oval 54"/>
              <p:cNvSpPr>
                <a:spLocks noChangeArrowheads="1"/>
              </p:cNvSpPr>
              <p:nvPr/>
            </p:nvSpPr>
            <p:spPr bwMode="auto">
              <a:xfrm>
                <a:off x="4894264" y="3162300"/>
                <a:ext cx="315913" cy="315912"/>
              </a:xfrm>
              <a:prstGeom prst="ellipse">
                <a:avLst/>
              </a:prstGeom>
              <a:noFill/>
              <a:ln w="122238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Oval 55"/>
              <p:cNvSpPr>
                <a:spLocks noChangeArrowheads="1"/>
              </p:cNvSpPr>
              <p:nvPr/>
            </p:nvSpPr>
            <p:spPr bwMode="auto">
              <a:xfrm>
                <a:off x="6313489" y="3946525"/>
                <a:ext cx="363538" cy="365125"/>
              </a:xfrm>
              <a:prstGeom prst="ellipse">
                <a:avLst/>
              </a:prstGeom>
              <a:noFill/>
              <a:ln w="139700" cap="flat">
                <a:solidFill>
                  <a:schemeClr val="accent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Oval 56"/>
              <p:cNvSpPr>
                <a:spLocks noChangeArrowheads="1"/>
              </p:cNvSpPr>
              <p:nvPr/>
            </p:nvSpPr>
            <p:spPr bwMode="auto">
              <a:xfrm>
                <a:off x="5705476" y="5191125"/>
                <a:ext cx="214312" cy="212725"/>
              </a:xfrm>
              <a:prstGeom prst="ellipse">
                <a:avLst/>
              </a:prstGeom>
              <a:noFill/>
              <a:ln w="87313" cap="flat">
                <a:solidFill>
                  <a:schemeClr val="accent5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58" name="Group 57"/>
              <p:cNvGrpSpPr/>
              <p:nvPr/>
            </p:nvGrpSpPr>
            <p:grpSpPr>
              <a:xfrm>
                <a:off x="6684587" y="4424362"/>
                <a:ext cx="1519615" cy="2427287"/>
                <a:chOff x="6684587" y="4424362"/>
                <a:chExt cx="1519615" cy="2427287"/>
              </a:xfrm>
            </p:grpSpPr>
            <p:sp>
              <p:nvSpPr>
                <p:cNvPr id="59" name="Freeform 58"/>
                <p:cNvSpPr>
                  <a:spLocks/>
                </p:cNvSpPr>
                <p:nvPr/>
              </p:nvSpPr>
              <p:spPr bwMode="auto">
                <a:xfrm>
                  <a:off x="6684587" y="4970462"/>
                  <a:ext cx="1519615" cy="1881187"/>
                </a:xfrm>
                <a:custGeom>
                  <a:avLst/>
                  <a:gdLst>
                    <a:gd name="connsiteX0" fmla="*/ 687119 w 1519615"/>
                    <a:gd name="connsiteY0" fmla="*/ 0 h 1881187"/>
                    <a:gd name="connsiteX1" fmla="*/ 954208 w 1519615"/>
                    <a:gd name="connsiteY1" fmla="*/ 0 h 1881187"/>
                    <a:gd name="connsiteX2" fmla="*/ 965811 w 1519615"/>
                    <a:gd name="connsiteY2" fmla="*/ 0 h 1881187"/>
                    <a:gd name="connsiteX3" fmla="*/ 945837 w 1519615"/>
                    <a:gd name="connsiteY3" fmla="*/ 26046 h 1881187"/>
                    <a:gd name="connsiteX4" fmla="*/ 945837 w 1519615"/>
                    <a:gd name="connsiteY4" fmla="*/ 60981 h 1881187"/>
                    <a:gd name="connsiteX5" fmla="*/ 971550 w 1519615"/>
                    <a:gd name="connsiteY5" fmla="*/ 94142 h 1881187"/>
                    <a:gd name="connsiteX6" fmla="*/ 991717 w 1519615"/>
                    <a:gd name="connsiteY6" fmla="*/ 120151 h 1881187"/>
                    <a:gd name="connsiteX7" fmla="*/ 987968 w 1519615"/>
                    <a:gd name="connsiteY7" fmla="*/ 141878 h 1881187"/>
                    <a:gd name="connsiteX8" fmla="*/ 928461 w 1519615"/>
                    <a:gd name="connsiteY8" fmla="*/ 489711 h 1881187"/>
                    <a:gd name="connsiteX9" fmla="*/ 930224 w 1519615"/>
                    <a:gd name="connsiteY9" fmla="*/ 501057 h 1881187"/>
                    <a:gd name="connsiteX10" fmla="*/ 934632 w 1519615"/>
                    <a:gd name="connsiteY10" fmla="*/ 510658 h 1881187"/>
                    <a:gd name="connsiteX11" fmla="*/ 1005159 w 1519615"/>
                    <a:gd name="connsiteY11" fmla="*/ 602301 h 1881187"/>
                    <a:gd name="connsiteX12" fmla="*/ 1035133 w 1519615"/>
                    <a:gd name="connsiteY12" fmla="*/ 602301 h 1881187"/>
                    <a:gd name="connsiteX13" fmla="*/ 1104780 w 1519615"/>
                    <a:gd name="connsiteY13" fmla="*/ 510658 h 1881187"/>
                    <a:gd name="connsiteX14" fmla="*/ 1110951 w 1519615"/>
                    <a:gd name="connsiteY14" fmla="*/ 485347 h 1881187"/>
                    <a:gd name="connsiteX15" fmla="*/ 1077450 w 1519615"/>
                    <a:gd name="connsiteY15" fmla="*/ 302935 h 1881187"/>
                    <a:gd name="connsiteX16" fmla="*/ 1077450 w 1519615"/>
                    <a:gd name="connsiteY16" fmla="*/ 302062 h 1881187"/>
                    <a:gd name="connsiteX17" fmla="*/ 1051884 w 1519615"/>
                    <a:gd name="connsiteY17" fmla="*/ 144088 h 1881187"/>
                    <a:gd name="connsiteX18" fmla="*/ 1047870 w 1519615"/>
                    <a:gd name="connsiteY18" fmla="*/ 119635 h 1881187"/>
                    <a:gd name="connsiteX19" fmla="*/ 1058114 w 1519615"/>
                    <a:gd name="connsiteY19" fmla="*/ 106423 h 1881187"/>
                    <a:gd name="connsiteX20" fmla="*/ 1093350 w 1519615"/>
                    <a:gd name="connsiteY20" fmla="*/ 60981 h 1881187"/>
                    <a:gd name="connsiteX21" fmla="*/ 1093350 w 1519615"/>
                    <a:gd name="connsiteY21" fmla="*/ 26046 h 1881187"/>
                    <a:gd name="connsiteX22" fmla="*/ 1085732 w 1519615"/>
                    <a:gd name="connsiteY22" fmla="*/ 16111 h 1881187"/>
                    <a:gd name="connsiteX23" fmla="*/ 1073377 w 1519615"/>
                    <a:gd name="connsiteY23" fmla="*/ 0 h 1881187"/>
                    <a:gd name="connsiteX24" fmla="*/ 1127987 w 1519615"/>
                    <a:gd name="connsiteY24" fmla="*/ 0 h 1881187"/>
                    <a:gd name="connsiteX25" fmla="*/ 1509055 w 1519615"/>
                    <a:gd name="connsiteY25" fmla="*/ 0 h 1881187"/>
                    <a:gd name="connsiteX26" fmla="*/ 1519615 w 1519615"/>
                    <a:gd name="connsiteY26" fmla="*/ 10549 h 1881187"/>
                    <a:gd name="connsiteX27" fmla="*/ 1519615 w 1519615"/>
                    <a:gd name="connsiteY27" fmla="*/ 271630 h 1881187"/>
                    <a:gd name="connsiteX28" fmla="*/ 1519615 w 1519615"/>
                    <a:gd name="connsiteY28" fmla="*/ 399972 h 1881187"/>
                    <a:gd name="connsiteX29" fmla="*/ 1519615 w 1519615"/>
                    <a:gd name="connsiteY29" fmla="*/ 876422 h 1881187"/>
                    <a:gd name="connsiteX30" fmla="*/ 1411373 w 1519615"/>
                    <a:gd name="connsiteY30" fmla="*/ 980151 h 1881187"/>
                    <a:gd name="connsiteX31" fmla="*/ 1302251 w 1519615"/>
                    <a:gd name="connsiteY31" fmla="*/ 876422 h 1881187"/>
                    <a:gd name="connsiteX32" fmla="*/ 1302251 w 1519615"/>
                    <a:gd name="connsiteY32" fmla="*/ 341075 h 1881187"/>
                    <a:gd name="connsiteX33" fmla="*/ 1288171 w 1519615"/>
                    <a:gd name="connsiteY33" fmla="*/ 325252 h 1881187"/>
                    <a:gd name="connsiteX34" fmla="*/ 1270570 w 1519615"/>
                    <a:gd name="connsiteY34" fmla="*/ 341075 h 1881187"/>
                    <a:gd name="connsiteX35" fmla="*/ 1270570 w 1519615"/>
                    <a:gd name="connsiteY35" fmla="*/ 988063 h 1881187"/>
                    <a:gd name="connsiteX36" fmla="*/ 1270570 w 1519615"/>
                    <a:gd name="connsiteY36" fmla="*/ 1046960 h 1881187"/>
                    <a:gd name="connsiteX37" fmla="*/ 1270570 w 1519615"/>
                    <a:gd name="connsiteY37" fmla="*/ 1765151 h 1881187"/>
                    <a:gd name="connsiteX38" fmla="*/ 1151768 w 1519615"/>
                    <a:gd name="connsiteY38" fmla="*/ 1881187 h 1881187"/>
                    <a:gd name="connsiteX39" fmla="*/ 1150008 w 1519615"/>
                    <a:gd name="connsiteY39" fmla="*/ 1881187 h 1881187"/>
                    <a:gd name="connsiteX40" fmla="*/ 1031206 w 1519615"/>
                    <a:gd name="connsiteY40" fmla="*/ 1765151 h 1881187"/>
                    <a:gd name="connsiteX41" fmla="*/ 1031206 w 1519615"/>
                    <a:gd name="connsiteY41" fmla="*/ 1058388 h 1881187"/>
                    <a:gd name="connsiteX42" fmla="*/ 1020645 w 1519615"/>
                    <a:gd name="connsiteY42" fmla="*/ 1047839 h 1881187"/>
                    <a:gd name="connsiteX43" fmla="*/ 992485 w 1519615"/>
                    <a:gd name="connsiteY43" fmla="*/ 1047839 h 1881187"/>
                    <a:gd name="connsiteX44" fmla="*/ 981045 w 1519615"/>
                    <a:gd name="connsiteY44" fmla="*/ 1058388 h 1881187"/>
                    <a:gd name="connsiteX45" fmla="*/ 981045 w 1519615"/>
                    <a:gd name="connsiteY45" fmla="*/ 1765151 h 1881187"/>
                    <a:gd name="connsiteX46" fmla="*/ 860482 w 1519615"/>
                    <a:gd name="connsiteY46" fmla="*/ 1881187 h 1881187"/>
                    <a:gd name="connsiteX47" fmla="*/ 859602 w 1519615"/>
                    <a:gd name="connsiteY47" fmla="*/ 1881187 h 1881187"/>
                    <a:gd name="connsiteX48" fmla="*/ 739040 w 1519615"/>
                    <a:gd name="connsiteY48" fmla="*/ 1765151 h 1881187"/>
                    <a:gd name="connsiteX49" fmla="*/ 739040 w 1519615"/>
                    <a:gd name="connsiteY49" fmla="*/ 1046960 h 1881187"/>
                    <a:gd name="connsiteX50" fmla="*/ 739040 w 1519615"/>
                    <a:gd name="connsiteY50" fmla="*/ 988063 h 1881187"/>
                    <a:gd name="connsiteX51" fmla="*/ 739920 w 1519615"/>
                    <a:gd name="connsiteY51" fmla="*/ 356898 h 1881187"/>
                    <a:gd name="connsiteX52" fmla="*/ 721440 w 1519615"/>
                    <a:gd name="connsiteY52" fmla="*/ 349866 h 1881187"/>
                    <a:gd name="connsiteX53" fmla="*/ 537516 w 1519615"/>
                    <a:gd name="connsiteY53" fmla="*/ 563477 h 1881187"/>
                    <a:gd name="connsiteX54" fmla="*/ 126548 w 1519615"/>
                    <a:gd name="connsiteY54" fmla="*/ 712038 h 1881187"/>
                    <a:gd name="connsiteX55" fmla="*/ 3346 w 1519615"/>
                    <a:gd name="connsiteY55" fmla="*/ 640834 h 1881187"/>
                    <a:gd name="connsiteX56" fmla="*/ 73747 w 1519615"/>
                    <a:gd name="connsiteY56" fmla="*/ 514250 h 1881187"/>
                    <a:gd name="connsiteX57" fmla="*/ 386153 w 1519615"/>
                    <a:gd name="connsiteY57" fmla="*/ 410521 h 1881187"/>
                    <a:gd name="connsiteX58" fmla="*/ 391433 w 1519615"/>
                    <a:gd name="connsiteY58" fmla="*/ 407884 h 1881187"/>
                    <a:gd name="connsiteX59" fmla="*/ 687119 w 1519615"/>
                    <a:gd name="connsiteY59" fmla="*/ 0 h 18811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</a:cxnLst>
                  <a:rect l="l" t="t" r="r" b="b"/>
                  <a:pathLst>
                    <a:path w="1519615" h="1881187">
                      <a:moveTo>
                        <a:pt x="687119" y="0"/>
                      </a:moveTo>
                      <a:cubicBezTo>
                        <a:pt x="687119" y="0"/>
                        <a:pt x="687119" y="0"/>
                        <a:pt x="954208" y="0"/>
                      </a:cubicBezTo>
                      <a:lnTo>
                        <a:pt x="965811" y="0"/>
                      </a:lnTo>
                      <a:lnTo>
                        <a:pt x="945837" y="26046"/>
                      </a:lnTo>
                      <a:cubicBezTo>
                        <a:pt x="938771" y="35653"/>
                        <a:pt x="938771" y="51374"/>
                        <a:pt x="945837" y="60981"/>
                      </a:cubicBezTo>
                      <a:cubicBezTo>
                        <a:pt x="945837" y="60981"/>
                        <a:pt x="945837" y="60981"/>
                        <a:pt x="971550" y="94142"/>
                      </a:cubicBezTo>
                      <a:lnTo>
                        <a:pt x="991717" y="120151"/>
                      </a:lnTo>
                      <a:lnTo>
                        <a:pt x="987968" y="141878"/>
                      </a:lnTo>
                      <a:cubicBezTo>
                        <a:pt x="967141" y="262241"/>
                        <a:pt x="928461" y="484474"/>
                        <a:pt x="928461" y="489711"/>
                      </a:cubicBezTo>
                      <a:cubicBezTo>
                        <a:pt x="928461" y="494075"/>
                        <a:pt x="928461" y="497566"/>
                        <a:pt x="930224" y="501057"/>
                      </a:cubicBezTo>
                      <a:cubicBezTo>
                        <a:pt x="930224" y="502803"/>
                        <a:pt x="932869" y="510658"/>
                        <a:pt x="934632" y="510658"/>
                      </a:cubicBezTo>
                      <a:cubicBezTo>
                        <a:pt x="1005159" y="602301"/>
                        <a:pt x="1005159" y="602301"/>
                        <a:pt x="1005159" y="602301"/>
                      </a:cubicBezTo>
                      <a:cubicBezTo>
                        <a:pt x="1013094" y="612774"/>
                        <a:pt x="1026317" y="612774"/>
                        <a:pt x="1035133" y="602301"/>
                      </a:cubicBezTo>
                      <a:cubicBezTo>
                        <a:pt x="1104780" y="510658"/>
                        <a:pt x="1104780" y="510658"/>
                        <a:pt x="1104780" y="510658"/>
                      </a:cubicBezTo>
                      <a:cubicBezTo>
                        <a:pt x="1110069" y="503676"/>
                        <a:pt x="1111832" y="494075"/>
                        <a:pt x="1110951" y="485347"/>
                      </a:cubicBezTo>
                      <a:cubicBezTo>
                        <a:pt x="1110069" y="478365"/>
                        <a:pt x="1086266" y="357048"/>
                        <a:pt x="1077450" y="302935"/>
                      </a:cubicBezTo>
                      <a:cubicBezTo>
                        <a:pt x="1077450" y="302935"/>
                        <a:pt x="1077450" y="302062"/>
                        <a:pt x="1077450" y="302062"/>
                      </a:cubicBezTo>
                      <a:cubicBezTo>
                        <a:pt x="1073923" y="279370"/>
                        <a:pt x="1056291" y="173762"/>
                        <a:pt x="1051884" y="144088"/>
                      </a:cubicBezTo>
                      <a:lnTo>
                        <a:pt x="1047870" y="119635"/>
                      </a:lnTo>
                      <a:lnTo>
                        <a:pt x="1058114" y="106423"/>
                      </a:lnTo>
                      <a:cubicBezTo>
                        <a:pt x="1066685" y="95370"/>
                        <a:pt x="1078113" y="80632"/>
                        <a:pt x="1093350" y="60981"/>
                      </a:cubicBezTo>
                      <a:cubicBezTo>
                        <a:pt x="1100417" y="51374"/>
                        <a:pt x="1100417" y="35653"/>
                        <a:pt x="1093350" y="26046"/>
                      </a:cubicBezTo>
                      <a:cubicBezTo>
                        <a:pt x="1093350" y="26046"/>
                        <a:pt x="1093350" y="26046"/>
                        <a:pt x="1085732" y="16111"/>
                      </a:cubicBezTo>
                      <a:lnTo>
                        <a:pt x="1073377" y="0"/>
                      </a:lnTo>
                      <a:lnTo>
                        <a:pt x="1127987" y="0"/>
                      </a:lnTo>
                      <a:cubicBezTo>
                        <a:pt x="1229725" y="0"/>
                        <a:pt x="1354942" y="0"/>
                        <a:pt x="1509055" y="0"/>
                      </a:cubicBezTo>
                      <a:cubicBezTo>
                        <a:pt x="1515215" y="0"/>
                        <a:pt x="1519615" y="5275"/>
                        <a:pt x="1519615" y="10549"/>
                      </a:cubicBezTo>
                      <a:cubicBezTo>
                        <a:pt x="1519615" y="10549"/>
                        <a:pt x="1519615" y="10549"/>
                        <a:pt x="1519615" y="271630"/>
                      </a:cubicBezTo>
                      <a:cubicBezTo>
                        <a:pt x="1519615" y="271630"/>
                        <a:pt x="1519615" y="271630"/>
                        <a:pt x="1519615" y="399972"/>
                      </a:cubicBezTo>
                      <a:cubicBezTo>
                        <a:pt x="1519615" y="399972"/>
                        <a:pt x="1519615" y="399972"/>
                        <a:pt x="1519615" y="876422"/>
                      </a:cubicBezTo>
                      <a:cubicBezTo>
                        <a:pt x="1519615" y="933561"/>
                        <a:pt x="1470334" y="980151"/>
                        <a:pt x="1411373" y="980151"/>
                      </a:cubicBezTo>
                      <a:cubicBezTo>
                        <a:pt x="1352412" y="980151"/>
                        <a:pt x="1302251" y="933561"/>
                        <a:pt x="1302251" y="876422"/>
                      </a:cubicBezTo>
                      <a:cubicBezTo>
                        <a:pt x="1302251" y="876422"/>
                        <a:pt x="1302251" y="876422"/>
                        <a:pt x="1302251" y="341075"/>
                      </a:cubicBezTo>
                      <a:cubicBezTo>
                        <a:pt x="1302251" y="333164"/>
                        <a:pt x="1296091" y="325252"/>
                        <a:pt x="1288171" y="325252"/>
                      </a:cubicBezTo>
                      <a:cubicBezTo>
                        <a:pt x="1278490" y="324373"/>
                        <a:pt x="1270570" y="331406"/>
                        <a:pt x="1270570" y="341075"/>
                      </a:cubicBezTo>
                      <a:cubicBezTo>
                        <a:pt x="1270570" y="341075"/>
                        <a:pt x="1270570" y="341075"/>
                        <a:pt x="1270570" y="988063"/>
                      </a:cubicBezTo>
                      <a:cubicBezTo>
                        <a:pt x="1270570" y="988063"/>
                        <a:pt x="1270570" y="988063"/>
                        <a:pt x="1270570" y="1046960"/>
                      </a:cubicBezTo>
                      <a:cubicBezTo>
                        <a:pt x="1270570" y="1046960"/>
                        <a:pt x="1270570" y="1046960"/>
                        <a:pt x="1270570" y="1765151"/>
                      </a:cubicBezTo>
                      <a:cubicBezTo>
                        <a:pt x="1270570" y="1828444"/>
                        <a:pt x="1216889" y="1881187"/>
                        <a:pt x="1151768" y="1881187"/>
                      </a:cubicBezTo>
                      <a:cubicBezTo>
                        <a:pt x="1151768" y="1881187"/>
                        <a:pt x="1151768" y="1881187"/>
                        <a:pt x="1150008" y="1881187"/>
                      </a:cubicBezTo>
                      <a:cubicBezTo>
                        <a:pt x="1084007" y="1881187"/>
                        <a:pt x="1031206" y="1828444"/>
                        <a:pt x="1031206" y="1765151"/>
                      </a:cubicBezTo>
                      <a:cubicBezTo>
                        <a:pt x="1031206" y="1765151"/>
                        <a:pt x="1031206" y="1765151"/>
                        <a:pt x="1031206" y="1058388"/>
                      </a:cubicBezTo>
                      <a:cubicBezTo>
                        <a:pt x="1031206" y="1052234"/>
                        <a:pt x="1026806" y="1047839"/>
                        <a:pt x="1020645" y="1047839"/>
                      </a:cubicBezTo>
                      <a:cubicBezTo>
                        <a:pt x="1020645" y="1047839"/>
                        <a:pt x="1020645" y="1047839"/>
                        <a:pt x="992485" y="1047839"/>
                      </a:cubicBezTo>
                      <a:cubicBezTo>
                        <a:pt x="986325" y="1047839"/>
                        <a:pt x="981045" y="1052234"/>
                        <a:pt x="981045" y="1058388"/>
                      </a:cubicBezTo>
                      <a:cubicBezTo>
                        <a:pt x="981045" y="1058388"/>
                        <a:pt x="981045" y="1058388"/>
                        <a:pt x="981045" y="1765151"/>
                      </a:cubicBezTo>
                      <a:cubicBezTo>
                        <a:pt x="981045" y="1828444"/>
                        <a:pt x="926484" y="1881187"/>
                        <a:pt x="860482" y="1881187"/>
                      </a:cubicBezTo>
                      <a:cubicBezTo>
                        <a:pt x="860482" y="1881187"/>
                        <a:pt x="860482" y="1881187"/>
                        <a:pt x="859602" y="1881187"/>
                      </a:cubicBezTo>
                      <a:cubicBezTo>
                        <a:pt x="793601" y="1881187"/>
                        <a:pt x="739040" y="1828444"/>
                        <a:pt x="739040" y="1765151"/>
                      </a:cubicBezTo>
                      <a:cubicBezTo>
                        <a:pt x="739040" y="1765151"/>
                        <a:pt x="739040" y="1765151"/>
                        <a:pt x="739040" y="1046960"/>
                      </a:cubicBezTo>
                      <a:cubicBezTo>
                        <a:pt x="739040" y="1046960"/>
                        <a:pt x="739040" y="1046960"/>
                        <a:pt x="739040" y="988063"/>
                      </a:cubicBezTo>
                      <a:cubicBezTo>
                        <a:pt x="739040" y="988063"/>
                        <a:pt x="739040" y="988063"/>
                        <a:pt x="739920" y="356898"/>
                      </a:cubicBezTo>
                      <a:cubicBezTo>
                        <a:pt x="739920" y="347229"/>
                        <a:pt x="727600" y="341954"/>
                        <a:pt x="721440" y="349866"/>
                      </a:cubicBezTo>
                      <a:cubicBezTo>
                        <a:pt x="658958" y="418432"/>
                        <a:pt x="537516" y="562598"/>
                        <a:pt x="537516" y="563477"/>
                      </a:cubicBezTo>
                      <a:cubicBezTo>
                        <a:pt x="516396" y="585454"/>
                        <a:pt x="202229" y="686546"/>
                        <a:pt x="126548" y="712038"/>
                      </a:cubicBezTo>
                      <a:cubicBezTo>
                        <a:pt x="72867" y="726982"/>
                        <a:pt x="17426" y="695336"/>
                        <a:pt x="3346" y="640834"/>
                      </a:cubicBezTo>
                      <a:cubicBezTo>
                        <a:pt x="-10735" y="586333"/>
                        <a:pt x="20946" y="529194"/>
                        <a:pt x="73747" y="514250"/>
                      </a:cubicBezTo>
                      <a:cubicBezTo>
                        <a:pt x="74627" y="514250"/>
                        <a:pt x="349192" y="423707"/>
                        <a:pt x="386153" y="410521"/>
                      </a:cubicBezTo>
                      <a:cubicBezTo>
                        <a:pt x="387913" y="410521"/>
                        <a:pt x="389673" y="408763"/>
                        <a:pt x="391433" y="407884"/>
                      </a:cubicBezTo>
                      <a:cubicBezTo>
                        <a:pt x="391433" y="407884"/>
                        <a:pt x="391433" y="407884"/>
                        <a:pt x="687119" y="0"/>
                      </a:cubicBezTo>
                      <a:close/>
                    </a:path>
                  </a:pathLst>
                </a:cu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Oval 10"/>
                <p:cNvSpPr>
                  <a:spLocks noChangeArrowheads="1"/>
                </p:cNvSpPr>
                <p:nvPr/>
              </p:nvSpPr>
              <p:spPr bwMode="auto">
                <a:xfrm>
                  <a:off x="7470776" y="4424362"/>
                  <a:ext cx="469900" cy="469900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sp>
          <p:nvSpPr>
            <p:cNvPr id="45" name="Freeform 30"/>
            <p:cNvSpPr>
              <a:spLocks/>
            </p:cNvSpPr>
            <p:nvPr/>
          </p:nvSpPr>
          <p:spPr bwMode="auto">
            <a:xfrm>
              <a:off x="1161998" y="2158265"/>
              <a:ext cx="459165" cy="458536"/>
            </a:xfrm>
            <a:custGeom>
              <a:avLst/>
              <a:gdLst>
                <a:gd name="T0" fmla="*/ 88 w 1317"/>
                <a:gd name="T1" fmla="*/ 819 h 1317"/>
                <a:gd name="T2" fmla="*/ 819 w 1317"/>
                <a:gd name="T3" fmla="*/ 1228 h 1317"/>
                <a:gd name="T4" fmla="*/ 1228 w 1317"/>
                <a:gd name="T5" fmla="*/ 498 h 1317"/>
                <a:gd name="T6" fmla="*/ 497 w 1317"/>
                <a:gd name="T7" fmla="*/ 89 h 1317"/>
                <a:gd name="T8" fmla="*/ 88 w 1317"/>
                <a:gd name="T9" fmla="*/ 819 h 1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7" h="1317">
                  <a:moveTo>
                    <a:pt x="88" y="819"/>
                  </a:moveTo>
                  <a:cubicBezTo>
                    <a:pt x="177" y="1134"/>
                    <a:pt x="504" y="1317"/>
                    <a:pt x="819" y="1228"/>
                  </a:cubicBezTo>
                  <a:cubicBezTo>
                    <a:pt x="1134" y="1139"/>
                    <a:pt x="1317" y="812"/>
                    <a:pt x="1228" y="498"/>
                  </a:cubicBezTo>
                  <a:cubicBezTo>
                    <a:pt x="1139" y="183"/>
                    <a:pt x="812" y="0"/>
                    <a:pt x="497" y="89"/>
                  </a:cubicBezTo>
                  <a:cubicBezTo>
                    <a:pt x="183" y="177"/>
                    <a:pt x="0" y="505"/>
                    <a:pt x="88" y="8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Oval 45"/>
            <p:cNvSpPr>
              <a:spLocks noChangeArrowheads="1"/>
            </p:cNvSpPr>
            <p:nvPr/>
          </p:nvSpPr>
          <p:spPr bwMode="auto">
            <a:xfrm>
              <a:off x="1301549" y="2290409"/>
              <a:ext cx="183094" cy="183893"/>
            </a:xfrm>
            <a:prstGeom prst="ellipse">
              <a:avLst/>
            </a:prstGeom>
            <a:solidFill>
              <a:schemeClr val="accent2"/>
            </a:solidFill>
            <a:ln w="1397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2703211" y="2424141"/>
            <a:ext cx="3055505" cy="183100"/>
            <a:chOff x="5509125" y="3278189"/>
            <a:chExt cx="4318939" cy="201177"/>
          </a:xfrm>
        </p:grpSpPr>
        <p:sp>
          <p:nvSpPr>
            <p:cNvPr id="66" name="Rounded Rectangle 65"/>
            <p:cNvSpPr/>
            <p:nvPr/>
          </p:nvSpPr>
          <p:spPr>
            <a:xfrm>
              <a:off x="5509125" y="3278189"/>
              <a:ext cx="4318939" cy="201177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Rounded Rectangle 66"/>
            <p:cNvSpPr/>
            <p:nvPr/>
          </p:nvSpPr>
          <p:spPr>
            <a:xfrm>
              <a:off x="5509125" y="3278191"/>
              <a:ext cx="2700691" cy="201173"/>
            </a:xfrm>
            <a:prstGeom prst="roundRect">
              <a:avLst>
                <a:gd name="adj" fmla="val 50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2703211" y="2764212"/>
            <a:ext cx="3055505" cy="185035"/>
            <a:chOff x="5509125" y="3913792"/>
            <a:chExt cx="4318939" cy="203303"/>
          </a:xfrm>
        </p:grpSpPr>
        <p:sp>
          <p:nvSpPr>
            <p:cNvPr id="69" name="Rounded Rectangle 68"/>
            <p:cNvSpPr/>
            <p:nvPr/>
          </p:nvSpPr>
          <p:spPr>
            <a:xfrm>
              <a:off x="5509125" y="3913792"/>
              <a:ext cx="4318939" cy="20330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Rounded Rectangle 69"/>
            <p:cNvSpPr/>
            <p:nvPr/>
          </p:nvSpPr>
          <p:spPr>
            <a:xfrm>
              <a:off x="5509125" y="3914405"/>
              <a:ext cx="3473688" cy="20269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2703211" y="3106193"/>
            <a:ext cx="3055505" cy="190876"/>
            <a:chOff x="5509125" y="4391435"/>
            <a:chExt cx="4318939" cy="209722"/>
          </a:xfrm>
        </p:grpSpPr>
        <p:sp>
          <p:nvSpPr>
            <p:cNvPr id="72" name="Rounded Rectangle 71"/>
            <p:cNvSpPr/>
            <p:nvPr/>
          </p:nvSpPr>
          <p:spPr>
            <a:xfrm>
              <a:off x="5509125" y="4391435"/>
              <a:ext cx="4318939" cy="20972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Rounded Rectangle 72"/>
            <p:cNvSpPr/>
            <p:nvPr/>
          </p:nvSpPr>
          <p:spPr>
            <a:xfrm>
              <a:off x="5509125" y="4391439"/>
              <a:ext cx="4020443" cy="209718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2703211" y="3454013"/>
            <a:ext cx="3055505" cy="192547"/>
            <a:chOff x="5509125" y="4813083"/>
            <a:chExt cx="4961887" cy="202982"/>
          </a:xfrm>
        </p:grpSpPr>
        <p:sp>
          <p:nvSpPr>
            <p:cNvPr id="75" name="Rounded Rectangle 74"/>
            <p:cNvSpPr/>
            <p:nvPr/>
          </p:nvSpPr>
          <p:spPr>
            <a:xfrm>
              <a:off x="5509125" y="4814893"/>
              <a:ext cx="4961887" cy="20117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Rounded Rectangle 75"/>
            <p:cNvSpPr/>
            <p:nvPr/>
          </p:nvSpPr>
          <p:spPr>
            <a:xfrm>
              <a:off x="5509125" y="4813083"/>
              <a:ext cx="3657177" cy="202982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6204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5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25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5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0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7500"/>
                            </p:stCondLst>
                            <p:childTnLst>
                              <p:par>
                                <p:cTn id="8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80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 animBg="1"/>
      <p:bldP spid="39" grpId="0" animBg="1"/>
      <p:bldP spid="40" grpId="0" animBg="1"/>
      <p:bldP spid="41" grpId="0" animBg="1"/>
      <p:bldP spid="42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GEAR LAYOUT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8050534" y="1527771"/>
            <a:ext cx="4141467" cy="4734479"/>
            <a:chOff x="6023170" y="-72066"/>
            <a:chExt cx="6321230" cy="6993963"/>
          </a:xfrm>
        </p:grpSpPr>
        <p:sp>
          <p:nvSpPr>
            <p:cNvPr id="4" name="Rectangle 113"/>
            <p:cNvSpPr>
              <a:spLocks noChangeArrowheads="1"/>
            </p:cNvSpPr>
            <p:nvPr/>
          </p:nvSpPr>
          <p:spPr bwMode="auto">
            <a:xfrm>
              <a:off x="6023172" y="1118918"/>
              <a:ext cx="4537204" cy="11501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115"/>
            <p:cNvSpPr>
              <a:spLocks/>
            </p:cNvSpPr>
            <p:nvPr/>
          </p:nvSpPr>
          <p:spPr bwMode="auto">
            <a:xfrm>
              <a:off x="10560376" y="-72066"/>
              <a:ext cx="1784024" cy="2341123"/>
            </a:xfrm>
            <a:custGeom>
              <a:avLst/>
              <a:gdLst>
                <a:gd name="T0" fmla="*/ 1092 w 1092"/>
                <a:gd name="T1" fmla="*/ 0 h 1433"/>
                <a:gd name="T2" fmla="*/ 0 w 1092"/>
                <a:gd name="T3" fmla="*/ 729 h 1433"/>
                <a:gd name="T4" fmla="*/ 0 w 1092"/>
                <a:gd name="T5" fmla="*/ 1433 h 1433"/>
                <a:gd name="T6" fmla="*/ 1092 w 1092"/>
                <a:gd name="T7" fmla="*/ 1069 h 1433"/>
                <a:gd name="T8" fmla="*/ 1092 w 1092"/>
                <a:gd name="T9" fmla="*/ 0 h 1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2" h="1433">
                  <a:moveTo>
                    <a:pt x="1092" y="0"/>
                  </a:moveTo>
                  <a:lnTo>
                    <a:pt x="0" y="729"/>
                  </a:lnTo>
                  <a:lnTo>
                    <a:pt x="0" y="1433"/>
                  </a:lnTo>
                  <a:lnTo>
                    <a:pt x="1092" y="1069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Rectangle 116"/>
            <p:cNvSpPr>
              <a:spLocks noChangeArrowheads="1"/>
            </p:cNvSpPr>
            <p:nvPr/>
          </p:nvSpPr>
          <p:spPr bwMode="auto">
            <a:xfrm>
              <a:off x="6023170" y="2269058"/>
              <a:ext cx="4537205" cy="115667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118"/>
            <p:cNvSpPr>
              <a:spLocks/>
            </p:cNvSpPr>
            <p:nvPr/>
          </p:nvSpPr>
          <p:spPr bwMode="auto">
            <a:xfrm>
              <a:off x="10560376" y="1674383"/>
              <a:ext cx="1784024" cy="1751350"/>
            </a:xfrm>
            <a:custGeom>
              <a:avLst/>
              <a:gdLst>
                <a:gd name="T0" fmla="*/ 1092 w 1092"/>
                <a:gd name="T1" fmla="*/ 0 h 1072"/>
                <a:gd name="T2" fmla="*/ 0 w 1092"/>
                <a:gd name="T3" fmla="*/ 364 h 1072"/>
                <a:gd name="T4" fmla="*/ 0 w 1092"/>
                <a:gd name="T5" fmla="*/ 1072 h 1072"/>
                <a:gd name="T6" fmla="*/ 1092 w 1092"/>
                <a:gd name="T7" fmla="*/ 1072 h 1072"/>
                <a:gd name="T8" fmla="*/ 1092 w 1092"/>
                <a:gd name="T9" fmla="*/ 0 h 1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2" h="1072">
                  <a:moveTo>
                    <a:pt x="1092" y="0"/>
                  </a:moveTo>
                  <a:lnTo>
                    <a:pt x="0" y="364"/>
                  </a:lnTo>
                  <a:lnTo>
                    <a:pt x="0" y="1072"/>
                  </a:lnTo>
                  <a:lnTo>
                    <a:pt x="1092" y="1072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Rectangle 119"/>
            <p:cNvSpPr>
              <a:spLocks noChangeArrowheads="1"/>
            </p:cNvSpPr>
            <p:nvPr/>
          </p:nvSpPr>
          <p:spPr bwMode="auto">
            <a:xfrm>
              <a:off x="6023170" y="3425733"/>
              <a:ext cx="4537206" cy="11501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21"/>
            <p:cNvSpPr>
              <a:spLocks/>
            </p:cNvSpPr>
            <p:nvPr/>
          </p:nvSpPr>
          <p:spPr bwMode="auto">
            <a:xfrm>
              <a:off x="10560376" y="3425733"/>
              <a:ext cx="1784024" cy="1746448"/>
            </a:xfrm>
            <a:custGeom>
              <a:avLst/>
              <a:gdLst>
                <a:gd name="T0" fmla="*/ 1092 w 1092"/>
                <a:gd name="T1" fmla="*/ 0 h 1069"/>
                <a:gd name="T2" fmla="*/ 0 w 1092"/>
                <a:gd name="T3" fmla="*/ 0 h 1069"/>
                <a:gd name="T4" fmla="*/ 0 w 1092"/>
                <a:gd name="T5" fmla="*/ 704 h 1069"/>
                <a:gd name="T6" fmla="*/ 1092 w 1092"/>
                <a:gd name="T7" fmla="*/ 1069 h 1069"/>
                <a:gd name="T8" fmla="*/ 1092 w 1092"/>
                <a:gd name="T9" fmla="*/ 0 h 10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2" h="1069">
                  <a:moveTo>
                    <a:pt x="1092" y="0"/>
                  </a:moveTo>
                  <a:lnTo>
                    <a:pt x="0" y="0"/>
                  </a:lnTo>
                  <a:lnTo>
                    <a:pt x="0" y="704"/>
                  </a:lnTo>
                  <a:lnTo>
                    <a:pt x="1092" y="1069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Rectangle 122"/>
            <p:cNvSpPr>
              <a:spLocks noChangeArrowheads="1"/>
            </p:cNvSpPr>
            <p:nvPr/>
          </p:nvSpPr>
          <p:spPr bwMode="auto">
            <a:xfrm>
              <a:off x="6023170" y="4575873"/>
              <a:ext cx="4537206" cy="115177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24"/>
            <p:cNvSpPr>
              <a:spLocks/>
            </p:cNvSpPr>
            <p:nvPr/>
          </p:nvSpPr>
          <p:spPr bwMode="auto">
            <a:xfrm>
              <a:off x="10560376" y="4575873"/>
              <a:ext cx="1784024" cy="2346024"/>
            </a:xfrm>
            <a:custGeom>
              <a:avLst/>
              <a:gdLst>
                <a:gd name="T0" fmla="*/ 1092 w 1092"/>
                <a:gd name="T1" fmla="*/ 365 h 1436"/>
                <a:gd name="T2" fmla="*/ 0 w 1092"/>
                <a:gd name="T3" fmla="*/ 0 h 1436"/>
                <a:gd name="T4" fmla="*/ 0 w 1092"/>
                <a:gd name="T5" fmla="*/ 705 h 1436"/>
                <a:gd name="T6" fmla="*/ 1092 w 1092"/>
                <a:gd name="T7" fmla="*/ 1436 h 1436"/>
                <a:gd name="T8" fmla="*/ 1092 w 1092"/>
                <a:gd name="T9" fmla="*/ 365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2" h="1436">
                  <a:moveTo>
                    <a:pt x="1092" y="365"/>
                  </a:moveTo>
                  <a:lnTo>
                    <a:pt x="0" y="0"/>
                  </a:lnTo>
                  <a:lnTo>
                    <a:pt x="0" y="705"/>
                  </a:lnTo>
                  <a:lnTo>
                    <a:pt x="1092" y="1436"/>
                  </a:lnTo>
                  <a:lnTo>
                    <a:pt x="1092" y="36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6023172" y="3424112"/>
              <a:ext cx="3950822" cy="1151764"/>
              <a:chOff x="2074825" y="3424112"/>
              <a:chExt cx="5856897" cy="1151764"/>
            </a:xfrm>
            <a:gradFill>
              <a:gsLst>
                <a:gs pos="70000">
                  <a:schemeClr val="accent4"/>
                </a:gs>
                <a:gs pos="0">
                  <a:schemeClr val="accent4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0" scaled="1"/>
            </a:gradFill>
          </p:grpSpPr>
          <p:sp>
            <p:nvSpPr>
              <p:cNvPr id="22" name="Rectangle 119"/>
              <p:cNvSpPr>
                <a:spLocks noChangeArrowheads="1"/>
              </p:cNvSpPr>
              <p:nvPr/>
            </p:nvSpPr>
            <p:spPr bwMode="auto">
              <a:xfrm>
                <a:off x="2074825" y="3425733"/>
                <a:ext cx="5596650" cy="115014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Isosceles Triangle 22"/>
              <p:cNvSpPr/>
              <p:nvPr/>
            </p:nvSpPr>
            <p:spPr>
              <a:xfrm rot="5400000">
                <a:off x="7225717" y="3869871"/>
                <a:ext cx="1151764" cy="26024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6023172" y="2261764"/>
              <a:ext cx="3950821" cy="1157477"/>
              <a:chOff x="2074824" y="2268256"/>
              <a:chExt cx="6459988" cy="1157477"/>
            </a:xfrm>
            <a:gradFill>
              <a:gsLst>
                <a:gs pos="70000">
                  <a:schemeClr val="accent3"/>
                </a:gs>
                <a:gs pos="0">
                  <a:schemeClr val="accent3"/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0" scaled="1"/>
            </a:gradFill>
          </p:grpSpPr>
          <p:sp>
            <p:nvSpPr>
              <p:cNvPr id="20" name="Rectangle 116"/>
              <p:cNvSpPr>
                <a:spLocks noChangeArrowheads="1"/>
              </p:cNvSpPr>
              <p:nvPr/>
            </p:nvSpPr>
            <p:spPr bwMode="auto">
              <a:xfrm>
                <a:off x="2074824" y="2269058"/>
                <a:ext cx="6199741" cy="11566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Isosceles Triangle 20"/>
              <p:cNvSpPr/>
              <p:nvPr/>
            </p:nvSpPr>
            <p:spPr>
              <a:xfrm rot="5400000">
                <a:off x="7826758" y="2716064"/>
                <a:ext cx="1155862" cy="26024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6023172" y="4571783"/>
              <a:ext cx="3950820" cy="1159090"/>
              <a:chOff x="2074825" y="4572649"/>
              <a:chExt cx="7063078" cy="1159090"/>
            </a:xfrm>
            <a:gradFill>
              <a:gsLst>
                <a:gs pos="70000">
                  <a:schemeClr val="accent5"/>
                </a:gs>
                <a:gs pos="0">
                  <a:schemeClr val="accent5"/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0" scaled="1"/>
            </a:gradFill>
          </p:grpSpPr>
          <p:sp>
            <p:nvSpPr>
              <p:cNvPr id="18" name="Rectangle 122"/>
              <p:cNvSpPr>
                <a:spLocks noChangeArrowheads="1"/>
              </p:cNvSpPr>
              <p:nvPr/>
            </p:nvSpPr>
            <p:spPr bwMode="auto">
              <a:xfrm>
                <a:off x="2074825" y="4575873"/>
                <a:ext cx="6802832" cy="1151774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 rot="5400000">
                <a:off x="8428235" y="5022071"/>
                <a:ext cx="1159090" cy="26024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6023173" y="1118306"/>
              <a:ext cx="3949583" cy="1156268"/>
              <a:chOff x="2074825" y="1112790"/>
              <a:chExt cx="5515861" cy="1156268"/>
            </a:xfrm>
            <a:gradFill>
              <a:gsLst>
                <a:gs pos="70000">
                  <a:schemeClr val="accent2"/>
                </a:gs>
                <a:gs pos="0">
                  <a:schemeClr val="accent2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0" scaled="1"/>
            </a:gradFill>
          </p:grpSpPr>
          <p:sp>
            <p:nvSpPr>
              <p:cNvPr id="16" name="Rectangle 113"/>
              <p:cNvSpPr>
                <a:spLocks noChangeArrowheads="1"/>
              </p:cNvSpPr>
              <p:nvPr/>
            </p:nvSpPr>
            <p:spPr bwMode="auto">
              <a:xfrm>
                <a:off x="2074825" y="1118918"/>
                <a:ext cx="5255615" cy="115014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 rot="5400000">
                <a:off x="6882632" y="1560598"/>
                <a:ext cx="1155862" cy="26024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4" name="Oval 23"/>
          <p:cNvSpPr/>
          <p:nvPr/>
        </p:nvSpPr>
        <p:spPr>
          <a:xfrm>
            <a:off x="6555724" y="2305992"/>
            <a:ext cx="2482543" cy="32108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/>
          <p:cNvGrpSpPr/>
          <p:nvPr/>
        </p:nvGrpSpPr>
        <p:grpSpPr>
          <a:xfrm>
            <a:off x="4322200" y="1784751"/>
            <a:ext cx="4210651" cy="4210650"/>
            <a:chOff x="2046121" y="1992675"/>
            <a:chExt cx="3506640" cy="3506639"/>
          </a:xfrm>
        </p:grpSpPr>
        <p:sp>
          <p:nvSpPr>
            <p:cNvPr id="26" name="Freeform 37"/>
            <p:cNvSpPr>
              <a:spLocks/>
            </p:cNvSpPr>
            <p:nvPr/>
          </p:nvSpPr>
          <p:spPr bwMode="auto">
            <a:xfrm>
              <a:off x="2046121" y="2670595"/>
              <a:ext cx="1026000" cy="2150800"/>
            </a:xfrm>
            <a:custGeom>
              <a:avLst/>
              <a:gdLst>
                <a:gd name="T0" fmla="*/ 132 w 540"/>
                <a:gd name="T1" fmla="*/ 716 h 1133"/>
                <a:gd name="T2" fmla="*/ 4 w 540"/>
                <a:gd name="T3" fmla="*/ 771 h 1133"/>
                <a:gd name="T4" fmla="*/ 140 w 540"/>
                <a:gd name="T5" fmla="*/ 1089 h 1133"/>
                <a:gd name="T6" fmla="*/ 268 w 540"/>
                <a:gd name="T7" fmla="*/ 1034 h 1133"/>
                <a:gd name="T8" fmla="*/ 351 w 540"/>
                <a:gd name="T9" fmla="*/ 1133 h 1133"/>
                <a:gd name="T10" fmla="*/ 540 w 540"/>
                <a:gd name="T11" fmla="*/ 946 h 1133"/>
                <a:gd name="T12" fmla="*/ 427 w 540"/>
                <a:gd name="T13" fmla="*/ 778 h 1133"/>
                <a:gd name="T14" fmla="*/ 540 w 540"/>
                <a:gd name="T15" fmla="*/ 187 h 1133"/>
                <a:gd name="T16" fmla="*/ 351 w 540"/>
                <a:gd name="T17" fmla="*/ 0 h 1133"/>
                <a:gd name="T18" fmla="*/ 258 w 540"/>
                <a:gd name="T19" fmla="*/ 113 h 1133"/>
                <a:gd name="T20" fmla="*/ 129 w 540"/>
                <a:gd name="T21" fmla="*/ 61 h 1133"/>
                <a:gd name="T22" fmla="*/ 0 w 540"/>
                <a:gd name="T23" fmla="*/ 381 h 1133"/>
                <a:gd name="T24" fmla="*/ 129 w 540"/>
                <a:gd name="T25" fmla="*/ 433 h 1133"/>
                <a:gd name="T26" fmla="*/ 132 w 540"/>
                <a:gd name="T27" fmla="*/ 716 h 1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40" h="1133">
                  <a:moveTo>
                    <a:pt x="132" y="716"/>
                  </a:moveTo>
                  <a:cubicBezTo>
                    <a:pt x="4" y="771"/>
                    <a:pt x="4" y="771"/>
                    <a:pt x="4" y="771"/>
                  </a:cubicBezTo>
                  <a:cubicBezTo>
                    <a:pt x="140" y="1089"/>
                    <a:pt x="140" y="1089"/>
                    <a:pt x="140" y="1089"/>
                  </a:cubicBezTo>
                  <a:cubicBezTo>
                    <a:pt x="268" y="1034"/>
                    <a:pt x="268" y="1034"/>
                    <a:pt x="268" y="1034"/>
                  </a:cubicBezTo>
                  <a:cubicBezTo>
                    <a:pt x="293" y="1069"/>
                    <a:pt x="321" y="1103"/>
                    <a:pt x="351" y="1133"/>
                  </a:cubicBezTo>
                  <a:cubicBezTo>
                    <a:pt x="540" y="946"/>
                    <a:pt x="540" y="946"/>
                    <a:pt x="540" y="946"/>
                  </a:cubicBezTo>
                  <a:cubicBezTo>
                    <a:pt x="493" y="899"/>
                    <a:pt x="454" y="842"/>
                    <a:pt x="427" y="778"/>
                  </a:cubicBezTo>
                  <a:cubicBezTo>
                    <a:pt x="339" y="571"/>
                    <a:pt x="391" y="338"/>
                    <a:pt x="540" y="187"/>
                  </a:cubicBezTo>
                  <a:cubicBezTo>
                    <a:pt x="351" y="0"/>
                    <a:pt x="351" y="0"/>
                    <a:pt x="351" y="0"/>
                  </a:cubicBezTo>
                  <a:cubicBezTo>
                    <a:pt x="317" y="34"/>
                    <a:pt x="286" y="72"/>
                    <a:pt x="258" y="113"/>
                  </a:cubicBezTo>
                  <a:cubicBezTo>
                    <a:pt x="129" y="61"/>
                    <a:pt x="129" y="61"/>
                    <a:pt x="129" y="61"/>
                  </a:cubicBezTo>
                  <a:cubicBezTo>
                    <a:pt x="0" y="381"/>
                    <a:pt x="0" y="381"/>
                    <a:pt x="0" y="381"/>
                  </a:cubicBezTo>
                  <a:cubicBezTo>
                    <a:pt x="129" y="433"/>
                    <a:pt x="129" y="433"/>
                    <a:pt x="129" y="433"/>
                  </a:cubicBezTo>
                  <a:cubicBezTo>
                    <a:pt x="113" y="527"/>
                    <a:pt x="114" y="622"/>
                    <a:pt x="132" y="7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38"/>
            <p:cNvSpPr>
              <a:spLocks/>
            </p:cNvSpPr>
            <p:nvPr/>
          </p:nvSpPr>
          <p:spPr bwMode="auto">
            <a:xfrm>
              <a:off x="4528281" y="2663411"/>
              <a:ext cx="1024480" cy="2150800"/>
            </a:xfrm>
            <a:custGeom>
              <a:avLst/>
              <a:gdLst>
                <a:gd name="T0" fmla="*/ 189 w 540"/>
                <a:gd name="T1" fmla="*/ 1133 h 1133"/>
                <a:gd name="T2" fmla="*/ 282 w 540"/>
                <a:gd name="T3" fmla="*/ 1020 h 1133"/>
                <a:gd name="T4" fmla="*/ 411 w 540"/>
                <a:gd name="T5" fmla="*/ 1072 h 1133"/>
                <a:gd name="T6" fmla="*/ 540 w 540"/>
                <a:gd name="T7" fmla="*/ 752 h 1133"/>
                <a:gd name="T8" fmla="*/ 411 w 540"/>
                <a:gd name="T9" fmla="*/ 700 h 1133"/>
                <a:gd name="T10" fmla="*/ 408 w 540"/>
                <a:gd name="T11" fmla="*/ 417 h 1133"/>
                <a:gd name="T12" fmla="*/ 536 w 540"/>
                <a:gd name="T13" fmla="*/ 362 h 1133"/>
                <a:gd name="T14" fmla="*/ 401 w 540"/>
                <a:gd name="T15" fmla="*/ 44 h 1133"/>
                <a:gd name="T16" fmla="*/ 272 w 540"/>
                <a:gd name="T17" fmla="*/ 99 h 1133"/>
                <a:gd name="T18" fmla="*/ 189 w 540"/>
                <a:gd name="T19" fmla="*/ 0 h 1133"/>
                <a:gd name="T20" fmla="*/ 0 w 540"/>
                <a:gd name="T21" fmla="*/ 186 h 1133"/>
                <a:gd name="T22" fmla="*/ 113 w 540"/>
                <a:gd name="T23" fmla="*/ 355 h 1133"/>
                <a:gd name="T24" fmla="*/ 0 w 540"/>
                <a:gd name="T25" fmla="*/ 946 h 1133"/>
                <a:gd name="T26" fmla="*/ 189 w 540"/>
                <a:gd name="T27" fmla="*/ 1133 h 1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40" h="1133">
                  <a:moveTo>
                    <a:pt x="189" y="1133"/>
                  </a:moveTo>
                  <a:cubicBezTo>
                    <a:pt x="223" y="1099"/>
                    <a:pt x="254" y="1061"/>
                    <a:pt x="282" y="1020"/>
                  </a:cubicBezTo>
                  <a:cubicBezTo>
                    <a:pt x="411" y="1072"/>
                    <a:pt x="411" y="1072"/>
                    <a:pt x="411" y="1072"/>
                  </a:cubicBezTo>
                  <a:cubicBezTo>
                    <a:pt x="540" y="752"/>
                    <a:pt x="540" y="752"/>
                    <a:pt x="540" y="752"/>
                  </a:cubicBezTo>
                  <a:cubicBezTo>
                    <a:pt x="411" y="700"/>
                    <a:pt x="411" y="700"/>
                    <a:pt x="411" y="700"/>
                  </a:cubicBezTo>
                  <a:cubicBezTo>
                    <a:pt x="427" y="605"/>
                    <a:pt x="426" y="511"/>
                    <a:pt x="408" y="417"/>
                  </a:cubicBezTo>
                  <a:cubicBezTo>
                    <a:pt x="536" y="362"/>
                    <a:pt x="536" y="362"/>
                    <a:pt x="536" y="362"/>
                  </a:cubicBezTo>
                  <a:cubicBezTo>
                    <a:pt x="401" y="44"/>
                    <a:pt x="401" y="44"/>
                    <a:pt x="401" y="44"/>
                  </a:cubicBezTo>
                  <a:cubicBezTo>
                    <a:pt x="272" y="99"/>
                    <a:pt x="272" y="99"/>
                    <a:pt x="272" y="99"/>
                  </a:cubicBezTo>
                  <a:cubicBezTo>
                    <a:pt x="247" y="63"/>
                    <a:pt x="219" y="30"/>
                    <a:pt x="189" y="0"/>
                  </a:cubicBezTo>
                  <a:cubicBezTo>
                    <a:pt x="0" y="186"/>
                    <a:pt x="0" y="186"/>
                    <a:pt x="0" y="186"/>
                  </a:cubicBezTo>
                  <a:cubicBezTo>
                    <a:pt x="47" y="234"/>
                    <a:pt x="86" y="291"/>
                    <a:pt x="113" y="355"/>
                  </a:cubicBezTo>
                  <a:cubicBezTo>
                    <a:pt x="201" y="562"/>
                    <a:pt x="149" y="795"/>
                    <a:pt x="0" y="946"/>
                  </a:cubicBezTo>
                  <a:lnTo>
                    <a:pt x="189" y="1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40"/>
            <p:cNvSpPr>
              <a:spLocks/>
            </p:cNvSpPr>
            <p:nvPr/>
          </p:nvSpPr>
          <p:spPr bwMode="auto">
            <a:xfrm>
              <a:off x="2713401" y="1992675"/>
              <a:ext cx="2173599" cy="1032080"/>
            </a:xfrm>
            <a:custGeom>
              <a:avLst/>
              <a:gdLst>
                <a:gd name="T0" fmla="*/ 1145 w 1145"/>
                <a:gd name="T1" fmla="*/ 357 h 544"/>
                <a:gd name="T2" fmla="*/ 1026 w 1145"/>
                <a:gd name="T3" fmla="*/ 258 h 544"/>
                <a:gd name="T4" fmla="*/ 1078 w 1145"/>
                <a:gd name="T5" fmla="*/ 129 h 544"/>
                <a:gd name="T6" fmla="*/ 758 w 1145"/>
                <a:gd name="T7" fmla="*/ 0 h 544"/>
                <a:gd name="T8" fmla="*/ 706 w 1145"/>
                <a:gd name="T9" fmla="*/ 129 h 544"/>
                <a:gd name="T10" fmla="*/ 423 w 1145"/>
                <a:gd name="T11" fmla="*/ 132 h 544"/>
                <a:gd name="T12" fmla="*/ 368 w 1145"/>
                <a:gd name="T13" fmla="*/ 4 h 544"/>
                <a:gd name="T14" fmla="*/ 50 w 1145"/>
                <a:gd name="T15" fmla="*/ 139 h 544"/>
                <a:gd name="T16" fmla="*/ 105 w 1145"/>
                <a:gd name="T17" fmla="*/ 268 h 544"/>
                <a:gd name="T18" fmla="*/ 0 w 1145"/>
                <a:gd name="T19" fmla="*/ 357 h 544"/>
                <a:gd name="T20" fmla="*/ 189 w 1145"/>
                <a:gd name="T21" fmla="*/ 544 h 544"/>
                <a:gd name="T22" fmla="*/ 361 w 1145"/>
                <a:gd name="T23" fmla="*/ 427 h 544"/>
                <a:gd name="T24" fmla="*/ 361 w 1145"/>
                <a:gd name="T25" fmla="*/ 427 h 544"/>
                <a:gd name="T26" fmla="*/ 572 w 1145"/>
                <a:gd name="T27" fmla="*/ 384 h 544"/>
                <a:gd name="T28" fmla="*/ 956 w 1145"/>
                <a:gd name="T29" fmla="*/ 543 h 544"/>
                <a:gd name="T30" fmla="*/ 1145 w 1145"/>
                <a:gd name="T31" fmla="*/ 357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45" h="544">
                  <a:moveTo>
                    <a:pt x="1145" y="357"/>
                  </a:moveTo>
                  <a:cubicBezTo>
                    <a:pt x="1109" y="320"/>
                    <a:pt x="1069" y="287"/>
                    <a:pt x="1026" y="258"/>
                  </a:cubicBezTo>
                  <a:cubicBezTo>
                    <a:pt x="1078" y="129"/>
                    <a:pt x="1078" y="129"/>
                    <a:pt x="1078" y="129"/>
                  </a:cubicBezTo>
                  <a:cubicBezTo>
                    <a:pt x="758" y="0"/>
                    <a:pt x="758" y="0"/>
                    <a:pt x="758" y="0"/>
                  </a:cubicBezTo>
                  <a:cubicBezTo>
                    <a:pt x="706" y="129"/>
                    <a:pt x="706" y="129"/>
                    <a:pt x="706" y="129"/>
                  </a:cubicBezTo>
                  <a:cubicBezTo>
                    <a:pt x="612" y="114"/>
                    <a:pt x="516" y="115"/>
                    <a:pt x="423" y="132"/>
                  </a:cubicBezTo>
                  <a:cubicBezTo>
                    <a:pt x="368" y="4"/>
                    <a:pt x="368" y="4"/>
                    <a:pt x="368" y="4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105" y="268"/>
                    <a:pt x="105" y="268"/>
                    <a:pt x="105" y="268"/>
                  </a:cubicBezTo>
                  <a:cubicBezTo>
                    <a:pt x="67" y="295"/>
                    <a:pt x="32" y="324"/>
                    <a:pt x="0" y="357"/>
                  </a:cubicBezTo>
                  <a:cubicBezTo>
                    <a:pt x="189" y="544"/>
                    <a:pt x="189" y="544"/>
                    <a:pt x="189" y="544"/>
                  </a:cubicBezTo>
                  <a:cubicBezTo>
                    <a:pt x="237" y="495"/>
                    <a:pt x="295" y="455"/>
                    <a:pt x="361" y="427"/>
                  </a:cubicBezTo>
                  <a:cubicBezTo>
                    <a:pt x="361" y="427"/>
                    <a:pt x="361" y="427"/>
                    <a:pt x="361" y="427"/>
                  </a:cubicBezTo>
                  <a:cubicBezTo>
                    <a:pt x="428" y="398"/>
                    <a:pt x="500" y="384"/>
                    <a:pt x="572" y="384"/>
                  </a:cubicBezTo>
                  <a:cubicBezTo>
                    <a:pt x="719" y="384"/>
                    <a:pt x="857" y="443"/>
                    <a:pt x="956" y="543"/>
                  </a:cubicBezTo>
                  <a:lnTo>
                    <a:pt x="1145" y="35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41"/>
            <p:cNvSpPr>
              <a:spLocks/>
            </p:cNvSpPr>
            <p:nvPr/>
          </p:nvSpPr>
          <p:spPr bwMode="auto">
            <a:xfrm>
              <a:off x="2720585" y="4465714"/>
              <a:ext cx="2173599" cy="1033600"/>
            </a:xfrm>
            <a:custGeom>
              <a:avLst/>
              <a:gdLst>
                <a:gd name="T0" fmla="*/ 0 w 1145"/>
                <a:gd name="T1" fmla="*/ 187 h 544"/>
                <a:gd name="T2" fmla="*/ 119 w 1145"/>
                <a:gd name="T3" fmla="*/ 286 h 544"/>
                <a:gd name="T4" fmla="*/ 67 w 1145"/>
                <a:gd name="T5" fmla="*/ 415 h 544"/>
                <a:gd name="T6" fmla="*/ 387 w 1145"/>
                <a:gd name="T7" fmla="*/ 544 h 544"/>
                <a:gd name="T8" fmla="*/ 440 w 1145"/>
                <a:gd name="T9" fmla="*/ 415 h 544"/>
                <a:gd name="T10" fmla="*/ 722 w 1145"/>
                <a:gd name="T11" fmla="*/ 412 h 544"/>
                <a:gd name="T12" fmla="*/ 777 w 1145"/>
                <a:gd name="T13" fmla="*/ 540 h 544"/>
                <a:gd name="T14" fmla="*/ 1095 w 1145"/>
                <a:gd name="T15" fmla="*/ 405 h 544"/>
                <a:gd name="T16" fmla="*/ 1040 w 1145"/>
                <a:gd name="T17" fmla="*/ 276 h 544"/>
                <a:gd name="T18" fmla="*/ 1145 w 1145"/>
                <a:gd name="T19" fmla="*/ 187 h 544"/>
                <a:gd name="T20" fmla="*/ 956 w 1145"/>
                <a:gd name="T21" fmla="*/ 0 h 544"/>
                <a:gd name="T22" fmla="*/ 784 w 1145"/>
                <a:gd name="T23" fmla="*/ 117 h 544"/>
                <a:gd name="T24" fmla="*/ 573 w 1145"/>
                <a:gd name="T25" fmla="*/ 160 h 544"/>
                <a:gd name="T26" fmla="*/ 189 w 1145"/>
                <a:gd name="T27" fmla="*/ 0 h 544"/>
                <a:gd name="T28" fmla="*/ 0 w 1145"/>
                <a:gd name="T29" fmla="*/ 187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45" h="544">
                  <a:moveTo>
                    <a:pt x="0" y="187"/>
                  </a:moveTo>
                  <a:cubicBezTo>
                    <a:pt x="36" y="224"/>
                    <a:pt x="76" y="257"/>
                    <a:pt x="119" y="286"/>
                  </a:cubicBezTo>
                  <a:cubicBezTo>
                    <a:pt x="67" y="415"/>
                    <a:pt x="67" y="415"/>
                    <a:pt x="67" y="415"/>
                  </a:cubicBezTo>
                  <a:cubicBezTo>
                    <a:pt x="387" y="544"/>
                    <a:pt x="387" y="544"/>
                    <a:pt x="387" y="544"/>
                  </a:cubicBezTo>
                  <a:cubicBezTo>
                    <a:pt x="440" y="415"/>
                    <a:pt x="440" y="415"/>
                    <a:pt x="440" y="415"/>
                  </a:cubicBezTo>
                  <a:cubicBezTo>
                    <a:pt x="533" y="430"/>
                    <a:pt x="629" y="429"/>
                    <a:pt x="722" y="412"/>
                  </a:cubicBezTo>
                  <a:cubicBezTo>
                    <a:pt x="777" y="540"/>
                    <a:pt x="777" y="540"/>
                    <a:pt x="777" y="540"/>
                  </a:cubicBezTo>
                  <a:cubicBezTo>
                    <a:pt x="1095" y="405"/>
                    <a:pt x="1095" y="405"/>
                    <a:pt x="1095" y="405"/>
                  </a:cubicBezTo>
                  <a:cubicBezTo>
                    <a:pt x="1040" y="276"/>
                    <a:pt x="1040" y="276"/>
                    <a:pt x="1040" y="276"/>
                  </a:cubicBezTo>
                  <a:cubicBezTo>
                    <a:pt x="1078" y="249"/>
                    <a:pt x="1113" y="220"/>
                    <a:pt x="1145" y="187"/>
                  </a:cubicBezTo>
                  <a:cubicBezTo>
                    <a:pt x="956" y="0"/>
                    <a:pt x="956" y="0"/>
                    <a:pt x="956" y="0"/>
                  </a:cubicBezTo>
                  <a:cubicBezTo>
                    <a:pt x="908" y="49"/>
                    <a:pt x="850" y="89"/>
                    <a:pt x="784" y="117"/>
                  </a:cubicBezTo>
                  <a:cubicBezTo>
                    <a:pt x="717" y="146"/>
                    <a:pt x="646" y="160"/>
                    <a:pt x="573" y="160"/>
                  </a:cubicBezTo>
                  <a:cubicBezTo>
                    <a:pt x="426" y="160"/>
                    <a:pt x="289" y="101"/>
                    <a:pt x="189" y="0"/>
                  </a:cubicBezTo>
                  <a:lnTo>
                    <a:pt x="0" y="18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Oval 89"/>
            <p:cNvSpPr>
              <a:spLocks noChangeArrowheads="1"/>
            </p:cNvSpPr>
            <p:nvPr/>
          </p:nvSpPr>
          <p:spPr bwMode="auto">
            <a:xfrm>
              <a:off x="2771411" y="2717715"/>
              <a:ext cx="2061974" cy="2051999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1" name="Group 4681"/>
            <p:cNvGrpSpPr>
              <a:grpSpLocks noChangeAspect="1"/>
            </p:cNvGrpSpPr>
            <p:nvPr/>
          </p:nvGrpSpPr>
          <p:grpSpPr bwMode="auto">
            <a:xfrm>
              <a:off x="3371316" y="3401081"/>
              <a:ext cx="884498" cy="589818"/>
              <a:chOff x="4610100" y="2400299"/>
              <a:chExt cx="214313" cy="142875"/>
            </a:xfrm>
            <a:solidFill>
              <a:schemeClr val="bg1"/>
            </a:solidFill>
          </p:grpSpPr>
          <p:sp>
            <p:nvSpPr>
              <p:cNvPr id="32" name="Freeform 252"/>
              <p:cNvSpPr>
                <a:spLocks noChangeArrowheads="1"/>
              </p:cNvSpPr>
              <p:nvPr/>
            </p:nvSpPr>
            <p:spPr bwMode="auto">
              <a:xfrm>
                <a:off x="4610100" y="2541587"/>
                <a:ext cx="1588" cy="1587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2400" dirty="0"/>
              </a:p>
            </p:txBody>
          </p:sp>
          <p:sp>
            <p:nvSpPr>
              <p:cNvPr id="33" name="Freeform 255"/>
              <p:cNvSpPr>
                <a:spLocks noChangeArrowheads="1"/>
              </p:cNvSpPr>
              <p:nvPr/>
            </p:nvSpPr>
            <p:spPr bwMode="auto">
              <a:xfrm>
                <a:off x="4822825" y="2541587"/>
                <a:ext cx="1588" cy="1587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2400" dirty="0"/>
              </a:p>
            </p:txBody>
          </p:sp>
          <p:sp>
            <p:nvSpPr>
              <p:cNvPr id="34" name="Freeform 259"/>
              <p:cNvSpPr>
                <a:spLocks noChangeArrowheads="1"/>
              </p:cNvSpPr>
              <p:nvPr/>
            </p:nvSpPr>
            <p:spPr bwMode="auto">
              <a:xfrm>
                <a:off x="4691063" y="2400299"/>
                <a:ext cx="1587" cy="1588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2400" dirty="0"/>
              </a:p>
            </p:txBody>
          </p:sp>
        </p:grpSp>
      </p:grpSp>
      <p:sp>
        <p:nvSpPr>
          <p:cNvPr id="35" name="Freeform 34"/>
          <p:cNvSpPr>
            <a:spLocks noEditPoints="1"/>
          </p:cNvSpPr>
          <p:nvPr/>
        </p:nvSpPr>
        <p:spPr bwMode="auto">
          <a:xfrm>
            <a:off x="5856243" y="3236583"/>
            <a:ext cx="1165781" cy="1318444"/>
          </a:xfrm>
          <a:custGeom>
            <a:avLst/>
            <a:gdLst>
              <a:gd name="T0" fmla="*/ 20 w 78"/>
              <a:gd name="T1" fmla="*/ 7 h 88"/>
              <a:gd name="T2" fmla="*/ 20 w 78"/>
              <a:gd name="T3" fmla="*/ 11 h 88"/>
              <a:gd name="T4" fmla="*/ 5 w 78"/>
              <a:gd name="T5" fmla="*/ 6 h 88"/>
              <a:gd name="T6" fmla="*/ 1 w 78"/>
              <a:gd name="T7" fmla="*/ 8 h 88"/>
              <a:gd name="T8" fmla="*/ 0 w 78"/>
              <a:gd name="T9" fmla="*/ 20 h 88"/>
              <a:gd name="T10" fmla="*/ 3 w 78"/>
              <a:gd name="T11" fmla="*/ 38 h 88"/>
              <a:gd name="T12" fmla="*/ 17 w 78"/>
              <a:gd name="T13" fmla="*/ 49 h 88"/>
              <a:gd name="T14" fmla="*/ 20 w 78"/>
              <a:gd name="T15" fmla="*/ 50 h 88"/>
              <a:gd name="T16" fmla="*/ 20 w 78"/>
              <a:gd name="T17" fmla="*/ 49 h 88"/>
              <a:gd name="T18" fmla="*/ 31 w 78"/>
              <a:gd name="T19" fmla="*/ 52 h 88"/>
              <a:gd name="T20" fmla="*/ 31 w 78"/>
              <a:gd name="T21" fmla="*/ 64 h 88"/>
              <a:gd name="T22" fmla="*/ 27 w 78"/>
              <a:gd name="T23" fmla="*/ 64 h 88"/>
              <a:gd name="T24" fmla="*/ 27 w 78"/>
              <a:gd name="T25" fmla="*/ 68 h 88"/>
              <a:gd name="T26" fmla="*/ 15 w 78"/>
              <a:gd name="T27" fmla="*/ 68 h 88"/>
              <a:gd name="T28" fmla="*/ 15 w 78"/>
              <a:gd name="T29" fmla="*/ 88 h 88"/>
              <a:gd name="T30" fmla="*/ 64 w 78"/>
              <a:gd name="T31" fmla="*/ 88 h 88"/>
              <a:gd name="T32" fmla="*/ 64 w 78"/>
              <a:gd name="T33" fmla="*/ 68 h 88"/>
              <a:gd name="T34" fmla="*/ 52 w 78"/>
              <a:gd name="T35" fmla="*/ 68 h 88"/>
              <a:gd name="T36" fmla="*/ 52 w 78"/>
              <a:gd name="T37" fmla="*/ 64 h 88"/>
              <a:gd name="T38" fmla="*/ 47 w 78"/>
              <a:gd name="T39" fmla="*/ 64 h 88"/>
              <a:gd name="T40" fmla="*/ 47 w 78"/>
              <a:gd name="T41" fmla="*/ 52 h 88"/>
              <a:gd name="T42" fmla="*/ 58 w 78"/>
              <a:gd name="T43" fmla="*/ 49 h 88"/>
              <a:gd name="T44" fmla="*/ 58 w 78"/>
              <a:gd name="T45" fmla="*/ 50 h 88"/>
              <a:gd name="T46" fmla="*/ 61 w 78"/>
              <a:gd name="T47" fmla="*/ 49 h 88"/>
              <a:gd name="T48" fmla="*/ 75 w 78"/>
              <a:gd name="T49" fmla="*/ 38 h 88"/>
              <a:gd name="T50" fmla="*/ 78 w 78"/>
              <a:gd name="T51" fmla="*/ 20 h 88"/>
              <a:gd name="T52" fmla="*/ 77 w 78"/>
              <a:gd name="T53" fmla="*/ 8 h 88"/>
              <a:gd name="T54" fmla="*/ 73 w 78"/>
              <a:gd name="T55" fmla="*/ 6 h 88"/>
              <a:gd name="T56" fmla="*/ 58 w 78"/>
              <a:gd name="T57" fmla="*/ 11 h 88"/>
              <a:gd name="T58" fmla="*/ 58 w 78"/>
              <a:gd name="T59" fmla="*/ 7 h 88"/>
              <a:gd name="T60" fmla="*/ 60 w 78"/>
              <a:gd name="T61" fmla="*/ 7 h 88"/>
              <a:gd name="T62" fmla="*/ 60 w 78"/>
              <a:gd name="T63" fmla="*/ 0 h 88"/>
              <a:gd name="T64" fmla="*/ 17 w 78"/>
              <a:gd name="T65" fmla="*/ 0 h 88"/>
              <a:gd name="T66" fmla="*/ 17 w 78"/>
              <a:gd name="T67" fmla="*/ 7 h 88"/>
              <a:gd name="T68" fmla="*/ 20 w 78"/>
              <a:gd name="T69" fmla="*/ 7 h 88"/>
              <a:gd name="T70" fmla="*/ 63 w 78"/>
              <a:gd name="T71" fmla="*/ 42 h 88"/>
              <a:gd name="T72" fmla="*/ 59 w 78"/>
              <a:gd name="T73" fmla="*/ 20 h 88"/>
              <a:gd name="T74" fmla="*/ 61 w 78"/>
              <a:gd name="T75" fmla="*/ 22 h 88"/>
              <a:gd name="T76" fmla="*/ 66 w 78"/>
              <a:gd name="T77" fmla="*/ 18 h 88"/>
              <a:gd name="T78" fmla="*/ 64 w 78"/>
              <a:gd name="T79" fmla="*/ 16 h 88"/>
              <a:gd name="T80" fmla="*/ 71 w 78"/>
              <a:gd name="T81" fmla="*/ 13 h 88"/>
              <a:gd name="T82" fmla="*/ 72 w 78"/>
              <a:gd name="T83" fmla="*/ 20 h 88"/>
              <a:gd name="T84" fmla="*/ 69 w 78"/>
              <a:gd name="T85" fmla="*/ 36 h 88"/>
              <a:gd name="T86" fmla="*/ 63 w 78"/>
              <a:gd name="T87" fmla="*/ 42 h 88"/>
              <a:gd name="T88" fmla="*/ 19 w 78"/>
              <a:gd name="T89" fmla="*/ 20 h 88"/>
              <a:gd name="T90" fmla="*/ 15 w 78"/>
              <a:gd name="T91" fmla="*/ 42 h 88"/>
              <a:gd name="T92" fmla="*/ 9 w 78"/>
              <a:gd name="T93" fmla="*/ 36 h 88"/>
              <a:gd name="T94" fmla="*/ 6 w 78"/>
              <a:gd name="T95" fmla="*/ 20 h 88"/>
              <a:gd name="T96" fmla="*/ 7 w 78"/>
              <a:gd name="T97" fmla="*/ 13 h 88"/>
              <a:gd name="T98" fmla="*/ 14 w 78"/>
              <a:gd name="T99" fmla="*/ 16 h 88"/>
              <a:gd name="T100" fmla="*/ 12 w 78"/>
              <a:gd name="T101" fmla="*/ 18 h 88"/>
              <a:gd name="T102" fmla="*/ 17 w 78"/>
              <a:gd name="T103" fmla="*/ 22 h 88"/>
              <a:gd name="T104" fmla="*/ 19 w 78"/>
              <a:gd name="T105" fmla="*/ 20 h 88"/>
              <a:gd name="T106" fmla="*/ 32 w 78"/>
              <a:gd name="T107" fmla="*/ 10 h 88"/>
              <a:gd name="T108" fmla="*/ 32 w 78"/>
              <a:gd name="T109" fmla="*/ 45 h 88"/>
              <a:gd name="T110" fmla="*/ 25 w 78"/>
              <a:gd name="T111" fmla="*/ 41 h 88"/>
              <a:gd name="T112" fmla="*/ 28 w 78"/>
              <a:gd name="T113" fmla="*/ 14 h 88"/>
              <a:gd name="T114" fmla="*/ 28 w 78"/>
              <a:gd name="T115" fmla="*/ 10 h 88"/>
              <a:gd name="T116" fmla="*/ 32 w 78"/>
              <a:gd name="T117" fmla="*/ 10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8" h="88">
                <a:moveTo>
                  <a:pt x="20" y="7"/>
                </a:moveTo>
                <a:cubicBezTo>
                  <a:pt x="20" y="8"/>
                  <a:pt x="21" y="10"/>
                  <a:pt x="20" y="11"/>
                </a:cubicBezTo>
                <a:cubicBezTo>
                  <a:pt x="5" y="6"/>
                  <a:pt x="5" y="6"/>
                  <a:pt x="5" y="6"/>
                </a:cubicBezTo>
                <a:cubicBezTo>
                  <a:pt x="1" y="8"/>
                  <a:pt x="1" y="8"/>
                  <a:pt x="1" y="8"/>
                </a:cubicBezTo>
                <a:cubicBezTo>
                  <a:pt x="0" y="11"/>
                  <a:pt x="0" y="16"/>
                  <a:pt x="0" y="20"/>
                </a:cubicBezTo>
                <a:cubicBezTo>
                  <a:pt x="0" y="26"/>
                  <a:pt x="1" y="33"/>
                  <a:pt x="3" y="38"/>
                </a:cubicBezTo>
                <a:cubicBezTo>
                  <a:pt x="6" y="44"/>
                  <a:pt x="10" y="48"/>
                  <a:pt x="17" y="49"/>
                </a:cubicBezTo>
                <a:cubicBezTo>
                  <a:pt x="18" y="50"/>
                  <a:pt x="19" y="50"/>
                  <a:pt x="20" y="50"/>
                </a:cubicBezTo>
                <a:cubicBezTo>
                  <a:pt x="20" y="49"/>
                  <a:pt x="20" y="49"/>
                  <a:pt x="20" y="49"/>
                </a:cubicBezTo>
                <a:cubicBezTo>
                  <a:pt x="22" y="51"/>
                  <a:pt x="26" y="52"/>
                  <a:pt x="31" y="52"/>
                </a:cubicBezTo>
                <a:cubicBezTo>
                  <a:pt x="31" y="64"/>
                  <a:pt x="31" y="64"/>
                  <a:pt x="31" y="64"/>
                </a:cubicBezTo>
                <a:cubicBezTo>
                  <a:pt x="27" y="64"/>
                  <a:pt x="27" y="64"/>
                  <a:pt x="27" y="64"/>
                </a:cubicBezTo>
                <a:cubicBezTo>
                  <a:pt x="27" y="68"/>
                  <a:pt x="27" y="68"/>
                  <a:pt x="27" y="68"/>
                </a:cubicBezTo>
                <a:cubicBezTo>
                  <a:pt x="15" y="68"/>
                  <a:pt x="15" y="68"/>
                  <a:pt x="15" y="68"/>
                </a:cubicBezTo>
                <a:cubicBezTo>
                  <a:pt x="15" y="88"/>
                  <a:pt x="15" y="88"/>
                  <a:pt x="15" y="88"/>
                </a:cubicBezTo>
                <a:cubicBezTo>
                  <a:pt x="64" y="88"/>
                  <a:pt x="64" y="88"/>
                  <a:pt x="64" y="88"/>
                </a:cubicBezTo>
                <a:cubicBezTo>
                  <a:pt x="64" y="68"/>
                  <a:pt x="64" y="68"/>
                  <a:pt x="64" y="68"/>
                </a:cubicBezTo>
                <a:cubicBezTo>
                  <a:pt x="52" y="68"/>
                  <a:pt x="52" y="68"/>
                  <a:pt x="52" y="68"/>
                </a:cubicBezTo>
                <a:cubicBezTo>
                  <a:pt x="52" y="64"/>
                  <a:pt x="52" y="64"/>
                  <a:pt x="52" y="64"/>
                </a:cubicBezTo>
                <a:cubicBezTo>
                  <a:pt x="47" y="64"/>
                  <a:pt x="47" y="64"/>
                  <a:pt x="47" y="64"/>
                </a:cubicBezTo>
                <a:cubicBezTo>
                  <a:pt x="47" y="52"/>
                  <a:pt x="47" y="52"/>
                  <a:pt x="47" y="52"/>
                </a:cubicBezTo>
                <a:cubicBezTo>
                  <a:pt x="52" y="52"/>
                  <a:pt x="56" y="51"/>
                  <a:pt x="58" y="49"/>
                </a:cubicBezTo>
                <a:cubicBezTo>
                  <a:pt x="58" y="50"/>
                  <a:pt x="58" y="50"/>
                  <a:pt x="58" y="50"/>
                </a:cubicBezTo>
                <a:cubicBezTo>
                  <a:pt x="59" y="50"/>
                  <a:pt x="60" y="50"/>
                  <a:pt x="61" y="49"/>
                </a:cubicBezTo>
                <a:cubicBezTo>
                  <a:pt x="68" y="48"/>
                  <a:pt x="72" y="44"/>
                  <a:pt x="75" y="38"/>
                </a:cubicBezTo>
                <a:cubicBezTo>
                  <a:pt x="77" y="33"/>
                  <a:pt x="78" y="26"/>
                  <a:pt x="78" y="20"/>
                </a:cubicBezTo>
                <a:cubicBezTo>
                  <a:pt x="78" y="16"/>
                  <a:pt x="78" y="11"/>
                  <a:pt x="77" y="8"/>
                </a:cubicBezTo>
                <a:cubicBezTo>
                  <a:pt x="73" y="6"/>
                  <a:pt x="73" y="6"/>
                  <a:pt x="73" y="6"/>
                </a:cubicBezTo>
                <a:cubicBezTo>
                  <a:pt x="58" y="11"/>
                  <a:pt x="58" y="11"/>
                  <a:pt x="58" y="11"/>
                </a:cubicBezTo>
                <a:cubicBezTo>
                  <a:pt x="57" y="10"/>
                  <a:pt x="58" y="8"/>
                  <a:pt x="58" y="7"/>
                </a:cubicBezTo>
                <a:cubicBezTo>
                  <a:pt x="60" y="7"/>
                  <a:pt x="60" y="7"/>
                  <a:pt x="60" y="7"/>
                </a:cubicBezTo>
                <a:cubicBezTo>
                  <a:pt x="60" y="0"/>
                  <a:pt x="60" y="0"/>
                  <a:pt x="60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7" y="7"/>
                  <a:pt x="17" y="7"/>
                  <a:pt x="17" y="7"/>
                </a:cubicBezTo>
                <a:cubicBezTo>
                  <a:pt x="20" y="7"/>
                  <a:pt x="20" y="7"/>
                  <a:pt x="20" y="7"/>
                </a:cubicBezTo>
                <a:close/>
                <a:moveTo>
                  <a:pt x="63" y="42"/>
                </a:moveTo>
                <a:cubicBezTo>
                  <a:pt x="64" y="36"/>
                  <a:pt x="60" y="28"/>
                  <a:pt x="59" y="20"/>
                </a:cubicBezTo>
                <a:cubicBezTo>
                  <a:pt x="61" y="22"/>
                  <a:pt x="61" y="22"/>
                  <a:pt x="61" y="22"/>
                </a:cubicBezTo>
                <a:cubicBezTo>
                  <a:pt x="66" y="18"/>
                  <a:pt x="66" y="18"/>
                  <a:pt x="66" y="18"/>
                </a:cubicBezTo>
                <a:cubicBezTo>
                  <a:pt x="64" y="16"/>
                  <a:pt x="64" y="16"/>
                  <a:pt x="64" y="16"/>
                </a:cubicBezTo>
                <a:cubicBezTo>
                  <a:pt x="71" y="13"/>
                  <a:pt x="71" y="13"/>
                  <a:pt x="71" y="13"/>
                </a:cubicBezTo>
                <a:cubicBezTo>
                  <a:pt x="72" y="15"/>
                  <a:pt x="72" y="18"/>
                  <a:pt x="72" y="20"/>
                </a:cubicBezTo>
                <a:cubicBezTo>
                  <a:pt x="71" y="26"/>
                  <a:pt x="71" y="31"/>
                  <a:pt x="69" y="36"/>
                </a:cubicBezTo>
                <a:cubicBezTo>
                  <a:pt x="67" y="39"/>
                  <a:pt x="65" y="41"/>
                  <a:pt x="63" y="42"/>
                </a:cubicBezTo>
                <a:close/>
                <a:moveTo>
                  <a:pt x="19" y="20"/>
                </a:moveTo>
                <a:cubicBezTo>
                  <a:pt x="17" y="28"/>
                  <a:pt x="14" y="36"/>
                  <a:pt x="15" y="42"/>
                </a:cubicBezTo>
                <a:cubicBezTo>
                  <a:pt x="13" y="41"/>
                  <a:pt x="11" y="39"/>
                  <a:pt x="9" y="36"/>
                </a:cubicBezTo>
                <a:cubicBezTo>
                  <a:pt x="7" y="31"/>
                  <a:pt x="6" y="26"/>
                  <a:pt x="6" y="20"/>
                </a:cubicBezTo>
                <a:cubicBezTo>
                  <a:pt x="6" y="18"/>
                  <a:pt x="6" y="15"/>
                  <a:pt x="7" y="13"/>
                </a:cubicBezTo>
                <a:cubicBezTo>
                  <a:pt x="14" y="16"/>
                  <a:pt x="14" y="16"/>
                  <a:pt x="14" y="16"/>
                </a:cubicBezTo>
                <a:cubicBezTo>
                  <a:pt x="12" y="18"/>
                  <a:pt x="12" y="18"/>
                  <a:pt x="12" y="18"/>
                </a:cubicBezTo>
                <a:cubicBezTo>
                  <a:pt x="17" y="22"/>
                  <a:pt x="17" y="22"/>
                  <a:pt x="17" y="22"/>
                </a:cubicBezTo>
                <a:cubicBezTo>
                  <a:pt x="19" y="20"/>
                  <a:pt x="19" y="20"/>
                  <a:pt x="19" y="20"/>
                </a:cubicBezTo>
                <a:close/>
                <a:moveTo>
                  <a:pt x="32" y="10"/>
                </a:moveTo>
                <a:cubicBezTo>
                  <a:pt x="32" y="45"/>
                  <a:pt x="32" y="45"/>
                  <a:pt x="32" y="45"/>
                </a:cubicBezTo>
                <a:cubicBezTo>
                  <a:pt x="32" y="45"/>
                  <a:pt x="27" y="45"/>
                  <a:pt x="25" y="41"/>
                </a:cubicBezTo>
                <a:cubicBezTo>
                  <a:pt x="24" y="37"/>
                  <a:pt x="28" y="16"/>
                  <a:pt x="28" y="14"/>
                </a:cubicBezTo>
                <a:cubicBezTo>
                  <a:pt x="28" y="13"/>
                  <a:pt x="28" y="10"/>
                  <a:pt x="28" y="10"/>
                </a:cubicBezTo>
                <a:lnTo>
                  <a:pt x="32" y="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742599" y="2085993"/>
            <a:ext cx="277647" cy="276819"/>
            <a:chOff x="2138511" y="2464802"/>
            <a:chExt cx="354012" cy="352956"/>
          </a:xfrm>
          <a:solidFill>
            <a:schemeClr val="accent1"/>
          </a:solidFill>
        </p:grpSpPr>
        <p:sp>
          <p:nvSpPr>
            <p:cNvPr id="37" name="Oval 36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8" name="Freeform 37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742599" y="3063827"/>
            <a:ext cx="277647" cy="276819"/>
            <a:chOff x="2138511" y="2464802"/>
            <a:chExt cx="354012" cy="352956"/>
          </a:xfrm>
          <a:solidFill>
            <a:schemeClr val="accent2"/>
          </a:solidFill>
        </p:grpSpPr>
        <p:sp>
          <p:nvSpPr>
            <p:cNvPr id="40" name="Oval 39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1" name="Freeform 40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747978" y="5082273"/>
            <a:ext cx="277647" cy="276819"/>
            <a:chOff x="2138511" y="2464802"/>
            <a:chExt cx="354012" cy="352956"/>
          </a:xfrm>
          <a:solidFill>
            <a:schemeClr val="accent5"/>
          </a:solidFill>
        </p:grpSpPr>
        <p:sp>
          <p:nvSpPr>
            <p:cNvPr id="43" name="Oval 42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" name="Freeform 43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1028713" y="1992339"/>
            <a:ext cx="792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Title</a:t>
            </a:r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 1</a:t>
            </a:r>
            <a:r>
              <a:rPr lang="id-ID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 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028712" y="2261527"/>
            <a:ext cx="2541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ansdipiscing elit. Aliquam tincidunt ante nec sem onguconvallis.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028713" y="2982047"/>
            <a:ext cx="792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Title</a:t>
            </a:r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 2</a:t>
            </a:r>
            <a:r>
              <a:rPr lang="id-ID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 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028712" y="3251235"/>
            <a:ext cx="2541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ansdipiscing elit. Aliquam tincidunt ante nec sem onguconvallis.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031491" y="5000493"/>
            <a:ext cx="792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Title</a:t>
            </a:r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 4</a:t>
            </a:r>
            <a:r>
              <a:rPr lang="id-ID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 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031490" y="5269681"/>
            <a:ext cx="2537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ansdipiscing elit. Aliquam tincidunt ante nec sem onguconvallis.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741545" y="3979346"/>
            <a:ext cx="277647" cy="276819"/>
            <a:chOff x="2138511" y="2464802"/>
            <a:chExt cx="354012" cy="352956"/>
          </a:xfrm>
          <a:solidFill>
            <a:schemeClr val="accent4"/>
          </a:solidFill>
        </p:grpSpPr>
        <p:sp>
          <p:nvSpPr>
            <p:cNvPr id="52" name="Oval 51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3" name="Freeform 52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1025058" y="3897566"/>
            <a:ext cx="792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Title </a:t>
            </a:r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 3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025057" y="4166754"/>
            <a:ext cx="2543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ansdipiscing elit. Aliquam tincidunt ante nec sem onguconvallis.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629083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45" grpId="0"/>
      <p:bldP spid="46" grpId="0"/>
      <p:bldP spid="47" grpId="0"/>
      <p:bldP spid="48" grpId="0"/>
      <p:bldP spid="49" grpId="0"/>
      <p:bldP spid="50" grpId="0"/>
      <p:bldP spid="54" grpId="0"/>
      <p:bldP spid="5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PUZZLE LAYOUT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667388" y="1479021"/>
            <a:ext cx="3071854" cy="4990725"/>
            <a:chOff x="4628356" y="1673753"/>
            <a:chExt cx="2935287" cy="4768850"/>
          </a:xfrm>
        </p:grpSpPr>
        <p:sp>
          <p:nvSpPr>
            <p:cNvPr id="4" name="Freeform 19"/>
            <p:cNvSpPr>
              <a:spLocks/>
            </p:cNvSpPr>
            <p:nvPr/>
          </p:nvSpPr>
          <p:spPr bwMode="auto">
            <a:xfrm>
              <a:off x="5950743" y="3439053"/>
              <a:ext cx="1174750" cy="1339850"/>
            </a:xfrm>
            <a:custGeom>
              <a:avLst/>
              <a:gdLst>
                <a:gd name="T0" fmla="*/ 336 w 423"/>
                <a:gd name="T1" fmla="*/ 0 h 483"/>
                <a:gd name="T2" fmla="*/ 313 w 423"/>
                <a:gd name="T3" fmla="*/ 42 h 483"/>
                <a:gd name="T4" fmla="*/ 262 w 423"/>
                <a:gd name="T5" fmla="*/ 62 h 483"/>
                <a:gd name="T6" fmla="*/ 210 w 423"/>
                <a:gd name="T7" fmla="*/ 42 h 483"/>
                <a:gd name="T8" fmla="*/ 187 w 423"/>
                <a:gd name="T9" fmla="*/ 0 h 483"/>
                <a:gd name="T10" fmla="*/ 63 w 423"/>
                <a:gd name="T11" fmla="*/ 0 h 483"/>
                <a:gd name="T12" fmla="*/ 63 w 423"/>
                <a:gd name="T13" fmla="*/ 190 h 483"/>
                <a:gd name="T14" fmla="*/ 55 w 423"/>
                <a:gd name="T15" fmla="*/ 190 h 483"/>
                <a:gd name="T16" fmla="*/ 0 w 423"/>
                <a:gd name="T17" fmla="*/ 250 h 483"/>
                <a:gd name="T18" fmla="*/ 55 w 423"/>
                <a:gd name="T19" fmla="*/ 309 h 483"/>
                <a:gd name="T20" fmla="*/ 63 w 423"/>
                <a:gd name="T21" fmla="*/ 310 h 483"/>
                <a:gd name="T22" fmla="*/ 63 w 423"/>
                <a:gd name="T23" fmla="*/ 483 h 483"/>
                <a:gd name="T24" fmla="*/ 216 w 423"/>
                <a:gd name="T25" fmla="*/ 483 h 483"/>
                <a:gd name="T26" fmla="*/ 319 w 423"/>
                <a:gd name="T27" fmla="*/ 195 h 483"/>
                <a:gd name="T28" fmla="*/ 356 w 423"/>
                <a:gd name="T29" fmla="*/ 127 h 483"/>
                <a:gd name="T30" fmla="*/ 423 w 423"/>
                <a:gd name="T31" fmla="*/ 0 h 483"/>
                <a:gd name="T32" fmla="*/ 336 w 423"/>
                <a:gd name="T33" fmla="*/ 0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3" h="483">
                  <a:moveTo>
                    <a:pt x="336" y="0"/>
                  </a:moveTo>
                  <a:cubicBezTo>
                    <a:pt x="334" y="16"/>
                    <a:pt x="326" y="31"/>
                    <a:pt x="313" y="42"/>
                  </a:cubicBezTo>
                  <a:cubicBezTo>
                    <a:pt x="299" y="55"/>
                    <a:pt x="281" y="62"/>
                    <a:pt x="262" y="62"/>
                  </a:cubicBezTo>
                  <a:cubicBezTo>
                    <a:pt x="242" y="62"/>
                    <a:pt x="224" y="55"/>
                    <a:pt x="210" y="42"/>
                  </a:cubicBezTo>
                  <a:cubicBezTo>
                    <a:pt x="198" y="31"/>
                    <a:pt x="190" y="16"/>
                    <a:pt x="187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190"/>
                    <a:pt x="63" y="190"/>
                    <a:pt x="63" y="190"/>
                  </a:cubicBezTo>
                  <a:cubicBezTo>
                    <a:pt x="55" y="190"/>
                    <a:pt x="55" y="190"/>
                    <a:pt x="55" y="190"/>
                  </a:cubicBezTo>
                  <a:cubicBezTo>
                    <a:pt x="24" y="193"/>
                    <a:pt x="0" y="219"/>
                    <a:pt x="0" y="250"/>
                  </a:cubicBezTo>
                  <a:cubicBezTo>
                    <a:pt x="0" y="281"/>
                    <a:pt x="24" y="307"/>
                    <a:pt x="55" y="309"/>
                  </a:cubicBezTo>
                  <a:cubicBezTo>
                    <a:pt x="63" y="310"/>
                    <a:pt x="63" y="310"/>
                    <a:pt x="63" y="310"/>
                  </a:cubicBezTo>
                  <a:cubicBezTo>
                    <a:pt x="63" y="483"/>
                    <a:pt x="63" y="483"/>
                    <a:pt x="63" y="483"/>
                  </a:cubicBezTo>
                  <a:cubicBezTo>
                    <a:pt x="216" y="483"/>
                    <a:pt x="216" y="483"/>
                    <a:pt x="216" y="483"/>
                  </a:cubicBezTo>
                  <a:cubicBezTo>
                    <a:pt x="231" y="419"/>
                    <a:pt x="260" y="321"/>
                    <a:pt x="319" y="195"/>
                  </a:cubicBezTo>
                  <a:cubicBezTo>
                    <a:pt x="328" y="175"/>
                    <a:pt x="341" y="153"/>
                    <a:pt x="356" y="127"/>
                  </a:cubicBezTo>
                  <a:cubicBezTo>
                    <a:pt x="378" y="90"/>
                    <a:pt x="404" y="45"/>
                    <a:pt x="423" y="0"/>
                  </a:cubicBezTo>
                  <a:lnTo>
                    <a:pt x="3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5080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tx2"/>
                </a:solidFill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196688" y="3784744"/>
              <a:ext cx="54249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2000" b="1">
                  <a:solidFill>
                    <a:schemeClr val="bg1"/>
                  </a:solidFill>
                  <a:latin typeface="+mj-lt"/>
                </a:rPr>
                <a:t>0</a:t>
              </a:r>
              <a:r>
                <a:rPr lang="en-US" sz="2000" b="1">
                  <a:solidFill>
                    <a:schemeClr val="bg1"/>
                  </a:solidFill>
                  <a:latin typeface="+mj-lt"/>
                </a:rPr>
                <a:t>3</a:t>
              </a:r>
              <a:endParaRPr lang="en-US" sz="20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" name="Freeform 20"/>
            <p:cNvSpPr>
              <a:spLocks/>
            </p:cNvSpPr>
            <p:nvPr/>
          </p:nvSpPr>
          <p:spPr bwMode="auto">
            <a:xfrm>
              <a:off x="5066506" y="3267603"/>
              <a:ext cx="1012825" cy="1511300"/>
            </a:xfrm>
            <a:custGeom>
              <a:avLst/>
              <a:gdLst>
                <a:gd name="T0" fmla="*/ 365 w 365"/>
                <a:gd name="T1" fmla="*/ 387 h 545"/>
                <a:gd name="T2" fmla="*/ 323 w 365"/>
                <a:gd name="T3" fmla="*/ 363 h 545"/>
                <a:gd name="T4" fmla="*/ 303 w 365"/>
                <a:gd name="T5" fmla="*/ 312 h 545"/>
                <a:gd name="T6" fmla="*/ 323 w 365"/>
                <a:gd name="T7" fmla="*/ 260 h 545"/>
                <a:gd name="T8" fmla="*/ 365 w 365"/>
                <a:gd name="T9" fmla="*/ 237 h 545"/>
                <a:gd name="T10" fmla="*/ 365 w 365"/>
                <a:gd name="T11" fmla="*/ 62 h 545"/>
                <a:gd name="T12" fmla="*/ 231 w 365"/>
                <a:gd name="T13" fmla="*/ 62 h 545"/>
                <a:gd name="T14" fmla="*/ 230 w 365"/>
                <a:gd name="T15" fmla="*/ 55 h 545"/>
                <a:gd name="T16" fmla="*/ 170 w 365"/>
                <a:gd name="T17" fmla="*/ 0 h 545"/>
                <a:gd name="T18" fmla="*/ 111 w 365"/>
                <a:gd name="T19" fmla="*/ 55 h 545"/>
                <a:gd name="T20" fmla="*/ 110 w 365"/>
                <a:gd name="T21" fmla="*/ 62 h 545"/>
                <a:gd name="T22" fmla="*/ 0 w 365"/>
                <a:gd name="T23" fmla="*/ 62 h 545"/>
                <a:gd name="T24" fmla="*/ 66 w 365"/>
                <a:gd name="T25" fmla="*/ 189 h 545"/>
                <a:gd name="T26" fmla="*/ 103 w 365"/>
                <a:gd name="T27" fmla="*/ 257 h 545"/>
                <a:gd name="T28" fmla="*/ 206 w 365"/>
                <a:gd name="T29" fmla="*/ 545 h 545"/>
                <a:gd name="T30" fmla="*/ 365 w 365"/>
                <a:gd name="T31" fmla="*/ 545 h 545"/>
                <a:gd name="T32" fmla="*/ 365 w 365"/>
                <a:gd name="T33" fmla="*/ 387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5" h="545">
                  <a:moveTo>
                    <a:pt x="365" y="387"/>
                  </a:moveTo>
                  <a:cubicBezTo>
                    <a:pt x="349" y="384"/>
                    <a:pt x="335" y="376"/>
                    <a:pt x="323" y="363"/>
                  </a:cubicBezTo>
                  <a:cubicBezTo>
                    <a:pt x="310" y="349"/>
                    <a:pt x="303" y="331"/>
                    <a:pt x="303" y="312"/>
                  </a:cubicBezTo>
                  <a:cubicBezTo>
                    <a:pt x="303" y="293"/>
                    <a:pt x="310" y="274"/>
                    <a:pt x="323" y="260"/>
                  </a:cubicBezTo>
                  <a:cubicBezTo>
                    <a:pt x="335" y="248"/>
                    <a:pt x="349" y="240"/>
                    <a:pt x="365" y="237"/>
                  </a:cubicBezTo>
                  <a:cubicBezTo>
                    <a:pt x="365" y="62"/>
                    <a:pt x="365" y="62"/>
                    <a:pt x="365" y="62"/>
                  </a:cubicBezTo>
                  <a:cubicBezTo>
                    <a:pt x="231" y="62"/>
                    <a:pt x="231" y="62"/>
                    <a:pt x="231" y="62"/>
                  </a:cubicBezTo>
                  <a:cubicBezTo>
                    <a:pt x="230" y="55"/>
                    <a:pt x="230" y="55"/>
                    <a:pt x="230" y="55"/>
                  </a:cubicBezTo>
                  <a:cubicBezTo>
                    <a:pt x="228" y="24"/>
                    <a:pt x="201" y="0"/>
                    <a:pt x="170" y="0"/>
                  </a:cubicBezTo>
                  <a:cubicBezTo>
                    <a:pt x="140" y="0"/>
                    <a:pt x="113" y="24"/>
                    <a:pt x="111" y="55"/>
                  </a:cubicBezTo>
                  <a:cubicBezTo>
                    <a:pt x="110" y="62"/>
                    <a:pt x="110" y="62"/>
                    <a:pt x="110" y="62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9" y="107"/>
                    <a:pt x="45" y="152"/>
                    <a:pt x="66" y="189"/>
                  </a:cubicBezTo>
                  <a:cubicBezTo>
                    <a:pt x="81" y="215"/>
                    <a:pt x="94" y="237"/>
                    <a:pt x="103" y="257"/>
                  </a:cubicBezTo>
                  <a:cubicBezTo>
                    <a:pt x="162" y="383"/>
                    <a:pt x="192" y="481"/>
                    <a:pt x="206" y="545"/>
                  </a:cubicBezTo>
                  <a:cubicBezTo>
                    <a:pt x="365" y="545"/>
                    <a:pt x="365" y="545"/>
                    <a:pt x="365" y="545"/>
                  </a:cubicBezTo>
                  <a:lnTo>
                    <a:pt x="365" y="38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5080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tx2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376153" y="3586677"/>
              <a:ext cx="54249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2000" b="1">
                  <a:solidFill>
                    <a:schemeClr val="bg1"/>
                  </a:solidFill>
                  <a:latin typeface="+mj-lt"/>
                </a:rPr>
                <a:t>0</a:t>
              </a:r>
              <a:r>
                <a:rPr lang="en-US" sz="2000" b="1">
                  <a:solidFill>
                    <a:schemeClr val="bg1"/>
                  </a:solidFill>
                  <a:latin typeface="+mj-lt"/>
                </a:rPr>
                <a:t>4</a:t>
              </a:r>
              <a:endParaRPr lang="en-US" sz="20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auto">
            <a:xfrm>
              <a:off x="6126956" y="2040466"/>
              <a:ext cx="1069975" cy="1527175"/>
            </a:xfrm>
            <a:custGeom>
              <a:avLst/>
              <a:gdLst>
                <a:gd name="T0" fmla="*/ 0 w 386"/>
                <a:gd name="T1" fmla="*/ 164 h 551"/>
                <a:gd name="T2" fmla="*/ 42 w 386"/>
                <a:gd name="T3" fmla="*/ 187 h 551"/>
                <a:gd name="T4" fmla="*/ 62 w 386"/>
                <a:gd name="T5" fmla="*/ 239 h 551"/>
                <a:gd name="T6" fmla="*/ 42 w 386"/>
                <a:gd name="T7" fmla="*/ 291 h 551"/>
                <a:gd name="T8" fmla="*/ 0 w 386"/>
                <a:gd name="T9" fmla="*/ 314 h 551"/>
                <a:gd name="T10" fmla="*/ 0 w 386"/>
                <a:gd name="T11" fmla="*/ 488 h 551"/>
                <a:gd name="T12" fmla="*/ 139 w 386"/>
                <a:gd name="T13" fmla="*/ 488 h 551"/>
                <a:gd name="T14" fmla="*/ 139 w 386"/>
                <a:gd name="T15" fmla="*/ 496 h 551"/>
                <a:gd name="T16" fmla="*/ 199 w 386"/>
                <a:gd name="T17" fmla="*/ 551 h 551"/>
                <a:gd name="T18" fmla="*/ 258 w 386"/>
                <a:gd name="T19" fmla="*/ 496 h 551"/>
                <a:gd name="T20" fmla="*/ 259 w 386"/>
                <a:gd name="T21" fmla="*/ 488 h 551"/>
                <a:gd name="T22" fmla="*/ 366 w 386"/>
                <a:gd name="T23" fmla="*/ 488 h 551"/>
                <a:gd name="T24" fmla="*/ 386 w 386"/>
                <a:gd name="T25" fmla="*/ 397 h 551"/>
                <a:gd name="T26" fmla="*/ 0 w 386"/>
                <a:gd name="T27" fmla="*/ 0 h 551"/>
                <a:gd name="T28" fmla="*/ 0 w 386"/>
                <a:gd name="T29" fmla="*/ 164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6" h="551">
                  <a:moveTo>
                    <a:pt x="0" y="164"/>
                  </a:moveTo>
                  <a:cubicBezTo>
                    <a:pt x="16" y="167"/>
                    <a:pt x="31" y="175"/>
                    <a:pt x="42" y="187"/>
                  </a:cubicBezTo>
                  <a:cubicBezTo>
                    <a:pt x="55" y="201"/>
                    <a:pt x="62" y="220"/>
                    <a:pt x="62" y="239"/>
                  </a:cubicBezTo>
                  <a:cubicBezTo>
                    <a:pt x="62" y="258"/>
                    <a:pt x="55" y="276"/>
                    <a:pt x="42" y="291"/>
                  </a:cubicBezTo>
                  <a:cubicBezTo>
                    <a:pt x="31" y="303"/>
                    <a:pt x="16" y="311"/>
                    <a:pt x="0" y="314"/>
                  </a:cubicBezTo>
                  <a:cubicBezTo>
                    <a:pt x="0" y="488"/>
                    <a:pt x="0" y="488"/>
                    <a:pt x="0" y="488"/>
                  </a:cubicBezTo>
                  <a:cubicBezTo>
                    <a:pt x="139" y="488"/>
                    <a:pt x="139" y="488"/>
                    <a:pt x="139" y="488"/>
                  </a:cubicBezTo>
                  <a:cubicBezTo>
                    <a:pt x="139" y="496"/>
                    <a:pt x="139" y="496"/>
                    <a:pt x="139" y="496"/>
                  </a:cubicBezTo>
                  <a:cubicBezTo>
                    <a:pt x="142" y="527"/>
                    <a:pt x="168" y="551"/>
                    <a:pt x="199" y="551"/>
                  </a:cubicBezTo>
                  <a:cubicBezTo>
                    <a:pt x="230" y="551"/>
                    <a:pt x="256" y="527"/>
                    <a:pt x="258" y="496"/>
                  </a:cubicBezTo>
                  <a:cubicBezTo>
                    <a:pt x="259" y="488"/>
                    <a:pt x="259" y="488"/>
                    <a:pt x="259" y="488"/>
                  </a:cubicBezTo>
                  <a:cubicBezTo>
                    <a:pt x="366" y="488"/>
                    <a:pt x="366" y="488"/>
                    <a:pt x="366" y="488"/>
                  </a:cubicBezTo>
                  <a:cubicBezTo>
                    <a:pt x="378" y="457"/>
                    <a:pt x="386" y="426"/>
                    <a:pt x="386" y="397"/>
                  </a:cubicBezTo>
                  <a:cubicBezTo>
                    <a:pt x="386" y="182"/>
                    <a:pt x="214" y="6"/>
                    <a:pt x="0" y="0"/>
                  </a:cubicBezTo>
                  <a:lnTo>
                    <a:pt x="0" y="16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5080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tx2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28291" y="2654035"/>
              <a:ext cx="54249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2000" b="1">
                  <a:solidFill>
                    <a:schemeClr val="bg1"/>
                  </a:solidFill>
                  <a:latin typeface="+mj-lt"/>
                </a:rPr>
                <a:t>0</a:t>
              </a:r>
              <a:r>
                <a:rPr lang="en-US" sz="2000" b="1">
                  <a:solidFill>
                    <a:schemeClr val="bg1"/>
                  </a:solidFill>
                  <a:latin typeface="+mj-lt"/>
                </a:rPr>
                <a:t>2</a:t>
              </a:r>
              <a:endParaRPr lang="en-US" sz="20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Freeform 17"/>
            <p:cNvSpPr>
              <a:spLocks/>
            </p:cNvSpPr>
            <p:nvPr/>
          </p:nvSpPr>
          <p:spPr bwMode="auto">
            <a:xfrm>
              <a:off x="4993481" y="2040466"/>
              <a:ext cx="1260475" cy="1354138"/>
            </a:xfrm>
            <a:custGeom>
              <a:avLst/>
              <a:gdLst>
                <a:gd name="T0" fmla="*/ 122 w 454"/>
                <a:gd name="T1" fmla="*/ 489 h 489"/>
                <a:gd name="T2" fmla="*/ 145 w 454"/>
                <a:gd name="T3" fmla="*/ 447 h 489"/>
                <a:gd name="T4" fmla="*/ 196 w 454"/>
                <a:gd name="T5" fmla="*/ 426 h 489"/>
                <a:gd name="T6" fmla="*/ 248 w 454"/>
                <a:gd name="T7" fmla="*/ 447 h 489"/>
                <a:gd name="T8" fmla="*/ 271 w 454"/>
                <a:gd name="T9" fmla="*/ 489 h 489"/>
                <a:gd name="T10" fmla="*/ 391 w 454"/>
                <a:gd name="T11" fmla="*/ 489 h 489"/>
                <a:gd name="T12" fmla="*/ 391 w 454"/>
                <a:gd name="T13" fmla="*/ 299 h 489"/>
                <a:gd name="T14" fmla="*/ 399 w 454"/>
                <a:gd name="T15" fmla="*/ 298 h 489"/>
                <a:gd name="T16" fmla="*/ 454 w 454"/>
                <a:gd name="T17" fmla="*/ 239 h 489"/>
                <a:gd name="T18" fmla="*/ 399 w 454"/>
                <a:gd name="T19" fmla="*/ 179 h 489"/>
                <a:gd name="T20" fmla="*/ 391 w 454"/>
                <a:gd name="T21" fmla="*/ 179 h 489"/>
                <a:gd name="T22" fmla="*/ 391 w 454"/>
                <a:gd name="T23" fmla="*/ 0 h 489"/>
                <a:gd name="T24" fmla="*/ 0 w 454"/>
                <a:gd name="T25" fmla="*/ 397 h 489"/>
                <a:gd name="T26" fmla="*/ 19 w 454"/>
                <a:gd name="T27" fmla="*/ 489 h 489"/>
                <a:gd name="T28" fmla="*/ 122 w 454"/>
                <a:gd name="T29" fmla="*/ 489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4" h="489">
                  <a:moveTo>
                    <a:pt x="122" y="489"/>
                  </a:moveTo>
                  <a:cubicBezTo>
                    <a:pt x="125" y="473"/>
                    <a:pt x="133" y="458"/>
                    <a:pt x="145" y="447"/>
                  </a:cubicBezTo>
                  <a:cubicBezTo>
                    <a:pt x="159" y="434"/>
                    <a:pt x="177" y="426"/>
                    <a:pt x="196" y="426"/>
                  </a:cubicBezTo>
                  <a:cubicBezTo>
                    <a:pt x="216" y="426"/>
                    <a:pt x="234" y="434"/>
                    <a:pt x="248" y="447"/>
                  </a:cubicBezTo>
                  <a:cubicBezTo>
                    <a:pt x="260" y="458"/>
                    <a:pt x="268" y="473"/>
                    <a:pt x="271" y="489"/>
                  </a:cubicBezTo>
                  <a:cubicBezTo>
                    <a:pt x="391" y="489"/>
                    <a:pt x="391" y="489"/>
                    <a:pt x="391" y="489"/>
                  </a:cubicBezTo>
                  <a:cubicBezTo>
                    <a:pt x="391" y="299"/>
                    <a:pt x="391" y="299"/>
                    <a:pt x="391" y="299"/>
                  </a:cubicBezTo>
                  <a:cubicBezTo>
                    <a:pt x="399" y="298"/>
                    <a:pt x="399" y="298"/>
                    <a:pt x="399" y="298"/>
                  </a:cubicBezTo>
                  <a:cubicBezTo>
                    <a:pt x="430" y="296"/>
                    <a:pt x="454" y="270"/>
                    <a:pt x="454" y="239"/>
                  </a:cubicBezTo>
                  <a:cubicBezTo>
                    <a:pt x="454" y="208"/>
                    <a:pt x="430" y="182"/>
                    <a:pt x="399" y="179"/>
                  </a:cubicBezTo>
                  <a:cubicBezTo>
                    <a:pt x="391" y="179"/>
                    <a:pt x="391" y="179"/>
                    <a:pt x="391" y="179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175" y="3"/>
                    <a:pt x="0" y="180"/>
                    <a:pt x="0" y="397"/>
                  </a:cubicBezTo>
                  <a:cubicBezTo>
                    <a:pt x="0" y="426"/>
                    <a:pt x="7" y="457"/>
                    <a:pt x="19" y="489"/>
                  </a:cubicBezTo>
                  <a:lnTo>
                    <a:pt x="122" y="48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5080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tx2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224291" y="2654035"/>
              <a:ext cx="54249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2000" b="1">
                  <a:solidFill>
                    <a:schemeClr val="bg1"/>
                  </a:solidFill>
                  <a:latin typeface="+mj-lt"/>
                </a:rPr>
                <a:t>0</a:t>
              </a:r>
              <a:r>
                <a:rPr lang="en-US" sz="2000" b="1">
                  <a:solidFill>
                    <a:schemeClr val="bg1"/>
                  </a:solidFill>
                  <a:latin typeface="+mj-lt"/>
                </a:rPr>
                <a:t>1</a:t>
              </a:r>
              <a:endParaRPr lang="en-US" sz="2000" b="1" dirty="0">
                <a:solidFill>
                  <a:schemeClr val="bg1"/>
                </a:solidFill>
                <a:latin typeface="+mj-lt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 rot="10800000">
              <a:off x="4628356" y="1673753"/>
              <a:ext cx="2935287" cy="4768850"/>
              <a:chOff x="4649788" y="967712"/>
              <a:chExt cx="2935287" cy="4768850"/>
            </a:xfrm>
            <a:solidFill>
              <a:schemeClr val="tx2"/>
            </a:solidFill>
          </p:grpSpPr>
          <p:sp>
            <p:nvSpPr>
              <p:cNvPr id="13" name="Freeform 13"/>
              <p:cNvSpPr>
                <a:spLocks noEditPoints="1"/>
              </p:cNvSpPr>
              <p:nvPr/>
            </p:nvSpPr>
            <p:spPr bwMode="auto">
              <a:xfrm rot="10800000">
                <a:off x="4649788" y="2266287"/>
                <a:ext cx="2935287" cy="3470275"/>
              </a:xfrm>
              <a:custGeom>
                <a:avLst/>
                <a:gdLst>
                  <a:gd name="T0" fmla="*/ 774 w 1058"/>
                  <a:gd name="T1" fmla="*/ 1252 h 1252"/>
                  <a:gd name="T2" fmla="*/ 283 w 1058"/>
                  <a:gd name="T3" fmla="*/ 1252 h 1252"/>
                  <a:gd name="T4" fmla="*/ 248 w 1058"/>
                  <a:gd name="T5" fmla="*/ 1218 h 1252"/>
                  <a:gd name="T6" fmla="*/ 142 w 1058"/>
                  <a:gd name="T7" fmla="*/ 887 h 1252"/>
                  <a:gd name="T8" fmla="*/ 110 w 1058"/>
                  <a:gd name="T9" fmla="*/ 831 h 1252"/>
                  <a:gd name="T10" fmla="*/ 0 w 1058"/>
                  <a:gd name="T11" fmla="*/ 529 h 1252"/>
                  <a:gd name="T12" fmla="*/ 529 w 1058"/>
                  <a:gd name="T13" fmla="*/ 0 h 1252"/>
                  <a:gd name="T14" fmla="*/ 1058 w 1058"/>
                  <a:gd name="T15" fmla="*/ 529 h 1252"/>
                  <a:gd name="T16" fmla="*/ 947 w 1058"/>
                  <a:gd name="T17" fmla="*/ 831 h 1252"/>
                  <a:gd name="T18" fmla="*/ 916 w 1058"/>
                  <a:gd name="T19" fmla="*/ 887 h 1252"/>
                  <a:gd name="T20" fmla="*/ 810 w 1058"/>
                  <a:gd name="T21" fmla="*/ 1218 h 1252"/>
                  <a:gd name="T22" fmla="*/ 774 w 1058"/>
                  <a:gd name="T23" fmla="*/ 1252 h 1252"/>
                  <a:gd name="T24" fmla="*/ 315 w 1058"/>
                  <a:gd name="T25" fmla="*/ 1180 h 1252"/>
                  <a:gd name="T26" fmla="*/ 742 w 1058"/>
                  <a:gd name="T27" fmla="*/ 1180 h 1252"/>
                  <a:gd name="T28" fmla="*/ 851 w 1058"/>
                  <a:gd name="T29" fmla="*/ 857 h 1252"/>
                  <a:gd name="T30" fmla="*/ 885 w 1058"/>
                  <a:gd name="T31" fmla="*/ 794 h 1252"/>
                  <a:gd name="T32" fmla="*/ 986 w 1058"/>
                  <a:gd name="T33" fmla="*/ 529 h 1252"/>
                  <a:gd name="T34" fmla="*/ 529 w 1058"/>
                  <a:gd name="T35" fmla="*/ 72 h 1252"/>
                  <a:gd name="T36" fmla="*/ 72 w 1058"/>
                  <a:gd name="T37" fmla="*/ 529 h 1252"/>
                  <a:gd name="T38" fmla="*/ 172 w 1058"/>
                  <a:gd name="T39" fmla="*/ 794 h 1252"/>
                  <a:gd name="T40" fmla="*/ 207 w 1058"/>
                  <a:gd name="T41" fmla="*/ 857 h 1252"/>
                  <a:gd name="T42" fmla="*/ 315 w 1058"/>
                  <a:gd name="T43" fmla="*/ 1180 h 1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058" h="1252">
                    <a:moveTo>
                      <a:pt x="774" y="1252"/>
                    </a:moveTo>
                    <a:cubicBezTo>
                      <a:pt x="283" y="1252"/>
                      <a:pt x="283" y="1252"/>
                      <a:pt x="283" y="1252"/>
                    </a:cubicBezTo>
                    <a:cubicBezTo>
                      <a:pt x="264" y="1252"/>
                      <a:pt x="249" y="1237"/>
                      <a:pt x="248" y="1218"/>
                    </a:cubicBezTo>
                    <a:cubicBezTo>
                      <a:pt x="247" y="1217"/>
                      <a:pt x="239" y="1097"/>
                      <a:pt x="142" y="887"/>
                    </a:cubicBezTo>
                    <a:cubicBezTo>
                      <a:pt x="135" y="873"/>
                      <a:pt x="123" y="853"/>
                      <a:pt x="110" y="831"/>
                    </a:cubicBezTo>
                    <a:cubicBezTo>
                      <a:pt x="66" y="755"/>
                      <a:pt x="0" y="640"/>
                      <a:pt x="0" y="529"/>
                    </a:cubicBezTo>
                    <a:cubicBezTo>
                      <a:pt x="0" y="238"/>
                      <a:pt x="237" y="0"/>
                      <a:pt x="529" y="0"/>
                    </a:cubicBezTo>
                    <a:cubicBezTo>
                      <a:pt x="820" y="0"/>
                      <a:pt x="1058" y="238"/>
                      <a:pt x="1058" y="529"/>
                    </a:cubicBezTo>
                    <a:cubicBezTo>
                      <a:pt x="1058" y="640"/>
                      <a:pt x="991" y="755"/>
                      <a:pt x="947" y="831"/>
                    </a:cubicBezTo>
                    <a:cubicBezTo>
                      <a:pt x="934" y="853"/>
                      <a:pt x="923" y="873"/>
                      <a:pt x="916" y="887"/>
                    </a:cubicBezTo>
                    <a:cubicBezTo>
                      <a:pt x="818" y="1097"/>
                      <a:pt x="810" y="1217"/>
                      <a:pt x="810" y="1218"/>
                    </a:cubicBezTo>
                    <a:cubicBezTo>
                      <a:pt x="809" y="1237"/>
                      <a:pt x="793" y="1252"/>
                      <a:pt x="774" y="1252"/>
                    </a:cubicBezTo>
                    <a:close/>
                    <a:moveTo>
                      <a:pt x="315" y="1180"/>
                    </a:moveTo>
                    <a:cubicBezTo>
                      <a:pt x="742" y="1180"/>
                      <a:pt x="742" y="1180"/>
                      <a:pt x="742" y="1180"/>
                    </a:cubicBezTo>
                    <a:cubicBezTo>
                      <a:pt x="751" y="1127"/>
                      <a:pt x="776" y="1017"/>
                      <a:pt x="851" y="857"/>
                    </a:cubicBezTo>
                    <a:cubicBezTo>
                      <a:pt x="859" y="840"/>
                      <a:pt x="871" y="819"/>
                      <a:pt x="885" y="794"/>
                    </a:cubicBezTo>
                    <a:cubicBezTo>
                      <a:pt x="928" y="721"/>
                      <a:pt x="986" y="621"/>
                      <a:pt x="986" y="529"/>
                    </a:cubicBezTo>
                    <a:cubicBezTo>
                      <a:pt x="986" y="277"/>
                      <a:pt x="781" y="72"/>
                      <a:pt x="529" y="72"/>
                    </a:cubicBezTo>
                    <a:cubicBezTo>
                      <a:pt x="277" y="72"/>
                      <a:pt x="72" y="277"/>
                      <a:pt x="72" y="529"/>
                    </a:cubicBezTo>
                    <a:cubicBezTo>
                      <a:pt x="72" y="621"/>
                      <a:pt x="130" y="721"/>
                      <a:pt x="172" y="794"/>
                    </a:cubicBezTo>
                    <a:cubicBezTo>
                      <a:pt x="187" y="819"/>
                      <a:pt x="199" y="840"/>
                      <a:pt x="207" y="857"/>
                    </a:cubicBezTo>
                    <a:cubicBezTo>
                      <a:pt x="281" y="1017"/>
                      <a:pt x="307" y="1127"/>
                      <a:pt x="315" y="118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" name="Freeform 16"/>
              <p:cNvSpPr>
                <a:spLocks noEditPoints="1"/>
              </p:cNvSpPr>
              <p:nvPr/>
            </p:nvSpPr>
            <p:spPr bwMode="auto">
              <a:xfrm rot="10800000">
                <a:off x="5346701" y="967712"/>
                <a:ext cx="1500187" cy="1203325"/>
              </a:xfrm>
              <a:custGeom>
                <a:avLst/>
                <a:gdLst>
                  <a:gd name="T0" fmla="*/ 495 w 541"/>
                  <a:gd name="T1" fmla="*/ 223 h 434"/>
                  <a:gd name="T2" fmla="*/ 540 w 541"/>
                  <a:gd name="T3" fmla="*/ 168 h 434"/>
                  <a:gd name="T4" fmla="*/ 494 w 541"/>
                  <a:gd name="T5" fmla="*/ 112 h 434"/>
                  <a:gd name="T6" fmla="*/ 540 w 541"/>
                  <a:gd name="T7" fmla="*/ 57 h 434"/>
                  <a:gd name="T8" fmla="*/ 483 w 541"/>
                  <a:gd name="T9" fmla="*/ 0 h 434"/>
                  <a:gd name="T10" fmla="*/ 56 w 541"/>
                  <a:gd name="T11" fmla="*/ 0 h 434"/>
                  <a:gd name="T12" fmla="*/ 0 w 541"/>
                  <a:gd name="T13" fmla="*/ 56 h 434"/>
                  <a:gd name="T14" fmla="*/ 46 w 541"/>
                  <a:gd name="T15" fmla="*/ 112 h 434"/>
                  <a:gd name="T16" fmla="*/ 0 w 541"/>
                  <a:gd name="T17" fmla="*/ 167 h 434"/>
                  <a:gd name="T18" fmla="*/ 46 w 541"/>
                  <a:gd name="T19" fmla="*/ 223 h 434"/>
                  <a:gd name="T20" fmla="*/ 1 w 541"/>
                  <a:gd name="T21" fmla="*/ 278 h 434"/>
                  <a:gd name="T22" fmla="*/ 57 w 541"/>
                  <a:gd name="T23" fmla="*/ 334 h 434"/>
                  <a:gd name="T24" fmla="*/ 157 w 541"/>
                  <a:gd name="T25" fmla="*/ 334 h 434"/>
                  <a:gd name="T26" fmla="*/ 161 w 541"/>
                  <a:gd name="T27" fmla="*/ 351 h 434"/>
                  <a:gd name="T28" fmla="*/ 272 w 541"/>
                  <a:gd name="T29" fmla="*/ 433 h 434"/>
                  <a:gd name="T30" fmla="*/ 383 w 541"/>
                  <a:gd name="T31" fmla="*/ 335 h 434"/>
                  <a:gd name="T32" fmla="*/ 484 w 541"/>
                  <a:gd name="T33" fmla="*/ 335 h 434"/>
                  <a:gd name="T34" fmla="*/ 541 w 541"/>
                  <a:gd name="T35" fmla="*/ 278 h 434"/>
                  <a:gd name="T36" fmla="*/ 495 w 541"/>
                  <a:gd name="T37" fmla="*/ 223 h 434"/>
                  <a:gd name="T38" fmla="*/ 423 w 541"/>
                  <a:gd name="T39" fmla="*/ 241 h 434"/>
                  <a:gd name="T40" fmla="*/ 118 w 541"/>
                  <a:gd name="T41" fmla="*/ 241 h 434"/>
                  <a:gd name="T42" fmla="*/ 104 w 541"/>
                  <a:gd name="T43" fmla="*/ 227 h 434"/>
                  <a:gd name="T44" fmla="*/ 118 w 541"/>
                  <a:gd name="T45" fmla="*/ 213 h 434"/>
                  <a:gd name="T46" fmla="*/ 423 w 541"/>
                  <a:gd name="T47" fmla="*/ 213 h 434"/>
                  <a:gd name="T48" fmla="*/ 437 w 541"/>
                  <a:gd name="T49" fmla="*/ 227 h 434"/>
                  <a:gd name="T50" fmla="*/ 423 w 541"/>
                  <a:gd name="T51" fmla="*/ 241 h 434"/>
                  <a:gd name="T52" fmla="*/ 423 w 541"/>
                  <a:gd name="T53" fmla="*/ 116 h 434"/>
                  <a:gd name="T54" fmla="*/ 118 w 541"/>
                  <a:gd name="T55" fmla="*/ 116 h 434"/>
                  <a:gd name="T56" fmla="*/ 104 w 541"/>
                  <a:gd name="T57" fmla="*/ 102 h 434"/>
                  <a:gd name="T58" fmla="*/ 118 w 541"/>
                  <a:gd name="T59" fmla="*/ 88 h 434"/>
                  <a:gd name="T60" fmla="*/ 423 w 541"/>
                  <a:gd name="T61" fmla="*/ 88 h 434"/>
                  <a:gd name="T62" fmla="*/ 437 w 541"/>
                  <a:gd name="T63" fmla="*/ 102 h 434"/>
                  <a:gd name="T64" fmla="*/ 423 w 541"/>
                  <a:gd name="T65" fmla="*/ 116 h 4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41" h="434">
                    <a:moveTo>
                      <a:pt x="495" y="223"/>
                    </a:moveTo>
                    <a:cubicBezTo>
                      <a:pt x="521" y="218"/>
                      <a:pt x="540" y="195"/>
                      <a:pt x="540" y="168"/>
                    </a:cubicBezTo>
                    <a:cubicBezTo>
                      <a:pt x="540" y="140"/>
                      <a:pt x="520" y="117"/>
                      <a:pt x="494" y="112"/>
                    </a:cubicBezTo>
                    <a:cubicBezTo>
                      <a:pt x="520" y="107"/>
                      <a:pt x="540" y="84"/>
                      <a:pt x="540" y="57"/>
                    </a:cubicBezTo>
                    <a:cubicBezTo>
                      <a:pt x="540" y="26"/>
                      <a:pt x="514" y="0"/>
                      <a:pt x="483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25" y="0"/>
                      <a:pt x="0" y="25"/>
                      <a:pt x="0" y="56"/>
                    </a:cubicBezTo>
                    <a:cubicBezTo>
                      <a:pt x="0" y="84"/>
                      <a:pt x="20" y="107"/>
                      <a:pt x="46" y="112"/>
                    </a:cubicBezTo>
                    <a:cubicBezTo>
                      <a:pt x="20" y="117"/>
                      <a:pt x="0" y="140"/>
                      <a:pt x="0" y="167"/>
                    </a:cubicBezTo>
                    <a:cubicBezTo>
                      <a:pt x="0" y="195"/>
                      <a:pt x="20" y="218"/>
                      <a:pt x="46" y="223"/>
                    </a:cubicBezTo>
                    <a:cubicBezTo>
                      <a:pt x="20" y="228"/>
                      <a:pt x="1" y="250"/>
                      <a:pt x="1" y="278"/>
                    </a:cubicBezTo>
                    <a:cubicBezTo>
                      <a:pt x="1" y="309"/>
                      <a:pt x="26" y="334"/>
                      <a:pt x="57" y="334"/>
                    </a:cubicBezTo>
                    <a:cubicBezTo>
                      <a:pt x="157" y="334"/>
                      <a:pt x="157" y="334"/>
                      <a:pt x="157" y="334"/>
                    </a:cubicBezTo>
                    <a:cubicBezTo>
                      <a:pt x="158" y="340"/>
                      <a:pt x="159" y="345"/>
                      <a:pt x="161" y="351"/>
                    </a:cubicBezTo>
                    <a:cubicBezTo>
                      <a:pt x="175" y="399"/>
                      <a:pt x="219" y="434"/>
                      <a:pt x="272" y="433"/>
                    </a:cubicBezTo>
                    <a:cubicBezTo>
                      <a:pt x="331" y="433"/>
                      <a:pt x="380" y="392"/>
                      <a:pt x="383" y="335"/>
                    </a:cubicBezTo>
                    <a:cubicBezTo>
                      <a:pt x="484" y="335"/>
                      <a:pt x="484" y="335"/>
                      <a:pt x="484" y="335"/>
                    </a:cubicBezTo>
                    <a:cubicBezTo>
                      <a:pt x="515" y="335"/>
                      <a:pt x="541" y="309"/>
                      <a:pt x="541" y="278"/>
                    </a:cubicBezTo>
                    <a:cubicBezTo>
                      <a:pt x="541" y="251"/>
                      <a:pt x="521" y="228"/>
                      <a:pt x="495" y="223"/>
                    </a:cubicBezTo>
                    <a:close/>
                    <a:moveTo>
                      <a:pt x="423" y="241"/>
                    </a:moveTo>
                    <a:cubicBezTo>
                      <a:pt x="118" y="241"/>
                      <a:pt x="118" y="241"/>
                      <a:pt x="118" y="241"/>
                    </a:cubicBezTo>
                    <a:cubicBezTo>
                      <a:pt x="110" y="241"/>
                      <a:pt x="104" y="234"/>
                      <a:pt x="104" y="227"/>
                    </a:cubicBezTo>
                    <a:cubicBezTo>
                      <a:pt x="104" y="219"/>
                      <a:pt x="110" y="213"/>
                      <a:pt x="118" y="213"/>
                    </a:cubicBezTo>
                    <a:cubicBezTo>
                      <a:pt x="423" y="213"/>
                      <a:pt x="423" y="213"/>
                      <a:pt x="423" y="213"/>
                    </a:cubicBezTo>
                    <a:cubicBezTo>
                      <a:pt x="431" y="213"/>
                      <a:pt x="437" y="219"/>
                      <a:pt x="437" y="227"/>
                    </a:cubicBezTo>
                    <a:cubicBezTo>
                      <a:pt x="437" y="234"/>
                      <a:pt x="431" y="241"/>
                      <a:pt x="423" y="241"/>
                    </a:cubicBezTo>
                    <a:close/>
                    <a:moveTo>
                      <a:pt x="423" y="116"/>
                    </a:moveTo>
                    <a:cubicBezTo>
                      <a:pt x="118" y="116"/>
                      <a:pt x="118" y="116"/>
                      <a:pt x="118" y="116"/>
                    </a:cubicBezTo>
                    <a:cubicBezTo>
                      <a:pt x="110" y="116"/>
                      <a:pt x="104" y="110"/>
                      <a:pt x="104" y="102"/>
                    </a:cubicBezTo>
                    <a:cubicBezTo>
                      <a:pt x="104" y="95"/>
                      <a:pt x="110" y="88"/>
                      <a:pt x="118" y="88"/>
                    </a:cubicBezTo>
                    <a:cubicBezTo>
                      <a:pt x="423" y="88"/>
                      <a:pt x="423" y="88"/>
                      <a:pt x="423" y="88"/>
                    </a:cubicBezTo>
                    <a:cubicBezTo>
                      <a:pt x="431" y="88"/>
                      <a:pt x="437" y="95"/>
                      <a:pt x="437" y="102"/>
                    </a:cubicBezTo>
                    <a:cubicBezTo>
                      <a:pt x="437" y="110"/>
                      <a:pt x="431" y="116"/>
                      <a:pt x="423" y="116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15" name="TextBox 14"/>
          <p:cNvSpPr txBox="1"/>
          <p:nvPr/>
        </p:nvSpPr>
        <p:spPr>
          <a:xfrm>
            <a:off x="5994131" y="2319145"/>
            <a:ext cx="1786030" cy="36931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b="1">
                <a:solidFill>
                  <a:schemeClr val="tx2">
                    <a:lumMod val="75000"/>
                  </a:schemeClr>
                </a:solidFill>
                <a:cs typeface="Lato Regular"/>
              </a:rPr>
              <a:t>Puzzle Diagrams</a:t>
            </a:r>
            <a:endParaRPr lang="id-ID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994130" y="2670873"/>
            <a:ext cx="5279403" cy="757112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solidFill>
                  <a:schemeClr val="tx2"/>
                </a:solidFill>
              </a:rPr>
              <a:t>Lorem ipsum dolor sit amet, consectetur adipiscing elit. Pellentesque consedr</a:t>
            </a:r>
          </a:p>
          <a:p>
            <a:pPr>
              <a:lnSpc>
                <a:spcPct val="120000"/>
              </a:lnSpc>
            </a:pPr>
            <a:r>
              <a:rPr lang="en-US" sz="1200">
                <a:solidFill>
                  <a:schemeClr val="tx2"/>
                </a:solidFill>
              </a:rPr>
              <a:t>quat libero tempus felis ornare maximus. Lorem ipsum dolor sit amet consrer, consectetur adipiscing elit. Cras et urna urna. Suspendisse quis aliquet</a:t>
            </a:r>
            <a:r>
              <a:rPr lang="en-US" sz="1200" b="1" i="1">
                <a:solidFill>
                  <a:schemeClr val="tx2"/>
                </a:solidFill>
              </a:rPr>
              <a:t>.</a:t>
            </a:r>
            <a:endParaRPr lang="en-US" sz="1200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448491" y="3777835"/>
            <a:ext cx="7473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ea typeface="Kozuka Gothic Pro EL" panose="020B0200000000000000" pitchFamily="34" charset="-128"/>
                <a:cs typeface="Lato Regular"/>
              </a:rPr>
              <a:t>E-Mail</a:t>
            </a:r>
            <a:endParaRPr lang="id-ID" sz="1600" b="1" dirty="0">
              <a:solidFill>
                <a:schemeClr val="tx2">
                  <a:lumMod val="75000"/>
                </a:schemeClr>
              </a:solidFill>
              <a:ea typeface="Kozuka Gothic Pro EL" panose="020B0200000000000000" pitchFamily="34" charset="-128"/>
              <a:cs typeface="Lato Regular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448491" y="4052359"/>
            <a:ext cx="2239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</a:t>
            </a:r>
            <a:r>
              <a:rPr lang="pt-BR" sz="1200">
                <a:solidFill>
                  <a:schemeClr val="tx2"/>
                </a:solidFill>
                <a:latin typeface="Lato Light"/>
                <a:cs typeface="Lato Light"/>
              </a:rPr>
              <a:t>, consetur </a:t>
            </a: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adipiscing elit.</a:t>
            </a:r>
            <a:endParaRPr lang="en-US" sz="1200" b="1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309089" y="3819476"/>
            <a:ext cx="6748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1600" b="1">
                <a:solidFill>
                  <a:schemeClr val="tx2">
                    <a:lumMod val="75000"/>
                  </a:schemeClr>
                </a:solidFill>
                <a:ea typeface="Kozuka Gothic Pro EL" panose="020B0200000000000000" pitchFamily="34" charset="-128"/>
                <a:cs typeface="Lato Regular"/>
              </a:rPr>
              <a:t>Truck</a:t>
            </a:r>
            <a:endParaRPr lang="id-ID" sz="1600" b="1" dirty="0">
              <a:solidFill>
                <a:schemeClr val="tx2">
                  <a:lumMod val="75000"/>
                </a:schemeClr>
              </a:solidFill>
              <a:ea typeface="Kozuka Gothic Pro EL" panose="020B0200000000000000" pitchFamily="34" charset="-128"/>
              <a:cs typeface="Lato Regular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309089" y="4094000"/>
            <a:ext cx="2239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amet, consetur adipiscing elit.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448490" y="4698555"/>
            <a:ext cx="6607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ea typeface="Kozuka Gothic Pro EL" panose="020B0200000000000000" pitchFamily="34" charset="-128"/>
                <a:cs typeface="Lato Regular"/>
              </a:rPr>
              <a:t>Plane</a:t>
            </a:r>
            <a:endParaRPr lang="id-ID" sz="1600" b="1" dirty="0">
              <a:solidFill>
                <a:schemeClr val="tx2">
                  <a:lumMod val="75000"/>
                </a:schemeClr>
              </a:solidFill>
              <a:ea typeface="Kozuka Gothic Pro EL" panose="020B0200000000000000" pitchFamily="34" charset="-128"/>
              <a:cs typeface="Lato Regular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448490" y="4973079"/>
            <a:ext cx="2239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amet, consetur adipiscing elit.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317638" y="4705559"/>
            <a:ext cx="7908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ea typeface="Kozuka Gothic Pro EL" panose="020B0200000000000000" pitchFamily="34" charset="-128"/>
                <a:cs typeface="Lato Regular"/>
              </a:rPr>
              <a:t>Rocket</a:t>
            </a:r>
            <a:endParaRPr lang="id-ID" sz="1600" b="1" dirty="0">
              <a:solidFill>
                <a:schemeClr val="tx2">
                  <a:lumMod val="75000"/>
                </a:schemeClr>
              </a:solidFill>
              <a:ea typeface="Kozuka Gothic Pro EL" panose="020B0200000000000000" pitchFamily="34" charset="-128"/>
              <a:cs typeface="Lato Regular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317638" y="4980083"/>
            <a:ext cx="2239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amet, consetur adipiscing elit.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25" name="Freeform 237"/>
          <p:cNvSpPr>
            <a:spLocks noChangeAspect="1" noChangeArrowheads="1"/>
          </p:cNvSpPr>
          <p:nvPr/>
        </p:nvSpPr>
        <p:spPr bwMode="auto">
          <a:xfrm>
            <a:off x="5986983" y="3887197"/>
            <a:ext cx="401260" cy="294773"/>
          </a:xfrm>
          <a:custGeom>
            <a:avLst/>
            <a:gdLst>
              <a:gd name="T0" fmla="*/ 586 w 1347"/>
              <a:gd name="T1" fmla="*/ 602 h 987"/>
              <a:gd name="T2" fmla="*/ 502 w 1347"/>
              <a:gd name="T3" fmla="*/ 535 h 987"/>
              <a:gd name="T4" fmla="*/ 42 w 1347"/>
              <a:gd name="T5" fmla="*/ 117 h 987"/>
              <a:gd name="T6" fmla="*/ 17 w 1347"/>
              <a:gd name="T7" fmla="*/ 33 h 987"/>
              <a:gd name="T8" fmla="*/ 92 w 1347"/>
              <a:gd name="T9" fmla="*/ 0 h 987"/>
              <a:gd name="T10" fmla="*/ 1255 w 1347"/>
              <a:gd name="T11" fmla="*/ 0 h 987"/>
              <a:gd name="T12" fmla="*/ 1330 w 1347"/>
              <a:gd name="T13" fmla="*/ 41 h 987"/>
              <a:gd name="T14" fmla="*/ 1305 w 1347"/>
              <a:gd name="T15" fmla="*/ 125 h 987"/>
              <a:gd name="T16" fmla="*/ 803 w 1347"/>
              <a:gd name="T17" fmla="*/ 576 h 987"/>
              <a:gd name="T18" fmla="*/ 586 w 1347"/>
              <a:gd name="T19" fmla="*/ 602 h 987"/>
              <a:gd name="T20" fmla="*/ 92 w 1347"/>
              <a:gd name="T21" fmla="*/ 986 h 987"/>
              <a:gd name="T22" fmla="*/ 0 w 1347"/>
              <a:gd name="T23" fmla="*/ 894 h 987"/>
              <a:gd name="T24" fmla="*/ 0 w 1347"/>
              <a:gd name="T25" fmla="*/ 225 h 987"/>
              <a:gd name="T26" fmla="*/ 42 w 1347"/>
              <a:gd name="T27" fmla="*/ 217 h 987"/>
              <a:gd name="T28" fmla="*/ 234 w 1347"/>
              <a:gd name="T29" fmla="*/ 409 h 987"/>
              <a:gd name="T30" fmla="*/ 251 w 1347"/>
              <a:gd name="T31" fmla="*/ 493 h 987"/>
              <a:gd name="T32" fmla="*/ 109 w 1347"/>
              <a:gd name="T33" fmla="*/ 827 h 987"/>
              <a:gd name="T34" fmla="*/ 126 w 1347"/>
              <a:gd name="T35" fmla="*/ 827 h 987"/>
              <a:gd name="T36" fmla="*/ 318 w 1347"/>
              <a:gd name="T37" fmla="*/ 576 h 987"/>
              <a:gd name="T38" fmla="*/ 393 w 1347"/>
              <a:gd name="T39" fmla="*/ 568 h 987"/>
              <a:gd name="T40" fmla="*/ 477 w 1347"/>
              <a:gd name="T41" fmla="*/ 643 h 987"/>
              <a:gd name="T42" fmla="*/ 569 w 1347"/>
              <a:gd name="T43" fmla="*/ 694 h 987"/>
              <a:gd name="T44" fmla="*/ 820 w 1347"/>
              <a:gd name="T45" fmla="*/ 677 h 987"/>
              <a:gd name="T46" fmla="*/ 945 w 1347"/>
              <a:gd name="T47" fmla="*/ 568 h 987"/>
              <a:gd name="T48" fmla="*/ 1020 w 1347"/>
              <a:gd name="T49" fmla="*/ 576 h 987"/>
              <a:gd name="T50" fmla="*/ 1229 w 1347"/>
              <a:gd name="T51" fmla="*/ 853 h 987"/>
              <a:gd name="T52" fmla="*/ 1238 w 1347"/>
              <a:gd name="T53" fmla="*/ 844 h 987"/>
              <a:gd name="T54" fmla="*/ 1096 w 1347"/>
              <a:gd name="T55" fmla="*/ 493 h 987"/>
              <a:gd name="T56" fmla="*/ 1112 w 1347"/>
              <a:gd name="T57" fmla="*/ 409 h 987"/>
              <a:gd name="T58" fmla="*/ 1313 w 1347"/>
              <a:gd name="T59" fmla="*/ 217 h 987"/>
              <a:gd name="T60" fmla="*/ 1346 w 1347"/>
              <a:gd name="T61" fmla="*/ 225 h 987"/>
              <a:gd name="T62" fmla="*/ 1346 w 1347"/>
              <a:gd name="T63" fmla="*/ 903 h 987"/>
              <a:gd name="T64" fmla="*/ 1246 w 1347"/>
              <a:gd name="T65" fmla="*/ 986 h 987"/>
              <a:gd name="T66" fmla="*/ 92 w 1347"/>
              <a:gd name="T67" fmla="*/ 986 h 987"/>
              <a:gd name="T68" fmla="*/ 92 w 1347"/>
              <a:gd name="T69" fmla="*/ 986 h 987"/>
              <a:gd name="T70" fmla="*/ 92 w 1347"/>
              <a:gd name="T71" fmla="*/ 986 h 9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347" h="987">
                <a:moveTo>
                  <a:pt x="586" y="602"/>
                </a:moveTo>
                <a:cubicBezTo>
                  <a:pt x="561" y="585"/>
                  <a:pt x="519" y="560"/>
                  <a:pt x="502" y="535"/>
                </a:cubicBezTo>
                <a:cubicBezTo>
                  <a:pt x="42" y="117"/>
                  <a:pt x="42" y="117"/>
                  <a:pt x="42" y="117"/>
                </a:cubicBezTo>
                <a:cubicBezTo>
                  <a:pt x="26" y="100"/>
                  <a:pt x="9" y="58"/>
                  <a:pt x="17" y="33"/>
                </a:cubicBezTo>
                <a:cubicBezTo>
                  <a:pt x="34" y="17"/>
                  <a:pt x="51" y="0"/>
                  <a:pt x="92" y="0"/>
                </a:cubicBezTo>
                <a:cubicBezTo>
                  <a:pt x="1255" y="0"/>
                  <a:pt x="1255" y="0"/>
                  <a:pt x="1255" y="0"/>
                </a:cubicBezTo>
                <a:cubicBezTo>
                  <a:pt x="1255" y="0"/>
                  <a:pt x="1305" y="0"/>
                  <a:pt x="1330" y="41"/>
                </a:cubicBezTo>
                <a:cubicBezTo>
                  <a:pt x="1346" y="67"/>
                  <a:pt x="1330" y="108"/>
                  <a:pt x="1305" y="125"/>
                </a:cubicBezTo>
                <a:cubicBezTo>
                  <a:pt x="803" y="576"/>
                  <a:pt x="803" y="576"/>
                  <a:pt x="803" y="576"/>
                </a:cubicBezTo>
                <a:cubicBezTo>
                  <a:pt x="803" y="576"/>
                  <a:pt x="711" y="652"/>
                  <a:pt x="586" y="602"/>
                </a:cubicBezTo>
                <a:close/>
                <a:moveTo>
                  <a:pt x="92" y="986"/>
                </a:moveTo>
                <a:cubicBezTo>
                  <a:pt x="92" y="986"/>
                  <a:pt x="0" y="978"/>
                  <a:pt x="0" y="894"/>
                </a:cubicBezTo>
                <a:cubicBezTo>
                  <a:pt x="0" y="225"/>
                  <a:pt x="0" y="225"/>
                  <a:pt x="0" y="225"/>
                </a:cubicBezTo>
                <a:cubicBezTo>
                  <a:pt x="0" y="200"/>
                  <a:pt x="17" y="192"/>
                  <a:pt x="42" y="217"/>
                </a:cubicBezTo>
                <a:cubicBezTo>
                  <a:pt x="234" y="409"/>
                  <a:pt x="234" y="409"/>
                  <a:pt x="234" y="409"/>
                </a:cubicBezTo>
                <a:cubicBezTo>
                  <a:pt x="260" y="426"/>
                  <a:pt x="268" y="468"/>
                  <a:pt x="251" y="493"/>
                </a:cubicBezTo>
                <a:cubicBezTo>
                  <a:pt x="109" y="827"/>
                  <a:pt x="109" y="827"/>
                  <a:pt x="109" y="827"/>
                </a:cubicBezTo>
                <a:cubicBezTo>
                  <a:pt x="101" y="853"/>
                  <a:pt x="109" y="853"/>
                  <a:pt x="126" y="827"/>
                </a:cubicBezTo>
                <a:cubicBezTo>
                  <a:pt x="318" y="576"/>
                  <a:pt x="318" y="576"/>
                  <a:pt x="318" y="576"/>
                </a:cubicBezTo>
                <a:cubicBezTo>
                  <a:pt x="343" y="552"/>
                  <a:pt x="368" y="552"/>
                  <a:pt x="393" y="568"/>
                </a:cubicBezTo>
                <a:cubicBezTo>
                  <a:pt x="477" y="643"/>
                  <a:pt x="477" y="643"/>
                  <a:pt x="477" y="643"/>
                </a:cubicBezTo>
                <a:cubicBezTo>
                  <a:pt x="502" y="660"/>
                  <a:pt x="544" y="685"/>
                  <a:pt x="569" y="694"/>
                </a:cubicBezTo>
                <a:cubicBezTo>
                  <a:pt x="636" y="710"/>
                  <a:pt x="744" y="735"/>
                  <a:pt x="820" y="677"/>
                </a:cubicBezTo>
                <a:cubicBezTo>
                  <a:pt x="945" y="568"/>
                  <a:pt x="945" y="568"/>
                  <a:pt x="945" y="568"/>
                </a:cubicBezTo>
                <a:cubicBezTo>
                  <a:pt x="970" y="552"/>
                  <a:pt x="1004" y="552"/>
                  <a:pt x="1020" y="576"/>
                </a:cubicBezTo>
                <a:cubicBezTo>
                  <a:pt x="1229" y="853"/>
                  <a:pt x="1229" y="853"/>
                  <a:pt x="1229" y="853"/>
                </a:cubicBezTo>
                <a:cubicBezTo>
                  <a:pt x="1246" y="877"/>
                  <a:pt x="1246" y="869"/>
                  <a:pt x="1238" y="844"/>
                </a:cubicBezTo>
                <a:cubicBezTo>
                  <a:pt x="1096" y="493"/>
                  <a:pt x="1096" y="493"/>
                  <a:pt x="1096" y="493"/>
                </a:cubicBezTo>
                <a:cubicBezTo>
                  <a:pt x="1079" y="468"/>
                  <a:pt x="1087" y="434"/>
                  <a:pt x="1112" y="409"/>
                </a:cubicBezTo>
                <a:cubicBezTo>
                  <a:pt x="1313" y="217"/>
                  <a:pt x="1313" y="217"/>
                  <a:pt x="1313" y="217"/>
                </a:cubicBezTo>
                <a:cubicBezTo>
                  <a:pt x="1330" y="192"/>
                  <a:pt x="1346" y="200"/>
                  <a:pt x="1346" y="225"/>
                </a:cubicBezTo>
                <a:cubicBezTo>
                  <a:pt x="1346" y="903"/>
                  <a:pt x="1346" y="903"/>
                  <a:pt x="1346" y="903"/>
                </a:cubicBezTo>
                <a:cubicBezTo>
                  <a:pt x="1346" y="903"/>
                  <a:pt x="1338" y="986"/>
                  <a:pt x="1246" y="986"/>
                </a:cubicBezTo>
                <a:cubicBezTo>
                  <a:pt x="92" y="986"/>
                  <a:pt x="92" y="986"/>
                  <a:pt x="92" y="986"/>
                </a:cubicBezTo>
                <a:close/>
                <a:moveTo>
                  <a:pt x="92" y="986"/>
                </a:moveTo>
                <a:lnTo>
                  <a:pt x="92" y="98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lIns="121893" tIns="60946" rIns="121893" bIns="60946" anchor="ctr"/>
          <a:lstStyle/>
          <a:p>
            <a:pPr>
              <a:defRPr/>
            </a:pPr>
            <a:endParaRPr lang="en-US" sz="1050" dirty="0">
              <a:ea typeface="SimSun" charset="0"/>
            </a:endParaRPr>
          </a:p>
        </p:txBody>
      </p:sp>
      <p:sp>
        <p:nvSpPr>
          <p:cNvPr id="26" name="AutoShape 44"/>
          <p:cNvSpPr>
            <a:spLocks noChangeAspect="1"/>
          </p:cNvSpPr>
          <p:nvPr/>
        </p:nvSpPr>
        <p:spPr bwMode="auto">
          <a:xfrm>
            <a:off x="5978631" y="4760044"/>
            <a:ext cx="380710" cy="36425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20" y="19326"/>
                </a:moveTo>
                <a:cubicBezTo>
                  <a:pt x="21574" y="19434"/>
                  <a:pt x="21599" y="19552"/>
                  <a:pt x="21599" y="19677"/>
                </a:cubicBezTo>
                <a:cubicBezTo>
                  <a:pt x="21599" y="19974"/>
                  <a:pt x="21492" y="20237"/>
                  <a:pt x="21274" y="20463"/>
                </a:cubicBezTo>
                <a:lnTo>
                  <a:pt x="20490" y="21235"/>
                </a:lnTo>
                <a:cubicBezTo>
                  <a:pt x="20281" y="21461"/>
                  <a:pt x="20026" y="21574"/>
                  <a:pt x="19720" y="21574"/>
                </a:cubicBezTo>
                <a:lnTo>
                  <a:pt x="19664" y="21574"/>
                </a:lnTo>
                <a:cubicBezTo>
                  <a:pt x="19350" y="21537"/>
                  <a:pt x="19081" y="21396"/>
                  <a:pt x="18866" y="21153"/>
                </a:cubicBezTo>
                <a:lnTo>
                  <a:pt x="12700" y="13222"/>
                </a:lnTo>
                <a:cubicBezTo>
                  <a:pt x="11958" y="13870"/>
                  <a:pt x="11265" y="14438"/>
                  <a:pt x="10623" y="14927"/>
                </a:cubicBezTo>
                <a:cubicBezTo>
                  <a:pt x="9975" y="15413"/>
                  <a:pt x="9366" y="15835"/>
                  <a:pt x="8789" y="16188"/>
                </a:cubicBezTo>
                <a:lnTo>
                  <a:pt x="9261" y="19988"/>
                </a:lnTo>
                <a:lnTo>
                  <a:pt x="9261" y="20124"/>
                </a:lnTo>
                <a:cubicBezTo>
                  <a:pt x="9261" y="20423"/>
                  <a:pt x="9162" y="20672"/>
                  <a:pt x="8964" y="20870"/>
                </a:cubicBezTo>
                <a:lnTo>
                  <a:pt x="8546" y="21289"/>
                </a:lnTo>
                <a:cubicBezTo>
                  <a:pt x="8339" y="21498"/>
                  <a:pt x="8076" y="21599"/>
                  <a:pt x="7762" y="21599"/>
                </a:cubicBezTo>
                <a:lnTo>
                  <a:pt x="7705" y="21599"/>
                </a:lnTo>
                <a:cubicBezTo>
                  <a:pt x="7354" y="21563"/>
                  <a:pt x="7088" y="21424"/>
                  <a:pt x="6907" y="21178"/>
                </a:cubicBezTo>
                <a:lnTo>
                  <a:pt x="4131" y="17500"/>
                </a:lnTo>
                <a:lnTo>
                  <a:pt x="418" y="14695"/>
                </a:lnTo>
                <a:cubicBezTo>
                  <a:pt x="155" y="14472"/>
                  <a:pt x="16" y="14201"/>
                  <a:pt x="0" y="13884"/>
                </a:cubicBezTo>
                <a:lnTo>
                  <a:pt x="0" y="13833"/>
                </a:lnTo>
                <a:cubicBezTo>
                  <a:pt x="0" y="13550"/>
                  <a:pt x="104" y="13293"/>
                  <a:pt x="311" y="13059"/>
                </a:cubicBezTo>
                <a:lnTo>
                  <a:pt x="715" y="12668"/>
                </a:lnTo>
                <a:cubicBezTo>
                  <a:pt x="897" y="12439"/>
                  <a:pt x="1151" y="12332"/>
                  <a:pt x="1477" y="12340"/>
                </a:cubicBezTo>
                <a:cubicBezTo>
                  <a:pt x="1550" y="12340"/>
                  <a:pt x="1596" y="12352"/>
                  <a:pt x="1612" y="12369"/>
                </a:cubicBezTo>
                <a:lnTo>
                  <a:pt x="5407" y="12801"/>
                </a:lnTo>
                <a:cubicBezTo>
                  <a:pt x="5761" y="12233"/>
                  <a:pt x="6180" y="11625"/>
                  <a:pt x="6672" y="10983"/>
                </a:cubicBezTo>
                <a:cubicBezTo>
                  <a:pt x="7167" y="10336"/>
                  <a:pt x="7733" y="9655"/>
                  <a:pt x="8376" y="8931"/>
                </a:cubicBezTo>
                <a:lnTo>
                  <a:pt x="478" y="2748"/>
                </a:lnTo>
                <a:cubicBezTo>
                  <a:pt x="195" y="2521"/>
                  <a:pt x="59" y="2256"/>
                  <a:pt x="59" y="1950"/>
                </a:cubicBezTo>
                <a:lnTo>
                  <a:pt x="59" y="1894"/>
                </a:lnTo>
                <a:cubicBezTo>
                  <a:pt x="59" y="1614"/>
                  <a:pt x="161" y="1354"/>
                  <a:pt x="370" y="1111"/>
                </a:cubicBezTo>
                <a:lnTo>
                  <a:pt x="1140" y="336"/>
                </a:lnTo>
                <a:cubicBezTo>
                  <a:pt x="1383" y="130"/>
                  <a:pt x="1641" y="25"/>
                  <a:pt x="1910" y="25"/>
                </a:cubicBezTo>
                <a:lnTo>
                  <a:pt x="2088" y="25"/>
                </a:lnTo>
                <a:cubicBezTo>
                  <a:pt x="2153" y="25"/>
                  <a:pt x="2215" y="45"/>
                  <a:pt x="2269" y="79"/>
                </a:cubicBezTo>
                <a:lnTo>
                  <a:pt x="13147" y="4045"/>
                </a:lnTo>
                <a:lnTo>
                  <a:pt x="15193" y="2030"/>
                </a:lnTo>
                <a:cubicBezTo>
                  <a:pt x="15827" y="1396"/>
                  <a:pt x="16551" y="901"/>
                  <a:pt x="17375" y="540"/>
                </a:cubicBezTo>
                <a:cubicBezTo>
                  <a:pt x="18195" y="180"/>
                  <a:pt x="18951" y="0"/>
                  <a:pt x="19636" y="0"/>
                </a:cubicBezTo>
                <a:cubicBezTo>
                  <a:pt x="20284" y="0"/>
                  <a:pt x="20779" y="166"/>
                  <a:pt x="21113" y="500"/>
                </a:cubicBezTo>
                <a:cubicBezTo>
                  <a:pt x="21291" y="661"/>
                  <a:pt x="21418" y="870"/>
                  <a:pt x="21492" y="1125"/>
                </a:cubicBezTo>
                <a:cubicBezTo>
                  <a:pt x="21563" y="1374"/>
                  <a:pt x="21599" y="1659"/>
                  <a:pt x="21599" y="1973"/>
                </a:cubicBezTo>
                <a:cubicBezTo>
                  <a:pt x="21599" y="2660"/>
                  <a:pt x="21424" y="3415"/>
                  <a:pt x="21076" y="4235"/>
                </a:cubicBezTo>
                <a:cubicBezTo>
                  <a:pt x="20728" y="5055"/>
                  <a:pt x="20230" y="5778"/>
                  <a:pt x="19582" y="6400"/>
                </a:cubicBezTo>
                <a:lnTo>
                  <a:pt x="17547" y="8456"/>
                </a:lnTo>
                <a:lnTo>
                  <a:pt x="21520" y="1932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6600" dirty="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27" name="Freeform 26"/>
          <p:cNvSpPr>
            <a:spLocks noChangeAspect="1" noChangeArrowheads="1"/>
          </p:cNvSpPr>
          <p:nvPr/>
        </p:nvSpPr>
        <p:spPr bwMode="auto">
          <a:xfrm>
            <a:off x="8890520" y="4760044"/>
            <a:ext cx="359039" cy="429716"/>
          </a:xfrm>
          <a:custGeom>
            <a:avLst/>
            <a:gdLst>
              <a:gd name="connsiteX0" fmla="*/ 206367 w 449768"/>
              <a:gd name="connsiteY0" fmla="*/ 423375 h 538305"/>
              <a:gd name="connsiteX1" fmla="*/ 208536 w 449768"/>
              <a:gd name="connsiteY1" fmla="*/ 434347 h 538305"/>
              <a:gd name="connsiteX2" fmla="*/ 136133 w 449768"/>
              <a:gd name="connsiteY2" fmla="*/ 527584 h 538305"/>
              <a:gd name="connsiteX3" fmla="*/ 120760 w 449768"/>
              <a:gd name="connsiteY3" fmla="*/ 517169 h 538305"/>
              <a:gd name="connsiteX4" fmla="*/ 192667 w 449768"/>
              <a:gd name="connsiteY4" fmla="*/ 423933 h 538305"/>
              <a:gd name="connsiteX5" fmla="*/ 206367 w 449768"/>
              <a:gd name="connsiteY5" fmla="*/ 423375 h 538305"/>
              <a:gd name="connsiteX6" fmla="*/ 158371 w 449768"/>
              <a:gd name="connsiteY6" fmla="*/ 386315 h 538305"/>
              <a:gd name="connsiteX7" fmla="*/ 160292 w 449768"/>
              <a:gd name="connsiteY7" fmla="*/ 397002 h 538305"/>
              <a:gd name="connsiteX8" fmla="*/ 51725 w 449768"/>
              <a:gd name="connsiteY8" fmla="*/ 536376 h 538305"/>
              <a:gd name="connsiteX9" fmla="*/ 41315 w 449768"/>
              <a:gd name="connsiteY9" fmla="*/ 525997 h 538305"/>
              <a:gd name="connsiteX10" fmla="*/ 144924 w 449768"/>
              <a:gd name="connsiteY10" fmla="*/ 387118 h 538305"/>
              <a:gd name="connsiteX11" fmla="*/ 158371 w 449768"/>
              <a:gd name="connsiteY11" fmla="*/ 386315 h 538305"/>
              <a:gd name="connsiteX12" fmla="*/ 112005 w 449768"/>
              <a:gd name="connsiteY12" fmla="*/ 349971 h 538305"/>
              <a:gd name="connsiteX13" fmla="*/ 113740 w 449768"/>
              <a:gd name="connsiteY13" fmla="*/ 362927 h 538305"/>
              <a:gd name="connsiteX14" fmla="*/ 41338 w 449768"/>
              <a:gd name="connsiteY14" fmla="*/ 455221 h 538305"/>
              <a:gd name="connsiteX15" fmla="*/ 25965 w 449768"/>
              <a:gd name="connsiteY15" fmla="*/ 444857 h 538305"/>
              <a:gd name="connsiteX16" fmla="*/ 98367 w 449768"/>
              <a:gd name="connsiteY16" fmla="*/ 352562 h 538305"/>
              <a:gd name="connsiteX17" fmla="*/ 112005 w 449768"/>
              <a:gd name="connsiteY17" fmla="*/ 349971 h 538305"/>
              <a:gd name="connsiteX18" fmla="*/ 287508 w 449768"/>
              <a:gd name="connsiteY18" fmla="*/ 153269 h 538305"/>
              <a:gd name="connsiteX19" fmla="*/ 261020 w 449768"/>
              <a:gd name="connsiteY19" fmla="*/ 165441 h 538305"/>
              <a:gd name="connsiteX20" fmla="*/ 255548 w 449768"/>
              <a:gd name="connsiteY20" fmla="*/ 175874 h 538305"/>
              <a:gd name="connsiteX21" fmla="*/ 276441 w 449768"/>
              <a:gd name="connsiteY21" fmla="*/ 232511 h 538305"/>
              <a:gd name="connsiteX22" fmla="*/ 328174 w 449768"/>
              <a:gd name="connsiteY22" fmla="*/ 227543 h 538305"/>
              <a:gd name="connsiteX23" fmla="*/ 333645 w 449768"/>
              <a:gd name="connsiteY23" fmla="*/ 217110 h 538305"/>
              <a:gd name="connsiteX24" fmla="*/ 317727 w 449768"/>
              <a:gd name="connsiteY24" fmla="*/ 160472 h 538305"/>
              <a:gd name="connsiteX25" fmla="*/ 287508 w 449768"/>
              <a:gd name="connsiteY25" fmla="*/ 153269 h 538305"/>
              <a:gd name="connsiteX26" fmla="*/ 437111 w 449768"/>
              <a:gd name="connsiteY26" fmla="*/ 0 h 538305"/>
              <a:gd name="connsiteX27" fmla="*/ 442086 w 449768"/>
              <a:gd name="connsiteY27" fmla="*/ 0 h 538305"/>
              <a:gd name="connsiteX28" fmla="*/ 447557 w 449768"/>
              <a:gd name="connsiteY28" fmla="*/ 4968 h 538305"/>
              <a:gd name="connsiteX29" fmla="*/ 447557 w 449768"/>
              <a:gd name="connsiteY29" fmla="*/ 9937 h 538305"/>
              <a:gd name="connsiteX30" fmla="*/ 447557 w 449768"/>
              <a:gd name="connsiteY30" fmla="*/ 20370 h 538305"/>
              <a:gd name="connsiteX31" fmla="*/ 447557 w 449768"/>
              <a:gd name="connsiteY31" fmla="*/ 46204 h 538305"/>
              <a:gd name="connsiteX32" fmla="*/ 442086 w 449768"/>
              <a:gd name="connsiteY32" fmla="*/ 103338 h 538305"/>
              <a:gd name="connsiteX33" fmla="*/ 442086 w 449768"/>
              <a:gd name="connsiteY33" fmla="*/ 113771 h 538305"/>
              <a:gd name="connsiteX34" fmla="*/ 437111 w 449768"/>
              <a:gd name="connsiteY34" fmla="*/ 134141 h 538305"/>
              <a:gd name="connsiteX35" fmla="*/ 421194 w 449768"/>
              <a:gd name="connsiteY35" fmla="*/ 175874 h 538305"/>
              <a:gd name="connsiteX36" fmla="*/ 354040 w 449768"/>
              <a:gd name="connsiteY36" fmla="*/ 289645 h 538305"/>
              <a:gd name="connsiteX37" fmla="*/ 344091 w 449768"/>
              <a:gd name="connsiteY37" fmla="*/ 325913 h 538305"/>
              <a:gd name="connsiteX38" fmla="*/ 276441 w 449768"/>
              <a:gd name="connsiteY38" fmla="*/ 506754 h 538305"/>
              <a:gd name="connsiteX39" fmla="*/ 261020 w 449768"/>
              <a:gd name="connsiteY39" fmla="*/ 496321 h 538305"/>
              <a:gd name="connsiteX40" fmla="*/ 17278 w 449768"/>
              <a:gd name="connsiteY40" fmla="*/ 310511 h 538305"/>
              <a:gd name="connsiteX41" fmla="*/ 1858 w 449768"/>
              <a:gd name="connsiteY41" fmla="*/ 289645 h 538305"/>
              <a:gd name="connsiteX42" fmla="*/ 162528 w 449768"/>
              <a:gd name="connsiteY42" fmla="*/ 186307 h 538305"/>
              <a:gd name="connsiteX43" fmla="*/ 193369 w 449768"/>
              <a:gd name="connsiteY43" fmla="*/ 165441 h 538305"/>
              <a:gd name="connsiteX44" fmla="*/ 312753 w 449768"/>
              <a:gd name="connsiteY44" fmla="*/ 51669 h 538305"/>
              <a:gd name="connsiteX45" fmla="*/ 400799 w 449768"/>
              <a:gd name="connsiteY45" fmla="*/ 9937 h 538305"/>
              <a:gd name="connsiteX46" fmla="*/ 426665 w 449768"/>
              <a:gd name="connsiteY46" fmla="*/ 4968 h 538305"/>
              <a:gd name="connsiteX47" fmla="*/ 437111 w 449768"/>
              <a:gd name="connsiteY47" fmla="*/ 0 h 538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449768" h="538305">
                <a:moveTo>
                  <a:pt x="206367" y="423375"/>
                </a:moveTo>
                <a:cubicBezTo>
                  <a:pt x="209652" y="425297"/>
                  <a:pt x="211016" y="429140"/>
                  <a:pt x="208536" y="434347"/>
                </a:cubicBezTo>
                <a:cubicBezTo>
                  <a:pt x="198122" y="460136"/>
                  <a:pt x="172335" y="506754"/>
                  <a:pt x="136133" y="527584"/>
                </a:cubicBezTo>
                <a:cubicBezTo>
                  <a:pt x="125719" y="532543"/>
                  <a:pt x="115305" y="527584"/>
                  <a:pt x="120760" y="517169"/>
                </a:cubicBezTo>
                <a:cubicBezTo>
                  <a:pt x="130678" y="491380"/>
                  <a:pt x="151507" y="450217"/>
                  <a:pt x="192667" y="423933"/>
                </a:cubicBezTo>
                <a:cubicBezTo>
                  <a:pt x="197874" y="421453"/>
                  <a:pt x="203081" y="421453"/>
                  <a:pt x="206367" y="423375"/>
                </a:cubicBezTo>
                <a:close/>
                <a:moveTo>
                  <a:pt x="158371" y="386315"/>
                </a:moveTo>
                <a:cubicBezTo>
                  <a:pt x="161532" y="388230"/>
                  <a:pt x="162771" y="392060"/>
                  <a:pt x="160292" y="397002"/>
                </a:cubicBezTo>
                <a:cubicBezTo>
                  <a:pt x="144924" y="433081"/>
                  <a:pt x="113693" y="500297"/>
                  <a:pt x="51725" y="536376"/>
                </a:cubicBezTo>
                <a:cubicBezTo>
                  <a:pt x="41315" y="541318"/>
                  <a:pt x="36357" y="536376"/>
                  <a:pt x="41315" y="525997"/>
                </a:cubicBezTo>
                <a:cubicBezTo>
                  <a:pt x="51725" y="489918"/>
                  <a:pt x="82957" y="422702"/>
                  <a:pt x="144924" y="387118"/>
                </a:cubicBezTo>
                <a:cubicBezTo>
                  <a:pt x="150130" y="384399"/>
                  <a:pt x="155211" y="384399"/>
                  <a:pt x="158371" y="386315"/>
                </a:cubicBezTo>
                <a:close/>
                <a:moveTo>
                  <a:pt x="112005" y="349971"/>
                </a:moveTo>
                <a:cubicBezTo>
                  <a:pt x="115228" y="352562"/>
                  <a:pt x="116468" y="357744"/>
                  <a:pt x="113740" y="362927"/>
                </a:cubicBezTo>
                <a:cubicBezTo>
                  <a:pt x="103326" y="388591"/>
                  <a:pt x="77539" y="429556"/>
                  <a:pt x="41338" y="455221"/>
                </a:cubicBezTo>
                <a:cubicBezTo>
                  <a:pt x="25965" y="460157"/>
                  <a:pt x="21006" y="455221"/>
                  <a:pt x="25965" y="444857"/>
                </a:cubicBezTo>
                <a:cubicBezTo>
                  <a:pt x="36379" y="419192"/>
                  <a:pt x="57207" y="378227"/>
                  <a:pt x="98367" y="352562"/>
                </a:cubicBezTo>
                <a:cubicBezTo>
                  <a:pt x="103574" y="347380"/>
                  <a:pt x="108781" y="347380"/>
                  <a:pt x="112005" y="349971"/>
                </a:cubicBezTo>
                <a:close/>
                <a:moveTo>
                  <a:pt x="287508" y="153269"/>
                </a:moveTo>
                <a:cubicBezTo>
                  <a:pt x="277809" y="153890"/>
                  <a:pt x="268730" y="157740"/>
                  <a:pt x="261020" y="165441"/>
                </a:cubicBezTo>
                <a:cubicBezTo>
                  <a:pt x="261020" y="170409"/>
                  <a:pt x="261020" y="170409"/>
                  <a:pt x="255548" y="175874"/>
                </a:cubicBezTo>
                <a:cubicBezTo>
                  <a:pt x="245600" y="196243"/>
                  <a:pt x="250574" y="222575"/>
                  <a:pt x="276441" y="232511"/>
                </a:cubicBezTo>
                <a:cubicBezTo>
                  <a:pt x="291861" y="242944"/>
                  <a:pt x="317727" y="242944"/>
                  <a:pt x="328174" y="227543"/>
                </a:cubicBezTo>
                <a:cubicBezTo>
                  <a:pt x="333645" y="222575"/>
                  <a:pt x="333645" y="222575"/>
                  <a:pt x="333645" y="217110"/>
                </a:cubicBezTo>
                <a:cubicBezTo>
                  <a:pt x="349066" y="196243"/>
                  <a:pt x="338620" y="170409"/>
                  <a:pt x="317727" y="160472"/>
                </a:cubicBezTo>
                <a:cubicBezTo>
                  <a:pt x="307530" y="155256"/>
                  <a:pt x="297208" y="152648"/>
                  <a:pt x="287508" y="153269"/>
                </a:cubicBezTo>
                <a:close/>
                <a:moveTo>
                  <a:pt x="437111" y="0"/>
                </a:moveTo>
                <a:lnTo>
                  <a:pt x="442086" y="0"/>
                </a:lnTo>
                <a:cubicBezTo>
                  <a:pt x="447557" y="0"/>
                  <a:pt x="452532" y="0"/>
                  <a:pt x="447557" y="4968"/>
                </a:cubicBezTo>
                <a:lnTo>
                  <a:pt x="447557" y="9937"/>
                </a:lnTo>
                <a:cubicBezTo>
                  <a:pt x="452532" y="15402"/>
                  <a:pt x="447557" y="15402"/>
                  <a:pt x="447557" y="20370"/>
                </a:cubicBezTo>
                <a:cubicBezTo>
                  <a:pt x="447557" y="25835"/>
                  <a:pt x="447557" y="36268"/>
                  <a:pt x="447557" y="46204"/>
                </a:cubicBezTo>
                <a:cubicBezTo>
                  <a:pt x="447557" y="62102"/>
                  <a:pt x="447557" y="82472"/>
                  <a:pt x="442086" y="103338"/>
                </a:cubicBezTo>
                <a:cubicBezTo>
                  <a:pt x="442086" y="108306"/>
                  <a:pt x="442086" y="108306"/>
                  <a:pt x="442086" y="113771"/>
                </a:cubicBezTo>
                <a:cubicBezTo>
                  <a:pt x="437111" y="124205"/>
                  <a:pt x="437111" y="129173"/>
                  <a:pt x="437111" y="134141"/>
                </a:cubicBezTo>
                <a:cubicBezTo>
                  <a:pt x="431640" y="150039"/>
                  <a:pt x="426665" y="165441"/>
                  <a:pt x="421194" y="175874"/>
                </a:cubicBezTo>
                <a:cubicBezTo>
                  <a:pt x="406271" y="212141"/>
                  <a:pt x="385378" y="248409"/>
                  <a:pt x="354040" y="289645"/>
                </a:cubicBezTo>
                <a:cubicBezTo>
                  <a:pt x="349066" y="294613"/>
                  <a:pt x="344091" y="315479"/>
                  <a:pt x="344091" y="325913"/>
                </a:cubicBezTo>
                <a:cubicBezTo>
                  <a:pt x="354040" y="367148"/>
                  <a:pt x="359512" y="460053"/>
                  <a:pt x="276441" y="506754"/>
                </a:cubicBezTo>
                <a:cubicBezTo>
                  <a:pt x="265994" y="517187"/>
                  <a:pt x="255548" y="512219"/>
                  <a:pt x="261020" y="496321"/>
                </a:cubicBezTo>
                <a:cubicBezTo>
                  <a:pt x="261020" y="439684"/>
                  <a:pt x="240128" y="305046"/>
                  <a:pt x="17278" y="310511"/>
                </a:cubicBezTo>
                <a:cubicBezTo>
                  <a:pt x="1858" y="310511"/>
                  <a:pt x="-3117" y="300078"/>
                  <a:pt x="1858" y="289645"/>
                </a:cubicBezTo>
                <a:cubicBezTo>
                  <a:pt x="17278" y="253377"/>
                  <a:pt x="59062" y="180842"/>
                  <a:pt x="162528" y="186307"/>
                </a:cubicBezTo>
                <a:cubicBezTo>
                  <a:pt x="172975" y="186307"/>
                  <a:pt x="188395" y="175874"/>
                  <a:pt x="193369" y="165441"/>
                </a:cubicBezTo>
                <a:cubicBezTo>
                  <a:pt x="214261" y="139606"/>
                  <a:pt x="250574" y="87937"/>
                  <a:pt x="312753" y="51669"/>
                </a:cubicBezTo>
                <a:cubicBezTo>
                  <a:pt x="349066" y="25835"/>
                  <a:pt x="379907" y="15402"/>
                  <a:pt x="400799" y="9937"/>
                </a:cubicBezTo>
                <a:cubicBezTo>
                  <a:pt x="416219" y="9937"/>
                  <a:pt x="426665" y="9937"/>
                  <a:pt x="426665" y="4968"/>
                </a:cubicBezTo>
                <a:cubicBezTo>
                  <a:pt x="431640" y="4968"/>
                  <a:pt x="431640" y="0"/>
                  <a:pt x="4371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anchor="ctr">
            <a:noAutofit/>
          </a:bodyPr>
          <a:lstStyle/>
          <a:p>
            <a:pPr>
              <a:defRPr/>
            </a:pPr>
            <a:endParaRPr lang="en-US" sz="2400" dirty="0">
              <a:ea typeface="SimSun" charset="0"/>
            </a:endParaRPr>
          </a:p>
        </p:txBody>
      </p:sp>
      <p:sp>
        <p:nvSpPr>
          <p:cNvPr id="28" name="Freeform 328"/>
          <p:cNvSpPr>
            <a:spLocks noChangeAspect="1" noChangeArrowheads="1"/>
          </p:cNvSpPr>
          <p:nvPr/>
        </p:nvSpPr>
        <p:spPr bwMode="auto">
          <a:xfrm>
            <a:off x="8690538" y="3906638"/>
            <a:ext cx="554311" cy="309244"/>
          </a:xfrm>
          <a:custGeom>
            <a:avLst/>
            <a:gdLst>
              <a:gd name="T0" fmla="*/ 585 w 1564"/>
              <a:gd name="T1" fmla="*/ 610 h 871"/>
              <a:gd name="T2" fmla="*/ 451 w 1564"/>
              <a:gd name="T3" fmla="*/ 744 h 871"/>
              <a:gd name="T4" fmla="*/ 585 w 1564"/>
              <a:gd name="T5" fmla="*/ 870 h 871"/>
              <a:gd name="T6" fmla="*/ 710 w 1564"/>
              <a:gd name="T7" fmla="*/ 744 h 871"/>
              <a:gd name="T8" fmla="*/ 585 w 1564"/>
              <a:gd name="T9" fmla="*/ 610 h 871"/>
              <a:gd name="T10" fmla="*/ 585 w 1564"/>
              <a:gd name="T11" fmla="*/ 811 h 871"/>
              <a:gd name="T12" fmla="*/ 518 w 1564"/>
              <a:gd name="T13" fmla="*/ 744 h 871"/>
              <a:gd name="T14" fmla="*/ 585 w 1564"/>
              <a:gd name="T15" fmla="*/ 677 h 871"/>
              <a:gd name="T16" fmla="*/ 643 w 1564"/>
              <a:gd name="T17" fmla="*/ 744 h 871"/>
              <a:gd name="T18" fmla="*/ 585 w 1564"/>
              <a:gd name="T19" fmla="*/ 811 h 871"/>
              <a:gd name="T20" fmla="*/ 1563 w 1564"/>
              <a:gd name="T21" fmla="*/ 519 h 871"/>
              <a:gd name="T22" fmla="*/ 1563 w 1564"/>
              <a:gd name="T23" fmla="*/ 652 h 871"/>
              <a:gd name="T24" fmla="*/ 1505 w 1564"/>
              <a:gd name="T25" fmla="*/ 719 h 871"/>
              <a:gd name="T26" fmla="*/ 1429 w 1564"/>
              <a:gd name="T27" fmla="*/ 719 h 871"/>
              <a:gd name="T28" fmla="*/ 1262 w 1564"/>
              <a:gd name="T29" fmla="*/ 569 h 871"/>
              <a:gd name="T30" fmla="*/ 1095 w 1564"/>
              <a:gd name="T31" fmla="*/ 719 h 871"/>
              <a:gd name="T32" fmla="*/ 752 w 1564"/>
              <a:gd name="T33" fmla="*/ 719 h 871"/>
              <a:gd name="T34" fmla="*/ 585 w 1564"/>
              <a:gd name="T35" fmla="*/ 569 h 871"/>
              <a:gd name="T36" fmla="*/ 409 w 1564"/>
              <a:gd name="T37" fmla="*/ 719 h 871"/>
              <a:gd name="T38" fmla="*/ 326 w 1564"/>
              <a:gd name="T39" fmla="*/ 719 h 871"/>
              <a:gd name="T40" fmla="*/ 267 w 1564"/>
              <a:gd name="T41" fmla="*/ 652 h 871"/>
              <a:gd name="T42" fmla="*/ 267 w 1564"/>
              <a:gd name="T43" fmla="*/ 519 h 871"/>
              <a:gd name="T44" fmla="*/ 1563 w 1564"/>
              <a:gd name="T45" fmla="*/ 519 h 871"/>
              <a:gd name="T46" fmla="*/ 1262 w 1564"/>
              <a:gd name="T47" fmla="*/ 610 h 871"/>
              <a:gd name="T48" fmla="*/ 1128 w 1564"/>
              <a:gd name="T49" fmla="*/ 744 h 871"/>
              <a:gd name="T50" fmla="*/ 1262 w 1564"/>
              <a:gd name="T51" fmla="*/ 870 h 871"/>
              <a:gd name="T52" fmla="*/ 1396 w 1564"/>
              <a:gd name="T53" fmla="*/ 744 h 871"/>
              <a:gd name="T54" fmla="*/ 1262 w 1564"/>
              <a:gd name="T55" fmla="*/ 610 h 871"/>
              <a:gd name="T56" fmla="*/ 1262 w 1564"/>
              <a:gd name="T57" fmla="*/ 811 h 871"/>
              <a:gd name="T58" fmla="*/ 1195 w 1564"/>
              <a:gd name="T59" fmla="*/ 744 h 871"/>
              <a:gd name="T60" fmla="*/ 1262 w 1564"/>
              <a:gd name="T61" fmla="*/ 677 h 871"/>
              <a:gd name="T62" fmla="*/ 1329 w 1564"/>
              <a:gd name="T63" fmla="*/ 744 h 871"/>
              <a:gd name="T64" fmla="*/ 1262 w 1564"/>
              <a:gd name="T65" fmla="*/ 811 h 871"/>
              <a:gd name="T66" fmla="*/ 1538 w 1564"/>
              <a:gd name="T67" fmla="*/ 376 h 871"/>
              <a:gd name="T68" fmla="*/ 1295 w 1564"/>
              <a:gd name="T69" fmla="*/ 134 h 871"/>
              <a:gd name="T70" fmla="*/ 1229 w 1564"/>
              <a:gd name="T71" fmla="*/ 109 h 871"/>
              <a:gd name="T72" fmla="*/ 1112 w 1564"/>
              <a:gd name="T73" fmla="*/ 109 h 871"/>
              <a:gd name="T74" fmla="*/ 1112 w 1564"/>
              <a:gd name="T75" fmla="*/ 59 h 871"/>
              <a:gd name="T76" fmla="*/ 1045 w 1564"/>
              <a:gd name="T77" fmla="*/ 0 h 871"/>
              <a:gd name="T78" fmla="*/ 326 w 1564"/>
              <a:gd name="T79" fmla="*/ 0 h 871"/>
              <a:gd name="T80" fmla="*/ 267 w 1564"/>
              <a:gd name="T81" fmla="*/ 59 h 871"/>
              <a:gd name="T82" fmla="*/ 267 w 1564"/>
              <a:gd name="T83" fmla="*/ 75 h 871"/>
              <a:gd name="T84" fmla="*/ 8 w 1564"/>
              <a:gd name="T85" fmla="*/ 101 h 871"/>
              <a:gd name="T86" fmla="*/ 459 w 1564"/>
              <a:gd name="T87" fmla="*/ 159 h 871"/>
              <a:gd name="T88" fmla="*/ 0 w 1564"/>
              <a:gd name="T89" fmla="*/ 209 h 871"/>
              <a:gd name="T90" fmla="*/ 459 w 1564"/>
              <a:gd name="T91" fmla="*/ 268 h 871"/>
              <a:gd name="T92" fmla="*/ 0 w 1564"/>
              <a:gd name="T93" fmla="*/ 309 h 871"/>
              <a:gd name="T94" fmla="*/ 267 w 1564"/>
              <a:gd name="T95" fmla="*/ 360 h 871"/>
              <a:gd name="T96" fmla="*/ 267 w 1564"/>
              <a:gd name="T97" fmla="*/ 485 h 871"/>
              <a:gd name="T98" fmla="*/ 1563 w 1564"/>
              <a:gd name="T99" fmla="*/ 485 h 871"/>
              <a:gd name="T100" fmla="*/ 1563 w 1564"/>
              <a:gd name="T101" fmla="*/ 435 h 871"/>
              <a:gd name="T102" fmla="*/ 1538 w 1564"/>
              <a:gd name="T103" fmla="*/ 376 h 871"/>
              <a:gd name="T104" fmla="*/ 1429 w 1564"/>
              <a:gd name="T105" fmla="*/ 385 h 871"/>
              <a:gd name="T106" fmla="*/ 1195 w 1564"/>
              <a:gd name="T107" fmla="*/ 385 h 871"/>
              <a:gd name="T108" fmla="*/ 1178 w 1564"/>
              <a:gd name="T109" fmla="*/ 376 h 871"/>
              <a:gd name="T110" fmla="*/ 1178 w 1564"/>
              <a:gd name="T111" fmla="*/ 193 h 871"/>
              <a:gd name="T112" fmla="*/ 1195 w 1564"/>
              <a:gd name="T113" fmla="*/ 184 h 871"/>
              <a:gd name="T114" fmla="*/ 1237 w 1564"/>
              <a:gd name="T115" fmla="*/ 184 h 871"/>
              <a:gd name="T116" fmla="*/ 1245 w 1564"/>
              <a:gd name="T117" fmla="*/ 184 h 871"/>
              <a:gd name="T118" fmla="*/ 1438 w 1564"/>
              <a:gd name="T119" fmla="*/ 368 h 871"/>
              <a:gd name="T120" fmla="*/ 1429 w 1564"/>
              <a:gd name="T121" fmla="*/ 385 h 871"/>
              <a:gd name="T122" fmla="*/ 1429 w 1564"/>
              <a:gd name="T123" fmla="*/ 385 h 871"/>
              <a:gd name="T124" fmla="*/ 1429 w 1564"/>
              <a:gd name="T125" fmla="*/ 385 h 8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564" h="871">
                <a:moveTo>
                  <a:pt x="585" y="610"/>
                </a:moveTo>
                <a:cubicBezTo>
                  <a:pt x="510" y="610"/>
                  <a:pt x="451" y="669"/>
                  <a:pt x="451" y="744"/>
                </a:cubicBezTo>
                <a:cubicBezTo>
                  <a:pt x="451" y="820"/>
                  <a:pt x="510" y="870"/>
                  <a:pt x="585" y="870"/>
                </a:cubicBezTo>
                <a:cubicBezTo>
                  <a:pt x="652" y="870"/>
                  <a:pt x="710" y="820"/>
                  <a:pt x="710" y="744"/>
                </a:cubicBezTo>
                <a:cubicBezTo>
                  <a:pt x="710" y="669"/>
                  <a:pt x="652" y="610"/>
                  <a:pt x="585" y="610"/>
                </a:cubicBezTo>
                <a:close/>
                <a:moveTo>
                  <a:pt x="585" y="811"/>
                </a:moveTo>
                <a:cubicBezTo>
                  <a:pt x="543" y="811"/>
                  <a:pt x="518" y="778"/>
                  <a:pt x="518" y="744"/>
                </a:cubicBezTo>
                <a:cubicBezTo>
                  <a:pt x="518" y="711"/>
                  <a:pt x="543" y="677"/>
                  <a:pt x="585" y="677"/>
                </a:cubicBezTo>
                <a:cubicBezTo>
                  <a:pt x="618" y="677"/>
                  <a:pt x="643" y="711"/>
                  <a:pt x="643" y="744"/>
                </a:cubicBezTo>
                <a:cubicBezTo>
                  <a:pt x="643" y="778"/>
                  <a:pt x="618" y="811"/>
                  <a:pt x="585" y="811"/>
                </a:cubicBezTo>
                <a:close/>
                <a:moveTo>
                  <a:pt x="1563" y="519"/>
                </a:moveTo>
                <a:cubicBezTo>
                  <a:pt x="1563" y="652"/>
                  <a:pt x="1563" y="652"/>
                  <a:pt x="1563" y="652"/>
                </a:cubicBezTo>
                <a:cubicBezTo>
                  <a:pt x="1563" y="694"/>
                  <a:pt x="1538" y="719"/>
                  <a:pt x="1505" y="719"/>
                </a:cubicBezTo>
                <a:cubicBezTo>
                  <a:pt x="1429" y="719"/>
                  <a:pt x="1429" y="719"/>
                  <a:pt x="1429" y="719"/>
                </a:cubicBezTo>
                <a:cubicBezTo>
                  <a:pt x="1421" y="636"/>
                  <a:pt x="1346" y="569"/>
                  <a:pt x="1262" y="569"/>
                </a:cubicBezTo>
                <a:cubicBezTo>
                  <a:pt x="1178" y="569"/>
                  <a:pt x="1103" y="636"/>
                  <a:pt x="1095" y="719"/>
                </a:cubicBezTo>
                <a:cubicBezTo>
                  <a:pt x="752" y="719"/>
                  <a:pt x="752" y="719"/>
                  <a:pt x="752" y="719"/>
                </a:cubicBezTo>
                <a:cubicBezTo>
                  <a:pt x="735" y="636"/>
                  <a:pt x="669" y="569"/>
                  <a:pt x="585" y="569"/>
                </a:cubicBezTo>
                <a:cubicBezTo>
                  <a:pt x="493" y="569"/>
                  <a:pt x="426" y="636"/>
                  <a:pt x="409" y="719"/>
                </a:cubicBezTo>
                <a:cubicBezTo>
                  <a:pt x="326" y="719"/>
                  <a:pt x="326" y="719"/>
                  <a:pt x="326" y="719"/>
                </a:cubicBezTo>
                <a:cubicBezTo>
                  <a:pt x="292" y="719"/>
                  <a:pt x="267" y="694"/>
                  <a:pt x="267" y="652"/>
                </a:cubicBezTo>
                <a:cubicBezTo>
                  <a:pt x="267" y="519"/>
                  <a:pt x="267" y="519"/>
                  <a:pt x="267" y="519"/>
                </a:cubicBezTo>
                <a:lnTo>
                  <a:pt x="1563" y="519"/>
                </a:lnTo>
                <a:close/>
                <a:moveTo>
                  <a:pt x="1262" y="610"/>
                </a:moveTo>
                <a:cubicBezTo>
                  <a:pt x="1187" y="610"/>
                  <a:pt x="1128" y="669"/>
                  <a:pt x="1128" y="744"/>
                </a:cubicBezTo>
                <a:cubicBezTo>
                  <a:pt x="1128" y="820"/>
                  <a:pt x="1187" y="870"/>
                  <a:pt x="1262" y="870"/>
                </a:cubicBezTo>
                <a:cubicBezTo>
                  <a:pt x="1337" y="870"/>
                  <a:pt x="1396" y="820"/>
                  <a:pt x="1396" y="744"/>
                </a:cubicBezTo>
                <a:cubicBezTo>
                  <a:pt x="1396" y="669"/>
                  <a:pt x="1337" y="610"/>
                  <a:pt x="1262" y="610"/>
                </a:cubicBezTo>
                <a:close/>
                <a:moveTo>
                  <a:pt x="1262" y="811"/>
                </a:moveTo>
                <a:cubicBezTo>
                  <a:pt x="1229" y="811"/>
                  <a:pt x="1195" y="778"/>
                  <a:pt x="1195" y="744"/>
                </a:cubicBezTo>
                <a:cubicBezTo>
                  <a:pt x="1195" y="711"/>
                  <a:pt x="1229" y="677"/>
                  <a:pt x="1262" y="677"/>
                </a:cubicBezTo>
                <a:cubicBezTo>
                  <a:pt x="1295" y="677"/>
                  <a:pt x="1329" y="711"/>
                  <a:pt x="1329" y="744"/>
                </a:cubicBezTo>
                <a:cubicBezTo>
                  <a:pt x="1329" y="778"/>
                  <a:pt x="1295" y="811"/>
                  <a:pt x="1262" y="811"/>
                </a:cubicBezTo>
                <a:close/>
                <a:moveTo>
                  <a:pt x="1538" y="376"/>
                </a:moveTo>
                <a:cubicBezTo>
                  <a:pt x="1295" y="134"/>
                  <a:pt x="1295" y="134"/>
                  <a:pt x="1295" y="134"/>
                </a:cubicBezTo>
                <a:cubicBezTo>
                  <a:pt x="1279" y="117"/>
                  <a:pt x="1254" y="109"/>
                  <a:pt x="1229" y="109"/>
                </a:cubicBezTo>
                <a:cubicBezTo>
                  <a:pt x="1112" y="109"/>
                  <a:pt x="1112" y="109"/>
                  <a:pt x="1112" y="109"/>
                </a:cubicBezTo>
                <a:cubicBezTo>
                  <a:pt x="1112" y="59"/>
                  <a:pt x="1112" y="59"/>
                  <a:pt x="1112" y="59"/>
                </a:cubicBezTo>
                <a:cubicBezTo>
                  <a:pt x="1112" y="25"/>
                  <a:pt x="1078" y="0"/>
                  <a:pt x="1045" y="0"/>
                </a:cubicBezTo>
                <a:cubicBezTo>
                  <a:pt x="326" y="0"/>
                  <a:pt x="326" y="0"/>
                  <a:pt x="326" y="0"/>
                </a:cubicBezTo>
                <a:cubicBezTo>
                  <a:pt x="292" y="0"/>
                  <a:pt x="267" y="25"/>
                  <a:pt x="267" y="59"/>
                </a:cubicBezTo>
                <a:cubicBezTo>
                  <a:pt x="267" y="75"/>
                  <a:pt x="267" y="75"/>
                  <a:pt x="267" y="75"/>
                </a:cubicBezTo>
                <a:cubicBezTo>
                  <a:pt x="8" y="101"/>
                  <a:pt x="8" y="101"/>
                  <a:pt x="8" y="101"/>
                </a:cubicBezTo>
                <a:cubicBezTo>
                  <a:pt x="459" y="159"/>
                  <a:pt x="459" y="159"/>
                  <a:pt x="459" y="159"/>
                </a:cubicBezTo>
                <a:cubicBezTo>
                  <a:pt x="0" y="209"/>
                  <a:pt x="0" y="209"/>
                  <a:pt x="0" y="209"/>
                </a:cubicBezTo>
                <a:cubicBezTo>
                  <a:pt x="459" y="268"/>
                  <a:pt x="459" y="268"/>
                  <a:pt x="459" y="268"/>
                </a:cubicBezTo>
                <a:cubicBezTo>
                  <a:pt x="0" y="309"/>
                  <a:pt x="0" y="309"/>
                  <a:pt x="0" y="309"/>
                </a:cubicBezTo>
                <a:cubicBezTo>
                  <a:pt x="267" y="360"/>
                  <a:pt x="267" y="360"/>
                  <a:pt x="267" y="360"/>
                </a:cubicBezTo>
                <a:cubicBezTo>
                  <a:pt x="267" y="485"/>
                  <a:pt x="267" y="485"/>
                  <a:pt x="267" y="485"/>
                </a:cubicBezTo>
                <a:cubicBezTo>
                  <a:pt x="1563" y="485"/>
                  <a:pt x="1563" y="485"/>
                  <a:pt x="1563" y="485"/>
                </a:cubicBezTo>
                <a:cubicBezTo>
                  <a:pt x="1563" y="435"/>
                  <a:pt x="1563" y="435"/>
                  <a:pt x="1563" y="435"/>
                </a:cubicBezTo>
                <a:cubicBezTo>
                  <a:pt x="1563" y="410"/>
                  <a:pt x="1555" y="393"/>
                  <a:pt x="1538" y="376"/>
                </a:cubicBezTo>
                <a:close/>
                <a:moveTo>
                  <a:pt x="1429" y="385"/>
                </a:moveTo>
                <a:cubicBezTo>
                  <a:pt x="1195" y="385"/>
                  <a:pt x="1195" y="385"/>
                  <a:pt x="1195" y="385"/>
                </a:cubicBezTo>
                <a:cubicBezTo>
                  <a:pt x="1187" y="385"/>
                  <a:pt x="1178" y="376"/>
                  <a:pt x="1178" y="376"/>
                </a:cubicBezTo>
                <a:cubicBezTo>
                  <a:pt x="1178" y="193"/>
                  <a:pt x="1178" y="193"/>
                  <a:pt x="1178" y="193"/>
                </a:cubicBezTo>
                <a:cubicBezTo>
                  <a:pt x="1178" y="184"/>
                  <a:pt x="1187" y="184"/>
                  <a:pt x="1195" y="184"/>
                </a:cubicBezTo>
                <a:cubicBezTo>
                  <a:pt x="1237" y="184"/>
                  <a:pt x="1237" y="184"/>
                  <a:pt x="1237" y="184"/>
                </a:cubicBezTo>
                <a:lnTo>
                  <a:pt x="1245" y="184"/>
                </a:lnTo>
                <a:cubicBezTo>
                  <a:pt x="1438" y="368"/>
                  <a:pt x="1438" y="368"/>
                  <a:pt x="1438" y="368"/>
                </a:cubicBezTo>
                <a:cubicBezTo>
                  <a:pt x="1446" y="376"/>
                  <a:pt x="1438" y="385"/>
                  <a:pt x="1429" y="385"/>
                </a:cubicBezTo>
                <a:close/>
                <a:moveTo>
                  <a:pt x="1429" y="385"/>
                </a:moveTo>
                <a:lnTo>
                  <a:pt x="1429" y="3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lIns="243785" tIns="121892" rIns="243785" bIns="121892" anchor="ctr"/>
          <a:lstStyle/>
          <a:p>
            <a:pPr>
              <a:defRPr/>
            </a:pPr>
            <a:endParaRPr lang="en-US" sz="2400" dirty="0">
              <a:ea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7967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 animBg="1"/>
      <p:bldP spid="26" grpId="0" animBg="1"/>
      <p:bldP spid="27" grpId="0" animBg="1"/>
      <p:bldP spid="28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PUZZLE LAYOUT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838200" y="1678402"/>
            <a:ext cx="4302772" cy="5493624"/>
            <a:chOff x="838200" y="1678402"/>
            <a:chExt cx="4302772" cy="5493624"/>
          </a:xfrm>
        </p:grpSpPr>
        <p:sp>
          <p:nvSpPr>
            <p:cNvPr id="4" name="Freeform 129"/>
            <p:cNvSpPr>
              <a:spLocks/>
            </p:cNvSpPr>
            <p:nvPr/>
          </p:nvSpPr>
          <p:spPr bwMode="auto">
            <a:xfrm>
              <a:off x="4218950" y="4130143"/>
              <a:ext cx="208844" cy="296232"/>
            </a:xfrm>
            <a:custGeom>
              <a:avLst/>
              <a:gdLst>
                <a:gd name="T0" fmla="*/ 0 w 119"/>
                <a:gd name="T1" fmla="*/ 0 h 169"/>
                <a:gd name="T2" fmla="*/ 0 w 119"/>
                <a:gd name="T3" fmla="*/ 169 h 169"/>
                <a:gd name="T4" fmla="*/ 119 w 119"/>
                <a:gd name="T5" fmla="*/ 46 h 169"/>
                <a:gd name="T6" fmla="*/ 0 w 119"/>
                <a:gd name="T7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" h="169">
                  <a:moveTo>
                    <a:pt x="0" y="0"/>
                  </a:moveTo>
                  <a:cubicBezTo>
                    <a:pt x="0" y="169"/>
                    <a:pt x="0" y="169"/>
                    <a:pt x="0" y="169"/>
                  </a:cubicBezTo>
                  <a:cubicBezTo>
                    <a:pt x="0" y="169"/>
                    <a:pt x="37" y="61"/>
                    <a:pt x="119" y="46"/>
                  </a:cubicBezTo>
                  <a:cubicBezTo>
                    <a:pt x="85" y="22"/>
                    <a:pt x="45" y="6"/>
                    <a:pt x="0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" name="Freeform 128"/>
            <p:cNvSpPr>
              <a:spLocks/>
            </p:cNvSpPr>
            <p:nvPr/>
          </p:nvSpPr>
          <p:spPr bwMode="auto">
            <a:xfrm>
              <a:off x="4218950" y="3686856"/>
              <a:ext cx="842781" cy="532477"/>
            </a:xfrm>
            <a:custGeom>
              <a:avLst/>
              <a:gdLst>
                <a:gd name="T0" fmla="*/ 321 w 481"/>
                <a:gd name="T1" fmla="*/ 0 h 304"/>
                <a:gd name="T2" fmla="*/ 161 w 481"/>
                <a:gd name="T3" fmla="*/ 0 h 304"/>
                <a:gd name="T4" fmla="*/ 0 w 481"/>
                <a:gd name="T5" fmla="*/ 141 h 304"/>
                <a:gd name="T6" fmla="*/ 0 w 481"/>
                <a:gd name="T7" fmla="*/ 161 h 304"/>
                <a:gd name="T8" fmla="*/ 1 w 481"/>
                <a:gd name="T9" fmla="*/ 175 h 304"/>
                <a:gd name="T10" fmla="*/ 1 w 481"/>
                <a:gd name="T11" fmla="*/ 175 h 304"/>
                <a:gd name="T12" fmla="*/ 0 w 481"/>
                <a:gd name="T13" fmla="*/ 258 h 304"/>
                <a:gd name="T14" fmla="*/ 119 w 481"/>
                <a:gd name="T15" fmla="*/ 304 h 304"/>
                <a:gd name="T16" fmla="*/ 139 w 481"/>
                <a:gd name="T17" fmla="*/ 302 h 304"/>
                <a:gd name="T18" fmla="*/ 142 w 481"/>
                <a:gd name="T19" fmla="*/ 302 h 304"/>
                <a:gd name="T20" fmla="*/ 161 w 481"/>
                <a:gd name="T21" fmla="*/ 302 h 304"/>
                <a:gd name="T22" fmla="*/ 321 w 481"/>
                <a:gd name="T23" fmla="*/ 302 h 304"/>
                <a:gd name="T24" fmla="*/ 481 w 481"/>
                <a:gd name="T25" fmla="*/ 161 h 304"/>
                <a:gd name="T26" fmla="*/ 481 w 481"/>
                <a:gd name="T27" fmla="*/ 141 h 304"/>
                <a:gd name="T28" fmla="*/ 321 w 481"/>
                <a:gd name="T29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1" h="304">
                  <a:moveTo>
                    <a:pt x="321" y="0"/>
                  </a:moveTo>
                  <a:cubicBezTo>
                    <a:pt x="161" y="0"/>
                    <a:pt x="161" y="0"/>
                    <a:pt x="161" y="0"/>
                  </a:cubicBezTo>
                  <a:cubicBezTo>
                    <a:pt x="72" y="0"/>
                    <a:pt x="0" y="63"/>
                    <a:pt x="0" y="14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66"/>
                    <a:pt x="0" y="171"/>
                    <a:pt x="1" y="175"/>
                  </a:cubicBezTo>
                  <a:cubicBezTo>
                    <a:pt x="1" y="175"/>
                    <a:pt x="1" y="175"/>
                    <a:pt x="1" y="175"/>
                  </a:cubicBezTo>
                  <a:cubicBezTo>
                    <a:pt x="0" y="258"/>
                    <a:pt x="0" y="258"/>
                    <a:pt x="0" y="258"/>
                  </a:cubicBezTo>
                  <a:cubicBezTo>
                    <a:pt x="45" y="264"/>
                    <a:pt x="85" y="280"/>
                    <a:pt x="119" y="304"/>
                  </a:cubicBezTo>
                  <a:cubicBezTo>
                    <a:pt x="125" y="302"/>
                    <a:pt x="132" y="302"/>
                    <a:pt x="139" y="302"/>
                  </a:cubicBezTo>
                  <a:cubicBezTo>
                    <a:pt x="140" y="302"/>
                    <a:pt x="141" y="302"/>
                    <a:pt x="142" y="302"/>
                  </a:cubicBezTo>
                  <a:cubicBezTo>
                    <a:pt x="147" y="302"/>
                    <a:pt x="155" y="302"/>
                    <a:pt x="161" y="302"/>
                  </a:cubicBezTo>
                  <a:cubicBezTo>
                    <a:pt x="321" y="302"/>
                    <a:pt x="321" y="302"/>
                    <a:pt x="321" y="302"/>
                  </a:cubicBezTo>
                  <a:cubicBezTo>
                    <a:pt x="410" y="302"/>
                    <a:pt x="481" y="239"/>
                    <a:pt x="481" y="161"/>
                  </a:cubicBezTo>
                  <a:cubicBezTo>
                    <a:pt x="481" y="141"/>
                    <a:pt x="481" y="141"/>
                    <a:pt x="481" y="141"/>
                  </a:cubicBezTo>
                  <a:cubicBezTo>
                    <a:pt x="481" y="63"/>
                    <a:pt x="410" y="0"/>
                    <a:pt x="321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2467477" y="5130247"/>
              <a:ext cx="1602616" cy="563582"/>
            </a:xfrm>
            <a:custGeom>
              <a:avLst/>
              <a:gdLst>
                <a:gd name="T0" fmla="*/ 0 w 915"/>
                <a:gd name="T1" fmla="*/ 258 h 322"/>
                <a:gd name="T2" fmla="*/ 183 w 915"/>
                <a:gd name="T3" fmla="*/ 162 h 322"/>
                <a:gd name="T4" fmla="*/ 795 w 915"/>
                <a:gd name="T5" fmla="*/ 6 h 322"/>
                <a:gd name="T6" fmla="*/ 862 w 915"/>
                <a:gd name="T7" fmla="*/ 122 h 322"/>
                <a:gd name="T8" fmla="*/ 628 w 915"/>
                <a:gd name="T9" fmla="*/ 196 h 322"/>
                <a:gd name="T10" fmla="*/ 25 w 915"/>
                <a:gd name="T11" fmla="*/ 322 h 322"/>
                <a:gd name="T12" fmla="*/ 0 w 915"/>
                <a:gd name="T13" fmla="*/ 258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5" h="322">
                  <a:moveTo>
                    <a:pt x="0" y="258"/>
                  </a:moveTo>
                  <a:cubicBezTo>
                    <a:pt x="53" y="246"/>
                    <a:pt x="172" y="164"/>
                    <a:pt x="183" y="162"/>
                  </a:cubicBezTo>
                  <a:cubicBezTo>
                    <a:pt x="195" y="160"/>
                    <a:pt x="675" y="0"/>
                    <a:pt x="795" y="6"/>
                  </a:cubicBezTo>
                  <a:cubicBezTo>
                    <a:pt x="915" y="13"/>
                    <a:pt x="886" y="102"/>
                    <a:pt x="862" y="122"/>
                  </a:cubicBezTo>
                  <a:cubicBezTo>
                    <a:pt x="838" y="142"/>
                    <a:pt x="628" y="196"/>
                    <a:pt x="628" y="196"/>
                  </a:cubicBezTo>
                  <a:cubicBezTo>
                    <a:pt x="25" y="322"/>
                    <a:pt x="25" y="322"/>
                    <a:pt x="25" y="322"/>
                  </a:cubicBezTo>
                  <a:cubicBezTo>
                    <a:pt x="0" y="258"/>
                    <a:pt x="0" y="258"/>
                    <a:pt x="0" y="258"/>
                  </a:cubicBezTo>
                </a:path>
              </a:pathLst>
            </a:custGeom>
            <a:solidFill>
              <a:srgbClr val="FFC8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460288" y="5376860"/>
              <a:ext cx="2081031" cy="1747770"/>
            </a:xfrm>
            <a:custGeom>
              <a:avLst/>
              <a:gdLst>
                <a:gd name="T0" fmla="*/ 1001 w 1188"/>
                <a:gd name="T1" fmla="*/ 582 h 998"/>
                <a:gd name="T2" fmla="*/ 614 w 1188"/>
                <a:gd name="T3" fmla="*/ 740 h 998"/>
                <a:gd name="T4" fmla="*/ 402 w 1188"/>
                <a:gd name="T5" fmla="*/ 956 h 998"/>
                <a:gd name="T6" fmla="*/ 10 w 1188"/>
                <a:gd name="T7" fmla="*/ 782 h 998"/>
                <a:gd name="T8" fmla="*/ 311 w 1188"/>
                <a:gd name="T9" fmla="*/ 537 h 998"/>
                <a:gd name="T10" fmla="*/ 439 w 1188"/>
                <a:gd name="T11" fmla="*/ 384 h 998"/>
                <a:gd name="T12" fmla="*/ 446 w 1188"/>
                <a:gd name="T13" fmla="*/ 191 h 998"/>
                <a:gd name="T14" fmla="*/ 603 w 1188"/>
                <a:gd name="T15" fmla="*/ 99 h 998"/>
                <a:gd name="T16" fmla="*/ 612 w 1188"/>
                <a:gd name="T17" fmla="*/ 0 h 998"/>
                <a:gd name="T18" fmla="*/ 1188 w 1188"/>
                <a:gd name="T19" fmla="*/ 10 h 998"/>
                <a:gd name="T20" fmla="*/ 1105 w 1188"/>
                <a:gd name="T21" fmla="*/ 326 h 998"/>
                <a:gd name="T22" fmla="*/ 1001 w 1188"/>
                <a:gd name="T23" fmla="*/ 582 h 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88" h="998">
                  <a:moveTo>
                    <a:pt x="1001" y="582"/>
                  </a:moveTo>
                  <a:cubicBezTo>
                    <a:pt x="1001" y="582"/>
                    <a:pt x="948" y="664"/>
                    <a:pt x="614" y="740"/>
                  </a:cubicBezTo>
                  <a:cubicBezTo>
                    <a:pt x="561" y="767"/>
                    <a:pt x="520" y="869"/>
                    <a:pt x="402" y="956"/>
                  </a:cubicBezTo>
                  <a:cubicBezTo>
                    <a:pt x="345" y="998"/>
                    <a:pt x="0" y="796"/>
                    <a:pt x="10" y="782"/>
                  </a:cubicBezTo>
                  <a:cubicBezTo>
                    <a:pt x="44" y="732"/>
                    <a:pt x="228" y="596"/>
                    <a:pt x="311" y="537"/>
                  </a:cubicBezTo>
                  <a:cubicBezTo>
                    <a:pt x="372" y="494"/>
                    <a:pt x="444" y="448"/>
                    <a:pt x="439" y="384"/>
                  </a:cubicBezTo>
                  <a:cubicBezTo>
                    <a:pt x="435" y="319"/>
                    <a:pt x="431" y="310"/>
                    <a:pt x="446" y="191"/>
                  </a:cubicBezTo>
                  <a:cubicBezTo>
                    <a:pt x="455" y="119"/>
                    <a:pt x="592" y="99"/>
                    <a:pt x="603" y="99"/>
                  </a:cubicBezTo>
                  <a:cubicBezTo>
                    <a:pt x="614" y="99"/>
                    <a:pt x="612" y="0"/>
                    <a:pt x="612" y="0"/>
                  </a:cubicBezTo>
                  <a:cubicBezTo>
                    <a:pt x="1188" y="10"/>
                    <a:pt x="1188" y="10"/>
                    <a:pt x="1188" y="10"/>
                  </a:cubicBezTo>
                  <a:cubicBezTo>
                    <a:pt x="1105" y="326"/>
                    <a:pt x="1105" y="326"/>
                    <a:pt x="1105" y="326"/>
                  </a:cubicBezTo>
                  <a:cubicBezTo>
                    <a:pt x="1001" y="582"/>
                    <a:pt x="1001" y="582"/>
                    <a:pt x="1001" y="582"/>
                  </a:cubicBezTo>
                </a:path>
              </a:pathLst>
            </a:custGeom>
            <a:solidFill>
              <a:srgbClr val="FFC8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2572640" y="4739220"/>
              <a:ext cx="935353" cy="1767025"/>
            </a:xfrm>
            <a:custGeom>
              <a:avLst/>
              <a:gdLst>
                <a:gd name="T0" fmla="*/ 534 w 534"/>
                <a:gd name="T1" fmla="*/ 941 h 1009"/>
                <a:gd name="T2" fmla="*/ 465 w 534"/>
                <a:gd name="T3" fmla="*/ 1009 h 1009"/>
                <a:gd name="T4" fmla="*/ 68 w 534"/>
                <a:gd name="T5" fmla="*/ 1009 h 1009"/>
                <a:gd name="T6" fmla="*/ 0 w 534"/>
                <a:gd name="T7" fmla="*/ 941 h 1009"/>
                <a:gd name="T8" fmla="*/ 0 w 534"/>
                <a:gd name="T9" fmla="*/ 69 h 1009"/>
                <a:gd name="T10" fmla="*/ 68 w 534"/>
                <a:gd name="T11" fmla="*/ 0 h 1009"/>
                <a:gd name="T12" fmla="*/ 465 w 534"/>
                <a:gd name="T13" fmla="*/ 0 h 1009"/>
                <a:gd name="T14" fmla="*/ 534 w 534"/>
                <a:gd name="T15" fmla="*/ 69 h 1009"/>
                <a:gd name="T16" fmla="*/ 534 w 534"/>
                <a:gd name="T17" fmla="*/ 941 h 1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4" h="1009">
                  <a:moveTo>
                    <a:pt x="534" y="941"/>
                  </a:moveTo>
                  <a:cubicBezTo>
                    <a:pt x="534" y="978"/>
                    <a:pt x="503" y="1009"/>
                    <a:pt x="465" y="1009"/>
                  </a:cubicBezTo>
                  <a:cubicBezTo>
                    <a:pt x="68" y="1009"/>
                    <a:pt x="68" y="1009"/>
                    <a:pt x="68" y="1009"/>
                  </a:cubicBezTo>
                  <a:cubicBezTo>
                    <a:pt x="30" y="1009"/>
                    <a:pt x="0" y="978"/>
                    <a:pt x="0" y="941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31"/>
                    <a:pt x="30" y="0"/>
                    <a:pt x="68" y="0"/>
                  </a:cubicBezTo>
                  <a:cubicBezTo>
                    <a:pt x="465" y="0"/>
                    <a:pt x="465" y="0"/>
                    <a:pt x="465" y="0"/>
                  </a:cubicBezTo>
                  <a:cubicBezTo>
                    <a:pt x="503" y="0"/>
                    <a:pt x="534" y="31"/>
                    <a:pt x="534" y="69"/>
                  </a:cubicBezTo>
                  <a:cubicBezTo>
                    <a:pt x="534" y="941"/>
                    <a:pt x="534" y="941"/>
                    <a:pt x="534" y="941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2649660" y="4879190"/>
              <a:ext cx="779831" cy="1406362"/>
            </a:xfrm>
            <a:prstGeom prst="rect">
              <a:avLst/>
            </a:prstGeom>
            <a:solidFill>
              <a:srgbClr val="F3F2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2649660" y="4879190"/>
              <a:ext cx="779831" cy="14063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Oval 10"/>
            <p:cNvSpPr>
              <a:spLocks noChangeArrowheads="1"/>
            </p:cNvSpPr>
            <p:nvPr/>
          </p:nvSpPr>
          <p:spPr bwMode="auto">
            <a:xfrm>
              <a:off x="2975515" y="6334430"/>
              <a:ext cx="128120" cy="128120"/>
            </a:xfrm>
            <a:prstGeom prst="ellipse">
              <a:avLst/>
            </a:prstGeom>
            <a:solidFill>
              <a:srgbClr val="B5B3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3473186" y="5464249"/>
              <a:ext cx="39991" cy="47397"/>
            </a:xfrm>
            <a:custGeom>
              <a:avLst/>
              <a:gdLst>
                <a:gd name="T0" fmla="*/ 2 w 23"/>
                <a:gd name="T1" fmla="*/ 15 h 27"/>
                <a:gd name="T2" fmla="*/ 4 w 23"/>
                <a:gd name="T3" fmla="*/ 18 h 27"/>
                <a:gd name="T4" fmla="*/ 4 w 23"/>
                <a:gd name="T5" fmla="*/ 19 h 27"/>
                <a:gd name="T6" fmla="*/ 4 w 23"/>
                <a:gd name="T7" fmla="*/ 20 h 27"/>
                <a:gd name="T8" fmla="*/ 5 w 23"/>
                <a:gd name="T9" fmla="*/ 22 h 27"/>
                <a:gd name="T10" fmla="*/ 6 w 23"/>
                <a:gd name="T11" fmla="*/ 23 h 27"/>
                <a:gd name="T12" fmla="*/ 6 w 23"/>
                <a:gd name="T13" fmla="*/ 24 h 27"/>
                <a:gd name="T14" fmla="*/ 8 w 23"/>
                <a:gd name="T15" fmla="*/ 24 h 27"/>
                <a:gd name="T16" fmla="*/ 8 w 23"/>
                <a:gd name="T17" fmla="*/ 23 h 27"/>
                <a:gd name="T18" fmla="*/ 10 w 23"/>
                <a:gd name="T19" fmla="*/ 25 h 27"/>
                <a:gd name="T20" fmla="*/ 11 w 23"/>
                <a:gd name="T21" fmla="*/ 24 h 27"/>
                <a:gd name="T22" fmla="*/ 12 w 23"/>
                <a:gd name="T23" fmla="*/ 24 h 27"/>
                <a:gd name="T24" fmla="*/ 14 w 23"/>
                <a:gd name="T25" fmla="*/ 24 h 27"/>
                <a:gd name="T26" fmla="*/ 15 w 23"/>
                <a:gd name="T27" fmla="*/ 24 h 27"/>
                <a:gd name="T28" fmla="*/ 16 w 23"/>
                <a:gd name="T29" fmla="*/ 27 h 27"/>
                <a:gd name="T30" fmla="*/ 17 w 23"/>
                <a:gd name="T31" fmla="*/ 25 h 27"/>
                <a:gd name="T32" fmla="*/ 19 w 23"/>
                <a:gd name="T33" fmla="*/ 22 h 27"/>
                <a:gd name="T34" fmla="*/ 19 w 23"/>
                <a:gd name="T35" fmla="*/ 20 h 27"/>
                <a:gd name="T36" fmla="*/ 20 w 23"/>
                <a:gd name="T37" fmla="*/ 19 h 27"/>
                <a:gd name="T38" fmla="*/ 21 w 23"/>
                <a:gd name="T39" fmla="*/ 17 h 27"/>
                <a:gd name="T40" fmla="*/ 22 w 23"/>
                <a:gd name="T41" fmla="*/ 16 h 27"/>
                <a:gd name="T42" fmla="*/ 23 w 23"/>
                <a:gd name="T43" fmla="*/ 14 h 27"/>
                <a:gd name="T44" fmla="*/ 22 w 23"/>
                <a:gd name="T45" fmla="*/ 14 h 27"/>
                <a:gd name="T46" fmla="*/ 22 w 23"/>
                <a:gd name="T47" fmla="*/ 13 h 27"/>
                <a:gd name="T48" fmla="*/ 21 w 23"/>
                <a:gd name="T49" fmla="*/ 12 h 27"/>
                <a:gd name="T50" fmla="*/ 21 w 23"/>
                <a:gd name="T51" fmla="*/ 11 h 27"/>
                <a:gd name="T52" fmla="*/ 21 w 23"/>
                <a:gd name="T53" fmla="*/ 11 h 27"/>
                <a:gd name="T54" fmla="*/ 21 w 23"/>
                <a:gd name="T55" fmla="*/ 10 h 27"/>
                <a:gd name="T56" fmla="*/ 20 w 23"/>
                <a:gd name="T57" fmla="*/ 9 h 27"/>
                <a:gd name="T58" fmla="*/ 20 w 23"/>
                <a:gd name="T59" fmla="*/ 7 h 27"/>
                <a:gd name="T60" fmla="*/ 22 w 23"/>
                <a:gd name="T61" fmla="*/ 8 h 27"/>
                <a:gd name="T62" fmla="*/ 21 w 23"/>
                <a:gd name="T63" fmla="*/ 6 h 27"/>
                <a:gd name="T64" fmla="*/ 22 w 23"/>
                <a:gd name="T65" fmla="*/ 5 h 27"/>
                <a:gd name="T66" fmla="*/ 20 w 23"/>
                <a:gd name="T67" fmla="*/ 4 h 27"/>
                <a:gd name="T68" fmla="*/ 19 w 23"/>
                <a:gd name="T69" fmla="*/ 3 h 27"/>
                <a:gd name="T70" fmla="*/ 18 w 23"/>
                <a:gd name="T71" fmla="*/ 2 h 27"/>
                <a:gd name="T72" fmla="*/ 17 w 23"/>
                <a:gd name="T73" fmla="*/ 1 h 27"/>
                <a:gd name="T74" fmla="*/ 16 w 23"/>
                <a:gd name="T75" fmla="*/ 3 h 27"/>
                <a:gd name="T76" fmla="*/ 15 w 23"/>
                <a:gd name="T77" fmla="*/ 3 h 27"/>
                <a:gd name="T78" fmla="*/ 15 w 23"/>
                <a:gd name="T79" fmla="*/ 5 h 27"/>
                <a:gd name="T80" fmla="*/ 13 w 23"/>
                <a:gd name="T81" fmla="*/ 6 h 27"/>
                <a:gd name="T82" fmla="*/ 12 w 23"/>
                <a:gd name="T83" fmla="*/ 6 h 27"/>
                <a:gd name="T84" fmla="*/ 12 w 23"/>
                <a:gd name="T85" fmla="*/ 7 h 27"/>
                <a:gd name="T86" fmla="*/ 11 w 23"/>
                <a:gd name="T87" fmla="*/ 9 h 27"/>
                <a:gd name="T88" fmla="*/ 11 w 23"/>
                <a:gd name="T89" fmla="*/ 9 h 27"/>
                <a:gd name="T90" fmla="*/ 10 w 23"/>
                <a:gd name="T91" fmla="*/ 10 h 27"/>
                <a:gd name="T92" fmla="*/ 8 w 23"/>
                <a:gd name="T93" fmla="*/ 11 h 27"/>
                <a:gd name="T94" fmla="*/ 6 w 23"/>
                <a:gd name="T95" fmla="*/ 12 h 27"/>
                <a:gd name="T96" fmla="*/ 6 w 23"/>
                <a:gd name="T97" fmla="*/ 13 h 27"/>
                <a:gd name="T98" fmla="*/ 2 w 23"/>
                <a:gd name="T9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" h="27">
                  <a:moveTo>
                    <a:pt x="2" y="15"/>
                  </a:moveTo>
                  <a:cubicBezTo>
                    <a:pt x="0" y="15"/>
                    <a:pt x="3" y="17"/>
                    <a:pt x="4" y="18"/>
                  </a:cubicBezTo>
                  <a:cubicBezTo>
                    <a:pt x="4" y="18"/>
                    <a:pt x="4" y="19"/>
                    <a:pt x="4" y="19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5" y="20"/>
                    <a:pt x="4" y="21"/>
                    <a:pt x="5" y="22"/>
                  </a:cubicBezTo>
                  <a:cubicBezTo>
                    <a:pt x="5" y="22"/>
                    <a:pt x="6" y="22"/>
                    <a:pt x="6" y="23"/>
                  </a:cubicBezTo>
                  <a:cubicBezTo>
                    <a:pt x="6" y="24"/>
                    <a:pt x="5" y="24"/>
                    <a:pt x="6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9" y="23"/>
                    <a:pt x="10" y="24"/>
                    <a:pt x="10" y="25"/>
                  </a:cubicBezTo>
                  <a:cubicBezTo>
                    <a:pt x="10" y="25"/>
                    <a:pt x="11" y="24"/>
                    <a:pt x="11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3" y="23"/>
                    <a:pt x="13" y="24"/>
                    <a:pt x="14" y="24"/>
                  </a:cubicBezTo>
                  <a:cubicBezTo>
                    <a:pt x="14" y="24"/>
                    <a:pt x="14" y="24"/>
                    <a:pt x="15" y="24"/>
                  </a:cubicBezTo>
                  <a:cubicBezTo>
                    <a:pt x="17" y="24"/>
                    <a:pt x="16" y="26"/>
                    <a:pt x="16" y="27"/>
                  </a:cubicBezTo>
                  <a:cubicBezTo>
                    <a:pt x="17" y="27"/>
                    <a:pt x="17" y="25"/>
                    <a:pt x="17" y="25"/>
                  </a:cubicBezTo>
                  <a:cubicBezTo>
                    <a:pt x="18" y="24"/>
                    <a:pt x="19" y="23"/>
                    <a:pt x="19" y="22"/>
                  </a:cubicBezTo>
                  <a:cubicBezTo>
                    <a:pt x="20" y="22"/>
                    <a:pt x="20" y="21"/>
                    <a:pt x="19" y="20"/>
                  </a:cubicBezTo>
                  <a:cubicBezTo>
                    <a:pt x="19" y="19"/>
                    <a:pt x="20" y="19"/>
                    <a:pt x="20" y="19"/>
                  </a:cubicBezTo>
                  <a:cubicBezTo>
                    <a:pt x="21" y="18"/>
                    <a:pt x="22" y="18"/>
                    <a:pt x="21" y="17"/>
                  </a:cubicBezTo>
                  <a:cubicBezTo>
                    <a:pt x="21" y="16"/>
                    <a:pt x="20" y="16"/>
                    <a:pt x="22" y="16"/>
                  </a:cubicBezTo>
                  <a:cubicBezTo>
                    <a:pt x="22" y="15"/>
                    <a:pt x="23" y="16"/>
                    <a:pt x="23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2" y="13"/>
                    <a:pt x="21" y="12"/>
                    <a:pt x="21" y="12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8"/>
                    <a:pt x="20" y="7"/>
                  </a:cubicBezTo>
                  <a:cubicBezTo>
                    <a:pt x="20" y="7"/>
                    <a:pt x="21" y="8"/>
                    <a:pt x="22" y="8"/>
                  </a:cubicBezTo>
                  <a:cubicBezTo>
                    <a:pt x="22" y="7"/>
                    <a:pt x="21" y="7"/>
                    <a:pt x="21" y="6"/>
                  </a:cubicBezTo>
                  <a:cubicBezTo>
                    <a:pt x="22" y="6"/>
                    <a:pt x="23" y="6"/>
                    <a:pt x="22" y="5"/>
                  </a:cubicBezTo>
                  <a:cubicBezTo>
                    <a:pt x="21" y="4"/>
                    <a:pt x="20" y="4"/>
                    <a:pt x="20" y="4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2"/>
                    <a:pt x="19" y="2"/>
                    <a:pt x="18" y="2"/>
                  </a:cubicBezTo>
                  <a:cubicBezTo>
                    <a:pt x="18" y="2"/>
                    <a:pt x="17" y="1"/>
                    <a:pt x="17" y="1"/>
                  </a:cubicBezTo>
                  <a:cubicBezTo>
                    <a:pt x="16" y="0"/>
                    <a:pt x="16" y="2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4"/>
                    <a:pt x="15" y="5"/>
                    <a:pt x="15" y="5"/>
                  </a:cubicBezTo>
                  <a:cubicBezTo>
                    <a:pt x="14" y="6"/>
                    <a:pt x="13" y="5"/>
                    <a:pt x="13" y="6"/>
                  </a:cubicBezTo>
                  <a:cubicBezTo>
                    <a:pt x="12" y="6"/>
                    <a:pt x="12" y="5"/>
                    <a:pt x="12" y="6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8"/>
                    <a:pt x="11" y="8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1"/>
                    <a:pt x="9" y="11"/>
                    <a:pt x="8" y="11"/>
                  </a:cubicBezTo>
                  <a:cubicBezTo>
                    <a:pt x="7" y="11"/>
                    <a:pt x="7" y="11"/>
                    <a:pt x="6" y="12"/>
                  </a:cubicBezTo>
                  <a:cubicBezTo>
                    <a:pt x="5" y="13"/>
                    <a:pt x="6" y="12"/>
                    <a:pt x="6" y="13"/>
                  </a:cubicBezTo>
                  <a:cubicBezTo>
                    <a:pt x="7" y="15"/>
                    <a:pt x="3" y="14"/>
                    <a:pt x="2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3501328" y="5464249"/>
              <a:ext cx="1481" cy="2222"/>
            </a:xfrm>
            <a:custGeom>
              <a:avLst/>
              <a:gdLst>
                <a:gd name="T0" fmla="*/ 0 w 2"/>
                <a:gd name="T1" fmla="*/ 0 h 3"/>
                <a:gd name="T2" fmla="*/ 2 w 2"/>
                <a:gd name="T3" fmla="*/ 3 h 3"/>
                <a:gd name="T4" fmla="*/ 2 w 2"/>
                <a:gd name="T5" fmla="*/ 3 h 3"/>
                <a:gd name="T6" fmla="*/ 0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2" y="3"/>
                  </a:lnTo>
                  <a:lnTo>
                    <a:pt x="2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2894792" y="5213932"/>
              <a:ext cx="741" cy="741"/>
            </a:xfrm>
            <a:prstGeom prst="rect">
              <a:avLst/>
            </a:pr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2894792" y="521393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2922934" y="5075444"/>
              <a:ext cx="741" cy="741"/>
            </a:xfrm>
            <a:prstGeom prst="rect">
              <a:avLst/>
            </a:pr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2922934" y="507544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2922934" y="5073963"/>
              <a:ext cx="1481" cy="1481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0 h 2"/>
                <a:gd name="T4" fmla="*/ 0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2922934" y="5073963"/>
              <a:ext cx="1481" cy="1481"/>
            </a:xfrm>
            <a:custGeom>
              <a:avLst/>
              <a:gdLst>
                <a:gd name="T0" fmla="*/ 0 w 2"/>
                <a:gd name="T1" fmla="*/ 2 h 2"/>
                <a:gd name="T2" fmla="*/ 2 w 2"/>
                <a:gd name="T3" fmla="*/ 0 h 2"/>
                <a:gd name="T4" fmla="*/ 0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0"/>
                  </a:lnTo>
                  <a:lnTo>
                    <a:pt x="0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2849617" y="5065076"/>
              <a:ext cx="174777" cy="166631"/>
            </a:xfrm>
            <a:custGeom>
              <a:avLst/>
              <a:gdLst>
                <a:gd name="T0" fmla="*/ 76 w 100"/>
                <a:gd name="T1" fmla="*/ 49 h 95"/>
                <a:gd name="T2" fmla="*/ 75 w 100"/>
                <a:gd name="T3" fmla="*/ 45 h 95"/>
                <a:gd name="T4" fmla="*/ 82 w 100"/>
                <a:gd name="T5" fmla="*/ 44 h 95"/>
                <a:gd name="T6" fmla="*/ 83 w 100"/>
                <a:gd name="T7" fmla="*/ 40 h 95"/>
                <a:gd name="T8" fmla="*/ 84 w 100"/>
                <a:gd name="T9" fmla="*/ 38 h 95"/>
                <a:gd name="T10" fmla="*/ 85 w 100"/>
                <a:gd name="T11" fmla="*/ 33 h 95"/>
                <a:gd name="T12" fmla="*/ 85 w 100"/>
                <a:gd name="T13" fmla="*/ 30 h 95"/>
                <a:gd name="T14" fmla="*/ 87 w 100"/>
                <a:gd name="T15" fmla="*/ 29 h 95"/>
                <a:gd name="T16" fmla="*/ 86 w 100"/>
                <a:gd name="T17" fmla="*/ 24 h 95"/>
                <a:gd name="T18" fmla="*/ 89 w 100"/>
                <a:gd name="T19" fmla="*/ 20 h 95"/>
                <a:gd name="T20" fmla="*/ 97 w 100"/>
                <a:gd name="T21" fmla="*/ 13 h 95"/>
                <a:gd name="T22" fmla="*/ 93 w 100"/>
                <a:gd name="T23" fmla="*/ 10 h 95"/>
                <a:gd name="T24" fmla="*/ 87 w 100"/>
                <a:gd name="T25" fmla="*/ 10 h 95"/>
                <a:gd name="T26" fmla="*/ 82 w 100"/>
                <a:gd name="T27" fmla="*/ 12 h 95"/>
                <a:gd name="T28" fmla="*/ 81 w 100"/>
                <a:gd name="T29" fmla="*/ 8 h 95"/>
                <a:gd name="T30" fmla="*/ 75 w 100"/>
                <a:gd name="T31" fmla="*/ 11 h 95"/>
                <a:gd name="T32" fmla="*/ 71 w 100"/>
                <a:gd name="T33" fmla="*/ 9 h 95"/>
                <a:gd name="T34" fmla="*/ 73 w 100"/>
                <a:gd name="T35" fmla="*/ 7 h 95"/>
                <a:gd name="T36" fmla="*/ 81 w 100"/>
                <a:gd name="T37" fmla="*/ 5 h 95"/>
                <a:gd name="T38" fmla="*/ 67 w 100"/>
                <a:gd name="T39" fmla="*/ 5 h 95"/>
                <a:gd name="T40" fmla="*/ 65 w 100"/>
                <a:gd name="T41" fmla="*/ 3 h 95"/>
                <a:gd name="T42" fmla="*/ 70 w 100"/>
                <a:gd name="T43" fmla="*/ 1 h 95"/>
                <a:gd name="T44" fmla="*/ 63 w 100"/>
                <a:gd name="T45" fmla="*/ 0 h 95"/>
                <a:gd name="T46" fmla="*/ 58 w 100"/>
                <a:gd name="T47" fmla="*/ 4 h 95"/>
                <a:gd name="T48" fmla="*/ 50 w 100"/>
                <a:gd name="T49" fmla="*/ 1 h 95"/>
                <a:gd name="T50" fmla="*/ 52 w 100"/>
                <a:gd name="T51" fmla="*/ 4 h 95"/>
                <a:gd name="T52" fmla="*/ 47 w 100"/>
                <a:gd name="T53" fmla="*/ 8 h 95"/>
                <a:gd name="T54" fmla="*/ 38 w 100"/>
                <a:gd name="T55" fmla="*/ 4 h 95"/>
                <a:gd name="T56" fmla="*/ 32 w 100"/>
                <a:gd name="T57" fmla="*/ 8 h 95"/>
                <a:gd name="T58" fmla="*/ 27 w 100"/>
                <a:gd name="T59" fmla="*/ 6 h 95"/>
                <a:gd name="T60" fmla="*/ 25 w 100"/>
                <a:gd name="T61" fmla="*/ 10 h 95"/>
                <a:gd name="T62" fmla="*/ 17 w 100"/>
                <a:gd name="T63" fmla="*/ 9 h 95"/>
                <a:gd name="T64" fmla="*/ 15 w 100"/>
                <a:gd name="T65" fmla="*/ 10 h 95"/>
                <a:gd name="T66" fmla="*/ 11 w 100"/>
                <a:gd name="T67" fmla="*/ 15 h 95"/>
                <a:gd name="T68" fmla="*/ 2 w 100"/>
                <a:gd name="T69" fmla="*/ 18 h 95"/>
                <a:gd name="T70" fmla="*/ 6 w 100"/>
                <a:gd name="T71" fmla="*/ 22 h 95"/>
                <a:gd name="T72" fmla="*/ 5 w 100"/>
                <a:gd name="T73" fmla="*/ 26 h 95"/>
                <a:gd name="T74" fmla="*/ 6 w 100"/>
                <a:gd name="T75" fmla="*/ 30 h 95"/>
                <a:gd name="T76" fmla="*/ 15 w 100"/>
                <a:gd name="T77" fmla="*/ 31 h 95"/>
                <a:gd name="T78" fmla="*/ 20 w 100"/>
                <a:gd name="T79" fmla="*/ 37 h 95"/>
                <a:gd name="T80" fmla="*/ 23 w 100"/>
                <a:gd name="T81" fmla="*/ 43 h 95"/>
                <a:gd name="T82" fmla="*/ 27 w 100"/>
                <a:gd name="T83" fmla="*/ 50 h 95"/>
                <a:gd name="T84" fmla="*/ 27 w 100"/>
                <a:gd name="T85" fmla="*/ 55 h 95"/>
                <a:gd name="T86" fmla="*/ 27 w 100"/>
                <a:gd name="T87" fmla="*/ 63 h 95"/>
                <a:gd name="T88" fmla="*/ 24 w 100"/>
                <a:gd name="T89" fmla="*/ 76 h 95"/>
                <a:gd name="T90" fmla="*/ 25 w 100"/>
                <a:gd name="T91" fmla="*/ 83 h 95"/>
                <a:gd name="T92" fmla="*/ 28 w 100"/>
                <a:gd name="T93" fmla="*/ 87 h 95"/>
                <a:gd name="T94" fmla="*/ 33 w 100"/>
                <a:gd name="T95" fmla="*/ 90 h 95"/>
                <a:gd name="T96" fmla="*/ 38 w 100"/>
                <a:gd name="T97" fmla="*/ 95 h 95"/>
                <a:gd name="T98" fmla="*/ 41 w 100"/>
                <a:gd name="T99" fmla="*/ 84 h 95"/>
                <a:gd name="T100" fmla="*/ 48 w 100"/>
                <a:gd name="T101" fmla="*/ 75 h 95"/>
                <a:gd name="T102" fmla="*/ 52 w 100"/>
                <a:gd name="T103" fmla="*/ 73 h 95"/>
                <a:gd name="T104" fmla="*/ 60 w 100"/>
                <a:gd name="T105" fmla="*/ 68 h 95"/>
                <a:gd name="T106" fmla="*/ 65 w 100"/>
                <a:gd name="T107" fmla="*/ 64 h 95"/>
                <a:gd name="T108" fmla="*/ 74 w 100"/>
                <a:gd name="T109" fmla="*/ 61 h 95"/>
                <a:gd name="T110" fmla="*/ 78 w 100"/>
                <a:gd name="T111" fmla="*/ 58 h 95"/>
                <a:gd name="T112" fmla="*/ 68 w 100"/>
                <a:gd name="T113" fmla="*/ 59 h 95"/>
                <a:gd name="T114" fmla="*/ 69 w 100"/>
                <a:gd name="T115" fmla="*/ 55 h 95"/>
                <a:gd name="T116" fmla="*/ 73 w 100"/>
                <a:gd name="T117" fmla="*/ 52 h 95"/>
                <a:gd name="T118" fmla="*/ 75 w 100"/>
                <a:gd name="T119" fmla="*/ 53 h 95"/>
                <a:gd name="T120" fmla="*/ 80 w 100"/>
                <a:gd name="T121" fmla="*/ 5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0" h="95">
                  <a:moveTo>
                    <a:pt x="81" y="53"/>
                  </a:moveTo>
                  <a:cubicBezTo>
                    <a:pt x="81" y="53"/>
                    <a:pt x="82" y="52"/>
                    <a:pt x="81" y="51"/>
                  </a:cubicBezTo>
                  <a:cubicBezTo>
                    <a:pt x="81" y="51"/>
                    <a:pt x="80" y="51"/>
                    <a:pt x="79" y="51"/>
                  </a:cubicBezTo>
                  <a:cubicBezTo>
                    <a:pt x="79" y="50"/>
                    <a:pt x="79" y="50"/>
                    <a:pt x="78" y="50"/>
                  </a:cubicBezTo>
                  <a:cubicBezTo>
                    <a:pt x="78" y="50"/>
                    <a:pt x="77" y="50"/>
                    <a:pt x="76" y="49"/>
                  </a:cubicBezTo>
                  <a:cubicBezTo>
                    <a:pt x="76" y="49"/>
                    <a:pt x="76" y="49"/>
                    <a:pt x="76" y="49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4" y="48"/>
                    <a:pt x="74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6"/>
                    <a:pt x="74" y="46"/>
                    <a:pt x="74" y="46"/>
                  </a:cubicBezTo>
                  <a:cubicBezTo>
                    <a:pt x="74" y="46"/>
                    <a:pt x="73" y="45"/>
                    <a:pt x="73" y="45"/>
                  </a:cubicBezTo>
                  <a:cubicBezTo>
                    <a:pt x="73" y="44"/>
                    <a:pt x="75" y="45"/>
                    <a:pt x="75" y="45"/>
                  </a:cubicBezTo>
                  <a:cubicBezTo>
                    <a:pt x="76" y="45"/>
                    <a:pt x="76" y="45"/>
                    <a:pt x="76" y="45"/>
                  </a:cubicBezTo>
                  <a:cubicBezTo>
                    <a:pt x="76" y="45"/>
                    <a:pt x="76" y="45"/>
                    <a:pt x="77" y="45"/>
                  </a:cubicBezTo>
                  <a:cubicBezTo>
                    <a:pt x="77" y="44"/>
                    <a:pt x="75" y="43"/>
                    <a:pt x="76" y="42"/>
                  </a:cubicBezTo>
                  <a:cubicBezTo>
                    <a:pt x="76" y="42"/>
                    <a:pt x="77" y="43"/>
                    <a:pt x="77" y="43"/>
                  </a:cubicBezTo>
                  <a:cubicBezTo>
                    <a:pt x="78" y="43"/>
                    <a:pt x="78" y="44"/>
                    <a:pt x="79" y="44"/>
                  </a:cubicBezTo>
                  <a:cubicBezTo>
                    <a:pt x="80" y="44"/>
                    <a:pt x="81" y="44"/>
                    <a:pt x="82" y="44"/>
                  </a:cubicBezTo>
                  <a:cubicBezTo>
                    <a:pt x="81" y="44"/>
                    <a:pt x="81" y="44"/>
                    <a:pt x="81" y="44"/>
                  </a:cubicBezTo>
                  <a:cubicBezTo>
                    <a:pt x="82" y="45"/>
                    <a:pt x="84" y="44"/>
                    <a:pt x="85" y="44"/>
                  </a:cubicBezTo>
                  <a:cubicBezTo>
                    <a:pt x="85" y="44"/>
                    <a:pt x="85" y="44"/>
                    <a:pt x="85" y="43"/>
                  </a:cubicBezTo>
                  <a:cubicBezTo>
                    <a:pt x="85" y="43"/>
                    <a:pt x="85" y="43"/>
                    <a:pt x="84" y="42"/>
                  </a:cubicBezTo>
                  <a:cubicBezTo>
                    <a:pt x="84" y="42"/>
                    <a:pt x="82" y="42"/>
                    <a:pt x="82" y="41"/>
                  </a:cubicBezTo>
                  <a:cubicBezTo>
                    <a:pt x="82" y="41"/>
                    <a:pt x="83" y="40"/>
                    <a:pt x="83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1"/>
                    <a:pt x="86" y="41"/>
                    <a:pt x="86" y="41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7" y="41"/>
                    <a:pt x="88" y="40"/>
                    <a:pt x="88" y="40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85" y="39"/>
                    <a:pt x="85" y="39"/>
                    <a:pt x="84" y="38"/>
                  </a:cubicBezTo>
                  <a:cubicBezTo>
                    <a:pt x="84" y="37"/>
                    <a:pt x="85" y="37"/>
                    <a:pt x="84" y="36"/>
                  </a:cubicBezTo>
                  <a:cubicBezTo>
                    <a:pt x="84" y="36"/>
                    <a:pt x="85" y="36"/>
                    <a:pt x="85" y="36"/>
                  </a:cubicBezTo>
                  <a:cubicBezTo>
                    <a:pt x="85" y="36"/>
                    <a:pt x="86" y="37"/>
                    <a:pt x="86" y="36"/>
                  </a:cubicBezTo>
                  <a:cubicBezTo>
                    <a:pt x="86" y="35"/>
                    <a:pt x="86" y="35"/>
                    <a:pt x="86" y="35"/>
                  </a:cubicBezTo>
                  <a:cubicBezTo>
                    <a:pt x="85" y="34"/>
                    <a:pt x="86" y="34"/>
                    <a:pt x="86" y="34"/>
                  </a:cubicBezTo>
                  <a:cubicBezTo>
                    <a:pt x="86" y="33"/>
                    <a:pt x="85" y="33"/>
                    <a:pt x="85" y="33"/>
                  </a:cubicBezTo>
                  <a:cubicBezTo>
                    <a:pt x="84" y="33"/>
                    <a:pt x="84" y="33"/>
                    <a:pt x="83" y="33"/>
                  </a:cubicBezTo>
                  <a:cubicBezTo>
                    <a:pt x="83" y="33"/>
                    <a:pt x="83" y="33"/>
                    <a:pt x="83" y="32"/>
                  </a:cubicBezTo>
                  <a:cubicBezTo>
                    <a:pt x="83" y="32"/>
                    <a:pt x="83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5" y="30"/>
                    <a:pt x="84" y="30"/>
                    <a:pt x="85" y="30"/>
                  </a:cubicBezTo>
                  <a:cubicBezTo>
                    <a:pt x="85" y="30"/>
                    <a:pt x="85" y="30"/>
                    <a:pt x="86" y="30"/>
                  </a:cubicBezTo>
                  <a:cubicBezTo>
                    <a:pt x="86" y="30"/>
                    <a:pt x="87" y="30"/>
                    <a:pt x="87" y="31"/>
                  </a:cubicBezTo>
                  <a:cubicBezTo>
                    <a:pt x="88" y="31"/>
                    <a:pt x="89" y="31"/>
                    <a:pt x="89" y="31"/>
                  </a:cubicBezTo>
                  <a:cubicBezTo>
                    <a:pt x="90" y="31"/>
                    <a:pt x="90" y="30"/>
                    <a:pt x="90" y="29"/>
                  </a:cubicBezTo>
                  <a:cubicBezTo>
                    <a:pt x="89" y="29"/>
                    <a:pt x="89" y="29"/>
                    <a:pt x="88" y="29"/>
                  </a:cubicBezTo>
                  <a:cubicBezTo>
                    <a:pt x="88" y="29"/>
                    <a:pt x="88" y="29"/>
                    <a:pt x="87" y="29"/>
                  </a:cubicBezTo>
                  <a:cubicBezTo>
                    <a:pt x="87" y="29"/>
                    <a:pt x="87" y="29"/>
                    <a:pt x="87" y="28"/>
                  </a:cubicBezTo>
                  <a:cubicBezTo>
                    <a:pt x="87" y="28"/>
                    <a:pt x="86" y="28"/>
                    <a:pt x="86" y="28"/>
                  </a:cubicBezTo>
                  <a:cubicBezTo>
                    <a:pt x="86" y="28"/>
                    <a:pt x="85" y="28"/>
                    <a:pt x="85" y="28"/>
                  </a:cubicBezTo>
                  <a:cubicBezTo>
                    <a:pt x="85" y="27"/>
                    <a:pt x="87" y="27"/>
                    <a:pt x="87" y="27"/>
                  </a:cubicBezTo>
                  <a:cubicBezTo>
                    <a:pt x="88" y="27"/>
                    <a:pt x="88" y="26"/>
                    <a:pt x="87" y="26"/>
                  </a:cubicBezTo>
                  <a:cubicBezTo>
                    <a:pt x="87" y="25"/>
                    <a:pt x="86" y="25"/>
                    <a:pt x="86" y="24"/>
                  </a:cubicBezTo>
                  <a:cubicBezTo>
                    <a:pt x="85" y="24"/>
                    <a:pt x="85" y="24"/>
                    <a:pt x="85" y="24"/>
                  </a:cubicBezTo>
                  <a:cubicBezTo>
                    <a:pt x="85" y="23"/>
                    <a:pt x="85" y="23"/>
                    <a:pt x="85" y="23"/>
                  </a:cubicBezTo>
                  <a:cubicBezTo>
                    <a:pt x="86" y="22"/>
                    <a:pt x="87" y="22"/>
                    <a:pt x="87" y="21"/>
                  </a:cubicBezTo>
                  <a:cubicBezTo>
                    <a:pt x="87" y="21"/>
                    <a:pt x="87" y="21"/>
                    <a:pt x="87" y="21"/>
                  </a:cubicBezTo>
                  <a:cubicBezTo>
                    <a:pt x="88" y="21"/>
                    <a:pt x="88" y="21"/>
                    <a:pt x="89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90" y="19"/>
                    <a:pt x="90" y="19"/>
                    <a:pt x="90" y="19"/>
                  </a:cubicBezTo>
                  <a:cubicBezTo>
                    <a:pt x="91" y="19"/>
                    <a:pt x="92" y="18"/>
                    <a:pt x="92" y="17"/>
                  </a:cubicBezTo>
                  <a:cubicBezTo>
                    <a:pt x="90" y="17"/>
                    <a:pt x="90" y="18"/>
                    <a:pt x="89" y="17"/>
                  </a:cubicBezTo>
                  <a:cubicBezTo>
                    <a:pt x="88" y="16"/>
                    <a:pt x="90" y="16"/>
                    <a:pt x="91" y="15"/>
                  </a:cubicBezTo>
                  <a:cubicBezTo>
                    <a:pt x="92" y="14"/>
                    <a:pt x="94" y="14"/>
                    <a:pt x="96" y="14"/>
                  </a:cubicBezTo>
                  <a:cubicBezTo>
                    <a:pt x="96" y="13"/>
                    <a:pt x="96" y="13"/>
                    <a:pt x="97" y="13"/>
                  </a:cubicBezTo>
                  <a:cubicBezTo>
                    <a:pt x="97" y="12"/>
                    <a:pt x="98" y="12"/>
                    <a:pt x="99" y="12"/>
                  </a:cubicBezTo>
                  <a:cubicBezTo>
                    <a:pt x="99" y="12"/>
                    <a:pt x="100" y="11"/>
                    <a:pt x="100" y="11"/>
                  </a:cubicBezTo>
                  <a:cubicBezTo>
                    <a:pt x="99" y="10"/>
                    <a:pt x="100" y="10"/>
                    <a:pt x="99" y="10"/>
                  </a:cubicBezTo>
                  <a:cubicBezTo>
                    <a:pt x="99" y="10"/>
                    <a:pt x="98" y="10"/>
                    <a:pt x="98" y="10"/>
                  </a:cubicBezTo>
                  <a:cubicBezTo>
                    <a:pt x="97" y="10"/>
                    <a:pt x="96" y="10"/>
                    <a:pt x="95" y="10"/>
                  </a:cubicBezTo>
                  <a:cubicBezTo>
                    <a:pt x="94" y="10"/>
                    <a:pt x="93" y="10"/>
                    <a:pt x="93" y="10"/>
                  </a:cubicBezTo>
                  <a:cubicBezTo>
                    <a:pt x="92" y="9"/>
                    <a:pt x="92" y="10"/>
                    <a:pt x="92" y="11"/>
                  </a:cubicBezTo>
                  <a:cubicBezTo>
                    <a:pt x="92" y="12"/>
                    <a:pt x="91" y="11"/>
                    <a:pt x="91" y="11"/>
                  </a:cubicBezTo>
                  <a:cubicBezTo>
                    <a:pt x="90" y="11"/>
                    <a:pt x="90" y="10"/>
                    <a:pt x="89" y="11"/>
                  </a:cubicBezTo>
                  <a:cubicBezTo>
                    <a:pt x="89" y="11"/>
                    <a:pt x="88" y="11"/>
                    <a:pt x="88" y="11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7" y="9"/>
                    <a:pt x="87" y="10"/>
                    <a:pt x="87" y="10"/>
                  </a:cubicBezTo>
                  <a:cubicBezTo>
                    <a:pt x="87" y="11"/>
                    <a:pt x="85" y="11"/>
                    <a:pt x="84" y="12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5"/>
                    <a:pt x="81" y="15"/>
                    <a:pt x="81" y="14"/>
                  </a:cubicBezTo>
                  <a:cubicBezTo>
                    <a:pt x="81" y="14"/>
                    <a:pt x="82" y="13"/>
                    <a:pt x="82" y="12"/>
                  </a:cubicBezTo>
                  <a:cubicBezTo>
                    <a:pt x="83" y="12"/>
                    <a:pt x="83" y="11"/>
                    <a:pt x="83" y="11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5" y="10"/>
                    <a:pt x="85" y="9"/>
                    <a:pt x="85" y="8"/>
                  </a:cubicBezTo>
                  <a:cubicBezTo>
                    <a:pt x="84" y="8"/>
                    <a:pt x="83" y="8"/>
                    <a:pt x="83" y="8"/>
                  </a:cubicBezTo>
                  <a:cubicBezTo>
                    <a:pt x="82" y="8"/>
                    <a:pt x="81" y="8"/>
                    <a:pt x="81" y="8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0" y="10"/>
                    <a:pt x="80" y="10"/>
                    <a:pt x="80" y="10"/>
                  </a:cubicBezTo>
                  <a:cubicBezTo>
                    <a:pt x="80" y="10"/>
                    <a:pt x="79" y="10"/>
                    <a:pt x="79" y="10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76" y="11"/>
                    <a:pt x="76" y="11"/>
                    <a:pt x="75" y="11"/>
                  </a:cubicBezTo>
                  <a:cubicBezTo>
                    <a:pt x="75" y="11"/>
                    <a:pt x="77" y="10"/>
                    <a:pt x="77" y="10"/>
                  </a:cubicBezTo>
                  <a:cubicBezTo>
                    <a:pt x="78" y="9"/>
                    <a:pt x="78" y="9"/>
                    <a:pt x="78" y="8"/>
                  </a:cubicBezTo>
                  <a:cubicBezTo>
                    <a:pt x="77" y="8"/>
                    <a:pt x="77" y="9"/>
                    <a:pt x="76" y="9"/>
                  </a:cubicBezTo>
                  <a:cubicBezTo>
                    <a:pt x="75" y="9"/>
                    <a:pt x="74" y="9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9"/>
                    <a:pt x="72" y="9"/>
                    <a:pt x="71" y="9"/>
                  </a:cubicBezTo>
                  <a:cubicBezTo>
                    <a:pt x="71" y="9"/>
                    <a:pt x="70" y="10"/>
                    <a:pt x="70" y="10"/>
                  </a:cubicBezTo>
                  <a:cubicBezTo>
                    <a:pt x="69" y="10"/>
                    <a:pt x="69" y="10"/>
                    <a:pt x="68" y="10"/>
                  </a:cubicBezTo>
                  <a:cubicBezTo>
                    <a:pt x="68" y="11"/>
                    <a:pt x="67" y="11"/>
                    <a:pt x="66" y="11"/>
                  </a:cubicBezTo>
                  <a:cubicBezTo>
                    <a:pt x="66" y="10"/>
                    <a:pt x="67" y="10"/>
                    <a:pt x="66" y="10"/>
                  </a:cubicBezTo>
                  <a:cubicBezTo>
                    <a:pt x="66" y="9"/>
                    <a:pt x="70" y="8"/>
                    <a:pt x="69" y="7"/>
                  </a:cubicBezTo>
                  <a:cubicBezTo>
                    <a:pt x="69" y="6"/>
                    <a:pt x="72" y="6"/>
                    <a:pt x="73" y="7"/>
                  </a:cubicBezTo>
                  <a:cubicBezTo>
                    <a:pt x="74" y="7"/>
                    <a:pt x="74" y="7"/>
                    <a:pt x="75" y="7"/>
                  </a:cubicBezTo>
                  <a:cubicBezTo>
                    <a:pt x="76" y="7"/>
                    <a:pt x="77" y="6"/>
                    <a:pt x="78" y="6"/>
                  </a:cubicBezTo>
                  <a:cubicBezTo>
                    <a:pt x="79" y="6"/>
                    <a:pt x="79" y="6"/>
                    <a:pt x="80" y="6"/>
                  </a:cubicBezTo>
                  <a:cubicBezTo>
                    <a:pt x="80" y="6"/>
                    <a:pt x="82" y="6"/>
                    <a:pt x="82" y="6"/>
                  </a:cubicBezTo>
                  <a:cubicBezTo>
                    <a:pt x="83" y="6"/>
                    <a:pt x="82" y="5"/>
                    <a:pt x="82" y="5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3"/>
                    <a:pt x="81" y="3"/>
                    <a:pt x="81" y="2"/>
                  </a:cubicBezTo>
                  <a:cubicBezTo>
                    <a:pt x="80" y="2"/>
                    <a:pt x="79" y="3"/>
                    <a:pt x="79" y="3"/>
                  </a:cubicBezTo>
                  <a:cubicBezTo>
                    <a:pt x="78" y="3"/>
                    <a:pt x="77" y="3"/>
                    <a:pt x="77" y="3"/>
                  </a:cubicBezTo>
                  <a:cubicBezTo>
                    <a:pt x="75" y="3"/>
                    <a:pt x="73" y="3"/>
                    <a:pt x="71" y="4"/>
                  </a:cubicBezTo>
                  <a:cubicBezTo>
                    <a:pt x="70" y="4"/>
                    <a:pt x="68" y="4"/>
                    <a:pt x="67" y="5"/>
                  </a:cubicBezTo>
                  <a:cubicBezTo>
                    <a:pt x="66" y="5"/>
                    <a:pt x="66" y="5"/>
                    <a:pt x="65" y="6"/>
                  </a:cubicBezTo>
                  <a:cubicBezTo>
                    <a:pt x="65" y="6"/>
                    <a:pt x="65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4" y="5"/>
                    <a:pt x="66" y="4"/>
                    <a:pt x="65" y="3"/>
                  </a:cubicBezTo>
                  <a:cubicBezTo>
                    <a:pt x="65" y="3"/>
                    <a:pt x="66" y="3"/>
                    <a:pt x="66" y="3"/>
                  </a:cubicBezTo>
                  <a:cubicBezTo>
                    <a:pt x="67" y="3"/>
                    <a:pt x="67" y="3"/>
                    <a:pt x="68" y="3"/>
                  </a:cubicBezTo>
                  <a:cubicBezTo>
                    <a:pt x="69" y="2"/>
                    <a:pt x="70" y="2"/>
                    <a:pt x="71" y="2"/>
                  </a:cubicBezTo>
                  <a:cubicBezTo>
                    <a:pt x="73" y="1"/>
                    <a:pt x="75" y="1"/>
                    <a:pt x="77" y="1"/>
                  </a:cubicBezTo>
                  <a:cubicBezTo>
                    <a:pt x="77" y="0"/>
                    <a:pt x="73" y="1"/>
                    <a:pt x="73" y="1"/>
                  </a:cubicBezTo>
                  <a:cubicBezTo>
                    <a:pt x="72" y="1"/>
                    <a:pt x="71" y="1"/>
                    <a:pt x="70" y="1"/>
                  </a:cubicBezTo>
                  <a:cubicBezTo>
                    <a:pt x="70" y="1"/>
                    <a:pt x="69" y="1"/>
                    <a:pt x="69" y="1"/>
                  </a:cubicBezTo>
                  <a:cubicBezTo>
                    <a:pt x="68" y="1"/>
                    <a:pt x="67" y="0"/>
                    <a:pt x="67" y="1"/>
                  </a:cubicBezTo>
                  <a:cubicBezTo>
                    <a:pt x="66" y="1"/>
                    <a:pt x="66" y="1"/>
                    <a:pt x="66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1"/>
                    <a:pt x="65" y="1"/>
                    <a:pt x="64" y="1"/>
                  </a:cubicBezTo>
                  <a:cubicBezTo>
                    <a:pt x="64" y="0"/>
                    <a:pt x="63" y="0"/>
                    <a:pt x="63" y="0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1" y="1"/>
                    <a:pt x="61" y="1"/>
                    <a:pt x="61" y="1"/>
                  </a:cubicBezTo>
                  <a:cubicBezTo>
                    <a:pt x="61" y="1"/>
                    <a:pt x="61" y="1"/>
                    <a:pt x="60" y="1"/>
                  </a:cubicBezTo>
                  <a:cubicBezTo>
                    <a:pt x="60" y="1"/>
                    <a:pt x="60" y="1"/>
                    <a:pt x="60" y="1"/>
                  </a:cubicBezTo>
                  <a:cubicBezTo>
                    <a:pt x="59" y="1"/>
                    <a:pt x="58" y="1"/>
                    <a:pt x="58" y="1"/>
                  </a:cubicBezTo>
                  <a:cubicBezTo>
                    <a:pt x="57" y="2"/>
                    <a:pt x="58" y="3"/>
                    <a:pt x="58" y="4"/>
                  </a:cubicBezTo>
                  <a:cubicBezTo>
                    <a:pt x="58" y="4"/>
                    <a:pt x="57" y="4"/>
                    <a:pt x="57" y="4"/>
                  </a:cubicBezTo>
                  <a:cubicBezTo>
                    <a:pt x="57" y="4"/>
                    <a:pt x="56" y="4"/>
                    <a:pt x="56" y="4"/>
                  </a:cubicBezTo>
                  <a:cubicBezTo>
                    <a:pt x="55" y="4"/>
                    <a:pt x="55" y="4"/>
                    <a:pt x="54" y="3"/>
                  </a:cubicBezTo>
                  <a:cubicBezTo>
                    <a:pt x="54" y="3"/>
                    <a:pt x="53" y="3"/>
                    <a:pt x="53" y="2"/>
                  </a:cubicBezTo>
                  <a:cubicBezTo>
                    <a:pt x="52" y="2"/>
                    <a:pt x="52" y="1"/>
                    <a:pt x="52" y="1"/>
                  </a:cubicBezTo>
                  <a:cubicBezTo>
                    <a:pt x="52" y="1"/>
                    <a:pt x="51" y="1"/>
                    <a:pt x="50" y="1"/>
                  </a:cubicBezTo>
                  <a:cubicBezTo>
                    <a:pt x="50" y="1"/>
                    <a:pt x="49" y="1"/>
                    <a:pt x="50" y="2"/>
                  </a:cubicBezTo>
                  <a:cubicBezTo>
                    <a:pt x="49" y="2"/>
                    <a:pt x="47" y="2"/>
                    <a:pt x="47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4"/>
                    <a:pt x="47" y="3"/>
                    <a:pt x="47" y="4"/>
                  </a:cubicBezTo>
                  <a:cubicBezTo>
                    <a:pt x="47" y="4"/>
                    <a:pt x="48" y="4"/>
                    <a:pt x="49" y="4"/>
                  </a:cubicBezTo>
                  <a:cubicBezTo>
                    <a:pt x="50" y="4"/>
                    <a:pt x="51" y="4"/>
                    <a:pt x="52" y="4"/>
                  </a:cubicBezTo>
                  <a:cubicBezTo>
                    <a:pt x="53" y="4"/>
                    <a:pt x="53" y="5"/>
                    <a:pt x="52" y="5"/>
                  </a:cubicBezTo>
                  <a:cubicBezTo>
                    <a:pt x="52" y="5"/>
                    <a:pt x="52" y="5"/>
                    <a:pt x="51" y="5"/>
                  </a:cubicBezTo>
                  <a:cubicBezTo>
                    <a:pt x="50" y="5"/>
                    <a:pt x="49" y="5"/>
                    <a:pt x="49" y="6"/>
                  </a:cubicBezTo>
                  <a:cubicBezTo>
                    <a:pt x="49" y="6"/>
                    <a:pt x="49" y="6"/>
                    <a:pt x="48" y="6"/>
                  </a:cubicBezTo>
                  <a:cubicBezTo>
                    <a:pt x="48" y="6"/>
                    <a:pt x="47" y="6"/>
                    <a:pt x="48" y="7"/>
                  </a:cubicBezTo>
                  <a:cubicBezTo>
                    <a:pt x="48" y="8"/>
                    <a:pt x="48" y="8"/>
                    <a:pt x="47" y="8"/>
                  </a:cubicBezTo>
                  <a:cubicBezTo>
                    <a:pt x="46" y="8"/>
                    <a:pt x="45" y="8"/>
                    <a:pt x="45" y="7"/>
                  </a:cubicBezTo>
                  <a:cubicBezTo>
                    <a:pt x="44" y="6"/>
                    <a:pt x="44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4"/>
                    <a:pt x="39" y="4"/>
                    <a:pt x="38" y="4"/>
                  </a:cubicBezTo>
                  <a:cubicBezTo>
                    <a:pt x="38" y="4"/>
                    <a:pt x="37" y="4"/>
                    <a:pt x="37" y="5"/>
                  </a:cubicBezTo>
                  <a:cubicBezTo>
                    <a:pt x="37" y="5"/>
                    <a:pt x="37" y="5"/>
                    <a:pt x="37" y="6"/>
                  </a:cubicBezTo>
                  <a:cubicBezTo>
                    <a:pt x="38" y="6"/>
                    <a:pt x="38" y="7"/>
                    <a:pt x="38" y="8"/>
                  </a:cubicBezTo>
                  <a:cubicBezTo>
                    <a:pt x="37" y="8"/>
                    <a:pt x="37" y="8"/>
                    <a:pt x="36" y="7"/>
                  </a:cubicBezTo>
                  <a:cubicBezTo>
                    <a:pt x="35" y="7"/>
                    <a:pt x="34" y="7"/>
                    <a:pt x="33" y="7"/>
                  </a:cubicBezTo>
                  <a:cubicBezTo>
                    <a:pt x="33" y="7"/>
                    <a:pt x="32" y="8"/>
                    <a:pt x="32" y="8"/>
                  </a:cubicBezTo>
                  <a:cubicBezTo>
                    <a:pt x="31" y="8"/>
                    <a:pt x="31" y="7"/>
                    <a:pt x="31" y="7"/>
                  </a:cubicBezTo>
                  <a:cubicBezTo>
                    <a:pt x="31" y="6"/>
                    <a:pt x="31" y="5"/>
                    <a:pt x="30" y="5"/>
                  </a:cubicBezTo>
                  <a:cubicBezTo>
                    <a:pt x="29" y="5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8" y="5"/>
                    <a:pt x="2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5"/>
                    <a:pt x="26" y="5"/>
                    <a:pt x="26" y="6"/>
                  </a:cubicBezTo>
                  <a:cubicBezTo>
                    <a:pt x="26" y="6"/>
                    <a:pt x="25" y="5"/>
                    <a:pt x="25" y="5"/>
                  </a:cubicBezTo>
                  <a:cubicBezTo>
                    <a:pt x="24" y="5"/>
                    <a:pt x="24" y="5"/>
                    <a:pt x="23" y="6"/>
                  </a:cubicBezTo>
                  <a:cubicBezTo>
                    <a:pt x="23" y="6"/>
                    <a:pt x="24" y="7"/>
                    <a:pt x="24" y="8"/>
                  </a:cubicBezTo>
                  <a:cubicBezTo>
                    <a:pt x="24" y="8"/>
                    <a:pt x="24" y="8"/>
                    <a:pt x="24" y="9"/>
                  </a:cubicBezTo>
                  <a:cubicBezTo>
                    <a:pt x="24" y="9"/>
                    <a:pt x="24" y="10"/>
                    <a:pt x="25" y="10"/>
                  </a:cubicBezTo>
                  <a:cubicBezTo>
                    <a:pt x="25" y="12"/>
                    <a:pt x="23" y="11"/>
                    <a:pt x="23" y="10"/>
                  </a:cubicBezTo>
                  <a:cubicBezTo>
                    <a:pt x="23" y="9"/>
                    <a:pt x="22" y="8"/>
                    <a:pt x="22" y="7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0" y="5"/>
                    <a:pt x="18" y="6"/>
                    <a:pt x="18" y="7"/>
                  </a:cubicBezTo>
                  <a:cubicBezTo>
                    <a:pt x="17" y="7"/>
                    <a:pt x="18" y="8"/>
                    <a:pt x="18" y="9"/>
                  </a:cubicBezTo>
                  <a:cubicBezTo>
                    <a:pt x="18" y="10"/>
                    <a:pt x="18" y="9"/>
                    <a:pt x="17" y="9"/>
                  </a:cubicBezTo>
                  <a:cubicBezTo>
                    <a:pt x="17" y="10"/>
                    <a:pt x="16" y="10"/>
                    <a:pt x="16" y="10"/>
                  </a:cubicBezTo>
                  <a:cubicBezTo>
                    <a:pt x="16" y="9"/>
                    <a:pt x="16" y="9"/>
                    <a:pt x="15" y="9"/>
                  </a:cubicBezTo>
                  <a:cubicBezTo>
                    <a:pt x="14" y="9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4" y="10"/>
                    <a:pt x="13" y="10"/>
                    <a:pt x="13" y="10"/>
                  </a:cubicBezTo>
                  <a:cubicBezTo>
                    <a:pt x="12" y="10"/>
                    <a:pt x="12" y="10"/>
                    <a:pt x="11" y="10"/>
                  </a:cubicBezTo>
                  <a:cubicBezTo>
                    <a:pt x="11" y="11"/>
                    <a:pt x="10" y="11"/>
                    <a:pt x="10" y="11"/>
                  </a:cubicBezTo>
                  <a:cubicBezTo>
                    <a:pt x="9" y="12"/>
                    <a:pt x="10" y="12"/>
                    <a:pt x="11" y="12"/>
                  </a:cubicBezTo>
                  <a:cubicBezTo>
                    <a:pt x="11" y="13"/>
                    <a:pt x="12" y="13"/>
                    <a:pt x="12" y="14"/>
                  </a:cubicBezTo>
                  <a:cubicBezTo>
                    <a:pt x="13" y="15"/>
                    <a:pt x="11" y="14"/>
                    <a:pt x="11" y="15"/>
                  </a:cubicBezTo>
                  <a:cubicBezTo>
                    <a:pt x="10" y="15"/>
                    <a:pt x="10" y="16"/>
                    <a:pt x="10" y="16"/>
                  </a:cubicBezTo>
                  <a:cubicBezTo>
                    <a:pt x="9" y="17"/>
                    <a:pt x="8" y="16"/>
                    <a:pt x="7" y="16"/>
                  </a:cubicBezTo>
                  <a:cubicBezTo>
                    <a:pt x="6" y="16"/>
                    <a:pt x="6" y="16"/>
                    <a:pt x="6" y="17"/>
                  </a:cubicBezTo>
                  <a:cubicBezTo>
                    <a:pt x="5" y="17"/>
                    <a:pt x="5" y="17"/>
                    <a:pt x="4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17"/>
                    <a:pt x="3" y="17"/>
                    <a:pt x="2" y="18"/>
                  </a:cubicBezTo>
                  <a:cubicBezTo>
                    <a:pt x="2" y="18"/>
                    <a:pt x="1" y="18"/>
                    <a:pt x="1" y="18"/>
                  </a:cubicBezTo>
                  <a:cubicBezTo>
                    <a:pt x="0" y="19"/>
                    <a:pt x="1" y="20"/>
                    <a:pt x="1" y="20"/>
                  </a:cubicBezTo>
                  <a:cubicBezTo>
                    <a:pt x="2" y="21"/>
                    <a:pt x="1" y="22"/>
                    <a:pt x="2" y="22"/>
                  </a:cubicBezTo>
                  <a:cubicBezTo>
                    <a:pt x="3" y="22"/>
                    <a:pt x="4" y="21"/>
                    <a:pt x="4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7" y="21"/>
                    <a:pt x="8" y="21"/>
                    <a:pt x="8" y="22"/>
                  </a:cubicBezTo>
                  <a:cubicBezTo>
                    <a:pt x="9" y="23"/>
                    <a:pt x="8" y="23"/>
                    <a:pt x="7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4" y="22"/>
                    <a:pt x="4" y="23"/>
                  </a:cubicBezTo>
                  <a:cubicBezTo>
                    <a:pt x="3" y="23"/>
                    <a:pt x="4" y="24"/>
                    <a:pt x="5" y="24"/>
                  </a:cubicBezTo>
                  <a:cubicBezTo>
                    <a:pt x="5" y="24"/>
                    <a:pt x="5" y="25"/>
                    <a:pt x="5" y="26"/>
                  </a:cubicBezTo>
                  <a:cubicBezTo>
                    <a:pt x="5" y="27"/>
                    <a:pt x="5" y="26"/>
                    <a:pt x="4" y="27"/>
                  </a:cubicBezTo>
                  <a:cubicBezTo>
                    <a:pt x="3" y="27"/>
                    <a:pt x="2" y="27"/>
                    <a:pt x="2" y="28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4" y="30"/>
                    <a:pt x="5" y="31"/>
                    <a:pt x="5" y="31"/>
                  </a:cubicBezTo>
                  <a:cubicBezTo>
                    <a:pt x="6" y="31"/>
                    <a:pt x="6" y="31"/>
                    <a:pt x="6" y="30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8" y="31"/>
                    <a:pt x="8" y="30"/>
                    <a:pt x="9" y="30"/>
                  </a:cubicBezTo>
                  <a:cubicBezTo>
                    <a:pt x="10" y="29"/>
                    <a:pt x="9" y="30"/>
                    <a:pt x="10" y="30"/>
                  </a:cubicBezTo>
                  <a:cubicBezTo>
                    <a:pt x="11" y="30"/>
                    <a:pt x="11" y="29"/>
                    <a:pt x="12" y="29"/>
                  </a:cubicBezTo>
                  <a:cubicBezTo>
                    <a:pt x="13" y="29"/>
                    <a:pt x="13" y="29"/>
                    <a:pt x="13" y="30"/>
                  </a:cubicBezTo>
                  <a:cubicBezTo>
                    <a:pt x="14" y="30"/>
                    <a:pt x="14" y="30"/>
                    <a:pt x="15" y="31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2"/>
                    <a:pt x="18" y="32"/>
                    <a:pt x="19" y="34"/>
                  </a:cubicBezTo>
                  <a:cubicBezTo>
                    <a:pt x="19" y="34"/>
                    <a:pt x="19" y="35"/>
                    <a:pt x="19" y="35"/>
                  </a:cubicBezTo>
                  <a:cubicBezTo>
                    <a:pt x="19" y="36"/>
                    <a:pt x="19" y="36"/>
                    <a:pt x="19" y="37"/>
                  </a:cubicBezTo>
                  <a:cubicBezTo>
                    <a:pt x="19" y="37"/>
                    <a:pt x="19" y="37"/>
                    <a:pt x="20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1" y="38"/>
                    <a:pt x="21" y="38"/>
                    <a:pt x="21" y="39"/>
                  </a:cubicBezTo>
                  <a:cubicBezTo>
                    <a:pt x="21" y="39"/>
                    <a:pt x="22" y="39"/>
                    <a:pt x="22" y="40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3" y="41"/>
                  </a:cubicBezTo>
                  <a:cubicBezTo>
                    <a:pt x="23" y="42"/>
                    <a:pt x="23" y="42"/>
                    <a:pt x="23" y="43"/>
                  </a:cubicBezTo>
                  <a:cubicBezTo>
                    <a:pt x="23" y="43"/>
                    <a:pt x="23" y="43"/>
                    <a:pt x="24" y="43"/>
                  </a:cubicBezTo>
                  <a:cubicBezTo>
                    <a:pt x="24" y="44"/>
                    <a:pt x="24" y="46"/>
                    <a:pt x="24" y="46"/>
                  </a:cubicBezTo>
                  <a:cubicBezTo>
                    <a:pt x="23" y="47"/>
                    <a:pt x="23" y="47"/>
                    <a:pt x="24" y="47"/>
                  </a:cubicBezTo>
                  <a:cubicBezTo>
                    <a:pt x="24" y="47"/>
                    <a:pt x="25" y="47"/>
                    <a:pt x="25" y="48"/>
                  </a:cubicBezTo>
                  <a:cubicBezTo>
                    <a:pt x="25" y="48"/>
                    <a:pt x="25" y="48"/>
                    <a:pt x="25" y="49"/>
                  </a:cubicBezTo>
                  <a:cubicBezTo>
                    <a:pt x="26" y="49"/>
                    <a:pt x="26" y="49"/>
                    <a:pt x="27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51"/>
                    <a:pt x="28" y="50"/>
                    <a:pt x="28" y="51"/>
                  </a:cubicBezTo>
                  <a:cubicBezTo>
                    <a:pt x="28" y="52"/>
                    <a:pt x="28" y="52"/>
                    <a:pt x="28" y="53"/>
                  </a:cubicBezTo>
                  <a:cubicBezTo>
                    <a:pt x="28" y="53"/>
                    <a:pt x="28" y="54"/>
                    <a:pt x="28" y="54"/>
                  </a:cubicBezTo>
                  <a:cubicBezTo>
                    <a:pt x="28" y="55"/>
                    <a:pt x="26" y="55"/>
                    <a:pt x="27" y="55"/>
                  </a:cubicBezTo>
                  <a:cubicBezTo>
                    <a:pt x="28" y="55"/>
                    <a:pt x="28" y="55"/>
                    <a:pt x="29" y="56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30" y="57"/>
                    <a:pt x="28" y="58"/>
                    <a:pt x="28" y="58"/>
                  </a:cubicBezTo>
                  <a:cubicBezTo>
                    <a:pt x="28" y="59"/>
                    <a:pt x="27" y="59"/>
                    <a:pt x="27" y="60"/>
                  </a:cubicBezTo>
                  <a:cubicBezTo>
                    <a:pt x="28" y="60"/>
                    <a:pt x="28" y="60"/>
                    <a:pt x="28" y="61"/>
                  </a:cubicBezTo>
                  <a:cubicBezTo>
                    <a:pt x="28" y="62"/>
                    <a:pt x="27" y="62"/>
                    <a:pt x="27" y="63"/>
                  </a:cubicBezTo>
                  <a:cubicBezTo>
                    <a:pt x="26" y="64"/>
                    <a:pt x="26" y="64"/>
                    <a:pt x="26" y="65"/>
                  </a:cubicBezTo>
                  <a:cubicBezTo>
                    <a:pt x="26" y="66"/>
                    <a:pt x="26" y="66"/>
                    <a:pt x="26" y="67"/>
                  </a:cubicBezTo>
                  <a:cubicBezTo>
                    <a:pt x="26" y="68"/>
                    <a:pt x="26" y="68"/>
                    <a:pt x="26" y="69"/>
                  </a:cubicBezTo>
                  <a:cubicBezTo>
                    <a:pt x="26" y="70"/>
                    <a:pt x="25" y="70"/>
                    <a:pt x="25" y="71"/>
                  </a:cubicBezTo>
                  <a:cubicBezTo>
                    <a:pt x="25" y="72"/>
                    <a:pt x="25" y="73"/>
                    <a:pt x="25" y="74"/>
                  </a:cubicBezTo>
                  <a:cubicBezTo>
                    <a:pt x="25" y="74"/>
                    <a:pt x="24" y="75"/>
                    <a:pt x="24" y="76"/>
                  </a:cubicBezTo>
                  <a:cubicBezTo>
                    <a:pt x="24" y="77"/>
                    <a:pt x="27" y="76"/>
                    <a:pt x="26" y="78"/>
                  </a:cubicBezTo>
                  <a:cubicBezTo>
                    <a:pt x="26" y="78"/>
                    <a:pt x="25" y="79"/>
                    <a:pt x="25" y="80"/>
                  </a:cubicBezTo>
                  <a:cubicBezTo>
                    <a:pt x="25" y="80"/>
                    <a:pt x="25" y="80"/>
                    <a:pt x="25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3" y="81"/>
                    <a:pt x="24" y="81"/>
                    <a:pt x="24" y="82"/>
                  </a:cubicBezTo>
                  <a:cubicBezTo>
                    <a:pt x="24" y="82"/>
                    <a:pt x="24" y="83"/>
                    <a:pt x="25" y="83"/>
                  </a:cubicBezTo>
                  <a:cubicBezTo>
                    <a:pt x="25" y="83"/>
                    <a:pt x="25" y="83"/>
                    <a:pt x="26" y="83"/>
                  </a:cubicBezTo>
                  <a:cubicBezTo>
                    <a:pt x="26" y="83"/>
                    <a:pt x="26" y="83"/>
                    <a:pt x="26" y="83"/>
                  </a:cubicBezTo>
                  <a:cubicBezTo>
                    <a:pt x="27" y="84"/>
                    <a:pt x="26" y="85"/>
                    <a:pt x="26" y="85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6" y="86"/>
                    <a:pt x="26" y="86"/>
                    <a:pt x="27" y="87"/>
                  </a:cubicBezTo>
                  <a:cubicBezTo>
                    <a:pt x="28" y="87"/>
                    <a:pt x="28" y="87"/>
                    <a:pt x="28" y="87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28" y="88"/>
                    <a:pt x="28" y="88"/>
                    <a:pt x="29" y="88"/>
                  </a:cubicBezTo>
                  <a:cubicBezTo>
                    <a:pt x="29" y="88"/>
                    <a:pt x="29" y="88"/>
                    <a:pt x="29" y="89"/>
                  </a:cubicBezTo>
                  <a:cubicBezTo>
                    <a:pt x="29" y="90"/>
                    <a:pt x="29" y="90"/>
                    <a:pt x="30" y="90"/>
                  </a:cubicBezTo>
                  <a:cubicBezTo>
                    <a:pt x="30" y="91"/>
                    <a:pt x="30" y="92"/>
                    <a:pt x="31" y="92"/>
                  </a:cubicBezTo>
                  <a:cubicBezTo>
                    <a:pt x="31" y="92"/>
                    <a:pt x="32" y="91"/>
                    <a:pt x="33" y="90"/>
                  </a:cubicBezTo>
                  <a:cubicBezTo>
                    <a:pt x="34" y="90"/>
                    <a:pt x="34" y="90"/>
                    <a:pt x="34" y="91"/>
                  </a:cubicBezTo>
                  <a:cubicBezTo>
                    <a:pt x="34" y="92"/>
                    <a:pt x="34" y="92"/>
                    <a:pt x="34" y="93"/>
                  </a:cubicBezTo>
                  <a:cubicBezTo>
                    <a:pt x="35" y="93"/>
                    <a:pt x="35" y="93"/>
                    <a:pt x="35" y="94"/>
                  </a:cubicBezTo>
                  <a:cubicBezTo>
                    <a:pt x="36" y="95"/>
                    <a:pt x="36" y="95"/>
                    <a:pt x="37" y="95"/>
                  </a:cubicBezTo>
                  <a:cubicBezTo>
                    <a:pt x="37" y="95"/>
                    <a:pt x="37" y="95"/>
                    <a:pt x="37" y="95"/>
                  </a:cubicBezTo>
                  <a:cubicBezTo>
                    <a:pt x="38" y="95"/>
                    <a:pt x="38" y="95"/>
                    <a:pt x="38" y="95"/>
                  </a:cubicBezTo>
                  <a:cubicBezTo>
                    <a:pt x="39" y="95"/>
                    <a:pt x="38" y="94"/>
                    <a:pt x="38" y="93"/>
                  </a:cubicBezTo>
                  <a:cubicBezTo>
                    <a:pt x="38" y="92"/>
                    <a:pt x="39" y="92"/>
                    <a:pt x="39" y="91"/>
                  </a:cubicBezTo>
                  <a:cubicBezTo>
                    <a:pt x="40" y="91"/>
                    <a:pt x="40" y="91"/>
                    <a:pt x="40" y="90"/>
                  </a:cubicBezTo>
                  <a:cubicBezTo>
                    <a:pt x="40" y="89"/>
                    <a:pt x="40" y="89"/>
                    <a:pt x="41" y="88"/>
                  </a:cubicBezTo>
                  <a:cubicBezTo>
                    <a:pt x="41" y="87"/>
                    <a:pt x="41" y="87"/>
                    <a:pt x="41" y="86"/>
                  </a:cubicBezTo>
                  <a:cubicBezTo>
                    <a:pt x="41" y="85"/>
                    <a:pt x="41" y="85"/>
                    <a:pt x="41" y="84"/>
                  </a:cubicBezTo>
                  <a:cubicBezTo>
                    <a:pt x="42" y="83"/>
                    <a:pt x="43" y="82"/>
                    <a:pt x="44" y="82"/>
                  </a:cubicBezTo>
                  <a:cubicBezTo>
                    <a:pt x="44" y="81"/>
                    <a:pt x="45" y="81"/>
                    <a:pt x="45" y="80"/>
                  </a:cubicBezTo>
                  <a:cubicBezTo>
                    <a:pt x="45" y="79"/>
                    <a:pt x="45" y="78"/>
                    <a:pt x="45" y="78"/>
                  </a:cubicBezTo>
                  <a:cubicBezTo>
                    <a:pt x="45" y="77"/>
                    <a:pt x="46" y="76"/>
                    <a:pt x="46" y="76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5"/>
                    <a:pt x="48" y="75"/>
                    <a:pt x="48" y="75"/>
                  </a:cubicBezTo>
                  <a:cubicBezTo>
                    <a:pt x="49" y="75"/>
                    <a:pt x="49" y="75"/>
                    <a:pt x="49" y="75"/>
                  </a:cubicBezTo>
                  <a:cubicBezTo>
                    <a:pt x="49" y="75"/>
                    <a:pt x="50" y="75"/>
                    <a:pt x="50" y="74"/>
                  </a:cubicBezTo>
                  <a:cubicBezTo>
                    <a:pt x="49" y="73"/>
                    <a:pt x="49" y="73"/>
                    <a:pt x="49" y="73"/>
                  </a:cubicBezTo>
                  <a:cubicBezTo>
                    <a:pt x="50" y="73"/>
                    <a:pt x="50" y="73"/>
                    <a:pt x="51" y="72"/>
                  </a:cubicBezTo>
                  <a:cubicBezTo>
                    <a:pt x="51" y="71"/>
                    <a:pt x="52" y="71"/>
                    <a:pt x="53" y="71"/>
                  </a:cubicBezTo>
                  <a:cubicBezTo>
                    <a:pt x="53" y="72"/>
                    <a:pt x="52" y="72"/>
                    <a:pt x="52" y="73"/>
                  </a:cubicBezTo>
                  <a:cubicBezTo>
                    <a:pt x="53" y="73"/>
                    <a:pt x="54" y="73"/>
                    <a:pt x="54" y="73"/>
                  </a:cubicBezTo>
                  <a:cubicBezTo>
                    <a:pt x="55" y="72"/>
                    <a:pt x="55" y="72"/>
                    <a:pt x="55" y="72"/>
                  </a:cubicBezTo>
                  <a:cubicBezTo>
                    <a:pt x="55" y="72"/>
                    <a:pt x="56" y="72"/>
                    <a:pt x="56" y="72"/>
                  </a:cubicBezTo>
                  <a:cubicBezTo>
                    <a:pt x="56" y="72"/>
                    <a:pt x="57" y="72"/>
                    <a:pt x="57" y="72"/>
                  </a:cubicBezTo>
                  <a:cubicBezTo>
                    <a:pt x="58" y="72"/>
                    <a:pt x="59" y="71"/>
                    <a:pt x="59" y="70"/>
                  </a:cubicBezTo>
                  <a:cubicBezTo>
                    <a:pt x="59" y="70"/>
                    <a:pt x="60" y="69"/>
                    <a:pt x="60" y="68"/>
                  </a:cubicBezTo>
                  <a:cubicBezTo>
                    <a:pt x="60" y="67"/>
                    <a:pt x="60" y="67"/>
                    <a:pt x="60" y="67"/>
                  </a:cubicBezTo>
                  <a:cubicBezTo>
                    <a:pt x="60" y="67"/>
                    <a:pt x="60" y="67"/>
                    <a:pt x="60" y="67"/>
                  </a:cubicBezTo>
                  <a:cubicBezTo>
                    <a:pt x="61" y="67"/>
                    <a:pt x="62" y="66"/>
                    <a:pt x="62" y="66"/>
                  </a:cubicBezTo>
                  <a:cubicBezTo>
                    <a:pt x="62" y="65"/>
                    <a:pt x="62" y="64"/>
                    <a:pt x="63" y="64"/>
                  </a:cubicBezTo>
                  <a:cubicBezTo>
                    <a:pt x="63" y="64"/>
                    <a:pt x="63" y="65"/>
                    <a:pt x="64" y="65"/>
                  </a:cubicBezTo>
                  <a:cubicBezTo>
                    <a:pt x="64" y="65"/>
                    <a:pt x="65" y="65"/>
                    <a:pt x="65" y="64"/>
                  </a:cubicBezTo>
                  <a:cubicBezTo>
                    <a:pt x="66" y="64"/>
                    <a:pt x="67" y="64"/>
                    <a:pt x="68" y="64"/>
                  </a:cubicBezTo>
                  <a:cubicBezTo>
                    <a:pt x="68" y="64"/>
                    <a:pt x="68" y="64"/>
                    <a:pt x="68" y="64"/>
                  </a:cubicBezTo>
                  <a:cubicBezTo>
                    <a:pt x="69" y="64"/>
                    <a:pt x="69" y="64"/>
                    <a:pt x="70" y="64"/>
                  </a:cubicBezTo>
                  <a:cubicBezTo>
                    <a:pt x="70" y="63"/>
                    <a:pt x="70" y="63"/>
                    <a:pt x="71" y="63"/>
                  </a:cubicBezTo>
                  <a:cubicBezTo>
                    <a:pt x="71" y="62"/>
                    <a:pt x="72" y="63"/>
                    <a:pt x="73" y="62"/>
                  </a:cubicBezTo>
                  <a:cubicBezTo>
                    <a:pt x="73" y="62"/>
                    <a:pt x="74" y="62"/>
                    <a:pt x="74" y="61"/>
                  </a:cubicBezTo>
                  <a:cubicBezTo>
                    <a:pt x="75" y="61"/>
                    <a:pt x="76" y="60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9"/>
                    <a:pt x="79" y="59"/>
                    <a:pt x="79" y="59"/>
                  </a:cubicBezTo>
                  <a:cubicBezTo>
                    <a:pt x="80" y="58"/>
                    <a:pt x="79" y="57"/>
                    <a:pt x="78" y="57"/>
                  </a:cubicBezTo>
                  <a:cubicBezTo>
                    <a:pt x="78" y="57"/>
                    <a:pt x="78" y="58"/>
                    <a:pt x="78" y="58"/>
                  </a:cubicBezTo>
                  <a:cubicBezTo>
                    <a:pt x="78" y="58"/>
                    <a:pt x="77" y="58"/>
                    <a:pt x="77" y="58"/>
                  </a:cubicBezTo>
                  <a:cubicBezTo>
                    <a:pt x="76" y="57"/>
                    <a:pt x="76" y="57"/>
                    <a:pt x="76" y="57"/>
                  </a:cubicBezTo>
                  <a:cubicBezTo>
                    <a:pt x="76" y="57"/>
                    <a:pt x="75" y="57"/>
                    <a:pt x="74" y="57"/>
                  </a:cubicBezTo>
                  <a:cubicBezTo>
                    <a:pt x="73" y="57"/>
                    <a:pt x="73" y="58"/>
                    <a:pt x="72" y="58"/>
                  </a:cubicBezTo>
                  <a:cubicBezTo>
                    <a:pt x="71" y="58"/>
                    <a:pt x="70" y="58"/>
                    <a:pt x="69" y="58"/>
                  </a:cubicBezTo>
                  <a:cubicBezTo>
                    <a:pt x="69" y="58"/>
                    <a:pt x="69" y="59"/>
                    <a:pt x="68" y="59"/>
                  </a:cubicBezTo>
                  <a:cubicBezTo>
                    <a:pt x="68" y="58"/>
                    <a:pt x="70" y="57"/>
                    <a:pt x="71" y="57"/>
                  </a:cubicBezTo>
                  <a:cubicBezTo>
                    <a:pt x="71" y="57"/>
                    <a:pt x="73" y="56"/>
                    <a:pt x="71" y="56"/>
                  </a:cubicBezTo>
                  <a:cubicBezTo>
                    <a:pt x="71" y="56"/>
                    <a:pt x="71" y="56"/>
                    <a:pt x="71" y="56"/>
                  </a:cubicBezTo>
                  <a:cubicBezTo>
                    <a:pt x="71" y="56"/>
                    <a:pt x="71" y="56"/>
                    <a:pt x="70" y="56"/>
                  </a:cubicBezTo>
                  <a:cubicBezTo>
                    <a:pt x="70" y="56"/>
                    <a:pt x="70" y="56"/>
                    <a:pt x="70" y="56"/>
                  </a:cubicBezTo>
                  <a:cubicBezTo>
                    <a:pt x="69" y="56"/>
                    <a:pt x="69" y="56"/>
                    <a:pt x="69" y="55"/>
                  </a:cubicBezTo>
                  <a:cubicBezTo>
                    <a:pt x="70" y="55"/>
                    <a:pt x="70" y="55"/>
                    <a:pt x="71" y="55"/>
                  </a:cubicBezTo>
                  <a:cubicBezTo>
                    <a:pt x="71" y="55"/>
                    <a:pt x="71" y="54"/>
                    <a:pt x="71" y="54"/>
                  </a:cubicBezTo>
                  <a:cubicBezTo>
                    <a:pt x="71" y="54"/>
                    <a:pt x="72" y="54"/>
                    <a:pt x="72" y="54"/>
                  </a:cubicBezTo>
                  <a:cubicBezTo>
                    <a:pt x="73" y="54"/>
                    <a:pt x="73" y="54"/>
                    <a:pt x="74" y="53"/>
                  </a:cubicBezTo>
                  <a:cubicBezTo>
                    <a:pt x="74" y="53"/>
                    <a:pt x="75" y="53"/>
                    <a:pt x="74" y="52"/>
                  </a:cubicBezTo>
                  <a:cubicBezTo>
                    <a:pt x="74" y="52"/>
                    <a:pt x="73" y="52"/>
                    <a:pt x="73" y="52"/>
                  </a:cubicBezTo>
                  <a:cubicBezTo>
                    <a:pt x="72" y="53"/>
                    <a:pt x="72" y="53"/>
                    <a:pt x="72" y="53"/>
                  </a:cubicBezTo>
                  <a:cubicBezTo>
                    <a:pt x="71" y="52"/>
                    <a:pt x="71" y="52"/>
                    <a:pt x="71" y="51"/>
                  </a:cubicBezTo>
                  <a:cubicBezTo>
                    <a:pt x="70" y="51"/>
                    <a:pt x="69" y="51"/>
                    <a:pt x="69" y="51"/>
                  </a:cubicBezTo>
                  <a:cubicBezTo>
                    <a:pt x="70" y="50"/>
                    <a:pt x="72" y="51"/>
                    <a:pt x="73" y="51"/>
                  </a:cubicBezTo>
                  <a:cubicBezTo>
                    <a:pt x="74" y="51"/>
                    <a:pt x="75" y="51"/>
                    <a:pt x="75" y="51"/>
                  </a:cubicBezTo>
                  <a:cubicBezTo>
                    <a:pt x="76" y="52"/>
                    <a:pt x="75" y="52"/>
                    <a:pt x="75" y="53"/>
                  </a:cubicBezTo>
                  <a:cubicBezTo>
                    <a:pt x="76" y="53"/>
                    <a:pt x="76" y="53"/>
                    <a:pt x="76" y="53"/>
                  </a:cubicBezTo>
                  <a:cubicBezTo>
                    <a:pt x="77" y="53"/>
                    <a:pt x="77" y="53"/>
                    <a:pt x="77" y="53"/>
                  </a:cubicBezTo>
                  <a:cubicBezTo>
                    <a:pt x="77" y="54"/>
                    <a:pt x="76" y="55"/>
                    <a:pt x="77" y="55"/>
                  </a:cubicBezTo>
                  <a:cubicBezTo>
                    <a:pt x="77" y="55"/>
                    <a:pt x="78" y="56"/>
                    <a:pt x="78" y="56"/>
                  </a:cubicBezTo>
                  <a:cubicBezTo>
                    <a:pt x="79" y="56"/>
                    <a:pt x="79" y="55"/>
                    <a:pt x="79" y="55"/>
                  </a:cubicBezTo>
                  <a:cubicBezTo>
                    <a:pt x="79" y="55"/>
                    <a:pt x="80" y="55"/>
                    <a:pt x="80" y="55"/>
                  </a:cubicBezTo>
                  <a:cubicBezTo>
                    <a:pt x="80" y="55"/>
                    <a:pt x="81" y="55"/>
                    <a:pt x="81" y="55"/>
                  </a:cubicBezTo>
                  <a:cubicBezTo>
                    <a:pt x="82" y="55"/>
                    <a:pt x="82" y="54"/>
                    <a:pt x="81" y="53"/>
                  </a:cubicBezTo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2603744" y="5290953"/>
              <a:ext cx="16293" cy="10368"/>
            </a:xfrm>
            <a:custGeom>
              <a:avLst/>
              <a:gdLst>
                <a:gd name="T0" fmla="*/ 6 w 9"/>
                <a:gd name="T1" fmla="*/ 5 h 6"/>
                <a:gd name="T2" fmla="*/ 8 w 9"/>
                <a:gd name="T3" fmla="*/ 6 h 6"/>
                <a:gd name="T4" fmla="*/ 8 w 9"/>
                <a:gd name="T5" fmla="*/ 5 h 6"/>
                <a:gd name="T6" fmla="*/ 7 w 9"/>
                <a:gd name="T7" fmla="*/ 4 h 6"/>
                <a:gd name="T8" fmla="*/ 7 w 9"/>
                <a:gd name="T9" fmla="*/ 3 h 6"/>
                <a:gd name="T10" fmla="*/ 6 w 9"/>
                <a:gd name="T11" fmla="*/ 2 h 6"/>
                <a:gd name="T12" fmla="*/ 4 w 9"/>
                <a:gd name="T13" fmla="*/ 1 h 6"/>
                <a:gd name="T14" fmla="*/ 2 w 9"/>
                <a:gd name="T15" fmla="*/ 0 h 6"/>
                <a:gd name="T16" fmla="*/ 1 w 9"/>
                <a:gd name="T17" fmla="*/ 0 h 6"/>
                <a:gd name="T18" fmla="*/ 2 w 9"/>
                <a:gd name="T19" fmla="*/ 0 h 6"/>
                <a:gd name="T20" fmla="*/ 0 w 9"/>
                <a:gd name="T21" fmla="*/ 0 h 6"/>
                <a:gd name="T22" fmla="*/ 2 w 9"/>
                <a:gd name="T23" fmla="*/ 2 h 6"/>
                <a:gd name="T24" fmla="*/ 5 w 9"/>
                <a:gd name="T25" fmla="*/ 3 h 6"/>
                <a:gd name="T26" fmla="*/ 6 w 9"/>
                <a:gd name="T2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6">
                  <a:moveTo>
                    <a:pt x="6" y="5"/>
                  </a:moveTo>
                  <a:cubicBezTo>
                    <a:pt x="7" y="6"/>
                    <a:pt x="7" y="6"/>
                    <a:pt x="8" y="6"/>
                  </a:cubicBezTo>
                  <a:cubicBezTo>
                    <a:pt x="9" y="6"/>
                    <a:pt x="8" y="5"/>
                    <a:pt x="8" y="5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6" y="2"/>
                    <a:pt x="6" y="2"/>
                  </a:cubicBezTo>
                  <a:cubicBezTo>
                    <a:pt x="6" y="1"/>
                    <a:pt x="5" y="1"/>
                    <a:pt x="4" y="1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1"/>
                    <a:pt x="1" y="1"/>
                    <a:pt x="2" y="2"/>
                  </a:cubicBezTo>
                  <a:cubicBezTo>
                    <a:pt x="3" y="2"/>
                    <a:pt x="4" y="3"/>
                    <a:pt x="5" y="3"/>
                  </a:cubicBezTo>
                  <a:cubicBezTo>
                    <a:pt x="5" y="4"/>
                    <a:pt x="6" y="5"/>
                    <a:pt x="6" y="5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2785927" y="5063595"/>
              <a:ext cx="94794" cy="48878"/>
            </a:xfrm>
            <a:custGeom>
              <a:avLst/>
              <a:gdLst>
                <a:gd name="T0" fmla="*/ 7 w 54"/>
                <a:gd name="T1" fmla="*/ 6 h 28"/>
                <a:gd name="T2" fmla="*/ 9 w 54"/>
                <a:gd name="T3" fmla="*/ 7 h 28"/>
                <a:gd name="T4" fmla="*/ 6 w 54"/>
                <a:gd name="T5" fmla="*/ 8 h 28"/>
                <a:gd name="T6" fmla="*/ 13 w 54"/>
                <a:gd name="T7" fmla="*/ 8 h 28"/>
                <a:gd name="T8" fmla="*/ 17 w 54"/>
                <a:gd name="T9" fmla="*/ 8 h 28"/>
                <a:gd name="T10" fmla="*/ 16 w 54"/>
                <a:gd name="T11" fmla="*/ 9 h 28"/>
                <a:gd name="T12" fmla="*/ 23 w 54"/>
                <a:gd name="T13" fmla="*/ 9 h 28"/>
                <a:gd name="T14" fmla="*/ 25 w 54"/>
                <a:gd name="T15" fmla="*/ 9 h 28"/>
                <a:gd name="T16" fmla="*/ 24 w 54"/>
                <a:gd name="T17" fmla="*/ 10 h 28"/>
                <a:gd name="T18" fmla="*/ 19 w 54"/>
                <a:gd name="T19" fmla="*/ 14 h 28"/>
                <a:gd name="T20" fmla="*/ 13 w 54"/>
                <a:gd name="T21" fmla="*/ 11 h 28"/>
                <a:gd name="T22" fmla="*/ 14 w 54"/>
                <a:gd name="T23" fmla="*/ 16 h 28"/>
                <a:gd name="T24" fmla="*/ 12 w 54"/>
                <a:gd name="T25" fmla="*/ 16 h 28"/>
                <a:gd name="T26" fmla="*/ 8 w 54"/>
                <a:gd name="T27" fmla="*/ 19 h 28"/>
                <a:gd name="T28" fmla="*/ 12 w 54"/>
                <a:gd name="T29" fmla="*/ 19 h 28"/>
                <a:gd name="T30" fmla="*/ 14 w 54"/>
                <a:gd name="T31" fmla="*/ 21 h 28"/>
                <a:gd name="T32" fmla="*/ 11 w 54"/>
                <a:gd name="T33" fmla="*/ 23 h 28"/>
                <a:gd name="T34" fmla="*/ 8 w 54"/>
                <a:gd name="T35" fmla="*/ 21 h 28"/>
                <a:gd name="T36" fmla="*/ 3 w 54"/>
                <a:gd name="T37" fmla="*/ 23 h 28"/>
                <a:gd name="T38" fmla="*/ 1 w 54"/>
                <a:gd name="T39" fmla="*/ 25 h 28"/>
                <a:gd name="T40" fmla="*/ 4 w 54"/>
                <a:gd name="T41" fmla="*/ 27 h 28"/>
                <a:gd name="T42" fmla="*/ 6 w 54"/>
                <a:gd name="T43" fmla="*/ 27 h 28"/>
                <a:gd name="T44" fmla="*/ 10 w 54"/>
                <a:gd name="T45" fmla="*/ 27 h 28"/>
                <a:gd name="T46" fmla="*/ 11 w 54"/>
                <a:gd name="T47" fmla="*/ 27 h 28"/>
                <a:gd name="T48" fmla="*/ 13 w 54"/>
                <a:gd name="T49" fmla="*/ 27 h 28"/>
                <a:gd name="T50" fmla="*/ 15 w 54"/>
                <a:gd name="T51" fmla="*/ 27 h 28"/>
                <a:gd name="T52" fmla="*/ 18 w 54"/>
                <a:gd name="T53" fmla="*/ 28 h 28"/>
                <a:gd name="T54" fmla="*/ 21 w 54"/>
                <a:gd name="T55" fmla="*/ 28 h 28"/>
                <a:gd name="T56" fmla="*/ 21 w 54"/>
                <a:gd name="T57" fmla="*/ 25 h 28"/>
                <a:gd name="T58" fmla="*/ 19 w 54"/>
                <a:gd name="T59" fmla="*/ 25 h 28"/>
                <a:gd name="T60" fmla="*/ 22 w 54"/>
                <a:gd name="T61" fmla="*/ 24 h 28"/>
                <a:gd name="T62" fmla="*/ 24 w 54"/>
                <a:gd name="T63" fmla="*/ 21 h 28"/>
                <a:gd name="T64" fmla="*/ 29 w 54"/>
                <a:gd name="T65" fmla="*/ 19 h 28"/>
                <a:gd name="T66" fmla="*/ 28 w 54"/>
                <a:gd name="T67" fmla="*/ 18 h 28"/>
                <a:gd name="T68" fmla="*/ 27 w 54"/>
                <a:gd name="T69" fmla="*/ 16 h 28"/>
                <a:gd name="T70" fmla="*/ 30 w 54"/>
                <a:gd name="T71" fmla="*/ 16 h 28"/>
                <a:gd name="T72" fmla="*/ 32 w 54"/>
                <a:gd name="T73" fmla="*/ 15 h 28"/>
                <a:gd name="T74" fmla="*/ 36 w 54"/>
                <a:gd name="T75" fmla="*/ 15 h 28"/>
                <a:gd name="T76" fmla="*/ 38 w 54"/>
                <a:gd name="T77" fmla="*/ 12 h 28"/>
                <a:gd name="T78" fmla="*/ 41 w 54"/>
                <a:gd name="T79" fmla="*/ 12 h 28"/>
                <a:gd name="T80" fmla="*/ 45 w 54"/>
                <a:gd name="T81" fmla="*/ 9 h 28"/>
                <a:gd name="T82" fmla="*/ 40 w 54"/>
                <a:gd name="T83" fmla="*/ 10 h 28"/>
                <a:gd name="T84" fmla="*/ 49 w 54"/>
                <a:gd name="T85" fmla="*/ 7 h 28"/>
                <a:gd name="T86" fmla="*/ 52 w 54"/>
                <a:gd name="T87" fmla="*/ 6 h 28"/>
                <a:gd name="T88" fmla="*/ 52 w 54"/>
                <a:gd name="T89" fmla="*/ 4 h 28"/>
                <a:gd name="T90" fmla="*/ 48 w 54"/>
                <a:gd name="T91" fmla="*/ 3 h 28"/>
                <a:gd name="T92" fmla="*/ 42 w 54"/>
                <a:gd name="T93" fmla="*/ 2 h 28"/>
                <a:gd name="T94" fmla="*/ 38 w 54"/>
                <a:gd name="T95" fmla="*/ 2 h 28"/>
                <a:gd name="T96" fmla="*/ 36 w 54"/>
                <a:gd name="T97" fmla="*/ 1 h 28"/>
                <a:gd name="T98" fmla="*/ 31 w 54"/>
                <a:gd name="T99" fmla="*/ 1 h 28"/>
                <a:gd name="T100" fmla="*/ 28 w 54"/>
                <a:gd name="T101" fmla="*/ 1 h 28"/>
                <a:gd name="T102" fmla="*/ 23 w 54"/>
                <a:gd name="T103" fmla="*/ 3 h 28"/>
                <a:gd name="T104" fmla="*/ 18 w 54"/>
                <a:gd name="T105" fmla="*/ 3 h 28"/>
                <a:gd name="T106" fmla="*/ 13 w 54"/>
                <a:gd name="T107" fmla="*/ 2 h 28"/>
                <a:gd name="T108" fmla="*/ 14 w 54"/>
                <a:gd name="T109" fmla="*/ 4 h 28"/>
                <a:gd name="T110" fmla="*/ 11 w 54"/>
                <a:gd name="T111" fmla="*/ 3 h 28"/>
                <a:gd name="T112" fmla="*/ 5 w 54"/>
                <a:gd name="T113" fmla="*/ 4 h 28"/>
                <a:gd name="T114" fmla="*/ 6 w 54"/>
                <a:gd name="T115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28">
                  <a:moveTo>
                    <a:pt x="6" y="5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8" y="6"/>
                    <a:pt x="7" y="6"/>
                  </a:cubicBezTo>
                  <a:cubicBezTo>
                    <a:pt x="6" y="7"/>
                    <a:pt x="4" y="7"/>
                    <a:pt x="6" y="8"/>
                  </a:cubicBezTo>
                  <a:cubicBezTo>
                    <a:pt x="6" y="8"/>
                    <a:pt x="7" y="7"/>
                    <a:pt x="7" y="7"/>
                  </a:cubicBezTo>
                  <a:cubicBezTo>
                    <a:pt x="8" y="7"/>
                    <a:pt x="9" y="7"/>
                    <a:pt x="9" y="7"/>
                  </a:cubicBezTo>
                  <a:cubicBezTo>
                    <a:pt x="10" y="7"/>
                    <a:pt x="11" y="7"/>
                    <a:pt x="12" y="7"/>
                  </a:cubicBezTo>
                  <a:cubicBezTo>
                    <a:pt x="12" y="8"/>
                    <a:pt x="9" y="8"/>
                    <a:pt x="8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9" y="9"/>
                    <a:pt x="10" y="10"/>
                    <a:pt x="11" y="9"/>
                  </a:cubicBezTo>
                  <a:cubicBezTo>
                    <a:pt x="12" y="8"/>
                    <a:pt x="12" y="8"/>
                    <a:pt x="13" y="8"/>
                  </a:cubicBezTo>
                  <a:cubicBezTo>
                    <a:pt x="13" y="8"/>
                    <a:pt x="12" y="8"/>
                    <a:pt x="12" y="9"/>
                  </a:cubicBezTo>
                  <a:cubicBezTo>
                    <a:pt x="13" y="9"/>
                    <a:pt x="14" y="8"/>
                    <a:pt x="14" y="8"/>
                  </a:cubicBezTo>
                  <a:cubicBezTo>
                    <a:pt x="15" y="8"/>
                    <a:pt x="16" y="7"/>
                    <a:pt x="17" y="8"/>
                  </a:cubicBezTo>
                  <a:cubicBezTo>
                    <a:pt x="17" y="8"/>
                    <a:pt x="15" y="8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7" y="9"/>
                    <a:pt x="16" y="10"/>
                    <a:pt x="17" y="10"/>
                  </a:cubicBezTo>
                  <a:cubicBezTo>
                    <a:pt x="17" y="11"/>
                    <a:pt x="19" y="10"/>
                    <a:pt x="20" y="10"/>
                  </a:cubicBezTo>
                  <a:cubicBezTo>
                    <a:pt x="21" y="9"/>
                    <a:pt x="22" y="9"/>
                    <a:pt x="23" y="9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7"/>
                    <a:pt x="25" y="7"/>
                    <a:pt x="26" y="7"/>
                  </a:cubicBezTo>
                  <a:cubicBezTo>
                    <a:pt x="26" y="8"/>
                    <a:pt x="25" y="8"/>
                    <a:pt x="25" y="9"/>
                  </a:cubicBezTo>
                  <a:cubicBezTo>
                    <a:pt x="26" y="9"/>
                    <a:pt x="27" y="9"/>
                    <a:pt x="26" y="10"/>
                  </a:cubicBezTo>
                  <a:cubicBezTo>
                    <a:pt x="26" y="10"/>
                    <a:pt x="25" y="10"/>
                    <a:pt x="25" y="10"/>
                  </a:cubicBezTo>
                  <a:cubicBezTo>
                    <a:pt x="25" y="10"/>
                    <a:pt x="24" y="10"/>
                    <a:pt x="24" y="10"/>
                  </a:cubicBezTo>
                  <a:cubicBezTo>
                    <a:pt x="23" y="10"/>
                    <a:pt x="23" y="11"/>
                    <a:pt x="22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2" y="12"/>
                    <a:pt x="18" y="12"/>
                    <a:pt x="19" y="14"/>
                  </a:cubicBezTo>
                  <a:cubicBezTo>
                    <a:pt x="17" y="14"/>
                    <a:pt x="17" y="13"/>
                    <a:pt x="16" y="12"/>
                  </a:cubicBezTo>
                  <a:cubicBezTo>
                    <a:pt x="15" y="12"/>
                    <a:pt x="15" y="12"/>
                    <a:pt x="14" y="12"/>
                  </a:cubicBezTo>
                  <a:cubicBezTo>
                    <a:pt x="14" y="12"/>
                    <a:pt x="13" y="11"/>
                    <a:pt x="13" y="11"/>
                  </a:cubicBezTo>
                  <a:cubicBezTo>
                    <a:pt x="12" y="11"/>
                    <a:pt x="11" y="12"/>
                    <a:pt x="12" y="13"/>
                  </a:cubicBezTo>
                  <a:cubicBezTo>
                    <a:pt x="12" y="14"/>
                    <a:pt x="13" y="15"/>
                    <a:pt x="14" y="15"/>
                  </a:cubicBezTo>
                  <a:cubicBezTo>
                    <a:pt x="14" y="16"/>
                    <a:pt x="13" y="15"/>
                    <a:pt x="14" y="16"/>
                  </a:cubicBezTo>
                  <a:cubicBezTo>
                    <a:pt x="14" y="17"/>
                    <a:pt x="15" y="16"/>
                    <a:pt x="16" y="17"/>
                  </a:cubicBezTo>
                  <a:cubicBezTo>
                    <a:pt x="16" y="17"/>
                    <a:pt x="15" y="18"/>
                    <a:pt x="14" y="18"/>
                  </a:cubicBezTo>
                  <a:cubicBezTo>
                    <a:pt x="14" y="17"/>
                    <a:pt x="13" y="17"/>
                    <a:pt x="12" y="16"/>
                  </a:cubicBezTo>
                  <a:cubicBezTo>
                    <a:pt x="11" y="16"/>
                    <a:pt x="9" y="16"/>
                    <a:pt x="8" y="17"/>
                  </a:cubicBezTo>
                  <a:cubicBezTo>
                    <a:pt x="7" y="17"/>
                    <a:pt x="6" y="18"/>
                    <a:pt x="6" y="18"/>
                  </a:cubicBezTo>
                  <a:cubicBezTo>
                    <a:pt x="6" y="19"/>
                    <a:pt x="7" y="19"/>
                    <a:pt x="8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10" y="19"/>
                    <a:pt x="10" y="19"/>
                  </a:cubicBezTo>
                  <a:cubicBezTo>
                    <a:pt x="11" y="19"/>
                    <a:pt x="12" y="18"/>
                    <a:pt x="12" y="19"/>
                  </a:cubicBezTo>
                  <a:cubicBezTo>
                    <a:pt x="11" y="20"/>
                    <a:pt x="10" y="20"/>
                    <a:pt x="10" y="21"/>
                  </a:cubicBezTo>
                  <a:cubicBezTo>
                    <a:pt x="11" y="22"/>
                    <a:pt x="11" y="22"/>
                    <a:pt x="12" y="21"/>
                  </a:cubicBezTo>
                  <a:cubicBezTo>
                    <a:pt x="13" y="21"/>
                    <a:pt x="13" y="21"/>
                    <a:pt x="14" y="21"/>
                  </a:cubicBezTo>
                  <a:cubicBezTo>
                    <a:pt x="15" y="21"/>
                    <a:pt x="15" y="22"/>
                    <a:pt x="14" y="22"/>
                  </a:cubicBezTo>
                  <a:cubicBezTo>
                    <a:pt x="14" y="23"/>
                    <a:pt x="13" y="23"/>
                    <a:pt x="13" y="23"/>
                  </a:cubicBezTo>
                  <a:cubicBezTo>
                    <a:pt x="12" y="24"/>
                    <a:pt x="12" y="23"/>
                    <a:pt x="11" y="23"/>
                  </a:cubicBezTo>
                  <a:cubicBezTo>
                    <a:pt x="10" y="22"/>
                    <a:pt x="9" y="22"/>
                    <a:pt x="9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8" y="21"/>
                    <a:pt x="8" y="21"/>
                  </a:cubicBezTo>
                  <a:cubicBezTo>
                    <a:pt x="7" y="21"/>
                    <a:pt x="4" y="20"/>
                    <a:pt x="4" y="22"/>
                  </a:cubicBezTo>
                  <a:cubicBezTo>
                    <a:pt x="5" y="22"/>
                    <a:pt x="6" y="22"/>
                    <a:pt x="6" y="23"/>
                  </a:cubicBezTo>
                  <a:cubicBezTo>
                    <a:pt x="5" y="23"/>
                    <a:pt x="4" y="23"/>
                    <a:pt x="3" y="23"/>
                  </a:cubicBezTo>
                  <a:cubicBezTo>
                    <a:pt x="2" y="23"/>
                    <a:pt x="2" y="24"/>
                    <a:pt x="1" y="24"/>
                  </a:cubicBezTo>
                  <a:cubicBezTo>
                    <a:pt x="1" y="24"/>
                    <a:pt x="0" y="24"/>
                    <a:pt x="0" y="25"/>
                  </a:cubicBezTo>
                  <a:cubicBezTo>
                    <a:pt x="0" y="26"/>
                    <a:pt x="1" y="26"/>
                    <a:pt x="1" y="25"/>
                  </a:cubicBezTo>
                  <a:cubicBezTo>
                    <a:pt x="1" y="27"/>
                    <a:pt x="1" y="26"/>
                    <a:pt x="2" y="26"/>
                  </a:cubicBezTo>
                  <a:cubicBezTo>
                    <a:pt x="2" y="27"/>
                    <a:pt x="3" y="27"/>
                    <a:pt x="3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7"/>
                    <a:pt x="7" y="28"/>
                    <a:pt x="7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9" y="27"/>
                    <a:pt x="9" y="27"/>
                    <a:pt x="10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6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4" y="27"/>
                    <a:pt x="13" y="27"/>
                    <a:pt x="14" y="27"/>
                  </a:cubicBezTo>
                  <a:cubicBezTo>
                    <a:pt x="14" y="26"/>
                    <a:pt x="15" y="26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6" y="27"/>
                    <a:pt x="16" y="27"/>
                    <a:pt x="17" y="28"/>
                  </a:cubicBezTo>
                  <a:cubicBezTo>
                    <a:pt x="17" y="28"/>
                    <a:pt x="17" y="28"/>
                    <a:pt x="18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28"/>
                    <a:pt x="22" y="27"/>
                    <a:pt x="22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6"/>
                    <a:pt x="21" y="26"/>
                    <a:pt x="21" y="25"/>
                  </a:cubicBezTo>
                  <a:cubicBezTo>
                    <a:pt x="21" y="25"/>
                    <a:pt x="21" y="25"/>
                    <a:pt x="20" y="25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8" y="24"/>
                    <a:pt x="17" y="24"/>
                    <a:pt x="17" y="23"/>
                  </a:cubicBezTo>
                  <a:cubicBezTo>
                    <a:pt x="16" y="22"/>
                    <a:pt x="18" y="23"/>
                    <a:pt x="19" y="23"/>
                  </a:cubicBezTo>
                  <a:cubicBezTo>
                    <a:pt x="20" y="24"/>
                    <a:pt x="21" y="24"/>
                    <a:pt x="22" y="24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3" y="22"/>
                    <a:pt x="23" y="22"/>
                    <a:pt x="24" y="22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2"/>
                    <a:pt x="26" y="22"/>
                    <a:pt x="27" y="22"/>
                  </a:cubicBezTo>
                  <a:cubicBezTo>
                    <a:pt x="25" y="21"/>
                    <a:pt x="28" y="20"/>
                    <a:pt x="29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9" y="19"/>
                    <a:pt x="29" y="19"/>
                    <a:pt x="29" y="18"/>
                  </a:cubicBezTo>
                  <a:cubicBezTo>
                    <a:pt x="29" y="18"/>
                    <a:pt x="28" y="18"/>
                    <a:pt x="28" y="18"/>
                  </a:cubicBezTo>
                  <a:cubicBezTo>
                    <a:pt x="27" y="18"/>
                    <a:pt x="26" y="18"/>
                    <a:pt x="26" y="18"/>
                  </a:cubicBezTo>
                  <a:cubicBezTo>
                    <a:pt x="25" y="18"/>
                    <a:pt x="25" y="17"/>
                    <a:pt x="26" y="17"/>
                  </a:cubicBezTo>
                  <a:cubicBezTo>
                    <a:pt x="26" y="17"/>
                    <a:pt x="24" y="15"/>
                    <a:pt x="27" y="16"/>
                  </a:cubicBezTo>
                  <a:cubicBezTo>
                    <a:pt x="27" y="16"/>
                    <a:pt x="27" y="16"/>
                    <a:pt x="28" y="16"/>
                  </a:cubicBezTo>
                  <a:cubicBezTo>
                    <a:pt x="29" y="16"/>
                    <a:pt x="29" y="16"/>
                    <a:pt x="30" y="17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31" y="16"/>
                    <a:pt x="31" y="15"/>
                    <a:pt x="31" y="15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3" y="16"/>
                    <a:pt x="34" y="16"/>
                    <a:pt x="34" y="15"/>
                  </a:cubicBezTo>
                  <a:cubicBezTo>
                    <a:pt x="34" y="15"/>
                    <a:pt x="34" y="15"/>
                    <a:pt x="35" y="15"/>
                  </a:cubicBezTo>
                  <a:cubicBezTo>
                    <a:pt x="35" y="15"/>
                    <a:pt x="36" y="15"/>
                    <a:pt x="36" y="15"/>
                  </a:cubicBezTo>
                  <a:cubicBezTo>
                    <a:pt x="37" y="14"/>
                    <a:pt x="36" y="13"/>
                    <a:pt x="36" y="13"/>
                  </a:cubicBezTo>
                  <a:cubicBezTo>
                    <a:pt x="37" y="12"/>
                    <a:pt x="37" y="12"/>
                    <a:pt x="37" y="13"/>
                  </a:cubicBezTo>
                  <a:cubicBezTo>
                    <a:pt x="38" y="13"/>
                    <a:pt x="38" y="13"/>
                    <a:pt x="38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39" y="11"/>
                    <a:pt x="40" y="12"/>
                    <a:pt x="40" y="12"/>
                  </a:cubicBezTo>
                  <a:cubicBezTo>
                    <a:pt x="40" y="12"/>
                    <a:pt x="41" y="12"/>
                    <a:pt x="41" y="12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3" y="10"/>
                    <a:pt x="45" y="10"/>
                    <a:pt x="45" y="9"/>
                  </a:cubicBezTo>
                  <a:cubicBezTo>
                    <a:pt x="45" y="9"/>
                    <a:pt x="45" y="9"/>
                    <a:pt x="44" y="9"/>
                  </a:cubicBezTo>
                  <a:cubicBezTo>
                    <a:pt x="44" y="9"/>
                    <a:pt x="43" y="9"/>
                    <a:pt x="43" y="10"/>
                  </a:cubicBezTo>
                  <a:cubicBezTo>
                    <a:pt x="42" y="10"/>
                    <a:pt x="41" y="10"/>
                    <a:pt x="40" y="10"/>
                  </a:cubicBezTo>
                  <a:cubicBezTo>
                    <a:pt x="39" y="9"/>
                    <a:pt x="42" y="8"/>
                    <a:pt x="43" y="8"/>
                  </a:cubicBezTo>
                  <a:cubicBezTo>
                    <a:pt x="43" y="7"/>
                    <a:pt x="45" y="7"/>
                    <a:pt x="45" y="7"/>
                  </a:cubicBezTo>
                  <a:cubicBezTo>
                    <a:pt x="47" y="7"/>
                    <a:pt x="48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50" y="7"/>
                    <a:pt x="50" y="7"/>
                    <a:pt x="51" y="7"/>
                  </a:cubicBezTo>
                  <a:cubicBezTo>
                    <a:pt x="51" y="7"/>
                    <a:pt x="51" y="6"/>
                    <a:pt x="52" y="6"/>
                  </a:cubicBezTo>
                  <a:cubicBezTo>
                    <a:pt x="52" y="5"/>
                    <a:pt x="54" y="5"/>
                    <a:pt x="54" y="4"/>
                  </a:cubicBezTo>
                  <a:cubicBezTo>
                    <a:pt x="54" y="4"/>
                    <a:pt x="54" y="4"/>
                    <a:pt x="53" y="4"/>
                  </a:cubicBezTo>
                  <a:cubicBezTo>
                    <a:pt x="53" y="4"/>
                    <a:pt x="53" y="4"/>
                    <a:pt x="52" y="4"/>
                  </a:cubicBezTo>
                  <a:cubicBezTo>
                    <a:pt x="51" y="4"/>
                    <a:pt x="51" y="3"/>
                    <a:pt x="50" y="3"/>
                  </a:cubicBezTo>
                  <a:cubicBezTo>
                    <a:pt x="49" y="3"/>
                    <a:pt x="45" y="6"/>
                    <a:pt x="45" y="4"/>
                  </a:cubicBezTo>
                  <a:cubicBezTo>
                    <a:pt x="46" y="4"/>
                    <a:pt x="47" y="4"/>
                    <a:pt x="48" y="3"/>
                  </a:cubicBezTo>
                  <a:cubicBezTo>
                    <a:pt x="47" y="3"/>
                    <a:pt x="46" y="3"/>
                    <a:pt x="45" y="3"/>
                  </a:cubicBezTo>
                  <a:cubicBezTo>
                    <a:pt x="45" y="3"/>
                    <a:pt x="45" y="2"/>
                    <a:pt x="44" y="2"/>
                  </a:cubicBezTo>
                  <a:cubicBezTo>
                    <a:pt x="43" y="2"/>
                    <a:pt x="43" y="1"/>
                    <a:pt x="42" y="2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40" y="3"/>
                    <a:pt x="41" y="3"/>
                    <a:pt x="40" y="2"/>
                  </a:cubicBezTo>
                  <a:cubicBezTo>
                    <a:pt x="40" y="2"/>
                    <a:pt x="39" y="1"/>
                    <a:pt x="38" y="2"/>
                  </a:cubicBezTo>
                  <a:cubicBezTo>
                    <a:pt x="38" y="2"/>
                    <a:pt x="39" y="3"/>
                    <a:pt x="38" y="4"/>
                  </a:cubicBezTo>
                  <a:cubicBezTo>
                    <a:pt x="38" y="5"/>
                    <a:pt x="38" y="3"/>
                    <a:pt x="38" y="3"/>
                  </a:cubicBezTo>
                  <a:cubicBezTo>
                    <a:pt x="38" y="2"/>
                    <a:pt x="37" y="1"/>
                    <a:pt x="36" y="1"/>
                  </a:cubicBezTo>
                  <a:cubicBezTo>
                    <a:pt x="36" y="1"/>
                    <a:pt x="35" y="1"/>
                    <a:pt x="35" y="1"/>
                  </a:cubicBezTo>
                  <a:cubicBezTo>
                    <a:pt x="35" y="1"/>
                    <a:pt x="34" y="1"/>
                    <a:pt x="34" y="1"/>
                  </a:cubicBezTo>
                  <a:cubicBezTo>
                    <a:pt x="33" y="1"/>
                    <a:pt x="31" y="0"/>
                    <a:pt x="31" y="1"/>
                  </a:cubicBezTo>
                  <a:cubicBezTo>
                    <a:pt x="31" y="1"/>
                    <a:pt x="32" y="3"/>
                    <a:pt x="32" y="3"/>
                  </a:cubicBezTo>
                  <a:cubicBezTo>
                    <a:pt x="31" y="3"/>
                    <a:pt x="30" y="2"/>
                    <a:pt x="30" y="2"/>
                  </a:cubicBezTo>
                  <a:cubicBezTo>
                    <a:pt x="29" y="1"/>
                    <a:pt x="28" y="1"/>
                    <a:pt x="28" y="1"/>
                  </a:cubicBezTo>
                  <a:cubicBezTo>
                    <a:pt x="27" y="1"/>
                    <a:pt x="27" y="2"/>
                    <a:pt x="26" y="2"/>
                  </a:cubicBezTo>
                  <a:cubicBezTo>
                    <a:pt x="25" y="3"/>
                    <a:pt x="24" y="2"/>
                    <a:pt x="24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4"/>
                    <a:pt x="24" y="4"/>
                    <a:pt x="23" y="4"/>
                  </a:cubicBezTo>
                  <a:cubicBezTo>
                    <a:pt x="23" y="4"/>
                    <a:pt x="21" y="4"/>
                    <a:pt x="21" y="4"/>
                  </a:cubicBezTo>
                  <a:cubicBezTo>
                    <a:pt x="20" y="3"/>
                    <a:pt x="19" y="3"/>
                    <a:pt x="18" y="3"/>
                  </a:cubicBezTo>
                  <a:cubicBezTo>
                    <a:pt x="17" y="2"/>
                    <a:pt x="15" y="0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3"/>
                    <a:pt x="14" y="2"/>
                    <a:pt x="14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4"/>
                    <a:pt x="14" y="3"/>
                    <a:pt x="14" y="4"/>
                  </a:cubicBezTo>
                  <a:cubicBezTo>
                    <a:pt x="14" y="4"/>
                    <a:pt x="14" y="5"/>
                    <a:pt x="13" y="4"/>
                  </a:cubicBezTo>
                  <a:cubicBezTo>
                    <a:pt x="13" y="4"/>
                    <a:pt x="13" y="4"/>
                    <a:pt x="12" y="3"/>
                  </a:cubicBezTo>
                  <a:cubicBezTo>
                    <a:pt x="12" y="3"/>
                    <a:pt x="11" y="3"/>
                    <a:pt x="11" y="3"/>
                  </a:cubicBezTo>
                  <a:cubicBezTo>
                    <a:pt x="10" y="3"/>
                    <a:pt x="8" y="3"/>
                    <a:pt x="7" y="3"/>
                  </a:cubicBezTo>
                  <a:cubicBezTo>
                    <a:pt x="6" y="3"/>
                    <a:pt x="5" y="4"/>
                    <a:pt x="7" y="4"/>
                  </a:cubicBezTo>
                  <a:cubicBezTo>
                    <a:pt x="7" y="5"/>
                    <a:pt x="5" y="4"/>
                    <a:pt x="5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6" y="5"/>
                    <a:pt x="6" y="5"/>
                    <a:pt x="6" y="5"/>
                  </a:cubicBezTo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2768893" y="5072482"/>
              <a:ext cx="33326" cy="22217"/>
            </a:xfrm>
            <a:custGeom>
              <a:avLst/>
              <a:gdLst>
                <a:gd name="T0" fmla="*/ 3 w 19"/>
                <a:gd name="T1" fmla="*/ 7 h 13"/>
                <a:gd name="T2" fmla="*/ 3 w 19"/>
                <a:gd name="T3" fmla="*/ 8 h 13"/>
                <a:gd name="T4" fmla="*/ 5 w 19"/>
                <a:gd name="T5" fmla="*/ 8 h 13"/>
                <a:gd name="T6" fmla="*/ 8 w 19"/>
                <a:gd name="T7" fmla="*/ 7 h 13"/>
                <a:gd name="T8" fmla="*/ 8 w 19"/>
                <a:gd name="T9" fmla="*/ 8 h 13"/>
                <a:gd name="T10" fmla="*/ 8 w 19"/>
                <a:gd name="T11" fmla="*/ 8 h 13"/>
                <a:gd name="T12" fmla="*/ 8 w 19"/>
                <a:gd name="T13" fmla="*/ 9 h 13"/>
                <a:gd name="T14" fmla="*/ 5 w 19"/>
                <a:gd name="T15" fmla="*/ 9 h 13"/>
                <a:gd name="T16" fmla="*/ 6 w 19"/>
                <a:gd name="T17" fmla="*/ 11 h 13"/>
                <a:gd name="T18" fmla="*/ 6 w 19"/>
                <a:gd name="T19" fmla="*/ 12 h 13"/>
                <a:gd name="T20" fmla="*/ 8 w 19"/>
                <a:gd name="T21" fmla="*/ 12 h 13"/>
                <a:gd name="T22" fmla="*/ 9 w 19"/>
                <a:gd name="T23" fmla="*/ 13 h 13"/>
                <a:gd name="T24" fmla="*/ 11 w 19"/>
                <a:gd name="T25" fmla="*/ 13 h 13"/>
                <a:gd name="T26" fmla="*/ 12 w 19"/>
                <a:gd name="T27" fmla="*/ 13 h 13"/>
                <a:gd name="T28" fmla="*/ 13 w 19"/>
                <a:gd name="T29" fmla="*/ 13 h 13"/>
                <a:gd name="T30" fmla="*/ 13 w 19"/>
                <a:gd name="T31" fmla="*/ 12 h 13"/>
                <a:gd name="T32" fmla="*/ 14 w 19"/>
                <a:gd name="T33" fmla="*/ 11 h 13"/>
                <a:gd name="T34" fmla="*/ 16 w 19"/>
                <a:gd name="T35" fmla="*/ 11 h 13"/>
                <a:gd name="T36" fmla="*/ 19 w 19"/>
                <a:gd name="T37" fmla="*/ 10 h 13"/>
                <a:gd name="T38" fmla="*/ 19 w 19"/>
                <a:gd name="T39" fmla="*/ 8 h 13"/>
                <a:gd name="T40" fmla="*/ 17 w 19"/>
                <a:gd name="T41" fmla="*/ 9 h 13"/>
                <a:gd name="T42" fmla="*/ 18 w 19"/>
                <a:gd name="T43" fmla="*/ 7 h 13"/>
                <a:gd name="T44" fmla="*/ 15 w 19"/>
                <a:gd name="T45" fmla="*/ 5 h 13"/>
                <a:gd name="T46" fmla="*/ 14 w 19"/>
                <a:gd name="T47" fmla="*/ 5 h 13"/>
                <a:gd name="T48" fmla="*/ 13 w 19"/>
                <a:gd name="T49" fmla="*/ 4 h 13"/>
                <a:gd name="T50" fmla="*/ 12 w 19"/>
                <a:gd name="T51" fmla="*/ 3 h 13"/>
                <a:gd name="T52" fmla="*/ 8 w 19"/>
                <a:gd name="T53" fmla="*/ 0 h 13"/>
                <a:gd name="T54" fmla="*/ 6 w 19"/>
                <a:gd name="T55" fmla="*/ 0 h 13"/>
                <a:gd name="T56" fmla="*/ 6 w 19"/>
                <a:gd name="T57" fmla="*/ 1 h 13"/>
                <a:gd name="T58" fmla="*/ 4 w 19"/>
                <a:gd name="T59" fmla="*/ 2 h 13"/>
                <a:gd name="T60" fmla="*/ 5 w 19"/>
                <a:gd name="T61" fmla="*/ 3 h 13"/>
                <a:gd name="T62" fmla="*/ 4 w 19"/>
                <a:gd name="T63" fmla="*/ 4 h 13"/>
                <a:gd name="T64" fmla="*/ 2 w 19"/>
                <a:gd name="T65" fmla="*/ 4 h 13"/>
                <a:gd name="T66" fmla="*/ 2 w 19"/>
                <a:gd name="T67" fmla="*/ 5 h 13"/>
                <a:gd name="T68" fmla="*/ 1 w 19"/>
                <a:gd name="T69" fmla="*/ 7 h 13"/>
                <a:gd name="T70" fmla="*/ 3 w 19"/>
                <a:gd name="T71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" h="13">
                  <a:moveTo>
                    <a:pt x="3" y="6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1" y="7"/>
                    <a:pt x="1" y="8"/>
                  </a:cubicBezTo>
                  <a:cubicBezTo>
                    <a:pt x="2" y="8"/>
                    <a:pt x="2" y="8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8" y="7"/>
                    <a:pt x="8" y="7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10" y="8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7" y="9"/>
                    <a:pt x="7" y="9"/>
                    <a:pt x="6" y="9"/>
                  </a:cubicBezTo>
                  <a:cubicBezTo>
                    <a:pt x="6" y="9"/>
                    <a:pt x="5" y="9"/>
                    <a:pt x="5" y="9"/>
                  </a:cubicBezTo>
                  <a:cubicBezTo>
                    <a:pt x="4" y="9"/>
                    <a:pt x="4" y="10"/>
                    <a:pt x="4" y="10"/>
                  </a:cubicBezTo>
                  <a:cubicBezTo>
                    <a:pt x="4" y="11"/>
                    <a:pt x="5" y="11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1"/>
                    <a:pt x="13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5" y="11"/>
                    <a:pt x="14" y="11"/>
                    <a:pt x="15" y="11"/>
                  </a:cubicBezTo>
                  <a:cubicBezTo>
                    <a:pt x="15" y="11"/>
                    <a:pt x="16" y="10"/>
                    <a:pt x="16" y="11"/>
                  </a:cubicBezTo>
                  <a:cubicBezTo>
                    <a:pt x="16" y="11"/>
                    <a:pt x="17" y="11"/>
                    <a:pt x="17" y="10"/>
                  </a:cubicBezTo>
                  <a:cubicBezTo>
                    <a:pt x="18" y="10"/>
                    <a:pt x="18" y="10"/>
                    <a:pt x="19" y="10"/>
                  </a:cubicBezTo>
                  <a:cubicBezTo>
                    <a:pt x="19" y="10"/>
                    <a:pt x="19" y="9"/>
                    <a:pt x="19" y="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9"/>
                    <a:pt x="18" y="9"/>
                    <a:pt x="17" y="9"/>
                  </a:cubicBezTo>
                  <a:cubicBezTo>
                    <a:pt x="17" y="9"/>
                    <a:pt x="17" y="8"/>
                    <a:pt x="17" y="8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7" y="6"/>
                    <a:pt x="17" y="6"/>
                  </a:cubicBezTo>
                  <a:cubicBezTo>
                    <a:pt x="16" y="6"/>
                    <a:pt x="16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2" y="3"/>
                    <a:pt x="12" y="3"/>
                  </a:cubicBezTo>
                  <a:cubicBezTo>
                    <a:pt x="11" y="2"/>
                    <a:pt x="11" y="2"/>
                    <a:pt x="10" y="1"/>
                  </a:cubicBezTo>
                  <a:cubicBezTo>
                    <a:pt x="9" y="1"/>
                    <a:pt x="8" y="0"/>
                    <a:pt x="8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4" y="2"/>
                    <a:pt x="4" y="2"/>
                  </a:cubicBezTo>
                  <a:cubicBezTo>
                    <a:pt x="4" y="2"/>
                    <a:pt x="4" y="2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0" y="6"/>
                    <a:pt x="1" y="7"/>
                  </a:cubicBezTo>
                  <a:cubicBezTo>
                    <a:pt x="1" y="7"/>
                    <a:pt x="1" y="7"/>
                    <a:pt x="2" y="6"/>
                  </a:cubicBezTo>
                  <a:cubicBezTo>
                    <a:pt x="2" y="6"/>
                    <a:pt x="3" y="6"/>
                    <a:pt x="3" y="6"/>
                  </a:cubicBezTo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2760006" y="5102105"/>
              <a:ext cx="54062" cy="24439"/>
            </a:xfrm>
            <a:custGeom>
              <a:avLst/>
              <a:gdLst>
                <a:gd name="T0" fmla="*/ 7 w 31"/>
                <a:gd name="T1" fmla="*/ 11 h 14"/>
                <a:gd name="T2" fmla="*/ 8 w 31"/>
                <a:gd name="T3" fmla="*/ 12 h 14"/>
                <a:gd name="T4" fmla="*/ 10 w 31"/>
                <a:gd name="T5" fmla="*/ 12 h 14"/>
                <a:gd name="T6" fmla="*/ 11 w 31"/>
                <a:gd name="T7" fmla="*/ 13 h 14"/>
                <a:gd name="T8" fmla="*/ 13 w 31"/>
                <a:gd name="T9" fmla="*/ 13 h 14"/>
                <a:gd name="T10" fmla="*/ 15 w 31"/>
                <a:gd name="T11" fmla="*/ 12 h 14"/>
                <a:gd name="T12" fmla="*/ 15 w 31"/>
                <a:gd name="T13" fmla="*/ 13 h 14"/>
                <a:gd name="T14" fmla="*/ 18 w 31"/>
                <a:gd name="T15" fmla="*/ 14 h 14"/>
                <a:gd name="T16" fmla="*/ 20 w 31"/>
                <a:gd name="T17" fmla="*/ 14 h 14"/>
                <a:gd name="T18" fmla="*/ 20 w 31"/>
                <a:gd name="T19" fmla="*/ 14 h 14"/>
                <a:gd name="T20" fmla="*/ 22 w 31"/>
                <a:gd name="T21" fmla="*/ 14 h 14"/>
                <a:gd name="T22" fmla="*/ 25 w 31"/>
                <a:gd name="T23" fmla="*/ 14 h 14"/>
                <a:gd name="T24" fmla="*/ 26 w 31"/>
                <a:gd name="T25" fmla="*/ 14 h 14"/>
                <a:gd name="T26" fmla="*/ 29 w 31"/>
                <a:gd name="T27" fmla="*/ 14 h 14"/>
                <a:gd name="T28" fmla="*/ 30 w 31"/>
                <a:gd name="T29" fmla="*/ 14 h 14"/>
                <a:gd name="T30" fmla="*/ 31 w 31"/>
                <a:gd name="T31" fmla="*/ 12 h 14"/>
                <a:gd name="T32" fmla="*/ 29 w 31"/>
                <a:gd name="T33" fmla="*/ 10 h 14"/>
                <a:gd name="T34" fmla="*/ 27 w 31"/>
                <a:gd name="T35" fmla="*/ 9 h 14"/>
                <a:gd name="T36" fmla="*/ 24 w 31"/>
                <a:gd name="T37" fmla="*/ 9 h 14"/>
                <a:gd name="T38" fmla="*/ 21 w 31"/>
                <a:gd name="T39" fmla="*/ 9 h 14"/>
                <a:gd name="T40" fmla="*/ 19 w 31"/>
                <a:gd name="T41" fmla="*/ 10 h 14"/>
                <a:gd name="T42" fmla="*/ 17 w 31"/>
                <a:gd name="T43" fmla="*/ 9 h 14"/>
                <a:gd name="T44" fmla="*/ 15 w 31"/>
                <a:gd name="T45" fmla="*/ 10 h 14"/>
                <a:gd name="T46" fmla="*/ 13 w 31"/>
                <a:gd name="T47" fmla="*/ 9 h 14"/>
                <a:gd name="T48" fmla="*/ 13 w 31"/>
                <a:gd name="T49" fmla="*/ 8 h 14"/>
                <a:gd name="T50" fmla="*/ 12 w 31"/>
                <a:gd name="T51" fmla="*/ 8 h 14"/>
                <a:gd name="T52" fmla="*/ 10 w 31"/>
                <a:gd name="T53" fmla="*/ 8 h 14"/>
                <a:gd name="T54" fmla="*/ 10 w 31"/>
                <a:gd name="T55" fmla="*/ 8 h 14"/>
                <a:gd name="T56" fmla="*/ 11 w 31"/>
                <a:gd name="T57" fmla="*/ 7 h 14"/>
                <a:gd name="T58" fmla="*/ 10 w 31"/>
                <a:gd name="T59" fmla="*/ 7 h 14"/>
                <a:gd name="T60" fmla="*/ 11 w 31"/>
                <a:gd name="T61" fmla="*/ 6 h 14"/>
                <a:gd name="T62" fmla="*/ 11 w 31"/>
                <a:gd name="T63" fmla="*/ 5 h 14"/>
                <a:gd name="T64" fmla="*/ 11 w 31"/>
                <a:gd name="T65" fmla="*/ 4 h 14"/>
                <a:gd name="T66" fmla="*/ 8 w 31"/>
                <a:gd name="T67" fmla="*/ 4 h 14"/>
                <a:gd name="T68" fmla="*/ 7 w 31"/>
                <a:gd name="T69" fmla="*/ 4 h 14"/>
                <a:gd name="T70" fmla="*/ 7 w 31"/>
                <a:gd name="T71" fmla="*/ 3 h 14"/>
                <a:gd name="T72" fmla="*/ 5 w 31"/>
                <a:gd name="T73" fmla="*/ 2 h 14"/>
                <a:gd name="T74" fmla="*/ 2 w 31"/>
                <a:gd name="T75" fmla="*/ 1 h 14"/>
                <a:gd name="T76" fmla="*/ 1 w 31"/>
                <a:gd name="T77" fmla="*/ 3 h 14"/>
                <a:gd name="T78" fmla="*/ 3 w 31"/>
                <a:gd name="T79" fmla="*/ 5 h 14"/>
                <a:gd name="T80" fmla="*/ 4 w 31"/>
                <a:gd name="T81" fmla="*/ 6 h 14"/>
                <a:gd name="T82" fmla="*/ 4 w 31"/>
                <a:gd name="T83" fmla="*/ 7 h 14"/>
                <a:gd name="T84" fmla="*/ 5 w 31"/>
                <a:gd name="T85" fmla="*/ 7 h 14"/>
                <a:gd name="T86" fmla="*/ 6 w 31"/>
                <a:gd name="T87" fmla="*/ 7 h 14"/>
                <a:gd name="T88" fmla="*/ 6 w 31"/>
                <a:gd name="T89" fmla="*/ 8 h 14"/>
                <a:gd name="T90" fmla="*/ 7 w 31"/>
                <a:gd name="T91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" h="14">
                  <a:moveTo>
                    <a:pt x="7" y="11"/>
                  </a:moveTo>
                  <a:cubicBezTo>
                    <a:pt x="7" y="12"/>
                    <a:pt x="8" y="12"/>
                    <a:pt x="8" y="12"/>
                  </a:cubicBezTo>
                  <a:cubicBezTo>
                    <a:pt x="9" y="12"/>
                    <a:pt x="9" y="11"/>
                    <a:pt x="10" y="12"/>
                  </a:cubicBezTo>
                  <a:cubicBezTo>
                    <a:pt x="11" y="12"/>
                    <a:pt x="11" y="13"/>
                    <a:pt x="11" y="13"/>
                  </a:cubicBezTo>
                  <a:cubicBezTo>
                    <a:pt x="12" y="14"/>
                    <a:pt x="13" y="13"/>
                    <a:pt x="13" y="13"/>
                  </a:cubicBezTo>
                  <a:cubicBezTo>
                    <a:pt x="14" y="12"/>
                    <a:pt x="15" y="11"/>
                    <a:pt x="15" y="12"/>
                  </a:cubicBezTo>
                  <a:cubicBezTo>
                    <a:pt x="16" y="12"/>
                    <a:pt x="15" y="13"/>
                    <a:pt x="15" y="13"/>
                  </a:cubicBezTo>
                  <a:cubicBezTo>
                    <a:pt x="16" y="14"/>
                    <a:pt x="17" y="14"/>
                    <a:pt x="18" y="14"/>
                  </a:cubicBezTo>
                  <a:cubicBezTo>
                    <a:pt x="19" y="14"/>
                    <a:pt x="19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1" y="14"/>
                    <a:pt x="21" y="14"/>
                    <a:pt x="22" y="14"/>
                  </a:cubicBezTo>
                  <a:cubicBezTo>
                    <a:pt x="23" y="14"/>
                    <a:pt x="24" y="14"/>
                    <a:pt x="25" y="14"/>
                  </a:cubicBezTo>
                  <a:cubicBezTo>
                    <a:pt x="25" y="14"/>
                    <a:pt x="26" y="14"/>
                    <a:pt x="26" y="14"/>
                  </a:cubicBezTo>
                  <a:cubicBezTo>
                    <a:pt x="27" y="14"/>
                    <a:pt x="28" y="14"/>
                    <a:pt x="29" y="14"/>
                  </a:cubicBezTo>
                  <a:cubicBezTo>
                    <a:pt x="29" y="14"/>
                    <a:pt x="30" y="14"/>
                    <a:pt x="30" y="14"/>
                  </a:cubicBezTo>
                  <a:cubicBezTo>
                    <a:pt x="31" y="13"/>
                    <a:pt x="30" y="13"/>
                    <a:pt x="31" y="12"/>
                  </a:cubicBezTo>
                  <a:cubicBezTo>
                    <a:pt x="31" y="11"/>
                    <a:pt x="30" y="11"/>
                    <a:pt x="29" y="10"/>
                  </a:cubicBezTo>
                  <a:cubicBezTo>
                    <a:pt x="28" y="9"/>
                    <a:pt x="28" y="9"/>
                    <a:pt x="27" y="9"/>
                  </a:cubicBezTo>
                  <a:cubicBezTo>
                    <a:pt x="25" y="8"/>
                    <a:pt x="25" y="9"/>
                    <a:pt x="24" y="9"/>
                  </a:cubicBezTo>
                  <a:cubicBezTo>
                    <a:pt x="23" y="9"/>
                    <a:pt x="22" y="9"/>
                    <a:pt x="21" y="9"/>
                  </a:cubicBezTo>
                  <a:cubicBezTo>
                    <a:pt x="21" y="9"/>
                    <a:pt x="20" y="10"/>
                    <a:pt x="19" y="10"/>
                  </a:cubicBezTo>
                  <a:cubicBezTo>
                    <a:pt x="18" y="9"/>
                    <a:pt x="18" y="9"/>
                    <a:pt x="17" y="9"/>
                  </a:cubicBezTo>
                  <a:cubicBezTo>
                    <a:pt x="16" y="9"/>
                    <a:pt x="15" y="9"/>
                    <a:pt x="15" y="10"/>
                  </a:cubicBezTo>
                  <a:cubicBezTo>
                    <a:pt x="14" y="10"/>
                    <a:pt x="13" y="10"/>
                    <a:pt x="13" y="9"/>
                  </a:cubicBezTo>
                  <a:cubicBezTo>
                    <a:pt x="13" y="8"/>
                    <a:pt x="14" y="8"/>
                    <a:pt x="13" y="8"/>
                  </a:cubicBezTo>
                  <a:cubicBezTo>
                    <a:pt x="13" y="7"/>
                    <a:pt x="12" y="8"/>
                    <a:pt x="12" y="8"/>
                  </a:cubicBezTo>
                  <a:cubicBezTo>
                    <a:pt x="11" y="8"/>
                    <a:pt x="10" y="9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1" y="7"/>
                    <a:pt x="11" y="7"/>
                  </a:cubicBezTo>
                  <a:cubicBezTo>
                    <a:pt x="11" y="7"/>
                    <a:pt x="10" y="7"/>
                    <a:pt x="10" y="7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2" y="5"/>
                    <a:pt x="11" y="5"/>
                    <a:pt x="11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3"/>
                    <a:pt x="9" y="3"/>
                    <a:pt x="8" y="4"/>
                  </a:cubicBezTo>
                  <a:cubicBezTo>
                    <a:pt x="7" y="4"/>
                    <a:pt x="8" y="4"/>
                    <a:pt x="7" y="4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4" y="1"/>
                    <a:pt x="3" y="0"/>
                    <a:pt x="2" y="1"/>
                  </a:cubicBezTo>
                  <a:cubicBezTo>
                    <a:pt x="1" y="1"/>
                    <a:pt x="0" y="2"/>
                    <a:pt x="1" y="3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4" y="5"/>
                    <a:pt x="3" y="6"/>
                    <a:pt x="4" y="6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6" y="7"/>
                    <a:pt x="6" y="7"/>
                  </a:cubicBezTo>
                  <a:cubicBezTo>
                    <a:pt x="7" y="7"/>
                    <a:pt x="6" y="8"/>
                    <a:pt x="6" y="8"/>
                  </a:cubicBezTo>
                  <a:cubicBezTo>
                    <a:pt x="7" y="8"/>
                    <a:pt x="6" y="10"/>
                    <a:pt x="7" y="11"/>
                  </a:cubicBezTo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2760006" y="5089515"/>
              <a:ext cx="12590" cy="7406"/>
            </a:xfrm>
            <a:custGeom>
              <a:avLst/>
              <a:gdLst>
                <a:gd name="T0" fmla="*/ 2 w 7"/>
                <a:gd name="T1" fmla="*/ 1 h 4"/>
                <a:gd name="T2" fmla="*/ 1 w 7"/>
                <a:gd name="T3" fmla="*/ 3 h 4"/>
                <a:gd name="T4" fmla="*/ 3 w 7"/>
                <a:gd name="T5" fmla="*/ 4 h 4"/>
                <a:gd name="T6" fmla="*/ 5 w 7"/>
                <a:gd name="T7" fmla="*/ 4 h 4"/>
                <a:gd name="T8" fmla="*/ 6 w 7"/>
                <a:gd name="T9" fmla="*/ 4 h 4"/>
                <a:gd name="T10" fmla="*/ 7 w 7"/>
                <a:gd name="T11" fmla="*/ 3 h 4"/>
                <a:gd name="T12" fmla="*/ 6 w 7"/>
                <a:gd name="T13" fmla="*/ 2 h 4"/>
                <a:gd name="T14" fmla="*/ 5 w 7"/>
                <a:gd name="T15" fmla="*/ 1 h 4"/>
                <a:gd name="T16" fmla="*/ 6 w 7"/>
                <a:gd name="T17" fmla="*/ 1 h 4"/>
                <a:gd name="T18" fmla="*/ 4 w 7"/>
                <a:gd name="T19" fmla="*/ 0 h 4"/>
                <a:gd name="T20" fmla="*/ 3 w 7"/>
                <a:gd name="T21" fmla="*/ 0 h 4"/>
                <a:gd name="T22" fmla="*/ 2 w 7"/>
                <a:gd name="T23" fmla="*/ 0 h 4"/>
                <a:gd name="T24" fmla="*/ 2 w 7"/>
                <a:gd name="T2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" h="4">
                  <a:moveTo>
                    <a:pt x="2" y="1"/>
                  </a:moveTo>
                  <a:cubicBezTo>
                    <a:pt x="2" y="2"/>
                    <a:pt x="2" y="2"/>
                    <a:pt x="1" y="3"/>
                  </a:cubicBezTo>
                  <a:cubicBezTo>
                    <a:pt x="0" y="4"/>
                    <a:pt x="2" y="4"/>
                    <a:pt x="3" y="4"/>
                  </a:cubicBezTo>
                  <a:cubicBezTo>
                    <a:pt x="4" y="4"/>
                    <a:pt x="4" y="4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6" y="4"/>
                    <a:pt x="6" y="3"/>
                    <a:pt x="7" y="3"/>
                  </a:cubicBezTo>
                  <a:cubicBezTo>
                    <a:pt x="7" y="2"/>
                    <a:pt x="7" y="2"/>
                    <a:pt x="6" y="2"/>
                  </a:cubicBezTo>
                  <a:cubicBezTo>
                    <a:pt x="6" y="2"/>
                    <a:pt x="5" y="2"/>
                    <a:pt x="5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5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0" y="0"/>
                    <a:pt x="1" y="1"/>
                    <a:pt x="2" y="1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2758525" y="5079147"/>
              <a:ext cx="5184" cy="5184"/>
            </a:xfrm>
            <a:custGeom>
              <a:avLst/>
              <a:gdLst>
                <a:gd name="T0" fmla="*/ 1 w 3"/>
                <a:gd name="T1" fmla="*/ 3 h 3"/>
                <a:gd name="T2" fmla="*/ 2 w 3"/>
                <a:gd name="T3" fmla="*/ 2 h 3"/>
                <a:gd name="T4" fmla="*/ 2 w 3"/>
                <a:gd name="T5" fmla="*/ 1 h 3"/>
                <a:gd name="T6" fmla="*/ 2 w 3"/>
                <a:gd name="T7" fmla="*/ 0 h 3"/>
                <a:gd name="T8" fmla="*/ 1 w 3"/>
                <a:gd name="T9" fmla="*/ 0 h 3"/>
                <a:gd name="T10" fmla="*/ 1 w 3"/>
                <a:gd name="T11" fmla="*/ 0 h 3"/>
                <a:gd name="T12" fmla="*/ 0 w 3"/>
                <a:gd name="T13" fmla="*/ 1 h 3"/>
                <a:gd name="T14" fmla="*/ 1 w 3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3">
                  <a:moveTo>
                    <a:pt x="1" y="3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3" y="2"/>
                    <a:pt x="2" y="2"/>
                    <a:pt x="2" y="1"/>
                  </a:cubicBezTo>
                  <a:cubicBezTo>
                    <a:pt x="2" y="1"/>
                    <a:pt x="3" y="1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" y="2"/>
                    <a:pt x="1" y="2"/>
                    <a:pt x="1" y="3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2737048" y="5085812"/>
              <a:ext cx="21477" cy="12590"/>
            </a:xfrm>
            <a:custGeom>
              <a:avLst/>
              <a:gdLst>
                <a:gd name="T0" fmla="*/ 3 w 12"/>
                <a:gd name="T1" fmla="*/ 4 h 7"/>
                <a:gd name="T2" fmla="*/ 7 w 12"/>
                <a:gd name="T3" fmla="*/ 3 h 7"/>
                <a:gd name="T4" fmla="*/ 9 w 12"/>
                <a:gd name="T5" fmla="*/ 5 h 7"/>
                <a:gd name="T6" fmla="*/ 11 w 12"/>
                <a:gd name="T7" fmla="*/ 5 h 7"/>
                <a:gd name="T8" fmla="*/ 11 w 12"/>
                <a:gd name="T9" fmla="*/ 3 h 7"/>
                <a:gd name="T10" fmla="*/ 9 w 12"/>
                <a:gd name="T11" fmla="*/ 1 h 7"/>
                <a:gd name="T12" fmla="*/ 7 w 12"/>
                <a:gd name="T13" fmla="*/ 1 h 7"/>
                <a:gd name="T14" fmla="*/ 7 w 12"/>
                <a:gd name="T15" fmla="*/ 1 h 7"/>
                <a:gd name="T16" fmla="*/ 7 w 12"/>
                <a:gd name="T17" fmla="*/ 1 h 7"/>
                <a:gd name="T18" fmla="*/ 6 w 12"/>
                <a:gd name="T19" fmla="*/ 1 h 7"/>
                <a:gd name="T20" fmla="*/ 5 w 12"/>
                <a:gd name="T21" fmla="*/ 0 h 7"/>
                <a:gd name="T22" fmla="*/ 4 w 12"/>
                <a:gd name="T23" fmla="*/ 0 h 7"/>
                <a:gd name="T24" fmla="*/ 1 w 12"/>
                <a:gd name="T25" fmla="*/ 1 h 7"/>
                <a:gd name="T26" fmla="*/ 2 w 12"/>
                <a:gd name="T27" fmla="*/ 1 h 7"/>
                <a:gd name="T28" fmla="*/ 3 w 12"/>
                <a:gd name="T29" fmla="*/ 2 h 7"/>
                <a:gd name="T30" fmla="*/ 2 w 12"/>
                <a:gd name="T31" fmla="*/ 3 h 7"/>
                <a:gd name="T32" fmla="*/ 0 w 12"/>
                <a:gd name="T33" fmla="*/ 3 h 7"/>
                <a:gd name="T34" fmla="*/ 3 w 12"/>
                <a:gd name="T3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" h="7">
                  <a:moveTo>
                    <a:pt x="3" y="4"/>
                  </a:moveTo>
                  <a:cubicBezTo>
                    <a:pt x="4" y="4"/>
                    <a:pt x="6" y="3"/>
                    <a:pt x="7" y="3"/>
                  </a:cubicBezTo>
                  <a:cubicBezTo>
                    <a:pt x="8" y="4"/>
                    <a:pt x="8" y="5"/>
                    <a:pt x="9" y="5"/>
                  </a:cubicBezTo>
                  <a:cubicBezTo>
                    <a:pt x="10" y="6"/>
                    <a:pt x="11" y="7"/>
                    <a:pt x="11" y="5"/>
                  </a:cubicBezTo>
                  <a:cubicBezTo>
                    <a:pt x="12" y="4"/>
                    <a:pt x="10" y="4"/>
                    <a:pt x="11" y="3"/>
                  </a:cubicBezTo>
                  <a:cubicBezTo>
                    <a:pt x="12" y="3"/>
                    <a:pt x="9" y="2"/>
                    <a:pt x="9" y="1"/>
                  </a:cubicBezTo>
                  <a:cubicBezTo>
                    <a:pt x="8" y="1"/>
                    <a:pt x="8" y="1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6" y="1"/>
                    <a:pt x="6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0" y="0"/>
                    <a:pt x="1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3"/>
                    <a:pt x="3" y="3"/>
                    <a:pt x="2" y="3"/>
                  </a:cubicBezTo>
                  <a:cubicBezTo>
                    <a:pt x="1" y="3"/>
                    <a:pt x="0" y="2"/>
                    <a:pt x="0" y="3"/>
                  </a:cubicBezTo>
                  <a:cubicBezTo>
                    <a:pt x="0" y="4"/>
                    <a:pt x="2" y="4"/>
                    <a:pt x="3" y="4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2744454" y="5107289"/>
              <a:ext cx="11849" cy="14071"/>
            </a:xfrm>
            <a:custGeom>
              <a:avLst/>
              <a:gdLst>
                <a:gd name="T0" fmla="*/ 7 w 7"/>
                <a:gd name="T1" fmla="*/ 2 h 8"/>
                <a:gd name="T2" fmla="*/ 6 w 7"/>
                <a:gd name="T3" fmla="*/ 1 h 8"/>
                <a:gd name="T4" fmla="*/ 7 w 7"/>
                <a:gd name="T5" fmla="*/ 1 h 8"/>
                <a:gd name="T6" fmla="*/ 3 w 7"/>
                <a:gd name="T7" fmla="*/ 0 h 8"/>
                <a:gd name="T8" fmla="*/ 2 w 7"/>
                <a:gd name="T9" fmla="*/ 1 h 8"/>
                <a:gd name="T10" fmla="*/ 3 w 7"/>
                <a:gd name="T11" fmla="*/ 2 h 8"/>
                <a:gd name="T12" fmla="*/ 2 w 7"/>
                <a:gd name="T13" fmla="*/ 2 h 8"/>
                <a:gd name="T14" fmla="*/ 2 w 7"/>
                <a:gd name="T15" fmla="*/ 3 h 8"/>
                <a:gd name="T16" fmla="*/ 0 w 7"/>
                <a:gd name="T17" fmla="*/ 4 h 8"/>
                <a:gd name="T18" fmla="*/ 2 w 7"/>
                <a:gd name="T19" fmla="*/ 5 h 8"/>
                <a:gd name="T20" fmla="*/ 2 w 7"/>
                <a:gd name="T21" fmla="*/ 7 h 8"/>
                <a:gd name="T22" fmla="*/ 2 w 7"/>
                <a:gd name="T23" fmla="*/ 8 h 8"/>
                <a:gd name="T24" fmla="*/ 4 w 7"/>
                <a:gd name="T25" fmla="*/ 8 h 8"/>
                <a:gd name="T26" fmla="*/ 6 w 7"/>
                <a:gd name="T27" fmla="*/ 8 h 8"/>
                <a:gd name="T28" fmla="*/ 6 w 7"/>
                <a:gd name="T29" fmla="*/ 6 h 8"/>
                <a:gd name="T30" fmla="*/ 7 w 7"/>
                <a:gd name="T31" fmla="*/ 5 h 8"/>
                <a:gd name="T32" fmla="*/ 7 w 7"/>
                <a:gd name="T33" fmla="*/ 4 h 8"/>
                <a:gd name="T34" fmla="*/ 7 w 7"/>
                <a:gd name="T35" fmla="*/ 3 h 8"/>
                <a:gd name="T36" fmla="*/ 7 w 7"/>
                <a:gd name="T37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" h="8">
                  <a:moveTo>
                    <a:pt x="7" y="2"/>
                  </a:moveTo>
                  <a:cubicBezTo>
                    <a:pt x="7" y="1"/>
                    <a:pt x="7" y="1"/>
                    <a:pt x="6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4" y="0"/>
                    <a:pt x="3" y="0"/>
                  </a:cubicBezTo>
                  <a:cubicBezTo>
                    <a:pt x="3" y="0"/>
                    <a:pt x="2" y="1"/>
                    <a:pt x="2" y="1"/>
                  </a:cubicBezTo>
                  <a:cubicBezTo>
                    <a:pt x="2" y="1"/>
                    <a:pt x="3" y="2"/>
                    <a:pt x="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2" y="3"/>
                    <a:pt x="2" y="3"/>
                  </a:cubicBezTo>
                  <a:cubicBezTo>
                    <a:pt x="1" y="3"/>
                    <a:pt x="0" y="3"/>
                    <a:pt x="0" y="4"/>
                  </a:cubicBezTo>
                  <a:cubicBezTo>
                    <a:pt x="1" y="4"/>
                    <a:pt x="2" y="4"/>
                    <a:pt x="2" y="5"/>
                  </a:cubicBezTo>
                  <a:cubicBezTo>
                    <a:pt x="2" y="5"/>
                    <a:pt x="2" y="6"/>
                    <a:pt x="2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6" y="8"/>
                    <a:pt x="6" y="8"/>
                  </a:cubicBezTo>
                  <a:cubicBezTo>
                    <a:pt x="6" y="7"/>
                    <a:pt x="6" y="6"/>
                    <a:pt x="6" y="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3"/>
                    <a:pt x="7" y="3"/>
                  </a:cubicBezTo>
                  <a:lnTo>
                    <a:pt x="7" y="2"/>
                  </a:ln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2760006" y="5117657"/>
              <a:ext cx="6665" cy="7406"/>
            </a:xfrm>
            <a:custGeom>
              <a:avLst/>
              <a:gdLst>
                <a:gd name="T0" fmla="*/ 0 w 4"/>
                <a:gd name="T1" fmla="*/ 1 h 4"/>
                <a:gd name="T2" fmla="*/ 1 w 4"/>
                <a:gd name="T3" fmla="*/ 2 h 4"/>
                <a:gd name="T4" fmla="*/ 4 w 4"/>
                <a:gd name="T5" fmla="*/ 3 h 4"/>
                <a:gd name="T6" fmla="*/ 4 w 4"/>
                <a:gd name="T7" fmla="*/ 1 h 4"/>
                <a:gd name="T8" fmla="*/ 4 w 4"/>
                <a:gd name="T9" fmla="*/ 0 h 4"/>
                <a:gd name="T10" fmla="*/ 2 w 4"/>
                <a:gd name="T11" fmla="*/ 0 h 4"/>
                <a:gd name="T12" fmla="*/ 1 w 4"/>
                <a:gd name="T13" fmla="*/ 0 h 4"/>
                <a:gd name="T14" fmla="*/ 1 w 4"/>
                <a:gd name="T15" fmla="*/ 0 h 4"/>
                <a:gd name="T16" fmla="*/ 0 w 4"/>
                <a:gd name="T1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">
                  <a:moveTo>
                    <a:pt x="0" y="1"/>
                  </a:moveTo>
                  <a:cubicBezTo>
                    <a:pt x="0" y="2"/>
                    <a:pt x="0" y="2"/>
                    <a:pt x="1" y="2"/>
                  </a:cubicBezTo>
                  <a:cubicBezTo>
                    <a:pt x="2" y="2"/>
                    <a:pt x="3" y="4"/>
                    <a:pt x="4" y="3"/>
                  </a:cubicBezTo>
                  <a:cubicBezTo>
                    <a:pt x="4" y="2"/>
                    <a:pt x="4" y="2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2756304" y="5126544"/>
              <a:ext cx="22958" cy="15552"/>
            </a:xfrm>
            <a:custGeom>
              <a:avLst/>
              <a:gdLst>
                <a:gd name="T0" fmla="*/ 2 w 13"/>
                <a:gd name="T1" fmla="*/ 6 h 9"/>
                <a:gd name="T2" fmla="*/ 2 w 13"/>
                <a:gd name="T3" fmla="*/ 7 h 9"/>
                <a:gd name="T4" fmla="*/ 3 w 13"/>
                <a:gd name="T5" fmla="*/ 8 h 9"/>
                <a:gd name="T6" fmla="*/ 2 w 13"/>
                <a:gd name="T7" fmla="*/ 8 h 9"/>
                <a:gd name="T8" fmla="*/ 3 w 13"/>
                <a:gd name="T9" fmla="*/ 9 h 9"/>
                <a:gd name="T10" fmla="*/ 5 w 13"/>
                <a:gd name="T11" fmla="*/ 7 h 9"/>
                <a:gd name="T12" fmla="*/ 4 w 13"/>
                <a:gd name="T13" fmla="*/ 6 h 9"/>
                <a:gd name="T14" fmla="*/ 7 w 13"/>
                <a:gd name="T15" fmla="*/ 6 h 9"/>
                <a:gd name="T16" fmla="*/ 9 w 13"/>
                <a:gd name="T17" fmla="*/ 5 h 9"/>
                <a:gd name="T18" fmla="*/ 10 w 13"/>
                <a:gd name="T19" fmla="*/ 5 h 9"/>
                <a:gd name="T20" fmla="*/ 12 w 13"/>
                <a:gd name="T21" fmla="*/ 4 h 9"/>
                <a:gd name="T22" fmla="*/ 12 w 13"/>
                <a:gd name="T23" fmla="*/ 3 h 9"/>
                <a:gd name="T24" fmla="*/ 13 w 13"/>
                <a:gd name="T25" fmla="*/ 2 h 9"/>
                <a:gd name="T26" fmla="*/ 10 w 13"/>
                <a:gd name="T27" fmla="*/ 2 h 9"/>
                <a:gd name="T28" fmla="*/ 9 w 13"/>
                <a:gd name="T29" fmla="*/ 2 h 9"/>
                <a:gd name="T30" fmla="*/ 9 w 13"/>
                <a:gd name="T31" fmla="*/ 2 h 9"/>
                <a:gd name="T32" fmla="*/ 8 w 13"/>
                <a:gd name="T33" fmla="*/ 1 h 9"/>
                <a:gd name="T34" fmla="*/ 6 w 13"/>
                <a:gd name="T35" fmla="*/ 1 h 9"/>
                <a:gd name="T36" fmla="*/ 5 w 13"/>
                <a:gd name="T37" fmla="*/ 2 h 9"/>
                <a:gd name="T38" fmla="*/ 5 w 13"/>
                <a:gd name="T39" fmla="*/ 2 h 9"/>
                <a:gd name="T40" fmla="*/ 3 w 13"/>
                <a:gd name="T41" fmla="*/ 1 h 9"/>
                <a:gd name="T42" fmla="*/ 3 w 13"/>
                <a:gd name="T43" fmla="*/ 3 h 9"/>
                <a:gd name="T44" fmla="*/ 1 w 13"/>
                <a:gd name="T45" fmla="*/ 5 h 9"/>
                <a:gd name="T46" fmla="*/ 2 w 13"/>
                <a:gd name="T47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" h="9">
                  <a:moveTo>
                    <a:pt x="2" y="6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3" y="7"/>
                    <a:pt x="3" y="8"/>
                  </a:cubicBezTo>
                  <a:cubicBezTo>
                    <a:pt x="3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9"/>
                    <a:pt x="5" y="8"/>
                    <a:pt x="5" y="7"/>
                  </a:cubicBezTo>
                  <a:cubicBezTo>
                    <a:pt x="4" y="7"/>
                    <a:pt x="3" y="6"/>
                    <a:pt x="4" y="6"/>
                  </a:cubicBezTo>
                  <a:cubicBezTo>
                    <a:pt x="4" y="6"/>
                    <a:pt x="6" y="6"/>
                    <a:pt x="7" y="6"/>
                  </a:cubicBezTo>
                  <a:cubicBezTo>
                    <a:pt x="8" y="6"/>
                    <a:pt x="9" y="6"/>
                    <a:pt x="9" y="5"/>
                  </a:cubicBezTo>
                  <a:cubicBezTo>
                    <a:pt x="9" y="4"/>
                    <a:pt x="10" y="5"/>
                    <a:pt x="10" y="5"/>
                  </a:cubicBezTo>
                  <a:cubicBezTo>
                    <a:pt x="11" y="4"/>
                    <a:pt x="11" y="4"/>
                    <a:pt x="12" y="4"/>
                  </a:cubicBezTo>
                  <a:cubicBezTo>
                    <a:pt x="12" y="4"/>
                    <a:pt x="12" y="3"/>
                    <a:pt x="12" y="3"/>
                  </a:cubicBezTo>
                  <a:cubicBezTo>
                    <a:pt x="12" y="3"/>
                    <a:pt x="13" y="3"/>
                    <a:pt x="13" y="2"/>
                  </a:cubicBezTo>
                  <a:cubicBezTo>
                    <a:pt x="12" y="1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4" y="0"/>
                    <a:pt x="3" y="1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2" y="3"/>
                    <a:pt x="0" y="4"/>
                    <a:pt x="1" y="5"/>
                  </a:cubicBezTo>
                  <a:cubicBezTo>
                    <a:pt x="1" y="5"/>
                    <a:pt x="1" y="6"/>
                    <a:pt x="2" y="6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2774077" y="5131728"/>
              <a:ext cx="91091" cy="85907"/>
            </a:xfrm>
            <a:custGeom>
              <a:avLst/>
              <a:gdLst>
                <a:gd name="T0" fmla="*/ 42 w 52"/>
                <a:gd name="T1" fmla="*/ 24 h 49"/>
                <a:gd name="T2" fmla="*/ 41 w 52"/>
                <a:gd name="T3" fmla="*/ 21 h 49"/>
                <a:gd name="T4" fmla="*/ 41 w 52"/>
                <a:gd name="T5" fmla="*/ 19 h 49"/>
                <a:gd name="T6" fmla="*/ 40 w 52"/>
                <a:gd name="T7" fmla="*/ 17 h 49"/>
                <a:gd name="T8" fmla="*/ 40 w 52"/>
                <a:gd name="T9" fmla="*/ 15 h 49"/>
                <a:gd name="T10" fmla="*/ 37 w 52"/>
                <a:gd name="T11" fmla="*/ 14 h 49"/>
                <a:gd name="T12" fmla="*/ 34 w 52"/>
                <a:gd name="T13" fmla="*/ 13 h 49"/>
                <a:gd name="T14" fmla="*/ 33 w 52"/>
                <a:gd name="T15" fmla="*/ 12 h 49"/>
                <a:gd name="T16" fmla="*/ 30 w 52"/>
                <a:gd name="T17" fmla="*/ 10 h 49"/>
                <a:gd name="T18" fmla="*/ 27 w 52"/>
                <a:gd name="T19" fmla="*/ 9 h 49"/>
                <a:gd name="T20" fmla="*/ 22 w 52"/>
                <a:gd name="T21" fmla="*/ 8 h 49"/>
                <a:gd name="T22" fmla="*/ 20 w 52"/>
                <a:gd name="T23" fmla="*/ 7 h 49"/>
                <a:gd name="T24" fmla="*/ 18 w 52"/>
                <a:gd name="T25" fmla="*/ 6 h 49"/>
                <a:gd name="T26" fmla="*/ 18 w 52"/>
                <a:gd name="T27" fmla="*/ 3 h 49"/>
                <a:gd name="T28" fmla="*/ 14 w 52"/>
                <a:gd name="T29" fmla="*/ 1 h 49"/>
                <a:gd name="T30" fmla="*/ 12 w 52"/>
                <a:gd name="T31" fmla="*/ 3 h 49"/>
                <a:gd name="T32" fmla="*/ 11 w 52"/>
                <a:gd name="T33" fmla="*/ 7 h 49"/>
                <a:gd name="T34" fmla="*/ 11 w 52"/>
                <a:gd name="T35" fmla="*/ 9 h 49"/>
                <a:gd name="T36" fmla="*/ 11 w 52"/>
                <a:gd name="T37" fmla="*/ 11 h 49"/>
                <a:gd name="T38" fmla="*/ 9 w 52"/>
                <a:gd name="T39" fmla="*/ 11 h 49"/>
                <a:gd name="T40" fmla="*/ 9 w 52"/>
                <a:gd name="T41" fmla="*/ 7 h 49"/>
                <a:gd name="T42" fmla="*/ 11 w 52"/>
                <a:gd name="T43" fmla="*/ 0 h 49"/>
                <a:gd name="T44" fmla="*/ 4 w 52"/>
                <a:gd name="T45" fmla="*/ 4 h 49"/>
                <a:gd name="T46" fmla="*/ 2 w 52"/>
                <a:gd name="T47" fmla="*/ 11 h 49"/>
                <a:gd name="T48" fmla="*/ 7 w 52"/>
                <a:gd name="T49" fmla="*/ 15 h 49"/>
                <a:gd name="T50" fmla="*/ 13 w 52"/>
                <a:gd name="T51" fmla="*/ 16 h 49"/>
                <a:gd name="T52" fmla="*/ 17 w 52"/>
                <a:gd name="T53" fmla="*/ 16 h 49"/>
                <a:gd name="T54" fmla="*/ 22 w 52"/>
                <a:gd name="T55" fmla="*/ 14 h 49"/>
                <a:gd name="T56" fmla="*/ 24 w 52"/>
                <a:gd name="T57" fmla="*/ 19 h 49"/>
                <a:gd name="T58" fmla="*/ 25 w 52"/>
                <a:gd name="T59" fmla="*/ 22 h 49"/>
                <a:gd name="T60" fmla="*/ 30 w 52"/>
                <a:gd name="T61" fmla="*/ 22 h 49"/>
                <a:gd name="T62" fmla="*/ 31 w 52"/>
                <a:gd name="T63" fmla="*/ 28 h 49"/>
                <a:gd name="T64" fmla="*/ 26 w 52"/>
                <a:gd name="T65" fmla="*/ 35 h 49"/>
                <a:gd name="T66" fmla="*/ 22 w 52"/>
                <a:gd name="T67" fmla="*/ 36 h 49"/>
                <a:gd name="T68" fmla="*/ 18 w 52"/>
                <a:gd name="T69" fmla="*/ 38 h 49"/>
                <a:gd name="T70" fmla="*/ 23 w 52"/>
                <a:gd name="T71" fmla="*/ 39 h 49"/>
                <a:gd name="T72" fmla="*/ 28 w 52"/>
                <a:gd name="T73" fmla="*/ 40 h 49"/>
                <a:gd name="T74" fmla="*/ 30 w 52"/>
                <a:gd name="T75" fmla="*/ 44 h 49"/>
                <a:gd name="T76" fmla="*/ 38 w 52"/>
                <a:gd name="T77" fmla="*/ 48 h 49"/>
                <a:gd name="T78" fmla="*/ 38 w 52"/>
                <a:gd name="T79" fmla="*/ 45 h 49"/>
                <a:gd name="T80" fmla="*/ 43 w 52"/>
                <a:gd name="T81" fmla="*/ 44 h 49"/>
                <a:gd name="T82" fmla="*/ 41 w 52"/>
                <a:gd name="T83" fmla="*/ 38 h 49"/>
                <a:gd name="T84" fmla="*/ 39 w 52"/>
                <a:gd name="T85" fmla="*/ 34 h 49"/>
                <a:gd name="T86" fmla="*/ 42 w 52"/>
                <a:gd name="T87" fmla="*/ 32 h 49"/>
                <a:gd name="T88" fmla="*/ 43 w 52"/>
                <a:gd name="T89" fmla="*/ 35 h 49"/>
                <a:gd name="T90" fmla="*/ 46 w 52"/>
                <a:gd name="T91" fmla="*/ 36 h 49"/>
                <a:gd name="T92" fmla="*/ 47 w 52"/>
                <a:gd name="T93" fmla="*/ 35 h 49"/>
                <a:gd name="T94" fmla="*/ 51 w 52"/>
                <a:gd name="T95" fmla="*/ 31 h 49"/>
                <a:gd name="T96" fmla="*/ 47 w 52"/>
                <a:gd name="T97" fmla="*/ 2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2" h="49">
                  <a:moveTo>
                    <a:pt x="45" y="26"/>
                  </a:moveTo>
                  <a:cubicBezTo>
                    <a:pt x="45" y="25"/>
                    <a:pt x="44" y="25"/>
                    <a:pt x="43" y="25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0" y="22"/>
                    <a:pt x="40" y="21"/>
                    <a:pt x="41" y="21"/>
                  </a:cubicBezTo>
                  <a:cubicBezTo>
                    <a:pt x="41" y="21"/>
                    <a:pt x="42" y="21"/>
                    <a:pt x="42" y="21"/>
                  </a:cubicBezTo>
                  <a:cubicBezTo>
                    <a:pt x="43" y="20"/>
                    <a:pt x="41" y="21"/>
                    <a:pt x="41" y="20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2" y="18"/>
                    <a:pt x="43" y="18"/>
                    <a:pt x="43" y="18"/>
                  </a:cubicBezTo>
                  <a:cubicBezTo>
                    <a:pt x="43" y="18"/>
                    <a:pt x="43" y="17"/>
                    <a:pt x="42" y="17"/>
                  </a:cubicBezTo>
                  <a:cubicBezTo>
                    <a:pt x="42" y="17"/>
                    <a:pt x="41" y="18"/>
                    <a:pt x="41" y="18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17"/>
                    <a:pt x="40" y="17"/>
                    <a:pt x="39" y="17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9" y="16"/>
                    <a:pt x="41" y="16"/>
                    <a:pt x="40" y="15"/>
                  </a:cubicBezTo>
                  <a:cubicBezTo>
                    <a:pt x="40" y="14"/>
                    <a:pt x="39" y="15"/>
                    <a:pt x="38" y="15"/>
                  </a:cubicBezTo>
                  <a:cubicBezTo>
                    <a:pt x="38" y="16"/>
                    <a:pt x="37" y="15"/>
                    <a:pt x="37" y="15"/>
                  </a:cubicBezTo>
                  <a:cubicBezTo>
                    <a:pt x="37" y="14"/>
                    <a:pt x="37" y="15"/>
                    <a:pt x="38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4" y="14"/>
                    <a:pt x="34" y="14"/>
                    <a:pt x="34" y="13"/>
                  </a:cubicBezTo>
                  <a:cubicBezTo>
                    <a:pt x="34" y="13"/>
                    <a:pt x="34" y="13"/>
                    <a:pt x="35" y="13"/>
                  </a:cubicBezTo>
                  <a:cubicBezTo>
                    <a:pt x="36" y="12"/>
                    <a:pt x="37" y="11"/>
                    <a:pt x="35" y="11"/>
                  </a:cubicBezTo>
                  <a:cubicBezTo>
                    <a:pt x="35" y="11"/>
                    <a:pt x="34" y="11"/>
                    <a:pt x="34" y="11"/>
                  </a:cubicBezTo>
                  <a:cubicBezTo>
                    <a:pt x="33" y="11"/>
                    <a:pt x="33" y="11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2" y="13"/>
                    <a:pt x="31" y="12"/>
                    <a:pt x="32" y="11"/>
                  </a:cubicBezTo>
                  <a:cubicBezTo>
                    <a:pt x="31" y="11"/>
                    <a:pt x="30" y="11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30" y="9"/>
                    <a:pt x="30" y="9"/>
                  </a:cubicBezTo>
                  <a:cubicBezTo>
                    <a:pt x="30" y="8"/>
                    <a:pt x="29" y="9"/>
                    <a:pt x="29" y="9"/>
                  </a:cubicBezTo>
                  <a:cubicBezTo>
                    <a:pt x="28" y="9"/>
                    <a:pt x="27" y="9"/>
                    <a:pt x="27" y="9"/>
                  </a:cubicBezTo>
                  <a:cubicBezTo>
                    <a:pt x="29" y="8"/>
                    <a:pt x="27" y="7"/>
                    <a:pt x="26" y="7"/>
                  </a:cubicBezTo>
                  <a:cubicBezTo>
                    <a:pt x="25" y="7"/>
                    <a:pt x="23" y="6"/>
                    <a:pt x="22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0" y="9"/>
                    <a:pt x="21" y="7"/>
                    <a:pt x="21" y="7"/>
                  </a:cubicBezTo>
                  <a:cubicBezTo>
                    <a:pt x="21" y="6"/>
                    <a:pt x="21" y="6"/>
                    <a:pt x="20" y="6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8"/>
                    <a:pt x="18" y="8"/>
                    <a:pt x="18" y="8"/>
                  </a:cubicBezTo>
                  <a:cubicBezTo>
                    <a:pt x="16" y="9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4"/>
                    <a:pt x="19" y="4"/>
                    <a:pt x="19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1"/>
                    <a:pt x="18" y="1"/>
                    <a:pt x="18" y="1"/>
                  </a:cubicBezTo>
                  <a:cubicBezTo>
                    <a:pt x="17" y="0"/>
                    <a:pt x="16" y="1"/>
                    <a:pt x="15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2"/>
                    <a:pt x="14" y="2"/>
                    <a:pt x="13" y="2"/>
                  </a:cubicBezTo>
                  <a:cubicBezTo>
                    <a:pt x="13" y="2"/>
                    <a:pt x="13" y="3"/>
                    <a:pt x="14" y="3"/>
                  </a:cubicBezTo>
                  <a:cubicBezTo>
                    <a:pt x="14" y="4"/>
                    <a:pt x="13" y="4"/>
                    <a:pt x="13" y="4"/>
                  </a:cubicBezTo>
                  <a:cubicBezTo>
                    <a:pt x="13" y="3"/>
                    <a:pt x="13" y="3"/>
                    <a:pt x="12" y="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5"/>
                    <a:pt x="12" y="6"/>
                  </a:cubicBezTo>
                  <a:cubicBezTo>
                    <a:pt x="12" y="6"/>
                    <a:pt x="12" y="6"/>
                    <a:pt x="12" y="7"/>
                  </a:cubicBezTo>
                  <a:cubicBezTo>
                    <a:pt x="12" y="7"/>
                    <a:pt x="11" y="7"/>
                    <a:pt x="11" y="7"/>
                  </a:cubicBezTo>
                  <a:cubicBezTo>
                    <a:pt x="11" y="7"/>
                    <a:pt x="11" y="7"/>
                    <a:pt x="10" y="7"/>
                  </a:cubicBezTo>
                  <a:cubicBezTo>
                    <a:pt x="10" y="7"/>
                    <a:pt x="11" y="8"/>
                    <a:pt x="11" y="8"/>
                  </a:cubicBezTo>
                  <a:cubicBezTo>
                    <a:pt x="11" y="8"/>
                    <a:pt x="10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1"/>
                    <a:pt x="7" y="11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10"/>
                    <a:pt x="9" y="9"/>
                    <a:pt x="9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6"/>
                    <a:pt x="9" y="6"/>
                    <a:pt x="9" y="5"/>
                  </a:cubicBezTo>
                  <a:cubicBezTo>
                    <a:pt x="9" y="5"/>
                    <a:pt x="9" y="5"/>
                    <a:pt x="9" y="4"/>
                  </a:cubicBezTo>
                  <a:cubicBezTo>
                    <a:pt x="9" y="3"/>
                    <a:pt x="10" y="3"/>
                    <a:pt x="10" y="2"/>
                  </a:cubicBezTo>
                  <a:cubicBezTo>
                    <a:pt x="11" y="2"/>
                    <a:pt x="13" y="0"/>
                    <a:pt x="11" y="0"/>
                  </a:cubicBezTo>
                  <a:cubicBezTo>
                    <a:pt x="10" y="0"/>
                    <a:pt x="9" y="0"/>
                    <a:pt x="8" y="1"/>
                  </a:cubicBezTo>
                  <a:cubicBezTo>
                    <a:pt x="7" y="1"/>
                    <a:pt x="6" y="1"/>
                    <a:pt x="5" y="2"/>
                  </a:cubicBezTo>
                  <a:cubicBezTo>
                    <a:pt x="4" y="2"/>
                    <a:pt x="5" y="2"/>
                    <a:pt x="5" y="3"/>
                  </a:cubicBezTo>
                  <a:cubicBezTo>
                    <a:pt x="5" y="4"/>
                    <a:pt x="4" y="4"/>
                    <a:pt x="4" y="4"/>
                  </a:cubicBezTo>
                  <a:cubicBezTo>
                    <a:pt x="2" y="5"/>
                    <a:pt x="1" y="8"/>
                    <a:pt x="1" y="9"/>
                  </a:cubicBezTo>
                  <a:cubicBezTo>
                    <a:pt x="1" y="11"/>
                    <a:pt x="5" y="10"/>
                    <a:pt x="5" y="11"/>
                  </a:cubicBezTo>
                  <a:cubicBezTo>
                    <a:pt x="6" y="12"/>
                    <a:pt x="5" y="12"/>
                    <a:pt x="4" y="12"/>
                  </a:cubicBezTo>
                  <a:cubicBezTo>
                    <a:pt x="3" y="11"/>
                    <a:pt x="3" y="11"/>
                    <a:pt x="2" y="11"/>
                  </a:cubicBezTo>
                  <a:cubicBezTo>
                    <a:pt x="0" y="11"/>
                    <a:pt x="4" y="13"/>
                    <a:pt x="4" y="14"/>
                  </a:cubicBezTo>
                  <a:cubicBezTo>
                    <a:pt x="4" y="14"/>
                    <a:pt x="3" y="15"/>
                    <a:pt x="4" y="15"/>
                  </a:cubicBezTo>
                  <a:cubicBezTo>
                    <a:pt x="5" y="15"/>
                    <a:pt x="5" y="14"/>
                    <a:pt x="6" y="14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8" y="15"/>
                    <a:pt x="8" y="15"/>
                    <a:pt x="9" y="15"/>
                  </a:cubicBezTo>
                  <a:cubicBezTo>
                    <a:pt x="10" y="16"/>
                    <a:pt x="11" y="15"/>
                    <a:pt x="12" y="16"/>
                  </a:cubicBezTo>
                  <a:cubicBezTo>
                    <a:pt x="12" y="16"/>
                    <a:pt x="13" y="16"/>
                    <a:pt x="13" y="16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5" y="17"/>
                    <a:pt x="15" y="17"/>
                    <a:pt x="15" y="16"/>
                  </a:cubicBezTo>
                  <a:cubicBezTo>
                    <a:pt x="15" y="16"/>
                    <a:pt x="15" y="16"/>
                    <a:pt x="16" y="16"/>
                  </a:cubicBezTo>
                  <a:cubicBezTo>
                    <a:pt x="16" y="16"/>
                    <a:pt x="16" y="16"/>
                    <a:pt x="17" y="16"/>
                  </a:cubicBezTo>
                  <a:cubicBezTo>
                    <a:pt x="17" y="16"/>
                    <a:pt x="18" y="17"/>
                    <a:pt x="19" y="17"/>
                  </a:cubicBezTo>
                  <a:cubicBezTo>
                    <a:pt x="19" y="17"/>
                    <a:pt x="20" y="17"/>
                    <a:pt x="20" y="17"/>
                  </a:cubicBezTo>
                  <a:cubicBezTo>
                    <a:pt x="20" y="17"/>
                    <a:pt x="20" y="16"/>
                    <a:pt x="20" y="15"/>
                  </a:cubicBezTo>
                  <a:cubicBezTo>
                    <a:pt x="20" y="14"/>
                    <a:pt x="22" y="14"/>
                    <a:pt x="22" y="14"/>
                  </a:cubicBezTo>
                  <a:cubicBezTo>
                    <a:pt x="22" y="15"/>
                    <a:pt x="21" y="15"/>
                    <a:pt x="21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8"/>
                    <a:pt x="24" y="19"/>
                  </a:cubicBezTo>
                  <a:cubicBezTo>
                    <a:pt x="24" y="19"/>
                    <a:pt x="24" y="19"/>
                    <a:pt x="25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6" y="19"/>
                    <a:pt x="26" y="20"/>
                    <a:pt x="25" y="21"/>
                  </a:cubicBezTo>
                  <a:cubicBezTo>
                    <a:pt x="25" y="21"/>
                    <a:pt x="24" y="21"/>
                    <a:pt x="25" y="22"/>
                  </a:cubicBezTo>
                  <a:cubicBezTo>
                    <a:pt x="25" y="22"/>
                    <a:pt x="26" y="21"/>
                    <a:pt x="27" y="21"/>
                  </a:cubicBezTo>
                  <a:cubicBezTo>
                    <a:pt x="28" y="21"/>
                    <a:pt x="27" y="22"/>
                    <a:pt x="28" y="22"/>
                  </a:cubicBezTo>
                  <a:cubicBezTo>
                    <a:pt x="28" y="23"/>
                    <a:pt x="28" y="22"/>
                    <a:pt x="29" y="21"/>
                  </a:cubicBezTo>
                  <a:cubicBezTo>
                    <a:pt x="30" y="21"/>
                    <a:pt x="30" y="22"/>
                    <a:pt x="30" y="22"/>
                  </a:cubicBezTo>
                  <a:cubicBezTo>
                    <a:pt x="29" y="23"/>
                    <a:pt x="30" y="24"/>
                    <a:pt x="30" y="24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1" y="27"/>
                    <a:pt x="32" y="26"/>
                    <a:pt x="32" y="27"/>
                  </a:cubicBezTo>
                  <a:cubicBezTo>
                    <a:pt x="32" y="28"/>
                    <a:pt x="31" y="27"/>
                    <a:pt x="31" y="28"/>
                  </a:cubicBezTo>
                  <a:cubicBezTo>
                    <a:pt x="30" y="28"/>
                    <a:pt x="31" y="28"/>
                    <a:pt x="30" y="29"/>
                  </a:cubicBezTo>
                  <a:cubicBezTo>
                    <a:pt x="30" y="30"/>
                    <a:pt x="29" y="30"/>
                    <a:pt x="28" y="30"/>
                  </a:cubicBezTo>
                  <a:cubicBezTo>
                    <a:pt x="28" y="31"/>
                    <a:pt x="26" y="32"/>
                    <a:pt x="26" y="34"/>
                  </a:cubicBezTo>
                  <a:cubicBezTo>
                    <a:pt x="26" y="34"/>
                    <a:pt x="27" y="34"/>
                    <a:pt x="26" y="35"/>
                  </a:cubicBezTo>
                  <a:cubicBezTo>
                    <a:pt x="26" y="35"/>
                    <a:pt x="25" y="35"/>
                    <a:pt x="25" y="35"/>
                  </a:cubicBezTo>
                  <a:cubicBezTo>
                    <a:pt x="25" y="35"/>
                    <a:pt x="25" y="35"/>
                    <a:pt x="24" y="35"/>
                  </a:cubicBezTo>
                  <a:cubicBezTo>
                    <a:pt x="24" y="35"/>
                    <a:pt x="23" y="36"/>
                    <a:pt x="23" y="36"/>
                  </a:cubicBezTo>
                  <a:cubicBezTo>
                    <a:pt x="23" y="36"/>
                    <a:pt x="22" y="36"/>
                    <a:pt x="22" y="36"/>
                  </a:cubicBezTo>
                  <a:cubicBezTo>
                    <a:pt x="22" y="36"/>
                    <a:pt x="22" y="35"/>
                    <a:pt x="21" y="35"/>
                  </a:cubicBezTo>
                  <a:cubicBezTo>
                    <a:pt x="21" y="35"/>
                    <a:pt x="19" y="36"/>
                    <a:pt x="19" y="36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8"/>
                    <a:pt x="19" y="37"/>
                    <a:pt x="18" y="38"/>
                  </a:cubicBezTo>
                  <a:cubicBezTo>
                    <a:pt x="18" y="39"/>
                    <a:pt x="21" y="39"/>
                    <a:pt x="22" y="39"/>
                  </a:cubicBezTo>
                  <a:cubicBezTo>
                    <a:pt x="23" y="39"/>
                    <a:pt x="21" y="38"/>
                    <a:pt x="22" y="38"/>
                  </a:cubicBezTo>
                  <a:cubicBezTo>
                    <a:pt x="22" y="37"/>
                    <a:pt x="23" y="38"/>
                    <a:pt x="23" y="38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5" y="39"/>
                    <a:pt x="26" y="39"/>
                    <a:pt x="25" y="38"/>
                  </a:cubicBezTo>
                  <a:cubicBezTo>
                    <a:pt x="26" y="38"/>
                    <a:pt x="26" y="38"/>
                    <a:pt x="27" y="38"/>
                  </a:cubicBezTo>
                  <a:cubicBezTo>
                    <a:pt x="27" y="39"/>
                    <a:pt x="27" y="40"/>
                    <a:pt x="28" y="40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30" y="42"/>
                    <a:pt x="30" y="43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6"/>
                    <a:pt x="32" y="46"/>
                    <a:pt x="33" y="46"/>
                  </a:cubicBezTo>
                  <a:cubicBezTo>
                    <a:pt x="34" y="47"/>
                    <a:pt x="36" y="48"/>
                    <a:pt x="37" y="49"/>
                  </a:cubicBezTo>
                  <a:cubicBezTo>
                    <a:pt x="38" y="49"/>
                    <a:pt x="38" y="49"/>
                    <a:pt x="38" y="48"/>
                  </a:cubicBezTo>
                  <a:cubicBezTo>
                    <a:pt x="39" y="47"/>
                    <a:pt x="39" y="47"/>
                    <a:pt x="38" y="47"/>
                  </a:cubicBezTo>
                  <a:cubicBezTo>
                    <a:pt x="37" y="46"/>
                    <a:pt x="37" y="46"/>
                    <a:pt x="36" y="45"/>
                  </a:cubicBezTo>
                  <a:cubicBezTo>
                    <a:pt x="36" y="45"/>
                    <a:pt x="36" y="44"/>
                    <a:pt x="35" y="44"/>
                  </a:cubicBezTo>
                  <a:cubicBezTo>
                    <a:pt x="36" y="44"/>
                    <a:pt x="37" y="45"/>
                    <a:pt x="38" y="45"/>
                  </a:cubicBezTo>
                  <a:cubicBezTo>
                    <a:pt x="39" y="46"/>
                    <a:pt x="40" y="47"/>
                    <a:pt x="41" y="46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1" y="45"/>
                    <a:pt x="41" y="45"/>
                    <a:pt x="42" y="45"/>
                  </a:cubicBezTo>
                  <a:cubicBezTo>
                    <a:pt x="42" y="45"/>
                    <a:pt x="42" y="43"/>
                    <a:pt x="43" y="44"/>
                  </a:cubicBezTo>
                  <a:cubicBezTo>
                    <a:pt x="43" y="43"/>
                    <a:pt x="42" y="41"/>
                    <a:pt x="42" y="40"/>
                  </a:cubicBezTo>
                  <a:cubicBezTo>
                    <a:pt x="42" y="40"/>
                    <a:pt x="42" y="40"/>
                    <a:pt x="42" y="40"/>
                  </a:cubicBezTo>
                  <a:cubicBezTo>
                    <a:pt x="42" y="39"/>
                    <a:pt x="42" y="39"/>
                    <a:pt x="42" y="39"/>
                  </a:cubicBezTo>
                  <a:cubicBezTo>
                    <a:pt x="41" y="39"/>
                    <a:pt x="41" y="38"/>
                    <a:pt x="41" y="38"/>
                  </a:cubicBezTo>
                  <a:cubicBezTo>
                    <a:pt x="40" y="37"/>
                    <a:pt x="40" y="37"/>
                    <a:pt x="39" y="37"/>
                  </a:cubicBezTo>
                  <a:cubicBezTo>
                    <a:pt x="39" y="36"/>
                    <a:pt x="39" y="36"/>
                    <a:pt x="39" y="35"/>
                  </a:cubicBezTo>
                  <a:cubicBezTo>
                    <a:pt x="39" y="35"/>
                    <a:pt x="38" y="35"/>
                    <a:pt x="38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9" y="32"/>
                    <a:pt x="39" y="32"/>
                    <a:pt x="40" y="31"/>
                  </a:cubicBezTo>
                  <a:cubicBezTo>
                    <a:pt x="41" y="31"/>
                    <a:pt x="40" y="32"/>
                    <a:pt x="41" y="32"/>
                  </a:cubicBezTo>
                  <a:cubicBezTo>
                    <a:pt x="41" y="32"/>
                    <a:pt x="41" y="32"/>
                    <a:pt x="42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3" y="33"/>
                    <a:pt x="42" y="33"/>
                    <a:pt x="42" y="33"/>
                  </a:cubicBezTo>
                  <a:cubicBezTo>
                    <a:pt x="43" y="34"/>
                    <a:pt x="43" y="33"/>
                    <a:pt x="43" y="34"/>
                  </a:cubicBezTo>
                  <a:cubicBezTo>
                    <a:pt x="43" y="34"/>
                    <a:pt x="43" y="34"/>
                    <a:pt x="43" y="35"/>
                  </a:cubicBezTo>
                  <a:cubicBezTo>
                    <a:pt x="43" y="35"/>
                    <a:pt x="43" y="35"/>
                    <a:pt x="44" y="35"/>
                  </a:cubicBezTo>
                  <a:cubicBezTo>
                    <a:pt x="44" y="36"/>
                    <a:pt x="45" y="37"/>
                    <a:pt x="45" y="37"/>
                  </a:cubicBezTo>
                  <a:cubicBezTo>
                    <a:pt x="45" y="37"/>
                    <a:pt x="46" y="38"/>
                    <a:pt x="47" y="38"/>
                  </a:cubicBezTo>
                  <a:cubicBezTo>
                    <a:pt x="47" y="38"/>
                    <a:pt x="47" y="37"/>
                    <a:pt x="46" y="36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7" y="36"/>
                    <a:pt x="48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4"/>
                    <a:pt x="49" y="34"/>
                    <a:pt x="49" y="34"/>
                  </a:cubicBezTo>
                  <a:cubicBezTo>
                    <a:pt x="49" y="34"/>
                    <a:pt x="49" y="33"/>
                    <a:pt x="49" y="33"/>
                  </a:cubicBezTo>
                  <a:cubicBezTo>
                    <a:pt x="49" y="32"/>
                    <a:pt x="49" y="32"/>
                    <a:pt x="50" y="32"/>
                  </a:cubicBezTo>
                  <a:cubicBezTo>
                    <a:pt x="51" y="32"/>
                    <a:pt x="50" y="31"/>
                    <a:pt x="51" y="31"/>
                  </a:cubicBezTo>
                  <a:cubicBezTo>
                    <a:pt x="51" y="30"/>
                    <a:pt x="52" y="30"/>
                    <a:pt x="51" y="29"/>
                  </a:cubicBezTo>
                  <a:cubicBezTo>
                    <a:pt x="50" y="29"/>
                    <a:pt x="50" y="29"/>
                    <a:pt x="49" y="30"/>
                  </a:cubicBezTo>
                  <a:cubicBezTo>
                    <a:pt x="48" y="30"/>
                    <a:pt x="48" y="30"/>
                    <a:pt x="48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46" y="27"/>
                    <a:pt x="46" y="27"/>
                    <a:pt x="46" y="27"/>
                  </a:cubicBezTo>
                  <a:cubicBezTo>
                    <a:pt x="45" y="26"/>
                    <a:pt x="45" y="26"/>
                    <a:pt x="45" y="26"/>
                  </a:cubicBezTo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2807404" y="5133209"/>
              <a:ext cx="11849" cy="7406"/>
            </a:xfrm>
            <a:custGeom>
              <a:avLst/>
              <a:gdLst>
                <a:gd name="T0" fmla="*/ 2 w 7"/>
                <a:gd name="T1" fmla="*/ 1 h 4"/>
                <a:gd name="T2" fmla="*/ 0 w 7"/>
                <a:gd name="T3" fmla="*/ 1 h 4"/>
                <a:gd name="T4" fmla="*/ 1 w 7"/>
                <a:gd name="T5" fmla="*/ 3 h 4"/>
                <a:gd name="T6" fmla="*/ 1 w 7"/>
                <a:gd name="T7" fmla="*/ 4 h 4"/>
                <a:gd name="T8" fmla="*/ 3 w 7"/>
                <a:gd name="T9" fmla="*/ 4 h 4"/>
                <a:gd name="T10" fmla="*/ 4 w 7"/>
                <a:gd name="T11" fmla="*/ 3 h 4"/>
                <a:gd name="T12" fmla="*/ 6 w 7"/>
                <a:gd name="T13" fmla="*/ 3 h 4"/>
                <a:gd name="T14" fmla="*/ 7 w 7"/>
                <a:gd name="T15" fmla="*/ 3 h 4"/>
                <a:gd name="T16" fmla="*/ 7 w 7"/>
                <a:gd name="T17" fmla="*/ 3 h 4"/>
                <a:gd name="T18" fmla="*/ 7 w 7"/>
                <a:gd name="T19" fmla="*/ 2 h 4"/>
                <a:gd name="T20" fmla="*/ 7 w 7"/>
                <a:gd name="T21" fmla="*/ 1 h 4"/>
                <a:gd name="T22" fmla="*/ 6 w 7"/>
                <a:gd name="T23" fmla="*/ 1 h 4"/>
                <a:gd name="T24" fmla="*/ 5 w 7"/>
                <a:gd name="T25" fmla="*/ 1 h 4"/>
                <a:gd name="T26" fmla="*/ 3 w 7"/>
                <a:gd name="T27" fmla="*/ 0 h 4"/>
                <a:gd name="T28" fmla="*/ 4 w 7"/>
                <a:gd name="T29" fmla="*/ 0 h 4"/>
                <a:gd name="T30" fmla="*/ 2 w 7"/>
                <a:gd name="T31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" h="4">
                  <a:moveTo>
                    <a:pt x="2" y="1"/>
                  </a:move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3"/>
                  </a:cubicBezTo>
                  <a:cubicBezTo>
                    <a:pt x="1" y="3"/>
                    <a:pt x="1" y="3"/>
                    <a:pt x="1" y="4"/>
                  </a:cubicBezTo>
                  <a:cubicBezTo>
                    <a:pt x="2" y="4"/>
                    <a:pt x="2" y="4"/>
                    <a:pt x="3" y="4"/>
                  </a:cubicBezTo>
                  <a:cubicBezTo>
                    <a:pt x="3" y="4"/>
                    <a:pt x="4" y="3"/>
                    <a:pt x="4" y="3"/>
                  </a:cubicBezTo>
                  <a:cubicBezTo>
                    <a:pt x="5" y="3"/>
                    <a:pt x="6" y="3"/>
                    <a:pt x="6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4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2" y="1"/>
                  </a:cubicBezTo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Rectangle 32"/>
            <p:cNvSpPr>
              <a:spLocks noChangeArrowheads="1"/>
            </p:cNvSpPr>
            <p:nvPr/>
          </p:nvSpPr>
          <p:spPr bwMode="auto">
            <a:xfrm>
              <a:off x="2814069" y="5133209"/>
              <a:ext cx="741" cy="741"/>
            </a:xfrm>
            <a:prstGeom prst="rect">
              <a:avLst/>
            </a:pr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Rectangle 33"/>
            <p:cNvSpPr>
              <a:spLocks noChangeArrowheads="1"/>
            </p:cNvSpPr>
            <p:nvPr/>
          </p:nvSpPr>
          <p:spPr bwMode="auto">
            <a:xfrm>
              <a:off x="2716312" y="5112473"/>
              <a:ext cx="741" cy="741"/>
            </a:xfrm>
            <a:prstGeom prst="rect">
              <a:avLst/>
            </a:pr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2684467" y="5103586"/>
              <a:ext cx="43694" cy="19255"/>
            </a:xfrm>
            <a:custGeom>
              <a:avLst/>
              <a:gdLst>
                <a:gd name="T0" fmla="*/ 6 w 25"/>
                <a:gd name="T1" fmla="*/ 1 h 11"/>
                <a:gd name="T2" fmla="*/ 5 w 25"/>
                <a:gd name="T3" fmla="*/ 2 h 11"/>
                <a:gd name="T4" fmla="*/ 3 w 25"/>
                <a:gd name="T5" fmla="*/ 2 h 11"/>
                <a:gd name="T6" fmla="*/ 5 w 25"/>
                <a:gd name="T7" fmla="*/ 3 h 11"/>
                <a:gd name="T8" fmla="*/ 4 w 25"/>
                <a:gd name="T9" fmla="*/ 3 h 11"/>
                <a:gd name="T10" fmla="*/ 2 w 25"/>
                <a:gd name="T11" fmla="*/ 4 h 11"/>
                <a:gd name="T12" fmla="*/ 4 w 25"/>
                <a:gd name="T13" fmla="*/ 4 h 11"/>
                <a:gd name="T14" fmla="*/ 3 w 25"/>
                <a:gd name="T15" fmla="*/ 5 h 11"/>
                <a:gd name="T16" fmla="*/ 2 w 25"/>
                <a:gd name="T17" fmla="*/ 5 h 11"/>
                <a:gd name="T18" fmla="*/ 0 w 25"/>
                <a:gd name="T19" fmla="*/ 6 h 11"/>
                <a:gd name="T20" fmla="*/ 2 w 25"/>
                <a:gd name="T21" fmla="*/ 7 h 11"/>
                <a:gd name="T22" fmla="*/ 2 w 25"/>
                <a:gd name="T23" fmla="*/ 7 h 11"/>
                <a:gd name="T24" fmla="*/ 3 w 25"/>
                <a:gd name="T25" fmla="*/ 7 h 11"/>
                <a:gd name="T26" fmla="*/ 4 w 25"/>
                <a:gd name="T27" fmla="*/ 7 h 11"/>
                <a:gd name="T28" fmla="*/ 5 w 25"/>
                <a:gd name="T29" fmla="*/ 6 h 11"/>
                <a:gd name="T30" fmla="*/ 5 w 25"/>
                <a:gd name="T31" fmla="*/ 7 h 11"/>
                <a:gd name="T32" fmla="*/ 7 w 25"/>
                <a:gd name="T33" fmla="*/ 7 h 11"/>
                <a:gd name="T34" fmla="*/ 9 w 25"/>
                <a:gd name="T35" fmla="*/ 7 h 11"/>
                <a:gd name="T36" fmla="*/ 10 w 25"/>
                <a:gd name="T37" fmla="*/ 7 h 11"/>
                <a:gd name="T38" fmla="*/ 12 w 25"/>
                <a:gd name="T39" fmla="*/ 8 h 11"/>
                <a:gd name="T40" fmla="*/ 10 w 25"/>
                <a:gd name="T41" fmla="*/ 9 h 11"/>
                <a:gd name="T42" fmla="*/ 9 w 25"/>
                <a:gd name="T43" fmla="*/ 9 h 11"/>
                <a:gd name="T44" fmla="*/ 8 w 25"/>
                <a:gd name="T45" fmla="*/ 9 h 11"/>
                <a:gd name="T46" fmla="*/ 8 w 25"/>
                <a:gd name="T47" fmla="*/ 10 h 11"/>
                <a:gd name="T48" fmla="*/ 11 w 25"/>
                <a:gd name="T49" fmla="*/ 11 h 11"/>
                <a:gd name="T50" fmla="*/ 14 w 25"/>
                <a:gd name="T51" fmla="*/ 10 h 11"/>
                <a:gd name="T52" fmla="*/ 16 w 25"/>
                <a:gd name="T53" fmla="*/ 9 h 11"/>
                <a:gd name="T54" fmla="*/ 18 w 25"/>
                <a:gd name="T55" fmla="*/ 8 h 11"/>
                <a:gd name="T56" fmla="*/ 22 w 25"/>
                <a:gd name="T57" fmla="*/ 9 h 11"/>
                <a:gd name="T58" fmla="*/ 23 w 25"/>
                <a:gd name="T59" fmla="*/ 8 h 11"/>
                <a:gd name="T60" fmla="*/ 24 w 25"/>
                <a:gd name="T61" fmla="*/ 6 h 11"/>
                <a:gd name="T62" fmla="*/ 24 w 25"/>
                <a:gd name="T63" fmla="*/ 4 h 11"/>
                <a:gd name="T64" fmla="*/ 22 w 25"/>
                <a:gd name="T65" fmla="*/ 4 h 11"/>
                <a:gd name="T66" fmla="*/ 20 w 25"/>
                <a:gd name="T67" fmla="*/ 4 h 11"/>
                <a:gd name="T68" fmla="*/ 20 w 25"/>
                <a:gd name="T69" fmla="*/ 4 h 11"/>
                <a:gd name="T70" fmla="*/ 20 w 25"/>
                <a:gd name="T71" fmla="*/ 2 h 11"/>
                <a:gd name="T72" fmla="*/ 21 w 25"/>
                <a:gd name="T73" fmla="*/ 2 h 11"/>
                <a:gd name="T74" fmla="*/ 20 w 25"/>
                <a:gd name="T75" fmla="*/ 1 h 11"/>
                <a:gd name="T76" fmla="*/ 20 w 25"/>
                <a:gd name="T77" fmla="*/ 0 h 11"/>
                <a:gd name="T78" fmla="*/ 18 w 25"/>
                <a:gd name="T79" fmla="*/ 1 h 11"/>
                <a:gd name="T80" fmla="*/ 17 w 25"/>
                <a:gd name="T81" fmla="*/ 2 h 11"/>
                <a:gd name="T82" fmla="*/ 18 w 25"/>
                <a:gd name="T83" fmla="*/ 3 h 11"/>
                <a:gd name="T84" fmla="*/ 17 w 25"/>
                <a:gd name="T85" fmla="*/ 4 h 11"/>
                <a:gd name="T86" fmla="*/ 18 w 25"/>
                <a:gd name="T87" fmla="*/ 5 h 11"/>
                <a:gd name="T88" fmla="*/ 18 w 25"/>
                <a:gd name="T89" fmla="*/ 5 h 11"/>
                <a:gd name="T90" fmla="*/ 16 w 25"/>
                <a:gd name="T91" fmla="*/ 6 h 11"/>
                <a:gd name="T92" fmla="*/ 16 w 25"/>
                <a:gd name="T93" fmla="*/ 6 h 11"/>
                <a:gd name="T94" fmla="*/ 14 w 25"/>
                <a:gd name="T95" fmla="*/ 6 h 11"/>
                <a:gd name="T96" fmla="*/ 13 w 25"/>
                <a:gd name="T97" fmla="*/ 5 h 11"/>
                <a:gd name="T98" fmla="*/ 12 w 25"/>
                <a:gd name="T99" fmla="*/ 3 h 11"/>
                <a:gd name="T100" fmla="*/ 11 w 25"/>
                <a:gd name="T101" fmla="*/ 2 h 11"/>
                <a:gd name="T102" fmla="*/ 9 w 25"/>
                <a:gd name="T103" fmla="*/ 1 h 11"/>
                <a:gd name="T104" fmla="*/ 7 w 25"/>
                <a:gd name="T105" fmla="*/ 1 h 11"/>
                <a:gd name="T106" fmla="*/ 6 w 25"/>
                <a:gd name="T10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" h="11">
                  <a:moveTo>
                    <a:pt x="6" y="1"/>
                  </a:move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4" y="2"/>
                    <a:pt x="3" y="2"/>
                  </a:cubicBezTo>
                  <a:cubicBezTo>
                    <a:pt x="3" y="3"/>
                    <a:pt x="5" y="2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2" y="3"/>
                    <a:pt x="2" y="4"/>
                  </a:cubicBezTo>
                  <a:cubicBezTo>
                    <a:pt x="3" y="4"/>
                    <a:pt x="4" y="4"/>
                    <a:pt x="4" y="4"/>
                  </a:cubicBezTo>
                  <a:cubicBezTo>
                    <a:pt x="5" y="5"/>
                    <a:pt x="4" y="5"/>
                    <a:pt x="3" y="5"/>
                  </a:cubicBezTo>
                  <a:cubicBezTo>
                    <a:pt x="3" y="5"/>
                    <a:pt x="3" y="5"/>
                    <a:pt x="2" y="5"/>
                  </a:cubicBezTo>
                  <a:cubicBezTo>
                    <a:pt x="2" y="5"/>
                    <a:pt x="0" y="5"/>
                    <a:pt x="0" y="6"/>
                  </a:cubicBezTo>
                  <a:cubicBezTo>
                    <a:pt x="0" y="6"/>
                    <a:pt x="1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3" y="7"/>
                  </a:cubicBezTo>
                  <a:cubicBezTo>
                    <a:pt x="3" y="7"/>
                    <a:pt x="3" y="7"/>
                    <a:pt x="4" y="7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7"/>
                    <a:pt x="6" y="7"/>
                    <a:pt x="7" y="7"/>
                  </a:cubicBezTo>
                  <a:cubicBezTo>
                    <a:pt x="7" y="6"/>
                    <a:pt x="8" y="6"/>
                    <a:pt x="9" y="7"/>
                  </a:cubicBezTo>
                  <a:cubicBezTo>
                    <a:pt x="9" y="7"/>
                    <a:pt x="9" y="7"/>
                    <a:pt x="10" y="7"/>
                  </a:cubicBezTo>
                  <a:cubicBezTo>
                    <a:pt x="10" y="7"/>
                    <a:pt x="13" y="7"/>
                    <a:pt x="12" y="8"/>
                  </a:cubicBezTo>
                  <a:cubicBezTo>
                    <a:pt x="12" y="8"/>
                    <a:pt x="11" y="9"/>
                    <a:pt x="10" y="9"/>
                  </a:cubicBezTo>
                  <a:cubicBezTo>
                    <a:pt x="10" y="9"/>
                    <a:pt x="9" y="9"/>
                    <a:pt x="9" y="9"/>
                  </a:cubicBezTo>
                  <a:cubicBezTo>
                    <a:pt x="9" y="9"/>
                    <a:pt x="8" y="9"/>
                    <a:pt x="8" y="9"/>
                  </a:cubicBezTo>
                  <a:cubicBezTo>
                    <a:pt x="7" y="9"/>
                    <a:pt x="8" y="9"/>
                    <a:pt x="8" y="10"/>
                  </a:cubicBezTo>
                  <a:cubicBezTo>
                    <a:pt x="9" y="10"/>
                    <a:pt x="10" y="11"/>
                    <a:pt x="11" y="11"/>
                  </a:cubicBezTo>
                  <a:cubicBezTo>
                    <a:pt x="12" y="11"/>
                    <a:pt x="13" y="10"/>
                    <a:pt x="14" y="10"/>
                  </a:cubicBezTo>
                  <a:cubicBezTo>
                    <a:pt x="15" y="9"/>
                    <a:pt x="15" y="9"/>
                    <a:pt x="16" y="9"/>
                  </a:cubicBezTo>
                  <a:cubicBezTo>
                    <a:pt x="17" y="8"/>
                    <a:pt x="17" y="8"/>
                    <a:pt x="18" y="8"/>
                  </a:cubicBezTo>
                  <a:cubicBezTo>
                    <a:pt x="19" y="8"/>
                    <a:pt x="20" y="9"/>
                    <a:pt x="22" y="9"/>
                  </a:cubicBezTo>
                  <a:cubicBezTo>
                    <a:pt x="22" y="9"/>
                    <a:pt x="23" y="9"/>
                    <a:pt x="23" y="8"/>
                  </a:cubicBezTo>
                  <a:cubicBezTo>
                    <a:pt x="24" y="7"/>
                    <a:pt x="23" y="6"/>
                    <a:pt x="24" y="6"/>
                  </a:cubicBezTo>
                  <a:cubicBezTo>
                    <a:pt x="25" y="5"/>
                    <a:pt x="25" y="4"/>
                    <a:pt x="24" y="4"/>
                  </a:cubicBezTo>
                  <a:cubicBezTo>
                    <a:pt x="23" y="3"/>
                    <a:pt x="23" y="3"/>
                    <a:pt x="22" y="4"/>
                  </a:cubicBezTo>
                  <a:cubicBezTo>
                    <a:pt x="22" y="4"/>
                    <a:pt x="21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3"/>
                    <a:pt x="20" y="3"/>
                    <a:pt x="20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1"/>
                    <a:pt x="20" y="1"/>
                    <a:pt x="20" y="1"/>
                  </a:cubicBezTo>
                  <a:cubicBezTo>
                    <a:pt x="20" y="0"/>
                    <a:pt x="21" y="0"/>
                    <a:pt x="20" y="0"/>
                  </a:cubicBezTo>
                  <a:cubicBezTo>
                    <a:pt x="19" y="0"/>
                    <a:pt x="19" y="1"/>
                    <a:pt x="18" y="1"/>
                  </a:cubicBezTo>
                  <a:cubicBezTo>
                    <a:pt x="17" y="1"/>
                    <a:pt x="16" y="1"/>
                    <a:pt x="17" y="2"/>
                  </a:cubicBezTo>
                  <a:cubicBezTo>
                    <a:pt x="17" y="2"/>
                    <a:pt x="18" y="2"/>
                    <a:pt x="18" y="3"/>
                  </a:cubicBezTo>
                  <a:cubicBezTo>
                    <a:pt x="18" y="4"/>
                    <a:pt x="17" y="3"/>
                    <a:pt x="17" y="4"/>
                  </a:cubicBezTo>
                  <a:cubicBezTo>
                    <a:pt x="17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7" y="6"/>
                    <a:pt x="17" y="6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5" y="6"/>
                    <a:pt x="15" y="6"/>
                    <a:pt x="14" y="6"/>
                  </a:cubicBezTo>
                  <a:cubicBezTo>
                    <a:pt x="13" y="6"/>
                    <a:pt x="13" y="5"/>
                    <a:pt x="13" y="5"/>
                  </a:cubicBezTo>
                  <a:cubicBezTo>
                    <a:pt x="13" y="4"/>
                    <a:pt x="12" y="4"/>
                    <a:pt x="12" y="3"/>
                  </a:cubicBezTo>
                  <a:cubicBezTo>
                    <a:pt x="11" y="3"/>
                    <a:pt x="11" y="3"/>
                    <a:pt x="11" y="2"/>
                  </a:cubicBezTo>
                  <a:cubicBezTo>
                    <a:pt x="10" y="1"/>
                    <a:pt x="10" y="1"/>
                    <a:pt x="9" y="1"/>
                  </a:cubicBezTo>
                  <a:cubicBezTo>
                    <a:pt x="8" y="1"/>
                    <a:pt x="8" y="1"/>
                    <a:pt x="7" y="1"/>
                  </a:cubicBezTo>
                  <a:cubicBezTo>
                    <a:pt x="6" y="1"/>
                    <a:pt x="6" y="1"/>
                    <a:pt x="6" y="1"/>
                  </a:cubicBezTo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2707425" y="5091737"/>
              <a:ext cx="12590" cy="5184"/>
            </a:xfrm>
            <a:custGeom>
              <a:avLst/>
              <a:gdLst>
                <a:gd name="T0" fmla="*/ 3 w 7"/>
                <a:gd name="T1" fmla="*/ 3 h 3"/>
                <a:gd name="T2" fmla="*/ 6 w 7"/>
                <a:gd name="T3" fmla="*/ 3 h 3"/>
                <a:gd name="T4" fmla="*/ 6 w 7"/>
                <a:gd name="T5" fmla="*/ 1 h 3"/>
                <a:gd name="T6" fmla="*/ 7 w 7"/>
                <a:gd name="T7" fmla="*/ 1 h 3"/>
                <a:gd name="T8" fmla="*/ 6 w 7"/>
                <a:gd name="T9" fmla="*/ 0 h 3"/>
                <a:gd name="T10" fmla="*/ 6 w 7"/>
                <a:gd name="T11" fmla="*/ 0 h 3"/>
                <a:gd name="T12" fmla="*/ 3 w 7"/>
                <a:gd name="T13" fmla="*/ 1 h 3"/>
                <a:gd name="T14" fmla="*/ 1 w 7"/>
                <a:gd name="T15" fmla="*/ 2 h 3"/>
                <a:gd name="T16" fmla="*/ 0 w 7"/>
                <a:gd name="T17" fmla="*/ 3 h 3"/>
                <a:gd name="T18" fmla="*/ 3 w 7"/>
                <a:gd name="T1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3">
                  <a:moveTo>
                    <a:pt x="3" y="3"/>
                  </a:moveTo>
                  <a:cubicBezTo>
                    <a:pt x="4" y="3"/>
                    <a:pt x="5" y="3"/>
                    <a:pt x="6" y="3"/>
                  </a:cubicBezTo>
                  <a:cubicBezTo>
                    <a:pt x="6" y="2"/>
                    <a:pt x="6" y="2"/>
                    <a:pt x="6" y="1"/>
                  </a:cubicBezTo>
                  <a:cubicBezTo>
                    <a:pt x="6" y="1"/>
                    <a:pt x="7" y="1"/>
                    <a:pt x="7" y="1"/>
                  </a:cubicBezTo>
                  <a:cubicBezTo>
                    <a:pt x="7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4" y="1"/>
                    <a:pt x="3" y="1"/>
                  </a:cubicBezTo>
                  <a:cubicBezTo>
                    <a:pt x="2" y="1"/>
                    <a:pt x="2" y="1"/>
                    <a:pt x="1" y="2"/>
                  </a:cubicBezTo>
                  <a:cubicBezTo>
                    <a:pt x="1" y="2"/>
                    <a:pt x="0" y="2"/>
                    <a:pt x="0" y="3"/>
                  </a:cubicBezTo>
                  <a:cubicBezTo>
                    <a:pt x="1" y="3"/>
                    <a:pt x="3" y="3"/>
                    <a:pt x="3" y="3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2735567" y="5128025"/>
              <a:ext cx="19255" cy="19255"/>
            </a:xfrm>
            <a:custGeom>
              <a:avLst/>
              <a:gdLst>
                <a:gd name="T0" fmla="*/ 7 w 11"/>
                <a:gd name="T1" fmla="*/ 3 h 11"/>
                <a:gd name="T2" fmla="*/ 9 w 11"/>
                <a:gd name="T3" fmla="*/ 2 h 11"/>
                <a:gd name="T4" fmla="*/ 11 w 11"/>
                <a:gd name="T5" fmla="*/ 1 h 11"/>
                <a:gd name="T6" fmla="*/ 10 w 11"/>
                <a:gd name="T7" fmla="*/ 1 h 11"/>
                <a:gd name="T8" fmla="*/ 10 w 11"/>
                <a:gd name="T9" fmla="*/ 0 h 11"/>
                <a:gd name="T10" fmla="*/ 9 w 11"/>
                <a:gd name="T11" fmla="*/ 0 h 11"/>
                <a:gd name="T12" fmla="*/ 7 w 11"/>
                <a:gd name="T13" fmla="*/ 1 h 11"/>
                <a:gd name="T14" fmla="*/ 7 w 11"/>
                <a:gd name="T15" fmla="*/ 1 h 11"/>
                <a:gd name="T16" fmla="*/ 7 w 11"/>
                <a:gd name="T17" fmla="*/ 1 h 11"/>
                <a:gd name="T18" fmla="*/ 5 w 11"/>
                <a:gd name="T19" fmla="*/ 0 h 11"/>
                <a:gd name="T20" fmla="*/ 4 w 11"/>
                <a:gd name="T21" fmla="*/ 1 h 11"/>
                <a:gd name="T22" fmla="*/ 3 w 11"/>
                <a:gd name="T23" fmla="*/ 1 h 11"/>
                <a:gd name="T24" fmla="*/ 3 w 11"/>
                <a:gd name="T25" fmla="*/ 2 h 11"/>
                <a:gd name="T26" fmla="*/ 4 w 11"/>
                <a:gd name="T27" fmla="*/ 3 h 11"/>
                <a:gd name="T28" fmla="*/ 3 w 11"/>
                <a:gd name="T29" fmla="*/ 4 h 11"/>
                <a:gd name="T30" fmla="*/ 2 w 11"/>
                <a:gd name="T31" fmla="*/ 4 h 11"/>
                <a:gd name="T32" fmla="*/ 1 w 11"/>
                <a:gd name="T33" fmla="*/ 4 h 11"/>
                <a:gd name="T34" fmla="*/ 0 w 11"/>
                <a:gd name="T35" fmla="*/ 5 h 11"/>
                <a:gd name="T36" fmla="*/ 1 w 11"/>
                <a:gd name="T37" fmla="*/ 6 h 11"/>
                <a:gd name="T38" fmla="*/ 1 w 11"/>
                <a:gd name="T39" fmla="*/ 6 h 11"/>
                <a:gd name="T40" fmla="*/ 1 w 11"/>
                <a:gd name="T41" fmla="*/ 7 h 11"/>
                <a:gd name="T42" fmla="*/ 3 w 11"/>
                <a:gd name="T43" fmla="*/ 8 h 11"/>
                <a:gd name="T44" fmla="*/ 4 w 11"/>
                <a:gd name="T45" fmla="*/ 8 h 11"/>
                <a:gd name="T46" fmla="*/ 4 w 11"/>
                <a:gd name="T47" fmla="*/ 9 h 11"/>
                <a:gd name="T48" fmla="*/ 4 w 11"/>
                <a:gd name="T49" fmla="*/ 9 h 11"/>
                <a:gd name="T50" fmla="*/ 5 w 11"/>
                <a:gd name="T51" fmla="*/ 11 h 11"/>
                <a:gd name="T52" fmla="*/ 6 w 11"/>
                <a:gd name="T53" fmla="*/ 9 h 11"/>
                <a:gd name="T54" fmla="*/ 7 w 11"/>
                <a:gd name="T55" fmla="*/ 8 h 11"/>
                <a:gd name="T56" fmla="*/ 7 w 11"/>
                <a:gd name="T57" fmla="*/ 9 h 11"/>
                <a:gd name="T58" fmla="*/ 9 w 11"/>
                <a:gd name="T59" fmla="*/ 8 h 11"/>
                <a:gd name="T60" fmla="*/ 9 w 11"/>
                <a:gd name="T61" fmla="*/ 7 h 11"/>
                <a:gd name="T62" fmla="*/ 8 w 11"/>
                <a:gd name="T63" fmla="*/ 6 h 11"/>
                <a:gd name="T64" fmla="*/ 9 w 11"/>
                <a:gd name="T65" fmla="*/ 5 h 11"/>
                <a:gd name="T66" fmla="*/ 9 w 11"/>
                <a:gd name="T67" fmla="*/ 5 h 11"/>
                <a:gd name="T68" fmla="*/ 9 w 11"/>
                <a:gd name="T69" fmla="*/ 4 h 11"/>
                <a:gd name="T70" fmla="*/ 8 w 11"/>
                <a:gd name="T71" fmla="*/ 4 h 11"/>
                <a:gd name="T72" fmla="*/ 7 w 11"/>
                <a:gd name="T73" fmla="*/ 5 h 11"/>
                <a:gd name="T74" fmla="*/ 6 w 11"/>
                <a:gd name="T75" fmla="*/ 4 h 11"/>
                <a:gd name="T76" fmla="*/ 7 w 11"/>
                <a:gd name="T77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" h="11">
                  <a:moveTo>
                    <a:pt x="7" y="3"/>
                  </a:moveTo>
                  <a:cubicBezTo>
                    <a:pt x="8" y="3"/>
                    <a:pt x="9" y="2"/>
                    <a:pt x="9" y="2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0" y="1"/>
                    <a:pt x="9" y="1"/>
                    <a:pt x="10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1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6" y="0"/>
                    <a:pt x="5" y="0"/>
                  </a:cubicBezTo>
                  <a:cubicBezTo>
                    <a:pt x="4" y="0"/>
                    <a:pt x="4" y="0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3"/>
                    <a:pt x="4" y="3"/>
                    <a:pt x="4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1" y="5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8"/>
                    <a:pt x="2" y="8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10"/>
                    <a:pt x="3" y="11"/>
                    <a:pt x="5" y="11"/>
                  </a:cubicBezTo>
                  <a:cubicBezTo>
                    <a:pt x="6" y="11"/>
                    <a:pt x="6" y="10"/>
                    <a:pt x="6" y="9"/>
                  </a:cubicBezTo>
                  <a:cubicBezTo>
                    <a:pt x="6" y="8"/>
                    <a:pt x="6" y="8"/>
                    <a:pt x="7" y="8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8" y="10"/>
                    <a:pt x="9" y="9"/>
                    <a:pt x="9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9" y="6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8" y="4"/>
                    <a:pt x="8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4"/>
                  </a:cubicBezTo>
                  <a:cubicBezTo>
                    <a:pt x="6" y="4"/>
                    <a:pt x="7" y="3"/>
                    <a:pt x="7" y="3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2731864" y="5096921"/>
              <a:ext cx="5184" cy="5184"/>
            </a:xfrm>
            <a:custGeom>
              <a:avLst/>
              <a:gdLst>
                <a:gd name="T0" fmla="*/ 1 w 3"/>
                <a:gd name="T1" fmla="*/ 2 h 3"/>
                <a:gd name="T2" fmla="*/ 3 w 3"/>
                <a:gd name="T3" fmla="*/ 2 h 3"/>
                <a:gd name="T4" fmla="*/ 3 w 3"/>
                <a:gd name="T5" fmla="*/ 2 h 3"/>
                <a:gd name="T6" fmla="*/ 2 w 3"/>
                <a:gd name="T7" fmla="*/ 1 h 3"/>
                <a:gd name="T8" fmla="*/ 2 w 3"/>
                <a:gd name="T9" fmla="*/ 0 h 3"/>
                <a:gd name="T10" fmla="*/ 1 w 3"/>
                <a:gd name="T11" fmla="*/ 0 h 3"/>
                <a:gd name="T12" fmla="*/ 1 w 3"/>
                <a:gd name="T13" fmla="*/ 0 h 3"/>
                <a:gd name="T14" fmla="*/ 0 w 3"/>
                <a:gd name="T15" fmla="*/ 0 h 3"/>
                <a:gd name="T16" fmla="*/ 1 w 3"/>
                <a:gd name="T17" fmla="*/ 1 h 3"/>
                <a:gd name="T18" fmla="*/ 1 w 3"/>
                <a:gd name="T1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" h="3">
                  <a:moveTo>
                    <a:pt x="1" y="2"/>
                  </a:moveTo>
                  <a:cubicBezTo>
                    <a:pt x="2" y="3"/>
                    <a:pt x="2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1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2721496" y="5126544"/>
              <a:ext cx="6665" cy="6665"/>
            </a:xfrm>
            <a:custGeom>
              <a:avLst/>
              <a:gdLst>
                <a:gd name="T0" fmla="*/ 3 w 4"/>
                <a:gd name="T1" fmla="*/ 1 h 4"/>
                <a:gd name="T2" fmla="*/ 2 w 4"/>
                <a:gd name="T3" fmla="*/ 1 h 4"/>
                <a:gd name="T4" fmla="*/ 1 w 4"/>
                <a:gd name="T5" fmla="*/ 1 h 4"/>
                <a:gd name="T6" fmla="*/ 1 w 4"/>
                <a:gd name="T7" fmla="*/ 1 h 4"/>
                <a:gd name="T8" fmla="*/ 1 w 4"/>
                <a:gd name="T9" fmla="*/ 0 h 4"/>
                <a:gd name="T10" fmla="*/ 0 w 4"/>
                <a:gd name="T11" fmla="*/ 1 h 4"/>
                <a:gd name="T12" fmla="*/ 1 w 4"/>
                <a:gd name="T13" fmla="*/ 2 h 4"/>
                <a:gd name="T14" fmla="*/ 2 w 4"/>
                <a:gd name="T15" fmla="*/ 3 h 4"/>
                <a:gd name="T16" fmla="*/ 2 w 4"/>
                <a:gd name="T17" fmla="*/ 3 h 4"/>
                <a:gd name="T18" fmla="*/ 3 w 4"/>
                <a:gd name="T19" fmla="*/ 3 h 4"/>
                <a:gd name="T20" fmla="*/ 4 w 4"/>
                <a:gd name="T21" fmla="*/ 2 h 4"/>
                <a:gd name="T22" fmla="*/ 3 w 4"/>
                <a:gd name="T23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" h="4">
                  <a:moveTo>
                    <a:pt x="3" y="1"/>
                  </a:moveTo>
                  <a:cubicBezTo>
                    <a:pt x="3" y="1"/>
                    <a:pt x="2" y="1"/>
                    <a:pt x="2" y="1"/>
                  </a:cubicBezTo>
                  <a:cubicBezTo>
                    <a:pt x="2" y="1"/>
                    <a:pt x="2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1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2670396" y="5130247"/>
              <a:ext cx="62949" cy="38510"/>
            </a:xfrm>
            <a:custGeom>
              <a:avLst/>
              <a:gdLst>
                <a:gd name="T0" fmla="*/ 31 w 36"/>
                <a:gd name="T1" fmla="*/ 10 h 22"/>
                <a:gd name="T2" fmla="*/ 31 w 36"/>
                <a:gd name="T3" fmla="*/ 7 h 22"/>
                <a:gd name="T4" fmla="*/ 29 w 36"/>
                <a:gd name="T5" fmla="*/ 3 h 22"/>
                <a:gd name="T6" fmla="*/ 25 w 36"/>
                <a:gd name="T7" fmla="*/ 1 h 22"/>
                <a:gd name="T8" fmla="*/ 25 w 36"/>
                <a:gd name="T9" fmla="*/ 4 h 22"/>
                <a:gd name="T10" fmla="*/ 25 w 36"/>
                <a:gd name="T11" fmla="*/ 5 h 22"/>
                <a:gd name="T12" fmla="*/ 22 w 36"/>
                <a:gd name="T13" fmla="*/ 3 h 22"/>
                <a:gd name="T14" fmla="*/ 20 w 36"/>
                <a:gd name="T15" fmla="*/ 4 h 22"/>
                <a:gd name="T16" fmla="*/ 17 w 36"/>
                <a:gd name="T17" fmla="*/ 5 h 22"/>
                <a:gd name="T18" fmla="*/ 15 w 36"/>
                <a:gd name="T19" fmla="*/ 5 h 22"/>
                <a:gd name="T20" fmla="*/ 15 w 36"/>
                <a:gd name="T21" fmla="*/ 2 h 22"/>
                <a:gd name="T22" fmla="*/ 14 w 36"/>
                <a:gd name="T23" fmla="*/ 3 h 22"/>
                <a:gd name="T24" fmla="*/ 11 w 36"/>
                <a:gd name="T25" fmla="*/ 3 h 22"/>
                <a:gd name="T26" fmla="*/ 12 w 36"/>
                <a:gd name="T27" fmla="*/ 0 h 22"/>
                <a:gd name="T28" fmla="*/ 7 w 36"/>
                <a:gd name="T29" fmla="*/ 2 h 22"/>
                <a:gd name="T30" fmla="*/ 6 w 36"/>
                <a:gd name="T31" fmla="*/ 3 h 22"/>
                <a:gd name="T32" fmla="*/ 4 w 36"/>
                <a:gd name="T33" fmla="*/ 3 h 22"/>
                <a:gd name="T34" fmla="*/ 2 w 36"/>
                <a:gd name="T35" fmla="*/ 4 h 22"/>
                <a:gd name="T36" fmla="*/ 2 w 36"/>
                <a:gd name="T37" fmla="*/ 5 h 22"/>
                <a:gd name="T38" fmla="*/ 0 w 36"/>
                <a:gd name="T39" fmla="*/ 7 h 22"/>
                <a:gd name="T40" fmla="*/ 2 w 36"/>
                <a:gd name="T41" fmla="*/ 9 h 22"/>
                <a:gd name="T42" fmla="*/ 4 w 36"/>
                <a:gd name="T43" fmla="*/ 9 h 22"/>
                <a:gd name="T44" fmla="*/ 7 w 36"/>
                <a:gd name="T45" fmla="*/ 8 h 22"/>
                <a:gd name="T46" fmla="*/ 2 w 36"/>
                <a:gd name="T47" fmla="*/ 10 h 22"/>
                <a:gd name="T48" fmla="*/ 7 w 36"/>
                <a:gd name="T49" fmla="*/ 12 h 22"/>
                <a:gd name="T50" fmla="*/ 11 w 36"/>
                <a:gd name="T51" fmla="*/ 12 h 22"/>
                <a:gd name="T52" fmla="*/ 11 w 36"/>
                <a:gd name="T53" fmla="*/ 14 h 22"/>
                <a:gd name="T54" fmla="*/ 4 w 36"/>
                <a:gd name="T55" fmla="*/ 16 h 22"/>
                <a:gd name="T56" fmla="*/ 7 w 36"/>
                <a:gd name="T57" fmla="*/ 18 h 22"/>
                <a:gd name="T58" fmla="*/ 9 w 36"/>
                <a:gd name="T59" fmla="*/ 19 h 22"/>
                <a:gd name="T60" fmla="*/ 9 w 36"/>
                <a:gd name="T61" fmla="*/ 21 h 22"/>
                <a:gd name="T62" fmla="*/ 15 w 36"/>
                <a:gd name="T63" fmla="*/ 22 h 22"/>
                <a:gd name="T64" fmla="*/ 17 w 36"/>
                <a:gd name="T65" fmla="*/ 21 h 22"/>
                <a:gd name="T66" fmla="*/ 20 w 36"/>
                <a:gd name="T67" fmla="*/ 20 h 22"/>
                <a:gd name="T68" fmla="*/ 24 w 36"/>
                <a:gd name="T69" fmla="*/ 18 h 22"/>
                <a:gd name="T70" fmla="*/ 29 w 36"/>
                <a:gd name="T71" fmla="*/ 21 h 22"/>
                <a:gd name="T72" fmla="*/ 32 w 36"/>
                <a:gd name="T73" fmla="*/ 21 h 22"/>
                <a:gd name="T74" fmla="*/ 32 w 36"/>
                <a:gd name="T75" fmla="*/ 19 h 22"/>
                <a:gd name="T76" fmla="*/ 30 w 36"/>
                <a:gd name="T77" fmla="*/ 18 h 22"/>
                <a:gd name="T78" fmla="*/ 32 w 36"/>
                <a:gd name="T79" fmla="*/ 18 h 22"/>
                <a:gd name="T80" fmla="*/ 34 w 36"/>
                <a:gd name="T81" fmla="*/ 17 h 22"/>
                <a:gd name="T82" fmla="*/ 36 w 36"/>
                <a:gd name="T83" fmla="*/ 16 h 22"/>
                <a:gd name="T84" fmla="*/ 35 w 36"/>
                <a:gd name="T85" fmla="*/ 14 h 22"/>
                <a:gd name="T86" fmla="*/ 32 w 36"/>
                <a:gd name="T87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6" h="22">
                  <a:moveTo>
                    <a:pt x="31" y="11"/>
                  </a:moveTo>
                  <a:cubicBezTo>
                    <a:pt x="30" y="10"/>
                    <a:pt x="31" y="10"/>
                    <a:pt x="31" y="10"/>
                  </a:cubicBezTo>
                  <a:cubicBezTo>
                    <a:pt x="32" y="10"/>
                    <a:pt x="32" y="9"/>
                    <a:pt x="32" y="9"/>
                  </a:cubicBezTo>
                  <a:cubicBezTo>
                    <a:pt x="31" y="8"/>
                    <a:pt x="31" y="7"/>
                    <a:pt x="31" y="7"/>
                  </a:cubicBezTo>
                  <a:cubicBezTo>
                    <a:pt x="31" y="6"/>
                    <a:pt x="30" y="6"/>
                    <a:pt x="30" y="6"/>
                  </a:cubicBezTo>
                  <a:cubicBezTo>
                    <a:pt x="29" y="5"/>
                    <a:pt x="30" y="4"/>
                    <a:pt x="29" y="3"/>
                  </a:cubicBezTo>
                  <a:cubicBezTo>
                    <a:pt x="28" y="3"/>
                    <a:pt x="28" y="3"/>
                    <a:pt x="27" y="2"/>
                  </a:cubicBezTo>
                  <a:cubicBezTo>
                    <a:pt x="26" y="2"/>
                    <a:pt x="26" y="1"/>
                    <a:pt x="25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3"/>
                    <a:pt x="25" y="3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6"/>
                    <a:pt x="24" y="6"/>
                    <a:pt x="24" y="6"/>
                  </a:cubicBezTo>
                  <a:cubicBezTo>
                    <a:pt x="22" y="6"/>
                    <a:pt x="23" y="4"/>
                    <a:pt x="22" y="3"/>
                  </a:cubicBezTo>
                  <a:cubicBezTo>
                    <a:pt x="22" y="3"/>
                    <a:pt x="20" y="2"/>
                    <a:pt x="19" y="2"/>
                  </a:cubicBezTo>
                  <a:cubicBezTo>
                    <a:pt x="19" y="3"/>
                    <a:pt x="20" y="3"/>
                    <a:pt x="20" y="4"/>
                  </a:cubicBezTo>
                  <a:cubicBezTo>
                    <a:pt x="20" y="4"/>
                    <a:pt x="18" y="4"/>
                    <a:pt x="18" y="4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6"/>
                    <a:pt x="15" y="6"/>
                    <a:pt x="15" y="5"/>
                  </a:cubicBezTo>
                  <a:cubicBezTo>
                    <a:pt x="15" y="5"/>
                    <a:pt x="17" y="5"/>
                    <a:pt x="18" y="4"/>
                  </a:cubicBezTo>
                  <a:cubicBezTo>
                    <a:pt x="18" y="3"/>
                    <a:pt x="16" y="2"/>
                    <a:pt x="15" y="2"/>
                  </a:cubicBezTo>
                  <a:cubicBezTo>
                    <a:pt x="15" y="2"/>
                    <a:pt x="15" y="2"/>
                    <a:pt x="15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3" y="3"/>
                    <a:pt x="13" y="3"/>
                    <a:pt x="12" y="3"/>
                  </a:cubicBezTo>
                  <a:cubicBezTo>
                    <a:pt x="12" y="3"/>
                    <a:pt x="12" y="3"/>
                    <a:pt x="11" y="3"/>
                  </a:cubicBezTo>
                  <a:cubicBezTo>
                    <a:pt x="12" y="2"/>
                    <a:pt x="12" y="2"/>
                    <a:pt x="13" y="2"/>
                  </a:cubicBezTo>
                  <a:cubicBezTo>
                    <a:pt x="13" y="1"/>
                    <a:pt x="12" y="1"/>
                    <a:pt x="12" y="0"/>
                  </a:cubicBezTo>
                  <a:cubicBezTo>
                    <a:pt x="10" y="0"/>
                    <a:pt x="9" y="1"/>
                    <a:pt x="8" y="1"/>
                  </a:cubicBezTo>
                  <a:cubicBezTo>
                    <a:pt x="8" y="2"/>
                    <a:pt x="7" y="2"/>
                    <a:pt x="7" y="2"/>
                  </a:cubicBezTo>
                  <a:cubicBezTo>
                    <a:pt x="6" y="2"/>
                    <a:pt x="7" y="2"/>
                    <a:pt x="6" y="3"/>
                  </a:cubicBezTo>
                  <a:cubicBezTo>
                    <a:pt x="6" y="3"/>
                    <a:pt x="7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4" y="3"/>
                    <a:pt x="4" y="3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5"/>
                    <a:pt x="3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6"/>
                    <a:pt x="2" y="5"/>
                    <a:pt x="1" y="6"/>
                  </a:cubicBezTo>
                  <a:cubicBezTo>
                    <a:pt x="1" y="6"/>
                    <a:pt x="0" y="7"/>
                    <a:pt x="0" y="7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9"/>
                    <a:pt x="3" y="9"/>
                    <a:pt x="4" y="9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7" y="7"/>
                    <a:pt x="8" y="8"/>
                    <a:pt x="7" y="8"/>
                  </a:cubicBezTo>
                  <a:cubicBezTo>
                    <a:pt x="6" y="9"/>
                    <a:pt x="5" y="9"/>
                    <a:pt x="4" y="9"/>
                  </a:cubicBezTo>
                  <a:cubicBezTo>
                    <a:pt x="4" y="10"/>
                    <a:pt x="3" y="10"/>
                    <a:pt x="2" y="10"/>
                  </a:cubicBezTo>
                  <a:cubicBezTo>
                    <a:pt x="2" y="11"/>
                    <a:pt x="4" y="11"/>
                    <a:pt x="4" y="12"/>
                  </a:cubicBezTo>
                  <a:cubicBezTo>
                    <a:pt x="5" y="12"/>
                    <a:pt x="6" y="12"/>
                    <a:pt x="7" y="12"/>
                  </a:cubicBezTo>
                  <a:cubicBezTo>
                    <a:pt x="8" y="12"/>
                    <a:pt x="8" y="12"/>
                    <a:pt x="9" y="12"/>
                  </a:cubicBezTo>
                  <a:cubicBezTo>
                    <a:pt x="10" y="12"/>
                    <a:pt x="11" y="12"/>
                    <a:pt x="11" y="12"/>
                  </a:cubicBezTo>
                  <a:cubicBezTo>
                    <a:pt x="12" y="12"/>
                    <a:pt x="13" y="12"/>
                    <a:pt x="13" y="13"/>
                  </a:cubicBezTo>
                  <a:cubicBezTo>
                    <a:pt x="14" y="14"/>
                    <a:pt x="12" y="14"/>
                    <a:pt x="11" y="14"/>
                  </a:cubicBezTo>
                  <a:cubicBezTo>
                    <a:pt x="10" y="14"/>
                    <a:pt x="8" y="13"/>
                    <a:pt x="6" y="14"/>
                  </a:cubicBezTo>
                  <a:cubicBezTo>
                    <a:pt x="5" y="14"/>
                    <a:pt x="4" y="15"/>
                    <a:pt x="4" y="16"/>
                  </a:cubicBezTo>
                  <a:cubicBezTo>
                    <a:pt x="3" y="17"/>
                    <a:pt x="4" y="17"/>
                    <a:pt x="5" y="17"/>
                  </a:cubicBezTo>
                  <a:cubicBezTo>
                    <a:pt x="6" y="17"/>
                    <a:pt x="7" y="18"/>
                    <a:pt x="7" y="18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0" y="19"/>
                    <a:pt x="10" y="19"/>
                    <a:pt x="9" y="20"/>
                  </a:cubicBezTo>
                  <a:cubicBezTo>
                    <a:pt x="9" y="20"/>
                    <a:pt x="9" y="21"/>
                    <a:pt x="9" y="21"/>
                  </a:cubicBezTo>
                  <a:cubicBezTo>
                    <a:pt x="9" y="22"/>
                    <a:pt x="11" y="22"/>
                    <a:pt x="12" y="22"/>
                  </a:cubicBezTo>
                  <a:cubicBezTo>
                    <a:pt x="13" y="22"/>
                    <a:pt x="14" y="22"/>
                    <a:pt x="15" y="22"/>
                  </a:cubicBezTo>
                  <a:cubicBezTo>
                    <a:pt x="16" y="22"/>
                    <a:pt x="16" y="21"/>
                    <a:pt x="16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0"/>
                    <a:pt x="20" y="20"/>
                  </a:cubicBezTo>
                  <a:cubicBezTo>
                    <a:pt x="21" y="20"/>
                    <a:pt x="22" y="20"/>
                    <a:pt x="23" y="20"/>
                  </a:cubicBezTo>
                  <a:cubicBezTo>
                    <a:pt x="23" y="19"/>
                    <a:pt x="24" y="18"/>
                    <a:pt x="24" y="18"/>
                  </a:cubicBezTo>
                  <a:cubicBezTo>
                    <a:pt x="26" y="18"/>
                    <a:pt x="26" y="20"/>
                    <a:pt x="27" y="20"/>
                  </a:cubicBezTo>
                  <a:cubicBezTo>
                    <a:pt x="28" y="20"/>
                    <a:pt x="29" y="20"/>
                    <a:pt x="29" y="21"/>
                  </a:cubicBezTo>
                  <a:cubicBezTo>
                    <a:pt x="30" y="21"/>
                    <a:pt x="30" y="21"/>
                    <a:pt x="31" y="21"/>
                  </a:cubicBezTo>
                  <a:cubicBezTo>
                    <a:pt x="31" y="21"/>
                    <a:pt x="32" y="21"/>
                    <a:pt x="32" y="21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3" y="19"/>
                    <a:pt x="33" y="19"/>
                    <a:pt x="32" y="19"/>
                  </a:cubicBezTo>
                  <a:cubicBezTo>
                    <a:pt x="32" y="19"/>
                    <a:pt x="32" y="20"/>
                    <a:pt x="31" y="20"/>
                  </a:cubicBezTo>
                  <a:cubicBezTo>
                    <a:pt x="30" y="20"/>
                    <a:pt x="31" y="18"/>
                    <a:pt x="30" y="18"/>
                  </a:cubicBezTo>
                  <a:cubicBezTo>
                    <a:pt x="31" y="18"/>
                    <a:pt x="31" y="18"/>
                    <a:pt x="32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3" y="18"/>
                    <a:pt x="33" y="17"/>
                    <a:pt x="34" y="17"/>
                  </a:cubicBezTo>
                  <a:cubicBezTo>
                    <a:pt x="34" y="18"/>
                    <a:pt x="34" y="18"/>
                    <a:pt x="34" y="17"/>
                  </a:cubicBezTo>
                  <a:cubicBezTo>
                    <a:pt x="35" y="17"/>
                    <a:pt x="35" y="17"/>
                    <a:pt x="35" y="18"/>
                  </a:cubicBezTo>
                  <a:cubicBezTo>
                    <a:pt x="36" y="18"/>
                    <a:pt x="36" y="17"/>
                    <a:pt x="36" y="16"/>
                  </a:cubicBezTo>
                  <a:cubicBezTo>
                    <a:pt x="36" y="16"/>
                    <a:pt x="36" y="15"/>
                    <a:pt x="36" y="14"/>
                  </a:cubicBezTo>
                  <a:cubicBezTo>
                    <a:pt x="36" y="14"/>
                    <a:pt x="36" y="14"/>
                    <a:pt x="35" y="14"/>
                  </a:cubicBezTo>
                  <a:cubicBezTo>
                    <a:pt x="34" y="14"/>
                    <a:pt x="34" y="13"/>
                    <a:pt x="33" y="13"/>
                  </a:cubicBezTo>
                  <a:cubicBezTo>
                    <a:pt x="33" y="13"/>
                    <a:pt x="32" y="12"/>
                    <a:pt x="32" y="12"/>
                  </a:cubicBezTo>
                  <a:cubicBezTo>
                    <a:pt x="31" y="12"/>
                    <a:pt x="31" y="12"/>
                    <a:pt x="31" y="11"/>
                  </a:cubicBezTo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Rectangle 40"/>
            <p:cNvSpPr>
              <a:spLocks noChangeArrowheads="1"/>
            </p:cNvSpPr>
            <p:nvPr/>
          </p:nvSpPr>
          <p:spPr bwMode="auto">
            <a:xfrm>
              <a:off x="2651141" y="5138393"/>
              <a:ext cx="741" cy="741"/>
            </a:xfrm>
            <a:prstGeom prst="rect">
              <a:avLst/>
            </a:pr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2648179" y="5121360"/>
              <a:ext cx="39991" cy="25920"/>
            </a:xfrm>
            <a:custGeom>
              <a:avLst/>
              <a:gdLst>
                <a:gd name="T0" fmla="*/ 1 w 23"/>
                <a:gd name="T1" fmla="*/ 11 h 15"/>
                <a:gd name="T2" fmla="*/ 2 w 23"/>
                <a:gd name="T3" fmla="*/ 11 h 15"/>
                <a:gd name="T4" fmla="*/ 2 w 23"/>
                <a:gd name="T5" fmla="*/ 12 h 15"/>
                <a:gd name="T6" fmla="*/ 3 w 23"/>
                <a:gd name="T7" fmla="*/ 13 h 15"/>
                <a:gd name="T8" fmla="*/ 3 w 23"/>
                <a:gd name="T9" fmla="*/ 15 h 15"/>
                <a:gd name="T10" fmla="*/ 4 w 23"/>
                <a:gd name="T11" fmla="*/ 15 h 15"/>
                <a:gd name="T12" fmla="*/ 7 w 23"/>
                <a:gd name="T13" fmla="*/ 14 h 15"/>
                <a:gd name="T14" fmla="*/ 7 w 23"/>
                <a:gd name="T15" fmla="*/ 14 h 15"/>
                <a:gd name="T16" fmla="*/ 7 w 23"/>
                <a:gd name="T17" fmla="*/ 13 h 15"/>
                <a:gd name="T18" fmla="*/ 8 w 23"/>
                <a:gd name="T19" fmla="*/ 13 h 15"/>
                <a:gd name="T20" fmla="*/ 8 w 23"/>
                <a:gd name="T21" fmla="*/ 13 h 15"/>
                <a:gd name="T22" fmla="*/ 10 w 23"/>
                <a:gd name="T23" fmla="*/ 13 h 15"/>
                <a:gd name="T24" fmla="*/ 10 w 23"/>
                <a:gd name="T25" fmla="*/ 12 h 15"/>
                <a:gd name="T26" fmla="*/ 10 w 23"/>
                <a:gd name="T27" fmla="*/ 11 h 15"/>
                <a:gd name="T28" fmla="*/ 12 w 23"/>
                <a:gd name="T29" fmla="*/ 10 h 15"/>
                <a:gd name="T30" fmla="*/ 14 w 23"/>
                <a:gd name="T31" fmla="*/ 9 h 15"/>
                <a:gd name="T32" fmla="*/ 15 w 23"/>
                <a:gd name="T33" fmla="*/ 8 h 15"/>
                <a:gd name="T34" fmla="*/ 17 w 23"/>
                <a:gd name="T35" fmla="*/ 8 h 15"/>
                <a:gd name="T36" fmla="*/ 18 w 23"/>
                <a:gd name="T37" fmla="*/ 7 h 15"/>
                <a:gd name="T38" fmla="*/ 19 w 23"/>
                <a:gd name="T39" fmla="*/ 6 h 15"/>
                <a:gd name="T40" fmla="*/ 20 w 23"/>
                <a:gd name="T41" fmla="*/ 6 h 15"/>
                <a:gd name="T42" fmla="*/ 20 w 23"/>
                <a:gd name="T43" fmla="*/ 6 h 15"/>
                <a:gd name="T44" fmla="*/ 22 w 23"/>
                <a:gd name="T45" fmla="*/ 5 h 15"/>
                <a:gd name="T46" fmla="*/ 23 w 23"/>
                <a:gd name="T47" fmla="*/ 4 h 15"/>
                <a:gd name="T48" fmla="*/ 22 w 23"/>
                <a:gd name="T49" fmla="*/ 4 h 15"/>
                <a:gd name="T50" fmla="*/ 21 w 23"/>
                <a:gd name="T51" fmla="*/ 2 h 15"/>
                <a:gd name="T52" fmla="*/ 19 w 23"/>
                <a:gd name="T53" fmla="*/ 1 h 15"/>
                <a:gd name="T54" fmla="*/ 18 w 23"/>
                <a:gd name="T55" fmla="*/ 1 h 15"/>
                <a:gd name="T56" fmla="*/ 17 w 23"/>
                <a:gd name="T57" fmla="*/ 1 h 15"/>
                <a:gd name="T58" fmla="*/ 17 w 23"/>
                <a:gd name="T59" fmla="*/ 2 h 15"/>
                <a:gd name="T60" fmla="*/ 16 w 23"/>
                <a:gd name="T61" fmla="*/ 2 h 15"/>
                <a:gd name="T62" fmla="*/ 16 w 23"/>
                <a:gd name="T63" fmla="*/ 1 h 15"/>
                <a:gd name="T64" fmla="*/ 15 w 23"/>
                <a:gd name="T65" fmla="*/ 1 h 15"/>
                <a:gd name="T66" fmla="*/ 15 w 23"/>
                <a:gd name="T67" fmla="*/ 2 h 15"/>
                <a:gd name="T68" fmla="*/ 15 w 23"/>
                <a:gd name="T69" fmla="*/ 2 h 15"/>
                <a:gd name="T70" fmla="*/ 14 w 23"/>
                <a:gd name="T71" fmla="*/ 2 h 15"/>
                <a:gd name="T72" fmla="*/ 14 w 23"/>
                <a:gd name="T73" fmla="*/ 1 h 15"/>
                <a:gd name="T74" fmla="*/ 12 w 23"/>
                <a:gd name="T75" fmla="*/ 1 h 15"/>
                <a:gd name="T76" fmla="*/ 10 w 23"/>
                <a:gd name="T77" fmla="*/ 0 h 15"/>
                <a:gd name="T78" fmla="*/ 8 w 23"/>
                <a:gd name="T79" fmla="*/ 0 h 15"/>
                <a:gd name="T80" fmla="*/ 7 w 23"/>
                <a:gd name="T81" fmla="*/ 0 h 15"/>
                <a:gd name="T82" fmla="*/ 5 w 23"/>
                <a:gd name="T83" fmla="*/ 0 h 15"/>
                <a:gd name="T84" fmla="*/ 4 w 23"/>
                <a:gd name="T85" fmla="*/ 1 h 15"/>
                <a:gd name="T86" fmla="*/ 5 w 23"/>
                <a:gd name="T87" fmla="*/ 2 h 15"/>
                <a:gd name="T88" fmla="*/ 5 w 23"/>
                <a:gd name="T89" fmla="*/ 2 h 15"/>
                <a:gd name="T90" fmla="*/ 6 w 23"/>
                <a:gd name="T91" fmla="*/ 2 h 15"/>
                <a:gd name="T92" fmla="*/ 6 w 23"/>
                <a:gd name="T93" fmla="*/ 3 h 15"/>
                <a:gd name="T94" fmla="*/ 6 w 23"/>
                <a:gd name="T95" fmla="*/ 4 h 15"/>
                <a:gd name="T96" fmla="*/ 7 w 23"/>
                <a:gd name="T97" fmla="*/ 5 h 15"/>
                <a:gd name="T98" fmla="*/ 5 w 23"/>
                <a:gd name="T99" fmla="*/ 5 h 15"/>
                <a:gd name="T100" fmla="*/ 5 w 23"/>
                <a:gd name="T101" fmla="*/ 5 h 15"/>
                <a:gd name="T102" fmla="*/ 4 w 23"/>
                <a:gd name="T103" fmla="*/ 5 h 15"/>
                <a:gd name="T104" fmla="*/ 4 w 23"/>
                <a:gd name="T105" fmla="*/ 6 h 15"/>
                <a:gd name="T106" fmla="*/ 3 w 23"/>
                <a:gd name="T107" fmla="*/ 6 h 15"/>
                <a:gd name="T108" fmla="*/ 2 w 23"/>
                <a:gd name="T109" fmla="*/ 7 h 15"/>
                <a:gd name="T110" fmla="*/ 3 w 23"/>
                <a:gd name="T111" fmla="*/ 7 h 15"/>
                <a:gd name="T112" fmla="*/ 3 w 23"/>
                <a:gd name="T113" fmla="*/ 8 h 15"/>
                <a:gd name="T114" fmla="*/ 2 w 23"/>
                <a:gd name="T115" fmla="*/ 9 h 15"/>
                <a:gd name="T116" fmla="*/ 2 w 23"/>
                <a:gd name="T117" fmla="*/ 10 h 15"/>
                <a:gd name="T118" fmla="*/ 0 w 23"/>
                <a:gd name="T119" fmla="*/ 10 h 15"/>
                <a:gd name="T120" fmla="*/ 1 w 23"/>
                <a:gd name="T121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3" h="15">
                  <a:moveTo>
                    <a:pt x="1" y="11"/>
                  </a:moveTo>
                  <a:cubicBezTo>
                    <a:pt x="1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4"/>
                    <a:pt x="3" y="14"/>
                    <a:pt x="3" y="15"/>
                  </a:cubicBezTo>
                  <a:cubicBezTo>
                    <a:pt x="3" y="15"/>
                    <a:pt x="4" y="15"/>
                    <a:pt x="4" y="15"/>
                  </a:cubicBezTo>
                  <a:cubicBezTo>
                    <a:pt x="5" y="15"/>
                    <a:pt x="6" y="14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9" y="13"/>
                    <a:pt x="9" y="13"/>
                    <a:pt x="10" y="13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1"/>
                  </a:cubicBezTo>
                  <a:cubicBezTo>
                    <a:pt x="11" y="11"/>
                    <a:pt x="12" y="11"/>
                    <a:pt x="12" y="10"/>
                  </a:cubicBezTo>
                  <a:cubicBezTo>
                    <a:pt x="13" y="10"/>
                    <a:pt x="14" y="10"/>
                    <a:pt x="14" y="9"/>
                  </a:cubicBezTo>
                  <a:cubicBezTo>
                    <a:pt x="14" y="8"/>
                    <a:pt x="15" y="8"/>
                    <a:pt x="15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7" y="8"/>
                    <a:pt x="18" y="7"/>
                    <a:pt x="18" y="7"/>
                  </a:cubicBezTo>
                  <a:cubicBezTo>
                    <a:pt x="19" y="7"/>
                    <a:pt x="19" y="7"/>
                    <a:pt x="19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1" y="6"/>
                    <a:pt x="21" y="5"/>
                    <a:pt x="22" y="5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3"/>
                    <a:pt x="21" y="3"/>
                    <a:pt x="21" y="2"/>
                  </a:cubicBezTo>
                  <a:cubicBezTo>
                    <a:pt x="20" y="2"/>
                    <a:pt x="20" y="2"/>
                    <a:pt x="19" y="1"/>
                  </a:cubicBezTo>
                  <a:cubicBezTo>
                    <a:pt x="19" y="1"/>
                    <a:pt x="19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5" y="3"/>
                    <a:pt x="15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1"/>
                    <a:pt x="13" y="1"/>
                    <a:pt x="12" y="1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10" y="0"/>
                    <a:pt x="9" y="0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5" y="0"/>
                    <a:pt x="4" y="0"/>
                    <a:pt x="4" y="1"/>
                  </a:cubicBezTo>
                  <a:cubicBezTo>
                    <a:pt x="5" y="1"/>
                    <a:pt x="6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6" y="2"/>
                    <a:pt x="6" y="3"/>
                  </a:cubicBezTo>
                  <a:cubicBezTo>
                    <a:pt x="6" y="3"/>
                    <a:pt x="6" y="4"/>
                    <a:pt x="6" y="4"/>
                  </a:cubicBezTo>
                  <a:cubicBezTo>
                    <a:pt x="7" y="4"/>
                    <a:pt x="8" y="5"/>
                    <a:pt x="7" y="5"/>
                  </a:cubicBezTo>
                  <a:cubicBezTo>
                    <a:pt x="7" y="5"/>
                    <a:pt x="6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10"/>
                    <a:pt x="2" y="10"/>
                  </a:cubicBezTo>
                  <a:cubicBezTo>
                    <a:pt x="1" y="10"/>
                    <a:pt x="1" y="10"/>
                    <a:pt x="0" y="10"/>
                  </a:cubicBezTo>
                  <a:cubicBezTo>
                    <a:pt x="0" y="11"/>
                    <a:pt x="0" y="11"/>
                    <a:pt x="1" y="11"/>
                  </a:cubicBezTo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2667434" y="5094699"/>
              <a:ext cx="31104" cy="16293"/>
            </a:xfrm>
            <a:custGeom>
              <a:avLst/>
              <a:gdLst>
                <a:gd name="T0" fmla="*/ 3 w 18"/>
                <a:gd name="T1" fmla="*/ 8 h 9"/>
                <a:gd name="T2" fmla="*/ 4 w 18"/>
                <a:gd name="T3" fmla="*/ 8 h 9"/>
                <a:gd name="T4" fmla="*/ 6 w 18"/>
                <a:gd name="T5" fmla="*/ 8 h 9"/>
                <a:gd name="T6" fmla="*/ 8 w 18"/>
                <a:gd name="T7" fmla="*/ 7 h 9"/>
                <a:gd name="T8" fmla="*/ 9 w 18"/>
                <a:gd name="T9" fmla="*/ 7 h 9"/>
                <a:gd name="T10" fmla="*/ 9 w 18"/>
                <a:gd name="T11" fmla="*/ 6 h 9"/>
                <a:gd name="T12" fmla="*/ 9 w 18"/>
                <a:gd name="T13" fmla="*/ 6 h 9"/>
                <a:gd name="T14" fmla="*/ 10 w 18"/>
                <a:gd name="T15" fmla="*/ 4 h 9"/>
                <a:gd name="T16" fmla="*/ 11 w 18"/>
                <a:gd name="T17" fmla="*/ 4 h 9"/>
                <a:gd name="T18" fmla="*/ 11 w 18"/>
                <a:gd name="T19" fmla="*/ 5 h 9"/>
                <a:gd name="T20" fmla="*/ 14 w 18"/>
                <a:gd name="T21" fmla="*/ 6 h 9"/>
                <a:gd name="T22" fmla="*/ 14 w 18"/>
                <a:gd name="T23" fmla="*/ 5 h 9"/>
                <a:gd name="T24" fmla="*/ 14 w 18"/>
                <a:gd name="T25" fmla="*/ 4 h 9"/>
                <a:gd name="T26" fmla="*/ 15 w 18"/>
                <a:gd name="T27" fmla="*/ 4 h 9"/>
                <a:gd name="T28" fmla="*/ 15 w 18"/>
                <a:gd name="T29" fmla="*/ 3 h 9"/>
                <a:gd name="T30" fmla="*/ 17 w 18"/>
                <a:gd name="T31" fmla="*/ 2 h 9"/>
                <a:gd name="T32" fmla="*/ 18 w 18"/>
                <a:gd name="T33" fmla="*/ 1 h 9"/>
                <a:gd name="T34" fmla="*/ 16 w 18"/>
                <a:gd name="T35" fmla="*/ 0 h 9"/>
                <a:gd name="T36" fmla="*/ 13 w 18"/>
                <a:gd name="T37" fmla="*/ 2 h 9"/>
                <a:gd name="T38" fmla="*/ 11 w 18"/>
                <a:gd name="T39" fmla="*/ 2 h 9"/>
                <a:gd name="T40" fmla="*/ 10 w 18"/>
                <a:gd name="T41" fmla="*/ 1 h 9"/>
                <a:gd name="T42" fmla="*/ 8 w 18"/>
                <a:gd name="T43" fmla="*/ 2 h 9"/>
                <a:gd name="T44" fmla="*/ 7 w 18"/>
                <a:gd name="T45" fmla="*/ 3 h 9"/>
                <a:gd name="T46" fmla="*/ 8 w 18"/>
                <a:gd name="T47" fmla="*/ 3 h 9"/>
                <a:gd name="T48" fmla="*/ 8 w 18"/>
                <a:gd name="T49" fmla="*/ 3 h 9"/>
                <a:gd name="T50" fmla="*/ 5 w 18"/>
                <a:gd name="T51" fmla="*/ 4 h 9"/>
                <a:gd name="T52" fmla="*/ 3 w 18"/>
                <a:gd name="T53" fmla="*/ 5 h 9"/>
                <a:gd name="T54" fmla="*/ 1 w 18"/>
                <a:gd name="T55" fmla="*/ 6 h 9"/>
                <a:gd name="T56" fmla="*/ 0 w 18"/>
                <a:gd name="T57" fmla="*/ 8 h 9"/>
                <a:gd name="T58" fmla="*/ 3 w 18"/>
                <a:gd name="T5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" h="9">
                  <a:moveTo>
                    <a:pt x="3" y="8"/>
                  </a:moveTo>
                  <a:cubicBezTo>
                    <a:pt x="3" y="8"/>
                    <a:pt x="4" y="8"/>
                    <a:pt x="4" y="8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7" y="7"/>
                    <a:pt x="7" y="7"/>
                    <a:pt x="8" y="7"/>
                  </a:cubicBezTo>
                  <a:cubicBezTo>
                    <a:pt x="8" y="8"/>
                    <a:pt x="9" y="8"/>
                    <a:pt x="9" y="7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5"/>
                    <a:pt x="10" y="4"/>
                  </a:cubicBezTo>
                  <a:cubicBezTo>
                    <a:pt x="10" y="4"/>
                    <a:pt x="11" y="3"/>
                    <a:pt x="11" y="4"/>
                  </a:cubicBezTo>
                  <a:cubicBezTo>
                    <a:pt x="12" y="4"/>
                    <a:pt x="11" y="5"/>
                    <a:pt x="11" y="5"/>
                  </a:cubicBezTo>
                  <a:cubicBezTo>
                    <a:pt x="11" y="6"/>
                    <a:pt x="13" y="7"/>
                    <a:pt x="14" y="6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5" y="4"/>
                  </a:cubicBezTo>
                  <a:cubicBezTo>
                    <a:pt x="15" y="4"/>
                    <a:pt x="15" y="4"/>
                    <a:pt x="15" y="3"/>
                  </a:cubicBezTo>
                  <a:cubicBezTo>
                    <a:pt x="16" y="3"/>
                    <a:pt x="17" y="3"/>
                    <a:pt x="17" y="2"/>
                  </a:cubicBezTo>
                  <a:cubicBezTo>
                    <a:pt x="18" y="2"/>
                    <a:pt x="18" y="2"/>
                    <a:pt x="18" y="1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5" y="1"/>
                    <a:pt x="14" y="1"/>
                    <a:pt x="13" y="2"/>
                  </a:cubicBezTo>
                  <a:cubicBezTo>
                    <a:pt x="13" y="2"/>
                    <a:pt x="12" y="2"/>
                    <a:pt x="11" y="2"/>
                  </a:cubicBezTo>
                  <a:cubicBezTo>
                    <a:pt x="11" y="2"/>
                    <a:pt x="10" y="1"/>
                    <a:pt x="10" y="1"/>
                  </a:cubicBezTo>
                  <a:cubicBezTo>
                    <a:pt x="9" y="1"/>
                    <a:pt x="9" y="1"/>
                    <a:pt x="8" y="2"/>
                  </a:cubicBezTo>
                  <a:cubicBezTo>
                    <a:pt x="8" y="2"/>
                    <a:pt x="8" y="2"/>
                    <a:pt x="7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7" y="4"/>
                    <a:pt x="6" y="4"/>
                    <a:pt x="5" y="4"/>
                  </a:cubicBezTo>
                  <a:cubicBezTo>
                    <a:pt x="5" y="4"/>
                    <a:pt x="4" y="5"/>
                    <a:pt x="3" y="5"/>
                  </a:cubicBezTo>
                  <a:cubicBezTo>
                    <a:pt x="2" y="5"/>
                    <a:pt x="1" y="4"/>
                    <a:pt x="1" y="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2" y="8"/>
                    <a:pt x="3" y="8"/>
                  </a:cubicBezTo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2708906" y="5088034"/>
              <a:ext cx="12590" cy="3703"/>
            </a:xfrm>
            <a:custGeom>
              <a:avLst/>
              <a:gdLst>
                <a:gd name="T0" fmla="*/ 3 w 7"/>
                <a:gd name="T1" fmla="*/ 1 h 2"/>
                <a:gd name="T2" fmla="*/ 4 w 7"/>
                <a:gd name="T3" fmla="*/ 1 h 2"/>
                <a:gd name="T4" fmla="*/ 6 w 7"/>
                <a:gd name="T5" fmla="*/ 1 h 2"/>
                <a:gd name="T6" fmla="*/ 4 w 7"/>
                <a:gd name="T7" fmla="*/ 0 h 2"/>
                <a:gd name="T8" fmla="*/ 2 w 7"/>
                <a:gd name="T9" fmla="*/ 0 h 2"/>
                <a:gd name="T10" fmla="*/ 0 w 7"/>
                <a:gd name="T11" fmla="*/ 1 h 2"/>
                <a:gd name="T12" fmla="*/ 0 w 7"/>
                <a:gd name="T13" fmla="*/ 2 h 2"/>
                <a:gd name="T14" fmla="*/ 1 w 7"/>
                <a:gd name="T15" fmla="*/ 1 h 2"/>
                <a:gd name="T16" fmla="*/ 3 w 7"/>
                <a:gd name="T1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2">
                  <a:moveTo>
                    <a:pt x="3" y="1"/>
                  </a:moveTo>
                  <a:cubicBezTo>
                    <a:pt x="3" y="1"/>
                    <a:pt x="4" y="1"/>
                    <a:pt x="4" y="1"/>
                  </a:cubicBezTo>
                  <a:cubicBezTo>
                    <a:pt x="5" y="1"/>
                    <a:pt x="5" y="1"/>
                    <a:pt x="6" y="1"/>
                  </a:cubicBezTo>
                  <a:cubicBezTo>
                    <a:pt x="7" y="0"/>
                    <a:pt x="5" y="0"/>
                    <a:pt x="4" y="0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1"/>
                    <a:pt x="1" y="1"/>
                  </a:cubicBezTo>
                  <a:cubicBezTo>
                    <a:pt x="2" y="1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Rectangle 44"/>
            <p:cNvSpPr>
              <a:spLocks noChangeArrowheads="1"/>
            </p:cNvSpPr>
            <p:nvPr/>
          </p:nvSpPr>
          <p:spPr bwMode="auto">
            <a:xfrm>
              <a:off x="2731864" y="5113954"/>
              <a:ext cx="741" cy="741"/>
            </a:xfrm>
            <a:prstGeom prst="rect">
              <a:avLst/>
            </a:pr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5"/>
            <p:cNvSpPr>
              <a:spLocks/>
            </p:cNvSpPr>
            <p:nvPr/>
          </p:nvSpPr>
          <p:spPr bwMode="auto">
            <a:xfrm>
              <a:off x="2731864" y="5113954"/>
              <a:ext cx="1481" cy="0"/>
            </a:xfrm>
            <a:custGeom>
              <a:avLst/>
              <a:gdLst>
                <a:gd name="T0" fmla="*/ 0 w 2"/>
                <a:gd name="T1" fmla="*/ 2 w 2"/>
                <a:gd name="T2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6"/>
            <p:cNvSpPr>
              <a:spLocks/>
            </p:cNvSpPr>
            <p:nvPr/>
          </p:nvSpPr>
          <p:spPr bwMode="auto">
            <a:xfrm>
              <a:off x="2730383" y="5113954"/>
              <a:ext cx="5184" cy="5184"/>
            </a:xfrm>
            <a:custGeom>
              <a:avLst/>
              <a:gdLst>
                <a:gd name="T0" fmla="*/ 1 w 3"/>
                <a:gd name="T1" fmla="*/ 2 h 3"/>
                <a:gd name="T2" fmla="*/ 3 w 3"/>
                <a:gd name="T3" fmla="*/ 1 h 3"/>
                <a:gd name="T4" fmla="*/ 1 w 3"/>
                <a:gd name="T5" fmla="*/ 0 h 3"/>
                <a:gd name="T6" fmla="*/ 1 w 3"/>
                <a:gd name="T7" fmla="*/ 1 h 3"/>
                <a:gd name="T8" fmla="*/ 0 w 3"/>
                <a:gd name="T9" fmla="*/ 1 h 3"/>
                <a:gd name="T10" fmla="*/ 0 w 3"/>
                <a:gd name="T11" fmla="*/ 2 h 3"/>
                <a:gd name="T12" fmla="*/ 1 w 3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1" y="2"/>
                  </a:moveTo>
                  <a:cubicBezTo>
                    <a:pt x="2" y="2"/>
                    <a:pt x="3" y="1"/>
                    <a:pt x="3" y="1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3"/>
                    <a:pt x="1" y="3"/>
                    <a:pt x="1" y="2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7"/>
            <p:cNvSpPr>
              <a:spLocks/>
            </p:cNvSpPr>
            <p:nvPr/>
          </p:nvSpPr>
          <p:spPr bwMode="auto">
            <a:xfrm>
              <a:off x="2735567" y="5105067"/>
              <a:ext cx="5184" cy="3703"/>
            </a:xfrm>
            <a:custGeom>
              <a:avLst/>
              <a:gdLst>
                <a:gd name="T0" fmla="*/ 1 w 3"/>
                <a:gd name="T1" fmla="*/ 0 h 2"/>
                <a:gd name="T2" fmla="*/ 1 w 3"/>
                <a:gd name="T3" fmla="*/ 1 h 2"/>
                <a:gd name="T4" fmla="*/ 2 w 3"/>
                <a:gd name="T5" fmla="*/ 1 h 2"/>
                <a:gd name="T6" fmla="*/ 2 w 3"/>
                <a:gd name="T7" fmla="*/ 0 h 2"/>
                <a:gd name="T8" fmla="*/ 2 w 3"/>
                <a:gd name="T9" fmla="*/ 0 h 2"/>
                <a:gd name="T10" fmla="*/ 1 w 3"/>
                <a:gd name="T11" fmla="*/ 0 h 2"/>
                <a:gd name="T12" fmla="*/ 2 w 3"/>
                <a:gd name="T13" fmla="*/ 0 h 2"/>
                <a:gd name="T14" fmla="*/ 1 w 3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2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3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2737048" y="5108770"/>
              <a:ext cx="3703" cy="2222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0 h 1"/>
                <a:gd name="T4" fmla="*/ 0 w 2"/>
                <a:gd name="T5" fmla="*/ 1 h 1"/>
                <a:gd name="T6" fmla="*/ 1 w 2"/>
                <a:gd name="T7" fmla="*/ 1 h 1"/>
                <a:gd name="T8" fmla="*/ 2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2" y="0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Rectangle 49"/>
            <p:cNvSpPr>
              <a:spLocks noChangeArrowheads="1"/>
            </p:cNvSpPr>
            <p:nvPr/>
          </p:nvSpPr>
          <p:spPr bwMode="auto">
            <a:xfrm>
              <a:off x="2739270" y="5108770"/>
              <a:ext cx="741" cy="741"/>
            </a:xfrm>
            <a:prstGeom prst="rect">
              <a:avLst/>
            </a:pr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50"/>
            <p:cNvSpPr>
              <a:spLocks/>
            </p:cNvSpPr>
            <p:nvPr/>
          </p:nvSpPr>
          <p:spPr bwMode="auto">
            <a:xfrm>
              <a:off x="2737048" y="5110992"/>
              <a:ext cx="7406" cy="2962"/>
            </a:xfrm>
            <a:custGeom>
              <a:avLst/>
              <a:gdLst>
                <a:gd name="T0" fmla="*/ 1 w 4"/>
                <a:gd name="T1" fmla="*/ 1 h 2"/>
                <a:gd name="T2" fmla="*/ 2 w 4"/>
                <a:gd name="T3" fmla="*/ 1 h 2"/>
                <a:gd name="T4" fmla="*/ 1 w 4"/>
                <a:gd name="T5" fmla="*/ 1 h 2"/>
                <a:gd name="T6" fmla="*/ 1 w 4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1"/>
                  </a:moveTo>
                  <a:cubicBezTo>
                    <a:pt x="1" y="2"/>
                    <a:pt x="2" y="1"/>
                    <a:pt x="2" y="1"/>
                  </a:cubicBezTo>
                  <a:cubicBezTo>
                    <a:pt x="4" y="0"/>
                    <a:pt x="2" y="0"/>
                    <a:pt x="1" y="1"/>
                  </a:cubicBezTo>
                  <a:cubicBezTo>
                    <a:pt x="1" y="1"/>
                    <a:pt x="0" y="1"/>
                    <a:pt x="1" y="1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51"/>
            <p:cNvSpPr>
              <a:spLocks/>
            </p:cNvSpPr>
            <p:nvPr/>
          </p:nvSpPr>
          <p:spPr bwMode="auto">
            <a:xfrm>
              <a:off x="2749638" y="5425738"/>
              <a:ext cx="38510" cy="15552"/>
            </a:xfrm>
            <a:custGeom>
              <a:avLst/>
              <a:gdLst>
                <a:gd name="T0" fmla="*/ 13 w 22"/>
                <a:gd name="T1" fmla="*/ 8 h 9"/>
                <a:gd name="T2" fmla="*/ 17 w 22"/>
                <a:gd name="T3" fmla="*/ 8 h 9"/>
                <a:gd name="T4" fmla="*/ 20 w 22"/>
                <a:gd name="T5" fmla="*/ 8 h 9"/>
                <a:gd name="T6" fmla="*/ 18 w 22"/>
                <a:gd name="T7" fmla="*/ 6 h 9"/>
                <a:gd name="T8" fmla="*/ 17 w 22"/>
                <a:gd name="T9" fmla="*/ 5 h 9"/>
                <a:gd name="T10" fmla="*/ 14 w 22"/>
                <a:gd name="T11" fmla="*/ 4 h 9"/>
                <a:gd name="T12" fmla="*/ 13 w 22"/>
                <a:gd name="T13" fmla="*/ 3 h 9"/>
                <a:gd name="T14" fmla="*/ 11 w 22"/>
                <a:gd name="T15" fmla="*/ 3 h 9"/>
                <a:gd name="T16" fmla="*/ 9 w 22"/>
                <a:gd name="T17" fmla="*/ 2 h 9"/>
                <a:gd name="T18" fmla="*/ 7 w 22"/>
                <a:gd name="T19" fmla="*/ 1 h 9"/>
                <a:gd name="T20" fmla="*/ 4 w 22"/>
                <a:gd name="T21" fmla="*/ 1 h 9"/>
                <a:gd name="T22" fmla="*/ 4 w 22"/>
                <a:gd name="T23" fmla="*/ 1 h 9"/>
                <a:gd name="T24" fmla="*/ 3 w 22"/>
                <a:gd name="T25" fmla="*/ 2 h 9"/>
                <a:gd name="T26" fmla="*/ 2 w 22"/>
                <a:gd name="T27" fmla="*/ 2 h 9"/>
                <a:gd name="T28" fmla="*/ 2 w 22"/>
                <a:gd name="T29" fmla="*/ 3 h 9"/>
                <a:gd name="T30" fmla="*/ 1 w 22"/>
                <a:gd name="T31" fmla="*/ 3 h 9"/>
                <a:gd name="T32" fmla="*/ 0 w 22"/>
                <a:gd name="T33" fmla="*/ 4 h 9"/>
                <a:gd name="T34" fmla="*/ 3 w 22"/>
                <a:gd name="T35" fmla="*/ 3 h 9"/>
                <a:gd name="T36" fmla="*/ 6 w 22"/>
                <a:gd name="T37" fmla="*/ 3 h 9"/>
                <a:gd name="T38" fmla="*/ 5 w 22"/>
                <a:gd name="T39" fmla="*/ 4 h 9"/>
                <a:gd name="T40" fmla="*/ 7 w 22"/>
                <a:gd name="T41" fmla="*/ 3 h 9"/>
                <a:gd name="T42" fmla="*/ 8 w 22"/>
                <a:gd name="T43" fmla="*/ 3 h 9"/>
                <a:gd name="T44" fmla="*/ 8 w 22"/>
                <a:gd name="T45" fmla="*/ 4 h 9"/>
                <a:gd name="T46" fmla="*/ 10 w 22"/>
                <a:gd name="T47" fmla="*/ 4 h 9"/>
                <a:gd name="T48" fmla="*/ 12 w 22"/>
                <a:gd name="T49" fmla="*/ 5 h 9"/>
                <a:gd name="T50" fmla="*/ 12 w 22"/>
                <a:gd name="T51" fmla="*/ 6 h 9"/>
                <a:gd name="T52" fmla="*/ 13 w 22"/>
                <a:gd name="T53" fmla="*/ 6 h 9"/>
                <a:gd name="T54" fmla="*/ 14 w 22"/>
                <a:gd name="T55" fmla="*/ 7 h 9"/>
                <a:gd name="T56" fmla="*/ 14 w 22"/>
                <a:gd name="T57" fmla="*/ 8 h 9"/>
                <a:gd name="T58" fmla="*/ 13 w 22"/>
                <a:gd name="T5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" h="9">
                  <a:moveTo>
                    <a:pt x="13" y="8"/>
                  </a:moveTo>
                  <a:cubicBezTo>
                    <a:pt x="14" y="9"/>
                    <a:pt x="16" y="8"/>
                    <a:pt x="17" y="8"/>
                  </a:cubicBezTo>
                  <a:cubicBezTo>
                    <a:pt x="18" y="8"/>
                    <a:pt x="20" y="8"/>
                    <a:pt x="20" y="8"/>
                  </a:cubicBezTo>
                  <a:cubicBezTo>
                    <a:pt x="22" y="7"/>
                    <a:pt x="18" y="6"/>
                    <a:pt x="18" y="6"/>
                  </a:cubicBezTo>
                  <a:cubicBezTo>
                    <a:pt x="17" y="6"/>
                    <a:pt x="17" y="6"/>
                    <a:pt x="17" y="5"/>
                  </a:cubicBezTo>
                  <a:cubicBezTo>
                    <a:pt x="16" y="4"/>
                    <a:pt x="15" y="4"/>
                    <a:pt x="14" y="4"/>
                  </a:cubicBezTo>
                  <a:cubicBezTo>
                    <a:pt x="13" y="4"/>
                    <a:pt x="13" y="3"/>
                    <a:pt x="13" y="3"/>
                  </a:cubicBezTo>
                  <a:cubicBezTo>
                    <a:pt x="12" y="2"/>
                    <a:pt x="12" y="3"/>
                    <a:pt x="11" y="3"/>
                  </a:cubicBezTo>
                  <a:cubicBezTo>
                    <a:pt x="10" y="3"/>
                    <a:pt x="9" y="2"/>
                    <a:pt x="9" y="2"/>
                  </a:cubicBezTo>
                  <a:cubicBezTo>
                    <a:pt x="8" y="1"/>
                    <a:pt x="7" y="1"/>
                    <a:pt x="7" y="1"/>
                  </a:cubicBezTo>
                  <a:cubicBezTo>
                    <a:pt x="6" y="1"/>
                    <a:pt x="5" y="0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3" y="1"/>
                    <a:pt x="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5"/>
                    <a:pt x="2" y="4"/>
                    <a:pt x="3" y="3"/>
                  </a:cubicBezTo>
                  <a:cubicBezTo>
                    <a:pt x="4" y="3"/>
                    <a:pt x="5" y="3"/>
                    <a:pt x="6" y="3"/>
                  </a:cubicBezTo>
                  <a:cubicBezTo>
                    <a:pt x="6" y="3"/>
                    <a:pt x="5" y="3"/>
                    <a:pt x="5" y="4"/>
                  </a:cubicBezTo>
                  <a:cubicBezTo>
                    <a:pt x="6" y="4"/>
                    <a:pt x="6" y="4"/>
                    <a:pt x="7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4"/>
                    <a:pt x="8" y="4"/>
                  </a:cubicBezTo>
                  <a:cubicBezTo>
                    <a:pt x="9" y="4"/>
                    <a:pt x="9" y="4"/>
                    <a:pt x="10" y="4"/>
                  </a:cubicBezTo>
                  <a:cubicBezTo>
                    <a:pt x="10" y="4"/>
                    <a:pt x="12" y="4"/>
                    <a:pt x="12" y="5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7"/>
                    <a:pt x="14" y="7"/>
                    <a:pt x="14" y="8"/>
                  </a:cubicBezTo>
                  <a:cubicBezTo>
                    <a:pt x="13" y="8"/>
                    <a:pt x="13" y="8"/>
                    <a:pt x="13" y="8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52"/>
            <p:cNvSpPr>
              <a:spLocks/>
            </p:cNvSpPr>
            <p:nvPr/>
          </p:nvSpPr>
          <p:spPr bwMode="auto">
            <a:xfrm>
              <a:off x="2784446" y="5439809"/>
              <a:ext cx="20736" cy="8887"/>
            </a:xfrm>
            <a:custGeom>
              <a:avLst/>
              <a:gdLst>
                <a:gd name="T0" fmla="*/ 1 w 12"/>
                <a:gd name="T1" fmla="*/ 5 h 5"/>
                <a:gd name="T2" fmla="*/ 3 w 12"/>
                <a:gd name="T3" fmla="*/ 4 h 5"/>
                <a:gd name="T4" fmla="*/ 5 w 12"/>
                <a:gd name="T5" fmla="*/ 4 h 5"/>
                <a:gd name="T6" fmla="*/ 6 w 12"/>
                <a:gd name="T7" fmla="*/ 5 h 5"/>
                <a:gd name="T8" fmla="*/ 8 w 12"/>
                <a:gd name="T9" fmla="*/ 4 h 5"/>
                <a:gd name="T10" fmla="*/ 10 w 12"/>
                <a:gd name="T11" fmla="*/ 4 h 5"/>
                <a:gd name="T12" fmla="*/ 11 w 12"/>
                <a:gd name="T13" fmla="*/ 4 h 5"/>
                <a:gd name="T14" fmla="*/ 12 w 12"/>
                <a:gd name="T15" fmla="*/ 3 h 5"/>
                <a:gd name="T16" fmla="*/ 10 w 12"/>
                <a:gd name="T17" fmla="*/ 2 h 5"/>
                <a:gd name="T18" fmla="*/ 8 w 12"/>
                <a:gd name="T19" fmla="*/ 0 h 5"/>
                <a:gd name="T20" fmla="*/ 7 w 12"/>
                <a:gd name="T21" fmla="*/ 0 h 5"/>
                <a:gd name="T22" fmla="*/ 5 w 12"/>
                <a:gd name="T23" fmla="*/ 0 h 5"/>
                <a:gd name="T24" fmla="*/ 5 w 12"/>
                <a:gd name="T25" fmla="*/ 0 h 5"/>
                <a:gd name="T26" fmla="*/ 4 w 12"/>
                <a:gd name="T27" fmla="*/ 0 h 5"/>
                <a:gd name="T28" fmla="*/ 3 w 12"/>
                <a:gd name="T29" fmla="*/ 0 h 5"/>
                <a:gd name="T30" fmla="*/ 2 w 12"/>
                <a:gd name="T31" fmla="*/ 1 h 5"/>
                <a:gd name="T32" fmla="*/ 3 w 12"/>
                <a:gd name="T33" fmla="*/ 1 h 5"/>
                <a:gd name="T34" fmla="*/ 3 w 12"/>
                <a:gd name="T35" fmla="*/ 2 h 5"/>
                <a:gd name="T36" fmla="*/ 3 w 12"/>
                <a:gd name="T37" fmla="*/ 3 h 5"/>
                <a:gd name="T38" fmla="*/ 1 w 12"/>
                <a:gd name="T39" fmla="*/ 4 h 5"/>
                <a:gd name="T40" fmla="*/ 1 w 12"/>
                <a:gd name="T4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" h="5">
                  <a:moveTo>
                    <a:pt x="1" y="5"/>
                  </a:moveTo>
                  <a:cubicBezTo>
                    <a:pt x="2" y="5"/>
                    <a:pt x="3" y="5"/>
                    <a:pt x="3" y="4"/>
                  </a:cubicBezTo>
                  <a:cubicBezTo>
                    <a:pt x="4" y="4"/>
                    <a:pt x="4" y="5"/>
                    <a:pt x="5" y="4"/>
                  </a:cubicBezTo>
                  <a:cubicBezTo>
                    <a:pt x="5" y="5"/>
                    <a:pt x="5" y="5"/>
                    <a:pt x="6" y="5"/>
                  </a:cubicBezTo>
                  <a:cubicBezTo>
                    <a:pt x="7" y="5"/>
                    <a:pt x="7" y="4"/>
                    <a:pt x="8" y="4"/>
                  </a:cubicBezTo>
                  <a:cubicBezTo>
                    <a:pt x="9" y="4"/>
                    <a:pt x="9" y="4"/>
                    <a:pt x="10" y="4"/>
                  </a:cubicBezTo>
                  <a:cubicBezTo>
                    <a:pt x="10" y="4"/>
                    <a:pt x="10" y="4"/>
                    <a:pt x="11" y="4"/>
                  </a:cubicBezTo>
                  <a:cubicBezTo>
                    <a:pt x="11" y="4"/>
                    <a:pt x="12" y="4"/>
                    <a:pt x="12" y="3"/>
                  </a:cubicBezTo>
                  <a:cubicBezTo>
                    <a:pt x="12" y="3"/>
                    <a:pt x="11" y="2"/>
                    <a:pt x="10" y="2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2" y="0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4" y="3"/>
                    <a:pt x="3" y="3"/>
                  </a:cubicBezTo>
                  <a:cubicBezTo>
                    <a:pt x="3" y="4"/>
                    <a:pt x="2" y="3"/>
                    <a:pt x="1" y="4"/>
                  </a:cubicBezTo>
                  <a:cubicBezTo>
                    <a:pt x="0" y="4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53"/>
            <p:cNvSpPr>
              <a:spLocks/>
            </p:cNvSpPr>
            <p:nvPr/>
          </p:nvSpPr>
          <p:spPr bwMode="auto">
            <a:xfrm>
              <a:off x="2808885" y="5444994"/>
              <a:ext cx="7406" cy="3703"/>
            </a:xfrm>
            <a:custGeom>
              <a:avLst/>
              <a:gdLst>
                <a:gd name="T0" fmla="*/ 1 w 4"/>
                <a:gd name="T1" fmla="*/ 2 h 2"/>
                <a:gd name="T2" fmla="*/ 3 w 4"/>
                <a:gd name="T3" fmla="*/ 1 h 2"/>
                <a:gd name="T4" fmla="*/ 4 w 4"/>
                <a:gd name="T5" fmla="*/ 1 h 2"/>
                <a:gd name="T6" fmla="*/ 4 w 4"/>
                <a:gd name="T7" fmla="*/ 0 h 2"/>
                <a:gd name="T8" fmla="*/ 3 w 4"/>
                <a:gd name="T9" fmla="*/ 0 h 2"/>
                <a:gd name="T10" fmla="*/ 1 w 4"/>
                <a:gd name="T11" fmla="*/ 0 h 2"/>
                <a:gd name="T12" fmla="*/ 1 w 4"/>
                <a:gd name="T1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">
                  <a:moveTo>
                    <a:pt x="1" y="2"/>
                  </a:moveTo>
                  <a:cubicBezTo>
                    <a:pt x="1" y="2"/>
                    <a:pt x="2" y="1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0" y="1"/>
                    <a:pt x="1" y="2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54"/>
            <p:cNvSpPr>
              <a:spLocks/>
            </p:cNvSpPr>
            <p:nvPr/>
          </p:nvSpPr>
          <p:spPr bwMode="auto">
            <a:xfrm>
              <a:off x="2811107" y="5444994"/>
              <a:ext cx="1481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55"/>
            <p:cNvSpPr>
              <a:spLocks/>
            </p:cNvSpPr>
            <p:nvPr/>
          </p:nvSpPr>
          <p:spPr bwMode="auto">
            <a:xfrm>
              <a:off x="2854801" y="5280585"/>
              <a:ext cx="22217" cy="22958"/>
            </a:xfrm>
            <a:custGeom>
              <a:avLst/>
              <a:gdLst>
                <a:gd name="T0" fmla="*/ 7 w 13"/>
                <a:gd name="T1" fmla="*/ 3 h 13"/>
                <a:gd name="T2" fmla="*/ 8 w 13"/>
                <a:gd name="T3" fmla="*/ 1 h 13"/>
                <a:gd name="T4" fmla="*/ 7 w 13"/>
                <a:gd name="T5" fmla="*/ 0 h 13"/>
                <a:gd name="T6" fmla="*/ 6 w 13"/>
                <a:gd name="T7" fmla="*/ 2 h 13"/>
                <a:gd name="T8" fmla="*/ 5 w 13"/>
                <a:gd name="T9" fmla="*/ 4 h 13"/>
                <a:gd name="T10" fmla="*/ 4 w 13"/>
                <a:gd name="T11" fmla="*/ 4 h 13"/>
                <a:gd name="T12" fmla="*/ 4 w 13"/>
                <a:gd name="T13" fmla="*/ 4 h 13"/>
                <a:gd name="T14" fmla="*/ 2 w 13"/>
                <a:gd name="T15" fmla="*/ 8 h 13"/>
                <a:gd name="T16" fmla="*/ 1 w 13"/>
                <a:gd name="T17" fmla="*/ 11 h 13"/>
                <a:gd name="T18" fmla="*/ 4 w 13"/>
                <a:gd name="T19" fmla="*/ 11 h 13"/>
                <a:gd name="T20" fmla="*/ 6 w 13"/>
                <a:gd name="T21" fmla="*/ 11 h 13"/>
                <a:gd name="T22" fmla="*/ 7 w 13"/>
                <a:gd name="T23" fmla="*/ 11 h 13"/>
                <a:gd name="T24" fmla="*/ 7 w 13"/>
                <a:gd name="T25" fmla="*/ 13 h 13"/>
                <a:gd name="T26" fmla="*/ 9 w 13"/>
                <a:gd name="T27" fmla="*/ 12 h 13"/>
                <a:gd name="T28" fmla="*/ 11 w 13"/>
                <a:gd name="T29" fmla="*/ 12 h 13"/>
                <a:gd name="T30" fmla="*/ 10 w 13"/>
                <a:gd name="T31" fmla="*/ 13 h 13"/>
                <a:gd name="T32" fmla="*/ 12 w 13"/>
                <a:gd name="T33" fmla="*/ 11 h 13"/>
                <a:gd name="T34" fmla="*/ 11 w 13"/>
                <a:gd name="T35" fmla="*/ 9 h 13"/>
                <a:gd name="T36" fmla="*/ 11 w 13"/>
                <a:gd name="T37" fmla="*/ 8 h 13"/>
                <a:gd name="T38" fmla="*/ 10 w 13"/>
                <a:gd name="T39" fmla="*/ 7 h 13"/>
                <a:gd name="T40" fmla="*/ 7 w 13"/>
                <a:gd name="T41" fmla="*/ 6 h 13"/>
                <a:gd name="T42" fmla="*/ 6 w 13"/>
                <a:gd name="T43" fmla="*/ 5 h 13"/>
                <a:gd name="T44" fmla="*/ 6 w 13"/>
                <a:gd name="T45" fmla="*/ 4 h 13"/>
                <a:gd name="T46" fmla="*/ 7 w 13"/>
                <a:gd name="T47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" h="13">
                  <a:moveTo>
                    <a:pt x="7" y="3"/>
                  </a:moveTo>
                  <a:cubicBezTo>
                    <a:pt x="7" y="2"/>
                    <a:pt x="8" y="2"/>
                    <a:pt x="8" y="1"/>
                  </a:cubicBezTo>
                  <a:cubicBezTo>
                    <a:pt x="8" y="1"/>
                    <a:pt x="8" y="0"/>
                    <a:pt x="7" y="0"/>
                  </a:cubicBezTo>
                  <a:cubicBezTo>
                    <a:pt x="7" y="0"/>
                    <a:pt x="7" y="1"/>
                    <a:pt x="6" y="2"/>
                  </a:cubicBezTo>
                  <a:cubicBezTo>
                    <a:pt x="6" y="2"/>
                    <a:pt x="5" y="3"/>
                    <a:pt x="5" y="4"/>
                  </a:cubicBezTo>
                  <a:cubicBezTo>
                    <a:pt x="5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5"/>
                    <a:pt x="3" y="7"/>
                    <a:pt x="2" y="8"/>
                  </a:cubicBezTo>
                  <a:cubicBezTo>
                    <a:pt x="1" y="8"/>
                    <a:pt x="0" y="10"/>
                    <a:pt x="1" y="11"/>
                  </a:cubicBezTo>
                  <a:cubicBezTo>
                    <a:pt x="1" y="11"/>
                    <a:pt x="3" y="11"/>
                    <a:pt x="4" y="11"/>
                  </a:cubicBezTo>
                  <a:cubicBezTo>
                    <a:pt x="4" y="11"/>
                    <a:pt x="5" y="11"/>
                    <a:pt x="6" y="11"/>
                  </a:cubicBezTo>
                  <a:cubicBezTo>
                    <a:pt x="6" y="11"/>
                    <a:pt x="7" y="11"/>
                    <a:pt x="7" y="11"/>
                  </a:cubicBezTo>
                  <a:cubicBezTo>
                    <a:pt x="8" y="12"/>
                    <a:pt x="7" y="12"/>
                    <a:pt x="7" y="13"/>
                  </a:cubicBezTo>
                  <a:cubicBezTo>
                    <a:pt x="8" y="13"/>
                    <a:pt x="8" y="13"/>
                    <a:pt x="9" y="12"/>
                  </a:cubicBezTo>
                  <a:cubicBezTo>
                    <a:pt x="10" y="12"/>
                    <a:pt x="10" y="12"/>
                    <a:pt x="11" y="12"/>
                  </a:cubicBezTo>
                  <a:cubicBezTo>
                    <a:pt x="11" y="12"/>
                    <a:pt x="11" y="13"/>
                    <a:pt x="10" y="13"/>
                  </a:cubicBezTo>
                  <a:cubicBezTo>
                    <a:pt x="12" y="13"/>
                    <a:pt x="13" y="12"/>
                    <a:pt x="12" y="11"/>
                  </a:cubicBezTo>
                  <a:cubicBezTo>
                    <a:pt x="12" y="10"/>
                    <a:pt x="12" y="10"/>
                    <a:pt x="11" y="9"/>
                  </a:cubicBezTo>
                  <a:cubicBezTo>
                    <a:pt x="11" y="9"/>
                    <a:pt x="11" y="8"/>
                    <a:pt x="11" y="8"/>
                  </a:cubicBezTo>
                  <a:cubicBezTo>
                    <a:pt x="10" y="8"/>
                    <a:pt x="11" y="7"/>
                    <a:pt x="10" y="7"/>
                  </a:cubicBezTo>
                  <a:cubicBezTo>
                    <a:pt x="9" y="6"/>
                    <a:pt x="8" y="6"/>
                    <a:pt x="7" y="6"/>
                  </a:cubicBezTo>
                  <a:cubicBezTo>
                    <a:pt x="7" y="6"/>
                    <a:pt x="6" y="5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7" y="3"/>
                    <a:pt x="7" y="3"/>
                    <a:pt x="7" y="3"/>
                  </a:cubicBezTo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2739270" y="5159870"/>
              <a:ext cx="10368" cy="6665"/>
            </a:xfrm>
            <a:custGeom>
              <a:avLst/>
              <a:gdLst>
                <a:gd name="T0" fmla="*/ 5 w 6"/>
                <a:gd name="T1" fmla="*/ 0 h 4"/>
                <a:gd name="T2" fmla="*/ 2 w 6"/>
                <a:gd name="T3" fmla="*/ 0 h 4"/>
                <a:gd name="T4" fmla="*/ 2 w 6"/>
                <a:gd name="T5" fmla="*/ 2 h 4"/>
                <a:gd name="T6" fmla="*/ 0 w 6"/>
                <a:gd name="T7" fmla="*/ 3 h 4"/>
                <a:gd name="T8" fmla="*/ 4 w 6"/>
                <a:gd name="T9" fmla="*/ 4 h 4"/>
                <a:gd name="T10" fmla="*/ 5 w 6"/>
                <a:gd name="T11" fmla="*/ 4 h 4"/>
                <a:gd name="T12" fmla="*/ 6 w 6"/>
                <a:gd name="T13" fmla="*/ 3 h 4"/>
                <a:gd name="T14" fmla="*/ 5 w 6"/>
                <a:gd name="T15" fmla="*/ 2 h 4"/>
                <a:gd name="T16" fmla="*/ 5 w 6"/>
                <a:gd name="T17" fmla="*/ 1 h 4"/>
                <a:gd name="T18" fmla="*/ 5 w 6"/>
                <a:gd name="T1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2"/>
                    <a:pt x="2" y="2"/>
                  </a:cubicBezTo>
                  <a:cubicBezTo>
                    <a:pt x="1" y="2"/>
                    <a:pt x="1" y="3"/>
                    <a:pt x="0" y="3"/>
                  </a:cubicBezTo>
                  <a:cubicBezTo>
                    <a:pt x="0" y="3"/>
                    <a:pt x="3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6" y="4"/>
                    <a:pt x="6" y="4"/>
                    <a:pt x="6" y="3"/>
                  </a:cubicBezTo>
                  <a:cubicBezTo>
                    <a:pt x="6" y="3"/>
                    <a:pt x="6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0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2991068" y="5088034"/>
              <a:ext cx="736137" cy="559879"/>
            </a:xfrm>
            <a:custGeom>
              <a:avLst/>
              <a:gdLst>
                <a:gd name="T0" fmla="*/ 367 w 420"/>
                <a:gd name="T1" fmla="*/ 33 h 320"/>
                <a:gd name="T2" fmla="*/ 329 w 420"/>
                <a:gd name="T3" fmla="*/ 27 h 320"/>
                <a:gd name="T4" fmla="*/ 295 w 420"/>
                <a:gd name="T5" fmla="*/ 27 h 320"/>
                <a:gd name="T6" fmla="*/ 261 w 420"/>
                <a:gd name="T7" fmla="*/ 16 h 320"/>
                <a:gd name="T8" fmla="*/ 237 w 420"/>
                <a:gd name="T9" fmla="*/ 19 h 320"/>
                <a:gd name="T10" fmla="*/ 235 w 420"/>
                <a:gd name="T11" fmla="*/ 8 h 320"/>
                <a:gd name="T12" fmla="*/ 215 w 420"/>
                <a:gd name="T13" fmla="*/ 7 h 320"/>
                <a:gd name="T14" fmla="*/ 183 w 420"/>
                <a:gd name="T15" fmla="*/ 22 h 320"/>
                <a:gd name="T16" fmla="*/ 176 w 420"/>
                <a:gd name="T17" fmla="*/ 27 h 320"/>
                <a:gd name="T18" fmla="*/ 168 w 420"/>
                <a:gd name="T19" fmla="*/ 39 h 320"/>
                <a:gd name="T20" fmla="*/ 163 w 420"/>
                <a:gd name="T21" fmla="*/ 33 h 320"/>
                <a:gd name="T22" fmla="*/ 137 w 420"/>
                <a:gd name="T23" fmla="*/ 45 h 320"/>
                <a:gd name="T24" fmla="*/ 115 w 420"/>
                <a:gd name="T25" fmla="*/ 56 h 320"/>
                <a:gd name="T26" fmla="*/ 93 w 420"/>
                <a:gd name="T27" fmla="*/ 50 h 320"/>
                <a:gd name="T28" fmla="*/ 89 w 420"/>
                <a:gd name="T29" fmla="*/ 41 h 320"/>
                <a:gd name="T30" fmla="*/ 66 w 420"/>
                <a:gd name="T31" fmla="*/ 45 h 320"/>
                <a:gd name="T32" fmla="*/ 55 w 420"/>
                <a:gd name="T33" fmla="*/ 64 h 320"/>
                <a:gd name="T34" fmla="*/ 56 w 420"/>
                <a:gd name="T35" fmla="*/ 82 h 320"/>
                <a:gd name="T36" fmla="*/ 73 w 420"/>
                <a:gd name="T37" fmla="*/ 61 h 320"/>
                <a:gd name="T38" fmla="*/ 79 w 420"/>
                <a:gd name="T39" fmla="*/ 85 h 320"/>
                <a:gd name="T40" fmla="*/ 53 w 420"/>
                <a:gd name="T41" fmla="*/ 92 h 320"/>
                <a:gd name="T42" fmla="*/ 30 w 420"/>
                <a:gd name="T43" fmla="*/ 116 h 320"/>
                <a:gd name="T44" fmla="*/ 18 w 420"/>
                <a:gd name="T45" fmla="*/ 138 h 320"/>
                <a:gd name="T46" fmla="*/ 33 w 420"/>
                <a:gd name="T47" fmla="*/ 150 h 320"/>
                <a:gd name="T48" fmla="*/ 56 w 420"/>
                <a:gd name="T49" fmla="*/ 134 h 320"/>
                <a:gd name="T50" fmla="*/ 68 w 420"/>
                <a:gd name="T51" fmla="*/ 137 h 320"/>
                <a:gd name="T52" fmla="*/ 71 w 420"/>
                <a:gd name="T53" fmla="*/ 134 h 320"/>
                <a:gd name="T54" fmla="*/ 82 w 420"/>
                <a:gd name="T55" fmla="*/ 150 h 320"/>
                <a:gd name="T56" fmla="*/ 93 w 420"/>
                <a:gd name="T57" fmla="*/ 126 h 320"/>
                <a:gd name="T58" fmla="*/ 104 w 420"/>
                <a:gd name="T59" fmla="*/ 124 h 320"/>
                <a:gd name="T60" fmla="*/ 110 w 420"/>
                <a:gd name="T61" fmla="*/ 127 h 320"/>
                <a:gd name="T62" fmla="*/ 89 w 420"/>
                <a:gd name="T63" fmla="*/ 143 h 320"/>
                <a:gd name="T64" fmla="*/ 107 w 420"/>
                <a:gd name="T65" fmla="*/ 156 h 320"/>
                <a:gd name="T66" fmla="*/ 65 w 420"/>
                <a:gd name="T67" fmla="*/ 161 h 320"/>
                <a:gd name="T68" fmla="*/ 32 w 420"/>
                <a:gd name="T69" fmla="*/ 156 h 320"/>
                <a:gd name="T70" fmla="*/ 2 w 420"/>
                <a:gd name="T71" fmla="*/ 190 h 320"/>
                <a:gd name="T72" fmla="*/ 14 w 420"/>
                <a:gd name="T73" fmla="*/ 227 h 320"/>
                <a:gd name="T74" fmla="*/ 56 w 420"/>
                <a:gd name="T75" fmla="*/ 231 h 320"/>
                <a:gd name="T76" fmla="*/ 65 w 420"/>
                <a:gd name="T77" fmla="*/ 280 h 320"/>
                <a:gd name="T78" fmla="*/ 95 w 420"/>
                <a:gd name="T79" fmla="*/ 316 h 320"/>
                <a:gd name="T80" fmla="*/ 128 w 420"/>
                <a:gd name="T81" fmla="*/ 268 h 320"/>
                <a:gd name="T82" fmla="*/ 145 w 420"/>
                <a:gd name="T83" fmla="*/ 223 h 320"/>
                <a:gd name="T84" fmla="*/ 122 w 420"/>
                <a:gd name="T85" fmla="*/ 203 h 320"/>
                <a:gd name="T86" fmla="*/ 110 w 420"/>
                <a:gd name="T87" fmla="*/ 174 h 320"/>
                <a:gd name="T88" fmla="*/ 151 w 420"/>
                <a:gd name="T89" fmla="*/ 199 h 320"/>
                <a:gd name="T90" fmla="*/ 145 w 420"/>
                <a:gd name="T91" fmla="*/ 177 h 320"/>
                <a:gd name="T92" fmla="*/ 170 w 420"/>
                <a:gd name="T93" fmla="*/ 177 h 320"/>
                <a:gd name="T94" fmla="*/ 203 w 420"/>
                <a:gd name="T95" fmla="*/ 212 h 320"/>
                <a:gd name="T96" fmla="*/ 223 w 420"/>
                <a:gd name="T97" fmla="*/ 183 h 320"/>
                <a:gd name="T98" fmla="*/ 248 w 420"/>
                <a:gd name="T99" fmla="*/ 203 h 320"/>
                <a:gd name="T100" fmla="*/ 255 w 420"/>
                <a:gd name="T101" fmla="*/ 215 h 320"/>
                <a:gd name="T102" fmla="*/ 268 w 420"/>
                <a:gd name="T103" fmla="*/ 196 h 320"/>
                <a:gd name="T104" fmla="*/ 287 w 420"/>
                <a:gd name="T105" fmla="*/ 173 h 320"/>
                <a:gd name="T106" fmla="*/ 280 w 420"/>
                <a:gd name="T107" fmla="*/ 145 h 320"/>
                <a:gd name="T108" fmla="*/ 297 w 420"/>
                <a:gd name="T109" fmla="*/ 149 h 320"/>
                <a:gd name="T110" fmla="*/ 311 w 420"/>
                <a:gd name="T111" fmla="*/ 124 h 320"/>
                <a:gd name="T112" fmla="*/ 301 w 420"/>
                <a:gd name="T113" fmla="*/ 90 h 320"/>
                <a:gd name="T114" fmla="*/ 343 w 420"/>
                <a:gd name="T115" fmla="*/ 72 h 320"/>
                <a:gd name="T116" fmla="*/ 344 w 420"/>
                <a:gd name="T117" fmla="*/ 84 h 320"/>
                <a:gd name="T118" fmla="*/ 357 w 420"/>
                <a:gd name="T119" fmla="*/ 82 h 320"/>
                <a:gd name="T120" fmla="*/ 388 w 420"/>
                <a:gd name="T121" fmla="*/ 60 h 320"/>
                <a:gd name="T122" fmla="*/ 413 w 420"/>
                <a:gd name="T123" fmla="*/ 57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0" h="320">
                  <a:moveTo>
                    <a:pt x="418" y="52"/>
                  </a:moveTo>
                  <a:cubicBezTo>
                    <a:pt x="417" y="52"/>
                    <a:pt x="416" y="52"/>
                    <a:pt x="416" y="51"/>
                  </a:cubicBezTo>
                  <a:cubicBezTo>
                    <a:pt x="415" y="51"/>
                    <a:pt x="415" y="50"/>
                    <a:pt x="414" y="50"/>
                  </a:cubicBezTo>
                  <a:cubicBezTo>
                    <a:pt x="413" y="49"/>
                    <a:pt x="411" y="49"/>
                    <a:pt x="410" y="48"/>
                  </a:cubicBezTo>
                  <a:cubicBezTo>
                    <a:pt x="409" y="48"/>
                    <a:pt x="406" y="48"/>
                    <a:pt x="407" y="49"/>
                  </a:cubicBezTo>
                  <a:cubicBezTo>
                    <a:pt x="408" y="50"/>
                    <a:pt x="410" y="50"/>
                    <a:pt x="409" y="51"/>
                  </a:cubicBezTo>
                  <a:cubicBezTo>
                    <a:pt x="407" y="53"/>
                    <a:pt x="407" y="50"/>
                    <a:pt x="406" y="50"/>
                  </a:cubicBezTo>
                  <a:cubicBezTo>
                    <a:pt x="406" y="49"/>
                    <a:pt x="405" y="50"/>
                    <a:pt x="405" y="49"/>
                  </a:cubicBezTo>
                  <a:cubicBezTo>
                    <a:pt x="404" y="49"/>
                    <a:pt x="405" y="48"/>
                    <a:pt x="405" y="47"/>
                  </a:cubicBezTo>
                  <a:cubicBezTo>
                    <a:pt x="404" y="45"/>
                    <a:pt x="404" y="46"/>
                    <a:pt x="403" y="46"/>
                  </a:cubicBezTo>
                  <a:cubicBezTo>
                    <a:pt x="402" y="46"/>
                    <a:pt x="402" y="46"/>
                    <a:pt x="402" y="46"/>
                  </a:cubicBezTo>
                  <a:cubicBezTo>
                    <a:pt x="401" y="43"/>
                    <a:pt x="399" y="43"/>
                    <a:pt x="396" y="43"/>
                  </a:cubicBezTo>
                  <a:cubicBezTo>
                    <a:pt x="397" y="43"/>
                    <a:pt x="397" y="43"/>
                    <a:pt x="397" y="43"/>
                  </a:cubicBezTo>
                  <a:cubicBezTo>
                    <a:pt x="394" y="44"/>
                    <a:pt x="395" y="41"/>
                    <a:pt x="393" y="39"/>
                  </a:cubicBezTo>
                  <a:cubicBezTo>
                    <a:pt x="391" y="38"/>
                    <a:pt x="390" y="36"/>
                    <a:pt x="387" y="35"/>
                  </a:cubicBezTo>
                  <a:cubicBezTo>
                    <a:pt x="386" y="35"/>
                    <a:pt x="384" y="35"/>
                    <a:pt x="383" y="34"/>
                  </a:cubicBezTo>
                  <a:cubicBezTo>
                    <a:pt x="382" y="34"/>
                    <a:pt x="380" y="32"/>
                    <a:pt x="379" y="32"/>
                  </a:cubicBezTo>
                  <a:cubicBezTo>
                    <a:pt x="379" y="32"/>
                    <a:pt x="378" y="33"/>
                    <a:pt x="377" y="33"/>
                  </a:cubicBezTo>
                  <a:cubicBezTo>
                    <a:pt x="377" y="33"/>
                    <a:pt x="376" y="33"/>
                    <a:pt x="375" y="33"/>
                  </a:cubicBezTo>
                  <a:cubicBezTo>
                    <a:pt x="373" y="32"/>
                    <a:pt x="371" y="32"/>
                    <a:pt x="369" y="32"/>
                  </a:cubicBezTo>
                  <a:cubicBezTo>
                    <a:pt x="369" y="33"/>
                    <a:pt x="367" y="33"/>
                    <a:pt x="367" y="33"/>
                  </a:cubicBezTo>
                  <a:cubicBezTo>
                    <a:pt x="367" y="34"/>
                    <a:pt x="368" y="34"/>
                    <a:pt x="368" y="35"/>
                  </a:cubicBezTo>
                  <a:cubicBezTo>
                    <a:pt x="369" y="35"/>
                    <a:pt x="369" y="35"/>
                    <a:pt x="369" y="36"/>
                  </a:cubicBezTo>
                  <a:cubicBezTo>
                    <a:pt x="369" y="38"/>
                    <a:pt x="368" y="38"/>
                    <a:pt x="367" y="38"/>
                  </a:cubicBezTo>
                  <a:cubicBezTo>
                    <a:pt x="366" y="37"/>
                    <a:pt x="365" y="37"/>
                    <a:pt x="365" y="37"/>
                  </a:cubicBezTo>
                  <a:cubicBezTo>
                    <a:pt x="363" y="37"/>
                    <a:pt x="363" y="37"/>
                    <a:pt x="363" y="37"/>
                  </a:cubicBezTo>
                  <a:cubicBezTo>
                    <a:pt x="363" y="36"/>
                    <a:pt x="363" y="36"/>
                    <a:pt x="363" y="36"/>
                  </a:cubicBezTo>
                  <a:cubicBezTo>
                    <a:pt x="363" y="36"/>
                    <a:pt x="362" y="35"/>
                    <a:pt x="362" y="35"/>
                  </a:cubicBezTo>
                  <a:cubicBezTo>
                    <a:pt x="361" y="34"/>
                    <a:pt x="360" y="35"/>
                    <a:pt x="360" y="34"/>
                  </a:cubicBezTo>
                  <a:cubicBezTo>
                    <a:pt x="360" y="36"/>
                    <a:pt x="357" y="35"/>
                    <a:pt x="356" y="35"/>
                  </a:cubicBezTo>
                  <a:cubicBezTo>
                    <a:pt x="355" y="34"/>
                    <a:pt x="354" y="34"/>
                    <a:pt x="352" y="34"/>
                  </a:cubicBezTo>
                  <a:cubicBezTo>
                    <a:pt x="351" y="34"/>
                    <a:pt x="350" y="34"/>
                    <a:pt x="348" y="34"/>
                  </a:cubicBezTo>
                  <a:cubicBezTo>
                    <a:pt x="348" y="34"/>
                    <a:pt x="345" y="34"/>
                    <a:pt x="346" y="35"/>
                  </a:cubicBezTo>
                  <a:cubicBezTo>
                    <a:pt x="344" y="36"/>
                    <a:pt x="344" y="34"/>
                    <a:pt x="343" y="33"/>
                  </a:cubicBezTo>
                  <a:cubicBezTo>
                    <a:pt x="342" y="32"/>
                    <a:pt x="342" y="32"/>
                    <a:pt x="342" y="32"/>
                  </a:cubicBezTo>
                  <a:cubicBezTo>
                    <a:pt x="341" y="31"/>
                    <a:pt x="341" y="32"/>
                    <a:pt x="342" y="31"/>
                  </a:cubicBezTo>
                  <a:cubicBezTo>
                    <a:pt x="343" y="29"/>
                    <a:pt x="340" y="27"/>
                    <a:pt x="339" y="27"/>
                  </a:cubicBezTo>
                  <a:cubicBezTo>
                    <a:pt x="338" y="26"/>
                    <a:pt x="336" y="25"/>
                    <a:pt x="335" y="26"/>
                  </a:cubicBezTo>
                  <a:cubicBezTo>
                    <a:pt x="335" y="26"/>
                    <a:pt x="335" y="27"/>
                    <a:pt x="334" y="27"/>
                  </a:cubicBezTo>
                  <a:cubicBezTo>
                    <a:pt x="334" y="27"/>
                    <a:pt x="333" y="27"/>
                    <a:pt x="333" y="27"/>
                  </a:cubicBezTo>
                  <a:cubicBezTo>
                    <a:pt x="333" y="27"/>
                    <a:pt x="333" y="27"/>
                    <a:pt x="332" y="27"/>
                  </a:cubicBezTo>
                  <a:cubicBezTo>
                    <a:pt x="331" y="27"/>
                    <a:pt x="330" y="27"/>
                    <a:pt x="329" y="27"/>
                  </a:cubicBezTo>
                  <a:cubicBezTo>
                    <a:pt x="328" y="28"/>
                    <a:pt x="328" y="30"/>
                    <a:pt x="326" y="29"/>
                  </a:cubicBezTo>
                  <a:cubicBezTo>
                    <a:pt x="325" y="29"/>
                    <a:pt x="326" y="28"/>
                    <a:pt x="325" y="27"/>
                  </a:cubicBezTo>
                  <a:cubicBezTo>
                    <a:pt x="324" y="26"/>
                    <a:pt x="322" y="26"/>
                    <a:pt x="321" y="27"/>
                  </a:cubicBezTo>
                  <a:cubicBezTo>
                    <a:pt x="320" y="27"/>
                    <a:pt x="316" y="26"/>
                    <a:pt x="316" y="25"/>
                  </a:cubicBezTo>
                  <a:cubicBezTo>
                    <a:pt x="318" y="25"/>
                    <a:pt x="318" y="24"/>
                    <a:pt x="317" y="24"/>
                  </a:cubicBezTo>
                  <a:cubicBezTo>
                    <a:pt x="315" y="23"/>
                    <a:pt x="313" y="23"/>
                    <a:pt x="311" y="23"/>
                  </a:cubicBezTo>
                  <a:cubicBezTo>
                    <a:pt x="311" y="24"/>
                    <a:pt x="310" y="25"/>
                    <a:pt x="310" y="26"/>
                  </a:cubicBezTo>
                  <a:cubicBezTo>
                    <a:pt x="309" y="26"/>
                    <a:pt x="308" y="26"/>
                    <a:pt x="308" y="25"/>
                  </a:cubicBezTo>
                  <a:cubicBezTo>
                    <a:pt x="308" y="24"/>
                    <a:pt x="310" y="24"/>
                    <a:pt x="309" y="23"/>
                  </a:cubicBezTo>
                  <a:cubicBezTo>
                    <a:pt x="309" y="23"/>
                    <a:pt x="307" y="23"/>
                    <a:pt x="306" y="23"/>
                  </a:cubicBezTo>
                  <a:cubicBezTo>
                    <a:pt x="306" y="22"/>
                    <a:pt x="308" y="22"/>
                    <a:pt x="308" y="22"/>
                  </a:cubicBezTo>
                  <a:cubicBezTo>
                    <a:pt x="307" y="21"/>
                    <a:pt x="306" y="21"/>
                    <a:pt x="306" y="21"/>
                  </a:cubicBezTo>
                  <a:cubicBezTo>
                    <a:pt x="305" y="21"/>
                    <a:pt x="305" y="21"/>
                    <a:pt x="304" y="21"/>
                  </a:cubicBezTo>
                  <a:cubicBezTo>
                    <a:pt x="303" y="21"/>
                    <a:pt x="302" y="21"/>
                    <a:pt x="301" y="20"/>
                  </a:cubicBezTo>
                  <a:cubicBezTo>
                    <a:pt x="300" y="20"/>
                    <a:pt x="299" y="20"/>
                    <a:pt x="298" y="20"/>
                  </a:cubicBezTo>
                  <a:cubicBezTo>
                    <a:pt x="297" y="20"/>
                    <a:pt x="295" y="20"/>
                    <a:pt x="297" y="21"/>
                  </a:cubicBezTo>
                  <a:cubicBezTo>
                    <a:pt x="297" y="21"/>
                    <a:pt x="293" y="22"/>
                    <a:pt x="293" y="23"/>
                  </a:cubicBezTo>
                  <a:cubicBezTo>
                    <a:pt x="293" y="23"/>
                    <a:pt x="295" y="23"/>
                    <a:pt x="295" y="24"/>
                  </a:cubicBezTo>
                  <a:cubicBezTo>
                    <a:pt x="296" y="24"/>
                    <a:pt x="295" y="24"/>
                    <a:pt x="295" y="24"/>
                  </a:cubicBezTo>
                  <a:cubicBezTo>
                    <a:pt x="296" y="25"/>
                    <a:pt x="296" y="25"/>
                    <a:pt x="296" y="25"/>
                  </a:cubicBezTo>
                  <a:cubicBezTo>
                    <a:pt x="296" y="26"/>
                    <a:pt x="295" y="27"/>
                    <a:pt x="295" y="27"/>
                  </a:cubicBezTo>
                  <a:cubicBezTo>
                    <a:pt x="293" y="27"/>
                    <a:pt x="292" y="27"/>
                    <a:pt x="291" y="26"/>
                  </a:cubicBezTo>
                  <a:cubicBezTo>
                    <a:pt x="290" y="25"/>
                    <a:pt x="289" y="25"/>
                    <a:pt x="288" y="25"/>
                  </a:cubicBezTo>
                  <a:cubicBezTo>
                    <a:pt x="287" y="25"/>
                    <a:pt x="287" y="26"/>
                    <a:pt x="287" y="26"/>
                  </a:cubicBezTo>
                  <a:cubicBezTo>
                    <a:pt x="287" y="27"/>
                    <a:pt x="287" y="27"/>
                    <a:pt x="287" y="27"/>
                  </a:cubicBezTo>
                  <a:cubicBezTo>
                    <a:pt x="286" y="27"/>
                    <a:pt x="285" y="27"/>
                    <a:pt x="284" y="27"/>
                  </a:cubicBezTo>
                  <a:cubicBezTo>
                    <a:pt x="284" y="26"/>
                    <a:pt x="284" y="26"/>
                    <a:pt x="283" y="26"/>
                  </a:cubicBezTo>
                  <a:cubicBezTo>
                    <a:pt x="282" y="26"/>
                    <a:pt x="282" y="27"/>
                    <a:pt x="282" y="26"/>
                  </a:cubicBezTo>
                  <a:cubicBezTo>
                    <a:pt x="281" y="26"/>
                    <a:pt x="282" y="25"/>
                    <a:pt x="282" y="25"/>
                  </a:cubicBezTo>
                  <a:cubicBezTo>
                    <a:pt x="281" y="24"/>
                    <a:pt x="281" y="24"/>
                    <a:pt x="280" y="24"/>
                  </a:cubicBezTo>
                  <a:cubicBezTo>
                    <a:pt x="280" y="25"/>
                    <a:pt x="282" y="28"/>
                    <a:pt x="280" y="29"/>
                  </a:cubicBezTo>
                  <a:cubicBezTo>
                    <a:pt x="279" y="29"/>
                    <a:pt x="278" y="29"/>
                    <a:pt x="277" y="29"/>
                  </a:cubicBezTo>
                  <a:cubicBezTo>
                    <a:pt x="276" y="28"/>
                    <a:pt x="275" y="28"/>
                    <a:pt x="274" y="28"/>
                  </a:cubicBezTo>
                  <a:cubicBezTo>
                    <a:pt x="273" y="27"/>
                    <a:pt x="274" y="27"/>
                    <a:pt x="273" y="26"/>
                  </a:cubicBezTo>
                  <a:cubicBezTo>
                    <a:pt x="273" y="25"/>
                    <a:pt x="272" y="25"/>
                    <a:pt x="271" y="25"/>
                  </a:cubicBezTo>
                  <a:cubicBezTo>
                    <a:pt x="270" y="24"/>
                    <a:pt x="267" y="22"/>
                    <a:pt x="266" y="24"/>
                  </a:cubicBezTo>
                  <a:cubicBezTo>
                    <a:pt x="266" y="24"/>
                    <a:pt x="267" y="24"/>
                    <a:pt x="267" y="24"/>
                  </a:cubicBezTo>
                  <a:cubicBezTo>
                    <a:pt x="266" y="25"/>
                    <a:pt x="265" y="24"/>
                    <a:pt x="265" y="23"/>
                  </a:cubicBezTo>
                  <a:cubicBezTo>
                    <a:pt x="265" y="21"/>
                    <a:pt x="266" y="22"/>
                    <a:pt x="267" y="21"/>
                  </a:cubicBezTo>
                  <a:cubicBezTo>
                    <a:pt x="268" y="21"/>
                    <a:pt x="271" y="20"/>
                    <a:pt x="269" y="18"/>
                  </a:cubicBezTo>
                  <a:cubicBezTo>
                    <a:pt x="267" y="17"/>
                    <a:pt x="265" y="18"/>
                    <a:pt x="264" y="17"/>
                  </a:cubicBezTo>
                  <a:cubicBezTo>
                    <a:pt x="263" y="17"/>
                    <a:pt x="262" y="16"/>
                    <a:pt x="261" y="16"/>
                  </a:cubicBezTo>
                  <a:cubicBezTo>
                    <a:pt x="260" y="16"/>
                    <a:pt x="260" y="16"/>
                    <a:pt x="259" y="17"/>
                  </a:cubicBezTo>
                  <a:cubicBezTo>
                    <a:pt x="259" y="17"/>
                    <a:pt x="260" y="17"/>
                    <a:pt x="260" y="17"/>
                  </a:cubicBezTo>
                  <a:cubicBezTo>
                    <a:pt x="259" y="18"/>
                    <a:pt x="258" y="17"/>
                    <a:pt x="258" y="19"/>
                  </a:cubicBezTo>
                  <a:cubicBezTo>
                    <a:pt x="258" y="19"/>
                    <a:pt x="260" y="19"/>
                    <a:pt x="258" y="20"/>
                  </a:cubicBezTo>
                  <a:cubicBezTo>
                    <a:pt x="258" y="20"/>
                    <a:pt x="258" y="20"/>
                    <a:pt x="257" y="20"/>
                  </a:cubicBezTo>
                  <a:cubicBezTo>
                    <a:pt x="257" y="20"/>
                    <a:pt x="256" y="20"/>
                    <a:pt x="256" y="20"/>
                  </a:cubicBezTo>
                  <a:cubicBezTo>
                    <a:pt x="255" y="21"/>
                    <a:pt x="255" y="21"/>
                    <a:pt x="254" y="21"/>
                  </a:cubicBezTo>
                  <a:cubicBezTo>
                    <a:pt x="253" y="21"/>
                    <a:pt x="253" y="21"/>
                    <a:pt x="252" y="21"/>
                  </a:cubicBezTo>
                  <a:cubicBezTo>
                    <a:pt x="252" y="21"/>
                    <a:pt x="251" y="21"/>
                    <a:pt x="250" y="21"/>
                  </a:cubicBezTo>
                  <a:cubicBezTo>
                    <a:pt x="249" y="21"/>
                    <a:pt x="250" y="21"/>
                    <a:pt x="250" y="20"/>
                  </a:cubicBezTo>
                  <a:cubicBezTo>
                    <a:pt x="250" y="19"/>
                    <a:pt x="250" y="18"/>
                    <a:pt x="249" y="18"/>
                  </a:cubicBezTo>
                  <a:cubicBezTo>
                    <a:pt x="248" y="18"/>
                    <a:pt x="247" y="18"/>
                    <a:pt x="247" y="18"/>
                  </a:cubicBezTo>
                  <a:cubicBezTo>
                    <a:pt x="247" y="19"/>
                    <a:pt x="247" y="19"/>
                    <a:pt x="247" y="19"/>
                  </a:cubicBezTo>
                  <a:cubicBezTo>
                    <a:pt x="246" y="19"/>
                    <a:pt x="245" y="19"/>
                    <a:pt x="245" y="19"/>
                  </a:cubicBezTo>
                  <a:cubicBezTo>
                    <a:pt x="244" y="18"/>
                    <a:pt x="243" y="18"/>
                    <a:pt x="242" y="19"/>
                  </a:cubicBezTo>
                  <a:cubicBezTo>
                    <a:pt x="241" y="20"/>
                    <a:pt x="242" y="20"/>
                    <a:pt x="242" y="20"/>
                  </a:cubicBezTo>
                  <a:cubicBezTo>
                    <a:pt x="242" y="21"/>
                    <a:pt x="239" y="22"/>
                    <a:pt x="239" y="22"/>
                  </a:cubicBezTo>
                  <a:cubicBezTo>
                    <a:pt x="238" y="22"/>
                    <a:pt x="238" y="22"/>
                    <a:pt x="238" y="22"/>
                  </a:cubicBezTo>
                  <a:cubicBezTo>
                    <a:pt x="238" y="22"/>
                    <a:pt x="238" y="21"/>
                    <a:pt x="238" y="21"/>
                  </a:cubicBezTo>
                  <a:cubicBezTo>
                    <a:pt x="240" y="20"/>
                    <a:pt x="240" y="17"/>
                    <a:pt x="238" y="18"/>
                  </a:cubicBezTo>
                  <a:cubicBezTo>
                    <a:pt x="237" y="18"/>
                    <a:pt x="237" y="18"/>
                    <a:pt x="237" y="19"/>
                  </a:cubicBezTo>
                  <a:cubicBezTo>
                    <a:pt x="236" y="19"/>
                    <a:pt x="236" y="18"/>
                    <a:pt x="236" y="18"/>
                  </a:cubicBezTo>
                  <a:cubicBezTo>
                    <a:pt x="234" y="17"/>
                    <a:pt x="232" y="17"/>
                    <a:pt x="231" y="18"/>
                  </a:cubicBezTo>
                  <a:cubicBezTo>
                    <a:pt x="232" y="19"/>
                    <a:pt x="234" y="19"/>
                    <a:pt x="234" y="20"/>
                  </a:cubicBezTo>
                  <a:cubicBezTo>
                    <a:pt x="234" y="21"/>
                    <a:pt x="231" y="20"/>
                    <a:pt x="230" y="20"/>
                  </a:cubicBezTo>
                  <a:cubicBezTo>
                    <a:pt x="229" y="20"/>
                    <a:pt x="228" y="21"/>
                    <a:pt x="227" y="21"/>
                  </a:cubicBezTo>
                  <a:cubicBezTo>
                    <a:pt x="227" y="21"/>
                    <a:pt x="227" y="21"/>
                    <a:pt x="226" y="21"/>
                  </a:cubicBezTo>
                  <a:cubicBezTo>
                    <a:pt x="226" y="21"/>
                    <a:pt x="225" y="21"/>
                    <a:pt x="225" y="21"/>
                  </a:cubicBezTo>
                  <a:cubicBezTo>
                    <a:pt x="225" y="22"/>
                    <a:pt x="225" y="22"/>
                    <a:pt x="226" y="23"/>
                  </a:cubicBezTo>
                  <a:cubicBezTo>
                    <a:pt x="225" y="23"/>
                    <a:pt x="225" y="23"/>
                    <a:pt x="224" y="23"/>
                  </a:cubicBezTo>
                  <a:cubicBezTo>
                    <a:pt x="223" y="23"/>
                    <a:pt x="222" y="23"/>
                    <a:pt x="221" y="23"/>
                  </a:cubicBezTo>
                  <a:cubicBezTo>
                    <a:pt x="221" y="22"/>
                    <a:pt x="221" y="21"/>
                    <a:pt x="222" y="20"/>
                  </a:cubicBezTo>
                  <a:cubicBezTo>
                    <a:pt x="222" y="20"/>
                    <a:pt x="224" y="20"/>
                    <a:pt x="225" y="19"/>
                  </a:cubicBezTo>
                  <a:cubicBezTo>
                    <a:pt x="225" y="19"/>
                    <a:pt x="230" y="18"/>
                    <a:pt x="228" y="17"/>
                  </a:cubicBezTo>
                  <a:cubicBezTo>
                    <a:pt x="228" y="16"/>
                    <a:pt x="231" y="17"/>
                    <a:pt x="232" y="16"/>
                  </a:cubicBezTo>
                  <a:cubicBezTo>
                    <a:pt x="233" y="15"/>
                    <a:pt x="232" y="15"/>
                    <a:pt x="233" y="14"/>
                  </a:cubicBezTo>
                  <a:cubicBezTo>
                    <a:pt x="234" y="14"/>
                    <a:pt x="235" y="14"/>
                    <a:pt x="236" y="14"/>
                  </a:cubicBezTo>
                  <a:cubicBezTo>
                    <a:pt x="236" y="14"/>
                    <a:pt x="236" y="13"/>
                    <a:pt x="236" y="13"/>
                  </a:cubicBezTo>
                  <a:cubicBezTo>
                    <a:pt x="237" y="13"/>
                    <a:pt x="237" y="13"/>
                    <a:pt x="237" y="13"/>
                  </a:cubicBezTo>
                  <a:cubicBezTo>
                    <a:pt x="238" y="12"/>
                    <a:pt x="239" y="12"/>
                    <a:pt x="238" y="11"/>
                  </a:cubicBezTo>
                  <a:cubicBezTo>
                    <a:pt x="238" y="10"/>
                    <a:pt x="237" y="11"/>
                    <a:pt x="236" y="10"/>
                  </a:cubicBezTo>
                  <a:cubicBezTo>
                    <a:pt x="235" y="10"/>
                    <a:pt x="235" y="9"/>
                    <a:pt x="235" y="8"/>
                  </a:cubicBezTo>
                  <a:cubicBezTo>
                    <a:pt x="235" y="8"/>
                    <a:pt x="236" y="8"/>
                    <a:pt x="237" y="9"/>
                  </a:cubicBezTo>
                  <a:cubicBezTo>
                    <a:pt x="237" y="9"/>
                    <a:pt x="238" y="9"/>
                    <a:pt x="238" y="9"/>
                  </a:cubicBezTo>
                  <a:cubicBezTo>
                    <a:pt x="239" y="8"/>
                    <a:pt x="239" y="7"/>
                    <a:pt x="238" y="6"/>
                  </a:cubicBezTo>
                  <a:cubicBezTo>
                    <a:pt x="238" y="6"/>
                    <a:pt x="237" y="6"/>
                    <a:pt x="237" y="6"/>
                  </a:cubicBezTo>
                  <a:cubicBezTo>
                    <a:pt x="236" y="6"/>
                    <a:pt x="236" y="6"/>
                    <a:pt x="235" y="6"/>
                  </a:cubicBezTo>
                  <a:cubicBezTo>
                    <a:pt x="234" y="6"/>
                    <a:pt x="235" y="5"/>
                    <a:pt x="234" y="4"/>
                  </a:cubicBezTo>
                  <a:cubicBezTo>
                    <a:pt x="232" y="3"/>
                    <a:pt x="230" y="4"/>
                    <a:pt x="229" y="5"/>
                  </a:cubicBezTo>
                  <a:cubicBezTo>
                    <a:pt x="228" y="5"/>
                    <a:pt x="228" y="5"/>
                    <a:pt x="227" y="4"/>
                  </a:cubicBezTo>
                  <a:cubicBezTo>
                    <a:pt x="226" y="4"/>
                    <a:pt x="225" y="4"/>
                    <a:pt x="225" y="5"/>
                  </a:cubicBezTo>
                  <a:cubicBezTo>
                    <a:pt x="224" y="5"/>
                    <a:pt x="224" y="6"/>
                    <a:pt x="223" y="6"/>
                  </a:cubicBezTo>
                  <a:cubicBezTo>
                    <a:pt x="221" y="7"/>
                    <a:pt x="222" y="6"/>
                    <a:pt x="222" y="5"/>
                  </a:cubicBezTo>
                  <a:cubicBezTo>
                    <a:pt x="221" y="4"/>
                    <a:pt x="220" y="5"/>
                    <a:pt x="219" y="3"/>
                  </a:cubicBezTo>
                  <a:cubicBezTo>
                    <a:pt x="220" y="3"/>
                    <a:pt x="220" y="3"/>
                    <a:pt x="220" y="3"/>
                  </a:cubicBezTo>
                  <a:cubicBezTo>
                    <a:pt x="220" y="2"/>
                    <a:pt x="219" y="1"/>
                    <a:pt x="220" y="0"/>
                  </a:cubicBezTo>
                  <a:cubicBezTo>
                    <a:pt x="218" y="0"/>
                    <a:pt x="217" y="0"/>
                    <a:pt x="216" y="2"/>
                  </a:cubicBezTo>
                  <a:cubicBezTo>
                    <a:pt x="216" y="3"/>
                    <a:pt x="215" y="4"/>
                    <a:pt x="214" y="5"/>
                  </a:cubicBezTo>
                  <a:cubicBezTo>
                    <a:pt x="215" y="5"/>
                    <a:pt x="217" y="5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8" y="6"/>
                    <a:pt x="219" y="6"/>
                    <a:pt x="219" y="6"/>
                  </a:cubicBezTo>
                  <a:cubicBezTo>
                    <a:pt x="219" y="7"/>
                    <a:pt x="218" y="7"/>
                    <a:pt x="217" y="7"/>
                  </a:cubicBezTo>
                  <a:cubicBezTo>
                    <a:pt x="216" y="7"/>
                    <a:pt x="216" y="7"/>
                    <a:pt x="215" y="7"/>
                  </a:cubicBezTo>
                  <a:cubicBezTo>
                    <a:pt x="214" y="7"/>
                    <a:pt x="213" y="7"/>
                    <a:pt x="211" y="7"/>
                  </a:cubicBezTo>
                  <a:cubicBezTo>
                    <a:pt x="211" y="8"/>
                    <a:pt x="214" y="9"/>
                    <a:pt x="213" y="10"/>
                  </a:cubicBezTo>
                  <a:cubicBezTo>
                    <a:pt x="212" y="10"/>
                    <a:pt x="212" y="10"/>
                    <a:pt x="211" y="10"/>
                  </a:cubicBezTo>
                  <a:cubicBezTo>
                    <a:pt x="211" y="10"/>
                    <a:pt x="211" y="9"/>
                    <a:pt x="211" y="9"/>
                  </a:cubicBezTo>
                  <a:cubicBezTo>
                    <a:pt x="210" y="10"/>
                    <a:pt x="210" y="10"/>
                    <a:pt x="210" y="10"/>
                  </a:cubicBezTo>
                  <a:cubicBezTo>
                    <a:pt x="208" y="10"/>
                    <a:pt x="207" y="10"/>
                    <a:pt x="205" y="10"/>
                  </a:cubicBezTo>
                  <a:cubicBezTo>
                    <a:pt x="205" y="8"/>
                    <a:pt x="202" y="9"/>
                    <a:pt x="201" y="9"/>
                  </a:cubicBezTo>
                  <a:cubicBezTo>
                    <a:pt x="200" y="10"/>
                    <a:pt x="199" y="11"/>
                    <a:pt x="198" y="11"/>
                  </a:cubicBezTo>
                  <a:cubicBezTo>
                    <a:pt x="198" y="12"/>
                    <a:pt x="199" y="12"/>
                    <a:pt x="199" y="13"/>
                  </a:cubicBezTo>
                  <a:cubicBezTo>
                    <a:pt x="199" y="13"/>
                    <a:pt x="198" y="12"/>
                    <a:pt x="198" y="12"/>
                  </a:cubicBezTo>
                  <a:cubicBezTo>
                    <a:pt x="195" y="12"/>
                    <a:pt x="192" y="12"/>
                    <a:pt x="194" y="14"/>
                  </a:cubicBezTo>
                  <a:cubicBezTo>
                    <a:pt x="192" y="14"/>
                    <a:pt x="191" y="14"/>
                    <a:pt x="190" y="15"/>
                  </a:cubicBezTo>
                  <a:cubicBezTo>
                    <a:pt x="189" y="16"/>
                    <a:pt x="190" y="17"/>
                    <a:pt x="189" y="18"/>
                  </a:cubicBezTo>
                  <a:cubicBezTo>
                    <a:pt x="190" y="18"/>
                    <a:pt x="190" y="18"/>
                    <a:pt x="191" y="19"/>
                  </a:cubicBezTo>
                  <a:cubicBezTo>
                    <a:pt x="191" y="19"/>
                    <a:pt x="191" y="19"/>
                    <a:pt x="191" y="19"/>
                  </a:cubicBezTo>
                  <a:cubicBezTo>
                    <a:pt x="191" y="20"/>
                    <a:pt x="192" y="20"/>
                    <a:pt x="192" y="20"/>
                  </a:cubicBezTo>
                  <a:cubicBezTo>
                    <a:pt x="192" y="21"/>
                    <a:pt x="190" y="23"/>
                    <a:pt x="189" y="23"/>
                  </a:cubicBezTo>
                  <a:cubicBezTo>
                    <a:pt x="189" y="23"/>
                    <a:pt x="187" y="23"/>
                    <a:pt x="187" y="22"/>
                  </a:cubicBezTo>
                  <a:cubicBezTo>
                    <a:pt x="187" y="22"/>
                    <a:pt x="189" y="22"/>
                    <a:pt x="189" y="21"/>
                  </a:cubicBezTo>
                  <a:cubicBezTo>
                    <a:pt x="189" y="20"/>
                    <a:pt x="185" y="20"/>
                    <a:pt x="186" y="22"/>
                  </a:cubicBezTo>
                  <a:cubicBezTo>
                    <a:pt x="185" y="22"/>
                    <a:pt x="184" y="22"/>
                    <a:pt x="183" y="22"/>
                  </a:cubicBezTo>
                  <a:cubicBezTo>
                    <a:pt x="181" y="22"/>
                    <a:pt x="180" y="23"/>
                    <a:pt x="179" y="24"/>
                  </a:cubicBezTo>
                  <a:cubicBezTo>
                    <a:pt x="178" y="25"/>
                    <a:pt x="178" y="25"/>
                    <a:pt x="179" y="26"/>
                  </a:cubicBezTo>
                  <a:cubicBezTo>
                    <a:pt x="179" y="27"/>
                    <a:pt x="179" y="28"/>
                    <a:pt x="181" y="28"/>
                  </a:cubicBezTo>
                  <a:cubicBezTo>
                    <a:pt x="181" y="28"/>
                    <a:pt x="181" y="28"/>
                    <a:pt x="181" y="28"/>
                  </a:cubicBezTo>
                  <a:cubicBezTo>
                    <a:pt x="182" y="28"/>
                    <a:pt x="182" y="28"/>
                    <a:pt x="182" y="28"/>
                  </a:cubicBezTo>
                  <a:cubicBezTo>
                    <a:pt x="183" y="29"/>
                    <a:pt x="183" y="28"/>
                    <a:pt x="184" y="28"/>
                  </a:cubicBezTo>
                  <a:cubicBezTo>
                    <a:pt x="185" y="28"/>
                    <a:pt x="185" y="28"/>
                    <a:pt x="185" y="30"/>
                  </a:cubicBezTo>
                  <a:cubicBezTo>
                    <a:pt x="186" y="31"/>
                    <a:pt x="186" y="31"/>
                    <a:pt x="186" y="33"/>
                  </a:cubicBezTo>
                  <a:cubicBezTo>
                    <a:pt x="187" y="34"/>
                    <a:pt x="187" y="34"/>
                    <a:pt x="187" y="34"/>
                  </a:cubicBezTo>
                  <a:cubicBezTo>
                    <a:pt x="187" y="35"/>
                    <a:pt x="186" y="34"/>
                    <a:pt x="186" y="35"/>
                  </a:cubicBezTo>
                  <a:cubicBezTo>
                    <a:pt x="185" y="37"/>
                    <a:pt x="188" y="37"/>
                    <a:pt x="187" y="39"/>
                  </a:cubicBezTo>
                  <a:cubicBezTo>
                    <a:pt x="187" y="40"/>
                    <a:pt x="186" y="40"/>
                    <a:pt x="185" y="39"/>
                  </a:cubicBezTo>
                  <a:cubicBezTo>
                    <a:pt x="184" y="39"/>
                    <a:pt x="183" y="38"/>
                    <a:pt x="183" y="37"/>
                  </a:cubicBezTo>
                  <a:cubicBezTo>
                    <a:pt x="182" y="36"/>
                    <a:pt x="182" y="36"/>
                    <a:pt x="182" y="35"/>
                  </a:cubicBezTo>
                  <a:cubicBezTo>
                    <a:pt x="182" y="34"/>
                    <a:pt x="182" y="34"/>
                    <a:pt x="183" y="33"/>
                  </a:cubicBezTo>
                  <a:cubicBezTo>
                    <a:pt x="183" y="33"/>
                    <a:pt x="183" y="32"/>
                    <a:pt x="184" y="32"/>
                  </a:cubicBezTo>
                  <a:cubicBezTo>
                    <a:pt x="184" y="31"/>
                    <a:pt x="183" y="31"/>
                    <a:pt x="184" y="30"/>
                  </a:cubicBezTo>
                  <a:cubicBezTo>
                    <a:pt x="183" y="30"/>
                    <a:pt x="182" y="30"/>
                    <a:pt x="182" y="30"/>
                  </a:cubicBezTo>
                  <a:cubicBezTo>
                    <a:pt x="181" y="30"/>
                    <a:pt x="180" y="31"/>
                    <a:pt x="179" y="30"/>
                  </a:cubicBezTo>
                  <a:cubicBezTo>
                    <a:pt x="179" y="30"/>
                    <a:pt x="179" y="29"/>
                    <a:pt x="178" y="29"/>
                  </a:cubicBezTo>
                  <a:cubicBezTo>
                    <a:pt x="178" y="28"/>
                    <a:pt x="177" y="28"/>
                    <a:pt x="176" y="27"/>
                  </a:cubicBezTo>
                  <a:cubicBezTo>
                    <a:pt x="176" y="27"/>
                    <a:pt x="173" y="26"/>
                    <a:pt x="173" y="27"/>
                  </a:cubicBezTo>
                  <a:cubicBezTo>
                    <a:pt x="173" y="28"/>
                    <a:pt x="174" y="28"/>
                    <a:pt x="174" y="29"/>
                  </a:cubicBezTo>
                  <a:cubicBezTo>
                    <a:pt x="174" y="30"/>
                    <a:pt x="174" y="30"/>
                    <a:pt x="173" y="30"/>
                  </a:cubicBezTo>
                  <a:cubicBezTo>
                    <a:pt x="173" y="31"/>
                    <a:pt x="173" y="31"/>
                    <a:pt x="173" y="31"/>
                  </a:cubicBezTo>
                  <a:cubicBezTo>
                    <a:pt x="173" y="31"/>
                    <a:pt x="172" y="30"/>
                    <a:pt x="172" y="30"/>
                  </a:cubicBezTo>
                  <a:cubicBezTo>
                    <a:pt x="171" y="30"/>
                    <a:pt x="170" y="30"/>
                    <a:pt x="170" y="31"/>
                  </a:cubicBezTo>
                  <a:cubicBezTo>
                    <a:pt x="169" y="32"/>
                    <a:pt x="172" y="33"/>
                    <a:pt x="173" y="33"/>
                  </a:cubicBezTo>
                  <a:cubicBezTo>
                    <a:pt x="173" y="33"/>
                    <a:pt x="174" y="33"/>
                    <a:pt x="174" y="33"/>
                  </a:cubicBezTo>
                  <a:cubicBezTo>
                    <a:pt x="175" y="32"/>
                    <a:pt x="176" y="32"/>
                    <a:pt x="176" y="32"/>
                  </a:cubicBezTo>
                  <a:cubicBezTo>
                    <a:pt x="177" y="32"/>
                    <a:pt x="177" y="34"/>
                    <a:pt x="177" y="34"/>
                  </a:cubicBezTo>
                  <a:cubicBezTo>
                    <a:pt x="177" y="34"/>
                    <a:pt x="177" y="34"/>
                    <a:pt x="176" y="34"/>
                  </a:cubicBezTo>
                  <a:cubicBezTo>
                    <a:pt x="176" y="34"/>
                    <a:pt x="175" y="34"/>
                    <a:pt x="175" y="34"/>
                  </a:cubicBezTo>
                  <a:cubicBezTo>
                    <a:pt x="174" y="34"/>
                    <a:pt x="174" y="35"/>
                    <a:pt x="173" y="35"/>
                  </a:cubicBezTo>
                  <a:cubicBezTo>
                    <a:pt x="172" y="35"/>
                    <a:pt x="171" y="34"/>
                    <a:pt x="170" y="34"/>
                  </a:cubicBezTo>
                  <a:cubicBezTo>
                    <a:pt x="169" y="33"/>
                    <a:pt x="168" y="33"/>
                    <a:pt x="168" y="32"/>
                  </a:cubicBezTo>
                  <a:cubicBezTo>
                    <a:pt x="167" y="30"/>
                    <a:pt x="169" y="30"/>
                    <a:pt x="169" y="29"/>
                  </a:cubicBezTo>
                  <a:cubicBezTo>
                    <a:pt x="168" y="29"/>
                    <a:pt x="166" y="30"/>
                    <a:pt x="166" y="31"/>
                  </a:cubicBezTo>
                  <a:cubicBezTo>
                    <a:pt x="165" y="32"/>
                    <a:pt x="166" y="33"/>
                    <a:pt x="167" y="34"/>
                  </a:cubicBezTo>
                  <a:cubicBezTo>
                    <a:pt x="168" y="34"/>
                    <a:pt x="169" y="34"/>
                    <a:pt x="169" y="35"/>
                  </a:cubicBezTo>
                  <a:cubicBezTo>
                    <a:pt x="169" y="36"/>
                    <a:pt x="168" y="36"/>
                    <a:pt x="168" y="36"/>
                  </a:cubicBezTo>
                  <a:cubicBezTo>
                    <a:pt x="167" y="37"/>
                    <a:pt x="168" y="38"/>
                    <a:pt x="168" y="39"/>
                  </a:cubicBezTo>
                  <a:cubicBezTo>
                    <a:pt x="168" y="41"/>
                    <a:pt x="167" y="42"/>
                    <a:pt x="169" y="41"/>
                  </a:cubicBezTo>
                  <a:cubicBezTo>
                    <a:pt x="170" y="41"/>
                    <a:pt x="170" y="41"/>
                    <a:pt x="172" y="41"/>
                  </a:cubicBezTo>
                  <a:cubicBezTo>
                    <a:pt x="174" y="42"/>
                    <a:pt x="175" y="44"/>
                    <a:pt x="176" y="45"/>
                  </a:cubicBezTo>
                  <a:cubicBezTo>
                    <a:pt x="177" y="46"/>
                    <a:pt x="179" y="47"/>
                    <a:pt x="178" y="48"/>
                  </a:cubicBezTo>
                  <a:cubicBezTo>
                    <a:pt x="178" y="49"/>
                    <a:pt x="176" y="49"/>
                    <a:pt x="176" y="48"/>
                  </a:cubicBezTo>
                  <a:cubicBezTo>
                    <a:pt x="174" y="47"/>
                    <a:pt x="175" y="46"/>
                    <a:pt x="174" y="45"/>
                  </a:cubicBezTo>
                  <a:cubicBezTo>
                    <a:pt x="173" y="45"/>
                    <a:pt x="173" y="45"/>
                    <a:pt x="172" y="44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70" y="42"/>
                    <a:pt x="171" y="48"/>
                    <a:pt x="170" y="49"/>
                  </a:cubicBezTo>
                  <a:cubicBezTo>
                    <a:pt x="170" y="49"/>
                    <a:pt x="169" y="50"/>
                    <a:pt x="169" y="50"/>
                  </a:cubicBezTo>
                  <a:cubicBezTo>
                    <a:pt x="168" y="50"/>
                    <a:pt x="167" y="51"/>
                    <a:pt x="167" y="52"/>
                  </a:cubicBezTo>
                  <a:cubicBezTo>
                    <a:pt x="165" y="53"/>
                    <a:pt x="166" y="54"/>
                    <a:pt x="164" y="54"/>
                  </a:cubicBezTo>
                  <a:cubicBezTo>
                    <a:pt x="161" y="55"/>
                    <a:pt x="159" y="55"/>
                    <a:pt x="159" y="52"/>
                  </a:cubicBezTo>
                  <a:cubicBezTo>
                    <a:pt x="160" y="52"/>
                    <a:pt x="162" y="52"/>
                    <a:pt x="162" y="51"/>
                  </a:cubicBezTo>
                  <a:cubicBezTo>
                    <a:pt x="164" y="51"/>
                    <a:pt x="162" y="50"/>
                    <a:pt x="163" y="49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5" y="48"/>
                    <a:pt x="165" y="47"/>
                    <a:pt x="165" y="47"/>
                  </a:cubicBezTo>
                  <a:cubicBezTo>
                    <a:pt x="166" y="46"/>
                    <a:pt x="167" y="46"/>
                    <a:pt x="166" y="44"/>
                  </a:cubicBezTo>
                  <a:cubicBezTo>
                    <a:pt x="166" y="44"/>
                    <a:pt x="165" y="43"/>
                    <a:pt x="164" y="42"/>
                  </a:cubicBezTo>
                  <a:cubicBezTo>
                    <a:pt x="164" y="41"/>
                    <a:pt x="164" y="40"/>
                    <a:pt x="164" y="39"/>
                  </a:cubicBezTo>
                  <a:cubicBezTo>
                    <a:pt x="164" y="36"/>
                    <a:pt x="165" y="35"/>
                    <a:pt x="163" y="33"/>
                  </a:cubicBezTo>
                  <a:cubicBezTo>
                    <a:pt x="162" y="31"/>
                    <a:pt x="164" y="30"/>
                    <a:pt x="162" y="29"/>
                  </a:cubicBezTo>
                  <a:cubicBezTo>
                    <a:pt x="161" y="28"/>
                    <a:pt x="159" y="28"/>
                    <a:pt x="158" y="28"/>
                  </a:cubicBezTo>
                  <a:cubicBezTo>
                    <a:pt x="158" y="28"/>
                    <a:pt x="156" y="28"/>
                    <a:pt x="156" y="28"/>
                  </a:cubicBezTo>
                  <a:cubicBezTo>
                    <a:pt x="156" y="29"/>
                    <a:pt x="156" y="29"/>
                    <a:pt x="157" y="30"/>
                  </a:cubicBezTo>
                  <a:cubicBezTo>
                    <a:pt x="157" y="31"/>
                    <a:pt x="157" y="33"/>
                    <a:pt x="156" y="33"/>
                  </a:cubicBezTo>
                  <a:cubicBezTo>
                    <a:pt x="155" y="34"/>
                    <a:pt x="153" y="33"/>
                    <a:pt x="153" y="35"/>
                  </a:cubicBezTo>
                  <a:cubicBezTo>
                    <a:pt x="153" y="36"/>
                    <a:pt x="154" y="36"/>
                    <a:pt x="154" y="36"/>
                  </a:cubicBezTo>
                  <a:cubicBezTo>
                    <a:pt x="155" y="37"/>
                    <a:pt x="154" y="37"/>
                    <a:pt x="154" y="38"/>
                  </a:cubicBezTo>
                  <a:cubicBezTo>
                    <a:pt x="154" y="40"/>
                    <a:pt x="155" y="39"/>
                    <a:pt x="157" y="40"/>
                  </a:cubicBezTo>
                  <a:cubicBezTo>
                    <a:pt x="158" y="41"/>
                    <a:pt x="157" y="44"/>
                    <a:pt x="158" y="45"/>
                  </a:cubicBezTo>
                  <a:cubicBezTo>
                    <a:pt x="157" y="45"/>
                    <a:pt x="155" y="45"/>
                    <a:pt x="154" y="44"/>
                  </a:cubicBezTo>
                  <a:cubicBezTo>
                    <a:pt x="154" y="44"/>
                    <a:pt x="154" y="43"/>
                    <a:pt x="153" y="42"/>
                  </a:cubicBezTo>
                  <a:cubicBezTo>
                    <a:pt x="152" y="42"/>
                    <a:pt x="151" y="42"/>
                    <a:pt x="150" y="42"/>
                  </a:cubicBezTo>
                  <a:cubicBezTo>
                    <a:pt x="149" y="41"/>
                    <a:pt x="148" y="41"/>
                    <a:pt x="147" y="41"/>
                  </a:cubicBezTo>
                  <a:cubicBezTo>
                    <a:pt x="147" y="42"/>
                    <a:pt x="147" y="42"/>
                    <a:pt x="146" y="42"/>
                  </a:cubicBezTo>
                  <a:cubicBezTo>
                    <a:pt x="145" y="42"/>
                    <a:pt x="145" y="42"/>
                    <a:pt x="144" y="42"/>
                  </a:cubicBezTo>
                  <a:cubicBezTo>
                    <a:pt x="142" y="44"/>
                    <a:pt x="145" y="44"/>
                    <a:pt x="144" y="46"/>
                  </a:cubicBezTo>
                  <a:cubicBezTo>
                    <a:pt x="143" y="46"/>
                    <a:pt x="142" y="46"/>
                    <a:pt x="142" y="46"/>
                  </a:cubicBezTo>
                  <a:cubicBezTo>
                    <a:pt x="140" y="46"/>
                    <a:pt x="141" y="46"/>
                    <a:pt x="141" y="45"/>
                  </a:cubicBezTo>
                  <a:cubicBezTo>
                    <a:pt x="140" y="44"/>
                    <a:pt x="139" y="45"/>
                    <a:pt x="138" y="45"/>
                  </a:cubicBezTo>
                  <a:cubicBezTo>
                    <a:pt x="138" y="45"/>
                    <a:pt x="137" y="45"/>
                    <a:pt x="137" y="45"/>
                  </a:cubicBezTo>
                  <a:cubicBezTo>
                    <a:pt x="137" y="44"/>
                    <a:pt x="137" y="44"/>
                    <a:pt x="137" y="44"/>
                  </a:cubicBezTo>
                  <a:cubicBezTo>
                    <a:pt x="137" y="45"/>
                    <a:pt x="137" y="45"/>
                    <a:pt x="137" y="45"/>
                  </a:cubicBezTo>
                  <a:cubicBezTo>
                    <a:pt x="136" y="45"/>
                    <a:pt x="136" y="45"/>
                    <a:pt x="136" y="46"/>
                  </a:cubicBezTo>
                  <a:cubicBezTo>
                    <a:pt x="136" y="46"/>
                    <a:pt x="135" y="46"/>
                    <a:pt x="135" y="45"/>
                  </a:cubicBezTo>
                  <a:cubicBezTo>
                    <a:pt x="134" y="45"/>
                    <a:pt x="134" y="45"/>
                    <a:pt x="133" y="46"/>
                  </a:cubicBezTo>
                  <a:cubicBezTo>
                    <a:pt x="132" y="46"/>
                    <a:pt x="133" y="47"/>
                    <a:pt x="132" y="47"/>
                  </a:cubicBezTo>
                  <a:cubicBezTo>
                    <a:pt x="132" y="48"/>
                    <a:pt x="131" y="48"/>
                    <a:pt x="130" y="48"/>
                  </a:cubicBezTo>
                  <a:cubicBezTo>
                    <a:pt x="128" y="48"/>
                    <a:pt x="128" y="47"/>
                    <a:pt x="129" y="46"/>
                  </a:cubicBezTo>
                  <a:cubicBezTo>
                    <a:pt x="130" y="46"/>
                    <a:pt x="130" y="46"/>
                    <a:pt x="131" y="45"/>
                  </a:cubicBezTo>
                  <a:cubicBezTo>
                    <a:pt x="131" y="45"/>
                    <a:pt x="131" y="44"/>
                    <a:pt x="131" y="44"/>
                  </a:cubicBezTo>
                  <a:cubicBezTo>
                    <a:pt x="129" y="44"/>
                    <a:pt x="127" y="46"/>
                    <a:pt x="125" y="47"/>
                  </a:cubicBezTo>
                  <a:cubicBezTo>
                    <a:pt x="123" y="47"/>
                    <a:pt x="122" y="48"/>
                    <a:pt x="121" y="50"/>
                  </a:cubicBezTo>
                  <a:cubicBezTo>
                    <a:pt x="121" y="50"/>
                    <a:pt x="121" y="50"/>
                    <a:pt x="121" y="51"/>
                  </a:cubicBezTo>
                  <a:cubicBezTo>
                    <a:pt x="120" y="51"/>
                    <a:pt x="120" y="51"/>
                    <a:pt x="120" y="52"/>
                  </a:cubicBezTo>
                  <a:cubicBezTo>
                    <a:pt x="119" y="52"/>
                    <a:pt x="120" y="53"/>
                    <a:pt x="119" y="54"/>
                  </a:cubicBezTo>
                  <a:cubicBezTo>
                    <a:pt x="119" y="55"/>
                    <a:pt x="116" y="54"/>
                    <a:pt x="116" y="53"/>
                  </a:cubicBezTo>
                  <a:cubicBezTo>
                    <a:pt x="115" y="52"/>
                    <a:pt x="115" y="51"/>
                    <a:pt x="115" y="51"/>
                  </a:cubicBezTo>
                  <a:cubicBezTo>
                    <a:pt x="116" y="50"/>
                    <a:pt x="117" y="50"/>
                    <a:pt x="115" y="49"/>
                  </a:cubicBezTo>
                  <a:cubicBezTo>
                    <a:pt x="114" y="49"/>
                    <a:pt x="113" y="49"/>
                    <a:pt x="113" y="51"/>
                  </a:cubicBezTo>
                  <a:cubicBezTo>
                    <a:pt x="113" y="52"/>
                    <a:pt x="113" y="52"/>
                    <a:pt x="114" y="53"/>
                  </a:cubicBezTo>
                  <a:cubicBezTo>
                    <a:pt x="114" y="54"/>
                    <a:pt x="115" y="55"/>
                    <a:pt x="115" y="56"/>
                  </a:cubicBezTo>
                  <a:cubicBezTo>
                    <a:pt x="114" y="57"/>
                    <a:pt x="113" y="56"/>
                    <a:pt x="113" y="56"/>
                  </a:cubicBezTo>
                  <a:cubicBezTo>
                    <a:pt x="112" y="55"/>
                    <a:pt x="112" y="55"/>
                    <a:pt x="111" y="55"/>
                  </a:cubicBezTo>
                  <a:cubicBezTo>
                    <a:pt x="110" y="56"/>
                    <a:pt x="110" y="57"/>
                    <a:pt x="109" y="57"/>
                  </a:cubicBezTo>
                  <a:cubicBezTo>
                    <a:pt x="109" y="57"/>
                    <a:pt x="108" y="57"/>
                    <a:pt x="107" y="58"/>
                  </a:cubicBezTo>
                  <a:cubicBezTo>
                    <a:pt x="106" y="59"/>
                    <a:pt x="108" y="59"/>
                    <a:pt x="108" y="60"/>
                  </a:cubicBezTo>
                  <a:cubicBezTo>
                    <a:pt x="106" y="62"/>
                    <a:pt x="106" y="62"/>
                    <a:pt x="106" y="62"/>
                  </a:cubicBezTo>
                  <a:cubicBezTo>
                    <a:pt x="105" y="61"/>
                    <a:pt x="104" y="59"/>
                    <a:pt x="103" y="60"/>
                  </a:cubicBezTo>
                  <a:cubicBezTo>
                    <a:pt x="102" y="61"/>
                    <a:pt x="104" y="62"/>
                    <a:pt x="104" y="62"/>
                  </a:cubicBezTo>
                  <a:cubicBezTo>
                    <a:pt x="105" y="63"/>
                    <a:pt x="104" y="64"/>
                    <a:pt x="103" y="64"/>
                  </a:cubicBezTo>
                  <a:cubicBezTo>
                    <a:pt x="101" y="64"/>
                    <a:pt x="101" y="64"/>
                    <a:pt x="100" y="63"/>
                  </a:cubicBezTo>
                  <a:cubicBezTo>
                    <a:pt x="99" y="63"/>
                    <a:pt x="98" y="62"/>
                    <a:pt x="97" y="62"/>
                  </a:cubicBezTo>
                  <a:cubicBezTo>
                    <a:pt x="97" y="61"/>
                    <a:pt x="98" y="61"/>
                    <a:pt x="98" y="61"/>
                  </a:cubicBezTo>
                  <a:cubicBezTo>
                    <a:pt x="98" y="60"/>
                    <a:pt x="97" y="60"/>
                    <a:pt x="97" y="60"/>
                  </a:cubicBezTo>
                  <a:cubicBezTo>
                    <a:pt x="97" y="59"/>
                    <a:pt x="97" y="58"/>
                    <a:pt x="97" y="58"/>
                  </a:cubicBezTo>
                  <a:cubicBezTo>
                    <a:pt x="96" y="57"/>
                    <a:pt x="95" y="57"/>
                    <a:pt x="95" y="57"/>
                  </a:cubicBezTo>
                  <a:cubicBezTo>
                    <a:pt x="95" y="56"/>
                    <a:pt x="95" y="56"/>
                    <a:pt x="95" y="55"/>
                  </a:cubicBezTo>
                  <a:cubicBezTo>
                    <a:pt x="94" y="55"/>
                    <a:pt x="94" y="55"/>
                    <a:pt x="93" y="55"/>
                  </a:cubicBezTo>
                  <a:cubicBezTo>
                    <a:pt x="92" y="55"/>
                    <a:pt x="90" y="54"/>
                    <a:pt x="92" y="53"/>
                  </a:cubicBezTo>
                  <a:cubicBezTo>
                    <a:pt x="92" y="52"/>
                    <a:pt x="90" y="52"/>
                    <a:pt x="90" y="51"/>
                  </a:cubicBezTo>
                  <a:cubicBezTo>
                    <a:pt x="90" y="50"/>
                    <a:pt x="91" y="50"/>
                    <a:pt x="92" y="50"/>
                  </a:cubicBezTo>
                  <a:cubicBezTo>
                    <a:pt x="92" y="50"/>
                    <a:pt x="92" y="50"/>
                    <a:pt x="93" y="50"/>
                  </a:cubicBezTo>
                  <a:cubicBezTo>
                    <a:pt x="93" y="50"/>
                    <a:pt x="94" y="49"/>
                    <a:pt x="94" y="49"/>
                  </a:cubicBezTo>
                  <a:cubicBezTo>
                    <a:pt x="95" y="50"/>
                    <a:pt x="94" y="50"/>
                    <a:pt x="94" y="51"/>
                  </a:cubicBezTo>
                  <a:cubicBezTo>
                    <a:pt x="94" y="52"/>
                    <a:pt x="94" y="53"/>
                    <a:pt x="95" y="54"/>
                  </a:cubicBezTo>
                  <a:cubicBezTo>
                    <a:pt x="96" y="54"/>
                    <a:pt x="97" y="54"/>
                    <a:pt x="98" y="54"/>
                  </a:cubicBezTo>
                  <a:cubicBezTo>
                    <a:pt x="99" y="55"/>
                    <a:pt x="100" y="55"/>
                    <a:pt x="102" y="55"/>
                  </a:cubicBezTo>
                  <a:cubicBezTo>
                    <a:pt x="102" y="55"/>
                    <a:pt x="103" y="55"/>
                    <a:pt x="103" y="55"/>
                  </a:cubicBezTo>
                  <a:cubicBezTo>
                    <a:pt x="104" y="55"/>
                    <a:pt x="104" y="56"/>
                    <a:pt x="104" y="56"/>
                  </a:cubicBezTo>
                  <a:cubicBezTo>
                    <a:pt x="104" y="57"/>
                    <a:pt x="107" y="56"/>
                    <a:pt x="107" y="56"/>
                  </a:cubicBezTo>
                  <a:cubicBezTo>
                    <a:pt x="108" y="55"/>
                    <a:pt x="108" y="52"/>
                    <a:pt x="108" y="51"/>
                  </a:cubicBezTo>
                  <a:cubicBezTo>
                    <a:pt x="107" y="50"/>
                    <a:pt x="105" y="49"/>
                    <a:pt x="104" y="48"/>
                  </a:cubicBezTo>
                  <a:cubicBezTo>
                    <a:pt x="102" y="48"/>
                    <a:pt x="100" y="48"/>
                    <a:pt x="99" y="47"/>
                  </a:cubicBezTo>
                  <a:cubicBezTo>
                    <a:pt x="98" y="46"/>
                    <a:pt x="96" y="45"/>
                    <a:pt x="95" y="45"/>
                  </a:cubicBezTo>
                  <a:cubicBezTo>
                    <a:pt x="95" y="46"/>
                    <a:pt x="95" y="46"/>
                    <a:pt x="95" y="46"/>
                  </a:cubicBezTo>
                  <a:cubicBezTo>
                    <a:pt x="93" y="46"/>
                    <a:pt x="93" y="45"/>
                    <a:pt x="93" y="44"/>
                  </a:cubicBezTo>
                  <a:cubicBezTo>
                    <a:pt x="93" y="43"/>
                    <a:pt x="93" y="43"/>
                    <a:pt x="92" y="43"/>
                  </a:cubicBezTo>
                  <a:cubicBezTo>
                    <a:pt x="92" y="42"/>
                    <a:pt x="91" y="43"/>
                    <a:pt x="91" y="43"/>
                  </a:cubicBezTo>
                  <a:cubicBezTo>
                    <a:pt x="90" y="43"/>
                    <a:pt x="91" y="43"/>
                    <a:pt x="90" y="43"/>
                  </a:cubicBezTo>
                  <a:cubicBezTo>
                    <a:pt x="90" y="43"/>
                    <a:pt x="89" y="43"/>
                    <a:pt x="89" y="43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7" y="43"/>
                    <a:pt x="86" y="43"/>
                    <a:pt x="86" y="42"/>
                  </a:cubicBezTo>
                  <a:cubicBezTo>
                    <a:pt x="87" y="42"/>
                    <a:pt x="89" y="42"/>
                    <a:pt x="89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7" y="40"/>
                    <a:pt x="86" y="40"/>
                  </a:cubicBezTo>
                  <a:cubicBezTo>
                    <a:pt x="86" y="41"/>
                    <a:pt x="85" y="41"/>
                    <a:pt x="85" y="41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39"/>
                    <a:pt x="84" y="39"/>
                    <a:pt x="83" y="39"/>
                  </a:cubicBezTo>
                  <a:cubicBezTo>
                    <a:pt x="82" y="40"/>
                    <a:pt x="83" y="41"/>
                    <a:pt x="81" y="41"/>
                  </a:cubicBezTo>
                  <a:cubicBezTo>
                    <a:pt x="81" y="40"/>
                    <a:pt x="82" y="40"/>
                    <a:pt x="82" y="39"/>
                  </a:cubicBezTo>
                  <a:cubicBezTo>
                    <a:pt x="81" y="39"/>
                    <a:pt x="81" y="40"/>
                    <a:pt x="81" y="40"/>
                  </a:cubicBezTo>
                  <a:cubicBezTo>
                    <a:pt x="80" y="40"/>
                    <a:pt x="80" y="40"/>
                    <a:pt x="80" y="39"/>
                  </a:cubicBezTo>
                  <a:cubicBezTo>
                    <a:pt x="79" y="39"/>
                    <a:pt x="78" y="39"/>
                    <a:pt x="78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8" y="41"/>
                    <a:pt x="78" y="41"/>
                    <a:pt x="77" y="41"/>
                  </a:cubicBezTo>
                  <a:cubicBezTo>
                    <a:pt x="77" y="41"/>
                    <a:pt x="78" y="42"/>
                    <a:pt x="77" y="42"/>
                  </a:cubicBezTo>
                  <a:cubicBezTo>
                    <a:pt x="76" y="43"/>
                    <a:pt x="76" y="42"/>
                    <a:pt x="75" y="42"/>
                  </a:cubicBezTo>
                  <a:cubicBezTo>
                    <a:pt x="74" y="41"/>
                    <a:pt x="70" y="41"/>
                    <a:pt x="73" y="43"/>
                  </a:cubicBezTo>
                  <a:cubicBezTo>
                    <a:pt x="72" y="43"/>
                    <a:pt x="72" y="43"/>
                    <a:pt x="71" y="44"/>
                  </a:cubicBezTo>
                  <a:cubicBezTo>
                    <a:pt x="70" y="44"/>
                    <a:pt x="70" y="44"/>
                    <a:pt x="70" y="44"/>
                  </a:cubicBezTo>
                  <a:cubicBezTo>
                    <a:pt x="68" y="45"/>
                    <a:pt x="67" y="44"/>
                    <a:pt x="66" y="45"/>
                  </a:cubicBezTo>
                  <a:cubicBezTo>
                    <a:pt x="66" y="46"/>
                    <a:pt x="66" y="46"/>
                    <a:pt x="65" y="47"/>
                  </a:cubicBezTo>
                  <a:cubicBezTo>
                    <a:pt x="65" y="47"/>
                    <a:pt x="64" y="47"/>
                    <a:pt x="64" y="47"/>
                  </a:cubicBezTo>
                  <a:cubicBezTo>
                    <a:pt x="64" y="48"/>
                    <a:pt x="66" y="48"/>
                    <a:pt x="66" y="49"/>
                  </a:cubicBezTo>
                  <a:cubicBezTo>
                    <a:pt x="66" y="49"/>
                    <a:pt x="65" y="49"/>
                    <a:pt x="65" y="49"/>
                  </a:cubicBezTo>
                  <a:cubicBezTo>
                    <a:pt x="64" y="49"/>
                    <a:pt x="64" y="49"/>
                    <a:pt x="64" y="49"/>
                  </a:cubicBezTo>
                  <a:cubicBezTo>
                    <a:pt x="63" y="50"/>
                    <a:pt x="63" y="50"/>
                    <a:pt x="63" y="50"/>
                  </a:cubicBezTo>
                  <a:cubicBezTo>
                    <a:pt x="62" y="51"/>
                    <a:pt x="62" y="51"/>
                    <a:pt x="62" y="51"/>
                  </a:cubicBezTo>
                  <a:cubicBezTo>
                    <a:pt x="61" y="51"/>
                    <a:pt x="62" y="52"/>
                    <a:pt x="62" y="52"/>
                  </a:cubicBezTo>
                  <a:cubicBezTo>
                    <a:pt x="62" y="53"/>
                    <a:pt x="62" y="53"/>
                    <a:pt x="62" y="53"/>
                  </a:cubicBezTo>
                  <a:cubicBezTo>
                    <a:pt x="62" y="54"/>
                    <a:pt x="62" y="53"/>
                    <a:pt x="62" y="54"/>
                  </a:cubicBezTo>
                  <a:cubicBezTo>
                    <a:pt x="61" y="54"/>
                    <a:pt x="60" y="55"/>
                    <a:pt x="60" y="55"/>
                  </a:cubicBezTo>
                  <a:cubicBezTo>
                    <a:pt x="60" y="55"/>
                    <a:pt x="61" y="56"/>
                    <a:pt x="61" y="57"/>
                  </a:cubicBezTo>
                  <a:cubicBezTo>
                    <a:pt x="60" y="57"/>
                    <a:pt x="59" y="57"/>
                    <a:pt x="59" y="58"/>
                  </a:cubicBezTo>
                  <a:cubicBezTo>
                    <a:pt x="59" y="58"/>
                    <a:pt x="59" y="58"/>
                    <a:pt x="59" y="58"/>
                  </a:cubicBezTo>
                  <a:cubicBezTo>
                    <a:pt x="59" y="59"/>
                    <a:pt x="58" y="59"/>
                    <a:pt x="58" y="59"/>
                  </a:cubicBezTo>
                  <a:cubicBezTo>
                    <a:pt x="57" y="61"/>
                    <a:pt x="57" y="61"/>
                    <a:pt x="57" y="61"/>
                  </a:cubicBezTo>
                  <a:cubicBezTo>
                    <a:pt x="57" y="61"/>
                    <a:pt x="57" y="61"/>
                    <a:pt x="58" y="61"/>
                  </a:cubicBezTo>
                  <a:cubicBezTo>
                    <a:pt x="59" y="61"/>
                    <a:pt x="60" y="61"/>
                    <a:pt x="60" y="62"/>
                  </a:cubicBezTo>
                  <a:cubicBezTo>
                    <a:pt x="59" y="62"/>
                    <a:pt x="58" y="62"/>
                    <a:pt x="58" y="63"/>
                  </a:cubicBezTo>
                  <a:cubicBezTo>
                    <a:pt x="57" y="63"/>
                    <a:pt x="57" y="64"/>
                    <a:pt x="57" y="64"/>
                  </a:cubicBezTo>
                  <a:cubicBezTo>
                    <a:pt x="56" y="64"/>
                    <a:pt x="55" y="64"/>
                    <a:pt x="55" y="64"/>
                  </a:cubicBezTo>
                  <a:cubicBezTo>
                    <a:pt x="53" y="64"/>
                    <a:pt x="52" y="63"/>
                    <a:pt x="52" y="65"/>
                  </a:cubicBezTo>
                  <a:cubicBezTo>
                    <a:pt x="53" y="65"/>
                    <a:pt x="54" y="65"/>
                    <a:pt x="54" y="66"/>
                  </a:cubicBezTo>
                  <a:cubicBezTo>
                    <a:pt x="54" y="67"/>
                    <a:pt x="53" y="67"/>
                    <a:pt x="52" y="67"/>
                  </a:cubicBezTo>
                  <a:cubicBezTo>
                    <a:pt x="52" y="67"/>
                    <a:pt x="51" y="67"/>
                    <a:pt x="51" y="67"/>
                  </a:cubicBezTo>
                  <a:cubicBezTo>
                    <a:pt x="50" y="67"/>
                    <a:pt x="50" y="68"/>
                    <a:pt x="50" y="68"/>
                  </a:cubicBezTo>
                  <a:cubicBezTo>
                    <a:pt x="50" y="69"/>
                    <a:pt x="49" y="69"/>
                    <a:pt x="49" y="69"/>
                  </a:cubicBezTo>
                  <a:cubicBezTo>
                    <a:pt x="48" y="69"/>
                    <a:pt x="45" y="70"/>
                    <a:pt x="45" y="70"/>
                  </a:cubicBezTo>
                  <a:cubicBezTo>
                    <a:pt x="44" y="72"/>
                    <a:pt x="47" y="71"/>
                    <a:pt x="48" y="72"/>
                  </a:cubicBezTo>
                  <a:cubicBezTo>
                    <a:pt x="47" y="72"/>
                    <a:pt x="46" y="72"/>
                    <a:pt x="46" y="73"/>
                  </a:cubicBezTo>
                  <a:cubicBezTo>
                    <a:pt x="45" y="74"/>
                    <a:pt x="45" y="74"/>
                    <a:pt x="46" y="75"/>
                  </a:cubicBezTo>
                  <a:cubicBezTo>
                    <a:pt x="46" y="75"/>
                    <a:pt x="45" y="75"/>
                    <a:pt x="45" y="76"/>
                  </a:cubicBezTo>
                  <a:cubicBezTo>
                    <a:pt x="45" y="77"/>
                    <a:pt x="45" y="78"/>
                    <a:pt x="45" y="78"/>
                  </a:cubicBezTo>
                  <a:cubicBezTo>
                    <a:pt x="46" y="78"/>
                    <a:pt x="46" y="80"/>
                    <a:pt x="45" y="81"/>
                  </a:cubicBezTo>
                  <a:cubicBezTo>
                    <a:pt x="46" y="81"/>
                    <a:pt x="47" y="80"/>
                    <a:pt x="48" y="81"/>
                  </a:cubicBezTo>
                  <a:cubicBezTo>
                    <a:pt x="48" y="81"/>
                    <a:pt x="47" y="82"/>
                    <a:pt x="46" y="82"/>
                  </a:cubicBezTo>
                  <a:cubicBezTo>
                    <a:pt x="46" y="84"/>
                    <a:pt x="46" y="85"/>
                    <a:pt x="47" y="86"/>
                  </a:cubicBezTo>
                  <a:cubicBezTo>
                    <a:pt x="48" y="87"/>
                    <a:pt x="50" y="86"/>
                    <a:pt x="51" y="86"/>
                  </a:cubicBezTo>
                  <a:cubicBezTo>
                    <a:pt x="52" y="85"/>
                    <a:pt x="52" y="85"/>
                    <a:pt x="53" y="85"/>
                  </a:cubicBezTo>
                  <a:cubicBezTo>
                    <a:pt x="53" y="84"/>
                    <a:pt x="54" y="84"/>
                    <a:pt x="55" y="84"/>
                  </a:cubicBezTo>
                  <a:cubicBezTo>
                    <a:pt x="55" y="83"/>
                    <a:pt x="53" y="82"/>
                    <a:pt x="53" y="81"/>
                  </a:cubicBezTo>
                  <a:cubicBezTo>
                    <a:pt x="55" y="80"/>
                    <a:pt x="55" y="81"/>
                    <a:pt x="56" y="82"/>
                  </a:cubicBezTo>
                  <a:cubicBezTo>
                    <a:pt x="56" y="83"/>
                    <a:pt x="57" y="84"/>
                    <a:pt x="57" y="85"/>
                  </a:cubicBezTo>
                  <a:cubicBezTo>
                    <a:pt x="58" y="86"/>
                    <a:pt x="58" y="87"/>
                    <a:pt x="59" y="88"/>
                  </a:cubicBezTo>
                  <a:cubicBezTo>
                    <a:pt x="59" y="89"/>
                    <a:pt x="60" y="89"/>
                    <a:pt x="60" y="90"/>
                  </a:cubicBezTo>
                  <a:cubicBezTo>
                    <a:pt x="60" y="90"/>
                    <a:pt x="59" y="91"/>
                    <a:pt x="60" y="91"/>
                  </a:cubicBezTo>
                  <a:cubicBezTo>
                    <a:pt x="60" y="91"/>
                    <a:pt x="60" y="91"/>
                    <a:pt x="60" y="91"/>
                  </a:cubicBezTo>
                  <a:cubicBezTo>
                    <a:pt x="60" y="92"/>
                    <a:pt x="59" y="92"/>
                    <a:pt x="59" y="93"/>
                  </a:cubicBezTo>
                  <a:cubicBezTo>
                    <a:pt x="58" y="94"/>
                    <a:pt x="59" y="95"/>
                    <a:pt x="59" y="96"/>
                  </a:cubicBezTo>
                  <a:cubicBezTo>
                    <a:pt x="59" y="96"/>
                    <a:pt x="61" y="96"/>
                    <a:pt x="61" y="96"/>
                  </a:cubicBezTo>
                  <a:cubicBezTo>
                    <a:pt x="62" y="95"/>
                    <a:pt x="62" y="95"/>
                    <a:pt x="61" y="94"/>
                  </a:cubicBezTo>
                  <a:cubicBezTo>
                    <a:pt x="63" y="93"/>
                    <a:pt x="64" y="93"/>
                    <a:pt x="65" y="92"/>
                  </a:cubicBezTo>
                  <a:cubicBezTo>
                    <a:pt x="67" y="90"/>
                    <a:pt x="66" y="89"/>
                    <a:pt x="66" y="87"/>
                  </a:cubicBezTo>
                  <a:cubicBezTo>
                    <a:pt x="66" y="85"/>
                    <a:pt x="67" y="85"/>
                    <a:pt x="68" y="83"/>
                  </a:cubicBezTo>
                  <a:cubicBezTo>
                    <a:pt x="70" y="81"/>
                    <a:pt x="65" y="83"/>
                    <a:pt x="65" y="81"/>
                  </a:cubicBezTo>
                  <a:cubicBezTo>
                    <a:pt x="67" y="80"/>
                    <a:pt x="70" y="81"/>
                    <a:pt x="69" y="79"/>
                  </a:cubicBezTo>
                  <a:cubicBezTo>
                    <a:pt x="69" y="78"/>
                    <a:pt x="69" y="78"/>
                    <a:pt x="69" y="77"/>
                  </a:cubicBezTo>
                  <a:cubicBezTo>
                    <a:pt x="69" y="76"/>
                    <a:pt x="69" y="76"/>
                    <a:pt x="69" y="76"/>
                  </a:cubicBezTo>
                  <a:cubicBezTo>
                    <a:pt x="68" y="75"/>
                    <a:pt x="67" y="75"/>
                    <a:pt x="67" y="74"/>
                  </a:cubicBezTo>
                  <a:cubicBezTo>
                    <a:pt x="66" y="73"/>
                    <a:pt x="67" y="72"/>
                    <a:pt x="67" y="71"/>
                  </a:cubicBezTo>
                  <a:cubicBezTo>
                    <a:pt x="67" y="69"/>
                    <a:pt x="67" y="69"/>
                    <a:pt x="69" y="68"/>
                  </a:cubicBezTo>
                  <a:cubicBezTo>
                    <a:pt x="71" y="68"/>
                    <a:pt x="73" y="65"/>
                    <a:pt x="74" y="63"/>
                  </a:cubicBezTo>
                  <a:cubicBezTo>
                    <a:pt x="74" y="62"/>
                    <a:pt x="73" y="61"/>
                    <a:pt x="73" y="61"/>
                  </a:cubicBezTo>
                  <a:cubicBezTo>
                    <a:pt x="74" y="60"/>
                    <a:pt x="76" y="61"/>
                    <a:pt x="75" y="59"/>
                  </a:cubicBezTo>
                  <a:cubicBezTo>
                    <a:pt x="76" y="59"/>
                    <a:pt x="76" y="59"/>
                    <a:pt x="77" y="58"/>
                  </a:cubicBezTo>
                  <a:cubicBezTo>
                    <a:pt x="77" y="58"/>
                    <a:pt x="78" y="57"/>
                    <a:pt x="78" y="57"/>
                  </a:cubicBezTo>
                  <a:cubicBezTo>
                    <a:pt x="81" y="57"/>
                    <a:pt x="80" y="58"/>
                    <a:pt x="80" y="59"/>
                  </a:cubicBezTo>
                  <a:cubicBezTo>
                    <a:pt x="81" y="60"/>
                    <a:pt x="82" y="61"/>
                    <a:pt x="80" y="62"/>
                  </a:cubicBezTo>
                  <a:cubicBezTo>
                    <a:pt x="79" y="63"/>
                    <a:pt x="79" y="63"/>
                    <a:pt x="78" y="64"/>
                  </a:cubicBezTo>
                  <a:cubicBezTo>
                    <a:pt x="77" y="66"/>
                    <a:pt x="76" y="66"/>
                    <a:pt x="75" y="67"/>
                  </a:cubicBezTo>
                  <a:cubicBezTo>
                    <a:pt x="74" y="69"/>
                    <a:pt x="74" y="69"/>
                    <a:pt x="74" y="71"/>
                  </a:cubicBezTo>
                  <a:cubicBezTo>
                    <a:pt x="75" y="72"/>
                    <a:pt x="74" y="76"/>
                    <a:pt x="75" y="77"/>
                  </a:cubicBezTo>
                  <a:cubicBezTo>
                    <a:pt x="75" y="78"/>
                    <a:pt x="77" y="78"/>
                    <a:pt x="78" y="79"/>
                  </a:cubicBezTo>
                  <a:cubicBezTo>
                    <a:pt x="79" y="79"/>
                    <a:pt x="80" y="78"/>
                    <a:pt x="81" y="77"/>
                  </a:cubicBezTo>
                  <a:cubicBezTo>
                    <a:pt x="81" y="77"/>
                    <a:pt x="82" y="77"/>
                    <a:pt x="82" y="77"/>
                  </a:cubicBezTo>
                  <a:cubicBezTo>
                    <a:pt x="82" y="77"/>
                    <a:pt x="83" y="77"/>
                    <a:pt x="83" y="77"/>
                  </a:cubicBezTo>
                  <a:cubicBezTo>
                    <a:pt x="84" y="77"/>
                    <a:pt x="84" y="76"/>
                    <a:pt x="84" y="76"/>
                  </a:cubicBezTo>
                  <a:cubicBezTo>
                    <a:pt x="85" y="76"/>
                    <a:pt x="86" y="76"/>
                    <a:pt x="87" y="76"/>
                  </a:cubicBezTo>
                  <a:cubicBezTo>
                    <a:pt x="88" y="76"/>
                    <a:pt x="89" y="77"/>
                    <a:pt x="90" y="78"/>
                  </a:cubicBezTo>
                  <a:cubicBezTo>
                    <a:pt x="91" y="80"/>
                    <a:pt x="88" y="80"/>
                    <a:pt x="87" y="80"/>
                  </a:cubicBezTo>
                  <a:cubicBezTo>
                    <a:pt x="85" y="80"/>
                    <a:pt x="84" y="81"/>
                    <a:pt x="83" y="81"/>
                  </a:cubicBezTo>
                  <a:cubicBezTo>
                    <a:pt x="82" y="81"/>
                    <a:pt x="82" y="81"/>
                    <a:pt x="81" y="81"/>
                  </a:cubicBezTo>
                  <a:cubicBezTo>
                    <a:pt x="81" y="81"/>
                    <a:pt x="80" y="81"/>
                    <a:pt x="79" y="82"/>
                  </a:cubicBezTo>
                  <a:cubicBezTo>
                    <a:pt x="78" y="83"/>
                    <a:pt x="78" y="84"/>
                    <a:pt x="79" y="85"/>
                  </a:cubicBezTo>
                  <a:cubicBezTo>
                    <a:pt x="80" y="85"/>
                    <a:pt x="80" y="85"/>
                    <a:pt x="80" y="86"/>
                  </a:cubicBezTo>
                  <a:cubicBezTo>
                    <a:pt x="80" y="86"/>
                    <a:pt x="80" y="87"/>
                    <a:pt x="80" y="87"/>
                  </a:cubicBezTo>
                  <a:cubicBezTo>
                    <a:pt x="80" y="88"/>
                    <a:pt x="81" y="90"/>
                    <a:pt x="79" y="90"/>
                  </a:cubicBezTo>
                  <a:cubicBezTo>
                    <a:pt x="78" y="90"/>
                    <a:pt x="79" y="88"/>
                    <a:pt x="78" y="88"/>
                  </a:cubicBezTo>
                  <a:cubicBezTo>
                    <a:pt x="76" y="87"/>
                    <a:pt x="76" y="89"/>
                    <a:pt x="75" y="90"/>
                  </a:cubicBezTo>
                  <a:cubicBezTo>
                    <a:pt x="75" y="91"/>
                    <a:pt x="73" y="91"/>
                    <a:pt x="73" y="92"/>
                  </a:cubicBezTo>
                  <a:cubicBezTo>
                    <a:pt x="72" y="94"/>
                    <a:pt x="74" y="94"/>
                    <a:pt x="73" y="95"/>
                  </a:cubicBezTo>
                  <a:cubicBezTo>
                    <a:pt x="73" y="96"/>
                    <a:pt x="72" y="96"/>
                    <a:pt x="72" y="96"/>
                  </a:cubicBezTo>
                  <a:cubicBezTo>
                    <a:pt x="72" y="97"/>
                    <a:pt x="73" y="97"/>
                    <a:pt x="73" y="98"/>
                  </a:cubicBezTo>
                  <a:cubicBezTo>
                    <a:pt x="73" y="99"/>
                    <a:pt x="71" y="99"/>
                    <a:pt x="71" y="99"/>
                  </a:cubicBezTo>
                  <a:cubicBezTo>
                    <a:pt x="70" y="98"/>
                    <a:pt x="70" y="97"/>
                    <a:pt x="68" y="97"/>
                  </a:cubicBezTo>
                  <a:cubicBezTo>
                    <a:pt x="66" y="98"/>
                    <a:pt x="65" y="100"/>
                    <a:pt x="63" y="100"/>
                  </a:cubicBezTo>
                  <a:cubicBezTo>
                    <a:pt x="63" y="98"/>
                    <a:pt x="61" y="99"/>
                    <a:pt x="59" y="99"/>
                  </a:cubicBezTo>
                  <a:cubicBezTo>
                    <a:pt x="58" y="99"/>
                    <a:pt x="57" y="99"/>
                    <a:pt x="57" y="99"/>
                  </a:cubicBezTo>
                  <a:cubicBezTo>
                    <a:pt x="56" y="99"/>
                    <a:pt x="57" y="98"/>
                    <a:pt x="56" y="98"/>
                  </a:cubicBezTo>
                  <a:cubicBezTo>
                    <a:pt x="56" y="98"/>
                    <a:pt x="55" y="98"/>
                    <a:pt x="55" y="98"/>
                  </a:cubicBezTo>
                  <a:cubicBezTo>
                    <a:pt x="55" y="98"/>
                    <a:pt x="54" y="98"/>
                    <a:pt x="54" y="98"/>
                  </a:cubicBezTo>
                  <a:cubicBezTo>
                    <a:pt x="53" y="98"/>
                    <a:pt x="53" y="97"/>
                    <a:pt x="53" y="96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3" y="93"/>
                    <a:pt x="57" y="94"/>
                    <a:pt x="55" y="92"/>
                  </a:cubicBezTo>
                  <a:cubicBezTo>
                    <a:pt x="55" y="91"/>
                    <a:pt x="53" y="91"/>
                    <a:pt x="53" y="92"/>
                  </a:cubicBezTo>
                  <a:cubicBezTo>
                    <a:pt x="52" y="92"/>
                    <a:pt x="53" y="93"/>
                    <a:pt x="52" y="93"/>
                  </a:cubicBezTo>
                  <a:cubicBezTo>
                    <a:pt x="52" y="93"/>
                    <a:pt x="52" y="93"/>
                    <a:pt x="51" y="93"/>
                  </a:cubicBezTo>
                  <a:cubicBezTo>
                    <a:pt x="51" y="93"/>
                    <a:pt x="51" y="93"/>
                    <a:pt x="51" y="93"/>
                  </a:cubicBezTo>
                  <a:cubicBezTo>
                    <a:pt x="49" y="94"/>
                    <a:pt x="51" y="95"/>
                    <a:pt x="51" y="96"/>
                  </a:cubicBezTo>
                  <a:cubicBezTo>
                    <a:pt x="52" y="97"/>
                    <a:pt x="51" y="97"/>
                    <a:pt x="51" y="98"/>
                  </a:cubicBezTo>
                  <a:cubicBezTo>
                    <a:pt x="51" y="99"/>
                    <a:pt x="52" y="99"/>
                    <a:pt x="52" y="100"/>
                  </a:cubicBezTo>
                  <a:cubicBezTo>
                    <a:pt x="52" y="100"/>
                    <a:pt x="52" y="100"/>
                    <a:pt x="52" y="101"/>
                  </a:cubicBezTo>
                  <a:cubicBezTo>
                    <a:pt x="50" y="101"/>
                    <a:pt x="50" y="101"/>
                    <a:pt x="49" y="101"/>
                  </a:cubicBezTo>
                  <a:cubicBezTo>
                    <a:pt x="48" y="102"/>
                    <a:pt x="47" y="103"/>
                    <a:pt x="46" y="103"/>
                  </a:cubicBezTo>
                  <a:cubicBezTo>
                    <a:pt x="45" y="104"/>
                    <a:pt x="45" y="105"/>
                    <a:pt x="44" y="106"/>
                  </a:cubicBezTo>
                  <a:cubicBezTo>
                    <a:pt x="43" y="107"/>
                    <a:pt x="42" y="108"/>
                    <a:pt x="42" y="109"/>
                  </a:cubicBezTo>
                  <a:cubicBezTo>
                    <a:pt x="41" y="110"/>
                    <a:pt x="40" y="111"/>
                    <a:pt x="39" y="112"/>
                  </a:cubicBezTo>
                  <a:cubicBezTo>
                    <a:pt x="38" y="112"/>
                    <a:pt x="38" y="112"/>
                    <a:pt x="37" y="113"/>
                  </a:cubicBezTo>
                  <a:cubicBezTo>
                    <a:pt x="36" y="113"/>
                    <a:pt x="36" y="114"/>
                    <a:pt x="36" y="115"/>
                  </a:cubicBezTo>
                  <a:cubicBezTo>
                    <a:pt x="36" y="115"/>
                    <a:pt x="35" y="115"/>
                    <a:pt x="35" y="115"/>
                  </a:cubicBezTo>
                  <a:cubicBezTo>
                    <a:pt x="33" y="115"/>
                    <a:pt x="34" y="115"/>
                    <a:pt x="33" y="115"/>
                  </a:cubicBezTo>
                  <a:cubicBezTo>
                    <a:pt x="33" y="114"/>
                    <a:pt x="33" y="114"/>
                    <a:pt x="32" y="114"/>
                  </a:cubicBezTo>
                  <a:cubicBezTo>
                    <a:pt x="32" y="114"/>
                    <a:pt x="31" y="114"/>
                    <a:pt x="32" y="115"/>
                  </a:cubicBezTo>
                  <a:cubicBezTo>
                    <a:pt x="32" y="116"/>
                    <a:pt x="33" y="115"/>
                    <a:pt x="32" y="116"/>
                  </a:cubicBezTo>
                  <a:cubicBezTo>
                    <a:pt x="32" y="117"/>
                    <a:pt x="32" y="117"/>
                    <a:pt x="31" y="116"/>
                  </a:cubicBezTo>
                  <a:cubicBezTo>
                    <a:pt x="31" y="116"/>
                    <a:pt x="30" y="116"/>
                    <a:pt x="30" y="116"/>
                  </a:cubicBezTo>
                  <a:cubicBezTo>
                    <a:pt x="29" y="117"/>
                    <a:pt x="25" y="118"/>
                    <a:pt x="27" y="119"/>
                  </a:cubicBezTo>
                  <a:cubicBezTo>
                    <a:pt x="29" y="119"/>
                    <a:pt x="30" y="120"/>
                    <a:pt x="31" y="120"/>
                  </a:cubicBezTo>
                  <a:cubicBezTo>
                    <a:pt x="32" y="121"/>
                    <a:pt x="33" y="122"/>
                    <a:pt x="34" y="123"/>
                  </a:cubicBezTo>
                  <a:cubicBezTo>
                    <a:pt x="34" y="124"/>
                    <a:pt x="34" y="124"/>
                    <a:pt x="34" y="124"/>
                  </a:cubicBezTo>
                  <a:cubicBezTo>
                    <a:pt x="34" y="124"/>
                    <a:pt x="34" y="125"/>
                    <a:pt x="34" y="126"/>
                  </a:cubicBezTo>
                  <a:cubicBezTo>
                    <a:pt x="34" y="126"/>
                    <a:pt x="34" y="127"/>
                    <a:pt x="34" y="128"/>
                  </a:cubicBezTo>
                  <a:cubicBezTo>
                    <a:pt x="34" y="129"/>
                    <a:pt x="34" y="131"/>
                    <a:pt x="33" y="131"/>
                  </a:cubicBezTo>
                  <a:cubicBezTo>
                    <a:pt x="33" y="132"/>
                    <a:pt x="33" y="132"/>
                    <a:pt x="33" y="132"/>
                  </a:cubicBezTo>
                  <a:cubicBezTo>
                    <a:pt x="32" y="133"/>
                    <a:pt x="31" y="133"/>
                    <a:pt x="29" y="133"/>
                  </a:cubicBezTo>
                  <a:cubicBezTo>
                    <a:pt x="28" y="133"/>
                    <a:pt x="27" y="133"/>
                    <a:pt x="26" y="133"/>
                  </a:cubicBezTo>
                  <a:cubicBezTo>
                    <a:pt x="26" y="133"/>
                    <a:pt x="26" y="133"/>
                    <a:pt x="26" y="133"/>
                  </a:cubicBezTo>
                  <a:cubicBezTo>
                    <a:pt x="25" y="133"/>
                    <a:pt x="25" y="133"/>
                    <a:pt x="25" y="132"/>
                  </a:cubicBezTo>
                  <a:cubicBezTo>
                    <a:pt x="25" y="132"/>
                    <a:pt x="24" y="133"/>
                    <a:pt x="23" y="133"/>
                  </a:cubicBezTo>
                  <a:cubicBezTo>
                    <a:pt x="22" y="133"/>
                    <a:pt x="22" y="133"/>
                    <a:pt x="22" y="133"/>
                  </a:cubicBezTo>
                  <a:cubicBezTo>
                    <a:pt x="22" y="132"/>
                    <a:pt x="22" y="132"/>
                    <a:pt x="22" y="132"/>
                  </a:cubicBezTo>
                  <a:cubicBezTo>
                    <a:pt x="21" y="132"/>
                    <a:pt x="21" y="132"/>
                    <a:pt x="20" y="132"/>
                  </a:cubicBezTo>
                  <a:cubicBezTo>
                    <a:pt x="20" y="133"/>
                    <a:pt x="19" y="133"/>
                    <a:pt x="18" y="134"/>
                  </a:cubicBezTo>
                  <a:cubicBezTo>
                    <a:pt x="17" y="134"/>
                    <a:pt x="18" y="135"/>
                    <a:pt x="18" y="136"/>
                  </a:cubicBezTo>
                  <a:cubicBezTo>
                    <a:pt x="19" y="136"/>
                    <a:pt x="19" y="136"/>
                    <a:pt x="19" y="137"/>
                  </a:cubicBezTo>
                  <a:cubicBezTo>
                    <a:pt x="18" y="137"/>
                    <a:pt x="18" y="138"/>
                    <a:pt x="18" y="138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18" y="139"/>
                    <a:pt x="18" y="139"/>
                    <a:pt x="18" y="139"/>
                  </a:cubicBezTo>
                  <a:cubicBezTo>
                    <a:pt x="18" y="140"/>
                    <a:pt x="18" y="140"/>
                    <a:pt x="18" y="140"/>
                  </a:cubicBezTo>
                  <a:cubicBezTo>
                    <a:pt x="18" y="141"/>
                    <a:pt x="18" y="141"/>
                    <a:pt x="18" y="142"/>
                  </a:cubicBezTo>
                  <a:cubicBezTo>
                    <a:pt x="18" y="142"/>
                    <a:pt x="18" y="143"/>
                    <a:pt x="18" y="144"/>
                  </a:cubicBezTo>
                  <a:cubicBezTo>
                    <a:pt x="17" y="145"/>
                    <a:pt x="17" y="145"/>
                    <a:pt x="17" y="145"/>
                  </a:cubicBezTo>
                  <a:cubicBezTo>
                    <a:pt x="17" y="146"/>
                    <a:pt x="17" y="146"/>
                    <a:pt x="17" y="147"/>
                  </a:cubicBezTo>
                  <a:cubicBezTo>
                    <a:pt x="17" y="147"/>
                    <a:pt x="18" y="147"/>
                    <a:pt x="18" y="147"/>
                  </a:cubicBezTo>
                  <a:cubicBezTo>
                    <a:pt x="19" y="148"/>
                    <a:pt x="18" y="148"/>
                    <a:pt x="18" y="148"/>
                  </a:cubicBezTo>
                  <a:cubicBezTo>
                    <a:pt x="18" y="149"/>
                    <a:pt x="18" y="149"/>
                    <a:pt x="18" y="149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8" y="150"/>
                    <a:pt x="18" y="151"/>
                    <a:pt x="18" y="151"/>
                  </a:cubicBezTo>
                  <a:cubicBezTo>
                    <a:pt x="20" y="151"/>
                    <a:pt x="20" y="151"/>
                    <a:pt x="20" y="151"/>
                  </a:cubicBezTo>
                  <a:cubicBezTo>
                    <a:pt x="21" y="151"/>
                    <a:pt x="21" y="151"/>
                    <a:pt x="22" y="151"/>
                  </a:cubicBezTo>
                  <a:cubicBezTo>
                    <a:pt x="23" y="151"/>
                    <a:pt x="23" y="152"/>
                    <a:pt x="24" y="152"/>
                  </a:cubicBezTo>
                  <a:cubicBezTo>
                    <a:pt x="24" y="153"/>
                    <a:pt x="24" y="153"/>
                    <a:pt x="24" y="153"/>
                  </a:cubicBezTo>
                  <a:cubicBezTo>
                    <a:pt x="25" y="154"/>
                    <a:pt x="25" y="154"/>
                    <a:pt x="25" y="154"/>
                  </a:cubicBezTo>
                  <a:cubicBezTo>
                    <a:pt x="25" y="154"/>
                    <a:pt x="26" y="153"/>
                    <a:pt x="26" y="153"/>
                  </a:cubicBezTo>
                  <a:cubicBezTo>
                    <a:pt x="27" y="153"/>
                    <a:pt x="27" y="153"/>
                    <a:pt x="28" y="152"/>
                  </a:cubicBezTo>
                  <a:cubicBezTo>
                    <a:pt x="29" y="151"/>
                    <a:pt x="30" y="152"/>
                    <a:pt x="31" y="152"/>
                  </a:cubicBezTo>
                  <a:cubicBezTo>
                    <a:pt x="32" y="152"/>
                    <a:pt x="32" y="152"/>
                    <a:pt x="33" y="152"/>
                  </a:cubicBezTo>
                  <a:cubicBezTo>
                    <a:pt x="33" y="151"/>
                    <a:pt x="33" y="151"/>
                    <a:pt x="33" y="150"/>
                  </a:cubicBezTo>
                  <a:cubicBezTo>
                    <a:pt x="34" y="150"/>
                    <a:pt x="34" y="149"/>
                    <a:pt x="35" y="149"/>
                  </a:cubicBezTo>
                  <a:cubicBezTo>
                    <a:pt x="35" y="148"/>
                    <a:pt x="34" y="148"/>
                    <a:pt x="35" y="147"/>
                  </a:cubicBezTo>
                  <a:cubicBezTo>
                    <a:pt x="35" y="147"/>
                    <a:pt x="36" y="147"/>
                    <a:pt x="36" y="146"/>
                  </a:cubicBezTo>
                  <a:cubicBezTo>
                    <a:pt x="36" y="146"/>
                    <a:pt x="36" y="145"/>
                    <a:pt x="36" y="145"/>
                  </a:cubicBezTo>
                  <a:cubicBezTo>
                    <a:pt x="36" y="144"/>
                    <a:pt x="36" y="143"/>
                    <a:pt x="36" y="143"/>
                  </a:cubicBezTo>
                  <a:cubicBezTo>
                    <a:pt x="36" y="142"/>
                    <a:pt x="36" y="141"/>
                    <a:pt x="37" y="141"/>
                  </a:cubicBezTo>
                  <a:cubicBezTo>
                    <a:pt x="37" y="140"/>
                    <a:pt x="38" y="140"/>
                    <a:pt x="39" y="139"/>
                  </a:cubicBezTo>
                  <a:cubicBezTo>
                    <a:pt x="39" y="139"/>
                    <a:pt x="40" y="138"/>
                    <a:pt x="41" y="138"/>
                  </a:cubicBezTo>
                  <a:cubicBezTo>
                    <a:pt x="41" y="138"/>
                    <a:pt x="42" y="137"/>
                    <a:pt x="42" y="137"/>
                  </a:cubicBezTo>
                  <a:cubicBezTo>
                    <a:pt x="43" y="136"/>
                    <a:pt x="41" y="136"/>
                    <a:pt x="41" y="135"/>
                  </a:cubicBezTo>
                  <a:cubicBezTo>
                    <a:pt x="41" y="135"/>
                    <a:pt x="42" y="133"/>
                    <a:pt x="42" y="133"/>
                  </a:cubicBezTo>
                  <a:cubicBezTo>
                    <a:pt x="42" y="133"/>
                    <a:pt x="42" y="133"/>
                    <a:pt x="42" y="133"/>
                  </a:cubicBezTo>
                  <a:cubicBezTo>
                    <a:pt x="42" y="133"/>
                    <a:pt x="44" y="132"/>
                    <a:pt x="44" y="132"/>
                  </a:cubicBezTo>
                  <a:cubicBezTo>
                    <a:pt x="45" y="132"/>
                    <a:pt x="45" y="132"/>
                    <a:pt x="46" y="133"/>
                  </a:cubicBezTo>
                  <a:cubicBezTo>
                    <a:pt x="47" y="133"/>
                    <a:pt x="48" y="133"/>
                    <a:pt x="48" y="133"/>
                  </a:cubicBezTo>
                  <a:cubicBezTo>
                    <a:pt x="49" y="133"/>
                    <a:pt x="49" y="132"/>
                    <a:pt x="49" y="132"/>
                  </a:cubicBezTo>
                  <a:cubicBezTo>
                    <a:pt x="50" y="132"/>
                    <a:pt x="50" y="132"/>
                    <a:pt x="51" y="132"/>
                  </a:cubicBezTo>
                  <a:cubicBezTo>
                    <a:pt x="51" y="130"/>
                    <a:pt x="51" y="130"/>
                    <a:pt x="52" y="130"/>
                  </a:cubicBezTo>
                  <a:cubicBezTo>
                    <a:pt x="54" y="129"/>
                    <a:pt x="55" y="130"/>
                    <a:pt x="55" y="131"/>
                  </a:cubicBezTo>
                  <a:cubicBezTo>
                    <a:pt x="56" y="132"/>
                    <a:pt x="56" y="132"/>
                    <a:pt x="56" y="133"/>
                  </a:cubicBezTo>
                  <a:cubicBezTo>
                    <a:pt x="56" y="133"/>
                    <a:pt x="56" y="134"/>
                    <a:pt x="56" y="134"/>
                  </a:cubicBezTo>
                  <a:cubicBezTo>
                    <a:pt x="57" y="135"/>
                    <a:pt x="57" y="135"/>
                    <a:pt x="57" y="135"/>
                  </a:cubicBezTo>
                  <a:cubicBezTo>
                    <a:pt x="58" y="136"/>
                    <a:pt x="58" y="136"/>
                    <a:pt x="58" y="136"/>
                  </a:cubicBezTo>
                  <a:cubicBezTo>
                    <a:pt x="59" y="137"/>
                    <a:pt x="60" y="137"/>
                    <a:pt x="61" y="138"/>
                  </a:cubicBezTo>
                  <a:cubicBezTo>
                    <a:pt x="61" y="138"/>
                    <a:pt x="61" y="138"/>
                    <a:pt x="62" y="138"/>
                  </a:cubicBezTo>
                  <a:cubicBezTo>
                    <a:pt x="62" y="139"/>
                    <a:pt x="63" y="139"/>
                    <a:pt x="63" y="139"/>
                  </a:cubicBezTo>
                  <a:cubicBezTo>
                    <a:pt x="64" y="139"/>
                    <a:pt x="65" y="139"/>
                    <a:pt x="65" y="140"/>
                  </a:cubicBezTo>
                  <a:cubicBezTo>
                    <a:pt x="66" y="141"/>
                    <a:pt x="66" y="142"/>
                    <a:pt x="67" y="143"/>
                  </a:cubicBezTo>
                  <a:cubicBezTo>
                    <a:pt x="67" y="144"/>
                    <a:pt x="68" y="144"/>
                    <a:pt x="68" y="144"/>
                  </a:cubicBezTo>
                  <a:cubicBezTo>
                    <a:pt x="68" y="145"/>
                    <a:pt x="68" y="146"/>
                    <a:pt x="67" y="146"/>
                  </a:cubicBezTo>
                  <a:cubicBezTo>
                    <a:pt x="67" y="147"/>
                    <a:pt x="67" y="147"/>
                    <a:pt x="67" y="147"/>
                  </a:cubicBezTo>
                  <a:cubicBezTo>
                    <a:pt x="67" y="147"/>
                    <a:pt x="68" y="147"/>
                    <a:pt x="68" y="147"/>
                  </a:cubicBezTo>
                  <a:cubicBezTo>
                    <a:pt x="69" y="147"/>
                    <a:pt x="69" y="146"/>
                    <a:pt x="69" y="145"/>
                  </a:cubicBezTo>
                  <a:cubicBezTo>
                    <a:pt x="70" y="144"/>
                    <a:pt x="70" y="144"/>
                    <a:pt x="70" y="143"/>
                  </a:cubicBezTo>
                  <a:cubicBezTo>
                    <a:pt x="70" y="143"/>
                    <a:pt x="69" y="143"/>
                    <a:pt x="69" y="142"/>
                  </a:cubicBezTo>
                  <a:cubicBezTo>
                    <a:pt x="69" y="142"/>
                    <a:pt x="69" y="141"/>
                    <a:pt x="69" y="141"/>
                  </a:cubicBezTo>
                  <a:cubicBezTo>
                    <a:pt x="70" y="141"/>
                    <a:pt x="70" y="140"/>
                    <a:pt x="70" y="141"/>
                  </a:cubicBezTo>
                  <a:cubicBezTo>
                    <a:pt x="71" y="141"/>
                    <a:pt x="71" y="142"/>
                    <a:pt x="72" y="141"/>
                  </a:cubicBezTo>
                  <a:cubicBezTo>
                    <a:pt x="72" y="141"/>
                    <a:pt x="71" y="141"/>
                    <a:pt x="71" y="140"/>
                  </a:cubicBezTo>
                  <a:cubicBezTo>
                    <a:pt x="71" y="140"/>
                    <a:pt x="71" y="139"/>
                    <a:pt x="70" y="139"/>
                  </a:cubicBezTo>
                  <a:cubicBezTo>
                    <a:pt x="70" y="139"/>
                    <a:pt x="69" y="139"/>
                    <a:pt x="69" y="138"/>
                  </a:cubicBezTo>
                  <a:cubicBezTo>
                    <a:pt x="68" y="138"/>
                    <a:pt x="68" y="138"/>
                    <a:pt x="68" y="137"/>
                  </a:cubicBezTo>
                  <a:cubicBezTo>
                    <a:pt x="68" y="137"/>
                    <a:pt x="67" y="137"/>
                    <a:pt x="67" y="137"/>
                  </a:cubicBezTo>
                  <a:cubicBezTo>
                    <a:pt x="66" y="137"/>
                    <a:pt x="66" y="136"/>
                    <a:pt x="65" y="136"/>
                  </a:cubicBezTo>
                  <a:cubicBezTo>
                    <a:pt x="65" y="136"/>
                    <a:pt x="65" y="136"/>
                    <a:pt x="64" y="135"/>
                  </a:cubicBezTo>
                  <a:cubicBezTo>
                    <a:pt x="64" y="134"/>
                    <a:pt x="63" y="133"/>
                    <a:pt x="62" y="132"/>
                  </a:cubicBezTo>
                  <a:cubicBezTo>
                    <a:pt x="61" y="132"/>
                    <a:pt x="60" y="131"/>
                    <a:pt x="60" y="130"/>
                  </a:cubicBezTo>
                  <a:cubicBezTo>
                    <a:pt x="60" y="129"/>
                    <a:pt x="60" y="128"/>
                    <a:pt x="59" y="127"/>
                  </a:cubicBezTo>
                  <a:cubicBezTo>
                    <a:pt x="59" y="127"/>
                    <a:pt x="58" y="126"/>
                    <a:pt x="58" y="125"/>
                  </a:cubicBezTo>
                  <a:cubicBezTo>
                    <a:pt x="58" y="125"/>
                    <a:pt x="59" y="124"/>
                    <a:pt x="60" y="125"/>
                  </a:cubicBezTo>
                  <a:cubicBezTo>
                    <a:pt x="61" y="125"/>
                    <a:pt x="61" y="125"/>
                    <a:pt x="61" y="125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61" y="127"/>
                    <a:pt x="61" y="127"/>
                  </a:cubicBezTo>
                  <a:cubicBezTo>
                    <a:pt x="63" y="128"/>
                    <a:pt x="63" y="128"/>
                    <a:pt x="63" y="128"/>
                  </a:cubicBezTo>
                  <a:cubicBezTo>
                    <a:pt x="63" y="128"/>
                    <a:pt x="63" y="127"/>
                    <a:pt x="64" y="127"/>
                  </a:cubicBezTo>
                  <a:cubicBezTo>
                    <a:pt x="64" y="128"/>
                    <a:pt x="64" y="129"/>
                    <a:pt x="65" y="130"/>
                  </a:cubicBezTo>
                  <a:cubicBezTo>
                    <a:pt x="65" y="130"/>
                    <a:pt x="65" y="130"/>
                    <a:pt x="66" y="131"/>
                  </a:cubicBezTo>
                  <a:cubicBezTo>
                    <a:pt x="66" y="131"/>
                    <a:pt x="67" y="132"/>
                    <a:pt x="67" y="132"/>
                  </a:cubicBezTo>
                  <a:cubicBezTo>
                    <a:pt x="67" y="132"/>
                    <a:pt x="67" y="132"/>
                    <a:pt x="67" y="132"/>
                  </a:cubicBezTo>
                  <a:cubicBezTo>
                    <a:pt x="68" y="132"/>
                    <a:pt x="68" y="132"/>
                    <a:pt x="69" y="132"/>
                  </a:cubicBezTo>
                  <a:cubicBezTo>
                    <a:pt x="69" y="132"/>
                    <a:pt x="69" y="132"/>
                    <a:pt x="70" y="132"/>
                  </a:cubicBezTo>
                  <a:cubicBezTo>
                    <a:pt x="70" y="133"/>
                    <a:pt x="70" y="133"/>
                    <a:pt x="70" y="133"/>
                  </a:cubicBezTo>
                  <a:cubicBezTo>
                    <a:pt x="71" y="134"/>
                    <a:pt x="71" y="134"/>
                    <a:pt x="71" y="134"/>
                  </a:cubicBezTo>
                  <a:cubicBezTo>
                    <a:pt x="72" y="135"/>
                    <a:pt x="74" y="134"/>
                    <a:pt x="74" y="136"/>
                  </a:cubicBezTo>
                  <a:cubicBezTo>
                    <a:pt x="74" y="136"/>
                    <a:pt x="74" y="137"/>
                    <a:pt x="74" y="137"/>
                  </a:cubicBezTo>
                  <a:cubicBezTo>
                    <a:pt x="74" y="138"/>
                    <a:pt x="75" y="138"/>
                    <a:pt x="75" y="138"/>
                  </a:cubicBezTo>
                  <a:cubicBezTo>
                    <a:pt x="76" y="139"/>
                    <a:pt x="76" y="141"/>
                    <a:pt x="75" y="141"/>
                  </a:cubicBezTo>
                  <a:cubicBezTo>
                    <a:pt x="75" y="142"/>
                    <a:pt x="74" y="143"/>
                    <a:pt x="75" y="143"/>
                  </a:cubicBezTo>
                  <a:cubicBezTo>
                    <a:pt x="75" y="143"/>
                    <a:pt x="76" y="143"/>
                    <a:pt x="76" y="143"/>
                  </a:cubicBezTo>
                  <a:cubicBezTo>
                    <a:pt x="77" y="143"/>
                    <a:pt x="77" y="143"/>
                    <a:pt x="77" y="143"/>
                  </a:cubicBezTo>
                  <a:cubicBezTo>
                    <a:pt x="78" y="143"/>
                    <a:pt x="78" y="144"/>
                    <a:pt x="78" y="145"/>
                  </a:cubicBezTo>
                  <a:cubicBezTo>
                    <a:pt x="78" y="145"/>
                    <a:pt x="78" y="145"/>
                    <a:pt x="78" y="145"/>
                  </a:cubicBezTo>
                  <a:cubicBezTo>
                    <a:pt x="79" y="145"/>
                    <a:pt x="79" y="145"/>
                    <a:pt x="79" y="145"/>
                  </a:cubicBezTo>
                  <a:cubicBezTo>
                    <a:pt x="80" y="146"/>
                    <a:pt x="80" y="146"/>
                    <a:pt x="81" y="146"/>
                  </a:cubicBezTo>
                  <a:cubicBezTo>
                    <a:pt x="81" y="146"/>
                    <a:pt x="82" y="147"/>
                    <a:pt x="81" y="147"/>
                  </a:cubicBezTo>
                  <a:cubicBezTo>
                    <a:pt x="81" y="147"/>
                    <a:pt x="80" y="147"/>
                    <a:pt x="80" y="146"/>
                  </a:cubicBezTo>
                  <a:cubicBezTo>
                    <a:pt x="79" y="146"/>
                    <a:pt x="77" y="146"/>
                    <a:pt x="78" y="147"/>
                  </a:cubicBezTo>
                  <a:cubicBezTo>
                    <a:pt x="78" y="148"/>
                    <a:pt x="79" y="148"/>
                    <a:pt x="79" y="148"/>
                  </a:cubicBezTo>
                  <a:cubicBezTo>
                    <a:pt x="79" y="149"/>
                    <a:pt x="79" y="149"/>
                    <a:pt x="79" y="149"/>
                  </a:cubicBezTo>
                  <a:cubicBezTo>
                    <a:pt x="79" y="150"/>
                    <a:pt x="79" y="150"/>
                    <a:pt x="79" y="150"/>
                  </a:cubicBezTo>
                  <a:cubicBezTo>
                    <a:pt x="80" y="149"/>
                    <a:pt x="80" y="149"/>
                    <a:pt x="80" y="149"/>
                  </a:cubicBezTo>
                  <a:cubicBezTo>
                    <a:pt x="80" y="149"/>
                    <a:pt x="80" y="149"/>
                    <a:pt x="81" y="149"/>
                  </a:cubicBezTo>
                  <a:cubicBezTo>
                    <a:pt x="81" y="150"/>
                    <a:pt x="81" y="150"/>
                    <a:pt x="81" y="150"/>
                  </a:cubicBezTo>
                  <a:cubicBezTo>
                    <a:pt x="82" y="150"/>
                    <a:pt x="82" y="150"/>
                    <a:pt x="82" y="150"/>
                  </a:cubicBezTo>
                  <a:cubicBezTo>
                    <a:pt x="82" y="148"/>
                    <a:pt x="81" y="148"/>
                    <a:pt x="83" y="147"/>
                  </a:cubicBezTo>
                  <a:cubicBezTo>
                    <a:pt x="83" y="147"/>
                    <a:pt x="84" y="147"/>
                    <a:pt x="84" y="146"/>
                  </a:cubicBezTo>
                  <a:cubicBezTo>
                    <a:pt x="84" y="146"/>
                    <a:pt x="83" y="145"/>
                    <a:pt x="83" y="145"/>
                  </a:cubicBezTo>
                  <a:cubicBezTo>
                    <a:pt x="83" y="144"/>
                    <a:pt x="83" y="144"/>
                    <a:pt x="82" y="143"/>
                  </a:cubicBezTo>
                  <a:cubicBezTo>
                    <a:pt x="82" y="142"/>
                    <a:pt x="81" y="142"/>
                    <a:pt x="81" y="141"/>
                  </a:cubicBezTo>
                  <a:cubicBezTo>
                    <a:pt x="81" y="140"/>
                    <a:pt x="81" y="139"/>
                    <a:pt x="82" y="140"/>
                  </a:cubicBezTo>
                  <a:cubicBezTo>
                    <a:pt x="82" y="140"/>
                    <a:pt x="82" y="141"/>
                    <a:pt x="83" y="141"/>
                  </a:cubicBezTo>
                  <a:cubicBezTo>
                    <a:pt x="83" y="141"/>
                    <a:pt x="84" y="141"/>
                    <a:pt x="84" y="140"/>
                  </a:cubicBezTo>
                  <a:cubicBezTo>
                    <a:pt x="84" y="140"/>
                    <a:pt x="82" y="140"/>
                    <a:pt x="83" y="139"/>
                  </a:cubicBezTo>
                  <a:cubicBezTo>
                    <a:pt x="83" y="138"/>
                    <a:pt x="84" y="139"/>
                    <a:pt x="85" y="139"/>
                  </a:cubicBezTo>
                  <a:cubicBezTo>
                    <a:pt x="85" y="139"/>
                    <a:pt x="86" y="139"/>
                    <a:pt x="86" y="138"/>
                  </a:cubicBezTo>
                  <a:cubicBezTo>
                    <a:pt x="86" y="139"/>
                    <a:pt x="87" y="139"/>
                    <a:pt x="87" y="139"/>
                  </a:cubicBezTo>
                  <a:cubicBezTo>
                    <a:pt x="88" y="139"/>
                    <a:pt x="88" y="139"/>
                    <a:pt x="89" y="139"/>
                  </a:cubicBezTo>
                  <a:cubicBezTo>
                    <a:pt x="90" y="139"/>
                    <a:pt x="91" y="138"/>
                    <a:pt x="92" y="138"/>
                  </a:cubicBezTo>
                  <a:cubicBezTo>
                    <a:pt x="92" y="137"/>
                    <a:pt x="92" y="137"/>
                    <a:pt x="91" y="137"/>
                  </a:cubicBezTo>
                  <a:cubicBezTo>
                    <a:pt x="91" y="136"/>
                    <a:pt x="90" y="135"/>
                    <a:pt x="90" y="134"/>
                  </a:cubicBezTo>
                  <a:cubicBezTo>
                    <a:pt x="90" y="132"/>
                    <a:pt x="91" y="132"/>
                    <a:pt x="91" y="131"/>
                  </a:cubicBezTo>
                  <a:cubicBezTo>
                    <a:pt x="91" y="130"/>
                    <a:pt x="90" y="128"/>
                    <a:pt x="91" y="128"/>
                  </a:cubicBezTo>
                  <a:cubicBezTo>
                    <a:pt x="92" y="127"/>
                    <a:pt x="92" y="128"/>
                    <a:pt x="92" y="128"/>
                  </a:cubicBezTo>
                  <a:cubicBezTo>
                    <a:pt x="92" y="128"/>
                    <a:pt x="93" y="128"/>
                    <a:pt x="93" y="127"/>
                  </a:cubicBezTo>
                  <a:cubicBezTo>
                    <a:pt x="93" y="127"/>
                    <a:pt x="93" y="126"/>
                    <a:pt x="93" y="126"/>
                  </a:cubicBezTo>
                  <a:cubicBezTo>
                    <a:pt x="94" y="125"/>
                    <a:pt x="93" y="125"/>
                    <a:pt x="94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5" y="123"/>
                    <a:pt x="95" y="123"/>
                    <a:pt x="95" y="123"/>
                  </a:cubicBezTo>
                  <a:cubicBezTo>
                    <a:pt x="95" y="122"/>
                    <a:pt x="95" y="122"/>
                    <a:pt x="95" y="122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0"/>
                    <a:pt x="96" y="120"/>
                    <a:pt x="97" y="120"/>
                  </a:cubicBezTo>
                  <a:cubicBezTo>
                    <a:pt x="98" y="120"/>
                    <a:pt x="98" y="120"/>
                    <a:pt x="98" y="120"/>
                  </a:cubicBezTo>
                  <a:cubicBezTo>
                    <a:pt x="98" y="121"/>
                    <a:pt x="98" y="121"/>
                    <a:pt x="97" y="121"/>
                  </a:cubicBezTo>
                  <a:cubicBezTo>
                    <a:pt x="97" y="122"/>
                    <a:pt x="97" y="122"/>
                    <a:pt x="98" y="122"/>
                  </a:cubicBezTo>
                  <a:cubicBezTo>
                    <a:pt x="99" y="122"/>
                    <a:pt x="100" y="122"/>
                    <a:pt x="100" y="123"/>
                  </a:cubicBezTo>
                  <a:cubicBezTo>
                    <a:pt x="100" y="124"/>
                    <a:pt x="99" y="124"/>
                    <a:pt x="99" y="124"/>
                  </a:cubicBezTo>
                  <a:cubicBezTo>
                    <a:pt x="98" y="124"/>
                    <a:pt x="97" y="124"/>
                    <a:pt x="97" y="125"/>
                  </a:cubicBezTo>
                  <a:cubicBezTo>
                    <a:pt x="98" y="125"/>
                    <a:pt x="99" y="125"/>
                    <a:pt x="100" y="125"/>
                  </a:cubicBezTo>
                  <a:cubicBezTo>
                    <a:pt x="101" y="125"/>
                    <a:pt x="100" y="125"/>
                    <a:pt x="100" y="126"/>
                  </a:cubicBezTo>
                  <a:cubicBezTo>
                    <a:pt x="100" y="126"/>
                    <a:pt x="99" y="127"/>
                    <a:pt x="100" y="128"/>
                  </a:cubicBezTo>
                  <a:cubicBezTo>
                    <a:pt x="101" y="128"/>
                    <a:pt x="101" y="126"/>
                    <a:pt x="102" y="126"/>
                  </a:cubicBezTo>
                  <a:cubicBezTo>
                    <a:pt x="103" y="126"/>
                    <a:pt x="104" y="126"/>
                    <a:pt x="104" y="126"/>
                  </a:cubicBezTo>
                  <a:cubicBezTo>
                    <a:pt x="105" y="126"/>
                    <a:pt x="105" y="126"/>
                    <a:pt x="106" y="126"/>
                  </a:cubicBezTo>
                  <a:cubicBezTo>
                    <a:pt x="106" y="125"/>
                    <a:pt x="106" y="125"/>
                    <a:pt x="106" y="125"/>
                  </a:cubicBezTo>
                  <a:cubicBezTo>
                    <a:pt x="105" y="124"/>
                    <a:pt x="105" y="124"/>
                    <a:pt x="105" y="125"/>
                  </a:cubicBezTo>
                  <a:cubicBezTo>
                    <a:pt x="104" y="125"/>
                    <a:pt x="104" y="125"/>
                    <a:pt x="104" y="124"/>
                  </a:cubicBezTo>
                  <a:cubicBezTo>
                    <a:pt x="103" y="124"/>
                    <a:pt x="103" y="124"/>
                    <a:pt x="103" y="124"/>
                  </a:cubicBezTo>
                  <a:cubicBezTo>
                    <a:pt x="103" y="123"/>
                    <a:pt x="103" y="123"/>
                    <a:pt x="103" y="123"/>
                  </a:cubicBezTo>
                  <a:cubicBezTo>
                    <a:pt x="102" y="123"/>
                    <a:pt x="103" y="123"/>
                    <a:pt x="102" y="123"/>
                  </a:cubicBezTo>
                  <a:cubicBezTo>
                    <a:pt x="101" y="122"/>
                    <a:pt x="101" y="122"/>
                    <a:pt x="101" y="122"/>
                  </a:cubicBezTo>
                  <a:cubicBezTo>
                    <a:pt x="101" y="122"/>
                    <a:pt x="102" y="122"/>
                    <a:pt x="102" y="122"/>
                  </a:cubicBezTo>
                  <a:cubicBezTo>
                    <a:pt x="103" y="121"/>
                    <a:pt x="104" y="121"/>
                    <a:pt x="104" y="121"/>
                  </a:cubicBezTo>
                  <a:cubicBezTo>
                    <a:pt x="105" y="121"/>
                    <a:pt x="104" y="121"/>
                    <a:pt x="104" y="120"/>
                  </a:cubicBezTo>
                  <a:cubicBezTo>
                    <a:pt x="105" y="120"/>
                    <a:pt x="106" y="120"/>
                    <a:pt x="107" y="119"/>
                  </a:cubicBezTo>
                  <a:cubicBezTo>
                    <a:pt x="108" y="119"/>
                    <a:pt x="109" y="118"/>
                    <a:pt x="110" y="118"/>
                  </a:cubicBezTo>
                  <a:cubicBezTo>
                    <a:pt x="111" y="118"/>
                    <a:pt x="111" y="118"/>
                    <a:pt x="111" y="119"/>
                  </a:cubicBezTo>
                  <a:cubicBezTo>
                    <a:pt x="111" y="119"/>
                    <a:pt x="111" y="119"/>
                    <a:pt x="111" y="119"/>
                  </a:cubicBezTo>
                  <a:cubicBezTo>
                    <a:pt x="111" y="120"/>
                    <a:pt x="111" y="120"/>
                    <a:pt x="111" y="120"/>
                  </a:cubicBezTo>
                  <a:cubicBezTo>
                    <a:pt x="111" y="120"/>
                    <a:pt x="110" y="120"/>
                    <a:pt x="110" y="120"/>
                  </a:cubicBezTo>
                  <a:cubicBezTo>
                    <a:pt x="109" y="120"/>
                    <a:pt x="109" y="120"/>
                    <a:pt x="109" y="120"/>
                  </a:cubicBezTo>
                  <a:cubicBezTo>
                    <a:pt x="109" y="121"/>
                    <a:pt x="109" y="121"/>
                    <a:pt x="109" y="121"/>
                  </a:cubicBezTo>
                  <a:cubicBezTo>
                    <a:pt x="109" y="122"/>
                    <a:pt x="108" y="123"/>
                    <a:pt x="108" y="123"/>
                  </a:cubicBezTo>
                  <a:cubicBezTo>
                    <a:pt x="108" y="123"/>
                    <a:pt x="107" y="124"/>
                    <a:pt x="107" y="124"/>
                  </a:cubicBezTo>
                  <a:cubicBezTo>
                    <a:pt x="107" y="125"/>
                    <a:pt x="107" y="125"/>
                    <a:pt x="107" y="125"/>
                  </a:cubicBezTo>
                  <a:cubicBezTo>
                    <a:pt x="107" y="126"/>
                    <a:pt x="108" y="126"/>
                    <a:pt x="108" y="126"/>
                  </a:cubicBezTo>
                  <a:cubicBezTo>
                    <a:pt x="109" y="126"/>
                    <a:pt x="109" y="126"/>
                    <a:pt x="109" y="127"/>
                  </a:cubicBezTo>
                  <a:cubicBezTo>
                    <a:pt x="109" y="127"/>
                    <a:pt x="110" y="127"/>
                    <a:pt x="110" y="127"/>
                  </a:cubicBezTo>
                  <a:cubicBezTo>
                    <a:pt x="111" y="128"/>
                    <a:pt x="111" y="128"/>
                    <a:pt x="111" y="129"/>
                  </a:cubicBezTo>
                  <a:cubicBezTo>
                    <a:pt x="112" y="130"/>
                    <a:pt x="115" y="130"/>
                    <a:pt x="116" y="131"/>
                  </a:cubicBezTo>
                  <a:cubicBezTo>
                    <a:pt x="116" y="132"/>
                    <a:pt x="116" y="132"/>
                    <a:pt x="116" y="133"/>
                  </a:cubicBezTo>
                  <a:cubicBezTo>
                    <a:pt x="116" y="133"/>
                    <a:pt x="117" y="134"/>
                    <a:pt x="118" y="134"/>
                  </a:cubicBezTo>
                  <a:cubicBezTo>
                    <a:pt x="119" y="136"/>
                    <a:pt x="117" y="136"/>
                    <a:pt x="116" y="136"/>
                  </a:cubicBezTo>
                  <a:cubicBezTo>
                    <a:pt x="114" y="136"/>
                    <a:pt x="113" y="136"/>
                    <a:pt x="112" y="136"/>
                  </a:cubicBezTo>
                  <a:cubicBezTo>
                    <a:pt x="110" y="136"/>
                    <a:pt x="108" y="136"/>
                    <a:pt x="106" y="136"/>
                  </a:cubicBezTo>
                  <a:cubicBezTo>
                    <a:pt x="106" y="136"/>
                    <a:pt x="106" y="136"/>
                    <a:pt x="106" y="136"/>
                  </a:cubicBezTo>
                  <a:cubicBezTo>
                    <a:pt x="106" y="135"/>
                    <a:pt x="104" y="135"/>
                    <a:pt x="104" y="135"/>
                  </a:cubicBezTo>
                  <a:cubicBezTo>
                    <a:pt x="103" y="134"/>
                    <a:pt x="103" y="135"/>
                    <a:pt x="102" y="135"/>
                  </a:cubicBezTo>
                  <a:cubicBezTo>
                    <a:pt x="101" y="136"/>
                    <a:pt x="100" y="136"/>
                    <a:pt x="99" y="136"/>
                  </a:cubicBezTo>
                  <a:cubicBezTo>
                    <a:pt x="98" y="137"/>
                    <a:pt x="99" y="137"/>
                    <a:pt x="98" y="137"/>
                  </a:cubicBezTo>
                  <a:cubicBezTo>
                    <a:pt x="97" y="138"/>
                    <a:pt x="97" y="137"/>
                    <a:pt x="97" y="137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5" y="137"/>
                    <a:pt x="94" y="137"/>
                    <a:pt x="93" y="138"/>
                  </a:cubicBezTo>
                  <a:cubicBezTo>
                    <a:pt x="93" y="138"/>
                    <a:pt x="94" y="139"/>
                    <a:pt x="94" y="139"/>
                  </a:cubicBezTo>
                  <a:cubicBezTo>
                    <a:pt x="94" y="140"/>
                    <a:pt x="93" y="140"/>
                    <a:pt x="92" y="140"/>
                  </a:cubicBezTo>
                  <a:cubicBezTo>
                    <a:pt x="92" y="140"/>
                    <a:pt x="91" y="140"/>
                    <a:pt x="91" y="140"/>
                  </a:cubicBezTo>
                  <a:cubicBezTo>
                    <a:pt x="91" y="140"/>
                    <a:pt x="90" y="140"/>
                    <a:pt x="90" y="140"/>
                  </a:cubicBezTo>
                  <a:cubicBezTo>
                    <a:pt x="89" y="141"/>
                    <a:pt x="87" y="142"/>
                    <a:pt x="87" y="142"/>
                  </a:cubicBezTo>
                  <a:cubicBezTo>
                    <a:pt x="88" y="142"/>
                    <a:pt x="88" y="142"/>
                    <a:pt x="89" y="143"/>
                  </a:cubicBezTo>
                  <a:cubicBezTo>
                    <a:pt x="88" y="143"/>
                    <a:pt x="88" y="143"/>
                    <a:pt x="88" y="143"/>
                  </a:cubicBezTo>
                  <a:cubicBezTo>
                    <a:pt x="89" y="144"/>
                    <a:pt x="89" y="144"/>
                    <a:pt x="89" y="144"/>
                  </a:cubicBezTo>
                  <a:cubicBezTo>
                    <a:pt x="89" y="144"/>
                    <a:pt x="89" y="145"/>
                    <a:pt x="89" y="145"/>
                  </a:cubicBezTo>
                  <a:cubicBezTo>
                    <a:pt x="89" y="145"/>
                    <a:pt x="88" y="145"/>
                    <a:pt x="88" y="146"/>
                  </a:cubicBezTo>
                  <a:cubicBezTo>
                    <a:pt x="89" y="146"/>
                    <a:pt x="89" y="146"/>
                    <a:pt x="89" y="146"/>
                  </a:cubicBezTo>
                  <a:cubicBezTo>
                    <a:pt x="89" y="147"/>
                    <a:pt x="89" y="147"/>
                    <a:pt x="89" y="147"/>
                  </a:cubicBezTo>
                  <a:cubicBezTo>
                    <a:pt x="89" y="147"/>
                    <a:pt x="89" y="147"/>
                    <a:pt x="89" y="147"/>
                  </a:cubicBezTo>
                  <a:cubicBezTo>
                    <a:pt x="89" y="148"/>
                    <a:pt x="89" y="148"/>
                    <a:pt x="89" y="148"/>
                  </a:cubicBezTo>
                  <a:cubicBezTo>
                    <a:pt x="90" y="148"/>
                    <a:pt x="90" y="148"/>
                    <a:pt x="90" y="149"/>
                  </a:cubicBezTo>
                  <a:cubicBezTo>
                    <a:pt x="91" y="149"/>
                    <a:pt x="91" y="149"/>
                    <a:pt x="91" y="149"/>
                  </a:cubicBezTo>
                  <a:cubicBezTo>
                    <a:pt x="91" y="150"/>
                    <a:pt x="91" y="150"/>
                    <a:pt x="91" y="150"/>
                  </a:cubicBezTo>
                  <a:cubicBezTo>
                    <a:pt x="91" y="151"/>
                    <a:pt x="92" y="150"/>
                    <a:pt x="92" y="150"/>
                  </a:cubicBezTo>
                  <a:cubicBezTo>
                    <a:pt x="93" y="150"/>
                    <a:pt x="94" y="150"/>
                    <a:pt x="95" y="151"/>
                  </a:cubicBezTo>
                  <a:cubicBezTo>
                    <a:pt x="95" y="151"/>
                    <a:pt x="96" y="151"/>
                    <a:pt x="97" y="151"/>
                  </a:cubicBezTo>
                  <a:cubicBezTo>
                    <a:pt x="97" y="150"/>
                    <a:pt x="98" y="150"/>
                    <a:pt x="98" y="150"/>
                  </a:cubicBezTo>
                  <a:cubicBezTo>
                    <a:pt x="99" y="149"/>
                    <a:pt x="100" y="150"/>
                    <a:pt x="101" y="150"/>
                  </a:cubicBezTo>
                  <a:cubicBezTo>
                    <a:pt x="102" y="151"/>
                    <a:pt x="104" y="150"/>
                    <a:pt x="105" y="150"/>
                  </a:cubicBezTo>
                  <a:cubicBezTo>
                    <a:pt x="106" y="150"/>
                    <a:pt x="107" y="149"/>
                    <a:pt x="107" y="149"/>
                  </a:cubicBezTo>
                  <a:cubicBezTo>
                    <a:pt x="108" y="149"/>
                    <a:pt x="108" y="150"/>
                    <a:pt x="108" y="150"/>
                  </a:cubicBezTo>
                  <a:cubicBezTo>
                    <a:pt x="108" y="151"/>
                    <a:pt x="108" y="153"/>
                    <a:pt x="108" y="154"/>
                  </a:cubicBezTo>
                  <a:cubicBezTo>
                    <a:pt x="108" y="155"/>
                    <a:pt x="108" y="155"/>
                    <a:pt x="107" y="156"/>
                  </a:cubicBezTo>
                  <a:cubicBezTo>
                    <a:pt x="107" y="156"/>
                    <a:pt x="106" y="156"/>
                    <a:pt x="106" y="157"/>
                  </a:cubicBezTo>
                  <a:cubicBezTo>
                    <a:pt x="106" y="158"/>
                    <a:pt x="106" y="159"/>
                    <a:pt x="106" y="159"/>
                  </a:cubicBezTo>
                  <a:cubicBezTo>
                    <a:pt x="106" y="161"/>
                    <a:pt x="106" y="162"/>
                    <a:pt x="105" y="163"/>
                  </a:cubicBezTo>
                  <a:cubicBezTo>
                    <a:pt x="104" y="164"/>
                    <a:pt x="103" y="164"/>
                    <a:pt x="102" y="164"/>
                  </a:cubicBezTo>
                  <a:cubicBezTo>
                    <a:pt x="101" y="163"/>
                    <a:pt x="100" y="163"/>
                    <a:pt x="99" y="162"/>
                  </a:cubicBezTo>
                  <a:cubicBezTo>
                    <a:pt x="99" y="162"/>
                    <a:pt x="98" y="162"/>
                    <a:pt x="98" y="163"/>
                  </a:cubicBezTo>
                  <a:cubicBezTo>
                    <a:pt x="97" y="163"/>
                    <a:pt x="97" y="164"/>
                    <a:pt x="97" y="164"/>
                  </a:cubicBezTo>
                  <a:cubicBezTo>
                    <a:pt x="96" y="165"/>
                    <a:pt x="94" y="164"/>
                    <a:pt x="93" y="164"/>
                  </a:cubicBezTo>
                  <a:cubicBezTo>
                    <a:pt x="92" y="164"/>
                    <a:pt x="91" y="164"/>
                    <a:pt x="90" y="164"/>
                  </a:cubicBezTo>
                  <a:cubicBezTo>
                    <a:pt x="89" y="164"/>
                    <a:pt x="88" y="164"/>
                    <a:pt x="87" y="163"/>
                  </a:cubicBezTo>
                  <a:cubicBezTo>
                    <a:pt x="87" y="163"/>
                    <a:pt x="86" y="163"/>
                    <a:pt x="86" y="163"/>
                  </a:cubicBezTo>
                  <a:cubicBezTo>
                    <a:pt x="85" y="163"/>
                    <a:pt x="85" y="163"/>
                    <a:pt x="84" y="163"/>
                  </a:cubicBezTo>
                  <a:cubicBezTo>
                    <a:pt x="84" y="163"/>
                    <a:pt x="84" y="162"/>
                    <a:pt x="84" y="162"/>
                  </a:cubicBezTo>
                  <a:cubicBezTo>
                    <a:pt x="82" y="160"/>
                    <a:pt x="78" y="160"/>
                    <a:pt x="77" y="162"/>
                  </a:cubicBezTo>
                  <a:cubicBezTo>
                    <a:pt x="76" y="164"/>
                    <a:pt x="78" y="166"/>
                    <a:pt x="76" y="167"/>
                  </a:cubicBezTo>
                  <a:cubicBezTo>
                    <a:pt x="75" y="167"/>
                    <a:pt x="74" y="167"/>
                    <a:pt x="73" y="166"/>
                  </a:cubicBezTo>
                  <a:cubicBezTo>
                    <a:pt x="73" y="166"/>
                    <a:pt x="72" y="166"/>
                    <a:pt x="71" y="165"/>
                  </a:cubicBezTo>
                  <a:cubicBezTo>
                    <a:pt x="71" y="165"/>
                    <a:pt x="70" y="165"/>
                    <a:pt x="69" y="165"/>
                  </a:cubicBezTo>
                  <a:cubicBezTo>
                    <a:pt x="69" y="165"/>
                    <a:pt x="69" y="164"/>
                    <a:pt x="69" y="164"/>
                  </a:cubicBezTo>
                  <a:cubicBezTo>
                    <a:pt x="69" y="163"/>
                    <a:pt x="68" y="163"/>
                    <a:pt x="68" y="162"/>
                  </a:cubicBezTo>
                  <a:cubicBezTo>
                    <a:pt x="67" y="162"/>
                    <a:pt x="66" y="161"/>
                    <a:pt x="65" y="161"/>
                  </a:cubicBezTo>
                  <a:cubicBezTo>
                    <a:pt x="64" y="161"/>
                    <a:pt x="64" y="161"/>
                    <a:pt x="64" y="161"/>
                  </a:cubicBezTo>
                  <a:cubicBezTo>
                    <a:pt x="63" y="161"/>
                    <a:pt x="62" y="162"/>
                    <a:pt x="62" y="161"/>
                  </a:cubicBezTo>
                  <a:cubicBezTo>
                    <a:pt x="61" y="161"/>
                    <a:pt x="60" y="160"/>
                    <a:pt x="59" y="160"/>
                  </a:cubicBezTo>
                  <a:cubicBezTo>
                    <a:pt x="58" y="159"/>
                    <a:pt x="57" y="159"/>
                    <a:pt x="57" y="158"/>
                  </a:cubicBezTo>
                  <a:cubicBezTo>
                    <a:pt x="57" y="157"/>
                    <a:pt x="58" y="157"/>
                    <a:pt x="59" y="156"/>
                  </a:cubicBezTo>
                  <a:cubicBezTo>
                    <a:pt x="59" y="155"/>
                    <a:pt x="58" y="155"/>
                    <a:pt x="58" y="154"/>
                  </a:cubicBezTo>
                  <a:cubicBezTo>
                    <a:pt x="57" y="153"/>
                    <a:pt x="56" y="153"/>
                    <a:pt x="57" y="152"/>
                  </a:cubicBezTo>
                  <a:cubicBezTo>
                    <a:pt x="57" y="151"/>
                    <a:pt x="58" y="151"/>
                    <a:pt x="57" y="150"/>
                  </a:cubicBezTo>
                  <a:cubicBezTo>
                    <a:pt x="56" y="150"/>
                    <a:pt x="56" y="150"/>
                    <a:pt x="56" y="150"/>
                  </a:cubicBezTo>
                  <a:cubicBezTo>
                    <a:pt x="55" y="149"/>
                    <a:pt x="54" y="150"/>
                    <a:pt x="53" y="150"/>
                  </a:cubicBezTo>
                  <a:cubicBezTo>
                    <a:pt x="53" y="151"/>
                    <a:pt x="52" y="150"/>
                    <a:pt x="52" y="150"/>
                  </a:cubicBezTo>
                  <a:cubicBezTo>
                    <a:pt x="51" y="150"/>
                    <a:pt x="51" y="150"/>
                    <a:pt x="50" y="150"/>
                  </a:cubicBezTo>
                  <a:cubicBezTo>
                    <a:pt x="50" y="150"/>
                    <a:pt x="49" y="150"/>
                    <a:pt x="48" y="151"/>
                  </a:cubicBezTo>
                  <a:cubicBezTo>
                    <a:pt x="48" y="151"/>
                    <a:pt x="48" y="150"/>
                    <a:pt x="47" y="150"/>
                  </a:cubicBezTo>
                  <a:cubicBezTo>
                    <a:pt x="46" y="150"/>
                    <a:pt x="45" y="150"/>
                    <a:pt x="44" y="151"/>
                  </a:cubicBezTo>
                  <a:cubicBezTo>
                    <a:pt x="43" y="151"/>
                    <a:pt x="41" y="151"/>
                    <a:pt x="40" y="151"/>
                  </a:cubicBezTo>
                  <a:cubicBezTo>
                    <a:pt x="39" y="152"/>
                    <a:pt x="38" y="151"/>
                    <a:pt x="38" y="152"/>
                  </a:cubicBezTo>
                  <a:cubicBezTo>
                    <a:pt x="37" y="153"/>
                    <a:pt x="37" y="153"/>
                    <a:pt x="37" y="153"/>
                  </a:cubicBezTo>
                  <a:cubicBezTo>
                    <a:pt x="37" y="153"/>
                    <a:pt x="36" y="153"/>
                    <a:pt x="35" y="154"/>
                  </a:cubicBezTo>
                  <a:cubicBezTo>
                    <a:pt x="34" y="154"/>
                    <a:pt x="34" y="154"/>
                    <a:pt x="33" y="155"/>
                  </a:cubicBezTo>
                  <a:cubicBezTo>
                    <a:pt x="33" y="155"/>
                    <a:pt x="33" y="156"/>
                    <a:pt x="32" y="156"/>
                  </a:cubicBezTo>
                  <a:cubicBezTo>
                    <a:pt x="32" y="156"/>
                    <a:pt x="32" y="156"/>
                    <a:pt x="32" y="156"/>
                  </a:cubicBezTo>
                  <a:cubicBezTo>
                    <a:pt x="32" y="156"/>
                    <a:pt x="31" y="156"/>
                    <a:pt x="31" y="156"/>
                  </a:cubicBezTo>
                  <a:cubicBezTo>
                    <a:pt x="31" y="155"/>
                    <a:pt x="30" y="155"/>
                    <a:pt x="30" y="155"/>
                  </a:cubicBezTo>
                  <a:cubicBezTo>
                    <a:pt x="29" y="155"/>
                    <a:pt x="28" y="156"/>
                    <a:pt x="27" y="156"/>
                  </a:cubicBezTo>
                  <a:cubicBezTo>
                    <a:pt x="25" y="156"/>
                    <a:pt x="25" y="155"/>
                    <a:pt x="25" y="154"/>
                  </a:cubicBezTo>
                  <a:cubicBezTo>
                    <a:pt x="24" y="156"/>
                    <a:pt x="24" y="156"/>
                    <a:pt x="23" y="157"/>
                  </a:cubicBezTo>
                  <a:cubicBezTo>
                    <a:pt x="23" y="158"/>
                    <a:pt x="22" y="159"/>
                    <a:pt x="22" y="159"/>
                  </a:cubicBezTo>
                  <a:cubicBezTo>
                    <a:pt x="20" y="160"/>
                    <a:pt x="18" y="161"/>
                    <a:pt x="18" y="163"/>
                  </a:cubicBezTo>
                  <a:cubicBezTo>
                    <a:pt x="17" y="164"/>
                    <a:pt x="17" y="165"/>
                    <a:pt x="17" y="166"/>
                  </a:cubicBezTo>
                  <a:cubicBezTo>
                    <a:pt x="17" y="167"/>
                    <a:pt x="17" y="168"/>
                    <a:pt x="17" y="169"/>
                  </a:cubicBezTo>
                  <a:cubicBezTo>
                    <a:pt x="17" y="170"/>
                    <a:pt x="17" y="170"/>
                    <a:pt x="17" y="171"/>
                  </a:cubicBezTo>
                  <a:cubicBezTo>
                    <a:pt x="16" y="172"/>
                    <a:pt x="15" y="172"/>
                    <a:pt x="14" y="173"/>
                  </a:cubicBezTo>
                  <a:cubicBezTo>
                    <a:pt x="13" y="174"/>
                    <a:pt x="13" y="175"/>
                    <a:pt x="12" y="175"/>
                  </a:cubicBezTo>
                  <a:cubicBezTo>
                    <a:pt x="11" y="175"/>
                    <a:pt x="11" y="176"/>
                    <a:pt x="10" y="176"/>
                  </a:cubicBezTo>
                  <a:cubicBezTo>
                    <a:pt x="10" y="176"/>
                    <a:pt x="10" y="176"/>
                    <a:pt x="10" y="176"/>
                  </a:cubicBezTo>
                  <a:cubicBezTo>
                    <a:pt x="10" y="176"/>
                    <a:pt x="10" y="176"/>
                    <a:pt x="9" y="176"/>
                  </a:cubicBezTo>
                  <a:cubicBezTo>
                    <a:pt x="8" y="176"/>
                    <a:pt x="9" y="177"/>
                    <a:pt x="9" y="178"/>
                  </a:cubicBezTo>
                  <a:cubicBezTo>
                    <a:pt x="9" y="178"/>
                    <a:pt x="8" y="179"/>
                    <a:pt x="7" y="180"/>
                  </a:cubicBezTo>
                  <a:cubicBezTo>
                    <a:pt x="6" y="181"/>
                    <a:pt x="6" y="182"/>
                    <a:pt x="6" y="183"/>
                  </a:cubicBezTo>
                  <a:cubicBezTo>
                    <a:pt x="6" y="184"/>
                    <a:pt x="4" y="185"/>
                    <a:pt x="4" y="186"/>
                  </a:cubicBezTo>
                  <a:cubicBezTo>
                    <a:pt x="3" y="187"/>
                    <a:pt x="2" y="189"/>
                    <a:pt x="2" y="190"/>
                  </a:cubicBezTo>
                  <a:cubicBezTo>
                    <a:pt x="2" y="191"/>
                    <a:pt x="2" y="191"/>
                    <a:pt x="2" y="192"/>
                  </a:cubicBezTo>
                  <a:cubicBezTo>
                    <a:pt x="2" y="192"/>
                    <a:pt x="1" y="193"/>
                    <a:pt x="1" y="193"/>
                  </a:cubicBezTo>
                  <a:cubicBezTo>
                    <a:pt x="0" y="194"/>
                    <a:pt x="0" y="196"/>
                    <a:pt x="1" y="196"/>
                  </a:cubicBezTo>
                  <a:cubicBezTo>
                    <a:pt x="2" y="196"/>
                    <a:pt x="3" y="196"/>
                    <a:pt x="3" y="198"/>
                  </a:cubicBezTo>
                  <a:cubicBezTo>
                    <a:pt x="3" y="198"/>
                    <a:pt x="3" y="199"/>
                    <a:pt x="3" y="200"/>
                  </a:cubicBezTo>
                  <a:cubicBezTo>
                    <a:pt x="3" y="200"/>
                    <a:pt x="4" y="200"/>
                    <a:pt x="4" y="201"/>
                  </a:cubicBezTo>
                  <a:cubicBezTo>
                    <a:pt x="5" y="202"/>
                    <a:pt x="3" y="203"/>
                    <a:pt x="3" y="205"/>
                  </a:cubicBezTo>
                  <a:cubicBezTo>
                    <a:pt x="3" y="205"/>
                    <a:pt x="4" y="207"/>
                    <a:pt x="3" y="208"/>
                  </a:cubicBezTo>
                  <a:cubicBezTo>
                    <a:pt x="2" y="209"/>
                    <a:pt x="1" y="208"/>
                    <a:pt x="1" y="209"/>
                  </a:cubicBezTo>
                  <a:cubicBezTo>
                    <a:pt x="1" y="210"/>
                    <a:pt x="3" y="210"/>
                    <a:pt x="3" y="211"/>
                  </a:cubicBezTo>
                  <a:cubicBezTo>
                    <a:pt x="3" y="212"/>
                    <a:pt x="2" y="213"/>
                    <a:pt x="3" y="214"/>
                  </a:cubicBezTo>
                  <a:cubicBezTo>
                    <a:pt x="4" y="215"/>
                    <a:pt x="5" y="214"/>
                    <a:pt x="6" y="215"/>
                  </a:cubicBezTo>
                  <a:cubicBezTo>
                    <a:pt x="6" y="215"/>
                    <a:pt x="6" y="215"/>
                    <a:pt x="6" y="215"/>
                  </a:cubicBezTo>
                  <a:cubicBezTo>
                    <a:pt x="6" y="215"/>
                    <a:pt x="6" y="215"/>
                    <a:pt x="6" y="215"/>
                  </a:cubicBezTo>
                  <a:cubicBezTo>
                    <a:pt x="6" y="216"/>
                    <a:pt x="6" y="216"/>
                    <a:pt x="6" y="217"/>
                  </a:cubicBezTo>
                  <a:cubicBezTo>
                    <a:pt x="6" y="217"/>
                    <a:pt x="6" y="217"/>
                    <a:pt x="6" y="217"/>
                  </a:cubicBezTo>
                  <a:cubicBezTo>
                    <a:pt x="6" y="218"/>
                    <a:pt x="8" y="219"/>
                    <a:pt x="9" y="220"/>
                  </a:cubicBezTo>
                  <a:cubicBezTo>
                    <a:pt x="10" y="221"/>
                    <a:pt x="10" y="222"/>
                    <a:pt x="11" y="224"/>
                  </a:cubicBezTo>
                  <a:cubicBezTo>
                    <a:pt x="11" y="225"/>
                    <a:pt x="11" y="226"/>
                    <a:pt x="12" y="226"/>
                  </a:cubicBezTo>
                  <a:cubicBezTo>
                    <a:pt x="13" y="226"/>
                    <a:pt x="14" y="226"/>
                    <a:pt x="14" y="227"/>
                  </a:cubicBezTo>
                  <a:cubicBezTo>
                    <a:pt x="14" y="227"/>
                    <a:pt x="14" y="227"/>
                    <a:pt x="14" y="227"/>
                  </a:cubicBezTo>
                  <a:cubicBezTo>
                    <a:pt x="15" y="227"/>
                    <a:pt x="16" y="227"/>
                    <a:pt x="16" y="227"/>
                  </a:cubicBezTo>
                  <a:cubicBezTo>
                    <a:pt x="16" y="228"/>
                    <a:pt x="16" y="228"/>
                    <a:pt x="16" y="228"/>
                  </a:cubicBezTo>
                  <a:cubicBezTo>
                    <a:pt x="16" y="229"/>
                    <a:pt x="16" y="229"/>
                    <a:pt x="17" y="229"/>
                  </a:cubicBezTo>
                  <a:cubicBezTo>
                    <a:pt x="18" y="230"/>
                    <a:pt x="18" y="230"/>
                    <a:pt x="19" y="231"/>
                  </a:cubicBezTo>
                  <a:cubicBezTo>
                    <a:pt x="20" y="232"/>
                    <a:pt x="20" y="232"/>
                    <a:pt x="21" y="232"/>
                  </a:cubicBezTo>
                  <a:cubicBezTo>
                    <a:pt x="21" y="232"/>
                    <a:pt x="22" y="231"/>
                    <a:pt x="23" y="231"/>
                  </a:cubicBezTo>
                  <a:cubicBezTo>
                    <a:pt x="24" y="231"/>
                    <a:pt x="24" y="231"/>
                    <a:pt x="25" y="231"/>
                  </a:cubicBezTo>
                  <a:cubicBezTo>
                    <a:pt x="27" y="230"/>
                    <a:pt x="28" y="229"/>
                    <a:pt x="30" y="229"/>
                  </a:cubicBezTo>
                  <a:cubicBezTo>
                    <a:pt x="31" y="229"/>
                    <a:pt x="32" y="230"/>
                    <a:pt x="34" y="231"/>
                  </a:cubicBezTo>
                  <a:cubicBezTo>
                    <a:pt x="35" y="231"/>
                    <a:pt x="36" y="230"/>
                    <a:pt x="37" y="229"/>
                  </a:cubicBezTo>
                  <a:cubicBezTo>
                    <a:pt x="38" y="229"/>
                    <a:pt x="38" y="228"/>
                    <a:pt x="40" y="228"/>
                  </a:cubicBezTo>
                  <a:cubicBezTo>
                    <a:pt x="41" y="227"/>
                    <a:pt x="43" y="228"/>
                    <a:pt x="44" y="227"/>
                  </a:cubicBezTo>
                  <a:cubicBezTo>
                    <a:pt x="45" y="227"/>
                    <a:pt x="45" y="226"/>
                    <a:pt x="46" y="226"/>
                  </a:cubicBezTo>
                  <a:cubicBezTo>
                    <a:pt x="47" y="226"/>
                    <a:pt x="49" y="227"/>
                    <a:pt x="50" y="228"/>
                  </a:cubicBezTo>
                  <a:cubicBezTo>
                    <a:pt x="50" y="228"/>
                    <a:pt x="51" y="228"/>
                    <a:pt x="51" y="229"/>
                  </a:cubicBezTo>
                  <a:cubicBezTo>
                    <a:pt x="51" y="230"/>
                    <a:pt x="51" y="230"/>
                    <a:pt x="51" y="230"/>
                  </a:cubicBezTo>
                  <a:cubicBezTo>
                    <a:pt x="52" y="230"/>
                    <a:pt x="52" y="230"/>
                    <a:pt x="52" y="230"/>
                  </a:cubicBezTo>
                  <a:cubicBezTo>
                    <a:pt x="52" y="231"/>
                    <a:pt x="52" y="231"/>
                    <a:pt x="52" y="232"/>
                  </a:cubicBezTo>
                  <a:cubicBezTo>
                    <a:pt x="53" y="232"/>
                    <a:pt x="53" y="231"/>
                    <a:pt x="54" y="231"/>
                  </a:cubicBezTo>
                  <a:cubicBezTo>
                    <a:pt x="54" y="231"/>
                    <a:pt x="55" y="231"/>
                    <a:pt x="56" y="231"/>
                  </a:cubicBezTo>
                  <a:cubicBezTo>
                    <a:pt x="56" y="231"/>
                    <a:pt x="56" y="231"/>
                    <a:pt x="56" y="231"/>
                  </a:cubicBezTo>
                  <a:cubicBezTo>
                    <a:pt x="57" y="231"/>
                    <a:pt x="58" y="231"/>
                    <a:pt x="58" y="231"/>
                  </a:cubicBezTo>
                  <a:cubicBezTo>
                    <a:pt x="59" y="231"/>
                    <a:pt x="59" y="232"/>
                    <a:pt x="59" y="233"/>
                  </a:cubicBezTo>
                  <a:cubicBezTo>
                    <a:pt x="59" y="234"/>
                    <a:pt x="60" y="234"/>
                    <a:pt x="60" y="235"/>
                  </a:cubicBezTo>
                  <a:cubicBezTo>
                    <a:pt x="60" y="236"/>
                    <a:pt x="60" y="237"/>
                    <a:pt x="59" y="238"/>
                  </a:cubicBezTo>
                  <a:cubicBezTo>
                    <a:pt x="59" y="239"/>
                    <a:pt x="59" y="239"/>
                    <a:pt x="59" y="240"/>
                  </a:cubicBezTo>
                  <a:cubicBezTo>
                    <a:pt x="59" y="240"/>
                    <a:pt x="59" y="241"/>
                    <a:pt x="59" y="241"/>
                  </a:cubicBezTo>
                  <a:cubicBezTo>
                    <a:pt x="58" y="242"/>
                    <a:pt x="58" y="243"/>
                    <a:pt x="58" y="244"/>
                  </a:cubicBezTo>
                  <a:cubicBezTo>
                    <a:pt x="58" y="245"/>
                    <a:pt x="59" y="245"/>
                    <a:pt x="60" y="246"/>
                  </a:cubicBezTo>
                  <a:cubicBezTo>
                    <a:pt x="60" y="247"/>
                    <a:pt x="61" y="248"/>
                    <a:pt x="62" y="249"/>
                  </a:cubicBezTo>
                  <a:cubicBezTo>
                    <a:pt x="62" y="251"/>
                    <a:pt x="63" y="251"/>
                    <a:pt x="64" y="253"/>
                  </a:cubicBezTo>
                  <a:cubicBezTo>
                    <a:pt x="65" y="254"/>
                    <a:pt x="65" y="253"/>
                    <a:pt x="67" y="254"/>
                  </a:cubicBezTo>
                  <a:cubicBezTo>
                    <a:pt x="67" y="254"/>
                    <a:pt x="66" y="255"/>
                    <a:pt x="66" y="255"/>
                  </a:cubicBezTo>
                  <a:cubicBezTo>
                    <a:pt x="66" y="256"/>
                    <a:pt x="67" y="256"/>
                    <a:pt x="67" y="256"/>
                  </a:cubicBezTo>
                  <a:cubicBezTo>
                    <a:pt x="67" y="257"/>
                    <a:pt x="69" y="260"/>
                    <a:pt x="68" y="260"/>
                  </a:cubicBezTo>
                  <a:cubicBezTo>
                    <a:pt x="68" y="260"/>
                    <a:pt x="68" y="260"/>
                    <a:pt x="68" y="260"/>
                  </a:cubicBezTo>
                  <a:cubicBezTo>
                    <a:pt x="68" y="260"/>
                    <a:pt x="68" y="261"/>
                    <a:pt x="68" y="262"/>
                  </a:cubicBezTo>
                  <a:cubicBezTo>
                    <a:pt x="68" y="263"/>
                    <a:pt x="69" y="264"/>
                    <a:pt x="69" y="265"/>
                  </a:cubicBezTo>
                  <a:cubicBezTo>
                    <a:pt x="69" y="266"/>
                    <a:pt x="69" y="267"/>
                    <a:pt x="69" y="268"/>
                  </a:cubicBezTo>
                  <a:cubicBezTo>
                    <a:pt x="69" y="269"/>
                    <a:pt x="68" y="269"/>
                    <a:pt x="67" y="270"/>
                  </a:cubicBezTo>
                  <a:cubicBezTo>
                    <a:pt x="66" y="272"/>
                    <a:pt x="66" y="275"/>
                    <a:pt x="65" y="277"/>
                  </a:cubicBezTo>
                  <a:cubicBezTo>
                    <a:pt x="65" y="278"/>
                    <a:pt x="64" y="279"/>
                    <a:pt x="65" y="280"/>
                  </a:cubicBezTo>
                  <a:cubicBezTo>
                    <a:pt x="66" y="280"/>
                    <a:pt x="66" y="280"/>
                    <a:pt x="66" y="280"/>
                  </a:cubicBezTo>
                  <a:cubicBezTo>
                    <a:pt x="66" y="281"/>
                    <a:pt x="66" y="281"/>
                    <a:pt x="66" y="281"/>
                  </a:cubicBezTo>
                  <a:cubicBezTo>
                    <a:pt x="66" y="282"/>
                    <a:pt x="67" y="282"/>
                    <a:pt x="68" y="283"/>
                  </a:cubicBezTo>
                  <a:cubicBezTo>
                    <a:pt x="69" y="284"/>
                    <a:pt x="69" y="285"/>
                    <a:pt x="69" y="286"/>
                  </a:cubicBezTo>
                  <a:cubicBezTo>
                    <a:pt x="70" y="288"/>
                    <a:pt x="71" y="290"/>
                    <a:pt x="72" y="293"/>
                  </a:cubicBezTo>
                  <a:cubicBezTo>
                    <a:pt x="72" y="294"/>
                    <a:pt x="72" y="295"/>
                    <a:pt x="72" y="297"/>
                  </a:cubicBezTo>
                  <a:cubicBezTo>
                    <a:pt x="73" y="298"/>
                    <a:pt x="72" y="299"/>
                    <a:pt x="73" y="300"/>
                  </a:cubicBezTo>
                  <a:cubicBezTo>
                    <a:pt x="73" y="302"/>
                    <a:pt x="74" y="303"/>
                    <a:pt x="75" y="304"/>
                  </a:cubicBezTo>
                  <a:cubicBezTo>
                    <a:pt x="75" y="304"/>
                    <a:pt x="75" y="304"/>
                    <a:pt x="75" y="304"/>
                  </a:cubicBezTo>
                  <a:cubicBezTo>
                    <a:pt x="76" y="305"/>
                    <a:pt x="76" y="307"/>
                    <a:pt x="77" y="308"/>
                  </a:cubicBezTo>
                  <a:cubicBezTo>
                    <a:pt x="77" y="310"/>
                    <a:pt x="78" y="310"/>
                    <a:pt x="79" y="311"/>
                  </a:cubicBezTo>
                  <a:cubicBezTo>
                    <a:pt x="80" y="313"/>
                    <a:pt x="78" y="314"/>
                    <a:pt x="79" y="316"/>
                  </a:cubicBezTo>
                  <a:cubicBezTo>
                    <a:pt x="79" y="316"/>
                    <a:pt x="79" y="316"/>
                    <a:pt x="79" y="317"/>
                  </a:cubicBezTo>
                  <a:cubicBezTo>
                    <a:pt x="79" y="317"/>
                    <a:pt x="79" y="317"/>
                    <a:pt x="79" y="318"/>
                  </a:cubicBezTo>
                  <a:cubicBezTo>
                    <a:pt x="80" y="319"/>
                    <a:pt x="81" y="318"/>
                    <a:pt x="82" y="319"/>
                  </a:cubicBezTo>
                  <a:cubicBezTo>
                    <a:pt x="83" y="319"/>
                    <a:pt x="83" y="320"/>
                    <a:pt x="84" y="319"/>
                  </a:cubicBezTo>
                  <a:cubicBezTo>
                    <a:pt x="86" y="318"/>
                    <a:pt x="87" y="317"/>
                    <a:pt x="89" y="317"/>
                  </a:cubicBezTo>
                  <a:cubicBezTo>
                    <a:pt x="89" y="317"/>
                    <a:pt x="90" y="317"/>
                    <a:pt x="90" y="317"/>
                  </a:cubicBezTo>
                  <a:cubicBezTo>
                    <a:pt x="91" y="317"/>
                    <a:pt x="92" y="317"/>
                    <a:pt x="93" y="317"/>
                  </a:cubicBezTo>
                  <a:cubicBezTo>
                    <a:pt x="93" y="316"/>
                    <a:pt x="93" y="316"/>
                    <a:pt x="94" y="316"/>
                  </a:cubicBezTo>
                  <a:cubicBezTo>
                    <a:pt x="94" y="315"/>
                    <a:pt x="95" y="316"/>
                    <a:pt x="95" y="316"/>
                  </a:cubicBezTo>
                  <a:cubicBezTo>
                    <a:pt x="98" y="315"/>
                    <a:pt x="99" y="315"/>
                    <a:pt x="101" y="313"/>
                  </a:cubicBezTo>
                  <a:cubicBezTo>
                    <a:pt x="102" y="312"/>
                    <a:pt x="103" y="311"/>
                    <a:pt x="103" y="310"/>
                  </a:cubicBezTo>
                  <a:cubicBezTo>
                    <a:pt x="104" y="310"/>
                    <a:pt x="104" y="309"/>
                    <a:pt x="105" y="308"/>
                  </a:cubicBezTo>
                  <a:cubicBezTo>
                    <a:pt x="106" y="307"/>
                    <a:pt x="107" y="307"/>
                    <a:pt x="108" y="306"/>
                  </a:cubicBezTo>
                  <a:cubicBezTo>
                    <a:pt x="109" y="305"/>
                    <a:pt x="109" y="303"/>
                    <a:pt x="110" y="302"/>
                  </a:cubicBezTo>
                  <a:cubicBezTo>
                    <a:pt x="110" y="300"/>
                    <a:pt x="111" y="299"/>
                    <a:pt x="111" y="298"/>
                  </a:cubicBezTo>
                  <a:cubicBezTo>
                    <a:pt x="111" y="298"/>
                    <a:pt x="111" y="297"/>
                    <a:pt x="112" y="296"/>
                  </a:cubicBezTo>
                  <a:cubicBezTo>
                    <a:pt x="113" y="295"/>
                    <a:pt x="115" y="295"/>
                    <a:pt x="116" y="294"/>
                  </a:cubicBezTo>
                  <a:cubicBezTo>
                    <a:pt x="118" y="293"/>
                    <a:pt x="118" y="290"/>
                    <a:pt x="117" y="288"/>
                  </a:cubicBezTo>
                  <a:cubicBezTo>
                    <a:pt x="117" y="287"/>
                    <a:pt x="116" y="285"/>
                    <a:pt x="116" y="285"/>
                  </a:cubicBezTo>
                  <a:cubicBezTo>
                    <a:pt x="116" y="284"/>
                    <a:pt x="117" y="284"/>
                    <a:pt x="118" y="284"/>
                  </a:cubicBezTo>
                  <a:cubicBezTo>
                    <a:pt x="118" y="283"/>
                    <a:pt x="118" y="282"/>
                    <a:pt x="118" y="281"/>
                  </a:cubicBezTo>
                  <a:cubicBezTo>
                    <a:pt x="119" y="281"/>
                    <a:pt x="120" y="280"/>
                    <a:pt x="120" y="280"/>
                  </a:cubicBezTo>
                  <a:cubicBezTo>
                    <a:pt x="120" y="280"/>
                    <a:pt x="120" y="280"/>
                    <a:pt x="120" y="280"/>
                  </a:cubicBezTo>
                  <a:cubicBezTo>
                    <a:pt x="120" y="279"/>
                    <a:pt x="122" y="279"/>
                    <a:pt x="123" y="278"/>
                  </a:cubicBezTo>
                  <a:cubicBezTo>
                    <a:pt x="123" y="277"/>
                    <a:pt x="124" y="277"/>
                    <a:pt x="124" y="276"/>
                  </a:cubicBezTo>
                  <a:cubicBezTo>
                    <a:pt x="125" y="275"/>
                    <a:pt x="127" y="275"/>
                    <a:pt x="127" y="275"/>
                  </a:cubicBezTo>
                  <a:cubicBezTo>
                    <a:pt x="128" y="274"/>
                    <a:pt x="128" y="274"/>
                    <a:pt x="129" y="273"/>
                  </a:cubicBezTo>
                  <a:cubicBezTo>
                    <a:pt x="129" y="273"/>
                    <a:pt x="129" y="273"/>
                    <a:pt x="129" y="272"/>
                  </a:cubicBezTo>
                  <a:cubicBezTo>
                    <a:pt x="129" y="271"/>
                    <a:pt x="128" y="271"/>
                    <a:pt x="128" y="270"/>
                  </a:cubicBezTo>
                  <a:cubicBezTo>
                    <a:pt x="128" y="269"/>
                    <a:pt x="128" y="269"/>
                    <a:pt x="128" y="268"/>
                  </a:cubicBezTo>
                  <a:cubicBezTo>
                    <a:pt x="128" y="267"/>
                    <a:pt x="128" y="266"/>
                    <a:pt x="128" y="265"/>
                  </a:cubicBezTo>
                  <a:cubicBezTo>
                    <a:pt x="128" y="265"/>
                    <a:pt x="129" y="263"/>
                    <a:pt x="128" y="263"/>
                  </a:cubicBezTo>
                  <a:cubicBezTo>
                    <a:pt x="128" y="262"/>
                    <a:pt x="128" y="263"/>
                    <a:pt x="128" y="262"/>
                  </a:cubicBezTo>
                  <a:cubicBezTo>
                    <a:pt x="128" y="261"/>
                    <a:pt x="128" y="261"/>
                    <a:pt x="128" y="261"/>
                  </a:cubicBezTo>
                  <a:cubicBezTo>
                    <a:pt x="128" y="260"/>
                    <a:pt x="127" y="260"/>
                    <a:pt x="127" y="260"/>
                  </a:cubicBezTo>
                  <a:cubicBezTo>
                    <a:pt x="126" y="259"/>
                    <a:pt x="126" y="258"/>
                    <a:pt x="126" y="257"/>
                  </a:cubicBezTo>
                  <a:cubicBezTo>
                    <a:pt x="126" y="255"/>
                    <a:pt x="125" y="254"/>
                    <a:pt x="125" y="252"/>
                  </a:cubicBezTo>
                  <a:cubicBezTo>
                    <a:pt x="125" y="252"/>
                    <a:pt x="124" y="251"/>
                    <a:pt x="125" y="250"/>
                  </a:cubicBezTo>
                  <a:cubicBezTo>
                    <a:pt x="125" y="249"/>
                    <a:pt x="126" y="250"/>
                    <a:pt x="126" y="248"/>
                  </a:cubicBezTo>
                  <a:cubicBezTo>
                    <a:pt x="127" y="247"/>
                    <a:pt x="126" y="247"/>
                    <a:pt x="126" y="246"/>
                  </a:cubicBezTo>
                  <a:cubicBezTo>
                    <a:pt x="126" y="245"/>
                    <a:pt x="127" y="245"/>
                    <a:pt x="128" y="245"/>
                  </a:cubicBezTo>
                  <a:cubicBezTo>
                    <a:pt x="128" y="244"/>
                    <a:pt x="128" y="243"/>
                    <a:pt x="129" y="243"/>
                  </a:cubicBezTo>
                  <a:cubicBezTo>
                    <a:pt x="129" y="242"/>
                    <a:pt x="129" y="241"/>
                    <a:pt x="130" y="241"/>
                  </a:cubicBezTo>
                  <a:cubicBezTo>
                    <a:pt x="130" y="240"/>
                    <a:pt x="131" y="239"/>
                    <a:pt x="131" y="239"/>
                  </a:cubicBezTo>
                  <a:cubicBezTo>
                    <a:pt x="132" y="237"/>
                    <a:pt x="133" y="236"/>
                    <a:pt x="134" y="235"/>
                  </a:cubicBezTo>
                  <a:cubicBezTo>
                    <a:pt x="134" y="235"/>
                    <a:pt x="134" y="235"/>
                    <a:pt x="134" y="235"/>
                  </a:cubicBezTo>
                  <a:cubicBezTo>
                    <a:pt x="135" y="235"/>
                    <a:pt x="135" y="234"/>
                    <a:pt x="136" y="234"/>
                  </a:cubicBezTo>
                  <a:cubicBezTo>
                    <a:pt x="137" y="233"/>
                    <a:pt x="138" y="233"/>
                    <a:pt x="138" y="232"/>
                  </a:cubicBezTo>
                  <a:cubicBezTo>
                    <a:pt x="139" y="231"/>
                    <a:pt x="139" y="230"/>
                    <a:pt x="140" y="229"/>
                  </a:cubicBezTo>
                  <a:cubicBezTo>
                    <a:pt x="140" y="228"/>
                    <a:pt x="142" y="227"/>
                    <a:pt x="143" y="226"/>
                  </a:cubicBezTo>
                  <a:cubicBezTo>
                    <a:pt x="143" y="225"/>
                    <a:pt x="144" y="224"/>
                    <a:pt x="145" y="223"/>
                  </a:cubicBezTo>
                  <a:cubicBezTo>
                    <a:pt x="145" y="222"/>
                    <a:pt x="145" y="221"/>
                    <a:pt x="145" y="220"/>
                  </a:cubicBezTo>
                  <a:cubicBezTo>
                    <a:pt x="145" y="219"/>
                    <a:pt x="146" y="219"/>
                    <a:pt x="146" y="218"/>
                  </a:cubicBezTo>
                  <a:cubicBezTo>
                    <a:pt x="147" y="217"/>
                    <a:pt x="147" y="216"/>
                    <a:pt x="147" y="215"/>
                  </a:cubicBezTo>
                  <a:cubicBezTo>
                    <a:pt x="148" y="214"/>
                    <a:pt x="148" y="212"/>
                    <a:pt x="148" y="211"/>
                  </a:cubicBezTo>
                  <a:cubicBezTo>
                    <a:pt x="147" y="209"/>
                    <a:pt x="145" y="211"/>
                    <a:pt x="144" y="211"/>
                  </a:cubicBezTo>
                  <a:cubicBezTo>
                    <a:pt x="143" y="212"/>
                    <a:pt x="142" y="212"/>
                    <a:pt x="141" y="212"/>
                  </a:cubicBezTo>
                  <a:cubicBezTo>
                    <a:pt x="140" y="211"/>
                    <a:pt x="140" y="212"/>
                    <a:pt x="139" y="212"/>
                  </a:cubicBezTo>
                  <a:cubicBezTo>
                    <a:pt x="139" y="212"/>
                    <a:pt x="139" y="212"/>
                    <a:pt x="139" y="213"/>
                  </a:cubicBezTo>
                  <a:cubicBezTo>
                    <a:pt x="138" y="213"/>
                    <a:pt x="138" y="213"/>
                    <a:pt x="138" y="213"/>
                  </a:cubicBezTo>
                  <a:cubicBezTo>
                    <a:pt x="137" y="213"/>
                    <a:pt x="137" y="213"/>
                    <a:pt x="137" y="213"/>
                  </a:cubicBezTo>
                  <a:cubicBezTo>
                    <a:pt x="136" y="213"/>
                    <a:pt x="136" y="214"/>
                    <a:pt x="135" y="214"/>
                  </a:cubicBezTo>
                  <a:cubicBezTo>
                    <a:pt x="134" y="214"/>
                    <a:pt x="133" y="214"/>
                    <a:pt x="133" y="214"/>
                  </a:cubicBezTo>
                  <a:cubicBezTo>
                    <a:pt x="132" y="213"/>
                    <a:pt x="130" y="212"/>
                    <a:pt x="130" y="211"/>
                  </a:cubicBezTo>
                  <a:cubicBezTo>
                    <a:pt x="131" y="210"/>
                    <a:pt x="130" y="208"/>
                    <a:pt x="129" y="208"/>
                  </a:cubicBezTo>
                  <a:cubicBezTo>
                    <a:pt x="128" y="208"/>
                    <a:pt x="127" y="207"/>
                    <a:pt x="127" y="207"/>
                  </a:cubicBezTo>
                  <a:cubicBezTo>
                    <a:pt x="127" y="206"/>
                    <a:pt x="126" y="206"/>
                    <a:pt x="126" y="206"/>
                  </a:cubicBezTo>
                  <a:cubicBezTo>
                    <a:pt x="126" y="205"/>
                    <a:pt x="125" y="205"/>
                    <a:pt x="125" y="205"/>
                  </a:cubicBezTo>
                  <a:cubicBezTo>
                    <a:pt x="125" y="205"/>
                    <a:pt x="124" y="205"/>
                    <a:pt x="124" y="205"/>
                  </a:cubicBezTo>
                  <a:cubicBezTo>
                    <a:pt x="124" y="205"/>
                    <a:pt x="124" y="205"/>
                    <a:pt x="124" y="205"/>
                  </a:cubicBezTo>
                  <a:cubicBezTo>
                    <a:pt x="123" y="204"/>
                    <a:pt x="123" y="204"/>
                    <a:pt x="123" y="204"/>
                  </a:cubicBezTo>
                  <a:cubicBezTo>
                    <a:pt x="122" y="203"/>
                    <a:pt x="122" y="203"/>
                    <a:pt x="122" y="203"/>
                  </a:cubicBezTo>
                  <a:cubicBezTo>
                    <a:pt x="121" y="203"/>
                    <a:pt x="121" y="203"/>
                    <a:pt x="121" y="202"/>
                  </a:cubicBezTo>
                  <a:cubicBezTo>
                    <a:pt x="120" y="200"/>
                    <a:pt x="119" y="199"/>
                    <a:pt x="119" y="197"/>
                  </a:cubicBezTo>
                  <a:cubicBezTo>
                    <a:pt x="119" y="196"/>
                    <a:pt x="118" y="196"/>
                    <a:pt x="116" y="195"/>
                  </a:cubicBezTo>
                  <a:cubicBezTo>
                    <a:pt x="115" y="194"/>
                    <a:pt x="114" y="191"/>
                    <a:pt x="114" y="189"/>
                  </a:cubicBezTo>
                  <a:cubicBezTo>
                    <a:pt x="113" y="187"/>
                    <a:pt x="111" y="186"/>
                    <a:pt x="110" y="184"/>
                  </a:cubicBezTo>
                  <a:cubicBezTo>
                    <a:pt x="109" y="183"/>
                    <a:pt x="110" y="183"/>
                    <a:pt x="111" y="182"/>
                  </a:cubicBezTo>
                  <a:cubicBezTo>
                    <a:pt x="111" y="182"/>
                    <a:pt x="111" y="181"/>
                    <a:pt x="110" y="181"/>
                  </a:cubicBezTo>
                  <a:cubicBezTo>
                    <a:pt x="109" y="180"/>
                    <a:pt x="109" y="179"/>
                    <a:pt x="108" y="178"/>
                  </a:cubicBezTo>
                  <a:cubicBezTo>
                    <a:pt x="107" y="178"/>
                    <a:pt x="107" y="177"/>
                    <a:pt x="107" y="177"/>
                  </a:cubicBezTo>
                  <a:cubicBezTo>
                    <a:pt x="106" y="175"/>
                    <a:pt x="106" y="175"/>
                    <a:pt x="105" y="173"/>
                  </a:cubicBezTo>
                  <a:cubicBezTo>
                    <a:pt x="104" y="173"/>
                    <a:pt x="104" y="173"/>
                    <a:pt x="104" y="172"/>
                  </a:cubicBezTo>
                  <a:cubicBezTo>
                    <a:pt x="104" y="171"/>
                    <a:pt x="104" y="171"/>
                    <a:pt x="103" y="170"/>
                  </a:cubicBezTo>
                  <a:cubicBezTo>
                    <a:pt x="103" y="170"/>
                    <a:pt x="102" y="168"/>
                    <a:pt x="102" y="167"/>
                  </a:cubicBezTo>
                  <a:cubicBezTo>
                    <a:pt x="103" y="166"/>
                    <a:pt x="103" y="168"/>
                    <a:pt x="103" y="168"/>
                  </a:cubicBezTo>
                  <a:cubicBezTo>
                    <a:pt x="104" y="169"/>
                    <a:pt x="104" y="169"/>
                    <a:pt x="105" y="170"/>
                  </a:cubicBezTo>
                  <a:cubicBezTo>
                    <a:pt x="105" y="170"/>
                    <a:pt x="105" y="171"/>
                    <a:pt x="105" y="171"/>
                  </a:cubicBezTo>
                  <a:cubicBezTo>
                    <a:pt x="106" y="172"/>
                    <a:pt x="106" y="172"/>
                    <a:pt x="107" y="173"/>
                  </a:cubicBezTo>
                  <a:cubicBezTo>
                    <a:pt x="107" y="174"/>
                    <a:pt x="106" y="174"/>
                    <a:pt x="107" y="175"/>
                  </a:cubicBezTo>
                  <a:cubicBezTo>
                    <a:pt x="107" y="173"/>
                    <a:pt x="107" y="170"/>
                    <a:pt x="109" y="169"/>
                  </a:cubicBezTo>
                  <a:cubicBezTo>
                    <a:pt x="109" y="170"/>
                    <a:pt x="109" y="171"/>
                    <a:pt x="109" y="173"/>
                  </a:cubicBezTo>
                  <a:cubicBezTo>
                    <a:pt x="109" y="174"/>
                    <a:pt x="109" y="174"/>
                    <a:pt x="110" y="174"/>
                  </a:cubicBezTo>
                  <a:cubicBezTo>
                    <a:pt x="111" y="175"/>
                    <a:pt x="111" y="175"/>
                    <a:pt x="112" y="176"/>
                  </a:cubicBezTo>
                  <a:cubicBezTo>
                    <a:pt x="112" y="176"/>
                    <a:pt x="112" y="177"/>
                    <a:pt x="112" y="177"/>
                  </a:cubicBezTo>
                  <a:cubicBezTo>
                    <a:pt x="112" y="178"/>
                    <a:pt x="113" y="178"/>
                    <a:pt x="113" y="178"/>
                  </a:cubicBezTo>
                  <a:cubicBezTo>
                    <a:pt x="114" y="179"/>
                    <a:pt x="116" y="181"/>
                    <a:pt x="116" y="182"/>
                  </a:cubicBezTo>
                  <a:cubicBezTo>
                    <a:pt x="117" y="183"/>
                    <a:pt x="117" y="183"/>
                    <a:pt x="118" y="183"/>
                  </a:cubicBezTo>
                  <a:cubicBezTo>
                    <a:pt x="119" y="184"/>
                    <a:pt x="119" y="185"/>
                    <a:pt x="119" y="186"/>
                  </a:cubicBezTo>
                  <a:cubicBezTo>
                    <a:pt x="120" y="187"/>
                    <a:pt x="120" y="188"/>
                    <a:pt x="120" y="189"/>
                  </a:cubicBezTo>
                  <a:cubicBezTo>
                    <a:pt x="120" y="190"/>
                    <a:pt x="120" y="191"/>
                    <a:pt x="121" y="191"/>
                  </a:cubicBezTo>
                  <a:cubicBezTo>
                    <a:pt x="122" y="192"/>
                    <a:pt x="123" y="192"/>
                    <a:pt x="124" y="193"/>
                  </a:cubicBezTo>
                  <a:cubicBezTo>
                    <a:pt x="125" y="194"/>
                    <a:pt x="125" y="195"/>
                    <a:pt x="126" y="196"/>
                  </a:cubicBezTo>
                  <a:cubicBezTo>
                    <a:pt x="127" y="197"/>
                    <a:pt x="128" y="199"/>
                    <a:pt x="129" y="200"/>
                  </a:cubicBezTo>
                  <a:cubicBezTo>
                    <a:pt x="129" y="201"/>
                    <a:pt x="129" y="201"/>
                    <a:pt x="129" y="202"/>
                  </a:cubicBezTo>
                  <a:cubicBezTo>
                    <a:pt x="129" y="203"/>
                    <a:pt x="129" y="203"/>
                    <a:pt x="130" y="204"/>
                  </a:cubicBezTo>
                  <a:cubicBezTo>
                    <a:pt x="130" y="206"/>
                    <a:pt x="131" y="207"/>
                    <a:pt x="132" y="208"/>
                  </a:cubicBezTo>
                  <a:cubicBezTo>
                    <a:pt x="133" y="209"/>
                    <a:pt x="134" y="209"/>
                    <a:pt x="135" y="208"/>
                  </a:cubicBezTo>
                  <a:cubicBezTo>
                    <a:pt x="135" y="207"/>
                    <a:pt x="136" y="207"/>
                    <a:pt x="137" y="207"/>
                  </a:cubicBezTo>
                  <a:cubicBezTo>
                    <a:pt x="139" y="207"/>
                    <a:pt x="141" y="206"/>
                    <a:pt x="143" y="205"/>
                  </a:cubicBezTo>
                  <a:cubicBezTo>
                    <a:pt x="144" y="204"/>
                    <a:pt x="144" y="203"/>
                    <a:pt x="145" y="203"/>
                  </a:cubicBezTo>
                  <a:cubicBezTo>
                    <a:pt x="146" y="203"/>
                    <a:pt x="147" y="203"/>
                    <a:pt x="148" y="202"/>
                  </a:cubicBezTo>
                  <a:cubicBezTo>
                    <a:pt x="149" y="202"/>
                    <a:pt x="149" y="201"/>
                    <a:pt x="150" y="201"/>
                  </a:cubicBezTo>
                  <a:cubicBezTo>
                    <a:pt x="150" y="200"/>
                    <a:pt x="150" y="200"/>
                    <a:pt x="151" y="199"/>
                  </a:cubicBezTo>
                  <a:cubicBezTo>
                    <a:pt x="152" y="199"/>
                    <a:pt x="152" y="198"/>
                    <a:pt x="153" y="198"/>
                  </a:cubicBezTo>
                  <a:cubicBezTo>
                    <a:pt x="154" y="197"/>
                    <a:pt x="155" y="197"/>
                    <a:pt x="155" y="196"/>
                  </a:cubicBezTo>
                  <a:cubicBezTo>
                    <a:pt x="156" y="196"/>
                    <a:pt x="156" y="195"/>
                    <a:pt x="157" y="194"/>
                  </a:cubicBezTo>
                  <a:cubicBezTo>
                    <a:pt x="158" y="193"/>
                    <a:pt x="159" y="191"/>
                    <a:pt x="159" y="190"/>
                  </a:cubicBezTo>
                  <a:cubicBezTo>
                    <a:pt x="160" y="189"/>
                    <a:pt x="161" y="189"/>
                    <a:pt x="161" y="189"/>
                  </a:cubicBezTo>
                  <a:cubicBezTo>
                    <a:pt x="161" y="188"/>
                    <a:pt x="162" y="187"/>
                    <a:pt x="162" y="186"/>
                  </a:cubicBezTo>
                  <a:cubicBezTo>
                    <a:pt x="163" y="184"/>
                    <a:pt x="161" y="183"/>
                    <a:pt x="160" y="182"/>
                  </a:cubicBezTo>
                  <a:cubicBezTo>
                    <a:pt x="159" y="182"/>
                    <a:pt x="159" y="181"/>
                    <a:pt x="158" y="181"/>
                  </a:cubicBezTo>
                  <a:cubicBezTo>
                    <a:pt x="158" y="181"/>
                    <a:pt x="157" y="181"/>
                    <a:pt x="157" y="181"/>
                  </a:cubicBezTo>
                  <a:cubicBezTo>
                    <a:pt x="157" y="181"/>
                    <a:pt x="156" y="181"/>
                    <a:pt x="156" y="181"/>
                  </a:cubicBezTo>
                  <a:cubicBezTo>
                    <a:pt x="155" y="180"/>
                    <a:pt x="155" y="179"/>
                    <a:pt x="155" y="178"/>
                  </a:cubicBezTo>
                  <a:cubicBezTo>
                    <a:pt x="155" y="178"/>
                    <a:pt x="154" y="177"/>
                    <a:pt x="154" y="176"/>
                  </a:cubicBezTo>
                  <a:cubicBezTo>
                    <a:pt x="154" y="176"/>
                    <a:pt x="154" y="175"/>
                    <a:pt x="153" y="175"/>
                  </a:cubicBezTo>
                  <a:cubicBezTo>
                    <a:pt x="153" y="176"/>
                    <a:pt x="153" y="177"/>
                    <a:pt x="153" y="177"/>
                  </a:cubicBezTo>
                  <a:cubicBezTo>
                    <a:pt x="152" y="177"/>
                    <a:pt x="151" y="178"/>
                    <a:pt x="151" y="179"/>
                  </a:cubicBezTo>
                  <a:cubicBezTo>
                    <a:pt x="150" y="180"/>
                    <a:pt x="149" y="181"/>
                    <a:pt x="148" y="181"/>
                  </a:cubicBezTo>
                  <a:cubicBezTo>
                    <a:pt x="148" y="181"/>
                    <a:pt x="148" y="181"/>
                    <a:pt x="147" y="181"/>
                  </a:cubicBezTo>
                  <a:cubicBezTo>
                    <a:pt x="147" y="181"/>
                    <a:pt x="147" y="181"/>
                    <a:pt x="146" y="181"/>
                  </a:cubicBezTo>
                  <a:cubicBezTo>
                    <a:pt x="146" y="181"/>
                    <a:pt x="145" y="182"/>
                    <a:pt x="145" y="181"/>
                  </a:cubicBezTo>
                  <a:cubicBezTo>
                    <a:pt x="145" y="180"/>
                    <a:pt x="145" y="179"/>
                    <a:pt x="145" y="179"/>
                  </a:cubicBezTo>
                  <a:cubicBezTo>
                    <a:pt x="145" y="178"/>
                    <a:pt x="145" y="177"/>
                    <a:pt x="145" y="177"/>
                  </a:cubicBezTo>
                  <a:cubicBezTo>
                    <a:pt x="144" y="177"/>
                    <a:pt x="144" y="178"/>
                    <a:pt x="143" y="179"/>
                  </a:cubicBezTo>
                  <a:cubicBezTo>
                    <a:pt x="142" y="179"/>
                    <a:pt x="142" y="178"/>
                    <a:pt x="142" y="178"/>
                  </a:cubicBezTo>
                  <a:cubicBezTo>
                    <a:pt x="142" y="177"/>
                    <a:pt x="141" y="176"/>
                    <a:pt x="141" y="176"/>
                  </a:cubicBezTo>
                  <a:cubicBezTo>
                    <a:pt x="141" y="175"/>
                    <a:pt x="141" y="174"/>
                    <a:pt x="141" y="174"/>
                  </a:cubicBezTo>
                  <a:cubicBezTo>
                    <a:pt x="140" y="173"/>
                    <a:pt x="139" y="173"/>
                    <a:pt x="139" y="173"/>
                  </a:cubicBezTo>
                  <a:cubicBezTo>
                    <a:pt x="138" y="172"/>
                    <a:pt x="138" y="171"/>
                    <a:pt x="138" y="170"/>
                  </a:cubicBezTo>
                  <a:cubicBezTo>
                    <a:pt x="138" y="170"/>
                    <a:pt x="137" y="169"/>
                    <a:pt x="137" y="169"/>
                  </a:cubicBezTo>
                  <a:cubicBezTo>
                    <a:pt x="136" y="168"/>
                    <a:pt x="137" y="167"/>
                    <a:pt x="137" y="166"/>
                  </a:cubicBezTo>
                  <a:cubicBezTo>
                    <a:pt x="138" y="165"/>
                    <a:pt x="139" y="166"/>
                    <a:pt x="140" y="166"/>
                  </a:cubicBezTo>
                  <a:cubicBezTo>
                    <a:pt x="141" y="166"/>
                    <a:pt x="142" y="167"/>
                    <a:pt x="142" y="167"/>
                  </a:cubicBezTo>
                  <a:cubicBezTo>
                    <a:pt x="143" y="168"/>
                    <a:pt x="143" y="168"/>
                    <a:pt x="143" y="169"/>
                  </a:cubicBezTo>
                  <a:cubicBezTo>
                    <a:pt x="144" y="170"/>
                    <a:pt x="144" y="170"/>
                    <a:pt x="144" y="170"/>
                  </a:cubicBezTo>
                  <a:cubicBezTo>
                    <a:pt x="145" y="171"/>
                    <a:pt x="144" y="171"/>
                    <a:pt x="145" y="172"/>
                  </a:cubicBezTo>
                  <a:cubicBezTo>
                    <a:pt x="145" y="172"/>
                    <a:pt x="146" y="172"/>
                    <a:pt x="147" y="173"/>
                  </a:cubicBezTo>
                  <a:cubicBezTo>
                    <a:pt x="148" y="173"/>
                    <a:pt x="148" y="174"/>
                    <a:pt x="149" y="174"/>
                  </a:cubicBezTo>
                  <a:cubicBezTo>
                    <a:pt x="150" y="174"/>
                    <a:pt x="151" y="174"/>
                    <a:pt x="152" y="173"/>
                  </a:cubicBezTo>
                  <a:cubicBezTo>
                    <a:pt x="154" y="172"/>
                    <a:pt x="155" y="172"/>
                    <a:pt x="156" y="174"/>
                  </a:cubicBezTo>
                  <a:cubicBezTo>
                    <a:pt x="156" y="176"/>
                    <a:pt x="159" y="176"/>
                    <a:pt x="160" y="176"/>
                  </a:cubicBezTo>
                  <a:cubicBezTo>
                    <a:pt x="162" y="177"/>
                    <a:pt x="165" y="178"/>
                    <a:pt x="167" y="177"/>
                  </a:cubicBezTo>
                  <a:cubicBezTo>
                    <a:pt x="167" y="177"/>
                    <a:pt x="167" y="177"/>
                    <a:pt x="167" y="177"/>
                  </a:cubicBezTo>
                  <a:cubicBezTo>
                    <a:pt x="168" y="176"/>
                    <a:pt x="169" y="176"/>
                    <a:pt x="170" y="177"/>
                  </a:cubicBezTo>
                  <a:cubicBezTo>
                    <a:pt x="170" y="177"/>
                    <a:pt x="171" y="177"/>
                    <a:pt x="171" y="177"/>
                  </a:cubicBezTo>
                  <a:cubicBezTo>
                    <a:pt x="172" y="177"/>
                    <a:pt x="173" y="176"/>
                    <a:pt x="174" y="176"/>
                  </a:cubicBezTo>
                  <a:cubicBezTo>
                    <a:pt x="175" y="177"/>
                    <a:pt x="177" y="178"/>
                    <a:pt x="178" y="179"/>
                  </a:cubicBezTo>
                  <a:cubicBezTo>
                    <a:pt x="179" y="180"/>
                    <a:pt x="180" y="180"/>
                    <a:pt x="181" y="180"/>
                  </a:cubicBezTo>
                  <a:cubicBezTo>
                    <a:pt x="181" y="180"/>
                    <a:pt x="182" y="181"/>
                    <a:pt x="183" y="181"/>
                  </a:cubicBezTo>
                  <a:cubicBezTo>
                    <a:pt x="183" y="181"/>
                    <a:pt x="183" y="181"/>
                    <a:pt x="183" y="181"/>
                  </a:cubicBezTo>
                  <a:cubicBezTo>
                    <a:pt x="184" y="181"/>
                    <a:pt x="185" y="181"/>
                    <a:pt x="185" y="182"/>
                  </a:cubicBezTo>
                  <a:cubicBezTo>
                    <a:pt x="185" y="182"/>
                    <a:pt x="183" y="183"/>
                    <a:pt x="183" y="183"/>
                  </a:cubicBezTo>
                  <a:cubicBezTo>
                    <a:pt x="182" y="184"/>
                    <a:pt x="183" y="184"/>
                    <a:pt x="184" y="185"/>
                  </a:cubicBezTo>
                  <a:cubicBezTo>
                    <a:pt x="185" y="186"/>
                    <a:pt x="185" y="187"/>
                    <a:pt x="186" y="188"/>
                  </a:cubicBezTo>
                  <a:cubicBezTo>
                    <a:pt x="190" y="188"/>
                    <a:pt x="188" y="185"/>
                    <a:pt x="190" y="184"/>
                  </a:cubicBezTo>
                  <a:cubicBezTo>
                    <a:pt x="191" y="184"/>
                    <a:pt x="190" y="186"/>
                    <a:pt x="190" y="186"/>
                  </a:cubicBezTo>
                  <a:cubicBezTo>
                    <a:pt x="190" y="187"/>
                    <a:pt x="191" y="188"/>
                    <a:pt x="191" y="189"/>
                  </a:cubicBezTo>
                  <a:cubicBezTo>
                    <a:pt x="192" y="191"/>
                    <a:pt x="192" y="192"/>
                    <a:pt x="193" y="193"/>
                  </a:cubicBezTo>
                  <a:cubicBezTo>
                    <a:pt x="194" y="195"/>
                    <a:pt x="195" y="196"/>
                    <a:pt x="195" y="197"/>
                  </a:cubicBezTo>
                  <a:cubicBezTo>
                    <a:pt x="195" y="198"/>
                    <a:pt x="195" y="199"/>
                    <a:pt x="195" y="200"/>
                  </a:cubicBezTo>
                  <a:cubicBezTo>
                    <a:pt x="196" y="201"/>
                    <a:pt x="197" y="201"/>
                    <a:pt x="198" y="202"/>
                  </a:cubicBezTo>
                  <a:cubicBezTo>
                    <a:pt x="198" y="203"/>
                    <a:pt x="198" y="203"/>
                    <a:pt x="199" y="204"/>
                  </a:cubicBezTo>
                  <a:cubicBezTo>
                    <a:pt x="199" y="205"/>
                    <a:pt x="200" y="206"/>
                    <a:pt x="201" y="207"/>
                  </a:cubicBezTo>
                  <a:cubicBezTo>
                    <a:pt x="201" y="208"/>
                    <a:pt x="202" y="209"/>
                    <a:pt x="202" y="210"/>
                  </a:cubicBezTo>
                  <a:cubicBezTo>
                    <a:pt x="203" y="210"/>
                    <a:pt x="203" y="211"/>
                    <a:pt x="203" y="212"/>
                  </a:cubicBezTo>
                  <a:cubicBezTo>
                    <a:pt x="203" y="213"/>
                    <a:pt x="203" y="213"/>
                    <a:pt x="203" y="214"/>
                  </a:cubicBezTo>
                  <a:cubicBezTo>
                    <a:pt x="204" y="215"/>
                    <a:pt x="204" y="215"/>
                    <a:pt x="205" y="216"/>
                  </a:cubicBezTo>
                  <a:cubicBezTo>
                    <a:pt x="206" y="217"/>
                    <a:pt x="206" y="218"/>
                    <a:pt x="207" y="217"/>
                  </a:cubicBezTo>
                  <a:cubicBezTo>
                    <a:pt x="207" y="216"/>
                    <a:pt x="207" y="215"/>
                    <a:pt x="208" y="215"/>
                  </a:cubicBezTo>
                  <a:cubicBezTo>
                    <a:pt x="208" y="214"/>
                    <a:pt x="209" y="214"/>
                    <a:pt x="210" y="213"/>
                  </a:cubicBezTo>
                  <a:cubicBezTo>
                    <a:pt x="210" y="212"/>
                    <a:pt x="210" y="212"/>
                    <a:pt x="210" y="212"/>
                  </a:cubicBezTo>
                  <a:cubicBezTo>
                    <a:pt x="210" y="212"/>
                    <a:pt x="210" y="211"/>
                    <a:pt x="210" y="211"/>
                  </a:cubicBezTo>
                  <a:cubicBezTo>
                    <a:pt x="211" y="210"/>
                    <a:pt x="210" y="210"/>
                    <a:pt x="210" y="209"/>
                  </a:cubicBezTo>
                  <a:cubicBezTo>
                    <a:pt x="210" y="208"/>
                    <a:pt x="210" y="207"/>
                    <a:pt x="210" y="206"/>
                  </a:cubicBezTo>
                  <a:cubicBezTo>
                    <a:pt x="211" y="204"/>
                    <a:pt x="210" y="202"/>
                    <a:pt x="210" y="200"/>
                  </a:cubicBezTo>
                  <a:cubicBezTo>
                    <a:pt x="210" y="199"/>
                    <a:pt x="210" y="198"/>
                    <a:pt x="211" y="197"/>
                  </a:cubicBezTo>
                  <a:cubicBezTo>
                    <a:pt x="211" y="197"/>
                    <a:pt x="212" y="197"/>
                    <a:pt x="213" y="196"/>
                  </a:cubicBezTo>
                  <a:cubicBezTo>
                    <a:pt x="214" y="196"/>
                    <a:pt x="214" y="195"/>
                    <a:pt x="214" y="194"/>
                  </a:cubicBezTo>
                  <a:cubicBezTo>
                    <a:pt x="214" y="194"/>
                    <a:pt x="215" y="194"/>
                    <a:pt x="216" y="193"/>
                  </a:cubicBezTo>
                  <a:cubicBezTo>
                    <a:pt x="216" y="192"/>
                    <a:pt x="217" y="192"/>
                    <a:pt x="217" y="191"/>
                  </a:cubicBezTo>
                  <a:cubicBezTo>
                    <a:pt x="218" y="191"/>
                    <a:pt x="218" y="191"/>
                    <a:pt x="218" y="190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8" y="188"/>
                    <a:pt x="219" y="189"/>
                    <a:pt x="220" y="188"/>
                  </a:cubicBezTo>
                  <a:cubicBezTo>
                    <a:pt x="221" y="188"/>
                    <a:pt x="221" y="187"/>
                    <a:pt x="222" y="187"/>
                  </a:cubicBezTo>
                  <a:cubicBezTo>
                    <a:pt x="222" y="186"/>
                    <a:pt x="221" y="185"/>
                    <a:pt x="222" y="184"/>
                  </a:cubicBezTo>
                  <a:cubicBezTo>
                    <a:pt x="222" y="184"/>
                    <a:pt x="223" y="183"/>
                    <a:pt x="223" y="183"/>
                  </a:cubicBezTo>
                  <a:cubicBezTo>
                    <a:pt x="223" y="183"/>
                    <a:pt x="224" y="183"/>
                    <a:pt x="224" y="183"/>
                  </a:cubicBezTo>
                  <a:cubicBezTo>
                    <a:pt x="225" y="183"/>
                    <a:pt x="225" y="183"/>
                    <a:pt x="225" y="184"/>
                  </a:cubicBezTo>
                  <a:cubicBezTo>
                    <a:pt x="226" y="184"/>
                    <a:pt x="227" y="184"/>
                    <a:pt x="227" y="183"/>
                  </a:cubicBezTo>
                  <a:cubicBezTo>
                    <a:pt x="228" y="183"/>
                    <a:pt x="228" y="183"/>
                    <a:pt x="229" y="183"/>
                  </a:cubicBezTo>
                  <a:cubicBezTo>
                    <a:pt x="229" y="183"/>
                    <a:pt x="230" y="183"/>
                    <a:pt x="230" y="183"/>
                  </a:cubicBezTo>
                  <a:cubicBezTo>
                    <a:pt x="231" y="183"/>
                    <a:pt x="233" y="183"/>
                    <a:pt x="233" y="184"/>
                  </a:cubicBezTo>
                  <a:cubicBezTo>
                    <a:pt x="233" y="185"/>
                    <a:pt x="232" y="185"/>
                    <a:pt x="232" y="186"/>
                  </a:cubicBezTo>
                  <a:cubicBezTo>
                    <a:pt x="232" y="187"/>
                    <a:pt x="232" y="187"/>
                    <a:pt x="233" y="187"/>
                  </a:cubicBezTo>
                  <a:cubicBezTo>
                    <a:pt x="234" y="188"/>
                    <a:pt x="235" y="189"/>
                    <a:pt x="236" y="190"/>
                  </a:cubicBezTo>
                  <a:cubicBezTo>
                    <a:pt x="236" y="191"/>
                    <a:pt x="237" y="192"/>
                    <a:pt x="238" y="192"/>
                  </a:cubicBezTo>
                  <a:cubicBezTo>
                    <a:pt x="238" y="193"/>
                    <a:pt x="239" y="192"/>
                    <a:pt x="239" y="193"/>
                  </a:cubicBezTo>
                  <a:cubicBezTo>
                    <a:pt x="239" y="194"/>
                    <a:pt x="236" y="197"/>
                    <a:pt x="239" y="197"/>
                  </a:cubicBezTo>
                  <a:cubicBezTo>
                    <a:pt x="239" y="196"/>
                    <a:pt x="239" y="196"/>
                    <a:pt x="239" y="196"/>
                  </a:cubicBezTo>
                  <a:cubicBezTo>
                    <a:pt x="240" y="197"/>
                    <a:pt x="240" y="197"/>
                    <a:pt x="240" y="197"/>
                  </a:cubicBezTo>
                  <a:cubicBezTo>
                    <a:pt x="240" y="197"/>
                    <a:pt x="240" y="197"/>
                    <a:pt x="240" y="197"/>
                  </a:cubicBezTo>
                  <a:cubicBezTo>
                    <a:pt x="241" y="197"/>
                    <a:pt x="241" y="199"/>
                    <a:pt x="242" y="198"/>
                  </a:cubicBezTo>
                  <a:cubicBezTo>
                    <a:pt x="242" y="198"/>
                    <a:pt x="243" y="195"/>
                    <a:pt x="243" y="195"/>
                  </a:cubicBezTo>
                  <a:cubicBezTo>
                    <a:pt x="244" y="195"/>
                    <a:pt x="246" y="198"/>
                    <a:pt x="246" y="198"/>
                  </a:cubicBezTo>
                  <a:cubicBezTo>
                    <a:pt x="246" y="199"/>
                    <a:pt x="246" y="200"/>
                    <a:pt x="247" y="201"/>
                  </a:cubicBezTo>
                  <a:cubicBezTo>
                    <a:pt x="247" y="201"/>
                    <a:pt x="247" y="201"/>
                    <a:pt x="248" y="202"/>
                  </a:cubicBezTo>
                  <a:cubicBezTo>
                    <a:pt x="248" y="203"/>
                    <a:pt x="248" y="203"/>
                    <a:pt x="248" y="203"/>
                  </a:cubicBezTo>
                  <a:cubicBezTo>
                    <a:pt x="248" y="203"/>
                    <a:pt x="249" y="204"/>
                    <a:pt x="249" y="204"/>
                  </a:cubicBezTo>
                  <a:cubicBezTo>
                    <a:pt x="250" y="205"/>
                    <a:pt x="250" y="205"/>
                    <a:pt x="250" y="206"/>
                  </a:cubicBezTo>
                  <a:cubicBezTo>
                    <a:pt x="248" y="206"/>
                    <a:pt x="250" y="208"/>
                    <a:pt x="250" y="208"/>
                  </a:cubicBezTo>
                  <a:cubicBezTo>
                    <a:pt x="250" y="209"/>
                    <a:pt x="250" y="210"/>
                    <a:pt x="250" y="211"/>
                  </a:cubicBezTo>
                  <a:cubicBezTo>
                    <a:pt x="250" y="211"/>
                    <a:pt x="250" y="212"/>
                    <a:pt x="250" y="213"/>
                  </a:cubicBezTo>
                  <a:cubicBezTo>
                    <a:pt x="250" y="214"/>
                    <a:pt x="250" y="215"/>
                    <a:pt x="250" y="216"/>
                  </a:cubicBezTo>
                  <a:cubicBezTo>
                    <a:pt x="252" y="216"/>
                    <a:pt x="251" y="214"/>
                    <a:pt x="252" y="215"/>
                  </a:cubicBezTo>
                  <a:cubicBezTo>
                    <a:pt x="253" y="216"/>
                    <a:pt x="254" y="217"/>
                    <a:pt x="255" y="218"/>
                  </a:cubicBezTo>
                  <a:cubicBezTo>
                    <a:pt x="255" y="219"/>
                    <a:pt x="256" y="220"/>
                    <a:pt x="256" y="221"/>
                  </a:cubicBezTo>
                  <a:cubicBezTo>
                    <a:pt x="257" y="222"/>
                    <a:pt x="257" y="223"/>
                    <a:pt x="258" y="224"/>
                  </a:cubicBezTo>
                  <a:cubicBezTo>
                    <a:pt x="258" y="225"/>
                    <a:pt x="258" y="225"/>
                    <a:pt x="258" y="226"/>
                  </a:cubicBezTo>
                  <a:cubicBezTo>
                    <a:pt x="259" y="227"/>
                    <a:pt x="259" y="227"/>
                    <a:pt x="260" y="228"/>
                  </a:cubicBezTo>
                  <a:cubicBezTo>
                    <a:pt x="262" y="228"/>
                    <a:pt x="263" y="230"/>
                    <a:pt x="265" y="230"/>
                  </a:cubicBezTo>
                  <a:cubicBezTo>
                    <a:pt x="266" y="229"/>
                    <a:pt x="265" y="228"/>
                    <a:pt x="264" y="227"/>
                  </a:cubicBezTo>
                  <a:cubicBezTo>
                    <a:pt x="263" y="226"/>
                    <a:pt x="263" y="226"/>
                    <a:pt x="263" y="224"/>
                  </a:cubicBezTo>
                  <a:cubicBezTo>
                    <a:pt x="263" y="223"/>
                    <a:pt x="262" y="222"/>
                    <a:pt x="262" y="221"/>
                  </a:cubicBezTo>
                  <a:cubicBezTo>
                    <a:pt x="261" y="220"/>
                    <a:pt x="260" y="220"/>
                    <a:pt x="259" y="219"/>
                  </a:cubicBezTo>
                  <a:cubicBezTo>
                    <a:pt x="259" y="219"/>
                    <a:pt x="259" y="218"/>
                    <a:pt x="259" y="217"/>
                  </a:cubicBezTo>
                  <a:cubicBezTo>
                    <a:pt x="259" y="217"/>
                    <a:pt x="258" y="217"/>
                    <a:pt x="258" y="217"/>
                  </a:cubicBezTo>
                  <a:cubicBezTo>
                    <a:pt x="258" y="217"/>
                    <a:pt x="258" y="217"/>
                    <a:pt x="258" y="217"/>
                  </a:cubicBezTo>
                  <a:cubicBezTo>
                    <a:pt x="257" y="217"/>
                    <a:pt x="256" y="216"/>
                    <a:pt x="255" y="215"/>
                  </a:cubicBezTo>
                  <a:cubicBezTo>
                    <a:pt x="254" y="214"/>
                    <a:pt x="254" y="213"/>
                    <a:pt x="253" y="212"/>
                  </a:cubicBezTo>
                  <a:cubicBezTo>
                    <a:pt x="252" y="211"/>
                    <a:pt x="252" y="210"/>
                    <a:pt x="253" y="208"/>
                  </a:cubicBezTo>
                  <a:cubicBezTo>
                    <a:pt x="253" y="207"/>
                    <a:pt x="253" y="207"/>
                    <a:pt x="253" y="206"/>
                  </a:cubicBezTo>
                  <a:cubicBezTo>
                    <a:pt x="253" y="205"/>
                    <a:pt x="252" y="205"/>
                    <a:pt x="252" y="204"/>
                  </a:cubicBezTo>
                  <a:cubicBezTo>
                    <a:pt x="252" y="203"/>
                    <a:pt x="253" y="202"/>
                    <a:pt x="254" y="202"/>
                  </a:cubicBezTo>
                  <a:cubicBezTo>
                    <a:pt x="254" y="203"/>
                    <a:pt x="254" y="203"/>
                    <a:pt x="254" y="204"/>
                  </a:cubicBezTo>
                  <a:cubicBezTo>
                    <a:pt x="255" y="204"/>
                    <a:pt x="255" y="204"/>
                    <a:pt x="256" y="204"/>
                  </a:cubicBezTo>
                  <a:cubicBezTo>
                    <a:pt x="256" y="204"/>
                    <a:pt x="256" y="204"/>
                    <a:pt x="256" y="204"/>
                  </a:cubicBezTo>
                  <a:cubicBezTo>
                    <a:pt x="258" y="204"/>
                    <a:pt x="258" y="205"/>
                    <a:pt x="259" y="205"/>
                  </a:cubicBezTo>
                  <a:cubicBezTo>
                    <a:pt x="260" y="207"/>
                    <a:pt x="262" y="207"/>
                    <a:pt x="262" y="209"/>
                  </a:cubicBezTo>
                  <a:cubicBezTo>
                    <a:pt x="263" y="209"/>
                    <a:pt x="263" y="209"/>
                    <a:pt x="263" y="211"/>
                  </a:cubicBezTo>
                  <a:cubicBezTo>
                    <a:pt x="264" y="211"/>
                    <a:pt x="263" y="213"/>
                    <a:pt x="264" y="214"/>
                  </a:cubicBezTo>
                  <a:cubicBezTo>
                    <a:pt x="265" y="214"/>
                    <a:pt x="266" y="213"/>
                    <a:pt x="267" y="213"/>
                  </a:cubicBezTo>
                  <a:cubicBezTo>
                    <a:pt x="268" y="212"/>
                    <a:pt x="267" y="211"/>
                    <a:pt x="268" y="210"/>
                  </a:cubicBezTo>
                  <a:cubicBezTo>
                    <a:pt x="268" y="209"/>
                    <a:pt x="269" y="209"/>
                    <a:pt x="269" y="209"/>
                  </a:cubicBezTo>
                  <a:cubicBezTo>
                    <a:pt x="270" y="209"/>
                    <a:pt x="270" y="209"/>
                    <a:pt x="271" y="209"/>
                  </a:cubicBezTo>
                  <a:cubicBezTo>
                    <a:pt x="272" y="209"/>
                    <a:pt x="272" y="206"/>
                    <a:pt x="273" y="205"/>
                  </a:cubicBezTo>
                  <a:cubicBezTo>
                    <a:pt x="273" y="204"/>
                    <a:pt x="273" y="203"/>
                    <a:pt x="272" y="201"/>
                  </a:cubicBezTo>
                  <a:cubicBezTo>
                    <a:pt x="272" y="200"/>
                    <a:pt x="272" y="199"/>
                    <a:pt x="271" y="198"/>
                  </a:cubicBezTo>
                  <a:cubicBezTo>
                    <a:pt x="271" y="198"/>
                    <a:pt x="270" y="198"/>
                    <a:pt x="269" y="197"/>
                  </a:cubicBezTo>
                  <a:cubicBezTo>
                    <a:pt x="269" y="197"/>
                    <a:pt x="269" y="197"/>
                    <a:pt x="268" y="196"/>
                  </a:cubicBezTo>
                  <a:cubicBezTo>
                    <a:pt x="267" y="196"/>
                    <a:pt x="267" y="195"/>
                    <a:pt x="266" y="194"/>
                  </a:cubicBezTo>
                  <a:cubicBezTo>
                    <a:pt x="265" y="194"/>
                    <a:pt x="265" y="194"/>
                    <a:pt x="265" y="193"/>
                  </a:cubicBezTo>
                  <a:cubicBezTo>
                    <a:pt x="264" y="193"/>
                    <a:pt x="265" y="192"/>
                    <a:pt x="264" y="192"/>
                  </a:cubicBezTo>
                  <a:cubicBezTo>
                    <a:pt x="264" y="191"/>
                    <a:pt x="262" y="191"/>
                    <a:pt x="262" y="190"/>
                  </a:cubicBezTo>
                  <a:cubicBezTo>
                    <a:pt x="262" y="188"/>
                    <a:pt x="263" y="187"/>
                    <a:pt x="264" y="186"/>
                  </a:cubicBezTo>
                  <a:cubicBezTo>
                    <a:pt x="265" y="186"/>
                    <a:pt x="265" y="184"/>
                    <a:pt x="266" y="184"/>
                  </a:cubicBezTo>
                  <a:cubicBezTo>
                    <a:pt x="267" y="183"/>
                    <a:pt x="268" y="183"/>
                    <a:pt x="269" y="184"/>
                  </a:cubicBezTo>
                  <a:cubicBezTo>
                    <a:pt x="270" y="184"/>
                    <a:pt x="271" y="185"/>
                    <a:pt x="270" y="186"/>
                  </a:cubicBezTo>
                  <a:cubicBezTo>
                    <a:pt x="271" y="186"/>
                    <a:pt x="273" y="186"/>
                    <a:pt x="273" y="185"/>
                  </a:cubicBezTo>
                  <a:cubicBezTo>
                    <a:pt x="273" y="185"/>
                    <a:pt x="273" y="184"/>
                    <a:pt x="273" y="184"/>
                  </a:cubicBezTo>
                  <a:cubicBezTo>
                    <a:pt x="273" y="183"/>
                    <a:pt x="274" y="184"/>
                    <a:pt x="275" y="183"/>
                  </a:cubicBezTo>
                  <a:cubicBezTo>
                    <a:pt x="275" y="183"/>
                    <a:pt x="276" y="183"/>
                    <a:pt x="276" y="183"/>
                  </a:cubicBezTo>
                  <a:cubicBezTo>
                    <a:pt x="277" y="183"/>
                    <a:pt x="277" y="182"/>
                    <a:pt x="277" y="182"/>
                  </a:cubicBezTo>
                  <a:cubicBezTo>
                    <a:pt x="277" y="181"/>
                    <a:pt x="278" y="181"/>
                    <a:pt x="279" y="181"/>
                  </a:cubicBezTo>
                  <a:cubicBezTo>
                    <a:pt x="279" y="181"/>
                    <a:pt x="279" y="181"/>
                    <a:pt x="280" y="181"/>
                  </a:cubicBezTo>
                  <a:cubicBezTo>
                    <a:pt x="280" y="181"/>
                    <a:pt x="281" y="180"/>
                    <a:pt x="281" y="180"/>
                  </a:cubicBezTo>
                  <a:cubicBezTo>
                    <a:pt x="282" y="180"/>
                    <a:pt x="282" y="180"/>
                    <a:pt x="283" y="180"/>
                  </a:cubicBezTo>
                  <a:cubicBezTo>
                    <a:pt x="283" y="180"/>
                    <a:pt x="285" y="179"/>
                    <a:pt x="286" y="178"/>
                  </a:cubicBezTo>
                  <a:cubicBezTo>
                    <a:pt x="286" y="178"/>
                    <a:pt x="285" y="178"/>
                    <a:pt x="285" y="177"/>
                  </a:cubicBezTo>
                  <a:cubicBezTo>
                    <a:pt x="285" y="176"/>
                    <a:pt x="285" y="176"/>
                    <a:pt x="285" y="176"/>
                  </a:cubicBezTo>
                  <a:cubicBezTo>
                    <a:pt x="286" y="175"/>
                    <a:pt x="287" y="174"/>
                    <a:pt x="287" y="173"/>
                  </a:cubicBezTo>
                  <a:cubicBezTo>
                    <a:pt x="289" y="171"/>
                    <a:pt x="289" y="171"/>
                    <a:pt x="288" y="169"/>
                  </a:cubicBezTo>
                  <a:cubicBezTo>
                    <a:pt x="289" y="168"/>
                    <a:pt x="291" y="168"/>
                    <a:pt x="291" y="167"/>
                  </a:cubicBezTo>
                  <a:cubicBezTo>
                    <a:pt x="292" y="165"/>
                    <a:pt x="291" y="164"/>
                    <a:pt x="290" y="163"/>
                  </a:cubicBezTo>
                  <a:cubicBezTo>
                    <a:pt x="289" y="163"/>
                    <a:pt x="288" y="163"/>
                    <a:pt x="288" y="163"/>
                  </a:cubicBezTo>
                  <a:cubicBezTo>
                    <a:pt x="287" y="164"/>
                    <a:pt x="287" y="165"/>
                    <a:pt x="286" y="165"/>
                  </a:cubicBezTo>
                  <a:cubicBezTo>
                    <a:pt x="284" y="164"/>
                    <a:pt x="286" y="163"/>
                    <a:pt x="285" y="162"/>
                  </a:cubicBezTo>
                  <a:cubicBezTo>
                    <a:pt x="286" y="162"/>
                    <a:pt x="287" y="162"/>
                    <a:pt x="287" y="162"/>
                  </a:cubicBezTo>
                  <a:cubicBezTo>
                    <a:pt x="288" y="162"/>
                    <a:pt x="288" y="163"/>
                    <a:pt x="289" y="162"/>
                  </a:cubicBezTo>
                  <a:cubicBezTo>
                    <a:pt x="290" y="162"/>
                    <a:pt x="288" y="161"/>
                    <a:pt x="288" y="160"/>
                  </a:cubicBezTo>
                  <a:cubicBezTo>
                    <a:pt x="286" y="159"/>
                    <a:pt x="287" y="159"/>
                    <a:pt x="288" y="159"/>
                  </a:cubicBezTo>
                  <a:cubicBezTo>
                    <a:pt x="290" y="158"/>
                    <a:pt x="289" y="156"/>
                    <a:pt x="287" y="157"/>
                  </a:cubicBezTo>
                  <a:cubicBezTo>
                    <a:pt x="287" y="157"/>
                    <a:pt x="286" y="154"/>
                    <a:pt x="285" y="154"/>
                  </a:cubicBezTo>
                  <a:cubicBezTo>
                    <a:pt x="284" y="153"/>
                    <a:pt x="282" y="152"/>
                    <a:pt x="282" y="152"/>
                  </a:cubicBezTo>
                  <a:cubicBezTo>
                    <a:pt x="281" y="151"/>
                    <a:pt x="282" y="151"/>
                    <a:pt x="282" y="150"/>
                  </a:cubicBezTo>
                  <a:cubicBezTo>
                    <a:pt x="282" y="150"/>
                    <a:pt x="282" y="149"/>
                    <a:pt x="282" y="149"/>
                  </a:cubicBezTo>
                  <a:cubicBezTo>
                    <a:pt x="283" y="148"/>
                    <a:pt x="284" y="147"/>
                    <a:pt x="285" y="147"/>
                  </a:cubicBezTo>
                  <a:cubicBezTo>
                    <a:pt x="285" y="145"/>
                    <a:pt x="286" y="146"/>
                    <a:pt x="287" y="146"/>
                  </a:cubicBezTo>
                  <a:cubicBezTo>
                    <a:pt x="289" y="145"/>
                    <a:pt x="287" y="144"/>
                    <a:pt x="286" y="143"/>
                  </a:cubicBezTo>
                  <a:cubicBezTo>
                    <a:pt x="286" y="143"/>
                    <a:pt x="285" y="143"/>
                    <a:pt x="284" y="143"/>
                  </a:cubicBezTo>
                  <a:cubicBezTo>
                    <a:pt x="284" y="143"/>
                    <a:pt x="283" y="142"/>
                    <a:pt x="283" y="143"/>
                  </a:cubicBezTo>
                  <a:cubicBezTo>
                    <a:pt x="282" y="143"/>
                    <a:pt x="281" y="145"/>
                    <a:pt x="280" y="145"/>
                  </a:cubicBezTo>
                  <a:cubicBezTo>
                    <a:pt x="279" y="145"/>
                    <a:pt x="277" y="144"/>
                    <a:pt x="277" y="143"/>
                  </a:cubicBezTo>
                  <a:cubicBezTo>
                    <a:pt x="277" y="143"/>
                    <a:pt x="278" y="142"/>
                    <a:pt x="278" y="142"/>
                  </a:cubicBezTo>
                  <a:cubicBezTo>
                    <a:pt x="278" y="141"/>
                    <a:pt x="277" y="141"/>
                    <a:pt x="276" y="141"/>
                  </a:cubicBezTo>
                  <a:cubicBezTo>
                    <a:pt x="275" y="140"/>
                    <a:pt x="275" y="139"/>
                    <a:pt x="277" y="139"/>
                  </a:cubicBezTo>
                  <a:cubicBezTo>
                    <a:pt x="279" y="139"/>
                    <a:pt x="279" y="139"/>
                    <a:pt x="279" y="138"/>
                  </a:cubicBezTo>
                  <a:cubicBezTo>
                    <a:pt x="279" y="137"/>
                    <a:pt x="279" y="137"/>
                    <a:pt x="280" y="137"/>
                  </a:cubicBezTo>
                  <a:cubicBezTo>
                    <a:pt x="280" y="137"/>
                    <a:pt x="281" y="137"/>
                    <a:pt x="281" y="136"/>
                  </a:cubicBezTo>
                  <a:cubicBezTo>
                    <a:pt x="282" y="136"/>
                    <a:pt x="283" y="133"/>
                    <a:pt x="284" y="134"/>
                  </a:cubicBezTo>
                  <a:cubicBezTo>
                    <a:pt x="285" y="135"/>
                    <a:pt x="283" y="137"/>
                    <a:pt x="283" y="137"/>
                  </a:cubicBezTo>
                  <a:cubicBezTo>
                    <a:pt x="282" y="138"/>
                    <a:pt x="284" y="139"/>
                    <a:pt x="283" y="140"/>
                  </a:cubicBezTo>
                  <a:cubicBezTo>
                    <a:pt x="284" y="141"/>
                    <a:pt x="285" y="139"/>
                    <a:pt x="286" y="139"/>
                  </a:cubicBezTo>
                  <a:cubicBezTo>
                    <a:pt x="287" y="138"/>
                    <a:pt x="289" y="138"/>
                    <a:pt x="290" y="138"/>
                  </a:cubicBezTo>
                  <a:cubicBezTo>
                    <a:pt x="291" y="138"/>
                    <a:pt x="291" y="139"/>
                    <a:pt x="292" y="140"/>
                  </a:cubicBezTo>
                  <a:cubicBezTo>
                    <a:pt x="292" y="140"/>
                    <a:pt x="292" y="141"/>
                    <a:pt x="292" y="141"/>
                  </a:cubicBezTo>
                  <a:cubicBezTo>
                    <a:pt x="292" y="142"/>
                    <a:pt x="291" y="142"/>
                    <a:pt x="291" y="143"/>
                  </a:cubicBezTo>
                  <a:cubicBezTo>
                    <a:pt x="291" y="143"/>
                    <a:pt x="292" y="143"/>
                    <a:pt x="293" y="143"/>
                  </a:cubicBezTo>
                  <a:cubicBezTo>
                    <a:pt x="294" y="143"/>
                    <a:pt x="294" y="143"/>
                    <a:pt x="294" y="143"/>
                  </a:cubicBezTo>
                  <a:cubicBezTo>
                    <a:pt x="295" y="143"/>
                    <a:pt x="296" y="144"/>
                    <a:pt x="297" y="145"/>
                  </a:cubicBezTo>
                  <a:cubicBezTo>
                    <a:pt x="297" y="146"/>
                    <a:pt x="295" y="145"/>
                    <a:pt x="296" y="147"/>
                  </a:cubicBezTo>
                  <a:cubicBezTo>
                    <a:pt x="296" y="148"/>
                    <a:pt x="297" y="148"/>
                    <a:pt x="297" y="148"/>
                  </a:cubicBezTo>
                  <a:cubicBezTo>
                    <a:pt x="298" y="149"/>
                    <a:pt x="297" y="149"/>
                    <a:pt x="297" y="149"/>
                  </a:cubicBezTo>
                  <a:cubicBezTo>
                    <a:pt x="297" y="150"/>
                    <a:pt x="297" y="151"/>
                    <a:pt x="297" y="151"/>
                  </a:cubicBezTo>
                  <a:cubicBezTo>
                    <a:pt x="298" y="152"/>
                    <a:pt x="298" y="152"/>
                    <a:pt x="298" y="153"/>
                  </a:cubicBezTo>
                  <a:cubicBezTo>
                    <a:pt x="299" y="153"/>
                    <a:pt x="300" y="152"/>
                    <a:pt x="301" y="151"/>
                  </a:cubicBezTo>
                  <a:cubicBezTo>
                    <a:pt x="301" y="151"/>
                    <a:pt x="301" y="151"/>
                    <a:pt x="301" y="150"/>
                  </a:cubicBezTo>
                  <a:cubicBezTo>
                    <a:pt x="301" y="150"/>
                    <a:pt x="302" y="150"/>
                    <a:pt x="302" y="150"/>
                  </a:cubicBezTo>
                  <a:cubicBezTo>
                    <a:pt x="302" y="150"/>
                    <a:pt x="302" y="150"/>
                    <a:pt x="302" y="150"/>
                  </a:cubicBezTo>
                  <a:cubicBezTo>
                    <a:pt x="303" y="149"/>
                    <a:pt x="302" y="149"/>
                    <a:pt x="302" y="148"/>
                  </a:cubicBezTo>
                  <a:cubicBezTo>
                    <a:pt x="302" y="148"/>
                    <a:pt x="302" y="147"/>
                    <a:pt x="302" y="147"/>
                  </a:cubicBezTo>
                  <a:cubicBezTo>
                    <a:pt x="302" y="145"/>
                    <a:pt x="302" y="144"/>
                    <a:pt x="301" y="143"/>
                  </a:cubicBezTo>
                  <a:cubicBezTo>
                    <a:pt x="300" y="142"/>
                    <a:pt x="300" y="142"/>
                    <a:pt x="299" y="140"/>
                  </a:cubicBezTo>
                  <a:cubicBezTo>
                    <a:pt x="299" y="139"/>
                    <a:pt x="298" y="140"/>
                    <a:pt x="297" y="139"/>
                  </a:cubicBezTo>
                  <a:cubicBezTo>
                    <a:pt x="296" y="138"/>
                    <a:pt x="299" y="136"/>
                    <a:pt x="300" y="136"/>
                  </a:cubicBezTo>
                  <a:cubicBezTo>
                    <a:pt x="301" y="135"/>
                    <a:pt x="300" y="133"/>
                    <a:pt x="300" y="132"/>
                  </a:cubicBezTo>
                  <a:cubicBezTo>
                    <a:pt x="300" y="132"/>
                    <a:pt x="300" y="132"/>
                    <a:pt x="300" y="132"/>
                  </a:cubicBezTo>
                  <a:cubicBezTo>
                    <a:pt x="301" y="132"/>
                    <a:pt x="301" y="132"/>
                    <a:pt x="302" y="131"/>
                  </a:cubicBezTo>
                  <a:cubicBezTo>
                    <a:pt x="302" y="130"/>
                    <a:pt x="302" y="130"/>
                    <a:pt x="302" y="130"/>
                  </a:cubicBezTo>
                  <a:cubicBezTo>
                    <a:pt x="302" y="129"/>
                    <a:pt x="302" y="128"/>
                    <a:pt x="304" y="129"/>
                  </a:cubicBezTo>
                  <a:cubicBezTo>
                    <a:pt x="304" y="129"/>
                    <a:pt x="305" y="130"/>
                    <a:pt x="306" y="130"/>
                  </a:cubicBezTo>
                  <a:cubicBezTo>
                    <a:pt x="307" y="130"/>
                    <a:pt x="308" y="130"/>
                    <a:pt x="309" y="129"/>
                  </a:cubicBezTo>
                  <a:cubicBezTo>
                    <a:pt x="309" y="128"/>
                    <a:pt x="309" y="127"/>
                    <a:pt x="309" y="127"/>
                  </a:cubicBezTo>
                  <a:cubicBezTo>
                    <a:pt x="310" y="126"/>
                    <a:pt x="310" y="125"/>
                    <a:pt x="311" y="124"/>
                  </a:cubicBezTo>
                  <a:cubicBezTo>
                    <a:pt x="311" y="123"/>
                    <a:pt x="312" y="122"/>
                    <a:pt x="312" y="122"/>
                  </a:cubicBezTo>
                  <a:cubicBezTo>
                    <a:pt x="313" y="121"/>
                    <a:pt x="313" y="119"/>
                    <a:pt x="313" y="119"/>
                  </a:cubicBezTo>
                  <a:cubicBezTo>
                    <a:pt x="312" y="118"/>
                    <a:pt x="314" y="117"/>
                    <a:pt x="315" y="116"/>
                  </a:cubicBezTo>
                  <a:cubicBezTo>
                    <a:pt x="315" y="115"/>
                    <a:pt x="315" y="114"/>
                    <a:pt x="315" y="113"/>
                  </a:cubicBezTo>
                  <a:cubicBezTo>
                    <a:pt x="316" y="110"/>
                    <a:pt x="315" y="107"/>
                    <a:pt x="315" y="105"/>
                  </a:cubicBezTo>
                  <a:cubicBezTo>
                    <a:pt x="315" y="103"/>
                    <a:pt x="316" y="103"/>
                    <a:pt x="315" y="101"/>
                  </a:cubicBezTo>
                  <a:cubicBezTo>
                    <a:pt x="315" y="101"/>
                    <a:pt x="314" y="101"/>
                    <a:pt x="314" y="100"/>
                  </a:cubicBezTo>
                  <a:cubicBezTo>
                    <a:pt x="314" y="100"/>
                    <a:pt x="314" y="99"/>
                    <a:pt x="314" y="99"/>
                  </a:cubicBezTo>
                  <a:cubicBezTo>
                    <a:pt x="313" y="98"/>
                    <a:pt x="312" y="97"/>
                    <a:pt x="311" y="96"/>
                  </a:cubicBezTo>
                  <a:cubicBezTo>
                    <a:pt x="311" y="96"/>
                    <a:pt x="309" y="94"/>
                    <a:pt x="308" y="95"/>
                  </a:cubicBezTo>
                  <a:cubicBezTo>
                    <a:pt x="307" y="95"/>
                    <a:pt x="308" y="96"/>
                    <a:pt x="308" y="97"/>
                  </a:cubicBezTo>
                  <a:cubicBezTo>
                    <a:pt x="307" y="97"/>
                    <a:pt x="307" y="97"/>
                    <a:pt x="306" y="96"/>
                  </a:cubicBezTo>
                  <a:cubicBezTo>
                    <a:pt x="306" y="96"/>
                    <a:pt x="305" y="96"/>
                    <a:pt x="305" y="96"/>
                  </a:cubicBezTo>
                  <a:cubicBezTo>
                    <a:pt x="305" y="96"/>
                    <a:pt x="305" y="95"/>
                    <a:pt x="305" y="95"/>
                  </a:cubicBezTo>
                  <a:cubicBezTo>
                    <a:pt x="303" y="95"/>
                    <a:pt x="303" y="95"/>
                    <a:pt x="303" y="95"/>
                  </a:cubicBezTo>
                  <a:cubicBezTo>
                    <a:pt x="303" y="95"/>
                    <a:pt x="304" y="96"/>
                    <a:pt x="303" y="96"/>
                  </a:cubicBezTo>
                  <a:cubicBezTo>
                    <a:pt x="302" y="98"/>
                    <a:pt x="302" y="95"/>
                    <a:pt x="302" y="94"/>
                  </a:cubicBezTo>
                  <a:cubicBezTo>
                    <a:pt x="301" y="94"/>
                    <a:pt x="301" y="94"/>
                    <a:pt x="300" y="94"/>
                  </a:cubicBezTo>
                  <a:cubicBezTo>
                    <a:pt x="300" y="94"/>
                    <a:pt x="300" y="94"/>
                    <a:pt x="300" y="94"/>
                  </a:cubicBezTo>
                  <a:cubicBezTo>
                    <a:pt x="299" y="94"/>
                    <a:pt x="299" y="94"/>
                    <a:pt x="299" y="93"/>
                  </a:cubicBezTo>
                  <a:cubicBezTo>
                    <a:pt x="298" y="91"/>
                    <a:pt x="300" y="90"/>
                    <a:pt x="301" y="90"/>
                  </a:cubicBezTo>
                  <a:cubicBezTo>
                    <a:pt x="302" y="89"/>
                    <a:pt x="304" y="89"/>
                    <a:pt x="305" y="88"/>
                  </a:cubicBezTo>
                  <a:cubicBezTo>
                    <a:pt x="306" y="87"/>
                    <a:pt x="306" y="85"/>
                    <a:pt x="306" y="84"/>
                  </a:cubicBezTo>
                  <a:cubicBezTo>
                    <a:pt x="307" y="83"/>
                    <a:pt x="306" y="82"/>
                    <a:pt x="307" y="82"/>
                  </a:cubicBezTo>
                  <a:cubicBezTo>
                    <a:pt x="308" y="82"/>
                    <a:pt x="308" y="82"/>
                    <a:pt x="309" y="81"/>
                  </a:cubicBezTo>
                  <a:cubicBezTo>
                    <a:pt x="310" y="81"/>
                    <a:pt x="310" y="79"/>
                    <a:pt x="311" y="78"/>
                  </a:cubicBezTo>
                  <a:cubicBezTo>
                    <a:pt x="314" y="77"/>
                    <a:pt x="316" y="76"/>
                    <a:pt x="319" y="76"/>
                  </a:cubicBezTo>
                  <a:cubicBezTo>
                    <a:pt x="319" y="77"/>
                    <a:pt x="319" y="78"/>
                    <a:pt x="320" y="79"/>
                  </a:cubicBezTo>
                  <a:cubicBezTo>
                    <a:pt x="321" y="79"/>
                    <a:pt x="321" y="78"/>
                    <a:pt x="320" y="77"/>
                  </a:cubicBezTo>
                  <a:cubicBezTo>
                    <a:pt x="322" y="77"/>
                    <a:pt x="322" y="78"/>
                    <a:pt x="323" y="78"/>
                  </a:cubicBezTo>
                  <a:cubicBezTo>
                    <a:pt x="323" y="78"/>
                    <a:pt x="325" y="78"/>
                    <a:pt x="326" y="78"/>
                  </a:cubicBezTo>
                  <a:cubicBezTo>
                    <a:pt x="328" y="78"/>
                    <a:pt x="327" y="76"/>
                    <a:pt x="328" y="76"/>
                  </a:cubicBezTo>
                  <a:cubicBezTo>
                    <a:pt x="329" y="76"/>
                    <a:pt x="330" y="77"/>
                    <a:pt x="331" y="77"/>
                  </a:cubicBezTo>
                  <a:cubicBezTo>
                    <a:pt x="332" y="77"/>
                    <a:pt x="332" y="77"/>
                    <a:pt x="333" y="77"/>
                  </a:cubicBezTo>
                  <a:cubicBezTo>
                    <a:pt x="333" y="78"/>
                    <a:pt x="331" y="78"/>
                    <a:pt x="332" y="78"/>
                  </a:cubicBezTo>
                  <a:cubicBezTo>
                    <a:pt x="332" y="79"/>
                    <a:pt x="335" y="79"/>
                    <a:pt x="335" y="79"/>
                  </a:cubicBezTo>
                  <a:cubicBezTo>
                    <a:pt x="337" y="79"/>
                    <a:pt x="339" y="78"/>
                    <a:pt x="341" y="78"/>
                  </a:cubicBezTo>
                  <a:cubicBezTo>
                    <a:pt x="341" y="77"/>
                    <a:pt x="339" y="77"/>
                    <a:pt x="338" y="76"/>
                  </a:cubicBezTo>
                  <a:cubicBezTo>
                    <a:pt x="339" y="76"/>
                    <a:pt x="340" y="76"/>
                    <a:pt x="340" y="75"/>
                  </a:cubicBezTo>
                  <a:cubicBezTo>
                    <a:pt x="341" y="75"/>
                    <a:pt x="341" y="75"/>
                    <a:pt x="341" y="74"/>
                  </a:cubicBezTo>
                  <a:cubicBezTo>
                    <a:pt x="341" y="73"/>
                    <a:pt x="341" y="74"/>
                    <a:pt x="341" y="73"/>
                  </a:cubicBezTo>
                  <a:cubicBezTo>
                    <a:pt x="342" y="73"/>
                    <a:pt x="342" y="73"/>
                    <a:pt x="343" y="72"/>
                  </a:cubicBezTo>
                  <a:cubicBezTo>
                    <a:pt x="343" y="71"/>
                    <a:pt x="343" y="70"/>
                    <a:pt x="344" y="69"/>
                  </a:cubicBezTo>
                  <a:cubicBezTo>
                    <a:pt x="345" y="68"/>
                    <a:pt x="346" y="69"/>
                    <a:pt x="347" y="68"/>
                  </a:cubicBezTo>
                  <a:cubicBezTo>
                    <a:pt x="348" y="68"/>
                    <a:pt x="350" y="66"/>
                    <a:pt x="350" y="67"/>
                  </a:cubicBezTo>
                  <a:cubicBezTo>
                    <a:pt x="351" y="67"/>
                    <a:pt x="350" y="70"/>
                    <a:pt x="350" y="70"/>
                  </a:cubicBezTo>
                  <a:cubicBezTo>
                    <a:pt x="350" y="71"/>
                    <a:pt x="350" y="72"/>
                    <a:pt x="351" y="72"/>
                  </a:cubicBezTo>
                  <a:cubicBezTo>
                    <a:pt x="353" y="72"/>
                    <a:pt x="353" y="71"/>
                    <a:pt x="354" y="70"/>
                  </a:cubicBezTo>
                  <a:cubicBezTo>
                    <a:pt x="354" y="70"/>
                    <a:pt x="355" y="70"/>
                    <a:pt x="355" y="70"/>
                  </a:cubicBezTo>
                  <a:cubicBezTo>
                    <a:pt x="356" y="70"/>
                    <a:pt x="357" y="70"/>
                    <a:pt x="357" y="70"/>
                  </a:cubicBezTo>
                  <a:cubicBezTo>
                    <a:pt x="358" y="69"/>
                    <a:pt x="356" y="68"/>
                    <a:pt x="357" y="67"/>
                  </a:cubicBezTo>
                  <a:cubicBezTo>
                    <a:pt x="358" y="66"/>
                    <a:pt x="359" y="66"/>
                    <a:pt x="360" y="67"/>
                  </a:cubicBezTo>
                  <a:cubicBezTo>
                    <a:pt x="360" y="67"/>
                    <a:pt x="360" y="69"/>
                    <a:pt x="360" y="70"/>
                  </a:cubicBezTo>
                  <a:cubicBezTo>
                    <a:pt x="359" y="71"/>
                    <a:pt x="359" y="71"/>
                    <a:pt x="359" y="71"/>
                  </a:cubicBezTo>
                  <a:cubicBezTo>
                    <a:pt x="359" y="72"/>
                    <a:pt x="359" y="73"/>
                    <a:pt x="359" y="73"/>
                  </a:cubicBezTo>
                  <a:cubicBezTo>
                    <a:pt x="358" y="74"/>
                    <a:pt x="357" y="74"/>
                    <a:pt x="357" y="74"/>
                  </a:cubicBezTo>
                  <a:cubicBezTo>
                    <a:pt x="356" y="74"/>
                    <a:pt x="355" y="74"/>
                    <a:pt x="355" y="74"/>
                  </a:cubicBezTo>
                  <a:cubicBezTo>
                    <a:pt x="354" y="75"/>
                    <a:pt x="354" y="76"/>
                    <a:pt x="354" y="77"/>
                  </a:cubicBezTo>
                  <a:cubicBezTo>
                    <a:pt x="353" y="78"/>
                    <a:pt x="352" y="78"/>
                    <a:pt x="352" y="80"/>
                  </a:cubicBezTo>
                  <a:cubicBezTo>
                    <a:pt x="351" y="81"/>
                    <a:pt x="351" y="81"/>
                    <a:pt x="350" y="82"/>
                  </a:cubicBezTo>
                  <a:cubicBezTo>
                    <a:pt x="349" y="82"/>
                    <a:pt x="348" y="84"/>
                    <a:pt x="347" y="84"/>
                  </a:cubicBezTo>
                  <a:cubicBezTo>
                    <a:pt x="346" y="84"/>
                    <a:pt x="346" y="84"/>
                    <a:pt x="346" y="84"/>
                  </a:cubicBezTo>
                  <a:cubicBezTo>
                    <a:pt x="345" y="84"/>
                    <a:pt x="344" y="83"/>
                    <a:pt x="344" y="84"/>
                  </a:cubicBezTo>
                  <a:cubicBezTo>
                    <a:pt x="344" y="85"/>
                    <a:pt x="345" y="85"/>
                    <a:pt x="345" y="86"/>
                  </a:cubicBezTo>
                  <a:cubicBezTo>
                    <a:pt x="345" y="86"/>
                    <a:pt x="344" y="86"/>
                    <a:pt x="344" y="87"/>
                  </a:cubicBezTo>
                  <a:cubicBezTo>
                    <a:pt x="343" y="88"/>
                    <a:pt x="343" y="92"/>
                    <a:pt x="344" y="94"/>
                  </a:cubicBezTo>
                  <a:cubicBezTo>
                    <a:pt x="344" y="95"/>
                    <a:pt x="345" y="96"/>
                    <a:pt x="346" y="97"/>
                  </a:cubicBezTo>
                  <a:cubicBezTo>
                    <a:pt x="347" y="98"/>
                    <a:pt x="348" y="98"/>
                    <a:pt x="348" y="100"/>
                  </a:cubicBezTo>
                  <a:cubicBezTo>
                    <a:pt x="348" y="100"/>
                    <a:pt x="347" y="101"/>
                    <a:pt x="347" y="102"/>
                  </a:cubicBezTo>
                  <a:cubicBezTo>
                    <a:pt x="348" y="103"/>
                    <a:pt x="348" y="103"/>
                    <a:pt x="349" y="104"/>
                  </a:cubicBezTo>
                  <a:cubicBezTo>
                    <a:pt x="349" y="105"/>
                    <a:pt x="350" y="107"/>
                    <a:pt x="351" y="106"/>
                  </a:cubicBezTo>
                  <a:cubicBezTo>
                    <a:pt x="352" y="106"/>
                    <a:pt x="352" y="105"/>
                    <a:pt x="352" y="104"/>
                  </a:cubicBezTo>
                  <a:cubicBezTo>
                    <a:pt x="353" y="104"/>
                    <a:pt x="353" y="103"/>
                    <a:pt x="354" y="103"/>
                  </a:cubicBezTo>
                  <a:cubicBezTo>
                    <a:pt x="354" y="102"/>
                    <a:pt x="353" y="99"/>
                    <a:pt x="355" y="99"/>
                  </a:cubicBezTo>
                  <a:cubicBezTo>
                    <a:pt x="355" y="98"/>
                    <a:pt x="355" y="98"/>
                    <a:pt x="356" y="97"/>
                  </a:cubicBezTo>
                  <a:cubicBezTo>
                    <a:pt x="356" y="96"/>
                    <a:pt x="358" y="97"/>
                    <a:pt x="358" y="96"/>
                  </a:cubicBezTo>
                  <a:cubicBezTo>
                    <a:pt x="359" y="95"/>
                    <a:pt x="358" y="92"/>
                    <a:pt x="359" y="91"/>
                  </a:cubicBezTo>
                  <a:cubicBezTo>
                    <a:pt x="360" y="91"/>
                    <a:pt x="361" y="93"/>
                    <a:pt x="361" y="91"/>
                  </a:cubicBezTo>
                  <a:cubicBezTo>
                    <a:pt x="361" y="90"/>
                    <a:pt x="361" y="90"/>
                    <a:pt x="360" y="89"/>
                  </a:cubicBezTo>
                  <a:cubicBezTo>
                    <a:pt x="360" y="88"/>
                    <a:pt x="360" y="88"/>
                    <a:pt x="360" y="87"/>
                  </a:cubicBezTo>
                  <a:cubicBezTo>
                    <a:pt x="360" y="87"/>
                    <a:pt x="360" y="85"/>
                    <a:pt x="360" y="85"/>
                  </a:cubicBezTo>
                  <a:cubicBezTo>
                    <a:pt x="359" y="84"/>
                    <a:pt x="359" y="85"/>
                    <a:pt x="358" y="85"/>
                  </a:cubicBezTo>
                  <a:cubicBezTo>
                    <a:pt x="358" y="85"/>
                    <a:pt x="358" y="85"/>
                    <a:pt x="357" y="85"/>
                  </a:cubicBezTo>
                  <a:cubicBezTo>
                    <a:pt x="356" y="84"/>
                    <a:pt x="356" y="83"/>
                    <a:pt x="357" y="82"/>
                  </a:cubicBezTo>
                  <a:cubicBezTo>
                    <a:pt x="358" y="81"/>
                    <a:pt x="358" y="80"/>
                    <a:pt x="359" y="79"/>
                  </a:cubicBezTo>
                  <a:cubicBezTo>
                    <a:pt x="359" y="78"/>
                    <a:pt x="359" y="77"/>
                    <a:pt x="360" y="76"/>
                  </a:cubicBezTo>
                  <a:cubicBezTo>
                    <a:pt x="362" y="75"/>
                    <a:pt x="362" y="76"/>
                    <a:pt x="363" y="77"/>
                  </a:cubicBezTo>
                  <a:cubicBezTo>
                    <a:pt x="364" y="77"/>
                    <a:pt x="365" y="76"/>
                    <a:pt x="366" y="75"/>
                  </a:cubicBezTo>
                  <a:cubicBezTo>
                    <a:pt x="366" y="75"/>
                    <a:pt x="367" y="74"/>
                    <a:pt x="367" y="74"/>
                  </a:cubicBezTo>
                  <a:cubicBezTo>
                    <a:pt x="367" y="75"/>
                    <a:pt x="367" y="76"/>
                    <a:pt x="367" y="77"/>
                  </a:cubicBezTo>
                  <a:cubicBezTo>
                    <a:pt x="368" y="77"/>
                    <a:pt x="368" y="75"/>
                    <a:pt x="370" y="75"/>
                  </a:cubicBezTo>
                  <a:cubicBezTo>
                    <a:pt x="371" y="75"/>
                    <a:pt x="372" y="75"/>
                    <a:pt x="373" y="76"/>
                  </a:cubicBezTo>
                  <a:cubicBezTo>
                    <a:pt x="373" y="77"/>
                    <a:pt x="374" y="78"/>
                    <a:pt x="375" y="77"/>
                  </a:cubicBezTo>
                  <a:cubicBezTo>
                    <a:pt x="377" y="77"/>
                    <a:pt x="377" y="75"/>
                    <a:pt x="377" y="74"/>
                  </a:cubicBezTo>
                  <a:cubicBezTo>
                    <a:pt x="379" y="73"/>
                    <a:pt x="381" y="73"/>
                    <a:pt x="382" y="73"/>
                  </a:cubicBezTo>
                  <a:cubicBezTo>
                    <a:pt x="383" y="72"/>
                    <a:pt x="383" y="71"/>
                    <a:pt x="384" y="70"/>
                  </a:cubicBezTo>
                  <a:cubicBezTo>
                    <a:pt x="386" y="69"/>
                    <a:pt x="388" y="67"/>
                    <a:pt x="390" y="67"/>
                  </a:cubicBezTo>
                  <a:cubicBezTo>
                    <a:pt x="391" y="67"/>
                    <a:pt x="393" y="67"/>
                    <a:pt x="392" y="68"/>
                  </a:cubicBezTo>
                  <a:cubicBezTo>
                    <a:pt x="393" y="69"/>
                    <a:pt x="394" y="70"/>
                    <a:pt x="394" y="68"/>
                  </a:cubicBezTo>
                  <a:cubicBezTo>
                    <a:pt x="395" y="67"/>
                    <a:pt x="393" y="67"/>
                    <a:pt x="393" y="66"/>
                  </a:cubicBezTo>
                  <a:cubicBezTo>
                    <a:pt x="392" y="65"/>
                    <a:pt x="392" y="65"/>
                    <a:pt x="392" y="65"/>
                  </a:cubicBezTo>
                  <a:cubicBezTo>
                    <a:pt x="391" y="64"/>
                    <a:pt x="391" y="64"/>
                    <a:pt x="391" y="64"/>
                  </a:cubicBezTo>
                  <a:cubicBezTo>
                    <a:pt x="391" y="63"/>
                    <a:pt x="391" y="63"/>
                    <a:pt x="391" y="63"/>
                  </a:cubicBezTo>
                  <a:cubicBezTo>
                    <a:pt x="390" y="62"/>
                    <a:pt x="390" y="62"/>
                    <a:pt x="390" y="60"/>
                  </a:cubicBezTo>
                  <a:cubicBezTo>
                    <a:pt x="389" y="60"/>
                    <a:pt x="389" y="60"/>
                    <a:pt x="388" y="60"/>
                  </a:cubicBezTo>
                  <a:cubicBezTo>
                    <a:pt x="387" y="61"/>
                    <a:pt x="387" y="61"/>
                    <a:pt x="386" y="61"/>
                  </a:cubicBezTo>
                  <a:cubicBezTo>
                    <a:pt x="386" y="60"/>
                    <a:pt x="384" y="59"/>
                    <a:pt x="384" y="59"/>
                  </a:cubicBezTo>
                  <a:cubicBezTo>
                    <a:pt x="384" y="56"/>
                    <a:pt x="390" y="58"/>
                    <a:pt x="392" y="58"/>
                  </a:cubicBezTo>
                  <a:cubicBezTo>
                    <a:pt x="393" y="58"/>
                    <a:pt x="394" y="58"/>
                    <a:pt x="394" y="57"/>
                  </a:cubicBezTo>
                  <a:cubicBezTo>
                    <a:pt x="394" y="55"/>
                    <a:pt x="393" y="54"/>
                    <a:pt x="393" y="53"/>
                  </a:cubicBezTo>
                  <a:cubicBezTo>
                    <a:pt x="394" y="52"/>
                    <a:pt x="396" y="51"/>
                    <a:pt x="396" y="51"/>
                  </a:cubicBezTo>
                  <a:cubicBezTo>
                    <a:pt x="398" y="52"/>
                    <a:pt x="396" y="53"/>
                    <a:pt x="396" y="54"/>
                  </a:cubicBezTo>
                  <a:cubicBezTo>
                    <a:pt x="397" y="54"/>
                    <a:pt x="397" y="54"/>
                    <a:pt x="398" y="54"/>
                  </a:cubicBezTo>
                  <a:cubicBezTo>
                    <a:pt x="398" y="55"/>
                    <a:pt x="398" y="55"/>
                    <a:pt x="398" y="56"/>
                  </a:cubicBezTo>
                  <a:cubicBezTo>
                    <a:pt x="399" y="56"/>
                    <a:pt x="399" y="56"/>
                    <a:pt x="400" y="55"/>
                  </a:cubicBezTo>
                  <a:cubicBezTo>
                    <a:pt x="400" y="55"/>
                    <a:pt x="401" y="55"/>
                    <a:pt x="401" y="55"/>
                  </a:cubicBezTo>
                  <a:cubicBezTo>
                    <a:pt x="402" y="56"/>
                    <a:pt x="402" y="56"/>
                    <a:pt x="402" y="56"/>
                  </a:cubicBezTo>
                  <a:cubicBezTo>
                    <a:pt x="402" y="57"/>
                    <a:pt x="403" y="57"/>
                    <a:pt x="403" y="57"/>
                  </a:cubicBezTo>
                  <a:cubicBezTo>
                    <a:pt x="404" y="58"/>
                    <a:pt x="405" y="58"/>
                    <a:pt x="406" y="58"/>
                  </a:cubicBezTo>
                  <a:cubicBezTo>
                    <a:pt x="406" y="58"/>
                    <a:pt x="407" y="58"/>
                    <a:pt x="408" y="58"/>
                  </a:cubicBezTo>
                  <a:cubicBezTo>
                    <a:pt x="408" y="60"/>
                    <a:pt x="408" y="60"/>
                    <a:pt x="409" y="61"/>
                  </a:cubicBezTo>
                  <a:cubicBezTo>
                    <a:pt x="410" y="61"/>
                    <a:pt x="412" y="62"/>
                    <a:pt x="412" y="62"/>
                  </a:cubicBezTo>
                  <a:cubicBezTo>
                    <a:pt x="413" y="61"/>
                    <a:pt x="412" y="60"/>
                    <a:pt x="412" y="59"/>
                  </a:cubicBezTo>
                  <a:cubicBezTo>
                    <a:pt x="411" y="59"/>
                    <a:pt x="412" y="58"/>
                    <a:pt x="412" y="58"/>
                  </a:cubicBezTo>
                  <a:cubicBezTo>
                    <a:pt x="412" y="57"/>
                    <a:pt x="411" y="57"/>
                    <a:pt x="411" y="56"/>
                  </a:cubicBezTo>
                  <a:cubicBezTo>
                    <a:pt x="412" y="56"/>
                    <a:pt x="412" y="56"/>
                    <a:pt x="413" y="57"/>
                  </a:cubicBezTo>
                  <a:cubicBezTo>
                    <a:pt x="414" y="57"/>
                    <a:pt x="414" y="58"/>
                    <a:pt x="415" y="57"/>
                  </a:cubicBezTo>
                  <a:cubicBezTo>
                    <a:pt x="416" y="57"/>
                    <a:pt x="416" y="55"/>
                    <a:pt x="417" y="54"/>
                  </a:cubicBezTo>
                  <a:cubicBezTo>
                    <a:pt x="418" y="53"/>
                    <a:pt x="420" y="53"/>
                    <a:pt x="418" y="52"/>
                  </a:cubicBezTo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3228053" y="5550156"/>
              <a:ext cx="29623" cy="56284"/>
            </a:xfrm>
            <a:custGeom>
              <a:avLst/>
              <a:gdLst>
                <a:gd name="T0" fmla="*/ 15 w 17"/>
                <a:gd name="T1" fmla="*/ 3 h 32"/>
                <a:gd name="T2" fmla="*/ 14 w 17"/>
                <a:gd name="T3" fmla="*/ 2 h 32"/>
                <a:gd name="T4" fmla="*/ 14 w 17"/>
                <a:gd name="T5" fmla="*/ 0 h 32"/>
                <a:gd name="T6" fmla="*/ 13 w 17"/>
                <a:gd name="T7" fmla="*/ 0 h 32"/>
                <a:gd name="T8" fmla="*/ 12 w 17"/>
                <a:gd name="T9" fmla="*/ 1 h 32"/>
                <a:gd name="T10" fmla="*/ 12 w 17"/>
                <a:gd name="T11" fmla="*/ 3 h 32"/>
                <a:gd name="T12" fmla="*/ 11 w 17"/>
                <a:gd name="T13" fmla="*/ 5 h 32"/>
                <a:gd name="T14" fmla="*/ 8 w 17"/>
                <a:gd name="T15" fmla="*/ 8 h 32"/>
                <a:gd name="T16" fmla="*/ 5 w 17"/>
                <a:gd name="T17" fmla="*/ 9 h 32"/>
                <a:gd name="T18" fmla="*/ 2 w 17"/>
                <a:gd name="T19" fmla="*/ 11 h 32"/>
                <a:gd name="T20" fmla="*/ 1 w 17"/>
                <a:gd name="T21" fmla="*/ 12 h 32"/>
                <a:gd name="T22" fmla="*/ 2 w 17"/>
                <a:gd name="T23" fmla="*/ 13 h 32"/>
                <a:gd name="T24" fmla="*/ 2 w 17"/>
                <a:gd name="T25" fmla="*/ 17 h 32"/>
                <a:gd name="T26" fmla="*/ 2 w 17"/>
                <a:gd name="T27" fmla="*/ 20 h 32"/>
                <a:gd name="T28" fmla="*/ 0 w 17"/>
                <a:gd name="T29" fmla="*/ 23 h 32"/>
                <a:gd name="T30" fmla="*/ 2 w 17"/>
                <a:gd name="T31" fmla="*/ 26 h 32"/>
                <a:gd name="T32" fmla="*/ 2 w 17"/>
                <a:gd name="T33" fmla="*/ 29 h 32"/>
                <a:gd name="T34" fmla="*/ 3 w 17"/>
                <a:gd name="T35" fmla="*/ 31 h 32"/>
                <a:gd name="T36" fmla="*/ 7 w 17"/>
                <a:gd name="T37" fmla="*/ 32 h 32"/>
                <a:gd name="T38" fmla="*/ 8 w 17"/>
                <a:gd name="T39" fmla="*/ 29 h 32"/>
                <a:gd name="T40" fmla="*/ 10 w 17"/>
                <a:gd name="T41" fmla="*/ 26 h 32"/>
                <a:gd name="T42" fmla="*/ 10 w 17"/>
                <a:gd name="T43" fmla="*/ 22 h 32"/>
                <a:gd name="T44" fmla="*/ 12 w 17"/>
                <a:gd name="T45" fmla="*/ 18 h 32"/>
                <a:gd name="T46" fmla="*/ 13 w 17"/>
                <a:gd name="T47" fmla="*/ 14 h 32"/>
                <a:gd name="T48" fmla="*/ 14 w 17"/>
                <a:gd name="T49" fmla="*/ 11 h 32"/>
                <a:gd name="T50" fmla="*/ 14 w 17"/>
                <a:gd name="T51" fmla="*/ 8 h 32"/>
                <a:gd name="T52" fmla="*/ 15 w 17"/>
                <a:gd name="T53" fmla="*/ 9 h 32"/>
                <a:gd name="T54" fmla="*/ 16 w 17"/>
                <a:gd name="T55" fmla="*/ 9 h 32"/>
                <a:gd name="T56" fmla="*/ 15 w 17"/>
                <a:gd name="T57" fmla="*/ 5 h 32"/>
                <a:gd name="T58" fmla="*/ 15 w 17"/>
                <a:gd name="T59" fmla="*/ 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" h="32">
                  <a:moveTo>
                    <a:pt x="15" y="3"/>
                  </a:moveTo>
                  <a:cubicBezTo>
                    <a:pt x="15" y="3"/>
                    <a:pt x="14" y="3"/>
                    <a:pt x="14" y="2"/>
                  </a:cubicBezTo>
                  <a:cubicBezTo>
                    <a:pt x="13" y="2"/>
                    <a:pt x="14" y="1"/>
                    <a:pt x="14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2" y="1"/>
                    <a:pt x="12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1" y="4"/>
                    <a:pt x="11" y="5"/>
                  </a:cubicBezTo>
                  <a:cubicBezTo>
                    <a:pt x="10" y="6"/>
                    <a:pt x="9" y="9"/>
                    <a:pt x="8" y="8"/>
                  </a:cubicBezTo>
                  <a:cubicBezTo>
                    <a:pt x="8" y="9"/>
                    <a:pt x="6" y="8"/>
                    <a:pt x="5" y="9"/>
                  </a:cubicBezTo>
                  <a:cubicBezTo>
                    <a:pt x="4" y="9"/>
                    <a:pt x="3" y="10"/>
                    <a:pt x="2" y="11"/>
                  </a:cubicBezTo>
                  <a:cubicBezTo>
                    <a:pt x="2" y="11"/>
                    <a:pt x="1" y="11"/>
                    <a:pt x="1" y="12"/>
                  </a:cubicBezTo>
                  <a:cubicBezTo>
                    <a:pt x="0" y="13"/>
                    <a:pt x="1" y="12"/>
                    <a:pt x="2" y="13"/>
                  </a:cubicBezTo>
                  <a:cubicBezTo>
                    <a:pt x="3" y="15"/>
                    <a:pt x="2" y="15"/>
                    <a:pt x="2" y="17"/>
                  </a:cubicBezTo>
                  <a:cubicBezTo>
                    <a:pt x="2" y="18"/>
                    <a:pt x="3" y="19"/>
                    <a:pt x="2" y="20"/>
                  </a:cubicBezTo>
                  <a:cubicBezTo>
                    <a:pt x="2" y="22"/>
                    <a:pt x="0" y="22"/>
                    <a:pt x="0" y="23"/>
                  </a:cubicBezTo>
                  <a:cubicBezTo>
                    <a:pt x="0" y="24"/>
                    <a:pt x="1" y="25"/>
                    <a:pt x="2" y="26"/>
                  </a:cubicBezTo>
                  <a:cubicBezTo>
                    <a:pt x="3" y="27"/>
                    <a:pt x="3" y="28"/>
                    <a:pt x="2" y="29"/>
                  </a:cubicBezTo>
                  <a:cubicBezTo>
                    <a:pt x="2" y="30"/>
                    <a:pt x="2" y="31"/>
                    <a:pt x="3" y="31"/>
                  </a:cubicBezTo>
                  <a:cubicBezTo>
                    <a:pt x="4" y="31"/>
                    <a:pt x="6" y="32"/>
                    <a:pt x="7" y="32"/>
                  </a:cubicBezTo>
                  <a:cubicBezTo>
                    <a:pt x="8" y="31"/>
                    <a:pt x="7" y="30"/>
                    <a:pt x="8" y="29"/>
                  </a:cubicBezTo>
                  <a:cubicBezTo>
                    <a:pt x="8" y="27"/>
                    <a:pt x="9" y="27"/>
                    <a:pt x="10" y="26"/>
                  </a:cubicBezTo>
                  <a:cubicBezTo>
                    <a:pt x="10" y="25"/>
                    <a:pt x="9" y="23"/>
                    <a:pt x="10" y="22"/>
                  </a:cubicBezTo>
                  <a:cubicBezTo>
                    <a:pt x="10" y="21"/>
                    <a:pt x="12" y="20"/>
                    <a:pt x="12" y="18"/>
                  </a:cubicBezTo>
                  <a:cubicBezTo>
                    <a:pt x="13" y="17"/>
                    <a:pt x="13" y="15"/>
                    <a:pt x="13" y="14"/>
                  </a:cubicBezTo>
                  <a:cubicBezTo>
                    <a:pt x="13" y="13"/>
                    <a:pt x="14" y="12"/>
                    <a:pt x="14" y="11"/>
                  </a:cubicBezTo>
                  <a:cubicBezTo>
                    <a:pt x="13" y="11"/>
                    <a:pt x="14" y="9"/>
                    <a:pt x="14" y="8"/>
                  </a:cubicBezTo>
                  <a:cubicBezTo>
                    <a:pt x="14" y="8"/>
                    <a:pt x="15" y="8"/>
                    <a:pt x="15" y="9"/>
                  </a:cubicBezTo>
                  <a:cubicBezTo>
                    <a:pt x="16" y="9"/>
                    <a:pt x="16" y="10"/>
                    <a:pt x="16" y="9"/>
                  </a:cubicBezTo>
                  <a:cubicBezTo>
                    <a:pt x="17" y="8"/>
                    <a:pt x="15" y="6"/>
                    <a:pt x="15" y="5"/>
                  </a:cubicBezTo>
                  <a:cubicBezTo>
                    <a:pt x="15" y="4"/>
                    <a:pt x="15" y="4"/>
                    <a:pt x="15" y="3"/>
                  </a:cubicBezTo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3497625" y="5534604"/>
              <a:ext cx="160706" cy="125899"/>
            </a:xfrm>
            <a:custGeom>
              <a:avLst/>
              <a:gdLst>
                <a:gd name="T0" fmla="*/ 90 w 92"/>
                <a:gd name="T1" fmla="*/ 33 h 72"/>
                <a:gd name="T2" fmla="*/ 85 w 92"/>
                <a:gd name="T3" fmla="*/ 28 h 72"/>
                <a:gd name="T4" fmla="*/ 83 w 92"/>
                <a:gd name="T5" fmla="*/ 26 h 72"/>
                <a:gd name="T6" fmla="*/ 82 w 92"/>
                <a:gd name="T7" fmla="*/ 22 h 72"/>
                <a:gd name="T8" fmla="*/ 80 w 92"/>
                <a:gd name="T9" fmla="*/ 20 h 72"/>
                <a:gd name="T10" fmla="*/ 75 w 92"/>
                <a:gd name="T11" fmla="*/ 11 h 72"/>
                <a:gd name="T12" fmla="*/ 71 w 92"/>
                <a:gd name="T13" fmla="*/ 7 h 72"/>
                <a:gd name="T14" fmla="*/ 69 w 92"/>
                <a:gd name="T15" fmla="*/ 3 h 72"/>
                <a:gd name="T16" fmla="*/ 66 w 92"/>
                <a:gd name="T17" fmla="*/ 0 h 72"/>
                <a:gd name="T18" fmla="*/ 65 w 92"/>
                <a:gd name="T19" fmla="*/ 5 h 72"/>
                <a:gd name="T20" fmla="*/ 65 w 92"/>
                <a:gd name="T21" fmla="*/ 9 h 72"/>
                <a:gd name="T22" fmla="*/ 60 w 92"/>
                <a:gd name="T23" fmla="*/ 16 h 72"/>
                <a:gd name="T24" fmla="*/ 55 w 92"/>
                <a:gd name="T25" fmla="*/ 12 h 72"/>
                <a:gd name="T26" fmla="*/ 51 w 92"/>
                <a:gd name="T27" fmla="*/ 9 h 72"/>
                <a:gd name="T28" fmla="*/ 52 w 92"/>
                <a:gd name="T29" fmla="*/ 7 h 72"/>
                <a:gd name="T30" fmla="*/ 53 w 92"/>
                <a:gd name="T31" fmla="*/ 5 h 72"/>
                <a:gd name="T32" fmla="*/ 54 w 92"/>
                <a:gd name="T33" fmla="*/ 3 h 72"/>
                <a:gd name="T34" fmla="*/ 50 w 92"/>
                <a:gd name="T35" fmla="*/ 2 h 72"/>
                <a:gd name="T36" fmla="*/ 45 w 92"/>
                <a:gd name="T37" fmla="*/ 2 h 72"/>
                <a:gd name="T38" fmla="*/ 44 w 92"/>
                <a:gd name="T39" fmla="*/ 3 h 72"/>
                <a:gd name="T40" fmla="*/ 39 w 92"/>
                <a:gd name="T41" fmla="*/ 6 h 72"/>
                <a:gd name="T42" fmla="*/ 38 w 92"/>
                <a:gd name="T43" fmla="*/ 10 h 72"/>
                <a:gd name="T44" fmla="*/ 33 w 92"/>
                <a:gd name="T45" fmla="*/ 10 h 72"/>
                <a:gd name="T46" fmla="*/ 31 w 92"/>
                <a:gd name="T47" fmla="*/ 7 h 72"/>
                <a:gd name="T48" fmla="*/ 29 w 92"/>
                <a:gd name="T49" fmla="*/ 10 h 72"/>
                <a:gd name="T50" fmla="*/ 26 w 92"/>
                <a:gd name="T51" fmla="*/ 11 h 72"/>
                <a:gd name="T52" fmla="*/ 24 w 92"/>
                <a:gd name="T53" fmla="*/ 14 h 72"/>
                <a:gd name="T54" fmla="*/ 22 w 92"/>
                <a:gd name="T55" fmla="*/ 14 h 72"/>
                <a:gd name="T56" fmla="*/ 21 w 92"/>
                <a:gd name="T57" fmla="*/ 19 h 72"/>
                <a:gd name="T58" fmla="*/ 16 w 92"/>
                <a:gd name="T59" fmla="*/ 23 h 72"/>
                <a:gd name="T60" fmla="*/ 8 w 92"/>
                <a:gd name="T61" fmla="*/ 24 h 72"/>
                <a:gd name="T62" fmla="*/ 2 w 92"/>
                <a:gd name="T63" fmla="*/ 27 h 72"/>
                <a:gd name="T64" fmla="*/ 1 w 92"/>
                <a:gd name="T65" fmla="*/ 31 h 72"/>
                <a:gd name="T66" fmla="*/ 2 w 92"/>
                <a:gd name="T67" fmla="*/ 38 h 72"/>
                <a:gd name="T68" fmla="*/ 1 w 92"/>
                <a:gd name="T69" fmla="*/ 44 h 72"/>
                <a:gd name="T70" fmla="*/ 3 w 92"/>
                <a:gd name="T71" fmla="*/ 48 h 72"/>
                <a:gd name="T72" fmla="*/ 4 w 92"/>
                <a:gd name="T73" fmla="*/ 54 h 72"/>
                <a:gd name="T74" fmla="*/ 1 w 92"/>
                <a:gd name="T75" fmla="*/ 57 h 72"/>
                <a:gd name="T76" fmla="*/ 9 w 92"/>
                <a:gd name="T77" fmla="*/ 59 h 72"/>
                <a:gd name="T78" fmla="*/ 14 w 92"/>
                <a:gd name="T79" fmla="*/ 57 h 72"/>
                <a:gd name="T80" fmla="*/ 21 w 92"/>
                <a:gd name="T81" fmla="*/ 57 h 72"/>
                <a:gd name="T82" fmla="*/ 23 w 92"/>
                <a:gd name="T83" fmla="*/ 54 h 72"/>
                <a:gd name="T84" fmla="*/ 33 w 92"/>
                <a:gd name="T85" fmla="*/ 52 h 72"/>
                <a:gd name="T86" fmla="*/ 39 w 92"/>
                <a:gd name="T87" fmla="*/ 50 h 72"/>
                <a:gd name="T88" fmla="*/ 44 w 92"/>
                <a:gd name="T89" fmla="*/ 52 h 72"/>
                <a:gd name="T90" fmla="*/ 47 w 92"/>
                <a:gd name="T91" fmla="*/ 56 h 72"/>
                <a:gd name="T92" fmla="*/ 47 w 92"/>
                <a:gd name="T93" fmla="*/ 59 h 72"/>
                <a:gd name="T94" fmla="*/ 51 w 92"/>
                <a:gd name="T95" fmla="*/ 57 h 72"/>
                <a:gd name="T96" fmla="*/ 55 w 92"/>
                <a:gd name="T97" fmla="*/ 53 h 72"/>
                <a:gd name="T98" fmla="*/ 53 w 92"/>
                <a:gd name="T99" fmla="*/ 58 h 72"/>
                <a:gd name="T100" fmla="*/ 55 w 92"/>
                <a:gd name="T101" fmla="*/ 58 h 72"/>
                <a:gd name="T102" fmla="*/ 56 w 92"/>
                <a:gd name="T103" fmla="*/ 62 h 72"/>
                <a:gd name="T104" fmla="*/ 59 w 92"/>
                <a:gd name="T105" fmla="*/ 69 h 72"/>
                <a:gd name="T106" fmla="*/ 64 w 92"/>
                <a:gd name="T107" fmla="*/ 69 h 72"/>
                <a:gd name="T108" fmla="*/ 67 w 92"/>
                <a:gd name="T109" fmla="*/ 68 h 72"/>
                <a:gd name="T110" fmla="*/ 71 w 92"/>
                <a:gd name="T111" fmla="*/ 71 h 72"/>
                <a:gd name="T112" fmla="*/ 76 w 92"/>
                <a:gd name="T113" fmla="*/ 67 h 72"/>
                <a:gd name="T114" fmla="*/ 81 w 92"/>
                <a:gd name="T115" fmla="*/ 67 h 72"/>
                <a:gd name="T116" fmla="*/ 83 w 92"/>
                <a:gd name="T117" fmla="*/ 60 h 72"/>
                <a:gd name="T118" fmla="*/ 86 w 92"/>
                <a:gd name="T119" fmla="*/ 54 h 72"/>
                <a:gd name="T120" fmla="*/ 89 w 92"/>
                <a:gd name="T121" fmla="*/ 50 h 72"/>
                <a:gd name="T122" fmla="*/ 90 w 92"/>
                <a:gd name="T123" fmla="*/ 46 h 72"/>
                <a:gd name="T124" fmla="*/ 91 w 92"/>
                <a:gd name="T125" fmla="*/ 3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2" h="72">
                  <a:moveTo>
                    <a:pt x="92" y="37"/>
                  </a:moveTo>
                  <a:cubicBezTo>
                    <a:pt x="92" y="36"/>
                    <a:pt x="91" y="36"/>
                    <a:pt x="90" y="35"/>
                  </a:cubicBezTo>
                  <a:cubicBezTo>
                    <a:pt x="90" y="35"/>
                    <a:pt x="90" y="34"/>
                    <a:pt x="90" y="33"/>
                  </a:cubicBezTo>
                  <a:cubicBezTo>
                    <a:pt x="89" y="33"/>
                    <a:pt x="89" y="32"/>
                    <a:pt x="88" y="31"/>
                  </a:cubicBezTo>
                  <a:cubicBezTo>
                    <a:pt x="88" y="31"/>
                    <a:pt x="86" y="29"/>
                    <a:pt x="86" y="28"/>
                  </a:cubicBezTo>
                  <a:cubicBezTo>
                    <a:pt x="85" y="28"/>
                    <a:pt x="85" y="28"/>
                    <a:pt x="85" y="28"/>
                  </a:cubicBezTo>
                  <a:cubicBezTo>
                    <a:pt x="84" y="27"/>
                    <a:pt x="86" y="28"/>
                    <a:pt x="86" y="27"/>
                  </a:cubicBezTo>
                  <a:cubicBezTo>
                    <a:pt x="86" y="27"/>
                    <a:pt x="84" y="26"/>
                    <a:pt x="83" y="25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5"/>
                    <a:pt x="82" y="25"/>
                    <a:pt x="82" y="24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3" y="23"/>
                    <a:pt x="82" y="23"/>
                    <a:pt x="82" y="22"/>
                  </a:cubicBezTo>
                  <a:cubicBezTo>
                    <a:pt x="81" y="22"/>
                    <a:pt x="81" y="22"/>
                    <a:pt x="81" y="21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79" y="20"/>
                    <a:pt x="79" y="19"/>
                    <a:pt x="78" y="19"/>
                  </a:cubicBezTo>
                  <a:cubicBezTo>
                    <a:pt x="76" y="18"/>
                    <a:pt x="74" y="17"/>
                    <a:pt x="75" y="15"/>
                  </a:cubicBezTo>
                  <a:cubicBezTo>
                    <a:pt x="76" y="14"/>
                    <a:pt x="75" y="12"/>
                    <a:pt x="75" y="11"/>
                  </a:cubicBezTo>
                  <a:cubicBezTo>
                    <a:pt x="74" y="11"/>
                    <a:pt x="74" y="10"/>
                    <a:pt x="74" y="10"/>
                  </a:cubicBezTo>
                  <a:cubicBezTo>
                    <a:pt x="74" y="9"/>
                    <a:pt x="75" y="8"/>
                    <a:pt x="74" y="8"/>
                  </a:cubicBezTo>
                  <a:cubicBezTo>
                    <a:pt x="74" y="7"/>
                    <a:pt x="72" y="7"/>
                    <a:pt x="71" y="7"/>
                  </a:cubicBezTo>
                  <a:cubicBezTo>
                    <a:pt x="71" y="8"/>
                    <a:pt x="70" y="7"/>
                    <a:pt x="70" y="7"/>
                  </a:cubicBezTo>
                  <a:cubicBezTo>
                    <a:pt x="70" y="6"/>
                    <a:pt x="70" y="5"/>
                    <a:pt x="70" y="5"/>
                  </a:cubicBezTo>
                  <a:cubicBezTo>
                    <a:pt x="70" y="4"/>
                    <a:pt x="69" y="3"/>
                    <a:pt x="69" y="3"/>
                  </a:cubicBezTo>
                  <a:cubicBezTo>
                    <a:pt x="68" y="2"/>
                    <a:pt x="68" y="2"/>
                    <a:pt x="68" y="1"/>
                  </a:cubicBezTo>
                  <a:cubicBezTo>
                    <a:pt x="68" y="1"/>
                    <a:pt x="67" y="0"/>
                    <a:pt x="66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1"/>
                    <a:pt x="66" y="1"/>
                    <a:pt x="66" y="1"/>
                  </a:cubicBezTo>
                  <a:cubicBezTo>
                    <a:pt x="67" y="2"/>
                    <a:pt x="66" y="3"/>
                    <a:pt x="66" y="3"/>
                  </a:cubicBezTo>
                  <a:cubicBezTo>
                    <a:pt x="65" y="4"/>
                    <a:pt x="65" y="4"/>
                    <a:pt x="65" y="5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6" y="6"/>
                    <a:pt x="65" y="6"/>
                    <a:pt x="65" y="7"/>
                  </a:cubicBezTo>
                  <a:cubicBezTo>
                    <a:pt x="65" y="7"/>
                    <a:pt x="65" y="8"/>
                    <a:pt x="65" y="9"/>
                  </a:cubicBezTo>
                  <a:cubicBezTo>
                    <a:pt x="65" y="10"/>
                    <a:pt x="65" y="10"/>
                    <a:pt x="65" y="11"/>
                  </a:cubicBezTo>
                  <a:cubicBezTo>
                    <a:pt x="65" y="12"/>
                    <a:pt x="65" y="13"/>
                    <a:pt x="64" y="13"/>
                  </a:cubicBezTo>
                  <a:cubicBezTo>
                    <a:pt x="64" y="14"/>
                    <a:pt x="61" y="16"/>
                    <a:pt x="60" y="16"/>
                  </a:cubicBezTo>
                  <a:cubicBezTo>
                    <a:pt x="59" y="15"/>
                    <a:pt x="59" y="14"/>
                    <a:pt x="58" y="13"/>
                  </a:cubicBezTo>
                  <a:cubicBezTo>
                    <a:pt x="58" y="13"/>
                    <a:pt x="57" y="13"/>
                    <a:pt x="56" y="13"/>
                  </a:cubicBezTo>
                  <a:cubicBezTo>
                    <a:pt x="56" y="12"/>
                    <a:pt x="55" y="12"/>
                    <a:pt x="55" y="12"/>
                  </a:cubicBezTo>
                  <a:cubicBezTo>
                    <a:pt x="54" y="12"/>
                    <a:pt x="54" y="11"/>
                    <a:pt x="53" y="11"/>
                  </a:cubicBezTo>
                  <a:cubicBezTo>
                    <a:pt x="53" y="11"/>
                    <a:pt x="52" y="11"/>
                    <a:pt x="52" y="11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2" y="6"/>
                    <a:pt x="52" y="7"/>
                    <a:pt x="52" y="6"/>
                  </a:cubicBezTo>
                  <a:cubicBezTo>
                    <a:pt x="52" y="6"/>
                    <a:pt x="51" y="5"/>
                    <a:pt x="52" y="5"/>
                  </a:cubicBezTo>
                  <a:cubicBezTo>
                    <a:pt x="52" y="5"/>
                    <a:pt x="53" y="5"/>
                    <a:pt x="53" y="5"/>
                  </a:cubicBezTo>
                  <a:cubicBezTo>
                    <a:pt x="54" y="5"/>
                    <a:pt x="54" y="5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4" y="3"/>
                    <a:pt x="52" y="2"/>
                    <a:pt x="52" y="3"/>
                  </a:cubicBezTo>
                  <a:cubicBezTo>
                    <a:pt x="51" y="3"/>
                    <a:pt x="52" y="3"/>
                    <a:pt x="51" y="3"/>
                  </a:cubicBezTo>
                  <a:cubicBezTo>
                    <a:pt x="50" y="3"/>
                    <a:pt x="50" y="3"/>
                    <a:pt x="50" y="2"/>
                  </a:cubicBezTo>
                  <a:cubicBezTo>
                    <a:pt x="49" y="2"/>
                    <a:pt x="48" y="3"/>
                    <a:pt x="47" y="3"/>
                  </a:cubicBezTo>
                  <a:cubicBezTo>
                    <a:pt x="47" y="3"/>
                    <a:pt x="46" y="2"/>
                    <a:pt x="45" y="2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4" y="1"/>
                    <a:pt x="42" y="0"/>
                    <a:pt x="42" y="1"/>
                  </a:cubicBezTo>
                  <a:cubicBezTo>
                    <a:pt x="42" y="2"/>
                    <a:pt x="46" y="2"/>
                    <a:pt x="44" y="3"/>
                  </a:cubicBezTo>
                  <a:cubicBezTo>
                    <a:pt x="42" y="4"/>
                    <a:pt x="41" y="4"/>
                    <a:pt x="40" y="4"/>
                  </a:cubicBezTo>
                  <a:cubicBezTo>
                    <a:pt x="39" y="4"/>
                    <a:pt x="38" y="5"/>
                    <a:pt x="38" y="5"/>
                  </a:cubicBezTo>
                  <a:cubicBezTo>
                    <a:pt x="38" y="6"/>
                    <a:pt x="39" y="6"/>
                    <a:pt x="39" y="6"/>
                  </a:cubicBezTo>
                  <a:cubicBezTo>
                    <a:pt x="39" y="6"/>
                    <a:pt x="37" y="6"/>
                    <a:pt x="37" y="7"/>
                  </a:cubicBezTo>
                  <a:cubicBezTo>
                    <a:pt x="37" y="8"/>
                    <a:pt x="38" y="8"/>
                    <a:pt x="38" y="9"/>
                  </a:cubicBezTo>
                  <a:cubicBezTo>
                    <a:pt x="39" y="9"/>
                    <a:pt x="39" y="10"/>
                    <a:pt x="38" y="10"/>
                  </a:cubicBezTo>
                  <a:cubicBezTo>
                    <a:pt x="37" y="10"/>
                    <a:pt x="37" y="9"/>
                    <a:pt x="36" y="10"/>
                  </a:cubicBezTo>
                  <a:cubicBezTo>
                    <a:pt x="35" y="11"/>
                    <a:pt x="35" y="11"/>
                    <a:pt x="34" y="12"/>
                  </a:cubicBezTo>
                  <a:cubicBezTo>
                    <a:pt x="33" y="12"/>
                    <a:pt x="33" y="11"/>
                    <a:pt x="33" y="10"/>
                  </a:cubicBezTo>
                  <a:cubicBezTo>
                    <a:pt x="34" y="9"/>
                    <a:pt x="34" y="10"/>
                    <a:pt x="33" y="9"/>
                  </a:cubicBezTo>
                  <a:cubicBezTo>
                    <a:pt x="32" y="8"/>
                    <a:pt x="32" y="8"/>
                    <a:pt x="32" y="7"/>
                  </a:cubicBezTo>
                  <a:cubicBezTo>
                    <a:pt x="32" y="7"/>
                    <a:pt x="31" y="7"/>
                    <a:pt x="31" y="7"/>
                  </a:cubicBezTo>
                  <a:cubicBezTo>
                    <a:pt x="31" y="8"/>
                    <a:pt x="31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10"/>
                    <a:pt x="29" y="10"/>
                    <a:pt x="29" y="10"/>
                  </a:cubicBezTo>
                  <a:cubicBezTo>
                    <a:pt x="29" y="11"/>
                    <a:pt x="27" y="10"/>
                    <a:pt x="27" y="10"/>
                  </a:cubicBezTo>
                  <a:cubicBezTo>
                    <a:pt x="26" y="11"/>
                    <a:pt x="28" y="11"/>
                    <a:pt x="28" y="12"/>
                  </a:cubicBezTo>
                  <a:cubicBezTo>
                    <a:pt x="28" y="13"/>
                    <a:pt x="27" y="11"/>
                    <a:pt x="26" y="11"/>
                  </a:cubicBezTo>
                  <a:cubicBezTo>
                    <a:pt x="24" y="12"/>
                    <a:pt x="27" y="13"/>
                    <a:pt x="27" y="13"/>
                  </a:cubicBezTo>
                  <a:cubicBezTo>
                    <a:pt x="28" y="14"/>
                    <a:pt x="26" y="14"/>
                    <a:pt x="25" y="14"/>
                  </a:cubicBezTo>
                  <a:cubicBezTo>
                    <a:pt x="25" y="14"/>
                    <a:pt x="23" y="12"/>
                    <a:pt x="24" y="14"/>
                  </a:cubicBezTo>
                  <a:cubicBezTo>
                    <a:pt x="24" y="14"/>
                    <a:pt x="27" y="15"/>
                    <a:pt x="25" y="16"/>
                  </a:cubicBezTo>
                  <a:cubicBezTo>
                    <a:pt x="24" y="16"/>
                    <a:pt x="23" y="15"/>
                    <a:pt x="23" y="14"/>
                  </a:cubicBezTo>
                  <a:cubicBezTo>
                    <a:pt x="23" y="14"/>
                    <a:pt x="23" y="14"/>
                    <a:pt x="22" y="14"/>
                  </a:cubicBezTo>
                  <a:cubicBezTo>
                    <a:pt x="22" y="13"/>
                    <a:pt x="21" y="14"/>
                    <a:pt x="21" y="15"/>
                  </a:cubicBezTo>
                  <a:cubicBezTo>
                    <a:pt x="21" y="15"/>
                    <a:pt x="21" y="16"/>
                    <a:pt x="21" y="17"/>
                  </a:cubicBezTo>
                  <a:cubicBezTo>
                    <a:pt x="21" y="18"/>
                    <a:pt x="22" y="18"/>
                    <a:pt x="21" y="19"/>
                  </a:cubicBezTo>
                  <a:cubicBezTo>
                    <a:pt x="20" y="20"/>
                    <a:pt x="19" y="20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3"/>
                    <a:pt x="16" y="23"/>
                  </a:cubicBezTo>
                  <a:cubicBezTo>
                    <a:pt x="15" y="23"/>
                    <a:pt x="14" y="23"/>
                    <a:pt x="13" y="23"/>
                  </a:cubicBezTo>
                  <a:cubicBezTo>
                    <a:pt x="12" y="23"/>
                    <a:pt x="12" y="23"/>
                    <a:pt x="11" y="24"/>
                  </a:cubicBezTo>
                  <a:cubicBezTo>
                    <a:pt x="10" y="24"/>
                    <a:pt x="9" y="24"/>
                    <a:pt x="8" y="24"/>
                  </a:cubicBezTo>
                  <a:cubicBezTo>
                    <a:pt x="7" y="25"/>
                    <a:pt x="7" y="25"/>
                    <a:pt x="6" y="26"/>
                  </a:cubicBezTo>
                  <a:cubicBezTo>
                    <a:pt x="5" y="26"/>
                    <a:pt x="4" y="28"/>
                    <a:pt x="3" y="28"/>
                  </a:cubicBezTo>
                  <a:cubicBezTo>
                    <a:pt x="2" y="28"/>
                    <a:pt x="2" y="27"/>
                    <a:pt x="2" y="27"/>
                  </a:cubicBezTo>
                  <a:cubicBezTo>
                    <a:pt x="1" y="27"/>
                    <a:pt x="1" y="28"/>
                    <a:pt x="1" y="28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1" y="30"/>
                    <a:pt x="1" y="30"/>
                    <a:pt x="1" y="31"/>
                  </a:cubicBezTo>
                  <a:cubicBezTo>
                    <a:pt x="1" y="32"/>
                    <a:pt x="2" y="33"/>
                    <a:pt x="2" y="34"/>
                  </a:cubicBezTo>
                  <a:cubicBezTo>
                    <a:pt x="2" y="34"/>
                    <a:pt x="2" y="35"/>
                    <a:pt x="2" y="35"/>
                  </a:cubicBezTo>
                  <a:cubicBezTo>
                    <a:pt x="2" y="36"/>
                    <a:pt x="2" y="37"/>
                    <a:pt x="2" y="38"/>
                  </a:cubicBezTo>
                  <a:cubicBezTo>
                    <a:pt x="2" y="39"/>
                    <a:pt x="1" y="38"/>
                    <a:pt x="1" y="38"/>
                  </a:cubicBezTo>
                  <a:cubicBezTo>
                    <a:pt x="0" y="39"/>
                    <a:pt x="1" y="40"/>
                    <a:pt x="1" y="41"/>
                  </a:cubicBezTo>
                  <a:cubicBezTo>
                    <a:pt x="1" y="41"/>
                    <a:pt x="1" y="43"/>
                    <a:pt x="1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3" y="45"/>
                    <a:pt x="3" y="45"/>
                    <a:pt x="3" y="46"/>
                  </a:cubicBezTo>
                  <a:cubicBezTo>
                    <a:pt x="3" y="47"/>
                    <a:pt x="3" y="47"/>
                    <a:pt x="3" y="48"/>
                  </a:cubicBezTo>
                  <a:cubicBezTo>
                    <a:pt x="3" y="49"/>
                    <a:pt x="3" y="50"/>
                    <a:pt x="3" y="50"/>
                  </a:cubicBezTo>
                  <a:cubicBezTo>
                    <a:pt x="4" y="51"/>
                    <a:pt x="5" y="51"/>
                    <a:pt x="5" y="52"/>
                  </a:cubicBezTo>
                  <a:cubicBezTo>
                    <a:pt x="5" y="53"/>
                    <a:pt x="4" y="53"/>
                    <a:pt x="4" y="54"/>
                  </a:cubicBezTo>
                  <a:cubicBezTo>
                    <a:pt x="4" y="54"/>
                    <a:pt x="5" y="55"/>
                    <a:pt x="5" y="55"/>
                  </a:cubicBezTo>
                  <a:cubicBezTo>
                    <a:pt x="4" y="55"/>
                    <a:pt x="4" y="56"/>
                    <a:pt x="3" y="57"/>
                  </a:cubicBezTo>
                  <a:cubicBezTo>
                    <a:pt x="3" y="57"/>
                    <a:pt x="2" y="57"/>
                    <a:pt x="1" y="57"/>
                  </a:cubicBezTo>
                  <a:cubicBezTo>
                    <a:pt x="1" y="59"/>
                    <a:pt x="4" y="59"/>
                    <a:pt x="5" y="59"/>
                  </a:cubicBezTo>
                  <a:cubicBezTo>
                    <a:pt x="5" y="60"/>
                    <a:pt x="7" y="60"/>
                    <a:pt x="8" y="60"/>
                  </a:cubicBezTo>
                  <a:cubicBezTo>
                    <a:pt x="8" y="60"/>
                    <a:pt x="9" y="59"/>
                    <a:pt x="9" y="59"/>
                  </a:cubicBezTo>
                  <a:cubicBezTo>
                    <a:pt x="10" y="58"/>
                    <a:pt x="10" y="58"/>
                    <a:pt x="10" y="58"/>
                  </a:cubicBezTo>
                  <a:cubicBezTo>
                    <a:pt x="11" y="57"/>
                    <a:pt x="12" y="58"/>
                    <a:pt x="13" y="58"/>
                  </a:cubicBezTo>
                  <a:cubicBezTo>
                    <a:pt x="13" y="57"/>
                    <a:pt x="14" y="57"/>
                    <a:pt x="14" y="57"/>
                  </a:cubicBezTo>
                  <a:cubicBezTo>
                    <a:pt x="14" y="57"/>
                    <a:pt x="15" y="57"/>
                    <a:pt x="16" y="57"/>
                  </a:cubicBezTo>
                  <a:cubicBezTo>
                    <a:pt x="17" y="56"/>
                    <a:pt x="18" y="56"/>
                    <a:pt x="19" y="56"/>
                  </a:cubicBezTo>
                  <a:cubicBezTo>
                    <a:pt x="20" y="56"/>
                    <a:pt x="20" y="57"/>
                    <a:pt x="21" y="57"/>
                  </a:cubicBezTo>
                  <a:cubicBezTo>
                    <a:pt x="21" y="57"/>
                    <a:pt x="21" y="58"/>
                    <a:pt x="22" y="57"/>
                  </a:cubicBezTo>
                  <a:cubicBezTo>
                    <a:pt x="22" y="57"/>
                    <a:pt x="22" y="56"/>
                    <a:pt x="22" y="56"/>
                  </a:cubicBezTo>
                  <a:cubicBezTo>
                    <a:pt x="23" y="55"/>
                    <a:pt x="23" y="54"/>
                    <a:pt x="23" y="54"/>
                  </a:cubicBezTo>
                  <a:cubicBezTo>
                    <a:pt x="24" y="53"/>
                    <a:pt x="25" y="53"/>
                    <a:pt x="27" y="53"/>
                  </a:cubicBezTo>
                  <a:cubicBezTo>
                    <a:pt x="28" y="53"/>
                    <a:pt x="29" y="53"/>
                    <a:pt x="30" y="53"/>
                  </a:cubicBezTo>
                  <a:cubicBezTo>
                    <a:pt x="31" y="53"/>
                    <a:pt x="32" y="53"/>
                    <a:pt x="33" y="52"/>
                  </a:cubicBezTo>
                  <a:cubicBezTo>
                    <a:pt x="34" y="52"/>
                    <a:pt x="35" y="51"/>
                    <a:pt x="36" y="51"/>
                  </a:cubicBezTo>
                  <a:cubicBezTo>
                    <a:pt x="36" y="51"/>
                    <a:pt x="37" y="51"/>
                    <a:pt x="38" y="50"/>
                  </a:cubicBezTo>
                  <a:cubicBezTo>
                    <a:pt x="38" y="50"/>
                    <a:pt x="38" y="50"/>
                    <a:pt x="39" y="50"/>
                  </a:cubicBezTo>
                  <a:cubicBezTo>
                    <a:pt x="39" y="50"/>
                    <a:pt x="40" y="50"/>
                    <a:pt x="40" y="50"/>
                  </a:cubicBezTo>
                  <a:cubicBezTo>
                    <a:pt x="41" y="50"/>
                    <a:pt x="41" y="51"/>
                    <a:pt x="41" y="51"/>
                  </a:cubicBezTo>
                  <a:cubicBezTo>
                    <a:pt x="42" y="52"/>
                    <a:pt x="43" y="51"/>
                    <a:pt x="44" y="52"/>
                  </a:cubicBezTo>
                  <a:cubicBezTo>
                    <a:pt x="45" y="52"/>
                    <a:pt x="46" y="52"/>
                    <a:pt x="46" y="53"/>
                  </a:cubicBezTo>
                  <a:cubicBezTo>
                    <a:pt x="47" y="53"/>
                    <a:pt x="45" y="54"/>
                    <a:pt x="45" y="55"/>
                  </a:cubicBezTo>
                  <a:cubicBezTo>
                    <a:pt x="46" y="56"/>
                    <a:pt x="47" y="55"/>
                    <a:pt x="47" y="56"/>
                  </a:cubicBezTo>
                  <a:cubicBezTo>
                    <a:pt x="48" y="56"/>
                    <a:pt x="47" y="57"/>
                    <a:pt x="48" y="57"/>
                  </a:cubicBezTo>
                  <a:cubicBezTo>
                    <a:pt x="48" y="58"/>
                    <a:pt x="48" y="58"/>
                    <a:pt x="48" y="58"/>
                  </a:cubicBezTo>
                  <a:cubicBezTo>
                    <a:pt x="48" y="59"/>
                    <a:pt x="46" y="58"/>
                    <a:pt x="47" y="59"/>
                  </a:cubicBezTo>
                  <a:cubicBezTo>
                    <a:pt x="47" y="60"/>
                    <a:pt x="49" y="60"/>
                    <a:pt x="49" y="60"/>
                  </a:cubicBezTo>
                  <a:cubicBezTo>
                    <a:pt x="50" y="60"/>
                    <a:pt x="49" y="59"/>
                    <a:pt x="50" y="58"/>
                  </a:cubicBezTo>
                  <a:cubicBezTo>
                    <a:pt x="50" y="57"/>
                    <a:pt x="50" y="58"/>
                    <a:pt x="51" y="57"/>
                  </a:cubicBezTo>
                  <a:cubicBezTo>
                    <a:pt x="51" y="57"/>
                    <a:pt x="52" y="57"/>
                    <a:pt x="52" y="56"/>
                  </a:cubicBezTo>
                  <a:cubicBezTo>
                    <a:pt x="52" y="55"/>
                    <a:pt x="52" y="55"/>
                    <a:pt x="53" y="54"/>
                  </a:cubicBezTo>
                  <a:cubicBezTo>
                    <a:pt x="53" y="54"/>
                    <a:pt x="55" y="53"/>
                    <a:pt x="55" y="53"/>
                  </a:cubicBezTo>
                  <a:cubicBezTo>
                    <a:pt x="56" y="54"/>
                    <a:pt x="53" y="55"/>
                    <a:pt x="53" y="56"/>
                  </a:cubicBezTo>
                  <a:cubicBezTo>
                    <a:pt x="53" y="56"/>
                    <a:pt x="54" y="56"/>
                    <a:pt x="54" y="56"/>
                  </a:cubicBezTo>
                  <a:cubicBezTo>
                    <a:pt x="54" y="57"/>
                    <a:pt x="53" y="57"/>
                    <a:pt x="53" y="58"/>
                  </a:cubicBezTo>
                  <a:cubicBezTo>
                    <a:pt x="53" y="58"/>
                    <a:pt x="52" y="59"/>
                    <a:pt x="52" y="60"/>
                  </a:cubicBezTo>
                  <a:cubicBezTo>
                    <a:pt x="54" y="60"/>
                    <a:pt x="53" y="59"/>
                    <a:pt x="54" y="59"/>
                  </a:cubicBezTo>
                  <a:cubicBezTo>
                    <a:pt x="55" y="58"/>
                    <a:pt x="55" y="58"/>
                    <a:pt x="55" y="58"/>
                  </a:cubicBezTo>
                  <a:cubicBezTo>
                    <a:pt x="56" y="59"/>
                    <a:pt x="55" y="59"/>
                    <a:pt x="55" y="60"/>
                  </a:cubicBezTo>
                  <a:cubicBezTo>
                    <a:pt x="55" y="61"/>
                    <a:pt x="55" y="61"/>
                    <a:pt x="56" y="61"/>
                  </a:cubicBezTo>
                  <a:cubicBezTo>
                    <a:pt x="57" y="62"/>
                    <a:pt x="56" y="62"/>
                    <a:pt x="56" y="62"/>
                  </a:cubicBezTo>
                  <a:cubicBezTo>
                    <a:pt x="56" y="64"/>
                    <a:pt x="57" y="64"/>
                    <a:pt x="57" y="65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7" y="67"/>
                    <a:pt x="58" y="68"/>
                    <a:pt x="59" y="69"/>
                  </a:cubicBezTo>
                  <a:cubicBezTo>
                    <a:pt x="60" y="68"/>
                    <a:pt x="60" y="68"/>
                    <a:pt x="60" y="68"/>
                  </a:cubicBezTo>
                  <a:cubicBezTo>
                    <a:pt x="60" y="68"/>
                    <a:pt x="61" y="68"/>
                    <a:pt x="61" y="68"/>
                  </a:cubicBezTo>
                  <a:cubicBezTo>
                    <a:pt x="62" y="68"/>
                    <a:pt x="63" y="68"/>
                    <a:pt x="64" y="69"/>
                  </a:cubicBezTo>
                  <a:cubicBezTo>
                    <a:pt x="64" y="69"/>
                    <a:pt x="64" y="70"/>
                    <a:pt x="65" y="70"/>
                  </a:cubicBezTo>
                  <a:cubicBezTo>
                    <a:pt x="67" y="69"/>
                    <a:pt x="67" y="69"/>
                    <a:pt x="67" y="69"/>
                  </a:cubicBezTo>
                  <a:cubicBezTo>
                    <a:pt x="67" y="69"/>
                    <a:pt x="67" y="69"/>
                    <a:pt x="67" y="68"/>
                  </a:cubicBezTo>
                  <a:cubicBezTo>
                    <a:pt x="68" y="68"/>
                    <a:pt x="69" y="69"/>
                    <a:pt x="70" y="69"/>
                  </a:cubicBezTo>
                  <a:cubicBezTo>
                    <a:pt x="70" y="70"/>
                    <a:pt x="70" y="70"/>
                    <a:pt x="71" y="70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72" y="72"/>
                    <a:pt x="73" y="70"/>
                    <a:pt x="74" y="70"/>
                  </a:cubicBezTo>
                  <a:cubicBezTo>
                    <a:pt x="74" y="69"/>
                    <a:pt x="75" y="70"/>
                    <a:pt x="75" y="69"/>
                  </a:cubicBezTo>
                  <a:cubicBezTo>
                    <a:pt x="76" y="69"/>
                    <a:pt x="75" y="68"/>
                    <a:pt x="76" y="67"/>
                  </a:cubicBezTo>
                  <a:cubicBezTo>
                    <a:pt x="76" y="67"/>
                    <a:pt x="77" y="68"/>
                    <a:pt x="77" y="68"/>
                  </a:cubicBezTo>
                  <a:cubicBezTo>
                    <a:pt x="78" y="68"/>
                    <a:pt x="78" y="68"/>
                    <a:pt x="79" y="67"/>
                  </a:cubicBezTo>
                  <a:cubicBezTo>
                    <a:pt x="79" y="67"/>
                    <a:pt x="80" y="67"/>
                    <a:pt x="81" y="67"/>
                  </a:cubicBezTo>
                  <a:cubicBezTo>
                    <a:pt x="81" y="66"/>
                    <a:pt x="80" y="65"/>
                    <a:pt x="80" y="64"/>
                  </a:cubicBezTo>
                  <a:cubicBezTo>
                    <a:pt x="81" y="63"/>
                    <a:pt x="82" y="63"/>
                    <a:pt x="82" y="62"/>
                  </a:cubicBezTo>
                  <a:cubicBezTo>
                    <a:pt x="83" y="61"/>
                    <a:pt x="83" y="61"/>
                    <a:pt x="83" y="60"/>
                  </a:cubicBezTo>
                  <a:cubicBezTo>
                    <a:pt x="84" y="59"/>
                    <a:pt x="84" y="59"/>
                    <a:pt x="84" y="58"/>
                  </a:cubicBezTo>
                  <a:cubicBezTo>
                    <a:pt x="83" y="57"/>
                    <a:pt x="84" y="57"/>
                    <a:pt x="85" y="56"/>
                  </a:cubicBezTo>
                  <a:cubicBezTo>
                    <a:pt x="85" y="55"/>
                    <a:pt x="86" y="55"/>
                    <a:pt x="86" y="54"/>
                  </a:cubicBezTo>
                  <a:cubicBezTo>
                    <a:pt x="86" y="53"/>
                    <a:pt x="86" y="53"/>
                    <a:pt x="86" y="53"/>
                  </a:cubicBezTo>
                  <a:cubicBezTo>
                    <a:pt x="86" y="52"/>
                    <a:pt x="87" y="52"/>
                    <a:pt x="87" y="52"/>
                  </a:cubicBezTo>
                  <a:cubicBezTo>
                    <a:pt x="88" y="51"/>
                    <a:pt x="89" y="51"/>
                    <a:pt x="89" y="50"/>
                  </a:cubicBezTo>
                  <a:cubicBezTo>
                    <a:pt x="89" y="49"/>
                    <a:pt x="89" y="49"/>
                    <a:pt x="89" y="49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89" y="47"/>
                    <a:pt x="90" y="46"/>
                    <a:pt x="90" y="46"/>
                  </a:cubicBezTo>
                  <a:cubicBezTo>
                    <a:pt x="90" y="45"/>
                    <a:pt x="90" y="44"/>
                    <a:pt x="91" y="43"/>
                  </a:cubicBezTo>
                  <a:cubicBezTo>
                    <a:pt x="91" y="42"/>
                    <a:pt x="91" y="42"/>
                    <a:pt x="91" y="41"/>
                  </a:cubicBezTo>
                  <a:cubicBezTo>
                    <a:pt x="91" y="40"/>
                    <a:pt x="91" y="39"/>
                    <a:pt x="91" y="39"/>
                  </a:cubicBezTo>
                  <a:cubicBezTo>
                    <a:pt x="91" y="38"/>
                    <a:pt x="92" y="38"/>
                    <a:pt x="92" y="37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3613155" y="5667908"/>
              <a:ext cx="15552" cy="15552"/>
            </a:xfrm>
            <a:custGeom>
              <a:avLst/>
              <a:gdLst>
                <a:gd name="T0" fmla="*/ 8 w 9"/>
                <a:gd name="T1" fmla="*/ 0 h 9"/>
                <a:gd name="T2" fmla="*/ 7 w 9"/>
                <a:gd name="T3" fmla="*/ 1 h 9"/>
                <a:gd name="T4" fmla="*/ 6 w 9"/>
                <a:gd name="T5" fmla="*/ 1 h 9"/>
                <a:gd name="T6" fmla="*/ 5 w 9"/>
                <a:gd name="T7" fmla="*/ 1 h 9"/>
                <a:gd name="T8" fmla="*/ 5 w 9"/>
                <a:gd name="T9" fmla="*/ 1 h 9"/>
                <a:gd name="T10" fmla="*/ 2 w 9"/>
                <a:gd name="T11" fmla="*/ 1 h 9"/>
                <a:gd name="T12" fmla="*/ 0 w 9"/>
                <a:gd name="T13" fmla="*/ 0 h 9"/>
                <a:gd name="T14" fmla="*/ 1 w 9"/>
                <a:gd name="T15" fmla="*/ 2 h 9"/>
                <a:gd name="T16" fmla="*/ 1 w 9"/>
                <a:gd name="T17" fmla="*/ 3 h 9"/>
                <a:gd name="T18" fmla="*/ 1 w 9"/>
                <a:gd name="T19" fmla="*/ 5 h 9"/>
                <a:gd name="T20" fmla="*/ 1 w 9"/>
                <a:gd name="T21" fmla="*/ 7 h 9"/>
                <a:gd name="T22" fmla="*/ 2 w 9"/>
                <a:gd name="T23" fmla="*/ 7 h 9"/>
                <a:gd name="T24" fmla="*/ 2 w 9"/>
                <a:gd name="T25" fmla="*/ 8 h 9"/>
                <a:gd name="T26" fmla="*/ 3 w 9"/>
                <a:gd name="T27" fmla="*/ 9 h 9"/>
                <a:gd name="T28" fmla="*/ 5 w 9"/>
                <a:gd name="T29" fmla="*/ 9 h 9"/>
                <a:gd name="T30" fmla="*/ 6 w 9"/>
                <a:gd name="T31" fmla="*/ 8 h 9"/>
                <a:gd name="T32" fmla="*/ 6 w 9"/>
                <a:gd name="T33" fmla="*/ 7 h 9"/>
                <a:gd name="T34" fmla="*/ 7 w 9"/>
                <a:gd name="T35" fmla="*/ 7 h 9"/>
                <a:gd name="T36" fmla="*/ 7 w 9"/>
                <a:gd name="T37" fmla="*/ 5 h 9"/>
                <a:gd name="T38" fmla="*/ 8 w 9"/>
                <a:gd name="T39" fmla="*/ 5 h 9"/>
                <a:gd name="T40" fmla="*/ 8 w 9"/>
                <a:gd name="T41" fmla="*/ 4 h 9"/>
                <a:gd name="T42" fmla="*/ 8 w 9"/>
                <a:gd name="T43" fmla="*/ 1 h 9"/>
                <a:gd name="T44" fmla="*/ 8 w 9"/>
                <a:gd name="T4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" h="9">
                  <a:moveTo>
                    <a:pt x="8" y="0"/>
                  </a:moveTo>
                  <a:cubicBezTo>
                    <a:pt x="8" y="0"/>
                    <a:pt x="7" y="1"/>
                    <a:pt x="7" y="1"/>
                  </a:cubicBezTo>
                  <a:cubicBezTo>
                    <a:pt x="7" y="1"/>
                    <a:pt x="6" y="1"/>
                    <a:pt x="6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2" y="1"/>
                    <a:pt x="1" y="0"/>
                    <a:pt x="0" y="0"/>
                  </a:cubicBezTo>
                  <a:cubicBezTo>
                    <a:pt x="0" y="1"/>
                    <a:pt x="1" y="1"/>
                    <a:pt x="1" y="2"/>
                  </a:cubicBezTo>
                  <a:cubicBezTo>
                    <a:pt x="1" y="2"/>
                    <a:pt x="1" y="3"/>
                    <a:pt x="1" y="3"/>
                  </a:cubicBezTo>
                  <a:cubicBezTo>
                    <a:pt x="2" y="4"/>
                    <a:pt x="2" y="5"/>
                    <a:pt x="1" y="5"/>
                  </a:cubicBezTo>
                  <a:cubicBezTo>
                    <a:pt x="1" y="6"/>
                    <a:pt x="1" y="6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8"/>
                    <a:pt x="2" y="7"/>
                    <a:pt x="2" y="8"/>
                  </a:cubicBezTo>
                  <a:cubicBezTo>
                    <a:pt x="3" y="8"/>
                    <a:pt x="2" y="9"/>
                    <a:pt x="3" y="9"/>
                  </a:cubicBezTo>
                  <a:cubicBezTo>
                    <a:pt x="3" y="9"/>
                    <a:pt x="4" y="9"/>
                    <a:pt x="5" y="9"/>
                  </a:cubicBezTo>
                  <a:cubicBezTo>
                    <a:pt x="5" y="9"/>
                    <a:pt x="6" y="9"/>
                    <a:pt x="6" y="8"/>
                  </a:cubicBezTo>
                  <a:cubicBezTo>
                    <a:pt x="6" y="8"/>
                    <a:pt x="5" y="7"/>
                    <a:pt x="6" y="7"/>
                  </a:cubicBezTo>
                  <a:cubicBezTo>
                    <a:pt x="7" y="7"/>
                    <a:pt x="7" y="8"/>
                    <a:pt x="7" y="7"/>
                  </a:cubicBezTo>
                  <a:cubicBezTo>
                    <a:pt x="7" y="6"/>
                    <a:pt x="7" y="6"/>
                    <a:pt x="7" y="5"/>
                  </a:cubicBezTo>
                  <a:cubicBezTo>
                    <a:pt x="7" y="5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2"/>
                    <a:pt x="8" y="1"/>
                  </a:cubicBezTo>
                  <a:cubicBezTo>
                    <a:pt x="8" y="1"/>
                    <a:pt x="9" y="1"/>
                    <a:pt x="8" y="0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61"/>
            <p:cNvSpPr>
              <a:spLocks/>
            </p:cNvSpPr>
            <p:nvPr/>
          </p:nvSpPr>
          <p:spPr bwMode="auto">
            <a:xfrm>
              <a:off x="3625005" y="5660502"/>
              <a:ext cx="3703" cy="3703"/>
            </a:xfrm>
            <a:custGeom>
              <a:avLst/>
              <a:gdLst>
                <a:gd name="T0" fmla="*/ 1 w 2"/>
                <a:gd name="T1" fmla="*/ 0 h 2"/>
                <a:gd name="T2" fmla="*/ 1 w 2"/>
                <a:gd name="T3" fmla="*/ 0 h 2"/>
                <a:gd name="T4" fmla="*/ 0 w 2"/>
                <a:gd name="T5" fmla="*/ 1 h 2"/>
                <a:gd name="T6" fmla="*/ 1 w 2"/>
                <a:gd name="T7" fmla="*/ 2 h 2"/>
                <a:gd name="T8" fmla="*/ 1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1" y="1"/>
                    <a:pt x="1" y="2"/>
                  </a:cubicBezTo>
                  <a:cubicBezTo>
                    <a:pt x="2" y="2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62"/>
            <p:cNvSpPr>
              <a:spLocks/>
            </p:cNvSpPr>
            <p:nvPr/>
          </p:nvSpPr>
          <p:spPr bwMode="auto">
            <a:xfrm>
              <a:off x="3585013" y="5641247"/>
              <a:ext cx="8887" cy="3703"/>
            </a:xfrm>
            <a:custGeom>
              <a:avLst/>
              <a:gdLst>
                <a:gd name="T0" fmla="*/ 4 w 5"/>
                <a:gd name="T1" fmla="*/ 0 h 2"/>
                <a:gd name="T2" fmla="*/ 4 w 5"/>
                <a:gd name="T3" fmla="*/ 1 h 2"/>
                <a:gd name="T4" fmla="*/ 3 w 5"/>
                <a:gd name="T5" fmla="*/ 0 h 2"/>
                <a:gd name="T6" fmla="*/ 3 w 5"/>
                <a:gd name="T7" fmla="*/ 0 h 2"/>
                <a:gd name="T8" fmla="*/ 3 w 5"/>
                <a:gd name="T9" fmla="*/ 0 h 2"/>
                <a:gd name="T10" fmla="*/ 0 w 5"/>
                <a:gd name="T11" fmla="*/ 1 h 2"/>
                <a:gd name="T12" fmla="*/ 1 w 5"/>
                <a:gd name="T13" fmla="*/ 2 h 2"/>
                <a:gd name="T14" fmla="*/ 4 w 5"/>
                <a:gd name="T15" fmla="*/ 1 h 2"/>
                <a:gd name="T16" fmla="*/ 4 w 5"/>
                <a:gd name="T1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2">
                  <a:moveTo>
                    <a:pt x="4" y="0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0"/>
                    <a:pt x="0" y="1"/>
                  </a:cubicBezTo>
                  <a:cubicBezTo>
                    <a:pt x="0" y="1"/>
                    <a:pt x="1" y="1"/>
                    <a:pt x="1" y="2"/>
                  </a:cubicBezTo>
                  <a:cubicBezTo>
                    <a:pt x="2" y="2"/>
                    <a:pt x="3" y="1"/>
                    <a:pt x="4" y="1"/>
                  </a:cubicBezTo>
                  <a:cubicBezTo>
                    <a:pt x="4" y="1"/>
                    <a:pt x="5" y="1"/>
                    <a:pt x="4" y="0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63"/>
            <p:cNvSpPr>
              <a:spLocks/>
            </p:cNvSpPr>
            <p:nvPr/>
          </p:nvSpPr>
          <p:spPr bwMode="auto">
            <a:xfrm>
              <a:off x="3416901" y="5473136"/>
              <a:ext cx="48878" cy="45916"/>
            </a:xfrm>
            <a:custGeom>
              <a:avLst/>
              <a:gdLst>
                <a:gd name="T0" fmla="*/ 27 w 28"/>
                <a:gd name="T1" fmla="*/ 23 h 26"/>
                <a:gd name="T2" fmla="*/ 27 w 28"/>
                <a:gd name="T3" fmla="*/ 19 h 26"/>
                <a:gd name="T4" fmla="*/ 25 w 28"/>
                <a:gd name="T5" fmla="*/ 18 h 26"/>
                <a:gd name="T6" fmla="*/ 24 w 28"/>
                <a:gd name="T7" fmla="*/ 17 h 26"/>
                <a:gd name="T8" fmla="*/ 21 w 28"/>
                <a:gd name="T9" fmla="*/ 14 h 26"/>
                <a:gd name="T10" fmla="*/ 21 w 28"/>
                <a:gd name="T11" fmla="*/ 13 h 26"/>
                <a:gd name="T12" fmla="*/ 18 w 28"/>
                <a:gd name="T13" fmla="*/ 11 h 26"/>
                <a:gd name="T14" fmla="*/ 17 w 28"/>
                <a:gd name="T15" fmla="*/ 10 h 26"/>
                <a:gd name="T16" fmla="*/ 16 w 28"/>
                <a:gd name="T17" fmla="*/ 10 h 26"/>
                <a:gd name="T18" fmla="*/ 15 w 28"/>
                <a:gd name="T19" fmla="*/ 9 h 26"/>
                <a:gd name="T20" fmla="*/ 15 w 28"/>
                <a:gd name="T21" fmla="*/ 8 h 26"/>
                <a:gd name="T22" fmla="*/ 14 w 28"/>
                <a:gd name="T23" fmla="*/ 8 h 26"/>
                <a:gd name="T24" fmla="*/ 13 w 28"/>
                <a:gd name="T25" fmla="*/ 8 h 26"/>
                <a:gd name="T26" fmla="*/ 12 w 28"/>
                <a:gd name="T27" fmla="*/ 7 h 26"/>
                <a:gd name="T28" fmla="*/ 11 w 28"/>
                <a:gd name="T29" fmla="*/ 6 h 26"/>
                <a:gd name="T30" fmla="*/ 10 w 28"/>
                <a:gd name="T31" fmla="*/ 5 h 26"/>
                <a:gd name="T32" fmla="*/ 8 w 28"/>
                <a:gd name="T33" fmla="*/ 3 h 26"/>
                <a:gd name="T34" fmla="*/ 7 w 28"/>
                <a:gd name="T35" fmla="*/ 2 h 26"/>
                <a:gd name="T36" fmla="*/ 7 w 28"/>
                <a:gd name="T37" fmla="*/ 2 h 26"/>
                <a:gd name="T38" fmla="*/ 1 w 28"/>
                <a:gd name="T39" fmla="*/ 0 h 26"/>
                <a:gd name="T40" fmla="*/ 4 w 28"/>
                <a:gd name="T41" fmla="*/ 4 h 26"/>
                <a:gd name="T42" fmla="*/ 6 w 28"/>
                <a:gd name="T43" fmla="*/ 7 h 26"/>
                <a:gd name="T44" fmla="*/ 10 w 28"/>
                <a:gd name="T45" fmla="*/ 9 h 26"/>
                <a:gd name="T46" fmla="*/ 11 w 28"/>
                <a:gd name="T47" fmla="*/ 13 h 26"/>
                <a:gd name="T48" fmla="*/ 14 w 28"/>
                <a:gd name="T49" fmla="*/ 14 h 26"/>
                <a:gd name="T50" fmla="*/ 14 w 28"/>
                <a:gd name="T51" fmla="*/ 15 h 26"/>
                <a:gd name="T52" fmla="*/ 15 w 28"/>
                <a:gd name="T53" fmla="*/ 16 h 26"/>
                <a:gd name="T54" fmla="*/ 17 w 28"/>
                <a:gd name="T55" fmla="*/ 18 h 26"/>
                <a:gd name="T56" fmla="*/ 19 w 28"/>
                <a:gd name="T57" fmla="*/ 20 h 26"/>
                <a:gd name="T58" fmla="*/ 20 w 28"/>
                <a:gd name="T59" fmla="*/ 22 h 26"/>
                <a:gd name="T60" fmla="*/ 22 w 28"/>
                <a:gd name="T61" fmla="*/ 24 h 26"/>
                <a:gd name="T62" fmla="*/ 26 w 28"/>
                <a:gd name="T63" fmla="*/ 26 h 26"/>
                <a:gd name="T64" fmla="*/ 28 w 28"/>
                <a:gd name="T65" fmla="*/ 26 h 26"/>
                <a:gd name="T66" fmla="*/ 27 w 28"/>
                <a:gd name="T67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8" h="26">
                  <a:moveTo>
                    <a:pt x="27" y="23"/>
                  </a:moveTo>
                  <a:cubicBezTo>
                    <a:pt x="27" y="21"/>
                    <a:pt x="27" y="20"/>
                    <a:pt x="27" y="19"/>
                  </a:cubicBezTo>
                  <a:cubicBezTo>
                    <a:pt x="26" y="18"/>
                    <a:pt x="26" y="18"/>
                    <a:pt x="25" y="18"/>
                  </a:cubicBezTo>
                  <a:cubicBezTo>
                    <a:pt x="24" y="17"/>
                    <a:pt x="24" y="18"/>
                    <a:pt x="24" y="17"/>
                  </a:cubicBezTo>
                  <a:cubicBezTo>
                    <a:pt x="23" y="15"/>
                    <a:pt x="23" y="14"/>
                    <a:pt x="21" y="14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0" y="12"/>
                    <a:pt x="19" y="12"/>
                    <a:pt x="18" y="11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8"/>
                    <a:pt x="15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0" y="5"/>
                    <a:pt x="10" y="5"/>
                  </a:cubicBezTo>
                  <a:cubicBezTo>
                    <a:pt x="9" y="4"/>
                    <a:pt x="9" y="4"/>
                    <a:pt x="8" y="3"/>
                  </a:cubicBezTo>
                  <a:cubicBezTo>
                    <a:pt x="8" y="3"/>
                    <a:pt x="7" y="3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1"/>
                    <a:pt x="3" y="0"/>
                    <a:pt x="1" y="0"/>
                  </a:cubicBezTo>
                  <a:cubicBezTo>
                    <a:pt x="0" y="2"/>
                    <a:pt x="3" y="3"/>
                    <a:pt x="4" y="4"/>
                  </a:cubicBezTo>
                  <a:cubicBezTo>
                    <a:pt x="5" y="5"/>
                    <a:pt x="5" y="6"/>
                    <a:pt x="6" y="7"/>
                  </a:cubicBezTo>
                  <a:cubicBezTo>
                    <a:pt x="7" y="8"/>
                    <a:pt x="8" y="8"/>
                    <a:pt x="10" y="9"/>
                  </a:cubicBezTo>
                  <a:cubicBezTo>
                    <a:pt x="11" y="10"/>
                    <a:pt x="11" y="11"/>
                    <a:pt x="11" y="13"/>
                  </a:cubicBezTo>
                  <a:cubicBezTo>
                    <a:pt x="12" y="13"/>
                    <a:pt x="13" y="13"/>
                    <a:pt x="14" y="14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6"/>
                    <a:pt x="16" y="17"/>
                    <a:pt x="17" y="18"/>
                  </a:cubicBezTo>
                  <a:cubicBezTo>
                    <a:pt x="17" y="19"/>
                    <a:pt x="18" y="19"/>
                    <a:pt x="19" y="20"/>
                  </a:cubicBezTo>
                  <a:cubicBezTo>
                    <a:pt x="19" y="21"/>
                    <a:pt x="19" y="21"/>
                    <a:pt x="20" y="22"/>
                  </a:cubicBezTo>
                  <a:cubicBezTo>
                    <a:pt x="21" y="23"/>
                    <a:pt x="21" y="23"/>
                    <a:pt x="22" y="24"/>
                  </a:cubicBezTo>
                  <a:cubicBezTo>
                    <a:pt x="24" y="24"/>
                    <a:pt x="24" y="26"/>
                    <a:pt x="26" y="26"/>
                  </a:cubicBezTo>
                  <a:cubicBezTo>
                    <a:pt x="27" y="25"/>
                    <a:pt x="27" y="26"/>
                    <a:pt x="28" y="26"/>
                  </a:cubicBezTo>
                  <a:cubicBezTo>
                    <a:pt x="28" y="25"/>
                    <a:pt x="27" y="24"/>
                    <a:pt x="27" y="23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64"/>
            <p:cNvSpPr>
              <a:spLocks/>
            </p:cNvSpPr>
            <p:nvPr/>
          </p:nvSpPr>
          <p:spPr bwMode="auto">
            <a:xfrm>
              <a:off x="3464299" y="5519052"/>
              <a:ext cx="38510" cy="11849"/>
            </a:xfrm>
            <a:custGeom>
              <a:avLst/>
              <a:gdLst>
                <a:gd name="T0" fmla="*/ 22 w 22"/>
                <a:gd name="T1" fmla="*/ 6 h 7"/>
                <a:gd name="T2" fmla="*/ 21 w 22"/>
                <a:gd name="T3" fmla="*/ 5 h 7"/>
                <a:gd name="T4" fmla="*/ 20 w 22"/>
                <a:gd name="T5" fmla="*/ 4 h 7"/>
                <a:gd name="T6" fmla="*/ 19 w 22"/>
                <a:gd name="T7" fmla="*/ 5 h 7"/>
                <a:gd name="T8" fmla="*/ 17 w 22"/>
                <a:gd name="T9" fmla="*/ 2 h 7"/>
                <a:gd name="T10" fmla="*/ 16 w 22"/>
                <a:gd name="T11" fmla="*/ 2 h 7"/>
                <a:gd name="T12" fmla="*/ 14 w 22"/>
                <a:gd name="T13" fmla="*/ 1 h 7"/>
                <a:gd name="T14" fmla="*/ 13 w 22"/>
                <a:gd name="T15" fmla="*/ 2 h 7"/>
                <a:gd name="T16" fmla="*/ 11 w 22"/>
                <a:gd name="T17" fmla="*/ 2 h 7"/>
                <a:gd name="T18" fmla="*/ 10 w 22"/>
                <a:gd name="T19" fmla="*/ 2 h 7"/>
                <a:gd name="T20" fmla="*/ 8 w 22"/>
                <a:gd name="T21" fmla="*/ 2 h 7"/>
                <a:gd name="T22" fmla="*/ 8 w 22"/>
                <a:gd name="T23" fmla="*/ 2 h 7"/>
                <a:gd name="T24" fmla="*/ 8 w 22"/>
                <a:gd name="T25" fmla="*/ 2 h 7"/>
                <a:gd name="T26" fmla="*/ 7 w 22"/>
                <a:gd name="T27" fmla="*/ 2 h 7"/>
                <a:gd name="T28" fmla="*/ 6 w 22"/>
                <a:gd name="T29" fmla="*/ 1 h 7"/>
                <a:gd name="T30" fmla="*/ 4 w 22"/>
                <a:gd name="T31" fmla="*/ 1 h 7"/>
                <a:gd name="T32" fmla="*/ 2 w 22"/>
                <a:gd name="T33" fmla="*/ 1 h 7"/>
                <a:gd name="T34" fmla="*/ 1 w 22"/>
                <a:gd name="T35" fmla="*/ 1 h 7"/>
                <a:gd name="T36" fmla="*/ 2 w 22"/>
                <a:gd name="T37" fmla="*/ 2 h 7"/>
                <a:gd name="T38" fmla="*/ 1 w 22"/>
                <a:gd name="T39" fmla="*/ 3 h 7"/>
                <a:gd name="T40" fmla="*/ 3 w 22"/>
                <a:gd name="T41" fmla="*/ 3 h 7"/>
                <a:gd name="T42" fmla="*/ 3 w 22"/>
                <a:gd name="T43" fmla="*/ 3 h 7"/>
                <a:gd name="T44" fmla="*/ 4 w 22"/>
                <a:gd name="T45" fmla="*/ 3 h 7"/>
                <a:gd name="T46" fmla="*/ 6 w 22"/>
                <a:gd name="T47" fmla="*/ 4 h 7"/>
                <a:gd name="T48" fmla="*/ 8 w 22"/>
                <a:gd name="T49" fmla="*/ 4 h 7"/>
                <a:gd name="T50" fmla="*/ 8 w 22"/>
                <a:gd name="T51" fmla="*/ 4 h 7"/>
                <a:gd name="T52" fmla="*/ 9 w 22"/>
                <a:gd name="T53" fmla="*/ 4 h 7"/>
                <a:gd name="T54" fmla="*/ 10 w 22"/>
                <a:gd name="T55" fmla="*/ 4 h 7"/>
                <a:gd name="T56" fmla="*/ 12 w 22"/>
                <a:gd name="T57" fmla="*/ 4 h 7"/>
                <a:gd name="T58" fmla="*/ 13 w 22"/>
                <a:gd name="T59" fmla="*/ 6 h 7"/>
                <a:gd name="T60" fmla="*/ 15 w 22"/>
                <a:gd name="T61" fmla="*/ 6 h 7"/>
                <a:gd name="T62" fmla="*/ 17 w 22"/>
                <a:gd name="T63" fmla="*/ 6 h 7"/>
                <a:gd name="T64" fmla="*/ 18 w 22"/>
                <a:gd name="T65" fmla="*/ 6 h 7"/>
                <a:gd name="T66" fmla="*/ 19 w 22"/>
                <a:gd name="T67" fmla="*/ 6 h 7"/>
                <a:gd name="T68" fmla="*/ 21 w 22"/>
                <a:gd name="T69" fmla="*/ 7 h 7"/>
                <a:gd name="T70" fmla="*/ 22 w 22"/>
                <a:gd name="T7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2" h="7">
                  <a:moveTo>
                    <a:pt x="22" y="6"/>
                  </a:moveTo>
                  <a:cubicBezTo>
                    <a:pt x="22" y="6"/>
                    <a:pt x="21" y="6"/>
                    <a:pt x="21" y="5"/>
                  </a:cubicBezTo>
                  <a:cubicBezTo>
                    <a:pt x="22" y="4"/>
                    <a:pt x="20" y="4"/>
                    <a:pt x="20" y="4"/>
                  </a:cubicBezTo>
                  <a:cubicBezTo>
                    <a:pt x="19" y="4"/>
                    <a:pt x="18" y="4"/>
                    <a:pt x="19" y="5"/>
                  </a:cubicBezTo>
                  <a:cubicBezTo>
                    <a:pt x="17" y="5"/>
                    <a:pt x="18" y="3"/>
                    <a:pt x="17" y="2"/>
                  </a:cubicBezTo>
                  <a:cubicBezTo>
                    <a:pt x="17" y="2"/>
                    <a:pt x="16" y="2"/>
                    <a:pt x="16" y="2"/>
                  </a:cubicBezTo>
                  <a:cubicBezTo>
                    <a:pt x="15" y="2"/>
                    <a:pt x="15" y="2"/>
                    <a:pt x="14" y="1"/>
                  </a:cubicBezTo>
                  <a:cubicBezTo>
                    <a:pt x="14" y="1"/>
                    <a:pt x="13" y="1"/>
                    <a:pt x="13" y="2"/>
                  </a:cubicBezTo>
                  <a:cubicBezTo>
                    <a:pt x="12" y="2"/>
                    <a:pt x="12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9" y="2"/>
                    <a:pt x="9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7" y="1"/>
                    <a:pt x="6" y="1"/>
                  </a:cubicBezTo>
                  <a:cubicBezTo>
                    <a:pt x="5" y="1"/>
                    <a:pt x="5" y="1"/>
                    <a:pt x="4" y="1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1" y="2"/>
                    <a:pt x="0" y="3"/>
                    <a:pt x="1" y="3"/>
                  </a:cubicBezTo>
                  <a:cubicBezTo>
                    <a:pt x="2" y="3"/>
                    <a:pt x="3" y="2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4" y="3"/>
                    <a:pt x="4" y="3"/>
                  </a:cubicBezTo>
                  <a:cubicBezTo>
                    <a:pt x="5" y="3"/>
                    <a:pt x="5" y="4"/>
                    <a:pt x="6" y="4"/>
                  </a:cubicBezTo>
                  <a:cubicBezTo>
                    <a:pt x="7" y="4"/>
                    <a:pt x="7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10" y="4"/>
                    <a:pt x="10" y="4"/>
                  </a:cubicBezTo>
                  <a:cubicBezTo>
                    <a:pt x="11" y="4"/>
                    <a:pt x="11" y="4"/>
                    <a:pt x="12" y="4"/>
                  </a:cubicBezTo>
                  <a:cubicBezTo>
                    <a:pt x="12" y="4"/>
                    <a:pt x="13" y="5"/>
                    <a:pt x="13" y="6"/>
                  </a:cubicBezTo>
                  <a:cubicBezTo>
                    <a:pt x="14" y="6"/>
                    <a:pt x="15" y="6"/>
                    <a:pt x="15" y="6"/>
                  </a:cubicBezTo>
                  <a:cubicBezTo>
                    <a:pt x="16" y="6"/>
                    <a:pt x="16" y="6"/>
                    <a:pt x="17" y="6"/>
                  </a:cubicBezTo>
                  <a:cubicBezTo>
                    <a:pt x="18" y="6"/>
                    <a:pt x="18" y="5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7"/>
                    <a:pt x="20" y="7"/>
                    <a:pt x="21" y="7"/>
                  </a:cubicBezTo>
                  <a:cubicBezTo>
                    <a:pt x="21" y="7"/>
                    <a:pt x="22" y="7"/>
                    <a:pt x="2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65"/>
            <p:cNvSpPr>
              <a:spLocks/>
            </p:cNvSpPr>
            <p:nvPr/>
          </p:nvSpPr>
          <p:spPr bwMode="auto">
            <a:xfrm>
              <a:off x="3507993" y="5525717"/>
              <a:ext cx="6665" cy="5184"/>
            </a:xfrm>
            <a:custGeom>
              <a:avLst/>
              <a:gdLst>
                <a:gd name="T0" fmla="*/ 1 w 4"/>
                <a:gd name="T1" fmla="*/ 1 h 3"/>
                <a:gd name="T2" fmla="*/ 1 w 4"/>
                <a:gd name="T3" fmla="*/ 1 h 3"/>
                <a:gd name="T4" fmla="*/ 0 w 4"/>
                <a:gd name="T5" fmla="*/ 2 h 3"/>
                <a:gd name="T6" fmla="*/ 1 w 4"/>
                <a:gd name="T7" fmla="*/ 2 h 3"/>
                <a:gd name="T8" fmla="*/ 2 w 4"/>
                <a:gd name="T9" fmla="*/ 3 h 3"/>
                <a:gd name="T10" fmla="*/ 3 w 4"/>
                <a:gd name="T11" fmla="*/ 2 h 3"/>
                <a:gd name="T12" fmla="*/ 3 w 4"/>
                <a:gd name="T13" fmla="*/ 2 h 3"/>
                <a:gd name="T14" fmla="*/ 4 w 4"/>
                <a:gd name="T15" fmla="*/ 2 h 3"/>
                <a:gd name="T16" fmla="*/ 1 w 4"/>
                <a:gd name="T1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3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1"/>
                    <a:pt x="1" y="0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7" name="Freeform 66"/>
            <p:cNvSpPr>
              <a:spLocks/>
            </p:cNvSpPr>
            <p:nvPr/>
          </p:nvSpPr>
          <p:spPr bwMode="auto">
            <a:xfrm>
              <a:off x="3514658" y="5525717"/>
              <a:ext cx="3703" cy="3703"/>
            </a:xfrm>
            <a:custGeom>
              <a:avLst/>
              <a:gdLst>
                <a:gd name="T0" fmla="*/ 0 w 2"/>
                <a:gd name="T1" fmla="*/ 1 h 2"/>
                <a:gd name="T2" fmla="*/ 2 w 2"/>
                <a:gd name="T3" fmla="*/ 2 h 2"/>
                <a:gd name="T4" fmla="*/ 2 w 2"/>
                <a:gd name="T5" fmla="*/ 1 h 2"/>
                <a:gd name="T6" fmla="*/ 2 w 2"/>
                <a:gd name="T7" fmla="*/ 1 h 2"/>
                <a:gd name="T8" fmla="*/ 1 w 2"/>
                <a:gd name="T9" fmla="*/ 1 h 2"/>
                <a:gd name="T10" fmla="*/ 1 w 2"/>
                <a:gd name="T11" fmla="*/ 1 h 2"/>
                <a:gd name="T12" fmla="*/ 0 w 2"/>
                <a:gd name="T1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0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8" name="Freeform 67"/>
            <p:cNvSpPr>
              <a:spLocks/>
            </p:cNvSpPr>
            <p:nvPr/>
          </p:nvSpPr>
          <p:spPr bwMode="auto">
            <a:xfrm>
              <a:off x="3522064" y="5524236"/>
              <a:ext cx="14071" cy="5184"/>
            </a:xfrm>
            <a:custGeom>
              <a:avLst/>
              <a:gdLst>
                <a:gd name="T0" fmla="*/ 0 w 8"/>
                <a:gd name="T1" fmla="*/ 3 h 3"/>
                <a:gd name="T2" fmla="*/ 1 w 8"/>
                <a:gd name="T3" fmla="*/ 3 h 3"/>
                <a:gd name="T4" fmla="*/ 5 w 8"/>
                <a:gd name="T5" fmla="*/ 2 h 3"/>
                <a:gd name="T6" fmla="*/ 7 w 8"/>
                <a:gd name="T7" fmla="*/ 1 h 3"/>
                <a:gd name="T8" fmla="*/ 3 w 8"/>
                <a:gd name="T9" fmla="*/ 2 h 3"/>
                <a:gd name="T10" fmla="*/ 2 w 8"/>
                <a:gd name="T11" fmla="*/ 1 h 3"/>
                <a:gd name="T12" fmla="*/ 2 w 8"/>
                <a:gd name="T13" fmla="*/ 1 h 3"/>
                <a:gd name="T14" fmla="*/ 1 w 8"/>
                <a:gd name="T15" fmla="*/ 2 h 3"/>
                <a:gd name="T16" fmla="*/ 0 w 8"/>
                <a:gd name="T1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3">
                  <a:moveTo>
                    <a:pt x="0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4" y="2"/>
                    <a:pt x="5" y="2"/>
                  </a:cubicBezTo>
                  <a:cubicBezTo>
                    <a:pt x="6" y="2"/>
                    <a:pt x="8" y="2"/>
                    <a:pt x="7" y="1"/>
                  </a:cubicBezTo>
                  <a:cubicBezTo>
                    <a:pt x="7" y="0"/>
                    <a:pt x="3" y="3"/>
                    <a:pt x="3" y="2"/>
                  </a:cubicBezTo>
                  <a:cubicBezTo>
                    <a:pt x="3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2"/>
                    <a:pt x="1" y="2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9" name="Freeform 68"/>
            <p:cNvSpPr>
              <a:spLocks/>
            </p:cNvSpPr>
            <p:nvPr/>
          </p:nvSpPr>
          <p:spPr bwMode="auto">
            <a:xfrm>
              <a:off x="3518361" y="5530901"/>
              <a:ext cx="8887" cy="3703"/>
            </a:xfrm>
            <a:custGeom>
              <a:avLst/>
              <a:gdLst>
                <a:gd name="T0" fmla="*/ 0 w 5"/>
                <a:gd name="T1" fmla="*/ 1 h 2"/>
                <a:gd name="T2" fmla="*/ 2 w 5"/>
                <a:gd name="T3" fmla="*/ 1 h 2"/>
                <a:gd name="T4" fmla="*/ 3 w 5"/>
                <a:gd name="T5" fmla="*/ 1 h 2"/>
                <a:gd name="T6" fmla="*/ 3 w 5"/>
                <a:gd name="T7" fmla="*/ 2 h 2"/>
                <a:gd name="T8" fmla="*/ 5 w 5"/>
                <a:gd name="T9" fmla="*/ 2 h 2"/>
                <a:gd name="T10" fmla="*/ 2 w 5"/>
                <a:gd name="T11" fmla="*/ 0 h 2"/>
                <a:gd name="T12" fmla="*/ 0 w 5"/>
                <a:gd name="T1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0" y="1"/>
                    <a:pt x="1" y="1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1"/>
                    <a:pt x="5" y="2"/>
                  </a:cubicBezTo>
                  <a:cubicBezTo>
                    <a:pt x="5" y="1"/>
                    <a:pt x="3" y="0"/>
                    <a:pt x="2" y="0"/>
                  </a:cubicBezTo>
                  <a:cubicBezTo>
                    <a:pt x="2" y="0"/>
                    <a:pt x="1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0" name="Freeform 69"/>
            <p:cNvSpPr>
              <a:spLocks/>
            </p:cNvSpPr>
            <p:nvPr/>
          </p:nvSpPr>
          <p:spPr bwMode="auto">
            <a:xfrm>
              <a:off x="3537616" y="5524236"/>
              <a:ext cx="14071" cy="8146"/>
            </a:xfrm>
            <a:custGeom>
              <a:avLst/>
              <a:gdLst>
                <a:gd name="T0" fmla="*/ 3 w 8"/>
                <a:gd name="T1" fmla="*/ 2 h 5"/>
                <a:gd name="T2" fmla="*/ 2 w 8"/>
                <a:gd name="T3" fmla="*/ 3 h 5"/>
                <a:gd name="T4" fmla="*/ 1 w 8"/>
                <a:gd name="T5" fmla="*/ 3 h 5"/>
                <a:gd name="T6" fmla="*/ 0 w 8"/>
                <a:gd name="T7" fmla="*/ 5 h 5"/>
                <a:gd name="T8" fmla="*/ 2 w 8"/>
                <a:gd name="T9" fmla="*/ 5 h 5"/>
                <a:gd name="T10" fmla="*/ 3 w 8"/>
                <a:gd name="T11" fmla="*/ 4 h 5"/>
                <a:gd name="T12" fmla="*/ 5 w 8"/>
                <a:gd name="T13" fmla="*/ 3 h 5"/>
                <a:gd name="T14" fmla="*/ 6 w 8"/>
                <a:gd name="T15" fmla="*/ 2 h 5"/>
                <a:gd name="T16" fmla="*/ 7 w 8"/>
                <a:gd name="T17" fmla="*/ 2 h 5"/>
                <a:gd name="T18" fmla="*/ 5 w 8"/>
                <a:gd name="T19" fmla="*/ 1 h 5"/>
                <a:gd name="T20" fmla="*/ 3 w 8"/>
                <a:gd name="T2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5">
                  <a:moveTo>
                    <a:pt x="3" y="2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2" y="5"/>
                    <a:pt x="2" y="4"/>
                    <a:pt x="3" y="4"/>
                  </a:cubicBezTo>
                  <a:cubicBezTo>
                    <a:pt x="3" y="3"/>
                    <a:pt x="4" y="3"/>
                    <a:pt x="5" y="3"/>
                  </a:cubicBezTo>
                  <a:cubicBezTo>
                    <a:pt x="5" y="3"/>
                    <a:pt x="5" y="3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0"/>
                    <a:pt x="6" y="1"/>
                    <a:pt x="5" y="1"/>
                  </a:cubicBezTo>
                  <a:cubicBezTo>
                    <a:pt x="5" y="1"/>
                    <a:pt x="4" y="2"/>
                    <a:pt x="3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1" name="Freeform 70"/>
            <p:cNvSpPr>
              <a:spLocks/>
            </p:cNvSpPr>
            <p:nvPr/>
          </p:nvSpPr>
          <p:spPr bwMode="auto">
            <a:xfrm>
              <a:off x="3564277" y="5493872"/>
              <a:ext cx="82204" cy="37029"/>
            </a:xfrm>
            <a:custGeom>
              <a:avLst/>
              <a:gdLst>
                <a:gd name="T0" fmla="*/ 2 w 47"/>
                <a:gd name="T1" fmla="*/ 2 h 21"/>
                <a:gd name="T2" fmla="*/ 3 w 47"/>
                <a:gd name="T3" fmla="*/ 2 h 21"/>
                <a:gd name="T4" fmla="*/ 7 w 47"/>
                <a:gd name="T5" fmla="*/ 3 h 21"/>
                <a:gd name="T6" fmla="*/ 3 w 47"/>
                <a:gd name="T7" fmla="*/ 5 h 21"/>
                <a:gd name="T8" fmla="*/ 5 w 47"/>
                <a:gd name="T9" fmla="*/ 8 h 21"/>
                <a:gd name="T10" fmla="*/ 7 w 47"/>
                <a:gd name="T11" fmla="*/ 5 h 21"/>
                <a:gd name="T12" fmla="*/ 7 w 47"/>
                <a:gd name="T13" fmla="*/ 7 h 21"/>
                <a:gd name="T14" fmla="*/ 15 w 47"/>
                <a:gd name="T15" fmla="*/ 10 h 21"/>
                <a:gd name="T16" fmla="*/ 18 w 47"/>
                <a:gd name="T17" fmla="*/ 11 h 21"/>
                <a:gd name="T18" fmla="*/ 19 w 47"/>
                <a:gd name="T19" fmla="*/ 13 h 21"/>
                <a:gd name="T20" fmla="*/ 20 w 47"/>
                <a:gd name="T21" fmla="*/ 15 h 21"/>
                <a:gd name="T22" fmla="*/ 23 w 47"/>
                <a:gd name="T23" fmla="*/ 17 h 21"/>
                <a:gd name="T24" fmla="*/ 25 w 47"/>
                <a:gd name="T25" fmla="*/ 19 h 21"/>
                <a:gd name="T26" fmla="*/ 30 w 47"/>
                <a:gd name="T27" fmla="*/ 17 h 21"/>
                <a:gd name="T28" fmla="*/ 30 w 47"/>
                <a:gd name="T29" fmla="*/ 16 h 21"/>
                <a:gd name="T30" fmla="*/ 35 w 47"/>
                <a:gd name="T31" fmla="*/ 15 h 21"/>
                <a:gd name="T32" fmla="*/ 37 w 47"/>
                <a:gd name="T33" fmla="*/ 15 h 21"/>
                <a:gd name="T34" fmla="*/ 42 w 47"/>
                <a:gd name="T35" fmla="*/ 20 h 21"/>
                <a:gd name="T36" fmla="*/ 45 w 47"/>
                <a:gd name="T37" fmla="*/ 21 h 21"/>
                <a:gd name="T38" fmla="*/ 46 w 47"/>
                <a:gd name="T39" fmla="*/ 21 h 21"/>
                <a:gd name="T40" fmla="*/ 45 w 47"/>
                <a:gd name="T41" fmla="*/ 18 h 21"/>
                <a:gd name="T42" fmla="*/ 44 w 47"/>
                <a:gd name="T43" fmla="*/ 17 h 21"/>
                <a:gd name="T44" fmla="*/ 42 w 47"/>
                <a:gd name="T45" fmla="*/ 16 h 21"/>
                <a:gd name="T46" fmla="*/ 39 w 47"/>
                <a:gd name="T47" fmla="*/ 13 h 21"/>
                <a:gd name="T48" fmla="*/ 40 w 47"/>
                <a:gd name="T49" fmla="*/ 11 h 21"/>
                <a:gd name="T50" fmla="*/ 34 w 47"/>
                <a:gd name="T51" fmla="*/ 8 h 21"/>
                <a:gd name="T52" fmla="*/ 27 w 47"/>
                <a:gd name="T53" fmla="*/ 6 h 21"/>
                <a:gd name="T54" fmla="*/ 22 w 47"/>
                <a:gd name="T55" fmla="*/ 3 h 21"/>
                <a:gd name="T56" fmla="*/ 18 w 47"/>
                <a:gd name="T57" fmla="*/ 2 h 21"/>
                <a:gd name="T58" fmla="*/ 14 w 47"/>
                <a:gd name="T59" fmla="*/ 2 h 21"/>
                <a:gd name="T60" fmla="*/ 12 w 47"/>
                <a:gd name="T61" fmla="*/ 3 h 21"/>
                <a:gd name="T62" fmla="*/ 11 w 47"/>
                <a:gd name="T63" fmla="*/ 4 h 21"/>
                <a:gd name="T64" fmla="*/ 9 w 47"/>
                <a:gd name="T65" fmla="*/ 4 h 21"/>
                <a:gd name="T66" fmla="*/ 7 w 47"/>
                <a:gd name="T67" fmla="*/ 2 h 21"/>
                <a:gd name="T68" fmla="*/ 4 w 47"/>
                <a:gd name="T69" fmla="*/ 0 h 21"/>
                <a:gd name="T70" fmla="*/ 2 w 47"/>
                <a:gd name="T7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7" h="21">
                  <a:moveTo>
                    <a:pt x="1" y="1"/>
                  </a:moveTo>
                  <a:cubicBezTo>
                    <a:pt x="1" y="2"/>
                    <a:pt x="2" y="1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4" y="2"/>
                    <a:pt x="4" y="2"/>
                    <a:pt x="5" y="2"/>
                  </a:cubicBezTo>
                  <a:cubicBezTo>
                    <a:pt x="5" y="2"/>
                    <a:pt x="6" y="2"/>
                    <a:pt x="7" y="3"/>
                  </a:cubicBezTo>
                  <a:cubicBezTo>
                    <a:pt x="6" y="3"/>
                    <a:pt x="5" y="3"/>
                    <a:pt x="4" y="4"/>
                  </a:cubicBezTo>
                  <a:cubicBezTo>
                    <a:pt x="4" y="4"/>
                    <a:pt x="3" y="4"/>
                    <a:pt x="3" y="5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6" y="6"/>
                    <a:pt x="5" y="7"/>
                    <a:pt x="5" y="8"/>
                  </a:cubicBezTo>
                  <a:cubicBezTo>
                    <a:pt x="6" y="8"/>
                    <a:pt x="7" y="8"/>
                    <a:pt x="7" y="7"/>
                  </a:cubicBezTo>
                  <a:cubicBezTo>
                    <a:pt x="7" y="7"/>
                    <a:pt x="7" y="6"/>
                    <a:pt x="7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9" y="6"/>
                    <a:pt x="8" y="6"/>
                    <a:pt x="7" y="7"/>
                  </a:cubicBezTo>
                  <a:cubicBezTo>
                    <a:pt x="9" y="7"/>
                    <a:pt x="10" y="8"/>
                    <a:pt x="11" y="8"/>
                  </a:cubicBezTo>
                  <a:cubicBezTo>
                    <a:pt x="12" y="8"/>
                    <a:pt x="13" y="9"/>
                    <a:pt x="15" y="10"/>
                  </a:cubicBezTo>
                  <a:cubicBezTo>
                    <a:pt x="15" y="10"/>
                    <a:pt x="16" y="10"/>
                    <a:pt x="17" y="10"/>
                  </a:cubicBezTo>
                  <a:cubicBezTo>
                    <a:pt x="17" y="10"/>
                    <a:pt x="18" y="11"/>
                    <a:pt x="18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3"/>
                  </a:cubicBezTo>
                  <a:cubicBezTo>
                    <a:pt x="19" y="13"/>
                    <a:pt x="19" y="14"/>
                    <a:pt x="19" y="14"/>
                  </a:cubicBezTo>
                  <a:cubicBezTo>
                    <a:pt x="20" y="14"/>
                    <a:pt x="20" y="15"/>
                    <a:pt x="20" y="15"/>
                  </a:cubicBezTo>
                  <a:cubicBezTo>
                    <a:pt x="20" y="16"/>
                    <a:pt x="21" y="16"/>
                    <a:pt x="20" y="17"/>
                  </a:cubicBezTo>
                  <a:cubicBezTo>
                    <a:pt x="21" y="17"/>
                    <a:pt x="22" y="17"/>
                    <a:pt x="23" y="17"/>
                  </a:cubicBezTo>
                  <a:cubicBezTo>
                    <a:pt x="23" y="18"/>
                    <a:pt x="23" y="18"/>
                    <a:pt x="24" y="18"/>
                  </a:cubicBezTo>
                  <a:cubicBezTo>
                    <a:pt x="24" y="19"/>
                    <a:pt x="25" y="19"/>
                    <a:pt x="25" y="19"/>
                  </a:cubicBezTo>
                  <a:cubicBezTo>
                    <a:pt x="26" y="19"/>
                    <a:pt x="26" y="19"/>
                    <a:pt x="27" y="19"/>
                  </a:cubicBezTo>
                  <a:cubicBezTo>
                    <a:pt x="28" y="19"/>
                    <a:pt x="30" y="19"/>
                    <a:pt x="30" y="17"/>
                  </a:cubicBezTo>
                  <a:cubicBezTo>
                    <a:pt x="29" y="17"/>
                    <a:pt x="28" y="17"/>
                    <a:pt x="28" y="17"/>
                  </a:cubicBezTo>
                  <a:cubicBezTo>
                    <a:pt x="27" y="16"/>
                    <a:pt x="29" y="16"/>
                    <a:pt x="30" y="16"/>
                  </a:cubicBezTo>
                  <a:cubicBezTo>
                    <a:pt x="31" y="16"/>
                    <a:pt x="31" y="15"/>
                    <a:pt x="31" y="15"/>
                  </a:cubicBezTo>
                  <a:cubicBezTo>
                    <a:pt x="32" y="14"/>
                    <a:pt x="34" y="14"/>
                    <a:pt x="35" y="15"/>
                  </a:cubicBezTo>
                  <a:cubicBezTo>
                    <a:pt x="35" y="15"/>
                    <a:pt x="36" y="15"/>
                    <a:pt x="36" y="15"/>
                  </a:cubicBezTo>
                  <a:cubicBezTo>
                    <a:pt x="37" y="15"/>
                    <a:pt x="37" y="15"/>
                    <a:pt x="37" y="15"/>
                  </a:cubicBezTo>
                  <a:cubicBezTo>
                    <a:pt x="37" y="16"/>
                    <a:pt x="37" y="17"/>
                    <a:pt x="38" y="17"/>
                  </a:cubicBezTo>
                  <a:cubicBezTo>
                    <a:pt x="38" y="19"/>
                    <a:pt x="41" y="19"/>
                    <a:pt x="42" y="20"/>
                  </a:cubicBezTo>
                  <a:cubicBezTo>
                    <a:pt x="43" y="20"/>
                    <a:pt x="43" y="20"/>
                    <a:pt x="44" y="20"/>
                  </a:cubicBezTo>
                  <a:cubicBezTo>
                    <a:pt x="44" y="20"/>
                    <a:pt x="44" y="20"/>
                    <a:pt x="45" y="21"/>
                  </a:cubicBezTo>
                  <a:cubicBezTo>
                    <a:pt x="45" y="21"/>
                    <a:pt x="45" y="21"/>
                    <a:pt x="45" y="21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47" y="21"/>
                    <a:pt x="47" y="21"/>
                    <a:pt x="47" y="20"/>
                  </a:cubicBezTo>
                  <a:cubicBezTo>
                    <a:pt x="46" y="19"/>
                    <a:pt x="45" y="20"/>
                    <a:pt x="45" y="18"/>
                  </a:cubicBezTo>
                  <a:cubicBezTo>
                    <a:pt x="45" y="18"/>
                    <a:pt x="44" y="18"/>
                    <a:pt x="44" y="18"/>
                  </a:cubicBezTo>
                  <a:cubicBezTo>
                    <a:pt x="43" y="18"/>
                    <a:pt x="43" y="17"/>
                    <a:pt x="44" y="17"/>
                  </a:cubicBezTo>
                  <a:cubicBezTo>
                    <a:pt x="43" y="17"/>
                    <a:pt x="43" y="17"/>
                    <a:pt x="42" y="17"/>
                  </a:cubicBezTo>
                  <a:cubicBezTo>
                    <a:pt x="42" y="17"/>
                    <a:pt x="42" y="16"/>
                    <a:pt x="42" y="16"/>
                  </a:cubicBezTo>
                  <a:cubicBezTo>
                    <a:pt x="41" y="15"/>
                    <a:pt x="40" y="15"/>
                    <a:pt x="40" y="15"/>
                  </a:cubicBezTo>
                  <a:cubicBezTo>
                    <a:pt x="40" y="14"/>
                    <a:pt x="39" y="14"/>
                    <a:pt x="39" y="13"/>
                  </a:cubicBezTo>
                  <a:cubicBezTo>
                    <a:pt x="39" y="13"/>
                    <a:pt x="38" y="12"/>
                    <a:pt x="38" y="12"/>
                  </a:cubicBezTo>
                  <a:cubicBezTo>
                    <a:pt x="38" y="12"/>
                    <a:pt x="40" y="11"/>
                    <a:pt x="40" y="11"/>
                  </a:cubicBezTo>
                  <a:cubicBezTo>
                    <a:pt x="39" y="10"/>
                    <a:pt x="37" y="10"/>
                    <a:pt x="36" y="10"/>
                  </a:cubicBezTo>
                  <a:cubicBezTo>
                    <a:pt x="35" y="10"/>
                    <a:pt x="35" y="9"/>
                    <a:pt x="34" y="8"/>
                  </a:cubicBezTo>
                  <a:cubicBezTo>
                    <a:pt x="34" y="7"/>
                    <a:pt x="33" y="7"/>
                    <a:pt x="31" y="7"/>
                  </a:cubicBezTo>
                  <a:cubicBezTo>
                    <a:pt x="30" y="5"/>
                    <a:pt x="28" y="6"/>
                    <a:pt x="27" y="6"/>
                  </a:cubicBezTo>
                  <a:cubicBezTo>
                    <a:pt x="26" y="6"/>
                    <a:pt x="25" y="5"/>
                    <a:pt x="24" y="4"/>
                  </a:cubicBezTo>
                  <a:cubicBezTo>
                    <a:pt x="24" y="4"/>
                    <a:pt x="23" y="4"/>
                    <a:pt x="22" y="3"/>
                  </a:cubicBezTo>
                  <a:cubicBezTo>
                    <a:pt x="22" y="3"/>
                    <a:pt x="21" y="4"/>
                    <a:pt x="20" y="3"/>
                  </a:cubicBezTo>
                  <a:cubicBezTo>
                    <a:pt x="19" y="3"/>
                    <a:pt x="19" y="3"/>
                    <a:pt x="18" y="2"/>
                  </a:cubicBezTo>
                  <a:cubicBezTo>
                    <a:pt x="18" y="2"/>
                    <a:pt x="17" y="2"/>
                    <a:pt x="17" y="1"/>
                  </a:cubicBezTo>
                  <a:cubicBezTo>
                    <a:pt x="16" y="1"/>
                    <a:pt x="13" y="1"/>
                    <a:pt x="14" y="2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3" y="3"/>
                    <a:pt x="13" y="3"/>
                    <a:pt x="12" y="3"/>
                  </a:cubicBezTo>
                  <a:cubicBezTo>
                    <a:pt x="12" y="3"/>
                    <a:pt x="12" y="3"/>
                    <a:pt x="12" y="4"/>
                  </a:cubicBezTo>
                  <a:cubicBezTo>
                    <a:pt x="12" y="4"/>
                    <a:pt x="12" y="4"/>
                    <a:pt x="11" y="4"/>
                  </a:cubicBezTo>
                  <a:cubicBezTo>
                    <a:pt x="11" y="5"/>
                    <a:pt x="10" y="5"/>
                    <a:pt x="10" y="5"/>
                  </a:cubicBezTo>
                  <a:cubicBezTo>
                    <a:pt x="9" y="5"/>
                    <a:pt x="9" y="4"/>
                    <a:pt x="9" y="4"/>
                  </a:cubicBezTo>
                  <a:cubicBezTo>
                    <a:pt x="9" y="3"/>
                    <a:pt x="9" y="3"/>
                    <a:pt x="8" y="3"/>
                  </a:cubicBezTo>
                  <a:cubicBezTo>
                    <a:pt x="7" y="2"/>
                    <a:pt x="8" y="3"/>
                    <a:pt x="7" y="2"/>
                  </a:cubicBezTo>
                  <a:cubicBezTo>
                    <a:pt x="7" y="1"/>
                    <a:pt x="7" y="0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0" y="0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2" name="Freeform 71"/>
            <p:cNvSpPr>
              <a:spLocks/>
            </p:cNvSpPr>
            <p:nvPr/>
          </p:nvSpPr>
          <p:spPr bwMode="auto">
            <a:xfrm>
              <a:off x="3542800" y="5252443"/>
              <a:ext cx="19255" cy="48878"/>
            </a:xfrm>
            <a:custGeom>
              <a:avLst/>
              <a:gdLst>
                <a:gd name="T0" fmla="*/ 0 w 11"/>
                <a:gd name="T1" fmla="*/ 4 h 28"/>
                <a:gd name="T2" fmla="*/ 1 w 11"/>
                <a:gd name="T3" fmla="*/ 5 h 28"/>
                <a:gd name="T4" fmla="*/ 1 w 11"/>
                <a:gd name="T5" fmla="*/ 6 h 28"/>
                <a:gd name="T6" fmla="*/ 2 w 11"/>
                <a:gd name="T7" fmla="*/ 8 h 28"/>
                <a:gd name="T8" fmla="*/ 2 w 11"/>
                <a:gd name="T9" fmla="*/ 8 h 28"/>
                <a:gd name="T10" fmla="*/ 2 w 11"/>
                <a:gd name="T11" fmla="*/ 9 h 28"/>
                <a:gd name="T12" fmla="*/ 2 w 11"/>
                <a:gd name="T13" fmla="*/ 10 h 28"/>
                <a:gd name="T14" fmla="*/ 3 w 11"/>
                <a:gd name="T15" fmla="*/ 11 h 28"/>
                <a:gd name="T16" fmla="*/ 4 w 11"/>
                <a:gd name="T17" fmla="*/ 12 h 28"/>
                <a:gd name="T18" fmla="*/ 4 w 11"/>
                <a:gd name="T19" fmla="*/ 13 h 28"/>
                <a:gd name="T20" fmla="*/ 4 w 11"/>
                <a:gd name="T21" fmla="*/ 14 h 28"/>
                <a:gd name="T22" fmla="*/ 3 w 11"/>
                <a:gd name="T23" fmla="*/ 15 h 28"/>
                <a:gd name="T24" fmla="*/ 4 w 11"/>
                <a:gd name="T25" fmla="*/ 17 h 28"/>
                <a:gd name="T26" fmla="*/ 5 w 11"/>
                <a:gd name="T27" fmla="*/ 19 h 28"/>
                <a:gd name="T28" fmla="*/ 6 w 11"/>
                <a:gd name="T29" fmla="*/ 21 h 28"/>
                <a:gd name="T30" fmla="*/ 6 w 11"/>
                <a:gd name="T31" fmla="*/ 22 h 28"/>
                <a:gd name="T32" fmla="*/ 6 w 11"/>
                <a:gd name="T33" fmla="*/ 23 h 28"/>
                <a:gd name="T34" fmla="*/ 6 w 11"/>
                <a:gd name="T35" fmla="*/ 24 h 28"/>
                <a:gd name="T36" fmla="*/ 7 w 11"/>
                <a:gd name="T37" fmla="*/ 24 h 28"/>
                <a:gd name="T38" fmla="*/ 7 w 11"/>
                <a:gd name="T39" fmla="*/ 26 h 28"/>
                <a:gd name="T40" fmla="*/ 8 w 11"/>
                <a:gd name="T41" fmla="*/ 27 h 28"/>
                <a:gd name="T42" fmla="*/ 8 w 11"/>
                <a:gd name="T43" fmla="*/ 28 h 28"/>
                <a:gd name="T44" fmla="*/ 9 w 11"/>
                <a:gd name="T45" fmla="*/ 27 h 28"/>
                <a:gd name="T46" fmla="*/ 11 w 11"/>
                <a:gd name="T47" fmla="*/ 28 h 28"/>
                <a:gd name="T48" fmla="*/ 11 w 11"/>
                <a:gd name="T49" fmla="*/ 27 h 28"/>
                <a:gd name="T50" fmla="*/ 10 w 11"/>
                <a:gd name="T51" fmla="*/ 26 h 28"/>
                <a:gd name="T52" fmla="*/ 9 w 11"/>
                <a:gd name="T53" fmla="*/ 25 h 28"/>
                <a:gd name="T54" fmla="*/ 8 w 11"/>
                <a:gd name="T55" fmla="*/ 24 h 28"/>
                <a:gd name="T56" fmla="*/ 7 w 11"/>
                <a:gd name="T57" fmla="*/ 22 h 28"/>
                <a:gd name="T58" fmla="*/ 7 w 11"/>
                <a:gd name="T59" fmla="*/ 20 h 28"/>
                <a:gd name="T60" fmla="*/ 8 w 11"/>
                <a:gd name="T61" fmla="*/ 17 h 28"/>
                <a:gd name="T62" fmla="*/ 9 w 11"/>
                <a:gd name="T63" fmla="*/ 18 h 28"/>
                <a:gd name="T64" fmla="*/ 10 w 11"/>
                <a:gd name="T65" fmla="*/ 20 h 28"/>
                <a:gd name="T66" fmla="*/ 11 w 11"/>
                <a:gd name="T67" fmla="*/ 19 h 28"/>
                <a:gd name="T68" fmla="*/ 9 w 11"/>
                <a:gd name="T69" fmla="*/ 18 h 28"/>
                <a:gd name="T70" fmla="*/ 9 w 11"/>
                <a:gd name="T71" fmla="*/ 17 h 28"/>
                <a:gd name="T72" fmla="*/ 8 w 11"/>
                <a:gd name="T73" fmla="*/ 16 h 28"/>
                <a:gd name="T74" fmla="*/ 7 w 11"/>
                <a:gd name="T75" fmla="*/ 13 h 28"/>
                <a:gd name="T76" fmla="*/ 6 w 11"/>
                <a:gd name="T77" fmla="*/ 12 h 28"/>
                <a:gd name="T78" fmla="*/ 6 w 11"/>
                <a:gd name="T79" fmla="*/ 10 h 28"/>
                <a:gd name="T80" fmla="*/ 5 w 11"/>
                <a:gd name="T81" fmla="*/ 9 h 28"/>
                <a:gd name="T82" fmla="*/ 5 w 11"/>
                <a:gd name="T83" fmla="*/ 8 h 28"/>
                <a:gd name="T84" fmla="*/ 4 w 11"/>
                <a:gd name="T85" fmla="*/ 7 h 28"/>
                <a:gd name="T86" fmla="*/ 5 w 11"/>
                <a:gd name="T87" fmla="*/ 6 h 28"/>
                <a:gd name="T88" fmla="*/ 4 w 11"/>
                <a:gd name="T89" fmla="*/ 5 h 28"/>
                <a:gd name="T90" fmla="*/ 5 w 11"/>
                <a:gd name="T91" fmla="*/ 5 h 28"/>
                <a:gd name="T92" fmla="*/ 3 w 11"/>
                <a:gd name="T93" fmla="*/ 3 h 28"/>
                <a:gd name="T94" fmla="*/ 3 w 11"/>
                <a:gd name="T95" fmla="*/ 2 h 28"/>
                <a:gd name="T96" fmla="*/ 3 w 11"/>
                <a:gd name="T97" fmla="*/ 2 h 28"/>
                <a:gd name="T98" fmla="*/ 3 w 11"/>
                <a:gd name="T99" fmla="*/ 1 h 28"/>
                <a:gd name="T100" fmla="*/ 3 w 11"/>
                <a:gd name="T101" fmla="*/ 1 h 28"/>
                <a:gd name="T102" fmla="*/ 3 w 11"/>
                <a:gd name="T103" fmla="*/ 1 h 28"/>
                <a:gd name="T104" fmla="*/ 1 w 11"/>
                <a:gd name="T105" fmla="*/ 1 h 28"/>
                <a:gd name="T106" fmla="*/ 1 w 11"/>
                <a:gd name="T107" fmla="*/ 2 h 28"/>
                <a:gd name="T108" fmla="*/ 2 w 11"/>
                <a:gd name="T109" fmla="*/ 4 h 28"/>
                <a:gd name="T110" fmla="*/ 0 w 11"/>
                <a:gd name="T111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" h="28">
                  <a:moveTo>
                    <a:pt x="0" y="4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3" y="10"/>
                    <a:pt x="3" y="11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4" y="13"/>
                    <a:pt x="4" y="13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6"/>
                    <a:pt x="4" y="16"/>
                    <a:pt x="4" y="17"/>
                  </a:cubicBezTo>
                  <a:cubicBezTo>
                    <a:pt x="5" y="17"/>
                    <a:pt x="5" y="19"/>
                    <a:pt x="5" y="19"/>
                  </a:cubicBezTo>
                  <a:cubicBezTo>
                    <a:pt x="5" y="20"/>
                    <a:pt x="5" y="20"/>
                    <a:pt x="6" y="21"/>
                  </a:cubicBezTo>
                  <a:cubicBezTo>
                    <a:pt x="6" y="21"/>
                    <a:pt x="6" y="21"/>
                    <a:pt x="6" y="22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7" y="24"/>
                    <a:pt x="7" y="24"/>
                  </a:cubicBezTo>
                  <a:cubicBezTo>
                    <a:pt x="7" y="25"/>
                    <a:pt x="7" y="25"/>
                    <a:pt x="7" y="26"/>
                  </a:cubicBezTo>
                  <a:cubicBezTo>
                    <a:pt x="7" y="26"/>
                    <a:pt x="7" y="26"/>
                    <a:pt x="8" y="27"/>
                  </a:cubicBezTo>
                  <a:cubicBezTo>
                    <a:pt x="8" y="27"/>
                    <a:pt x="8" y="28"/>
                    <a:pt x="8" y="28"/>
                  </a:cubicBezTo>
                  <a:cubicBezTo>
                    <a:pt x="9" y="28"/>
                    <a:pt x="8" y="27"/>
                    <a:pt x="9" y="27"/>
                  </a:cubicBezTo>
                  <a:cubicBezTo>
                    <a:pt x="10" y="27"/>
                    <a:pt x="10" y="28"/>
                    <a:pt x="11" y="28"/>
                  </a:cubicBezTo>
                  <a:cubicBezTo>
                    <a:pt x="11" y="28"/>
                    <a:pt x="11" y="27"/>
                    <a:pt x="11" y="27"/>
                  </a:cubicBezTo>
                  <a:cubicBezTo>
                    <a:pt x="10" y="27"/>
                    <a:pt x="10" y="26"/>
                    <a:pt x="10" y="26"/>
                  </a:cubicBezTo>
                  <a:cubicBezTo>
                    <a:pt x="10" y="26"/>
                    <a:pt x="9" y="25"/>
                    <a:pt x="9" y="25"/>
                  </a:cubicBezTo>
                  <a:cubicBezTo>
                    <a:pt x="8" y="25"/>
                    <a:pt x="8" y="24"/>
                    <a:pt x="8" y="24"/>
                  </a:cubicBezTo>
                  <a:cubicBezTo>
                    <a:pt x="8" y="23"/>
                    <a:pt x="7" y="22"/>
                    <a:pt x="7" y="22"/>
                  </a:cubicBezTo>
                  <a:cubicBezTo>
                    <a:pt x="7" y="21"/>
                    <a:pt x="7" y="20"/>
                    <a:pt x="7" y="20"/>
                  </a:cubicBezTo>
                  <a:cubicBezTo>
                    <a:pt x="7" y="19"/>
                    <a:pt x="7" y="17"/>
                    <a:pt x="8" y="17"/>
                  </a:cubicBezTo>
                  <a:cubicBezTo>
                    <a:pt x="8" y="17"/>
                    <a:pt x="9" y="18"/>
                    <a:pt x="9" y="18"/>
                  </a:cubicBezTo>
                  <a:cubicBezTo>
                    <a:pt x="9" y="19"/>
                    <a:pt x="10" y="19"/>
                    <a:pt x="10" y="20"/>
                  </a:cubicBezTo>
                  <a:cubicBezTo>
                    <a:pt x="11" y="20"/>
                    <a:pt x="11" y="20"/>
                    <a:pt x="11" y="19"/>
                  </a:cubicBezTo>
                  <a:cubicBezTo>
                    <a:pt x="10" y="19"/>
                    <a:pt x="10" y="19"/>
                    <a:pt x="9" y="18"/>
                  </a:cubicBezTo>
                  <a:cubicBezTo>
                    <a:pt x="9" y="18"/>
                    <a:pt x="9" y="17"/>
                    <a:pt x="9" y="17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5"/>
                    <a:pt x="7" y="14"/>
                    <a:pt x="7" y="13"/>
                  </a:cubicBezTo>
                  <a:cubicBezTo>
                    <a:pt x="7" y="13"/>
                    <a:pt x="6" y="12"/>
                    <a:pt x="6" y="12"/>
                  </a:cubicBezTo>
                  <a:cubicBezTo>
                    <a:pt x="6" y="11"/>
                    <a:pt x="6" y="10"/>
                    <a:pt x="6" y="10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4" y="8"/>
                    <a:pt x="4" y="7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4"/>
                    <a:pt x="4" y="4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1" y="0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3"/>
                    <a:pt x="2" y="4"/>
                  </a:cubicBezTo>
                  <a:cubicBezTo>
                    <a:pt x="2" y="4"/>
                    <a:pt x="0" y="4"/>
                    <a:pt x="0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3" name="Freeform 72"/>
            <p:cNvSpPr>
              <a:spLocks/>
            </p:cNvSpPr>
            <p:nvPr/>
          </p:nvSpPr>
          <p:spPr bwMode="auto">
            <a:xfrm>
              <a:off x="2874056" y="56360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4" name="Freeform 73"/>
            <p:cNvSpPr>
              <a:spLocks/>
            </p:cNvSpPr>
            <p:nvPr/>
          </p:nvSpPr>
          <p:spPr bwMode="auto">
            <a:xfrm>
              <a:off x="2451925" y="5140615"/>
              <a:ext cx="474712" cy="612460"/>
            </a:xfrm>
            <a:custGeom>
              <a:avLst/>
              <a:gdLst>
                <a:gd name="T0" fmla="*/ 250 w 271"/>
                <a:gd name="T1" fmla="*/ 221 h 350"/>
                <a:gd name="T2" fmla="*/ 235 w 271"/>
                <a:gd name="T3" fmla="*/ 219 h 350"/>
                <a:gd name="T4" fmla="*/ 217 w 271"/>
                <a:gd name="T5" fmla="*/ 198 h 350"/>
                <a:gd name="T6" fmla="*/ 196 w 271"/>
                <a:gd name="T7" fmla="*/ 195 h 350"/>
                <a:gd name="T8" fmla="*/ 182 w 271"/>
                <a:gd name="T9" fmla="*/ 201 h 350"/>
                <a:gd name="T10" fmla="*/ 169 w 271"/>
                <a:gd name="T11" fmla="*/ 185 h 350"/>
                <a:gd name="T12" fmla="*/ 154 w 271"/>
                <a:gd name="T13" fmla="*/ 177 h 350"/>
                <a:gd name="T14" fmla="*/ 149 w 271"/>
                <a:gd name="T15" fmla="*/ 150 h 350"/>
                <a:gd name="T16" fmla="*/ 172 w 271"/>
                <a:gd name="T17" fmla="*/ 145 h 350"/>
                <a:gd name="T18" fmla="*/ 180 w 271"/>
                <a:gd name="T19" fmla="*/ 139 h 350"/>
                <a:gd name="T20" fmla="*/ 194 w 271"/>
                <a:gd name="T21" fmla="*/ 119 h 350"/>
                <a:gd name="T22" fmla="*/ 217 w 271"/>
                <a:gd name="T23" fmla="*/ 101 h 350"/>
                <a:gd name="T24" fmla="*/ 216 w 271"/>
                <a:gd name="T25" fmla="*/ 91 h 350"/>
                <a:gd name="T26" fmla="*/ 224 w 271"/>
                <a:gd name="T27" fmla="*/ 83 h 350"/>
                <a:gd name="T28" fmla="*/ 230 w 271"/>
                <a:gd name="T29" fmla="*/ 65 h 350"/>
                <a:gd name="T30" fmla="*/ 214 w 271"/>
                <a:gd name="T31" fmla="*/ 54 h 350"/>
                <a:gd name="T32" fmla="*/ 202 w 271"/>
                <a:gd name="T33" fmla="*/ 46 h 350"/>
                <a:gd name="T34" fmla="*/ 191 w 271"/>
                <a:gd name="T35" fmla="*/ 79 h 350"/>
                <a:gd name="T36" fmla="*/ 175 w 271"/>
                <a:gd name="T37" fmla="*/ 62 h 350"/>
                <a:gd name="T38" fmla="*/ 172 w 271"/>
                <a:gd name="T39" fmla="*/ 39 h 350"/>
                <a:gd name="T40" fmla="*/ 181 w 271"/>
                <a:gd name="T41" fmla="*/ 28 h 350"/>
                <a:gd name="T42" fmla="*/ 196 w 271"/>
                <a:gd name="T43" fmla="*/ 15 h 350"/>
                <a:gd name="T44" fmla="*/ 186 w 271"/>
                <a:gd name="T45" fmla="*/ 16 h 350"/>
                <a:gd name="T46" fmla="*/ 176 w 271"/>
                <a:gd name="T47" fmla="*/ 3 h 350"/>
                <a:gd name="T48" fmla="*/ 168 w 271"/>
                <a:gd name="T49" fmla="*/ 24 h 350"/>
                <a:gd name="T50" fmla="*/ 151 w 271"/>
                <a:gd name="T51" fmla="*/ 16 h 350"/>
                <a:gd name="T52" fmla="*/ 129 w 271"/>
                <a:gd name="T53" fmla="*/ 17 h 350"/>
                <a:gd name="T54" fmla="*/ 110 w 271"/>
                <a:gd name="T55" fmla="*/ 8 h 350"/>
                <a:gd name="T56" fmla="*/ 97 w 271"/>
                <a:gd name="T57" fmla="*/ 8 h 350"/>
                <a:gd name="T58" fmla="*/ 69 w 271"/>
                <a:gd name="T59" fmla="*/ 8 h 350"/>
                <a:gd name="T60" fmla="*/ 40 w 271"/>
                <a:gd name="T61" fmla="*/ 6 h 350"/>
                <a:gd name="T62" fmla="*/ 14 w 271"/>
                <a:gd name="T63" fmla="*/ 14 h 350"/>
                <a:gd name="T64" fmla="*/ 12 w 271"/>
                <a:gd name="T65" fmla="*/ 27 h 350"/>
                <a:gd name="T66" fmla="*/ 17 w 271"/>
                <a:gd name="T67" fmla="*/ 33 h 350"/>
                <a:gd name="T68" fmla="*/ 5 w 271"/>
                <a:gd name="T69" fmla="*/ 50 h 350"/>
                <a:gd name="T70" fmla="*/ 19 w 271"/>
                <a:gd name="T71" fmla="*/ 58 h 350"/>
                <a:gd name="T72" fmla="*/ 3 w 271"/>
                <a:gd name="T73" fmla="*/ 77 h 350"/>
                <a:gd name="T74" fmla="*/ 36 w 271"/>
                <a:gd name="T75" fmla="*/ 52 h 350"/>
                <a:gd name="T76" fmla="*/ 52 w 271"/>
                <a:gd name="T77" fmla="*/ 48 h 350"/>
                <a:gd name="T78" fmla="*/ 81 w 271"/>
                <a:gd name="T79" fmla="*/ 62 h 350"/>
                <a:gd name="T80" fmla="*/ 90 w 271"/>
                <a:gd name="T81" fmla="*/ 86 h 350"/>
                <a:gd name="T82" fmla="*/ 93 w 271"/>
                <a:gd name="T83" fmla="*/ 106 h 350"/>
                <a:gd name="T84" fmla="*/ 97 w 271"/>
                <a:gd name="T85" fmla="*/ 138 h 350"/>
                <a:gd name="T86" fmla="*/ 112 w 271"/>
                <a:gd name="T87" fmla="*/ 162 h 350"/>
                <a:gd name="T88" fmla="*/ 110 w 271"/>
                <a:gd name="T89" fmla="*/ 152 h 350"/>
                <a:gd name="T90" fmla="*/ 118 w 271"/>
                <a:gd name="T91" fmla="*/ 160 h 350"/>
                <a:gd name="T92" fmla="*/ 151 w 271"/>
                <a:gd name="T93" fmla="*/ 189 h 350"/>
                <a:gd name="T94" fmla="*/ 170 w 271"/>
                <a:gd name="T95" fmla="*/ 204 h 350"/>
                <a:gd name="T96" fmla="*/ 179 w 271"/>
                <a:gd name="T97" fmla="*/ 216 h 350"/>
                <a:gd name="T98" fmla="*/ 172 w 271"/>
                <a:gd name="T99" fmla="*/ 237 h 350"/>
                <a:gd name="T100" fmla="*/ 190 w 271"/>
                <a:gd name="T101" fmla="*/ 260 h 350"/>
                <a:gd name="T102" fmla="*/ 192 w 271"/>
                <a:gd name="T103" fmla="*/ 296 h 350"/>
                <a:gd name="T104" fmla="*/ 190 w 271"/>
                <a:gd name="T105" fmla="*/ 322 h 350"/>
                <a:gd name="T106" fmla="*/ 188 w 271"/>
                <a:gd name="T107" fmla="*/ 333 h 350"/>
                <a:gd name="T108" fmla="*/ 194 w 271"/>
                <a:gd name="T109" fmla="*/ 349 h 350"/>
                <a:gd name="T110" fmla="*/ 203 w 271"/>
                <a:gd name="T111" fmla="*/ 336 h 350"/>
                <a:gd name="T112" fmla="*/ 208 w 271"/>
                <a:gd name="T113" fmla="*/ 321 h 350"/>
                <a:gd name="T114" fmla="*/ 222 w 271"/>
                <a:gd name="T115" fmla="*/ 308 h 350"/>
                <a:gd name="T116" fmla="*/ 232 w 271"/>
                <a:gd name="T117" fmla="*/ 296 h 350"/>
                <a:gd name="T118" fmla="*/ 245 w 271"/>
                <a:gd name="T119" fmla="*/ 273 h 350"/>
                <a:gd name="T120" fmla="*/ 262 w 271"/>
                <a:gd name="T121" fmla="*/ 2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1" h="350">
                  <a:moveTo>
                    <a:pt x="269" y="228"/>
                  </a:moveTo>
                  <a:cubicBezTo>
                    <a:pt x="269" y="228"/>
                    <a:pt x="268" y="228"/>
                    <a:pt x="268" y="228"/>
                  </a:cubicBezTo>
                  <a:cubicBezTo>
                    <a:pt x="267" y="228"/>
                    <a:pt x="267" y="228"/>
                    <a:pt x="266" y="228"/>
                  </a:cubicBezTo>
                  <a:cubicBezTo>
                    <a:pt x="265" y="228"/>
                    <a:pt x="265" y="227"/>
                    <a:pt x="265" y="226"/>
                  </a:cubicBezTo>
                  <a:cubicBezTo>
                    <a:pt x="264" y="225"/>
                    <a:pt x="263" y="224"/>
                    <a:pt x="261" y="224"/>
                  </a:cubicBezTo>
                  <a:cubicBezTo>
                    <a:pt x="260" y="224"/>
                    <a:pt x="259" y="223"/>
                    <a:pt x="257" y="223"/>
                  </a:cubicBezTo>
                  <a:cubicBezTo>
                    <a:pt x="256" y="224"/>
                    <a:pt x="256" y="225"/>
                    <a:pt x="255" y="225"/>
                  </a:cubicBezTo>
                  <a:cubicBezTo>
                    <a:pt x="254" y="224"/>
                    <a:pt x="253" y="223"/>
                    <a:pt x="252" y="223"/>
                  </a:cubicBezTo>
                  <a:cubicBezTo>
                    <a:pt x="251" y="224"/>
                    <a:pt x="251" y="224"/>
                    <a:pt x="251" y="224"/>
                  </a:cubicBezTo>
                  <a:cubicBezTo>
                    <a:pt x="250" y="223"/>
                    <a:pt x="250" y="223"/>
                    <a:pt x="250" y="223"/>
                  </a:cubicBezTo>
                  <a:cubicBezTo>
                    <a:pt x="250" y="222"/>
                    <a:pt x="250" y="222"/>
                    <a:pt x="250" y="221"/>
                  </a:cubicBezTo>
                  <a:cubicBezTo>
                    <a:pt x="249" y="221"/>
                    <a:pt x="249" y="221"/>
                    <a:pt x="248" y="221"/>
                  </a:cubicBezTo>
                  <a:cubicBezTo>
                    <a:pt x="248" y="221"/>
                    <a:pt x="247" y="221"/>
                    <a:pt x="247" y="221"/>
                  </a:cubicBezTo>
                  <a:cubicBezTo>
                    <a:pt x="246" y="221"/>
                    <a:pt x="246" y="221"/>
                    <a:pt x="245" y="221"/>
                  </a:cubicBezTo>
                  <a:cubicBezTo>
                    <a:pt x="245" y="220"/>
                    <a:pt x="245" y="220"/>
                    <a:pt x="245" y="220"/>
                  </a:cubicBezTo>
                  <a:cubicBezTo>
                    <a:pt x="244" y="220"/>
                    <a:pt x="243" y="220"/>
                    <a:pt x="242" y="221"/>
                  </a:cubicBezTo>
                  <a:cubicBezTo>
                    <a:pt x="241" y="223"/>
                    <a:pt x="240" y="223"/>
                    <a:pt x="238" y="222"/>
                  </a:cubicBezTo>
                  <a:cubicBezTo>
                    <a:pt x="239" y="221"/>
                    <a:pt x="242" y="220"/>
                    <a:pt x="242" y="219"/>
                  </a:cubicBezTo>
                  <a:cubicBezTo>
                    <a:pt x="241" y="218"/>
                    <a:pt x="238" y="218"/>
                    <a:pt x="238" y="219"/>
                  </a:cubicBezTo>
                  <a:cubicBezTo>
                    <a:pt x="236" y="220"/>
                    <a:pt x="237" y="221"/>
                    <a:pt x="235" y="222"/>
                  </a:cubicBezTo>
                  <a:cubicBezTo>
                    <a:pt x="233" y="223"/>
                    <a:pt x="232" y="223"/>
                    <a:pt x="230" y="223"/>
                  </a:cubicBezTo>
                  <a:cubicBezTo>
                    <a:pt x="230" y="222"/>
                    <a:pt x="234" y="221"/>
                    <a:pt x="235" y="219"/>
                  </a:cubicBezTo>
                  <a:cubicBezTo>
                    <a:pt x="235" y="218"/>
                    <a:pt x="235" y="218"/>
                    <a:pt x="235" y="217"/>
                  </a:cubicBezTo>
                  <a:cubicBezTo>
                    <a:pt x="236" y="216"/>
                    <a:pt x="238" y="215"/>
                    <a:pt x="238" y="214"/>
                  </a:cubicBezTo>
                  <a:cubicBezTo>
                    <a:pt x="238" y="213"/>
                    <a:pt x="237" y="212"/>
                    <a:pt x="237" y="211"/>
                  </a:cubicBezTo>
                  <a:cubicBezTo>
                    <a:pt x="236" y="210"/>
                    <a:pt x="237" y="209"/>
                    <a:pt x="236" y="208"/>
                  </a:cubicBezTo>
                  <a:cubicBezTo>
                    <a:pt x="236" y="207"/>
                    <a:pt x="234" y="206"/>
                    <a:pt x="233" y="206"/>
                  </a:cubicBezTo>
                  <a:cubicBezTo>
                    <a:pt x="232" y="205"/>
                    <a:pt x="231" y="204"/>
                    <a:pt x="229" y="204"/>
                  </a:cubicBezTo>
                  <a:cubicBezTo>
                    <a:pt x="229" y="206"/>
                    <a:pt x="224" y="206"/>
                    <a:pt x="224" y="205"/>
                  </a:cubicBezTo>
                  <a:cubicBezTo>
                    <a:pt x="224" y="205"/>
                    <a:pt x="222" y="203"/>
                    <a:pt x="221" y="202"/>
                  </a:cubicBezTo>
                  <a:cubicBezTo>
                    <a:pt x="221" y="202"/>
                    <a:pt x="221" y="202"/>
                    <a:pt x="221" y="201"/>
                  </a:cubicBezTo>
                  <a:cubicBezTo>
                    <a:pt x="221" y="201"/>
                    <a:pt x="221" y="200"/>
                    <a:pt x="220" y="200"/>
                  </a:cubicBezTo>
                  <a:cubicBezTo>
                    <a:pt x="219" y="199"/>
                    <a:pt x="218" y="198"/>
                    <a:pt x="217" y="198"/>
                  </a:cubicBezTo>
                  <a:cubicBezTo>
                    <a:pt x="218" y="195"/>
                    <a:pt x="215" y="196"/>
                    <a:pt x="213" y="195"/>
                  </a:cubicBezTo>
                  <a:cubicBezTo>
                    <a:pt x="213" y="195"/>
                    <a:pt x="216" y="194"/>
                    <a:pt x="214" y="194"/>
                  </a:cubicBezTo>
                  <a:cubicBezTo>
                    <a:pt x="213" y="194"/>
                    <a:pt x="211" y="194"/>
                    <a:pt x="210" y="194"/>
                  </a:cubicBezTo>
                  <a:cubicBezTo>
                    <a:pt x="209" y="195"/>
                    <a:pt x="210" y="196"/>
                    <a:pt x="208" y="195"/>
                  </a:cubicBezTo>
                  <a:cubicBezTo>
                    <a:pt x="207" y="195"/>
                    <a:pt x="205" y="195"/>
                    <a:pt x="205" y="194"/>
                  </a:cubicBezTo>
                  <a:cubicBezTo>
                    <a:pt x="204" y="194"/>
                    <a:pt x="204" y="194"/>
                    <a:pt x="203" y="194"/>
                  </a:cubicBezTo>
                  <a:cubicBezTo>
                    <a:pt x="202" y="195"/>
                    <a:pt x="201" y="195"/>
                    <a:pt x="200" y="194"/>
                  </a:cubicBezTo>
                  <a:cubicBezTo>
                    <a:pt x="199" y="193"/>
                    <a:pt x="199" y="191"/>
                    <a:pt x="198" y="192"/>
                  </a:cubicBezTo>
                  <a:cubicBezTo>
                    <a:pt x="197" y="193"/>
                    <a:pt x="197" y="193"/>
                    <a:pt x="197" y="193"/>
                  </a:cubicBezTo>
                  <a:cubicBezTo>
                    <a:pt x="196" y="193"/>
                    <a:pt x="196" y="193"/>
                    <a:pt x="196" y="193"/>
                  </a:cubicBezTo>
                  <a:cubicBezTo>
                    <a:pt x="195" y="194"/>
                    <a:pt x="195" y="193"/>
                    <a:pt x="196" y="195"/>
                  </a:cubicBezTo>
                  <a:cubicBezTo>
                    <a:pt x="196" y="196"/>
                    <a:pt x="196" y="198"/>
                    <a:pt x="194" y="198"/>
                  </a:cubicBezTo>
                  <a:cubicBezTo>
                    <a:pt x="193" y="197"/>
                    <a:pt x="193" y="197"/>
                    <a:pt x="193" y="196"/>
                  </a:cubicBezTo>
                  <a:cubicBezTo>
                    <a:pt x="193" y="195"/>
                    <a:pt x="194" y="195"/>
                    <a:pt x="194" y="194"/>
                  </a:cubicBezTo>
                  <a:cubicBezTo>
                    <a:pt x="194" y="194"/>
                    <a:pt x="193" y="193"/>
                    <a:pt x="193" y="193"/>
                  </a:cubicBezTo>
                  <a:cubicBezTo>
                    <a:pt x="193" y="192"/>
                    <a:pt x="195" y="191"/>
                    <a:pt x="194" y="190"/>
                  </a:cubicBezTo>
                  <a:cubicBezTo>
                    <a:pt x="193" y="190"/>
                    <a:pt x="192" y="192"/>
                    <a:pt x="192" y="192"/>
                  </a:cubicBezTo>
                  <a:cubicBezTo>
                    <a:pt x="191" y="193"/>
                    <a:pt x="190" y="193"/>
                    <a:pt x="189" y="194"/>
                  </a:cubicBezTo>
                  <a:cubicBezTo>
                    <a:pt x="188" y="195"/>
                    <a:pt x="187" y="196"/>
                    <a:pt x="187" y="197"/>
                  </a:cubicBezTo>
                  <a:cubicBezTo>
                    <a:pt x="186" y="198"/>
                    <a:pt x="186" y="199"/>
                    <a:pt x="185" y="199"/>
                  </a:cubicBezTo>
                  <a:cubicBezTo>
                    <a:pt x="184" y="200"/>
                    <a:pt x="184" y="200"/>
                    <a:pt x="184" y="202"/>
                  </a:cubicBezTo>
                  <a:cubicBezTo>
                    <a:pt x="183" y="202"/>
                    <a:pt x="183" y="202"/>
                    <a:pt x="182" y="201"/>
                  </a:cubicBezTo>
                  <a:cubicBezTo>
                    <a:pt x="181" y="200"/>
                    <a:pt x="182" y="199"/>
                    <a:pt x="180" y="199"/>
                  </a:cubicBezTo>
                  <a:cubicBezTo>
                    <a:pt x="180" y="199"/>
                    <a:pt x="179" y="199"/>
                    <a:pt x="179" y="199"/>
                  </a:cubicBezTo>
                  <a:cubicBezTo>
                    <a:pt x="178" y="199"/>
                    <a:pt x="178" y="198"/>
                    <a:pt x="178" y="198"/>
                  </a:cubicBezTo>
                  <a:cubicBezTo>
                    <a:pt x="177" y="199"/>
                    <a:pt x="177" y="200"/>
                    <a:pt x="176" y="200"/>
                  </a:cubicBezTo>
                  <a:cubicBezTo>
                    <a:pt x="175" y="201"/>
                    <a:pt x="174" y="201"/>
                    <a:pt x="173" y="201"/>
                  </a:cubicBezTo>
                  <a:cubicBezTo>
                    <a:pt x="171" y="201"/>
                    <a:pt x="170" y="199"/>
                    <a:pt x="168" y="197"/>
                  </a:cubicBezTo>
                  <a:cubicBezTo>
                    <a:pt x="168" y="196"/>
                    <a:pt x="168" y="195"/>
                    <a:pt x="168" y="194"/>
                  </a:cubicBezTo>
                  <a:cubicBezTo>
                    <a:pt x="169" y="193"/>
                    <a:pt x="169" y="193"/>
                    <a:pt x="168" y="192"/>
                  </a:cubicBezTo>
                  <a:cubicBezTo>
                    <a:pt x="168" y="191"/>
                    <a:pt x="168" y="191"/>
                    <a:pt x="168" y="191"/>
                  </a:cubicBezTo>
                  <a:cubicBezTo>
                    <a:pt x="170" y="191"/>
                    <a:pt x="169" y="189"/>
                    <a:pt x="169" y="188"/>
                  </a:cubicBezTo>
                  <a:cubicBezTo>
                    <a:pt x="169" y="187"/>
                    <a:pt x="170" y="186"/>
                    <a:pt x="169" y="185"/>
                  </a:cubicBezTo>
                  <a:cubicBezTo>
                    <a:pt x="167" y="183"/>
                    <a:pt x="165" y="185"/>
                    <a:pt x="163" y="185"/>
                  </a:cubicBezTo>
                  <a:cubicBezTo>
                    <a:pt x="162" y="185"/>
                    <a:pt x="160" y="185"/>
                    <a:pt x="160" y="184"/>
                  </a:cubicBezTo>
                  <a:cubicBezTo>
                    <a:pt x="159" y="183"/>
                    <a:pt x="161" y="182"/>
                    <a:pt x="161" y="181"/>
                  </a:cubicBezTo>
                  <a:cubicBezTo>
                    <a:pt x="161" y="180"/>
                    <a:pt x="161" y="179"/>
                    <a:pt x="161" y="178"/>
                  </a:cubicBezTo>
                  <a:cubicBezTo>
                    <a:pt x="162" y="177"/>
                    <a:pt x="162" y="176"/>
                    <a:pt x="162" y="175"/>
                  </a:cubicBezTo>
                  <a:cubicBezTo>
                    <a:pt x="162" y="174"/>
                    <a:pt x="162" y="173"/>
                    <a:pt x="162" y="172"/>
                  </a:cubicBezTo>
                  <a:cubicBezTo>
                    <a:pt x="163" y="171"/>
                    <a:pt x="164" y="169"/>
                    <a:pt x="162" y="169"/>
                  </a:cubicBezTo>
                  <a:cubicBezTo>
                    <a:pt x="161" y="169"/>
                    <a:pt x="161" y="170"/>
                    <a:pt x="159" y="171"/>
                  </a:cubicBezTo>
                  <a:cubicBezTo>
                    <a:pt x="158" y="171"/>
                    <a:pt x="157" y="170"/>
                    <a:pt x="157" y="172"/>
                  </a:cubicBezTo>
                  <a:cubicBezTo>
                    <a:pt x="157" y="173"/>
                    <a:pt x="157" y="174"/>
                    <a:pt x="156" y="175"/>
                  </a:cubicBezTo>
                  <a:cubicBezTo>
                    <a:pt x="156" y="177"/>
                    <a:pt x="155" y="177"/>
                    <a:pt x="154" y="177"/>
                  </a:cubicBezTo>
                  <a:cubicBezTo>
                    <a:pt x="152" y="178"/>
                    <a:pt x="150" y="179"/>
                    <a:pt x="148" y="178"/>
                  </a:cubicBezTo>
                  <a:cubicBezTo>
                    <a:pt x="148" y="178"/>
                    <a:pt x="147" y="178"/>
                    <a:pt x="147" y="178"/>
                  </a:cubicBezTo>
                  <a:cubicBezTo>
                    <a:pt x="146" y="178"/>
                    <a:pt x="145" y="179"/>
                    <a:pt x="145" y="178"/>
                  </a:cubicBezTo>
                  <a:cubicBezTo>
                    <a:pt x="145" y="178"/>
                    <a:pt x="145" y="177"/>
                    <a:pt x="145" y="177"/>
                  </a:cubicBezTo>
                  <a:cubicBezTo>
                    <a:pt x="145" y="176"/>
                    <a:pt x="144" y="176"/>
                    <a:pt x="144" y="176"/>
                  </a:cubicBezTo>
                  <a:cubicBezTo>
                    <a:pt x="143" y="175"/>
                    <a:pt x="143" y="174"/>
                    <a:pt x="142" y="173"/>
                  </a:cubicBezTo>
                  <a:cubicBezTo>
                    <a:pt x="142" y="172"/>
                    <a:pt x="141" y="171"/>
                    <a:pt x="141" y="170"/>
                  </a:cubicBezTo>
                  <a:cubicBezTo>
                    <a:pt x="141" y="169"/>
                    <a:pt x="141" y="167"/>
                    <a:pt x="141" y="166"/>
                  </a:cubicBezTo>
                  <a:cubicBezTo>
                    <a:pt x="142" y="165"/>
                    <a:pt x="142" y="164"/>
                    <a:pt x="142" y="162"/>
                  </a:cubicBezTo>
                  <a:cubicBezTo>
                    <a:pt x="142" y="160"/>
                    <a:pt x="143" y="157"/>
                    <a:pt x="144" y="155"/>
                  </a:cubicBezTo>
                  <a:cubicBezTo>
                    <a:pt x="145" y="153"/>
                    <a:pt x="146" y="152"/>
                    <a:pt x="149" y="150"/>
                  </a:cubicBezTo>
                  <a:cubicBezTo>
                    <a:pt x="147" y="149"/>
                    <a:pt x="149" y="148"/>
                    <a:pt x="150" y="148"/>
                  </a:cubicBezTo>
                  <a:cubicBezTo>
                    <a:pt x="151" y="148"/>
                    <a:pt x="151" y="148"/>
                    <a:pt x="151" y="148"/>
                  </a:cubicBezTo>
                  <a:cubicBezTo>
                    <a:pt x="152" y="148"/>
                    <a:pt x="154" y="147"/>
                    <a:pt x="156" y="147"/>
                  </a:cubicBezTo>
                  <a:cubicBezTo>
                    <a:pt x="157" y="148"/>
                    <a:pt x="157" y="149"/>
                    <a:pt x="159" y="149"/>
                  </a:cubicBezTo>
                  <a:cubicBezTo>
                    <a:pt x="159" y="148"/>
                    <a:pt x="159" y="148"/>
                    <a:pt x="159" y="147"/>
                  </a:cubicBezTo>
                  <a:cubicBezTo>
                    <a:pt x="162" y="148"/>
                    <a:pt x="161" y="145"/>
                    <a:pt x="163" y="145"/>
                  </a:cubicBezTo>
                  <a:cubicBezTo>
                    <a:pt x="164" y="145"/>
                    <a:pt x="165" y="145"/>
                    <a:pt x="166" y="145"/>
                  </a:cubicBezTo>
                  <a:cubicBezTo>
                    <a:pt x="166" y="145"/>
                    <a:pt x="166" y="145"/>
                    <a:pt x="167" y="145"/>
                  </a:cubicBezTo>
                  <a:cubicBezTo>
                    <a:pt x="168" y="145"/>
                    <a:pt x="168" y="145"/>
                    <a:pt x="169" y="145"/>
                  </a:cubicBezTo>
                  <a:cubicBezTo>
                    <a:pt x="169" y="146"/>
                    <a:pt x="170" y="147"/>
                    <a:pt x="171" y="146"/>
                  </a:cubicBezTo>
                  <a:cubicBezTo>
                    <a:pt x="172" y="146"/>
                    <a:pt x="172" y="145"/>
                    <a:pt x="172" y="145"/>
                  </a:cubicBezTo>
                  <a:cubicBezTo>
                    <a:pt x="173" y="145"/>
                    <a:pt x="173" y="145"/>
                    <a:pt x="173" y="146"/>
                  </a:cubicBezTo>
                  <a:cubicBezTo>
                    <a:pt x="173" y="146"/>
                    <a:pt x="173" y="147"/>
                    <a:pt x="173" y="147"/>
                  </a:cubicBezTo>
                  <a:cubicBezTo>
                    <a:pt x="173" y="148"/>
                    <a:pt x="174" y="148"/>
                    <a:pt x="174" y="148"/>
                  </a:cubicBezTo>
                  <a:cubicBezTo>
                    <a:pt x="175" y="149"/>
                    <a:pt x="174" y="150"/>
                    <a:pt x="174" y="151"/>
                  </a:cubicBezTo>
                  <a:cubicBezTo>
                    <a:pt x="174" y="153"/>
                    <a:pt x="174" y="153"/>
                    <a:pt x="175" y="154"/>
                  </a:cubicBezTo>
                  <a:cubicBezTo>
                    <a:pt x="176" y="155"/>
                    <a:pt x="176" y="156"/>
                    <a:pt x="177" y="157"/>
                  </a:cubicBezTo>
                  <a:cubicBezTo>
                    <a:pt x="179" y="159"/>
                    <a:pt x="181" y="157"/>
                    <a:pt x="180" y="155"/>
                  </a:cubicBezTo>
                  <a:cubicBezTo>
                    <a:pt x="179" y="153"/>
                    <a:pt x="180" y="150"/>
                    <a:pt x="179" y="148"/>
                  </a:cubicBezTo>
                  <a:cubicBezTo>
                    <a:pt x="178" y="147"/>
                    <a:pt x="179" y="147"/>
                    <a:pt x="179" y="145"/>
                  </a:cubicBezTo>
                  <a:cubicBezTo>
                    <a:pt x="179" y="144"/>
                    <a:pt x="179" y="143"/>
                    <a:pt x="180" y="142"/>
                  </a:cubicBezTo>
                  <a:cubicBezTo>
                    <a:pt x="180" y="141"/>
                    <a:pt x="179" y="140"/>
                    <a:pt x="180" y="139"/>
                  </a:cubicBezTo>
                  <a:cubicBezTo>
                    <a:pt x="181" y="138"/>
                    <a:pt x="182" y="138"/>
                    <a:pt x="183" y="137"/>
                  </a:cubicBezTo>
                  <a:cubicBezTo>
                    <a:pt x="184" y="136"/>
                    <a:pt x="183" y="135"/>
                    <a:pt x="185" y="135"/>
                  </a:cubicBezTo>
                  <a:cubicBezTo>
                    <a:pt x="185" y="135"/>
                    <a:pt x="186" y="135"/>
                    <a:pt x="186" y="134"/>
                  </a:cubicBezTo>
                  <a:cubicBezTo>
                    <a:pt x="187" y="134"/>
                    <a:pt x="187" y="134"/>
                    <a:pt x="187" y="134"/>
                  </a:cubicBezTo>
                  <a:cubicBezTo>
                    <a:pt x="188" y="133"/>
                    <a:pt x="189" y="132"/>
                    <a:pt x="190" y="131"/>
                  </a:cubicBezTo>
                  <a:cubicBezTo>
                    <a:pt x="191" y="131"/>
                    <a:pt x="191" y="131"/>
                    <a:pt x="191" y="129"/>
                  </a:cubicBezTo>
                  <a:cubicBezTo>
                    <a:pt x="193" y="129"/>
                    <a:pt x="191" y="128"/>
                    <a:pt x="191" y="128"/>
                  </a:cubicBezTo>
                  <a:cubicBezTo>
                    <a:pt x="191" y="127"/>
                    <a:pt x="191" y="126"/>
                    <a:pt x="191" y="125"/>
                  </a:cubicBezTo>
                  <a:cubicBezTo>
                    <a:pt x="191" y="124"/>
                    <a:pt x="189" y="121"/>
                    <a:pt x="191" y="120"/>
                  </a:cubicBezTo>
                  <a:cubicBezTo>
                    <a:pt x="192" y="121"/>
                    <a:pt x="192" y="122"/>
                    <a:pt x="192" y="123"/>
                  </a:cubicBezTo>
                  <a:cubicBezTo>
                    <a:pt x="194" y="124"/>
                    <a:pt x="194" y="120"/>
                    <a:pt x="194" y="119"/>
                  </a:cubicBezTo>
                  <a:cubicBezTo>
                    <a:pt x="194" y="119"/>
                    <a:pt x="194" y="119"/>
                    <a:pt x="195" y="119"/>
                  </a:cubicBezTo>
                  <a:cubicBezTo>
                    <a:pt x="198" y="119"/>
                    <a:pt x="195" y="114"/>
                    <a:pt x="198" y="113"/>
                  </a:cubicBezTo>
                  <a:cubicBezTo>
                    <a:pt x="198" y="113"/>
                    <a:pt x="201" y="113"/>
                    <a:pt x="203" y="111"/>
                  </a:cubicBezTo>
                  <a:cubicBezTo>
                    <a:pt x="204" y="111"/>
                    <a:pt x="206" y="111"/>
                    <a:pt x="205" y="110"/>
                  </a:cubicBezTo>
                  <a:cubicBezTo>
                    <a:pt x="205" y="109"/>
                    <a:pt x="205" y="109"/>
                    <a:pt x="205" y="109"/>
                  </a:cubicBezTo>
                  <a:cubicBezTo>
                    <a:pt x="204" y="110"/>
                    <a:pt x="204" y="110"/>
                    <a:pt x="204" y="109"/>
                  </a:cubicBezTo>
                  <a:cubicBezTo>
                    <a:pt x="203" y="107"/>
                    <a:pt x="206" y="106"/>
                    <a:pt x="207" y="104"/>
                  </a:cubicBezTo>
                  <a:cubicBezTo>
                    <a:pt x="209" y="102"/>
                    <a:pt x="210" y="103"/>
                    <a:pt x="212" y="102"/>
                  </a:cubicBezTo>
                  <a:cubicBezTo>
                    <a:pt x="212" y="100"/>
                    <a:pt x="214" y="101"/>
                    <a:pt x="215" y="100"/>
                  </a:cubicBezTo>
                  <a:cubicBezTo>
                    <a:pt x="216" y="100"/>
                    <a:pt x="217" y="98"/>
                    <a:pt x="218" y="99"/>
                  </a:cubicBezTo>
                  <a:cubicBezTo>
                    <a:pt x="219" y="99"/>
                    <a:pt x="218" y="101"/>
                    <a:pt x="217" y="101"/>
                  </a:cubicBezTo>
                  <a:cubicBezTo>
                    <a:pt x="217" y="102"/>
                    <a:pt x="215" y="102"/>
                    <a:pt x="215" y="103"/>
                  </a:cubicBezTo>
                  <a:cubicBezTo>
                    <a:pt x="215" y="105"/>
                    <a:pt x="216" y="104"/>
                    <a:pt x="217" y="104"/>
                  </a:cubicBezTo>
                  <a:cubicBezTo>
                    <a:pt x="219" y="103"/>
                    <a:pt x="218" y="102"/>
                    <a:pt x="219" y="101"/>
                  </a:cubicBezTo>
                  <a:cubicBezTo>
                    <a:pt x="221" y="100"/>
                    <a:pt x="222" y="101"/>
                    <a:pt x="223" y="100"/>
                  </a:cubicBezTo>
                  <a:cubicBezTo>
                    <a:pt x="224" y="100"/>
                    <a:pt x="225" y="99"/>
                    <a:pt x="224" y="98"/>
                  </a:cubicBezTo>
                  <a:cubicBezTo>
                    <a:pt x="224" y="98"/>
                    <a:pt x="223" y="98"/>
                    <a:pt x="222" y="98"/>
                  </a:cubicBezTo>
                  <a:cubicBezTo>
                    <a:pt x="221" y="98"/>
                    <a:pt x="221" y="98"/>
                    <a:pt x="221" y="98"/>
                  </a:cubicBezTo>
                  <a:cubicBezTo>
                    <a:pt x="220" y="97"/>
                    <a:pt x="220" y="96"/>
                    <a:pt x="219" y="95"/>
                  </a:cubicBezTo>
                  <a:cubicBezTo>
                    <a:pt x="219" y="95"/>
                    <a:pt x="219" y="95"/>
                    <a:pt x="218" y="94"/>
                  </a:cubicBezTo>
                  <a:cubicBezTo>
                    <a:pt x="218" y="94"/>
                    <a:pt x="219" y="93"/>
                    <a:pt x="219" y="93"/>
                  </a:cubicBezTo>
                  <a:cubicBezTo>
                    <a:pt x="218" y="92"/>
                    <a:pt x="216" y="92"/>
                    <a:pt x="216" y="91"/>
                  </a:cubicBezTo>
                  <a:cubicBezTo>
                    <a:pt x="215" y="90"/>
                    <a:pt x="218" y="91"/>
                    <a:pt x="219" y="91"/>
                  </a:cubicBezTo>
                  <a:cubicBezTo>
                    <a:pt x="218" y="90"/>
                    <a:pt x="219" y="90"/>
                    <a:pt x="219" y="89"/>
                  </a:cubicBezTo>
                  <a:cubicBezTo>
                    <a:pt x="220" y="89"/>
                    <a:pt x="219" y="88"/>
                    <a:pt x="219" y="87"/>
                  </a:cubicBezTo>
                  <a:cubicBezTo>
                    <a:pt x="217" y="87"/>
                    <a:pt x="215" y="87"/>
                    <a:pt x="213" y="88"/>
                  </a:cubicBezTo>
                  <a:cubicBezTo>
                    <a:pt x="213" y="89"/>
                    <a:pt x="211" y="90"/>
                    <a:pt x="211" y="89"/>
                  </a:cubicBezTo>
                  <a:cubicBezTo>
                    <a:pt x="211" y="88"/>
                    <a:pt x="213" y="87"/>
                    <a:pt x="213" y="87"/>
                  </a:cubicBezTo>
                  <a:cubicBezTo>
                    <a:pt x="214" y="86"/>
                    <a:pt x="215" y="86"/>
                    <a:pt x="216" y="85"/>
                  </a:cubicBezTo>
                  <a:cubicBezTo>
                    <a:pt x="216" y="85"/>
                    <a:pt x="217" y="84"/>
                    <a:pt x="218" y="84"/>
                  </a:cubicBezTo>
                  <a:cubicBezTo>
                    <a:pt x="219" y="83"/>
                    <a:pt x="218" y="84"/>
                    <a:pt x="219" y="84"/>
                  </a:cubicBezTo>
                  <a:cubicBezTo>
                    <a:pt x="220" y="84"/>
                    <a:pt x="220" y="84"/>
                    <a:pt x="221" y="84"/>
                  </a:cubicBezTo>
                  <a:cubicBezTo>
                    <a:pt x="222" y="84"/>
                    <a:pt x="223" y="83"/>
                    <a:pt x="224" y="83"/>
                  </a:cubicBezTo>
                  <a:cubicBezTo>
                    <a:pt x="226" y="84"/>
                    <a:pt x="229" y="85"/>
                    <a:pt x="230" y="83"/>
                  </a:cubicBezTo>
                  <a:cubicBezTo>
                    <a:pt x="231" y="82"/>
                    <a:pt x="231" y="82"/>
                    <a:pt x="231" y="81"/>
                  </a:cubicBezTo>
                  <a:cubicBezTo>
                    <a:pt x="231" y="81"/>
                    <a:pt x="232" y="81"/>
                    <a:pt x="233" y="81"/>
                  </a:cubicBezTo>
                  <a:cubicBezTo>
                    <a:pt x="234" y="80"/>
                    <a:pt x="234" y="80"/>
                    <a:pt x="235" y="79"/>
                  </a:cubicBezTo>
                  <a:cubicBezTo>
                    <a:pt x="238" y="78"/>
                    <a:pt x="237" y="77"/>
                    <a:pt x="237" y="75"/>
                  </a:cubicBezTo>
                  <a:cubicBezTo>
                    <a:pt x="238" y="73"/>
                    <a:pt x="238" y="73"/>
                    <a:pt x="237" y="72"/>
                  </a:cubicBezTo>
                  <a:cubicBezTo>
                    <a:pt x="236" y="72"/>
                    <a:pt x="235" y="72"/>
                    <a:pt x="234" y="73"/>
                  </a:cubicBezTo>
                  <a:cubicBezTo>
                    <a:pt x="233" y="73"/>
                    <a:pt x="232" y="73"/>
                    <a:pt x="231" y="73"/>
                  </a:cubicBezTo>
                  <a:cubicBezTo>
                    <a:pt x="231" y="71"/>
                    <a:pt x="234" y="71"/>
                    <a:pt x="235" y="71"/>
                  </a:cubicBezTo>
                  <a:cubicBezTo>
                    <a:pt x="237" y="69"/>
                    <a:pt x="235" y="69"/>
                    <a:pt x="234" y="68"/>
                  </a:cubicBezTo>
                  <a:cubicBezTo>
                    <a:pt x="234" y="67"/>
                    <a:pt x="231" y="66"/>
                    <a:pt x="230" y="65"/>
                  </a:cubicBezTo>
                  <a:cubicBezTo>
                    <a:pt x="230" y="65"/>
                    <a:pt x="230" y="64"/>
                    <a:pt x="230" y="64"/>
                  </a:cubicBezTo>
                  <a:cubicBezTo>
                    <a:pt x="230" y="63"/>
                    <a:pt x="229" y="63"/>
                    <a:pt x="229" y="63"/>
                  </a:cubicBezTo>
                  <a:cubicBezTo>
                    <a:pt x="229" y="62"/>
                    <a:pt x="229" y="61"/>
                    <a:pt x="229" y="60"/>
                  </a:cubicBezTo>
                  <a:cubicBezTo>
                    <a:pt x="229" y="59"/>
                    <a:pt x="228" y="59"/>
                    <a:pt x="227" y="58"/>
                  </a:cubicBezTo>
                  <a:cubicBezTo>
                    <a:pt x="227" y="57"/>
                    <a:pt x="228" y="56"/>
                    <a:pt x="227" y="55"/>
                  </a:cubicBezTo>
                  <a:cubicBezTo>
                    <a:pt x="226" y="54"/>
                    <a:pt x="225" y="54"/>
                    <a:pt x="226" y="52"/>
                  </a:cubicBezTo>
                  <a:cubicBezTo>
                    <a:pt x="227" y="51"/>
                    <a:pt x="227" y="50"/>
                    <a:pt x="225" y="50"/>
                  </a:cubicBezTo>
                  <a:cubicBezTo>
                    <a:pt x="224" y="52"/>
                    <a:pt x="223" y="55"/>
                    <a:pt x="220" y="56"/>
                  </a:cubicBezTo>
                  <a:cubicBezTo>
                    <a:pt x="218" y="56"/>
                    <a:pt x="218" y="56"/>
                    <a:pt x="216" y="55"/>
                  </a:cubicBezTo>
                  <a:cubicBezTo>
                    <a:pt x="216" y="55"/>
                    <a:pt x="216" y="55"/>
                    <a:pt x="215" y="55"/>
                  </a:cubicBezTo>
                  <a:cubicBezTo>
                    <a:pt x="214" y="54"/>
                    <a:pt x="214" y="55"/>
                    <a:pt x="214" y="54"/>
                  </a:cubicBezTo>
                  <a:cubicBezTo>
                    <a:pt x="214" y="53"/>
                    <a:pt x="215" y="53"/>
                    <a:pt x="215" y="52"/>
                  </a:cubicBezTo>
                  <a:cubicBezTo>
                    <a:pt x="215" y="52"/>
                    <a:pt x="215" y="51"/>
                    <a:pt x="215" y="51"/>
                  </a:cubicBezTo>
                  <a:cubicBezTo>
                    <a:pt x="215" y="49"/>
                    <a:pt x="216" y="49"/>
                    <a:pt x="215" y="48"/>
                  </a:cubicBezTo>
                  <a:cubicBezTo>
                    <a:pt x="215" y="47"/>
                    <a:pt x="214" y="48"/>
                    <a:pt x="214" y="47"/>
                  </a:cubicBezTo>
                  <a:cubicBezTo>
                    <a:pt x="214" y="47"/>
                    <a:pt x="214" y="46"/>
                    <a:pt x="214" y="46"/>
                  </a:cubicBezTo>
                  <a:cubicBezTo>
                    <a:pt x="213" y="45"/>
                    <a:pt x="212" y="45"/>
                    <a:pt x="212" y="45"/>
                  </a:cubicBezTo>
                  <a:cubicBezTo>
                    <a:pt x="211" y="44"/>
                    <a:pt x="211" y="44"/>
                    <a:pt x="211" y="44"/>
                  </a:cubicBezTo>
                  <a:cubicBezTo>
                    <a:pt x="211" y="43"/>
                    <a:pt x="209" y="42"/>
                    <a:pt x="209" y="42"/>
                  </a:cubicBezTo>
                  <a:cubicBezTo>
                    <a:pt x="208" y="42"/>
                    <a:pt x="207" y="43"/>
                    <a:pt x="206" y="43"/>
                  </a:cubicBezTo>
                  <a:cubicBezTo>
                    <a:pt x="205" y="43"/>
                    <a:pt x="205" y="42"/>
                    <a:pt x="205" y="42"/>
                  </a:cubicBezTo>
                  <a:cubicBezTo>
                    <a:pt x="203" y="43"/>
                    <a:pt x="203" y="45"/>
                    <a:pt x="202" y="46"/>
                  </a:cubicBezTo>
                  <a:cubicBezTo>
                    <a:pt x="201" y="47"/>
                    <a:pt x="200" y="47"/>
                    <a:pt x="200" y="49"/>
                  </a:cubicBezTo>
                  <a:cubicBezTo>
                    <a:pt x="200" y="51"/>
                    <a:pt x="199" y="52"/>
                    <a:pt x="198" y="53"/>
                  </a:cubicBezTo>
                  <a:cubicBezTo>
                    <a:pt x="197" y="54"/>
                    <a:pt x="196" y="54"/>
                    <a:pt x="197" y="55"/>
                  </a:cubicBezTo>
                  <a:cubicBezTo>
                    <a:pt x="197" y="56"/>
                    <a:pt x="198" y="56"/>
                    <a:pt x="198" y="56"/>
                  </a:cubicBezTo>
                  <a:cubicBezTo>
                    <a:pt x="200" y="57"/>
                    <a:pt x="200" y="57"/>
                    <a:pt x="200" y="59"/>
                  </a:cubicBezTo>
                  <a:cubicBezTo>
                    <a:pt x="200" y="61"/>
                    <a:pt x="200" y="63"/>
                    <a:pt x="199" y="64"/>
                  </a:cubicBezTo>
                  <a:cubicBezTo>
                    <a:pt x="199" y="65"/>
                    <a:pt x="198" y="66"/>
                    <a:pt x="197" y="67"/>
                  </a:cubicBezTo>
                  <a:cubicBezTo>
                    <a:pt x="196" y="68"/>
                    <a:pt x="194" y="68"/>
                    <a:pt x="194" y="69"/>
                  </a:cubicBezTo>
                  <a:cubicBezTo>
                    <a:pt x="193" y="70"/>
                    <a:pt x="194" y="72"/>
                    <a:pt x="194" y="73"/>
                  </a:cubicBezTo>
                  <a:cubicBezTo>
                    <a:pt x="193" y="75"/>
                    <a:pt x="193" y="75"/>
                    <a:pt x="193" y="77"/>
                  </a:cubicBezTo>
                  <a:cubicBezTo>
                    <a:pt x="193" y="78"/>
                    <a:pt x="193" y="78"/>
                    <a:pt x="191" y="79"/>
                  </a:cubicBezTo>
                  <a:cubicBezTo>
                    <a:pt x="191" y="79"/>
                    <a:pt x="190" y="81"/>
                    <a:pt x="189" y="80"/>
                  </a:cubicBezTo>
                  <a:cubicBezTo>
                    <a:pt x="189" y="79"/>
                    <a:pt x="188" y="79"/>
                    <a:pt x="187" y="78"/>
                  </a:cubicBezTo>
                  <a:cubicBezTo>
                    <a:pt x="187" y="77"/>
                    <a:pt x="187" y="77"/>
                    <a:pt x="187" y="75"/>
                  </a:cubicBezTo>
                  <a:cubicBezTo>
                    <a:pt x="187" y="73"/>
                    <a:pt x="187" y="71"/>
                    <a:pt x="187" y="69"/>
                  </a:cubicBezTo>
                  <a:cubicBezTo>
                    <a:pt x="188" y="68"/>
                    <a:pt x="188" y="68"/>
                    <a:pt x="186" y="67"/>
                  </a:cubicBezTo>
                  <a:cubicBezTo>
                    <a:pt x="186" y="67"/>
                    <a:pt x="185" y="67"/>
                    <a:pt x="185" y="68"/>
                  </a:cubicBezTo>
                  <a:cubicBezTo>
                    <a:pt x="184" y="68"/>
                    <a:pt x="184" y="68"/>
                    <a:pt x="183" y="68"/>
                  </a:cubicBezTo>
                  <a:cubicBezTo>
                    <a:pt x="183" y="68"/>
                    <a:pt x="181" y="66"/>
                    <a:pt x="181" y="66"/>
                  </a:cubicBezTo>
                  <a:cubicBezTo>
                    <a:pt x="180" y="65"/>
                    <a:pt x="180" y="65"/>
                    <a:pt x="178" y="64"/>
                  </a:cubicBezTo>
                  <a:cubicBezTo>
                    <a:pt x="179" y="63"/>
                    <a:pt x="176" y="62"/>
                    <a:pt x="175" y="62"/>
                  </a:cubicBezTo>
                  <a:cubicBezTo>
                    <a:pt x="175" y="62"/>
                    <a:pt x="175" y="62"/>
                    <a:pt x="175" y="62"/>
                  </a:cubicBezTo>
                  <a:cubicBezTo>
                    <a:pt x="175" y="61"/>
                    <a:pt x="172" y="61"/>
                    <a:pt x="172" y="61"/>
                  </a:cubicBezTo>
                  <a:cubicBezTo>
                    <a:pt x="170" y="61"/>
                    <a:pt x="170" y="61"/>
                    <a:pt x="169" y="59"/>
                  </a:cubicBezTo>
                  <a:cubicBezTo>
                    <a:pt x="168" y="58"/>
                    <a:pt x="168" y="57"/>
                    <a:pt x="168" y="56"/>
                  </a:cubicBezTo>
                  <a:cubicBezTo>
                    <a:pt x="167" y="55"/>
                    <a:pt x="167" y="55"/>
                    <a:pt x="166" y="55"/>
                  </a:cubicBezTo>
                  <a:cubicBezTo>
                    <a:pt x="166" y="55"/>
                    <a:pt x="165" y="56"/>
                    <a:pt x="165" y="55"/>
                  </a:cubicBezTo>
                  <a:cubicBezTo>
                    <a:pt x="165" y="54"/>
                    <a:pt x="166" y="52"/>
                    <a:pt x="166" y="51"/>
                  </a:cubicBezTo>
                  <a:cubicBezTo>
                    <a:pt x="166" y="48"/>
                    <a:pt x="167" y="48"/>
                    <a:pt x="168" y="46"/>
                  </a:cubicBezTo>
                  <a:cubicBezTo>
                    <a:pt x="169" y="45"/>
                    <a:pt x="170" y="45"/>
                    <a:pt x="170" y="43"/>
                  </a:cubicBezTo>
                  <a:cubicBezTo>
                    <a:pt x="170" y="43"/>
                    <a:pt x="169" y="43"/>
                    <a:pt x="170" y="42"/>
                  </a:cubicBezTo>
                  <a:cubicBezTo>
                    <a:pt x="170" y="42"/>
                    <a:pt x="171" y="42"/>
                    <a:pt x="171" y="41"/>
                  </a:cubicBezTo>
                  <a:cubicBezTo>
                    <a:pt x="173" y="40"/>
                    <a:pt x="171" y="40"/>
                    <a:pt x="172" y="39"/>
                  </a:cubicBezTo>
                  <a:cubicBezTo>
                    <a:pt x="173" y="38"/>
                    <a:pt x="175" y="38"/>
                    <a:pt x="173" y="37"/>
                  </a:cubicBezTo>
                  <a:cubicBezTo>
                    <a:pt x="172" y="35"/>
                    <a:pt x="170" y="36"/>
                    <a:pt x="168" y="35"/>
                  </a:cubicBezTo>
                  <a:cubicBezTo>
                    <a:pt x="166" y="34"/>
                    <a:pt x="169" y="34"/>
                    <a:pt x="170" y="34"/>
                  </a:cubicBezTo>
                  <a:cubicBezTo>
                    <a:pt x="172" y="34"/>
                    <a:pt x="175" y="37"/>
                    <a:pt x="178" y="35"/>
                  </a:cubicBezTo>
                  <a:cubicBezTo>
                    <a:pt x="179" y="35"/>
                    <a:pt x="179" y="34"/>
                    <a:pt x="180" y="34"/>
                  </a:cubicBezTo>
                  <a:cubicBezTo>
                    <a:pt x="182" y="34"/>
                    <a:pt x="182" y="34"/>
                    <a:pt x="183" y="33"/>
                  </a:cubicBezTo>
                  <a:cubicBezTo>
                    <a:pt x="183" y="32"/>
                    <a:pt x="184" y="31"/>
                    <a:pt x="183" y="31"/>
                  </a:cubicBezTo>
                  <a:cubicBezTo>
                    <a:pt x="183" y="30"/>
                    <a:pt x="183" y="30"/>
                    <a:pt x="182" y="31"/>
                  </a:cubicBezTo>
                  <a:cubicBezTo>
                    <a:pt x="182" y="31"/>
                    <a:pt x="181" y="31"/>
                    <a:pt x="181" y="30"/>
                  </a:cubicBezTo>
                  <a:cubicBezTo>
                    <a:pt x="180" y="30"/>
                    <a:pt x="178" y="29"/>
                    <a:pt x="178" y="28"/>
                  </a:cubicBezTo>
                  <a:cubicBezTo>
                    <a:pt x="179" y="27"/>
                    <a:pt x="181" y="28"/>
                    <a:pt x="181" y="28"/>
                  </a:cubicBezTo>
                  <a:cubicBezTo>
                    <a:pt x="182" y="28"/>
                    <a:pt x="184" y="28"/>
                    <a:pt x="185" y="28"/>
                  </a:cubicBezTo>
                  <a:cubicBezTo>
                    <a:pt x="187" y="27"/>
                    <a:pt x="186" y="26"/>
                    <a:pt x="186" y="25"/>
                  </a:cubicBezTo>
                  <a:cubicBezTo>
                    <a:pt x="187" y="23"/>
                    <a:pt x="188" y="26"/>
                    <a:pt x="188" y="26"/>
                  </a:cubicBezTo>
                  <a:cubicBezTo>
                    <a:pt x="189" y="27"/>
                    <a:pt x="192" y="26"/>
                    <a:pt x="192" y="25"/>
                  </a:cubicBezTo>
                  <a:cubicBezTo>
                    <a:pt x="192" y="25"/>
                    <a:pt x="189" y="23"/>
                    <a:pt x="191" y="23"/>
                  </a:cubicBezTo>
                  <a:cubicBezTo>
                    <a:pt x="192" y="24"/>
                    <a:pt x="192" y="26"/>
                    <a:pt x="194" y="25"/>
                  </a:cubicBezTo>
                  <a:cubicBezTo>
                    <a:pt x="194" y="25"/>
                    <a:pt x="194" y="24"/>
                    <a:pt x="194" y="24"/>
                  </a:cubicBezTo>
                  <a:cubicBezTo>
                    <a:pt x="195" y="23"/>
                    <a:pt x="195" y="24"/>
                    <a:pt x="196" y="23"/>
                  </a:cubicBezTo>
                  <a:cubicBezTo>
                    <a:pt x="197" y="23"/>
                    <a:pt x="197" y="21"/>
                    <a:pt x="196" y="20"/>
                  </a:cubicBezTo>
                  <a:cubicBezTo>
                    <a:pt x="196" y="19"/>
                    <a:pt x="196" y="18"/>
                    <a:pt x="197" y="17"/>
                  </a:cubicBezTo>
                  <a:cubicBezTo>
                    <a:pt x="198" y="16"/>
                    <a:pt x="198" y="15"/>
                    <a:pt x="196" y="15"/>
                  </a:cubicBezTo>
                  <a:cubicBezTo>
                    <a:pt x="196" y="13"/>
                    <a:pt x="196" y="12"/>
                    <a:pt x="194" y="12"/>
                  </a:cubicBezTo>
                  <a:cubicBezTo>
                    <a:pt x="192" y="12"/>
                    <a:pt x="193" y="13"/>
                    <a:pt x="193" y="15"/>
                  </a:cubicBezTo>
                  <a:cubicBezTo>
                    <a:pt x="193" y="15"/>
                    <a:pt x="192" y="15"/>
                    <a:pt x="191" y="16"/>
                  </a:cubicBezTo>
                  <a:cubicBezTo>
                    <a:pt x="191" y="16"/>
                    <a:pt x="191" y="17"/>
                    <a:pt x="191" y="17"/>
                  </a:cubicBezTo>
                  <a:cubicBezTo>
                    <a:pt x="190" y="18"/>
                    <a:pt x="190" y="18"/>
                    <a:pt x="189" y="18"/>
                  </a:cubicBezTo>
                  <a:cubicBezTo>
                    <a:pt x="189" y="18"/>
                    <a:pt x="188" y="18"/>
                    <a:pt x="188" y="18"/>
                  </a:cubicBezTo>
                  <a:cubicBezTo>
                    <a:pt x="188" y="19"/>
                    <a:pt x="188" y="19"/>
                    <a:pt x="188" y="20"/>
                  </a:cubicBezTo>
                  <a:cubicBezTo>
                    <a:pt x="188" y="20"/>
                    <a:pt x="188" y="20"/>
                    <a:pt x="187" y="20"/>
                  </a:cubicBezTo>
                  <a:cubicBezTo>
                    <a:pt x="187" y="21"/>
                    <a:pt x="186" y="22"/>
                    <a:pt x="186" y="22"/>
                  </a:cubicBezTo>
                  <a:cubicBezTo>
                    <a:pt x="185" y="22"/>
                    <a:pt x="183" y="18"/>
                    <a:pt x="184" y="17"/>
                  </a:cubicBezTo>
                  <a:cubicBezTo>
                    <a:pt x="184" y="17"/>
                    <a:pt x="185" y="17"/>
                    <a:pt x="186" y="16"/>
                  </a:cubicBezTo>
                  <a:cubicBezTo>
                    <a:pt x="186" y="15"/>
                    <a:pt x="186" y="14"/>
                    <a:pt x="185" y="13"/>
                  </a:cubicBezTo>
                  <a:cubicBezTo>
                    <a:pt x="183" y="13"/>
                    <a:pt x="182" y="17"/>
                    <a:pt x="182" y="18"/>
                  </a:cubicBezTo>
                  <a:cubicBezTo>
                    <a:pt x="180" y="18"/>
                    <a:pt x="179" y="18"/>
                    <a:pt x="179" y="16"/>
                  </a:cubicBezTo>
                  <a:cubicBezTo>
                    <a:pt x="180" y="15"/>
                    <a:pt x="180" y="14"/>
                    <a:pt x="180" y="14"/>
                  </a:cubicBezTo>
                  <a:cubicBezTo>
                    <a:pt x="180" y="13"/>
                    <a:pt x="179" y="13"/>
                    <a:pt x="178" y="12"/>
                  </a:cubicBezTo>
                  <a:cubicBezTo>
                    <a:pt x="178" y="11"/>
                    <a:pt x="179" y="11"/>
                    <a:pt x="179" y="11"/>
                  </a:cubicBezTo>
                  <a:cubicBezTo>
                    <a:pt x="180" y="10"/>
                    <a:pt x="180" y="10"/>
                    <a:pt x="180" y="9"/>
                  </a:cubicBezTo>
                  <a:cubicBezTo>
                    <a:pt x="179" y="7"/>
                    <a:pt x="178" y="7"/>
                    <a:pt x="177" y="6"/>
                  </a:cubicBezTo>
                  <a:cubicBezTo>
                    <a:pt x="177" y="5"/>
                    <a:pt x="178" y="5"/>
                    <a:pt x="178" y="4"/>
                  </a:cubicBezTo>
                  <a:cubicBezTo>
                    <a:pt x="178" y="3"/>
                    <a:pt x="177" y="3"/>
                    <a:pt x="177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0"/>
                    <a:pt x="174" y="4"/>
                    <a:pt x="173" y="4"/>
                  </a:cubicBezTo>
                  <a:cubicBezTo>
                    <a:pt x="171" y="5"/>
                    <a:pt x="171" y="5"/>
                    <a:pt x="171" y="6"/>
                  </a:cubicBezTo>
                  <a:cubicBezTo>
                    <a:pt x="172" y="8"/>
                    <a:pt x="172" y="7"/>
                    <a:pt x="171" y="9"/>
                  </a:cubicBezTo>
                  <a:cubicBezTo>
                    <a:pt x="171" y="9"/>
                    <a:pt x="171" y="10"/>
                    <a:pt x="172" y="11"/>
                  </a:cubicBezTo>
                  <a:cubicBezTo>
                    <a:pt x="173" y="12"/>
                    <a:pt x="174" y="11"/>
                    <a:pt x="174" y="12"/>
                  </a:cubicBezTo>
                  <a:cubicBezTo>
                    <a:pt x="175" y="13"/>
                    <a:pt x="174" y="14"/>
                    <a:pt x="174" y="14"/>
                  </a:cubicBezTo>
                  <a:cubicBezTo>
                    <a:pt x="174" y="15"/>
                    <a:pt x="175" y="15"/>
                    <a:pt x="174" y="16"/>
                  </a:cubicBezTo>
                  <a:cubicBezTo>
                    <a:pt x="174" y="17"/>
                    <a:pt x="173" y="17"/>
                    <a:pt x="172" y="18"/>
                  </a:cubicBezTo>
                  <a:cubicBezTo>
                    <a:pt x="172" y="19"/>
                    <a:pt x="171" y="20"/>
                    <a:pt x="171" y="21"/>
                  </a:cubicBezTo>
                  <a:cubicBezTo>
                    <a:pt x="171" y="22"/>
                    <a:pt x="172" y="22"/>
                    <a:pt x="170" y="22"/>
                  </a:cubicBezTo>
                  <a:cubicBezTo>
                    <a:pt x="169" y="23"/>
                    <a:pt x="168" y="24"/>
                    <a:pt x="168" y="24"/>
                  </a:cubicBezTo>
                  <a:cubicBezTo>
                    <a:pt x="168" y="23"/>
                    <a:pt x="168" y="22"/>
                    <a:pt x="169" y="22"/>
                  </a:cubicBezTo>
                  <a:cubicBezTo>
                    <a:pt x="169" y="21"/>
                    <a:pt x="168" y="21"/>
                    <a:pt x="168" y="20"/>
                  </a:cubicBezTo>
                  <a:cubicBezTo>
                    <a:pt x="168" y="19"/>
                    <a:pt x="169" y="19"/>
                    <a:pt x="169" y="18"/>
                  </a:cubicBezTo>
                  <a:cubicBezTo>
                    <a:pt x="168" y="17"/>
                    <a:pt x="166" y="17"/>
                    <a:pt x="165" y="17"/>
                  </a:cubicBezTo>
                  <a:cubicBezTo>
                    <a:pt x="165" y="19"/>
                    <a:pt x="164" y="19"/>
                    <a:pt x="163" y="19"/>
                  </a:cubicBezTo>
                  <a:cubicBezTo>
                    <a:pt x="162" y="19"/>
                    <a:pt x="161" y="19"/>
                    <a:pt x="160" y="20"/>
                  </a:cubicBezTo>
                  <a:cubicBezTo>
                    <a:pt x="158" y="20"/>
                    <a:pt x="157" y="21"/>
                    <a:pt x="155" y="19"/>
                  </a:cubicBezTo>
                  <a:cubicBezTo>
                    <a:pt x="155" y="19"/>
                    <a:pt x="155" y="18"/>
                    <a:pt x="154" y="18"/>
                  </a:cubicBezTo>
                  <a:cubicBezTo>
                    <a:pt x="154" y="18"/>
                    <a:pt x="154" y="18"/>
                    <a:pt x="153" y="18"/>
                  </a:cubicBezTo>
                  <a:cubicBezTo>
                    <a:pt x="153" y="18"/>
                    <a:pt x="152" y="19"/>
                    <a:pt x="152" y="19"/>
                  </a:cubicBezTo>
                  <a:cubicBezTo>
                    <a:pt x="150" y="18"/>
                    <a:pt x="152" y="16"/>
                    <a:pt x="151" y="16"/>
                  </a:cubicBezTo>
                  <a:cubicBezTo>
                    <a:pt x="149" y="14"/>
                    <a:pt x="149" y="16"/>
                    <a:pt x="149" y="17"/>
                  </a:cubicBezTo>
                  <a:cubicBezTo>
                    <a:pt x="149" y="18"/>
                    <a:pt x="149" y="18"/>
                    <a:pt x="148" y="18"/>
                  </a:cubicBezTo>
                  <a:cubicBezTo>
                    <a:pt x="148" y="18"/>
                    <a:pt x="147" y="18"/>
                    <a:pt x="147" y="18"/>
                  </a:cubicBezTo>
                  <a:cubicBezTo>
                    <a:pt x="145" y="19"/>
                    <a:pt x="147" y="21"/>
                    <a:pt x="146" y="22"/>
                  </a:cubicBezTo>
                  <a:cubicBezTo>
                    <a:pt x="146" y="23"/>
                    <a:pt x="144" y="24"/>
                    <a:pt x="143" y="23"/>
                  </a:cubicBezTo>
                  <a:cubicBezTo>
                    <a:pt x="142" y="22"/>
                    <a:pt x="143" y="22"/>
                    <a:pt x="143" y="21"/>
                  </a:cubicBezTo>
                  <a:cubicBezTo>
                    <a:pt x="142" y="20"/>
                    <a:pt x="142" y="20"/>
                    <a:pt x="142" y="20"/>
                  </a:cubicBezTo>
                  <a:cubicBezTo>
                    <a:pt x="141" y="19"/>
                    <a:pt x="141" y="18"/>
                    <a:pt x="139" y="18"/>
                  </a:cubicBezTo>
                  <a:cubicBezTo>
                    <a:pt x="138" y="19"/>
                    <a:pt x="137" y="20"/>
                    <a:pt x="135" y="20"/>
                  </a:cubicBezTo>
                  <a:cubicBezTo>
                    <a:pt x="135" y="20"/>
                    <a:pt x="134" y="19"/>
                    <a:pt x="133" y="19"/>
                  </a:cubicBezTo>
                  <a:cubicBezTo>
                    <a:pt x="132" y="19"/>
                    <a:pt x="128" y="18"/>
                    <a:pt x="129" y="17"/>
                  </a:cubicBezTo>
                  <a:cubicBezTo>
                    <a:pt x="129" y="15"/>
                    <a:pt x="133" y="15"/>
                    <a:pt x="130" y="14"/>
                  </a:cubicBezTo>
                  <a:cubicBezTo>
                    <a:pt x="130" y="13"/>
                    <a:pt x="128" y="13"/>
                    <a:pt x="127" y="13"/>
                  </a:cubicBezTo>
                  <a:cubicBezTo>
                    <a:pt x="125" y="13"/>
                    <a:pt x="125" y="13"/>
                    <a:pt x="123" y="12"/>
                  </a:cubicBezTo>
                  <a:cubicBezTo>
                    <a:pt x="122" y="12"/>
                    <a:pt x="120" y="11"/>
                    <a:pt x="118" y="10"/>
                  </a:cubicBezTo>
                  <a:cubicBezTo>
                    <a:pt x="118" y="11"/>
                    <a:pt x="118" y="11"/>
                    <a:pt x="118" y="11"/>
                  </a:cubicBezTo>
                  <a:cubicBezTo>
                    <a:pt x="118" y="10"/>
                    <a:pt x="118" y="10"/>
                    <a:pt x="118" y="10"/>
                  </a:cubicBezTo>
                  <a:cubicBezTo>
                    <a:pt x="117" y="10"/>
                    <a:pt x="117" y="10"/>
                    <a:pt x="116" y="10"/>
                  </a:cubicBezTo>
                  <a:cubicBezTo>
                    <a:pt x="115" y="10"/>
                    <a:pt x="115" y="9"/>
                    <a:pt x="115" y="9"/>
                  </a:cubicBezTo>
                  <a:cubicBezTo>
                    <a:pt x="113" y="9"/>
                    <a:pt x="114" y="11"/>
                    <a:pt x="113" y="12"/>
                  </a:cubicBezTo>
                  <a:cubicBezTo>
                    <a:pt x="112" y="13"/>
                    <a:pt x="111" y="11"/>
                    <a:pt x="111" y="10"/>
                  </a:cubicBezTo>
                  <a:cubicBezTo>
                    <a:pt x="111" y="10"/>
                    <a:pt x="112" y="7"/>
                    <a:pt x="110" y="8"/>
                  </a:cubicBezTo>
                  <a:cubicBezTo>
                    <a:pt x="109" y="9"/>
                    <a:pt x="110" y="11"/>
                    <a:pt x="109" y="11"/>
                  </a:cubicBezTo>
                  <a:cubicBezTo>
                    <a:pt x="108" y="12"/>
                    <a:pt x="107" y="11"/>
                    <a:pt x="106" y="11"/>
                  </a:cubicBezTo>
                  <a:cubicBezTo>
                    <a:pt x="105" y="10"/>
                    <a:pt x="105" y="10"/>
                    <a:pt x="105" y="8"/>
                  </a:cubicBezTo>
                  <a:cubicBezTo>
                    <a:pt x="105" y="7"/>
                    <a:pt x="106" y="5"/>
                    <a:pt x="104" y="6"/>
                  </a:cubicBezTo>
                  <a:cubicBezTo>
                    <a:pt x="104" y="8"/>
                    <a:pt x="102" y="9"/>
                    <a:pt x="101" y="10"/>
                  </a:cubicBezTo>
                  <a:cubicBezTo>
                    <a:pt x="99" y="10"/>
                    <a:pt x="97" y="11"/>
                    <a:pt x="95" y="12"/>
                  </a:cubicBezTo>
                  <a:cubicBezTo>
                    <a:pt x="94" y="13"/>
                    <a:pt x="93" y="14"/>
                    <a:pt x="92" y="13"/>
                  </a:cubicBezTo>
                  <a:cubicBezTo>
                    <a:pt x="90" y="13"/>
                    <a:pt x="90" y="12"/>
                    <a:pt x="92" y="12"/>
                  </a:cubicBezTo>
                  <a:cubicBezTo>
                    <a:pt x="93" y="11"/>
                    <a:pt x="93" y="11"/>
                    <a:pt x="94" y="10"/>
                  </a:cubicBezTo>
                  <a:cubicBezTo>
                    <a:pt x="95" y="9"/>
                    <a:pt x="96" y="9"/>
                    <a:pt x="97" y="8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6" y="8"/>
                    <a:pt x="95" y="8"/>
                    <a:pt x="94" y="9"/>
                  </a:cubicBezTo>
                  <a:cubicBezTo>
                    <a:pt x="93" y="9"/>
                    <a:pt x="94" y="10"/>
                    <a:pt x="92" y="10"/>
                  </a:cubicBezTo>
                  <a:cubicBezTo>
                    <a:pt x="90" y="10"/>
                    <a:pt x="88" y="10"/>
                    <a:pt x="86" y="11"/>
                  </a:cubicBezTo>
                  <a:cubicBezTo>
                    <a:pt x="86" y="12"/>
                    <a:pt x="87" y="12"/>
                    <a:pt x="87" y="13"/>
                  </a:cubicBezTo>
                  <a:cubicBezTo>
                    <a:pt x="86" y="14"/>
                    <a:pt x="83" y="13"/>
                    <a:pt x="82" y="13"/>
                  </a:cubicBezTo>
                  <a:cubicBezTo>
                    <a:pt x="81" y="13"/>
                    <a:pt x="80" y="13"/>
                    <a:pt x="79" y="12"/>
                  </a:cubicBezTo>
                  <a:cubicBezTo>
                    <a:pt x="79" y="12"/>
                    <a:pt x="78" y="11"/>
                    <a:pt x="78" y="11"/>
                  </a:cubicBezTo>
                  <a:cubicBezTo>
                    <a:pt x="77" y="11"/>
                    <a:pt x="76" y="11"/>
                    <a:pt x="75" y="11"/>
                  </a:cubicBezTo>
                  <a:cubicBezTo>
                    <a:pt x="74" y="11"/>
                    <a:pt x="73" y="11"/>
                    <a:pt x="73" y="11"/>
                  </a:cubicBezTo>
                  <a:cubicBezTo>
                    <a:pt x="71" y="10"/>
                    <a:pt x="70" y="9"/>
                    <a:pt x="69" y="9"/>
                  </a:cubicBezTo>
                  <a:cubicBezTo>
                    <a:pt x="69" y="8"/>
                    <a:pt x="69" y="8"/>
                    <a:pt x="69" y="8"/>
                  </a:cubicBezTo>
                  <a:cubicBezTo>
                    <a:pt x="68" y="8"/>
                    <a:pt x="68" y="8"/>
                    <a:pt x="67" y="8"/>
                  </a:cubicBezTo>
                  <a:cubicBezTo>
                    <a:pt x="66" y="8"/>
                    <a:pt x="65" y="8"/>
                    <a:pt x="65" y="8"/>
                  </a:cubicBezTo>
                  <a:cubicBezTo>
                    <a:pt x="63" y="8"/>
                    <a:pt x="63" y="8"/>
                    <a:pt x="62" y="7"/>
                  </a:cubicBezTo>
                  <a:cubicBezTo>
                    <a:pt x="60" y="6"/>
                    <a:pt x="58" y="7"/>
                    <a:pt x="56" y="7"/>
                  </a:cubicBezTo>
                  <a:cubicBezTo>
                    <a:pt x="55" y="7"/>
                    <a:pt x="53" y="7"/>
                    <a:pt x="52" y="7"/>
                  </a:cubicBezTo>
                  <a:cubicBezTo>
                    <a:pt x="51" y="7"/>
                    <a:pt x="51" y="7"/>
                    <a:pt x="50" y="7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7" y="7"/>
                    <a:pt x="47" y="6"/>
                    <a:pt x="46" y="6"/>
                  </a:cubicBezTo>
                  <a:cubicBezTo>
                    <a:pt x="45" y="6"/>
                    <a:pt x="44" y="6"/>
                    <a:pt x="43" y="5"/>
                  </a:cubicBezTo>
                  <a:cubicBezTo>
                    <a:pt x="42" y="5"/>
                    <a:pt x="42" y="5"/>
                    <a:pt x="41" y="5"/>
                  </a:cubicBezTo>
                  <a:cubicBezTo>
                    <a:pt x="41" y="5"/>
                    <a:pt x="41" y="6"/>
                    <a:pt x="40" y="6"/>
                  </a:cubicBezTo>
                  <a:cubicBezTo>
                    <a:pt x="40" y="6"/>
                    <a:pt x="39" y="6"/>
                    <a:pt x="38" y="5"/>
                  </a:cubicBezTo>
                  <a:cubicBezTo>
                    <a:pt x="39" y="4"/>
                    <a:pt x="38" y="3"/>
                    <a:pt x="37" y="4"/>
                  </a:cubicBezTo>
                  <a:cubicBezTo>
                    <a:pt x="36" y="4"/>
                    <a:pt x="36" y="4"/>
                    <a:pt x="35" y="5"/>
                  </a:cubicBezTo>
                  <a:cubicBezTo>
                    <a:pt x="34" y="6"/>
                    <a:pt x="33" y="6"/>
                    <a:pt x="32" y="6"/>
                  </a:cubicBezTo>
                  <a:cubicBezTo>
                    <a:pt x="30" y="6"/>
                    <a:pt x="29" y="5"/>
                    <a:pt x="28" y="6"/>
                  </a:cubicBezTo>
                  <a:cubicBezTo>
                    <a:pt x="28" y="7"/>
                    <a:pt x="30" y="7"/>
                    <a:pt x="30" y="8"/>
                  </a:cubicBezTo>
                  <a:cubicBezTo>
                    <a:pt x="29" y="8"/>
                    <a:pt x="28" y="8"/>
                    <a:pt x="28" y="8"/>
                  </a:cubicBezTo>
                  <a:cubicBezTo>
                    <a:pt x="27" y="8"/>
                    <a:pt x="27" y="8"/>
                    <a:pt x="26" y="8"/>
                  </a:cubicBezTo>
                  <a:cubicBezTo>
                    <a:pt x="24" y="8"/>
                    <a:pt x="21" y="8"/>
                    <a:pt x="19" y="10"/>
                  </a:cubicBezTo>
                  <a:cubicBezTo>
                    <a:pt x="18" y="11"/>
                    <a:pt x="16" y="11"/>
                    <a:pt x="16" y="11"/>
                  </a:cubicBezTo>
                  <a:cubicBezTo>
                    <a:pt x="15" y="12"/>
                    <a:pt x="16" y="13"/>
                    <a:pt x="14" y="14"/>
                  </a:cubicBezTo>
                  <a:cubicBezTo>
                    <a:pt x="13" y="15"/>
                    <a:pt x="6" y="15"/>
                    <a:pt x="6" y="17"/>
                  </a:cubicBezTo>
                  <a:cubicBezTo>
                    <a:pt x="6" y="18"/>
                    <a:pt x="9" y="18"/>
                    <a:pt x="9" y="19"/>
                  </a:cubicBezTo>
                  <a:cubicBezTo>
                    <a:pt x="11" y="19"/>
                    <a:pt x="12" y="20"/>
                    <a:pt x="13" y="22"/>
                  </a:cubicBezTo>
                  <a:cubicBezTo>
                    <a:pt x="14" y="23"/>
                    <a:pt x="14" y="22"/>
                    <a:pt x="16" y="23"/>
                  </a:cubicBezTo>
                  <a:cubicBezTo>
                    <a:pt x="16" y="24"/>
                    <a:pt x="16" y="24"/>
                    <a:pt x="17" y="24"/>
                  </a:cubicBezTo>
                  <a:cubicBezTo>
                    <a:pt x="17" y="24"/>
                    <a:pt x="18" y="24"/>
                    <a:pt x="18" y="24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19" y="25"/>
                    <a:pt x="18" y="25"/>
                    <a:pt x="17" y="25"/>
                  </a:cubicBezTo>
                  <a:cubicBezTo>
                    <a:pt x="18" y="26"/>
                    <a:pt x="19" y="26"/>
                    <a:pt x="17" y="27"/>
                  </a:cubicBezTo>
                  <a:cubicBezTo>
                    <a:pt x="17" y="27"/>
                    <a:pt x="15" y="27"/>
                    <a:pt x="14" y="27"/>
                  </a:cubicBezTo>
                  <a:cubicBezTo>
                    <a:pt x="14" y="27"/>
                    <a:pt x="13" y="28"/>
                    <a:pt x="12" y="27"/>
                  </a:cubicBezTo>
                  <a:cubicBezTo>
                    <a:pt x="12" y="27"/>
                    <a:pt x="12" y="26"/>
                    <a:pt x="11" y="26"/>
                  </a:cubicBezTo>
                  <a:cubicBezTo>
                    <a:pt x="10" y="25"/>
                    <a:pt x="10" y="26"/>
                    <a:pt x="9" y="26"/>
                  </a:cubicBezTo>
                  <a:cubicBezTo>
                    <a:pt x="7" y="26"/>
                    <a:pt x="0" y="30"/>
                    <a:pt x="0" y="31"/>
                  </a:cubicBezTo>
                  <a:cubicBezTo>
                    <a:pt x="0" y="31"/>
                    <a:pt x="2" y="32"/>
                    <a:pt x="3" y="32"/>
                  </a:cubicBezTo>
                  <a:cubicBezTo>
                    <a:pt x="4" y="33"/>
                    <a:pt x="5" y="34"/>
                    <a:pt x="6" y="34"/>
                  </a:cubicBezTo>
                  <a:cubicBezTo>
                    <a:pt x="7" y="34"/>
                    <a:pt x="7" y="34"/>
                    <a:pt x="8" y="34"/>
                  </a:cubicBezTo>
                  <a:cubicBezTo>
                    <a:pt x="9" y="34"/>
                    <a:pt x="9" y="34"/>
                    <a:pt x="10" y="34"/>
                  </a:cubicBezTo>
                  <a:cubicBezTo>
                    <a:pt x="11" y="34"/>
                    <a:pt x="12" y="35"/>
                    <a:pt x="13" y="34"/>
                  </a:cubicBezTo>
                  <a:cubicBezTo>
                    <a:pt x="14" y="34"/>
                    <a:pt x="15" y="34"/>
                    <a:pt x="16" y="33"/>
                  </a:cubicBezTo>
                  <a:cubicBezTo>
                    <a:pt x="16" y="33"/>
                    <a:pt x="19" y="31"/>
                    <a:pt x="18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5"/>
                    <a:pt x="17" y="36"/>
                    <a:pt x="16" y="38"/>
                  </a:cubicBezTo>
                  <a:cubicBezTo>
                    <a:pt x="16" y="39"/>
                    <a:pt x="16" y="39"/>
                    <a:pt x="15" y="40"/>
                  </a:cubicBezTo>
                  <a:cubicBezTo>
                    <a:pt x="14" y="40"/>
                    <a:pt x="13" y="40"/>
                    <a:pt x="13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9"/>
                    <a:pt x="14" y="39"/>
                    <a:pt x="14" y="39"/>
                  </a:cubicBezTo>
                  <a:cubicBezTo>
                    <a:pt x="14" y="39"/>
                    <a:pt x="13" y="39"/>
                    <a:pt x="13" y="39"/>
                  </a:cubicBezTo>
                  <a:cubicBezTo>
                    <a:pt x="13" y="40"/>
                    <a:pt x="7" y="40"/>
                    <a:pt x="6" y="41"/>
                  </a:cubicBezTo>
                  <a:cubicBezTo>
                    <a:pt x="5" y="41"/>
                    <a:pt x="5" y="42"/>
                    <a:pt x="5" y="44"/>
                  </a:cubicBezTo>
                  <a:cubicBezTo>
                    <a:pt x="5" y="44"/>
                    <a:pt x="4" y="45"/>
                    <a:pt x="3" y="45"/>
                  </a:cubicBezTo>
                  <a:cubicBezTo>
                    <a:pt x="2" y="46"/>
                    <a:pt x="2" y="47"/>
                    <a:pt x="2" y="48"/>
                  </a:cubicBezTo>
                  <a:cubicBezTo>
                    <a:pt x="3" y="49"/>
                    <a:pt x="4" y="49"/>
                    <a:pt x="5" y="50"/>
                  </a:cubicBezTo>
                  <a:cubicBezTo>
                    <a:pt x="6" y="50"/>
                    <a:pt x="7" y="51"/>
                    <a:pt x="7" y="52"/>
                  </a:cubicBezTo>
                  <a:cubicBezTo>
                    <a:pt x="7" y="53"/>
                    <a:pt x="5" y="53"/>
                    <a:pt x="5" y="52"/>
                  </a:cubicBezTo>
                  <a:cubicBezTo>
                    <a:pt x="3" y="51"/>
                    <a:pt x="5" y="55"/>
                    <a:pt x="6" y="55"/>
                  </a:cubicBezTo>
                  <a:cubicBezTo>
                    <a:pt x="8" y="56"/>
                    <a:pt x="8" y="55"/>
                    <a:pt x="9" y="54"/>
                  </a:cubicBezTo>
                  <a:cubicBezTo>
                    <a:pt x="10" y="53"/>
                    <a:pt x="10" y="54"/>
                    <a:pt x="10" y="55"/>
                  </a:cubicBezTo>
                  <a:cubicBezTo>
                    <a:pt x="10" y="55"/>
                    <a:pt x="10" y="56"/>
                    <a:pt x="10" y="56"/>
                  </a:cubicBezTo>
                  <a:cubicBezTo>
                    <a:pt x="10" y="57"/>
                    <a:pt x="11" y="57"/>
                    <a:pt x="11" y="58"/>
                  </a:cubicBezTo>
                  <a:cubicBezTo>
                    <a:pt x="12" y="59"/>
                    <a:pt x="12" y="59"/>
                    <a:pt x="13" y="60"/>
                  </a:cubicBezTo>
                  <a:cubicBezTo>
                    <a:pt x="14" y="60"/>
                    <a:pt x="15" y="60"/>
                    <a:pt x="17" y="60"/>
                  </a:cubicBezTo>
                  <a:cubicBezTo>
                    <a:pt x="17" y="60"/>
                    <a:pt x="17" y="60"/>
                    <a:pt x="18" y="59"/>
                  </a:cubicBezTo>
                  <a:cubicBezTo>
                    <a:pt x="18" y="59"/>
                    <a:pt x="18" y="58"/>
                    <a:pt x="19" y="58"/>
                  </a:cubicBezTo>
                  <a:cubicBezTo>
                    <a:pt x="19" y="59"/>
                    <a:pt x="20" y="59"/>
                    <a:pt x="20" y="59"/>
                  </a:cubicBezTo>
                  <a:cubicBezTo>
                    <a:pt x="21" y="59"/>
                    <a:pt x="21" y="59"/>
                    <a:pt x="22" y="59"/>
                  </a:cubicBezTo>
                  <a:cubicBezTo>
                    <a:pt x="23" y="59"/>
                    <a:pt x="23" y="61"/>
                    <a:pt x="21" y="61"/>
                  </a:cubicBezTo>
                  <a:cubicBezTo>
                    <a:pt x="22" y="62"/>
                    <a:pt x="22" y="62"/>
                    <a:pt x="22" y="63"/>
                  </a:cubicBezTo>
                  <a:cubicBezTo>
                    <a:pt x="22" y="65"/>
                    <a:pt x="19" y="67"/>
                    <a:pt x="17" y="68"/>
                  </a:cubicBezTo>
                  <a:cubicBezTo>
                    <a:pt x="16" y="68"/>
                    <a:pt x="14" y="68"/>
                    <a:pt x="14" y="69"/>
                  </a:cubicBezTo>
                  <a:cubicBezTo>
                    <a:pt x="13" y="70"/>
                    <a:pt x="13" y="71"/>
                    <a:pt x="12" y="71"/>
                  </a:cubicBezTo>
                  <a:cubicBezTo>
                    <a:pt x="9" y="72"/>
                    <a:pt x="8" y="72"/>
                    <a:pt x="5" y="74"/>
                  </a:cubicBezTo>
                  <a:cubicBezTo>
                    <a:pt x="4" y="74"/>
                    <a:pt x="4" y="75"/>
                    <a:pt x="3" y="76"/>
                  </a:cubicBezTo>
                  <a:cubicBezTo>
                    <a:pt x="2" y="76"/>
                    <a:pt x="0" y="77"/>
                    <a:pt x="0" y="78"/>
                  </a:cubicBezTo>
                  <a:cubicBezTo>
                    <a:pt x="1" y="78"/>
                    <a:pt x="2" y="78"/>
                    <a:pt x="3" y="77"/>
                  </a:cubicBezTo>
                  <a:cubicBezTo>
                    <a:pt x="4" y="76"/>
                    <a:pt x="5" y="76"/>
                    <a:pt x="6" y="75"/>
                  </a:cubicBezTo>
                  <a:cubicBezTo>
                    <a:pt x="10" y="73"/>
                    <a:pt x="14" y="72"/>
                    <a:pt x="18" y="70"/>
                  </a:cubicBezTo>
                  <a:cubicBezTo>
                    <a:pt x="20" y="68"/>
                    <a:pt x="22" y="67"/>
                    <a:pt x="23" y="66"/>
                  </a:cubicBezTo>
                  <a:cubicBezTo>
                    <a:pt x="24" y="65"/>
                    <a:pt x="24" y="64"/>
                    <a:pt x="25" y="64"/>
                  </a:cubicBezTo>
                  <a:cubicBezTo>
                    <a:pt x="26" y="63"/>
                    <a:pt x="28" y="62"/>
                    <a:pt x="29" y="62"/>
                  </a:cubicBezTo>
                  <a:cubicBezTo>
                    <a:pt x="29" y="62"/>
                    <a:pt x="29" y="62"/>
                    <a:pt x="29" y="62"/>
                  </a:cubicBezTo>
                  <a:cubicBezTo>
                    <a:pt x="31" y="62"/>
                    <a:pt x="30" y="60"/>
                    <a:pt x="32" y="59"/>
                  </a:cubicBezTo>
                  <a:cubicBezTo>
                    <a:pt x="33" y="59"/>
                    <a:pt x="35" y="59"/>
                    <a:pt x="34" y="58"/>
                  </a:cubicBezTo>
                  <a:cubicBezTo>
                    <a:pt x="33" y="56"/>
                    <a:pt x="31" y="56"/>
                    <a:pt x="33" y="55"/>
                  </a:cubicBezTo>
                  <a:cubicBezTo>
                    <a:pt x="33" y="54"/>
                    <a:pt x="34" y="54"/>
                    <a:pt x="35" y="54"/>
                  </a:cubicBezTo>
                  <a:cubicBezTo>
                    <a:pt x="35" y="53"/>
                    <a:pt x="35" y="53"/>
                    <a:pt x="36" y="52"/>
                  </a:cubicBezTo>
                  <a:cubicBezTo>
                    <a:pt x="36" y="51"/>
                    <a:pt x="37" y="51"/>
                    <a:pt x="38" y="50"/>
                  </a:cubicBezTo>
                  <a:cubicBezTo>
                    <a:pt x="38" y="50"/>
                    <a:pt x="38" y="49"/>
                    <a:pt x="38" y="49"/>
                  </a:cubicBezTo>
                  <a:cubicBezTo>
                    <a:pt x="39" y="48"/>
                    <a:pt x="41" y="47"/>
                    <a:pt x="42" y="47"/>
                  </a:cubicBezTo>
                  <a:cubicBezTo>
                    <a:pt x="44" y="48"/>
                    <a:pt x="42" y="49"/>
                    <a:pt x="41" y="49"/>
                  </a:cubicBezTo>
                  <a:cubicBezTo>
                    <a:pt x="40" y="50"/>
                    <a:pt x="40" y="51"/>
                    <a:pt x="39" y="52"/>
                  </a:cubicBezTo>
                  <a:cubicBezTo>
                    <a:pt x="39" y="53"/>
                    <a:pt x="39" y="54"/>
                    <a:pt x="40" y="54"/>
                  </a:cubicBezTo>
                  <a:cubicBezTo>
                    <a:pt x="41" y="54"/>
                    <a:pt x="42" y="54"/>
                    <a:pt x="43" y="53"/>
                  </a:cubicBezTo>
                  <a:cubicBezTo>
                    <a:pt x="44" y="52"/>
                    <a:pt x="45" y="52"/>
                    <a:pt x="46" y="51"/>
                  </a:cubicBezTo>
                  <a:cubicBezTo>
                    <a:pt x="46" y="51"/>
                    <a:pt x="47" y="50"/>
                    <a:pt x="47" y="50"/>
                  </a:cubicBezTo>
                  <a:cubicBezTo>
                    <a:pt x="47" y="50"/>
                    <a:pt x="47" y="49"/>
                    <a:pt x="48" y="49"/>
                  </a:cubicBezTo>
                  <a:cubicBezTo>
                    <a:pt x="48" y="48"/>
                    <a:pt x="51" y="48"/>
                    <a:pt x="52" y="48"/>
                  </a:cubicBezTo>
                  <a:cubicBezTo>
                    <a:pt x="53" y="48"/>
                    <a:pt x="54" y="50"/>
                    <a:pt x="55" y="51"/>
                  </a:cubicBezTo>
                  <a:cubicBezTo>
                    <a:pt x="57" y="52"/>
                    <a:pt x="59" y="52"/>
                    <a:pt x="61" y="52"/>
                  </a:cubicBezTo>
                  <a:cubicBezTo>
                    <a:pt x="63" y="52"/>
                    <a:pt x="64" y="51"/>
                    <a:pt x="66" y="51"/>
                  </a:cubicBezTo>
                  <a:cubicBezTo>
                    <a:pt x="66" y="52"/>
                    <a:pt x="66" y="52"/>
                    <a:pt x="67" y="53"/>
                  </a:cubicBezTo>
                  <a:cubicBezTo>
                    <a:pt x="68" y="53"/>
                    <a:pt x="69" y="53"/>
                    <a:pt x="69" y="54"/>
                  </a:cubicBezTo>
                  <a:cubicBezTo>
                    <a:pt x="70" y="55"/>
                    <a:pt x="72" y="56"/>
                    <a:pt x="73" y="56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74" y="55"/>
                    <a:pt x="75" y="55"/>
                    <a:pt x="76" y="56"/>
                  </a:cubicBezTo>
                  <a:cubicBezTo>
                    <a:pt x="77" y="57"/>
                    <a:pt x="78" y="58"/>
                    <a:pt x="78" y="59"/>
                  </a:cubicBezTo>
                  <a:cubicBezTo>
                    <a:pt x="79" y="59"/>
                    <a:pt x="79" y="60"/>
                    <a:pt x="80" y="61"/>
                  </a:cubicBezTo>
                  <a:cubicBezTo>
                    <a:pt x="80" y="61"/>
                    <a:pt x="81" y="61"/>
                    <a:pt x="81" y="62"/>
                  </a:cubicBezTo>
                  <a:cubicBezTo>
                    <a:pt x="82" y="62"/>
                    <a:pt x="83" y="64"/>
                    <a:pt x="83" y="64"/>
                  </a:cubicBezTo>
                  <a:cubicBezTo>
                    <a:pt x="82" y="64"/>
                    <a:pt x="82" y="64"/>
                    <a:pt x="81" y="64"/>
                  </a:cubicBezTo>
                  <a:cubicBezTo>
                    <a:pt x="82" y="65"/>
                    <a:pt x="82" y="66"/>
                    <a:pt x="82" y="67"/>
                  </a:cubicBezTo>
                  <a:cubicBezTo>
                    <a:pt x="83" y="68"/>
                    <a:pt x="84" y="68"/>
                    <a:pt x="84" y="69"/>
                  </a:cubicBezTo>
                  <a:cubicBezTo>
                    <a:pt x="85" y="70"/>
                    <a:pt x="84" y="73"/>
                    <a:pt x="86" y="74"/>
                  </a:cubicBezTo>
                  <a:cubicBezTo>
                    <a:pt x="86" y="75"/>
                    <a:pt x="87" y="77"/>
                    <a:pt x="88" y="78"/>
                  </a:cubicBezTo>
                  <a:cubicBezTo>
                    <a:pt x="89" y="79"/>
                    <a:pt x="90" y="79"/>
                    <a:pt x="89" y="81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9" y="82"/>
                    <a:pt x="88" y="82"/>
                    <a:pt x="88" y="83"/>
                  </a:cubicBezTo>
                  <a:cubicBezTo>
                    <a:pt x="88" y="84"/>
                    <a:pt x="89" y="84"/>
                    <a:pt x="89" y="84"/>
                  </a:cubicBezTo>
                  <a:cubicBezTo>
                    <a:pt x="90" y="85"/>
                    <a:pt x="89" y="85"/>
                    <a:pt x="90" y="86"/>
                  </a:cubicBezTo>
                  <a:cubicBezTo>
                    <a:pt x="90" y="86"/>
                    <a:pt x="90" y="86"/>
                    <a:pt x="91" y="86"/>
                  </a:cubicBezTo>
                  <a:cubicBezTo>
                    <a:pt x="91" y="86"/>
                    <a:pt x="92" y="86"/>
                    <a:pt x="92" y="86"/>
                  </a:cubicBezTo>
                  <a:cubicBezTo>
                    <a:pt x="94" y="86"/>
                    <a:pt x="94" y="88"/>
                    <a:pt x="96" y="88"/>
                  </a:cubicBezTo>
                  <a:cubicBezTo>
                    <a:pt x="95" y="90"/>
                    <a:pt x="97" y="91"/>
                    <a:pt x="98" y="92"/>
                  </a:cubicBezTo>
                  <a:cubicBezTo>
                    <a:pt x="98" y="93"/>
                    <a:pt x="98" y="97"/>
                    <a:pt x="96" y="96"/>
                  </a:cubicBezTo>
                  <a:cubicBezTo>
                    <a:pt x="96" y="95"/>
                    <a:pt x="97" y="94"/>
                    <a:pt x="95" y="94"/>
                  </a:cubicBezTo>
                  <a:cubicBezTo>
                    <a:pt x="94" y="94"/>
                    <a:pt x="94" y="96"/>
                    <a:pt x="94" y="97"/>
                  </a:cubicBezTo>
                  <a:cubicBezTo>
                    <a:pt x="94" y="98"/>
                    <a:pt x="93" y="98"/>
                    <a:pt x="94" y="99"/>
                  </a:cubicBezTo>
                  <a:cubicBezTo>
                    <a:pt x="94" y="100"/>
                    <a:pt x="96" y="100"/>
                    <a:pt x="95" y="101"/>
                  </a:cubicBezTo>
                  <a:cubicBezTo>
                    <a:pt x="95" y="101"/>
                    <a:pt x="95" y="101"/>
                    <a:pt x="94" y="101"/>
                  </a:cubicBezTo>
                  <a:cubicBezTo>
                    <a:pt x="93" y="103"/>
                    <a:pt x="94" y="104"/>
                    <a:pt x="93" y="106"/>
                  </a:cubicBezTo>
                  <a:cubicBezTo>
                    <a:pt x="93" y="107"/>
                    <a:pt x="92" y="108"/>
                    <a:pt x="92" y="110"/>
                  </a:cubicBezTo>
                  <a:cubicBezTo>
                    <a:pt x="92" y="111"/>
                    <a:pt x="92" y="112"/>
                    <a:pt x="91" y="113"/>
                  </a:cubicBezTo>
                  <a:cubicBezTo>
                    <a:pt x="91" y="115"/>
                    <a:pt x="90" y="117"/>
                    <a:pt x="90" y="120"/>
                  </a:cubicBezTo>
                  <a:cubicBezTo>
                    <a:pt x="90" y="121"/>
                    <a:pt x="91" y="121"/>
                    <a:pt x="91" y="122"/>
                  </a:cubicBezTo>
                  <a:cubicBezTo>
                    <a:pt x="91" y="124"/>
                    <a:pt x="91" y="124"/>
                    <a:pt x="91" y="125"/>
                  </a:cubicBezTo>
                  <a:cubicBezTo>
                    <a:pt x="92" y="127"/>
                    <a:pt x="92" y="127"/>
                    <a:pt x="92" y="127"/>
                  </a:cubicBezTo>
                  <a:cubicBezTo>
                    <a:pt x="92" y="127"/>
                    <a:pt x="93" y="128"/>
                    <a:pt x="94" y="128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5" y="130"/>
                    <a:pt x="95" y="130"/>
                    <a:pt x="95" y="130"/>
                  </a:cubicBezTo>
                  <a:cubicBezTo>
                    <a:pt x="94" y="131"/>
                    <a:pt x="96" y="133"/>
                    <a:pt x="96" y="134"/>
                  </a:cubicBezTo>
                  <a:cubicBezTo>
                    <a:pt x="97" y="136"/>
                    <a:pt x="97" y="137"/>
                    <a:pt x="97" y="138"/>
                  </a:cubicBezTo>
                  <a:cubicBezTo>
                    <a:pt x="98" y="138"/>
                    <a:pt x="99" y="139"/>
                    <a:pt x="100" y="139"/>
                  </a:cubicBezTo>
                  <a:cubicBezTo>
                    <a:pt x="101" y="140"/>
                    <a:pt x="102" y="141"/>
                    <a:pt x="102" y="142"/>
                  </a:cubicBezTo>
                  <a:cubicBezTo>
                    <a:pt x="103" y="142"/>
                    <a:pt x="102" y="144"/>
                    <a:pt x="102" y="145"/>
                  </a:cubicBezTo>
                  <a:cubicBezTo>
                    <a:pt x="102" y="147"/>
                    <a:pt x="103" y="149"/>
                    <a:pt x="105" y="151"/>
                  </a:cubicBezTo>
                  <a:cubicBezTo>
                    <a:pt x="106" y="152"/>
                    <a:pt x="106" y="152"/>
                    <a:pt x="107" y="153"/>
                  </a:cubicBezTo>
                  <a:cubicBezTo>
                    <a:pt x="107" y="154"/>
                    <a:pt x="108" y="155"/>
                    <a:pt x="108" y="156"/>
                  </a:cubicBezTo>
                  <a:cubicBezTo>
                    <a:pt x="107" y="157"/>
                    <a:pt x="107" y="156"/>
                    <a:pt x="107" y="157"/>
                  </a:cubicBezTo>
                  <a:cubicBezTo>
                    <a:pt x="108" y="158"/>
                    <a:pt x="108" y="158"/>
                    <a:pt x="108" y="158"/>
                  </a:cubicBezTo>
                  <a:cubicBezTo>
                    <a:pt x="109" y="158"/>
                    <a:pt x="109" y="158"/>
                    <a:pt x="110" y="159"/>
                  </a:cubicBezTo>
                  <a:cubicBezTo>
                    <a:pt x="110" y="159"/>
                    <a:pt x="110" y="159"/>
                    <a:pt x="110" y="160"/>
                  </a:cubicBezTo>
                  <a:cubicBezTo>
                    <a:pt x="111" y="160"/>
                    <a:pt x="111" y="161"/>
                    <a:pt x="112" y="162"/>
                  </a:cubicBezTo>
                  <a:cubicBezTo>
                    <a:pt x="112" y="163"/>
                    <a:pt x="111" y="164"/>
                    <a:pt x="112" y="165"/>
                  </a:cubicBezTo>
                  <a:cubicBezTo>
                    <a:pt x="113" y="166"/>
                    <a:pt x="113" y="166"/>
                    <a:pt x="114" y="167"/>
                  </a:cubicBezTo>
                  <a:cubicBezTo>
                    <a:pt x="115" y="167"/>
                    <a:pt x="116" y="168"/>
                    <a:pt x="117" y="168"/>
                  </a:cubicBezTo>
                  <a:cubicBezTo>
                    <a:pt x="117" y="168"/>
                    <a:pt x="117" y="166"/>
                    <a:pt x="117" y="165"/>
                  </a:cubicBezTo>
                  <a:cubicBezTo>
                    <a:pt x="116" y="165"/>
                    <a:pt x="116" y="165"/>
                    <a:pt x="116" y="165"/>
                  </a:cubicBezTo>
                  <a:cubicBezTo>
                    <a:pt x="116" y="165"/>
                    <a:pt x="115" y="165"/>
                    <a:pt x="115" y="165"/>
                  </a:cubicBezTo>
                  <a:cubicBezTo>
                    <a:pt x="113" y="165"/>
                    <a:pt x="114" y="164"/>
                    <a:pt x="114" y="163"/>
                  </a:cubicBezTo>
                  <a:cubicBezTo>
                    <a:pt x="114" y="162"/>
                    <a:pt x="114" y="161"/>
                    <a:pt x="113" y="160"/>
                  </a:cubicBezTo>
                  <a:cubicBezTo>
                    <a:pt x="113" y="159"/>
                    <a:pt x="112" y="159"/>
                    <a:pt x="112" y="158"/>
                  </a:cubicBezTo>
                  <a:cubicBezTo>
                    <a:pt x="112" y="157"/>
                    <a:pt x="111" y="156"/>
                    <a:pt x="111" y="155"/>
                  </a:cubicBezTo>
                  <a:cubicBezTo>
                    <a:pt x="111" y="154"/>
                    <a:pt x="110" y="153"/>
                    <a:pt x="110" y="152"/>
                  </a:cubicBezTo>
                  <a:cubicBezTo>
                    <a:pt x="109" y="151"/>
                    <a:pt x="108" y="151"/>
                    <a:pt x="108" y="150"/>
                  </a:cubicBezTo>
                  <a:cubicBezTo>
                    <a:pt x="107" y="149"/>
                    <a:pt x="108" y="148"/>
                    <a:pt x="108" y="147"/>
                  </a:cubicBezTo>
                  <a:cubicBezTo>
                    <a:pt x="109" y="146"/>
                    <a:pt x="107" y="145"/>
                    <a:pt x="108" y="144"/>
                  </a:cubicBezTo>
                  <a:cubicBezTo>
                    <a:pt x="109" y="144"/>
                    <a:pt x="110" y="146"/>
                    <a:pt x="111" y="146"/>
                  </a:cubicBezTo>
                  <a:cubicBezTo>
                    <a:pt x="111" y="147"/>
                    <a:pt x="112" y="149"/>
                    <a:pt x="112" y="150"/>
                  </a:cubicBezTo>
                  <a:cubicBezTo>
                    <a:pt x="112" y="151"/>
                    <a:pt x="113" y="152"/>
                    <a:pt x="114" y="153"/>
                  </a:cubicBezTo>
                  <a:cubicBezTo>
                    <a:pt x="114" y="154"/>
                    <a:pt x="115" y="155"/>
                    <a:pt x="116" y="156"/>
                  </a:cubicBezTo>
                  <a:cubicBezTo>
                    <a:pt x="116" y="157"/>
                    <a:pt x="117" y="158"/>
                    <a:pt x="117" y="160"/>
                  </a:cubicBezTo>
                  <a:cubicBezTo>
                    <a:pt x="117" y="160"/>
                    <a:pt x="117" y="160"/>
                    <a:pt x="117" y="160"/>
                  </a:cubicBezTo>
                  <a:cubicBezTo>
                    <a:pt x="117" y="160"/>
                    <a:pt x="117" y="160"/>
                    <a:pt x="117" y="160"/>
                  </a:cubicBezTo>
                  <a:cubicBezTo>
                    <a:pt x="117" y="160"/>
                    <a:pt x="118" y="160"/>
                    <a:pt x="118" y="160"/>
                  </a:cubicBezTo>
                  <a:cubicBezTo>
                    <a:pt x="119" y="161"/>
                    <a:pt x="117" y="161"/>
                    <a:pt x="118" y="162"/>
                  </a:cubicBezTo>
                  <a:cubicBezTo>
                    <a:pt x="119" y="164"/>
                    <a:pt x="121" y="164"/>
                    <a:pt x="122" y="166"/>
                  </a:cubicBezTo>
                  <a:cubicBezTo>
                    <a:pt x="123" y="167"/>
                    <a:pt x="123" y="168"/>
                    <a:pt x="124" y="169"/>
                  </a:cubicBezTo>
                  <a:cubicBezTo>
                    <a:pt x="124" y="169"/>
                    <a:pt x="125" y="170"/>
                    <a:pt x="125" y="171"/>
                  </a:cubicBezTo>
                  <a:cubicBezTo>
                    <a:pt x="125" y="172"/>
                    <a:pt x="125" y="171"/>
                    <a:pt x="125" y="172"/>
                  </a:cubicBezTo>
                  <a:cubicBezTo>
                    <a:pt x="124" y="175"/>
                    <a:pt x="126" y="176"/>
                    <a:pt x="127" y="178"/>
                  </a:cubicBezTo>
                  <a:cubicBezTo>
                    <a:pt x="128" y="180"/>
                    <a:pt x="129" y="181"/>
                    <a:pt x="132" y="181"/>
                  </a:cubicBezTo>
                  <a:cubicBezTo>
                    <a:pt x="132" y="183"/>
                    <a:pt x="134" y="183"/>
                    <a:pt x="136" y="184"/>
                  </a:cubicBezTo>
                  <a:cubicBezTo>
                    <a:pt x="137" y="184"/>
                    <a:pt x="143" y="186"/>
                    <a:pt x="144" y="185"/>
                  </a:cubicBezTo>
                  <a:cubicBezTo>
                    <a:pt x="145" y="185"/>
                    <a:pt x="147" y="184"/>
                    <a:pt x="148" y="185"/>
                  </a:cubicBezTo>
                  <a:cubicBezTo>
                    <a:pt x="149" y="185"/>
                    <a:pt x="151" y="188"/>
                    <a:pt x="151" y="189"/>
                  </a:cubicBezTo>
                  <a:cubicBezTo>
                    <a:pt x="153" y="191"/>
                    <a:pt x="155" y="190"/>
                    <a:pt x="157" y="191"/>
                  </a:cubicBezTo>
                  <a:cubicBezTo>
                    <a:pt x="158" y="191"/>
                    <a:pt x="158" y="191"/>
                    <a:pt x="159" y="191"/>
                  </a:cubicBezTo>
                  <a:cubicBezTo>
                    <a:pt x="159" y="191"/>
                    <a:pt x="160" y="191"/>
                    <a:pt x="160" y="191"/>
                  </a:cubicBezTo>
                  <a:cubicBezTo>
                    <a:pt x="162" y="191"/>
                    <a:pt x="161" y="192"/>
                    <a:pt x="161" y="193"/>
                  </a:cubicBezTo>
                  <a:cubicBezTo>
                    <a:pt x="162" y="194"/>
                    <a:pt x="163" y="195"/>
                    <a:pt x="164" y="196"/>
                  </a:cubicBezTo>
                  <a:cubicBezTo>
                    <a:pt x="164" y="197"/>
                    <a:pt x="164" y="197"/>
                    <a:pt x="164" y="198"/>
                  </a:cubicBezTo>
                  <a:cubicBezTo>
                    <a:pt x="164" y="198"/>
                    <a:pt x="164" y="199"/>
                    <a:pt x="164" y="198"/>
                  </a:cubicBezTo>
                  <a:cubicBezTo>
                    <a:pt x="166" y="199"/>
                    <a:pt x="167" y="199"/>
                    <a:pt x="168" y="200"/>
                  </a:cubicBezTo>
                  <a:cubicBezTo>
                    <a:pt x="168" y="201"/>
                    <a:pt x="168" y="201"/>
                    <a:pt x="168" y="202"/>
                  </a:cubicBezTo>
                  <a:cubicBezTo>
                    <a:pt x="168" y="202"/>
                    <a:pt x="169" y="202"/>
                    <a:pt x="169" y="203"/>
                  </a:cubicBezTo>
                  <a:cubicBezTo>
                    <a:pt x="169" y="203"/>
                    <a:pt x="169" y="204"/>
                    <a:pt x="170" y="204"/>
                  </a:cubicBezTo>
                  <a:cubicBezTo>
                    <a:pt x="170" y="204"/>
                    <a:pt x="170" y="203"/>
                    <a:pt x="170" y="203"/>
                  </a:cubicBezTo>
                  <a:cubicBezTo>
                    <a:pt x="171" y="202"/>
                    <a:pt x="173" y="204"/>
                    <a:pt x="173" y="204"/>
                  </a:cubicBezTo>
                  <a:cubicBezTo>
                    <a:pt x="174" y="204"/>
                    <a:pt x="175" y="204"/>
                    <a:pt x="175" y="204"/>
                  </a:cubicBezTo>
                  <a:cubicBezTo>
                    <a:pt x="176" y="203"/>
                    <a:pt x="175" y="204"/>
                    <a:pt x="176" y="203"/>
                  </a:cubicBezTo>
                  <a:cubicBezTo>
                    <a:pt x="176" y="202"/>
                    <a:pt x="175" y="202"/>
                    <a:pt x="176" y="201"/>
                  </a:cubicBezTo>
                  <a:cubicBezTo>
                    <a:pt x="178" y="200"/>
                    <a:pt x="180" y="200"/>
                    <a:pt x="180" y="203"/>
                  </a:cubicBezTo>
                  <a:cubicBezTo>
                    <a:pt x="180" y="203"/>
                    <a:pt x="181" y="204"/>
                    <a:pt x="181" y="204"/>
                  </a:cubicBezTo>
                  <a:cubicBezTo>
                    <a:pt x="182" y="205"/>
                    <a:pt x="182" y="205"/>
                    <a:pt x="181" y="206"/>
                  </a:cubicBezTo>
                  <a:cubicBezTo>
                    <a:pt x="181" y="206"/>
                    <a:pt x="181" y="206"/>
                    <a:pt x="181" y="206"/>
                  </a:cubicBezTo>
                  <a:cubicBezTo>
                    <a:pt x="181" y="207"/>
                    <a:pt x="181" y="209"/>
                    <a:pt x="181" y="211"/>
                  </a:cubicBezTo>
                  <a:cubicBezTo>
                    <a:pt x="182" y="213"/>
                    <a:pt x="181" y="215"/>
                    <a:pt x="179" y="216"/>
                  </a:cubicBezTo>
                  <a:cubicBezTo>
                    <a:pt x="179" y="217"/>
                    <a:pt x="178" y="217"/>
                    <a:pt x="178" y="217"/>
                  </a:cubicBezTo>
                  <a:cubicBezTo>
                    <a:pt x="178" y="218"/>
                    <a:pt x="178" y="218"/>
                    <a:pt x="178" y="219"/>
                  </a:cubicBezTo>
                  <a:cubicBezTo>
                    <a:pt x="177" y="220"/>
                    <a:pt x="176" y="220"/>
                    <a:pt x="175" y="221"/>
                  </a:cubicBezTo>
                  <a:cubicBezTo>
                    <a:pt x="174" y="221"/>
                    <a:pt x="175" y="222"/>
                    <a:pt x="174" y="223"/>
                  </a:cubicBezTo>
                  <a:cubicBezTo>
                    <a:pt x="174" y="224"/>
                    <a:pt x="173" y="225"/>
                    <a:pt x="173" y="226"/>
                  </a:cubicBezTo>
                  <a:cubicBezTo>
                    <a:pt x="173" y="229"/>
                    <a:pt x="174" y="226"/>
                    <a:pt x="174" y="226"/>
                  </a:cubicBezTo>
                  <a:cubicBezTo>
                    <a:pt x="175" y="226"/>
                    <a:pt x="175" y="228"/>
                    <a:pt x="175" y="229"/>
                  </a:cubicBezTo>
                  <a:cubicBezTo>
                    <a:pt x="175" y="230"/>
                    <a:pt x="174" y="230"/>
                    <a:pt x="173" y="231"/>
                  </a:cubicBezTo>
                  <a:cubicBezTo>
                    <a:pt x="172" y="232"/>
                    <a:pt x="172" y="233"/>
                    <a:pt x="172" y="234"/>
                  </a:cubicBezTo>
                  <a:cubicBezTo>
                    <a:pt x="172" y="234"/>
                    <a:pt x="172" y="235"/>
                    <a:pt x="172" y="235"/>
                  </a:cubicBezTo>
                  <a:cubicBezTo>
                    <a:pt x="172" y="236"/>
                    <a:pt x="172" y="237"/>
                    <a:pt x="172" y="237"/>
                  </a:cubicBezTo>
                  <a:cubicBezTo>
                    <a:pt x="173" y="237"/>
                    <a:pt x="173" y="237"/>
                    <a:pt x="174" y="238"/>
                  </a:cubicBezTo>
                  <a:cubicBezTo>
                    <a:pt x="174" y="238"/>
                    <a:pt x="174" y="238"/>
                    <a:pt x="174" y="239"/>
                  </a:cubicBezTo>
                  <a:cubicBezTo>
                    <a:pt x="176" y="241"/>
                    <a:pt x="177" y="243"/>
                    <a:pt x="177" y="245"/>
                  </a:cubicBezTo>
                  <a:cubicBezTo>
                    <a:pt x="178" y="246"/>
                    <a:pt x="178" y="247"/>
                    <a:pt x="178" y="248"/>
                  </a:cubicBezTo>
                  <a:cubicBezTo>
                    <a:pt x="180" y="249"/>
                    <a:pt x="180" y="249"/>
                    <a:pt x="180" y="251"/>
                  </a:cubicBezTo>
                  <a:cubicBezTo>
                    <a:pt x="181" y="251"/>
                    <a:pt x="181" y="251"/>
                    <a:pt x="181" y="251"/>
                  </a:cubicBezTo>
                  <a:cubicBezTo>
                    <a:pt x="181" y="251"/>
                    <a:pt x="181" y="251"/>
                    <a:pt x="181" y="251"/>
                  </a:cubicBezTo>
                  <a:cubicBezTo>
                    <a:pt x="181" y="252"/>
                    <a:pt x="181" y="253"/>
                    <a:pt x="182" y="255"/>
                  </a:cubicBezTo>
                  <a:cubicBezTo>
                    <a:pt x="183" y="255"/>
                    <a:pt x="183" y="255"/>
                    <a:pt x="183" y="256"/>
                  </a:cubicBezTo>
                  <a:cubicBezTo>
                    <a:pt x="183" y="257"/>
                    <a:pt x="183" y="257"/>
                    <a:pt x="183" y="258"/>
                  </a:cubicBezTo>
                  <a:cubicBezTo>
                    <a:pt x="185" y="260"/>
                    <a:pt x="188" y="260"/>
                    <a:pt x="190" y="260"/>
                  </a:cubicBezTo>
                  <a:cubicBezTo>
                    <a:pt x="191" y="261"/>
                    <a:pt x="191" y="261"/>
                    <a:pt x="192" y="263"/>
                  </a:cubicBezTo>
                  <a:cubicBezTo>
                    <a:pt x="193" y="264"/>
                    <a:pt x="194" y="264"/>
                    <a:pt x="194" y="265"/>
                  </a:cubicBezTo>
                  <a:cubicBezTo>
                    <a:pt x="195" y="266"/>
                    <a:pt x="194" y="268"/>
                    <a:pt x="194" y="269"/>
                  </a:cubicBezTo>
                  <a:cubicBezTo>
                    <a:pt x="194" y="270"/>
                    <a:pt x="195" y="271"/>
                    <a:pt x="195" y="272"/>
                  </a:cubicBezTo>
                  <a:cubicBezTo>
                    <a:pt x="194" y="273"/>
                    <a:pt x="194" y="275"/>
                    <a:pt x="194" y="276"/>
                  </a:cubicBezTo>
                  <a:cubicBezTo>
                    <a:pt x="194" y="277"/>
                    <a:pt x="195" y="278"/>
                    <a:pt x="194" y="279"/>
                  </a:cubicBezTo>
                  <a:cubicBezTo>
                    <a:pt x="194" y="280"/>
                    <a:pt x="193" y="281"/>
                    <a:pt x="193" y="282"/>
                  </a:cubicBezTo>
                  <a:cubicBezTo>
                    <a:pt x="193" y="283"/>
                    <a:pt x="194" y="286"/>
                    <a:pt x="194" y="286"/>
                  </a:cubicBezTo>
                  <a:cubicBezTo>
                    <a:pt x="194" y="287"/>
                    <a:pt x="192" y="288"/>
                    <a:pt x="192" y="289"/>
                  </a:cubicBezTo>
                  <a:cubicBezTo>
                    <a:pt x="192" y="290"/>
                    <a:pt x="193" y="291"/>
                    <a:pt x="193" y="292"/>
                  </a:cubicBezTo>
                  <a:cubicBezTo>
                    <a:pt x="193" y="294"/>
                    <a:pt x="193" y="295"/>
                    <a:pt x="192" y="296"/>
                  </a:cubicBezTo>
                  <a:cubicBezTo>
                    <a:pt x="192" y="297"/>
                    <a:pt x="193" y="298"/>
                    <a:pt x="193" y="299"/>
                  </a:cubicBezTo>
                  <a:cubicBezTo>
                    <a:pt x="192" y="300"/>
                    <a:pt x="191" y="301"/>
                    <a:pt x="192" y="302"/>
                  </a:cubicBezTo>
                  <a:cubicBezTo>
                    <a:pt x="192" y="303"/>
                    <a:pt x="193" y="303"/>
                    <a:pt x="192" y="303"/>
                  </a:cubicBezTo>
                  <a:cubicBezTo>
                    <a:pt x="192" y="304"/>
                    <a:pt x="191" y="304"/>
                    <a:pt x="191" y="304"/>
                  </a:cubicBezTo>
                  <a:cubicBezTo>
                    <a:pt x="190" y="306"/>
                    <a:pt x="192" y="309"/>
                    <a:pt x="189" y="309"/>
                  </a:cubicBezTo>
                  <a:cubicBezTo>
                    <a:pt x="188" y="311"/>
                    <a:pt x="190" y="313"/>
                    <a:pt x="189" y="314"/>
                  </a:cubicBezTo>
                  <a:cubicBezTo>
                    <a:pt x="188" y="315"/>
                    <a:pt x="187" y="318"/>
                    <a:pt x="188" y="319"/>
                  </a:cubicBezTo>
                  <a:cubicBezTo>
                    <a:pt x="188" y="320"/>
                    <a:pt x="189" y="320"/>
                    <a:pt x="189" y="320"/>
                  </a:cubicBezTo>
                  <a:cubicBezTo>
                    <a:pt x="189" y="319"/>
                    <a:pt x="190" y="319"/>
                    <a:pt x="190" y="320"/>
                  </a:cubicBezTo>
                  <a:cubicBezTo>
                    <a:pt x="191" y="320"/>
                    <a:pt x="190" y="320"/>
                    <a:pt x="190" y="321"/>
                  </a:cubicBezTo>
                  <a:cubicBezTo>
                    <a:pt x="190" y="322"/>
                    <a:pt x="190" y="322"/>
                    <a:pt x="190" y="322"/>
                  </a:cubicBezTo>
                  <a:cubicBezTo>
                    <a:pt x="190" y="323"/>
                    <a:pt x="190" y="322"/>
                    <a:pt x="190" y="323"/>
                  </a:cubicBezTo>
                  <a:cubicBezTo>
                    <a:pt x="190" y="324"/>
                    <a:pt x="191" y="324"/>
                    <a:pt x="191" y="325"/>
                  </a:cubicBezTo>
                  <a:cubicBezTo>
                    <a:pt x="191" y="326"/>
                    <a:pt x="191" y="326"/>
                    <a:pt x="191" y="326"/>
                  </a:cubicBezTo>
                  <a:cubicBezTo>
                    <a:pt x="191" y="325"/>
                    <a:pt x="191" y="325"/>
                    <a:pt x="191" y="325"/>
                  </a:cubicBezTo>
                  <a:cubicBezTo>
                    <a:pt x="190" y="327"/>
                    <a:pt x="191" y="327"/>
                    <a:pt x="190" y="329"/>
                  </a:cubicBezTo>
                  <a:cubicBezTo>
                    <a:pt x="190" y="330"/>
                    <a:pt x="188" y="329"/>
                    <a:pt x="188" y="331"/>
                  </a:cubicBezTo>
                  <a:cubicBezTo>
                    <a:pt x="188" y="332"/>
                    <a:pt x="189" y="332"/>
                    <a:pt x="189" y="332"/>
                  </a:cubicBezTo>
                  <a:cubicBezTo>
                    <a:pt x="188" y="333"/>
                    <a:pt x="188" y="332"/>
                    <a:pt x="187" y="332"/>
                  </a:cubicBezTo>
                  <a:cubicBezTo>
                    <a:pt x="186" y="332"/>
                    <a:pt x="187" y="331"/>
                    <a:pt x="186" y="332"/>
                  </a:cubicBezTo>
                  <a:cubicBezTo>
                    <a:pt x="185" y="332"/>
                    <a:pt x="185" y="333"/>
                    <a:pt x="185" y="333"/>
                  </a:cubicBezTo>
                  <a:cubicBezTo>
                    <a:pt x="186" y="333"/>
                    <a:pt x="187" y="333"/>
                    <a:pt x="188" y="333"/>
                  </a:cubicBezTo>
                  <a:cubicBezTo>
                    <a:pt x="189" y="334"/>
                    <a:pt x="188" y="334"/>
                    <a:pt x="188" y="334"/>
                  </a:cubicBezTo>
                  <a:cubicBezTo>
                    <a:pt x="188" y="335"/>
                    <a:pt x="188" y="335"/>
                    <a:pt x="188" y="336"/>
                  </a:cubicBezTo>
                  <a:cubicBezTo>
                    <a:pt x="187" y="336"/>
                    <a:pt x="186" y="336"/>
                    <a:pt x="186" y="337"/>
                  </a:cubicBezTo>
                  <a:cubicBezTo>
                    <a:pt x="188" y="338"/>
                    <a:pt x="188" y="338"/>
                    <a:pt x="188" y="338"/>
                  </a:cubicBezTo>
                  <a:cubicBezTo>
                    <a:pt x="188" y="338"/>
                    <a:pt x="189" y="341"/>
                    <a:pt x="189" y="341"/>
                  </a:cubicBezTo>
                  <a:cubicBezTo>
                    <a:pt x="188" y="343"/>
                    <a:pt x="186" y="343"/>
                    <a:pt x="187" y="344"/>
                  </a:cubicBezTo>
                  <a:cubicBezTo>
                    <a:pt x="188" y="345"/>
                    <a:pt x="190" y="345"/>
                    <a:pt x="191" y="345"/>
                  </a:cubicBezTo>
                  <a:cubicBezTo>
                    <a:pt x="190" y="346"/>
                    <a:pt x="191" y="346"/>
                    <a:pt x="192" y="346"/>
                  </a:cubicBezTo>
                  <a:cubicBezTo>
                    <a:pt x="192" y="346"/>
                    <a:pt x="192" y="346"/>
                    <a:pt x="193" y="346"/>
                  </a:cubicBezTo>
                  <a:cubicBezTo>
                    <a:pt x="191" y="348"/>
                    <a:pt x="193" y="347"/>
                    <a:pt x="194" y="348"/>
                  </a:cubicBezTo>
                  <a:cubicBezTo>
                    <a:pt x="195" y="348"/>
                    <a:pt x="194" y="348"/>
                    <a:pt x="194" y="349"/>
                  </a:cubicBezTo>
                  <a:cubicBezTo>
                    <a:pt x="194" y="349"/>
                    <a:pt x="193" y="350"/>
                    <a:pt x="194" y="350"/>
                  </a:cubicBezTo>
                  <a:cubicBezTo>
                    <a:pt x="195" y="350"/>
                    <a:pt x="195" y="347"/>
                    <a:pt x="196" y="347"/>
                  </a:cubicBezTo>
                  <a:cubicBezTo>
                    <a:pt x="196" y="346"/>
                    <a:pt x="199" y="345"/>
                    <a:pt x="199" y="345"/>
                  </a:cubicBezTo>
                  <a:cubicBezTo>
                    <a:pt x="199" y="344"/>
                    <a:pt x="198" y="344"/>
                    <a:pt x="198" y="344"/>
                  </a:cubicBezTo>
                  <a:cubicBezTo>
                    <a:pt x="198" y="343"/>
                    <a:pt x="198" y="343"/>
                    <a:pt x="198" y="342"/>
                  </a:cubicBezTo>
                  <a:cubicBezTo>
                    <a:pt x="198" y="342"/>
                    <a:pt x="198" y="342"/>
                    <a:pt x="198" y="342"/>
                  </a:cubicBezTo>
                  <a:cubicBezTo>
                    <a:pt x="198" y="341"/>
                    <a:pt x="198" y="341"/>
                    <a:pt x="198" y="341"/>
                  </a:cubicBezTo>
                  <a:cubicBezTo>
                    <a:pt x="198" y="340"/>
                    <a:pt x="199" y="340"/>
                    <a:pt x="199" y="340"/>
                  </a:cubicBezTo>
                  <a:cubicBezTo>
                    <a:pt x="200" y="340"/>
                    <a:pt x="201" y="340"/>
                    <a:pt x="201" y="339"/>
                  </a:cubicBezTo>
                  <a:cubicBezTo>
                    <a:pt x="201" y="339"/>
                    <a:pt x="200" y="338"/>
                    <a:pt x="200" y="338"/>
                  </a:cubicBezTo>
                  <a:cubicBezTo>
                    <a:pt x="201" y="336"/>
                    <a:pt x="202" y="336"/>
                    <a:pt x="203" y="336"/>
                  </a:cubicBezTo>
                  <a:cubicBezTo>
                    <a:pt x="203" y="335"/>
                    <a:pt x="204" y="335"/>
                    <a:pt x="204" y="334"/>
                  </a:cubicBezTo>
                  <a:cubicBezTo>
                    <a:pt x="204" y="334"/>
                    <a:pt x="205" y="334"/>
                    <a:pt x="205" y="333"/>
                  </a:cubicBezTo>
                  <a:cubicBezTo>
                    <a:pt x="206" y="332"/>
                    <a:pt x="204" y="332"/>
                    <a:pt x="203" y="331"/>
                  </a:cubicBezTo>
                  <a:cubicBezTo>
                    <a:pt x="203" y="331"/>
                    <a:pt x="201" y="329"/>
                    <a:pt x="201" y="329"/>
                  </a:cubicBezTo>
                  <a:cubicBezTo>
                    <a:pt x="202" y="328"/>
                    <a:pt x="204" y="328"/>
                    <a:pt x="204" y="327"/>
                  </a:cubicBezTo>
                  <a:cubicBezTo>
                    <a:pt x="204" y="327"/>
                    <a:pt x="204" y="327"/>
                    <a:pt x="204" y="327"/>
                  </a:cubicBezTo>
                  <a:cubicBezTo>
                    <a:pt x="205" y="326"/>
                    <a:pt x="205" y="326"/>
                    <a:pt x="205" y="326"/>
                  </a:cubicBezTo>
                  <a:cubicBezTo>
                    <a:pt x="205" y="326"/>
                    <a:pt x="206" y="326"/>
                    <a:pt x="206" y="325"/>
                  </a:cubicBezTo>
                  <a:cubicBezTo>
                    <a:pt x="207" y="325"/>
                    <a:pt x="206" y="323"/>
                    <a:pt x="207" y="323"/>
                  </a:cubicBezTo>
                  <a:cubicBezTo>
                    <a:pt x="207" y="322"/>
                    <a:pt x="208" y="322"/>
                    <a:pt x="208" y="322"/>
                  </a:cubicBezTo>
                  <a:cubicBezTo>
                    <a:pt x="208" y="321"/>
                    <a:pt x="208" y="321"/>
                    <a:pt x="208" y="321"/>
                  </a:cubicBezTo>
                  <a:cubicBezTo>
                    <a:pt x="208" y="320"/>
                    <a:pt x="209" y="320"/>
                    <a:pt x="209" y="320"/>
                  </a:cubicBezTo>
                  <a:cubicBezTo>
                    <a:pt x="208" y="319"/>
                    <a:pt x="208" y="319"/>
                    <a:pt x="207" y="319"/>
                  </a:cubicBezTo>
                  <a:cubicBezTo>
                    <a:pt x="207" y="318"/>
                    <a:pt x="206" y="317"/>
                    <a:pt x="208" y="317"/>
                  </a:cubicBezTo>
                  <a:cubicBezTo>
                    <a:pt x="208" y="317"/>
                    <a:pt x="208" y="317"/>
                    <a:pt x="208" y="317"/>
                  </a:cubicBezTo>
                  <a:cubicBezTo>
                    <a:pt x="208" y="317"/>
                    <a:pt x="209" y="317"/>
                    <a:pt x="209" y="317"/>
                  </a:cubicBezTo>
                  <a:cubicBezTo>
                    <a:pt x="210" y="316"/>
                    <a:pt x="210" y="316"/>
                    <a:pt x="211" y="316"/>
                  </a:cubicBezTo>
                  <a:cubicBezTo>
                    <a:pt x="213" y="316"/>
                    <a:pt x="212" y="316"/>
                    <a:pt x="213" y="314"/>
                  </a:cubicBezTo>
                  <a:cubicBezTo>
                    <a:pt x="213" y="314"/>
                    <a:pt x="213" y="313"/>
                    <a:pt x="213" y="313"/>
                  </a:cubicBezTo>
                  <a:cubicBezTo>
                    <a:pt x="213" y="312"/>
                    <a:pt x="212" y="311"/>
                    <a:pt x="212" y="311"/>
                  </a:cubicBezTo>
                  <a:cubicBezTo>
                    <a:pt x="214" y="310"/>
                    <a:pt x="216" y="311"/>
                    <a:pt x="218" y="310"/>
                  </a:cubicBezTo>
                  <a:cubicBezTo>
                    <a:pt x="219" y="310"/>
                    <a:pt x="222" y="309"/>
                    <a:pt x="222" y="308"/>
                  </a:cubicBezTo>
                  <a:cubicBezTo>
                    <a:pt x="223" y="308"/>
                    <a:pt x="222" y="307"/>
                    <a:pt x="223" y="307"/>
                  </a:cubicBezTo>
                  <a:cubicBezTo>
                    <a:pt x="223" y="307"/>
                    <a:pt x="223" y="306"/>
                    <a:pt x="224" y="306"/>
                  </a:cubicBezTo>
                  <a:cubicBezTo>
                    <a:pt x="224" y="305"/>
                    <a:pt x="224" y="305"/>
                    <a:pt x="224" y="304"/>
                  </a:cubicBezTo>
                  <a:cubicBezTo>
                    <a:pt x="223" y="304"/>
                    <a:pt x="223" y="304"/>
                    <a:pt x="223" y="304"/>
                  </a:cubicBezTo>
                  <a:cubicBezTo>
                    <a:pt x="222" y="303"/>
                    <a:pt x="222" y="303"/>
                    <a:pt x="222" y="303"/>
                  </a:cubicBezTo>
                  <a:cubicBezTo>
                    <a:pt x="222" y="302"/>
                    <a:pt x="222" y="301"/>
                    <a:pt x="221" y="301"/>
                  </a:cubicBezTo>
                  <a:cubicBezTo>
                    <a:pt x="221" y="300"/>
                    <a:pt x="219" y="300"/>
                    <a:pt x="221" y="299"/>
                  </a:cubicBezTo>
                  <a:cubicBezTo>
                    <a:pt x="222" y="299"/>
                    <a:pt x="223" y="300"/>
                    <a:pt x="224" y="300"/>
                  </a:cubicBezTo>
                  <a:cubicBezTo>
                    <a:pt x="225" y="300"/>
                    <a:pt x="228" y="300"/>
                    <a:pt x="230" y="299"/>
                  </a:cubicBezTo>
                  <a:cubicBezTo>
                    <a:pt x="230" y="298"/>
                    <a:pt x="231" y="298"/>
                    <a:pt x="231" y="297"/>
                  </a:cubicBezTo>
                  <a:cubicBezTo>
                    <a:pt x="231" y="296"/>
                    <a:pt x="232" y="296"/>
                    <a:pt x="232" y="296"/>
                  </a:cubicBezTo>
                  <a:cubicBezTo>
                    <a:pt x="232" y="295"/>
                    <a:pt x="232" y="295"/>
                    <a:pt x="232" y="294"/>
                  </a:cubicBezTo>
                  <a:cubicBezTo>
                    <a:pt x="232" y="293"/>
                    <a:pt x="233" y="292"/>
                    <a:pt x="234" y="292"/>
                  </a:cubicBezTo>
                  <a:cubicBezTo>
                    <a:pt x="234" y="291"/>
                    <a:pt x="235" y="289"/>
                    <a:pt x="236" y="290"/>
                  </a:cubicBezTo>
                  <a:cubicBezTo>
                    <a:pt x="236" y="290"/>
                    <a:pt x="236" y="290"/>
                    <a:pt x="236" y="291"/>
                  </a:cubicBezTo>
                  <a:cubicBezTo>
                    <a:pt x="237" y="290"/>
                    <a:pt x="237" y="288"/>
                    <a:pt x="238" y="288"/>
                  </a:cubicBezTo>
                  <a:cubicBezTo>
                    <a:pt x="238" y="286"/>
                    <a:pt x="240" y="285"/>
                    <a:pt x="240" y="283"/>
                  </a:cubicBezTo>
                  <a:cubicBezTo>
                    <a:pt x="240" y="283"/>
                    <a:pt x="240" y="283"/>
                    <a:pt x="240" y="283"/>
                  </a:cubicBezTo>
                  <a:cubicBezTo>
                    <a:pt x="241" y="283"/>
                    <a:pt x="241" y="283"/>
                    <a:pt x="241" y="283"/>
                  </a:cubicBezTo>
                  <a:cubicBezTo>
                    <a:pt x="240" y="282"/>
                    <a:pt x="241" y="281"/>
                    <a:pt x="240" y="280"/>
                  </a:cubicBezTo>
                  <a:cubicBezTo>
                    <a:pt x="240" y="279"/>
                    <a:pt x="240" y="278"/>
                    <a:pt x="240" y="277"/>
                  </a:cubicBezTo>
                  <a:cubicBezTo>
                    <a:pt x="242" y="275"/>
                    <a:pt x="244" y="275"/>
                    <a:pt x="245" y="273"/>
                  </a:cubicBezTo>
                  <a:cubicBezTo>
                    <a:pt x="246" y="272"/>
                    <a:pt x="246" y="272"/>
                    <a:pt x="248" y="272"/>
                  </a:cubicBezTo>
                  <a:cubicBezTo>
                    <a:pt x="249" y="272"/>
                    <a:pt x="249" y="271"/>
                    <a:pt x="250" y="271"/>
                  </a:cubicBezTo>
                  <a:cubicBezTo>
                    <a:pt x="251" y="270"/>
                    <a:pt x="252" y="270"/>
                    <a:pt x="253" y="270"/>
                  </a:cubicBezTo>
                  <a:cubicBezTo>
                    <a:pt x="254" y="270"/>
                    <a:pt x="254" y="270"/>
                    <a:pt x="255" y="270"/>
                  </a:cubicBezTo>
                  <a:cubicBezTo>
                    <a:pt x="255" y="269"/>
                    <a:pt x="256" y="269"/>
                    <a:pt x="256" y="269"/>
                  </a:cubicBezTo>
                  <a:cubicBezTo>
                    <a:pt x="256" y="268"/>
                    <a:pt x="257" y="268"/>
                    <a:pt x="256" y="268"/>
                  </a:cubicBezTo>
                  <a:cubicBezTo>
                    <a:pt x="256" y="266"/>
                    <a:pt x="258" y="265"/>
                    <a:pt x="259" y="264"/>
                  </a:cubicBezTo>
                  <a:cubicBezTo>
                    <a:pt x="259" y="263"/>
                    <a:pt x="259" y="260"/>
                    <a:pt x="260" y="259"/>
                  </a:cubicBezTo>
                  <a:cubicBezTo>
                    <a:pt x="260" y="258"/>
                    <a:pt x="261" y="258"/>
                    <a:pt x="261" y="257"/>
                  </a:cubicBezTo>
                  <a:cubicBezTo>
                    <a:pt x="262" y="257"/>
                    <a:pt x="261" y="256"/>
                    <a:pt x="261" y="255"/>
                  </a:cubicBezTo>
                  <a:cubicBezTo>
                    <a:pt x="261" y="253"/>
                    <a:pt x="262" y="252"/>
                    <a:pt x="262" y="250"/>
                  </a:cubicBezTo>
                  <a:cubicBezTo>
                    <a:pt x="262" y="249"/>
                    <a:pt x="262" y="248"/>
                    <a:pt x="261" y="247"/>
                  </a:cubicBezTo>
                  <a:cubicBezTo>
                    <a:pt x="261" y="246"/>
                    <a:pt x="260" y="246"/>
                    <a:pt x="261" y="245"/>
                  </a:cubicBezTo>
                  <a:cubicBezTo>
                    <a:pt x="262" y="245"/>
                    <a:pt x="263" y="245"/>
                    <a:pt x="264" y="245"/>
                  </a:cubicBezTo>
                  <a:cubicBezTo>
                    <a:pt x="265" y="244"/>
                    <a:pt x="265" y="243"/>
                    <a:pt x="266" y="242"/>
                  </a:cubicBezTo>
                  <a:cubicBezTo>
                    <a:pt x="267" y="241"/>
                    <a:pt x="267" y="240"/>
                    <a:pt x="268" y="239"/>
                  </a:cubicBezTo>
                  <a:cubicBezTo>
                    <a:pt x="268" y="238"/>
                    <a:pt x="269" y="238"/>
                    <a:pt x="270" y="236"/>
                  </a:cubicBezTo>
                  <a:cubicBezTo>
                    <a:pt x="271" y="234"/>
                    <a:pt x="271" y="232"/>
                    <a:pt x="271" y="230"/>
                  </a:cubicBezTo>
                  <a:cubicBezTo>
                    <a:pt x="271" y="230"/>
                    <a:pt x="270" y="228"/>
                    <a:pt x="269" y="228"/>
                  </a:cubicBezTo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5" name="Freeform 74"/>
            <p:cNvSpPr>
              <a:spLocks noEditPoints="1"/>
            </p:cNvSpPr>
            <p:nvPr/>
          </p:nvSpPr>
          <p:spPr bwMode="auto">
            <a:xfrm>
              <a:off x="2697057" y="4879190"/>
              <a:ext cx="732434" cy="1406362"/>
            </a:xfrm>
            <a:custGeom>
              <a:avLst/>
              <a:gdLst>
                <a:gd name="T0" fmla="*/ 317 w 418"/>
                <a:gd name="T1" fmla="*/ 394 h 803"/>
                <a:gd name="T2" fmla="*/ 253 w 418"/>
                <a:gd name="T3" fmla="*/ 272 h 803"/>
                <a:gd name="T4" fmla="*/ 234 w 418"/>
                <a:gd name="T5" fmla="*/ 265 h 803"/>
                <a:gd name="T6" fmla="*/ 209 w 418"/>
                <a:gd name="T7" fmla="*/ 263 h 803"/>
                <a:gd name="T8" fmla="*/ 192 w 418"/>
                <a:gd name="T9" fmla="*/ 215 h 803"/>
                <a:gd name="T10" fmla="*/ 184 w 418"/>
                <a:gd name="T11" fmla="*/ 219 h 803"/>
                <a:gd name="T12" fmla="*/ 193 w 418"/>
                <a:gd name="T13" fmla="*/ 208 h 803"/>
                <a:gd name="T14" fmla="*/ 203 w 418"/>
                <a:gd name="T15" fmla="*/ 220 h 803"/>
                <a:gd name="T16" fmla="*/ 194 w 418"/>
                <a:gd name="T17" fmla="*/ 227 h 803"/>
                <a:gd name="T18" fmla="*/ 151 w 418"/>
                <a:gd name="T19" fmla="*/ 107 h 803"/>
                <a:gd name="T20" fmla="*/ 160 w 418"/>
                <a:gd name="T21" fmla="*/ 113 h 803"/>
                <a:gd name="T22" fmla="*/ 170 w 418"/>
                <a:gd name="T23" fmla="*/ 119 h 803"/>
                <a:gd name="T24" fmla="*/ 172 w 418"/>
                <a:gd name="T25" fmla="*/ 130 h 803"/>
                <a:gd name="T26" fmla="*/ 172 w 418"/>
                <a:gd name="T27" fmla="*/ 142 h 803"/>
                <a:gd name="T28" fmla="*/ 168 w 418"/>
                <a:gd name="T29" fmla="*/ 157 h 803"/>
                <a:gd name="T30" fmla="*/ 158 w 418"/>
                <a:gd name="T31" fmla="*/ 162 h 803"/>
                <a:gd name="T32" fmla="*/ 147 w 418"/>
                <a:gd name="T33" fmla="*/ 173 h 803"/>
                <a:gd name="T34" fmla="*/ 122 w 418"/>
                <a:gd name="T35" fmla="*/ 200 h 803"/>
                <a:gd name="T36" fmla="*/ 115 w 418"/>
                <a:gd name="T37" fmla="*/ 164 h 803"/>
                <a:gd name="T38" fmla="*/ 96 w 418"/>
                <a:gd name="T39" fmla="*/ 136 h 803"/>
                <a:gd name="T40" fmla="*/ 97 w 418"/>
                <a:gd name="T41" fmla="*/ 122 h 803"/>
                <a:gd name="T42" fmla="*/ 115 w 418"/>
                <a:gd name="T43" fmla="*/ 111 h 803"/>
                <a:gd name="T44" fmla="*/ 138 w 418"/>
                <a:gd name="T45" fmla="*/ 111 h 803"/>
                <a:gd name="T46" fmla="*/ 58 w 418"/>
                <a:gd name="T47" fmla="*/ 118 h 803"/>
                <a:gd name="T48" fmla="*/ 74 w 418"/>
                <a:gd name="T49" fmla="*/ 114 h 803"/>
                <a:gd name="T50" fmla="*/ 56 w 418"/>
                <a:gd name="T51" fmla="*/ 109 h 803"/>
                <a:gd name="T52" fmla="*/ 89 w 418"/>
                <a:gd name="T53" fmla="*/ 109 h 803"/>
                <a:gd name="T54" fmla="*/ 93 w 418"/>
                <a:gd name="T55" fmla="*/ 116 h 803"/>
                <a:gd name="T56" fmla="*/ 78 w 418"/>
                <a:gd name="T57" fmla="*/ 127 h 803"/>
                <a:gd name="T58" fmla="*/ 66 w 418"/>
                <a:gd name="T59" fmla="*/ 137 h 803"/>
                <a:gd name="T60" fmla="*/ 84 w 418"/>
                <a:gd name="T61" fmla="*/ 161 h 803"/>
                <a:gd name="T62" fmla="*/ 90 w 418"/>
                <a:gd name="T63" fmla="*/ 180 h 803"/>
                <a:gd name="T64" fmla="*/ 404 w 418"/>
                <a:gd name="T65" fmla="*/ 129 h 803"/>
                <a:gd name="T66" fmla="*/ 411 w 418"/>
                <a:gd name="T67" fmla="*/ 137 h 803"/>
                <a:gd name="T68" fmla="*/ 393 w 418"/>
                <a:gd name="T69" fmla="*/ 303 h 803"/>
                <a:gd name="T70" fmla="*/ 355 w 418"/>
                <a:gd name="T71" fmla="*/ 307 h 803"/>
                <a:gd name="T72" fmla="*/ 307 w 418"/>
                <a:gd name="T73" fmla="*/ 292 h 803"/>
                <a:gd name="T74" fmla="*/ 313 w 418"/>
                <a:gd name="T75" fmla="*/ 322 h 803"/>
                <a:gd name="T76" fmla="*/ 278 w 418"/>
                <a:gd name="T77" fmla="*/ 303 h 803"/>
                <a:gd name="T78" fmla="*/ 304 w 418"/>
                <a:gd name="T79" fmla="*/ 353 h 803"/>
                <a:gd name="T80" fmla="*/ 271 w 418"/>
                <a:gd name="T81" fmla="*/ 429 h 803"/>
                <a:gd name="T82" fmla="*/ 234 w 418"/>
                <a:gd name="T83" fmla="*/ 374 h 803"/>
                <a:gd name="T84" fmla="*/ 188 w 418"/>
                <a:gd name="T85" fmla="*/ 351 h 803"/>
                <a:gd name="T86" fmla="*/ 178 w 418"/>
                <a:gd name="T87" fmla="*/ 295 h 803"/>
                <a:gd name="T88" fmla="*/ 221 w 418"/>
                <a:gd name="T89" fmla="*/ 269 h 803"/>
                <a:gd name="T90" fmla="*/ 270 w 418"/>
                <a:gd name="T91" fmla="*/ 283 h 803"/>
                <a:gd name="T92" fmla="*/ 259 w 418"/>
                <a:gd name="T93" fmla="*/ 259 h 803"/>
                <a:gd name="T94" fmla="*/ 279 w 418"/>
                <a:gd name="T95" fmla="*/ 238 h 803"/>
                <a:gd name="T96" fmla="*/ 263 w 418"/>
                <a:gd name="T97" fmla="*/ 241 h 803"/>
                <a:gd name="T98" fmla="*/ 248 w 418"/>
                <a:gd name="T99" fmla="*/ 268 h 803"/>
                <a:gd name="T100" fmla="*/ 229 w 418"/>
                <a:gd name="T101" fmla="*/ 246 h 803"/>
                <a:gd name="T102" fmla="*/ 224 w 418"/>
                <a:gd name="T103" fmla="*/ 253 h 803"/>
                <a:gd name="T104" fmla="*/ 189 w 418"/>
                <a:gd name="T105" fmla="*/ 270 h 803"/>
                <a:gd name="T106" fmla="*/ 202 w 418"/>
                <a:gd name="T107" fmla="*/ 243 h 803"/>
                <a:gd name="T108" fmla="*/ 222 w 418"/>
                <a:gd name="T109" fmla="*/ 217 h 803"/>
                <a:gd name="T110" fmla="*/ 252 w 418"/>
                <a:gd name="T111" fmla="*/ 195 h 803"/>
                <a:gd name="T112" fmla="*/ 228 w 418"/>
                <a:gd name="T113" fmla="*/ 210 h 803"/>
                <a:gd name="T114" fmla="*/ 226 w 418"/>
                <a:gd name="T115" fmla="*/ 180 h 803"/>
                <a:gd name="T116" fmla="*/ 249 w 418"/>
                <a:gd name="T117" fmla="*/ 158 h 803"/>
                <a:gd name="T118" fmla="*/ 272 w 418"/>
                <a:gd name="T119" fmla="*/ 175 h 803"/>
                <a:gd name="T120" fmla="*/ 281 w 418"/>
                <a:gd name="T121" fmla="*/ 170 h 803"/>
                <a:gd name="T122" fmla="*/ 314 w 418"/>
                <a:gd name="T123" fmla="*/ 161 h 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18" h="803">
                  <a:moveTo>
                    <a:pt x="330" y="171"/>
                  </a:moveTo>
                  <a:cubicBezTo>
                    <a:pt x="329" y="171"/>
                    <a:pt x="328" y="171"/>
                    <a:pt x="327" y="171"/>
                  </a:cubicBezTo>
                  <a:cubicBezTo>
                    <a:pt x="327" y="173"/>
                    <a:pt x="328" y="174"/>
                    <a:pt x="330" y="174"/>
                  </a:cubicBezTo>
                  <a:cubicBezTo>
                    <a:pt x="330" y="171"/>
                    <a:pt x="330" y="171"/>
                    <a:pt x="330" y="171"/>
                  </a:cubicBezTo>
                  <a:moveTo>
                    <a:pt x="62" y="124"/>
                  </a:moveTo>
                  <a:cubicBezTo>
                    <a:pt x="62" y="124"/>
                    <a:pt x="62" y="124"/>
                    <a:pt x="61" y="124"/>
                  </a:cubicBezTo>
                  <a:cubicBezTo>
                    <a:pt x="61" y="124"/>
                    <a:pt x="60" y="124"/>
                    <a:pt x="60" y="124"/>
                  </a:cubicBezTo>
                  <a:cubicBezTo>
                    <a:pt x="60" y="124"/>
                    <a:pt x="60" y="124"/>
                    <a:pt x="60" y="124"/>
                  </a:cubicBezTo>
                  <a:cubicBezTo>
                    <a:pt x="59" y="124"/>
                    <a:pt x="59" y="124"/>
                    <a:pt x="59" y="124"/>
                  </a:cubicBezTo>
                  <a:cubicBezTo>
                    <a:pt x="61" y="127"/>
                    <a:pt x="61" y="127"/>
                    <a:pt x="61" y="127"/>
                  </a:cubicBezTo>
                  <a:cubicBezTo>
                    <a:pt x="61" y="127"/>
                    <a:pt x="62" y="128"/>
                    <a:pt x="62" y="128"/>
                  </a:cubicBezTo>
                  <a:cubicBezTo>
                    <a:pt x="62" y="128"/>
                    <a:pt x="63" y="129"/>
                    <a:pt x="63" y="129"/>
                  </a:cubicBezTo>
                  <a:cubicBezTo>
                    <a:pt x="63" y="129"/>
                    <a:pt x="64" y="128"/>
                    <a:pt x="64" y="128"/>
                  </a:cubicBezTo>
                  <a:cubicBezTo>
                    <a:pt x="64" y="128"/>
                    <a:pt x="65" y="128"/>
                    <a:pt x="65" y="127"/>
                  </a:cubicBezTo>
                  <a:cubicBezTo>
                    <a:pt x="66" y="127"/>
                    <a:pt x="66" y="126"/>
                    <a:pt x="65" y="126"/>
                  </a:cubicBezTo>
                  <a:cubicBezTo>
                    <a:pt x="65" y="126"/>
                    <a:pt x="65" y="126"/>
                    <a:pt x="65" y="126"/>
                  </a:cubicBezTo>
                  <a:cubicBezTo>
                    <a:pt x="64" y="126"/>
                    <a:pt x="64" y="126"/>
                    <a:pt x="63" y="126"/>
                  </a:cubicBezTo>
                  <a:cubicBezTo>
                    <a:pt x="63" y="127"/>
                    <a:pt x="63" y="127"/>
                    <a:pt x="62" y="127"/>
                  </a:cubicBezTo>
                  <a:cubicBezTo>
                    <a:pt x="62" y="127"/>
                    <a:pt x="61" y="126"/>
                    <a:pt x="61" y="126"/>
                  </a:cubicBezTo>
                  <a:cubicBezTo>
                    <a:pt x="61" y="125"/>
                    <a:pt x="62" y="125"/>
                    <a:pt x="63" y="124"/>
                  </a:cubicBezTo>
                  <a:cubicBezTo>
                    <a:pt x="63" y="124"/>
                    <a:pt x="63" y="124"/>
                    <a:pt x="62" y="124"/>
                  </a:cubicBezTo>
                  <a:moveTo>
                    <a:pt x="311" y="391"/>
                  </a:moveTo>
                  <a:cubicBezTo>
                    <a:pt x="312" y="391"/>
                    <a:pt x="313" y="388"/>
                    <a:pt x="314" y="388"/>
                  </a:cubicBezTo>
                  <a:cubicBezTo>
                    <a:pt x="314" y="387"/>
                    <a:pt x="315" y="386"/>
                    <a:pt x="315" y="386"/>
                  </a:cubicBezTo>
                  <a:cubicBezTo>
                    <a:pt x="315" y="384"/>
                    <a:pt x="315" y="384"/>
                    <a:pt x="315" y="384"/>
                  </a:cubicBezTo>
                  <a:cubicBezTo>
                    <a:pt x="315" y="384"/>
                    <a:pt x="316" y="383"/>
                    <a:pt x="316" y="383"/>
                  </a:cubicBezTo>
                  <a:cubicBezTo>
                    <a:pt x="317" y="383"/>
                    <a:pt x="317" y="383"/>
                    <a:pt x="317" y="383"/>
                  </a:cubicBezTo>
                  <a:cubicBezTo>
                    <a:pt x="317" y="384"/>
                    <a:pt x="316" y="385"/>
                    <a:pt x="317" y="385"/>
                  </a:cubicBezTo>
                  <a:cubicBezTo>
                    <a:pt x="317" y="386"/>
                    <a:pt x="318" y="386"/>
                    <a:pt x="318" y="386"/>
                  </a:cubicBezTo>
                  <a:cubicBezTo>
                    <a:pt x="318" y="387"/>
                    <a:pt x="318" y="387"/>
                    <a:pt x="318" y="388"/>
                  </a:cubicBezTo>
                  <a:cubicBezTo>
                    <a:pt x="318" y="389"/>
                    <a:pt x="320" y="391"/>
                    <a:pt x="319" y="392"/>
                  </a:cubicBezTo>
                  <a:cubicBezTo>
                    <a:pt x="319" y="392"/>
                    <a:pt x="319" y="392"/>
                    <a:pt x="319" y="392"/>
                  </a:cubicBezTo>
                  <a:cubicBezTo>
                    <a:pt x="319" y="392"/>
                    <a:pt x="318" y="392"/>
                    <a:pt x="318" y="392"/>
                  </a:cubicBezTo>
                  <a:cubicBezTo>
                    <a:pt x="318" y="392"/>
                    <a:pt x="317" y="391"/>
                    <a:pt x="317" y="391"/>
                  </a:cubicBezTo>
                  <a:cubicBezTo>
                    <a:pt x="317" y="391"/>
                    <a:pt x="317" y="391"/>
                    <a:pt x="317" y="391"/>
                  </a:cubicBezTo>
                  <a:cubicBezTo>
                    <a:pt x="317" y="392"/>
                    <a:pt x="316" y="394"/>
                    <a:pt x="317" y="394"/>
                  </a:cubicBezTo>
                  <a:cubicBezTo>
                    <a:pt x="317" y="395"/>
                    <a:pt x="316" y="396"/>
                    <a:pt x="316" y="397"/>
                  </a:cubicBezTo>
                  <a:cubicBezTo>
                    <a:pt x="316" y="398"/>
                    <a:pt x="316" y="400"/>
                    <a:pt x="315" y="401"/>
                  </a:cubicBezTo>
                  <a:cubicBezTo>
                    <a:pt x="315" y="403"/>
                    <a:pt x="313" y="404"/>
                    <a:pt x="313" y="405"/>
                  </a:cubicBezTo>
                  <a:cubicBezTo>
                    <a:pt x="312" y="406"/>
                    <a:pt x="313" y="408"/>
                    <a:pt x="313" y="409"/>
                  </a:cubicBezTo>
                  <a:cubicBezTo>
                    <a:pt x="312" y="410"/>
                    <a:pt x="311" y="410"/>
                    <a:pt x="311" y="412"/>
                  </a:cubicBezTo>
                  <a:cubicBezTo>
                    <a:pt x="310" y="413"/>
                    <a:pt x="311" y="414"/>
                    <a:pt x="310" y="415"/>
                  </a:cubicBezTo>
                  <a:cubicBezTo>
                    <a:pt x="309" y="415"/>
                    <a:pt x="309" y="415"/>
                    <a:pt x="309" y="415"/>
                  </a:cubicBezTo>
                  <a:cubicBezTo>
                    <a:pt x="308" y="415"/>
                    <a:pt x="306" y="414"/>
                    <a:pt x="306" y="414"/>
                  </a:cubicBezTo>
                  <a:cubicBezTo>
                    <a:pt x="305" y="414"/>
                    <a:pt x="305" y="413"/>
                    <a:pt x="305" y="412"/>
                  </a:cubicBezTo>
                  <a:cubicBezTo>
                    <a:pt x="306" y="411"/>
                    <a:pt x="306" y="410"/>
                    <a:pt x="305" y="409"/>
                  </a:cubicBezTo>
                  <a:cubicBezTo>
                    <a:pt x="304" y="408"/>
                    <a:pt x="303" y="407"/>
                    <a:pt x="303" y="406"/>
                  </a:cubicBezTo>
                  <a:cubicBezTo>
                    <a:pt x="303" y="405"/>
                    <a:pt x="305" y="405"/>
                    <a:pt x="305" y="403"/>
                  </a:cubicBezTo>
                  <a:cubicBezTo>
                    <a:pt x="306" y="402"/>
                    <a:pt x="305" y="401"/>
                    <a:pt x="305" y="400"/>
                  </a:cubicBezTo>
                  <a:cubicBezTo>
                    <a:pt x="305" y="398"/>
                    <a:pt x="306" y="398"/>
                    <a:pt x="305" y="396"/>
                  </a:cubicBezTo>
                  <a:cubicBezTo>
                    <a:pt x="304" y="395"/>
                    <a:pt x="303" y="396"/>
                    <a:pt x="304" y="395"/>
                  </a:cubicBezTo>
                  <a:cubicBezTo>
                    <a:pt x="304" y="394"/>
                    <a:pt x="305" y="394"/>
                    <a:pt x="305" y="394"/>
                  </a:cubicBezTo>
                  <a:cubicBezTo>
                    <a:pt x="306" y="393"/>
                    <a:pt x="307" y="392"/>
                    <a:pt x="308" y="392"/>
                  </a:cubicBezTo>
                  <a:cubicBezTo>
                    <a:pt x="309" y="391"/>
                    <a:pt x="311" y="392"/>
                    <a:pt x="311" y="391"/>
                  </a:cubicBezTo>
                  <a:cubicBezTo>
                    <a:pt x="311" y="391"/>
                    <a:pt x="311" y="391"/>
                    <a:pt x="311" y="391"/>
                  </a:cubicBezTo>
                  <a:moveTo>
                    <a:pt x="418" y="346"/>
                  </a:moveTo>
                  <a:cubicBezTo>
                    <a:pt x="417" y="346"/>
                    <a:pt x="417" y="346"/>
                    <a:pt x="417" y="346"/>
                  </a:cubicBezTo>
                  <a:cubicBezTo>
                    <a:pt x="416" y="345"/>
                    <a:pt x="416" y="344"/>
                    <a:pt x="415" y="343"/>
                  </a:cubicBezTo>
                  <a:cubicBezTo>
                    <a:pt x="414" y="342"/>
                    <a:pt x="411" y="341"/>
                    <a:pt x="412" y="339"/>
                  </a:cubicBezTo>
                  <a:cubicBezTo>
                    <a:pt x="412" y="339"/>
                    <a:pt x="412" y="339"/>
                    <a:pt x="412" y="339"/>
                  </a:cubicBezTo>
                  <a:cubicBezTo>
                    <a:pt x="414" y="339"/>
                    <a:pt x="416" y="340"/>
                    <a:pt x="418" y="340"/>
                  </a:cubicBezTo>
                  <a:cubicBezTo>
                    <a:pt x="418" y="346"/>
                    <a:pt x="418" y="346"/>
                    <a:pt x="418" y="346"/>
                  </a:cubicBezTo>
                  <a:moveTo>
                    <a:pt x="418" y="327"/>
                  </a:moveTo>
                  <a:cubicBezTo>
                    <a:pt x="417" y="326"/>
                    <a:pt x="417" y="325"/>
                    <a:pt x="418" y="325"/>
                  </a:cubicBezTo>
                  <a:cubicBezTo>
                    <a:pt x="418" y="327"/>
                    <a:pt x="418" y="327"/>
                    <a:pt x="418" y="327"/>
                  </a:cubicBezTo>
                  <a:moveTo>
                    <a:pt x="255" y="275"/>
                  </a:moveTo>
                  <a:cubicBezTo>
                    <a:pt x="255" y="275"/>
                    <a:pt x="255" y="274"/>
                    <a:pt x="254" y="274"/>
                  </a:cubicBezTo>
                  <a:cubicBezTo>
                    <a:pt x="254" y="274"/>
                    <a:pt x="253" y="274"/>
                    <a:pt x="252" y="273"/>
                  </a:cubicBezTo>
                  <a:cubicBezTo>
                    <a:pt x="252" y="273"/>
                    <a:pt x="250" y="273"/>
                    <a:pt x="251" y="272"/>
                  </a:cubicBezTo>
                  <a:cubicBezTo>
                    <a:pt x="252" y="272"/>
                    <a:pt x="252" y="272"/>
                    <a:pt x="252" y="272"/>
                  </a:cubicBezTo>
                  <a:cubicBezTo>
                    <a:pt x="252" y="272"/>
                    <a:pt x="252" y="272"/>
                    <a:pt x="253" y="272"/>
                  </a:cubicBezTo>
                  <a:cubicBezTo>
                    <a:pt x="253" y="272"/>
                    <a:pt x="253" y="272"/>
                    <a:pt x="253" y="272"/>
                  </a:cubicBezTo>
                  <a:cubicBezTo>
                    <a:pt x="254" y="272"/>
                    <a:pt x="255" y="273"/>
                    <a:pt x="255" y="273"/>
                  </a:cubicBezTo>
                  <a:cubicBezTo>
                    <a:pt x="255" y="273"/>
                    <a:pt x="255" y="273"/>
                    <a:pt x="255" y="273"/>
                  </a:cubicBezTo>
                  <a:cubicBezTo>
                    <a:pt x="256" y="273"/>
                    <a:pt x="256" y="273"/>
                    <a:pt x="257" y="273"/>
                  </a:cubicBezTo>
                  <a:cubicBezTo>
                    <a:pt x="257" y="273"/>
                    <a:pt x="257" y="273"/>
                    <a:pt x="257" y="273"/>
                  </a:cubicBezTo>
                  <a:cubicBezTo>
                    <a:pt x="257" y="273"/>
                    <a:pt x="257" y="273"/>
                    <a:pt x="257" y="273"/>
                  </a:cubicBezTo>
                  <a:cubicBezTo>
                    <a:pt x="257" y="274"/>
                    <a:pt x="257" y="274"/>
                    <a:pt x="257" y="274"/>
                  </a:cubicBezTo>
                  <a:cubicBezTo>
                    <a:pt x="256" y="274"/>
                    <a:pt x="256" y="274"/>
                    <a:pt x="256" y="274"/>
                  </a:cubicBezTo>
                  <a:cubicBezTo>
                    <a:pt x="255" y="275"/>
                    <a:pt x="255" y="275"/>
                    <a:pt x="255" y="275"/>
                  </a:cubicBezTo>
                  <a:cubicBezTo>
                    <a:pt x="255" y="275"/>
                    <a:pt x="255" y="275"/>
                    <a:pt x="255" y="275"/>
                  </a:cubicBezTo>
                  <a:moveTo>
                    <a:pt x="271" y="272"/>
                  </a:moveTo>
                  <a:cubicBezTo>
                    <a:pt x="271" y="272"/>
                    <a:pt x="271" y="272"/>
                    <a:pt x="271" y="272"/>
                  </a:cubicBezTo>
                  <a:cubicBezTo>
                    <a:pt x="271" y="272"/>
                    <a:pt x="271" y="272"/>
                    <a:pt x="271" y="272"/>
                  </a:cubicBezTo>
                  <a:cubicBezTo>
                    <a:pt x="271" y="272"/>
                    <a:pt x="271" y="272"/>
                    <a:pt x="271" y="272"/>
                  </a:cubicBezTo>
                  <a:cubicBezTo>
                    <a:pt x="271" y="272"/>
                    <a:pt x="271" y="272"/>
                    <a:pt x="271" y="272"/>
                  </a:cubicBezTo>
                  <a:moveTo>
                    <a:pt x="259" y="273"/>
                  </a:moveTo>
                  <a:cubicBezTo>
                    <a:pt x="258" y="273"/>
                    <a:pt x="258" y="272"/>
                    <a:pt x="258" y="272"/>
                  </a:cubicBezTo>
                  <a:cubicBezTo>
                    <a:pt x="258" y="272"/>
                    <a:pt x="258" y="272"/>
                    <a:pt x="258" y="272"/>
                  </a:cubicBezTo>
                  <a:cubicBezTo>
                    <a:pt x="258" y="272"/>
                    <a:pt x="259" y="272"/>
                    <a:pt x="259" y="272"/>
                  </a:cubicBezTo>
                  <a:cubicBezTo>
                    <a:pt x="259" y="272"/>
                    <a:pt x="259" y="272"/>
                    <a:pt x="259" y="272"/>
                  </a:cubicBezTo>
                  <a:cubicBezTo>
                    <a:pt x="259" y="273"/>
                    <a:pt x="259" y="273"/>
                    <a:pt x="259" y="273"/>
                  </a:cubicBezTo>
                  <a:cubicBezTo>
                    <a:pt x="259" y="273"/>
                    <a:pt x="259" y="273"/>
                    <a:pt x="259" y="273"/>
                  </a:cubicBezTo>
                  <a:moveTo>
                    <a:pt x="272" y="272"/>
                  </a:moveTo>
                  <a:cubicBezTo>
                    <a:pt x="272" y="272"/>
                    <a:pt x="272" y="272"/>
                    <a:pt x="272" y="272"/>
                  </a:cubicBezTo>
                  <a:cubicBezTo>
                    <a:pt x="273" y="272"/>
                    <a:pt x="273" y="271"/>
                    <a:pt x="273" y="271"/>
                  </a:cubicBezTo>
                  <a:cubicBezTo>
                    <a:pt x="273" y="271"/>
                    <a:pt x="273" y="271"/>
                    <a:pt x="273" y="271"/>
                  </a:cubicBezTo>
                  <a:cubicBezTo>
                    <a:pt x="273" y="272"/>
                    <a:pt x="273" y="272"/>
                    <a:pt x="273" y="272"/>
                  </a:cubicBezTo>
                  <a:cubicBezTo>
                    <a:pt x="273" y="273"/>
                    <a:pt x="273" y="273"/>
                    <a:pt x="273" y="273"/>
                  </a:cubicBezTo>
                  <a:cubicBezTo>
                    <a:pt x="273" y="273"/>
                    <a:pt x="273" y="273"/>
                    <a:pt x="272" y="274"/>
                  </a:cubicBezTo>
                  <a:cubicBezTo>
                    <a:pt x="271" y="274"/>
                    <a:pt x="271" y="274"/>
                    <a:pt x="271" y="274"/>
                  </a:cubicBezTo>
                  <a:cubicBezTo>
                    <a:pt x="271" y="274"/>
                    <a:pt x="271" y="274"/>
                    <a:pt x="271" y="274"/>
                  </a:cubicBezTo>
                  <a:cubicBezTo>
                    <a:pt x="271" y="274"/>
                    <a:pt x="270" y="274"/>
                    <a:pt x="270" y="274"/>
                  </a:cubicBezTo>
                  <a:cubicBezTo>
                    <a:pt x="270" y="273"/>
                    <a:pt x="270" y="273"/>
                    <a:pt x="270" y="273"/>
                  </a:cubicBezTo>
                  <a:cubicBezTo>
                    <a:pt x="270" y="273"/>
                    <a:pt x="270" y="273"/>
                    <a:pt x="270" y="273"/>
                  </a:cubicBezTo>
                  <a:cubicBezTo>
                    <a:pt x="271" y="272"/>
                    <a:pt x="271" y="272"/>
                    <a:pt x="271" y="272"/>
                  </a:cubicBezTo>
                  <a:cubicBezTo>
                    <a:pt x="271" y="272"/>
                    <a:pt x="271" y="272"/>
                    <a:pt x="272" y="272"/>
                  </a:cubicBezTo>
                  <a:moveTo>
                    <a:pt x="234" y="265"/>
                  </a:moveTo>
                  <a:cubicBezTo>
                    <a:pt x="234" y="265"/>
                    <a:pt x="234" y="265"/>
                    <a:pt x="234" y="265"/>
                  </a:cubicBezTo>
                  <a:cubicBezTo>
                    <a:pt x="234" y="266"/>
                    <a:pt x="234" y="267"/>
                    <a:pt x="234" y="267"/>
                  </a:cubicBezTo>
                  <a:cubicBezTo>
                    <a:pt x="234" y="268"/>
                    <a:pt x="234" y="268"/>
                    <a:pt x="234" y="269"/>
                  </a:cubicBezTo>
                  <a:cubicBezTo>
                    <a:pt x="234" y="269"/>
                    <a:pt x="234" y="269"/>
                    <a:pt x="234" y="269"/>
                  </a:cubicBezTo>
                  <a:cubicBezTo>
                    <a:pt x="234" y="269"/>
                    <a:pt x="234" y="269"/>
                    <a:pt x="233" y="269"/>
                  </a:cubicBezTo>
                  <a:cubicBezTo>
                    <a:pt x="233" y="268"/>
                    <a:pt x="232" y="268"/>
                    <a:pt x="232" y="268"/>
                  </a:cubicBezTo>
                  <a:cubicBezTo>
                    <a:pt x="231" y="268"/>
                    <a:pt x="231" y="267"/>
                    <a:pt x="230" y="267"/>
                  </a:cubicBezTo>
                  <a:cubicBezTo>
                    <a:pt x="230" y="267"/>
                    <a:pt x="230" y="267"/>
                    <a:pt x="230" y="267"/>
                  </a:cubicBezTo>
                  <a:cubicBezTo>
                    <a:pt x="230" y="267"/>
                    <a:pt x="230" y="267"/>
                    <a:pt x="229" y="267"/>
                  </a:cubicBezTo>
                  <a:cubicBezTo>
                    <a:pt x="229" y="267"/>
                    <a:pt x="228" y="267"/>
                    <a:pt x="228" y="267"/>
                  </a:cubicBezTo>
                  <a:cubicBezTo>
                    <a:pt x="229" y="266"/>
                    <a:pt x="230" y="266"/>
                    <a:pt x="230" y="266"/>
                  </a:cubicBezTo>
                  <a:cubicBezTo>
                    <a:pt x="231" y="266"/>
                    <a:pt x="231" y="266"/>
                    <a:pt x="232" y="266"/>
                  </a:cubicBezTo>
                  <a:cubicBezTo>
                    <a:pt x="232" y="266"/>
                    <a:pt x="232" y="266"/>
                    <a:pt x="232" y="266"/>
                  </a:cubicBezTo>
                  <a:cubicBezTo>
                    <a:pt x="233" y="266"/>
                    <a:pt x="233" y="266"/>
                    <a:pt x="234" y="265"/>
                  </a:cubicBezTo>
                  <a:cubicBezTo>
                    <a:pt x="234" y="265"/>
                    <a:pt x="234" y="265"/>
                    <a:pt x="234" y="265"/>
                  </a:cubicBezTo>
                  <a:moveTo>
                    <a:pt x="206" y="264"/>
                  </a:moveTo>
                  <a:cubicBezTo>
                    <a:pt x="206" y="264"/>
                    <a:pt x="206" y="264"/>
                    <a:pt x="206" y="264"/>
                  </a:cubicBezTo>
                  <a:cubicBezTo>
                    <a:pt x="206" y="264"/>
                    <a:pt x="206" y="264"/>
                    <a:pt x="206" y="264"/>
                  </a:cubicBezTo>
                  <a:cubicBezTo>
                    <a:pt x="206" y="264"/>
                    <a:pt x="206" y="264"/>
                    <a:pt x="206" y="264"/>
                  </a:cubicBezTo>
                  <a:cubicBezTo>
                    <a:pt x="207" y="264"/>
                    <a:pt x="207" y="265"/>
                    <a:pt x="206" y="265"/>
                  </a:cubicBezTo>
                  <a:cubicBezTo>
                    <a:pt x="206" y="265"/>
                    <a:pt x="206" y="265"/>
                    <a:pt x="206" y="265"/>
                  </a:cubicBezTo>
                  <a:cubicBezTo>
                    <a:pt x="206" y="265"/>
                    <a:pt x="206" y="265"/>
                    <a:pt x="206" y="265"/>
                  </a:cubicBezTo>
                  <a:cubicBezTo>
                    <a:pt x="206" y="264"/>
                    <a:pt x="206" y="264"/>
                    <a:pt x="206" y="264"/>
                  </a:cubicBezTo>
                  <a:cubicBezTo>
                    <a:pt x="206" y="264"/>
                    <a:pt x="206" y="264"/>
                    <a:pt x="206" y="264"/>
                  </a:cubicBezTo>
                  <a:cubicBezTo>
                    <a:pt x="206" y="264"/>
                    <a:pt x="206" y="264"/>
                    <a:pt x="206" y="264"/>
                  </a:cubicBezTo>
                  <a:cubicBezTo>
                    <a:pt x="206" y="264"/>
                    <a:pt x="206" y="264"/>
                    <a:pt x="206" y="264"/>
                  </a:cubicBezTo>
                  <a:cubicBezTo>
                    <a:pt x="206" y="264"/>
                    <a:pt x="206" y="264"/>
                    <a:pt x="206" y="264"/>
                  </a:cubicBezTo>
                  <a:moveTo>
                    <a:pt x="210" y="262"/>
                  </a:moveTo>
                  <a:cubicBezTo>
                    <a:pt x="210" y="261"/>
                    <a:pt x="210" y="261"/>
                    <a:pt x="210" y="261"/>
                  </a:cubicBezTo>
                  <a:cubicBezTo>
                    <a:pt x="210" y="261"/>
                    <a:pt x="210" y="261"/>
                    <a:pt x="211" y="261"/>
                  </a:cubicBezTo>
                  <a:cubicBezTo>
                    <a:pt x="211" y="261"/>
                    <a:pt x="211" y="261"/>
                    <a:pt x="211" y="261"/>
                  </a:cubicBezTo>
                  <a:cubicBezTo>
                    <a:pt x="211" y="261"/>
                    <a:pt x="212" y="262"/>
                    <a:pt x="212" y="262"/>
                  </a:cubicBezTo>
                  <a:cubicBezTo>
                    <a:pt x="212" y="262"/>
                    <a:pt x="212" y="262"/>
                    <a:pt x="212" y="262"/>
                  </a:cubicBezTo>
                  <a:cubicBezTo>
                    <a:pt x="211" y="262"/>
                    <a:pt x="211" y="263"/>
                    <a:pt x="210" y="263"/>
                  </a:cubicBezTo>
                  <a:cubicBezTo>
                    <a:pt x="210" y="263"/>
                    <a:pt x="210" y="263"/>
                    <a:pt x="209" y="263"/>
                  </a:cubicBezTo>
                  <a:cubicBezTo>
                    <a:pt x="209" y="263"/>
                    <a:pt x="209" y="263"/>
                    <a:pt x="209" y="263"/>
                  </a:cubicBezTo>
                  <a:cubicBezTo>
                    <a:pt x="209" y="263"/>
                    <a:pt x="209" y="263"/>
                    <a:pt x="209" y="263"/>
                  </a:cubicBezTo>
                  <a:cubicBezTo>
                    <a:pt x="209" y="262"/>
                    <a:pt x="209" y="262"/>
                    <a:pt x="209" y="262"/>
                  </a:cubicBezTo>
                  <a:cubicBezTo>
                    <a:pt x="209" y="262"/>
                    <a:pt x="209" y="262"/>
                    <a:pt x="209" y="262"/>
                  </a:cubicBezTo>
                  <a:cubicBezTo>
                    <a:pt x="209" y="262"/>
                    <a:pt x="209" y="262"/>
                    <a:pt x="210" y="262"/>
                  </a:cubicBezTo>
                  <a:moveTo>
                    <a:pt x="212" y="261"/>
                  </a:moveTo>
                  <a:cubicBezTo>
                    <a:pt x="211" y="261"/>
                    <a:pt x="211" y="261"/>
                    <a:pt x="211" y="261"/>
                  </a:cubicBezTo>
                  <a:cubicBezTo>
                    <a:pt x="212" y="261"/>
                    <a:pt x="211" y="261"/>
                    <a:pt x="211" y="261"/>
                  </a:cubicBezTo>
                  <a:cubicBezTo>
                    <a:pt x="211" y="260"/>
                    <a:pt x="211" y="260"/>
                    <a:pt x="211" y="260"/>
                  </a:cubicBezTo>
                  <a:cubicBezTo>
                    <a:pt x="211" y="260"/>
                    <a:pt x="212" y="260"/>
                    <a:pt x="212" y="260"/>
                  </a:cubicBezTo>
                  <a:cubicBezTo>
                    <a:pt x="212" y="260"/>
                    <a:pt x="212" y="260"/>
                    <a:pt x="212" y="261"/>
                  </a:cubicBezTo>
                  <a:cubicBezTo>
                    <a:pt x="212" y="261"/>
                    <a:pt x="212" y="261"/>
                    <a:pt x="212" y="261"/>
                  </a:cubicBezTo>
                  <a:moveTo>
                    <a:pt x="222" y="258"/>
                  </a:moveTo>
                  <a:cubicBezTo>
                    <a:pt x="222" y="258"/>
                    <a:pt x="222" y="258"/>
                    <a:pt x="222" y="258"/>
                  </a:cubicBezTo>
                  <a:cubicBezTo>
                    <a:pt x="222" y="258"/>
                    <a:pt x="222" y="258"/>
                    <a:pt x="222" y="258"/>
                  </a:cubicBezTo>
                  <a:cubicBezTo>
                    <a:pt x="221" y="258"/>
                    <a:pt x="221" y="258"/>
                    <a:pt x="221" y="258"/>
                  </a:cubicBezTo>
                  <a:cubicBezTo>
                    <a:pt x="223" y="258"/>
                    <a:pt x="222" y="260"/>
                    <a:pt x="223" y="261"/>
                  </a:cubicBezTo>
                  <a:cubicBezTo>
                    <a:pt x="223" y="262"/>
                    <a:pt x="223" y="262"/>
                    <a:pt x="223" y="262"/>
                  </a:cubicBezTo>
                  <a:cubicBezTo>
                    <a:pt x="222" y="263"/>
                    <a:pt x="222" y="263"/>
                    <a:pt x="222" y="263"/>
                  </a:cubicBezTo>
                  <a:cubicBezTo>
                    <a:pt x="221" y="264"/>
                    <a:pt x="221" y="264"/>
                    <a:pt x="221" y="264"/>
                  </a:cubicBezTo>
                  <a:cubicBezTo>
                    <a:pt x="221" y="264"/>
                    <a:pt x="221" y="264"/>
                    <a:pt x="220" y="264"/>
                  </a:cubicBezTo>
                  <a:cubicBezTo>
                    <a:pt x="220" y="264"/>
                    <a:pt x="220" y="264"/>
                    <a:pt x="220" y="264"/>
                  </a:cubicBezTo>
                  <a:cubicBezTo>
                    <a:pt x="220" y="263"/>
                    <a:pt x="221" y="262"/>
                    <a:pt x="221" y="261"/>
                  </a:cubicBezTo>
                  <a:cubicBezTo>
                    <a:pt x="220" y="260"/>
                    <a:pt x="219" y="260"/>
                    <a:pt x="220" y="259"/>
                  </a:cubicBezTo>
                  <a:cubicBezTo>
                    <a:pt x="220" y="259"/>
                    <a:pt x="220" y="259"/>
                    <a:pt x="220" y="259"/>
                  </a:cubicBezTo>
                  <a:cubicBezTo>
                    <a:pt x="221" y="259"/>
                    <a:pt x="221" y="258"/>
                    <a:pt x="222" y="258"/>
                  </a:cubicBezTo>
                  <a:moveTo>
                    <a:pt x="221" y="256"/>
                  </a:moveTo>
                  <a:cubicBezTo>
                    <a:pt x="220" y="256"/>
                    <a:pt x="221" y="255"/>
                    <a:pt x="221" y="254"/>
                  </a:cubicBezTo>
                  <a:cubicBezTo>
                    <a:pt x="221" y="254"/>
                    <a:pt x="221" y="253"/>
                    <a:pt x="222" y="253"/>
                  </a:cubicBezTo>
                  <a:cubicBezTo>
                    <a:pt x="222" y="253"/>
                    <a:pt x="222" y="253"/>
                    <a:pt x="222" y="253"/>
                  </a:cubicBezTo>
                  <a:cubicBezTo>
                    <a:pt x="223" y="254"/>
                    <a:pt x="222" y="255"/>
                    <a:pt x="222" y="255"/>
                  </a:cubicBezTo>
                  <a:cubicBezTo>
                    <a:pt x="222" y="256"/>
                    <a:pt x="223" y="256"/>
                    <a:pt x="222" y="256"/>
                  </a:cubicBezTo>
                  <a:cubicBezTo>
                    <a:pt x="221" y="256"/>
                    <a:pt x="221" y="256"/>
                    <a:pt x="221" y="256"/>
                  </a:cubicBezTo>
                  <a:moveTo>
                    <a:pt x="189" y="216"/>
                  </a:moveTo>
                  <a:cubicBezTo>
                    <a:pt x="190" y="215"/>
                    <a:pt x="190" y="215"/>
                    <a:pt x="190" y="215"/>
                  </a:cubicBezTo>
                  <a:cubicBezTo>
                    <a:pt x="190" y="215"/>
                    <a:pt x="191" y="215"/>
                    <a:pt x="191" y="215"/>
                  </a:cubicBezTo>
                  <a:cubicBezTo>
                    <a:pt x="191" y="215"/>
                    <a:pt x="192" y="215"/>
                    <a:pt x="192" y="215"/>
                  </a:cubicBezTo>
                  <a:cubicBezTo>
                    <a:pt x="192" y="217"/>
                    <a:pt x="192" y="217"/>
                    <a:pt x="192" y="217"/>
                  </a:cubicBezTo>
                  <a:cubicBezTo>
                    <a:pt x="192" y="217"/>
                    <a:pt x="192" y="217"/>
                    <a:pt x="192" y="218"/>
                  </a:cubicBezTo>
                  <a:cubicBezTo>
                    <a:pt x="192" y="218"/>
                    <a:pt x="191" y="218"/>
                    <a:pt x="191" y="219"/>
                  </a:cubicBezTo>
                  <a:cubicBezTo>
                    <a:pt x="192" y="220"/>
                    <a:pt x="192" y="220"/>
                    <a:pt x="192" y="220"/>
                  </a:cubicBezTo>
                  <a:cubicBezTo>
                    <a:pt x="191" y="220"/>
                    <a:pt x="191" y="220"/>
                    <a:pt x="191" y="220"/>
                  </a:cubicBezTo>
                  <a:cubicBezTo>
                    <a:pt x="191" y="221"/>
                    <a:pt x="191" y="222"/>
                    <a:pt x="191" y="222"/>
                  </a:cubicBezTo>
                  <a:cubicBezTo>
                    <a:pt x="191" y="223"/>
                    <a:pt x="191" y="223"/>
                    <a:pt x="191" y="223"/>
                  </a:cubicBezTo>
                  <a:cubicBezTo>
                    <a:pt x="191" y="224"/>
                    <a:pt x="191" y="224"/>
                    <a:pt x="191" y="224"/>
                  </a:cubicBezTo>
                  <a:cubicBezTo>
                    <a:pt x="191" y="224"/>
                    <a:pt x="191" y="224"/>
                    <a:pt x="191" y="225"/>
                  </a:cubicBezTo>
                  <a:cubicBezTo>
                    <a:pt x="190" y="225"/>
                    <a:pt x="190" y="225"/>
                    <a:pt x="190" y="225"/>
                  </a:cubicBezTo>
                  <a:cubicBezTo>
                    <a:pt x="189" y="225"/>
                    <a:pt x="189" y="225"/>
                    <a:pt x="189" y="225"/>
                  </a:cubicBezTo>
                  <a:cubicBezTo>
                    <a:pt x="188" y="225"/>
                    <a:pt x="188" y="226"/>
                    <a:pt x="188" y="226"/>
                  </a:cubicBezTo>
                  <a:cubicBezTo>
                    <a:pt x="187" y="227"/>
                    <a:pt x="187" y="227"/>
                    <a:pt x="186" y="227"/>
                  </a:cubicBezTo>
                  <a:cubicBezTo>
                    <a:pt x="186" y="227"/>
                    <a:pt x="186" y="227"/>
                    <a:pt x="186" y="227"/>
                  </a:cubicBezTo>
                  <a:cubicBezTo>
                    <a:pt x="185" y="227"/>
                    <a:pt x="185" y="227"/>
                    <a:pt x="184" y="227"/>
                  </a:cubicBezTo>
                  <a:cubicBezTo>
                    <a:pt x="184" y="227"/>
                    <a:pt x="184" y="227"/>
                    <a:pt x="184" y="227"/>
                  </a:cubicBezTo>
                  <a:cubicBezTo>
                    <a:pt x="184" y="227"/>
                    <a:pt x="184" y="227"/>
                    <a:pt x="184" y="227"/>
                  </a:cubicBezTo>
                  <a:cubicBezTo>
                    <a:pt x="184" y="226"/>
                    <a:pt x="184" y="226"/>
                    <a:pt x="184" y="226"/>
                  </a:cubicBezTo>
                  <a:cubicBezTo>
                    <a:pt x="184" y="226"/>
                    <a:pt x="184" y="226"/>
                    <a:pt x="184" y="226"/>
                  </a:cubicBezTo>
                  <a:cubicBezTo>
                    <a:pt x="183" y="226"/>
                    <a:pt x="183" y="226"/>
                    <a:pt x="183" y="226"/>
                  </a:cubicBezTo>
                  <a:cubicBezTo>
                    <a:pt x="183" y="226"/>
                    <a:pt x="183" y="226"/>
                    <a:pt x="183" y="226"/>
                  </a:cubicBezTo>
                  <a:cubicBezTo>
                    <a:pt x="183" y="225"/>
                    <a:pt x="183" y="224"/>
                    <a:pt x="183" y="224"/>
                  </a:cubicBezTo>
                  <a:cubicBezTo>
                    <a:pt x="184" y="224"/>
                    <a:pt x="184" y="224"/>
                    <a:pt x="185" y="224"/>
                  </a:cubicBezTo>
                  <a:cubicBezTo>
                    <a:pt x="185" y="224"/>
                    <a:pt x="185" y="224"/>
                    <a:pt x="185" y="224"/>
                  </a:cubicBezTo>
                  <a:cubicBezTo>
                    <a:pt x="185" y="223"/>
                    <a:pt x="187" y="223"/>
                    <a:pt x="186" y="223"/>
                  </a:cubicBezTo>
                  <a:cubicBezTo>
                    <a:pt x="186" y="223"/>
                    <a:pt x="186" y="223"/>
                    <a:pt x="186" y="223"/>
                  </a:cubicBezTo>
                  <a:cubicBezTo>
                    <a:pt x="185" y="223"/>
                    <a:pt x="185" y="223"/>
                    <a:pt x="185" y="223"/>
                  </a:cubicBezTo>
                  <a:cubicBezTo>
                    <a:pt x="185" y="223"/>
                    <a:pt x="185" y="223"/>
                    <a:pt x="185" y="223"/>
                  </a:cubicBezTo>
                  <a:cubicBezTo>
                    <a:pt x="185" y="223"/>
                    <a:pt x="184" y="223"/>
                    <a:pt x="184" y="222"/>
                  </a:cubicBezTo>
                  <a:cubicBezTo>
                    <a:pt x="185" y="221"/>
                    <a:pt x="185" y="221"/>
                    <a:pt x="185" y="221"/>
                  </a:cubicBezTo>
                  <a:cubicBezTo>
                    <a:pt x="185" y="221"/>
                    <a:pt x="186" y="221"/>
                    <a:pt x="186" y="221"/>
                  </a:cubicBezTo>
                  <a:cubicBezTo>
                    <a:pt x="185" y="220"/>
                    <a:pt x="185" y="220"/>
                    <a:pt x="185" y="220"/>
                  </a:cubicBezTo>
                  <a:cubicBezTo>
                    <a:pt x="185" y="220"/>
                    <a:pt x="185" y="220"/>
                    <a:pt x="185" y="220"/>
                  </a:cubicBezTo>
                  <a:cubicBezTo>
                    <a:pt x="184" y="220"/>
                    <a:pt x="184" y="220"/>
                    <a:pt x="184" y="220"/>
                  </a:cubicBezTo>
                  <a:cubicBezTo>
                    <a:pt x="184" y="220"/>
                    <a:pt x="184" y="220"/>
                    <a:pt x="184" y="220"/>
                  </a:cubicBezTo>
                  <a:cubicBezTo>
                    <a:pt x="184" y="219"/>
                    <a:pt x="184" y="219"/>
                    <a:pt x="184" y="219"/>
                  </a:cubicBezTo>
                  <a:cubicBezTo>
                    <a:pt x="185" y="219"/>
                    <a:pt x="185" y="219"/>
                    <a:pt x="185" y="219"/>
                  </a:cubicBezTo>
                  <a:cubicBezTo>
                    <a:pt x="184" y="218"/>
                    <a:pt x="184" y="218"/>
                    <a:pt x="184" y="218"/>
                  </a:cubicBezTo>
                  <a:cubicBezTo>
                    <a:pt x="185" y="218"/>
                    <a:pt x="185" y="218"/>
                    <a:pt x="185" y="218"/>
                  </a:cubicBezTo>
                  <a:cubicBezTo>
                    <a:pt x="185" y="218"/>
                    <a:pt x="186" y="218"/>
                    <a:pt x="186" y="218"/>
                  </a:cubicBezTo>
                  <a:cubicBezTo>
                    <a:pt x="186" y="218"/>
                    <a:pt x="186" y="219"/>
                    <a:pt x="187" y="219"/>
                  </a:cubicBezTo>
                  <a:cubicBezTo>
                    <a:pt x="187" y="219"/>
                    <a:pt x="187" y="218"/>
                    <a:pt x="187" y="218"/>
                  </a:cubicBezTo>
                  <a:cubicBezTo>
                    <a:pt x="187" y="218"/>
                    <a:pt x="186" y="218"/>
                    <a:pt x="187" y="218"/>
                  </a:cubicBezTo>
                  <a:cubicBezTo>
                    <a:pt x="188" y="217"/>
                    <a:pt x="188" y="217"/>
                    <a:pt x="187" y="217"/>
                  </a:cubicBezTo>
                  <a:cubicBezTo>
                    <a:pt x="187" y="216"/>
                    <a:pt x="187" y="216"/>
                    <a:pt x="187" y="216"/>
                  </a:cubicBezTo>
                  <a:cubicBezTo>
                    <a:pt x="187" y="216"/>
                    <a:pt x="187" y="216"/>
                    <a:pt x="187" y="216"/>
                  </a:cubicBezTo>
                  <a:cubicBezTo>
                    <a:pt x="187" y="215"/>
                    <a:pt x="187" y="215"/>
                    <a:pt x="187" y="215"/>
                  </a:cubicBezTo>
                  <a:cubicBezTo>
                    <a:pt x="188" y="215"/>
                    <a:pt x="188" y="215"/>
                    <a:pt x="188" y="215"/>
                  </a:cubicBezTo>
                  <a:cubicBezTo>
                    <a:pt x="188" y="215"/>
                    <a:pt x="188" y="215"/>
                    <a:pt x="188" y="215"/>
                  </a:cubicBezTo>
                  <a:cubicBezTo>
                    <a:pt x="189" y="216"/>
                    <a:pt x="189" y="216"/>
                    <a:pt x="189" y="216"/>
                  </a:cubicBezTo>
                  <a:moveTo>
                    <a:pt x="218" y="210"/>
                  </a:moveTo>
                  <a:cubicBezTo>
                    <a:pt x="218" y="210"/>
                    <a:pt x="218" y="210"/>
                    <a:pt x="218" y="210"/>
                  </a:cubicBezTo>
                  <a:cubicBezTo>
                    <a:pt x="217" y="210"/>
                    <a:pt x="217" y="209"/>
                    <a:pt x="218" y="209"/>
                  </a:cubicBezTo>
                  <a:cubicBezTo>
                    <a:pt x="219" y="209"/>
                    <a:pt x="219" y="209"/>
                    <a:pt x="219" y="209"/>
                  </a:cubicBezTo>
                  <a:cubicBezTo>
                    <a:pt x="219" y="209"/>
                    <a:pt x="219" y="208"/>
                    <a:pt x="220" y="208"/>
                  </a:cubicBezTo>
                  <a:cubicBezTo>
                    <a:pt x="220" y="208"/>
                    <a:pt x="220" y="208"/>
                    <a:pt x="220" y="207"/>
                  </a:cubicBezTo>
                  <a:cubicBezTo>
                    <a:pt x="221" y="207"/>
                    <a:pt x="221" y="206"/>
                    <a:pt x="221" y="206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2" y="206"/>
                    <a:pt x="222" y="205"/>
                    <a:pt x="222" y="205"/>
                  </a:cubicBezTo>
                  <a:cubicBezTo>
                    <a:pt x="222" y="205"/>
                    <a:pt x="222" y="205"/>
                    <a:pt x="222" y="205"/>
                  </a:cubicBezTo>
                  <a:cubicBezTo>
                    <a:pt x="223" y="206"/>
                    <a:pt x="223" y="206"/>
                    <a:pt x="223" y="206"/>
                  </a:cubicBezTo>
                  <a:cubicBezTo>
                    <a:pt x="223" y="207"/>
                    <a:pt x="223" y="207"/>
                    <a:pt x="223" y="208"/>
                  </a:cubicBezTo>
                  <a:cubicBezTo>
                    <a:pt x="222" y="208"/>
                    <a:pt x="222" y="208"/>
                    <a:pt x="221" y="208"/>
                  </a:cubicBezTo>
                  <a:cubicBezTo>
                    <a:pt x="221" y="208"/>
                    <a:pt x="221" y="208"/>
                    <a:pt x="220" y="209"/>
                  </a:cubicBezTo>
                  <a:cubicBezTo>
                    <a:pt x="220" y="209"/>
                    <a:pt x="220" y="209"/>
                    <a:pt x="219" y="209"/>
                  </a:cubicBezTo>
                  <a:cubicBezTo>
                    <a:pt x="219" y="209"/>
                    <a:pt x="218" y="210"/>
                    <a:pt x="218" y="210"/>
                  </a:cubicBezTo>
                  <a:moveTo>
                    <a:pt x="192" y="213"/>
                  </a:moveTo>
                  <a:cubicBezTo>
                    <a:pt x="192" y="213"/>
                    <a:pt x="192" y="212"/>
                    <a:pt x="192" y="212"/>
                  </a:cubicBezTo>
                  <a:cubicBezTo>
                    <a:pt x="192" y="212"/>
                    <a:pt x="192" y="211"/>
                    <a:pt x="193" y="211"/>
                  </a:cubicBezTo>
                  <a:cubicBezTo>
                    <a:pt x="193" y="210"/>
                    <a:pt x="193" y="210"/>
                    <a:pt x="193" y="210"/>
                  </a:cubicBezTo>
                  <a:cubicBezTo>
                    <a:pt x="193" y="209"/>
                    <a:pt x="192" y="209"/>
                    <a:pt x="192" y="208"/>
                  </a:cubicBezTo>
                  <a:cubicBezTo>
                    <a:pt x="193" y="208"/>
                    <a:pt x="193" y="208"/>
                    <a:pt x="193" y="208"/>
                  </a:cubicBezTo>
                  <a:cubicBezTo>
                    <a:pt x="193" y="207"/>
                    <a:pt x="193" y="207"/>
                    <a:pt x="193" y="207"/>
                  </a:cubicBezTo>
                  <a:cubicBezTo>
                    <a:pt x="193" y="206"/>
                    <a:pt x="193" y="206"/>
                    <a:pt x="194" y="206"/>
                  </a:cubicBezTo>
                  <a:cubicBezTo>
                    <a:pt x="193" y="205"/>
                    <a:pt x="193" y="205"/>
                    <a:pt x="193" y="205"/>
                  </a:cubicBezTo>
                  <a:cubicBezTo>
                    <a:pt x="193" y="205"/>
                    <a:pt x="194" y="205"/>
                    <a:pt x="194" y="205"/>
                  </a:cubicBezTo>
                  <a:cubicBezTo>
                    <a:pt x="196" y="204"/>
                    <a:pt x="196" y="204"/>
                    <a:pt x="198" y="204"/>
                  </a:cubicBezTo>
                  <a:cubicBezTo>
                    <a:pt x="198" y="204"/>
                    <a:pt x="198" y="204"/>
                    <a:pt x="198" y="204"/>
                  </a:cubicBezTo>
                  <a:cubicBezTo>
                    <a:pt x="198" y="204"/>
                    <a:pt x="198" y="204"/>
                    <a:pt x="198" y="204"/>
                  </a:cubicBezTo>
                  <a:cubicBezTo>
                    <a:pt x="197" y="204"/>
                    <a:pt x="197" y="204"/>
                    <a:pt x="197" y="204"/>
                  </a:cubicBezTo>
                  <a:cubicBezTo>
                    <a:pt x="197" y="205"/>
                    <a:pt x="197" y="205"/>
                    <a:pt x="197" y="205"/>
                  </a:cubicBezTo>
                  <a:cubicBezTo>
                    <a:pt x="197" y="206"/>
                    <a:pt x="197" y="206"/>
                    <a:pt x="197" y="206"/>
                  </a:cubicBezTo>
                  <a:cubicBezTo>
                    <a:pt x="196" y="206"/>
                    <a:pt x="196" y="206"/>
                    <a:pt x="196" y="207"/>
                  </a:cubicBezTo>
                  <a:cubicBezTo>
                    <a:pt x="195" y="207"/>
                    <a:pt x="196" y="208"/>
                    <a:pt x="196" y="208"/>
                  </a:cubicBezTo>
                  <a:cubicBezTo>
                    <a:pt x="196" y="208"/>
                    <a:pt x="196" y="208"/>
                    <a:pt x="197" y="208"/>
                  </a:cubicBezTo>
                  <a:cubicBezTo>
                    <a:pt x="197" y="207"/>
                    <a:pt x="197" y="207"/>
                    <a:pt x="197" y="207"/>
                  </a:cubicBezTo>
                  <a:cubicBezTo>
                    <a:pt x="198" y="207"/>
                    <a:pt x="198" y="207"/>
                    <a:pt x="198" y="207"/>
                  </a:cubicBezTo>
                  <a:cubicBezTo>
                    <a:pt x="198" y="206"/>
                    <a:pt x="198" y="206"/>
                    <a:pt x="198" y="206"/>
                  </a:cubicBezTo>
                  <a:cubicBezTo>
                    <a:pt x="199" y="207"/>
                    <a:pt x="199" y="207"/>
                    <a:pt x="199" y="207"/>
                  </a:cubicBezTo>
                  <a:cubicBezTo>
                    <a:pt x="200" y="207"/>
                    <a:pt x="200" y="208"/>
                    <a:pt x="200" y="208"/>
                  </a:cubicBezTo>
                  <a:cubicBezTo>
                    <a:pt x="199" y="209"/>
                    <a:pt x="199" y="209"/>
                    <a:pt x="199" y="209"/>
                  </a:cubicBezTo>
                  <a:cubicBezTo>
                    <a:pt x="199" y="209"/>
                    <a:pt x="199" y="209"/>
                    <a:pt x="199" y="209"/>
                  </a:cubicBezTo>
                  <a:cubicBezTo>
                    <a:pt x="199" y="210"/>
                    <a:pt x="199" y="210"/>
                    <a:pt x="199" y="210"/>
                  </a:cubicBezTo>
                  <a:cubicBezTo>
                    <a:pt x="199" y="210"/>
                    <a:pt x="198" y="210"/>
                    <a:pt x="198" y="211"/>
                  </a:cubicBezTo>
                  <a:cubicBezTo>
                    <a:pt x="199" y="211"/>
                    <a:pt x="199" y="211"/>
                    <a:pt x="198" y="212"/>
                  </a:cubicBezTo>
                  <a:cubicBezTo>
                    <a:pt x="197" y="212"/>
                    <a:pt x="197" y="212"/>
                    <a:pt x="197" y="212"/>
                  </a:cubicBezTo>
                  <a:cubicBezTo>
                    <a:pt x="197" y="213"/>
                    <a:pt x="198" y="213"/>
                    <a:pt x="198" y="213"/>
                  </a:cubicBezTo>
                  <a:cubicBezTo>
                    <a:pt x="198" y="213"/>
                    <a:pt x="198" y="213"/>
                    <a:pt x="199" y="213"/>
                  </a:cubicBezTo>
                  <a:cubicBezTo>
                    <a:pt x="199" y="213"/>
                    <a:pt x="199" y="213"/>
                    <a:pt x="199" y="213"/>
                  </a:cubicBezTo>
                  <a:cubicBezTo>
                    <a:pt x="199" y="213"/>
                    <a:pt x="200" y="214"/>
                    <a:pt x="200" y="214"/>
                  </a:cubicBezTo>
                  <a:cubicBezTo>
                    <a:pt x="200" y="215"/>
                    <a:pt x="200" y="215"/>
                    <a:pt x="200" y="216"/>
                  </a:cubicBezTo>
                  <a:cubicBezTo>
                    <a:pt x="200" y="216"/>
                    <a:pt x="201" y="217"/>
                    <a:pt x="201" y="217"/>
                  </a:cubicBezTo>
                  <a:cubicBezTo>
                    <a:pt x="201" y="217"/>
                    <a:pt x="202" y="217"/>
                    <a:pt x="202" y="218"/>
                  </a:cubicBezTo>
                  <a:cubicBezTo>
                    <a:pt x="203" y="218"/>
                    <a:pt x="203" y="218"/>
                    <a:pt x="203" y="218"/>
                  </a:cubicBezTo>
                  <a:cubicBezTo>
                    <a:pt x="202" y="218"/>
                    <a:pt x="202" y="218"/>
                    <a:pt x="202" y="218"/>
                  </a:cubicBezTo>
                  <a:cubicBezTo>
                    <a:pt x="202" y="219"/>
                    <a:pt x="202" y="219"/>
                    <a:pt x="202" y="219"/>
                  </a:cubicBezTo>
                  <a:cubicBezTo>
                    <a:pt x="202" y="219"/>
                    <a:pt x="202" y="219"/>
                    <a:pt x="202" y="219"/>
                  </a:cubicBezTo>
                  <a:cubicBezTo>
                    <a:pt x="203" y="219"/>
                    <a:pt x="203" y="220"/>
                    <a:pt x="203" y="220"/>
                  </a:cubicBezTo>
                  <a:cubicBezTo>
                    <a:pt x="203" y="221"/>
                    <a:pt x="203" y="221"/>
                    <a:pt x="204" y="222"/>
                  </a:cubicBezTo>
                  <a:cubicBezTo>
                    <a:pt x="205" y="222"/>
                    <a:pt x="205" y="222"/>
                    <a:pt x="205" y="222"/>
                  </a:cubicBezTo>
                  <a:cubicBezTo>
                    <a:pt x="205" y="222"/>
                    <a:pt x="206" y="222"/>
                    <a:pt x="206" y="223"/>
                  </a:cubicBezTo>
                  <a:cubicBezTo>
                    <a:pt x="206" y="223"/>
                    <a:pt x="206" y="224"/>
                    <a:pt x="206" y="224"/>
                  </a:cubicBezTo>
                  <a:cubicBezTo>
                    <a:pt x="206" y="225"/>
                    <a:pt x="206" y="225"/>
                    <a:pt x="206" y="225"/>
                  </a:cubicBezTo>
                  <a:cubicBezTo>
                    <a:pt x="205" y="225"/>
                    <a:pt x="205" y="225"/>
                    <a:pt x="205" y="225"/>
                  </a:cubicBezTo>
                  <a:cubicBezTo>
                    <a:pt x="205" y="226"/>
                    <a:pt x="205" y="226"/>
                    <a:pt x="205" y="226"/>
                  </a:cubicBezTo>
                  <a:cubicBezTo>
                    <a:pt x="205" y="226"/>
                    <a:pt x="205" y="226"/>
                    <a:pt x="205" y="226"/>
                  </a:cubicBezTo>
                  <a:cubicBezTo>
                    <a:pt x="204" y="227"/>
                    <a:pt x="204" y="227"/>
                    <a:pt x="204" y="227"/>
                  </a:cubicBezTo>
                  <a:cubicBezTo>
                    <a:pt x="204" y="228"/>
                    <a:pt x="205" y="228"/>
                    <a:pt x="205" y="228"/>
                  </a:cubicBezTo>
                  <a:cubicBezTo>
                    <a:pt x="205" y="228"/>
                    <a:pt x="206" y="228"/>
                    <a:pt x="206" y="228"/>
                  </a:cubicBezTo>
                  <a:cubicBezTo>
                    <a:pt x="205" y="229"/>
                    <a:pt x="205" y="229"/>
                    <a:pt x="204" y="229"/>
                  </a:cubicBezTo>
                  <a:cubicBezTo>
                    <a:pt x="203" y="229"/>
                    <a:pt x="202" y="229"/>
                    <a:pt x="202" y="230"/>
                  </a:cubicBezTo>
                  <a:cubicBezTo>
                    <a:pt x="201" y="230"/>
                    <a:pt x="200" y="230"/>
                    <a:pt x="200" y="230"/>
                  </a:cubicBezTo>
                  <a:cubicBezTo>
                    <a:pt x="199" y="230"/>
                    <a:pt x="198" y="230"/>
                    <a:pt x="198" y="230"/>
                  </a:cubicBezTo>
                  <a:cubicBezTo>
                    <a:pt x="198" y="230"/>
                    <a:pt x="197" y="230"/>
                    <a:pt x="197" y="230"/>
                  </a:cubicBezTo>
                  <a:cubicBezTo>
                    <a:pt x="197" y="230"/>
                    <a:pt x="197" y="232"/>
                    <a:pt x="196" y="232"/>
                  </a:cubicBezTo>
                  <a:cubicBezTo>
                    <a:pt x="196" y="232"/>
                    <a:pt x="196" y="232"/>
                    <a:pt x="195" y="232"/>
                  </a:cubicBezTo>
                  <a:cubicBezTo>
                    <a:pt x="195" y="232"/>
                    <a:pt x="195" y="232"/>
                    <a:pt x="195" y="232"/>
                  </a:cubicBezTo>
                  <a:cubicBezTo>
                    <a:pt x="195" y="232"/>
                    <a:pt x="195" y="232"/>
                    <a:pt x="194" y="232"/>
                  </a:cubicBezTo>
                  <a:cubicBezTo>
                    <a:pt x="194" y="232"/>
                    <a:pt x="194" y="232"/>
                    <a:pt x="194" y="232"/>
                  </a:cubicBezTo>
                  <a:cubicBezTo>
                    <a:pt x="194" y="232"/>
                    <a:pt x="193" y="232"/>
                    <a:pt x="192" y="232"/>
                  </a:cubicBezTo>
                  <a:cubicBezTo>
                    <a:pt x="192" y="232"/>
                    <a:pt x="192" y="232"/>
                    <a:pt x="192" y="232"/>
                  </a:cubicBezTo>
                  <a:cubicBezTo>
                    <a:pt x="193" y="232"/>
                    <a:pt x="193" y="232"/>
                    <a:pt x="193" y="232"/>
                  </a:cubicBezTo>
                  <a:cubicBezTo>
                    <a:pt x="193" y="231"/>
                    <a:pt x="193" y="231"/>
                    <a:pt x="193" y="230"/>
                  </a:cubicBezTo>
                  <a:cubicBezTo>
                    <a:pt x="194" y="230"/>
                    <a:pt x="194" y="230"/>
                    <a:pt x="194" y="230"/>
                  </a:cubicBezTo>
                  <a:cubicBezTo>
                    <a:pt x="194" y="230"/>
                    <a:pt x="194" y="230"/>
                    <a:pt x="194" y="230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28"/>
                    <a:pt x="196" y="228"/>
                    <a:pt x="196" y="228"/>
                  </a:cubicBezTo>
                  <a:cubicBezTo>
                    <a:pt x="197" y="228"/>
                    <a:pt x="198" y="228"/>
                    <a:pt x="198" y="228"/>
                  </a:cubicBezTo>
                  <a:cubicBezTo>
                    <a:pt x="197" y="227"/>
                    <a:pt x="197" y="227"/>
                    <a:pt x="197" y="227"/>
                  </a:cubicBezTo>
                  <a:cubicBezTo>
                    <a:pt x="197" y="227"/>
                    <a:pt x="196" y="228"/>
                    <a:pt x="195" y="228"/>
                  </a:cubicBezTo>
                  <a:cubicBezTo>
                    <a:pt x="195" y="228"/>
                    <a:pt x="195" y="228"/>
                    <a:pt x="195" y="227"/>
                  </a:cubicBezTo>
                  <a:cubicBezTo>
                    <a:pt x="195" y="227"/>
                    <a:pt x="195" y="227"/>
                    <a:pt x="195" y="227"/>
                  </a:cubicBezTo>
                  <a:cubicBezTo>
                    <a:pt x="194" y="227"/>
                    <a:pt x="194" y="227"/>
                    <a:pt x="194" y="227"/>
                  </a:cubicBezTo>
                  <a:cubicBezTo>
                    <a:pt x="193" y="227"/>
                    <a:pt x="193" y="227"/>
                    <a:pt x="193" y="227"/>
                  </a:cubicBezTo>
                  <a:cubicBezTo>
                    <a:pt x="194" y="226"/>
                    <a:pt x="194" y="226"/>
                    <a:pt x="194" y="226"/>
                  </a:cubicBezTo>
                  <a:cubicBezTo>
                    <a:pt x="194" y="225"/>
                    <a:pt x="194" y="225"/>
                    <a:pt x="194" y="225"/>
                  </a:cubicBezTo>
                  <a:cubicBezTo>
                    <a:pt x="194" y="224"/>
                    <a:pt x="195" y="224"/>
                    <a:pt x="195" y="224"/>
                  </a:cubicBezTo>
                  <a:cubicBezTo>
                    <a:pt x="194" y="223"/>
                    <a:pt x="194" y="223"/>
                    <a:pt x="194" y="223"/>
                  </a:cubicBezTo>
                  <a:cubicBezTo>
                    <a:pt x="194" y="223"/>
                    <a:pt x="194" y="223"/>
                    <a:pt x="194" y="223"/>
                  </a:cubicBezTo>
                  <a:cubicBezTo>
                    <a:pt x="195" y="222"/>
                    <a:pt x="195" y="222"/>
                    <a:pt x="196" y="222"/>
                  </a:cubicBezTo>
                  <a:cubicBezTo>
                    <a:pt x="197" y="222"/>
                    <a:pt x="198" y="221"/>
                    <a:pt x="198" y="221"/>
                  </a:cubicBezTo>
                  <a:cubicBezTo>
                    <a:pt x="198" y="220"/>
                    <a:pt x="198" y="220"/>
                    <a:pt x="198" y="220"/>
                  </a:cubicBezTo>
                  <a:cubicBezTo>
                    <a:pt x="197" y="219"/>
                    <a:pt x="197" y="219"/>
                    <a:pt x="197" y="219"/>
                  </a:cubicBezTo>
                  <a:cubicBezTo>
                    <a:pt x="197" y="219"/>
                    <a:pt x="197" y="219"/>
                    <a:pt x="196" y="218"/>
                  </a:cubicBezTo>
                  <a:cubicBezTo>
                    <a:pt x="196" y="218"/>
                    <a:pt x="196" y="217"/>
                    <a:pt x="196" y="217"/>
                  </a:cubicBezTo>
                  <a:cubicBezTo>
                    <a:pt x="196" y="217"/>
                    <a:pt x="197" y="216"/>
                    <a:pt x="196" y="216"/>
                  </a:cubicBezTo>
                  <a:cubicBezTo>
                    <a:pt x="195" y="216"/>
                    <a:pt x="195" y="216"/>
                    <a:pt x="195" y="216"/>
                  </a:cubicBezTo>
                  <a:cubicBezTo>
                    <a:pt x="195" y="216"/>
                    <a:pt x="195" y="216"/>
                    <a:pt x="195" y="216"/>
                  </a:cubicBezTo>
                  <a:cubicBezTo>
                    <a:pt x="195" y="216"/>
                    <a:pt x="195" y="216"/>
                    <a:pt x="195" y="216"/>
                  </a:cubicBezTo>
                  <a:cubicBezTo>
                    <a:pt x="194" y="217"/>
                    <a:pt x="194" y="217"/>
                    <a:pt x="194" y="217"/>
                  </a:cubicBezTo>
                  <a:cubicBezTo>
                    <a:pt x="194" y="216"/>
                    <a:pt x="194" y="216"/>
                    <a:pt x="194" y="215"/>
                  </a:cubicBezTo>
                  <a:cubicBezTo>
                    <a:pt x="193" y="215"/>
                    <a:pt x="193" y="215"/>
                    <a:pt x="194" y="214"/>
                  </a:cubicBezTo>
                  <a:cubicBezTo>
                    <a:pt x="194" y="214"/>
                    <a:pt x="193" y="213"/>
                    <a:pt x="193" y="212"/>
                  </a:cubicBezTo>
                  <a:cubicBezTo>
                    <a:pt x="193" y="212"/>
                    <a:pt x="194" y="211"/>
                    <a:pt x="193" y="211"/>
                  </a:cubicBezTo>
                  <a:cubicBezTo>
                    <a:pt x="193" y="211"/>
                    <a:pt x="193" y="211"/>
                    <a:pt x="193" y="211"/>
                  </a:cubicBezTo>
                  <a:cubicBezTo>
                    <a:pt x="193" y="212"/>
                    <a:pt x="193" y="213"/>
                    <a:pt x="192" y="213"/>
                  </a:cubicBezTo>
                  <a:moveTo>
                    <a:pt x="113" y="191"/>
                  </a:moveTo>
                  <a:cubicBezTo>
                    <a:pt x="113" y="191"/>
                    <a:pt x="113" y="191"/>
                    <a:pt x="113" y="191"/>
                  </a:cubicBezTo>
                  <a:cubicBezTo>
                    <a:pt x="113" y="191"/>
                    <a:pt x="113" y="191"/>
                    <a:pt x="113" y="191"/>
                  </a:cubicBezTo>
                  <a:cubicBezTo>
                    <a:pt x="113" y="191"/>
                    <a:pt x="113" y="191"/>
                    <a:pt x="113" y="191"/>
                  </a:cubicBezTo>
                  <a:moveTo>
                    <a:pt x="129" y="112"/>
                  </a:moveTo>
                  <a:cubicBezTo>
                    <a:pt x="130" y="111"/>
                    <a:pt x="130" y="111"/>
                    <a:pt x="130" y="111"/>
                  </a:cubicBezTo>
                  <a:cubicBezTo>
                    <a:pt x="129" y="112"/>
                    <a:pt x="129" y="112"/>
                    <a:pt x="129" y="112"/>
                  </a:cubicBezTo>
                  <a:moveTo>
                    <a:pt x="148" y="107"/>
                  </a:moveTo>
                  <a:cubicBezTo>
                    <a:pt x="148" y="107"/>
                    <a:pt x="148" y="107"/>
                    <a:pt x="148" y="107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51" y="106"/>
                    <a:pt x="151" y="106"/>
                    <a:pt x="151" y="107"/>
                  </a:cubicBezTo>
                  <a:cubicBezTo>
                    <a:pt x="152" y="107"/>
                    <a:pt x="152" y="107"/>
                    <a:pt x="152" y="107"/>
                  </a:cubicBezTo>
                  <a:cubicBezTo>
                    <a:pt x="153" y="107"/>
                    <a:pt x="153" y="107"/>
                    <a:pt x="153" y="107"/>
                  </a:cubicBezTo>
                  <a:cubicBezTo>
                    <a:pt x="154" y="107"/>
                    <a:pt x="154" y="107"/>
                    <a:pt x="154" y="107"/>
                  </a:cubicBezTo>
                  <a:cubicBezTo>
                    <a:pt x="154" y="107"/>
                    <a:pt x="154" y="107"/>
                    <a:pt x="155" y="107"/>
                  </a:cubicBezTo>
                  <a:cubicBezTo>
                    <a:pt x="155" y="107"/>
                    <a:pt x="155" y="107"/>
                    <a:pt x="156" y="107"/>
                  </a:cubicBezTo>
                  <a:cubicBezTo>
                    <a:pt x="156" y="107"/>
                    <a:pt x="157" y="107"/>
                    <a:pt x="157" y="107"/>
                  </a:cubicBezTo>
                  <a:cubicBezTo>
                    <a:pt x="158" y="107"/>
                    <a:pt x="159" y="107"/>
                    <a:pt x="160" y="107"/>
                  </a:cubicBezTo>
                  <a:cubicBezTo>
                    <a:pt x="160" y="107"/>
                    <a:pt x="162" y="107"/>
                    <a:pt x="163" y="107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2" y="107"/>
                    <a:pt x="160" y="107"/>
                    <a:pt x="158" y="108"/>
                  </a:cubicBezTo>
                  <a:cubicBezTo>
                    <a:pt x="157" y="108"/>
                    <a:pt x="156" y="108"/>
                    <a:pt x="155" y="109"/>
                  </a:cubicBezTo>
                  <a:cubicBezTo>
                    <a:pt x="154" y="109"/>
                    <a:pt x="154" y="109"/>
                    <a:pt x="153" y="109"/>
                  </a:cubicBezTo>
                  <a:cubicBezTo>
                    <a:pt x="153" y="109"/>
                    <a:pt x="152" y="109"/>
                    <a:pt x="152" y="109"/>
                  </a:cubicBezTo>
                  <a:cubicBezTo>
                    <a:pt x="153" y="110"/>
                    <a:pt x="151" y="111"/>
                    <a:pt x="150" y="111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1" y="113"/>
                    <a:pt x="151" y="113"/>
                    <a:pt x="151" y="113"/>
                  </a:cubicBezTo>
                  <a:cubicBezTo>
                    <a:pt x="151" y="113"/>
                    <a:pt x="151" y="113"/>
                    <a:pt x="151" y="113"/>
                  </a:cubicBezTo>
                  <a:cubicBezTo>
                    <a:pt x="152" y="113"/>
                    <a:pt x="152" y="112"/>
                    <a:pt x="152" y="112"/>
                  </a:cubicBezTo>
                  <a:cubicBezTo>
                    <a:pt x="153" y="111"/>
                    <a:pt x="153" y="111"/>
                    <a:pt x="154" y="111"/>
                  </a:cubicBezTo>
                  <a:cubicBezTo>
                    <a:pt x="155" y="110"/>
                    <a:pt x="157" y="110"/>
                    <a:pt x="158" y="110"/>
                  </a:cubicBezTo>
                  <a:cubicBezTo>
                    <a:pt x="160" y="109"/>
                    <a:pt x="161" y="109"/>
                    <a:pt x="162" y="109"/>
                  </a:cubicBezTo>
                  <a:cubicBezTo>
                    <a:pt x="163" y="109"/>
                    <a:pt x="163" y="109"/>
                    <a:pt x="164" y="109"/>
                  </a:cubicBezTo>
                  <a:cubicBezTo>
                    <a:pt x="164" y="109"/>
                    <a:pt x="165" y="109"/>
                    <a:pt x="165" y="109"/>
                  </a:cubicBezTo>
                  <a:cubicBezTo>
                    <a:pt x="165" y="109"/>
                    <a:pt x="166" y="109"/>
                    <a:pt x="166" y="109"/>
                  </a:cubicBezTo>
                  <a:cubicBezTo>
                    <a:pt x="166" y="109"/>
                    <a:pt x="167" y="108"/>
                    <a:pt x="168" y="108"/>
                  </a:cubicBezTo>
                  <a:cubicBezTo>
                    <a:pt x="168" y="108"/>
                    <a:pt x="168" y="108"/>
                    <a:pt x="168" y="108"/>
                  </a:cubicBezTo>
                  <a:cubicBezTo>
                    <a:pt x="168" y="109"/>
                    <a:pt x="167" y="109"/>
                    <a:pt x="167" y="110"/>
                  </a:cubicBezTo>
                  <a:cubicBezTo>
                    <a:pt x="167" y="110"/>
                    <a:pt x="167" y="110"/>
                    <a:pt x="168" y="111"/>
                  </a:cubicBezTo>
                  <a:cubicBezTo>
                    <a:pt x="168" y="111"/>
                    <a:pt x="168" y="111"/>
                    <a:pt x="169" y="111"/>
                  </a:cubicBezTo>
                  <a:cubicBezTo>
                    <a:pt x="169" y="111"/>
                    <a:pt x="170" y="112"/>
                    <a:pt x="169" y="112"/>
                  </a:cubicBezTo>
                  <a:cubicBezTo>
                    <a:pt x="169" y="112"/>
                    <a:pt x="169" y="112"/>
                    <a:pt x="168" y="112"/>
                  </a:cubicBezTo>
                  <a:cubicBezTo>
                    <a:pt x="168" y="112"/>
                    <a:pt x="167" y="112"/>
                    <a:pt x="167" y="112"/>
                  </a:cubicBezTo>
                  <a:cubicBezTo>
                    <a:pt x="166" y="112"/>
                    <a:pt x="166" y="112"/>
                    <a:pt x="165" y="112"/>
                  </a:cubicBezTo>
                  <a:cubicBezTo>
                    <a:pt x="164" y="112"/>
                    <a:pt x="163" y="113"/>
                    <a:pt x="162" y="113"/>
                  </a:cubicBezTo>
                  <a:cubicBezTo>
                    <a:pt x="162" y="113"/>
                    <a:pt x="162" y="113"/>
                    <a:pt x="162" y="113"/>
                  </a:cubicBezTo>
                  <a:cubicBezTo>
                    <a:pt x="161" y="113"/>
                    <a:pt x="161" y="113"/>
                    <a:pt x="160" y="113"/>
                  </a:cubicBezTo>
                  <a:cubicBezTo>
                    <a:pt x="160" y="113"/>
                    <a:pt x="159" y="112"/>
                    <a:pt x="158" y="112"/>
                  </a:cubicBezTo>
                  <a:cubicBezTo>
                    <a:pt x="157" y="112"/>
                    <a:pt x="156" y="113"/>
                    <a:pt x="156" y="113"/>
                  </a:cubicBezTo>
                  <a:cubicBezTo>
                    <a:pt x="157" y="114"/>
                    <a:pt x="153" y="115"/>
                    <a:pt x="153" y="116"/>
                  </a:cubicBezTo>
                  <a:cubicBezTo>
                    <a:pt x="154" y="116"/>
                    <a:pt x="153" y="116"/>
                    <a:pt x="153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4" y="117"/>
                    <a:pt x="155" y="116"/>
                    <a:pt x="155" y="116"/>
                  </a:cubicBezTo>
                  <a:cubicBezTo>
                    <a:pt x="156" y="116"/>
                    <a:pt x="156" y="116"/>
                    <a:pt x="157" y="116"/>
                  </a:cubicBezTo>
                  <a:cubicBezTo>
                    <a:pt x="157" y="116"/>
                    <a:pt x="158" y="115"/>
                    <a:pt x="158" y="115"/>
                  </a:cubicBezTo>
                  <a:cubicBezTo>
                    <a:pt x="159" y="115"/>
                    <a:pt x="159" y="115"/>
                    <a:pt x="160" y="114"/>
                  </a:cubicBezTo>
                  <a:cubicBezTo>
                    <a:pt x="160" y="114"/>
                    <a:pt x="160" y="114"/>
                    <a:pt x="160" y="114"/>
                  </a:cubicBezTo>
                  <a:cubicBezTo>
                    <a:pt x="161" y="115"/>
                    <a:pt x="161" y="115"/>
                    <a:pt x="162" y="115"/>
                  </a:cubicBezTo>
                  <a:cubicBezTo>
                    <a:pt x="162" y="115"/>
                    <a:pt x="162" y="115"/>
                    <a:pt x="163" y="115"/>
                  </a:cubicBezTo>
                  <a:cubicBezTo>
                    <a:pt x="164" y="115"/>
                    <a:pt x="164" y="114"/>
                    <a:pt x="165" y="114"/>
                  </a:cubicBezTo>
                  <a:cubicBezTo>
                    <a:pt x="165" y="114"/>
                    <a:pt x="165" y="114"/>
                    <a:pt x="165" y="114"/>
                  </a:cubicBezTo>
                  <a:cubicBezTo>
                    <a:pt x="165" y="115"/>
                    <a:pt x="165" y="115"/>
                    <a:pt x="164" y="116"/>
                  </a:cubicBezTo>
                  <a:cubicBezTo>
                    <a:pt x="164" y="116"/>
                    <a:pt x="162" y="117"/>
                    <a:pt x="162" y="117"/>
                  </a:cubicBezTo>
                  <a:cubicBezTo>
                    <a:pt x="162" y="117"/>
                    <a:pt x="163" y="117"/>
                    <a:pt x="163" y="117"/>
                  </a:cubicBezTo>
                  <a:cubicBezTo>
                    <a:pt x="163" y="117"/>
                    <a:pt x="163" y="117"/>
                    <a:pt x="164" y="117"/>
                  </a:cubicBezTo>
                  <a:cubicBezTo>
                    <a:pt x="165" y="116"/>
                    <a:pt x="165" y="116"/>
                    <a:pt x="165" y="116"/>
                  </a:cubicBezTo>
                  <a:cubicBezTo>
                    <a:pt x="165" y="116"/>
                    <a:pt x="165" y="116"/>
                    <a:pt x="166" y="116"/>
                  </a:cubicBezTo>
                  <a:cubicBezTo>
                    <a:pt x="166" y="116"/>
                    <a:pt x="166" y="116"/>
                    <a:pt x="166" y="116"/>
                  </a:cubicBezTo>
                  <a:cubicBezTo>
                    <a:pt x="166" y="116"/>
                    <a:pt x="166" y="116"/>
                    <a:pt x="166" y="116"/>
                  </a:cubicBezTo>
                  <a:cubicBezTo>
                    <a:pt x="167" y="116"/>
                    <a:pt x="167" y="116"/>
                    <a:pt x="167" y="116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8" y="114"/>
                    <a:pt x="168" y="114"/>
                    <a:pt x="168" y="114"/>
                  </a:cubicBezTo>
                  <a:cubicBezTo>
                    <a:pt x="168" y="114"/>
                    <a:pt x="169" y="114"/>
                    <a:pt x="170" y="114"/>
                  </a:cubicBezTo>
                  <a:cubicBezTo>
                    <a:pt x="170" y="114"/>
                    <a:pt x="170" y="114"/>
                    <a:pt x="170" y="114"/>
                  </a:cubicBezTo>
                  <a:cubicBezTo>
                    <a:pt x="171" y="114"/>
                    <a:pt x="172" y="114"/>
                    <a:pt x="172" y="114"/>
                  </a:cubicBezTo>
                  <a:cubicBezTo>
                    <a:pt x="172" y="115"/>
                    <a:pt x="172" y="116"/>
                    <a:pt x="171" y="116"/>
                  </a:cubicBezTo>
                  <a:cubicBezTo>
                    <a:pt x="170" y="116"/>
                    <a:pt x="170" y="116"/>
                    <a:pt x="170" y="116"/>
                  </a:cubicBezTo>
                  <a:cubicBezTo>
                    <a:pt x="170" y="117"/>
                    <a:pt x="170" y="117"/>
                    <a:pt x="170" y="117"/>
                  </a:cubicBezTo>
                  <a:cubicBezTo>
                    <a:pt x="170" y="117"/>
                    <a:pt x="170" y="118"/>
                    <a:pt x="169" y="118"/>
                  </a:cubicBezTo>
                  <a:cubicBezTo>
                    <a:pt x="169" y="119"/>
                    <a:pt x="168" y="120"/>
                    <a:pt x="168" y="120"/>
                  </a:cubicBezTo>
                  <a:cubicBezTo>
                    <a:pt x="168" y="120"/>
                    <a:pt x="169" y="121"/>
                    <a:pt x="169" y="121"/>
                  </a:cubicBezTo>
                  <a:cubicBezTo>
                    <a:pt x="169" y="121"/>
                    <a:pt x="170" y="120"/>
                    <a:pt x="170" y="120"/>
                  </a:cubicBezTo>
                  <a:cubicBezTo>
                    <a:pt x="170" y="120"/>
                    <a:pt x="170" y="120"/>
                    <a:pt x="170" y="119"/>
                  </a:cubicBezTo>
                  <a:cubicBezTo>
                    <a:pt x="171" y="119"/>
                    <a:pt x="171" y="119"/>
                    <a:pt x="171" y="119"/>
                  </a:cubicBezTo>
                  <a:cubicBezTo>
                    <a:pt x="171" y="118"/>
                    <a:pt x="171" y="118"/>
                    <a:pt x="171" y="118"/>
                  </a:cubicBezTo>
                  <a:cubicBezTo>
                    <a:pt x="172" y="117"/>
                    <a:pt x="174" y="117"/>
                    <a:pt x="174" y="116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4" y="116"/>
                    <a:pt x="174" y="116"/>
                    <a:pt x="175" y="116"/>
                  </a:cubicBezTo>
                  <a:cubicBezTo>
                    <a:pt x="175" y="116"/>
                    <a:pt x="175" y="116"/>
                    <a:pt x="175" y="117"/>
                  </a:cubicBezTo>
                  <a:cubicBezTo>
                    <a:pt x="175" y="117"/>
                    <a:pt x="175" y="117"/>
                    <a:pt x="175" y="117"/>
                  </a:cubicBezTo>
                  <a:cubicBezTo>
                    <a:pt x="176" y="117"/>
                    <a:pt x="176" y="117"/>
                    <a:pt x="176" y="117"/>
                  </a:cubicBezTo>
                  <a:cubicBezTo>
                    <a:pt x="176" y="117"/>
                    <a:pt x="176" y="117"/>
                    <a:pt x="177" y="117"/>
                  </a:cubicBezTo>
                  <a:cubicBezTo>
                    <a:pt x="177" y="117"/>
                    <a:pt x="177" y="117"/>
                    <a:pt x="178" y="117"/>
                  </a:cubicBezTo>
                  <a:cubicBezTo>
                    <a:pt x="178" y="117"/>
                    <a:pt x="178" y="117"/>
                    <a:pt x="178" y="117"/>
                  </a:cubicBezTo>
                  <a:cubicBezTo>
                    <a:pt x="178" y="117"/>
                    <a:pt x="179" y="117"/>
                    <a:pt x="179" y="117"/>
                  </a:cubicBezTo>
                  <a:cubicBezTo>
                    <a:pt x="179" y="116"/>
                    <a:pt x="179" y="116"/>
                    <a:pt x="179" y="116"/>
                  </a:cubicBezTo>
                  <a:cubicBezTo>
                    <a:pt x="180" y="116"/>
                    <a:pt x="180" y="116"/>
                    <a:pt x="180" y="116"/>
                  </a:cubicBezTo>
                  <a:cubicBezTo>
                    <a:pt x="180" y="116"/>
                    <a:pt x="181" y="116"/>
                    <a:pt x="182" y="116"/>
                  </a:cubicBezTo>
                  <a:cubicBezTo>
                    <a:pt x="183" y="116"/>
                    <a:pt x="183" y="116"/>
                    <a:pt x="183" y="116"/>
                  </a:cubicBezTo>
                  <a:cubicBezTo>
                    <a:pt x="184" y="116"/>
                    <a:pt x="184" y="116"/>
                    <a:pt x="185" y="116"/>
                  </a:cubicBezTo>
                  <a:cubicBezTo>
                    <a:pt x="185" y="116"/>
                    <a:pt x="185" y="116"/>
                    <a:pt x="185" y="116"/>
                  </a:cubicBezTo>
                  <a:cubicBezTo>
                    <a:pt x="186" y="116"/>
                    <a:pt x="186" y="116"/>
                    <a:pt x="186" y="116"/>
                  </a:cubicBezTo>
                  <a:cubicBezTo>
                    <a:pt x="187" y="116"/>
                    <a:pt x="186" y="116"/>
                    <a:pt x="187" y="117"/>
                  </a:cubicBezTo>
                  <a:cubicBezTo>
                    <a:pt x="187" y="117"/>
                    <a:pt x="186" y="118"/>
                    <a:pt x="186" y="118"/>
                  </a:cubicBezTo>
                  <a:cubicBezTo>
                    <a:pt x="185" y="118"/>
                    <a:pt x="184" y="118"/>
                    <a:pt x="184" y="119"/>
                  </a:cubicBezTo>
                  <a:cubicBezTo>
                    <a:pt x="183" y="119"/>
                    <a:pt x="183" y="119"/>
                    <a:pt x="183" y="120"/>
                  </a:cubicBezTo>
                  <a:cubicBezTo>
                    <a:pt x="181" y="120"/>
                    <a:pt x="179" y="120"/>
                    <a:pt x="178" y="121"/>
                  </a:cubicBezTo>
                  <a:cubicBezTo>
                    <a:pt x="177" y="122"/>
                    <a:pt x="175" y="122"/>
                    <a:pt x="176" y="123"/>
                  </a:cubicBezTo>
                  <a:cubicBezTo>
                    <a:pt x="176" y="123"/>
                    <a:pt x="177" y="123"/>
                    <a:pt x="177" y="123"/>
                  </a:cubicBezTo>
                  <a:cubicBezTo>
                    <a:pt x="177" y="123"/>
                    <a:pt x="178" y="123"/>
                    <a:pt x="179" y="123"/>
                  </a:cubicBezTo>
                  <a:cubicBezTo>
                    <a:pt x="179" y="124"/>
                    <a:pt x="178" y="125"/>
                    <a:pt x="177" y="125"/>
                  </a:cubicBezTo>
                  <a:cubicBezTo>
                    <a:pt x="176" y="126"/>
                    <a:pt x="176" y="126"/>
                    <a:pt x="176" y="126"/>
                  </a:cubicBezTo>
                  <a:cubicBezTo>
                    <a:pt x="176" y="126"/>
                    <a:pt x="176" y="126"/>
                    <a:pt x="176" y="126"/>
                  </a:cubicBezTo>
                  <a:cubicBezTo>
                    <a:pt x="176" y="127"/>
                    <a:pt x="175" y="127"/>
                    <a:pt x="175" y="127"/>
                  </a:cubicBezTo>
                  <a:cubicBezTo>
                    <a:pt x="175" y="127"/>
                    <a:pt x="174" y="127"/>
                    <a:pt x="174" y="127"/>
                  </a:cubicBezTo>
                  <a:cubicBezTo>
                    <a:pt x="174" y="127"/>
                    <a:pt x="174" y="127"/>
                    <a:pt x="174" y="127"/>
                  </a:cubicBezTo>
                  <a:cubicBezTo>
                    <a:pt x="174" y="127"/>
                    <a:pt x="174" y="127"/>
                    <a:pt x="174" y="127"/>
                  </a:cubicBezTo>
                  <a:cubicBezTo>
                    <a:pt x="174" y="128"/>
                    <a:pt x="173" y="128"/>
                    <a:pt x="172" y="129"/>
                  </a:cubicBezTo>
                  <a:cubicBezTo>
                    <a:pt x="172" y="130"/>
                    <a:pt x="172" y="130"/>
                    <a:pt x="172" y="130"/>
                  </a:cubicBezTo>
                  <a:cubicBezTo>
                    <a:pt x="173" y="130"/>
                    <a:pt x="173" y="130"/>
                    <a:pt x="173" y="130"/>
                  </a:cubicBezTo>
                  <a:cubicBezTo>
                    <a:pt x="173" y="131"/>
                    <a:pt x="174" y="131"/>
                    <a:pt x="174" y="132"/>
                  </a:cubicBezTo>
                  <a:cubicBezTo>
                    <a:pt x="175" y="132"/>
                    <a:pt x="175" y="133"/>
                    <a:pt x="174" y="133"/>
                  </a:cubicBezTo>
                  <a:cubicBezTo>
                    <a:pt x="174" y="133"/>
                    <a:pt x="174" y="133"/>
                    <a:pt x="174" y="133"/>
                  </a:cubicBezTo>
                  <a:cubicBezTo>
                    <a:pt x="174" y="133"/>
                    <a:pt x="174" y="133"/>
                    <a:pt x="174" y="133"/>
                  </a:cubicBezTo>
                  <a:cubicBezTo>
                    <a:pt x="173" y="133"/>
                    <a:pt x="172" y="133"/>
                    <a:pt x="172" y="134"/>
                  </a:cubicBezTo>
                  <a:cubicBezTo>
                    <a:pt x="172" y="134"/>
                    <a:pt x="172" y="134"/>
                    <a:pt x="173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4" y="134"/>
                    <a:pt x="174" y="134"/>
                    <a:pt x="174" y="134"/>
                  </a:cubicBezTo>
                  <a:cubicBezTo>
                    <a:pt x="174" y="135"/>
                    <a:pt x="174" y="135"/>
                    <a:pt x="174" y="135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176" y="135"/>
                    <a:pt x="176" y="135"/>
                    <a:pt x="176" y="135"/>
                  </a:cubicBezTo>
                  <a:cubicBezTo>
                    <a:pt x="176" y="135"/>
                    <a:pt x="177" y="135"/>
                    <a:pt x="177" y="135"/>
                  </a:cubicBezTo>
                  <a:cubicBezTo>
                    <a:pt x="177" y="136"/>
                    <a:pt x="177" y="137"/>
                    <a:pt x="176" y="137"/>
                  </a:cubicBezTo>
                  <a:cubicBezTo>
                    <a:pt x="176" y="137"/>
                    <a:pt x="176" y="137"/>
                    <a:pt x="176" y="137"/>
                  </a:cubicBezTo>
                  <a:cubicBezTo>
                    <a:pt x="176" y="137"/>
                    <a:pt x="175" y="137"/>
                    <a:pt x="174" y="137"/>
                  </a:cubicBezTo>
                  <a:cubicBezTo>
                    <a:pt x="174" y="136"/>
                    <a:pt x="173" y="136"/>
                    <a:pt x="173" y="136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71" y="136"/>
                    <a:pt x="172" y="136"/>
                    <a:pt x="171" y="137"/>
                  </a:cubicBezTo>
                  <a:cubicBezTo>
                    <a:pt x="171" y="137"/>
                    <a:pt x="171" y="137"/>
                    <a:pt x="171" y="137"/>
                  </a:cubicBezTo>
                  <a:cubicBezTo>
                    <a:pt x="171" y="137"/>
                    <a:pt x="171" y="137"/>
                    <a:pt x="170" y="137"/>
                  </a:cubicBezTo>
                  <a:cubicBezTo>
                    <a:pt x="170" y="137"/>
                    <a:pt x="170" y="137"/>
                    <a:pt x="170" y="137"/>
                  </a:cubicBezTo>
                  <a:cubicBezTo>
                    <a:pt x="170" y="137"/>
                    <a:pt x="170" y="137"/>
                    <a:pt x="170" y="137"/>
                  </a:cubicBezTo>
                  <a:cubicBezTo>
                    <a:pt x="170" y="137"/>
                    <a:pt x="170" y="138"/>
                    <a:pt x="170" y="138"/>
                  </a:cubicBezTo>
                  <a:cubicBezTo>
                    <a:pt x="170" y="139"/>
                    <a:pt x="170" y="139"/>
                    <a:pt x="170" y="139"/>
                  </a:cubicBezTo>
                  <a:cubicBezTo>
                    <a:pt x="170" y="139"/>
                    <a:pt x="171" y="139"/>
                    <a:pt x="171" y="139"/>
                  </a:cubicBezTo>
                  <a:cubicBezTo>
                    <a:pt x="171" y="139"/>
                    <a:pt x="171" y="139"/>
                    <a:pt x="172" y="139"/>
                  </a:cubicBezTo>
                  <a:cubicBezTo>
                    <a:pt x="172" y="139"/>
                    <a:pt x="172" y="139"/>
                    <a:pt x="172" y="139"/>
                  </a:cubicBezTo>
                  <a:cubicBezTo>
                    <a:pt x="173" y="139"/>
                    <a:pt x="173" y="139"/>
                    <a:pt x="173" y="140"/>
                  </a:cubicBezTo>
                  <a:cubicBezTo>
                    <a:pt x="173" y="140"/>
                    <a:pt x="172" y="140"/>
                    <a:pt x="173" y="141"/>
                  </a:cubicBezTo>
                  <a:cubicBezTo>
                    <a:pt x="173" y="141"/>
                    <a:pt x="173" y="141"/>
                    <a:pt x="173" y="142"/>
                  </a:cubicBezTo>
                  <a:cubicBezTo>
                    <a:pt x="173" y="142"/>
                    <a:pt x="173" y="142"/>
                    <a:pt x="173" y="142"/>
                  </a:cubicBezTo>
                  <a:cubicBezTo>
                    <a:pt x="172" y="142"/>
                    <a:pt x="172" y="142"/>
                    <a:pt x="172" y="142"/>
                  </a:cubicBezTo>
                  <a:cubicBezTo>
                    <a:pt x="172" y="142"/>
                    <a:pt x="171" y="142"/>
                    <a:pt x="171" y="142"/>
                  </a:cubicBezTo>
                  <a:cubicBezTo>
                    <a:pt x="171" y="142"/>
                    <a:pt x="171" y="142"/>
                    <a:pt x="171" y="142"/>
                  </a:cubicBezTo>
                  <a:cubicBezTo>
                    <a:pt x="172" y="143"/>
                    <a:pt x="171" y="143"/>
                    <a:pt x="171" y="144"/>
                  </a:cubicBezTo>
                  <a:cubicBezTo>
                    <a:pt x="172" y="145"/>
                    <a:pt x="172" y="145"/>
                    <a:pt x="173" y="145"/>
                  </a:cubicBezTo>
                  <a:cubicBezTo>
                    <a:pt x="175" y="146"/>
                    <a:pt x="175" y="146"/>
                    <a:pt x="175" y="146"/>
                  </a:cubicBezTo>
                  <a:cubicBezTo>
                    <a:pt x="175" y="146"/>
                    <a:pt x="174" y="147"/>
                    <a:pt x="173" y="147"/>
                  </a:cubicBezTo>
                  <a:cubicBezTo>
                    <a:pt x="173" y="147"/>
                    <a:pt x="173" y="147"/>
                    <a:pt x="173" y="147"/>
                  </a:cubicBezTo>
                  <a:cubicBezTo>
                    <a:pt x="173" y="147"/>
                    <a:pt x="173" y="147"/>
                    <a:pt x="172" y="147"/>
                  </a:cubicBezTo>
                  <a:cubicBezTo>
                    <a:pt x="172" y="147"/>
                    <a:pt x="172" y="147"/>
                    <a:pt x="171" y="146"/>
                  </a:cubicBezTo>
                  <a:cubicBezTo>
                    <a:pt x="171" y="146"/>
                    <a:pt x="171" y="146"/>
                    <a:pt x="170" y="146"/>
                  </a:cubicBezTo>
                  <a:cubicBezTo>
                    <a:pt x="170" y="146"/>
                    <a:pt x="170" y="146"/>
                    <a:pt x="170" y="146"/>
                  </a:cubicBezTo>
                  <a:cubicBezTo>
                    <a:pt x="170" y="146"/>
                    <a:pt x="169" y="147"/>
                    <a:pt x="169" y="147"/>
                  </a:cubicBezTo>
                  <a:cubicBezTo>
                    <a:pt x="169" y="148"/>
                    <a:pt x="171" y="148"/>
                    <a:pt x="171" y="148"/>
                  </a:cubicBezTo>
                  <a:cubicBezTo>
                    <a:pt x="172" y="149"/>
                    <a:pt x="172" y="149"/>
                    <a:pt x="172" y="149"/>
                  </a:cubicBezTo>
                  <a:cubicBezTo>
                    <a:pt x="172" y="150"/>
                    <a:pt x="172" y="150"/>
                    <a:pt x="172" y="150"/>
                  </a:cubicBezTo>
                  <a:cubicBezTo>
                    <a:pt x="171" y="150"/>
                    <a:pt x="171" y="151"/>
                    <a:pt x="170" y="151"/>
                  </a:cubicBezTo>
                  <a:cubicBezTo>
                    <a:pt x="169" y="151"/>
                    <a:pt x="169" y="150"/>
                    <a:pt x="168" y="150"/>
                  </a:cubicBezTo>
                  <a:cubicBezTo>
                    <a:pt x="169" y="150"/>
                    <a:pt x="169" y="150"/>
                    <a:pt x="169" y="150"/>
                  </a:cubicBezTo>
                  <a:cubicBezTo>
                    <a:pt x="168" y="150"/>
                    <a:pt x="167" y="150"/>
                    <a:pt x="166" y="150"/>
                  </a:cubicBezTo>
                  <a:cubicBezTo>
                    <a:pt x="165" y="150"/>
                    <a:pt x="165" y="149"/>
                    <a:pt x="164" y="149"/>
                  </a:cubicBezTo>
                  <a:cubicBezTo>
                    <a:pt x="164" y="149"/>
                    <a:pt x="163" y="148"/>
                    <a:pt x="163" y="148"/>
                  </a:cubicBezTo>
                  <a:cubicBezTo>
                    <a:pt x="162" y="149"/>
                    <a:pt x="164" y="150"/>
                    <a:pt x="164" y="151"/>
                  </a:cubicBezTo>
                  <a:cubicBezTo>
                    <a:pt x="163" y="151"/>
                    <a:pt x="163" y="151"/>
                    <a:pt x="163" y="151"/>
                  </a:cubicBezTo>
                  <a:cubicBezTo>
                    <a:pt x="163" y="151"/>
                    <a:pt x="163" y="151"/>
                    <a:pt x="163" y="151"/>
                  </a:cubicBezTo>
                  <a:cubicBezTo>
                    <a:pt x="162" y="151"/>
                    <a:pt x="162" y="151"/>
                    <a:pt x="162" y="151"/>
                  </a:cubicBezTo>
                  <a:cubicBezTo>
                    <a:pt x="162" y="151"/>
                    <a:pt x="161" y="150"/>
                    <a:pt x="161" y="150"/>
                  </a:cubicBezTo>
                  <a:cubicBezTo>
                    <a:pt x="160" y="150"/>
                    <a:pt x="160" y="150"/>
                    <a:pt x="160" y="151"/>
                  </a:cubicBezTo>
                  <a:cubicBezTo>
                    <a:pt x="160" y="151"/>
                    <a:pt x="161" y="152"/>
                    <a:pt x="161" y="152"/>
                  </a:cubicBezTo>
                  <a:cubicBezTo>
                    <a:pt x="161" y="152"/>
                    <a:pt x="162" y="152"/>
                    <a:pt x="162" y="153"/>
                  </a:cubicBezTo>
                  <a:cubicBezTo>
                    <a:pt x="161" y="153"/>
                    <a:pt x="161" y="153"/>
                    <a:pt x="161" y="153"/>
                  </a:cubicBezTo>
                  <a:cubicBezTo>
                    <a:pt x="161" y="154"/>
                    <a:pt x="162" y="154"/>
                    <a:pt x="162" y="154"/>
                  </a:cubicBezTo>
                  <a:cubicBezTo>
                    <a:pt x="163" y="155"/>
                    <a:pt x="163" y="155"/>
                    <a:pt x="163" y="155"/>
                  </a:cubicBezTo>
                  <a:cubicBezTo>
                    <a:pt x="163" y="155"/>
                    <a:pt x="163" y="155"/>
                    <a:pt x="163" y="155"/>
                  </a:cubicBezTo>
                  <a:cubicBezTo>
                    <a:pt x="164" y="156"/>
                    <a:pt x="165" y="156"/>
                    <a:pt x="165" y="156"/>
                  </a:cubicBezTo>
                  <a:cubicBezTo>
                    <a:pt x="166" y="156"/>
                    <a:pt x="166" y="156"/>
                    <a:pt x="166" y="157"/>
                  </a:cubicBezTo>
                  <a:cubicBezTo>
                    <a:pt x="167" y="157"/>
                    <a:pt x="168" y="157"/>
                    <a:pt x="168" y="157"/>
                  </a:cubicBezTo>
                  <a:cubicBezTo>
                    <a:pt x="169" y="158"/>
                    <a:pt x="168" y="159"/>
                    <a:pt x="168" y="159"/>
                  </a:cubicBezTo>
                  <a:cubicBezTo>
                    <a:pt x="169" y="160"/>
                    <a:pt x="169" y="161"/>
                    <a:pt x="168" y="161"/>
                  </a:cubicBezTo>
                  <a:cubicBezTo>
                    <a:pt x="168" y="161"/>
                    <a:pt x="168" y="161"/>
                    <a:pt x="168" y="161"/>
                  </a:cubicBezTo>
                  <a:cubicBezTo>
                    <a:pt x="167" y="161"/>
                    <a:pt x="167" y="161"/>
                    <a:pt x="167" y="161"/>
                  </a:cubicBezTo>
                  <a:cubicBezTo>
                    <a:pt x="167" y="161"/>
                    <a:pt x="167" y="161"/>
                    <a:pt x="166" y="161"/>
                  </a:cubicBezTo>
                  <a:cubicBezTo>
                    <a:pt x="166" y="161"/>
                    <a:pt x="166" y="161"/>
                    <a:pt x="166" y="161"/>
                  </a:cubicBezTo>
                  <a:cubicBezTo>
                    <a:pt x="166" y="161"/>
                    <a:pt x="166" y="162"/>
                    <a:pt x="165" y="162"/>
                  </a:cubicBezTo>
                  <a:cubicBezTo>
                    <a:pt x="165" y="162"/>
                    <a:pt x="165" y="162"/>
                    <a:pt x="165" y="162"/>
                  </a:cubicBezTo>
                  <a:cubicBezTo>
                    <a:pt x="165" y="162"/>
                    <a:pt x="164" y="161"/>
                    <a:pt x="164" y="161"/>
                  </a:cubicBezTo>
                  <a:cubicBezTo>
                    <a:pt x="163" y="161"/>
                    <a:pt x="164" y="160"/>
                    <a:pt x="164" y="159"/>
                  </a:cubicBezTo>
                  <a:cubicBezTo>
                    <a:pt x="164" y="159"/>
                    <a:pt x="164" y="159"/>
                    <a:pt x="164" y="159"/>
                  </a:cubicBezTo>
                  <a:cubicBezTo>
                    <a:pt x="163" y="159"/>
                    <a:pt x="163" y="159"/>
                    <a:pt x="163" y="159"/>
                  </a:cubicBezTo>
                  <a:cubicBezTo>
                    <a:pt x="163" y="159"/>
                    <a:pt x="163" y="159"/>
                    <a:pt x="163" y="159"/>
                  </a:cubicBezTo>
                  <a:cubicBezTo>
                    <a:pt x="163" y="159"/>
                    <a:pt x="162" y="159"/>
                    <a:pt x="162" y="159"/>
                  </a:cubicBezTo>
                  <a:cubicBezTo>
                    <a:pt x="162" y="158"/>
                    <a:pt x="163" y="158"/>
                    <a:pt x="162" y="157"/>
                  </a:cubicBezTo>
                  <a:cubicBezTo>
                    <a:pt x="162" y="157"/>
                    <a:pt x="161" y="157"/>
                    <a:pt x="160" y="157"/>
                  </a:cubicBezTo>
                  <a:cubicBezTo>
                    <a:pt x="159" y="157"/>
                    <a:pt x="158" y="156"/>
                    <a:pt x="157" y="156"/>
                  </a:cubicBezTo>
                  <a:cubicBezTo>
                    <a:pt x="157" y="156"/>
                    <a:pt x="157" y="156"/>
                    <a:pt x="156" y="157"/>
                  </a:cubicBezTo>
                  <a:cubicBezTo>
                    <a:pt x="156" y="157"/>
                    <a:pt x="157" y="157"/>
                    <a:pt x="158" y="157"/>
                  </a:cubicBezTo>
                  <a:cubicBezTo>
                    <a:pt x="158" y="158"/>
                    <a:pt x="158" y="158"/>
                    <a:pt x="159" y="159"/>
                  </a:cubicBezTo>
                  <a:cubicBezTo>
                    <a:pt x="159" y="159"/>
                    <a:pt x="159" y="159"/>
                    <a:pt x="159" y="159"/>
                  </a:cubicBezTo>
                  <a:cubicBezTo>
                    <a:pt x="159" y="159"/>
                    <a:pt x="159" y="159"/>
                    <a:pt x="160" y="158"/>
                  </a:cubicBezTo>
                  <a:cubicBezTo>
                    <a:pt x="160" y="158"/>
                    <a:pt x="160" y="158"/>
                    <a:pt x="161" y="158"/>
                  </a:cubicBezTo>
                  <a:cubicBezTo>
                    <a:pt x="161" y="158"/>
                    <a:pt x="161" y="158"/>
                    <a:pt x="161" y="158"/>
                  </a:cubicBezTo>
                  <a:cubicBezTo>
                    <a:pt x="162" y="159"/>
                    <a:pt x="161" y="159"/>
                    <a:pt x="161" y="159"/>
                  </a:cubicBezTo>
                  <a:cubicBezTo>
                    <a:pt x="160" y="160"/>
                    <a:pt x="160" y="160"/>
                    <a:pt x="160" y="160"/>
                  </a:cubicBezTo>
                  <a:cubicBezTo>
                    <a:pt x="159" y="160"/>
                    <a:pt x="159" y="160"/>
                    <a:pt x="159" y="160"/>
                  </a:cubicBezTo>
                  <a:cubicBezTo>
                    <a:pt x="159" y="160"/>
                    <a:pt x="159" y="160"/>
                    <a:pt x="159" y="160"/>
                  </a:cubicBezTo>
                  <a:cubicBezTo>
                    <a:pt x="158" y="160"/>
                    <a:pt x="158" y="160"/>
                    <a:pt x="158" y="160"/>
                  </a:cubicBezTo>
                  <a:cubicBezTo>
                    <a:pt x="158" y="160"/>
                    <a:pt x="158" y="161"/>
                    <a:pt x="158" y="161"/>
                  </a:cubicBezTo>
                  <a:cubicBezTo>
                    <a:pt x="157" y="161"/>
                    <a:pt x="157" y="161"/>
                    <a:pt x="156" y="161"/>
                  </a:cubicBezTo>
                  <a:cubicBezTo>
                    <a:pt x="156" y="162"/>
                    <a:pt x="156" y="162"/>
                    <a:pt x="157" y="162"/>
                  </a:cubicBezTo>
                  <a:cubicBezTo>
                    <a:pt x="157" y="162"/>
                    <a:pt x="157" y="162"/>
                    <a:pt x="157" y="162"/>
                  </a:cubicBezTo>
                  <a:cubicBezTo>
                    <a:pt x="157" y="162"/>
                    <a:pt x="157" y="162"/>
                    <a:pt x="157" y="162"/>
                  </a:cubicBezTo>
                  <a:cubicBezTo>
                    <a:pt x="157" y="162"/>
                    <a:pt x="157" y="162"/>
                    <a:pt x="158" y="162"/>
                  </a:cubicBezTo>
                  <a:cubicBezTo>
                    <a:pt x="158" y="162"/>
                    <a:pt x="158" y="162"/>
                    <a:pt x="158" y="162"/>
                  </a:cubicBezTo>
                  <a:cubicBezTo>
                    <a:pt x="158" y="162"/>
                    <a:pt x="158" y="162"/>
                    <a:pt x="158" y="162"/>
                  </a:cubicBezTo>
                  <a:cubicBezTo>
                    <a:pt x="160" y="162"/>
                    <a:pt x="158" y="163"/>
                    <a:pt x="158" y="163"/>
                  </a:cubicBezTo>
                  <a:cubicBezTo>
                    <a:pt x="157" y="163"/>
                    <a:pt x="155" y="164"/>
                    <a:pt x="155" y="165"/>
                  </a:cubicBezTo>
                  <a:cubicBezTo>
                    <a:pt x="155" y="165"/>
                    <a:pt x="155" y="165"/>
                    <a:pt x="155" y="165"/>
                  </a:cubicBezTo>
                  <a:cubicBezTo>
                    <a:pt x="156" y="165"/>
                    <a:pt x="156" y="164"/>
                    <a:pt x="156" y="164"/>
                  </a:cubicBezTo>
                  <a:cubicBezTo>
                    <a:pt x="157" y="164"/>
                    <a:pt x="158" y="164"/>
                    <a:pt x="159" y="164"/>
                  </a:cubicBezTo>
                  <a:cubicBezTo>
                    <a:pt x="160" y="164"/>
                    <a:pt x="160" y="163"/>
                    <a:pt x="161" y="163"/>
                  </a:cubicBezTo>
                  <a:cubicBezTo>
                    <a:pt x="162" y="163"/>
                    <a:pt x="162" y="163"/>
                    <a:pt x="162" y="163"/>
                  </a:cubicBezTo>
                  <a:cubicBezTo>
                    <a:pt x="163" y="163"/>
                    <a:pt x="163" y="163"/>
                    <a:pt x="163" y="163"/>
                  </a:cubicBezTo>
                  <a:cubicBezTo>
                    <a:pt x="164" y="164"/>
                    <a:pt x="164" y="164"/>
                    <a:pt x="164" y="164"/>
                  </a:cubicBezTo>
                  <a:cubicBezTo>
                    <a:pt x="164" y="164"/>
                    <a:pt x="164" y="164"/>
                    <a:pt x="164" y="164"/>
                  </a:cubicBezTo>
                  <a:cubicBezTo>
                    <a:pt x="165" y="164"/>
                    <a:pt x="165" y="164"/>
                    <a:pt x="165" y="164"/>
                  </a:cubicBezTo>
                  <a:cubicBezTo>
                    <a:pt x="165" y="164"/>
                    <a:pt x="165" y="163"/>
                    <a:pt x="165" y="163"/>
                  </a:cubicBezTo>
                  <a:cubicBezTo>
                    <a:pt x="165" y="163"/>
                    <a:pt x="165" y="163"/>
                    <a:pt x="165" y="163"/>
                  </a:cubicBezTo>
                  <a:cubicBezTo>
                    <a:pt x="166" y="163"/>
                    <a:pt x="167" y="164"/>
                    <a:pt x="166" y="165"/>
                  </a:cubicBezTo>
                  <a:cubicBezTo>
                    <a:pt x="166" y="165"/>
                    <a:pt x="166" y="165"/>
                    <a:pt x="165" y="165"/>
                  </a:cubicBezTo>
                  <a:cubicBezTo>
                    <a:pt x="165" y="165"/>
                    <a:pt x="165" y="165"/>
                    <a:pt x="165" y="165"/>
                  </a:cubicBezTo>
                  <a:cubicBezTo>
                    <a:pt x="165" y="165"/>
                    <a:pt x="165" y="165"/>
                    <a:pt x="165" y="165"/>
                  </a:cubicBezTo>
                  <a:cubicBezTo>
                    <a:pt x="165" y="165"/>
                    <a:pt x="165" y="165"/>
                    <a:pt x="165" y="165"/>
                  </a:cubicBezTo>
                  <a:cubicBezTo>
                    <a:pt x="164" y="165"/>
                    <a:pt x="164" y="165"/>
                    <a:pt x="164" y="165"/>
                  </a:cubicBezTo>
                  <a:cubicBezTo>
                    <a:pt x="163" y="166"/>
                    <a:pt x="162" y="167"/>
                    <a:pt x="161" y="167"/>
                  </a:cubicBezTo>
                  <a:cubicBezTo>
                    <a:pt x="161" y="168"/>
                    <a:pt x="160" y="168"/>
                    <a:pt x="160" y="168"/>
                  </a:cubicBezTo>
                  <a:cubicBezTo>
                    <a:pt x="159" y="169"/>
                    <a:pt x="158" y="168"/>
                    <a:pt x="158" y="169"/>
                  </a:cubicBezTo>
                  <a:cubicBezTo>
                    <a:pt x="157" y="169"/>
                    <a:pt x="157" y="169"/>
                    <a:pt x="157" y="170"/>
                  </a:cubicBezTo>
                  <a:cubicBezTo>
                    <a:pt x="156" y="170"/>
                    <a:pt x="156" y="170"/>
                    <a:pt x="156" y="170"/>
                  </a:cubicBezTo>
                  <a:cubicBezTo>
                    <a:pt x="156" y="170"/>
                    <a:pt x="155" y="170"/>
                    <a:pt x="155" y="170"/>
                  </a:cubicBezTo>
                  <a:cubicBezTo>
                    <a:pt x="155" y="170"/>
                    <a:pt x="155" y="170"/>
                    <a:pt x="155" y="170"/>
                  </a:cubicBezTo>
                  <a:cubicBezTo>
                    <a:pt x="155" y="170"/>
                    <a:pt x="155" y="170"/>
                    <a:pt x="155" y="170"/>
                  </a:cubicBezTo>
                  <a:cubicBezTo>
                    <a:pt x="154" y="170"/>
                    <a:pt x="153" y="170"/>
                    <a:pt x="152" y="170"/>
                  </a:cubicBezTo>
                  <a:cubicBezTo>
                    <a:pt x="152" y="171"/>
                    <a:pt x="151" y="171"/>
                    <a:pt x="151" y="171"/>
                  </a:cubicBezTo>
                  <a:cubicBezTo>
                    <a:pt x="151" y="171"/>
                    <a:pt x="151" y="171"/>
                    <a:pt x="151" y="171"/>
                  </a:cubicBezTo>
                  <a:cubicBezTo>
                    <a:pt x="150" y="171"/>
                    <a:pt x="150" y="170"/>
                    <a:pt x="150" y="170"/>
                  </a:cubicBezTo>
                  <a:cubicBezTo>
                    <a:pt x="150" y="170"/>
                    <a:pt x="149" y="170"/>
                    <a:pt x="149" y="170"/>
                  </a:cubicBezTo>
                  <a:cubicBezTo>
                    <a:pt x="149" y="170"/>
                    <a:pt x="149" y="171"/>
                    <a:pt x="149" y="172"/>
                  </a:cubicBezTo>
                  <a:cubicBezTo>
                    <a:pt x="149" y="172"/>
                    <a:pt x="148" y="173"/>
                    <a:pt x="147" y="173"/>
                  </a:cubicBezTo>
                  <a:cubicBezTo>
                    <a:pt x="147" y="173"/>
                    <a:pt x="147" y="173"/>
                    <a:pt x="147" y="173"/>
                  </a:cubicBezTo>
                  <a:cubicBezTo>
                    <a:pt x="147" y="174"/>
                    <a:pt x="147" y="174"/>
                    <a:pt x="147" y="174"/>
                  </a:cubicBezTo>
                  <a:cubicBezTo>
                    <a:pt x="147" y="175"/>
                    <a:pt x="146" y="176"/>
                    <a:pt x="146" y="176"/>
                  </a:cubicBezTo>
                  <a:cubicBezTo>
                    <a:pt x="146" y="177"/>
                    <a:pt x="145" y="178"/>
                    <a:pt x="144" y="178"/>
                  </a:cubicBezTo>
                  <a:cubicBezTo>
                    <a:pt x="144" y="178"/>
                    <a:pt x="144" y="178"/>
                    <a:pt x="144" y="178"/>
                  </a:cubicBezTo>
                  <a:cubicBezTo>
                    <a:pt x="143" y="178"/>
                    <a:pt x="143" y="178"/>
                    <a:pt x="143" y="178"/>
                  </a:cubicBezTo>
                  <a:cubicBezTo>
                    <a:pt x="143" y="178"/>
                    <a:pt x="143" y="178"/>
                    <a:pt x="143" y="178"/>
                  </a:cubicBezTo>
                  <a:cubicBezTo>
                    <a:pt x="143" y="178"/>
                    <a:pt x="142" y="178"/>
                    <a:pt x="142" y="178"/>
                  </a:cubicBezTo>
                  <a:cubicBezTo>
                    <a:pt x="142" y="178"/>
                    <a:pt x="142" y="178"/>
                    <a:pt x="141" y="179"/>
                  </a:cubicBezTo>
                  <a:cubicBezTo>
                    <a:pt x="141" y="179"/>
                    <a:pt x="140" y="179"/>
                    <a:pt x="140" y="179"/>
                  </a:cubicBezTo>
                  <a:cubicBezTo>
                    <a:pt x="140" y="179"/>
                    <a:pt x="139" y="179"/>
                    <a:pt x="139" y="179"/>
                  </a:cubicBezTo>
                  <a:cubicBezTo>
                    <a:pt x="139" y="178"/>
                    <a:pt x="140" y="178"/>
                    <a:pt x="140" y="177"/>
                  </a:cubicBezTo>
                  <a:cubicBezTo>
                    <a:pt x="140" y="177"/>
                    <a:pt x="139" y="177"/>
                    <a:pt x="139" y="177"/>
                  </a:cubicBezTo>
                  <a:cubicBezTo>
                    <a:pt x="139" y="177"/>
                    <a:pt x="138" y="178"/>
                    <a:pt x="138" y="178"/>
                  </a:cubicBezTo>
                  <a:cubicBezTo>
                    <a:pt x="137" y="179"/>
                    <a:pt x="137" y="179"/>
                    <a:pt x="136" y="179"/>
                  </a:cubicBezTo>
                  <a:cubicBezTo>
                    <a:pt x="137" y="180"/>
                    <a:pt x="137" y="180"/>
                    <a:pt x="137" y="180"/>
                  </a:cubicBezTo>
                  <a:cubicBezTo>
                    <a:pt x="137" y="181"/>
                    <a:pt x="136" y="181"/>
                    <a:pt x="136" y="181"/>
                  </a:cubicBezTo>
                  <a:cubicBezTo>
                    <a:pt x="135" y="181"/>
                    <a:pt x="135" y="181"/>
                    <a:pt x="135" y="181"/>
                  </a:cubicBezTo>
                  <a:cubicBezTo>
                    <a:pt x="135" y="181"/>
                    <a:pt x="135" y="181"/>
                    <a:pt x="134" y="181"/>
                  </a:cubicBezTo>
                  <a:cubicBezTo>
                    <a:pt x="134" y="181"/>
                    <a:pt x="134" y="181"/>
                    <a:pt x="134" y="181"/>
                  </a:cubicBezTo>
                  <a:cubicBezTo>
                    <a:pt x="133" y="182"/>
                    <a:pt x="133" y="182"/>
                    <a:pt x="133" y="182"/>
                  </a:cubicBezTo>
                  <a:cubicBezTo>
                    <a:pt x="133" y="182"/>
                    <a:pt x="132" y="183"/>
                    <a:pt x="132" y="184"/>
                  </a:cubicBezTo>
                  <a:cubicBezTo>
                    <a:pt x="132" y="184"/>
                    <a:pt x="132" y="185"/>
                    <a:pt x="132" y="186"/>
                  </a:cubicBezTo>
                  <a:cubicBezTo>
                    <a:pt x="132" y="187"/>
                    <a:pt x="131" y="187"/>
                    <a:pt x="131" y="188"/>
                  </a:cubicBezTo>
                  <a:cubicBezTo>
                    <a:pt x="130" y="188"/>
                    <a:pt x="129" y="189"/>
                    <a:pt x="128" y="190"/>
                  </a:cubicBezTo>
                  <a:cubicBezTo>
                    <a:pt x="128" y="191"/>
                    <a:pt x="128" y="191"/>
                    <a:pt x="128" y="192"/>
                  </a:cubicBezTo>
                  <a:cubicBezTo>
                    <a:pt x="128" y="193"/>
                    <a:pt x="128" y="193"/>
                    <a:pt x="128" y="194"/>
                  </a:cubicBezTo>
                  <a:cubicBezTo>
                    <a:pt x="127" y="195"/>
                    <a:pt x="127" y="195"/>
                    <a:pt x="127" y="196"/>
                  </a:cubicBezTo>
                  <a:cubicBezTo>
                    <a:pt x="127" y="197"/>
                    <a:pt x="127" y="197"/>
                    <a:pt x="126" y="197"/>
                  </a:cubicBezTo>
                  <a:cubicBezTo>
                    <a:pt x="126" y="198"/>
                    <a:pt x="125" y="198"/>
                    <a:pt x="125" y="199"/>
                  </a:cubicBezTo>
                  <a:cubicBezTo>
                    <a:pt x="125" y="200"/>
                    <a:pt x="126" y="201"/>
                    <a:pt x="125" y="201"/>
                  </a:cubicBezTo>
                  <a:cubicBezTo>
                    <a:pt x="125" y="201"/>
                    <a:pt x="125" y="201"/>
                    <a:pt x="125" y="201"/>
                  </a:cubicBezTo>
                  <a:cubicBezTo>
                    <a:pt x="125" y="201"/>
                    <a:pt x="124" y="201"/>
                    <a:pt x="124" y="201"/>
                  </a:cubicBezTo>
                  <a:cubicBezTo>
                    <a:pt x="124" y="201"/>
                    <a:pt x="124" y="201"/>
                    <a:pt x="124" y="201"/>
                  </a:cubicBezTo>
                  <a:cubicBezTo>
                    <a:pt x="124" y="201"/>
                    <a:pt x="124" y="201"/>
                    <a:pt x="124" y="201"/>
                  </a:cubicBezTo>
                  <a:cubicBezTo>
                    <a:pt x="123" y="201"/>
                    <a:pt x="123" y="201"/>
                    <a:pt x="123" y="201"/>
                  </a:cubicBezTo>
                  <a:cubicBezTo>
                    <a:pt x="123" y="201"/>
                    <a:pt x="123" y="201"/>
                    <a:pt x="122" y="200"/>
                  </a:cubicBezTo>
                  <a:cubicBezTo>
                    <a:pt x="122" y="199"/>
                    <a:pt x="122" y="199"/>
                    <a:pt x="121" y="199"/>
                  </a:cubicBezTo>
                  <a:cubicBezTo>
                    <a:pt x="121" y="198"/>
                    <a:pt x="121" y="198"/>
                    <a:pt x="121" y="197"/>
                  </a:cubicBezTo>
                  <a:cubicBezTo>
                    <a:pt x="121" y="196"/>
                    <a:pt x="121" y="196"/>
                    <a:pt x="121" y="196"/>
                  </a:cubicBezTo>
                  <a:cubicBezTo>
                    <a:pt x="121" y="196"/>
                    <a:pt x="120" y="196"/>
                    <a:pt x="120" y="196"/>
                  </a:cubicBezTo>
                  <a:cubicBezTo>
                    <a:pt x="119" y="197"/>
                    <a:pt x="118" y="198"/>
                    <a:pt x="118" y="198"/>
                  </a:cubicBezTo>
                  <a:cubicBezTo>
                    <a:pt x="118" y="198"/>
                    <a:pt x="118" y="198"/>
                    <a:pt x="118" y="198"/>
                  </a:cubicBezTo>
                  <a:cubicBezTo>
                    <a:pt x="117" y="198"/>
                    <a:pt x="117" y="197"/>
                    <a:pt x="117" y="196"/>
                  </a:cubicBezTo>
                  <a:cubicBezTo>
                    <a:pt x="116" y="196"/>
                    <a:pt x="116" y="196"/>
                    <a:pt x="116" y="195"/>
                  </a:cubicBezTo>
                  <a:cubicBezTo>
                    <a:pt x="116" y="194"/>
                    <a:pt x="116" y="194"/>
                    <a:pt x="116" y="194"/>
                  </a:cubicBezTo>
                  <a:cubicBezTo>
                    <a:pt x="116" y="194"/>
                    <a:pt x="116" y="194"/>
                    <a:pt x="116" y="194"/>
                  </a:cubicBezTo>
                  <a:cubicBezTo>
                    <a:pt x="115" y="194"/>
                    <a:pt x="115" y="194"/>
                    <a:pt x="115" y="194"/>
                  </a:cubicBezTo>
                  <a:cubicBezTo>
                    <a:pt x="115" y="194"/>
                    <a:pt x="115" y="194"/>
                    <a:pt x="115" y="194"/>
                  </a:cubicBezTo>
                  <a:cubicBezTo>
                    <a:pt x="115" y="193"/>
                    <a:pt x="115" y="193"/>
                    <a:pt x="115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3" y="192"/>
                    <a:pt x="113" y="192"/>
                    <a:pt x="113" y="191"/>
                  </a:cubicBezTo>
                  <a:cubicBezTo>
                    <a:pt x="113" y="191"/>
                    <a:pt x="113" y="191"/>
                    <a:pt x="113" y="191"/>
                  </a:cubicBezTo>
                  <a:cubicBezTo>
                    <a:pt x="113" y="191"/>
                    <a:pt x="114" y="190"/>
                    <a:pt x="113" y="189"/>
                  </a:cubicBezTo>
                  <a:cubicBezTo>
                    <a:pt x="113" y="189"/>
                    <a:pt x="113" y="189"/>
                    <a:pt x="113" y="189"/>
                  </a:cubicBezTo>
                  <a:cubicBezTo>
                    <a:pt x="113" y="189"/>
                    <a:pt x="113" y="189"/>
                    <a:pt x="113" y="189"/>
                  </a:cubicBezTo>
                  <a:cubicBezTo>
                    <a:pt x="113" y="189"/>
                    <a:pt x="112" y="189"/>
                    <a:pt x="112" y="189"/>
                  </a:cubicBezTo>
                  <a:cubicBezTo>
                    <a:pt x="112" y="189"/>
                    <a:pt x="112" y="189"/>
                    <a:pt x="112" y="189"/>
                  </a:cubicBezTo>
                  <a:cubicBezTo>
                    <a:pt x="111" y="189"/>
                    <a:pt x="111" y="188"/>
                    <a:pt x="111" y="188"/>
                  </a:cubicBezTo>
                  <a:cubicBezTo>
                    <a:pt x="111" y="187"/>
                    <a:pt x="110" y="187"/>
                    <a:pt x="111" y="186"/>
                  </a:cubicBezTo>
                  <a:cubicBezTo>
                    <a:pt x="112" y="186"/>
                    <a:pt x="112" y="186"/>
                    <a:pt x="112" y="186"/>
                  </a:cubicBezTo>
                  <a:cubicBezTo>
                    <a:pt x="112" y="186"/>
                    <a:pt x="112" y="186"/>
                    <a:pt x="112" y="186"/>
                  </a:cubicBezTo>
                  <a:cubicBezTo>
                    <a:pt x="112" y="185"/>
                    <a:pt x="113" y="184"/>
                    <a:pt x="113" y="184"/>
                  </a:cubicBezTo>
                  <a:cubicBezTo>
                    <a:pt x="114" y="182"/>
                    <a:pt x="111" y="183"/>
                    <a:pt x="111" y="182"/>
                  </a:cubicBezTo>
                  <a:cubicBezTo>
                    <a:pt x="111" y="181"/>
                    <a:pt x="112" y="180"/>
                    <a:pt x="112" y="180"/>
                  </a:cubicBezTo>
                  <a:cubicBezTo>
                    <a:pt x="112" y="179"/>
                    <a:pt x="112" y="178"/>
                    <a:pt x="112" y="177"/>
                  </a:cubicBezTo>
                  <a:cubicBezTo>
                    <a:pt x="112" y="176"/>
                    <a:pt x="113" y="176"/>
                    <a:pt x="113" y="175"/>
                  </a:cubicBezTo>
                  <a:cubicBezTo>
                    <a:pt x="113" y="174"/>
                    <a:pt x="113" y="174"/>
                    <a:pt x="113" y="173"/>
                  </a:cubicBezTo>
                  <a:cubicBezTo>
                    <a:pt x="113" y="172"/>
                    <a:pt x="113" y="172"/>
                    <a:pt x="113" y="171"/>
                  </a:cubicBezTo>
                  <a:cubicBezTo>
                    <a:pt x="113" y="170"/>
                    <a:pt x="113" y="170"/>
                    <a:pt x="114" y="169"/>
                  </a:cubicBezTo>
                  <a:cubicBezTo>
                    <a:pt x="114" y="168"/>
                    <a:pt x="115" y="168"/>
                    <a:pt x="115" y="167"/>
                  </a:cubicBezTo>
                  <a:cubicBezTo>
                    <a:pt x="115" y="166"/>
                    <a:pt x="115" y="166"/>
                    <a:pt x="114" y="166"/>
                  </a:cubicBezTo>
                  <a:cubicBezTo>
                    <a:pt x="114" y="165"/>
                    <a:pt x="115" y="165"/>
                    <a:pt x="115" y="164"/>
                  </a:cubicBezTo>
                  <a:cubicBezTo>
                    <a:pt x="115" y="164"/>
                    <a:pt x="117" y="163"/>
                    <a:pt x="117" y="163"/>
                  </a:cubicBezTo>
                  <a:cubicBezTo>
                    <a:pt x="116" y="162"/>
                    <a:pt x="116" y="162"/>
                    <a:pt x="116" y="162"/>
                  </a:cubicBezTo>
                  <a:cubicBezTo>
                    <a:pt x="115" y="161"/>
                    <a:pt x="115" y="161"/>
                    <a:pt x="114" y="161"/>
                  </a:cubicBezTo>
                  <a:cubicBezTo>
                    <a:pt x="113" y="161"/>
                    <a:pt x="115" y="161"/>
                    <a:pt x="115" y="160"/>
                  </a:cubicBezTo>
                  <a:cubicBezTo>
                    <a:pt x="115" y="160"/>
                    <a:pt x="115" y="159"/>
                    <a:pt x="115" y="159"/>
                  </a:cubicBezTo>
                  <a:cubicBezTo>
                    <a:pt x="115" y="158"/>
                    <a:pt x="115" y="158"/>
                    <a:pt x="115" y="157"/>
                  </a:cubicBezTo>
                  <a:cubicBezTo>
                    <a:pt x="115" y="156"/>
                    <a:pt x="114" y="157"/>
                    <a:pt x="114" y="156"/>
                  </a:cubicBezTo>
                  <a:cubicBezTo>
                    <a:pt x="113" y="156"/>
                    <a:pt x="113" y="156"/>
                    <a:pt x="113" y="156"/>
                  </a:cubicBezTo>
                  <a:cubicBezTo>
                    <a:pt x="114" y="156"/>
                    <a:pt x="114" y="156"/>
                    <a:pt x="114" y="156"/>
                  </a:cubicBezTo>
                  <a:cubicBezTo>
                    <a:pt x="113" y="155"/>
                    <a:pt x="113" y="155"/>
                    <a:pt x="112" y="155"/>
                  </a:cubicBezTo>
                  <a:cubicBezTo>
                    <a:pt x="112" y="154"/>
                    <a:pt x="112" y="154"/>
                    <a:pt x="112" y="154"/>
                  </a:cubicBezTo>
                  <a:cubicBezTo>
                    <a:pt x="112" y="153"/>
                    <a:pt x="111" y="153"/>
                    <a:pt x="111" y="153"/>
                  </a:cubicBezTo>
                  <a:cubicBezTo>
                    <a:pt x="110" y="153"/>
                    <a:pt x="110" y="153"/>
                    <a:pt x="111" y="152"/>
                  </a:cubicBezTo>
                  <a:cubicBezTo>
                    <a:pt x="111" y="152"/>
                    <a:pt x="111" y="150"/>
                    <a:pt x="111" y="149"/>
                  </a:cubicBezTo>
                  <a:cubicBezTo>
                    <a:pt x="110" y="149"/>
                    <a:pt x="110" y="149"/>
                    <a:pt x="110" y="149"/>
                  </a:cubicBezTo>
                  <a:cubicBezTo>
                    <a:pt x="110" y="148"/>
                    <a:pt x="110" y="148"/>
                    <a:pt x="110" y="147"/>
                  </a:cubicBezTo>
                  <a:cubicBezTo>
                    <a:pt x="109" y="147"/>
                    <a:pt x="109" y="147"/>
                    <a:pt x="109" y="147"/>
                  </a:cubicBezTo>
                  <a:cubicBezTo>
                    <a:pt x="109" y="146"/>
                    <a:pt x="109" y="146"/>
                    <a:pt x="109" y="146"/>
                  </a:cubicBezTo>
                  <a:cubicBezTo>
                    <a:pt x="109" y="145"/>
                    <a:pt x="108" y="145"/>
                    <a:pt x="108" y="145"/>
                  </a:cubicBezTo>
                  <a:cubicBezTo>
                    <a:pt x="108" y="144"/>
                    <a:pt x="108" y="144"/>
                    <a:pt x="107" y="143"/>
                  </a:cubicBezTo>
                  <a:cubicBezTo>
                    <a:pt x="107" y="143"/>
                    <a:pt x="107" y="143"/>
                    <a:pt x="107" y="143"/>
                  </a:cubicBezTo>
                  <a:cubicBezTo>
                    <a:pt x="107" y="143"/>
                    <a:pt x="107" y="143"/>
                    <a:pt x="107" y="143"/>
                  </a:cubicBezTo>
                  <a:cubicBezTo>
                    <a:pt x="107" y="143"/>
                    <a:pt x="106" y="143"/>
                    <a:pt x="106" y="143"/>
                  </a:cubicBezTo>
                  <a:cubicBezTo>
                    <a:pt x="106" y="143"/>
                    <a:pt x="106" y="143"/>
                    <a:pt x="106" y="143"/>
                  </a:cubicBezTo>
                  <a:cubicBezTo>
                    <a:pt x="106" y="142"/>
                    <a:pt x="106" y="142"/>
                    <a:pt x="106" y="141"/>
                  </a:cubicBezTo>
                  <a:cubicBezTo>
                    <a:pt x="106" y="141"/>
                    <a:pt x="106" y="140"/>
                    <a:pt x="106" y="140"/>
                  </a:cubicBezTo>
                  <a:cubicBezTo>
                    <a:pt x="105" y="138"/>
                    <a:pt x="104" y="138"/>
                    <a:pt x="103" y="137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1" y="136"/>
                    <a:pt x="101" y="136"/>
                    <a:pt x="100" y="136"/>
                  </a:cubicBezTo>
                  <a:cubicBezTo>
                    <a:pt x="100" y="135"/>
                    <a:pt x="100" y="135"/>
                    <a:pt x="99" y="135"/>
                  </a:cubicBezTo>
                  <a:cubicBezTo>
                    <a:pt x="99" y="135"/>
                    <a:pt x="99" y="135"/>
                    <a:pt x="99" y="135"/>
                  </a:cubicBezTo>
                  <a:cubicBezTo>
                    <a:pt x="98" y="135"/>
                    <a:pt x="98" y="136"/>
                    <a:pt x="97" y="136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7" y="136"/>
                    <a:pt x="97" y="135"/>
                    <a:pt x="96" y="135"/>
                  </a:cubicBezTo>
                  <a:cubicBezTo>
                    <a:pt x="96" y="135"/>
                    <a:pt x="96" y="136"/>
                    <a:pt x="96" y="136"/>
                  </a:cubicBezTo>
                  <a:cubicBezTo>
                    <a:pt x="95" y="136"/>
                    <a:pt x="95" y="137"/>
                    <a:pt x="94" y="137"/>
                  </a:cubicBezTo>
                  <a:cubicBezTo>
                    <a:pt x="94" y="137"/>
                    <a:pt x="94" y="137"/>
                    <a:pt x="94" y="137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3" y="137"/>
                    <a:pt x="93" y="137"/>
                    <a:pt x="92" y="137"/>
                  </a:cubicBezTo>
                  <a:cubicBezTo>
                    <a:pt x="92" y="137"/>
                    <a:pt x="92" y="137"/>
                    <a:pt x="92" y="137"/>
                  </a:cubicBezTo>
                  <a:cubicBezTo>
                    <a:pt x="92" y="137"/>
                    <a:pt x="91" y="136"/>
                    <a:pt x="91" y="136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89" y="133"/>
                    <a:pt x="90" y="133"/>
                    <a:pt x="91" y="133"/>
                  </a:cubicBezTo>
                  <a:cubicBezTo>
                    <a:pt x="92" y="132"/>
                    <a:pt x="92" y="133"/>
                    <a:pt x="92" y="132"/>
                  </a:cubicBezTo>
                  <a:cubicBezTo>
                    <a:pt x="92" y="131"/>
                    <a:pt x="92" y="130"/>
                    <a:pt x="92" y="130"/>
                  </a:cubicBezTo>
                  <a:cubicBezTo>
                    <a:pt x="91" y="130"/>
                    <a:pt x="90" y="129"/>
                    <a:pt x="91" y="129"/>
                  </a:cubicBezTo>
                  <a:cubicBezTo>
                    <a:pt x="91" y="128"/>
                    <a:pt x="93" y="128"/>
                    <a:pt x="93" y="128"/>
                  </a:cubicBezTo>
                  <a:cubicBezTo>
                    <a:pt x="93" y="128"/>
                    <a:pt x="93" y="128"/>
                    <a:pt x="93" y="128"/>
                  </a:cubicBezTo>
                  <a:cubicBezTo>
                    <a:pt x="93" y="128"/>
                    <a:pt x="93" y="128"/>
                    <a:pt x="94" y="128"/>
                  </a:cubicBezTo>
                  <a:cubicBezTo>
                    <a:pt x="94" y="129"/>
                    <a:pt x="94" y="129"/>
                    <a:pt x="95" y="129"/>
                  </a:cubicBezTo>
                  <a:cubicBezTo>
                    <a:pt x="95" y="129"/>
                    <a:pt x="96" y="128"/>
                    <a:pt x="95" y="128"/>
                  </a:cubicBezTo>
                  <a:cubicBezTo>
                    <a:pt x="95" y="128"/>
                    <a:pt x="95" y="127"/>
                    <a:pt x="94" y="127"/>
                  </a:cubicBezTo>
                  <a:cubicBezTo>
                    <a:pt x="94" y="127"/>
                    <a:pt x="94" y="128"/>
                    <a:pt x="93" y="128"/>
                  </a:cubicBezTo>
                  <a:cubicBezTo>
                    <a:pt x="93" y="128"/>
                    <a:pt x="93" y="128"/>
                    <a:pt x="93" y="128"/>
                  </a:cubicBezTo>
                  <a:cubicBezTo>
                    <a:pt x="93" y="128"/>
                    <a:pt x="93" y="127"/>
                    <a:pt x="92" y="127"/>
                  </a:cubicBezTo>
                  <a:cubicBezTo>
                    <a:pt x="92" y="127"/>
                    <a:pt x="92" y="127"/>
                    <a:pt x="92" y="127"/>
                  </a:cubicBezTo>
                  <a:cubicBezTo>
                    <a:pt x="91" y="127"/>
                    <a:pt x="91" y="127"/>
                    <a:pt x="91" y="127"/>
                  </a:cubicBezTo>
                  <a:cubicBezTo>
                    <a:pt x="91" y="127"/>
                    <a:pt x="90" y="128"/>
                    <a:pt x="90" y="128"/>
                  </a:cubicBezTo>
                  <a:cubicBezTo>
                    <a:pt x="89" y="128"/>
                    <a:pt x="89" y="128"/>
                    <a:pt x="89" y="128"/>
                  </a:cubicBezTo>
                  <a:cubicBezTo>
                    <a:pt x="88" y="128"/>
                    <a:pt x="89" y="127"/>
                    <a:pt x="88" y="126"/>
                  </a:cubicBezTo>
                  <a:cubicBezTo>
                    <a:pt x="88" y="126"/>
                    <a:pt x="87" y="125"/>
                    <a:pt x="88" y="124"/>
                  </a:cubicBezTo>
                  <a:cubicBezTo>
                    <a:pt x="88" y="124"/>
                    <a:pt x="89" y="124"/>
                    <a:pt x="89" y="124"/>
                  </a:cubicBezTo>
                  <a:cubicBezTo>
                    <a:pt x="90" y="123"/>
                    <a:pt x="90" y="123"/>
                    <a:pt x="90" y="123"/>
                  </a:cubicBezTo>
                  <a:cubicBezTo>
                    <a:pt x="91" y="123"/>
                    <a:pt x="91" y="123"/>
                    <a:pt x="91" y="123"/>
                  </a:cubicBezTo>
                  <a:cubicBezTo>
                    <a:pt x="91" y="123"/>
                    <a:pt x="91" y="123"/>
                    <a:pt x="91" y="123"/>
                  </a:cubicBezTo>
                  <a:cubicBezTo>
                    <a:pt x="92" y="123"/>
                    <a:pt x="92" y="123"/>
                    <a:pt x="93" y="123"/>
                  </a:cubicBezTo>
                  <a:cubicBezTo>
                    <a:pt x="93" y="122"/>
                    <a:pt x="93" y="122"/>
                    <a:pt x="94" y="122"/>
                  </a:cubicBezTo>
                  <a:cubicBezTo>
                    <a:pt x="94" y="122"/>
                    <a:pt x="94" y="122"/>
                    <a:pt x="94" y="122"/>
                  </a:cubicBezTo>
                  <a:cubicBezTo>
                    <a:pt x="95" y="122"/>
                    <a:pt x="95" y="122"/>
                    <a:pt x="96" y="122"/>
                  </a:cubicBezTo>
                  <a:cubicBezTo>
                    <a:pt x="96" y="122"/>
                    <a:pt x="96" y="122"/>
                    <a:pt x="97" y="122"/>
                  </a:cubicBezTo>
                  <a:cubicBezTo>
                    <a:pt x="97" y="122"/>
                    <a:pt x="97" y="121"/>
                    <a:pt x="98" y="121"/>
                  </a:cubicBezTo>
                  <a:cubicBezTo>
                    <a:pt x="98" y="120"/>
                    <a:pt x="100" y="121"/>
                    <a:pt x="99" y="120"/>
                  </a:cubicBezTo>
                  <a:cubicBezTo>
                    <a:pt x="99" y="119"/>
                    <a:pt x="98" y="119"/>
                    <a:pt x="98" y="118"/>
                  </a:cubicBezTo>
                  <a:cubicBezTo>
                    <a:pt x="97" y="118"/>
                    <a:pt x="96" y="118"/>
                    <a:pt x="97" y="117"/>
                  </a:cubicBezTo>
                  <a:cubicBezTo>
                    <a:pt x="97" y="117"/>
                    <a:pt x="98" y="117"/>
                    <a:pt x="98" y="116"/>
                  </a:cubicBezTo>
                  <a:cubicBezTo>
                    <a:pt x="99" y="116"/>
                    <a:pt x="99" y="116"/>
                    <a:pt x="99" y="116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100" y="116"/>
                    <a:pt x="101" y="116"/>
                    <a:pt x="102" y="116"/>
                  </a:cubicBezTo>
                  <a:cubicBezTo>
                    <a:pt x="102" y="116"/>
                    <a:pt x="102" y="116"/>
                    <a:pt x="102" y="116"/>
                  </a:cubicBezTo>
                  <a:cubicBezTo>
                    <a:pt x="102" y="116"/>
                    <a:pt x="102" y="116"/>
                    <a:pt x="102" y="116"/>
                  </a:cubicBezTo>
                  <a:cubicBezTo>
                    <a:pt x="102" y="116"/>
                    <a:pt x="102" y="116"/>
                    <a:pt x="102" y="116"/>
                  </a:cubicBezTo>
                  <a:cubicBezTo>
                    <a:pt x="102" y="116"/>
                    <a:pt x="102" y="116"/>
                    <a:pt x="102" y="116"/>
                  </a:cubicBezTo>
                  <a:cubicBezTo>
                    <a:pt x="102" y="116"/>
                    <a:pt x="101" y="115"/>
                    <a:pt x="102" y="115"/>
                  </a:cubicBezTo>
                  <a:cubicBezTo>
                    <a:pt x="102" y="115"/>
                    <a:pt x="102" y="115"/>
                    <a:pt x="102" y="115"/>
                  </a:cubicBezTo>
                  <a:cubicBezTo>
                    <a:pt x="103" y="115"/>
                    <a:pt x="103" y="115"/>
                    <a:pt x="103" y="116"/>
                  </a:cubicBezTo>
                  <a:cubicBezTo>
                    <a:pt x="103" y="116"/>
                    <a:pt x="103" y="116"/>
                    <a:pt x="103" y="116"/>
                  </a:cubicBezTo>
                  <a:cubicBezTo>
                    <a:pt x="103" y="116"/>
                    <a:pt x="104" y="115"/>
                    <a:pt x="104" y="115"/>
                  </a:cubicBezTo>
                  <a:cubicBezTo>
                    <a:pt x="105" y="115"/>
                    <a:pt x="105" y="116"/>
                    <a:pt x="105" y="115"/>
                  </a:cubicBezTo>
                  <a:cubicBezTo>
                    <a:pt x="105" y="114"/>
                    <a:pt x="104" y="113"/>
                    <a:pt x="105" y="113"/>
                  </a:cubicBezTo>
                  <a:cubicBezTo>
                    <a:pt x="105" y="112"/>
                    <a:pt x="107" y="112"/>
                    <a:pt x="107" y="112"/>
                  </a:cubicBezTo>
                  <a:cubicBezTo>
                    <a:pt x="107" y="112"/>
                    <a:pt x="108" y="112"/>
                    <a:pt x="108" y="112"/>
                  </a:cubicBezTo>
                  <a:cubicBezTo>
                    <a:pt x="108" y="112"/>
                    <a:pt x="108" y="112"/>
                    <a:pt x="109" y="113"/>
                  </a:cubicBezTo>
                  <a:cubicBezTo>
                    <a:pt x="109" y="114"/>
                    <a:pt x="110" y="115"/>
                    <a:pt x="110" y="116"/>
                  </a:cubicBezTo>
                  <a:cubicBezTo>
                    <a:pt x="110" y="116"/>
                    <a:pt x="111" y="117"/>
                    <a:pt x="112" y="117"/>
                  </a:cubicBezTo>
                  <a:cubicBezTo>
                    <a:pt x="112" y="117"/>
                    <a:pt x="112" y="117"/>
                    <a:pt x="112" y="116"/>
                  </a:cubicBezTo>
                  <a:cubicBezTo>
                    <a:pt x="111" y="116"/>
                    <a:pt x="111" y="115"/>
                    <a:pt x="111" y="115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111" y="113"/>
                    <a:pt x="110" y="112"/>
                    <a:pt x="110" y="112"/>
                  </a:cubicBezTo>
                  <a:cubicBezTo>
                    <a:pt x="110" y="111"/>
                    <a:pt x="111" y="111"/>
                    <a:pt x="111" y="111"/>
                  </a:cubicBezTo>
                  <a:cubicBezTo>
                    <a:pt x="112" y="111"/>
                    <a:pt x="112" y="111"/>
                    <a:pt x="112" y="111"/>
                  </a:cubicBezTo>
                  <a:cubicBezTo>
                    <a:pt x="112" y="111"/>
                    <a:pt x="113" y="112"/>
                    <a:pt x="113" y="112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3" y="111"/>
                    <a:pt x="113" y="111"/>
                    <a:pt x="114" y="111"/>
                  </a:cubicBezTo>
                  <a:cubicBezTo>
                    <a:pt x="114" y="111"/>
                    <a:pt x="114" y="112"/>
                    <a:pt x="114" y="112"/>
                  </a:cubicBezTo>
                  <a:cubicBezTo>
                    <a:pt x="115" y="112"/>
                    <a:pt x="115" y="112"/>
                    <a:pt x="115" y="112"/>
                  </a:cubicBezTo>
                  <a:cubicBezTo>
                    <a:pt x="115" y="111"/>
                    <a:pt x="115" y="111"/>
                    <a:pt x="115" y="111"/>
                  </a:cubicBezTo>
                  <a:cubicBezTo>
                    <a:pt x="115" y="111"/>
                    <a:pt x="115" y="112"/>
                    <a:pt x="115" y="112"/>
                  </a:cubicBezTo>
                  <a:cubicBezTo>
                    <a:pt x="115" y="112"/>
                    <a:pt x="116" y="112"/>
                    <a:pt x="116" y="112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6" y="112"/>
                    <a:pt x="116" y="111"/>
                    <a:pt x="117" y="111"/>
                  </a:cubicBezTo>
                  <a:cubicBezTo>
                    <a:pt x="117" y="111"/>
                    <a:pt x="117" y="111"/>
                    <a:pt x="117" y="111"/>
                  </a:cubicBezTo>
                  <a:cubicBezTo>
                    <a:pt x="118" y="111"/>
                    <a:pt x="118" y="112"/>
                    <a:pt x="118" y="113"/>
                  </a:cubicBezTo>
                  <a:cubicBezTo>
                    <a:pt x="118" y="113"/>
                    <a:pt x="118" y="114"/>
                    <a:pt x="119" y="114"/>
                  </a:cubicBezTo>
                  <a:cubicBezTo>
                    <a:pt x="119" y="114"/>
                    <a:pt x="119" y="114"/>
                    <a:pt x="119" y="114"/>
                  </a:cubicBezTo>
                  <a:cubicBezTo>
                    <a:pt x="119" y="114"/>
                    <a:pt x="120" y="113"/>
                    <a:pt x="120" y="113"/>
                  </a:cubicBezTo>
                  <a:cubicBezTo>
                    <a:pt x="121" y="113"/>
                    <a:pt x="121" y="113"/>
                    <a:pt x="122" y="113"/>
                  </a:cubicBezTo>
                  <a:cubicBezTo>
                    <a:pt x="122" y="113"/>
                    <a:pt x="123" y="113"/>
                    <a:pt x="123" y="113"/>
                  </a:cubicBezTo>
                  <a:cubicBezTo>
                    <a:pt x="124" y="114"/>
                    <a:pt x="124" y="114"/>
                    <a:pt x="125" y="114"/>
                  </a:cubicBezTo>
                  <a:cubicBezTo>
                    <a:pt x="125" y="114"/>
                    <a:pt x="125" y="114"/>
                    <a:pt x="125" y="114"/>
                  </a:cubicBezTo>
                  <a:cubicBezTo>
                    <a:pt x="125" y="113"/>
                    <a:pt x="125" y="112"/>
                    <a:pt x="124" y="112"/>
                  </a:cubicBezTo>
                  <a:cubicBezTo>
                    <a:pt x="124" y="111"/>
                    <a:pt x="124" y="111"/>
                    <a:pt x="124" y="111"/>
                  </a:cubicBezTo>
                  <a:cubicBezTo>
                    <a:pt x="124" y="110"/>
                    <a:pt x="125" y="110"/>
                    <a:pt x="125" y="110"/>
                  </a:cubicBezTo>
                  <a:cubicBezTo>
                    <a:pt x="125" y="110"/>
                    <a:pt x="126" y="110"/>
                    <a:pt x="126" y="110"/>
                  </a:cubicBezTo>
                  <a:cubicBezTo>
                    <a:pt x="127" y="110"/>
                    <a:pt x="128" y="110"/>
                    <a:pt x="128" y="111"/>
                  </a:cubicBezTo>
                  <a:cubicBezTo>
                    <a:pt x="128" y="111"/>
                    <a:pt x="128" y="111"/>
                    <a:pt x="128" y="112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1" y="112"/>
                    <a:pt x="131" y="112"/>
                    <a:pt x="132" y="113"/>
                  </a:cubicBezTo>
                  <a:cubicBezTo>
                    <a:pt x="132" y="114"/>
                    <a:pt x="133" y="114"/>
                    <a:pt x="134" y="114"/>
                  </a:cubicBezTo>
                  <a:cubicBezTo>
                    <a:pt x="134" y="114"/>
                    <a:pt x="134" y="114"/>
                    <a:pt x="134" y="114"/>
                  </a:cubicBezTo>
                  <a:cubicBezTo>
                    <a:pt x="135" y="114"/>
                    <a:pt x="135" y="114"/>
                    <a:pt x="135" y="113"/>
                  </a:cubicBezTo>
                  <a:cubicBezTo>
                    <a:pt x="134" y="112"/>
                    <a:pt x="135" y="112"/>
                    <a:pt x="135" y="112"/>
                  </a:cubicBezTo>
                  <a:cubicBezTo>
                    <a:pt x="135" y="112"/>
                    <a:pt x="135" y="112"/>
                    <a:pt x="135" y="112"/>
                  </a:cubicBezTo>
                  <a:cubicBezTo>
                    <a:pt x="136" y="112"/>
                    <a:pt x="136" y="112"/>
                    <a:pt x="136" y="112"/>
                  </a:cubicBezTo>
                  <a:cubicBezTo>
                    <a:pt x="136" y="112"/>
                    <a:pt x="136" y="112"/>
                    <a:pt x="136" y="112"/>
                  </a:cubicBezTo>
                  <a:cubicBezTo>
                    <a:pt x="136" y="112"/>
                    <a:pt x="137" y="111"/>
                    <a:pt x="138" y="111"/>
                  </a:cubicBezTo>
                  <a:cubicBezTo>
                    <a:pt x="138" y="111"/>
                    <a:pt x="138" y="111"/>
                    <a:pt x="138" y="111"/>
                  </a:cubicBezTo>
                  <a:cubicBezTo>
                    <a:pt x="138" y="111"/>
                    <a:pt x="139" y="111"/>
                    <a:pt x="139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40" y="111"/>
                    <a:pt x="140" y="110"/>
                    <a:pt x="139" y="110"/>
                  </a:cubicBezTo>
                  <a:cubicBezTo>
                    <a:pt x="139" y="110"/>
                    <a:pt x="138" y="110"/>
                    <a:pt x="138" y="110"/>
                  </a:cubicBezTo>
                  <a:cubicBezTo>
                    <a:pt x="137" y="110"/>
                    <a:pt x="136" y="110"/>
                    <a:pt x="136" y="110"/>
                  </a:cubicBezTo>
                  <a:cubicBezTo>
                    <a:pt x="135" y="110"/>
                    <a:pt x="135" y="110"/>
                    <a:pt x="135" y="110"/>
                  </a:cubicBezTo>
                  <a:cubicBezTo>
                    <a:pt x="134" y="110"/>
                    <a:pt x="134" y="110"/>
                    <a:pt x="134" y="110"/>
                  </a:cubicBezTo>
                  <a:cubicBezTo>
                    <a:pt x="134" y="109"/>
                    <a:pt x="135" y="110"/>
                    <a:pt x="135" y="109"/>
                  </a:cubicBezTo>
                  <a:cubicBezTo>
                    <a:pt x="134" y="109"/>
                    <a:pt x="134" y="109"/>
                    <a:pt x="134" y="109"/>
                  </a:cubicBezTo>
                  <a:cubicBezTo>
                    <a:pt x="134" y="108"/>
                    <a:pt x="136" y="108"/>
                    <a:pt x="137" y="108"/>
                  </a:cubicBezTo>
                  <a:cubicBezTo>
                    <a:pt x="136" y="107"/>
                    <a:pt x="137" y="107"/>
                    <a:pt x="137" y="107"/>
                  </a:cubicBezTo>
                  <a:cubicBezTo>
                    <a:pt x="138" y="107"/>
                    <a:pt x="139" y="107"/>
                    <a:pt x="139" y="107"/>
                  </a:cubicBezTo>
                  <a:cubicBezTo>
                    <a:pt x="139" y="107"/>
                    <a:pt x="139" y="107"/>
                    <a:pt x="139" y="107"/>
                  </a:cubicBezTo>
                  <a:cubicBezTo>
                    <a:pt x="139" y="107"/>
                    <a:pt x="139" y="108"/>
                    <a:pt x="140" y="108"/>
                  </a:cubicBezTo>
                  <a:cubicBezTo>
                    <a:pt x="140" y="109"/>
                    <a:pt x="141" y="109"/>
                    <a:pt x="141" y="109"/>
                  </a:cubicBezTo>
                  <a:cubicBezTo>
                    <a:pt x="142" y="110"/>
                    <a:pt x="142" y="110"/>
                    <a:pt x="143" y="110"/>
                  </a:cubicBezTo>
                  <a:cubicBezTo>
                    <a:pt x="143" y="110"/>
                    <a:pt x="143" y="110"/>
                    <a:pt x="143" y="110"/>
                  </a:cubicBezTo>
                  <a:cubicBezTo>
                    <a:pt x="143" y="110"/>
                    <a:pt x="144" y="110"/>
                    <a:pt x="144" y="110"/>
                  </a:cubicBezTo>
                  <a:cubicBezTo>
                    <a:pt x="144" y="110"/>
                    <a:pt x="145" y="110"/>
                    <a:pt x="145" y="110"/>
                  </a:cubicBezTo>
                  <a:cubicBezTo>
                    <a:pt x="145" y="109"/>
                    <a:pt x="144" y="108"/>
                    <a:pt x="145" y="107"/>
                  </a:cubicBezTo>
                  <a:cubicBezTo>
                    <a:pt x="145" y="107"/>
                    <a:pt x="146" y="107"/>
                    <a:pt x="147" y="107"/>
                  </a:cubicBezTo>
                  <a:cubicBezTo>
                    <a:pt x="147" y="107"/>
                    <a:pt x="147" y="107"/>
                    <a:pt x="147" y="107"/>
                  </a:cubicBezTo>
                  <a:cubicBezTo>
                    <a:pt x="147" y="107"/>
                    <a:pt x="147" y="107"/>
                    <a:pt x="147" y="107"/>
                  </a:cubicBezTo>
                  <a:cubicBezTo>
                    <a:pt x="148" y="107"/>
                    <a:pt x="148" y="107"/>
                    <a:pt x="148" y="107"/>
                  </a:cubicBezTo>
                  <a:moveTo>
                    <a:pt x="330" y="0"/>
                  </a:moveTo>
                  <a:cubicBezTo>
                    <a:pt x="77" y="0"/>
                    <a:pt x="77" y="0"/>
                    <a:pt x="77" y="0"/>
                  </a:cubicBezTo>
                  <a:cubicBezTo>
                    <a:pt x="56" y="29"/>
                    <a:pt x="46" y="58"/>
                    <a:pt x="46" y="58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5" y="115"/>
                    <a:pt x="55" y="115"/>
                    <a:pt x="55" y="115"/>
                  </a:cubicBezTo>
                  <a:cubicBezTo>
                    <a:pt x="55" y="115"/>
                    <a:pt x="55" y="115"/>
                    <a:pt x="55" y="115"/>
                  </a:cubicBezTo>
                  <a:cubicBezTo>
                    <a:pt x="56" y="116"/>
                    <a:pt x="56" y="116"/>
                    <a:pt x="56" y="116"/>
                  </a:cubicBezTo>
                  <a:cubicBezTo>
                    <a:pt x="56" y="115"/>
                    <a:pt x="56" y="115"/>
                    <a:pt x="56" y="115"/>
                  </a:cubicBezTo>
                  <a:cubicBezTo>
                    <a:pt x="57" y="115"/>
                    <a:pt x="57" y="116"/>
                    <a:pt x="58" y="116"/>
                  </a:cubicBezTo>
                  <a:cubicBezTo>
                    <a:pt x="58" y="116"/>
                    <a:pt x="59" y="116"/>
                    <a:pt x="59" y="117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9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9" y="119"/>
                    <a:pt x="59" y="119"/>
                    <a:pt x="60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9"/>
                    <a:pt x="60" y="119"/>
                    <a:pt x="60" y="119"/>
                  </a:cubicBezTo>
                  <a:cubicBezTo>
                    <a:pt x="60" y="119"/>
                    <a:pt x="60" y="120"/>
                    <a:pt x="60" y="120"/>
                  </a:cubicBezTo>
                  <a:cubicBezTo>
                    <a:pt x="59" y="120"/>
                    <a:pt x="59" y="120"/>
                    <a:pt x="58" y="120"/>
                  </a:cubicBezTo>
                  <a:cubicBezTo>
                    <a:pt x="58" y="120"/>
                    <a:pt x="58" y="121"/>
                    <a:pt x="58" y="121"/>
                  </a:cubicBezTo>
                  <a:cubicBezTo>
                    <a:pt x="58" y="122"/>
                    <a:pt x="58" y="122"/>
                    <a:pt x="58" y="122"/>
                  </a:cubicBezTo>
                  <a:cubicBezTo>
                    <a:pt x="58" y="122"/>
                    <a:pt x="59" y="122"/>
                    <a:pt x="59" y="122"/>
                  </a:cubicBezTo>
                  <a:cubicBezTo>
                    <a:pt x="59" y="121"/>
                    <a:pt x="60" y="121"/>
                    <a:pt x="61" y="121"/>
                  </a:cubicBezTo>
                  <a:cubicBezTo>
                    <a:pt x="62" y="121"/>
                    <a:pt x="63" y="121"/>
                    <a:pt x="63" y="121"/>
                  </a:cubicBezTo>
                  <a:cubicBezTo>
                    <a:pt x="64" y="122"/>
                    <a:pt x="65" y="122"/>
                    <a:pt x="65" y="123"/>
                  </a:cubicBezTo>
                  <a:cubicBezTo>
                    <a:pt x="66" y="123"/>
                    <a:pt x="66" y="123"/>
                    <a:pt x="66" y="123"/>
                  </a:cubicBezTo>
                  <a:cubicBezTo>
                    <a:pt x="66" y="123"/>
                    <a:pt x="67" y="122"/>
                    <a:pt x="67" y="122"/>
                  </a:cubicBezTo>
                  <a:cubicBezTo>
                    <a:pt x="66" y="121"/>
                    <a:pt x="65" y="122"/>
                    <a:pt x="65" y="121"/>
                  </a:cubicBezTo>
                  <a:cubicBezTo>
                    <a:pt x="64" y="120"/>
                    <a:pt x="65" y="121"/>
                    <a:pt x="65" y="120"/>
                  </a:cubicBezTo>
                  <a:cubicBezTo>
                    <a:pt x="64" y="120"/>
                    <a:pt x="63" y="119"/>
                    <a:pt x="63" y="118"/>
                  </a:cubicBezTo>
                  <a:cubicBezTo>
                    <a:pt x="62" y="117"/>
                    <a:pt x="62" y="116"/>
                    <a:pt x="64" y="116"/>
                  </a:cubicBezTo>
                  <a:cubicBezTo>
                    <a:pt x="64" y="116"/>
                    <a:pt x="64" y="116"/>
                    <a:pt x="64" y="116"/>
                  </a:cubicBezTo>
                  <a:cubicBezTo>
                    <a:pt x="64" y="116"/>
                    <a:pt x="65" y="117"/>
                    <a:pt x="65" y="117"/>
                  </a:cubicBezTo>
                  <a:cubicBezTo>
                    <a:pt x="66" y="117"/>
                    <a:pt x="66" y="117"/>
                    <a:pt x="67" y="117"/>
                  </a:cubicBezTo>
                  <a:cubicBezTo>
                    <a:pt x="68" y="118"/>
                    <a:pt x="68" y="119"/>
                    <a:pt x="69" y="119"/>
                  </a:cubicBezTo>
                  <a:cubicBezTo>
                    <a:pt x="70" y="119"/>
                    <a:pt x="70" y="119"/>
                    <a:pt x="70" y="119"/>
                  </a:cubicBezTo>
                  <a:cubicBezTo>
                    <a:pt x="69" y="117"/>
                    <a:pt x="73" y="117"/>
                    <a:pt x="74" y="116"/>
                  </a:cubicBezTo>
                  <a:cubicBezTo>
                    <a:pt x="73" y="116"/>
                    <a:pt x="73" y="116"/>
                    <a:pt x="73" y="116"/>
                  </a:cubicBezTo>
                  <a:cubicBezTo>
                    <a:pt x="73" y="116"/>
                    <a:pt x="73" y="116"/>
                    <a:pt x="73" y="116"/>
                  </a:cubicBezTo>
                  <a:cubicBezTo>
                    <a:pt x="74" y="116"/>
                    <a:pt x="74" y="115"/>
                    <a:pt x="75" y="115"/>
                  </a:cubicBezTo>
                  <a:cubicBezTo>
                    <a:pt x="75" y="115"/>
                    <a:pt x="75" y="115"/>
                    <a:pt x="75" y="115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7" y="115"/>
                    <a:pt x="77" y="115"/>
                    <a:pt x="77" y="115"/>
                  </a:cubicBezTo>
                  <a:cubicBezTo>
                    <a:pt x="78" y="114"/>
                    <a:pt x="77" y="114"/>
                    <a:pt x="76" y="114"/>
                  </a:cubicBezTo>
                  <a:cubicBezTo>
                    <a:pt x="76" y="113"/>
                    <a:pt x="77" y="113"/>
                    <a:pt x="77" y="112"/>
                  </a:cubicBezTo>
                  <a:cubicBezTo>
                    <a:pt x="76" y="112"/>
                    <a:pt x="75" y="112"/>
                    <a:pt x="75" y="113"/>
                  </a:cubicBezTo>
                  <a:cubicBezTo>
                    <a:pt x="75" y="113"/>
                    <a:pt x="75" y="113"/>
                    <a:pt x="74" y="114"/>
                  </a:cubicBezTo>
                  <a:cubicBezTo>
                    <a:pt x="73" y="114"/>
                    <a:pt x="72" y="114"/>
                    <a:pt x="71" y="115"/>
                  </a:cubicBezTo>
                  <a:cubicBezTo>
                    <a:pt x="70" y="115"/>
                    <a:pt x="69" y="116"/>
                    <a:pt x="69" y="116"/>
                  </a:cubicBezTo>
                  <a:cubicBezTo>
                    <a:pt x="68" y="116"/>
                    <a:pt x="68" y="116"/>
                    <a:pt x="68" y="115"/>
                  </a:cubicBezTo>
                  <a:cubicBezTo>
                    <a:pt x="67" y="115"/>
                    <a:pt x="68" y="114"/>
                    <a:pt x="67" y="114"/>
                  </a:cubicBezTo>
                  <a:cubicBezTo>
                    <a:pt x="67" y="114"/>
                    <a:pt x="67" y="114"/>
                    <a:pt x="67" y="114"/>
                  </a:cubicBezTo>
                  <a:cubicBezTo>
                    <a:pt x="67" y="114"/>
                    <a:pt x="67" y="114"/>
                    <a:pt x="66" y="114"/>
                  </a:cubicBezTo>
                  <a:cubicBezTo>
                    <a:pt x="66" y="114"/>
                    <a:pt x="66" y="114"/>
                    <a:pt x="66" y="114"/>
                  </a:cubicBezTo>
                  <a:cubicBezTo>
                    <a:pt x="66" y="114"/>
                    <a:pt x="66" y="114"/>
                    <a:pt x="66" y="114"/>
                  </a:cubicBezTo>
                  <a:cubicBezTo>
                    <a:pt x="66" y="113"/>
                    <a:pt x="68" y="113"/>
                    <a:pt x="68" y="113"/>
                  </a:cubicBezTo>
                  <a:cubicBezTo>
                    <a:pt x="68" y="113"/>
                    <a:pt x="68" y="113"/>
                    <a:pt x="67" y="113"/>
                  </a:cubicBezTo>
                  <a:cubicBezTo>
                    <a:pt x="67" y="113"/>
                    <a:pt x="66" y="113"/>
                    <a:pt x="65" y="113"/>
                  </a:cubicBezTo>
                  <a:cubicBezTo>
                    <a:pt x="65" y="113"/>
                    <a:pt x="64" y="114"/>
                    <a:pt x="63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3"/>
                    <a:pt x="64" y="113"/>
                    <a:pt x="64" y="113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3" y="113"/>
                    <a:pt x="63" y="113"/>
                    <a:pt x="62" y="114"/>
                  </a:cubicBezTo>
                  <a:cubicBezTo>
                    <a:pt x="62" y="114"/>
                    <a:pt x="61" y="114"/>
                    <a:pt x="60" y="114"/>
                  </a:cubicBezTo>
                  <a:cubicBezTo>
                    <a:pt x="60" y="114"/>
                    <a:pt x="59" y="114"/>
                    <a:pt x="59" y="114"/>
                  </a:cubicBezTo>
                  <a:cubicBezTo>
                    <a:pt x="58" y="114"/>
                    <a:pt x="57" y="114"/>
                    <a:pt x="57" y="113"/>
                  </a:cubicBezTo>
                  <a:cubicBezTo>
                    <a:pt x="59" y="113"/>
                    <a:pt x="59" y="113"/>
                    <a:pt x="59" y="113"/>
                  </a:cubicBezTo>
                  <a:cubicBezTo>
                    <a:pt x="60" y="113"/>
                    <a:pt x="63" y="113"/>
                    <a:pt x="63" y="112"/>
                  </a:cubicBezTo>
                  <a:cubicBezTo>
                    <a:pt x="62" y="112"/>
                    <a:pt x="62" y="112"/>
                    <a:pt x="61" y="112"/>
                  </a:cubicBezTo>
                  <a:cubicBezTo>
                    <a:pt x="61" y="112"/>
                    <a:pt x="60" y="112"/>
                    <a:pt x="60" y="112"/>
                  </a:cubicBezTo>
                  <a:cubicBezTo>
                    <a:pt x="60" y="112"/>
                    <a:pt x="59" y="112"/>
                    <a:pt x="59" y="112"/>
                  </a:cubicBezTo>
                  <a:cubicBezTo>
                    <a:pt x="59" y="112"/>
                    <a:pt x="59" y="112"/>
                    <a:pt x="58" y="112"/>
                  </a:cubicBezTo>
                  <a:cubicBezTo>
                    <a:pt x="58" y="112"/>
                    <a:pt x="57" y="113"/>
                    <a:pt x="57" y="113"/>
                  </a:cubicBezTo>
                  <a:cubicBezTo>
                    <a:pt x="57" y="113"/>
                    <a:pt x="57" y="113"/>
                    <a:pt x="57" y="113"/>
                  </a:cubicBezTo>
                  <a:cubicBezTo>
                    <a:pt x="55" y="112"/>
                    <a:pt x="57" y="112"/>
                    <a:pt x="58" y="111"/>
                  </a:cubicBezTo>
                  <a:cubicBezTo>
                    <a:pt x="59" y="111"/>
                    <a:pt x="57" y="111"/>
                    <a:pt x="57" y="111"/>
                  </a:cubicBezTo>
                  <a:cubicBezTo>
                    <a:pt x="57" y="110"/>
                    <a:pt x="57" y="110"/>
                    <a:pt x="57" y="110"/>
                  </a:cubicBezTo>
                  <a:cubicBezTo>
                    <a:pt x="57" y="110"/>
                    <a:pt x="57" y="110"/>
                    <a:pt x="57" y="110"/>
                  </a:cubicBezTo>
                  <a:cubicBezTo>
                    <a:pt x="57" y="110"/>
                    <a:pt x="57" y="110"/>
                    <a:pt x="56" y="110"/>
                  </a:cubicBezTo>
                  <a:cubicBezTo>
                    <a:pt x="56" y="110"/>
                    <a:pt x="56" y="110"/>
                    <a:pt x="56" y="110"/>
                  </a:cubicBezTo>
                  <a:cubicBezTo>
                    <a:pt x="55" y="110"/>
                    <a:pt x="55" y="110"/>
                    <a:pt x="55" y="110"/>
                  </a:cubicBezTo>
                  <a:cubicBezTo>
                    <a:pt x="55" y="109"/>
                    <a:pt x="55" y="109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6" y="109"/>
                    <a:pt x="57" y="109"/>
                    <a:pt x="57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09"/>
                    <a:pt x="57" y="108"/>
                    <a:pt x="58" y="108"/>
                  </a:cubicBezTo>
                  <a:cubicBezTo>
                    <a:pt x="59" y="108"/>
                    <a:pt x="59" y="108"/>
                    <a:pt x="60" y="108"/>
                  </a:cubicBezTo>
                  <a:cubicBezTo>
                    <a:pt x="60" y="108"/>
                    <a:pt x="61" y="108"/>
                    <a:pt x="62" y="108"/>
                  </a:cubicBezTo>
                  <a:cubicBezTo>
                    <a:pt x="62" y="108"/>
                    <a:pt x="63" y="108"/>
                    <a:pt x="63" y="108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9"/>
                    <a:pt x="65" y="109"/>
                    <a:pt x="65" y="109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8"/>
                    <a:pt x="64" y="109"/>
                    <a:pt x="64" y="108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5" y="107"/>
                    <a:pt x="64" y="108"/>
                    <a:pt x="64" y="107"/>
                  </a:cubicBezTo>
                  <a:cubicBezTo>
                    <a:pt x="64" y="107"/>
                    <a:pt x="64" y="107"/>
                    <a:pt x="64" y="107"/>
                  </a:cubicBezTo>
                  <a:cubicBezTo>
                    <a:pt x="64" y="107"/>
                    <a:pt x="64" y="107"/>
                    <a:pt x="64" y="107"/>
                  </a:cubicBezTo>
                  <a:cubicBezTo>
                    <a:pt x="65" y="106"/>
                    <a:pt x="65" y="106"/>
                    <a:pt x="66" y="106"/>
                  </a:cubicBezTo>
                  <a:cubicBezTo>
                    <a:pt x="67" y="106"/>
                    <a:pt x="68" y="107"/>
                    <a:pt x="69" y="108"/>
                  </a:cubicBezTo>
                  <a:cubicBezTo>
                    <a:pt x="70" y="108"/>
                    <a:pt x="71" y="108"/>
                    <a:pt x="72" y="109"/>
                  </a:cubicBezTo>
                  <a:cubicBezTo>
                    <a:pt x="72" y="109"/>
                    <a:pt x="73" y="109"/>
                    <a:pt x="74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5" y="109"/>
                    <a:pt x="74" y="109"/>
                    <a:pt x="74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5" y="107"/>
                    <a:pt x="76" y="108"/>
                    <a:pt x="77" y="107"/>
                  </a:cubicBezTo>
                  <a:cubicBezTo>
                    <a:pt x="78" y="107"/>
                    <a:pt x="78" y="106"/>
                    <a:pt x="79" y="106"/>
                  </a:cubicBezTo>
                  <a:cubicBezTo>
                    <a:pt x="79" y="106"/>
                    <a:pt x="80" y="106"/>
                    <a:pt x="81" y="107"/>
                  </a:cubicBezTo>
                  <a:cubicBezTo>
                    <a:pt x="81" y="107"/>
                    <a:pt x="82" y="108"/>
                    <a:pt x="82" y="108"/>
                  </a:cubicBezTo>
                  <a:cubicBezTo>
                    <a:pt x="82" y="108"/>
                    <a:pt x="82" y="108"/>
                    <a:pt x="83" y="108"/>
                  </a:cubicBezTo>
                  <a:cubicBezTo>
                    <a:pt x="83" y="108"/>
                    <a:pt x="82" y="106"/>
                    <a:pt x="82" y="106"/>
                  </a:cubicBezTo>
                  <a:cubicBezTo>
                    <a:pt x="82" y="106"/>
                    <a:pt x="82" y="106"/>
                    <a:pt x="83" y="106"/>
                  </a:cubicBezTo>
                  <a:cubicBezTo>
                    <a:pt x="84" y="106"/>
                    <a:pt x="85" y="106"/>
                    <a:pt x="85" y="106"/>
                  </a:cubicBezTo>
                  <a:cubicBezTo>
                    <a:pt x="85" y="106"/>
                    <a:pt x="85" y="106"/>
                    <a:pt x="85" y="106"/>
                  </a:cubicBezTo>
                  <a:cubicBezTo>
                    <a:pt x="86" y="106"/>
                    <a:pt x="86" y="106"/>
                    <a:pt x="86" y="106"/>
                  </a:cubicBezTo>
                  <a:cubicBezTo>
                    <a:pt x="86" y="106"/>
                    <a:pt x="86" y="106"/>
                    <a:pt x="86" y="106"/>
                  </a:cubicBezTo>
                  <a:cubicBezTo>
                    <a:pt x="87" y="106"/>
                    <a:pt x="87" y="106"/>
                    <a:pt x="87" y="106"/>
                  </a:cubicBezTo>
                  <a:cubicBezTo>
                    <a:pt x="88" y="106"/>
                    <a:pt x="89" y="107"/>
                    <a:pt x="89" y="108"/>
                  </a:cubicBezTo>
                  <a:cubicBezTo>
                    <a:pt x="89" y="108"/>
                    <a:pt x="89" y="109"/>
                    <a:pt x="89" y="109"/>
                  </a:cubicBezTo>
                  <a:cubicBezTo>
                    <a:pt x="89" y="109"/>
                    <a:pt x="89" y="109"/>
                    <a:pt x="89" y="109"/>
                  </a:cubicBezTo>
                  <a:cubicBezTo>
                    <a:pt x="90" y="108"/>
                    <a:pt x="89" y="107"/>
                    <a:pt x="89" y="107"/>
                  </a:cubicBezTo>
                  <a:cubicBezTo>
                    <a:pt x="90" y="107"/>
                    <a:pt x="90" y="107"/>
                    <a:pt x="90" y="107"/>
                  </a:cubicBezTo>
                  <a:cubicBezTo>
                    <a:pt x="90" y="107"/>
                    <a:pt x="91" y="107"/>
                    <a:pt x="91" y="107"/>
                  </a:cubicBezTo>
                  <a:cubicBezTo>
                    <a:pt x="91" y="107"/>
                    <a:pt x="91" y="107"/>
                    <a:pt x="92" y="107"/>
                  </a:cubicBezTo>
                  <a:cubicBezTo>
                    <a:pt x="92" y="107"/>
                    <a:pt x="92" y="107"/>
                    <a:pt x="92" y="107"/>
                  </a:cubicBezTo>
                  <a:cubicBezTo>
                    <a:pt x="92" y="107"/>
                    <a:pt x="92" y="107"/>
                    <a:pt x="93" y="107"/>
                  </a:cubicBezTo>
                  <a:cubicBezTo>
                    <a:pt x="93" y="107"/>
                    <a:pt x="93" y="107"/>
                    <a:pt x="94" y="107"/>
                  </a:cubicBezTo>
                  <a:cubicBezTo>
                    <a:pt x="94" y="107"/>
                    <a:pt x="95" y="107"/>
                    <a:pt x="95" y="107"/>
                  </a:cubicBezTo>
                  <a:cubicBezTo>
                    <a:pt x="96" y="107"/>
                    <a:pt x="96" y="108"/>
                    <a:pt x="96" y="108"/>
                  </a:cubicBezTo>
                  <a:cubicBezTo>
                    <a:pt x="97" y="108"/>
                    <a:pt x="98" y="108"/>
                    <a:pt x="99" y="108"/>
                  </a:cubicBezTo>
                  <a:cubicBezTo>
                    <a:pt x="98" y="109"/>
                    <a:pt x="97" y="109"/>
                    <a:pt x="96" y="109"/>
                  </a:cubicBezTo>
                  <a:cubicBezTo>
                    <a:pt x="96" y="110"/>
                    <a:pt x="97" y="110"/>
                    <a:pt x="97" y="110"/>
                  </a:cubicBezTo>
                  <a:cubicBezTo>
                    <a:pt x="98" y="110"/>
                    <a:pt x="101" y="108"/>
                    <a:pt x="101" y="108"/>
                  </a:cubicBezTo>
                  <a:cubicBezTo>
                    <a:pt x="101" y="108"/>
                    <a:pt x="101" y="108"/>
                    <a:pt x="101" y="108"/>
                  </a:cubicBezTo>
                  <a:cubicBezTo>
                    <a:pt x="102" y="108"/>
                    <a:pt x="102" y="109"/>
                    <a:pt x="103" y="109"/>
                  </a:cubicBezTo>
                  <a:cubicBezTo>
                    <a:pt x="103" y="109"/>
                    <a:pt x="104" y="109"/>
                    <a:pt x="104" y="109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5" y="109"/>
                    <a:pt x="105" y="109"/>
                    <a:pt x="105" y="109"/>
                  </a:cubicBezTo>
                  <a:cubicBezTo>
                    <a:pt x="105" y="109"/>
                    <a:pt x="105" y="109"/>
                    <a:pt x="105" y="109"/>
                  </a:cubicBezTo>
                  <a:cubicBezTo>
                    <a:pt x="105" y="110"/>
                    <a:pt x="103" y="110"/>
                    <a:pt x="103" y="111"/>
                  </a:cubicBezTo>
                  <a:cubicBezTo>
                    <a:pt x="102" y="111"/>
                    <a:pt x="102" y="112"/>
                    <a:pt x="102" y="112"/>
                  </a:cubicBezTo>
                  <a:cubicBezTo>
                    <a:pt x="102" y="112"/>
                    <a:pt x="101" y="112"/>
                    <a:pt x="101" y="112"/>
                  </a:cubicBezTo>
                  <a:cubicBezTo>
                    <a:pt x="101" y="112"/>
                    <a:pt x="101" y="112"/>
                    <a:pt x="100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99" y="112"/>
                    <a:pt x="98" y="112"/>
                    <a:pt x="97" y="112"/>
                  </a:cubicBezTo>
                  <a:cubicBezTo>
                    <a:pt x="97" y="112"/>
                    <a:pt x="96" y="112"/>
                    <a:pt x="96" y="112"/>
                  </a:cubicBezTo>
                  <a:cubicBezTo>
                    <a:pt x="96" y="112"/>
                    <a:pt x="95" y="112"/>
                    <a:pt x="95" y="112"/>
                  </a:cubicBezTo>
                  <a:cubicBezTo>
                    <a:pt x="94" y="112"/>
                    <a:pt x="94" y="112"/>
                    <a:pt x="94" y="113"/>
                  </a:cubicBezTo>
                  <a:cubicBezTo>
                    <a:pt x="93" y="113"/>
                    <a:pt x="90" y="114"/>
                    <a:pt x="91" y="115"/>
                  </a:cubicBezTo>
                  <a:cubicBezTo>
                    <a:pt x="91" y="115"/>
                    <a:pt x="91" y="115"/>
                    <a:pt x="92" y="115"/>
                  </a:cubicBezTo>
                  <a:cubicBezTo>
                    <a:pt x="92" y="115"/>
                    <a:pt x="93" y="115"/>
                    <a:pt x="94" y="115"/>
                  </a:cubicBezTo>
                  <a:cubicBezTo>
                    <a:pt x="94" y="114"/>
                    <a:pt x="95" y="114"/>
                    <a:pt x="95" y="114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96" y="115"/>
                    <a:pt x="94" y="115"/>
                    <a:pt x="93" y="116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2" y="117"/>
                    <a:pt x="92" y="117"/>
                    <a:pt x="92" y="117"/>
                  </a:cubicBezTo>
                  <a:cubicBezTo>
                    <a:pt x="92" y="117"/>
                    <a:pt x="92" y="117"/>
                    <a:pt x="91" y="117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91" y="117"/>
                    <a:pt x="90" y="117"/>
                    <a:pt x="90" y="117"/>
                  </a:cubicBezTo>
                  <a:cubicBezTo>
                    <a:pt x="90" y="117"/>
                    <a:pt x="90" y="117"/>
                    <a:pt x="90" y="117"/>
                  </a:cubicBezTo>
                  <a:cubicBezTo>
                    <a:pt x="89" y="117"/>
                    <a:pt x="89" y="117"/>
                    <a:pt x="89" y="117"/>
                  </a:cubicBezTo>
                  <a:cubicBezTo>
                    <a:pt x="89" y="118"/>
                    <a:pt x="89" y="118"/>
                    <a:pt x="89" y="118"/>
                  </a:cubicBezTo>
                  <a:cubicBezTo>
                    <a:pt x="89" y="118"/>
                    <a:pt x="89" y="118"/>
                    <a:pt x="88" y="118"/>
                  </a:cubicBezTo>
                  <a:cubicBezTo>
                    <a:pt x="88" y="117"/>
                    <a:pt x="88" y="117"/>
                    <a:pt x="88" y="117"/>
                  </a:cubicBezTo>
                  <a:cubicBezTo>
                    <a:pt x="88" y="117"/>
                    <a:pt x="88" y="118"/>
                    <a:pt x="87" y="118"/>
                  </a:cubicBezTo>
                  <a:cubicBezTo>
                    <a:pt x="87" y="118"/>
                    <a:pt x="88" y="119"/>
                    <a:pt x="87" y="120"/>
                  </a:cubicBezTo>
                  <a:cubicBezTo>
                    <a:pt x="87" y="120"/>
                    <a:pt x="87" y="120"/>
                    <a:pt x="86" y="120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5" y="120"/>
                    <a:pt x="85" y="120"/>
                    <a:pt x="85" y="120"/>
                  </a:cubicBezTo>
                  <a:cubicBezTo>
                    <a:pt x="85" y="120"/>
                    <a:pt x="85" y="120"/>
                    <a:pt x="85" y="120"/>
                  </a:cubicBezTo>
                  <a:cubicBezTo>
                    <a:pt x="85" y="120"/>
                    <a:pt x="85" y="121"/>
                    <a:pt x="84" y="121"/>
                  </a:cubicBezTo>
                  <a:cubicBezTo>
                    <a:pt x="84" y="121"/>
                    <a:pt x="84" y="120"/>
                    <a:pt x="83" y="120"/>
                  </a:cubicBezTo>
                  <a:cubicBezTo>
                    <a:pt x="83" y="120"/>
                    <a:pt x="83" y="120"/>
                    <a:pt x="83" y="120"/>
                  </a:cubicBezTo>
                  <a:cubicBezTo>
                    <a:pt x="83" y="120"/>
                    <a:pt x="82" y="120"/>
                    <a:pt x="82" y="120"/>
                  </a:cubicBezTo>
                  <a:cubicBezTo>
                    <a:pt x="82" y="120"/>
                    <a:pt x="82" y="121"/>
                    <a:pt x="81" y="121"/>
                  </a:cubicBezTo>
                  <a:cubicBezTo>
                    <a:pt x="81" y="121"/>
                    <a:pt x="81" y="121"/>
                    <a:pt x="81" y="121"/>
                  </a:cubicBezTo>
                  <a:cubicBezTo>
                    <a:pt x="81" y="122"/>
                    <a:pt x="81" y="122"/>
                    <a:pt x="81" y="122"/>
                  </a:cubicBezTo>
                  <a:cubicBezTo>
                    <a:pt x="80" y="121"/>
                    <a:pt x="80" y="121"/>
                    <a:pt x="79" y="121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6" y="121"/>
                    <a:pt x="77" y="122"/>
                    <a:pt x="77" y="122"/>
                  </a:cubicBezTo>
                  <a:cubicBezTo>
                    <a:pt x="77" y="122"/>
                    <a:pt x="77" y="122"/>
                    <a:pt x="77" y="122"/>
                  </a:cubicBezTo>
                  <a:cubicBezTo>
                    <a:pt x="76" y="122"/>
                    <a:pt x="76" y="123"/>
                    <a:pt x="77" y="123"/>
                  </a:cubicBezTo>
                  <a:cubicBezTo>
                    <a:pt x="77" y="123"/>
                    <a:pt x="77" y="123"/>
                    <a:pt x="78" y="123"/>
                  </a:cubicBezTo>
                  <a:cubicBezTo>
                    <a:pt x="78" y="123"/>
                    <a:pt x="78" y="123"/>
                    <a:pt x="79" y="123"/>
                  </a:cubicBezTo>
                  <a:cubicBezTo>
                    <a:pt x="79" y="123"/>
                    <a:pt x="79" y="123"/>
                    <a:pt x="79" y="123"/>
                  </a:cubicBezTo>
                  <a:cubicBezTo>
                    <a:pt x="80" y="123"/>
                    <a:pt x="80" y="123"/>
                    <a:pt x="80" y="123"/>
                  </a:cubicBezTo>
                  <a:cubicBezTo>
                    <a:pt x="80" y="124"/>
                    <a:pt x="80" y="124"/>
                    <a:pt x="79" y="124"/>
                  </a:cubicBezTo>
                  <a:cubicBezTo>
                    <a:pt x="80" y="124"/>
                    <a:pt x="80" y="124"/>
                    <a:pt x="80" y="124"/>
                  </a:cubicBezTo>
                  <a:cubicBezTo>
                    <a:pt x="79" y="125"/>
                    <a:pt x="76" y="126"/>
                    <a:pt x="78" y="127"/>
                  </a:cubicBezTo>
                  <a:cubicBezTo>
                    <a:pt x="77" y="127"/>
                    <a:pt x="77" y="127"/>
                    <a:pt x="77" y="127"/>
                  </a:cubicBezTo>
                  <a:cubicBezTo>
                    <a:pt x="76" y="127"/>
                    <a:pt x="76" y="127"/>
                    <a:pt x="76" y="127"/>
                  </a:cubicBezTo>
                  <a:cubicBezTo>
                    <a:pt x="75" y="126"/>
                    <a:pt x="75" y="126"/>
                    <a:pt x="75" y="126"/>
                  </a:cubicBezTo>
                  <a:cubicBezTo>
                    <a:pt x="75" y="126"/>
                    <a:pt x="75" y="126"/>
                    <a:pt x="75" y="126"/>
                  </a:cubicBezTo>
                  <a:cubicBezTo>
                    <a:pt x="75" y="126"/>
                    <a:pt x="75" y="127"/>
                    <a:pt x="75" y="127"/>
                  </a:cubicBezTo>
                  <a:cubicBezTo>
                    <a:pt x="74" y="127"/>
                    <a:pt x="74" y="127"/>
                    <a:pt x="73" y="128"/>
                  </a:cubicBezTo>
                  <a:cubicBezTo>
                    <a:pt x="73" y="128"/>
                    <a:pt x="73" y="128"/>
                    <a:pt x="73" y="129"/>
                  </a:cubicBezTo>
                  <a:cubicBezTo>
                    <a:pt x="72" y="129"/>
                    <a:pt x="72" y="129"/>
                    <a:pt x="72" y="129"/>
                  </a:cubicBezTo>
                  <a:cubicBezTo>
                    <a:pt x="71" y="129"/>
                    <a:pt x="70" y="129"/>
                    <a:pt x="70" y="128"/>
                  </a:cubicBezTo>
                  <a:cubicBezTo>
                    <a:pt x="69" y="128"/>
                    <a:pt x="68" y="127"/>
                    <a:pt x="68" y="127"/>
                  </a:cubicBezTo>
                  <a:cubicBezTo>
                    <a:pt x="68" y="127"/>
                    <a:pt x="68" y="128"/>
                    <a:pt x="68" y="128"/>
                  </a:cubicBezTo>
                  <a:cubicBezTo>
                    <a:pt x="68" y="129"/>
                    <a:pt x="69" y="129"/>
                    <a:pt x="70" y="130"/>
                  </a:cubicBezTo>
                  <a:cubicBezTo>
                    <a:pt x="71" y="131"/>
                    <a:pt x="71" y="131"/>
                    <a:pt x="71" y="131"/>
                  </a:cubicBezTo>
                  <a:cubicBezTo>
                    <a:pt x="71" y="131"/>
                    <a:pt x="71" y="131"/>
                    <a:pt x="71" y="131"/>
                  </a:cubicBezTo>
                  <a:cubicBezTo>
                    <a:pt x="71" y="131"/>
                    <a:pt x="71" y="131"/>
                    <a:pt x="71" y="130"/>
                  </a:cubicBezTo>
                  <a:cubicBezTo>
                    <a:pt x="71" y="130"/>
                    <a:pt x="72" y="130"/>
                    <a:pt x="72" y="130"/>
                  </a:cubicBezTo>
                  <a:cubicBezTo>
                    <a:pt x="72" y="130"/>
                    <a:pt x="72" y="130"/>
                    <a:pt x="72" y="130"/>
                  </a:cubicBezTo>
                  <a:cubicBezTo>
                    <a:pt x="72" y="131"/>
                    <a:pt x="72" y="131"/>
                    <a:pt x="72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3" y="132"/>
                    <a:pt x="73" y="133"/>
                    <a:pt x="72" y="133"/>
                  </a:cubicBezTo>
                  <a:cubicBezTo>
                    <a:pt x="71" y="133"/>
                    <a:pt x="71" y="133"/>
                    <a:pt x="71" y="133"/>
                  </a:cubicBezTo>
                  <a:cubicBezTo>
                    <a:pt x="70" y="133"/>
                    <a:pt x="70" y="133"/>
                    <a:pt x="70" y="133"/>
                  </a:cubicBezTo>
                  <a:cubicBezTo>
                    <a:pt x="69" y="133"/>
                    <a:pt x="69" y="133"/>
                    <a:pt x="69" y="133"/>
                  </a:cubicBezTo>
                  <a:cubicBezTo>
                    <a:pt x="68" y="133"/>
                    <a:pt x="68" y="133"/>
                    <a:pt x="68" y="133"/>
                  </a:cubicBezTo>
                  <a:cubicBezTo>
                    <a:pt x="67" y="132"/>
                    <a:pt x="67" y="132"/>
                    <a:pt x="67" y="132"/>
                  </a:cubicBezTo>
                  <a:cubicBezTo>
                    <a:pt x="67" y="132"/>
                    <a:pt x="67" y="132"/>
                    <a:pt x="67" y="132"/>
                  </a:cubicBezTo>
                  <a:cubicBezTo>
                    <a:pt x="67" y="132"/>
                    <a:pt x="66" y="132"/>
                    <a:pt x="66" y="132"/>
                  </a:cubicBezTo>
                  <a:cubicBezTo>
                    <a:pt x="66" y="132"/>
                    <a:pt x="66" y="132"/>
                    <a:pt x="66" y="132"/>
                  </a:cubicBezTo>
                  <a:cubicBezTo>
                    <a:pt x="66" y="132"/>
                    <a:pt x="66" y="132"/>
                    <a:pt x="66" y="132"/>
                  </a:cubicBezTo>
                  <a:cubicBezTo>
                    <a:pt x="66" y="132"/>
                    <a:pt x="66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4" y="132"/>
                    <a:pt x="65" y="132"/>
                    <a:pt x="64" y="132"/>
                  </a:cubicBezTo>
                  <a:cubicBezTo>
                    <a:pt x="64" y="132"/>
                    <a:pt x="64" y="132"/>
                    <a:pt x="64" y="132"/>
                  </a:cubicBezTo>
                  <a:cubicBezTo>
                    <a:pt x="63" y="132"/>
                    <a:pt x="63" y="132"/>
                    <a:pt x="63" y="132"/>
                  </a:cubicBezTo>
                  <a:cubicBezTo>
                    <a:pt x="63" y="132"/>
                    <a:pt x="63" y="132"/>
                    <a:pt x="63" y="132"/>
                  </a:cubicBezTo>
                  <a:cubicBezTo>
                    <a:pt x="66" y="137"/>
                    <a:pt x="66" y="137"/>
                    <a:pt x="66" y="137"/>
                  </a:cubicBezTo>
                  <a:cubicBezTo>
                    <a:pt x="67" y="138"/>
                    <a:pt x="67" y="138"/>
                    <a:pt x="67" y="139"/>
                  </a:cubicBezTo>
                  <a:cubicBezTo>
                    <a:pt x="67" y="139"/>
                    <a:pt x="67" y="139"/>
                    <a:pt x="67" y="140"/>
                  </a:cubicBezTo>
                  <a:cubicBezTo>
                    <a:pt x="73" y="153"/>
                    <a:pt x="73" y="153"/>
                    <a:pt x="73" y="153"/>
                  </a:cubicBezTo>
                  <a:cubicBezTo>
                    <a:pt x="73" y="153"/>
                    <a:pt x="73" y="153"/>
                    <a:pt x="73" y="153"/>
                  </a:cubicBezTo>
                  <a:cubicBezTo>
                    <a:pt x="74" y="153"/>
                    <a:pt x="74" y="153"/>
                    <a:pt x="74" y="153"/>
                  </a:cubicBezTo>
                  <a:cubicBezTo>
                    <a:pt x="74" y="153"/>
                    <a:pt x="74" y="153"/>
                    <a:pt x="73" y="153"/>
                  </a:cubicBezTo>
                  <a:cubicBezTo>
                    <a:pt x="74" y="154"/>
                    <a:pt x="74" y="154"/>
                    <a:pt x="74" y="154"/>
                  </a:cubicBezTo>
                  <a:cubicBezTo>
                    <a:pt x="74" y="154"/>
                    <a:pt x="74" y="154"/>
                    <a:pt x="74" y="154"/>
                  </a:cubicBezTo>
                  <a:cubicBezTo>
                    <a:pt x="74" y="154"/>
                    <a:pt x="74" y="154"/>
                    <a:pt x="74" y="154"/>
                  </a:cubicBezTo>
                  <a:cubicBezTo>
                    <a:pt x="74" y="154"/>
                    <a:pt x="74" y="154"/>
                    <a:pt x="74" y="154"/>
                  </a:cubicBezTo>
                  <a:cubicBezTo>
                    <a:pt x="74" y="155"/>
                    <a:pt x="75" y="155"/>
                    <a:pt x="76" y="155"/>
                  </a:cubicBezTo>
                  <a:cubicBezTo>
                    <a:pt x="75" y="156"/>
                    <a:pt x="76" y="156"/>
                    <a:pt x="76" y="156"/>
                  </a:cubicBezTo>
                  <a:cubicBezTo>
                    <a:pt x="76" y="156"/>
                    <a:pt x="76" y="156"/>
                    <a:pt x="77" y="156"/>
                  </a:cubicBezTo>
                  <a:cubicBezTo>
                    <a:pt x="77" y="156"/>
                    <a:pt x="77" y="156"/>
                    <a:pt x="77" y="156"/>
                  </a:cubicBezTo>
                  <a:cubicBezTo>
                    <a:pt x="77" y="155"/>
                    <a:pt x="77" y="155"/>
                    <a:pt x="77" y="155"/>
                  </a:cubicBezTo>
                  <a:cubicBezTo>
                    <a:pt x="77" y="155"/>
                    <a:pt x="78" y="155"/>
                    <a:pt x="78" y="155"/>
                  </a:cubicBezTo>
                  <a:cubicBezTo>
                    <a:pt x="78" y="155"/>
                    <a:pt x="79" y="155"/>
                    <a:pt x="79" y="155"/>
                  </a:cubicBezTo>
                  <a:cubicBezTo>
                    <a:pt x="81" y="155"/>
                    <a:pt x="80" y="156"/>
                    <a:pt x="79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78" y="158"/>
                    <a:pt x="78" y="158"/>
                    <a:pt x="78" y="158"/>
                  </a:cubicBezTo>
                  <a:cubicBezTo>
                    <a:pt x="79" y="158"/>
                    <a:pt x="79" y="158"/>
                    <a:pt x="79" y="158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80" y="159"/>
                    <a:pt x="81" y="158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58"/>
                    <a:pt x="82" y="158"/>
                    <a:pt x="82" y="158"/>
                  </a:cubicBezTo>
                  <a:cubicBezTo>
                    <a:pt x="81" y="159"/>
                    <a:pt x="81" y="158"/>
                    <a:pt x="81" y="159"/>
                  </a:cubicBezTo>
                  <a:cubicBezTo>
                    <a:pt x="81" y="159"/>
                    <a:pt x="82" y="159"/>
                    <a:pt x="82" y="159"/>
                  </a:cubicBezTo>
                  <a:cubicBezTo>
                    <a:pt x="82" y="159"/>
                    <a:pt x="82" y="159"/>
                    <a:pt x="82" y="159"/>
                  </a:cubicBezTo>
                  <a:cubicBezTo>
                    <a:pt x="83" y="159"/>
                    <a:pt x="83" y="159"/>
                    <a:pt x="84" y="159"/>
                  </a:cubicBezTo>
                  <a:cubicBezTo>
                    <a:pt x="84" y="159"/>
                    <a:pt x="84" y="159"/>
                    <a:pt x="84" y="159"/>
                  </a:cubicBezTo>
                  <a:cubicBezTo>
                    <a:pt x="85" y="160"/>
                    <a:pt x="83" y="160"/>
                    <a:pt x="82" y="161"/>
                  </a:cubicBezTo>
                  <a:cubicBezTo>
                    <a:pt x="83" y="161"/>
                    <a:pt x="83" y="161"/>
                    <a:pt x="83" y="161"/>
                  </a:cubicBezTo>
                  <a:cubicBezTo>
                    <a:pt x="83" y="161"/>
                    <a:pt x="83" y="161"/>
                    <a:pt x="83" y="161"/>
                  </a:cubicBezTo>
                  <a:cubicBezTo>
                    <a:pt x="84" y="161"/>
                    <a:pt x="84" y="161"/>
                    <a:pt x="84" y="161"/>
                  </a:cubicBezTo>
                  <a:cubicBezTo>
                    <a:pt x="84" y="161"/>
                    <a:pt x="84" y="161"/>
                    <a:pt x="84" y="161"/>
                  </a:cubicBezTo>
                  <a:cubicBezTo>
                    <a:pt x="84" y="161"/>
                    <a:pt x="84" y="161"/>
                    <a:pt x="84" y="161"/>
                  </a:cubicBezTo>
                  <a:cubicBezTo>
                    <a:pt x="85" y="162"/>
                    <a:pt x="85" y="162"/>
                    <a:pt x="85" y="162"/>
                  </a:cubicBezTo>
                  <a:cubicBezTo>
                    <a:pt x="85" y="162"/>
                    <a:pt x="86" y="161"/>
                    <a:pt x="86" y="161"/>
                  </a:cubicBezTo>
                  <a:cubicBezTo>
                    <a:pt x="86" y="161"/>
                    <a:pt x="86" y="161"/>
                    <a:pt x="86" y="161"/>
                  </a:cubicBezTo>
                  <a:cubicBezTo>
                    <a:pt x="87" y="161"/>
                    <a:pt x="87" y="162"/>
                    <a:pt x="87" y="162"/>
                  </a:cubicBezTo>
                  <a:cubicBezTo>
                    <a:pt x="87" y="162"/>
                    <a:pt x="86" y="162"/>
                    <a:pt x="85" y="163"/>
                  </a:cubicBezTo>
                  <a:cubicBezTo>
                    <a:pt x="85" y="163"/>
                    <a:pt x="85" y="163"/>
                    <a:pt x="85" y="163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7" y="164"/>
                    <a:pt x="86" y="165"/>
                  </a:cubicBezTo>
                  <a:cubicBezTo>
                    <a:pt x="86" y="165"/>
                    <a:pt x="86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4" y="165"/>
                    <a:pt x="84" y="166"/>
                    <a:pt x="85" y="166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8"/>
                    <a:pt x="86" y="168"/>
                    <a:pt x="86" y="168"/>
                  </a:cubicBezTo>
                  <a:cubicBezTo>
                    <a:pt x="86" y="168"/>
                    <a:pt x="86" y="168"/>
                    <a:pt x="86" y="168"/>
                  </a:cubicBezTo>
                  <a:cubicBezTo>
                    <a:pt x="87" y="169"/>
                    <a:pt x="87" y="169"/>
                    <a:pt x="87" y="169"/>
                  </a:cubicBezTo>
                  <a:cubicBezTo>
                    <a:pt x="87" y="169"/>
                    <a:pt x="87" y="169"/>
                    <a:pt x="87" y="169"/>
                  </a:cubicBezTo>
                  <a:cubicBezTo>
                    <a:pt x="88" y="169"/>
                    <a:pt x="89" y="169"/>
                    <a:pt x="89" y="170"/>
                  </a:cubicBezTo>
                  <a:cubicBezTo>
                    <a:pt x="90" y="171"/>
                    <a:pt x="90" y="171"/>
                    <a:pt x="90" y="171"/>
                  </a:cubicBezTo>
                  <a:cubicBezTo>
                    <a:pt x="90" y="172"/>
                    <a:pt x="90" y="172"/>
                    <a:pt x="90" y="172"/>
                  </a:cubicBezTo>
                  <a:cubicBezTo>
                    <a:pt x="91" y="173"/>
                    <a:pt x="91" y="173"/>
                    <a:pt x="91" y="173"/>
                  </a:cubicBezTo>
                  <a:cubicBezTo>
                    <a:pt x="91" y="173"/>
                    <a:pt x="91" y="173"/>
                    <a:pt x="92" y="173"/>
                  </a:cubicBezTo>
                  <a:cubicBezTo>
                    <a:pt x="92" y="174"/>
                    <a:pt x="92" y="174"/>
                    <a:pt x="93" y="174"/>
                  </a:cubicBezTo>
                  <a:cubicBezTo>
                    <a:pt x="93" y="174"/>
                    <a:pt x="93" y="174"/>
                    <a:pt x="93" y="174"/>
                  </a:cubicBezTo>
                  <a:cubicBezTo>
                    <a:pt x="94" y="173"/>
                    <a:pt x="94" y="173"/>
                    <a:pt x="94" y="173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6" y="174"/>
                    <a:pt x="95" y="174"/>
                    <a:pt x="95" y="175"/>
                  </a:cubicBezTo>
                  <a:cubicBezTo>
                    <a:pt x="94" y="175"/>
                    <a:pt x="95" y="176"/>
                    <a:pt x="94" y="176"/>
                  </a:cubicBezTo>
                  <a:cubicBezTo>
                    <a:pt x="93" y="176"/>
                    <a:pt x="93" y="176"/>
                    <a:pt x="93" y="177"/>
                  </a:cubicBezTo>
                  <a:cubicBezTo>
                    <a:pt x="93" y="177"/>
                    <a:pt x="93" y="178"/>
                    <a:pt x="93" y="178"/>
                  </a:cubicBezTo>
                  <a:cubicBezTo>
                    <a:pt x="93" y="178"/>
                    <a:pt x="91" y="178"/>
                    <a:pt x="91" y="179"/>
                  </a:cubicBezTo>
                  <a:cubicBezTo>
                    <a:pt x="92" y="179"/>
                    <a:pt x="92" y="179"/>
                    <a:pt x="92" y="179"/>
                  </a:cubicBezTo>
                  <a:cubicBezTo>
                    <a:pt x="91" y="180"/>
                    <a:pt x="91" y="180"/>
                    <a:pt x="91" y="180"/>
                  </a:cubicBezTo>
                  <a:cubicBezTo>
                    <a:pt x="91" y="180"/>
                    <a:pt x="91" y="179"/>
                    <a:pt x="91" y="179"/>
                  </a:cubicBezTo>
                  <a:cubicBezTo>
                    <a:pt x="90" y="179"/>
                    <a:pt x="90" y="179"/>
                    <a:pt x="90" y="179"/>
                  </a:cubicBezTo>
                  <a:cubicBezTo>
                    <a:pt x="90" y="180"/>
                    <a:pt x="90" y="180"/>
                    <a:pt x="90" y="180"/>
                  </a:cubicBezTo>
                  <a:cubicBezTo>
                    <a:pt x="91" y="181"/>
                    <a:pt x="91" y="182"/>
                    <a:pt x="91" y="182"/>
                  </a:cubicBezTo>
                  <a:cubicBezTo>
                    <a:pt x="91" y="182"/>
                    <a:pt x="90" y="182"/>
                    <a:pt x="90" y="182"/>
                  </a:cubicBezTo>
                  <a:cubicBezTo>
                    <a:pt x="90" y="182"/>
                    <a:pt x="89" y="181"/>
                    <a:pt x="89" y="181"/>
                  </a:cubicBezTo>
                  <a:cubicBezTo>
                    <a:pt x="89" y="181"/>
                    <a:pt x="88" y="180"/>
                    <a:pt x="88" y="179"/>
                  </a:cubicBezTo>
                  <a:cubicBezTo>
                    <a:pt x="87" y="179"/>
                    <a:pt x="87" y="179"/>
                    <a:pt x="87" y="179"/>
                  </a:cubicBezTo>
                  <a:cubicBezTo>
                    <a:pt x="87" y="178"/>
                    <a:pt x="87" y="178"/>
                    <a:pt x="87" y="178"/>
                  </a:cubicBezTo>
                  <a:cubicBezTo>
                    <a:pt x="87" y="177"/>
                    <a:pt x="87" y="178"/>
                    <a:pt x="86" y="177"/>
                  </a:cubicBezTo>
                  <a:cubicBezTo>
                    <a:pt x="86" y="177"/>
                    <a:pt x="87" y="177"/>
                    <a:pt x="86" y="176"/>
                  </a:cubicBezTo>
                  <a:cubicBezTo>
                    <a:pt x="86" y="176"/>
                    <a:pt x="86" y="176"/>
                    <a:pt x="86" y="176"/>
                  </a:cubicBezTo>
                  <a:cubicBezTo>
                    <a:pt x="86" y="176"/>
                    <a:pt x="86" y="176"/>
                    <a:pt x="86" y="176"/>
                  </a:cubicBezTo>
                  <a:cubicBezTo>
                    <a:pt x="85" y="176"/>
                    <a:pt x="85" y="176"/>
                    <a:pt x="85" y="176"/>
                  </a:cubicBezTo>
                  <a:cubicBezTo>
                    <a:pt x="85" y="176"/>
                    <a:pt x="85" y="176"/>
                    <a:pt x="85" y="176"/>
                  </a:cubicBezTo>
                  <a:cubicBezTo>
                    <a:pt x="84" y="176"/>
                    <a:pt x="84" y="175"/>
                    <a:pt x="84" y="175"/>
                  </a:cubicBezTo>
                  <a:cubicBezTo>
                    <a:pt x="84" y="175"/>
                    <a:pt x="84" y="175"/>
                    <a:pt x="84" y="175"/>
                  </a:cubicBezTo>
                  <a:cubicBezTo>
                    <a:pt x="105" y="220"/>
                    <a:pt x="105" y="220"/>
                    <a:pt x="105" y="220"/>
                  </a:cubicBezTo>
                  <a:cubicBezTo>
                    <a:pt x="123" y="223"/>
                    <a:pt x="139" y="225"/>
                    <a:pt x="147" y="228"/>
                  </a:cubicBezTo>
                  <a:cubicBezTo>
                    <a:pt x="147" y="228"/>
                    <a:pt x="147" y="228"/>
                    <a:pt x="147" y="228"/>
                  </a:cubicBezTo>
                  <a:cubicBezTo>
                    <a:pt x="147" y="228"/>
                    <a:pt x="147" y="228"/>
                    <a:pt x="147" y="228"/>
                  </a:cubicBezTo>
                  <a:cubicBezTo>
                    <a:pt x="147" y="228"/>
                    <a:pt x="147" y="228"/>
                    <a:pt x="147" y="228"/>
                  </a:cubicBezTo>
                  <a:cubicBezTo>
                    <a:pt x="159" y="232"/>
                    <a:pt x="166" y="269"/>
                    <a:pt x="143" y="299"/>
                  </a:cubicBezTo>
                  <a:cubicBezTo>
                    <a:pt x="384" y="803"/>
                    <a:pt x="384" y="803"/>
                    <a:pt x="384" y="803"/>
                  </a:cubicBezTo>
                  <a:cubicBezTo>
                    <a:pt x="418" y="803"/>
                    <a:pt x="418" y="803"/>
                    <a:pt x="418" y="803"/>
                  </a:cubicBezTo>
                  <a:cubicBezTo>
                    <a:pt x="418" y="105"/>
                    <a:pt x="418" y="105"/>
                    <a:pt x="418" y="105"/>
                  </a:cubicBezTo>
                  <a:cubicBezTo>
                    <a:pt x="412" y="111"/>
                    <a:pt x="407" y="117"/>
                    <a:pt x="401" y="123"/>
                  </a:cubicBezTo>
                  <a:cubicBezTo>
                    <a:pt x="401" y="123"/>
                    <a:pt x="401" y="123"/>
                    <a:pt x="402" y="123"/>
                  </a:cubicBezTo>
                  <a:cubicBezTo>
                    <a:pt x="403" y="124"/>
                    <a:pt x="402" y="125"/>
                    <a:pt x="403" y="125"/>
                  </a:cubicBezTo>
                  <a:cubicBezTo>
                    <a:pt x="404" y="125"/>
                    <a:pt x="404" y="125"/>
                    <a:pt x="404" y="125"/>
                  </a:cubicBezTo>
                  <a:cubicBezTo>
                    <a:pt x="404" y="125"/>
                    <a:pt x="404" y="125"/>
                    <a:pt x="405" y="125"/>
                  </a:cubicBezTo>
                  <a:cubicBezTo>
                    <a:pt x="405" y="125"/>
                    <a:pt x="405" y="125"/>
                    <a:pt x="406" y="125"/>
                  </a:cubicBezTo>
                  <a:cubicBezTo>
                    <a:pt x="406" y="125"/>
                    <a:pt x="406" y="125"/>
                    <a:pt x="406" y="125"/>
                  </a:cubicBezTo>
                  <a:cubicBezTo>
                    <a:pt x="407" y="126"/>
                    <a:pt x="407" y="127"/>
                    <a:pt x="406" y="128"/>
                  </a:cubicBezTo>
                  <a:cubicBezTo>
                    <a:pt x="406" y="128"/>
                    <a:pt x="406" y="128"/>
                    <a:pt x="406" y="128"/>
                  </a:cubicBezTo>
                  <a:cubicBezTo>
                    <a:pt x="405" y="128"/>
                    <a:pt x="405" y="128"/>
                    <a:pt x="405" y="128"/>
                  </a:cubicBezTo>
                  <a:cubicBezTo>
                    <a:pt x="404" y="127"/>
                    <a:pt x="404" y="127"/>
                    <a:pt x="403" y="127"/>
                  </a:cubicBezTo>
                  <a:cubicBezTo>
                    <a:pt x="403" y="127"/>
                    <a:pt x="403" y="127"/>
                    <a:pt x="403" y="127"/>
                  </a:cubicBezTo>
                  <a:cubicBezTo>
                    <a:pt x="403" y="128"/>
                    <a:pt x="403" y="129"/>
                    <a:pt x="404" y="129"/>
                  </a:cubicBezTo>
                  <a:cubicBezTo>
                    <a:pt x="405" y="130"/>
                    <a:pt x="406" y="129"/>
                    <a:pt x="406" y="130"/>
                  </a:cubicBezTo>
                  <a:cubicBezTo>
                    <a:pt x="407" y="131"/>
                    <a:pt x="406" y="131"/>
                    <a:pt x="405" y="132"/>
                  </a:cubicBezTo>
                  <a:cubicBezTo>
                    <a:pt x="404" y="132"/>
                    <a:pt x="404" y="132"/>
                    <a:pt x="404" y="132"/>
                  </a:cubicBezTo>
                  <a:cubicBezTo>
                    <a:pt x="404" y="132"/>
                    <a:pt x="404" y="133"/>
                    <a:pt x="404" y="133"/>
                  </a:cubicBezTo>
                  <a:cubicBezTo>
                    <a:pt x="403" y="133"/>
                    <a:pt x="402" y="133"/>
                    <a:pt x="401" y="133"/>
                  </a:cubicBezTo>
                  <a:cubicBezTo>
                    <a:pt x="400" y="134"/>
                    <a:pt x="401" y="134"/>
                    <a:pt x="400" y="135"/>
                  </a:cubicBezTo>
                  <a:cubicBezTo>
                    <a:pt x="399" y="136"/>
                    <a:pt x="396" y="135"/>
                    <a:pt x="396" y="136"/>
                  </a:cubicBezTo>
                  <a:cubicBezTo>
                    <a:pt x="398" y="137"/>
                    <a:pt x="393" y="138"/>
                    <a:pt x="393" y="138"/>
                  </a:cubicBezTo>
                  <a:cubicBezTo>
                    <a:pt x="392" y="139"/>
                    <a:pt x="390" y="139"/>
                    <a:pt x="390" y="139"/>
                  </a:cubicBezTo>
                  <a:cubicBezTo>
                    <a:pt x="389" y="140"/>
                    <a:pt x="389" y="141"/>
                    <a:pt x="389" y="142"/>
                  </a:cubicBezTo>
                  <a:cubicBezTo>
                    <a:pt x="390" y="142"/>
                    <a:pt x="390" y="142"/>
                    <a:pt x="391" y="142"/>
                  </a:cubicBezTo>
                  <a:cubicBezTo>
                    <a:pt x="391" y="142"/>
                    <a:pt x="392" y="142"/>
                    <a:pt x="392" y="142"/>
                  </a:cubicBezTo>
                  <a:cubicBezTo>
                    <a:pt x="392" y="142"/>
                    <a:pt x="392" y="142"/>
                    <a:pt x="393" y="142"/>
                  </a:cubicBezTo>
                  <a:cubicBezTo>
                    <a:pt x="393" y="142"/>
                    <a:pt x="393" y="142"/>
                    <a:pt x="394" y="142"/>
                  </a:cubicBezTo>
                  <a:cubicBezTo>
                    <a:pt x="393" y="141"/>
                    <a:pt x="393" y="141"/>
                    <a:pt x="393" y="140"/>
                  </a:cubicBezTo>
                  <a:cubicBezTo>
                    <a:pt x="393" y="140"/>
                    <a:pt x="393" y="140"/>
                    <a:pt x="394" y="140"/>
                  </a:cubicBezTo>
                  <a:cubicBezTo>
                    <a:pt x="394" y="140"/>
                    <a:pt x="394" y="140"/>
                    <a:pt x="394" y="140"/>
                  </a:cubicBezTo>
                  <a:cubicBezTo>
                    <a:pt x="395" y="140"/>
                    <a:pt x="395" y="140"/>
                    <a:pt x="395" y="140"/>
                  </a:cubicBezTo>
                  <a:cubicBezTo>
                    <a:pt x="395" y="140"/>
                    <a:pt x="395" y="140"/>
                    <a:pt x="395" y="140"/>
                  </a:cubicBezTo>
                  <a:cubicBezTo>
                    <a:pt x="396" y="140"/>
                    <a:pt x="397" y="139"/>
                    <a:pt x="398" y="139"/>
                  </a:cubicBezTo>
                  <a:cubicBezTo>
                    <a:pt x="398" y="139"/>
                    <a:pt x="398" y="139"/>
                    <a:pt x="398" y="139"/>
                  </a:cubicBezTo>
                  <a:cubicBezTo>
                    <a:pt x="399" y="139"/>
                    <a:pt x="399" y="139"/>
                    <a:pt x="400" y="139"/>
                  </a:cubicBezTo>
                  <a:cubicBezTo>
                    <a:pt x="401" y="139"/>
                    <a:pt x="402" y="139"/>
                    <a:pt x="402" y="139"/>
                  </a:cubicBezTo>
                  <a:cubicBezTo>
                    <a:pt x="402" y="138"/>
                    <a:pt x="400" y="138"/>
                    <a:pt x="399" y="137"/>
                  </a:cubicBezTo>
                  <a:cubicBezTo>
                    <a:pt x="400" y="137"/>
                    <a:pt x="401" y="136"/>
                    <a:pt x="402" y="136"/>
                  </a:cubicBezTo>
                  <a:cubicBezTo>
                    <a:pt x="402" y="136"/>
                    <a:pt x="403" y="137"/>
                    <a:pt x="404" y="137"/>
                  </a:cubicBezTo>
                  <a:cubicBezTo>
                    <a:pt x="404" y="137"/>
                    <a:pt x="404" y="138"/>
                    <a:pt x="405" y="138"/>
                  </a:cubicBezTo>
                  <a:cubicBezTo>
                    <a:pt x="405" y="138"/>
                    <a:pt x="405" y="138"/>
                    <a:pt x="405" y="138"/>
                  </a:cubicBezTo>
                  <a:cubicBezTo>
                    <a:pt x="405" y="137"/>
                    <a:pt x="405" y="137"/>
                    <a:pt x="406" y="137"/>
                  </a:cubicBezTo>
                  <a:cubicBezTo>
                    <a:pt x="406" y="136"/>
                    <a:pt x="406" y="136"/>
                    <a:pt x="407" y="136"/>
                  </a:cubicBezTo>
                  <a:cubicBezTo>
                    <a:pt x="408" y="136"/>
                    <a:pt x="408" y="139"/>
                    <a:pt x="406" y="140"/>
                  </a:cubicBezTo>
                  <a:cubicBezTo>
                    <a:pt x="406" y="140"/>
                    <a:pt x="406" y="141"/>
                    <a:pt x="406" y="141"/>
                  </a:cubicBezTo>
                  <a:cubicBezTo>
                    <a:pt x="407" y="141"/>
                    <a:pt x="407" y="141"/>
                    <a:pt x="407" y="141"/>
                  </a:cubicBezTo>
                  <a:cubicBezTo>
                    <a:pt x="407" y="141"/>
                    <a:pt x="410" y="140"/>
                    <a:pt x="410" y="139"/>
                  </a:cubicBezTo>
                  <a:cubicBezTo>
                    <a:pt x="410" y="139"/>
                    <a:pt x="409" y="139"/>
                    <a:pt x="410" y="138"/>
                  </a:cubicBezTo>
                  <a:cubicBezTo>
                    <a:pt x="410" y="137"/>
                    <a:pt x="411" y="137"/>
                    <a:pt x="411" y="137"/>
                  </a:cubicBezTo>
                  <a:cubicBezTo>
                    <a:pt x="412" y="137"/>
                    <a:pt x="412" y="137"/>
                    <a:pt x="413" y="138"/>
                  </a:cubicBezTo>
                  <a:cubicBezTo>
                    <a:pt x="413" y="138"/>
                    <a:pt x="414" y="138"/>
                    <a:pt x="414" y="138"/>
                  </a:cubicBezTo>
                  <a:cubicBezTo>
                    <a:pt x="414" y="138"/>
                    <a:pt x="415" y="138"/>
                    <a:pt x="415" y="138"/>
                  </a:cubicBezTo>
                  <a:cubicBezTo>
                    <a:pt x="415" y="137"/>
                    <a:pt x="415" y="137"/>
                    <a:pt x="415" y="137"/>
                  </a:cubicBezTo>
                  <a:cubicBezTo>
                    <a:pt x="415" y="137"/>
                    <a:pt x="416" y="137"/>
                    <a:pt x="417" y="137"/>
                  </a:cubicBezTo>
                  <a:cubicBezTo>
                    <a:pt x="417" y="137"/>
                    <a:pt x="417" y="137"/>
                    <a:pt x="417" y="137"/>
                  </a:cubicBezTo>
                  <a:cubicBezTo>
                    <a:pt x="417" y="137"/>
                    <a:pt x="417" y="137"/>
                    <a:pt x="418" y="137"/>
                  </a:cubicBezTo>
                  <a:cubicBezTo>
                    <a:pt x="418" y="323"/>
                    <a:pt x="418" y="323"/>
                    <a:pt x="418" y="323"/>
                  </a:cubicBezTo>
                  <a:cubicBezTo>
                    <a:pt x="417" y="323"/>
                    <a:pt x="417" y="323"/>
                    <a:pt x="417" y="323"/>
                  </a:cubicBezTo>
                  <a:cubicBezTo>
                    <a:pt x="417" y="323"/>
                    <a:pt x="416" y="322"/>
                    <a:pt x="416" y="322"/>
                  </a:cubicBezTo>
                  <a:cubicBezTo>
                    <a:pt x="416" y="321"/>
                    <a:pt x="416" y="321"/>
                    <a:pt x="416" y="321"/>
                  </a:cubicBezTo>
                  <a:cubicBezTo>
                    <a:pt x="415" y="320"/>
                    <a:pt x="415" y="320"/>
                    <a:pt x="415" y="320"/>
                  </a:cubicBezTo>
                  <a:cubicBezTo>
                    <a:pt x="414" y="319"/>
                    <a:pt x="414" y="318"/>
                    <a:pt x="414" y="317"/>
                  </a:cubicBezTo>
                  <a:cubicBezTo>
                    <a:pt x="414" y="317"/>
                    <a:pt x="412" y="314"/>
                    <a:pt x="411" y="314"/>
                  </a:cubicBezTo>
                  <a:cubicBezTo>
                    <a:pt x="411" y="314"/>
                    <a:pt x="411" y="314"/>
                    <a:pt x="411" y="314"/>
                  </a:cubicBezTo>
                  <a:cubicBezTo>
                    <a:pt x="411" y="314"/>
                    <a:pt x="410" y="317"/>
                    <a:pt x="410" y="317"/>
                  </a:cubicBezTo>
                  <a:cubicBezTo>
                    <a:pt x="410" y="317"/>
                    <a:pt x="410" y="317"/>
                    <a:pt x="410" y="317"/>
                  </a:cubicBezTo>
                  <a:cubicBezTo>
                    <a:pt x="409" y="317"/>
                    <a:pt x="409" y="316"/>
                    <a:pt x="408" y="316"/>
                  </a:cubicBezTo>
                  <a:cubicBezTo>
                    <a:pt x="408" y="316"/>
                    <a:pt x="408" y="316"/>
                    <a:pt x="408" y="316"/>
                  </a:cubicBezTo>
                  <a:cubicBezTo>
                    <a:pt x="407" y="315"/>
                    <a:pt x="407" y="315"/>
                    <a:pt x="407" y="315"/>
                  </a:cubicBezTo>
                  <a:cubicBezTo>
                    <a:pt x="407" y="316"/>
                    <a:pt x="407" y="316"/>
                    <a:pt x="407" y="316"/>
                  </a:cubicBezTo>
                  <a:cubicBezTo>
                    <a:pt x="407" y="316"/>
                    <a:pt x="407" y="316"/>
                    <a:pt x="407" y="316"/>
                  </a:cubicBezTo>
                  <a:cubicBezTo>
                    <a:pt x="405" y="316"/>
                    <a:pt x="407" y="313"/>
                    <a:pt x="407" y="312"/>
                  </a:cubicBezTo>
                  <a:cubicBezTo>
                    <a:pt x="407" y="311"/>
                    <a:pt x="406" y="312"/>
                    <a:pt x="406" y="311"/>
                  </a:cubicBezTo>
                  <a:cubicBezTo>
                    <a:pt x="405" y="311"/>
                    <a:pt x="404" y="310"/>
                    <a:pt x="404" y="309"/>
                  </a:cubicBezTo>
                  <a:cubicBezTo>
                    <a:pt x="403" y="308"/>
                    <a:pt x="402" y="307"/>
                    <a:pt x="401" y="306"/>
                  </a:cubicBezTo>
                  <a:cubicBezTo>
                    <a:pt x="400" y="306"/>
                    <a:pt x="400" y="306"/>
                    <a:pt x="400" y="305"/>
                  </a:cubicBezTo>
                  <a:cubicBezTo>
                    <a:pt x="400" y="304"/>
                    <a:pt x="401" y="304"/>
                    <a:pt x="401" y="303"/>
                  </a:cubicBezTo>
                  <a:cubicBezTo>
                    <a:pt x="401" y="302"/>
                    <a:pt x="400" y="302"/>
                    <a:pt x="399" y="302"/>
                  </a:cubicBezTo>
                  <a:cubicBezTo>
                    <a:pt x="399" y="302"/>
                    <a:pt x="399" y="302"/>
                    <a:pt x="398" y="302"/>
                  </a:cubicBezTo>
                  <a:cubicBezTo>
                    <a:pt x="398" y="302"/>
                    <a:pt x="398" y="302"/>
                    <a:pt x="397" y="302"/>
                  </a:cubicBezTo>
                  <a:cubicBezTo>
                    <a:pt x="397" y="302"/>
                    <a:pt x="397" y="302"/>
                    <a:pt x="397" y="302"/>
                  </a:cubicBezTo>
                  <a:cubicBezTo>
                    <a:pt x="397" y="302"/>
                    <a:pt x="396" y="302"/>
                    <a:pt x="396" y="302"/>
                  </a:cubicBezTo>
                  <a:cubicBezTo>
                    <a:pt x="396" y="302"/>
                    <a:pt x="396" y="302"/>
                    <a:pt x="395" y="302"/>
                  </a:cubicBezTo>
                  <a:cubicBezTo>
                    <a:pt x="395" y="303"/>
                    <a:pt x="394" y="303"/>
                    <a:pt x="394" y="303"/>
                  </a:cubicBezTo>
                  <a:cubicBezTo>
                    <a:pt x="393" y="303"/>
                    <a:pt x="393" y="303"/>
                    <a:pt x="393" y="303"/>
                  </a:cubicBezTo>
                  <a:cubicBezTo>
                    <a:pt x="393" y="302"/>
                    <a:pt x="393" y="302"/>
                    <a:pt x="392" y="302"/>
                  </a:cubicBezTo>
                  <a:cubicBezTo>
                    <a:pt x="392" y="302"/>
                    <a:pt x="392" y="302"/>
                    <a:pt x="392" y="302"/>
                  </a:cubicBezTo>
                  <a:cubicBezTo>
                    <a:pt x="392" y="302"/>
                    <a:pt x="391" y="302"/>
                    <a:pt x="391" y="302"/>
                  </a:cubicBezTo>
                  <a:cubicBezTo>
                    <a:pt x="391" y="302"/>
                    <a:pt x="390" y="303"/>
                    <a:pt x="390" y="303"/>
                  </a:cubicBezTo>
                  <a:cubicBezTo>
                    <a:pt x="389" y="304"/>
                    <a:pt x="390" y="305"/>
                    <a:pt x="390" y="306"/>
                  </a:cubicBezTo>
                  <a:cubicBezTo>
                    <a:pt x="389" y="306"/>
                    <a:pt x="389" y="307"/>
                    <a:pt x="388" y="307"/>
                  </a:cubicBezTo>
                  <a:cubicBezTo>
                    <a:pt x="387" y="308"/>
                    <a:pt x="386" y="307"/>
                    <a:pt x="386" y="308"/>
                  </a:cubicBezTo>
                  <a:cubicBezTo>
                    <a:pt x="386" y="309"/>
                    <a:pt x="386" y="309"/>
                    <a:pt x="386" y="309"/>
                  </a:cubicBezTo>
                  <a:cubicBezTo>
                    <a:pt x="386" y="310"/>
                    <a:pt x="386" y="310"/>
                    <a:pt x="385" y="310"/>
                  </a:cubicBezTo>
                  <a:cubicBezTo>
                    <a:pt x="385" y="311"/>
                    <a:pt x="384" y="311"/>
                    <a:pt x="384" y="312"/>
                  </a:cubicBezTo>
                  <a:cubicBezTo>
                    <a:pt x="383" y="313"/>
                    <a:pt x="382" y="313"/>
                    <a:pt x="382" y="313"/>
                  </a:cubicBezTo>
                  <a:cubicBezTo>
                    <a:pt x="382" y="314"/>
                    <a:pt x="382" y="315"/>
                    <a:pt x="381" y="315"/>
                  </a:cubicBezTo>
                  <a:cubicBezTo>
                    <a:pt x="380" y="316"/>
                    <a:pt x="379" y="316"/>
                    <a:pt x="379" y="316"/>
                  </a:cubicBezTo>
                  <a:cubicBezTo>
                    <a:pt x="378" y="317"/>
                    <a:pt x="378" y="318"/>
                    <a:pt x="378" y="319"/>
                  </a:cubicBezTo>
                  <a:cubicBezTo>
                    <a:pt x="378" y="321"/>
                    <a:pt x="379" y="323"/>
                    <a:pt x="378" y="325"/>
                  </a:cubicBezTo>
                  <a:cubicBezTo>
                    <a:pt x="378" y="326"/>
                    <a:pt x="378" y="327"/>
                    <a:pt x="378" y="328"/>
                  </a:cubicBezTo>
                  <a:cubicBezTo>
                    <a:pt x="378" y="329"/>
                    <a:pt x="379" y="329"/>
                    <a:pt x="378" y="330"/>
                  </a:cubicBezTo>
                  <a:cubicBezTo>
                    <a:pt x="378" y="330"/>
                    <a:pt x="378" y="331"/>
                    <a:pt x="378" y="331"/>
                  </a:cubicBezTo>
                  <a:cubicBezTo>
                    <a:pt x="378" y="332"/>
                    <a:pt x="378" y="332"/>
                    <a:pt x="378" y="332"/>
                  </a:cubicBezTo>
                  <a:cubicBezTo>
                    <a:pt x="377" y="333"/>
                    <a:pt x="376" y="333"/>
                    <a:pt x="376" y="334"/>
                  </a:cubicBezTo>
                  <a:cubicBezTo>
                    <a:pt x="375" y="334"/>
                    <a:pt x="375" y="335"/>
                    <a:pt x="375" y="336"/>
                  </a:cubicBezTo>
                  <a:cubicBezTo>
                    <a:pt x="375" y="336"/>
                    <a:pt x="375" y="336"/>
                    <a:pt x="374" y="336"/>
                  </a:cubicBezTo>
                  <a:cubicBezTo>
                    <a:pt x="374" y="336"/>
                    <a:pt x="373" y="335"/>
                    <a:pt x="373" y="335"/>
                  </a:cubicBezTo>
                  <a:cubicBezTo>
                    <a:pt x="372" y="334"/>
                    <a:pt x="372" y="334"/>
                    <a:pt x="371" y="333"/>
                  </a:cubicBezTo>
                  <a:cubicBezTo>
                    <a:pt x="371" y="332"/>
                    <a:pt x="371" y="332"/>
                    <a:pt x="371" y="331"/>
                  </a:cubicBezTo>
                  <a:cubicBezTo>
                    <a:pt x="371" y="330"/>
                    <a:pt x="371" y="329"/>
                    <a:pt x="370" y="329"/>
                  </a:cubicBezTo>
                  <a:cubicBezTo>
                    <a:pt x="370" y="328"/>
                    <a:pt x="369" y="327"/>
                    <a:pt x="369" y="326"/>
                  </a:cubicBezTo>
                  <a:cubicBezTo>
                    <a:pt x="368" y="325"/>
                    <a:pt x="367" y="324"/>
                    <a:pt x="367" y="323"/>
                  </a:cubicBezTo>
                  <a:cubicBezTo>
                    <a:pt x="366" y="322"/>
                    <a:pt x="366" y="322"/>
                    <a:pt x="366" y="321"/>
                  </a:cubicBezTo>
                  <a:cubicBezTo>
                    <a:pt x="365" y="320"/>
                    <a:pt x="364" y="320"/>
                    <a:pt x="363" y="319"/>
                  </a:cubicBezTo>
                  <a:cubicBezTo>
                    <a:pt x="363" y="318"/>
                    <a:pt x="363" y="317"/>
                    <a:pt x="363" y="316"/>
                  </a:cubicBezTo>
                  <a:cubicBezTo>
                    <a:pt x="363" y="315"/>
                    <a:pt x="362" y="314"/>
                    <a:pt x="361" y="312"/>
                  </a:cubicBezTo>
                  <a:cubicBezTo>
                    <a:pt x="360" y="311"/>
                    <a:pt x="360" y="310"/>
                    <a:pt x="359" y="308"/>
                  </a:cubicBezTo>
                  <a:cubicBezTo>
                    <a:pt x="359" y="307"/>
                    <a:pt x="358" y="306"/>
                    <a:pt x="358" y="305"/>
                  </a:cubicBezTo>
                  <a:cubicBezTo>
                    <a:pt x="358" y="305"/>
                    <a:pt x="359" y="303"/>
                    <a:pt x="358" y="303"/>
                  </a:cubicBezTo>
                  <a:cubicBezTo>
                    <a:pt x="356" y="304"/>
                    <a:pt x="357" y="307"/>
                    <a:pt x="355" y="307"/>
                  </a:cubicBezTo>
                  <a:cubicBezTo>
                    <a:pt x="355" y="307"/>
                    <a:pt x="355" y="307"/>
                    <a:pt x="354" y="307"/>
                  </a:cubicBezTo>
                  <a:cubicBezTo>
                    <a:pt x="353" y="306"/>
                    <a:pt x="353" y="305"/>
                    <a:pt x="352" y="304"/>
                  </a:cubicBezTo>
                  <a:cubicBezTo>
                    <a:pt x="351" y="303"/>
                    <a:pt x="350" y="303"/>
                    <a:pt x="351" y="302"/>
                  </a:cubicBezTo>
                  <a:cubicBezTo>
                    <a:pt x="351" y="302"/>
                    <a:pt x="353" y="301"/>
                    <a:pt x="353" y="301"/>
                  </a:cubicBezTo>
                  <a:cubicBezTo>
                    <a:pt x="353" y="300"/>
                    <a:pt x="352" y="300"/>
                    <a:pt x="352" y="300"/>
                  </a:cubicBezTo>
                  <a:cubicBezTo>
                    <a:pt x="352" y="300"/>
                    <a:pt x="351" y="300"/>
                    <a:pt x="351" y="300"/>
                  </a:cubicBezTo>
                  <a:cubicBezTo>
                    <a:pt x="351" y="300"/>
                    <a:pt x="351" y="300"/>
                    <a:pt x="351" y="300"/>
                  </a:cubicBezTo>
                  <a:cubicBezTo>
                    <a:pt x="351" y="300"/>
                    <a:pt x="351" y="300"/>
                    <a:pt x="351" y="300"/>
                  </a:cubicBezTo>
                  <a:cubicBezTo>
                    <a:pt x="350" y="300"/>
                    <a:pt x="349" y="299"/>
                    <a:pt x="349" y="299"/>
                  </a:cubicBezTo>
                  <a:cubicBezTo>
                    <a:pt x="348" y="299"/>
                    <a:pt x="347" y="299"/>
                    <a:pt x="346" y="298"/>
                  </a:cubicBezTo>
                  <a:cubicBezTo>
                    <a:pt x="345" y="297"/>
                    <a:pt x="343" y="296"/>
                    <a:pt x="342" y="295"/>
                  </a:cubicBezTo>
                  <a:cubicBezTo>
                    <a:pt x="342" y="295"/>
                    <a:pt x="341" y="295"/>
                    <a:pt x="341" y="295"/>
                  </a:cubicBezTo>
                  <a:cubicBezTo>
                    <a:pt x="341" y="295"/>
                    <a:pt x="340" y="296"/>
                    <a:pt x="339" y="296"/>
                  </a:cubicBezTo>
                  <a:cubicBezTo>
                    <a:pt x="339" y="296"/>
                    <a:pt x="339" y="296"/>
                    <a:pt x="339" y="296"/>
                  </a:cubicBezTo>
                  <a:cubicBezTo>
                    <a:pt x="339" y="296"/>
                    <a:pt x="338" y="296"/>
                    <a:pt x="338" y="296"/>
                  </a:cubicBezTo>
                  <a:cubicBezTo>
                    <a:pt x="337" y="296"/>
                    <a:pt x="336" y="295"/>
                    <a:pt x="336" y="295"/>
                  </a:cubicBezTo>
                  <a:cubicBezTo>
                    <a:pt x="335" y="295"/>
                    <a:pt x="335" y="295"/>
                    <a:pt x="335" y="296"/>
                  </a:cubicBezTo>
                  <a:cubicBezTo>
                    <a:pt x="335" y="296"/>
                    <a:pt x="335" y="296"/>
                    <a:pt x="335" y="296"/>
                  </a:cubicBezTo>
                  <a:cubicBezTo>
                    <a:pt x="334" y="296"/>
                    <a:pt x="333" y="296"/>
                    <a:pt x="332" y="296"/>
                  </a:cubicBezTo>
                  <a:cubicBezTo>
                    <a:pt x="331" y="296"/>
                    <a:pt x="329" y="296"/>
                    <a:pt x="328" y="295"/>
                  </a:cubicBezTo>
                  <a:cubicBezTo>
                    <a:pt x="327" y="295"/>
                    <a:pt x="324" y="295"/>
                    <a:pt x="324" y="293"/>
                  </a:cubicBezTo>
                  <a:cubicBezTo>
                    <a:pt x="323" y="292"/>
                    <a:pt x="323" y="291"/>
                    <a:pt x="322" y="291"/>
                  </a:cubicBezTo>
                  <a:cubicBezTo>
                    <a:pt x="321" y="291"/>
                    <a:pt x="320" y="292"/>
                    <a:pt x="320" y="292"/>
                  </a:cubicBezTo>
                  <a:cubicBezTo>
                    <a:pt x="319" y="292"/>
                    <a:pt x="318" y="293"/>
                    <a:pt x="317" y="293"/>
                  </a:cubicBezTo>
                  <a:cubicBezTo>
                    <a:pt x="317" y="293"/>
                    <a:pt x="317" y="293"/>
                    <a:pt x="317" y="293"/>
                  </a:cubicBezTo>
                  <a:cubicBezTo>
                    <a:pt x="316" y="293"/>
                    <a:pt x="316" y="292"/>
                    <a:pt x="315" y="292"/>
                  </a:cubicBezTo>
                  <a:cubicBezTo>
                    <a:pt x="314" y="291"/>
                    <a:pt x="313" y="291"/>
                    <a:pt x="313" y="291"/>
                  </a:cubicBezTo>
                  <a:cubicBezTo>
                    <a:pt x="312" y="290"/>
                    <a:pt x="313" y="290"/>
                    <a:pt x="312" y="289"/>
                  </a:cubicBezTo>
                  <a:cubicBezTo>
                    <a:pt x="312" y="289"/>
                    <a:pt x="312" y="289"/>
                    <a:pt x="311" y="288"/>
                  </a:cubicBezTo>
                  <a:cubicBezTo>
                    <a:pt x="311" y="287"/>
                    <a:pt x="311" y="287"/>
                    <a:pt x="310" y="286"/>
                  </a:cubicBezTo>
                  <a:cubicBezTo>
                    <a:pt x="310" y="286"/>
                    <a:pt x="309" y="285"/>
                    <a:pt x="308" y="285"/>
                  </a:cubicBezTo>
                  <a:cubicBezTo>
                    <a:pt x="308" y="285"/>
                    <a:pt x="307" y="285"/>
                    <a:pt x="306" y="285"/>
                  </a:cubicBezTo>
                  <a:cubicBezTo>
                    <a:pt x="306" y="285"/>
                    <a:pt x="306" y="285"/>
                    <a:pt x="305" y="285"/>
                  </a:cubicBezTo>
                  <a:cubicBezTo>
                    <a:pt x="305" y="286"/>
                    <a:pt x="304" y="287"/>
                    <a:pt x="305" y="288"/>
                  </a:cubicBezTo>
                  <a:cubicBezTo>
                    <a:pt x="305" y="288"/>
                    <a:pt x="306" y="289"/>
                    <a:pt x="306" y="289"/>
                  </a:cubicBezTo>
                  <a:cubicBezTo>
                    <a:pt x="306" y="290"/>
                    <a:pt x="306" y="291"/>
                    <a:pt x="307" y="292"/>
                  </a:cubicBezTo>
                  <a:cubicBezTo>
                    <a:pt x="307" y="292"/>
                    <a:pt x="308" y="292"/>
                    <a:pt x="309" y="293"/>
                  </a:cubicBezTo>
                  <a:cubicBezTo>
                    <a:pt x="309" y="293"/>
                    <a:pt x="309" y="294"/>
                    <a:pt x="309" y="295"/>
                  </a:cubicBezTo>
                  <a:cubicBezTo>
                    <a:pt x="309" y="295"/>
                    <a:pt x="310" y="296"/>
                    <a:pt x="310" y="297"/>
                  </a:cubicBezTo>
                  <a:cubicBezTo>
                    <a:pt x="310" y="297"/>
                    <a:pt x="310" y="298"/>
                    <a:pt x="311" y="298"/>
                  </a:cubicBezTo>
                  <a:cubicBezTo>
                    <a:pt x="311" y="298"/>
                    <a:pt x="311" y="298"/>
                    <a:pt x="311" y="298"/>
                  </a:cubicBezTo>
                  <a:cubicBezTo>
                    <a:pt x="312" y="297"/>
                    <a:pt x="312" y="296"/>
                    <a:pt x="313" y="296"/>
                  </a:cubicBezTo>
                  <a:cubicBezTo>
                    <a:pt x="313" y="296"/>
                    <a:pt x="313" y="297"/>
                    <a:pt x="313" y="298"/>
                  </a:cubicBezTo>
                  <a:cubicBezTo>
                    <a:pt x="313" y="298"/>
                    <a:pt x="313" y="299"/>
                    <a:pt x="313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4" y="300"/>
                    <a:pt x="314" y="300"/>
                    <a:pt x="314" y="300"/>
                  </a:cubicBezTo>
                  <a:cubicBezTo>
                    <a:pt x="315" y="300"/>
                    <a:pt x="315" y="300"/>
                    <a:pt x="315" y="300"/>
                  </a:cubicBezTo>
                  <a:cubicBezTo>
                    <a:pt x="315" y="300"/>
                    <a:pt x="315" y="300"/>
                    <a:pt x="315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7" y="300"/>
                    <a:pt x="318" y="299"/>
                    <a:pt x="319" y="298"/>
                  </a:cubicBezTo>
                  <a:cubicBezTo>
                    <a:pt x="319" y="297"/>
                    <a:pt x="320" y="296"/>
                    <a:pt x="321" y="296"/>
                  </a:cubicBezTo>
                  <a:cubicBezTo>
                    <a:pt x="321" y="296"/>
                    <a:pt x="321" y="295"/>
                    <a:pt x="321" y="294"/>
                  </a:cubicBezTo>
                  <a:cubicBezTo>
                    <a:pt x="321" y="294"/>
                    <a:pt x="322" y="294"/>
                    <a:pt x="322" y="294"/>
                  </a:cubicBezTo>
                  <a:cubicBezTo>
                    <a:pt x="322" y="294"/>
                    <a:pt x="322" y="295"/>
                    <a:pt x="322" y="295"/>
                  </a:cubicBezTo>
                  <a:cubicBezTo>
                    <a:pt x="322" y="296"/>
                    <a:pt x="323" y="297"/>
                    <a:pt x="323" y="297"/>
                  </a:cubicBezTo>
                  <a:cubicBezTo>
                    <a:pt x="323" y="298"/>
                    <a:pt x="323" y="299"/>
                    <a:pt x="324" y="300"/>
                  </a:cubicBezTo>
                  <a:cubicBezTo>
                    <a:pt x="324" y="300"/>
                    <a:pt x="324" y="300"/>
                    <a:pt x="325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5" y="300"/>
                    <a:pt x="325" y="300"/>
                    <a:pt x="326" y="300"/>
                  </a:cubicBezTo>
                  <a:cubicBezTo>
                    <a:pt x="326" y="300"/>
                    <a:pt x="326" y="300"/>
                    <a:pt x="326" y="300"/>
                  </a:cubicBezTo>
                  <a:cubicBezTo>
                    <a:pt x="327" y="300"/>
                    <a:pt x="327" y="301"/>
                    <a:pt x="328" y="301"/>
                  </a:cubicBezTo>
                  <a:cubicBezTo>
                    <a:pt x="329" y="302"/>
                    <a:pt x="331" y="303"/>
                    <a:pt x="330" y="305"/>
                  </a:cubicBezTo>
                  <a:cubicBezTo>
                    <a:pt x="330" y="306"/>
                    <a:pt x="329" y="307"/>
                    <a:pt x="329" y="308"/>
                  </a:cubicBezTo>
                  <a:cubicBezTo>
                    <a:pt x="329" y="308"/>
                    <a:pt x="328" y="308"/>
                    <a:pt x="327" y="309"/>
                  </a:cubicBezTo>
                  <a:cubicBezTo>
                    <a:pt x="327" y="310"/>
                    <a:pt x="326" y="312"/>
                    <a:pt x="325" y="313"/>
                  </a:cubicBezTo>
                  <a:cubicBezTo>
                    <a:pt x="324" y="314"/>
                    <a:pt x="324" y="315"/>
                    <a:pt x="323" y="315"/>
                  </a:cubicBezTo>
                  <a:cubicBezTo>
                    <a:pt x="323" y="316"/>
                    <a:pt x="322" y="316"/>
                    <a:pt x="321" y="317"/>
                  </a:cubicBezTo>
                  <a:cubicBezTo>
                    <a:pt x="320" y="317"/>
                    <a:pt x="320" y="318"/>
                    <a:pt x="319" y="318"/>
                  </a:cubicBezTo>
                  <a:cubicBezTo>
                    <a:pt x="318" y="319"/>
                    <a:pt x="318" y="319"/>
                    <a:pt x="318" y="320"/>
                  </a:cubicBezTo>
                  <a:cubicBezTo>
                    <a:pt x="317" y="320"/>
                    <a:pt x="317" y="321"/>
                    <a:pt x="316" y="321"/>
                  </a:cubicBezTo>
                  <a:cubicBezTo>
                    <a:pt x="315" y="322"/>
                    <a:pt x="314" y="322"/>
                    <a:pt x="313" y="322"/>
                  </a:cubicBezTo>
                  <a:cubicBezTo>
                    <a:pt x="312" y="322"/>
                    <a:pt x="312" y="323"/>
                    <a:pt x="311" y="324"/>
                  </a:cubicBezTo>
                  <a:cubicBezTo>
                    <a:pt x="309" y="325"/>
                    <a:pt x="307" y="326"/>
                    <a:pt x="305" y="326"/>
                  </a:cubicBezTo>
                  <a:cubicBezTo>
                    <a:pt x="304" y="326"/>
                    <a:pt x="303" y="326"/>
                    <a:pt x="303" y="327"/>
                  </a:cubicBezTo>
                  <a:cubicBezTo>
                    <a:pt x="302" y="328"/>
                    <a:pt x="302" y="328"/>
                    <a:pt x="301" y="328"/>
                  </a:cubicBezTo>
                  <a:cubicBezTo>
                    <a:pt x="301" y="328"/>
                    <a:pt x="300" y="328"/>
                    <a:pt x="300" y="327"/>
                  </a:cubicBezTo>
                  <a:cubicBezTo>
                    <a:pt x="299" y="326"/>
                    <a:pt x="298" y="325"/>
                    <a:pt x="298" y="323"/>
                  </a:cubicBezTo>
                  <a:cubicBezTo>
                    <a:pt x="297" y="322"/>
                    <a:pt x="297" y="322"/>
                    <a:pt x="297" y="321"/>
                  </a:cubicBezTo>
                  <a:cubicBezTo>
                    <a:pt x="297" y="320"/>
                    <a:pt x="297" y="320"/>
                    <a:pt x="297" y="319"/>
                  </a:cubicBezTo>
                  <a:cubicBezTo>
                    <a:pt x="296" y="318"/>
                    <a:pt x="295" y="316"/>
                    <a:pt x="294" y="315"/>
                  </a:cubicBezTo>
                  <a:cubicBezTo>
                    <a:pt x="293" y="314"/>
                    <a:pt x="293" y="313"/>
                    <a:pt x="292" y="312"/>
                  </a:cubicBezTo>
                  <a:cubicBezTo>
                    <a:pt x="291" y="311"/>
                    <a:pt x="290" y="311"/>
                    <a:pt x="289" y="310"/>
                  </a:cubicBezTo>
                  <a:cubicBezTo>
                    <a:pt x="288" y="310"/>
                    <a:pt x="288" y="309"/>
                    <a:pt x="288" y="308"/>
                  </a:cubicBezTo>
                  <a:cubicBezTo>
                    <a:pt x="288" y="307"/>
                    <a:pt x="288" y="306"/>
                    <a:pt x="287" y="305"/>
                  </a:cubicBezTo>
                  <a:cubicBezTo>
                    <a:pt x="287" y="304"/>
                    <a:pt x="287" y="303"/>
                    <a:pt x="286" y="302"/>
                  </a:cubicBezTo>
                  <a:cubicBezTo>
                    <a:pt x="285" y="302"/>
                    <a:pt x="285" y="302"/>
                    <a:pt x="284" y="301"/>
                  </a:cubicBezTo>
                  <a:cubicBezTo>
                    <a:pt x="284" y="300"/>
                    <a:pt x="282" y="298"/>
                    <a:pt x="281" y="297"/>
                  </a:cubicBezTo>
                  <a:cubicBezTo>
                    <a:pt x="281" y="297"/>
                    <a:pt x="280" y="297"/>
                    <a:pt x="280" y="296"/>
                  </a:cubicBezTo>
                  <a:cubicBezTo>
                    <a:pt x="280" y="296"/>
                    <a:pt x="280" y="295"/>
                    <a:pt x="280" y="295"/>
                  </a:cubicBezTo>
                  <a:cubicBezTo>
                    <a:pt x="279" y="294"/>
                    <a:pt x="279" y="294"/>
                    <a:pt x="278" y="293"/>
                  </a:cubicBezTo>
                  <a:cubicBezTo>
                    <a:pt x="277" y="293"/>
                    <a:pt x="277" y="293"/>
                    <a:pt x="277" y="292"/>
                  </a:cubicBezTo>
                  <a:cubicBezTo>
                    <a:pt x="277" y="290"/>
                    <a:pt x="277" y="289"/>
                    <a:pt x="277" y="288"/>
                  </a:cubicBezTo>
                  <a:cubicBezTo>
                    <a:pt x="275" y="289"/>
                    <a:pt x="275" y="292"/>
                    <a:pt x="275" y="294"/>
                  </a:cubicBezTo>
                  <a:cubicBezTo>
                    <a:pt x="274" y="293"/>
                    <a:pt x="275" y="293"/>
                    <a:pt x="275" y="292"/>
                  </a:cubicBezTo>
                  <a:cubicBezTo>
                    <a:pt x="274" y="291"/>
                    <a:pt x="274" y="291"/>
                    <a:pt x="273" y="290"/>
                  </a:cubicBezTo>
                  <a:cubicBezTo>
                    <a:pt x="273" y="290"/>
                    <a:pt x="273" y="289"/>
                    <a:pt x="273" y="289"/>
                  </a:cubicBezTo>
                  <a:cubicBezTo>
                    <a:pt x="272" y="288"/>
                    <a:pt x="272" y="288"/>
                    <a:pt x="271" y="287"/>
                  </a:cubicBezTo>
                  <a:cubicBezTo>
                    <a:pt x="271" y="287"/>
                    <a:pt x="271" y="286"/>
                    <a:pt x="271" y="286"/>
                  </a:cubicBezTo>
                  <a:cubicBezTo>
                    <a:pt x="271" y="286"/>
                    <a:pt x="271" y="286"/>
                    <a:pt x="270" y="286"/>
                  </a:cubicBezTo>
                  <a:cubicBezTo>
                    <a:pt x="270" y="287"/>
                    <a:pt x="271" y="289"/>
                    <a:pt x="271" y="289"/>
                  </a:cubicBezTo>
                  <a:cubicBezTo>
                    <a:pt x="272" y="290"/>
                    <a:pt x="272" y="290"/>
                    <a:pt x="272" y="291"/>
                  </a:cubicBezTo>
                  <a:cubicBezTo>
                    <a:pt x="272" y="292"/>
                    <a:pt x="272" y="292"/>
                    <a:pt x="273" y="292"/>
                  </a:cubicBezTo>
                  <a:cubicBezTo>
                    <a:pt x="274" y="294"/>
                    <a:pt x="274" y="294"/>
                    <a:pt x="275" y="296"/>
                  </a:cubicBezTo>
                  <a:cubicBezTo>
                    <a:pt x="275" y="296"/>
                    <a:pt x="275" y="297"/>
                    <a:pt x="276" y="297"/>
                  </a:cubicBezTo>
                  <a:cubicBezTo>
                    <a:pt x="277" y="298"/>
                    <a:pt x="277" y="299"/>
                    <a:pt x="278" y="300"/>
                  </a:cubicBezTo>
                  <a:cubicBezTo>
                    <a:pt x="279" y="300"/>
                    <a:pt x="279" y="301"/>
                    <a:pt x="279" y="301"/>
                  </a:cubicBezTo>
                  <a:cubicBezTo>
                    <a:pt x="278" y="302"/>
                    <a:pt x="277" y="302"/>
                    <a:pt x="278" y="303"/>
                  </a:cubicBezTo>
                  <a:cubicBezTo>
                    <a:pt x="279" y="305"/>
                    <a:pt x="281" y="306"/>
                    <a:pt x="282" y="308"/>
                  </a:cubicBezTo>
                  <a:cubicBezTo>
                    <a:pt x="282" y="310"/>
                    <a:pt x="283" y="313"/>
                    <a:pt x="284" y="314"/>
                  </a:cubicBezTo>
                  <a:cubicBezTo>
                    <a:pt x="286" y="315"/>
                    <a:pt x="287" y="315"/>
                    <a:pt x="287" y="316"/>
                  </a:cubicBezTo>
                  <a:cubicBezTo>
                    <a:pt x="287" y="318"/>
                    <a:pt x="288" y="319"/>
                    <a:pt x="289" y="321"/>
                  </a:cubicBezTo>
                  <a:cubicBezTo>
                    <a:pt x="289" y="322"/>
                    <a:pt x="289" y="322"/>
                    <a:pt x="290" y="322"/>
                  </a:cubicBezTo>
                  <a:cubicBezTo>
                    <a:pt x="291" y="323"/>
                    <a:pt x="291" y="323"/>
                    <a:pt x="291" y="323"/>
                  </a:cubicBezTo>
                  <a:cubicBezTo>
                    <a:pt x="292" y="324"/>
                    <a:pt x="292" y="324"/>
                    <a:pt x="292" y="324"/>
                  </a:cubicBezTo>
                  <a:cubicBezTo>
                    <a:pt x="292" y="324"/>
                    <a:pt x="292" y="324"/>
                    <a:pt x="292" y="324"/>
                  </a:cubicBezTo>
                  <a:cubicBezTo>
                    <a:pt x="292" y="324"/>
                    <a:pt x="293" y="324"/>
                    <a:pt x="293" y="324"/>
                  </a:cubicBezTo>
                  <a:cubicBezTo>
                    <a:pt x="293" y="324"/>
                    <a:pt x="294" y="324"/>
                    <a:pt x="294" y="325"/>
                  </a:cubicBezTo>
                  <a:cubicBezTo>
                    <a:pt x="294" y="325"/>
                    <a:pt x="295" y="325"/>
                    <a:pt x="295" y="326"/>
                  </a:cubicBezTo>
                  <a:cubicBezTo>
                    <a:pt x="295" y="326"/>
                    <a:pt x="296" y="327"/>
                    <a:pt x="297" y="327"/>
                  </a:cubicBezTo>
                  <a:cubicBezTo>
                    <a:pt x="298" y="327"/>
                    <a:pt x="299" y="329"/>
                    <a:pt x="298" y="330"/>
                  </a:cubicBezTo>
                  <a:cubicBezTo>
                    <a:pt x="298" y="331"/>
                    <a:pt x="300" y="332"/>
                    <a:pt x="301" y="333"/>
                  </a:cubicBezTo>
                  <a:cubicBezTo>
                    <a:pt x="301" y="333"/>
                    <a:pt x="302" y="333"/>
                    <a:pt x="302" y="333"/>
                  </a:cubicBezTo>
                  <a:cubicBezTo>
                    <a:pt x="303" y="333"/>
                    <a:pt x="303" y="333"/>
                    <a:pt x="303" y="333"/>
                  </a:cubicBezTo>
                  <a:cubicBezTo>
                    <a:pt x="304" y="333"/>
                    <a:pt x="304" y="332"/>
                    <a:pt x="305" y="332"/>
                  </a:cubicBezTo>
                  <a:cubicBezTo>
                    <a:pt x="305" y="332"/>
                    <a:pt x="305" y="332"/>
                    <a:pt x="305" y="332"/>
                  </a:cubicBezTo>
                  <a:cubicBezTo>
                    <a:pt x="306" y="332"/>
                    <a:pt x="306" y="332"/>
                    <a:pt x="306" y="332"/>
                  </a:cubicBezTo>
                  <a:cubicBezTo>
                    <a:pt x="306" y="332"/>
                    <a:pt x="306" y="332"/>
                    <a:pt x="306" y="332"/>
                  </a:cubicBezTo>
                  <a:cubicBezTo>
                    <a:pt x="306" y="332"/>
                    <a:pt x="306" y="332"/>
                    <a:pt x="307" y="332"/>
                  </a:cubicBezTo>
                  <a:cubicBezTo>
                    <a:pt x="307" y="331"/>
                    <a:pt x="307" y="331"/>
                    <a:pt x="307" y="331"/>
                  </a:cubicBezTo>
                  <a:cubicBezTo>
                    <a:pt x="308" y="331"/>
                    <a:pt x="308" y="331"/>
                    <a:pt x="309" y="331"/>
                  </a:cubicBezTo>
                  <a:cubicBezTo>
                    <a:pt x="309" y="331"/>
                    <a:pt x="309" y="331"/>
                    <a:pt x="309" y="331"/>
                  </a:cubicBezTo>
                  <a:cubicBezTo>
                    <a:pt x="310" y="331"/>
                    <a:pt x="310" y="331"/>
                    <a:pt x="310" y="331"/>
                  </a:cubicBezTo>
                  <a:cubicBezTo>
                    <a:pt x="311" y="331"/>
                    <a:pt x="311" y="331"/>
                    <a:pt x="312" y="330"/>
                  </a:cubicBezTo>
                  <a:cubicBezTo>
                    <a:pt x="313" y="330"/>
                    <a:pt x="314" y="329"/>
                    <a:pt x="315" y="329"/>
                  </a:cubicBezTo>
                  <a:cubicBezTo>
                    <a:pt x="315" y="329"/>
                    <a:pt x="316" y="329"/>
                    <a:pt x="316" y="330"/>
                  </a:cubicBezTo>
                  <a:cubicBezTo>
                    <a:pt x="316" y="331"/>
                    <a:pt x="316" y="333"/>
                    <a:pt x="315" y="334"/>
                  </a:cubicBezTo>
                  <a:cubicBezTo>
                    <a:pt x="315" y="335"/>
                    <a:pt x="315" y="336"/>
                    <a:pt x="314" y="337"/>
                  </a:cubicBezTo>
                  <a:cubicBezTo>
                    <a:pt x="314" y="338"/>
                    <a:pt x="313" y="338"/>
                    <a:pt x="313" y="339"/>
                  </a:cubicBezTo>
                  <a:cubicBezTo>
                    <a:pt x="313" y="340"/>
                    <a:pt x="313" y="341"/>
                    <a:pt x="313" y="342"/>
                  </a:cubicBezTo>
                  <a:cubicBezTo>
                    <a:pt x="312" y="343"/>
                    <a:pt x="311" y="344"/>
                    <a:pt x="311" y="345"/>
                  </a:cubicBezTo>
                  <a:cubicBezTo>
                    <a:pt x="310" y="346"/>
                    <a:pt x="308" y="347"/>
                    <a:pt x="308" y="348"/>
                  </a:cubicBezTo>
                  <a:cubicBezTo>
                    <a:pt x="307" y="349"/>
                    <a:pt x="307" y="350"/>
                    <a:pt x="306" y="351"/>
                  </a:cubicBezTo>
                  <a:cubicBezTo>
                    <a:pt x="306" y="352"/>
                    <a:pt x="305" y="352"/>
                    <a:pt x="304" y="353"/>
                  </a:cubicBezTo>
                  <a:cubicBezTo>
                    <a:pt x="303" y="353"/>
                    <a:pt x="303" y="354"/>
                    <a:pt x="302" y="354"/>
                  </a:cubicBezTo>
                  <a:cubicBezTo>
                    <a:pt x="302" y="354"/>
                    <a:pt x="302" y="354"/>
                    <a:pt x="302" y="354"/>
                  </a:cubicBezTo>
                  <a:cubicBezTo>
                    <a:pt x="301" y="355"/>
                    <a:pt x="300" y="356"/>
                    <a:pt x="299" y="358"/>
                  </a:cubicBezTo>
                  <a:cubicBezTo>
                    <a:pt x="299" y="358"/>
                    <a:pt x="298" y="359"/>
                    <a:pt x="298" y="360"/>
                  </a:cubicBezTo>
                  <a:cubicBezTo>
                    <a:pt x="297" y="360"/>
                    <a:pt x="297" y="361"/>
                    <a:pt x="297" y="362"/>
                  </a:cubicBezTo>
                  <a:cubicBezTo>
                    <a:pt x="296" y="362"/>
                    <a:pt x="296" y="363"/>
                    <a:pt x="296" y="364"/>
                  </a:cubicBezTo>
                  <a:cubicBezTo>
                    <a:pt x="295" y="364"/>
                    <a:pt x="294" y="364"/>
                    <a:pt x="294" y="365"/>
                  </a:cubicBezTo>
                  <a:cubicBezTo>
                    <a:pt x="294" y="366"/>
                    <a:pt x="295" y="366"/>
                    <a:pt x="294" y="367"/>
                  </a:cubicBezTo>
                  <a:cubicBezTo>
                    <a:pt x="294" y="369"/>
                    <a:pt x="293" y="368"/>
                    <a:pt x="293" y="369"/>
                  </a:cubicBezTo>
                  <a:cubicBezTo>
                    <a:pt x="292" y="370"/>
                    <a:pt x="293" y="371"/>
                    <a:pt x="293" y="371"/>
                  </a:cubicBezTo>
                  <a:cubicBezTo>
                    <a:pt x="293" y="373"/>
                    <a:pt x="294" y="374"/>
                    <a:pt x="294" y="376"/>
                  </a:cubicBezTo>
                  <a:cubicBezTo>
                    <a:pt x="294" y="377"/>
                    <a:pt x="294" y="378"/>
                    <a:pt x="295" y="379"/>
                  </a:cubicBezTo>
                  <a:cubicBezTo>
                    <a:pt x="295" y="379"/>
                    <a:pt x="296" y="379"/>
                    <a:pt x="296" y="380"/>
                  </a:cubicBezTo>
                  <a:cubicBezTo>
                    <a:pt x="296" y="381"/>
                    <a:pt x="296" y="381"/>
                    <a:pt x="296" y="381"/>
                  </a:cubicBezTo>
                  <a:cubicBezTo>
                    <a:pt x="296" y="382"/>
                    <a:pt x="296" y="381"/>
                    <a:pt x="296" y="382"/>
                  </a:cubicBezTo>
                  <a:cubicBezTo>
                    <a:pt x="297" y="382"/>
                    <a:pt x="296" y="384"/>
                    <a:pt x="296" y="384"/>
                  </a:cubicBezTo>
                  <a:cubicBezTo>
                    <a:pt x="296" y="385"/>
                    <a:pt x="296" y="386"/>
                    <a:pt x="296" y="387"/>
                  </a:cubicBezTo>
                  <a:cubicBezTo>
                    <a:pt x="296" y="388"/>
                    <a:pt x="296" y="388"/>
                    <a:pt x="296" y="389"/>
                  </a:cubicBezTo>
                  <a:cubicBezTo>
                    <a:pt x="296" y="390"/>
                    <a:pt x="297" y="390"/>
                    <a:pt x="297" y="391"/>
                  </a:cubicBezTo>
                  <a:cubicBezTo>
                    <a:pt x="297" y="392"/>
                    <a:pt x="297" y="392"/>
                    <a:pt x="297" y="392"/>
                  </a:cubicBezTo>
                  <a:cubicBezTo>
                    <a:pt x="296" y="393"/>
                    <a:pt x="296" y="393"/>
                    <a:pt x="295" y="394"/>
                  </a:cubicBezTo>
                  <a:cubicBezTo>
                    <a:pt x="295" y="394"/>
                    <a:pt x="293" y="394"/>
                    <a:pt x="292" y="395"/>
                  </a:cubicBezTo>
                  <a:cubicBezTo>
                    <a:pt x="292" y="396"/>
                    <a:pt x="291" y="396"/>
                    <a:pt x="291" y="397"/>
                  </a:cubicBezTo>
                  <a:cubicBezTo>
                    <a:pt x="290" y="398"/>
                    <a:pt x="288" y="398"/>
                    <a:pt x="288" y="399"/>
                  </a:cubicBezTo>
                  <a:cubicBezTo>
                    <a:pt x="288" y="399"/>
                    <a:pt x="288" y="399"/>
                    <a:pt x="288" y="399"/>
                  </a:cubicBezTo>
                  <a:cubicBezTo>
                    <a:pt x="288" y="399"/>
                    <a:pt x="287" y="400"/>
                    <a:pt x="286" y="400"/>
                  </a:cubicBezTo>
                  <a:cubicBezTo>
                    <a:pt x="286" y="401"/>
                    <a:pt x="286" y="402"/>
                    <a:pt x="286" y="403"/>
                  </a:cubicBezTo>
                  <a:cubicBezTo>
                    <a:pt x="285" y="403"/>
                    <a:pt x="284" y="403"/>
                    <a:pt x="284" y="404"/>
                  </a:cubicBezTo>
                  <a:cubicBezTo>
                    <a:pt x="284" y="404"/>
                    <a:pt x="285" y="406"/>
                    <a:pt x="285" y="407"/>
                  </a:cubicBezTo>
                  <a:cubicBezTo>
                    <a:pt x="286" y="409"/>
                    <a:pt x="286" y="412"/>
                    <a:pt x="284" y="413"/>
                  </a:cubicBezTo>
                  <a:cubicBezTo>
                    <a:pt x="283" y="414"/>
                    <a:pt x="281" y="414"/>
                    <a:pt x="280" y="415"/>
                  </a:cubicBezTo>
                  <a:cubicBezTo>
                    <a:pt x="279" y="416"/>
                    <a:pt x="279" y="417"/>
                    <a:pt x="279" y="417"/>
                  </a:cubicBezTo>
                  <a:cubicBezTo>
                    <a:pt x="279" y="418"/>
                    <a:pt x="278" y="419"/>
                    <a:pt x="278" y="421"/>
                  </a:cubicBezTo>
                  <a:cubicBezTo>
                    <a:pt x="277" y="422"/>
                    <a:pt x="277" y="424"/>
                    <a:pt x="276" y="425"/>
                  </a:cubicBezTo>
                  <a:cubicBezTo>
                    <a:pt x="275" y="426"/>
                    <a:pt x="274" y="426"/>
                    <a:pt x="273" y="427"/>
                  </a:cubicBezTo>
                  <a:cubicBezTo>
                    <a:pt x="272" y="428"/>
                    <a:pt x="272" y="429"/>
                    <a:pt x="271" y="429"/>
                  </a:cubicBezTo>
                  <a:cubicBezTo>
                    <a:pt x="271" y="430"/>
                    <a:pt x="270" y="431"/>
                    <a:pt x="269" y="432"/>
                  </a:cubicBezTo>
                  <a:cubicBezTo>
                    <a:pt x="267" y="434"/>
                    <a:pt x="266" y="434"/>
                    <a:pt x="263" y="435"/>
                  </a:cubicBezTo>
                  <a:cubicBezTo>
                    <a:pt x="263" y="435"/>
                    <a:pt x="262" y="434"/>
                    <a:pt x="262" y="435"/>
                  </a:cubicBezTo>
                  <a:cubicBezTo>
                    <a:pt x="261" y="435"/>
                    <a:pt x="261" y="435"/>
                    <a:pt x="261" y="436"/>
                  </a:cubicBezTo>
                  <a:cubicBezTo>
                    <a:pt x="261" y="436"/>
                    <a:pt x="260" y="436"/>
                    <a:pt x="260" y="436"/>
                  </a:cubicBezTo>
                  <a:cubicBezTo>
                    <a:pt x="259" y="436"/>
                    <a:pt x="259" y="436"/>
                    <a:pt x="258" y="436"/>
                  </a:cubicBezTo>
                  <a:cubicBezTo>
                    <a:pt x="258" y="436"/>
                    <a:pt x="258" y="436"/>
                    <a:pt x="257" y="436"/>
                  </a:cubicBezTo>
                  <a:cubicBezTo>
                    <a:pt x="257" y="436"/>
                    <a:pt x="257" y="436"/>
                    <a:pt x="257" y="436"/>
                  </a:cubicBezTo>
                  <a:cubicBezTo>
                    <a:pt x="255" y="436"/>
                    <a:pt x="254" y="437"/>
                    <a:pt x="252" y="438"/>
                  </a:cubicBezTo>
                  <a:cubicBezTo>
                    <a:pt x="252" y="438"/>
                    <a:pt x="252" y="438"/>
                    <a:pt x="251" y="438"/>
                  </a:cubicBezTo>
                  <a:cubicBezTo>
                    <a:pt x="251" y="438"/>
                    <a:pt x="250" y="438"/>
                    <a:pt x="250" y="438"/>
                  </a:cubicBezTo>
                  <a:cubicBezTo>
                    <a:pt x="249" y="437"/>
                    <a:pt x="248" y="438"/>
                    <a:pt x="247" y="437"/>
                  </a:cubicBezTo>
                  <a:cubicBezTo>
                    <a:pt x="247" y="436"/>
                    <a:pt x="247" y="436"/>
                    <a:pt x="247" y="436"/>
                  </a:cubicBezTo>
                  <a:cubicBezTo>
                    <a:pt x="247" y="435"/>
                    <a:pt x="247" y="435"/>
                    <a:pt x="247" y="435"/>
                  </a:cubicBezTo>
                  <a:cubicBezTo>
                    <a:pt x="246" y="433"/>
                    <a:pt x="248" y="432"/>
                    <a:pt x="247" y="430"/>
                  </a:cubicBezTo>
                  <a:cubicBezTo>
                    <a:pt x="246" y="429"/>
                    <a:pt x="245" y="429"/>
                    <a:pt x="245" y="427"/>
                  </a:cubicBezTo>
                  <a:cubicBezTo>
                    <a:pt x="244" y="426"/>
                    <a:pt x="244" y="424"/>
                    <a:pt x="243" y="423"/>
                  </a:cubicBezTo>
                  <a:cubicBezTo>
                    <a:pt x="243" y="423"/>
                    <a:pt x="243" y="423"/>
                    <a:pt x="243" y="423"/>
                  </a:cubicBezTo>
                  <a:cubicBezTo>
                    <a:pt x="242" y="422"/>
                    <a:pt x="241" y="421"/>
                    <a:pt x="241" y="419"/>
                  </a:cubicBezTo>
                  <a:cubicBezTo>
                    <a:pt x="240" y="418"/>
                    <a:pt x="241" y="417"/>
                    <a:pt x="240" y="416"/>
                  </a:cubicBezTo>
                  <a:cubicBezTo>
                    <a:pt x="240" y="414"/>
                    <a:pt x="240" y="413"/>
                    <a:pt x="240" y="412"/>
                  </a:cubicBezTo>
                  <a:cubicBezTo>
                    <a:pt x="239" y="409"/>
                    <a:pt x="238" y="407"/>
                    <a:pt x="237" y="405"/>
                  </a:cubicBezTo>
                  <a:cubicBezTo>
                    <a:pt x="237" y="404"/>
                    <a:pt x="237" y="403"/>
                    <a:pt x="236" y="402"/>
                  </a:cubicBezTo>
                  <a:cubicBezTo>
                    <a:pt x="235" y="401"/>
                    <a:pt x="234" y="401"/>
                    <a:pt x="234" y="400"/>
                  </a:cubicBezTo>
                  <a:cubicBezTo>
                    <a:pt x="234" y="399"/>
                    <a:pt x="234" y="399"/>
                    <a:pt x="234" y="399"/>
                  </a:cubicBezTo>
                  <a:cubicBezTo>
                    <a:pt x="233" y="399"/>
                    <a:pt x="233" y="399"/>
                    <a:pt x="233" y="399"/>
                  </a:cubicBezTo>
                  <a:cubicBezTo>
                    <a:pt x="232" y="398"/>
                    <a:pt x="233" y="397"/>
                    <a:pt x="233" y="396"/>
                  </a:cubicBezTo>
                  <a:cubicBezTo>
                    <a:pt x="234" y="394"/>
                    <a:pt x="234" y="391"/>
                    <a:pt x="235" y="389"/>
                  </a:cubicBezTo>
                  <a:cubicBezTo>
                    <a:pt x="236" y="388"/>
                    <a:pt x="237" y="388"/>
                    <a:pt x="237" y="387"/>
                  </a:cubicBezTo>
                  <a:cubicBezTo>
                    <a:pt x="237" y="386"/>
                    <a:pt x="237" y="385"/>
                    <a:pt x="237" y="384"/>
                  </a:cubicBezTo>
                  <a:cubicBezTo>
                    <a:pt x="237" y="383"/>
                    <a:pt x="236" y="382"/>
                    <a:pt x="236" y="381"/>
                  </a:cubicBezTo>
                  <a:cubicBezTo>
                    <a:pt x="236" y="380"/>
                    <a:pt x="236" y="379"/>
                    <a:pt x="236" y="379"/>
                  </a:cubicBezTo>
                  <a:cubicBezTo>
                    <a:pt x="236" y="379"/>
                    <a:pt x="236" y="379"/>
                    <a:pt x="236" y="379"/>
                  </a:cubicBezTo>
                  <a:cubicBezTo>
                    <a:pt x="236" y="379"/>
                    <a:pt x="236" y="379"/>
                    <a:pt x="236" y="379"/>
                  </a:cubicBezTo>
                  <a:cubicBezTo>
                    <a:pt x="237" y="379"/>
                    <a:pt x="235" y="376"/>
                    <a:pt x="235" y="375"/>
                  </a:cubicBezTo>
                  <a:cubicBezTo>
                    <a:pt x="235" y="375"/>
                    <a:pt x="234" y="375"/>
                    <a:pt x="234" y="374"/>
                  </a:cubicBezTo>
                  <a:cubicBezTo>
                    <a:pt x="234" y="374"/>
                    <a:pt x="235" y="373"/>
                    <a:pt x="235" y="373"/>
                  </a:cubicBezTo>
                  <a:cubicBezTo>
                    <a:pt x="233" y="372"/>
                    <a:pt x="233" y="373"/>
                    <a:pt x="232" y="372"/>
                  </a:cubicBezTo>
                  <a:cubicBezTo>
                    <a:pt x="231" y="370"/>
                    <a:pt x="230" y="370"/>
                    <a:pt x="230" y="368"/>
                  </a:cubicBezTo>
                  <a:cubicBezTo>
                    <a:pt x="229" y="367"/>
                    <a:pt x="228" y="366"/>
                    <a:pt x="228" y="365"/>
                  </a:cubicBezTo>
                  <a:cubicBezTo>
                    <a:pt x="227" y="364"/>
                    <a:pt x="226" y="364"/>
                    <a:pt x="226" y="363"/>
                  </a:cubicBezTo>
                  <a:cubicBezTo>
                    <a:pt x="226" y="362"/>
                    <a:pt x="226" y="361"/>
                    <a:pt x="227" y="360"/>
                  </a:cubicBezTo>
                  <a:cubicBezTo>
                    <a:pt x="227" y="360"/>
                    <a:pt x="227" y="359"/>
                    <a:pt x="227" y="359"/>
                  </a:cubicBezTo>
                  <a:cubicBezTo>
                    <a:pt x="227" y="358"/>
                    <a:pt x="227" y="358"/>
                    <a:pt x="227" y="357"/>
                  </a:cubicBezTo>
                  <a:cubicBezTo>
                    <a:pt x="228" y="356"/>
                    <a:pt x="228" y="355"/>
                    <a:pt x="228" y="354"/>
                  </a:cubicBezTo>
                  <a:cubicBezTo>
                    <a:pt x="228" y="353"/>
                    <a:pt x="227" y="353"/>
                    <a:pt x="227" y="352"/>
                  </a:cubicBezTo>
                  <a:cubicBezTo>
                    <a:pt x="227" y="351"/>
                    <a:pt x="227" y="350"/>
                    <a:pt x="226" y="350"/>
                  </a:cubicBezTo>
                  <a:cubicBezTo>
                    <a:pt x="226" y="350"/>
                    <a:pt x="225" y="350"/>
                    <a:pt x="225" y="350"/>
                  </a:cubicBezTo>
                  <a:cubicBezTo>
                    <a:pt x="225" y="350"/>
                    <a:pt x="225" y="350"/>
                    <a:pt x="224" y="350"/>
                  </a:cubicBezTo>
                  <a:cubicBezTo>
                    <a:pt x="224" y="350"/>
                    <a:pt x="224" y="350"/>
                    <a:pt x="224" y="350"/>
                  </a:cubicBezTo>
                  <a:cubicBezTo>
                    <a:pt x="224" y="350"/>
                    <a:pt x="224" y="350"/>
                    <a:pt x="224" y="350"/>
                  </a:cubicBezTo>
                  <a:cubicBezTo>
                    <a:pt x="224" y="350"/>
                    <a:pt x="223" y="350"/>
                    <a:pt x="223" y="350"/>
                  </a:cubicBezTo>
                  <a:cubicBezTo>
                    <a:pt x="223" y="350"/>
                    <a:pt x="222" y="350"/>
                    <a:pt x="222" y="350"/>
                  </a:cubicBezTo>
                  <a:cubicBezTo>
                    <a:pt x="221" y="350"/>
                    <a:pt x="221" y="351"/>
                    <a:pt x="221" y="351"/>
                  </a:cubicBezTo>
                  <a:cubicBezTo>
                    <a:pt x="221" y="351"/>
                    <a:pt x="220" y="351"/>
                    <a:pt x="220" y="351"/>
                  </a:cubicBezTo>
                  <a:cubicBezTo>
                    <a:pt x="220" y="350"/>
                    <a:pt x="220" y="350"/>
                    <a:pt x="220" y="349"/>
                  </a:cubicBezTo>
                  <a:cubicBezTo>
                    <a:pt x="219" y="349"/>
                    <a:pt x="219" y="349"/>
                    <a:pt x="219" y="349"/>
                  </a:cubicBezTo>
                  <a:cubicBezTo>
                    <a:pt x="219" y="348"/>
                    <a:pt x="219" y="348"/>
                    <a:pt x="219" y="348"/>
                  </a:cubicBezTo>
                  <a:cubicBezTo>
                    <a:pt x="219" y="347"/>
                    <a:pt x="218" y="347"/>
                    <a:pt x="218" y="347"/>
                  </a:cubicBezTo>
                  <a:cubicBezTo>
                    <a:pt x="217" y="346"/>
                    <a:pt x="215" y="345"/>
                    <a:pt x="214" y="345"/>
                  </a:cubicBezTo>
                  <a:cubicBezTo>
                    <a:pt x="214" y="345"/>
                    <a:pt x="214" y="345"/>
                    <a:pt x="214" y="345"/>
                  </a:cubicBezTo>
                  <a:cubicBezTo>
                    <a:pt x="213" y="345"/>
                    <a:pt x="213" y="346"/>
                    <a:pt x="212" y="346"/>
                  </a:cubicBezTo>
                  <a:cubicBezTo>
                    <a:pt x="211" y="347"/>
                    <a:pt x="209" y="346"/>
                    <a:pt x="208" y="347"/>
                  </a:cubicBezTo>
                  <a:cubicBezTo>
                    <a:pt x="206" y="347"/>
                    <a:pt x="206" y="348"/>
                    <a:pt x="205" y="348"/>
                  </a:cubicBezTo>
                  <a:cubicBezTo>
                    <a:pt x="204" y="349"/>
                    <a:pt x="204" y="350"/>
                    <a:pt x="203" y="350"/>
                  </a:cubicBezTo>
                  <a:cubicBezTo>
                    <a:pt x="202" y="350"/>
                    <a:pt x="202" y="350"/>
                    <a:pt x="202" y="350"/>
                  </a:cubicBezTo>
                  <a:cubicBezTo>
                    <a:pt x="201" y="349"/>
                    <a:pt x="199" y="348"/>
                    <a:pt x="198" y="348"/>
                  </a:cubicBezTo>
                  <a:cubicBezTo>
                    <a:pt x="198" y="348"/>
                    <a:pt x="198" y="348"/>
                    <a:pt x="198" y="348"/>
                  </a:cubicBezTo>
                  <a:cubicBezTo>
                    <a:pt x="196" y="348"/>
                    <a:pt x="195" y="349"/>
                    <a:pt x="193" y="350"/>
                  </a:cubicBezTo>
                  <a:cubicBezTo>
                    <a:pt x="192" y="350"/>
                    <a:pt x="192" y="350"/>
                    <a:pt x="191" y="350"/>
                  </a:cubicBezTo>
                  <a:cubicBezTo>
                    <a:pt x="190" y="350"/>
                    <a:pt x="189" y="351"/>
                    <a:pt x="189" y="351"/>
                  </a:cubicBezTo>
                  <a:cubicBezTo>
                    <a:pt x="189" y="351"/>
                    <a:pt x="189" y="351"/>
                    <a:pt x="188" y="351"/>
                  </a:cubicBezTo>
                  <a:cubicBezTo>
                    <a:pt x="188" y="351"/>
                    <a:pt x="187" y="350"/>
                    <a:pt x="187" y="350"/>
                  </a:cubicBezTo>
                  <a:cubicBezTo>
                    <a:pt x="186" y="349"/>
                    <a:pt x="186" y="349"/>
                    <a:pt x="185" y="348"/>
                  </a:cubicBezTo>
                  <a:cubicBezTo>
                    <a:pt x="184" y="348"/>
                    <a:pt x="184" y="348"/>
                    <a:pt x="184" y="347"/>
                  </a:cubicBezTo>
                  <a:cubicBezTo>
                    <a:pt x="184" y="347"/>
                    <a:pt x="184" y="347"/>
                    <a:pt x="184" y="346"/>
                  </a:cubicBezTo>
                  <a:cubicBezTo>
                    <a:pt x="184" y="346"/>
                    <a:pt x="183" y="346"/>
                    <a:pt x="183" y="346"/>
                  </a:cubicBezTo>
                  <a:cubicBezTo>
                    <a:pt x="183" y="346"/>
                    <a:pt x="182" y="346"/>
                    <a:pt x="182" y="346"/>
                  </a:cubicBezTo>
                  <a:cubicBezTo>
                    <a:pt x="182" y="346"/>
                    <a:pt x="182" y="346"/>
                    <a:pt x="182" y="346"/>
                  </a:cubicBezTo>
                  <a:cubicBezTo>
                    <a:pt x="182" y="346"/>
                    <a:pt x="182" y="346"/>
                    <a:pt x="182" y="346"/>
                  </a:cubicBezTo>
                  <a:cubicBezTo>
                    <a:pt x="182" y="345"/>
                    <a:pt x="182" y="345"/>
                    <a:pt x="181" y="345"/>
                  </a:cubicBezTo>
                  <a:cubicBezTo>
                    <a:pt x="181" y="345"/>
                    <a:pt x="180" y="345"/>
                    <a:pt x="180" y="345"/>
                  </a:cubicBezTo>
                  <a:cubicBezTo>
                    <a:pt x="180" y="345"/>
                    <a:pt x="180" y="345"/>
                    <a:pt x="180" y="345"/>
                  </a:cubicBezTo>
                  <a:cubicBezTo>
                    <a:pt x="179" y="345"/>
                    <a:pt x="179" y="344"/>
                    <a:pt x="179" y="343"/>
                  </a:cubicBezTo>
                  <a:cubicBezTo>
                    <a:pt x="178" y="341"/>
                    <a:pt x="178" y="340"/>
                    <a:pt x="177" y="339"/>
                  </a:cubicBezTo>
                  <a:cubicBezTo>
                    <a:pt x="176" y="338"/>
                    <a:pt x="174" y="337"/>
                    <a:pt x="174" y="336"/>
                  </a:cubicBezTo>
                  <a:cubicBezTo>
                    <a:pt x="174" y="336"/>
                    <a:pt x="174" y="336"/>
                    <a:pt x="174" y="336"/>
                  </a:cubicBezTo>
                  <a:cubicBezTo>
                    <a:pt x="174" y="335"/>
                    <a:pt x="174" y="335"/>
                    <a:pt x="174" y="334"/>
                  </a:cubicBezTo>
                  <a:cubicBezTo>
                    <a:pt x="174" y="334"/>
                    <a:pt x="174" y="334"/>
                    <a:pt x="174" y="334"/>
                  </a:cubicBezTo>
                  <a:cubicBezTo>
                    <a:pt x="174" y="334"/>
                    <a:pt x="174" y="334"/>
                    <a:pt x="174" y="334"/>
                  </a:cubicBezTo>
                  <a:cubicBezTo>
                    <a:pt x="173" y="333"/>
                    <a:pt x="172" y="334"/>
                    <a:pt x="171" y="333"/>
                  </a:cubicBezTo>
                  <a:cubicBezTo>
                    <a:pt x="170" y="332"/>
                    <a:pt x="171" y="331"/>
                    <a:pt x="171" y="330"/>
                  </a:cubicBezTo>
                  <a:cubicBezTo>
                    <a:pt x="171" y="329"/>
                    <a:pt x="169" y="329"/>
                    <a:pt x="169" y="328"/>
                  </a:cubicBezTo>
                  <a:cubicBezTo>
                    <a:pt x="169" y="327"/>
                    <a:pt x="170" y="328"/>
                    <a:pt x="171" y="327"/>
                  </a:cubicBezTo>
                  <a:cubicBezTo>
                    <a:pt x="172" y="326"/>
                    <a:pt x="171" y="324"/>
                    <a:pt x="171" y="324"/>
                  </a:cubicBezTo>
                  <a:cubicBezTo>
                    <a:pt x="171" y="322"/>
                    <a:pt x="173" y="321"/>
                    <a:pt x="172" y="320"/>
                  </a:cubicBezTo>
                  <a:cubicBezTo>
                    <a:pt x="172" y="319"/>
                    <a:pt x="171" y="319"/>
                    <a:pt x="171" y="319"/>
                  </a:cubicBezTo>
                  <a:cubicBezTo>
                    <a:pt x="171" y="318"/>
                    <a:pt x="171" y="317"/>
                    <a:pt x="171" y="317"/>
                  </a:cubicBezTo>
                  <a:cubicBezTo>
                    <a:pt x="171" y="315"/>
                    <a:pt x="170" y="315"/>
                    <a:pt x="169" y="315"/>
                  </a:cubicBezTo>
                  <a:cubicBezTo>
                    <a:pt x="168" y="315"/>
                    <a:pt x="168" y="313"/>
                    <a:pt x="169" y="312"/>
                  </a:cubicBezTo>
                  <a:cubicBezTo>
                    <a:pt x="169" y="312"/>
                    <a:pt x="170" y="311"/>
                    <a:pt x="170" y="311"/>
                  </a:cubicBezTo>
                  <a:cubicBezTo>
                    <a:pt x="170" y="310"/>
                    <a:pt x="170" y="310"/>
                    <a:pt x="170" y="309"/>
                  </a:cubicBezTo>
                  <a:cubicBezTo>
                    <a:pt x="170" y="308"/>
                    <a:pt x="171" y="306"/>
                    <a:pt x="172" y="305"/>
                  </a:cubicBezTo>
                  <a:cubicBezTo>
                    <a:pt x="172" y="304"/>
                    <a:pt x="174" y="303"/>
                    <a:pt x="174" y="302"/>
                  </a:cubicBezTo>
                  <a:cubicBezTo>
                    <a:pt x="174" y="301"/>
                    <a:pt x="174" y="300"/>
                    <a:pt x="175" y="299"/>
                  </a:cubicBezTo>
                  <a:cubicBezTo>
                    <a:pt x="176" y="298"/>
                    <a:pt x="177" y="297"/>
                    <a:pt x="177" y="297"/>
                  </a:cubicBezTo>
                  <a:cubicBezTo>
                    <a:pt x="177" y="296"/>
                    <a:pt x="176" y="295"/>
                    <a:pt x="177" y="295"/>
                  </a:cubicBezTo>
                  <a:cubicBezTo>
                    <a:pt x="178" y="295"/>
                    <a:pt x="178" y="295"/>
                    <a:pt x="178" y="295"/>
                  </a:cubicBezTo>
                  <a:cubicBezTo>
                    <a:pt x="178" y="295"/>
                    <a:pt x="178" y="295"/>
                    <a:pt x="178" y="295"/>
                  </a:cubicBezTo>
                  <a:cubicBezTo>
                    <a:pt x="178" y="295"/>
                    <a:pt x="178" y="295"/>
                    <a:pt x="178" y="295"/>
                  </a:cubicBezTo>
                  <a:cubicBezTo>
                    <a:pt x="178" y="295"/>
                    <a:pt x="178" y="295"/>
                    <a:pt x="178" y="295"/>
                  </a:cubicBezTo>
                  <a:cubicBezTo>
                    <a:pt x="179" y="295"/>
                    <a:pt x="179" y="294"/>
                    <a:pt x="180" y="294"/>
                  </a:cubicBezTo>
                  <a:cubicBezTo>
                    <a:pt x="181" y="294"/>
                    <a:pt x="181" y="293"/>
                    <a:pt x="182" y="292"/>
                  </a:cubicBezTo>
                  <a:cubicBezTo>
                    <a:pt x="183" y="291"/>
                    <a:pt x="184" y="291"/>
                    <a:pt x="185" y="290"/>
                  </a:cubicBezTo>
                  <a:cubicBezTo>
                    <a:pt x="185" y="289"/>
                    <a:pt x="185" y="289"/>
                    <a:pt x="185" y="288"/>
                  </a:cubicBezTo>
                  <a:cubicBezTo>
                    <a:pt x="185" y="287"/>
                    <a:pt x="185" y="286"/>
                    <a:pt x="185" y="285"/>
                  </a:cubicBezTo>
                  <a:cubicBezTo>
                    <a:pt x="185" y="284"/>
                    <a:pt x="185" y="283"/>
                    <a:pt x="186" y="282"/>
                  </a:cubicBezTo>
                  <a:cubicBezTo>
                    <a:pt x="186" y="280"/>
                    <a:pt x="188" y="279"/>
                    <a:pt x="190" y="278"/>
                  </a:cubicBezTo>
                  <a:cubicBezTo>
                    <a:pt x="190" y="278"/>
                    <a:pt x="191" y="277"/>
                    <a:pt x="191" y="276"/>
                  </a:cubicBezTo>
                  <a:cubicBezTo>
                    <a:pt x="192" y="275"/>
                    <a:pt x="192" y="275"/>
                    <a:pt x="193" y="273"/>
                  </a:cubicBezTo>
                  <a:cubicBezTo>
                    <a:pt x="193" y="274"/>
                    <a:pt x="193" y="275"/>
                    <a:pt x="195" y="275"/>
                  </a:cubicBezTo>
                  <a:cubicBezTo>
                    <a:pt x="195" y="275"/>
                    <a:pt x="195" y="275"/>
                    <a:pt x="195" y="275"/>
                  </a:cubicBezTo>
                  <a:cubicBezTo>
                    <a:pt x="196" y="275"/>
                    <a:pt x="197" y="274"/>
                    <a:pt x="198" y="274"/>
                  </a:cubicBezTo>
                  <a:cubicBezTo>
                    <a:pt x="198" y="274"/>
                    <a:pt x="198" y="274"/>
                    <a:pt x="198" y="274"/>
                  </a:cubicBezTo>
                  <a:cubicBezTo>
                    <a:pt x="198" y="274"/>
                    <a:pt x="199" y="274"/>
                    <a:pt x="199" y="275"/>
                  </a:cubicBezTo>
                  <a:cubicBezTo>
                    <a:pt x="199" y="275"/>
                    <a:pt x="200" y="275"/>
                    <a:pt x="200" y="275"/>
                  </a:cubicBezTo>
                  <a:cubicBezTo>
                    <a:pt x="200" y="275"/>
                    <a:pt x="200" y="275"/>
                    <a:pt x="200" y="275"/>
                  </a:cubicBezTo>
                  <a:cubicBezTo>
                    <a:pt x="200" y="275"/>
                    <a:pt x="200" y="275"/>
                    <a:pt x="200" y="275"/>
                  </a:cubicBezTo>
                  <a:cubicBezTo>
                    <a:pt x="200" y="275"/>
                    <a:pt x="200" y="275"/>
                    <a:pt x="200" y="275"/>
                  </a:cubicBezTo>
                  <a:cubicBezTo>
                    <a:pt x="201" y="275"/>
                    <a:pt x="201" y="274"/>
                    <a:pt x="201" y="274"/>
                  </a:cubicBezTo>
                  <a:cubicBezTo>
                    <a:pt x="202" y="273"/>
                    <a:pt x="202" y="273"/>
                    <a:pt x="203" y="273"/>
                  </a:cubicBezTo>
                  <a:cubicBezTo>
                    <a:pt x="204" y="272"/>
                    <a:pt x="205" y="272"/>
                    <a:pt x="205" y="272"/>
                  </a:cubicBezTo>
                  <a:cubicBezTo>
                    <a:pt x="206" y="271"/>
                    <a:pt x="206" y="271"/>
                    <a:pt x="206" y="271"/>
                  </a:cubicBezTo>
                  <a:cubicBezTo>
                    <a:pt x="206" y="270"/>
                    <a:pt x="207" y="271"/>
                    <a:pt x="208" y="270"/>
                  </a:cubicBezTo>
                  <a:cubicBezTo>
                    <a:pt x="209" y="270"/>
                    <a:pt x="211" y="270"/>
                    <a:pt x="212" y="270"/>
                  </a:cubicBezTo>
                  <a:cubicBezTo>
                    <a:pt x="213" y="270"/>
                    <a:pt x="214" y="269"/>
                    <a:pt x="215" y="269"/>
                  </a:cubicBezTo>
                  <a:cubicBezTo>
                    <a:pt x="215" y="269"/>
                    <a:pt x="215" y="269"/>
                    <a:pt x="215" y="269"/>
                  </a:cubicBezTo>
                  <a:cubicBezTo>
                    <a:pt x="216" y="269"/>
                    <a:pt x="216" y="270"/>
                    <a:pt x="216" y="270"/>
                  </a:cubicBezTo>
                  <a:cubicBezTo>
                    <a:pt x="216" y="270"/>
                    <a:pt x="216" y="270"/>
                    <a:pt x="216" y="270"/>
                  </a:cubicBezTo>
                  <a:cubicBezTo>
                    <a:pt x="217" y="269"/>
                    <a:pt x="218" y="269"/>
                    <a:pt x="218" y="269"/>
                  </a:cubicBezTo>
                  <a:cubicBezTo>
                    <a:pt x="218" y="269"/>
                    <a:pt x="218" y="269"/>
                    <a:pt x="218" y="269"/>
                  </a:cubicBezTo>
                  <a:cubicBezTo>
                    <a:pt x="219" y="269"/>
                    <a:pt x="219" y="269"/>
                    <a:pt x="220" y="269"/>
                  </a:cubicBezTo>
                  <a:cubicBezTo>
                    <a:pt x="220" y="269"/>
                    <a:pt x="220" y="269"/>
                    <a:pt x="221" y="269"/>
                  </a:cubicBezTo>
                  <a:cubicBezTo>
                    <a:pt x="221" y="269"/>
                    <a:pt x="221" y="269"/>
                    <a:pt x="221" y="269"/>
                  </a:cubicBezTo>
                  <a:cubicBezTo>
                    <a:pt x="222" y="269"/>
                    <a:pt x="222" y="269"/>
                    <a:pt x="223" y="269"/>
                  </a:cubicBezTo>
                  <a:cubicBezTo>
                    <a:pt x="224" y="269"/>
                    <a:pt x="224" y="269"/>
                    <a:pt x="224" y="269"/>
                  </a:cubicBezTo>
                  <a:cubicBezTo>
                    <a:pt x="225" y="269"/>
                    <a:pt x="225" y="269"/>
                    <a:pt x="225" y="269"/>
                  </a:cubicBezTo>
                  <a:cubicBezTo>
                    <a:pt x="226" y="270"/>
                    <a:pt x="225" y="270"/>
                    <a:pt x="225" y="271"/>
                  </a:cubicBezTo>
                  <a:cubicBezTo>
                    <a:pt x="224" y="272"/>
                    <a:pt x="225" y="272"/>
                    <a:pt x="226" y="273"/>
                  </a:cubicBezTo>
                  <a:cubicBezTo>
                    <a:pt x="226" y="274"/>
                    <a:pt x="227" y="274"/>
                    <a:pt x="227" y="275"/>
                  </a:cubicBezTo>
                  <a:cubicBezTo>
                    <a:pt x="226" y="276"/>
                    <a:pt x="225" y="276"/>
                    <a:pt x="225" y="277"/>
                  </a:cubicBezTo>
                  <a:cubicBezTo>
                    <a:pt x="225" y="278"/>
                    <a:pt x="226" y="278"/>
                    <a:pt x="227" y="279"/>
                  </a:cubicBezTo>
                  <a:cubicBezTo>
                    <a:pt x="228" y="279"/>
                    <a:pt x="229" y="280"/>
                    <a:pt x="230" y="280"/>
                  </a:cubicBezTo>
                  <a:cubicBezTo>
                    <a:pt x="230" y="280"/>
                    <a:pt x="230" y="280"/>
                    <a:pt x="231" y="280"/>
                  </a:cubicBezTo>
                  <a:cubicBezTo>
                    <a:pt x="231" y="280"/>
                    <a:pt x="231" y="280"/>
                    <a:pt x="232" y="280"/>
                  </a:cubicBezTo>
                  <a:cubicBezTo>
                    <a:pt x="232" y="280"/>
                    <a:pt x="232" y="280"/>
                    <a:pt x="233" y="280"/>
                  </a:cubicBezTo>
                  <a:cubicBezTo>
                    <a:pt x="233" y="280"/>
                    <a:pt x="233" y="280"/>
                    <a:pt x="233" y="280"/>
                  </a:cubicBezTo>
                  <a:cubicBezTo>
                    <a:pt x="234" y="280"/>
                    <a:pt x="235" y="281"/>
                    <a:pt x="236" y="281"/>
                  </a:cubicBezTo>
                  <a:cubicBezTo>
                    <a:pt x="236" y="282"/>
                    <a:pt x="237" y="282"/>
                    <a:pt x="237" y="283"/>
                  </a:cubicBezTo>
                  <a:cubicBezTo>
                    <a:pt x="237" y="283"/>
                    <a:pt x="237" y="284"/>
                    <a:pt x="237" y="284"/>
                  </a:cubicBezTo>
                  <a:cubicBezTo>
                    <a:pt x="238" y="284"/>
                    <a:pt x="239" y="284"/>
                    <a:pt x="239" y="284"/>
                  </a:cubicBezTo>
                  <a:cubicBezTo>
                    <a:pt x="240" y="285"/>
                    <a:pt x="241" y="285"/>
                    <a:pt x="241" y="285"/>
                  </a:cubicBezTo>
                  <a:cubicBezTo>
                    <a:pt x="242" y="285"/>
                    <a:pt x="242" y="286"/>
                    <a:pt x="243" y="286"/>
                  </a:cubicBezTo>
                  <a:cubicBezTo>
                    <a:pt x="243" y="286"/>
                    <a:pt x="244" y="286"/>
                    <a:pt x="244" y="286"/>
                  </a:cubicBezTo>
                  <a:cubicBezTo>
                    <a:pt x="246" y="285"/>
                    <a:pt x="244" y="283"/>
                    <a:pt x="245" y="281"/>
                  </a:cubicBezTo>
                  <a:cubicBezTo>
                    <a:pt x="246" y="280"/>
                    <a:pt x="247" y="280"/>
                    <a:pt x="249" y="280"/>
                  </a:cubicBezTo>
                  <a:cubicBezTo>
                    <a:pt x="250" y="280"/>
                    <a:pt x="251" y="280"/>
                    <a:pt x="252" y="281"/>
                  </a:cubicBezTo>
                  <a:cubicBezTo>
                    <a:pt x="252" y="281"/>
                    <a:pt x="252" y="282"/>
                    <a:pt x="252" y="282"/>
                  </a:cubicBezTo>
                  <a:cubicBezTo>
                    <a:pt x="252" y="282"/>
                    <a:pt x="253" y="282"/>
                    <a:pt x="253" y="282"/>
                  </a:cubicBezTo>
                  <a:cubicBezTo>
                    <a:pt x="253" y="282"/>
                    <a:pt x="253" y="282"/>
                    <a:pt x="254" y="282"/>
                  </a:cubicBezTo>
                  <a:cubicBezTo>
                    <a:pt x="254" y="282"/>
                    <a:pt x="254" y="282"/>
                    <a:pt x="254" y="282"/>
                  </a:cubicBezTo>
                  <a:cubicBezTo>
                    <a:pt x="255" y="282"/>
                    <a:pt x="255" y="282"/>
                    <a:pt x="255" y="282"/>
                  </a:cubicBezTo>
                  <a:cubicBezTo>
                    <a:pt x="256" y="283"/>
                    <a:pt x="257" y="283"/>
                    <a:pt x="258" y="283"/>
                  </a:cubicBezTo>
                  <a:cubicBezTo>
                    <a:pt x="259" y="283"/>
                    <a:pt x="260" y="283"/>
                    <a:pt x="261" y="283"/>
                  </a:cubicBezTo>
                  <a:cubicBezTo>
                    <a:pt x="262" y="283"/>
                    <a:pt x="263" y="284"/>
                    <a:pt x="264" y="284"/>
                  </a:cubicBezTo>
                  <a:cubicBezTo>
                    <a:pt x="264" y="284"/>
                    <a:pt x="264" y="284"/>
                    <a:pt x="265" y="283"/>
                  </a:cubicBezTo>
                  <a:cubicBezTo>
                    <a:pt x="265" y="283"/>
                    <a:pt x="265" y="282"/>
                    <a:pt x="266" y="282"/>
                  </a:cubicBezTo>
                  <a:cubicBezTo>
                    <a:pt x="266" y="281"/>
                    <a:pt x="266" y="281"/>
                    <a:pt x="267" y="281"/>
                  </a:cubicBezTo>
                  <a:cubicBezTo>
                    <a:pt x="267" y="281"/>
                    <a:pt x="267" y="281"/>
                    <a:pt x="267" y="281"/>
                  </a:cubicBezTo>
                  <a:cubicBezTo>
                    <a:pt x="268" y="282"/>
                    <a:pt x="269" y="282"/>
                    <a:pt x="270" y="283"/>
                  </a:cubicBezTo>
                  <a:cubicBezTo>
                    <a:pt x="270" y="283"/>
                    <a:pt x="271" y="283"/>
                    <a:pt x="271" y="283"/>
                  </a:cubicBezTo>
                  <a:cubicBezTo>
                    <a:pt x="272" y="283"/>
                    <a:pt x="272" y="282"/>
                    <a:pt x="273" y="282"/>
                  </a:cubicBezTo>
                  <a:cubicBezTo>
                    <a:pt x="274" y="281"/>
                    <a:pt x="274" y="280"/>
                    <a:pt x="274" y="278"/>
                  </a:cubicBezTo>
                  <a:cubicBezTo>
                    <a:pt x="274" y="278"/>
                    <a:pt x="274" y="277"/>
                    <a:pt x="274" y="276"/>
                  </a:cubicBezTo>
                  <a:cubicBezTo>
                    <a:pt x="274" y="275"/>
                    <a:pt x="275" y="275"/>
                    <a:pt x="275" y="275"/>
                  </a:cubicBezTo>
                  <a:cubicBezTo>
                    <a:pt x="276" y="274"/>
                    <a:pt x="276" y="274"/>
                    <a:pt x="276" y="273"/>
                  </a:cubicBezTo>
                  <a:cubicBezTo>
                    <a:pt x="276" y="272"/>
                    <a:pt x="276" y="270"/>
                    <a:pt x="276" y="269"/>
                  </a:cubicBezTo>
                  <a:cubicBezTo>
                    <a:pt x="276" y="269"/>
                    <a:pt x="276" y="268"/>
                    <a:pt x="275" y="268"/>
                  </a:cubicBezTo>
                  <a:cubicBezTo>
                    <a:pt x="275" y="268"/>
                    <a:pt x="275" y="268"/>
                    <a:pt x="275" y="268"/>
                  </a:cubicBezTo>
                  <a:cubicBezTo>
                    <a:pt x="275" y="268"/>
                    <a:pt x="274" y="269"/>
                    <a:pt x="273" y="269"/>
                  </a:cubicBezTo>
                  <a:cubicBezTo>
                    <a:pt x="272" y="269"/>
                    <a:pt x="271" y="270"/>
                    <a:pt x="270" y="270"/>
                  </a:cubicBezTo>
                  <a:cubicBezTo>
                    <a:pt x="270" y="270"/>
                    <a:pt x="269" y="270"/>
                    <a:pt x="269" y="269"/>
                  </a:cubicBezTo>
                  <a:cubicBezTo>
                    <a:pt x="268" y="269"/>
                    <a:pt x="267" y="269"/>
                    <a:pt x="267" y="269"/>
                  </a:cubicBezTo>
                  <a:cubicBezTo>
                    <a:pt x="267" y="269"/>
                    <a:pt x="266" y="269"/>
                    <a:pt x="266" y="269"/>
                  </a:cubicBezTo>
                  <a:cubicBezTo>
                    <a:pt x="266" y="269"/>
                    <a:pt x="265" y="269"/>
                    <a:pt x="265" y="270"/>
                  </a:cubicBezTo>
                  <a:cubicBezTo>
                    <a:pt x="264" y="270"/>
                    <a:pt x="264" y="270"/>
                    <a:pt x="264" y="270"/>
                  </a:cubicBezTo>
                  <a:cubicBezTo>
                    <a:pt x="263" y="270"/>
                    <a:pt x="263" y="270"/>
                    <a:pt x="263" y="270"/>
                  </a:cubicBezTo>
                  <a:cubicBezTo>
                    <a:pt x="262" y="269"/>
                    <a:pt x="262" y="269"/>
                    <a:pt x="261" y="269"/>
                  </a:cubicBezTo>
                  <a:cubicBezTo>
                    <a:pt x="261" y="269"/>
                    <a:pt x="261" y="269"/>
                    <a:pt x="260" y="269"/>
                  </a:cubicBezTo>
                  <a:cubicBezTo>
                    <a:pt x="260" y="269"/>
                    <a:pt x="260" y="269"/>
                    <a:pt x="260" y="269"/>
                  </a:cubicBezTo>
                  <a:cubicBezTo>
                    <a:pt x="259" y="269"/>
                    <a:pt x="259" y="269"/>
                    <a:pt x="259" y="269"/>
                  </a:cubicBezTo>
                  <a:cubicBezTo>
                    <a:pt x="259" y="268"/>
                    <a:pt x="259" y="268"/>
                    <a:pt x="259" y="268"/>
                  </a:cubicBezTo>
                  <a:cubicBezTo>
                    <a:pt x="259" y="268"/>
                    <a:pt x="259" y="268"/>
                    <a:pt x="258" y="268"/>
                  </a:cubicBezTo>
                  <a:cubicBezTo>
                    <a:pt x="258" y="267"/>
                    <a:pt x="258" y="267"/>
                    <a:pt x="257" y="267"/>
                  </a:cubicBezTo>
                  <a:cubicBezTo>
                    <a:pt x="257" y="266"/>
                    <a:pt x="257" y="266"/>
                    <a:pt x="257" y="266"/>
                  </a:cubicBezTo>
                  <a:cubicBezTo>
                    <a:pt x="257" y="266"/>
                    <a:pt x="257" y="266"/>
                    <a:pt x="257" y="266"/>
                  </a:cubicBezTo>
                  <a:cubicBezTo>
                    <a:pt x="257" y="265"/>
                    <a:pt x="257" y="265"/>
                    <a:pt x="257" y="265"/>
                  </a:cubicBezTo>
                  <a:cubicBezTo>
                    <a:pt x="256" y="265"/>
                    <a:pt x="256" y="265"/>
                    <a:pt x="256" y="265"/>
                  </a:cubicBezTo>
                  <a:cubicBezTo>
                    <a:pt x="256" y="264"/>
                    <a:pt x="257" y="264"/>
                    <a:pt x="257" y="264"/>
                  </a:cubicBezTo>
                  <a:cubicBezTo>
                    <a:pt x="257" y="264"/>
                    <a:pt x="257" y="263"/>
                    <a:pt x="257" y="263"/>
                  </a:cubicBezTo>
                  <a:cubicBezTo>
                    <a:pt x="256" y="262"/>
                    <a:pt x="256" y="262"/>
                    <a:pt x="256" y="262"/>
                  </a:cubicBezTo>
                  <a:cubicBezTo>
                    <a:pt x="257" y="262"/>
                    <a:pt x="257" y="262"/>
                    <a:pt x="257" y="262"/>
                  </a:cubicBezTo>
                  <a:cubicBezTo>
                    <a:pt x="256" y="261"/>
                    <a:pt x="256" y="261"/>
                    <a:pt x="255" y="261"/>
                  </a:cubicBezTo>
                  <a:cubicBezTo>
                    <a:pt x="255" y="261"/>
                    <a:pt x="257" y="260"/>
                    <a:pt x="258" y="259"/>
                  </a:cubicBezTo>
                  <a:cubicBezTo>
                    <a:pt x="258" y="259"/>
                    <a:pt x="258" y="259"/>
                    <a:pt x="258" y="259"/>
                  </a:cubicBezTo>
                  <a:cubicBezTo>
                    <a:pt x="259" y="259"/>
                    <a:pt x="259" y="259"/>
                    <a:pt x="259" y="259"/>
                  </a:cubicBezTo>
                  <a:cubicBezTo>
                    <a:pt x="259" y="259"/>
                    <a:pt x="259" y="259"/>
                    <a:pt x="260" y="259"/>
                  </a:cubicBezTo>
                  <a:cubicBezTo>
                    <a:pt x="260" y="259"/>
                    <a:pt x="260" y="259"/>
                    <a:pt x="260" y="259"/>
                  </a:cubicBezTo>
                  <a:cubicBezTo>
                    <a:pt x="261" y="259"/>
                    <a:pt x="262" y="259"/>
                    <a:pt x="262" y="258"/>
                  </a:cubicBezTo>
                  <a:cubicBezTo>
                    <a:pt x="262" y="258"/>
                    <a:pt x="261" y="257"/>
                    <a:pt x="261" y="257"/>
                  </a:cubicBezTo>
                  <a:cubicBezTo>
                    <a:pt x="262" y="256"/>
                    <a:pt x="263" y="256"/>
                    <a:pt x="264" y="256"/>
                  </a:cubicBezTo>
                  <a:cubicBezTo>
                    <a:pt x="264" y="256"/>
                    <a:pt x="264" y="256"/>
                    <a:pt x="264" y="256"/>
                  </a:cubicBezTo>
                  <a:cubicBezTo>
                    <a:pt x="264" y="256"/>
                    <a:pt x="264" y="256"/>
                    <a:pt x="265" y="256"/>
                  </a:cubicBezTo>
                  <a:cubicBezTo>
                    <a:pt x="265" y="256"/>
                    <a:pt x="265" y="256"/>
                    <a:pt x="265" y="256"/>
                  </a:cubicBezTo>
                  <a:cubicBezTo>
                    <a:pt x="265" y="256"/>
                    <a:pt x="266" y="256"/>
                    <a:pt x="266" y="256"/>
                  </a:cubicBezTo>
                  <a:cubicBezTo>
                    <a:pt x="267" y="256"/>
                    <a:pt x="266" y="256"/>
                    <a:pt x="267" y="255"/>
                  </a:cubicBezTo>
                  <a:cubicBezTo>
                    <a:pt x="268" y="255"/>
                    <a:pt x="269" y="255"/>
                    <a:pt x="270" y="254"/>
                  </a:cubicBezTo>
                  <a:cubicBezTo>
                    <a:pt x="271" y="254"/>
                    <a:pt x="271" y="254"/>
                    <a:pt x="271" y="254"/>
                  </a:cubicBezTo>
                  <a:cubicBezTo>
                    <a:pt x="272" y="254"/>
                    <a:pt x="272" y="254"/>
                    <a:pt x="272" y="254"/>
                  </a:cubicBezTo>
                  <a:cubicBezTo>
                    <a:pt x="272" y="254"/>
                    <a:pt x="274" y="254"/>
                    <a:pt x="274" y="255"/>
                  </a:cubicBezTo>
                  <a:cubicBezTo>
                    <a:pt x="274" y="255"/>
                    <a:pt x="274" y="255"/>
                    <a:pt x="274" y="255"/>
                  </a:cubicBezTo>
                  <a:cubicBezTo>
                    <a:pt x="275" y="255"/>
                    <a:pt x="276" y="255"/>
                    <a:pt x="276" y="255"/>
                  </a:cubicBezTo>
                  <a:cubicBezTo>
                    <a:pt x="278" y="255"/>
                    <a:pt x="279" y="255"/>
                    <a:pt x="280" y="255"/>
                  </a:cubicBezTo>
                  <a:cubicBezTo>
                    <a:pt x="281" y="255"/>
                    <a:pt x="282" y="255"/>
                    <a:pt x="284" y="255"/>
                  </a:cubicBezTo>
                  <a:cubicBezTo>
                    <a:pt x="285" y="255"/>
                    <a:pt x="287" y="255"/>
                    <a:pt x="286" y="253"/>
                  </a:cubicBezTo>
                  <a:cubicBezTo>
                    <a:pt x="285" y="253"/>
                    <a:pt x="284" y="252"/>
                    <a:pt x="284" y="252"/>
                  </a:cubicBezTo>
                  <a:cubicBezTo>
                    <a:pt x="284" y="251"/>
                    <a:pt x="284" y="251"/>
                    <a:pt x="284" y="250"/>
                  </a:cubicBezTo>
                  <a:cubicBezTo>
                    <a:pt x="283" y="249"/>
                    <a:pt x="280" y="249"/>
                    <a:pt x="279" y="248"/>
                  </a:cubicBezTo>
                  <a:cubicBezTo>
                    <a:pt x="279" y="247"/>
                    <a:pt x="279" y="247"/>
                    <a:pt x="278" y="246"/>
                  </a:cubicBezTo>
                  <a:cubicBezTo>
                    <a:pt x="278" y="246"/>
                    <a:pt x="277" y="246"/>
                    <a:pt x="277" y="246"/>
                  </a:cubicBezTo>
                  <a:cubicBezTo>
                    <a:pt x="277" y="245"/>
                    <a:pt x="277" y="245"/>
                    <a:pt x="276" y="245"/>
                  </a:cubicBezTo>
                  <a:cubicBezTo>
                    <a:pt x="276" y="245"/>
                    <a:pt x="275" y="245"/>
                    <a:pt x="275" y="244"/>
                  </a:cubicBezTo>
                  <a:cubicBezTo>
                    <a:pt x="275" y="243"/>
                    <a:pt x="275" y="243"/>
                    <a:pt x="275" y="243"/>
                  </a:cubicBezTo>
                  <a:cubicBezTo>
                    <a:pt x="275" y="243"/>
                    <a:pt x="276" y="242"/>
                    <a:pt x="276" y="242"/>
                  </a:cubicBezTo>
                  <a:cubicBezTo>
                    <a:pt x="276" y="242"/>
                    <a:pt x="277" y="241"/>
                    <a:pt x="277" y="240"/>
                  </a:cubicBezTo>
                  <a:cubicBezTo>
                    <a:pt x="277" y="240"/>
                    <a:pt x="277" y="240"/>
                    <a:pt x="277" y="239"/>
                  </a:cubicBezTo>
                  <a:cubicBezTo>
                    <a:pt x="277" y="239"/>
                    <a:pt x="277" y="239"/>
                    <a:pt x="277" y="239"/>
                  </a:cubicBezTo>
                  <a:cubicBezTo>
                    <a:pt x="277" y="239"/>
                    <a:pt x="277" y="239"/>
                    <a:pt x="278" y="239"/>
                  </a:cubicBezTo>
                  <a:cubicBezTo>
                    <a:pt x="278" y="239"/>
                    <a:pt x="278" y="239"/>
                    <a:pt x="278" y="239"/>
                  </a:cubicBezTo>
                  <a:cubicBezTo>
                    <a:pt x="279" y="239"/>
                    <a:pt x="279" y="239"/>
                    <a:pt x="279" y="239"/>
                  </a:cubicBezTo>
                  <a:cubicBezTo>
                    <a:pt x="279" y="238"/>
                    <a:pt x="279" y="238"/>
                    <a:pt x="279" y="238"/>
                  </a:cubicBezTo>
                  <a:cubicBezTo>
                    <a:pt x="279" y="238"/>
                    <a:pt x="279" y="238"/>
                    <a:pt x="279" y="238"/>
                  </a:cubicBezTo>
                  <a:cubicBezTo>
                    <a:pt x="279" y="237"/>
                    <a:pt x="279" y="237"/>
                    <a:pt x="278" y="237"/>
                  </a:cubicBezTo>
                  <a:cubicBezTo>
                    <a:pt x="278" y="237"/>
                    <a:pt x="278" y="237"/>
                    <a:pt x="278" y="237"/>
                  </a:cubicBezTo>
                  <a:cubicBezTo>
                    <a:pt x="277" y="237"/>
                    <a:pt x="276" y="238"/>
                    <a:pt x="275" y="238"/>
                  </a:cubicBezTo>
                  <a:cubicBezTo>
                    <a:pt x="274" y="239"/>
                    <a:pt x="273" y="239"/>
                    <a:pt x="272" y="239"/>
                  </a:cubicBezTo>
                  <a:cubicBezTo>
                    <a:pt x="272" y="240"/>
                    <a:pt x="273" y="240"/>
                    <a:pt x="272" y="240"/>
                  </a:cubicBezTo>
                  <a:cubicBezTo>
                    <a:pt x="272" y="240"/>
                    <a:pt x="271" y="240"/>
                    <a:pt x="270" y="241"/>
                  </a:cubicBezTo>
                  <a:cubicBezTo>
                    <a:pt x="270" y="241"/>
                    <a:pt x="269" y="241"/>
                    <a:pt x="269" y="241"/>
                  </a:cubicBezTo>
                  <a:cubicBezTo>
                    <a:pt x="270" y="242"/>
                    <a:pt x="270" y="242"/>
                    <a:pt x="270" y="242"/>
                  </a:cubicBezTo>
                  <a:cubicBezTo>
                    <a:pt x="271" y="242"/>
                    <a:pt x="270" y="242"/>
                    <a:pt x="271" y="242"/>
                  </a:cubicBezTo>
                  <a:cubicBezTo>
                    <a:pt x="271" y="243"/>
                    <a:pt x="271" y="243"/>
                    <a:pt x="271" y="243"/>
                  </a:cubicBezTo>
                  <a:cubicBezTo>
                    <a:pt x="272" y="243"/>
                    <a:pt x="272" y="243"/>
                    <a:pt x="272" y="243"/>
                  </a:cubicBezTo>
                  <a:cubicBezTo>
                    <a:pt x="272" y="243"/>
                    <a:pt x="272" y="244"/>
                    <a:pt x="272" y="244"/>
                  </a:cubicBezTo>
                  <a:cubicBezTo>
                    <a:pt x="272" y="244"/>
                    <a:pt x="272" y="244"/>
                    <a:pt x="273" y="244"/>
                  </a:cubicBezTo>
                  <a:cubicBezTo>
                    <a:pt x="273" y="243"/>
                    <a:pt x="273" y="243"/>
                    <a:pt x="273" y="243"/>
                  </a:cubicBezTo>
                  <a:cubicBezTo>
                    <a:pt x="273" y="243"/>
                    <a:pt x="273" y="243"/>
                    <a:pt x="274" y="244"/>
                  </a:cubicBezTo>
                  <a:cubicBezTo>
                    <a:pt x="274" y="245"/>
                    <a:pt x="274" y="245"/>
                    <a:pt x="274" y="245"/>
                  </a:cubicBezTo>
                  <a:cubicBezTo>
                    <a:pt x="274" y="245"/>
                    <a:pt x="273" y="245"/>
                    <a:pt x="273" y="245"/>
                  </a:cubicBezTo>
                  <a:cubicBezTo>
                    <a:pt x="273" y="245"/>
                    <a:pt x="273" y="245"/>
                    <a:pt x="272" y="245"/>
                  </a:cubicBezTo>
                  <a:cubicBezTo>
                    <a:pt x="272" y="245"/>
                    <a:pt x="272" y="245"/>
                    <a:pt x="271" y="245"/>
                  </a:cubicBezTo>
                  <a:cubicBezTo>
                    <a:pt x="271" y="245"/>
                    <a:pt x="271" y="245"/>
                    <a:pt x="270" y="245"/>
                  </a:cubicBezTo>
                  <a:cubicBezTo>
                    <a:pt x="270" y="245"/>
                    <a:pt x="269" y="247"/>
                    <a:pt x="268" y="247"/>
                  </a:cubicBezTo>
                  <a:cubicBezTo>
                    <a:pt x="268" y="247"/>
                    <a:pt x="268" y="247"/>
                    <a:pt x="268" y="247"/>
                  </a:cubicBezTo>
                  <a:cubicBezTo>
                    <a:pt x="267" y="246"/>
                    <a:pt x="268" y="245"/>
                    <a:pt x="268" y="245"/>
                  </a:cubicBezTo>
                  <a:cubicBezTo>
                    <a:pt x="268" y="244"/>
                    <a:pt x="269" y="244"/>
                    <a:pt x="268" y="244"/>
                  </a:cubicBezTo>
                  <a:cubicBezTo>
                    <a:pt x="268" y="244"/>
                    <a:pt x="268" y="244"/>
                    <a:pt x="268" y="244"/>
                  </a:cubicBezTo>
                  <a:cubicBezTo>
                    <a:pt x="267" y="244"/>
                    <a:pt x="266" y="244"/>
                    <a:pt x="266" y="244"/>
                  </a:cubicBezTo>
                  <a:cubicBezTo>
                    <a:pt x="266" y="244"/>
                    <a:pt x="265" y="244"/>
                    <a:pt x="265" y="244"/>
                  </a:cubicBezTo>
                  <a:cubicBezTo>
                    <a:pt x="265" y="243"/>
                    <a:pt x="266" y="243"/>
                    <a:pt x="267" y="243"/>
                  </a:cubicBezTo>
                  <a:cubicBezTo>
                    <a:pt x="267" y="243"/>
                    <a:pt x="268" y="243"/>
                    <a:pt x="268" y="242"/>
                  </a:cubicBezTo>
                  <a:cubicBezTo>
                    <a:pt x="268" y="241"/>
                    <a:pt x="267" y="241"/>
                    <a:pt x="266" y="241"/>
                  </a:cubicBezTo>
                  <a:cubicBezTo>
                    <a:pt x="265" y="241"/>
                    <a:pt x="265" y="241"/>
                    <a:pt x="265" y="240"/>
                  </a:cubicBezTo>
                  <a:cubicBezTo>
                    <a:pt x="266" y="240"/>
                    <a:pt x="266" y="240"/>
                    <a:pt x="266" y="239"/>
                  </a:cubicBezTo>
                  <a:cubicBezTo>
                    <a:pt x="265" y="239"/>
                    <a:pt x="265" y="239"/>
                    <a:pt x="265" y="239"/>
                  </a:cubicBezTo>
                  <a:cubicBezTo>
                    <a:pt x="265" y="239"/>
                    <a:pt x="265" y="239"/>
                    <a:pt x="265" y="239"/>
                  </a:cubicBezTo>
                  <a:cubicBezTo>
                    <a:pt x="264" y="239"/>
                    <a:pt x="263" y="239"/>
                    <a:pt x="263" y="240"/>
                  </a:cubicBezTo>
                  <a:cubicBezTo>
                    <a:pt x="263" y="241"/>
                    <a:pt x="263" y="241"/>
                    <a:pt x="263" y="241"/>
                  </a:cubicBezTo>
                  <a:cubicBezTo>
                    <a:pt x="263" y="242"/>
                    <a:pt x="263" y="242"/>
                    <a:pt x="263" y="242"/>
                  </a:cubicBezTo>
                  <a:cubicBezTo>
                    <a:pt x="262" y="243"/>
                    <a:pt x="262" y="243"/>
                    <a:pt x="262" y="243"/>
                  </a:cubicBezTo>
                  <a:cubicBezTo>
                    <a:pt x="262" y="243"/>
                    <a:pt x="262" y="243"/>
                    <a:pt x="262" y="243"/>
                  </a:cubicBezTo>
                  <a:cubicBezTo>
                    <a:pt x="261" y="244"/>
                    <a:pt x="262" y="244"/>
                    <a:pt x="261" y="245"/>
                  </a:cubicBezTo>
                  <a:cubicBezTo>
                    <a:pt x="261" y="245"/>
                    <a:pt x="261" y="246"/>
                    <a:pt x="261" y="246"/>
                  </a:cubicBezTo>
                  <a:cubicBezTo>
                    <a:pt x="261" y="247"/>
                    <a:pt x="261" y="247"/>
                    <a:pt x="260" y="247"/>
                  </a:cubicBezTo>
                  <a:cubicBezTo>
                    <a:pt x="260" y="247"/>
                    <a:pt x="260" y="247"/>
                    <a:pt x="260" y="247"/>
                  </a:cubicBezTo>
                  <a:cubicBezTo>
                    <a:pt x="260" y="247"/>
                    <a:pt x="260" y="247"/>
                    <a:pt x="260" y="247"/>
                  </a:cubicBezTo>
                  <a:cubicBezTo>
                    <a:pt x="260" y="247"/>
                    <a:pt x="259" y="247"/>
                    <a:pt x="259" y="247"/>
                  </a:cubicBezTo>
                  <a:cubicBezTo>
                    <a:pt x="258" y="247"/>
                    <a:pt x="259" y="249"/>
                    <a:pt x="259" y="250"/>
                  </a:cubicBezTo>
                  <a:cubicBezTo>
                    <a:pt x="259" y="251"/>
                    <a:pt x="258" y="251"/>
                    <a:pt x="258" y="253"/>
                  </a:cubicBezTo>
                  <a:cubicBezTo>
                    <a:pt x="258" y="254"/>
                    <a:pt x="259" y="255"/>
                    <a:pt x="259" y="256"/>
                  </a:cubicBezTo>
                  <a:cubicBezTo>
                    <a:pt x="260" y="256"/>
                    <a:pt x="260" y="256"/>
                    <a:pt x="260" y="257"/>
                  </a:cubicBezTo>
                  <a:cubicBezTo>
                    <a:pt x="259" y="257"/>
                    <a:pt x="258" y="258"/>
                    <a:pt x="257" y="258"/>
                  </a:cubicBezTo>
                  <a:cubicBezTo>
                    <a:pt x="257" y="258"/>
                    <a:pt x="257" y="258"/>
                    <a:pt x="256" y="258"/>
                  </a:cubicBezTo>
                  <a:cubicBezTo>
                    <a:pt x="256" y="258"/>
                    <a:pt x="256" y="258"/>
                    <a:pt x="255" y="258"/>
                  </a:cubicBezTo>
                  <a:cubicBezTo>
                    <a:pt x="255" y="258"/>
                    <a:pt x="254" y="258"/>
                    <a:pt x="254" y="257"/>
                  </a:cubicBezTo>
                  <a:cubicBezTo>
                    <a:pt x="254" y="258"/>
                    <a:pt x="254" y="258"/>
                    <a:pt x="253" y="258"/>
                  </a:cubicBezTo>
                  <a:cubicBezTo>
                    <a:pt x="253" y="258"/>
                    <a:pt x="253" y="258"/>
                    <a:pt x="253" y="258"/>
                  </a:cubicBezTo>
                  <a:cubicBezTo>
                    <a:pt x="252" y="258"/>
                    <a:pt x="252" y="258"/>
                    <a:pt x="252" y="258"/>
                  </a:cubicBezTo>
                  <a:cubicBezTo>
                    <a:pt x="251" y="258"/>
                    <a:pt x="251" y="258"/>
                    <a:pt x="251" y="258"/>
                  </a:cubicBezTo>
                  <a:cubicBezTo>
                    <a:pt x="250" y="259"/>
                    <a:pt x="252" y="259"/>
                    <a:pt x="252" y="259"/>
                  </a:cubicBezTo>
                  <a:cubicBezTo>
                    <a:pt x="252" y="260"/>
                    <a:pt x="251" y="260"/>
                    <a:pt x="251" y="260"/>
                  </a:cubicBezTo>
                  <a:cubicBezTo>
                    <a:pt x="251" y="260"/>
                    <a:pt x="251" y="260"/>
                    <a:pt x="251" y="260"/>
                  </a:cubicBezTo>
                  <a:cubicBezTo>
                    <a:pt x="250" y="260"/>
                    <a:pt x="250" y="259"/>
                    <a:pt x="250" y="259"/>
                  </a:cubicBezTo>
                  <a:cubicBezTo>
                    <a:pt x="250" y="259"/>
                    <a:pt x="249" y="259"/>
                    <a:pt x="249" y="259"/>
                  </a:cubicBezTo>
                  <a:cubicBezTo>
                    <a:pt x="249" y="259"/>
                    <a:pt x="249" y="259"/>
                    <a:pt x="249" y="260"/>
                  </a:cubicBezTo>
                  <a:cubicBezTo>
                    <a:pt x="249" y="261"/>
                    <a:pt x="250" y="261"/>
                    <a:pt x="250" y="262"/>
                  </a:cubicBezTo>
                  <a:cubicBezTo>
                    <a:pt x="251" y="263"/>
                    <a:pt x="251" y="263"/>
                    <a:pt x="251" y="264"/>
                  </a:cubicBezTo>
                  <a:cubicBezTo>
                    <a:pt x="251" y="264"/>
                    <a:pt x="252" y="265"/>
                    <a:pt x="252" y="265"/>
                  </a:cubicBezTo>
                  <a:cubicBezTo>
                    <a:pt x="252" y="266"/>
                    <a:pt x="251" y="266"/>
                    <a:pt x="251" y="266"/>
                  </a:cubicBezTo>
                  <a:cubicBezTo>
                    <a:pt x="249" y="267"/>
                    <a:pt x="250" y="267"/>
                    <a:pt x="250" y="269"/>
                  </a:cubicBezTo>
                  <a:cubicBezTo>
                    <a:pt x="250" y="269"/>
                    <a:pt x="250" y="269"/>
                    <a:pt x="250" y="269"/>
                  </a:cubicBezTo>
                  <a:cubicBezTo>
                    <a:pt x="250" y="269"/>
                    <a:pt x="250" y="269"/>
                    <a:pt x="249" y="269"/>
                  </a:cubicBezTo>
                  <a:cubicBezTo>
                    <a:pt x="249" y="268"/>
                    <a:pt x="249" y="268"/>
                    <a:pt x="249" y="268"/>
                  </a:cubicBezTo>
                  <a:cubicBezTo>
                    <a:pt x="248" y="268"/>
                    <a:pt x="248" y="268"/>
                    <a:pt x="248" y="268"/>
                  </a:cubicBezTo>
                  <a:cubicBezTo>
                    <a:pt x="248" y="268"/>
                    <a:pt x="248" y="268"/>
                    <a:pt x="248" y="268"/>
                  </a:cubicBezTo>
                  <a:cubicBezTo>
                    <a:pt x="247" y="269"/>
                    <a:pt x="247" y="269"/>
                    <a:pt x="247" y="269"/>
                  </a:cubicBezTo>
                  <a:cubicBezTo>
                    <a:pt x="247" y="268"/>
                    <a:pt x="247" y="268"/>
                    <a:pt x="247" y="268"/>
                  </a:cubicBezTo>
                  <a:cubicBezTo>
                    <a:pt x="247" y="268"/>
                    <a:pt x="247" y="268"/>
                    <a:pt x="247" y="267"/>
                  </a:cubicBezTo>
                  <a:cubicBezTo>
                    <a:pt x="247" y="267"/>
                    <a:pt x="246" y="267"/>
                    <a:pt x="246" y="266"/>
                  </a:cubicBezTo>
                  <a:cubicBezTo>
                    <a:pt x="246" y="265"/>
                    <a:pt x="246" y="265"/>
                    <a:pt x="246" y="265"/>
                  </a:cubicBezTo>
                  <a:cubicBezTo>
                    <a:pt x="247" y="265"/>
                    <a:pt x="247" y="265"/>
                    <a:pt x="248" y="265"/>
                  </a:cubicBezTo>
                  <a:cubicBezTo>
                    <a:pt x="248" y="266"/>
                    <a:pt x="248" y="266"/>
                    <a:pt x="249" y="266"/>
                  </a:cubicBezTo>
                  <a:cubicBezTo>
                    <a:pt x="249" y="266"/>
                    <a:pt x="249" y="266"/>
                    <a:pt x="249" y="266"/>
                  </a:cubicBezTo>
                  <a:cubicBezTo>
                    <a:pt x="250" y="266"/>
                    <a:pt x="249" y="265"/>
                    <a:pt x="249" y="265"/>
                  </a:cubicBezTo>
                  <a:cubicBezTo>
                    <a:pt x="248" y="265"/>
                    <a:pt x="248" y="265"/>
                    <a:pt x="247" y="264"/>
                  </a:cubicBezTo>
                  <a:cubicBezTo>
                    <a:pt x="246" y="264"/>
                    <a:pt x="246" y="264"/>
                    <a:pt x="246" y="264"/>
                  </a:cubicBezTo>
                  <a:cubicBezTo>
                    <a:pt x="246" y="264"/>
                    <a:pt x="246" y="264"/>
                    <a:pt x="246" y="264"/>
                  </a:cubicBezTo>
                  <a:cubicBezTo>
                    <a:pt x="246" y="263"/>
                    <a:pt x="246" y="262"/>
                    <a:pt x="245" y="262"/>
                  </a:cubicBezTo>
                  <a:cubicBezTo>
                    <a:pt x="245" y="262"/>
                    <a:pt x="245" y="262"/>
                    <a:pt x="245" y="262"/>
                  </a:cubicBezTo>
                  <a:cubicBezTo>
                    <a:pt x="244" y="262"/>
                    <a:pt x="244" y="262"/>
                    <a:pt x="244" y="262"/>
                  </a:cubicBezTo>
                  <a:cubicBezTo>
                    <a:pt x="244" y="262"/>
                    <a:pt x="244" y="262"/>
                    <a:pt x="243" y="262"/>
                  </a:cubicBezTo>
                  <a:cubicBezTo>
                    <a:pt x="243" y="262"/>
                    <a:pt x="243" y="262"/>
                    <a:pt x="243" y="262"/>
                  </a:cubicBezTo>
                  <a:cubicBezTo>
                    <a:pt x="242" y="262"/>
                    <a:pt x="243" y="261"/>
                    <a:pt x="243" y="260"/>
                  </a:cubicBezTo>
                  <a:cubicBezTo>
                    <a:pt x="244" y="260"/>
                    <a:pt x="244" y="258"/>
                    <a:pt x="243" y="257"/>
                  </a:cubicBezTo>
                  <a:cubicBezTo>
                    <a:pt x="243" y="257"/>
                    <a:pt x="242" y="257"/>
                    <a:pt x="242" y="256"/>
                  </a:cubicBezTo>
                  <a:cubicBezTo>
                    <a:pt x="242" y="256"/>
                    <a:pt x="242" y="255"/>
                    <a:pt x="242" y="255"/>
                  </a:cubicBezTo>
                  <a:cubicBezTo>
                    <a:pt x="242" y="253"/>
                    <a:pt x="240" y="254"/>
                    <a:pt x="239" y="253"/>
                  </a:cubicBezTo>
                  <a:cubicBezTo>
                    <a:pt x="239" y="253"/>
                    <a:pt x="239" y="253"/>
                    <a:pt x="238" y="252"/>
                  </a:cubicBezTo>
                  <a:cubicBezTo>
                    <a:pt x="238" y="251"/>
                    <a:pt x="238" y="251"/>
                    <a:pt x="238" y="251"/>
                  </a:cubicBezTo>
                  <a:cubicBezTo>
                    <a:pt x="238" y="251"/>
                    <a:pt x="237" y="251"/>
                    <a:pt x="237" y="251"/>
                  </a:cubicBezTo>
                  <a:cubicBezTo>
                    <a:pt x="237" y="251"/>
                    <a:pt x="237" y="251"/>
                    <a:pt x="237" y="251"/>
                  </a:cubicBezTo>
                  <a:cubicBezTo>
                    <a:pt x="236" y="251"/>
                    <a:pt x="236" y="251"/>
                    <a:pt x="236" y="251"/>
                  </a:cubicBezTo>
                  <a:cubicBezTo>
                    <a:pt x="236" y="251"/>
                    <a:pt x="235" y="251"/>
                    <a:pt x="235" y="251"/>
                  </a:cubicBezTo>
                  <a:cubicBezTo>
                    <a:pt x="235" y="251"/>
                    <a:pt x="235" y="251"/>
                    <a:pt x="235" y="251"/>
                  </a:cubicBezTo>
                  <a:cubicBezTo>
                    <a:pt x="235" y="251"/>
                    <a:pt x="234" y="250"/>
                    <a:pt x="234" y="250"/>
                  </a:cubicBezTo>
                  <a:cubicBezTo>
                    <a:pt x="233" y="249"/>
                    <a:pt x="233" y="249"/>
                    <a:pt x="233" y="249"/>
                  </a:cubicBezTo>
                  <a:cubicBezTo>
                    <a:pt x="232" y="248"/>
                    <a:pt x="232" y="247"/>
                    <a:pt x="232" y="246"/>
                  </a:cubicBezTo>
                  <a:cubicBezTo>
                    <a:pt x="232" y="246"/>
                    <a:pt x="232" y="246"/>
                    <a:pt x="232" y="246"/>
                  </a:cubicBezTo>
                  <a:cubicBezTo>
                    <a:pt x="231" y="246"/>
                    <a:pt x="231" y="247"/>
                    <a:pt x="231" y="247"/>
                  </a:cubicBezTo>
                  <a:cubicBezTo>
                    <a:pt x="229" y="246"/>
                    <a:pt x="229" y="246"/>
                    <a:pt x="229" y="246"/>
                  </a:cubicBezTo>
                  <a:cubicBezTo>
                    <a:pt x="229" y="245"/>
                    <a:pt x="229" y="245"/>
                    <a:pt x="229" y="245"/>
                  </a:cubicBezTo>
                  <a:cubicBezTo>
                    <a:pt x="229" y="244"/>
                    <a:pt x="229" y="244"/>
                    <a:pt x="229" y="244"/>
                  </a:cubicBezTo>
                  <a:cubicBezTo>
                    <a:pt x="228" y="244"/>
                    <a:pt x="228" y="244"/>
                    <a:pt x="228" y="244"/>
                  </a:cubicBezTo>
                  <a:cubicBezTo>
                    <a:pt x="228" y="244"/>
                    <a:pt x="228" y="244"/>
                    <a:pt x="227" y="244"/>
                  </a:cubicBezTo>
                  <a:cubicBezTo>
                    <a:pt x="227" y="244"/>
                    <a:pt x="226" y="244"/>
                    <a:pt x="226" y="244"/>
                  </a:cubicBezTo>
                  <a:cubicBezTo>
                    <a:pt x="226" y="245"/>
                    <a:pt x="227" y="246"/>
                    <a:pt x="227" y="246"/>
                  </a:cubicBezTo>
                  <a:cubicBezTo>
                    <a:pt x="228" y="247"/>
                    <a:pt x="228" y="248"/>
                    <a:pt x="228" y="249"/>
                  </a:cubicBezTo>
                  <a:cubicBezTo>
                    <a:pt x="228" y="250"/>
                    <a:pt x="229" y="251"/>
                    <a:pt x="230" y="251"/>
                  </a:cubicBezTo>
                  <a:cubicBezTo>
                    <a:pt x="231" y="252"/>
                    <a:pt x="232" y="253"/>
                    <a:pt x="232" y="254"/>
                  </a:cubicBezTo>
                  <a:cubicBezTo>
                    <a:pt x="233" y="255"/>
                    <a:pt x="233" y="255"/>
                    <a:pt x="233" y="255"/>
                  </a:cubicBezTo>
                  <a:cubicBezTo>
                    <a:pt x="234" y="255"/>
                    <a:pt x="234" y="256"/>
                    <a:pt x="235" y="256"/>
                  </a:cubicBezTo>
                  <a:cubicBezTo>
                    <a:pt x="235" y="256"/>
                    <a:pt x="236" y="256"/>
                    <a:pt x="236" y="256"/>
                  </a:cubicBezTo>
                  <a:cubicBezTo>
                    <a:pt x="236" y="257"/>
                    <a:pt x="236" y="257"/>
                    <a:pt x="237" y="257"/>
                  </a:cubicBezTo>
                  <a:cubicBezTo>
                    <a:pt x="237" y="258"/>
                    <a:pt x="238" y="258"/>
                    <a:pt x="238" y="258"/>
                  </a:cubicBezTo>
                  <a:cubicBezTo>
                    <a:pt x="239" y="258"/>
                    <a:pt x="239" y="259"/>
                    <a:pt x="239" y="259"/>
                  </a:cubicBezTo>
                  <a:cubicBezTo>
                    <a:pt x="239" y="260"/>
                    <a:pt x="240" y="260"/>
                    <a:pt x="240" y="260"/>
                  </a:cubicBezTo>
                  <a:cubicBezTo>
                    <a:pt x="240" y="260"/>
                    <a:pt x="240" y="260"/>
                    <a:pt x="239" y="260"/>
                  </a:cubicBezTo>
                  <a:cubicBezTo>
                    <a:pt x="239" y="260"/>
                    <a:pt x="239" y="260"/>
                    <a:pt x="238" y="260"/>
                  </a:cubicBezTo>
                  <a:cubicBezTo>
                    <a:pt x="238" y="260"/>
                    <a:pt x="238" y="260"/>
                    <a:pt x="238" y="260"/>
                  </a:cubicBezTo>
                  <a:cubicBezTo>
                    <a:pt x="238" y="260"/>
                    <a:pt x="237" y="260"/>
                    <a:pt x="237" y="260"/>
                  </a:cubicBezTo>
                  <a:cubicBezTo>
                    <a:pt x="237" y="260"/>
                    <a:pt x="237" y="261"/>
                    <a:pt x="237" y="261"/>
                  </a:cubicBezTo>
                  <a:cubicBezTo>
                    <a:pt x="237" y="262"/>
                    <a:pt x="238" y="262"/>
                    <a:pt x="238" y="262"/>
                  </a:cubicBezTo>
                  <a:cubicBezTo>
                    <a:pt x="238" y="263"/>
                    <a:pt x="238" y="263"/>
                    <a:pt x="237" y="264"/>
                  </a:cubicBezTo>
                  <a:cubicBezTo>
                    <a:pt x="237" y="265"/>
                    <a:pt x="237" y="266"/>
                    <a:pt x="236" y="266"/>
                  </a:cubicBezTo>
                  <a:cubicBezTo>
                    <a:pt x="236" y="266"/>
                    <a:pt x="235" y="266"/>
                    <a:pt x="235" y="266"/>
                  </a:cubicBezTo>
                  <a:cubicBezTo>
                    <a:pt x="235" y="266"/>
                    <a:pt x="235" y="266"/>
                    <a:pt x="235" y="266"/>
                  </a:cubicBezTo>
                  <a:cubicBezTo>
                    <a:pt x="235" y="265"/>
                    <a:pt x="235" y="265"/>
                    <a:pt x="235" y="265"/>
                  </a:cubicBezTo>
                  <a:cubicBezTo>
                    <a:pt x="236" y="265"/>
                    <a:pt x="236" y="264"/>
                    <a:pt x="236" y="263"/>
                  </a:cubicBezTo>
                  <a:cubicBezTo>
                    <a:pt x="236" y="263"/>
                    <a:pt x="235" y="263"/>
                    <a:pt x="235" y="262"/>
                  </a:cubicBezTo>
                  <a:cubicBezTo>
                    <a:pt x="234" y="261"/>
                    <a:pt x="234" y="260"/>
                    <a:pt x="233" y="259"/>
                  </a:cubicBezTo>
                  <a:cubicBezTo>
                    <a:pt x="233" y="258"/>
                    <a:pt x="232" y="258"/>
                    <a:pt x="231" y="258"/>
                  </a:cubicBezTo>
                  <a:cubicBezTo>
                    <a:pt x="231" y="258"/>
                    <a:pt x="230" y="258"/>
                    <a:pt x="230" y="257"/>
                  </a:cubicBezTo>
                  <a:cubicBezTo>
                    <a:pt x="229" y="257"/>
                    <a:pt x="229" y="257"/>
                    <a:pt x="229" y="257"/>
                  </a:cubicBezTo>
                  <a:cubicBezTo>
                    <a:pt x="228" y="256"/>
                    <a:pt x="227" y="256"/>
                    <a:pt x="226" y="255"/>
                  </a:cubicBezTo>
                  <a:cubicBezTo>
                    <a:pt x="225" y="254"/>
                    <a:pt x="225" y="254"/>
                    <a:pt x="225" y="254"/>
                  </a:cubicBezTo>
                  <a:cubicBezTo>
                    <a:pt x="224" y="253"/>
                    <a:pt x="224" y="253"/>
                    <a:pt x="224" y="253"/>
                  </a:cubicBezTo>
                  <a:cubicBezTo>
                    <a:pt x="224" y="253"/>
                    <a:pt x="224" y="252"/>
                    <a:pt x="224" y="252"/>
                  </a:cubicBezTo>
                  <a:cubicBezTo>
                    <a:pt x="224" y="251"/>
                    <a:pt x="224" y="251"/>
                    <a:pt x="223" y="250"/>
                  </a:cubicBezTo>
                  <a:cubicBezTo>
                    <a:pt x="223" y="249"/>
                    <a:pt x="222" y="249"/>
                    <a:pt x="221" y="249"/>
                  </a:cubicBezTo>
                  <a:cubicBezTo>
                    <a:pt x="221" y="249"/>
                    <a:pt x="221" y="249"/>
                    <a:pt x="220" y="249"/>
                  </a:cubicBezTo>
                  <a:cubicBezTo>
                    <a:pt x="219" y="249"/>
                    <a:pt x="219" y="249"/>
                    <a:pt x="219" y="251"/>
                  </a:cubicBezTo>
                  <a:cubicBezTo>
                    <a:pt x="218" y="251"/>
                    <a:pt x="218" y="251"/>
                    <a:pt x="217" y="251"/>
                  </a:cubicBezTo>
                  <a:cubicBezTo>
                    <a:pt x="217" y="251"/>
                    <a:pt x="217" y="252"/>
                    <a:pt x="216" y="252"/>
                  </a:cubicBezTo>
                  <a:cubicBezTo>
                    <a:pt x="216" y="252"/>
                    <a:pt x="216" y="252"/>
                    <a:pt x="216" y="252"/>
                  </a:cubicBezTo>
                  <a:cubicBezTo>
                    <a:pt x="215" y="252"/>
                    <a:pt x="215" y="252"/>
                    <a:pt x="214" y="252"/>
                  </a:cubicBezTo>
                  <a:cubicBezTo>
                    <a:pt x="214" y="251"/>
                    <a:pt x="213" y="251"/>
                    <a:pt x="213" y="251"/>
                  </a:cubicBezTo>
                  <a:cubicBezTo>
                    <a:pt x="213" y="251"/>
                    <a:pt x="212" y="251"/>
                    <a:pt x="212" y="251"/>
                  </a:cubicBezTo>
                  <a:cubicBezTo>
                    <a:pt x="212" y="251"/>
                    <a:pt x="210" y="252"/>
                    <a:pt x="210" y="252"/>
                  </a:cubicBezTo>
                  <a:cubicBezTo>
                    <a:pt x="210" y="252"/>
                    <a:pt x="210" y="252"/>
                    <a:pt x="210" y="252"/>
                  </a:cubicBezTo>
                  <a:cubicBezTo>
                    <a:pt x="210" y="252"/>
                    <a:pt x="209" y="254"/>
                    <a:pt x="209" y="254"/>
                  </a:cubicBezTo>
                  <a:cubicBezTo>
                    <a:pt x="209" y="255"/>
                    <a:pt x="211" y="255"/>
                    <a:pt x="210" y="256"/>
                  </a:cubicBezTo>
                  <a:cubicBezTo>
                    <a:pt x="210" y="256"/>
                    <a:pt x="209" y="257"/>
                    <a:pt x="209" y="257"/>
                  </a:cubicBezTo>
                  <a:cubicBezTo>
                    <a:pt x="208" y="257"/>
                    <a:pt x="207" y="258"/>
                    <a:pt x="207" y="258"/>
                  </a:cubicBezTo>
                  <a:cubicBezTo>
                    <a:pt x="206" y="259"/>
                    <a:pt x="205" y="259"/>
                    <a:pt x="205" y="260"/>
                  </a:cubicBezTo>
                  <a:cubicBezTo>
                    <a:pt x="204" y="260"/>
                    <a:pt x="204" y="261"/>
                    <a:pt x="204" y="262"/>
                  </a:cubicBezTo>
                  <a:cubicBezTo>
                    <a:pt x="204" y="262"/>
                    <a:pt x="204" y="263"/>
                    <a:pt x="204" y="264"/>
                  </a:cubicBezTo>
                  <a:cubicBezTo>
                    <a:pt x="204" y="264"/>
                    <a:pt x="204" y="265"/>
                    <a:pt x="204" y="265"/>
                  </a:cubicBezTo>
                  <a:cubicBezTo>
                    <a:pt x="204" y="266"/>
                    <a:pt x="203" y="266"/>
                    <a:pt x="203" y="266"/>
                  </a:cubicBezTo>
                  <a:cubicBezTo>
                    <a:pt x="202" y="267"/>
                    <a:pt x="203" y="267"/>
                    <a:pt x="203" y="268"/>
                  </a:cubicBezTo>
                  <a:cubicBezTo>
                    <a:pt x="202" y="268"/>
                    <a:pt x="202" y="269"/>
                    <a:pt x="201" y="269"/>
                  </a:cubicBezTo>
                  <a:cubicBezTo>
                    <a:pt x="201" y="270"/>
                    <a:pt x="201" y="270"/>
                    <a:pt x="201" y="271"/>
                  </a:cubicBezTo>
                  <a:cubicBezTo>
                    <a:pt x="201" y="271"/>
                    <a:pt x="200" y="271"/>
                    <a:pt x="200" y="271"/>
                  </a:cubicBezTo>
                  <a:cubicBezTo>
                    <a:pt x="200" y="271"/>
                    <a:pt x="200" y="271"/>
                    <a:pt x="199" y="271"/>
                  </a:cubicBezTo>
                  <a:cubicBezTo>
                    <a:pt x="199" y="271"/>
                    <a:pt x="199" y="271"/>
                    <a:pt x="198" y="271"/>
                  </a:cubicBezTo>
                  <a:cubicBezTo>
                    <a:pt x="198" y="271"/>
                    <a:pt x="197" y="271"/>
                    <a:pt x="196" y="271"/>
                  </a:cubicBezTo>
                  <a:cubicBezTo>
                    <a:pt x="195" y="272"/>
                    <a:pt x="195" y="272"/>
                    <a:pt x="194" y="272"/>
                  </a:cubicBezTo>
                  <a:cubicBezTo>
                    <a:pt x="194" y="272"/>
                    <a:pt x="193" y="273"/>
                    <a:pt x="193" y="273"/>
                  </a:cubicBezTo>
                  <a:cubicBezTo>
                    <a:pt x="193" y="273"/>
                    <a:pt x="193" y="273"/>
                    <a:pt x="193" y="273"/>
                  </a:cubicBezTo>
                  <a:cubicBezTo>
                    <a:pt x="192" y="272"/>
                    <a:pt x="192" y="272"/>
                    <a:pt x="192" y="272"/>
                  </a:cubicBezTo>
                  <a:cubicBezTo>
                    <a:pt x="192" y="271"/>
                    <a:pt x="192" y="271"/>
                    <a:pt x="192" y="271"/>
                  </a:cubicBezTo>
                  <a:cubicBezTo>
                    <a:pt x="191" y="271"/>
                    <a:pt x="191" y="270"/>
                    <a:pt x="190" y="270"/>
                  </a:cubicBezTo>
                  <a:cubicBezTo>
                    <a:pt x="190" y="270"/>
                    <a:pt x="190" y="270"/>
                    <a:pt x="189" y="270"/>
                  </a:cubicBezTo>
                  <a:cubicBezTo>
                    <a:pt x="189" y="270"/>
                    <a:pt x="189" y="270"/>
                    <a:pt x="188" y="270"/>
                  </a:cubicBezTo>
                  <a:cubicBezTo>
                    <a:pt x="186" y="270"/>
                    <a:pt x="186" y="270"/>
                    <a:pt x="186" y="270"/>
                  </a:cubicBezTo>
                  <a:cubicBezTo>
                    <a:pt x="186" y="270"/>
                    <a:pt x="186" y="269"/>
                    <a:pt x="186" y="269"/>
                  </a:cubicBezTo>
                  <a:cubicBezTo>
                    <a:pt x="186" y="268"/>
                    <a:pt x="186" y="268"/>
                    <a:pt x="186" y="268"/>
                  </a:cubicBezTo>
                  <a:cubicBezTo>
                    <a:pt x="186" y="267"/>
                    <a:pt x="186" y="267"/>
                    <a:pt x="186" y="267"/>
                  </a:cubicBezTo>
                  <a:cubicBezTo>
                    <a:pt x="186" y="267"/>
                    <a:pt x="187" y="267"/>
                    <a:pt x="186" y="266"/>
                  </a:cubicBezTo>
                  <a:cubicBezTo>
                    <a:pt x="186" y="266"/>
                    <a:pt x="186" y="266"/>
                    <a:pt x="186" y="266"/>
                  </a:cubicBezTo>
                  <a:cubicBezTo>
                    <a:pt x="186" y="266"/>
                    <a:pt x="185" y="266"/>
                    <a:pt x="185" y="266"/>
                  </a:cubicBezTo>
                  <a:cubicBezTo>
                    <a:pt x="185" y="265"/>
                    <a:pt x="185" y="265"/>
                    <a:pt x="185" y="264"/>
                  </a:cubicBezTo>
                  <a:cubicBezTo>
                    <a:pt x="185" y="264"/>
                    <a:pt x="185" y="264"/>
                    <a:pt x="186" y="263"/>
                  </a:cubicBezTo>
                  <a:cubicBezTo>
                    <a:pt x="186" y="262"/>
                    <a:pt x="186" y="261"/>
                    <a:pt x="186" y="261"/>
                  </a:cubicBezTo>
                  <a:cubicBezTo>
                    <a:pt x="186" y="260"/>
                    <a:pt x="186" y="260"/>
                    <a:pt x="186" y="259"/>
                  </a:cubicBezTo>
                  <a:cubicBezTo>
                    <a:pt x="186" y="259"/>
                    <a:pt x="186" y="259"/>
                    <a:pt x="186" y="258"/>
                  </a:cubicBezTo>
                  <a:cubicBezTo>
                    <a:pt x="186" y="257"/>
                    <a:pt x="186" y="257"/>
                    <a:pt x="186" y="257"/>
                  </a:cubicBezTo>
                  <a:cubicBezTo>
                    <a:pt x="186" y="257"/>
                    <a:pt x="186" y="257"/>
                    <a:pt x="186" y="257"/>
                  </a:cubicBezTo>
                  <a:cubicBezTo>
                    <a:pt x="186" y="257"/>
                    <a:pt x="186" y="256"/>
                    <a:pt x="187" y="256"/>
                  </a:cubicBezTo>
                  <a:cubicBezTo>
                    <a:pt x="187" y="255"/>
                    <a:pt x="187" y="255"/>
                    <a:pt x="186" y="255"/>
                  </a:cubicBezTo>
                  <a:cubicBezTo>
                    <a:pt x="186" y="254"/>
                    <a:pt x="185" y="253"/>
                    <a:pt x="186" y="253"/>
                  </a:cubicBezTo>
                  <a:cubicBezTo>
                    <a:pt x="187" y="252"/>
                    <a:pt x="188" y="252"/>
                    <a:pt x="188" y="251"/>
                  </a:cubicBezTo>
                  <a:cubicBezTo>
                    <a:pt x="189" y="251"/>
                    <a:pt x="189" y="251"/>
                    <a:pt x="189" y="251"/>
                  </a:cubicBezTo>
                  <a:cubicBezTo>
                    <a:pt x="190" y="251"/>
                    <a:pt x="190" y="251"/>
                    <a:pt x="190" y="251"/>
                  </a:cubicBezTo>
                  <a:cubicBezTo>
                    <a:pt x="190" y="252"/>
                    <a:pt x="190" y="252"/>
                    <a:pt x="190" y="252"/>
                  </a:cubicBezTo>
                  <a:cubicBezTo>
                    <a:pt x="191" y="252"/>
                    <a:pt x="191" y="252"/>
                    <a:pt x="191" y="252"/>
                  </a:cubicBezTo>
                  <a:cubicBezTo>
                    <a:pt x="192" y="252"/>
                    <a:pt x="192" y="251"/>
                    <a:pt x="193" y="251"/>
                  </a:cubicBezTo>
                  <a:cubicBezTo>
                    <a:pt x="193" y="251"/>
                    <a:pt x="193" y="251"/>
                    <a:pt x="193" y="251"/>
                  </a:cubicBezTo>
                  <a:cubicBezTo>
                    <a:pt x="193" y="252"/>
                    <a:pt x="193" y="252"/>
                    <a:pt x="194" y="252"/>
                  </a:cubicBezTo>
                  <a:cubicBezTo>
                    <a:pt x="194" y="252"/>
                    <a:pt x="194" y="252"/>
                    <a:pt x="194" y="252"/>
                  </a:cubicBezTo>
                  <a:cubicBezTo>
                    <a:pt x="194" y="252"/>
                    <a:pt x="194" y="252"/>
                    <a:pt x="194" y="252"/>
                  </a:cubicBezTo>
                  <a:cubicBezTo>
                    <a:pt x="195" y="252"/>
                    <a:pt x="195" y="252"/>
                    <a:pt x="196" y="252"/>
                  </a:cubicBezTo>
                  <a:cubicBezTo>
                    <a:pt x="196" y="252"/>
                    <a:pt x="197" y="252"/>
                    <a:pt x="197" y="252"/>
                  </a:cubicBezTo>
                  <a:cubicBezTo>
                    <a:pt x="198" y="252"/>
                    <a:pt x="198" y="252"/>
                    <a:pt x="199" y="252"/>
                  </a:cubicBezTo>
                  <a:cubicBezTo>
                    <a:pt x="199" y="252"/>
                    <a:pt x="200" y="252"/>
                    <a:pt x="201" y="251"/>
                  </a:cubicBezTo>
                  <a:cubicBezTo>
                    <a:pt x="201" y="250"/>
                    <a:pt x="201" y="250"/>
                    <a:pt x="201" y="250"/>
                  </a:cubicBezTo>
                  <a:cubicBezTo>
                    <a:pt x="202" y="250"/>
                    <a:pt x="202" y="248"/>
                    <a:pt x="202" y="247"/>
                  </a:cubicBezTo>
                  <a:cubicBezTo>
                    <a:pt x="202" y="246"/>
                    <a:pt x="202" y="245"/>
                    <a:pt x="202" y="245"/>
                  </a:cubicBezTo>
                  <a:cubicBezTo>
                    <a:pt x="202" y="244"/>
                    <a:pt x="202" y="243"/>
                    <a:pt x="202" y="243"/>
                  </a:cubicBezTo>
                  <a:cubicBezTo>
                    <a:pt x="202" y="242"/>
                    <a:pt x="202" y="242"/>
                    <a:pt x="202" y="242"/>
                  </a:cubicBezTo>
                  <a:cubicBezTo>
                    <a:pt x="201" y="241"/>
                    <a:pt x="200" y="240"/>
                    <a:pt x="199" y="239"/>
                  </a:cubicBezTo>
                  <a:cubicBezTo>
                    <a:pt x="198" y="239"/>
                    <a:pt x="197" y="238"/>
                    <a:pt x="195" y="238"/>
                  </a:cubicBezTo>
                  <a:cubicBezTo>
                    <a:pt x="193" y="237"/>
                    <a:pt x="197" y="236"/>
                    <a:pt x="198" y="235"/>
                  </a:cubicBezTo>
                  <a:cubicBezTo>
                    <a:pt x="198" y="235"/>
                    <a:pt x="198" y="235"/>
                    <a:pt x="198" y="235"/>
                  </a:cubicBezTo>
                  <a:cubicBezTo>
                    <a:pt x="199" y="235"/>
                    <a:pt x="199" y="235"/>
                    <a:pt x="199" y="235"/>
                  </a:cubicBezTo>
                  <a:cubicBezTo>
                    <a:pt x="199" y="235"/>
                    <a:pt x="199" y="236"/>
                    <a:pt x="200" y="236"/>
                  </a:cubicBezTo>
                  <a:cubicBezTo>
                    <a:pt x="200" y="236"/>
                    <a:pt x="200" y="235"/>
                    <a:pt x="200" y="235"/>
                  </a:cubicBezTo>
                  <a:cubicBezTo>
                    <a:pt x="201" y="234"/>
                    <a:pt x="200" y="235"/>
                    <a:pt x="200" y="234"/>
                  </a:cubicBezTo>
                  <a:cubicBezTo>
                    <a:pt x="199" y="233"/>
                    <a:pt x="200" y="233"/>
                    <a:pt x="200" y="233"/>
                  </a:cubicBezTo>
                  <a:cubicBezTo>
                    <a:pt x="200" y="233"/>
                    <a:pt x="201" y="233"/>
                    <a:pt x="201" y="233"/>
                  </a:cubicBezTo>
                  <a:cubicBezTo>
                    <a:pt x="201" y="233"/>
                    <a:pt x="201" y="233"/>
                    <a:pt x="201" y="234"/>
                  </a:cubicBezTo>
                  <a:cubicBezTo>
                    <a:pt x="202" y="234"/>
                    <a:pt x="201" y="234"/>
                    <a:pt x="202" y="234"/>
                  </a:cubicBezTo>
                  <a:cubicBezTo>
                    <a:pt x="202" y="234"/>
                    <a:pt x="202" y="234"/>
                    <a:pt x="203" y="234"/>
                  </a:cubicBezTo>
                  <a:cubicBezTo>
                    <a:pt x="203" y="234"/>
                    <a:pt x="204" y="234"/>
                    <a:pt x="204" y="234"/>
                  </a:cubicBezTo>
                  <a:cubicBezTo>
                    <a:pt x="204" y="233"/>
                    <a:pt x="204" y="232"/>
                    <a:pt x="205" y="232"/>
                  </a:cubicBezTo>
                  <a:cubicBezTo>
                    <a:pt x="206" y="231"/>
                    <a:pt x="206" y="231"/>
                    <a:pt x="207" y="231"/>
                  </a:cubicBezTo>
                  <a:cubicBezTo>
                    <a:pt x="208" y="230"/>
                    <a:pt x="209" y="229"/>
                    <a:pt x="210" y="228"/>
                  </a:cubicBezTo>
                  <a:cubicBezTo>
                    <a:pt x="210" y="227"/>
                    <a:pt x="211" y="226"/>
                    <a:pt x="212" y="225"/>
                  </a:cubicBezTo>
                  <a:cubicBezTo>
                    <a:pt x="213" y="224"/>
                    <a:pt x="213" y="223"/>
                    <a:pt x="214" y="222"/>
                  </a:cubicBezTo>
                  <a:cubicBezTo>
                    <a:pt x="215" y="222"/>
                    <a:pt x="216" y="221"/>
                    <a:pt x="217" y="220"/>
                  </a:cubicBezTo>
                  <a:cubicBezTo>
                    <a:pt x="218" y="220"/>
                    <a:pt x="218" y="220"/>
                    <a:pt x="220" y="220"/>
                  </a:cubicBezTo>
                  <a:cubicBezTo>
                    <a:pt x="220" y="219"/>
                    <a:pt x="220" y="219"/>
                    <a:pt x="220" y="219"/>
                  </a:cubicBezTo>
                  <a:cubicBezTo>
                    <a:pt x="220" y="218"/>
                    <a:pt x="219" y="218"/>
                    <a:pt x="219" y="217"/>
                  </a:cubicBezTo>
                  <a:cubicBezTo>
                    <a:pt x="219" y="216"/>
                    <a:pt x="220" y="216"/>
                    <a:pt x="219" y="215"/>
                  </a:cubicBezTo>
                  <a:cubicBezTo>
                    <a:pt x="219" y="214"/>
                    <a:pt x="217" y="213"/>
                    <a:pt x="219" y="212"/>
                  </a:cubicBezTo>
                  <a:cubicBezTo>
                    <a:pt x="219" y="212"/>
                    <a:pt x="219" y="212"/>
                    <a:pt x="219" y="212"/>
                  </a:cubicBezTo>
                  <a:cubicBezTo>
                    <a:pt x="219" y="212"/>
                    <a:pt x="219" y="212"/>
                    <a:pt x="219" y="212"/>
                  </a:cubicBezTo>
                  <a:cubicBezTo>
                    <a:pt x="220" y="212"/>
                    <a:pt x="220" y="212"/>
                    <a:pt x="220" y="212"/>
                  </a:cubicBezTo>
                  <a:cubicBezTo>
                    <a:pt x="220" y="212"/>
                    <a:pt x="220" y="212"/>
                    <a:pt x="220" y="212"/>
                  </a:cubicBezTo>
                  <a:cubicBezTo>
                    <a:pt x="221" y="212"/>
                    <a:pt x="220" y="211"/>
                    <a:pt x="221" y="211"/>
                  </a:cubicBezTo>
                  <a:cubicBezTo>
                    <a:pt x="221" y="210"/>
                    <a:pt x="222" y="210"/>
                    <a:pt x="222" y="210"/>
                  </a:cubicBezTo>
                  <a:cubicBezTo>
                    <a:pt x="223" y="210"/>
                    <a:pt x="223" y="210"/>
                    <a:pt x="223" y="211"/>
                  </a:cubicBezTo>
                  <a:cubicBezTo>
                    <a:pt x="225" y="213"/>
                    <a:pt x="221" y="212"/>
                    <a:pt x="220" y="213"/>
                  </a:cubicBezTo>
                  <a:cubicBezTo>
                    <a:pt x="221" y="215"/>
                    <a:pt x="221" y="215"/>
                    <a:pt x="221" y="215"/>
                  </a:cubicBezTo>
                  <a:cubicBezTo>
                    <a:pt x="221" y="216"/>
                    <a:pt x="221" y="217"/>
                    <a:pt x="222" y="217"/>
                  </a:cubicBezTo>
                  <a:cubicBezTo>
                    <a:pt x="222" y="217"/>
                    <a:pt x="223" y="217"/>
                    <a:pt x="223" y="217"/>
                  </a:cubicBezTo>
                  <a:cubicBezTo>
                    <a:pt x="223" y="217"/>
                    <a:pt x="223" y="217"/>
                    <a:pt x="223" y="217"/>
                  </a:cubicBezTo>
                  <a:cubicBezTo>
                    <a:pt x="223" y="217"/>
                    <a:pt x="223" y="217"/>
                    <a:pt x="223" y="217"/>
                  </a:cubicBezTo>
                  <a:cubicBezTo>
                    <a:pt x="223" y="217"/>
                    <a:pt x="224" y="217"/>
                    <a:pt x="224" y="217"/>
                  </a:cubicBezTo>
                  <a:cubicBezTo>
                    <a:pt x="225" y="217"/>
                    <a:pt x="224" y="218"/>
                    <a:pt x="225" y="218"/>
                  </a:cubicBezTo>
                  <a:cubicBezTo>
                    <a:pt x="225" y="218"/>
                    <a:pt x="225" y="218"/>
                    <a:pt x="225" y="218"/>
                  </a:cubicBezTo>
                  <a:cubicBezTo>
                    <a:pt x="226" y="218"/>
                    <a:pt x="226" y="218"/>
                    <a:pt x="227" y="218"/>
                  </a:cubicBezTo>
                  <a:cubicBezTo>
                    <a:pt x="228" y="218"/>
                    <a:pt x="228" y="218"/>
                    <a:pt x="229" y="218"/>
                  </a:cubicBezTo>
                  <a:cubicBezTo>
                    <a:pt x="230" y="218"/>
                    <a:pt x="231" y="218"/>
                    <a:pt x="231" y="219"/>
                  </a:cubicBezTo>
                  <a:cubicBezTo>
                    <a:pt x="231" y="219"/>
                    <a:pt x="231" y="219"/>
                    <a:pt x="231" y="219"/>
                  </a:cubicBezTo>
                  <a:cubicBezTo>
                    <a:pt x="233" y="219"/>
                    <a:pt x="234" y="217"/>
                    <a:pt x="236" y="216"/>
                  </a:cubicBezTo>
                  <a:cubicBezTo>
                    <a:pt x="237" y="216"/>
                    <a:pt x="237" y="216"/>
                    <a:pt x="237" y="216"/>
                  </a:cubicBezTo>
                  <a:cubicBezTo>
                    <a:pt x="238" y="216"/>
                    <a:pt x="238" y="217"/>
                    <a:pt x="239" y="218"/>
                  </a:cubicBezTo>
                  <a:cubicBezTo>
                    <a:pt x="239" y="218"/>
                    <a:pt x="239" y="218"/>
                    <a:pt x="240" y="218"/>
                  </a:cubicBezTo>
                  <a:cubicBezTo>
                    <a:pt x="240" y="218"/>
                    <a:pt x="241" y="217"/>
                    <a:pt x="241" y="217"/>
                  </a:cubicBezTo>
                  <a:cubicBezTo>
                    <a:pt x="241" y="216"/>
                    <a:pt x="240" y="216"/>
                    <a:pt x="240" y="215"/>
                  </a:cubicBezTo>
                  <a:cubicBezTo>
                    <a:pt x="240" y="215"/>
                    <a:pt x="241" y="215"/>
                    <a:pt x="241" y="214"/>
                  </a:cubicBezTo>
                  <a:cubicBezTo>
                    <a:pt x="242" y="213"/>
                    <a:pt x="240" y="213"/>
                    <a:pt x="241" y="211"/>
                  </a:cubicBezTo>
                  <a:cubicBezTo>
                    <a:pt x="241" y="210"/>
                    <a:pt x="243" y="210"/>
                    <a:pt x="243" y="209"/>
                  </a:cubicBezTo>
                  <a:cubicBezTo>
                    <a:pt x="244" y="208"/>
                    <a:pt x="244" y="207"/>
                    <a:pt x="245" y="207"/>
                  </a:cubicBezTo>
                  <a:cubicBezTo>
                    <a:pt x="245" y="207"/>
                    <a:pt x="245" y="207"/>
                    <a:pt x="246" y="207"/>
                  </a:cubicBezTo>
                  <a:cubicBezTo>
                    <a:pt x="247" y="207"/>
                    <a:pt x="246" y="209"/>
                    <a:pt x="247" y="209"/>
                  </a:cubicBezTo>
                  <a:cubicBezTo>
                    <a:pt x="247" y="209"/>
                    <a:pt x="247" y="209"/>
                    <a:pt x="247" y="209"/>
                  </a:cubicBezTo>
                  <a:cubicBezTo>
                    <a:pt x="249" y="209"/>
                    <a:pt x="248" y="207"/>
                    <a:pt x="248" y="206"/>
                  </a:cubicBezTo>
                  <a:cubicBezTo>
                    <a:pt x="248" y="206"/>
                    <a:pt x="248" y="205"/>
                    <a:pt x="248" y="205"/>
                  </a:cubicBezTo>
                  <a:cubicBezTo>
                    <a:pt x="248" y="204"/>
                    <a:pt x="248" y="204"/>
                    <a:pt x="247" y="204"/>
                  </a:cubicBezTo>
                  <a:cubicBezTo>
                    <a:pt x="246" y="203"/>
                    <a:pt x="246" y="202"/>
                    <a:pt x="247" y="201"/>
                  </a:cubicBezTo>
                  <a:cubicBezTo>
                    <a:pt x="248" y="200"/>
                    <a:pt x="248" y="200"/>
                    <a:pt x="249" y="200"/>
                  </a:cubicBezTo>
                  <a:cubicBezTo>
                    <a:pt x="249" y="200"/>
                    <a:pt x="249" y="200"/>
                    <a:pt x="249" y="200"/>
                  </a:cubicBezTo>
                  <a:cubicBezTo>
                    <a:pt x="250" y="200"/>
                    <a:pt x="250" y="200"/>
                    <a:pt x="250" y="200"/>
                  </a:cubicBezTo>
                  <a:cubicBezTo>
                    <a:pt x="250" y="200"/>
                    <a:pt x="251" y="200"/>
                    <a:pt x="251" y="200"/>
                  </a:cubicBezTo>
                  <a:cubicBezTo>
                    <a:pt x="252" y="200"/>
                    <a:pt x="253" y="199"/>
                    <a:pt x="255" y="199"/>
                  </a:cubicBezTo>
                  <a:cubicBezTo>
                    <a:pt x="256" y="199"/>
                    <a:pt x="259" y="199"/>
                    <a:pt x="258" y="197"/>
                  </a:cubicBezTo>
                  <a:cubicBezTo>
                    <a:pt x="257" y="196"/>
                    <a:pt x="256" y="195"/>
                    <a:pt x="255" y="195"/>
                  </a:cubicBezTo>
                  <a:cubicBezTo>
                    <a:pt x="254" y="195"/>
                    <a:pt x="254" y="195"/>
                    <a:pt x="253" y="195"/>
                  </a:cubicBezTo>
                  <a:cubicBezTo>
                    <a:pt x="253" y="195"/>
                    <a:pt x="252" y="195"/>
                    <a:pt x="252" y="195"/>
                  </a:cubicBezTo>
                  <a:cubicBezTo>
                    <a:pt x="252" y="195"/>
                    <a:pt x="252" y="196"/>
                    <a:pt x="251" y="196"/>
                  </a:cubicBezTo>
                  <a:cubicBezTo>
                    <a:pt x="251" y="196"/>
                    <a:pt x="251" y="196"/>
                    <a:pt x="250" y="196"/>
                  </a:cubicBezTo>
                  <a:cubicBezTo>
                    <a:pt x="250" y="196"/>
                    <a:pt x="250" y="196"/>
                    <a:pt x="250" y="196"/>
                  </a:cubicBezTo>
                  <a:cubicBezTo>
                    <a:pt x="250" y="196"/>
                    <a:pt x="250" y="196"/>
                    <a:pt x="249" y="196"/>
                  </a:cubicBezTo>
                  <a:cubicBezTo>
                    <a:pt x="249" y="196"/>
                    <a:pt x="249" y="196"/>
                    <a:pt x="249" y="196"/>
                  </a:cubicBezTo>
                  <a:cubicBezTo>
                    <a:pt x="248" y="197"/>
                    <a:pt x="247" y="198"/>
                    <a:pt x="246" y="198"/>
                  </a:cubicBezTo>
                  <a:cubicBezTo>
                    <a:pt x="246" y="198"/>
                    <a:pt x="246" y="198"/>
                    <a:pt x="246" y="198"/>
                  </a:cubicBezTo>
                  <a:cubicBezTo>
                    <a:pt x="245" y="197"/>
                    <a:pt x="243" y="197"/>
                    <a:pt x="243" y="196"/>
                  </a:cubicBezTo>
                  <a:cubicBezTo>
                    <a:pt x="242" y="195"/>
                    <a:pt x="243" y="191"/>
                    <a:pt x="242" y="190"/>
                  </a:cubicBezTo>
                  <a:cubicBezTo>
                    <a:pt x="242" y="188"/>
                    <a:pt x="242" y="188"/>
                    <a:pt x="243" y="186"/>
                  </a:cubicBezTo>
                  <a:cubicBezTo>
                    <a:pt x="244" y="185"/>
                    <a:pt x="245" y="185"/>
                    <a:pt x="246" y="183"/>
                  </a:cubicBezTo>
                  <a:cubicBezTo>
                    <a:pt x="247" y="182"/>
                    <a:pt x="247" y="182"/>
                    <a:pt x="248" y="181"/>
                  </a:cubicBezTo>
                  <a:cubicBezTo>
                    <a:pt x="250" y="180"/>
                    <a:pt x="249" y="179"/>
                    <a:pt x="248" y="178"/>
                  </a:cubicBezTo>
                  <a:cubicBezTo>
                    <a:pt x="248" y="178"/>
                    <a:pt x="248" y="176"/>
                    <a:pt x="247" y="176"/>
                  </a:cubicBezTo>
                  <a:cubicBezTo>
                    <a:pt x="247" y="176"/>
                    <a:pt x="247" y="176"/>
                    <a:pt x="246" y="176"/>
                  </a:cubicBezTo>
                  <a:cubicBezTo>
                    <a:pt x="246" y="176"/>
                    <a:pt x="245" y="177"/>
                    <a:pt x="245" y="177"/>
                  </a:cubicBezTo>
                  <a:cubicBezTo>
                    <a:pt x="244" y="178"/>
                    <a:pt x="244" y="178"/>
                    <a:pt x="243" y="178"/>
                  </a:cubicBezTo>
                  <a:cubicBezTo>
                    <a:pt x="244" y="180"/>
                    <a:pt x="242" y="179"/>
                    <a:pt x="241" y="180"/>
                  </a:cubicBezTo>
                  <a:cubicBezTo>
                    <a:pt x="241" y="180"/>
                    <a:pt x="242" y="181"/>
                    <a:pt x="242" y="182"/>
                  </a:cubicBezTo>
                  <a:cubicBezTo>
                    <a:pt x="241" y="184"/>
                    <a:pt x="239" y="187"/>
                    <a:pt x="237" y="187"/>
                  </a:cubicBezTo>
                  <a:cubicBezTo>
                    <a:pt x="235" y="188"/>
                    <a:pt x="235" y="188"/>
                    <a:pt x="235" y="190"/>
                  </a:cubicBezTo>
                  <a:cubicBezTo>
                    <a:pt x="235" y="191"/>
                    <a:pt x="234" y="192"/>
                    <a:pt x="235" y="193"/>
                  </a:cubicBezTo>
                  <a:cubicBezTo>
                    <a:pt x="235" y="194"/>
                    <a:pt x="236" y="194"/>
                    <a:pt x="237" y="195"/>
                  </a:cubicBezTo>
                  <a:cubicBezTo>
                    <a:pt x="237" y="196"/>
                    <a:pt x="237" y="196"/>
                    <a:pt x="237" y="196"/>
                  </a:cubicBezTo>
                  <a:cubicBezTo>
                    <a:pt x="237" y="197"/>
                    <a:pt x="237" y="197"/>
                    <a:pt x="237" y="198"/>
                  </a:cubicBezTo>
                  <a:cubicBezTo>
                    <a:pt x="238" y="200"/>
                    <a:pt x="235" y="199"/>
                    <a:pt x="233" y="200"/>
                  </a:cubicBezTo>
                  <a:cubicBezTo>
                    <a:pt x="233" y="202"/>
                    <a:pt x="238" y="200"/>
                    <a:pt x="236" y="202"/>
                  </a:cubicBezTo>
                  <a:cubicBezTo>
                    <a:pt x="235" y="204"/>
                    <a:pt x="234" y="204"/>
                    <a:pt x="234" y="206"/>
                  </a:cubicBezTo>
                  <a:cubicBezTo>
                    <a:pt x="234" y="208"/>
                    <a:pt x="235" y="209"/>
                    <a:pt x="233" y="211"/>
                  </a:cubicBezTo>
                  <a:cubicBezTo>
                    <a:pt x="232" y="212"/>
                    <a:pt x="231" y="212"/>
                    <a:pt x="229" y="213"/>
                  </a:cubicBezTo>
                  <a:cubicBezTo>
                    <a:pt x="230" y="214"/>
                    <a:pt x="230" y="214"/>
                    <a:pt x="229" y="215"/>
                  </a:cubicBezTo>
                  <a:cubicBezTo>
                    <a:pt x="229" y="215"/>
                    <a:pt x="228" y="215"/>
                    <a:pt x="228" y="215"/>
                  </a:cubicBezTo>
                  <a:cubicBezTo>
                    <a:pt x="227" y="215"/>
                    <a:pt x="227" y="215"/>
                    <a:pt x="227" y="215"/>
                  </a:cubicBezTo>
                  <a:cubicBezTo>
                    <a:pt x="227" y="214"/>
                    <a:pt x="226" y="213"/>
                    <a:pt x="227" y="212"/>
                  </a:cubicBezTo>
                  <a:cubicBezTo>
                    <a:pt x="227" y="211"/>
                    <a:pt x="228" y="211"/>
                    <a:pt x="228" y="210"/>
                  </a:cubicBezTo>
                  <a:cubicBezTo>
                    <a:pt x="228" y="210"/>
                    <a:pt x="228" y="210"/>
                    <a:pt x="228" y="210"/>
                  </a:cubicBezTo>
                  <a:cubicBezTo>
                    <a:pt x="227" y="210"/>
                    <a:pt x="228" y="209"/>
                    <a:pt x="228" y="209"/>
                  </a:cubicBezTo>
                  <a:cubicBezTo>
                    <a:pt x="228" y="208"/>
                    <a:pt x="227" y="208"/>
                    <a:pt x="227" y="207"/>
                  </a:cubicBezTo>
                  <a:cubicBezTo>
                    <a:pt x="226" y="206"/>
                    <a:pt x="226" y="205"/>
                    <a:pt x="225" y="204"/>
                  </a:cubicBezTo>
                  <a:cubicBezTo>
                    <a:pt x="225" y="203"/>
                    <a:pt x="224" y="202"/>
                    <a:pt x="224" y="201"/>
                  </a:cubicBezTo>
                  <a:cubicBezTo>
                    <a:pt x="223" y="200"/>
                    <a:pt x="223" y="200"/>
                    <a:pt x="222" y="200"/>
                  </a:cubicBezTo>
                  <a:cubicBezTo>
                    <a:pt x="222" y="200"/>
                    <a:pt x="222" y="200"/>
                    <a:pt x="221" y="200"/>
                  </a:cubicBezTo>
                  <a:cubicBezTo>
                    <a:pt x="221" y="201"/>
                    <a:pt x="223" y="202"/>
                    <a:pt x="223" y="203"/>
                  </a:cubicBezTo>
                  <a:cubicBezTo>
                    <a:pt x="222" y="203"/>
                    <a:pt x="221" y="203"/>
                    <a:pt x="221" y="204"/>
                  </a:cubicBezTo>
                  <a:cubicBezTo>
                    <a:pt x="220" y="204"/>
                    <a:pt x="220" y="204"/>
                    <a:pt x="219" y="205"/>
                  </a:cubicBezTo>
                  <a:cubicBezTo>
                    <a:pt x="219" y="205"/>
                    <a:pt x="218" y="205"/>
                    <a:pt x="217" y="205"/>
                  </a:cubicBezTo>
                  <a:cubicBezTo>
                    <a:pt x="216" y="205"/>
                    <a:pt x="216" y="205"/>
                    <a:pt x="215" y="205"/>
                  </a:cubicBezTo>
                  <a:cubicBezTo>
                    <a:pt x="214" y="204"/>
                    <a:pt x="214" y="203"/>
                    <a:pt x="214" y="201"/>
                  </a:cubicBezTo>
                  <a:cubicBezTo>
                    <a:pt x="215" y="201"/>
                    <a:pt x="216" y="200"/>
                    <a:pt x="216" y="200"/>
                  </a:cubicBezTo>
                  <a:cubicBezTo>
                    <a:pt x="215" y="200"/>
                    <a:pt x="215" y="200"/>
                    <a:pt x="215" y="200"/>
                  </a:cubicBezTo>
                  <a:cubicBezTo>
                    <a:pt x="215" y="200"/>
                    <a:pt x="214" y="200"/>
                    <a:pt x="213" y="200"/>
                  </a:cubicBezTo>
                  <a:cubicBezTo>
                    <a:pt x="214" y="199"/>
                    <a:pt x="214" y="197"/>
                    <a:pt x="213" y="197"/>
                  </a:cubicBezTo>
                  <a:cubicBezTo>
                    <a:pt x="213" y="197"/>
                    <a:pt x="213" y="197"/>
                    <a:pt x="213" y="197"/>
                  </a:cubicBezTo>
                  <a:cubicBezTo>
                    <a:pt x="213" y="197"/>
                    <a:pt x="213" y="196"/>
                    <a:pt x="213" y="195"/>
                  </a:cubicBezTo>
                  <a:cubicBezTo>
                    <a:pt x="213" y="194"/>
                    <a:pt x="214" y="194"/>
                    <a:pt x="214" y="194"/>
                  </a:cubicBezTo>
                  <a:cubicBezTo>
                    <a:pt x="213" y="193"/>
                    <a:pt x="213" y="193"/>
                    <a:pt x="214" y="192"/>
                  </a:cubicBezTo>
                  <a:cubicBezTo>
                    <a:pt x="214" y="191"/>
                    <a:pt x="215" y="191"/>
                    <a:pt x="216" y="191"/>
                  </a:cubicBezTo>
                  <a:cubicBezTo>
                    <a:pt x="215" y="190"/>
                    <a:pt x="212" y="191"/>
                    <a:pt x="213" y="189"/>
                  </a:cubicBezTo>
                  <a:cubicBezTo>
                    <a:pt x="213" y="189"/>
                    <a:pt x="216" y="188"/>
                    <a:pt x="217" y="188"/>
                  </a:cubicBezTo>
                  <a:cubicBezTo>
                    <a:pt x="217" y="188"/>
                    <a:pt x="218" y="188"/>
                    <a:pt x="218" y="187"/>
                  </a:cubicBezTo>
                  <a:cubicBezTo>
                    <a:pt x="218" y="187"/>
                    <a:pt x="218" y="186"/>
                    <a:pt x="219" y="186"/>
                  </a:cubicBezTo>
                  <a:cubicBezTo>
                    <a:pt x="219" y="186"/>
                    <a:pt x="220" y="186"/>
                    <a:pt x="220" y="186"/>
                  </a:cubicBezTo>
                  <a:cubicBezTo>
                    <a:pt x="221" y="186"/>
                    <a:pt x="222" y="186"/>
                    <a:pt x="222" y="185"/>
                  </a:cubicBezTo>
                  <a:cubicBezTo>
                    <a:pt x="222" y="184"/>
                    <a:pt x="221" y="184"/>
                    <a:pt x="220" y="184"/>
                  </a:cubicBezTo>
                  <a:cubicBezTo>
                    <a:pt x="220" y="183"/>
                    <a:pt x="221" y="183"/>
                    <a:pt x="221" y="183"/>
                  </a:cubicBezTo>
                  <a:cubicBezTo>
                    <a:pt x="222" y="183"/>
                    <a:pt x="222" y="183"/>
                    <a:pt x="223" y="183"/>
                  </a:cubicBezTo>
                  <a:cubicBezTo>
                    <a:pt x="223" y="183"/>
                    <a:pt x="224" y="183"/>
                    <a:pt x="224" y="183"/>
                  </a:cubicBezTo>
                  <a:cubicBezTo>
                    <a:pt x="224" y="183"/>
                    <a:pt x="224" y="183"/>
                    <a:pt x="225" y="183"/>
                  </a:cubicBezTo>
                  <a:cubicBezTo>
                    <a:pt x="225" y="183"/>
                    <a:pt x="225" y="182"/>
                    <a:pt x="226" y="182"/>
                  </a:cubicBezTo>
                  <a:cubicBezTo>
                    <a:pt x="226" y="181"/>
                    <a:pt x="227" y="181"/>
                    <a:pt x="228" y="181"/>
                  </a:cubicBezTo>
                  <a:cubicBezTo>
                    <a:pt x="228" y="180"/>
                    <a:pt x="227" y="180"/>
                    <a:pt x="227" y="180"/>
                  </a:cubicBezTo>
                  <a:cubicBezTo>
                    <a:pt x="226" y="180"/>
                    <a:pt x="226" y="180"/>
                    <a:pt x="226" y="180"/>
                  </a:cubicBezTo>
                  <a:cubicBezTo>
                    <a:pt x="225" y="180"/>
                    <a:pt x="225" y="180"/>
                    <a:pt x="225" y="180"/>
                  </a:cubicBezTo>
                  <a:cubicBezTo>
                    <a:pt x="225" y="180"/>
                    <a:pt x="225" y="180"/>
                    <a:pt x="225" y="180"/>
                  </a:cubicBezTo>
                  <a:cubicBezTo>
                    <a:pt x="226" y="178"/>
                    <a:pt x="226" y="178"/>
                    <a:pt x="226" y="178"/>
                  </a:cubicBezTo>
                  <a:cubicBezTo>
                    <a:pt x="226" y="178"/>
                    <a:pt x="227" y="178"/>
                    <a:pt x="227" y="177"/>
                  </a:cubicBezTo>
                  <a:cubicBezTo>
                    <a:pt x="227" y="177"/>
                    <a:pt x="227" y="177"/>
                    <a:pt x="227" y="177"/>
                  </a:cubicBezTo>
                  <a:cubicBezTo>
                    <a:pt x="227" y="176"/>
                    <a:pt x="228" y="176"/>
                    <a:pt x="229" y="176"/>
                  </a:cubicBezTo>
                  <a:cubicBezTo>
                    <a:pt x="229" y="175"/>
                    <a:pt x="228" y="174"/>
                    <a:pt x="228" y="174"/>
                  </a:cubicBezTo>
                  <a:cubicBezTo>
                    <a:pt x="228" y="174"/>
                    <a:pt x="229" y="173"/>
                    <a:pt x="230" y="173"/>
                  </a:cubicBezTo>
                  <a:cubicBezTo>
                    <a:pt x="230" y="172"/>
                    <a:pt x="230" y="173"/>
                    <a:pt x="230" y="172"/>
                  </a:cubicBezTo>
                  <a:cubicBezTo>
                    <a:pt x="230" y="172"/>
                    <a:pt x="230" y="172"/>
                    <a:pt x="230" y="171"/>
                  </a:cubicBezTo>
                  <a:cubicBezTo>
                    <a:pt x="230" y="171"/>
                    <a:pt x="229" y="170"/>
                    <a:pt x="230" y="170"/>
                  </a:cubicBezTo>
                  <a:cubicBezTo>
                    <a:pt x="231" y="169"/>
                    <a:pt x="231" y="169"/>
                    <a:pt x="231" y="169"/>
                  </a:cubicBezTo>
                  <a:cubicBezTo>
                    <a:pt x="232" y="168"/>
                    <a:pt x="232" y="168"/>
                    <a:pt x="232" y="168"/>
                  </a:cubicBezTo>
                  <a:cubicBezTo>
                    <a:pt x="232" y="168"/>
                    <a:pt x="232" y="168"/>
                    <a:pt x="233" y="168"/>
                  </a:cubicBezTo>
                  <a:cubicBezTo>
                    <a:pt x="233" y="168"/>
                    <a:pt x="233" y="168"/>
                    <a:pt x="233" y="168"/>
                  </a:cubicBezTo>
                  <a:cubicBezTo>
                    <a:pt x="233" y="168"/>
                    <a:pt x="233" y="168"/>
                    <a:pt x="233" y="168"/>
                  </a:cubicBezTo>
                  <a:cubicBezTo>
                    <a:pt x="233" y="168"/>
                    <a:pt x="234" y="168"/>
                    <a:pt x="234" y="168"/>
                  </a:cubicBezTo>
                  <a:cubicBezTo>
                    <a:pt x="234" y="167"/>
                    <a:pt x="232" y="167"/>
                    <a:pt x="232" y="166"/>
                  </a:cubicBezTo>
                  <a:cubicBezTo>
                    <a:pt x="232" y="166"/>
                    <a:pt x="233" y="166"/>
                    <a:pt x="233" y="166"/>
                  </a:cubicBezTo>
                  <a:cubicBezTo>
                    <a:pt x="234" y="165"/>
                    <a:pt x="234" y="165"/>
                    <a:pt x="234" y="164"/>
                  </a:cubicBezTo>
                  <a:cubicBezTo>
                    <a:pt x="235" y="163"/>
                    <a:pt x="236" y="164"/>
                    <a:pt x="238" y="163"/>
                  </a:cubicBezTo>
                  <a:cubicBezTo>
                    <a:pt x="238" y="163"/>
                    <a:pt x="238" y="163"/>
                    <a:pt x="239" y="163"/>
                  </a:cubicBezTo>
                  <a:cubicBezTo>
                    <a:pt x="240" y="162"/>
                    <a:pt x="240" y="162"/>
                    <a:pt x="241" y="162"/>
                  </a:cubicBezTo>
                  <a:cubicBezTo>
                    <a:pt x="239" y="161"/>
                    <a:pt x="240" y="160"/>
                    <a:pt x="242" y="160"/>
                  </a:cubicBezTo>
                  <a:cubicBezTo>
                    <a:pt x="242" y="160"/>
                    <a:pt x="243" y="160"/>
                    <a:pt x="243" y="161"/>
                  </a:cubicBezTo>
                  <a:cubicBezTo>
                    <a:pt x="244" y="161"/>
                    <a:pt x="244" y="162"/>
                    <a:pt x="244" y="162"/>
                  </a:cubicBezTo>
                  <a:cubicBezTo>
                    <a:pt x="244" y="162"/>
                    <a:pt x="245" y="162"/>
                    <a:pt x="245" y="161"/>
                  </a:cubicBezTo>
                  <a:cubicBezTo>
                    <a:pt x="246" y="161"/>
                    <a:pt x="245" y="160"/>
                    <a:pt x="245" y="160"/>
                  </a:cubicBezTo>
                  <a:cubicBezTo>
                    <a:pt x="245" y="160"/>
                    <a:pt x="245" y="160"/>
                    <a:pt x="245" y="160"/>
                  </a:cubicBezTo>
                  <a:cubicBezTo>
                    <a:pt x="246" y="160"/>
                    <a:pt x="246" y="160"/>
                    <a:pt x="247" y="159"/>
                  </a:cubicBezTo>
                  <a:cubicBezTo>
                    <a:pt x="247" y="159"/>
                    <a:pt x="247" y="159"/>
                    <a:pt x="246" y="159"/>
                  </a:cubicBezTo>
                  <a:cubicBezTo>
                    <a:pt x="246" y="158"/>
                    <a:pt x="247" y="158"/>
                    <a:pt x="247" y="158"/>
                  </a:cubicBezTo>
                  <a:cubicBezTo>
                    <a:pt x="248" y="158"/>
                    <a:pt x="248" y="158"/>
                    <a:pt x="248" y="158"/>
                  </a:cubicBezTo>
                  <a:cubicBezTo>
                    <a:pt x="248" y="159"/>
                    <a:pt x="248" y="159"/>
                    <a:pt x="249" y="159"/>
                  </a:cubicBezTo>
                  <a:cubicBezTo>
                    <a:pt x="249" y="159"/>
                    <a:pt x="249" y="159"/>
                    <a:pt x="249" y="159"/>
                  </a:cubicBezTo>
                  <a:cubicBezTo>
                    <a:pt x="249" y="159"/>
                    <a:pt x="249" y="158"/>
                    <a:pt x="249" y="158"/>
                  </a:cubicBezTo>
                  <a:cubicBezTo>
                    <a:pt x="250" y="158"/>
                    <a:pt x="250" y="158"/>
                    <a:pt x="250" y="158"/>
                  </a:cubicBezTo>
                  <a:cubicBezTo>
                    <a:pt x="250" y="159"/>
                    <a:pt x="249" y="159"/>
                    <a:pt x="249" y="160"/>
                  </a:cubicBezTo>
                  <a:cubicBezTo>
                    <a:pt x="250" y="160"/>
                    <a:pt x="250" y="160"/>
                    <a:pt x="250" y="160"/>
                  </a:cubicBezTo>
                  <a:cubicBezTo>
                    <a:pt x="251" y="160"/>
                    <a:pt x="250" y="159"/>
                    <a:pt x="251" y="158"/>
                  </a:cubicBezTo>
                  <a:cubicBezTo>
                    <a:pt x="251" y="158"/>
                    <a:pt x="252" y="158"/>
                    <a:pt x="252" y="158"/>
                  </a:cubicBezTo>
                  <a:cubicBezTo>
                    <a:pt x="253" y="158"/>
                    <a:pt x="254" y="158"/>
                    <a:pt x="254" y="159"/>
                  </a:cubicBezTo>
                  <a:cubicBezTo>
                    <a:pt x="253" y="159"/>
                    <a:pt x="253" y="159"/>
                    <a:pt x="253" y="159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53" y="160"/>
                    <a:pt x="254" y="160"/>
                    <a:pt x="254" y="159"/>
                  </a:cubicBezTo>
                  <a:cubicBezTo>
                    <a:pt x="255" y="159"/>
                    <a:pt x="255" y="159"/>
                    <a:pt x="256" y="159"/>
                  </a:cubicBezTo>
                  <a:cubicBezTo>
                    <a:pt x="256" y="159"/>
                    <a:pt x="256" y="159"/>
                    <a:pt x="256" y="159"/>
                  </a:cubicBezTo>
                  <a:cubicBezTo>
                    <a:pt x="256" y="159"/>
                    <a:pt x="256" y="159"/>
                    <a:pt x="256" y="159"/>
                  </a:cubicBezTo>
                  <a:cubicBezTo>
                    <a:pt x="256" y="160"/>
                    <a:pt x="256" y="160"/>
                    <a:pt x="256" y="160"/>
                  </a:cubicBezTo>
                  <a:cubicBezTo>
                    <a:pt x="257" y="160"/>
                    <a:pt x="257" y="160"/>
                    <a:pt x="257" y="160"/>
                  </a:cubicBezTo>
                  <a:cubicBezTo>
                    <a:pt x="257" y="161"/>
                    <a:pt x="255" y="161"/>
                    <a:pt x="254" y="161"/>
                  </a:cubicBezTo>
                  <a:cubicBezTo>
                    <a:pt x="254" y="161"/>
                    <a:pt x="255" y="161"/>
                    <a:pt x="255" y="161"/>
                  </a:cubicBezTo>
                  <a:cubicBezTo>
                    <a:pt x="255" y="161"/>
                    <a:pt x="256" y="161"/>
                    <a:pt x="256" y="161"/>
                  </a:cubicBezTo>
                  <a:cubicBezTo>
                    <a:pt x="256" y="161"/>
                    <a:pt x="256" y="161"/>
                    <a:pt x="256" y="161"/>
                  </a:cubicBezTo>
                  <a:cubicBezTo>
                    <a:pt x="256" y="161"/>
                    <a:pt x="257" y="162"/>
                    <a:pt x="257" y="162"/>
                  </a:cubicBezTo>
                  <a:cubicBezTo>
                    <a:pt x="257" y="162"/>
                    <a:pt x="258" y="162"/>
                    <a:pt x="258" y="162"/>
                  </a:cubicBezTo>
                  <a:cubicBezTo>
                    <a:pt x="258" y="162"/>
                    <a:pt x="258" y="162"/>
                    <a:pt x="258" y="162"/>
                  </a:cubicBezTo>
                  <a:cubicBezTo>
                    <a:pt x="258" y="162"/>
                    <a:pt x="259" y="162"/>
                    <a:pt x="259" y="162"/>
                  </a:cubicBezTo>
                  <a:cubicBezTo>
                    <a:pt x="259" y="162"/>
                    <a:pt x="260" y="162"/>
                    <a:pt x="260" y="162"/>
                  </a:cubicBezTo>
                  <a:cubicBezTo>
                    <a:pt x="260" y="162"/>
                    <a:pt x="260" y="162"/>
                    <a:pt x="260" y="162"/>
                  </a:cubicBezTo>
                  <a:cubicBezTo>
                    <a:pt x="261" y="162"/>
                    <a:pt x="261" y="162"/>
                    <a:pt x="261" y="163"/>
                  </a:cubicBezTo>
                  <a:cubicBezTo>
                    <a:pt x="261" y="164"/>
                    <a:pt x="261" y="165"/>
                    <a:pt x="262" y="165"/>
                  </a:cubicBezTo>
                  <a:cubicBezTo>
                    <a:pt x="262" y="165"/>
                    <a:pt x="262" y="165"/>
                    <a:pt x="263" y="165"/>
                  </a:cubicBezTo>
                  <a:cubicBezTo>
                    <a:pt x="263" y="164"/>
                    <a:pt x="263" y="164"/>
                    <a:pt x="263" y="164"/>
                  </a:cubicBezTo>
                  <a:cubicBezTo>
                    <a:pt x="263" y="164"/>
                    <a:pt x="263" y="164"/>
                    <a:pt x="263" y="164"/>
                  </a:cubicBezTo>
                  <a:cubicBezTo>
                    <a:pt x="265" y="164"/>
                    <a:pt x="266" y="165"/>
                    <a:pt x="267" y="166"/>
                  </a:cubicBezTo>
                  <a:cubicBezTo>
                    <a:pt x="268" y="167"/>
                    <a:pt x="270" y="167"/>
                    <a:pt x="272" y="167"/>
                  </a:cubicBezTo>
                  <a:cubicBezTo>
                    <a:pt x="273" y="168"/>
                    <a:pt x="275" y="169"/>
                    <a:pt x="276" y="170"/>
                  </a:cubicBezTo>
                  <a:cubicBezTo>
                    <a:pt x="276" y="171"/>
                    <a:pt x="276" y="174"/>
                    <a:pt x="275" y="175"/>
                  </a:cubicBezTo>
                  <a:cubicBezTo>
                    <a:pt x="275" y="175"/>
                    <a:pt x="273" y="175"/>
                    <a:pt x="272" y="175"/>
                  </a:cubicBezTo>
                  <a:cubicBezTo>
                    <a:pt x="272" y="175"/>
                    <a:pt x="272" y="175"/>
                    <a:pt x="272" y="175"/>
                  </a:cubicBezTo>
                  <a:cubicBezTo>
                    <a:pt x="272" y="175"/>
                    <a:pt x="272" y="174"/>
                    <a:pt x="271" y="174"/>
                  </a:cubicBezTo>
                  <a:cubicBezTo>
                    <a:pt x="271" y="174"/>
                    <a:pt x="271" y="174"/>
                    <a:pt x="271" y="174"/>
                  </a:cubicBezTo>
                  <a:cubicBezTo>
                    <a:pt x="270" y="174"/>
                    <a:pt x="270" y="174"/>
                    <a:pt x="270" y="174"/>
                  </a:cubicBezTo>
                  <a:cubicBezTo>
                    <a:pt x="268" y="174"/>
                    <a:pt x="267" y="174"/>
                    <a:pt x="266" y="173"/>
                  </a:cubicBezTo>
                  <a:cubicBezTo>
                    <a:pt x="265" y="173"/>
                    <a:pt x="264" y="173"/>
                    <a:pt x="263" y="173"/>
                  </a:cubicBezTo>
                  <a:cubicBezTo>
                    <a:pt x="262" y="172"/>
                    <a:pt x="262" y="171"/>
                    <a:pt x="262" y="170"/>
                  </a:cubicBezTo>
                  <a:cubicBezTo>
                    <a:pt x="262" y="169"/>
                    <a:pt x="263" y="169"/>
                    <a:pt x="262" y="168"/>
                  </a:cubicBezTo>
                  <a:cubicBezTo>
                    <a:pt x="262" y="168"/>
                    <a:pt x="262" y="168"/>
                    <a:pt x="262" y="168"/>
                  </a:cubicBezTo>
                  <a:cubicBezTo>
                    <a:pt x="262" y="168"/>
                    <a:pt x="261" y="169"/>
                    <a:pt x="261" y="169"/>
                  </a:cubicBezTo>
                  <a:cubicBezTo>
                    <a:pt x="260" y="169"/>
                    <a:pt x="260" y="169"/>
                    <a:pt x="260" y="169"/>
                  </a:cubicBezTo>
                  <a:cubicBezTo>
                    <a:pt x="259" y="169"/>
                    <a:pt x="258" y="169"/>
                    <a:pt x="258" y="170"/>
                  </a:cubicBezTo>
                  <a:cubicBezTo>
                    <a:pt x="258" y="171"/>
                    <a:pt x="260" y="171"/>
                    <a:pt x="260" y="172"/>
                  </a:cubicBezTo>
                  <a:cubicBezTo>
                    <a:pt x="258" y="173"/>
                    <a:pt x="260" y="174"/>
                    <a:pt x="261" y="174"/>
                  </a:cubicBezTo>
                  <a:cubicBezTo>
                    <a:pt x="262" y="174"/>
                    <a:pt x="262" y="174"/>
                    <a:pt x="263" y="174"/>
                  </a:cubicBezTo>
                  <a:cubicBezTo>
                    <a:pt x="263" y="175"/>
                    <a:pt x="263" y="175"/>
                    <a:pt x="263" y="176"/>
                  </a:cubicBezTo>
                  <a:cubicBezTo>
                    <a:pt x="263" y="176"/>
                    <a:pt x="264" y="176"/>
                    <a:pt x="265" y="177"/>
                  </a:cubicBezTo>
                  <a:cubicBezTo>
                    <a:pt x="265" y="177"/>
                    <a:pt x="265" y="178"/>
                    <a:pt x="265" y="179"/>
                  </a:cubicBezTo>
                  <a:cubicBezTo>
                    <a:pt x="265" y="179"/>
                    <a:pt x="266" y="179"/>
                    <a:pt x="266" y="180"/>
                  </a:cubicBezTo>
                  <a:cubicBezTo>
                    <a:pt x="266" y="180"/>
                    <a:pt x="265" y="180"/>
                    <a:pt x="265" y="181"/>
                  </a:cubicBezTo>
                  <a:cubicBezTo>
                    <a:pt x="266" y="181"/>
                    <a:pt x="267" y="182"/>
                    <a:pt x="268" y="182"/>
                  </a:cubicBezTo>
                  <a:cubicBezTo>
                    <a:pt x="268" y="183"/>
                    <a:pt x="269" y="183"/>
                    <a:pt x="270" y="183"/>
                  </a:cubicBezTo>
                  <a:cubicBezTo>
                    <a:pt x="270" y="183"/>
                    <a:pt x="271" y="183"/>
                    <a:pt x="271" y="183"/>
                  </a:cubicBezTo>
                  <a:cubicBezTo>
                    <a:pt x="272" y="183"/>
                    <a:pt x="273" y="182"/>
                    <a:pt x="272" y="181"/>
                  </a:cubicBezTo>
                  <a:cubicBezTo>
                    <a:pt x="272" y="181"/>
                    <a:pt x="270" y="180"/>
                    <a:pt x="271" y="179"/>
                  </a:cubicBezTo>
                  <a:cubicBezTo>
                    <a:pt x="271" y="179"/>
                    <a:pt x="271" y="179"/>
                    <a:pt x="271" y="179"/>
                  </a:cubicBezTo>
                  <a:cubicBezTo>
                    <a:pt x="272" y="179"/>
                    <a:pt x="273" y="180"/>
                    <a:pt x="274" y="181"/>
                  </a:cubicBezTo>
                  <a:cubicBezTo>
                    <a:pt x="276" y="179"/>
                    <a:pt x="276" y="179"/>
                    <a:pt x="276" y="179"/>
                  </a:cubicBezTo>
                  <a:cubicBezTo>
                    <a:pt x="276" y="178"/>
                    <a:pt x="274" y="178"/>
                    <a:pt x="275" y="177"/>
                  </a:cubicBezTo>
                  <a:cubicBezTo>
                    <a:pt x="276" y="176"/>
                    <a:pt x="277" y="176"/>
                    <a:pt x="277" y="176"/>
                  </a:cubicBezTo>
                  <a:cubicBezTo>
                    <a:pt x="278" y="176"/>
                    <a:pt x="278" y="175"/>
                    <a:pt x="279" y="174"/>
                  </a:cubicBezTo>
                  <a:cubicBezTo>
                    <a:pt x="279" y="174"/>
                    <a:pt x="280" y="174"/>
                    <a:pt x="280" y="174"/>
                  </a:cubicBezTo>
                  <a:cubicBezTo>
                    <a:pt x="280" y="174"/>
                    <a:pt x="281" y="174"/>
                    <a:pt x="281" y="175"/>
                  </a:cubicBezTo>
                  <a:cubicBezTo>
                    <a:pt x="281" y="175"/>
                    <a:pt x="282" y="175"/>
                    <a:pt x="282" y="175"/>
                  </a:cubicBezTo>
                  <a:cubicBezTo>
                    <a:pt x="282" y="175"/>
                    <a:pt x="282" y="175"/>
                    <a:pt x="283" y="175"/>
                  </a:cubicBezTo>
                  <a:cubicBezTo>
                    <a:pt x="283" y="174"/>
                    <a:pt x="282" y="173"/>
                    <a:pt x="282" y="172"/>
                  </a:cubicBezTo>
                  <a:cubicBezTo>
                    <a:pt x="281" y="171"/>
                    <a:pt x="281" y="171"/>
                    <a:pt x="281" y="170"/>
                  </a:cubicBezTo>
                  <a:cubicBezTo>
                    <a:pt x="281" y="169"/>
                    <a:pt x="282" y="168"/>
                    <a:pt x="282" y="168"/>
                  </a:cubicBezTo>
                  <a:cubicBezTo>
                    <a:pt x="282" y="168"/>
                    <a:pt x="283" y="168"/>
                    <a:pt x="283" y="168"/>
                  </a:cubicBezTo>
                  <a:cubicBezTo>
                    <a:pt x="285" y="169"/>
                    <a:pt x="284" y="169"/>
                    <a:pt x="283" y="170"/>
                  </a:cubicBezTo>
                  <a:cubicBezTo>
                    <a:pt x="283" y="170"/>
                    <a:pt x="283" y="171"/>
                    <a:pt x="284" y="172"/>
                  </a:cubicBezTo>
                  <a:cubicBezTo>
                    <a:pt x="284" y="172"/>
                    <a:pt x="285" y="173"/>
                    <a:pt x="286" y="173"/>
                  </a:cubicBezTo>
                  <a:cubicBezTo>
                    <a:pt x="287" y="173"/>
                    <a:pt x="287" y="173"/>
                    <a:pt x="287" y="173"/>
                  </a:cubicBezTo>
                  <a:cubicBezTo>
                    <a:pt x="288" y="172"/>
                    <a:pt x="287" y="171"/>
                    <a:pt x="288" y="171"/>
                  </a:cubicBezTo>
                  <a:cubicBezTo>
                    <a:pt x="288" y="170"/>
                    <a:pt x="288" y="170"/>
                    <a:pt x="289" y="170"/>
                  </a:cubicBezTo>
                  <a:cubicBezTo>
                    <a:pt x="289" y="169"/>
                    <a:pt x="289" y="169"/>
                    <a:pt x="289" y="169"/>
                  </a:cubicBezTo>
                  <a:cubicBezTo>
                    <a:pt x="290" y="167"/>
                    <a:pt x="291" y="166"/>
                    <a:pt x="293" y="166"/>
                  </a:cubicBezTo>
                  <a:cubicBezTo>
                    <a:pt x="295" y="165"/>
                    <a:pt x="296" y="163"/>
                    <a:pt x="299" y="163"/>
                  </a:cubicBezTo>
                  <a:cubicBezTo>
                    <a:pt x="299" y="163"/>
                    <a:pt x="299" y="163"/>
                    <a:pt x="299" y="163"/>
                  </a:cubicBezTo>
                  <a:cubicBezTo>
                    <a:pt x="299" y="163"/>
                    <a:pt x="299" y="164"/>
                    <a:pt x="299" y="164"/>
                  </a:cubicBezTo>
                  <a:cubicBezTo>
                    <a:pt x="298" y="165"/>
                    <a:pt x="298" y="165"/>
                    <a:pt x="297" y="165"/>
                  </a:cubicBezTo>
                  <a:cubicBezTo>
                    <a:pt x="296" y="166"/>
                    <a:pt x="296" y="167"/>
                    <a:pt x="298" y="167"/>
                  </a:cubicBezTo>
                  <a:cubicBezTo>
                    <a:pt x="298" y="167"/>
                    <a:pt x="298" y="167"/>
                    <a:pt x="298" y="167"/>
                  </a:cubicBezTo>
                  <a:cubicBezTo>
                    <a:pt x="299" y="167"/>
                    <a:pt x="300" y="167"/>
                    <a:pt x="300" y="166"/>
                  </a:cubicBezTo>
                  <a:cubicBezTo>
                    <a:pt x="301" y="166"/>
                    <a:pt x="300" y="165"/>
                    <a:pt x="301" y="165"/>
                  </a:cubicBezTo>
                  <a:cubicBezTo>
                    <a:pt x="301" y="164"/>
                    <a:pt x="302" y="164"/>
                    <a:pt x="302" y="164"/>
                  </a:cubicBezTo>
                  <a:cubicBezTo>
                    <a:pt x="302" y="164"/>
                    <a:pt x="303" y="164"/>
                    <a:pt x="303" y="164"/>
                  </a:cubicBezTo>
                  <a:cubicBezTo>
                    <a:pt x="303" y="165"/>
                    <a:pt x="304" y="165"/>
                    <a:pt x="304" y="165"/>
                  </a:cubicBezTo>
                  <a:cubicBezTo>
                    <a:pt x="304" y="165"/>
                    <a:pt x="304" y="165"/>
                    <a:pt x="304" y="165"/>
                  </a:cubicBezTo>
                  <a:cubicBezTo>
                    <a:pt x="304" y="164"/>
                    <a:pt x="304" y="164"/>
                    <a:pt x="305" y="164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5" y="164"/>
                    <a:pt x="305" y="164"/>
                    <a:pt x="305" y="164"/>
                  </a:cubicBezTo>
                  <a:cubicBezTo>
                    <a:pt x="305" y="164"/>
                    <a:pt x="305" y="164"/>
                    <a:pt x="306" y="164"/>
                  </a:cubicBezTo>
                  <a:cubicBezTo>
                    <a:pt x="306" y="164"/>
                    <a:pt x="306" y="164"/>
                    <a:pt x="306" y="164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8" y="164"/>
                    <a:pt x="308" y="164"/>
                    <a:pt x="309" y="164"/>
                  </a:cubicBezTo>
                  <a:cubicBezTo>
                    <a:pt x="309" y="165"/>
                    <a:pt x="308" y="165"/>
                    <a:pt x="310" y="165"/>
                  </a:cubicBezTo>
                  <a:cubicBezTo>
                    <a:pt x="310" y="165"/>
                    <a:pt x="310" y="165"/>
                    <a:pt x="310" y="165"/>
                  </a:cubicBezTo>
                  <a:cubicBezTo>
                    <a:pt x="310" y="165"/>
                    <a:pt x="311" y="165"/>
                    <a:pt x="312" y="165"/>
                  </a:cubicBezTo>
                  <a:cubicBezTo>
                    <a:pt x="313" y="163"/>
                    <a:pt x="310" y="163"/>
                    <a:pt x="312" y="161"/>
                  </a:cubicBezTo>
                  <a:cubicBezTo>
                    <a:pt x="312" y="161"/>
                    <a:pt x="313" y="161"/>
                    <a:pt x="313" y="161"/>
                  </a:cubicBezTo>
                  <a:cubicBezTo>
                    <a:pt x="314" y="161"/>
                    <a:pt x="314" y="161"/>
                    <a:pt x="314" y="161"/>
                  </a:cubicBezTo>
                  <a:cubicBezTo>
                    <a:pt x="314" y="161"/>
                    <a:pt x="314" y="161"/>
                    <a:pt x="314" y="161"/>
                  </a:cubicBezTo>
                  <a:cubicBezTo>
                    <a:pt x="315" y="161"/>
                    <a:pt x="315" y="161"/>
                    <a:pt x="315" y="160"/>
                  </a:cubicBezTo>
                  <a:cubicBezTo>
                    <a:pt x="316" y="160"/>
                    <a:pt x="317" y="160"/>
                    <a:pt x="318" y="161"/>
                  </a:cubicBezTo>
                  <a:cubicBezTo>
                    <a:pt x="319" y="161"/>
                    <a:pt x="320" y="161"/>
                    <a:pt x="321" y="161"/>
                  </a:cubicBezTo>
                  <a:cubicBezTo>
                    <a:pt x="322" y="162"/>
                    <a:pt x="322" y="163"/>
                    <a:pt x="322" y="163"/>
                  </a:cubicBezTo>
                  <a:cubicBezTo>
                    <a:pt x="323" y="164"/>
                    <a:pt x="324" y="164"/>
                    <a:pt x="325" y="164"/>
                  </a:cubicBezTo>
                  <a:cubicBezTo>
                    <a:pt x="326" y="164"/>
                    <a:pt x="326" y="164"/>
                    <a:pt x="326" y="164"/>
                  </a:cubicBezTo>
                  <a:cubicBezTo>
                    <a:pt x="325" y="163"/>
                    <a:pt x="326" y="160"/>
                    <a:pt x="325" y="159"/>
                  </a:cubicBezTo>
                  <a:cubicBezTo>
                    <a:pt x="323" y="158"/>
                    <a:pt x="322" y="159"/>
                    <a:pt x="322" y="157"/>
                  </a:cubicBezTo>
                  <a:cubicBezTo>
                    <a:pt x="322" y="156"/>
                    <a:pt x="323" y="156"/>
                    <a:pt x="322" y="155"/>
                  </a:cubicBezTo>
                  <a:cubicBezTo>
                    <a:pt x="322" y="155"/>
                    <a:pt x="321" y="155"/>
                    <a:pt x="321" y="154"/>
                  </a:cubicBezTo>
                  <a:cubicBezTo>
                    <a:pt x="321" y="152"/>
                    <a:pt x="323" y="153"/>
                    <a:pt x="324" y="152"/>
                  </a:cubicBezTo>
                  <a:cubicBezTo>
                    <a:pt x="325" y="152"/>
                    <a:pt x="325" y="150"/>
                    <a:pt x="325" y="149"/>
                  </a:cubicBezTo>
                  <a:cubicBezTo>
                    <a:pt x="324" y="148"/>
                    <a:pt x="324" y="148"/>
                    <a:pt x="324" y="147"/>
                  </a:cubicBezTo>
                  <a:cubicBezTo>
                    <a:pt x="324" y="147"/>
                    <a:pt x="326" y="147"/>
                    <a:pt x="326" y="147"/>
                  </a:cubicBezTo>
                  <a:cubicBezTo>
                    <a:pt x="326" y="147"/>
                    <a:pt x="326" y="147"/>
                    <a:pt x="326" y="147"/>
                  </a:cubicBezTo>
                  <a:cubicBezTo>
                    <a:pt x="327" y="147"/>
                    <a:pt x="329" y="147"/>
                    <a:pt x="330" y="148"/>
                  </a:cubicBezTo>
                  <a:cubicBezTo>
                    <a:pt x="330" y="148"/>
                    <a:pt x="330" y="148"/>
                    <a:pt x="330" y="148"/>
                  </a:cubicBezTo>
                  <a:cubicBezTo>
                    <a:pt x="330" y="0"/>
                    <a:pt x="330" y="0"/>
                    <a:pt x="330" y="0"/>
                  </a:cubicBezTo>
                </a:path>
              </a:pathLst>
            </a:custGeom>
            <a:solidFill>
              <a:srgbClr val="F9F9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6" name="Rectangle 75"/>
            <p:cNvSpPr>
              <a:spLocks noChangeArrowheads="1"/>
            </p:cNvSpPr>
            <p:nvPr/>
          </p:nvSpPr>
          <p:spPr bwMode="auto">
            <a:xfrm>
              <a:off x="2894792" y="5213932"/>
              <a:ext cx="741" cy="741"/>
            </a:xfrm>
            <a:prstGeom prst="rect">
              <a:avLst/>
            </a:prstGeom>
            <a:solidFill>
              <a:srgbClr val="DDD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7" name="Freeform 76"/>
            <p:cNvSpPr>
              <a:spLocks/>
            </p:cNvSpPr>
            <p:nvPr/>
          </p:nvSpPr>
          <p:spPr bwMode="auto">
            <a:xfrm>
              <a:off x="2894792" y="521393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8" name="Freeform 77"/>
            <p:cNvSpPr>
              <a:spLocks/>
            </p:cNvSpPr>
            <p:nvPr/>
          </p:nvSpPr>
          <p:spPr bwMode="auto">
            <a:xfrm>
              <a:off x="2922934" y="5073963"/>
              <a:ext cx="1481" cy="1481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2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DD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9" name="Freeform 78"/>
            <p:cNvSpPr>
              <a:spLocks/>
            </p:cNvSpPr>
            <p:nvPr/>
          </p:nvSpPr>
          <p:spPr bwMode="auto">
            <a:xfrm>
              <a:off x="2922934" y="5073963"/>
              <a:ext cx="1481" cy="1481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2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2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0" name="Freeform 79"/>
            <p:cNvSpPr>
              <a:spLocks/>
            </p:cNvSpPr>
            <p:nvPr/>
          </p:nvSpPr>
          <p:spPr bwMode="auto">
            <a:xfrm>
              <a:off x="2849617" y="5065076"/>
              <a:ext cx="174777" cy="166631"/>
            </a:xfrm>
            <a:custGeom>
              <a:avLst/>
              <a:gdLst>
                <a:gd name="T0" fmla="*/ 60 w 100"/>
                <a:gd name="T1" fmla="*/ 1 h 95"/>
                <a:gd name="T2" fmla="*/ 52 w 100"/>
                <a:gd name="T3" fmla="*/ 1 h 95"/>
                <a:gd name="T4" fmla="*/ 49 w 100"/>
                <a:gd name="T5" fmla="*/ 4 h 95"/>
                <a:gd name="T6" fmla="*/ 49 w 100"/>
                <a:gd name="T7" fmla="*/ 6 h 95"/>
                <a:gd name="T8" fmla="*/ 42 w 100"/>
                <a:gd name="T9" fmla="*/ 6 h 95"/>
                <a:gd name="T10" fmla="*/ 37 w 100"/>
                <a:gd name="T11" fmla="*/ 6 h 95"/>
                <a:gd name="T12" fmla="*/ 31 w 100"/>
                <a:gd name="T13" fmla="*/ 7 h 95"/>
                <a:gd name="T14" fmla="*/ 27 w 100"/>
                <a:gd name="T15" fmla="*/ 6 h 95"/>
                <a:gd name="T16" fmla="*/ 24 w 100"/>
                <a:gd name="T17" fmla="*/ 9 h 95"/>
                <a:gd name="T18" fmla="*/ 18 w 100"/>
                <a:gd name="T19" fmla="*/ 9 h 95"/>
                <a:gd name="T20" fmla="*/ 15 w 100"/>
                <a:gd name="T21" fmla="*/ 10 h 95"/>
                <a:gd name="T22" fmla="*/ 12 w 100"/>
                <a:gd name="T23" fmla="*/ 14 h 95"/>
                <a:gd name="T24" fmla="*/ 4 w 100"/>
                <a:gd name="T25" fmla="*/ 17 h 95"/>
                <a:gd name="T26" fmla="*/ 5 w 100"/>
                <a:gd name="T27" fmla="*/ 21 h 95"/>
                <a:gd name="T28" fmla="*/ 6 w 100"/>
                <a:gd name="T29" fmla="*/ 22 h 95"/>
                <a:gd name="T30" fmla="*/ 4 w 100"/>
                <a:gd name="T31" fmla="*/ 30 h 95"/>
                <a:gd name="T32" fmla="*/ 10 w 100"/>
                <a:gd name="T33" fmla="*/ 30 h 95"/>
                <a:gd name="T34" fmla="*/ 19 w 100"/>
                <a:gd name="T35" fmla="*/ 34 h 95"/>
                <a:gd name="T36" fmla="*/ 22 w 100"/>
                <a:gd name="T37" fmla="*/ 40 h 95"/>
                <a:gd name="T38" fmla="*/ 25 w 100"/>
                <a:gd name="T39" fmla="*/ 49 h 95"/>
                <a:gd name="T40" fmla="*/ 29 w 100"/>
                <a:gd name="T41" fmla="*/ 56 h 95"/>
                <a:gd name="T42" fmla="*/ 26 w 100"/>
                <a:gd name="T43" fmla="*/ 69 h 95"/>
                <a:gd name="T44" fmla="*/ 24 w 100"/>
                <a:gd name="T45" fmla="*/ 82 h 95"/>
                <a:gd name="T46" fmla="*/ 27 w 100"/>
                <a:gd name="T47" fmla="*/ 87 h 95"/>
                <a:gd name="T48" fmla="*/ 31 w 100"/>
                <a:gd name="T49" fmla="*/ 92 h 95"/>
                <a:gd name="T50" fmla="*/ 37 w 100"/>
                <a:gd name="T51" fmla="*/ 95 h 95"/>
                <a:gd name="T52" fmla="*/ 41 w 100"/>
                <a:gd name="T53" fmla="*/ 88 h 95"/>
                <a:gd name="T54" fmla="*/ 47 w 100"/>
                <a:gd name="T55" fmla="*/ 75 h 95"/>
                <a:gd name="T56" fmla="*/ 52 w 100"/>
                <a:gd name="T57" fmla="*/ 73 h 95"/>
                <a:gd name="T58" fmla="*/ 59 w 100"/>
                <a:gd name="T59" fmla="*/ 70 h 95"/>
                <a:gd name="T60" fmla="*/ 64 w 100"/>
                <a:gd name="T61" fmla="*/ 65 h 95"/>
                <a:gd name="T62" fmla="*/ 73 w 100"/>
                <a:gd name="T63" fmla="*/ 62 h 95"/>
                <a:gd name="T64" fmla="*/ 78 w 100"/>
                <a:gd name="T65" fmla="*/ 57 h 95"/>
                <a:gd name="T66" fmla="*/ 72 w 100"/>
                <a:gd name="T67" fmla="*/ 58 h 95"/>
                <a:gd name="T68" fmla="*/ 70 w 100"/>
                <a:gd name="T69" fmla="*/ 56 h 95"/>
                <a:gd name="T70" fmla="*/ 73 w 100"/>
                <a:gd name="T71" fmla="*/ 54 h 95"/>
                <a:gd name="T72" fmla="*/ 69 w 100"/>
                <a:gd name="T73" fmla="*/ 51 h 95"/>
                <a:gd name="T74" fmla="*/ 77 w 100"/>
                <a:gd name="T75" fmla="*/ 53 h 95"/>
                <a:gd name="T76" fmla="*/ 81 w 100"/>
                <a:gd name="T77" fmla="*/ 55 h 95"/>
                <a:gd name="T78" fmla="*/ 74 w 100"/>
                <a:gd name="T79" fmla="*/ 47 h 95"/>
                <a:gd name="T80" fmla="*/ 77 w 100"/>
                <a:gd name="T81" fmla="*/ 45 h 95"/>
                <a:gd name="T82" fmla="*/ 85 w 100"/>
                <a:gd name="T83" fmla="*/ 43 h 95"/>
                <a:gd name="T84" fmla="*/ 86 w 100"/>
                <a:gd name="T85" fmla="*/ 41 h 95"/>
                <a:gd name="T86" fmla="*/ 86 w 100"/>
                <a:gd name="T87" fmla="*/ 36 h 95"/>
                <a:gd name="T88" fmla="*/ 83 w 100"/>
                <a:gd name="T89" fmla="*/ 31 h 95"/>
                <a:gd name="T90" fmla="*/ 87 w 100"/>
                <a:gd name="T91" fmla="*/ 31 h 95"/>
                <a:gd name="T92" fmla="*/ 87 w 100"/>
                <a:gd name="T93" fmla="*/ 28 h 95"/>
                <a:gd name="T94" fmla="*/ 87 w 100"/>
                <a:gd name="T95" fmla="*/ 26 h 95"/>
                <a:gd name="T96" fmla="*/ 89 w 100"/>
                <a:gd name="T97" fmla="*/ 20 h 95"/>
                <a:gd name="T98" fmla="*/ 97 w 100"/>
                <a:gd name="T99" fmla="*/ 13 h 95"/>
                <a:gd name="T100" fmla="*/ 93 w 100"/>
                <a:gd name="T101" fmla="*/ 10 h 95"/>
                <a:gd name="T102" fmla="*/ 88 w 100"/>
                <a:gd name="T103" fmla="*/ 11 h 95"/>
                <a:gd name="T104" fmla="*/ 82 w 100"/>
                <a:gd name="T105" fmla="*/ 15 h 95"/>
                <a:gd name="T106" fmla="*/ 83 w 100"/>
                <a:gd name="T107" fmla="*/ 8 h 95"/>
                <a:gd name="T108" fmla="*/ 77 w 100"/>
                <a:gd name="T109" fmla="*/ 11 h 95"/>
                <a:gd name="T110" fmla="*/ 73 w 100"/>
                <a:gd name="T111" fmla="*/ 8 h 95"/>
                <a:gd name="T112" fmla="*/ 69 w 100"/>
                <a:gd name="T113" fmla="*/ 7 h 95"/>
                <a:gd name="T114" fmla="*/ 82 w 100"/>
                <a:gd name="T115" fmla="*/ 6 h 95"/>
                <a:gd name="T116" fmla="*/ 77 w 100"/>
                <a:gd name="T117" fmla="*/ 3 h 95"/>
                <a:gd name="T118" fmla="*/ 63 w 100"/>
                <a:gd name="T119" fmla="*/ 5 h 95"/>
                <a:gd name="T120" fmla="*/ 70 w 100"/>
                <a:gd name="T121" fmla="*/ 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0" h="95">
                  <a:moveTo>
                    <a:pt x="63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1" y="1"/>
                    <a:pt x="61" y="1"/>
                    <a:pt x="61" y="1"/>
                  </a:cubicBezTo>
                  <a:cubicBezTo>
                    <a:pt x="61" y="1"/>
                    <a:pt x="61" y="1"/>
                    <a:pt x="61" y="1"/>
                  </a:cubicBezTo>
                  <a:cubicBezTo>
                    <a:pt x="61" y="1"/>
                    <a:pt x="61" y="1"/>
                    <a:pt x="60" y="1"/>
                  </a:cubicBezTo>
                  <a:cubicBezTo>
                    <a:pt x="60" y="1"/>
                    <a:pt x="60" y="1"/>
                    <a:pt x="60" y="1"/>
                  </a:cubicBezTo>
                  <a:cubicBezTo>
                    <a:pt x="60" y="1"/>
                    <a:pt x="60" y="1"/>
                    <a:pt x="60" y="1"/>
                  </a:cubicBezTo>
                  <a:cubicBezTo>
                    <a:pt x="59" y="1"/>
                    <a:pt x="58" y="1"/>
                    <a:pt x="58" y="1"/>
                  </a:cubicBezTo>
                  <a:cubicBezTo>
                    <a:pt x="57" y="2"/>
                    <a:pt x="58" y="3"/>
                    <a:pt x="58" y="4"/>
                  </a:cubicBezTo>
                  <a:cubicBezTo>
                    <a:pt x="58" y="4"/>
                    <a:pt x="57" y="4"/>
                    <a:pt x="57" y="4"/>
                  </a:cubicBezTo>
                  <a:cubicBezTo>
                    <a:pt x="57" y="4"/>
                    <a:pt x="56" y="4"/>
                    <a:pt x="56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5" y="4"/>
                    <a:pt x="55" y="4"/>
                    <a:pt x="54" y="3"/>
                  </a:cubicBezTo>
                  <a:cubicBezTo>
                    <a:pt x="54" y="3"/>
                    <a:pt x="53" y="3"/>
                    <a:pt x="53" y="2"/>
                  </a:cubicBezTo>
                  <a:cubicBezTo>
                    <a:pt x="52" y="2"/>
                    <a:pt x="52" y="1"/>
                    <a:pt x="52" y="1"/>
                  </a:cubicBezTo>
                  <a:cubicBezTo>
                    <a:pt x="52" y="1"/>
                    <a:pt x="52" y="1"/>
                    <a:pt x="52" y="1"/>
                  </a:cubicBezTo>
                  <a:cubicBezTo>
                    <a:pt x="52" y="1"/>
                    <a:pt x="51" y="1"/>
                    <a:pt x="50" y="1"/>
                  </a:cubicBezTo>
                  <a:cubicBezTo>
                    <a:pt x="50" y="1"/>
                    <a:pt x="49" y="1"/>
                    <a:pt x="50" y="2"/>
                  </a:cubicBezTo>
                  <a:cubicBezTo>
                    <a:pt x="49" y="2"/>
                    <a:pt x="47" y="2"/>
                    <a:pt x="47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4"/>
                    <a:pt x="47" y="3"/>
                    <a:pt x="47" y="4"/>
                  </a:cubicBezTo>
                  <a:cubicBezTo>
                    <a:pt x="47" y="4"/>
                    <a:pt x="47" y="4"/>
                    <a:pt x="48" y="4"/>
                  </a:cubicBezTo>
                  <a:cubicBezTo>
                    <a:pt x="48" y="4"/>
                    <a:pt x="48" y="4"/>
                    <a:pt x="49" y="4"/>
                  </a:cubicBezTo>
                  <a:cubicBezTo>
                    <a:pt x="49" y="4"/>
                    <a:pt x="50" y="4"/>
                    <a:pt x="51" y="4"/>
                  </a:cubicBezTo>
                  <a:cubicBezTo>
                    <a:pt x="51" y="4"/>
                    <a:pt x="52" y="4"/>
                    <a:pt x="52" y="4"/>
                  </a:cubicBezTo>
                  <a:cubicBezTo>
                    <a:pt x="53" y="4"/>
                    <a:pt x="53" y="5"/>
                    <a:pt x="52" y="5"/>
                  </a:cubicBezTo>
                  <a:cubicBezTo>
                    <a:pt x="52" y="5"/>
                    <a:pt x="52" y="5"/>
                    <a:pt x="52" y="5"/>
                  </a:cubicBezTo>
                  <a:cubicBezTo>
                    <a:pt x="52" y="5"/>
                    <a:pt x="51" y="5"/>
                    <a:pt x="51" y="5"/>
                  </a:cubicBezTo>
                  <a:cubicBezTo>
                    <a:pt x="51" y="5"/>
                    <a:pt x="51" y="5"/>
                    <a:pt x="51" y="5"/>
                  </a:cubicBezTo>
                  <a:cubicBezTo>
                    <a:pt x="50" y="5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6"/>
                    <a:pt x="47" y="6"/>
                    <a:pt x="48" y="7"/>
                  </a:cubicBezTo>
                  <a:cubicBezTo>
                    <a:pt x="48" y="8"/>
                    <a:pt x="48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6" y="8"/>
                    <a:pt x="45" y="8"/>
                    <a:pt x="45" y="7"/>
                  </a:cubicBezTo>
                  <a:cubicBezTo>
                    <a:pt x="44" y="6"/>
                    <a:pt x="44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4"/>
                    <a:pt x="40" y="4"/>
                    <a:pt x="39" y="4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8" y="4"/>
                    <a:pt x="37" y="4"/>
                    <a:pt x="37" y="5"/>
                  </a:cubicBezTo>
                  <a:cubicBezTo>
                    <a:pt x="37" y="5"/>
                    <a:pt x="37" y="5"/>
                    <a:pt x="37" y="6"/>
                  </a:cubicBezTo>
                  <a:cubicBezTo>
                    <a:pt x="38" y="6"/>
                    <a:pt x="38" y="7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7" y="8"/>
                    <a:pt x="37" y="8"/>
                    <a:pt x="36" y="7"/>
                  </a:cubicBezTo>
                  <a:cubicBezTo>
                    <a:pt x="36" y="7"/>
                    <a:pt x="35" y="7"/>
                    <a:pt x="35" y="7"/>
                  </a:cubicBezTo>
                  <a:cubicBezTo>
                    <a:pt x="34" y="7"/>
                    <a:pt x="34" y="7"/>
                    <a:pt x="33" y="7"/>
                  </a:cubicBezTo>
                  <a:cubicBezTo>
                    <a:pt x="33" y="7"/>
                    <a:pt x="32" y="8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7"/>
                    <a:pt x="31" y="7"/>
                  </a:cubicBezTo>
                  <a:cubicBezTo>
                    <a:pt x="31" y="6"/>
                    <a:pt x="31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5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8" y="6"/>
                    <a:pt x="28" y="6"/>
                  </a:cubicBezTo>
                  <a:cubicBezTo>
                    <a:pt x="28" y="6"/>
                    <a:pt x="28" y="5"/>
                    <a:pt x="28" y="5"/>
                  </a:cubicBezTo>
                  <a:cubicBezTo>
                    <a:pt x="28" y="5"/>
                    <a:pt x="28" y="5"/>
                    <a:pt x="2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5"/>
                    <a:pt x="27" y="5"/>
                  </a:cubicBezTo>
                  <a:cubicBezTo>
                    <a:pt x="26" y="5"/>
                    <a:pt x="26" y="5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5" y="5"/>
                    <a:pt x="25" y="5"/>
                  </a:cubicBezTo>
                  <a:cubicBezTo>
                    <a:pt x="25" y="5"/>
                    <a:pt x="25" y="5"/>
                    <a:pt x="24" y="5"/>
                  </a:cubicBezTo>
                  <a:cubicBezTo>
                    <a:pt x="24" y="5"/>
                    <a:pt x="23" y="5"/>
                    <a:pt x="23" y="6"/>
                  </a:cubicBezTo>
                  <a:cubicBezTo>
                    <a:pt x="23" y="6"/>
                    <a:pt x="24" y="7"/>
                    <a:pt x="24" y="8"/>
                  </a:cubicBezTo>
                  <a:cubicBezTo>
                    <a:pt x="24" y="8"/>
                    <a:pt x="24" y="8"/>
                    <a:pt x="24" y="9"/>
                  </a:cubicBezTo>
                  <a:cubicBezTo>
                    <a:pt x="24" y="9"/>
                    <a:pt x="24" y="10"/>
                    <a:pt x="25" y="10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4" y="11"/>
                    <a:pt x="23" y="10"/>
                    <a:pt x="23" y="10"/>
                  </a:cubicBezTo>
                  <a:cubicBezTo>
                    <a:pt x="23" y="9"/>
                    <a:pt x="22" y="8"/>
                    <a:pt x="22" y="7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20" y="6"/>
                    <a:pt x="18" y="6"/>
                    <a:pt x="18" y="7"/>
                  </a:cubicBezTo>
                  <a:cubicBezTo>
                    <a:pt x="17" y="7"/>
                    <a:pt x="18" y="8"/>
                    <a:pt x="18" y="9"/>
                  </a:cubicBezTo>
                  <a:cubicBezTo>
                    <a:pt x="18" y="10"/>
                    <a:pt x="18" y="9"/>
                    <a:pt x="17" y="9"/>
                  </a:cubicBezTo>
                  <a:cubicBezTo>
                    <a:pt x="17" y="9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9"/>
                    <a:pt x="16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4" y="9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4" y="10"/>
                    <a:pt x="13" y="10"/>
                    <a:pt x="13" y="10"/>
                  </a:cubicBezTo>
                  <a:cubicBezTo>
                    <a:pt x="13" y="10"/>
                    <a:pt x="13" y="10"/>
                    <a:pt x="12" y="10"/>
                  </a:cubicBezTo>
                  <a:cubicBezTo>
                    <a:pt x="12" y="10"/>
                    <a:pt x="12" y="10"/>
                    <a:pt x="11" y="10"/>
                  </a:cubicBezTo>
                  <a:cubicBezTo>
                    <a:pt x="11" y="11"/>
                    <a:pt x="10" y="11"/>
                    <a:pt x="10" y="11"/>
                  </a:cubicBezTo>
                  <a:cubicBezTo>
                    <a:pt x="9" y="12"/>
                    <a:pt x="10" y="12"/>
                    <a:pt x="11" y="12"/>
                  </a:cubicBezTo>
                  <a:cubicBezTo>
                    <a:pt x="11" y="13"/>
                    <a:pt x="12" y="13"/>
                    <a:pt x="12" y="14"/>
                  </a:cubicBezTo>
                  <a:cubicBezTo>
                    <a:pt x="13" y="15"/>
                    <a:pt x="11" y="14"/>
                    <a:pt x="11" y="15"/>
                  </a:cubicBezTo>
                  <a:cubicBezTo>
                    <a:pt x="10" y="15"/>
                    <a:pt x="10" y="16"/>
                    <a:pt x="10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6"/>
                    <a:pt x="8" y="16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6" y="16"/>
                    <a:pt x="6" y="16"/>
                    <a:pt x="6" y="17"/>
                  </a:cubicBezTo>
                  <a:cubicBezTo>
                    <a:pt x="5" y="17"/>
                    <a:pt x="5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17"/>
                    <a:pt x="3" y="17"/>
                    <a:pt x="2" y="18"/>
                  </a:cubicBezTo>
                  <a:cubicBezTo>
                    <a:pt x="2" y="18"/>
                    <a:pt x="1" y="18"/>
                    <a:pt x="1" y="18"/>
                  </a:cubicBezTo>
                  <a:cubicBezTo>
                    <a:pt x="0" y="19"/>
                    <a:pt x="1" y="20"/>
                    <a:pt x="1" y="20"/>
                  </a:cubicBezTo>
                  <a:cubicBezTo>
                    <a:pt x="2" y="21"/>
                    <a:pt x="1" y="22"/>
                    <a:pt x="2" y="22"/>
                  </a:cubicBezTo>
                  <a:cubicBezTo>
                    <a:pt x="2" y="22"/>
                    <a:pt x="2" y="22"/>
                    <a:pt x="3" y="22"/>
                  </a:cubicBezTo>
                  <a:cubicBezTo>
                    <a:pt x="3" y="22"/>
                    <a:pt x="4" y="21"/>
                    <a:pt x="4" y="21"/>
                  </a:cubicBezTo>
                  <a:cubicBezTo>
                    <a:pt x="4" y="21"/>
                    <a:pt x="4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7" y="22"/>
                    <a:pt x="7" y="21"/>
                    <a:pt x="7" y="21"/>
                  </a:cubicBezTo>
                  <a:cubicBezTo>
                    <a:pt x="8" y="21"/>
                    <a:pt x="8" y="22"/>
                    <a:pt x="8" y="22"/>
                  </a:cubicBezTo>
                  <a:cubicBezTo>
                    <a:pt x="9" y="22"/>
                    <a:pt x="8" y="23"/>
                    <a:pt x="8" y="23"/>
                  </a:cubicBezTo>
                  <a:cubicBezTo>
                    <a:pt x="7" y="23"/>
                    <a:pt x="7" y="23"/>
                    <a:pt x="7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4" y="22"/>
                    <a:pt x="4" y="23"/>
                  </a:cubicBezTo>
                  <a:cubicBezTo>
                    <a:pt x="3" y="23"/>
                    <a:pt x="4" y="24"/>
                    <a:pt x="5" y="24"/>
                  </a:cubicBezTo>
                  <a:cubicBezTo>
                    <a:pt x="5" y="24"/>
                    <a:pt x="5" y="25"/>
                    <a:pt x="5" y="26"/>
                  </a:cubicBezTo>
                  <a:cubicBezTo>
                    <a:pt x="5" y="27"/>
                    <a:pt x="5" y="26"/>
                    <a:pt x="4" y="27"/>
                  </a:cubicBezTo>
                  <a:cubicBezTo>
                    <a:pt x="3" y="27"/>
                    <a:pt x="2" y="27"/>
                    <a:pt x="2" y="28"/>
                  </a:cubicBezTo>
                  <a:cubicBezTo>
                    <a:pt x="3" y="29"/>
                    <a:pt x="3" y="29"/>
                    <a:pt x="3" y="29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4" y="30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6" y="31"/>
                    <a:pt x="6" y="31"/>
                    <a:pt x="6" y="30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8" y="31"/>
                    <a:pt x="8" y="30"/>
                    <a:pt x="9" y="30"/>
                  </a:cubicBezTo>
                  <a:cubicBezTo>
                    <a:pt x="9" y="30"/>
                    <a:pt x="9" y="29"/>
                    <a:pt x="9" y="29"/>
                  </a:cubicBezTo>
                  <a:cubicBezTo>
                    <a:pt x="10" y="29"/>
                    <a:pt x="10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1" y="30"/>
                    <a:pt x="11" y="29"/>
                    <a:pt x="12" y="29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3" y="29"/>
                    <a:pt x="13" y="29"/>
                    <a:pt x="13" y="30"/>
                  </a:cubicBezTo>
                  <a:cubicBezTo>
                    <a:pt x="14" y="30"/>
                    <a:pt x="14" y="30"/>
                    <a:pt x="15" y="31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7" y="32"/>
                    <a:pt x="18" y="32"/>
                    <a:pt x="19" y="34"/>
                  </a:cubicBezTo>
                  <a:cubicBezTo>
                    <a:pt x="19" y="34"/>
                    <a:pt x="19" y="35"/>
                    <a:pt x="19" y="35"/>
                  </a:cubicBezTo>
                  <a:cubicBezTo>
                    <a:pt x="19" y="36"/>
                    <a:pt x="19" y="36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7"/>
                    <a:pt x="20" y="37"/>
                    <a:pt x="20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1" y="38"/>
                    <a:pt x="21" y="38"/>
                    <a:pt x="21" y="39"/>
                  </a:cubicBezTo>
                  <a:cubicBezTo>
                    <a:pt x="21" y="39"/>
                    <a:pt x="22" y="39"/>
                    <a:pt x="22" y="40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22" y="41"/>
                    <a:pt x="22" y="41"/>
                    <a:pt x="23" y="41"/>
                  </a:cubicBezTo>
                  <a:cubicBezTo>
                    <a:pt x="23" y="42"/>
                    <a:pt x="23" y="42"/>
                    <a:pt x="23" y="43"/>
                  </a:cubicBezTo>
                  <a:cubicBezTo>
                    <a:pt x="23" y="43"/>
                    <a:pt x="23" y="43"/>
                    <a:pt x="24" y="43"/>
                  </a:cubicBezTo>
                  <a:cubicBezTo>
                    <a:pt x="24" y="44"/>
                    <a:pt x="24" y="46"/>
                    <a:pt x="24" y="46"/>
                  </a:cubicBezTo>
                  <a:cubicBezTo>
                    <a:pt x="23" y="47"/>
                    <a:pt x="23" y="47"/>
                    <a:pt x="24" y="47"/>
                  </a:cubicBezTo>
                  <a:cubicBezTo>
                    <a:pt x="24" y="47"/>
                    <a:pt x="25" y="47"/>
                    <a:pt x="25" y="48"/>
                  </a:cubicBezTo>
                  <a:cubicBezTo>
                    <a:pt x="25" y="48"/>
                    <a:pt x="25" y="48"/>
                    <a:pt x="25" y="49"/>
                  </a:cubicBezTo>
                  <a:cubicBezTo>
                    <a:pt x="26" y="49"/>
                    <a:pt x="26" y="49"/>
                    <a:pt x="27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51"/>
                    <a:pt x="28" y="50"/>
                    <a:pt x="28" y="51"/>
                  </a:cubicBezTo>
                  <a:cubicBezTo>
                    <a:pt x="28" y="52"/>
                    <a:pt x="28" y="52"/>
                    <a:pt x="28" y="53"/>
                  </a:cubicBezTo>
                  <a:cubicBezTo>
                    <a:pt x="28" y="53"/>
                    <a:pt x="28" y="54"/>
                    <a:pt x="28" y="54"/>
                  </a:cubicBezTo>
                  <a:cubicBezTo>
                    <a:pt x="28" y="55"/>
                    <a:pt x="26" y="55"/>
                    <a:pt x="27" y="55"/>
                  </a:cubicBezTo>
                  <a:cubicBezTo>
                    <a:pt x="28" y="55"/>
                    <a:pt x="28" y="55"/>
                    <a:pt x="29" y="56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30" y="57"/>
                    <a:pt x="28" y="58"/>
                    <a:pt x="28" y="58"/>
                  </a:cubicBezTo>
                  <a:cubicBezTo>
                    <a:pt x="28" y="59"/>
                    <a:pt x="27" y="59"/>
                    <a:pt x="27" y="60"/>
                  </a:cubicBezTo>
                  <a:cubicBezTo>
                    <a:pt x="28" y="60"/>
                    <a:pt x="28" y="60"/>
                    <a:pt x="28" y="61"/>
                  </a:cubicBezTo>
                  <a:cubicBezTo>
                    <a:pt x="28" y="62"/>
                    <a:pt x="27" y="62"/>
                    <a:pt x="27" y="63"/>
                  </a:cubicBezTo>
                  <a:cubicBezTo>
                    <a:pt x="26" y="64"/>
                    <a:pt x="26" y="64"/>
                    <a:pt x="26" y="65"/>
                  </a:cubicBezTo>
                  <a:cubicBezTo>
                    <a:pt x="26" y="66"/>
                    <a:pt x="26" y="66"/>
                    <a:pt x="26" y="67"/>
                  </a:cubicBezTo>
                  <a:cubicBezTo>
                    <a:pt x="26" y="68"/>
                    <a:pt x="26" y="68"/>
                    <a:pt x="26" y="69"/>
                  </a:cubicBezTo>
                  <a:cubicBezTo>
                    <a:pt x="26" y="70"/>
                    <a:pt x="25" y="70"/>
                    <a:pt x="25" y="71"/>
                  </a:cubicBezTo>
                  <a:cubicBezTo>
                    <a:pt x="25" y="72"/>
                    <a:pt x="25" y="73"/>
                    <a:pt x="25" y="74"/>
                  </a:cubicBezTo>
                  <a:cubicBezTo>
                    <a:pt x="25" y="74"/>
                    <a:pt x="24" y="75"/>
                    <a:pt x="24" y="76"/>
                  </a:cubicBezTo>
                  <a:cubicBezTo>
                    <a:pt x="24" y="77"/>
                    <a:pt x="27" y="76"/>
                    <a:pt x="26" y="78"/>
                  </a:cubicBezTo>
                  <a:cubicBezTo>
                    <a:pt x="26" y="78"/>
                    <a:pt x="25" y="79"/>
                    <a:pt x="25" y="80"/>
                  </a:cubicBezTo>
                  <a:cubicBezTo>
                    <a:pt x="25" y="80"/>
                    <a:pt x="25" y="80"/>
                    <a:pt x="25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3" y="81"/>
                    <a:pt x="24" y="81"/>
                    <a:pt x="24" y="82"/>
                  </a:cubicBezTo>
                  <a:cubicBezTo>
                    <a:pt x="24" y="82"/>
                    <a:pt x="24" y="83"/>
                    <a:pt x="25" y="83"/>
                  </a:cubicBezTo>
                  <a:cubicBezTo>
                    <a:pt x="25" y="83"/>
                    <a:pt x="25" y="83"/>
                    <a:pt x="25" y="83"/>
                  </a:cubicBezTo>
                  <a:cubicBezTo>
                    <a:pt x="25" y="83"/>
                    <a:pt x="26" y="83"/>
                    <a:pt x="26" y="83"/>
                  </a:cubicBezTo>
                  <a:cubicBezTo>
                    <a:pt x="26" y="83"/>
                    <a:pt x="26" y="83"/>
                    <a:pt x="26" y="83"/>
                  </a:cubicBezTo>
                  <a:cubicBezTo>
                    <a:pt x="26" y="83"/>
                    <a:pt x="26" y="83"/>
                    <a:pt x="26" y="83"/>
                  </a:cubicBezTo>
                  <a:cubicBezTo>
                    <a:pt x="27" y="84"/>
                    <a:pt x="26" y="85"/>
                    <a:pt x="26" y="85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6" y="86"/>
                    <a:pt x="26" y="86"/>
                    <a:pt x="27" y="87"/>
                  </a:cubicBezTo>
                  <a:cubicBezTo>
                    <a:pt x="28" y="87"/>
                    <a:pt x="28" y="87"/>
                    <a:pt x="28" y="87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28" y="88"/>
                    <a:pt x="28" y="88"/>
                    <a:pt x="29" y="88"/>
                  </a:cubicBezTo>
                  <a:cubicBezTo>
                    <a:pt x="29" y="88"/>
                    <a:pt x="29" y="88"/>
                    <a:pt x="29" y="88"/>
                  </a:cubicBezTo>
                  <a:cubicBezTo>
                    <a:pt x="29" y="88"/>
                    <a:pt x="29" y="88"/>
                    <a:pt x="29" y="89"/>
                  </a:cubicBezTo>
                  <a:cubicBezTo>
                    <a:pt x="29" y="90"/>
                    <a:pt x="29" y="90"/>
                    <a:pt x="30" y="90"/>
                  </a:cubicBezTo>
                  <a:cubicBezTo>
                    <a:pt x="30" y="91"/>
                    <a:pt x="30" y="92"/>
                    <a:pt x="31" y="92"/>
                  </a:cubicBezTo>
                  <a:cubicBezTo>
                    <a:pt x="31" y="92"/>
                    <a:pt x="31" y="92"/>
                    <a:pt x="31" y="92"/>
                  </a:cubicBezTo>
                  <a:cubicBezTo>
                    <a:pt x="31" y="92"/>
                    <a:pt x="32" y="91"/>
                    <a:pt x="33" y="90"/>
                  </a:cubicBezTo>
                  <a:cubicBezTo>
                    <a:pt x="33" y="90"/>
                    <a:pt x="34" y="90"/>
                    <a:pt x="34" y="90"/>
                  </a:cubicBezTo>
                  <a:cubicBezTo>
                    <a:pt x="34" y="90"/>
                    <a:pt x="34" y="90"/>
                    <a:pt x="34" y="91"/>
                  </a:cubicBezTo>
                  <a:cubicBezTo>
                    <a:pt x="34" y="92"/>
                    <a:pt x="34" y="92"/>
                    <a:pt x="34" y="93"/>
                  </a:cubicBezTo>
                  <a:cubicBezTo>
                    <a:pt x="35" y="93"/>
                    <a:pt x="35" y="93"/>
                    <a:pt x="35" y="94"/>
                  </a:cubicBezTo>
                  <a:cubicBezTo>
                    <a:pt x="36" y="95"/>
                    <a:pt x="36" y="95"/>
                    <a:pt x="36" y="95"/>
                  </a:cubicBezTo>
                  <a:cubicBezTo>
                    <a:pt x="36" y="95"/>
                    <a:pt x="36" y="95"/>
                    <a:pt x="37" y="95"/>
                  </a:cubicBezTo>
                  <a:cubicBezTo>
                    <a:pt x="37" y="95"/>
                    <a:pt x="37" y="95"/>
                    <a:pt x="37" y="95"/>
                  </a:cubicBezTo>
                  <a:cubicBezTo>
                    <a:pt x="37" y="95"/>
                    <a:pt x="37" y="95"/>
                    <a:pt x="37" y="95"/>
                  </a:cubicBezTo>
                  <a:cubicBezTo>
                    <a:pt x="37" y="95"/>
                    <a:pt x="38" y="95"/>
                    <a:pt x="38" y="95"/>
                  </a:cubicBezTo>
                  <a:cubicBezTo>
                    <a:pt x="38" y="95"/>
                    <a:pt x="38" y="95"/>
                    <a:pt x="38" y="95"/>
                  </a:cubicBezTo>
                  <a:cubicBezTo>
                    <a:pt x="39" y="95"/>
                    <a:pt x="38" y="94"/>
                    <a:pt x="38" y="93"/>
                  </a:cubicBezTo>
                  <a:cubicBezTo>
                    <a:pt x="38" y="92"/>
                    <a:pt x="39" y="92"/>
                    <a:pt x="39" y="91"/>
                  </a:cubicBezTo>
                  <a:cubicBezTo>
                    <a:pt x="40" y="91"/>
                    <a:pt x="40" y="91"/>
                    <a:pt x="40" y="90"/>
                  </a:cubicBezTo>
                  <a:cubicBezTo>
                    <a:pt x="40" y="89"/>
                    <a:pt x="40" y="89"/>
                    <a:pt x="41" y="88"/>
                  </a:cubicBezTo>
                  <a:cubicBezTo>
                    <a:pt x="41" y="87"/>
                    <a:pt x="41" y="87"/>
                    <a:pt x="41" y="86"/>
                  </a:cubicBezTo>
                  <a:cubicBezTo>
                    <a:pt x="41" y="85"/>
                    <a:pt x="41" y="85"/>
                    <a:pt x="41" y="84"/>
                  </a:cubicBezTo>
                  <a:cubicBezTo>
                    <a:pt x="42" y="83"/>
                    <a:pt x="43" y="82"/>
                    <a:pt x="44" y="82"/>
                  </a:cubicBezTo>
                  <a:cubicBezTo>
                    <a:pt x="44" y="81"/>
                    <a:pt x="45" y="81"/>
                    <a:pt x="45" y="80"/>
                  </a:cubicBezTo>
                  <a:cubicBezTo>
                    <a:pt x="45" y="79"/>
                    <a:pt x="45" y="78"/>
                    <a:pt x="45" y="78"/>
                  </a:cubicBezTo>
                  <a:cubicBezTo>
                    <a:pt x="45" y="77"/>
                    <a:pt x="46" y="76"/>
                    <a:pt x="46" y="76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5"/>
                    <a:pt x="49" y="75"/>
                    <a:pt x="49" y="75"/>
                  </a:cubicBezTo>
                  <a:cubicBezTo>
                    <a:pt x="49" y="75"/>
                    <a:pt x="50" y="75"/>
                    <a:pt x="50" y="74"/>
                  </a:cubicBezTo>
                  <a:cubicBezTo>
                    <a:pt x="49" y="73"/>
                    <a:pt x="49" y="73"/>
                    <a:pt x="49" y="73"/>
                  </a:cubicBezTo>
                  <a:cubicBezTo>
                    <a:pt x="50" y="73"/>
                    <a:pt x="50" y="73"/>
                    <a:pt x="51" y="72"/>
                  </a:cubicBezTo>
                  <a:cubicBezTo>
                    <a:pt x="51" y="72"/>
                    <a:pt x="52" y="71"/>
                    <a:pt x="52" y="71"/>
                  </a:cubicBezTo>
                  <a:cubicBezTo>
                    <a:pt x="52" y="71"/>
                    <a:pt x="53" y="71"/>
                    <a:pt x="53" y="71"/>
                  </a:cubicBezTo>
                  <a:cubicBezTo>
                    <a:pt x="53" y="72"/>
                    <a:pt x="52" y="72"/>
                    <a:pt x="52" y="73"/>
                  </a:cubicBezTo>
                  <a:cubicBezTo>
                    <a:pt x="52" y="73"/>
                    <a:pt x="53" y="73"/>
                    <a:pt x="53" y="73"/>
                  </a:cubicBezTo>
                  <a:cubicBezTo>
                    <a:pt x="53" y="73"/>
                    <a:pt x="54" y="73"/>
                    <a:pt x="54" y="73"/>
                  </a:cubicBezTo>
                  <a:cubicBezTo>
                    <a:pt x="55" y="72"/>
                    <a:pt x="55" y="72"/>
                    <a:pt x="55" y="72"/>
                  </a:cubicBezTo>
                  <a:cubicBezTo>
                    <a:pt x="55" y="72"/>
                    <a:pt x="56" y="72"/>
                    <a:pt x="56" y="72"/>
                  </a:cubicBezTo>
                  <a:cubicBezTo>
                    <a:pt x="56" y="72"/>
                    <a:pt x="56" y="72"/>
                    <a:pt x="56" y="72"/>
                  </a:cubicBezTo>
                  <a:cubicBezTo>
                    <a:pt x="56" y="72"/>
                    <a:pt x="56" y="72"/>
                    <a:pt x="57" y="72"/>
                  </a:cubicBezTo>
                  <a:cubicBezTo>
                    <a:pt x="57" y="72"/>
                    <a:pt x="57" y="72"/>
                    <a:pt x="57" y="72"/>
                  </a:cubicBezTo>
                  <a:cubicBezTo>
                    <a:pt x="58" y="72"/>
                    <a:pt x="59" y="71"/>
                    <a:pt x="59" y="70"/>
                  </a:cubicBezTo>
                  <a:cubicBezTo>
                    <a:pt x="59" y="70"/>
                    <a:pt x="60" y="69"/>
                    <a:pt x="60" y="68"/>
                  </a:cubicBezTo>
                  <a:cubicBezTo>
                    <a:pt x="60" y="67"/>
                    <a:pt x="60" y="67"/>
                    <a:pt x="60" y="67"/>
                  </a:cubicBezTo>
                  <a:cubicBezTo>
                    <a:pt x="60" y="67"/>
                    <a:pt x="60" y="67"/>
                    <a:pt x="60" y="67"/>
                  </a:cubicBezTo>
                  <a:cubicBezTo>
                    <a:pt x="61" y="67"/>
                    <a:pt x="62" y="66"/>
                    <a:pt x="62" y="66"/>
                  </a:cubicBezTo>
                  <a:cubicBezTo>
                    <a:pt x="62" y="65"/>
                    <a:pt x="62" y="64"/>
                    <a:pt x="62" y="64"/>
                  </a:cubicBezTo>
                  <a:cubicBezTo>
                    <a:pt x="62" y="64"/>
                    <a:pt x="63" y="64"/>
                    <a:pt x="63" y="64"/>
                  </a:cubicBezTo>
                  <a:cubicBezTo>
                    <a:pt x="63" y="64"/>
                    <a:pt x="63" y="65"/>
                    <a:pt x="64" y="65"/>
                  </a:cubicBezTo>
                  <a:cubicBezTo>
                    <a:pt x="64" y="65"/>
                    <a:pt x="64" y="65"/>
                    <a:pt x="64" y="65"/>
                  </a:cubicBezTo>
                  <a:cubicBezTo>
                    <a:pt x="64" y="65"/>
                    <a:pt x="65" y="65"/>
                    <a:pt x="65" y="64"/>
                  </a:cubicBezTo>
                  <a:cubicBezTo>
                    <a:pt x="66" y="64"/>
                    <a:pt x="67" y="64"/>
                    <a:pt x="68" y="64"/>
                  </a:cubicBezTo>
                  <a:cubicBezTo>
                    <a:pt x="68" y="64"/>
                    <a:pt x="68" y="64"/>
                    <a:pt x="68" y="64"/>
                  </a:cubicBezTo>
                  <a:cubicBezTo>
                    <a:pt x="68" y="64"/>
                    <a:pt x="68" y="64"/>
                    <a:pt x="68" y="64"/>
                  </a:cubicBezTo>
                  <a:cubicBezTo>
                    <a:pt x="68" y="64"/>
                    <a:pt x="69" y="64"/>
                    <a:pt x="69" y="64"/>
                  </a:cubicBezTo>
                  <a:cubicBezTo>
                    <a:pt x="69" y="64"/>
                    <a:pt x="69" y="64"/>
                    <a:pt x="70" y="64"/>
                  </a:cubicBezTo>
                  <a:cubicBezTo>
                    <a:pt x="70" y="63"/>
                    <a:pt x="70" y="63"/>
                    <a:pt x="71" y="63"/>
                  </a:cubicBezTo>
                  <a:cubicBezTo>
                    <a:pt x="71" y="62"/>
                    <a:pt x="72" y="63"/>
                    <a:pt x="73" y="62"/>
                  </a:cubicBezTo>
                  <a:cubicBezTo>
                    <a:pt x="73" y="62"/>
                    <a:pt x="74" y="62"/>
                    <a:pt x="74" y="61"/>
                  </a:cubicBezTo>
                  <a:cubicBezTo>
                    <a:pt x="75" y="61"/>
                    <a:pt x="76" y="60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9" y="59"/>
                    <a:pt x="79" y="59"/>
                    <a:pt x="79" y="59"/>
                  </a:cubicBezTo>
                  <a:cubicBezTo>
                    <a:pt x="80" y="58"/>
                    <a:pt x="79" y="57"/>
                    <a:pt x="78" y="57"/>
                  </a:cubicBezTo>
                  <a:cubicBezTo>
                    <a:pt x="78" y="57"/>
                    <a:pt x="78" y="57"/>
                    <a:pt x="78" y="57"/>
                  </a:cubicBezTo>
                  <a:cubicBezTo>
                    <a:pt x="78" y="57"/>
                    <a:pt x="78" y="58"/>
                    <a:pt x="78" y="58"/>
                  </a:cubicBezTo>
                  <a:cubicBezTo>
                    <a:pt x="78" y="58"/>
                    <a:pt x="78" y="58"/>
                    <a:pt x="77" y="58"/>
                  </a:cubicBezTo>
                  <a:cubicBezTo>
                    <a:pt x="77" y="58"/>
                    <a:pt x="77" y="58"/>
                    <a:pt x="77" y="58"/>
                  </a:cubicBezTo>
                  <a:cubicBezTo>
                    <a:pt x="76" y="57"/>
                    <a:pt x="76" y="57"/>
                    <a:pt x="76" y="57"/>
                  </a:cubicBezTo>
                  <a:cubicBezTo>
                    <a:pt x="76" y="57"/>
                    <a:pt x="76" y="57"/>
                    <a:pt x="75" y="57"/>
                  </a:cubicBezTo>
                  <a:cubicBezTo>
                    <a:pt x="75" y="57"/>
                    <a:pt x="75" y="57"/>
                    <a:pt x="74" y="57"/>
                  </a:cubicBezTo>
                  <a:cubicBezTo>
                    <a:pt x="73" y="57"/>
                    <a:pt x="73" y="58"/>
                    <a:pt x="72" y="58"/>
                  </a:cubicBezTo>
                  <a:cubicBezTo>
                    <a:pt x="71" y="58"/>
                    <a:pt x="70" y="58"/>
                    <a:pt x="69" y="58"/>
                  </a:cubicBezTo>
                  <a:cubicBezTo>
                    <a:pt x="69" y="58"/>
                    <a:pt x="69" y="59"/>
                    <a:pt x="68" y="59"/>
                  </a:cubicBezTo>
                  <a:cubicBezTo>
                    <a:pt x="68" y="59"/>
                    <a:pt x="68" y="59"/>
                    <a:pt x="68" y="59"/>
                  </a:cubicBezTo>
                  <a:cubicBezTo>
                    <a:pt x="68" y="58"/>
                    <a:pt x="70" y="57"/>
                    <a:pt x="71" y="57"/>
                  </a:cubicBezTo>
                  <a:cubicBezTo>
                    <a:pt x="71" y="57"/>
                    <a:pt x="73" y="56"/>
                    <a:pt x="71" y="56"/>
                  </a:cubicBezTo>
                  <a:cubicBezTo>
                    <a:pt x="71" y="56"/>
                    <a:pt x="71" y="56"/>
                    <a:pt x="71" y="56"/>
                  </a:cubicBezTo>
                  <a:cubicBezTo>
                    <a:pt x="71" y="56"/>
                    <a:pt x="71" y="56"/>
                    <a:pt x="71" y="56"/>
                  </a:cubicBezTo>
                  <a:cubicBezTo>
                    <a:pt x="70" y="56"/>
                    <a:pt x="70" y="56"/>
                    <a:pt x="70" y="56"/>
                  </a:cubicBezTo>
                  <a:cubicBezTo>
                    <a:pt x="70" y="56"/>
                    <a:pt x="70" y="56"/>
                    <a:pt x="70" y="56"/>
                  </a:cubicBezTo>
                  <a:cubicBezTo>
                    <a:pt x="70" y="56"/>
                    <a:pt x="70" y="56"/>
                    <a:pt x="70" y="56"/>
                  </a:cubicBezTo>
                  <a:cubicBezTo>
                    <a:pt x="69" y="56"/>
                    <a:pt x="69" y="56"/>
                    <a:pt x="69" y="55"/>
                  </a:cubicBezTo>
                  <a:cubicBezTo>
                    <a:pt x="70" y="55"/>
                    <a:pt x="70" y="55"/>
                    <a:pt x="71" y="55"/>
                  </a:cubicBezTo>
                  <a:cubicBezTo>
                    <a:pt x="71" y="55"/>
                    <a:pt x="71" y="54"/>
                    <a:pt x="71" y="54"/>
                  </a:cubicBezTo>
                  <a:cubicBezTo>
                    <a:pt x="71" y="54"/>
                    <a:pt x="71" y="54"/>
                    <a:pt x="72" y="54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2" y="54"/>
                    <a:pt x="72" y="54"/>
                    <a:pt x="73" y="54"/>
                  </a:cubicBezTo>
                  <a:cubicBezTo>
                    <a:pt x="73" y="54"/>
                    <a:pt x="73" y="54"/>
                    <a:pt x="74" y="53"/>
                  </a:cubicBezTo>
                  <a:cubicBezTo>
                    <a:pt x="74" y="53"/>
                    <a:pt x="75" y="53"/>
                    <a:pt x="74" y="52"/>
                  </a:cubicBezTo>
                  <a:cubicBezTo>
                    <a:pt x="74" y="52"/>
                    <a:pt x="74" y="52"/>
                    <a:pt x="74" y="52"/>
                  </a:cubicBezTo>
                  <a:cubicBezTo>
                    <a:pt x="73" y="52"/>
                    <a:pt x="73" y="52"/>
                    <a:pt x="73" y="52"/>
                  </a:cubicBezTo>
                  <a:cubicBezTo>
                    <a:pt x="72" y="53"/>
                    <a:pt x="72" y="53"/>
                    <a:pt x="72" y="53"/>
                  </a:cubicBezTo>
                  <a:cubicBezTo>
                    <a:pt x="72" y="53"/>
                    <a:pt x="72" y="53"/>
                    <a:pt x="72" y="53"/>
                  </a:cubicBezTo>
                  <a:cubicBezTo>
                    <a:pt x="71" y="52"/>
                    <a:pt x="71" y="52"/>
                    <a:pt x="71" y="51"/>
                  </a:cubicBezTo>
                  <a:cubicBezTo>
                    <a:pt x="70" y="51"/>
                    <a:pt x="69" y="51"/>
                    <a:pt x="69" y="51"/>
                  </a:cubicBezTo>
                  <a:cubicBezTo>
                    <a:pt x="70" y="50"/>
                    <a:pt x="70" y="50"/>
                    <a:pt x="70" y="50"/>
                  </a:cubicBezTo>
                  <a:cubicBezTo>
                    <a:pt x="71" y="50"/>
                    <a:pt x="72" y="51"/>
                    <a:pt x="73" y="51"/>
                  </a:cubicBezTo>
                  <a:cubicBezTo>
                    <a:pt x="74" y="51"/>
                    <a:pt x="75" y="51"/>
                    <a:pt x="75" y="51"/>
                  </a:cubicBezTo>
                  <a:cubicBezTo>
                    <a:pt x="76" y="52"/>
                    <a:pt x="75" y="52"/>
                    <a:pt x="75" y="53"/>
                  </a:cubicBezTo>
                  <a:cubicBezTo>
                    <a:pt x="75" y="53"/>
                    <a:pt x="76" y="53"/>
                    <a:pt x="76" y="53"/>
                  </a:cubicBezTo>
                  <a:cubicBezTo>
                    <a:pt x="76" y="53"/>
                    <a:pt x="76" y="53"/>
                    <a:pt x="76" y="53"/>
                  </a:cubicBezTo>
                  <a:cubicBezTo>
                    <a:pt x="76" y="53"/>
                    <a:pt x="76" y="53"/>
                    <a:pt x="77" y="53"/>
                  </a:cubicBezTo>
                  <a:cubicBezTo>
                    <a:pt x="77" y="53"/>
                    <a:pt x="77" y="53"/>
                    <a:pt x="77" y="53"/>
                  </a:cubicBezTo>
                  <a:cubicBezTo>
                    <a:pt x="77" y="54"/>
                    <a:pt x="76" y="55"/>
                    <a:pt x="77" y="55"/>
                  </a:cubicBezTo>
                  <a:cubicBezTo>
                    <a:pt x="77" y="55"/>
                    <a:pt x="78" y="56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9" y="56"/>
                    <a:pt x="79" y="55"/>
                    <a:pt x="79" y="55"/>
                  </a:cubicBezTo>
                  <a:cubicBezTo>
                    <a:pt x="79" y="55"/>
                    <a:pt x="79" y="55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5"/>
                    <a:pt x="81" y="55"/>
                  </a:cubicBezTo>
                  <a:cubicBezTo>
                    <a:pt x="81" y="55"/>
                    <a:pt x="81" y="55"/>
                    <a:pt x="81" y="55"/>
                  </a:cubicBezTo>
                  <a:cubicBezTo>
                    <a:pt x="82" y="55"/>
                    <a:pt x="82" y="54"/>
                    <a:pt x="81" y="53"/>
                  </a:cubicBezTo>
                  <a:cubicBezTo>
                    <a:pt x="81" y="53"/>
                    <a:pt x="82" y="52"/>
                    <a:pt x="81" y="51"/>
                  </a:cubicBezTo>
                  <a:cubicBezTo>
                    <a:pt x="81" y="51"/>
                    <a:pt x="80" y="51"/>
                    <a:pt x="79" y="51"/>
                  </a:cubicBezTo>
                  <a:cubicBezTo>
                    <a:pt x="79" y="50"/>
                    <a:pt x="79" y="50"/>
                    <a:pt x="78" y="50"/>
                  </a:cubicBezTo>
                  <a:cubicBezTo>
                    <a:pt x="78" y="50"/>
                    <a:pt x="77" y="50"/>
                    <a:pt x="76" y="49"/>
                  </a:cubicBezTo>
                  <a:cubicBezTo>
                    <a:pt x="76" y="49"/>
                    <a:pt x="76" y="49"/>
                    <a:pt x="76" y="49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4" y="48"/>
                    <a:pt x="74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6"/>
                    <a:pt x="74" y="46"/>
                    <a:pt x="74" y="46"/>
                  </a:cubicBezTo>
                  <a:cubicBezTo>
                    <a:pt x="74" y="46"/>
                    <a:pt x="73" y="45"/>
                    <a:pt x="73" y="45"/>
                  </a:cubicBezTo>
                  <a:cubicBezTo>
                    <a:pt x="73" y="44"/>
                    <a:pt x="73" y="44"/>
                    <a:pt x="74" y="44"/>
                  </a:cubicBezTo>
                  <a:cubicBezTo>
                    <a:pt x="74" y="44"/>
                    <a:pt x="75" y="45"/>
                    <a:pt x="75" y="45"/>
                  </a:cubicBezTo>
                  <a:cubicBezTo>
                    <a:pt x="76" y="45"/>
                    <a:pt x="76" y="45"/>
                    <a:pt x="76" y="45"/>
                  </a:cubicBezTo>
                  <a:cubicBezTo>
                    <a:pt x="76" y="45"/>
                    <a:pt x="76" y="45"/>
                    <a:pt x="76" y="45"/>
                  </a:cubicBezTo>
                  <a:cubicBezTo>
                    <a:pt x="76" y="45"/>
                    <a:pt x="76" y="45"/>
                    <a:pt x="77" y="45"/>
                  </a:cubicBezTo>
                  <a:cubicBezTo>
                    <a:pt x="77" y="44"/>
                    <a:pt x="75" y="43"/>
                    <a:pt x="76" y="42"/>
                  </a:cubicBezTo>
                  <a:cubicBezTo>
                    <a:pt x="76" y="42"/>
                    <a:pt x="77" y="43"/>
                    <a:pt x="77" y="43"/>
                  </a:cubicBezTo>
                  <a:cubicBezTo>
                    <a:pt x="78" y="43"/>
                    <a:pt x="78" y="44"/>
                    <a:pt x="79" y="44"/>
                  </a:cubicBezTo>
                  <a:cubicBezTo>
                    <a:pt x="80" y="44"/>
                    <a:pt x="81" y="44"/>
                    <a:pt x="82" y="44"/>
                  </a:cubicBezTo>
                  <a:cubicBezTo>
                    <a:pt x="81" y="44"/>
                    <a:pt x="81" y="44"/>
                    <a:pt x="81" y="44"/>
                  </a:cubicBezTo>
                  <a:cubicBezTo>
                    <a:pt x="82" y="44"/>
                    <a:pt x="82" y="45"/>
                    <a:pt x="83" y="45"/>
                  </a:cubicBezTo>
                  <a:cubicBezTo>
                    <a:pt x="84" y="45"/>
                    <a:pt x="84" y="44"/>
                    <a:pt x="85" y="44"/>
                  </a:cubicBezTo>
                  <a:cubicBezTo>
                    <a:pt x="85" y="44"/>
                    <a:pt x="85" y="44"/>
                    <a:pt x="85" y="43"/>
                  </a:cubicBezTo>
                  <a:cubicBezTo>
                    <a:pt x="85" y="43"/>
                    <a:pt x="85" y="43"/>
                    <a:pt x="84" y="42"/>
                  </a:cubicBezTo>
                  <a:cubicBezTo>
                    <a:pt x="84" y="42"/>
                    <a:pt x="82" y="42"/>
                    <a:pt x="82" y="41"/>
                  </a:cubicBezTo>
                  <a:cubicBezTo>
                    <a:pt x="82" y="41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7" y="41"/>
                    <a:pt x="88" y="40"/>
                    <a:pt x="88" y="40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85" y="39"/>
                    <a:pt x="85" y="39"/>
                    <a:pt x="84" y="38"/>
                  </a:cubicBezTo>
                  <a:cubicBezTo>
                    <a:pt x="84" y="37"/>
                    <a:pt x="85" y="37"/>
                    <a:pt x="84" y="36"/>
                  </a:cubicBezTo>
                  <a:cubicBezTo>
                    <a:pt x="84" y="36"/>
                    <a:pt x="84" y="36"/>
                    <a:pt x="84" y="36"/>
                  </a:cubicBezTo>
                  <a:cubicBezTo>
                    <a:pt x="84" y="36"/>
                    <a:pt x="85" y="36"/>
                    <a:pt x="85" y="36"/>
                  </a:cubicBezTo>
                  <a:cubicBezTo>
                    <a:pt x="85" y="36"/>
                    <a:pt x="85" y="36"/>
                    <a:pt x="86" y="36"/>
                  </a:cubicBezTo>
                  <a:cubicBezTo>
                    <a:pt x="86" y="36"/>
                    <a:pt x="86" y="36"/>
                    <a:pt x="86" y="36"/>
                  </a:cubicBezTo>
                  <a:cubicBezTo>
                    <a:pt x="86" y="35"/>
                    <a:pt x="86" y="35"/>
                    <a:pt x="86" y="35"/>
                  </a:cubicBezTo>
                  <a:cubicBezTo>
                    <a:pt x="85" y="34"/>
                    <a:pt x="86" y="34"/>
                    <a:pt x="86" y="34"/>
                  </a:cubicBezTo>
                  <a:cubicBezTo>
                    <a:pt x="86" y="33"/>
                    <a:pt x="86" y="33"/>
                    <a:pt x="85" y="33"/>
                  </a:cubicBezTo>
                  <a:cubicBezTo>
                    <a:pt x="85" y="33"/>
                    <a:pt x="85" y="33"/>
                    <a:pt x="85" y="33"/>
                  </a:cubicBezTo>
                  <a:cubicBezTo>
                    <a:pt x="84" y="33"/>
                    <a:pt x="84" y="33"/>
                    <a:pt x="84" y="33"/>
                  </a:cubicBezTo>
                  <a:cubicBezTo>
                    <a:pt x="84" y="33"/>
                    <a:pt x="83" y="33"/>
                    <a:pt x="83" y="33"/>
                  </a:cubicBezTo>
                  <a:cubicBezTo>
                    <a:pt x="83" y="33"/>
                    <a:pt x="83" y="33"/>
                    <a:pt x="83" y="32"/>
                  </a:cubicBezTo>
                  <a:cubicBezTo>
                    <a:pt x="83" y="32"/>
                    <a:pt x="83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5" y="30"/>
                    <a:pt x="84" y="30"/>
                    <a:pt x="85" y="30"/>
                  </a:cubicBezTo>
                  <a:cubicBezTo>
                    <a:pt x="85" y="30"/>
                    <a:pt x="85" y="30"/>
                    <a:pt x="85" y="30"/>
                  </a:cubicBezTo>
                  <a:cubicBezTo>
                    <a:pt x="85" y="30"/>
                    <a:pt x="85" y="30"/>
                    <a:pt x="86" y="30"/>
                  </a:cubicBezTo>
                  <a:cubicBezTo>
                    <a:pt x="86" y="30"/>
                    <a:pt x="87" y="30"/>
                    <a:pt x="87" y="31"/>
                  </a:cubicBezTo>
                  <a:cubicBezTo>
                    <a:pt x="88" y="31"/>
                    <a:pt x="89" y="31"/>
                    <a:pt x="89" y="31"/>
                  </a:cubicBezTo>
                  <a:cubicBezTo>
                    <a:pt x="89" y="31"/>
                    <a:pt x="89" y="31"/>
                    <a:pt x="89" y="31"/>
                  </a:cubicBezTo>
                  <a:cubicBezTo>
                    <a:pt x="90" y="31"/>
                    <a:pt x="90" y="30"/>
                    <a:pt x="90" y="29"/>
                  </a:cubicBezTo>
                  <a:cubicBezTo>
                    <a:pt x="90" y="29"/>
                    <a:pt x="89" y="29"/>
                    <a:pt x="89" y="29"/>
                  </a:cubicBezTo>
                  <a:cubicBezTo>
                    <a:pt x="89" y="29"/>
                    <a:pt x="89" y="29"/>
                    <a:pt x="88" y="29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88" y="29"/>
                    <a:pt x="88" y="29"/>
                    <a:pt x="87" y="29"/>
                  </a:cubicBezTo>
                  <a:cubicBezTo>
                    <a:pt x="87" y="29"/>
                    <a:pt x="87" y="29"/>
                    <a:pt x="87" y="28"/>
                  </a:cubicBezTo>
                  <a:cubicBezTo>
                    <a:pt x="87" y="28"/>
                    <a:pt x="87" y="28"/>
                    <a:pt x="86" y="28"/>
                  </a:cubicBezTo>
                  <a:cubicBezTo>
                    <a:pt x="86" y="28"/>
                    <a:pt x="86" y="28"/>
                    <a:pt x="86" y="28"/>
                  </a:cubicBezTo>
                  <a:cubicBezTo>
                    <a:pt x="86" y="28"/>
                    <a:pt x="86" y="28"/>
                    <a:pt x="86" y="28"/>
                  </a:cubicBezTo>
                  <a:cubicBezTo>
                    <a:pt x="85" y="28"/>
                    <a:pt x="85" y="28"/>
                    <a:pt x="85" y="28"/>
                  </a:cubicBezTo>
                  <a:cubicBezTo>
                    <a:pt x="85" y="27"/>
                    <a:pt x="86" y="27"/>
                    <a:pt x="87" y="27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8" y="27"/>
                    <a:pt x="88" y="26"/>
                    <a:pt x="87" y="26"/>
                  </a:cubicBezTo>
                  <a:cubicBezTo>
                    <a:pt x="87" y="25"/>
                    <a:pt x="86" y="25"/>
                    <a:pt x="86" y="24"/>
                  </a:cubicBezTo>
                  <a:cubicBezTo>
                    <a:pt x="85" y="24"/>
                    <a:pt x="85" y="24"/>
                    <a:pt x="85" y="24"/>
                  </a:cubicBezTo>
                  <a:cubicBezTo>
                    <a:pt x="85" y="23"/>
                    <a:pt x="85" y="23"/>
                    <a:pt x="85" y="23"/>
                  </a:cubicBezTo>
                  <a:cubicBezTo>
                    <a:pt x="86" y="22"/>
                    <a:pt x="87" y="22"/>
                    <a:pt x="87" y="21"/>
                  </a:cubicBezTo>
                  <a:cubicBezTo>
                    <a:pt x="87" y="21"/>
                    <a:pt x="87" y="21"/>
                    <a:pt x="87" y="21"/>
                  </a:cubicBezTo>
                  <a:cubicBezTo>
                    <a:pt x="87" y="21"/>
                    <a:pt x="87" y="21"/>
                    <a:pt x="87" y="21"/>
                  </a:cubicBezTo>
                  <a:cubicBezTo>
                    <a:pt x="87" y="21"/>
                    <a:pt x="88" y="21"/>
                    <a:pt x="88" y="21"/>
                  </a:cubicBezTo>
                  <a:cubicBezTo>
                    <a:pt x="88" y="21"/>
                    <a:pt x="89" y="21"/>
                    <a:pt x="89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90" y="19"/>
                    <a:pt x="90" y="19"/>
                    <a:pt x="90" y="19"/>
                  </a:cubicBezTo>
                  <a:cubicBezTo>
                    <a:pt x="91" y="19"/>
                    <a:pt x="92" y="18"/>
                    <a:pt x="92" y="17"/>
                  </a:cubicBezTo>
                  <a:cubicBezTo>
                    <a:pt x="91" y="17"/>
                    <a:pt x="90" y="17"/>
                    <a:pt x="90" y="17"/>
                  </a:cubicBezTo>
                  <a:cubicBezTo>
                    <a:pt x="90" y="17"/>
                    <a:pt x="89" y="17"/>
                    <a:pt x="89" y="17"/>
                  </a:cubicBezTo>
                  <a:cubicBezTo>
                    <a:pt x="88" y="16"/>
                    <a:pt x="90" y="16"/>
                    <a:pt x="91" y="15"/>
                  </a:cubicBezTo>
                  <a:cubicBezTo>
                    <a:pt x="92" y="14"/>
                    <a:pt x="94" y="14"/>
                    <a:pt x="96" y="14"/>
                  </a:cubicBezTo>
                  <a:cubicBezTo>
                    <a:pt x="96" y="13"/>
                    <a:pt x="96" y="13"/>
                    <a:pt x="97" y="13"/>
                  </a:cubicBezTo>
                  <a:cubicBezTo>
                    <a:pt x="97" y="12"/>
                    <a:pt x="98" y="12"/>
                    <a:pt x="99" y="12"/>
                  </a:cubicBezTo>
                  <a:cubicBezTo>
                    <a:pt x="99" y="12"/>
                    <a:pt x="100" y="11"/>
                    <a:pt x="100" y="11"/>
                  </a:cubicBezTo>
                  <a:cubicBezTo>
                    <a:pt x="99" y="10"/>
                    <a:pt x="100" y="10"/>
                    <a:pt x="99" y="10"/>
                  </a:cubicBezTo>
                  <a:cubicBezTo>
                    <a:pt x="99" y="10"/>
                    <a:pt x="99" y="10"/>
                    <a:pt x="98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7" y="10"/>
                    <a:pt x="97" y="10"/>
                    <a:pt x="96" y="10"/>
                  </a:cubicBezTo>
                  <a:cubicBezTo>
                    <a:pt x="96" y="10"/>
                    <a:pt x="96" y="10"/>
                    <a:pt x="95" y="10"/>
                  </a:cubicBezTo>
                  <a:cubicBezTo>
                    <a:pt x="94" y="10"/>
                    <a:pt x="93" y="10"/>
                    <a:pt x="93" y="10"/>
                  </a:cubicBezTo>
                  <a:cubicBezTo>
                    <a:pt x="93" y="10"/>
                    <a:pt x="93" y="10"/>
                    <a:pt x="92" y="10"/>
                  </a:cubicBezTo>
                  <a:cubicBezTo>
                    <a:pt x="92" y="10"/>
                    <a:pt x="92" y="10"/>
                    <a:pt x="92" y="11"/>
                  </a:cubicBezTo>
                  <a:cubicBezTo>
                    <a:pt x="92" y="11"/>
                    <a:pt x="91" y="11"/>
                    <a:pt x="91" y="11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0" y="11"/>
                    <a:pt x="90" y="11"/>
                    <a:pt x="90" y="11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1"/>
                    <a:pt x="89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1"/>
                    <a:pt x="85" y="11"/>
                    <a:pt x="84" y="12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3" y="14"/>
                    <a:pt x="82" y="15"/>
                    <a:pt x="82" y="15"/>
                  </a:cubicBezTo>
                  <a:cubicBezTo>
                    <a:pt x="82" y="15"/>
                    <a:pt x="81" y="14"/>
                    <a:pt x="81" y="14"/>
                  </a:cubicBezTo>
                  <a:cubicBezTo>
                    <a:pt x="81" y="14"/>
                    <a:pt x="82" y="13"/>
                    <a:pt x="82" y="12"/>
                  </a:cubicBezTo>
                  <a:cubicBezTo>
                    <a:pt x="83" y="12"/>
                    <a:pt x="83" y="11"/>
                    <a:pt x="83" y="11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5" y="10"/>
                    <a:pt x="85" y="9"/>
                    <a:pt x="85" y="8"/>
                  </a:cubicBezTo>
                  <a:cubicBezTo>
                    <a:pt x="85" y="8"/>
                    <a:pt x="84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82" y="8"/>
                    <a:pt x="81" y="8"/>
                    <a:pt x="81" y="8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0" y="10"/>
                    <a:pt x="80" y="10"/>
                    <a:pt x="80" y="10"/>
                  </a:cubicBezTo>
                  <a:cubicBezTo>
                    <a:pt x="80" y="10"/>
                    <a:pt x="80" y="10"/>
                    <a:pt x="79" y="10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1"/>
                    <a:pt x="75" y="11"/>
                    <a:pt x="75" y="11"/>
                  </a:cubicBezTo>
                  <a:cubicBezTo>
                    <a:pt x="75" y="11"/>
                    <a:pt x="77" y="10"/>
                    <a:pt x="77" y="10"/>
                  </a:cubicBezTo>
                  <a:cubicBezTo>
                    <a:pt x="78" y="9"/>
                    <a:pt x="78" y="9"/>
                    <a:pt x="78" y="8"/>
                  </a:cubicBezTo>
                  <a:cubicBezTo>
                    <a:pt x="78" y="8"/>
                    <a:pt x="78" y="8"/>
                    <a:pt x="78" y="8"/>
                  </a:cubicBezTo>
                  <a:cubicBezTo>
                    <a:pt x="77" y="8"/>
                    <a:pt x="77" y="9"/>
                    <a:pt x="76" y="9"/>
                  </a:cubicBezTo>
                  <a:cubicBezTo>
                    <a:pt x="75" y="9"/>
                    <a:pt x="75" y="9"/>
                    <a:pt x="75" y="9"/>
                  </a:cubicBezTo>
                  <a:cubicBezTo>
                    <a:pt x="74" y="9"/>
                    <a:pt x="74" y="9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2" y="9"/>
                    <a:pt x="72" y="9"/>
                    <a:pt x="71" y="9"/>
                  </a:cubicBezTo>
                  <a:cubicBezTo>
                    <a:pt x="71" y="9"/>
                    <a:pt x="70" y="10"/>
                    <a:pt x="70" y="10"/>
                  </a:cubicBezTo>
                  <a:cubicBezTo>
                    <a:pt x="69" y="10"/>
                    <a:pt x="69" y="10"/>
                    <a:pt x="68" y="10"/>
                  </a:cubicBezTo>
                  <a:cubicBezTo>
                    <a:pt x="68" y="10"/>
                    <a:pt x="67" y="11"/>
                    <a:pt x="66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6" y="10"/>
                    <a:pt x="67" y="10"/>
                    <a:pt x="66" y="10"/>
                  </a:cubicBezTo>
                  <a:cubicBezTo>
                    <a:pt x="66" y="9"/>
                    <a:pt x="70" y="8"/>
                    <a:pt x="69" y="7"/>
                  </a:cubicBezTo>
                  <a:cubicBezTo>
                    <a:pt x="69" y="7"/>
                    <a:pt x="70" y="6"/>
                    <a:pt x="71" y="6"/>
                  </a:cubicBezTo>
                  <a:cubicBezTo>
                    <a:pt x="72" y="6"/>
                    <a:pt x="73" y="7"/>
                    <a:pt x="73" y="7"/>
                  </a:cubicBezTo>
                  <a:cubicBezTo>
                    <a:pt x="74" y="7"/>
                    <a:pt x="74" y="7"/>
                    <a:pt x="75" y="7"/>
                  </a:cubicBezTo>
                  <a:cubicBezTo>
                    <a:pt x="75" y="7"/>
                    <a:pt x="75" y="7"/>
                    <a:pt x="75" y="7"/>
                  </a:cubicBezTo>
                  <a:cubicBezTo>
                    <a:pt x="76" y="7"/>
                    <a:pt x="77" y="6"/>
                    <a:pt x="78" y="6"/>
                  </a:cubicBezTo>
                  <a:cubicBezTo>
                    <a:pt x="79" y="6"/>
                    <a:pt x="79" y="6"/>
                    <a:pt x="80" y="6"/>
                  </a:cubicBezTo>
                  <a:cubicBezTo>
                    <a:pt x="80" y="6"/>
                    <a:pt x="81" y="6"/>
                    <a:pt x="81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3" y="6"/>
                    <a:pt x="82" y="5"/>
                    <a:pt x="82" y="5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3"/>
                    <a:pt x="81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0" y="2"/>
                    <a:pt x="79" y="3"/>
                    <a:pt x="79" y="3"/>
                  </a:cubicBezTo>
                  <a:cubicBezTo>
                    <a:pt x="79" y="3"/>
                    <a:pt x="78" y="3"/>
                    <a:pt x="78" y="3"/>
                  </a:cubicBezTo>
                  <a:cubicBezTo>
                    <a:pt x="78" y="3"/>
                    <a:pt x="77" y="3"/>
                    <a:pt x="77" y="3"/>
                  </a:cubicBezTo>
                  <a:cubicBezTo>
                    <a:pt x="76" y="3"/>
                    <a:pt x="76" y="3"/>
                    <a:pt x="75" y="3"/>
                  </a:cubicBezTo>
                  <a:cubicBezTo>
                    <a:pt x="74" y="3"/>
                    <a:pt x="73" y="3"/>
                    <a:pt x="71" y="4"/>
                  </a:cubicBezTo>
                  <a:cubicBezTo>
                    <a:pt x="70" y="4"/>
                    <a:pt x="68" y="4"/>
                    <a:pt x="67" y="5"/>
                  </a:cubicBezTo>
                  <a:cubicBezTo>
                    <a:pt x="66" y="5"/>
                    <a:pt x="66" y="5"/>
                    <a:pt x="65" y="6"/>
                  </a:cubicBezTo>
                  <a:cubicBezTo>
                    <a:pt x="65" y="6"/>
                    <a:pt x="65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4" y="5"/>
                    <a:pt x="66" y="4"/>
                    <a:pt x="65" y="3"/>
                  </a:cubicBezTo>
                  <a:cubicBezTo>
                    <a:pt x="65" y="3"/>
                    <a:pt x="66" y="3"/>
                    <a:pt x="66" y="3"/>
                  </a:cubicBezTo>
                  <a:cubicBezTo>
                    <a:pt x="67" y="3"/>
                    <a:pt x="67" y="3"/>
                    <a:pt x="68" y="3"/>
                  </a:cubicBezTo>
                  <a:cubicBezTo>
                    <a:pt x="69" y="2"/>
                    <a:pt x="70" y="2"/>
                    <a:pt x="71" y="2"/>
                  </a:cubicBezTo>
                  <a:cubicBezTo>
                    <a:pt x="73" y="1"/>
                    <a:pt x="75" y="1"/>
                    <a:pt x="77" y="1"/>
                  </a:cubicBezTo>
                  <a:cubicBezTo>
                    <a:pt x="77" y="1"/>
                    <a:pt x="77" y="1"/>
                    <a:pt x="76" y="1"/>
                  </a:cubicBezTo>
                  <a:cubicBezTo>
                    <a:pt x="75" y="1"/>
                    <a:pt x="73" y="1"/>
                    <a:pt x="73" y="1"/>
                  </a:cubicBezTo>
                  <a:cubicBezTo>
                    <a:pt x="72" y="1"/>
                    <a:pt x="71" y="1"/>
                    <a:pt x="70" y="1"/>
                  </a:cubicBezTo>
                  <a:cubicBezTo>
                    <a:pt x="70" y="1"/>
                    <a:pt x="69" y="1"/>
                    <a:pt x="69" y="1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66" y="1"/>
                    <a:pt x="66" y="1"/>
                    <a:pt x="66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1"/>
                    <a:pt x="65" y="1"/>
                    <a:pt x="64" y="1"/>
                  </a:cubicBezTo>
                  <a:cubicBezTo>
                    <a:pt x="64" y="0"/>
                    <a:pt x="64" y="0"/>
                    <a:pt x="63" y="0"/>
                  </a:cubicBezTo>
                </a:path>
              </a:pathLst>
            </a:custGeom>
            <a:solidFill>
              <a:srgbClr val="DDD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1" name="Freeform 80"/>
            <p:cNvSpPr>
              <a:spLocks/>
            </p:cNvSpPr>
            <p:nvPr/>
          </p:nvSpPr>
          <p:spPr bwMode="auto">
            <a:xfrm>
              <a:off x="2793333" y="5065076"/>
              <a:ext cx="87389" cy="47397"/>
            </a:xfrm>
            <a:custGeom>
              <a:avLst/>
              <a:gdLst>
                <a:gd name="T0" fmla="*/ 27 w 50"/>
                <a:gd name="T1" fmla="*/ 2 h 27"/>
                <a:gd name="T2" fmla="*/ 20 w 50"/>
                <a:gd name="T3" fmla="*/ 2 h 27"/>
                <a:gd name="T4" fmla="*/ 17 w 50"/>
                <a:gd name="T5" fmla="*/ 3 h 27"/>
                <a:gd name="T6" fmla="*/ 9 w 50"/>
                <a:gd name="T7" fmla="*/ 1 h 27"/>
                <a:gd name="T8" fmla="*/ 10 w 50"/>
                <a:gd name="T9" fmla="*/ 3 h 27"/>
                <a:gd name="T10" fmla="*/ 7 w 50"/>
                <a:gd name="T11" fmla="*/ 2 h 27"/>
                <a:gd name="T12" fmla="*/ 2 w 50"/>
                <a:gd name="T13" fmla="*/ 3 h 27"/>
                <a:gd name="T14" fmla="*/ 1 w 50"/>
                <a:gd name="T15" fmla="*/ 4 h 27"/>
                <a:gd name="T16" fmla="*/ 2 w 50"/>
                <a:gd name="T17" fmla="*/ 5 h 27"/>
                <a:gd name="T18" fmla="*/ 3 w 50"/>
                <a:gd name="T19" fmla="*/ 6 h 27"/>
                <a:gd name="T20" fmla="*/ 8 w 50"/>
                <a:gd name="T21" fmla="*/ 6 h 27"/>
                <a:gd name="T22" fmla="*/ 5 w 50"/>
                <a:gd name="T23" fmla="*/ 8 h 27"/>
                <a:gd name="T24" fmla="*/ 8 w 50"/>
                <a:gd name="T25" fmla="*/ 8 h 27"/>
                <a:gd name="T26" fmla="*/ 13 w 50"/>
                <a:gd name="T27" fmla="*/ 7 h 27"/>
                <a:gd name="T28" fmla="*/ 12 w 50"/>
                <a:gd name="T29" fmla="*/ 8 h 27"/>
                <a:gd name="T30" fmla="*/ 16 w 50"/>
                <a:gd name="T31" fmla="*/ 9 h 27"/>
                <a:gd name="T32" fmla="*/ 21 w 50"/>
                <a:gd name="T33" fmla="*/ 8 h 27"/>
                <a:gd name="T34" fmla="*/ 20 w 50"/>
                <a:gd name="T35" fmla="*/ 9 h 27"/>
                <a:gd name="T36" fmla="*/ 19 w 50"/>
                <a:gd name="T37" fmla="*/ 10 h 27"/>
                <a:gd name="T38" fmla="*/ 10 w 50"/>
                <a:gd name="T39" fmla="*/ 11 h 27"/>
                <a:gd name="T40" fmla="*/ 10 w 50"/>
                <a:gd name="T41" fmla="*/ 14 h 27"/>
                <a:gd name="T42" fmla="*/ 10 w 50"/>
                <a:gd name="T43" fmla="*/ 17 h 27"/>
                <a:gd name="T44" fmla="*/ 3 w 50"/>
                <a:gd name="T45" fmla="*/ 16 h 27"/>
                <a:gd name="T46" fmla="*/ 6 w 50"/>
                <a:gd name="T47" fmla="*/ 18 h 27"/>
                <a:gd name="T48" fmla="*/ 7 w 50"/>
                <a:gd name="T49" fmla="*/ 21 h 27"/>
                <a:gd name="T50" fmla="*/ 10 w 50"/>
                <a:gd name="T51" fmla="*/ 21 h 27"/>
                <a:gd name="T52" fmla="*/ 6 w 50"/>
                <a:gd name="T53" fmla="*/ 21 h 27"/>
                <a:gd name="T54" fmla="*/ 9 w 50"/>
                <a:gd name="T55" fmla="*/ 26 h 27"/>
                <a:gd name="T56" fmla="*/ 11 w 50"/>
                <a:gd name="T57" fmla="*/ 26 h 27"/>
                <a:gd name="T58" fmla="*/ 13 w 50"/>
                <a:gd name="T59" fmla="*/ 27 h 27"/>
                <a:gd name="T60" fmla="*/ 17 w 50"/>
                <a:gd name="T61" fmla="*/ 27 h 27"/>
                <a:gd name="T62" fmla="*/ 17 w 50"/>
                <a:gd name="T63" fmla="*/ 24 h 27"/>
                <a:gd name="T64" fmla="*/ 15 w 50"/>
                <a:gd name="T65" fmla="*/ 24 h 27"/>
                <a:gd name="T66" fmla="*/ 17 w 50"/>
                <a:gd name="T67" fmla="*/ 23 h 27"/>
                <a:gd name="T68" fmla="*/ 20 w 50"/>
                <a:gd name="T69" fmla="*/ 20 h 27"/>
                <a:gd name="T70" fmla="*/ 23 w 50"/>
                <a:gd name="T71" fmla="*/ 21 h 27"/>
                <a:gd name="T72" fmla="*/ 24 w 50"/>
                <a:gd name="T73" fmla="*/ 17 h 27"/>
                <a:gd name="T74" fmla="*/ 22 w 50"/>
                <a:gd name="T75" fmla="*/ 16 h 27"/>
                <a:gd name="T76" fmla="*/ 24 w 50"/>
                <a:gd name="T77" fmla="*/ 15 h 27"/>
                <a:gd name="T78" fmla="*/ 27 w 50"/>
                <a:gd name="T79" fmla="*/ 14 h 27"/>
                <a:gd name="T80" fmla="*/ 30 w 50"/>
                <a:gd name="T81" fmla="*/ 14 h 27"/>
                <a:gd name="T82" fmla="*/ 32 w 50"/>
                <a:gd name="T83" fmla="*/ 14 h 27"/>
                <a:gd name="T84" fmla="*/ 34 w 50"/>
                <a:gd name="T85" fmla="*/ 12 h 27"/>
                <a:gd name="T86" fmla="*/ 36 w 50"/>
                <a:gd name="T87" fmla="*/ 11 h 27"/>
                <a:gd name="T88" fmla="*/ 38 w 50"/>
                <a:gd name="T89" fmla="*/ 10 h 27"/>
                <a:gd name="T90" fmla="*/ 39 w 50"/>
                <a:gd name="T91" fmla="*/ 9 h 27"/>
                <a:gd name="T92" fmla="*/ 40 w 50"/>
                <a:gd name="T93" fmla="*/ 6 h 27"/>
                <a:gd name="T94" fmla="*/ 45 w 50"/>
                <a:gd name="T95" fmla="*/ 6 h 27"/>
                <a:gd name="T96" fmla="*/ 48 w 50"/>
                <a:gd name="T97" fmla="*/ 5 h 27"/>
                <a:gd name="T98" fmla="*/ 49 w 50"/>
                <a:gd name="T99" fmla="*/ 3 h 27"/>
                <a:gd name="T100" fmla="*/ 42 w 50"/>
                <a:gd name="T101" fmla="*/ 4 h 27"/>
                <a:gd name="T102" fmla="*/ 40 w 50"/>
                <a:gd name="T103" fmla="*/ 1 h 27"/>
                <a:gd name="T104" fmla="*/ 37 w 50"/>
                <a:gd name="T105" fmla="*/ 1 h 27"/>
                <a:gd name="T106" fmla="*/ 34 w 50"/>
                <a:gd name="T107" fmla="*/ 3 h 27"/>
                <a:gd name="T108" fmla="*/ 31 w 50"/>
                <a:gd name="T109" fmla="*/ 0 h 27"/>
                <a:gd name="T110" fmla="*/ 28 w 50"/>
                <a:gd name="T11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0" h="27">
                  <a:moveTo>
                    <a:pt x="28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8" y="2"/>
                    <a:pt x="28" y="2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7" y="2"/>
                    <a:pt x="26" y="1"/>
                    <a:pt x="26" y="1"/>
                  </a:cubicBezTo>
                  <a:cubicBezTo>
                    <a:pt x="25" y="0"/>
                    <a:pt x="24" y="0"/>
                    <a:pt x="24" y="0"/>
                  </a:cubicBezTo>
                  <a:cubicBezTo>
                    <a:pt x="23" y="0"/>
                    <a:pt x="23" y="1"/>
                    <a:pt x="22" y="1"/>
                  </a:cubicBezTo>
                  <a:cubicBezTo>
                    <a:pt x="21" y="2"/>
                    <a:pt x="20" y="1"/>
                    <a:pt x="20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3"/>
                    <a:pt x="20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7" y="3"/>
                    <a:pt x="17" y="3"/>
                  </a:cubicBezTo>
                  <a:cubicBezTo>
                    <a:pt x="16" y="2"/>
                    <a:pt x="15" y="2"/>
                    <a:pt x="14" y="2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10" y="0"/>
                    <a:pt x="10" y="0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2"/>
                    <a:pt x="10" y="1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3"/>
                    <a:pt x="10" y="2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9" y="3"/>
                    <a:pt x="9" y="3"/>
                  </a:cubicBezTo>
                  <a:cubicBezTo>
                    <a:pt x="9" y="3"/>
                    <a:pt x="9" y="3"/>
                    <a:pt x="8" y="2"/>
                  </a:cubicBezTo>
                  <a:cubicBezTo>
                    <a:pt x="8" y="2"/>
                    <a:pt x="7" y="2"/>
                    <a:pt x="7" y="2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2" y="2"/>
                    <a:pt x="1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4"/>
                    <a:pt x="0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4" y="5"/>
                    <a:pt x="3" y="5"/>
                  </a:cubicBezTo>
                  <a:cubicBezTo>
                    <a:pt x="2" y="6"/>
                    <a:pt x="0" y="6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3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5" y="6"/>
                    <a:pt x="5" y="6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7" y="6"/>
                    <a:pt x="7" y="6"/>
                    <a:pt x="8" y="6"/>
                  </a:cubicBezTo>
                  <a:cubicBezTo>
                    <a:pt x="8" y="7"/>
                    <a:pt x="5" y="7"/>
                    <a:pt x="4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8"/>
                    <a:pt x="3" y="8"/>
                    <a:pt x="4" y="8"/>
                  </a:cubicBezTo>
                  <a:cubicBezTo>
                    <a:pt x="4" y="8"/>
                    <a:pt x="5" y="8"/>
                    <a:pt x="5" y="8"/>
                  </a:cubicBezTo>
                  <a:cubicBezTo>
                    <a:pt x="6" y="8"/>
                    <a:pt x="7" y="8"/>
                    <a:pt x="7" y="8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8" y="7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8"/>
                    <a:pt x="10" y="7"/>
                    <a:pt x="10" y="7"/>
                  </a:cubicBezTo>
                  <a:cubicBezTo>
                    <a:pt x="11" y="7"/>
                    <a:pt x="12" y="7"/>
                    <a:pt x="12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7"/>
                    <a:pt x="11" y="7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8"/>
                    <a:pt x="12" y="9"/>
                    <a:pt x="13" y="9"/>
                  </a:cubicBezTo>
                  <a:cubicBezTo>
                    <a:pt x="13" y="10"/>
                    <a:pt x="13" y="10"/>
                    <a:pt x="14" y="10"/>
                  </a:cubicBezTo>
                  <a:cubicBezTo>
                    <a:pt x="14" y="10"/>
                    <a:pt x="15" y="9"/>
                    <a:pt x="16" y="9"/>
                  </a:cubicBezTo>
                  <a:cubicBezTo>
                    <a:pt x="17" y="8"/>
                    <a:pt x="18" y="8"/>
                    <a:pt x="19" y="8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6"/>
                    <a:pt x="21" y="6"/>
                    <a:pt x="22" y="6"/>
                  </a:cubicBezTo>
                  <a:cubicBezTo>
                    <a:pt x="22" y="7"/>
                    <a:pt x="21" y="7"/>
                    <a:pt x="21" y="8"/>
                  </a:cubicBezTo>
                  <a:cubicBezTo>
                    <a:pt x="22" y="8"/>
                    <a:pt x="23" y="8"/>
                    <a:pt x="22" y="9"/>
                  </a:cubicBezTo>
                  <a:cubicBezTo>
                    <a:pt x="22" y="9"/>
                    <a:pt x="22" y="9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9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19" y="9"/>
                    <a:pt x="19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8" y="11"/>
                    <a:pt x="14" y="11"/>
                    <a:pt x="15" y="13"/>
                  </a:cubicBezTo>
                  <a:cubicBezTo>
                    <a:pt x="15" y="13"/>
                    <a:pt x="15" y="13"/>
                    <a:pt x="14" y="13"/>
                  </a:cubicBezTo>
                  <a:cubicBezTo>
                    <a:pt x="13" y="13"/>
                    <a:pt x="13" y="12"/>
                    <a:pt x="12" y="11"/>
                  </a:cubicBezTo>
                  <a:cubicBezTo>
                    <a:pt x="11" y="11"/>
                    <a:pt x="11" y="11"/>
                    <a:pt x="10" y="11"/>
                  </a:cubicBezTo>
                  <a:cubicBezTo>
                    <a:pt x="10" y="11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7" y="10"/>
                    <a:pt x="7" y="11"/>
                    <a:pt x="8" y="12"/>
                  </a:cubicBezTo>
                  <a:cubicBezTo>
                    <a:pt x="8" y="13"/>
                    <a:pt x="9" y="14"/>
                    <a:pt x="10" y="14"/>
                  </a:cubicBezTo>
                  <a:cubicBezTo>
                    <a:pt x="10" y="15"/>
                    <a:pt x="9" y="14"/>
                    <a:pt x="10" y="15"/>
                  </a:cubicBezTo>
                  <a:cubicBezTo>
                    <a:pt x="10" y="16"/>
                    <a:pt x="11" y="15"/>
                    <a:pt x="12" y="16"/>
                  </a:cubicBezTo>
                  <a:cubicBezTo>
                    <a:pt x="12" y="16"/>
                    <a:pt x="11" y="17"/>
                    <a:pt x="11" y="17"/>
                  </a:cubicBezTo>
                  <a:cubicBezTo>
                    <a:pt x="11" y="17"/>
                    <a:pt x="11" y="17"/>
                    <a:pt x="10" y="17"/>
                  </a:cubicBezTo>
                  <a:cubicBezTo>
                    <a:pt x="10" y="16"/>
                    <a:pt x="9" y="16"/>
                    <a:pt x="8" y="15"/>
                  </a:cubicBezTo>
                  <a:cubicBezTo>
                    <a:pt x="8" y="15"/>
                    <a:pt x="7" y="15"/>
                    <a:pt x="6" y="15"/>
                  </a:cubicBezTo>
                  <a:cubicBezTo>
                    <a:pt x="5" y="15"/>
                    <a:pt x="4" y="15"/>
                    <a:pt x="4" y="16"/>
                  </a:cubicBezTo>
                  <a:cubicBezTo>
                    <a:pt x="4" y="16"/>
                    <a:pt x="3" y="16"/>
                    <a:pt x="3" y="1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7" y="19"/>
                    <a:pt x="6" y="19"/>
                    <a:pt x="6" y="20"/>
                  </a:cubicBezTo>
                  <a:cubicBezTo>
                    <a:pt x="6" y="20"/>
                    <a:pt x="7" y="21"/>
                    <a:pt x="7" y="21"/>
                  </a:cubicBezTo>
                  <a:cubicBezTo>
                    <a:pt x="8" y="21"/>
                    <a:pt x="8" y="21"/>
                    <a:pt x="8" y="20"/>
                  </a:cubicBezTo>
                  <a:cubicBezTo>
                    <a:pt x="9" y="20"/>
                    <a:pt x="9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1" y="20"/>
                    <a:pt x="11" y="21"/>
                    <a:pt x="10" y="21"/>
                  </a:cubicBezTo>
                  <a:cubicBezTo>
                    <a:pt x="10" y="22"/>
                    <a:pt x="9" y="22"/>
                    <a:pt x="9" y="22"/>
                  </a:cubicBezTo>
                  <a:cubicBezTo>
                    <a:pt x="9" y="22"/>
                    <a:pt x="8" y="23"/>
                    <a:pt x="8" y="23"/>
                  </a:cubicBezTo>
                  <a:cubicBezTo>
                    <a:pt x="8" y="23"/>
                    <a:pt x="7" y="22"/>
                    <a:pt x="7" y="22"/>
                  </a:cubicBezTo>
                  <a:cubicBezTo>
                    <a:pt x="7" y="22"/>
                    <a:pt x="6" y="21"/>
                    <a:pt x="6" y="2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9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7"/>
                  </a:cubicBezTo>
                  <a:cubicBezTo>
                    <a:pt x="13" y="27"/>
                    <a:pt x="13" y="27"/>
                    <a:pt x="14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8" y="26"/>
                    <a:pt x="18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7" y="25"/>
                    <a:pt x="17" y="25"/>
                    <a:pt x="17" y="24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7" y="24"/>
                    <a:pt x="16" y="24"/>
                    <a:pt x="16" y="24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3"/>
                    <a:pt x="13" y="23"/>
                    <a:pt x="13" y="22"/>
                  </a:cubicBezTo>
                  <a:cubicBezTo>
                    <a:pt x="13" y="22"/>
                    <a:pt x="13" y="21"/>
                    <a:pt x="13" y="21"/>
                  </a:cubicBezTo>
                  <a:cubicBezTo>
                    <a:pt x="13" y="21"/>
                    <a:pt x="14" y="22"/>
                    <a:pt x="15" y="22"/>
                  </a:cubicBezTo>
                  <a:cubicBezTo>
                    <a:pt x="15" y="23"/>
                    <a:pt x="16" y="23"/>
                    <a:pt x="17" y="23"/>
                  </a:cubicBezTo>
                  <a:cubicBezTo>
                    <a:pt x="17" y="23"/>
                    <a:pt x="17" y="23"/>
                    <a:pt x="18" y="23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0" y="21"/>
                    <a:pt x="20" y="20"/>
                    <a:pt x="20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1" y="21"/>
                    <a:pt x="21" y="21"/>
                    <a:pt x="22" y="21"/>
                  </a:cubicBezTo>
                  <a:cubicBezTo>
                    <a:pt x="22" y="21"/>
                    <a:pt x="22" y="21"/>
                    <a:pt x="23" y="21"/>
                  </a:cubicBezTo>
                  <a:cubicBezTo>
                    <a:pt x="21" y="20"/>
                    <a:pt x="24" y="19"/>
                    <a:pt x="25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5" y="18"/>
                    <a:pt x="25" y="18"/>
                    <a:pt x="25" y="17"/>
                  </a:cubicBezTo>
                  <a:cubicBezTo>
                    <a:pt x="25" y="17"/>
                    <a:pt x="25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1" y="17"/>
                    <a:pt x="21" y="16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1" y="15"/>
                    <a:pt x="22" y="15"/>
                  </a:cubicBezTo>
                  <a:cubicBezTo>
                    <a:pt x="22" y="15"/>
                    <a:pt x="22" y="15"/>
                    <a:pt x="23" y="15"/>
                  </a:cubicBezTo>
                  <a:cubicBezTo>
                    <a:pt x="23" y="15"/>
                    <a:pt x="23" y="15"/>
                    <a:pt x="24" y="15"/>
                  </a:cubicBezTo>
                  <a:cubicBezTo>
                    <a:pt x="25" y="15"/>
                    <a:pt x="25" y="15"/>
                    <a:pt x="26" y="16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7" y="15"/>
                    <a:pt x="27" y="14"/>
                    <a:pt x="27" y="14"/>
                  </a:cubicBezTo>
                  <a:cubicBezTo>
                    <a:pt x="27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9" y="14"/>
                    <a:pt x="29" y="15"/>
                    <a:pt x="29" y="15"/>
                  </a:cubicBezTo>
                  <a:cubicBezTo>
                    <a:pt x="30" y="15"/>
                    <a:pt x="30" y="14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4"/>
                    <a:pt x="30" y="14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3" y="13"/>
                    <a:pt x="32" y="12"/>
                    <a:pt x="32" y="12"/>
                  </a:cubicBezTo>
                  <a:cubicBezTo>
                    <a:pt x="33" y="12"/>
                    <a:pt x="33" y="11"/>
                    <a:pt x="33" y="11"/>
                  </a:cubicBezTo>
                  <a:cubicBezTo>
                    <a:pt x="33" y="11"/>
                    <a:pt x="33" y="11"/>
                    <a:pt x="33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2"/>
                    <a:pt x="34" y="12"/>
                    <a:pt x="34" y="11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5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9" y="9"/>
                    <a:pt x="41" y="9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0" y="8"/>
                  </a:cubicBezTo>
                  <a:cubicBezTo>
                    <a:pt x="40" y="8"/>
                    <a:pt x="39" y="8"/>
                    <a:pt x="39" y="9"/>
                  </a:cubicBezTo>
                  <a:cubicBezTo>
                    <a:pt x="38" y="9"/>
                    <a:pt x="37" y="9"/>
                    <a:pt x="37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5" y="8"/>
                    <a:pt x="38" y="7"/>
                    <a:pt x="39" y="7"/>
                  </a:cubicBezTo>
                  <a:cubicBezTo>
                    <a:pt x="39" y="6"/>
                    <a:pt x="39" y="6"/>
                    <a:pt x="40" y="6"/>
                  </a:cubicBezTo>
                  <a:cubicBezTo>
                    <a:pt x="40" y="6"/>
                    <a:pt x="41" y="6"/>
                    <a:pt x="41" y="6"/>
                  </a:cubicBezTo>
                  <a:cubicBezTo>
                    <a:pt x="41" y="6"/>
                    <a:pt x="42" y="6"/>
                    <a:pt x="42" y="6"/>
                  </a:cubicBezTo>
                  <a:cubicBezTo>
                    <a:pt x="43" y="6"/>
                    <a:pt x="44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6" y="6"/>
                    <a:pt x="47" y="6"/>
                    <a:pt x="47" y="6"/>
                  </a:cubicBezTo>
                  <a:cubicBezTo>
                    <a:pt x="47" y="6"/>
                    <a:pt x="47" y="5"/>
                    <a:pt x="48" y="5"/>
                  </a:cubicBezTo>
                  <a:cubicBezTo>
                    <a:pt x="48" y="4"/>
                    <a:pt x="50" y="4"/>
                    <a:pt x="50" y="3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3"/>
                    <a:pt x="50" y="3"/>
                    <a:pt x="49" y="3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9" y="3"/>
                    <a:pt x="48" y="3"/>
                    <a:pt x="48" y="3"/>
                  </a:cubicBezTo>
                  <a:cubicBezTo>
                    <a:pt x="47" y="3"/>
                    <a:pt x="47" y="2"/>
                    <a:pt x="46" y="2"/>
                  </a:cubicBezTo>
                  <a:cubicBezTo>
                    <a:pt x="46" y="2"/>
                    <a:pt x="46" y="2"/>
                    <a:pt x="46" y="2"/>
                  </a:cubicBezTo>
                  <a:cubicBezTo>
                    <a:pt x="46" y="2"/>
                    <a:pt x="43" y="4"/>
                    <a:pt x="42" y="4"/>
                  </a:cubicBezTo>
                  <a:cubicBezTo>
                    <a:pt x="42" y="4"/>
                    <a:pt x="41" y="4"/>
                    <a:pt x="41" y="3"/>
                  </a:cubicBezTo>
                  <a:cubicBezTo>
                    <a:pt x="42" y="3"/>
                    <a:pt x="43" y="3"/>
                    <a:pt x="44" y="2"/>
                  </a:cubicBezTo>
                  <a:cubicBezTo>
                    <a:pt x="43" y="2"/>
                    <a:pt x="42" y="2"/>
                    <a:pt x="41" y="2"/>
                  </a:cubicBezTo>
                  <a:cubicBezTo>
                    <a:pt x="41" y="2"/>
                    <a:pt x="41" y="1"/>
                    <a:pt x="40" y="1"/>
                  </a:cubicBezTo>
                  <a:cubicBezTo>
                    <a:pt x="40" y="1"/>
                    <a:pt x="39" y="1"/>
                    <a:pt x="39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6" y="1"/>
                    <a:pt x="35" y="1"/>
                    <a:pt x="35" y="1"/>
                  </a:cubicBezTo>
                  <a:cubicBezTo>
                    <a:pt x="35" y="1"/>
                    <a:pt x="35" y="1"/>
                    <a:pt x="34" y="1"/>
                  </a:cubicBezTo>
                  <a:cubicBezTo>
                    <a:pt x="34" y="1"/>
                    <a:pt x="35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3"/>
                    <a:pt x="34" y="2"/>
                    <a:pt x="34" y="2"/>
                  </a:cubicBezTo>
                  <a:cubicBezTo>
                    <a:pt x="34" y="1"/>
                    <a:pt x="33" y="0"/>
                    <a:pt x="32" y="0"/>
                  </a:cubicBezTo>
                  <a:cubicBezTo>
                    <a:pt x="32" y="0"/>
                    <a:pt x="32" y="0"/>
                    <a:pt x="3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0"/>
                    <a:pt x="31" y="0"/>
                    <a:pt x="3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29" y="0"/>
                    <a:pt x="28" y="0"/>
                  </a:cubicBezTo>
                </a:path>
              </a:pathLst>
            </a:custGeom>
            <a:solidFill>
              <a:srgbClr val="DDD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2" name="Freeform 81"/>
            <p:cNvSpPr>
              <a:spLocks/>
            </p:cNvSpPr>
            <p:nvPr/>
          </p:nvSpPr>
          <p:spPr bwMode="auto">
            <a:xfrm>
              <a:off x="2793333" y="5080628"/>
              <a:ext cx="8887" cy="11109"/>
            </a:xfrm>
            <a:custGeom>
              <a:avLst/>
              <a:gdLst>
                <a:gd name="T0" fmla="*/ 1 w 5"/>
                <a:gd name="T1" fmla="*/ 0 h 6"/>
                <a:gd name="T2" fmla="*/ 1 w 5"/>
                <a:gd name="T3" fmla="*/ 1 h 6"/>
                <a:gd name="T4" fmla="*/ 0 w 5"/>
                <a:gd name="T5" fmla="*/ 0 h 6"/>
                <a:gd name="T6" fmla="*/ 0 w 5"/>
                <a:gd name="T7" fmla="*/ 0 h 6"/>
                <a:gd name="T8" fmla="*/ 3 w 5"/>
                <a:gd name="T9" fmla="*/ 6 h 6"/>
                <a:gd name="T10" fmla="*/ 3 w 5"/>
                <a:gd name="T11" fmla="*/ 5 h 6"/>
                <a:gd name="T12" fmla="*/ 5 w 5"/>
                <a:gd name="T13" fmla="*/ 5 h 6"/>
                <a:gd name="T14" fmla="*/ 5 w 5"/>
                <a:gd name="T15" fmla="*/ 4 h 6"/>
                <a:gd name="T16" fmla="*/ 5 w 5"/>
                <a:gd name="T17" fmla="*/ 3 h 6"/>
                <a:gd name="T18" fmla="*/ 5 w 5"/>
                <a:gd name="T19" fmla="*/ 3 h 6"/>
                <a:gd name="T20" fmla="*/ 3 w 5"/>
                <a:gd name="T21" fmla="*/ 4 h 6"/>
                <a:gd name="T22" fmla="*/ 3 w 5"/>
                <a:gd name="T23" fmla="*/ 4 h 6"/>
                <a:gd name="T24" fmla="*/ 3 w 5"/>
                <a:gd name="T25" fmla="*/ 3 h 6"/>
                <a:gd name="T26" fmla="*/ 4 w 5"/>
                <a:gd name="T27" fmla="*/ 2 h 6"/>
                <a:gd name="T28" fmla="*/ 3 w 5"/>
                <a:gd name="T29" fmla="*/ 1 h 6"/>
                <a:gd name="T30" fmla="*/ 1 w 5"/>
                <a:gd name="T3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" h="6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4" y="5"/>
                    <a:pt x="5" y="5"/>
                  </a:cubicBezTo>
                  <a:cubicBezTo>
                    <a:pt x="5" y="5"/>
                    <a:pt x="5" y="4"/>
                    <a:pt x="5" y="4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3"/>
                    <a:pt x="3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0"/>
                    <a:pt x="1" y="0"/>
                  </a:cubicBezTo>
                </a:path>
              </a:pathLst>
            </a:custGeom>
            <a:solidFill>
              <a:srgbClr val="DDD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3" name="Freeform 82"/>
            <p:cNvSpPr>
              <a:spLocks/>
            </p:cNvSpPr>
            <p:nvPr/>
          </p:nvSpPr>
          <p:spPr bwMode="auto">
            <a:xfrm>
              <a:off x="2812588" y="5119138"/>
              <a:ext cx="1481" cy="5925"/>
            </a:xfrm>
            <a:custGeom>
              <a:avLst/>
              <a:gdLst>
                <a:gd name="T0" fmla="*/ 0 w 1"/>
                <a:gd name="T1" fmla="*/ 0 h 3"/>
                <a:gd name="T2" fmla="*/ 1 w 1"/>
                <a:gd name="T3" fmla="*/ 3 h 3"/>
                <a:gd name="T4" fmla="*/ 1 w 1"/>
                <a:gd name="T5" fmla="*/ 2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</a:path>
              </a:pathLst>
            </a:custGeom>
            <a:solidFill>
              <a:srgbClr val="DDD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4" name="Freeform 83"/>
            <p:cNvSpPr>
              <a:spLocks noEditPoints="1"/>
            </p:cNvSpPr>
            <p:nvPr/>
          </p:nvSpPr>
          <p:spPr bwMode="auto">
            <a:xfrm>
              <a:off x="2824437" y="5147280"/>
              <a:ext cx="40732" cy="51100"/>
            </a:xfrm>
            <a:custGeom>
              <a:avLst/>
              <a:gdLst>
                <a:gd name="T0" fmla="*/ 1 w 23"/>
                <a:gd name="T1" fmla="*/ 1 h 29"/>
                <a:gd name="T2" fmla="*/ 11 w 23"/>
                <a:gd name="T3" fmla="*/ 22 h 29"/>
                <a:gd name="T4" fmla="*/ 12 w 23"/>
                <a:gd name="T5" fmla="*/ 23 h 29"/>
                <a:gd name="T6" fmla="*/ 13 w 23"/>
                <a:gd name="T7" fmla="*/ 23 h 29"/>
                <a:gd name="T8" fmla="*/ 13 w 23"/>
                <a:gd name="T9" fmla="*/ 23 h 29"/>
                <a:gd name="T10" fmla="*/ 14 w 23"/>
                <a:gd name="T11" fmla="*/ 25 h 29"/>
                <a:gd name="T12" fmla="*/ 15 w 23"/>
                <a:gd name="T13" fmla="*/ 26 h 29"/>
                <a:gd name="T14" fmla="*/ 17 w 23"/>
                <a:gd name="T15" fmla="*/ 29 h 29"/>
                <a:gd name="T16" fmla="*/ 17 w 23"/>
                <a:gd name="T17" fmla="*/ 27 h 29"/>
                <a:gd name="T18" fmla="*/ 18 w 23"/>
                <a:gd name="T19" fmla="*/ 26 h 29"/>
                <a:gd name="T20" fmla="*/ 19 w 23"/>
                <a:gd name="T21" fmla="*/ 26 h 29"/>
                <a:gd name="T22" fmla="*/ 20 w 23"/>
                <a:gd name="T23" fmla="*/ 25 h 29"/>
                <a:gd name="T24" fmla="*/ 21 w 23"/>
                <a:gd name="T25" fmla="*/ 23 h 29"/>
                <a:gd name="T26" fmla="*/ 22 w 23"/>
                <a:gd name="T27" fmla="*/ 20 h 29"/>
                <a:gd name="T28" fmla="*/ 20 w 23"/>
                <a:gd name="T29" fmla="*/ 21 h 29"/>
                <a:gd name="T30" fmla="*/ 19 w 23"/>
                <a:gd name="T31" fmla="*/ 20 h 29"/>
                <a:gd name="T32" fmla="*/ 17 w 23"/>
                <a:gd name="T33" fmla="*/ 19 h 29"/>
                <a:gd name="T34" fmla="*/ 16 w 23"/>
                <a:gd name="T35" fmla="*/ 17 h 29"/>
                <a:gd name="T36" fmla="*/ 14 w 23"/>
                <a:gd name="T37" fmla="*/ 16 h 29"/>
                <a:gd name="T38" fmla="*/ 13 w 23"/>
                <a:gd name="T39" fmla="*/ 15 h 29"/>
                <a:gd name="T40" fmla="*/ 12 w 23"/>
                <a:gd name="T41" fmla="*/ 13 h 29"/>
                <a:gd name="T42" fmla="*/ 12 w 23"/>
                <a:gd name="T43" fmla="*/ 12 h 29"/>
                <a:gd name="T44" fmla="*/ 12 w 23"/>
                <a:gd name="T45" fmla="*/ 11 h 29"/>
                <a:gd name="T46" fmla="*/ 12 w 23"/>
                <a:gd name="T47" fmla="*/ 10 h 29"/>
                <a:gd name="T48" fmla="*/ 13 w 23"/>
                <a:gd name="T49" fmla="*/ 8 h 29"/>
                <a:gd name="T50" fmla="*/ 12 w 23"/>
                <a:gd name="T51" fmla="*/ 9 h 29"/>
                <a:gd name="T52" fmla="*/ 11 w 23"/>
                <a:gd name="T53" fmla="*/ 8 h 29"/>
                <a:gd name="T54" fmla="*/ 10 w 23"/>
                <a:gd name="T55" fmla="*/ 8 h 29"/>
                <a:gd name="T56" fmla="*/ 9 w 23"/>
                <a:gd name="T57" fmla="*/ 8 h 29"/>
                <a:gd name="T58" fmla="*/ 11 w 23"/>
                <a:gd name="T59" fmla="*/ 6 h 29"/>
                <a:gd name="T60" fmla="*/ 9 w 23"/>
                <a:gd name="T61" fmla="*/ 6 h 29"/>
                <a:gd name="T62" fmla="*/ 9 w 23"/>
                <a:gd name="T63" fmla="*/ 5 h 29"/>
                <a:gd name="T64" fmla="*/ 8 w 23"/>
                <a:gd name="T65" fmla="*/ 5 h 29"/>
                <a:gd name="T66" fmla="*/ 7 w 23"/>
                <a:gd name="T67" fmla="*/ 6 h 29"/>
                <a:gd name="T68" fmla="*/ 5 w 23"/>
                <a:gd name="T69" fmla="*/ 5 h 29"/>
                <a:gd name="T70" fmla="*/ 6 w 23"/>
                <a:gd name="T71" fmla="*/ 4 h 29"/>
                <a:gd name="T72" fmla="*/ 5 w 23"/>
                <a:gd name="T73" fmla="*/ 2 h 29"/>
                <a:gd name="T74" fmla="*/ 4 w 23"/>
                <a:gd name="T75" fmla="*/ 3 h 29"/>
                <a:gd name="T76" fmla="*/ 3 w 23"/>
                <a:gd name="T77" fmla="*/ 3 h 29"/>
                <a:gd name="T78" fmla="*/ 1 w 23"/>
                <a:gd name="T79" fmla="*/ 1 h 29"/>
                <a:gd name="T80" fmla="*/ 0 w 23"/>
                <a:gd name="T81" fmla="*/ 0 h 29"/>
                <a:gd name="T82" fmla="*/ 0 w 23"/>
                <a:gd name="T83" fmla="*/ 0 h 29"/>
                <a:gd name="T84" fmla="*/ 0 w 23"/>
                <a:gd name="T8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3" h="29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22"/>
                    <a:pt x="11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4" y="24"/>
                    <a:pt x="13" y="24"/>
                    <a:pt x="13" y="24"/>
                  </a:cubicBezTo>
                  <a:cubicBezTo>
                    <a:pt x="14" y="25"/>
                    <a:pt x="14" y="24"/>
                    <a:pt x="14" y="25"/>
                  </a:cubicBezTo>
                  <a:cubicBezTo>
                    <a:pt x="14" y="25"/>
                    <a:pt x="14" y="25"/>
                    <a:pt x="14" y="26"/>
                  </a:cubicBezTo>
                  <a:cubicBezTo>
                    <a:pt x="14" y="26"/>
                    <a:pt x="14" y="26"/>
                    <a:pt x="15" y="26"/>
                  </a:cubicBezTo>
                  <a:cubicBezTo>
                    <a:pt x="15" y="27"/>
                    <a:pt x="16" y="28"/>
                    <a:pt x="16" y="28"/>
                  </a:cubicBezTo>
                  <a:cubicBezTo>
                    <a:pt x="16" y="28"/>
                    <a:pt x="17" y="29"/>
                    <a:pt x="17" y="29"/>
                  </a:cubicBezTo>
                  <a:cubicBezTo>
                    <a:pt x="17" y="29"/>
                    <a:pt x="18" y="29"/>
                    <a:pt x="18" y="29"/>
                  </a:cubicBezTo>
                  <a:cubicBezTo>
                    <a:pt x="18" y="29"/>
                    <a:pt x="18" y="28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7"/>
                    <a:pt x="18" y="27"/>
                  </a:cubicBezTo>
                  <a:cubicBezTo>
                    <a:pt x="18" y="27"/>
                    <a:pt x="18" y="27"/>
                    <a:pt x="19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5"/>
                    <a:pt x="20" y="25"/>
                    <a:pt x="20" y="25"/>
                  </a:cubicBezTo>
                  <a:cubicBezTo>
                    <a:pt x="20" y="25"/>
                    <a:pt x="20" y="24"/>
                    <a:pt x="20" y="24"/>
                  </a:cubicBezTo>
                  <a:cubicBezTo>
                    <a:pt x="20" y="23"/>
                    <a:pt x="20" y="23"/>
                    <a:pt x="21" y="23"/>
                  </a:cubicBezTo>
                  <a:cubicBezTo>
                    <a:pt x="22" y="23"/>
                    <a:pt x="21" y="22"/>
                    <a:pt x="22" y="22"/>
                  </a:cubicBezTo>
                  <a:cubicBezTo>
                    <a:pt x="22" y="21"/>
                    <a:pt x="23" y="21"/>
                    <a:pt x="22" y="20"/>
                  </a:cubicBezTo>
                  <a:cubicBezTo>
                    <a:pt x="22" y="20"/>
                    <a:pt x="22" y="20"/>
                    <a:pt x="21" y="20"/>
                  </a:cubicBezTo>
                  <a:cubicBezTo>
                    <a:pt x="21" y="20"/>
                    <a:pt x="21" y="20"/>
                    <a:pt x="20" y="21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19" y="21"/>
                    <a:pt x="19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5" y="16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1" y="13"/>
                    <a:pt x="11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1"/>
                    <a:pt x="12" y="12"/>
                    <a:pt x="12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3" y="9"/>
                    <a:pt x="14" y="9"/>
                    <a:pt x="14" y="9"/>
                  </a:cubicBezTo>
                  <a:cubicBezTo>
                    <a:pt x="14" y="9"/>
                    <a:pt x="14" y="8"/>
                    <a:pt x="13" y="8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2" y="9"/>
                    <a:pt x="12" y="9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0" y="7"/>
                    <a:pt x="12" y="7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0" y="6"/>
                    <a:pt x="10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8" y="5"/>
                    <a:pt x="8" y="6"/>
                    <a:pt x="9" y="5"/>
                  </a:cubicBezTo>
                  <a:cubicBezTo>
                    <a:pt x="9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4"/>
                  </a:cubicBezTo>
                  <a:cubicBezTo>
                    <a:pt x="5" y="4"/>
                    <a:pt x="5" y="4"/>
                    <a:pt x="6" y="4"/>
                  </a:cubicBezTo>
                  <a:cubicBezTo>
                    <a:pt x="7" y="3"/>
                    <a:pt x="8" y="2"/>
                    <a:pt x="6" y="2"/>
                  </a:cubicBezTo>
                  <a:cubicBezTo>
                    <a:pt x="6" y="2"/>
                    <a:pt x="5" y="2"/>
                    <a:pt x="5" y="2"/>
                  </a:cubicBezTo>
                  <a:cubicBezTo>
                    <a:pt x="5" y="2"/>
                    <a:pt x="4" y="2"/>
                    <a:pt x="4" y="2"/>
                  </a:cubicBezTo>
                  <a:cubicBezTo>
                    <a:pt x="4" y="2"/>
                    <a:pt x="4" y="2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2" y="3"/>
                    <a:pt x="3" y="2"/>
                  </a:cubicBezTo>
                  <a:cubicBezTo>
                    <a:pt x="2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DDD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5" name="Freeform 84"/>
            <p:cNvSpPr>
              <a:spLocks noEditPoints="1"/>
            </p:cNvSpPr>
            <p:nvPr/>
          </p:nvSpPr>
          <p:spPr bwMode="auto">
            <a:xfrm>
              <a:off x="2991068" y="5094699"/>
              <a:ext cx="438424" cy="551732"/>
            </a:xfrm>
            <a:custGeom>
              <a:avLst/>
              <a:gdLst>
                <a:gd name="T0" fmla="*/ 154 w 250"/>
                <a:gd name="T1" fmla="*/ 32 h 315"/>
                <a:gd name="T2" fmla="*/ 139 w 250"/>
                <a:gd name="T3" fmla="*/ 41 h 315"/>
                <a:gd name="T4" fmla="*/ 131 w 250"/>
                <a:gd name="T5" fmla="*/ 40 h 315"/>
                <a:gd name="T6" fmla="*/ 111 w 250"/>
                <a:gd name="T7" fmla="*/ 51 h 315"/>
                <a:gd name="T8" fmla="*/ 93 w 250"/>
                <a:gd name="T9" fmla="*/ 51 h 315"/>
                <a:gd name="T10" fmla="*/ 104 w 250"/>
                <a:gd name="T11" fmla="*/ 44 h 315"/>
                <a:gd name="T12" fmla="*/ 89 w 250"/>
                <a:gd name="T13" fmla="*/ 37 h 315"/>
                <a:gd name="T14" fmla="*/ 81 w 250"/>
                <a:gd name="T15" fmla="*/ 36 h 315"/>
                <a:gd name="T16" fmla="*/ 66 w 250"/>
                <a:gd name="T17" fmla="*/ 45 h 315"/>
                <a:gd name="T18" fmla="*/ 58 w 250"/>
                <a:gd name="T19" fmla="*/ 57 h 315"/>
                <a:gd name="T20" fmla="*/ 46 w 250"/>
                <a:gd name="T21" fmla="*/ 71 h 315"/>
                <a:gd name="T22" fmla="*/ 59 w 250"/>
                <a:gd name="T23" fmla="*/ 84 h 315"/>
                <a:gd name="T24" fmla="*/ 67 w 250"/>
                <a:gd name="T25" fmla="*/ 67 h 315"/>
                <a:gd name="T26" fmla="*/ 81 w 250"/>
                <a:gd name="T27" fmla="*/ 73 h 315"/>
                <a:gd name="T28" fmla="*/ 79 w 250"/>
                <a:gd name="T29" fmla="*/ 86 h 315"/>
                <a:gd name="T30" fmla="*/ 57 w 250"/>
                <a:gd name="T31" fmla="*/ 95 h 315"/>
                <a:gd name="T32" fmla="*/ 51 w 250"/>
                <a:gd name="T33" fmla="*/ 92 h 315"/>
                <a:gd name="T34" fmla="*/ 32 w 250"/>
                <a:gd name="T35" fmla="*/ 112 h 315"/>
                <a:gd name="T36" fmla="*/ 26 w 250"/>
                <a:gd name="T37" fmla="*/ 129 h 315"/>
                <a:gd name="T38" fmla="*/ 18 w 250"/>
                <a:gd name="T39" fmla="*/ 140 h 315"/>
                <a:gd name="T40" fmla="*/ 28 w 250"/>
                <a:gd name="T41" fmla="*/ 148 h 315"/>
                <a:gd name="T42" fmla="*/ 42 w 250"/>
                <a:gd name="T43" fmla="*/ 129 h 315"/>
                <a:gd name="T44" fmla="*/ 63 w 250"/>
                <a:gd name="T45" fmla="*/ 135 h 315"/>
                <a:gd name="T46" fmla="*/ 70 w 250"/>
                <a:gd name="T47" fmla="*/ 135 h 315"/>
                <a:gd name="T48" fmla="*/ 64 w 250"/>
                <a:gd name="T49" fmla="*/ 123 h 315"/>
                <a:gd name="T50" fmla="*/ 76 w 250"/>
                <a:gd name="T51" fmla="*/ 139 h 315"/>
                <a:gd name="T52" fmla="*/ 81 w 250"/>
                <a:gd name="T53" fmla="*/ 145 h 315"/>
                <a:gd name="T54" fmla="*/ 85 w 250"/>
                <a:gd name="T55" fmla="*/ 135 h 315"/>
                <a:gd name="T56" fmla="*/ 95 w 250"/>
                <a:gd name="T57" fmla="*/ 119 h 315"/>
                <a:gd name="T58" fmla="*/ 102 w 250"/>
                <a:gd name="T59" fmla="*/ 122 h 315"/>
                <a:gd name="T60" fmla="*/ 107 w 250"/>
                <a:gd name="T61" fmla="*/ 115 h 315"/>
                <a:gd name="T62" fmla="*/ 111 w 250"/>
                <a:gd name="T63" fmla="*/ 125 h 315"/>
                <a:gd name="T64" fmla="*/ 96 w 250"/>
                <a:gd name="T65" fmla="*/ 133 h 315"/>
                <a:gd name="T66" fmla="*/ 89 w 250"/>
                <a:gd name="T67" fmla="*/ 144 h 315"/>
                <a:gd name="T68" fmla="*/ 108 w 250"/>
                <a:gd name="T69" fmla="*/ 146 h 315"/>
                <a:gd name="T70" fmla="*/ 86 w 250"/>
                <a:gd name="T71" fmla="*/ 159 h 315"/>
                <a:gd name="T72" fmla="*/ 62 w 250"/>
                <a:gd name="T73" fmla="*/ 157 h 315"/>
                <a:gd name="T74" fmla="*/ 47 w 250"/>
                <a:gd name="T75" fmla="*/ 146 h 315"/>
                <a:gd name="T76" fmla="*/ 23 w 250"/>
                <a:gd name="T77" fmla="*/ 153 h 315"/>
                <a:gd name="T78" fmla="*/ 2 w 250"/>
                <a:gd name="T79" fmla="*/ 186 h 315"/>
                <a:gd name="T80" fmla="*/ 9 w 250"/>
                <a:gd name="T81" fmla="*/ 216 h 315"/>
                <a:gd name="T82" fmla="*/ 30 w 250"/>
                <a:gd name="T83" fmla="*/ 225 h 315"/>
                <a:gd name="T84" fmla="*/ 56 w 250"/>
                <a:gd name="T85" fmla="*/ 227 h 315"/>
                <a:gd name="T86" fmla="*/ 68 w 250"/>
                <a:gd name="T87" fmla="*/ 256 h 315"/>
                <a:gd name="T88" fmla="*/ 75 w 250"/>
                <a:gd name="T89" fmla="*/ 300 h 315"/>
                <a:gd name="T90" fmla="*/ 103 w 250"/>
                <a:gd name="T91" fmla="*/ 306 h 315"/>
                <a:gd name="T92" fmla="*/ 129 w 250"/>
                <a:gd name="T93" fmla="*/ 268 h 315"/>
                <a:gd name="T94" fmla="*/ 134 w 250"/>
                <a:gd name="T95" fmla="*/ 231 h 315"/>
                <a:gd name="T96" fmla="*/ 139 w 250"/>
                <a:gd name="T97" fmla="*/ 209 h 315"/>
                <a:gd name="T98" fmla="*/ 121 w 250"/>
                <a:gd name="T99" fmla="*/ 198 h 315"/>
                <a:gd name="T100" fmla="*/ 107 w 250"/>
                <a:gd name="T101" fmla="*/ 169 h 315"/>
                <a:gd name="T102" fmla="*/ 130 w 250"/>
                <a:gd name="T103" fmla="*/ 200 h 315"/>
                <a:gd name="T104" fmla="*/ 158 w 250"/>
                <a:gd name="T105" fmla="*/ 177 h 315"/>
                <a:gd name="T106" fmla="*/ 145 w 250"/>
                <a:gd name="T107" fmla="*/ 177 h 315"/>
                <a:gd name="T108" fmla="*/ 145 w 250"/>
                <a:gd name="T109" fmla="*/ 168 h 315"/>
                <a:gd name="T110" fmla="*/ 178 w 250"/>
                <a:gd name="T111" fmla="*/ 175 h 315"/>
                <a:gd name="T112" fmla="*/ 198 w 250"/>
                <a:gd name="T113" fmla="*/ 198 h 315"/>
                <a:gd name="T114" fmla="*/ 213 w 250"/>
                <a:gd name="T115" fmla="*/ 192 h 315"/>
                <a:gd name="T116" fmla="*/ 229 w 250"/>
                <a:gd name="T117" fmla="*/ 179 h 315"/>
                <a:gd name="T118" fmla="*/ 243 w 250"/>
                <a:gd name="T119" fmla="*/ 191 h 315"/>
                <a:gd name="T120" fmla="*/ 239 w 250"/>
                <a:gd name="T121" fmla="*/ 18 h 315"/>
                <a:gd name="T122" fmla="*/ 226 w 250"/>
                <a:gd name="T123" fmla="*/ 17 h 315"/>
                <a:gd name="T124" fmla="*/ 235 w 250"/>
                <a:gd name="T125" fmla="*/ 4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50" h="315">
                  <a:moveTo>
                    <a:pt x="250" y="202"/>
                  </a:moveTo>
                  <a:cubicBezTo>
                    <a:pt x="249" y="202"/>
                    <a:pt x="249" y="203"/>
                    <a:pt x="250" y="204"/>
                  </a:cubicBezTo>
                  <a:cubicBezTo>
                    <a:pt x="250" y="202"/>
                    <a:pt x="250" y="202"/>
                    <a:pt x="250" y="202"/>
                  </a:cubicBezTo>
                  <a:moveTo>
                    <a:pt x="233" y="0"/>
                  </a:moveTo>
                  <a:cubicBezTo>
                    <a:pt x="185" y="54"/>
                    <a:pt x="161" y="118"/>
                    <a:pt x="161" y="118"/>
                  </a:cubicBezTo>
                  <a:cubicBezTo>
                    <a:pt x="162" y="51"/>
                    <a:pt x="162" y="51"/>
                    <a:pt x="162" y="51"/>
                  </a:cubicBezTo>
                  <a:cubicBezTo>
                    <a:pt x="160" y="51"/>
                    <a:pt x="159" y="50"/>
                    <a:pt x="159" y="48"/>
                  </a:cubicBezTo>
                  <a:cubicBezTo>
                    <a:pt x="160" y="48"/>
                    <a:pt x="161" y="48"/>
                    <a:pt x="162" y="48"/>
                  </a:cubicBezTo>
                  <a:cubicBezTo>
                    <a:pt x="162" y="25"/>
                    <a:pt x="162" y="25"/>
                    <a:pt x="162" y="25"/>
                  </a:cubicBezTo>
                  <a:cubicBezTo>
                    <a:pt x="162" y="25"/>
                    <a:pt x="162" y="25"/>
                    <a:pt x="162" y="25"/>
                  </a:cubicBezTo>
                  <a:cubicBezTo>
                    <a:pt x="161" y="24"/>
                    <a:pt x="159" y="24"/>
                    <a:pt x="158" y="24"/>
                  </a:cubicBezTo>
                  <a:cubicBezTo>
                    <a:pt x="158" y="24"/>
                    <a:pt x="158" y="24"/>
                    <a:pt x="158" y="24"/>
                  </a:cubicBezTo>
                  <a:cubicBezTo>
                    <a:pt x="158" y="24"/>
                    <a:pt x="156" y="24"/>
                    <a:pt x="156" y="24"/>
                  </a:cubicBezTo>
                  <a:cubicBezTo>
                    <a:pt x="156" y="25"/>
                    <a:pt x="156" y="25"/>
                    <a:pt x="157" y="26"/>
                  </a:cubicBezTo>
                  <a:cubicBezTo>
                    <a:pt x="157" y="27"/>
                    <a:pt x="157" y="29"/>
                    <a:pt x="156" y="29"/>
                  </a:cubicBezTo>
                  <a:cubicBezTo>
                    <a:pt x="155" y="30"/>
                    <a:pt x="153" y="29"/>
                    <a:pt x="153" y="31"/>
                  </a:cubicBezTo>
                  <a:cubicBezTo>
                    <a:pt x="153" y="32"/>
                    <a:pt x="154" y="32"/>
                    <a:pt x="154" y="32"/>
                  </a:cubicBezTo>
                  <a:cubicBezTo>
                    <a:pt x="155" y="33"/>
                    <a:pt x="154" y="33"/>
                    <a:pt x="154" y="34"/>
                  </a:cubicBezTo>
                  <a:cubicBezTo>
                    <a:pt x="154" y="36"/>
                    <a:pt x="155" y="35"/>
                    <a:pt x="157" y="36"/>
                  </a:cubicBezTo>
                  <a:cubicBezTo>
                    <a:pt x="158" y="37"/>
                    <a:pt x="157" y="40"/>
                    <a:pt x="158" y="41"/>
                  </a:cubicBezTo>
                  <a:cubicBezTo>
                    <a:pt x="158" y="41"/>
                    <a:pt x="158" y="41"/>
                    <a:pt x="157" y="41"/>
                  </a:cubicBezTo>
                  <a:cubicBezTo>
                    <a:pt x="156" y="41"/>
                    <a:pt x="155" y="41"/>
                    <a:pt x="154" y="40"/>
                  </a:cubicBezTo>
                  <a:cubicBezTo>
                    <a:pt x="154" y="40"/>
                    <a:pt x="154" y="39"/>
                    <a:pt x="153" y="38"/>
                  </a:cubicBezTo>
                  <a:cubicBezTo>
                    <a:pt x="152" y="38"/>
                    <a:pt x="151" y="38"/>
                    <a:pt x="150" y="38"/>
                  </a:cubicBezTo>
                  <a:cubicBezTo>
                    <a:pt x="149" y="37"/>
                    <a:pt x="148" y="37"/>
                    <a:pt x="147" y="37"/>
                  </a:cubicBezTo>
                  <a:cubicBezTo>
                    <a:pt x="147" y="38"/>
                    <a:pt x="147" y="38"/>
                    <a:pt x="146" y="38"/>
                  </a:cubicBezTo>
                  <a:cubicBezTo>
                    <a:pt x="146" y="38"/>
                    <a:pt x="146" y="38"/>
                    <a:pt x="146" y="38"/>
                  </a:cubicBezTo>
                  <a:cubicBezTo>
                    <a:pt x="146" y="38"/>
                    <a:pt x="146" y="38"/>
                    <a:pt x="145" y="38"/>
                  </a:cubicBezTo>
                  <a:cubicBezTo>
                    <a:pt x="145" y="38"/>
                    <a:pt x="144" y="38"/>
                    <a:pt x="144" y="38"/>
                  </a:cubicBezTo>
                  <a:cubicBezTo>
                    <a:pt x="142" y="40"/>
                    <a:pt x="145" y="40"/>
                    <a:pt x="144" y="42"/>
                  </a:cubicBezTo>
                  <a:cubicBezTo>
                    <a:pt x="143" y="42"/>
                    <a:pt x="142" y="42"/>
                    <a:pt x="142" y="42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0" y="42"/>
                    <a:pt x="141" y="42"/>
                    <a:pt x="141" y="41"/>
                  </a:cubicBezTo>
                  <a:cubicBezTo>
                    <a:pt x="140" y="41"/>
                    <a:pt x="140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8" y="41"/>
                    <a:pt x="138" y="41"/>
                    <a:pt x="138" y="41"/>
                  </a:cubicBezTo>
                  <a:cubicBezTo>
                    <a:pt x="137" y="41"/>
                    <a:pt x="137" y="41"/>
                    <a:pt x="137" y="41"/>
                  </a:cubicBezTo>
                  <a:cubicBezTo>
                    <a:pt x="137" y="40"/>
                    <a:pt x="137" y="40"/>
                    <a:pt x="137" y="40"/>
                  </a:cubicBezTo>
                  <a:cubicBezTo>
                    <a:pt x="137" y="41"/>
                    <a:pt x="137" y="41"/>
                    <a:pt x="137" y="41"/>
                  </a:cubicBezTo>
                  <a:cubicBezTo>
                    <a:pt x="136" y="41"/>
                    <a:pt x="136" y="41"/>
                    <a:pt x="136" y="42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6" y="42"/>
                    <a:pt x="135" y="42"/>
                    <a:pt x="135" y="41"/>
                  </a:cubicBezTo>
                  <a:cubicBezTo>
                    <a:pt x="135" y="41"/>
                    <a:pt x="134" y="41"/>
                    <a:pt x="134" y="41"/>
                  </a:cubicBezTo>
                  <a:cubicBezTo>
                    <a:pt x="134" y="41"/>
                    <a:pt x="133" y="41"/>
                    <a:pt x="133" y="42"/>
                  </a:cubicBezTo>
                  <a:cubicBezTo>
                    <a:pt x="132" y="42"/>
                    <a:pt x="133" y="43"/>
                    <a:pt x="132" y="43"/>
                  </a:cubicBezTo>
                  <a:cubicBezTo>
                    <a:pt x="132" y="44"/>
                    <a:pt x="131" y="44"/>
                    <a:pt x="130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3"/>
                    <a:pt x="129" y="42"/>
                  </a:cubicBezTo>
                  <a:cubicBezTo>
                    <a:pt x="130" y="42"/>
                    <a:pt x="130" y="42"/>
                    <a:pt x="131" y="41"/>
                  </a:cubicBezTo>
                  <a:cubicBezTo>
                    <a:pt x="131" y="41"/>
                    <a:pt x="131" y="40"/>
                    <a:pt x="131" y="40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28" y="40"/>
                    <a:pt x="127" y="42"/>
                    <a:pt x="125" y="43"/>
                  </a:cubicBezTo>
                  <a:cubicBezTo>
                    <a:pt x="123" y="43"/>
                    <a:pt x="122" y="44"/>
                    <a:pt x="121" y="46"/>
                  </a:cubicBezTo>
                  <a:cubicBezTo>
                    <a:pt x="121" y="46"/>
                    <a:pt x="121" y="46"/>
                    <a:pt x="121" y="47"/>
                  </a:cubicBezTo>
                  <a:cubicBezTo>
                    <a:pt x="120" y="47"/>
                    <a:pt x="120" y="47"/>
                    <a:pt x="120" y="48"/>
                  </a:cubicBezTo>
                  <a:cubicBezTo>
                    <a:pt x="119" y="48"/>
                    <a:pt x="120" y="49"/>
                    <a:pt x="119" y="50"/>
                  </a:cubicBezTo>
                  <a:cubicBezTo>
                    <a:pt x="119" y="50"/>
                    <a:pt x="119" y="50"/>
                    <a:pt x="118" y="50"/>
                  </a:cubicBezTo>
                  <a:cubicBezTo>
                    <a:pt x="117" y="50"/>
                    <a:pt x="116" y="49"/>
                    <a:pt x="116" y="49"/>
                  </a:cubicBezTo>
                  <a:cubicBezTo>
                    <a:pt x="115" y="48"/>
                    <a:pt x="115" y="47"/>
                    <a:pt x="115" y="47"/>
                  </a:cubicBezTo>
                  <a:cubicBezTo>
                    <a:pt x="116" y="46"/>
                    <a:pt x="117" y="46"/>
                    <a:pt x="115" y="45"/>
                  </a:cubicBezTo>
                  <a:cubicBezTo>
                    <a:pt x="115" y="45"/>
                    <a:pt x="114" y="45"/>
                    <a:pt x="114" y="45"/>
                  </a:cubicBezTo>
                  <a:cubicBezTo>
                    <a:pt x="114" y="45"/>
                    <a:pt x="113" y="46"/>
                    <a:pt x="113" y="47"/>
                  </a:cubicBezTo>
                  <a:cubicBezTo>
                    <a:pt x="113" y="48"/>
                    <a:pt x="113" y="48"/>
                    <a:pt x="114" y="49"/>
                  </a:cubicBezTo>
                  <a:cubicBezTo>
                    <a:pt x="114" y="50"/>
                    <a:pt x="115" y="51"/>
                    <a:pt x="115" y="52"/>
                  </a:cubicBezTo>
                  <a:cubicBezTo>
                    <a:pt x="114" y="52"/>
                    <a:pt x="114" y="52"/>
                    <a:pt x="114" y="52"/>
                  </a:cubicBezTo>
                  <a:cubicBezTo>
                    <a:pt x="114" y="52"/>
                    <a:pt x="113" y="52"/>
                    <a:pt x="113" y="52"/>
                  </a:cubicBezTo>
                  <a:cubicBezTo>
                    <a:pt x="113" y="51"/>
                    <a:pt x="112" y="51"/>
                    <a:pt x="112" y="51"/>
                  </a:cubicBezTo>
                  <a:cubicBezTo>
                    <a:pt x="112" y="51"/>
                    <a:pt x="111" y="51"/>
                    <a:pt x="111" y="51"/>
                  </a:cubicBezTo>
                  <a:cubicBezTo>
                    <a:pt x="110" y="52"/>
                    <a:pt x="110" y="53"/>
                    <a:pt x="109" y="53"/>
                  </a:cubicBezTo>
                  <a:cubicBezTo>
                    <a:pt x="109" y="53"/>
                    <a:pt x="108" y="53"/>
                    <a:pt x="107" y="54"/>
                  </a:cubicBezTo>
                  <a:cubicBezTo>
                    <a:pt x="106" y="55"/>
                    <a:pt x="108" y="55"/>
                    <a:pt x="108" y="56"/>
                  </a:cubicBezTo>
                  <a:cubicBezTo>
                    <a:pt x="106" y="58"/>
                    <a:pt x="106" y="58"/>
                    <a:pt x="106" y="58"/>
                  </a:cubicBezTo>
                  <a:cubicBezTo>
                    <a:pt x="105" y="57"/>
                    <a:pt x="104" y="56"/>
                    <a:pt x="103" y="56"/>
                  </a:cubicBezTo>
                  <a:cubicBezTo>
                    <a:pt x="103" y="56"/>
                    <a:pt x="103" y="56"/>
                    <a:pt x="103" y="56"/>
                  </a:cubicBezTo>
                  <a:cubicBezTo>
                    <a:pt x="102" y="57"/>
                    <a:pt x="104" y="58"/>
                    <a:pt x="104" y="58"/>
                  </a:cubicBezTo>
                  <a:cubicBezTo>
                    <a:pt x="105" y="59"/>
                    <a:pt x="104" y="60"/>
                    <a:pt x="103" y="60"/>
                  </a:cubicBezTo>
                  <a:cubicBezTo>
                    <a:pt x="103" y="60"/>
                    <a:pt x="102" y="60"/>
                    <a:pt x="102" y="60"/>
                  </a:cubicBezTo>
                  <a:cubicBezTo>
                    <a:pt x="101" y="60"/>
                    <a:pt x="100" y="60"/>
                    <a:pt x="100" y="59"/>
                  </a:cubicBezTo>
                  <a:cubicBezTo>
                    <a:pt x="99" y="59"/>
                    <a:pt x="98" y="58"/>
                    <a:pt x="97" y="58"/>
                  </a:cubicBezTo>
                  <a:cubicBezTo>
                    <a:pt x="97" y="57"/>
                    <a:pt x="98" y="57"/>
                    <a:pt x="98" y="57"/>
                  </a:cubicBezTo>
                  <a:cubicBezTo>
                    <a:pt x="98" y="56"/>
                    <a:pt x="97" y="56"/>
                    <a:pt x="97" y="56"/>
                  </a:cubicBezTo>
                  <a:cubicBezTo>
                    <a:pt x="97" y="55"/>
                    <a:pt x="97" y="54"/>
                    <a:pt x="97" y="54"/>
                  </a:cubicBezTo>
                  <a:cubicBezTo>
                    <a:pt x="96" y="53"/>
                    <a:pt x="95" y="53"/>
                    <a:pt x="95" y="53"/>
                  </a:cubicBezTo>
                  <a:cubicBezTo>
                    <a:pt x="95" y="52"/>
                    <a:pt x="95" y="52"/>
                    <a:pt x="95" y="51"/>
                  </a:cubicBezTo>
                  <a:cubicBezTo>
                    <a:pt x="94" y="51"/>
                    <a:pt x="94" y="51"/>
                    <a:pt x="93" y="51"/>
                  </a:cubicBezTo>
                  <a:cubicBezTo>
                    <a:pt x="92" y="51"/>
                    <a:pt x="90" y="50"/>
                    <a:pt x="92" y="49"/>
                  </a:cubicBezTo>
                  <a:cubicBezTo>
                    <a:pt x="92" y="48"/>
                    <a:pt x="90" y="48"/>
                    <a:pt x="90" y="47"/>
                  </a:cubicBezTo>
                  <a:cubicBezTo>
                    <a:pt x="90" y="46"/>
                    <a:pt x="91" y="46"/>
                    <a:pt x="92" y="46"/>
                  </a:cubicBezTo>
                  <a:cubicBezTo>
                    <a:pt x="92" y="46"/>
                    <a:pt x="92" y="46"/>
                    <a:pt x="93" y="46"/>
                  </a:cubicBezTo>
                  <a:cubicBezTo>
                    <a:pt x="93" y="46"/>
                    <a:pt x="94" y="45"/>
                    <a:pt x="94" y="45"/>
                  </a:cubicBezTo>
                  <a:cubicBezTo>
                    <a:pt x="94" y="45"/>
                    <a:pt x="94" y="45"/>
                    <a:pt x="94" y="45"/>
                  </a:cubicBezTo>
                  <a:cubicBezTo>
                    <a:pt x="95" y="46"/>
                    <a:pt x="94" y="46"/>
                    <a:pt x="94" y="47"/>
                  </a:cubicBezTo>
                  <a:cubicBezTo>
                    <a:pt x="94" y="48"/>
                    <a:pt x="94" y="49"/>
                    <a:pt x="95" y="50"/>
                  </a:cubicBezTo>
                  <a:cubicBezTo>
                    <a:pt x="96" y="50"/>
                    <a:pt x="97" y="50"/>
                    <a:pt x="98" y="50"/>
                  </a:cubicBezTo>
                  <a:cubicBezTo>
                    <a:pt x="99" y="51"/>
                    <a:pt x="100" y="51"/>
                    <a:pt x="102" y="51"/>
                  </a:cubicBezTo>
                  <a:cubicBezTo>
                    <a:pt x="102" y="51"/>
                    <a:pt x="102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4" y="51"/>
                    <a:pt x="104" y="52"/>
                    <a:pt x="104" y="52"/>
                  </a:cubicBezTo>
                  <a:cubicBezTo>
                    <a:pt x="104" y="52"/>
                    <a:pt x="104" y="52"/>
                    <a:pt x="104" y="52"/>
                  </a:cubicBezTo>
                  <a:cubicBezTo>
                    <a:pt x="105" y="52"/>
                    <a:pt x="107" y="52"/>
                    <a:pt x="107" y="52"/>
                  </a:cubicBezTo>
                  <a:cubicBezTo>
                    <a:pt x="108" y="51"/>
                    <a:pt x="108" y="48"/>
                    <a:pt x="108" y="47"/>
                  </a:cubicBezTo>
                  <a:cubicBezTo>
                    <a:pt x="107" y="46"/>
                    <a:pt x="105" y="45"/>
                    <a:pt x="104" y="44"/>
                  </a:cubicBezTo>
                  <a:cubicBezTo>
                    <a:pt x="102" y="44"/>
                    <a:pt x="100" y="44"/>
                    <a:pt x="99" y="43"/>
                  </a:cubicBezTo>
                  <a:cubicBezTo>
                    <a:pt x="98" y="42"/>
                    <a:pt x="97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4" y="42"/>
                    <a:pt x="94" y="42"/>
                    <a:pt x="94" y="42"/>
                  </a:cubicBezTo>
                  <a:cubicBezTo>
                    <a:pt x="93" y="42"/>
                    <a:pt x="93" y="41"/>
                    <a:pt x="93" y="40"/>
                  </a:cubicBezTo>
                  <a:cubicBezTo>
                    <a:pt x="93" y="39"/>
                    <a:pt x="93" y="39"/>
                    <a:pt x="92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9"/>
                    <a:pt x="91" y="39"/>
                    <a:pt x="91" y="39"/>
                  </a:cubicBezTo>
                  <a:cubicBezTo>
                    <a:pt x="91" y="39"/>
                    <a:pt x="90" y="39"/>
                    <a:pt x="90" y="39"/>
                  </a:cubicBezTo>
                  <a:cubicBezTo>
                    <a:pt x="90" y="39"/>
                    <a:pt x="90" y="39"/>
                    <a:pt x="90" y="39"/>
                  </a:cubicBezTo>
                  <a:cubicBezTo>
                    <a:pt x="90" y="39"/>
                    <a:pt x="89" y="39"/>
                    <a:pt x="89" y="39"/>
                  </a:cubicBezTo>
                  <a:cubicBezTo>
                    <a:pt x="89" y="39"/>
                    <a:pt x="88" y="38"/>
                    <a:pt x="88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8"/>
                    <a:pt x="87" y="38"/>
                    <a:pt x="87" y="38"/>
                  </a:cubicBezTo>
                  <a:cubicBezTo>
                    <a:pt x="87" y="38"/>
                    <a:pt x="86" y="38"/>
                    <a:pt x="86" y="38"/>
                  </a:cubicBezTo>
                  <a:cubicBezTo>
                    <a:pt x="87" y="38"/>
                    <a:pt x="89" y="38"/>
                    <a:pt x="89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7" y="36"/>
                    <a:pt x="87" y="36"/>
                    <a:pt x="86" y="36"/>
                  </a:cubicBezTo>
                  <a:cubicBezTo>
                    <a:pt x="86" y="37"/>
                    <a:pt x="85" y="37"/>
                    <a:pt x="85" y="37"/>
                  </a:cubicBezTo>
                  <a:cubicBezTo>
                    <a:pt x="85" y="37"/>
                    <a:pt x="85" y="37"/>
                    <a:pt x="85" y="37"/>
                  </a:cubicBezTo>
                  <a:cubicBezTo>
                    <a:pt x="85" y="36"/>
                    <a:pt x="85" y="36"/>
                    <a:pt x="85" y="36"/>
                  </a:cubicBezTo>
                  <a:cubicBezTo>
                    <a:pt x="86" y="36"/>
                    <a:pt x="86" y="36"/>
                    <a:pt x="86" y="36"/>
                  </a:cubicBezTo>
                  <a:cubicBezTo>
                    <a:pt x="86" y="35"/>
                    <a:pt x="85" y="35"/>
                    <a:pt x="84" y="35"/>
                  </a:cubicBezTo>
                  <a:cubicBezTo>
                    <a:pt x="84" y="35"/>
                    <a:pt x="83" y="35"/>
                    <a:pt x="83" y="35"/>
                  </a:cubicBezTo>
                  <a:cubicBezTo>
                    <a:pt x="82" y="36"/>
                    <a:pt x="83" y="37"/>
                    <a:pt x="82" y="37"/>
                  </a:cubicBezTo>
                  <a:cubicBezTo>
                    <a:pt x="82" y="37"/>
                    <a:pt x="82" y="37"/>
                    <a:pt x="81" y="37"/>
                  </a:cubicBezTo>
                  <a:cubicBezTo>
                    <a:pt x="81" y="36"/>
                    <a:pt x="82" y="36"/>
                    <a:pt x="82" y="35"/>
                  </a:cubicBezTo>
                  <a:cubicBezTo>
                    <a:pt x="82" y="35"/>
                    <a:pt x="82" y="35"/>
                    <a:pt x="81" y="35"/>
                  </a:cubicBezTo>
                  <a:cubicBezTo>
                    <a:pt x="81" y="35"/>
                    <a:pt x="81" y="36"/>
                    <a:pt x="81" y="36"/>
                  </a:cubicBezTo>
                  <a:cubicBezTo>
                    <a:pt x="81" y="36"/>
                    <a:pt x="81" y="36"/>
                    <a:pt x="81" y="36"/>
                  </a:cubicBezTo>
                  <a:cubicBezTo>
                    <a:pt x="80" y="36"/>
                    <a:pt x="80" y="36"/>
                    <a:pt x="80" y="35"/>
                  </a:cubicBezTo>
                  <a:cubicBezTo>
                    <a:pt x="80" y="35"/>
                    <a:pt x="80" y="35"/>
                    <a:pt x="79" y="35"/>
                  </a:cubicBezTo>
                  <a:cubicBezTo>
                    <a:pt x="79" y="35"/>
                    <a:pt x="78" y="35"/>
                    <a:pt x="78" y="36"/>
                  </a:cubicBezTo>
                  <a:cubicBezTo>
                    <a:pt x="79" y="36"/>
                    <a:pt x="79" y="36"/>
                    <a:pt x="79" y="36"/>
                  </a:cubicBezTo>
                  <a:cubicBezTo>
                    <a:pt x="78" y="37"/>
                    <a:pt x="78" y="37"/>
                    <a:pt x="77" y="37"/>
                  </a:cubicBezTo>
                  <a:cubicBezTo>
                    <a:pt x="77" y="37"/>
                    <a:pt x="77" y="37"/>
                    <a:pt x="77" y="37"/>
                  </a:cubicBezTo>
                  <a:cubicBezTo>
                    <a:pt x="77" y="37"/>
                    <a:pt x="78" y="38"/>
                    <a:pt x="77" y="38"/>
                  </a:cubicBezTo>
                  <a:cubicBezTo>
                    <a:pt x="77" y="39"/>
                    <a:pt x="76" y="39"/>
                    <a:pt x="76" y="39"/>
                  </a:cubicBezTo>
                  <a:cubicBezTo>
                    <a:pt x="76" y="39"/>
                    <a:pt x="76" y="38"/>
                    <a:pt x="75" y="38"/>
                  </a:cubicBezTo>
                  <a:cubicBezTo>
                    <a:pt x="75" y="37"/>
                    <a:pt x="74" y="37"/>
                    <a:pt x="74" y="37"/>
                  </a:cubicBezTo>
                  <a:cubicBezTo>
                    <a:pt x="72" y="37"/>
                    <a:pt x="71" y="38"/>
                    <a:pt x="73" y="39"/>
                  </a:cubicBezTo>
                  <a:cubicBezTo>
                    <a:pt x="72" y="39"/>
                    <a:pt x="72" y="39"/>
                    <a:pt x="71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68" y="41"/>
                    <a:pt x="67" y="40"/>
                    <a:pt x="66" y="41"/>
                  </a:cubicBezTo>
                  <a:cubicBezTo>
                    <a:pt x="66" y="42"/>
                    <a:pt x="66" y="42"/>
                    <a:pt x="65" y="43"/>
                  </a:cubicBezTo>
                  <a:cubicBezTo>
                    <a:pt x="65" y="43"/>
                    <a:pt x="64" y="43"/>
                    <a:pt x="64" y="43"/>
                  </a:cubicBezTo>
                  <a:cubicBezTo>
                    <a:pt x="64" y="44"/>
                    <a:pt x="66" y="44"/>
                    <a:pt x="66" y="45"/>
                  </a:cubicBezTo>
                  <a:cubicBezTo>
                    <a:pt x="66" y="45"/>
                    <a:pt x="65" y="45"/>
                    <a:pt x="65" y="45"/>
                  </a:cubicBezTo>
                  <a:cubicBezTo>
                    <a:pt x="65" y="45"/>
                    <a:pt x="65" y="45"/>
                    <a:pt x="65" y="45"/>
                  </a:cubicBezTo>
                  <a:cubicBezTo>
                    <a:pt x="65" y="45"/>
                    <a:pt x="65" y="45"/>
                    <a:pt x="65" y="45"/>
                  </a:cubicBezTo>
                  <a:cubicBezTo>
                    <a:pt x="64" y="45"/>
                    <a:pt x="64" y="45"/>
                    <a:pt x="64" y="45"/>
                  </a:cubicBezTo>
                  <a:cubicBezTo>
                    <a:pt x="63" y="46"/>
                    <a:pt x="63" y="46"/>
                    <a:pt x="63" y="46"/>
                  </a:cubicBezTo>
                  <a:cubicBezTo>
                    <a:pt x="62" y="47"/>
                    <a:pt x="62" y="47"/>
                    <a:pt x="62" y="47"/>
                  </a:cubicBezTo>
                  <a:cubicBezTo>
                    <a:pt x="61" y="47"/>
                    <a:pt x="62" y="48"/>
                    <a:pt x="62" y="48"/>
                  </a:cubicBezTo>
                  <a:cubicBezTo>
                    <a:pt x="62" y="49"/>
                    <a:pt x="62" y="49"/>
                    <a:pt x="62" y="49"/>
                  </a:cubicBezTo>
                  <a:cubicBezTo>
                    <a:pt x="62" y="50"/>
                    <a:pt x="62" y="49"/>
                    <a:pt x="62" y="50"/>
                  </a:cubicBezTo>
                  <a:cubicBezTo>
                    <a:pt x="61" y="50"/>
                    <a:pt x="60" y="51"/>
                    <a:pt x="60" y="51"/>
                  </a:cubicBezTo>
                  <a:cubicBezTo>
                    <a:pt x="60" y="51"/>
                    <a:pt x="61" y="52"/>
                    <a:pt x="61" y="53"/>
                  </a:cubicBezTo>
                  <a:cubicBezTo>
                    <a:pt x="60" y="53"/>
                    <a:pt x="59" y="53"/>
                    <a:pt x="59" y="54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59" y="55"/>
                    <a:pt x="58" y="55"/>
                    <a:pt x="58" y="55"/>
                  </a:cubicBezTo>
                  <a:cubicBezTo>
                    <a:pt x="57" y="57"/>
                    <a:pt x="57" y="57"/>
                    <a:pt x="57" y="57"/>
                  </a:cubicBezTo>
                  <a:cubicBezTo>
                    <a:pt x="57" y="57"/>
                    <a:pt x="57" y="57"/>
                    <a:pt x="57" y="57"/>
                  </a:cubicBezTo>
                  <a:cubicBezTo>
                    <a:pt x="57" y="57"/>
                    <a:pt x="57" y="57"/>
                    <a:pt x="58" y="57"/>
                  </a:cubicBezTo>
                  <a:cubicBezTo>
                    <a:pt x="58" y="57"/>
                    <a:pt x="58" y="57"/>
                    <a:pt x="59" y="57"/>
                  </a:cubicBezTo>
                  <a:cubicBezTo>
                    <a:pt x="59" y="57"/>
                    <a:pt x="60" y="57"/>
                    <a:pt x="60" y="58"/>
                  </a:cubicBezTo>
                  <a:cubicBezTo>
                    <a:pt x="59" y="58"/>
                    <a:pt x="58" y="58"/>
                    <a:pt x="58" y="59"/>
                  </a:cubicBezTo>
                  <a:cubicBezTo>
                    <a:pt x="57" y="59"/>
                    <a:pt x="57" y="60"/>
                    <a:pt x="57" y="60"/>
                  </a:cubicBezTo>
                  <a:cubicBezTo>
                    <a:pt x="56" y="60"/>
                    <a:pt x="56" y="60"/>
                    <a:pt x="56" y="60"/>
                  </a:cubicBezTo>
                  <a:cubicBezTo>
                    <a:pt x="56" y="60"/>
                    <a:pt x="55" y="60"/>
                    <a:pt x="55" y="60"/>
                  </a:cubicBezTo>
                  <a:cubicBezTo>
                    <a:pt x="54" y="60"/>
                    <a:pt x="54" y="60"/>
                    <a:pt x="53" y="60"/>
                  </a:cubicBezTo>
                  <a:cubicBezTo>
                    <a:pt x="53" y="60"/>
                    <a:pt x="52" y="60"/>
                    <a:pt x="52" y="61"/>
                  </a:cubicBezTo>
                  <a:cubicBezTo>
                    <a:pt x="53" y="61"/>
                    <a:pt x="54" y="61"/>
                    <a:pt x="54" y="62"/>
                  </a:cubicBezTo>
                  <a:cubicBezTo>
                    <a:pt x="54" y="63"/>
                    <a:pt x="53" y="63"/>
                    <a:pt x="52" y="63"/>
                  </a:cubicBezTo>
                  <a:cubicBezTo>
                    <a:pt x="52" y="63"/>
                    <a:pt x="51" y="63"/>
                    <a:pt x="51" y="63"/>
                  </a:cubicBezTo>
                  <a:cubicBezTo>
                    <a:pt x="50" y="63"/>
                    <a:pt x="50" y="64"/>
                    <a:pt x="50" y="64"/>
                  </a:cubicBezTo>
                  <a:cubicBezTo>
                    <a:pt x="50" y="65"/>
                    <a:pt x="49" y="65"/>
                    <a:pt x="49" y="65"/>
                  </a:cubicBezTo>
                  <a:cubicBezTo>
                    <a:pt x="48" y="65"/>
                    <a:pt x="45" y="66"/>
                    <a:pt x="45" y="66"/>
                  </a:cubicBezTo>
                  <a:cubicBezTo>
                    <a:pt x="44" y="68"/>
                    <a:pt x="47" y="67"/>
                    <a:pt x="48" y="68"/>
                  </a:cubicBezTo>
                  <a:cubicBezTo>
                    <a:pt x="47" y="68"/>
                    <a:pt x="46" y="68"/>
                    <a:pt x="46" y="69"/>
                  </a:cubicBezTo>
                  <a:cubicBezTo>
                    <a:pt x="45" y="70"/>
                    <a:pt x="45" y="70"/>
                    <a:pt x="46" y="71"/>
                  </a:cubicBezTo>
                  <a:cubicBezTo>
                    <a:pt x="46" y="71"/>
                    <a:pt x="45" y="71"/>
                    <a:pt x="45" y="72"/>
                  </a:cubicBezTo>
                  <a:cubicBezTo>
                    <a:pt x="45" y="73"/>
                    <a:pt x="45" y="74"/>
                    <a:pt x="45" y="74"/>
                  </a:cubicBezTo>
                  <a:cubicBezTo>
                    <a:pt x="45" y="74"/>
                    <a:pt x="45" y="74"/>
                    <a:pt x="45" y="74"/>
                  </a:cubicBezTo>
                  <a:cubicBezTo>
                    <a:pt x="46" y="74"/>
                    <a:pt x="46" y="76"/>
                    <a:pt x="45" y="77"/>
                  </a:cubicBezTo>
                  <a:cubicBezTo>
                    <a:pt x="46" y="77"/>
                    <a:pt x="47" y="77"/>
                    <a:pt x="47" y="77"/>
                  </a:cubicBezTo>
                  <a:cubicBezTo>
                    <a:pt x="47" y="77"/>
                    <a:pt x="47" y="77"/>
                    <a:pt x="48" y="77"/>
                  </a:cubicBezTo>
                  <a:cubicBezTo>
                    <a:pt x="48" y="77"/>
                    <a:pt x="47" y="78"/>
                    <a:pt x="46" y="78"/>
                  </a:cubicBezTo>
                  <a:cubicBezTo>
                    <a:pt x="46" y="80"/>
                    <a:pt x="46" y="81"/>
                    <a:pt x="47" y="82"/>
                  </a:cubicBezTo>
                  <a:cubicBezTo>
                    <a:pt x="48" y="82"/>
                    <a:pt x="48" y="82"/>
                    <a:pt x="49" y="82"/>
                  </a:cubicBezTo>
                  <a:cubicBezTo>
                    <a:pt x="50" y="82"/>
                    <a:pt x="51" y="82"/>
                    <a:pt x="51" y="82"/>
                  </a:cubicBezTo>
                  <a:cubicBezTo>
                    <a:pt x="52" y="81"/>
                    <a:pt x="52" y="81"/>
                    <a:pt x="53" y="81"/>
                  </a:cubicBezTo>
                  <a:cubicBezTo>
                    <a:pt x="53" y="80"/>
                    <a:pt x="54" y="80"/>
                    <a:pt x="55" y="80"/>
                  </a:cubicBezTo>
                  <a:cubicBezTo>
                    <a:pt x="55" y="79"/>
                    <a:pt x="53" y="78"/>
                    <a:pt x="53" y="77"/>
                  </a:cubicBezTo>
                  <a:cubicBezTo>
                    <a:pt x="54" y="77"/>
                    <a:pt x="54" y="77"/>
                    <a:pt x="54" y="77"/>
                  </a:cubicBezTo>
                  <a:cubicBezTo>
                    <a:pt x="55" y="77"/>
                    <a:pt x="55" y="77"/>
                    <a:pt x="56" y="78"/>
                  </a:cubicBezTo>
                  <a:cubicBezTo>
                    <a:pt x="56" y="79"/>
                    <a:pt x="57" y="80"/>
                    <a:pt x="57" y="81"/>
                  </a:cubicBezTo>
                  <a:cubicBezTo>
                    <a:pt x="58" y="82"/>
                    <a:pt x="58" y="83"/>
                    <a:pt x="59" y="84"/>
                  </a:cubicBezTo>
                  <a:cubicBezTo>
                    <a:pt x="59" y="85"/>
                    <a:pt x="60" y="85"/>
                    <a:pt x="60" y="86"/>
                  </a:cubicBezTo>
                  <a:cubicBezTo>
                    <a:pt x="60" y="86"/>
                    <a:pt x="59" y="87"/>
                    <a:pt x="60" y="87"/>
                  </a:cubicBezTo>
                  <a:cubicBezTo>
                    <a:pt x="60" y="87"/>
                    <a:pt x="60" y="87"/>
                    <a:pt x="60" y="87"/>
                  </a:cubicBezTo>
                  <a:cubicBezTo>
                    <a:pt x="60" y="88"/>
                    <a:pt x="59" y="88"/>
                    <a:pt x="59" y="89"/>
                  </a:cubicBezTo>
                  <a:cubicBezTo>
                    <a:pt x="58" y="90"/>
                    <a:pt x="59" y="91"/>
                    <a:pt x="59" y="92"/>
                  </a:cubicBezTo>
                  <a:cubicBezTo>
                    <a:pt x="59" y="92"/>
                    <a:pt x="59" y="92"/>
                    <a:pt x="60" y="92"/>
                  </a:cubicBezTo>
                  <a:cubicBezTo>
                    <a:pt x="60" y="92"/>
                    <a:pt x="61" y="92"/>
                    <a:pt x="61" y="92"/>
                  </a:cubicBezTo>
                  <a:cubicBezTo>
                    <a:pt x="62" y="91"/>
                    <a:pt x="62" y="91"/>
                    <a:pt x="61" y="90"/>
                  </a:cubicBezTo>
                  <a:cubicBezTo>
                    <a:pt x="63" y="89"/>
                    <a:pt x="64" y="89"/>
                    <a:pt x="65" y="88"/>
                  </a:cubicBezTo>
                  <a:cubicBezTo>
                    <a:pt x="67" y="86"/>
                    <a:pt x="66" y="85"/>
                    <a:pt x="66" y="83"/>
                  </a:cubicBezTo>
                  <a:cubicBezTo>
                    <a:pt x="66" y="81"/>
                    <a:pt x="67" y="81"/>
                    <a:pt x="68" y="79"/>
                  </a:cubicBezTo>
                  <a:cubicBezTo>
                    <a:pt x="70" y="77"/>
                    <a:pt x="65" y="79"/>
                    <a:pt x="65" y="77"/>
                  </a:cubicBezTo>
                  <a:cubicBezTo>
                    <a:pt x="67" y="76"/>
                    <a:pt x="70" y="77"/>
                    <a:pt x="69" y="75"/>
                  </a:cubicBezTo>
                  <a:cubicBezTo>
                    <a:pt x="69" y="74"/>
                    <a:pt x="69" y="74"/>
                    <a:pt x="69" y="73"/>
                  </a:cubicBezTo>
                  <a:cubicBezTo>
                    <a:pt x="69" y="72"/>
                    <a:pt x="69" y="72"/>
                    <a:pt x="69" y="72"/>
                  </a:cubicBezTo>
                  <a:cubicBezTo>
                    <a:pt x="68" y="71"/>
                    <a:pt x="67" y="71"/>
                    <a:pt x="67" y="70"/>
                  </a:cubicBezTo>
                  <a:cubicBezTo>
                    <a:pt x="66" y="69"/>
                    <a:pt x="67" y="68"/>
                    <a:pt x="67" y="67"/>
                  </a:cubicBezTo>
                  <a:cubicBezTo>
                    <a:pt x="67" y="65"/>
                    <a:pt x="67" y="65"/>
                    <a:pt x="69" y="64"/>
                  </a:cubicBezTo>
                  <a:cubicBezTo>
                    <a:pt x="71" y="64"/>
                    <a:pt x="73" y="61"/>
                    <a:pt x="74" y="59"/>
                  </a:cubicBezTo>
                  <a:cubicBezTo>
                    <a:pt x="74" y="58"/>
                    <a:pt x="73" y="57"/>
                    <a:pt x="73" y="57"/>
                  </a:cubicBezTo>
                  <a:cubicBezTo>
                    <a:pt x="74" y="56"/>
                    <a:pt x="76" y="57"/>
                    <a:pt x="75" y="55"/>
                  </a:cubicBezTo>
                  <a:cubicBezTo>
                    <a:pt x="76" y="55"/>
                    <a:pt x="76" y="55"/>
                    <a:pt x="77" y="54"/>
                  </a:cubicBezTo>
                  <a:cubicBezTo>
                    <a:pt x="77" y="54"/>
                    <a:pt x="78" y="53"/>
                    <a:pt x="78" y="53"/>
                  </a:cubicBezTo>
                  <a:cubicBezTo>
                    <a:pt x="79" y="53"/>
                    <a:pt x="79" y="53"/>
                    <a:pt x="79" y="53"/>
                  </a:cubicBezTo>
                  <a:cubicBezTo>
                    <a:pt x="80" y="53"/>
                    <a:pt x="80" y="55"/>
                    <a:pt x="80" y="55"/>
                  </a:cubicBezTo>
                  <a:cubicBezTo>
                    <a:pt x="81" y="56"/>
                    <a:pt x="82" y="57"/>
                    <a:pt x="80" y="58"/>
                  </a:cubicBezTo>
                  <a:cubicBezTo>
                    <a:pt x="79" y="59"/>
                    <a:pt x="79" y="59"/>
                    <a:pt x="78" y="60"/>
                  </a:cubicBezTo>
                  <a:cubicBezTo>
                    <a:pt x="77" y="62"/>
                    <a:pt x="76" y="62"/>
                    <a:pt x="75" y="63"/>
                  </a:cubicBezTo>
                  <a:cubicBezTo>
                    <a:pt x="74" y="65"/>
                    <a:pt x="74" y="65"/>
                    <a:pt x="74" y="67"/>
                  </a:cubicBezTo>
                  <a:cubicBezTo>
                    <a:pt x="75" y="68"/>
                    <a:pt x="74" y="72"/>
                    <a:pt x="75" y="73"/>
                  </a:cubicBezTo>
                  <a:cubicBezTo>
                    <a:pt x="75" y="74"/>
                    <a:pt x="77" y="74"/>
                    <a:pt x="78" y="75"/>
                  </a:cubicBezTo>
                  <a:cubicBezTo>
                    <a:pt x="78" y="75"/>
                    <a:pt x="78" y="75"/>
                    <a:pt x="78" y="75"/>
                  </a:cubicBezTo>
                  <a:cubicBezTo>
                    <a:pt x="79" y="75"/>
                    <a:pt x="80" y="74"/>
                    <a:pt x="81" y="73"/>
                  </a:cubicBezTo>
                  <a:cubicBezTo>
                    <a:pt x="81" y="73"/>
                    <a:pt x="81" y="73"/>
                    <a:pt x="81" y="73"/>
                  </a:cubicBezTo>
                  <a:cubicBezTo>
                    <a:pt x="82" y="73"/>
                    <a:pt x="82" y="73"/>
                    <a:pt x="82" y="73"/>
                  </a:cubicBezTo>
                  <a:cubicBezTo>
                    <a:pt x="82" y="73"/>
                    <a:pt x="82" y="73"/>
                    <a:pt x="82" y="73"/>
                  </a:cubicBezTo>
                  <a:cubicBezTo>
                    <a:pt x="83" y="73"/>
                    <a:pt x="83" y="73"/>
                    <a:pt x="83" y="73"/>
                  </a:cubicBezTo>
                  <a:cubicBezTo>
                    <a:pt x="84" y="73"/>
                    <a:pt x="84" y="72"/>
                    <a:pt x="84" y="72"/>
                  </a:cubicBezTo>
                  <a:cubicBezTo>
                    <a:pt x="84" y="72"/>
                    <a:pt x="85" y="72"/>
                    <a:pt x="85" y="72"/>
                  </a:cubicBezTo>
                  <a:cubicBezTo>
                    <a:pt x="86" y="72"/>
                    <a:pt x="86" y="72"/>
                    <a:pt x="87" y="72"/>
                  </a:cubicBezTo>
                  <a:cubicBezTo>
                    <a:pt x="88" y="72"/>
                    <a:pt x="89" y="73"/>
                    <a:pt x="90" y="74"/>
                  </a:cubicBezTo>
                  <a:cubicBezTo>
                    <a:pt x="91" y="76"/>
                    <a:pt x="88" y="76"/>
                    <a:pt x="87" y="76"/>
                  </a:cubicBezTo>
                  <a:cubicBezTo>
                    <a:pt x="85" y="76"/>
                    <a:pt x="84" y="77"/>
                    <a:pt x="83" y="77"/>
                  </a:cubicBezTo>
                  <a:cubicBezTo>
                    <a:pt x="83" y="77"/>
                    <a:pt x="82" y="77"/>
                    <a:pt x="82" y="77"/>
                  </a:cubicBezTo>
                  <a:cubicBezTo>
                    <a:pt x="82" y="77"/>
                    <a:pt x="82" y="77"/>
                    <a:pt x="81" y="77"/>
                  </a:cubicBezTo>
                  <a:cubicBezTo>
                    <a:pt x="81" y="77"/>
                    <a:pt x="81" y="77"/>
                    <a:pt x="81" y="77"/>
                  </a:cubicBezTo>
                  <a:cubicBezTo>
                    <a:pt x="80" y="77"/>
                    <a:pt x="80" y="77"/>
                    <a:pt x="79" y="78"/>
                  </a:cubicBezTo>
                  <a:cubicBezTo>
                    <a:pt x="78" y="79"/>
                    <a:pt x="78" y="80"/>
                    <a:pt x="79" y="81"/>
                  </a:cubicBezTo>
                  <a:cubicBezTo>
                    <a:pt x="80" y="81"/>
                    <a:pt x="80" y="81"/>
                    <a:pt x="80" y="82"/>
                  </a:cubicBezTo>
                  <a:cubicBezTo>
                    <a:pt x="80" y="82"/>
                    <a:pt x="80" y="83"/>
                    <a:pt x="80" y="83"/>
                  </a:cubicBezTo>
                  <a:cubicBezTo>
                    <a:pt x="80" y="84"/>
                    <a:pt x="81" y="86"/>
                    <a:pt x="79" y="86"/>
                  </a:cubicBezTo>
                  <a:cubicBezTo>
                    <a:pt x="79" y="86"/>
                    <a:pt x="79" y="86"/>
                    <a:pt x="79" y="86"/>
                  </a:cubicBezTo>
                  <a:cubicBezTo>
                    <a:pt x="78" y="86"/>
                    <a:pt x="79" y="84"/>
                    <a:pt x="78" y="84"/>
                  </a:cubicBezTo>
                  <a:cubicBezTo>
                    <a:pt x="77" y="84"/>
                    <a:pt x="77" y="84"/>
                    <a:pt x="77" y="84"/>
                  </a:cubicBezTo>
                  <a:cubicBezTo>
                    <a:pt x="76" y="84"/>
                    <a:pt x="76" y="85"/>
                    <a:pt x="75" y="86"/>
                  </a:cubicBezTo>
                  <a:cubicBezTo>
                    <a:pt x="75" y="87"/>
                    <a:pt x="73" y="87"/>
                    <a:pt x="73" y="88"/>
                  </a:cubicBezTo>
                  <a:cubicBezTo>
                    <a:pt x="72" y="90"/>
                    <a:pt x="74" y="90"/>
                    <a:pt x="73" y="91"/>
                  </a:cubicBezTo>
                  <a:cubicBezTo>
                    <a:pt x="73" y="92"/>
                    <a:pt x="72" y="92"/>
                    <a:pt x="72" y="92"/>
                  </a:cubicBezTo>
                  <a:cubicBezTo>
                    <a:pt x="72" y="93"/>
                    <a:pt x="73" y="93"/>
                    <a:pt x="73" y="94"/>
                  </a:cubicBezTo>
                  <a:cubicBezTo>
                    <a:pt x="73" y="94"/>
                    <a:pt x="72" y="95"/>
                    <a:pt x="72" y="95"/>
                  </a:cubicBezTo>
                  <a:cubicBezTo>
                    <a:pt x="71" y="95"/>
                    <a:pt x="71" y="95"/>
                    <a:pt x="71" y="95"/>
                  </a:cubicBezTo>
                  <a:cubicBezTo>
                    <a:pt x="70" y="94"/>
                    <a:pt x="70" y="93"/>
                    <a:pt x="69" y="93"/>
                  </a:cubicBezTo>
                  <a:cubicBezTo>
                    <a:pt x="69" y="93"/>
                    <a:pt x="69" y="93"/>
                    <a:pt x="68" y="93"/>
                  </a:cubicBezTo>
                  <a:cubicBezTo>
                    <a:pt x="66" y="94"/>
                    <a:pt x="65" y="96"/>
                    <a:pt x="63" y="96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5"/>
                    <a:pt x="62" y="95"/>
                    <a:pt x="61" y="95"/>
                  </a:cubicBezTo>
                  <a:cubicBezTo>
                    <a:pt x="60" y="95"/>
                    <a:pt x="60" y="95"/>
                    <a:pt x="59" y="95"/>
                  </a:cubicBezTo>
                  <a:cubicBezTo>
                    <a:pt x="58" y="95"/>
                    <a:pt x="58" y="95"/>
                    <a:pt x="57" y="95"/>
                  </a:cubicBezTo>
                  <a:cubicBezTo>
                    <a:pt x="57" y="95"/>
                    <a:pt x="57" y="95"/>
                    <a:pt x="57" y="95"/>
                  </a:cubicBezTo>
                  <a:cubicBezTo>
                    <a:pt x="56" y="95"/>
                    <a:pt x="57" y="94"/>
                    <a:pt x="56" y="94"/>
                  </a:cubicBezTo>
                  <a:cubicBezTo>
                    <a:pt x="56" y="94"/>
                    <a:pt x="55" y="94"/>
                    <a:pt x="55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4"/>
                    <a:pt x="54" y="94"/>
                    <a:pt x="54" y="94"/>
                  </a:cubicBezTo>
                  <a:cubicBezTo>
                    <a:pt x="53" y="94"/>
                    <a:pt x="53" y="93"/>
                    <a:pt x="53" y="92"/>
                  </a:cubicBezTo>
                  <a:cubicBezTo>
                    <a:pt x="52" y="90"/>
                    <a:pt x="52" y="90"/>
                    <a:pt x="52" y="90"/>
                  </a:cubicBezTo>
                  <a:cubicBezTo>
                    <a:pt x="53" y="89"/>
                    <a:pt x="57" y="90"/>
                    <a:pt x="55" y="88"/>
                  </a:cubicBezTo>
                  <a:cubicBezTo>
                    <a:pt x="55" y="87"/>
                    <a:pt x="55" y="87"/>
                    <a:pt x="54" y="87"/>
                  </a:cubicBezTo>
                  <a:cubicBezTo>
                    <a:pt x="54" y="87"/>
                    <a:pt x="53" y="87"/>
                    <a:pt x="53" y="88"/>
                  </a:cubicBezTo>
                  <a:cubicBezTo>
                    <a:pt x="52" y="88"/>
                    <a:pt x="53" y="89"/>
                    <a:pt x="52" y="89"/>
                  </a:cubicBezTo>
                  <a:cubicBezTo>
                    <a:pt x="52" y="89"/>
                    <a:pt x="52" y="89"/>
                    <a:pt x="52" y="89"/>
                  </a:cubicBezTo>
                  <a:cubicBezTo>
                    <a:pt x="52" y="89"/>
                    <a:pt x="52" y="89"/>
                    <a:pt x="51" y="89"/>
                  </a:cubicBezTo>
                  <a:cubicBezTo>
                    <a:pt x="51" y="89"/>
                    <a:pt x="51" y="89"/>
                    <a:pt x="51" y="89"/>
                  </a:cubicBezTo>
                  <a:cubicBezTo>
                    <a:pt x="51" y="89"/>
                    <a:pt x="51" y="89"/>
                    <a:pt x="51" y="89"/>
                  </a:cubicBezTo>
                  <a:cubicBezTo>
                    <a:pt x="49" y="90"/>
                    <a:pt x="51" y="91"/>
                    <a:pt x="51" y="92"/>
                  </a:cubicBezTo>
                  <a:cubicBezTo>
                    <a:pt x="52" y="93"/>
                    <a:pt x="51" y="93"/>
                    <a:pt x="51" y="94"/>
                  </a:cubicBezTo>
                  <a:cubicBezTo>
                    <a:pt x="51" y="95"/>
                    <a:pt x="52" y="95"/>
                    <a:pt x="52" y="96"/>
                  </a:cubicBezTo>
                  <a:cubicBezTo>
                    <a:pt x="52" y="96"/>
                    <a:pt x="52" y="96"/>
                    <a:pt x="52" y="97"/>
                  </a:cubicBezTo>
                  <a:cubicBezTo>
                    <a:pt x="50" y="97"/>
                    <a:pt x="50" y="97"/>
                    <a:pt x="49" y="97"/>
                  </a:cubicBezTo>
                  <a:cubicBezTo>
                    <a:pt x="48" y="98"/>
                    <a:pt x="47" y="99"/>
                    <a:pt x="46" y="99"/>
                  </a:cubicBezTo>
                  <a:cubicBezTo>
                    <a:pt x="45" y="100"/>
                    <a:pt x="45" y="101"/>
                    <a:pt x="44" y="102"/>
                  </a:cubicBezTo>
                  <a:cubicBezTo>
                    <a:pt x="43" y="103"/>
                    <a:pt x="42" y="104"/>
                    <a:pt x="42" y="105"/>
                  </a:cubicBezTo>
                  <a:cubicBezTo>
                    <a:pt x="41" y="106"/>
                    <a:pt x="40" y="107"/>
                    <a:pt x="39" y="108"/>
                  </a:cubicBezTo>
                  <a:cubicBezTo>
                    <a:pt x="38" y="108"/>
                    <a:pt x="38" y="108"/>
                    <a:pt x="37" y="109"/>
                  </a:cubicBezTo>
                  <a:cubicBezTo>
                    <a:pt x="36" y="109"/>
                    <a:pt x="36" y="110"/>
                    <a:pt x="36" y="111"/>
                  </a:cubicBezTo>
                  <a:cubicBezTo>
                    <a:pt x="36" y="111"/>
                    <a:pt x="35" y="111"/>
                    <a:pt x="35" y="111"/>
                  </a:cubicBezTo>
                  <a:cubicBezTo>
                    <a:pt x="34" y="111"/>
                    <a:pt x="34" y="111"/>
                    <a:pt x="34" y="111"/>
                  </a:cubicBezTo>
                  <a:cubicBezTo>
                    <a:pt x="33" y="111"/>
                    <a:pt x="34" y="111"/>
                    <a:pt x="33" y="111"/>
                  </a:cubicBezTo>
                  <a:cubicBezTo>
                    <a:pt x="33" y="110"/>
                    <a:pt x="33" y="110"/>
                    <a:pt x="33" y="110"/>
                  </a:cubicBezTo>
                  <a:cubicBezTo>
                    <a:pt x="33" y="110"/>
                    <a:pt x="32" y="110"/>
                    <a:pt x="32" y="110"/>
                  </a:cubicBezTo>
                  <a:cubicBezTo>
                    <a:pt x="32" y="110"/>
                    <a:pt x="31" y="110"/>
                    <a:pt x="32" y="111"/>
                  </a:cubicBezTo>
                  <a:cubicBezTo>
                    <a:pt x="32" y="112"/>
                    <a:pt x="33" y="111"/>
                    <a:pt x="32" y="112"/>
                  </a:cubicBezTo>
                  <a:cubicBezTo>
                    <a:pt x="32" y="112"/>
                    <a:pt x="32" y="113"/>
                    <a:pt x="32" y="113"/>
                  </a:cubicBezTo>
                  <a:cubicBezTo>
                    <a:pt x="31" y="113"/>
                    <a:pt x="31" y="112"/>
                    <a:pt x="31" y="112"/>
                  </a:cubicBezTo>
                  <a:cubicBezTo>
                    <a:pt x="31" y="112"/>
                    <a:pt x="31" y="112"/>
                    <a:pt x="30" y="112"/>
                  </a:cubicBezTo>
                  <a:cubicBezTo>
                    <a:pt x="30" y="112"/>
                    <a:pt x="30" y="112"/>
                    <a:pt x="30" y="112"/>
                  </a:cubicBezTo>
                  <a:cubicBezTo>
                    <a:pt x="29" y="113"/>
                    <a:pt x="25" y="114"/>
                    <a:pt x="27" y="115"/>
                  </a:cubicBezTo>
                  <a:cubicBezTo>
                    <a:pt x="29" y="115"/>
                    <a:pt x="30" y="116"/>
                    <a:pt x="31" y="116"/>
                  </a:cubicBezTo>
                  <a:cubicBezTo>
                    <a:pt x="32" y="117"/>
                    <a:pt x="33" y="118"/>
                    <a:pt x="34" y="119"/>
                  </a:cubicBezTo>
                  <a:cubicBezTo>
                    <a:pt x="34" y="120"/>
                    <a:pt x="34" y="120"/>
                    <a:pt x="34" y="120"/>
                  </a:cubicBezTo>
                  <a:cubicBezTo>
                    <a:pt x="34" y="120"/>
                    <a:pt x="34" y="121"/>
                    <a:pt x="34" y="122"/>
                  </a:cubicBezTo>
                  <a:cubicBezTo>
                    <a:pt x="34" y="122"/>
                    <a:pt x="34" y="123"/>
                    <a:pt x="34" y="124"/>
                  </a:cubicBezTo>
                  <a:cubicBezTo>
                    <a:pt x="34" y="125"/>
                    <a:pt x="34" y="127"/>
                    <a:pt x="33" y="127"/>
                  </a:cubicBezTo>
                  <a:cubicBezTo>
                    <a:pt x="33" y="128"/>
                    <a:pt x="33" y="128"/>
                    <a:pt x="33" y="128"/>
                  </a:cubicBezTo>
                  <a:cubicBezTo>
                    <a:pt x="32" y="129"/>
                    <a:pt x="31" y="129"/>
                    <a:pt x="31" y="129"/>
                  </a:cubicBezTo>
                  <a:cubicBezTo>
                    <a:pt x="30" y="129"/>
                    <a:pt x="30" y="129"/>
                    <a:pt x="29" y="129"/>
                  </a:cubicBezTo>
                  <a:cubicBezTo>
                    <a:pt x="29" y="129"/>
                    <a:pt x="28" y="129"/>
                    <a:pt x="28" y="129"/>
                  </a:cubicBezTo>
                  <a:cubicBezTo>
                    <a:pt x="27" y="129"/>
                    <a:pt x="27" y="129"/>
                    <a:pt x="26" y="129"/>
                  </a:cubicBezTo>
                  <a:cubicBezTo>
                    <a:pt x="26" y="129"/>
                    <a:pt x="26" y="129"/>
                    <a:pt x="26" y="129"/>
                  </a:cubicBezTo>
                  <a:cubicBezTo>
                    <a:pt x="26" y="129"/>
                    <a:pt x="26" y="129"/>
                    <a:pt x="26" y="129"/>
                  </a:cubicBezTo>
                  <a:cubicBezTo>
                    <a:pt x="25" y="129"/>
                    <a:pt x="25" y="129"/>
                    <a:pt x="25" y="128"/>
                  </a:cubicBezTo>
                  <a:cubicBezTo>
                    <a:pt x="25" y="128"/>
                    <a:pt x="25" y="128"/>
                    <a:pt x="25" y="128"/>
                  </a:cubicBezTo>
                  <a:cubicBezTo>
                    <a:pt x="24" y="128"/>
                    <a:pt x="24" y="129"/>
                    <a:pt x="23" y="129"/>
                  </a:cubicBezTo>
                  <a:cubicBezTo>
                    <a:pt x="22" y="129"/>
                    <a:pt x="22" y="129"/>
                    <a:pt x="22" y="129"/>
                  </a:cubicBezTo>
                  <a:cubicBezTo>
                    <a:pt x="22" y="128"/>
                    <a:pt x="22" y="128"/>
                    <a:pt x="22" y="128"/>
                  </a:cubicBezTo>
                  <a:cubicBezTo>
                    <a:pt x="22" y="128"/>
                    <a:pt x="22" y="128"/>
                    <a:pt x="21" y="128"/>
                  </a:cubicBezTo>
                  <a:cubicBezTo>
                    <a:pt x="21" y="128"/>
                    <a:pt x="21" y="128"/>
                    <a:pt x="20" y="128"/>
                  </a:cubicBezTo>
                  <a:cubicBezTo>
                    <a:pt x="20" y="129"/>
                    <a:pt x="19" y="129"/>
                    <a:pt x="18" y="130"/>
                  </a:cubicBezTo>
                  <a:cubicBezTo>
                    <a:pt x="17" y="130"/>
                    <a:pt x="18" y="131"/>
                    <a:pt x="18" y="132"/>
                  </a:cubicBezTo>
                  <a:cubicBezTo>
                    <a:pt x="19" y="132"/>
                    <a:pt x="19" y="132"/>
                    <a:pt x="19" y="133"/>
                  </a:cubicBezTo>
                  <a:cubicBezTo>
                    <a:pt x="18" y="133"/>
                    <a:pt x="18" y="134"/>
                    <a:pt x="18" y="134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8" y="135"/>
                    <a:pt x="18" y="135"/>
                    <a:pt x="18" y="135"/>
                  </a:cubicBezTo>
                  <a:cubicBezTo>
                    <a:pt x="18" y="136"/>
                    <a:pt x="18" y="136"/>
                    <a:pt x="18" y="136"/>
                  </a:cubicBezTo>
                  <a:cubicBezTo>
                    <a:pt x="18" y="137"/>
                    <a:pt x="18" y="137"/>
                    <a:pt x="18" y="138"/>
                  </a:cubicBezTo>
                  <a:cubicBezTo>
                    <a:pt x="18" y="138"/>
                    <a:pt x="18" y="139"/>
                    <a:pt x="18" y="140"/>
                  </a:cubicBezTo>
                  <a:cubicBezTo>
                    <a:pt x="17" y="141"/>
                    <a:pt x="17" y="141"/>
                    <a:pt x="17" y="141"/>
                  </a:cubicBezTo>
                  <a:cubicBezTo>
                    <a:pt x="17" y="142"/>
                    <a:pt x="17" y="142"/>
                    <a:pt x="17" y="143"/>
                  </a:cubicBezTo>
                  <a:cubicBezTo>
                    <a:pt x="17" y="143"/>
                    <a:pt x="18" y="143"/>
                    <a:pt x="18" y="143"/>
                  </a:cubicBezTo>
                  <a:cubicBezTo>
                    <a:pt x="18" y="143"/>
                    <a:pt x="18" y="143"/>
                    <a:pt x="18" y="143"/>
                  </a:cubicBezTo>
                  <a:cubicBezTo>
                    <a:pt x="19" y="144"/>
                    <a:pt x="18" y="144"/>
                    <a:pt x="18" y="144"/>
                  </a:cubicBezTo>
                  <a:cubicBezTo>
                    <a:pt x="18" y="145"/>
                    <a:pt x="18" y="145"/>
                    <a:pt x="18" y="145"/>
                  </a:cubicBezTo>
                  <a:cubicBezTo>
                    <a:pt x="18" y="146"/>
                    <a:pt x="18" y="146"/>
                    <a:pt x="18" y="146"/>
                  </a:cubicBezTo>
                  <a:cubicBezTo>
                    <a:pt x="18" y="146"/>
                    <a:pt x="18" y="147"/>
                    <a:pt x="18" y="147"/>
                  </a:cubicBezTo>
                  <a:cubicBezTo>
                    <a:pt x="20" y="147"/>
                    <a:pt x="20" y="147"/>
                    <a:pt x="20" y="147"/>
                  </a:cubicBezTo>
                  <a:cubicBezTo>
                    <a:pt x="21" y="147"/>
                    <a:pt x="21" y="147"/>
                    <a:pt x="21" y="147"/>
                  </a:cubicBezTo>
                  <a:cubicBezTo>
                    <a:pt x="22" y="147"/>
                    <a:pt x="22" y="147"/>
                    <a:pt x="22" y="147"/>
                  </a:cubicBezTo>
                  <a:cubicBezTo>
                    <a:pt x="23" y="147"/>
                    <a:pt x="23" y="148"/>
                    <a:pt x="24" y="148"/>
                  </a:cubicBezTo>
                  <a:cubicBezTo>
                    <a:pt x="24" y="149"/>
                    <a:pt x="24" y="149"/>
                    <a:pt x="24" y="149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6" y="149"/>
                    <a:pt x="26" y="149"/>
                  </a:cubicBezTo>
                  <a:cubicBezTo>
                    <a:pt x="27" y="149"/>
                    <a:pt x="27" y="149"/>
                    <a:pt x="28" y="148"/>
                  </a:cubicBezTo>
                  <a:cubicBezTo>
                    <a:pt x="29" y="148"/>
                    <a:pt x="30" y="148"/>
                    <a:pt x="30" y="148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48"/>
                    <a:pt x="33" y="148"/>
                    <a:pt x="33" y="148"/>
                  </a:cubicBezTo>
                  <a:cubicBezTo>
                    <a:pt x="33" y="147"/>
                    <a:pt x="33" y="147"/>
                    <a:pt x="33" y="146"/>
                  </a:cubicBezTo>
                  <a:cubicBezTo>
                    <a:pt x="34" y="146"/>
                    <a:pt x="34" y="145"/>
                    <a:pt x="35" y="145"/>
                  </a:cubicBezTo>
                  <a:cubicBezTo>
                    <a:pt x="35" y="144"/>
                    <a:pt x="34" y="144"/>
                    <a:pt x="35" y="143"/>
                  </a:cubicBezTo>
                  <a:cubicBezTo>
                    <a:pt x="35" y="143"/>
                    <a:pt x="36" y="143"/>
                    <a:pt x="36" y="142"/>
                  </a:cubicBezTo>
                  <a:cubicBezTo>
                    <a:pt x="36" y="142"/>
                    <a:pt x="36" y="141"/>
                    <a:pt x="36" y="141"/>
                  </a:cubicBezTo>
                  <a:cubicBezTo>
                    <a:pt x="36" y="140"/>
                    <a:pt x="36" y="139"/>
                    <a:pt x="36" y="139"/>
                  </a:cubicBezTo>
                  <a:cubicBezTo>
                    <a:pt x="36" y="138"/>
                    <a:pt x="36" y="137"/>
                    <a:pt x="37" y="137"/>
                  </a:cubicBezTo>
                  <a:cubicBezTo>
                    <a:pt x="37" y="136"/>
                    <a:pt x="38" y="136"/>
                    <a:pt x="39" y="135"/>
                  </a:cubicBezTo>
                  <a:cubicBezTo>
                    <a:pt x="39" y="135"/>
                    <a:pt x="40" y="134"/>
                    <a:pt x="41" y="134"/>
                  </a:cubicBezTo>
                  <a:cubicBezTo>
                    <a:pt x="41" y="134"/>
                    <a:pt x="42" y="133"/>
                    <a:pt x="42" y="133"/>
                  </a:cubicBezTo>
                  <a:cubicBezTo>
                    <a:pt x="43" y="132"/>
                    <a:pt x="41" y="132"/>
                    <a:pt x="41" y="131"/>
                  </a:cubicBezTo>
                  <a:cubicBezTo>
                    <a:pt x="41" y="131"/>
                    <a:pt x="42" y="129"/>
                    <a:pt x="42" y="129"/>
                  </a:cubicBezTo>
                  <a:cubicBezTo>
                    <a:pt x="42" y="129"/>
                    <a:pt x="42" y="129"/>
                    <a:pt x="42" y="129"/>
                  </a:cubicBezTo>
                  <a:cubicBezTo>
                    <a:pt x="42" y="129"/>
                    <a:pt x="44" y="128"/>
                    <a:pt x="44" y="128"/>
                  </a:cubicBezTo>
                  <a:cubicBezTo>
                    <a:pt x="44" y="128"/>
                    <a:pt x="45" y="128"/>
                    <a:pt x="45" y="128"/>
                  </a:cubicBezTo>
                  <a:cubicBezTo>
                    <a:pt x="45" y="128"/>
                    <a:pt x="46" y="128"/>
                    <a:pt x="46" y="129"/>
                  </a:cubicBezTo>
                  <a:cubicBezTo>
                    <a:pt x="47" y="129"/>
                    <a:pt x="47" y="129"/>
                    <a:pt x="48" y="129"/>
                  </a:cubicBezTo>
                  <a:cubicBezTo>
                    <a:pt x="48" y="129"/>
                    <a:pt x="48" y="129"/>
                    <a:pt x="48" y="129"/>
                  </a:cubicBezTo>
                  <a:cubicBezTo>
                    <a:pt x="49" y="129"/>
                    <a:pt x="49" y="128"/>
                    <a:pt x="49" y="128"/>
                  </a:cubicBezTo>
                  <a:cubicBezTo>
                    <a:pt x="50" y="128"/>
                    <a:pt x="50" y="128"/>
                    <a:pt x="51" y="128"/>
                  </a:cubicBezTo>
                  <a:cubicBezTo>
                    <a:pt x="51" y="126"/>
                    <a:pt x="51" y="126"/>
                    <a:pt x="52" y="126"/>
                  </a:cubicBezTo>
                  <a:cubicBezTo>
                    <a:pt x="53" y="126"/>
                    <a:pt x="53" y="126"/>
                    <a:pt x="53" y="126"/>
                  </a:cubicBezTo>
                  <a:cubicBezTo>
                    <a:pt x="54" y="126"/>
                    <a:pt x="55" y="126"/>
                    <a:pt x="55" y="127"/>
                  </a:cubicBezTo>
                  <a:cubicBezTo>
                    <a:pt x="56" y="128"/>
                    <a:pt x="56" y="128"/>
                    <a:pt x="56" y="129"/>
                  </a:cubicBezTo>
                  <a:cubicBezTo>
                    <a:pt x="56" y="129"/>
                    <a:pt x="56" y="130"/>
                    <a:pt x="56" y="130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8" y="132"/>
                    <a:pt x="58" y="132"/>
                    <a:pt x="58" y="132"/>
                  </a:cubicBezTo>
                  <a:cubicBezTo>
                    <a:pt x="59" y="133"/>
                    <a:pt x="60" y="133"/>
                    <a:pt x="61" y="134"/>
                  </a:cubicBezTo>
                  <a:cubicBezTo>
                    <a:pt x="61" y="134"/>
                    <a:pt x="61" y="134"/>
                    <a:pt x="62" y="134"/>
                  </a:cubicBezTo>
                  <a:cubicBezTo>
                    <a:pt x="62" y="135"/>
                    <a:pt x="63" y="135"/>
                    <a:pt x="63" y="135"/>
                  </a:cubicBezTo>
                  <a:cubicBezTo>
                    <a:pt x="64" y="135"/>
                    <a:pt x="65" y="135"/>
                    <a:pt x="65" y="136"/>
                  </a:cubicBezTo>
                  <a:cubicBezTo>
                    <a:pt x="66" y="137"/>
                    <a:pt x="66" y="138"/>
                    <a:pt x="67" y="139"/>
                  </a:cubicBezTo>
                  <a:cubicBezTo>
                    <a:pt x="67" y="140"/>
                    <a:pt x="68" y="140"/>
                    <a:pt x="68" y="140"/>
                  </a:cubicBezTo>
                  <a:cubicBezTo>
                    <a:pt x="68" y="141"/>
                    <a:pt x="68" y="142"/>
                    <a:pt x="67" y="142"/>
                  </a:cubicBezTo>
                  <a:cubicBezTo>
                    <a:pt x="67" y="143"/>
                    <a:pt x="67" y="143"/>
                    <a:pt x="67" y="143"/>
                  </a:cubicBezTo>
                  <a:cubicBezTo>
                    <a:pt x="67" y="143"/>
                    <a:pt x="67" y="143"/>
                    <a:pt x="67" y="143"/>
                  </a:cubicBezTo>
                  <a:cubicBezTo>
                    <a:pt x="67" y="143"/>
                    <a:pt x="68" y="143"/>
                    <a:pt x="68" y="143"/>
                  </a:cubicBezTo>
                  <a:cubicBezTo>
                    <a:pt x="69" y="143"/>
                    <a:pt x="69" y="142"/>
                    <a:pt x="69" y="141"/>
                  </a:cubicBezTo>
                  <a:cubicBezTo>
                    <a:pt x="70" y="140"/>
                    <a:pt x="70" y="140"/>
                    <a:pt x="70" y="139"/>
                  </a:cubicBezTo>
                  <a:cubicBezTo>
                    <a:pt x="70" y="139"/>
                    <a:pt x="69" y="139"/>
                    <a:pt x="69" y="138"/>
                  </a:cubicBezTo>
                  <a:cubicBezTo>
                    <a:pt x="69" y="138"/>
                    <a:pt x="69" y="137"/>
                    <a:pt x="69" y="137"/>
                  </a:cubicBezTo>
                  <a:cubicBezTo>
                    <a:pt x="69" y="137"/>
                    <a:pt x="70" y="137"/>
                    <a:pt x="70" y="137"/>
                  </a:cubicBezTo>
                  <a:cubicBezTo>
                    <a:pt x="70" y="137"/>
                    <a:pt x="70" y="137"/>
                    <a:pt x="70" y="137"/>
                  </a:cubicBezTo>
                  <a:cubicBezTo>
                    <a:pt x="71" y="137"/>
                    <a:pt x="71" y="137"/>
                    <a:pt x="71" y="137"/>
                  </a:cubicBezTo>
                  <a:cubicBezTo>
                    <a:pt x="72" y="137"/>
                    <a:pt x="72" y="137"/>
                    <a:pt x="72" y="137"/>
                  </a:cubicBezTo>
                  <a:cubicBezTo>
                    <a:pt x="72" y="137"/>
                    <a:pt x="71" y="137"/>
                    <a:pt x="71" y="136"/>
                  </a:cubicBezTo>
                  <a:cubicBezTo>
                    <a:pt x="71" y="136"/>
                    <a:pt x="71" y="135"/>
                    <a:pt x="70" y="135"/>
                  </a:cubicBezTo>
                  <a:cubicBezTo>
                    <a:pt x="70" y="135"/>
                    <a:pt x="69" y="135"/>
                    <a:pt x="69" y="134"/>
                  </a:cubicBezTo>
                  <a:cubicBezTo>
                    <a:pt x="68" y="134"/>
                    <a:pt x="68" y="134"/>
                    <a:pt x="68" y="133"/>
                  </a:cubicBezTo>
                  <a:cubicBezTo>
                    <a:pt x="68" y="133"/>
                    <a:pt x="67" y="133"/>
                    <a:pt x="67" y="133"/>
                  </a:cubicBezTo>
                  <a:cubicBezTo>
                    <a:pt x="66" y="133"/>
                    <a:pt x="66" y="132"/>
                    <a:pt x="65" y="132"/>
                  </a:cubicBezTo>
                  <a:cubicBezTo>
                    <a:pt x="65" y="132"/>
                    <a:pt x="65" y="132"/>
                    <a:pt x="64" y="131"/>
                  </a:cubicBezTo>
                  <a:cubicBezTo>
                    <a:pt x="64" y="130"/>
                    <a:pt x="63" y="129"/>
                    <a:pt x="62" y="128"/>
                  </a:cubicBezTo>
                  <a:cubicBezTo>
                    <a:pt x="61" y="128"/>
                    <a:pt x="60" y="127"/>
                    <a:pt x="60" y="126"/>
                  </a:cubicBezTo>
                  <a:cubicBezTo>
                    <a:pt x="60" y="125"/>
                    <a:pt x="60" y="124"/>
                    <a:pt x="59" y="123"/>
                  </a:cubicBezTo>
                  <a:cubicBezTo>
                    <a:pt x="59" y="123"/>
                    <a:pt x="58" y="122"/>
                    <a:pt x="58" y="121"/>
                  </a:cubicBezTo>
                  <a:cubicBezTo>
                    <a:pt x="58" y="121"/>
                    <a:pt x="59" y="121"/>
                    <a:pt x="59" y="121"/>
                  </a:cubicBezTo>
                  <a:cubicBezTo>
                    <a:pt x="60" y="121"/>
                    <a:pt x="60" y="121"/>
                    <a:pt x="60" y="121"/>
                  </a:cubicBezTo>
                  <a:cubicBezTo>
                    <a:pt x="61" y="121"/>
                    <a:pt x="61" y="121"/>
                    <a:pt x="61" y="121"/>
                  </a:cubicBezTo>
                  <a:cubicBezTo>
                    <a:pt x="61" y="122"/>
                    <a:pt x="61" y="122"/>
                    <a:pt x="61" y="122"/>
                  </a:cubicBezTo>
                  <a:cubicBezTo>
                    <a:pt x="61" y="123"/>
                    <a:pt x="61" y="123"/>
                    <a:pt x="61" y="123"/>
                  </a:cubicBezTo>
                  <a:cubicBezTo>
                    <a:pt x="63" y="124"/>
                    <a:pt x="63" y="124"/>
                    <a:pt x="63" y="124"/>
                  </a:cubicBezTo>
                  <a:cubicBezTo>
                    <a:pt x="63" y="124"/>
                    <a:pt x="63" y="123"/>
                    <a:pt x="64" y="123"/>
                  </a:cubicBezTo>
                  <a:cubicBezTo>
                    <a:pt x="64" y="123"/>
                    <a:pt x="64" y="123"/>
                    <a:pt x="64" y="123"/>
                  </a:cubicBezTo>
                  <a:cubicBezTo>
                    <a:pt x="64" y="124"/>
                    <a:pt x="64" y="125"/>
                    <a:pt x="65" y="126"/>
                  </a:cubicBezTo>
                  <a:cubicBezTo>
                    <a:pt x="65" y="126"/>
                    <a:pt x="65" y="126"/>
                    <a:pt x="66" y="127"/>
                  </a:cubicBezTo>
                  <a:cubicBezTo>
                    <a:pt x="66" y="127"/>
                    <a:pt x="67" y="128"/>
                    <a:pt x="67" y="128"/>
                  </a:cubicBezTo>
                  <a:cubicBezTo>
                    <a:pt x="67" y="128"/>
                    <a:pt x="67" y="128"/>
                    <a:pt x="67" y="128"/>
                  </a:cubicBezTo>
                  <a:cubicBezTo>
                    <a:pt x="67" y="128"/>
                    <a:pt x="68" y="128"/>
                    <a:pt x="68" y="128"/>
                  </a:cubicBezTo>
                  <a:cubicBezTo>
                    <a:pt x="68" y="128"/>
                    <a:pt x="68" y="128"/>
                    <a:pt x="69" y="128"/>
                  </a:cubicBezTo>
                  <a:cubicBezTo>
                    <a:pt x="69" y="128"/>
                    <a:pt x="69" y="128"/>
                    <a:pt x="69" y="128"/>
                  </a:cubicBezTo>
                  <a:cubicBezTo>
                    <a:pt x="69" y="128"/>
                    <a:pt x="70" y="128"/>
                    <a:pt x="70" y="128"/>
                  </a:cubicBezTo>
                  <a:cubicBezTo>
                    <a:pt x="70" y="129"/>
                    <a:pt x="70" y="129"/>
                    <a:pt x="70" y="129"/>
                  </a:cubicBezTo>
                  <a:cubicBezTo>
                    <a:pt x="71" y="130"/>
                    <a:pt x="71" y="130"/>
                    <a:pt x="71" y="130"/>
                  </a:cubicBezTo>
                  <a:cubicBezTo>
                    <a:pt x="72" y="131"/>
                    <a:pt x="74" y="130"/>
                    <a:pt x="74" y="132"/>
                  </a:cubicBezTo>
                  <a:cubicBezTo>
                    <a:pt x="74" y="132"/>
                    <a:pt x="74" y="133"/>
                    <a:pt x="74" y="133"/>
                  </a:cubicBezTo>
                  <a:cubicBezTo>
                    <a:pt x="74" y="134"/>
                    <a:pt x="75" y="134"/>
                    <a:pt x="75" y="134"/>
                  </a:cubicBezTo>
                  <a:cubicBezTo>
                    <a:pt x="76" y="135"/>
                    <a:pt x="76" y="137"/>
                    <a:pt x="75" y="137"/>
                  </a:cubicBezTo>
                  <a:cubicBezTo>
                    <a:pt x="75" y="138"/>
                    <a:pt x="74" y="139"/>
                    <a:pt x="75" y="139"/>
                  </a:cubicBezTo>
                  <a:cubicBezTo>
                    <a:pt x="75" y="139"/>
                    <a:pt x="75" y="139"/>
                    <a:pt x="75" y="139"/>
                  </a:cubicBezTo>
                  <a:cubicBezTo>
                    <a:pt x="76" y="139"/>
                    <a:pt x="76" y="139"/>
                    <a:pt x="76" y="139"/>
                  </a:cubicBezTo>
                  <a:cubicBezTo>
                    <a:pt x="76" y="139"/>
                    <a:pt x="76" y="139"/>
                    <a:pt x="77" y="139"/>
                  </a:cubicBezTo>
                  <a:cubicBezTo>
                    <a:pt x="77" y="139"/>
                    <a:pt x="77" y="139"/>
                    <a:pt x="77" y="139"/>
                  </a:cubicBezTo>
                  <a:cubicBezTo>
                    <a:pt x="78" y="139"/>
                    <a:pt x="78" y="140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80" y="142"/>
                    <a:pt x="80" y="142"/>
                    <a:pt x="81" y="142"/>
                  </a:cubicBezTo>
                  <a:cubicBezTo>
                    <a:pt x="81" y="142"/>
                    <a:pt x="82" y="143"/>
                    <a:pt x="81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0" y="143"/>
                    <a:pt x="80" y="143"/>
                    <a:pt x="80" y="142"/>
                  </a:cubicBezTo>
                  <a:cubicBezTo>
                    <a:pt x="79" y="142"/>
                    <a:pt x="79" y="142"/>
                    <a:pt x="78" y="142"/>
                  </a:cubicBezTo>
                  <a:cubicBezTo>
                    <a:pt x="78" y="142"/>
                    <a:pt x="78" y="142"/>
                    <a:pt x="78" y="143"/>
                  </a:cubicBezTo>
                  <a:cubicBezTo>
                    <a:pt x="78" y="144"/>
                    <a:pt x="79" y="144"/>
                    <a:pt x="79" y="144"/>
                  </a:cubicBezTo>
                  <a:cubicBezTo>
                    <a:pt x="79" y="145"/>
                    <a:pt x="79" y="145"/>
                    <a:pt x="79" y="145"/>
                  </a:cubicBezTo>
                  <a:cubicBezTo>
                    <a:pt x="79" y="146"/>
                    <a:pt x="79" y="146"/>
                    <a:pt x="79" y="146"/>
                  </a:cubicBezTo>
                  <a:cubicBezTo>
                    <a:pt x="80" y="145"/>
                    <a:pt x="80" y="145"/>
                    <a:pt x="80" y="145"/>
                  </a:cubicBezTo>
                  <a:cubicBezTo>
                    <a:pt x="80" y="145"/>
                    <a:pt x="80" y="145"/>
                    <a:pt x="80" y="145"/>
                  </a:cubicBezTo>
                  <a:cubicBezTo>
                    <a:pt x="80" y="145"/>
                    <a:pt x="80" y="145"/>
                    <a:pt x="81" y="145"/>
                  </a:cubicBezTo>
                  <a:cubicBezTo>
                    <a:pt x="81" y="146"/>
                    <a:pt x="81" y="146"/>
                    <a:pt x="81" y="146"/>
                  </a:cubicBezTo>
                  <a:cubicBezTo>
                    <a:pt x="82" y="146"/>
                    <a:pt x="82" y="146"/>
                    <a:pt x="82" y="146"/>
                  </a:cubicBezTo>
                  <a:cubicBezTo>
                    <a:pt x="82" y="146"/>
                    <a:pt x="82" y="146"/>
                    <a:pt x="82" y="146"/>
                  </a:cubicBezTo>
                  <a:cubicBezTo>
                    <a:pt x="82" y="144"/>
                    <a:pt x="81" y="144"/>
                    <a:pt x="83" y="143"/>
                  </a:cubicBezTo>
                  <a:cubicBezTo>
                    <a:pt x="83" y="143"/>
                    <a:pt x="84" y="143"/>
                    <a:pt x="84" y="142"/>
                  </a:cubicBezTo>
                  <a:cubicBezTo>
                    <a:pt x="84" y="142"/>
                    <a:pt x="83" y="141"/>
                    <a:pt x="83" y="141"/>
                  </a:cubicBezTo>
                  <a:cubicBezTo>
                    <a:pt x="83" y="140"/>
                    <a:pt x="83" y="140"/>
                    <a:pt x="82" y="139"/>
                  </a:cubicBezTo>
                  <a:cubicBezTo>
                    <a:pt x="82" y="138"/>
                    <a:pt x="81" y="138"/>
                    <a:pt x="81" y="137"/>
                  </a:cubicBezTo>
                  <a:cubicBezTo>
                    <a:pt x="81" y="136"/>
                    <a:pt x="81" y="136"/>
                    <a:pt x="81" y="136"/>
                  </a:cubicBezTo>
                  <a:cubicBezTo>
                    <a:pt x="81" y="136"/>
                    <a:pt x="82" y="136"/>
                    <a:pt x="82" y="136"/>
                  </a:cubicBezTo>
                  <a:cubicBezTo>
                    <a:pt x="82" y="136"/>
                    <a:pt x="82" y="137"/>
                    <a:pt x="83" y="137"/>
                  </a:cubicBezTo>
                  <a:cubicBezTo>
                    <a:pt x="83" y="137"/>
                    <a:pt x="83" y="137"/>
                    <a:pt x="83" y="137"/>
                  </a:cubicBezTo>
                  <a:cubicBezTo>
                    <a:pt x="83" y="137"/>
                    <a:pt x="84" y="137"/>
                    <a:pt x="84" y="136"/>
                  </a:cubicBezTo>
                  <a:cubicBezTo>
                    <a:pt x="84" y="136"/>
                    <a:pt x="82" y="136"/>
                    <a:pt x="83" y="135"/>
                  </a:cubicBezTo>
                  <a:cubicBezTo>
                    <a:pt x="83" y="135"/>
                    <a:pt x="83" y="135"/>
                    <a:pt x="84" y="135"/>
                  </a:cubicBezTo>
                  <a:cubicBezTo>
                    <a:pt x="84" y="135"/>
                    <a:pt x="84" y="135"/>
                    <a:pt x="85" y="135"/>
                  </a:cubicBezTo>
                  <a:cubicBezTo>
                    <a:pt x="85" y="135"/>
                    <a:pt x="85" y="135"/>
                    <a:pt x="85" y="135"/>
                  </a:cubicBezTo>
                  <a:cubicBezTo>
                    <a:pt x="86" y="135"/>
                    <a:pt x="86" y="135"/>
                    <a:pt x="86" y="134"/>
                  </a:cubicBezTo>
                  <a:cubicBezTo>
                    <a:pt x="86" y="135"/>
                    <a:pt x="87" y="135"/>
                    <a:pt x="87" y="135"/>
                  </a:cubicBezTo>
                  <a:cubicBezTo>
                    <a:pt x="88" y="135"/>
                    <a:pt x="88" y="135"/>
                    <a:pt x="88" y="135"/>
                  </a:cubicBezTo>
                  <a:cubicBezTo>
                    <a:pt x="89" y="135"/>
                    <a:pt x="89" y="135"/>
                    <a:pt x="89" y="135"/>
                  </a:cubicBezTo>
                  <a:cubicBezTo>
                    <a:pt x="90" y="135"/>
                    <a:pt x="91" y="134"/>
                    <a:pt x="92" y="134"/>
                  </a:cubicBezTo>
                  <a:cubicBezTo>
                    <a:pt x="92" y="133"/>
                    <a:pt x="92" y="133"/>
                    <a:pt x="91" y="133"/>
                  </a:cubicBezTo>
                  <a:cubicBezTo>
                    <a:pt x="91" y="132"/>
                    <a:pt x="90" y="131"/>
                    <a:pt x="90" y="130"/>
                  </a:cubicBezTo>
                  <a:cubicBezTo>
                    <a:pt x="90" y="128"/>
                    <a:pt x="91" y="128"/>
                    <a:pt x="91" y="127"/>
                  </a:cubicBezTo>
                  <a:cubicBezTo>
                    <a:pt x="91" y="126"/>
                    <a:pt x="90" y="124"/>
                    <a:pt x="91" y="124"/>
                  </a:cubicBezTo>
                  <a:cubicBezTo>
                    <a:pt x="91" y="124"/>
                    <a:pt x="92" y="124"/>
                    <a:pt x="92" y="124"/>
                  </a:cubicBezTo>
                  <a:cubicBezTo>
                    <a:pt x="92" y="124"/>
                    <a:pt x="92" y="124"/>
                    <a:pt x="92" y="124"/>
                  </a:cubicBezTo>
                  <a:cubicBezTo>
                    <a:pt x="92" y="124"/>
                    <a:pt x="92" y="124"/>
                    <a:pt x="92" y="124"/>
                  </a:cubicBezTo>
                  <a:cubicBezTo>
                    <a:pt x="93" y="124"/>
                    <a:pt x="93" y="124"/>
                    <a:pt x="93" y="123"/>
                  </a:cubicBezTo>
                  <a:cubicBezTo>
                    <a:pt x="93" y="123"/>
                    <a:pt x="93" y="122"/>
                    <a:pt x="93" y="122"/>
                  </a:cubicBezTo>
                  <a:cubicBezTo>
                    <a:pt x="94" y="121"/>
                    <a:pt x="93" y="121"/>
                    <a:pt x="94" y="120"/>
                  </a:cubicBezTo>
                  <a:cubicBezTo>
                    <a:pt x="94" y="120"/>
                    <a:pt x="94" y="120"/>
                    <a:pt x="94" y="120"/>
                  </a:cubicBezTo>
                  <a:cubicBezTo>
                    <a:pt x="95" y="119"/>
                    <a:pt x="95" y="119"/>
                    <a:pt x="95" y="119"/>
                  </a:cubicBezTo>
                  <a:cubicBezTo>
                    <a:pt x="95" y="118"/>
                    <a:pt x="95" y="118"/>
                    <a:pt x="95" y="118"/>
                  </a:cubicBezTo>
                  <a:cubicBezTo>
                    <a:pt x="95" y="117"/>
                    <a:pt x="95" y="117"/>
                    <a:pt x="95" y="117"/>
                  </a:cubicBezTo>
                  <a:cubicBezTo>
                    <a:pt x="95" y="116"/>
                    <a:pt x="96" y="116"/>
                    <a:pt x="97" y="116"/>
                  </a:cubicBezTo>
                  <a:cubicBezTo>
                    <a:pt x="97" y="116"/>
                    <a:pt x="97" y="116"/>
                    <a:pt x="97" y="116"/>
                  </a:cubicBezTo>
                  <a:cubicBezTo>
                    <a:pt x="98" y="116"/>
                    <a:pt x="98" y="116"/>
                    <a:pt x="98" y="116"/>
                  </a:cubicBezTo>
                  <a:cubicBezTo>
                    <a:pt x="98" y="117"/>
                    <a:pt x="98" y="117"/>
                    <a:pt x="97" y="117"/>
                  </a:cubicBezTo>
                  <a:cubicBezTo>
                    <a:pt x="97" y="118"/>
                    <a:pt x="97" y="118"/>
                    <a:pt x="98" y="118"/>
                  </a:cubicBezTo>
                  <a:cubicBezTo>
                    <a:pt x="99" y="118"/>
                    <a:pt x="100" y="118"/>
                    <a:pt x="100" y="119"/>
                  </a:cubicBezTo>
                  <a:cubicBezTo>
                    <a:pt x="100" y="120"/>
                    <a:pt x="99" y="120"/>
                    <a:pt x="99" y="120"/>
                  </a:cubicBezTo>
                  <a:cubicBezTo>
                    <a:pt x="98" y="120"/>
                    <a:pt x="97" y="120"/>
                    <a:pt x="97" y="121"/>
                  </a:cubicBezTo>
                  <a:cubicBezTo>
                    <a:pt x="97" y="121"/>
                    <a:pt x="98" y="121"/>
                    <a:pt x="98" y="121"/>
                  </a:cubicBezTo>
                  <a:cubicBezTo>
                    <a:pt x="98" y="121"/>
                    <a:pt x="99" y="121"/>
                    <a:pt x="100" y="121"/>
                  </a:cubicBezTo>
                  <a:cubicBezTo>
                    <a:pt x="100" y="121"/>
                    <a:pt x="100" y="121"/>
                    <a:pt x="100" y="121"/>
                  </a:cubicBezTo>
                  <a:cubicBezTo>
                    <a:pt x="101" y="121"/>
                    <a:pt x="100" y="121"/>
                    <a:pt x="100" y="122"/>
                  </a:cubicBezTo>
                  <a:cubicBezTo>
                    <a:pt x="100" y="122"/>
                    <a:pt x="99" y="123"/>
                    <a:pt x="100" y="124"/>
                  </a:cubicBezTo>
                  <a:cubicBezTo>
                    <a:pt x="100" y="124"/>
                    <a:pt x="100" y="124"/>
                    <a:pt x="100" y="124"/>
                  </a:cubicBezTo>
                  <a:cubicBezTo>
                    <a:pt x="101" y="124"/>
                    <a:pt x="102" y="122"/>
                    <a:pt x="102" y="122"/>
                  </a:cubicBezTo>
                  <a:cubicBezTo>
                    <a:pt x="103" y="122"/>
                    <a:pt x="103" y="122"/>
                    <a:pt x="103" y="122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2"/>
                    <a:pt x="105" y="122"/>
                    <a:pt x="105" y="122"/>
                  </a:cubicBezTo>
                  <a:cubicBezTo>
                    <a:pt x="105" y="122"/>
                    <a:pt x="106" y="122"/>
                    <a:pt x="106" y="122"/>
                  </a:cubicBezTo>
                  <a:cubicBezTo>
                    <a:pt x="106" y="121"/>
                    <a:pt x="106" y="121"/>
                    <a:pt x="106" y="121"/>
                  </a:cubicBezTo>
                  <a:cubicBezTo>
                    <a:pt x="105" y="120"/>
                    <a:pt x="105" y="120"/>
                    <a:pt x="105" y="120"/>
                  </a:cubicBezTo>
                  <a:cubicBezTo>
                    <a:pt x="105" y="120"/>
                    <a:pt x="105" y="120"/>
                    <a:pt x="105" y="121"/>
                  </a:cubicBezTo>
                  <a:cubicBezTo>
                    <a:pt x="104" y="121"/>
                    <a:pt x="104" y="121"/>
                    <a:pt x="104" y="121"/>
                  </a:cubicBezTo>
                  <a:cubicBezTo>
                    <a:pt x="104" y="121"/>
                    <a:pt x="104" y="120"/>
                    <a:pt x="104" y="120"/>
                  </a:cubicBezTo>
                  <a:cubicBezTo>
                    <a:pt x="103" y="120"/>
                    <a:pt x="103" y="120"/>
                    <a:pt x="103" y="120"/>
                  </a:cubicBezTo>
                  <a:cubicBezTo>
                    <a:pt x="103" y="119"/>
                    <a:pt x="103" y="119"/>
                    <a:pt x="103" y="119"/>
                  </a:cubicBezTo>
                  <a:cubicBezTo>
                    <a:pt x="102" y="119"/>
                    <a:pt x="103" y="119"/>
                    <a:pt x="102" y="119"/>
                  </a:cubicBezTo>
                  <a:cubicBezTo>
                    <a:pt x="101" y="118"/>
                    <a:pt x="101" y="118"/>
                    <a:pt x="101" y="118"/>
                  </a:cubicBezTo>
                  <a:cubicBezTo>
                    <a:pt x="101" y="118"/>
                    <a:pt x="102" y="118"/>
                    <a:pt x="102" y="118"/>
                  </a:cubicBezTo>
                  <a:cubicBezTo>
                    <a:pt x="103" y="117"/>
                    <a:pt x="104" y="117"/>
                    <a:pt x="104" y="117"/>
                  </a:cubicBezTo>
                  <a:cubicBezTo>
                    <a:pt x="105" y="117"/>
                    <a:pt x="104" y="117"/>
                    <a:pt x="104" y="116"/>
                  </a:cubicBezTo>
                  <a:cubicBezTo>
                    <a:pt x="105" y="116"/>
                    <a:pt x="106" y="116"/>
                    <a:pt x="107" y="115"/>
                  </a:cubicBezTo>
                  <a:cubicBezTo>
                    <a:pt x="108" y="115"/>
                    <a:pt x="109" y="114"/>
                    <a:pt x="110" y="114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11" y="114"/>
                    <a:pt x="111" y="114"/>
                    <a:pt x="111" y="115"/>
                  </a:cubicBezTo>
                  <a:cubicBezTo>
                    <a:pt x="111" y="115"/>
                    <a:pt x="111" y="115"/>
                    <a:pt x="111" y="115"/>
                  </a:cubicBezTo>
                  <a:cubicBezTo>
                    <a:pt x="111" y="116"/>
                    <a:pt x="111" y="116"/>
                    <a:pt x="111" y="116"/>
                  </a:cubicBezTo>
                  <a:cubicBezTo>
                    <a:pt x="111" y="116"/>
                    <a:pt x="111" y="116"/>
                    <a:pt x="110" y="116"/>
                  </a:cubicBezTo>
                  <a:cubicBezTo>
                    <a:pt x="110" y="116"/>
                    <a:pt x="110" y="116"/>
                    <a:pt x="110" y="116"/>
                  </a:cubicBezTo>
                  <a:cubicBezTo>
                    <a:pt x="109" y="116"/>
                    <a:pt x="109" y="116"/>
                    <a:pt x="109" y="116"/>
                  </a:cubicBezTo>
                  <a:cubicBezTo>
                    <a:pt x="109" y="116"/>
                    <a:pt x="109" y="116"/>
                    <a:pt x="109" y="116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09" y="118"/>
                    <a:pt x="108" y="119"/>
                    <a:pt x="108" y="119"/>
                  </a:cubicBezTo>
                  <a:cubicBezTo>
                    <a:pt x="108" y="119"/>
                    <a:pt x="107" y="120"/>
                    <a:pt x="107" y="120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7" y="122"/>
                    <a:pt x="108" y="122"/>
                    <a:pt x="108" y="122"/>
                  </a:cubicBezTo>
                  <a:cubicBezTo>
                    <a:pt x="109" y="122"/>
                    <a:pt x="109" y="122"/>
                    <a:pt x="109" y="123"/>
                  </a:cubicBezTo>
                  <a:cubicBezTo>
                    <a:pt x="109" y="123"/>
                    <a:pt x="110" y="123"/>
                    <a:pt x="110" y="123"/>
                  </a:cubicBezTo>
                  <a:cubicBezTo>
                    <a:pt x="111" y="124"/>
                    <a:pt x="111" y="124"/>
                    <a:pt x="111" y="125"/>
                  </a:cubicBezTo>
                  <a:cubicBezTo>
                    <a:pt x="112" y="126"/>
                    <a:pt x="115" y="126"/>
                    <a:pt x="116" y="127"/>
                  </a:cubicBezTo>
                  <a:cubicBezTo>
                    <a:pt x="116" y="128"/>
                    <a:pt x="116" y="128"/>
                    <a:pt x="116" y="129"/>
                  </a:cubicBezTo>
                  <a:cubicBezTo>
                    <a:pt x="116" y="129"/>
                    <a:pt x="117" y="130"/>
                    <a:pt x="118" y="130"/>
                  </a:cubicBezTo>
                  <a:cubicBezTo>
                    <a:pt x="119" y="132"/>
                    <a:pt x="117" y="132"/>
                    <a:pt x="116" y="132"/>
                  </a:cubicBezTo>
                  <a:cubicBezTo>
                    <a:pt x="114" y="132"/>
                    <a:pt x="113" y="132"/>
                    <a:pt x="112" y="132"/>
                  </a:cubicBezTo>
                  <a:cubicBezTo>
                    <a:pt x="111" y="132"/>
                    <a:pt x="110" y="132"/>
                    <a:pt x="108" y="132"/>
                  </a:cubicBezTo>
                  <a:cubicBezTo>
                    <a:pt x="108" y="132"/>
                    <a:pt x="107" y="132"/>
                    <a:pt x="106" y="132"/>
                  </a:cubicBezTo>
                  <a:cubicBezTo>
                    <a:pt x="106" y="132"/>
                    <a:pt x="106" y="132"/>
                    <a:pt x="106" y="132"/>
                  </a:cubicBezTo>
                  <a:cubicBezTo>
                    <a:pt x="106" y="131"/>
                    <a:pt x="104" y="131"/>
                    <a:pt x="104" y="131"/>
                  </a:cubicBezTo>
                  <a:cubicBezTo>
                    <a:pt x="104" y="131"/>
                    <a:pt x="104" y="131"/>
                    <a:pt x="103" y="131"/>
                  </a:cubicBezTo>
                  <a:cubicBezTo>
                    <a:pt x="103" y="131"/>
                    <a:pt x="103" y="131"/>
                    <a:pt x="102" y="131"/>
                  </a:cubicBezTo>
                  <a:cubicBezTo>
                    <a:pt x="101" y="132"/>
                    <a:pt x="100" y="132"/>
                    <a:pt x="99" y="132"/>
                  </a:cubicBezTo>
                  <a:cubicBezTo>
                    <a:pt x="98" y="133"/>
                    <a:pt x="99" y="133"/>
                    <a:pt x="98" y="133"/>
                  </a:cubicBezTo>
                  <a:cubicBezTo>
                    <a:pt x="98" y="133"/>
                    <a:pt x="97" y="133"/>
                    <a:pt x="97" y="133"/>
                  </a:cubicBezTo>
                  <a:cubicBezTo>
                    <a:pt x="97" y="133"/>
                    <a:pt x="97" y="133"/>
                    <a:pt x="97" y="133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95" y="133"/>
                    <a:pt x="94" y="133"/>
                    <a:pt x="93" y="134"/>
                  </a:cubicBezTo>
                  <a:cubicBezTo>
                    <a:pt x="93" y="134"/>
                    <a:pt x="94" y="135"/>
                    <a:pt x="94" y="135"/>
                  </a:cubicBezTo>
                  <a:cubicBezTo>
                    <a:pt x="94" y="136"/>
                    <a:pt x="93" y="136"/>
                    <a:pt x="92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1" y="136"/>
                    <a:pt x="91" y="136"/>
                    <a:pt x="90" y="136"/>
                  </a:cubicBezTo>
                  <a:cubicBezTo>
                    <a:pt x="90" y="136"/>
                    <a:pt x="90" y="136"/>
                    <a:pt x="90" y="136"/>
                  </a:cubicBezTo>
                  <a:cubicBezTo>
                    <a:pt x="89" y="137"/>
                    <a:pt x="87" y="138"/>
                    <a:pt x="87" y="138"/>
                  </a:cubicBezTo>
                  <a:cubicBezTo>
                    <a:pt x="88" y="138"/>
                    <a:pt x="88" y="138"/>
                    <a:pt x="89" y="139"/>
                  </a:cubicBezTo>
                  <a:cubicBezTo>
                    <a:pt x="88" y="139"/>
                    <a:pt x="88" y="139"/>
                    <a:pt x="88" y="139"/>
                  </a:cubicBezTo>
                  <a:cubicBezTo>
                    <a:pt x="89" y="140"/>
                    <a:pt x="89" y="140"/>
                    <a:pt x="89" y="140"/>
                  </a:cubicBezTo>
                  <a:cubicBezTo>
                    <a:pt x="89" y="140"/>
                    <a:pt x="89" y="141"/>
                    <a:pt x="89" y="141"/>
                  </a:cubicBezTo>
                  <a:cubicBezTo>
                    <a:pt x="89" y="141"/>
                    <a:pt x="88" y="141"/>
                    <a:pt x="88" y="142"/>
                  </a:cubicBezTo>
                  <a:cubicBezTo>
                    <a:pt x="89" y="142"/>
                    <a:pt x="89" y="142"/>
                    <a:pt x="89" y="142"/>
                  </a:cubicBezTo>
                  <a:cubicBezTo>
                    <a:pt x="89" y="143"/>
                    <a:pt x="89" y="143"/>
                    <a:pt x="89" y="143"/>
                  </a:cubicBezTo>
                  <a:cubicBezTo>
                    <a:pt x="89" y="143"/>
                    <a:pt x="89" y="143"/>
                    <a:pt x="89" y="143"/>
                  </a:cubicBezTo>
                  <a:cubicBezTo>
                    <a:pt x="89" y="144"/>
                    <a:pt x="89" y="144"/>
                    <a:pt x="89" y="144"/>
                  </a:cubicBezTo>
                  <a:cubicBezTo>
                    <a:pt x="90" y="144"/>
                    <a:pt x="90" y="144"/>
                    <a:pt x="90" y="145"/>
                  </a:cubicBezTo>
                  <a:cubicBezTo>
                    <a:pt x="91" y="145"/>
                    <a:pt x="91" y="145"/>
                    <a:pt x="91" y="145"/>
                  </a:cubicBezTo>
                  <a:cubicBezTo>
                    <a:pt x="91" y="146"/>
                    <a:pt x="91" y="146"/>
                    <a:pt x="91" y="146"/>
                  </a:cubicBezTo>
                  <a:cubicBezTo>
                    <a:pt x="91" y="146"/>
                    <a:pt x="91" y="146"/>
                    <a:pt x="92" y="146"/>
                  </a:cubicBezTo>
                  <a:cubicBezTo>
                    <a:pt x="92" y="146"/>
                    <a:pt x="92" y="146"/>
                    <a:pt x="92" y="146"/>
                  </a:cubicBezTo>
                  <a:cubicBezTo>
                    <a:pt x="93" y="146"/>
                    <a:pt x="93" y="146"/>
                    <a:pt x="93" y="146"/>
                  </a:cubicBezTo>
                  <a:cubicBezTo>
                    <a:pt x="94" y="146"/>
                    <a:pt x="94" y="146"/>
                    <a:pt x="95" y="147"/>
                  </a:cubicBezTo>
                  <a:cubicBezTo>
                    <a:pt x="95" y="147"/>
                    <a:pt x="95" y="147"/>
                    <a:pt x="96" y="147"/>
                  </a:cubicBezTo>
                  <a:cubicBezTo>
                    <a:pt x="96" y="147"/>
                    <a:pt x="96" y="147"/>
                    <a:pt x="97" y="147"/>
                  </a:cubicBezTo>
                  <a:cubicBezTo>
                    <a:pt x="97" y="146"/>
                    <a:pt x="98" y="146"/>
                    <a:pt x="98" y="146"/>
                  </a:cubicBezTo>
                  <a:cubicBezTo>
                    <a:pt x="98" y="146"/>
                    <a:pt x="99" y="146"/>
                    <a:pt x="99" y="146"/>
                  </a:cubicBezTo>
                  <a:cubicBezTo>
                    <a:pt x="99" y="146"/>
                    <a:pt x="100" y="146"/>
                    <a:pt x="101" y="146"/>
                  </a:cubicBezTo>
                  <a:cubicBezTo>
                    <a:pt x="101" y="147"/>
                    <a:pt x="102" y="147"/>
                    <a:pt x="102" y="147"/>
                  </a:cubicBezTo>
                  <a:cubicBezTo>
                    <a:pt x="103" y="147"/>
                    <a:pt x="104" y="146"/>
                    <a:pt x="105" y="146"/>
                  </a:cubicBezTo>
                  <a:cubicBezTo>
                    <a:pt x="106" y="146"/>
                    <a:pt x="107" y="145"/>
                    <a:pt x="107" y="145"/>
                  </a:cubicBezTo>
                  <a:cubicBezTo>
                    <a:pt x="107" y="145"/>
                    <a:pt x="107" y="145"/>
                    <a:pt x="107" y="145"/>
                  </a:cubicBezTo>
                  <a:cubicBezTo>
                    <a:pt x="108" y="145"/>
                    <a:pt x="108" y="146"/>
                    <a:pt x="108" y="146"/>
                  </a:cubicBezTo>
                  <a:cubicBezTo>
                    <a:pt x="108" y="147"/>
                    <a:pt x="108" y="149"/>
                    <a:pt x="108" y="150"/>
                  </a:cubicBezTo>
                  <a:cubicBezTo>
                    <a:pt x="108" y="151"/>
                    <a:pt x="108" y="151"/>
                    <a:pt x="107" y="152"/>
                  </a:cubicBezTo>
                  <a:cubicBezTo>
                    <a:pt x="107" y="152"/>
                    <a:pt x="106" y="152"/>
                    <a:pt x="106" y="153"/>
                  </a:cubicBezTo>
                  <a:cubicBezTo>
                    <a:pt x="106" y="154"/>
                    <a:pt x="106" y="155"/>
                    <a:pt x="106" y="155"/>
                  </a:cubicBezTo>
                  <a:cubicBezTo>
                    <a:pt x="106" y="157"/>
                    <a:pt x="106" y="158"/>
                    <a:pt x="105" y="159"/>
                  </a:cubicBezTo>
                  <a:cubicBezTo>
                    <a:pt x="104" y="159"/>
                    <a:pt x="104" y="160"/>
                    <a:pt x="103" y="160"/>
                  </a:cubicBezTo>
                  <a:cubicBezTo>
                    <a:pt x="103" y="160"/>
                    <a:pt x="102" y="160"/>
                    <a:pt x="102" y="160"/>
                  </a:cubicBezTo>
                  <a:cubicBezTo>
                    <a:pt x="101" y="159"/>
                    <a:pt x="100" y="159"/>
                    <a:pt x="99" y="158"/>
                  </a:cubicBezTo>
                  <a:cubicBezTo>
                    <a:pt x="99" y="158"/>
                    <a:pt x="99" y="158"/>
                    <a:pt x="99" y="158"/>
                  </a:cubicBezTo>
                  <a:cubicBezTo>
                    <a:pt x="98" y="158"/>
                    <a:pt x="98" y="158"/>
                    <a:pt x="98" y="159"/>
                  </a:cubicBezTo>
                  <a:cubicBezTo>
                    <a:pt x="97" y="159"/>
                    <a:pt x="97" y="160"/>
                    <a:pt x="97" y="160"/>
                  </a:cubicBezTo>
                  <a:cubicBezTo>
                    <a:pt x="96" y="161"/>
                    <a:pt x="96" y="161"/>
                    <a:pt x="96" y="161"/>
                  </a:cubicBezTo>
                  <a:cubicBezTo>
                    <a:pt x="95" y="161"/>
                    <a:pt x="94" y="160"/>
                    <a:pt x="93" y="160"/>
                  </a:cubicBezTo>
                  <a:cubicBezTo>
                    <a:pt x="92" y="160"/>
                    <a:pt x="91" y="160"/>
                    <a:pt x="90" y="160"/>
                  </a:cubicBezTo>
                  <a:cubicBezTo>
                    <a:pt x="89" y="160"/>
                    <a:pt x="88" y="160"/>
                    <a:pt x="87" y="159"/>
                  </a:cubicBezTo>
                  <a:cubicBezTo>
                    <a:pt x="87" y="159"/>
                    <a:pt x="87" y="159"/>
                    <a:pt x="86" y="159"/>
                  </a:cubicBezTo>
                  <a:cubicBezTo>
                    <a:pt x="86" y="159"/>
                    <a:pt x="86" y="159"/>
                    <a:pt x="86" y="159"/>
                  </a:cubicBezTo>
                  <a:cubicBezTo>
                    <a:pt x="85" y="159"/>
                    <a:pt x="85" y="159"/>
                    <a:pt x="85" y="159"/>
                  </a:cubicBezTo>
                  <a:cubicBezTo>
                    <a:pt x="85" y="159"/>
                    <a:pt x="84" y="159"/>
                    <a:pt x="84" y="159"/>
                  </a:cubicBezTo>
                  <a:cubicBezTo>
                    <a:pt x="84" y="159"/>
                    <a:pt x="84" y="158"/>
                    <a:pt x="84" y="158"/>
                  </a:cubicBezTo>
                  <a:cubicBezTo>
                    <a:pt x="83" y="157"/>
                    <a:pt x="82" y="157"/>
                    <a:pt x="81" y="157"/>
                  </a:cubicBezTo>
                  <a:cubicBezTo>
                    <a:pt x="79" y="157"/>
                    <a:pt x="78" y="157"/>
                    <a:pt x="77" y="158"/>
                  </a:cubicBezTo>
                  <a:cubicBezTo>
                    <a:pt x="76" y="160"/>
                    <a:pt x="78" y="162"/>
                    <a:pt x="76" y="163"/>
                  </a:cubicBezTo>
                  <a:cubicBezTo>
                    <a:pt x="76" y="163"/>
                    <a:pt x="75" y="163"/>
                    <a:pt x="75" y="163"/>
                  </a:cubicBezTo>
                  <a:cubicBezTo>
                    <a:pt x="74" y="163"/>
                    <a:pt x="74" y="162"/>
                    <a:pt x="73" y="162"/>
                  </a:cubicBezTo>
                  <a:cubicBezTo>
                    <a:pt x="73" y="162"/>
                    <a:pt x="72" y="162"/>
                    <a:pt x="71" y="161"/>
                  </a:cubicBezTo>
                  <a:cubicBezTo>
                    <a:pt x="71" y="161"/>
                    <a:pt x="70" y="161"/>
                    <a:pt x="69" y="161"/>
                  </a:cubicBezTo>
                  <a:cubicBezTo>
                    <a:pt x="69" y="161"/>
                    <a:pt x="69" y="160"/>
                    <a:pt x="69" y="160"/>
                  </a:cubicBezTo>
                  <a:cubicBezTo>
                    <a:pt x="69" y="159"/>
                    <a:pt x="68" y="159"/>
                    <a:pt x="68" y="158"/>
                  </a:cubicBezTo>
                  <a:cubicBezTo>
                    <a:pt x="67" y="158"/>
                    <a:pt x="66" y="157"/>
                    <a:pt x="65" y="157"/>
                  </a:cubicBezTo>
                  <a:cubicBezTo>
                    <a:pt x="65" y="157"/>
                    <a:pt x="65" y="157"/>
                    <a:pt x="65" y="157"/>
                  </a:cubicBezTo>
                  <a:cubicBezTo>
                    <a:pt x="64" y="157"/>
                    <a:pt x="64" y="157"/>
                    <a:pt x="64" y="157"/>
                  </a:cubicBezTo>
                  <a:cubicBezTo>
                    <a:pt x="63" y="157"/>
                    <a:pt x="63" y="157"/>
                    <a:pt x="63" y="157"/>
                  </a:cubicBezTo>
                  <a:cubicBezTo>
                    <a:pt x="62" y="157"/>
                    <a:pt x="62" y="157"/>
                    <a:pt x="62" y="157"/>
                  </a:cubicBezTo>
                  <a:cubicBezTo>
                    <a:pt x="61" y="157"/>
                    <a:pt x="60" y="156"/>
                    <a:pt x="59" y="156"/>
                  </a:cubicBezTo>
                  <a:cubicBezTo>
                    <a:pt x="58" y="155"/>
                    <a:pt x="57" y="155"/>
                    <a:pt x="57" y="154"/>
                  </a:cubicBezTo>
                  <a:cubicBezTo>
                    <a:pt x="57" y="153"/>
                    <a:pt x="58" y="153"/>
                    <a:pt x="59" y="152"/>
                  </a:cubicBezTo>
                  <a:cubicBezTo>
                    <a:pt x="59" y="151"/>
                    <a:pt x="58" y="151"/>
                    <a:pt x="58" y="150"/>
                  </a:cubicBezTo>
                  <a:cubicBezTo>
                    <a:pt x="57" y="149"/>
                    <a:pt x="56" y="149"/>
                    <a:pt x="57" y="148"/>
                  </a:cubicBezTo>
                  <a:cubicBezTo>
                    <a:pt x="57" y="147"/>
                    <a:pt x="58" y="147"/>
                    <a:pt x="57" y="146"/>
                  </a:cubicBezTo>
                  <a:cubicBezTo>
                    <a:pt x="56" y="146"/>
                    <a:pt x="56" y="146"/>
                    <a:pt x="56" y="146"/>
                  </a:cubicBezTo>
                  <a:cubicBezTo>
                    <a:pt x="56" y="146"/>
                    <a:pt x="56" y="146"/>
                    <a:pt x="55" y="146"/>
                  </a:cubicBezTo>
                  <a:cubicBezTo>
                    <a:pt x="54" y="146"/>
                    <a:pt x="54" y="146"/>
                    <a:pt x="53" y="146"/>
                  </a:cubicBezTo>
                  <a:cubicBezTo>
                    <a:pt x="53" y="146"/>
                    <a:pt x="53" y="146"/>
                    <a:pt x="53" y="146"/>
                  </a:cubicBezTo>
                  <a:cubicBezTo>
                    <a:pt x="52" y="146"/>
                    <a:pt x="52" y="146"/>
                    <a:pt x="52" y="146"/>
                  </a:cubicBezTo>
                  <a:cubicBezTo>
                    <a:pt x="51" y="146"/>
                    <a:pt x="51" y="146"/>
                    <a:pt x="50" y="146"/>
                  </a:cubicBezTo>
                  <a:cubicBezTo>
                    <a:pt x="50" y="146"/>
                    <a:pt x="50" y="146"/>
                    <a:pt x="50" y="146"/>
                  </a:cubicBezTo>
                  <a:cubicBezTo>
                    <a:pt x="50" y="146"/>
                    <a:pt x="49" y="146"/>
                    <a:pt x="48" y="147"/>
                  </a:cubicBezTo>
                  <a:cubicBezTo>
                    <a:pt x="48" y="147"/>
                    <a:pt x="48" y="147"/>
                    <a:pt x="48" y="147"/>
                  </a:cubicBezTo>
                  <a:cubicBezTo>
                    <a:pt x="48" y="147"/>
                    <a:pt x="48" y="146"/>
                    <a:pt x="47" y="146"/>
                  </a:cubicBezTo>
                  <a:cubicBezTo>
                    <a:pt x="47" y="146"/>
                    <a:pt x="47" y="146"/>
                    <a:pt x="47" y="146"/>
                  </a:cubicBezTo>
                  <a:cubicBezTo>
                    <a:pt x="46" y="146"/>
                    <a:pt x="45" y="147"/>
                    <a:pt x="44" y="147"/>
                  </a:cubicBezTo>
                  <a:cubicBezTo>
                    <a:pt x="43" y="147"/>
                    <a:pt x="41" y="147"/>
                    <a:pt x="40" y="147"/>
                  </a:cubicBezTo>
                  <a:cubicBezTo>
                    <a:pt x="39" y="148"/>
                    <a:pt x="38" y="147"/>
                    <a:pt x="38" y="148"/>
                  </a:cubicBezTo>
                  <a:cubicBezTo>
                    <a:pt x="37" y="149"/>
                    <a:pt x="37" y="149"/>
                    <a:pt x="37" y="149"/>
                  </a:cubicBezTo>
                  <a:cubicBezTo>
                    <a:pt x="37" y="149"/>
                    <a:pt x="36" y="149"/>
                    <a:pt x="35" y="150"/>
                  </a:cubicBezTo>
                  <a:cubicBezTo>
                    <a:pt x="34" y="150"/>
                    <a:pt x="34" y="150"/>
                    <a:pt x="33" y="151"/>
                  </a:cubicBezTo>
                  <a:cubicBezTo>
                    <a:pt x="33" y="151"/>
                    <a:pt x="33" y="152"/>
                    <a:pt x="32" y="152"/>
                  </a:cubicBezTo>
                  <a:cubicBezTo>
                    <a:pt x="32" y="152"/>
                    <a:pt x="32" y="152"/>
                    <a:pt x="32" y="152"/>
                  </a:cubicBezTo>
                  <a:cubicBezTo>
                    <a:pt x="32" y="152"/>
                    <a:pt x="32" y="152"/>
                    <a:pt x="32" y="152"/>
                  </a:cubicBezTo>
                  <a:cubicBezTo>
                    <a:pt x="32" y="152"/>
                    <a:pt x="32" y="152"/>
                    <a:pt x="32" y="152"/>
                  </a:cubicBezTo>
                  <a:cubicBezTo>
                    <a:pt x="32" y="152"/>
                    <a:pt x="31" y="152"/>
                    <a:pt x="31" y="152"/>
                  </a:cubicBezTo>
                  <a:cubicBezTo>
                    <a:pt x="31" y="151"/>
                    <a:pt x="30" y="151"/>
                    <a:pt x="30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29" y="151"/>
                    <a:pt x="28" y="152"/>
                    <a:pt x="27" y="152"/>
                  </a:cubicBezTo>
                  <a:cubicBezTo>
                    <a:pt x="27" y="152"/>
                    <a:pt x="27" y="152"/>
                    <a:pt x="27" y="152"/>
                  </a:cubicBezTo>
                  <a:cubicBezTo>
                    <a:pt x="25" y="152"/>
                    <a:pt x="25" y="151"/>
                    <a:pt x="25" y="150"/>
                  </a:cubicBezTo>
                  <a:cubicBezTo>
                    <a:pt x="24" y="152"/>
                    <a:pt x="24" y="152"/>
                    <a:pt x="23" y="153"/>
                  </a:cubicBezTo>
                  <a:cubicBezTo>
                    <a:pt x="23" y="154"/>
                    <a:pt x="22" y="155"/>
                    <a:pt x="22" y="155"/>
                  </a:cubicBezTo>
                  <a:cubicBezTo>
                    <a:pt x="20" y="156"/>
                    <a:pt x="18" y="157"/>
                    <a:pt x="18" y="159"/>
                  </a:cubicBezTo>
                  <a:cubicBezTo>
                    <a:pt x="17" y="160"/>
                    <a:pt x="17" y="161"/>
                    <a:pt x="17" y="162"/>
                  </a:cubicBezTo>
                  <a:cubicBezTo>
                    <a:pt x="17" y="163"/>
                    <a:pt x="17" y="164"/>
                    <a:pt x="17" y="165"/>
                  </a:cubicBezTo>
                  <a:cubicBezTo>
                    <a:pt x="17" y="166"/>
                    <a:pt x="17" y="166"/>
                    <a:pt x="17" y="167"/>
                  </a:cubicBezTo>
                  <a:cubicBezTo>
                    <a:pt x="16" y="168"/>
                    <a:pt x="15" y="168"/>
                    <a:pt x="14" y="169"/>
                  </a:cubicBezTo>
                  <a:cubicBezTo>
                    <a:pt x="13" y="170"/>
                    <a:pt x="13" y="171"/>
                    <a:pt x="12" y="171"/>
                  </a:cubicBezTo>
                  <a:cubicBezTo>
                    <a:pt x="11" y="171"/>
                    <a:pt x="11" y="172"/>
                    <a:pt x="10" y="172"/>
                  </a:cubicBezTo>
                  <a:cubicBezTo>
                    <a:pt x="10" y="172"/>
                    <a:pt x="10" y="172"/>
                    <a:pt x="10" y="172"/>
                  </a:cubicBezTo>
                  <a:cubicBezTo>
                    <a:pt x="10" y="172"/>
                    <a:pt x="10" y="172"/>
                    <a:pt x="10" y="172"/>
                  </a:cubicBezTo>
                  <a:cubicBezTo>
                    <a:pt x="10" y="172"/>
                    <a:pt x="10" y="172"/>
                    <a:pt x="10" y="172"/>
                  </a:cubicBezTo>
                  <a:cubicBezTo>
                    <a:pt x="10" y="172"/>
                    <a:pt x="10" y="172"/>
                    <a:pt x="9" y="172"/>
                  </a:cubicBezTo>
                  <a:cubicBezTo>
                    <a:pt x="8" y="172"/>
                    <a:pt x="9" y="173"/>
                    <a:pt x="9" y="174"/>
                  </a:cubicBezTo>
                  <a:cubicBezTo>
                    <a:pt x="9" y="174"/>
                    <a:pt x="8" y="175"/>
                    <a:pt x="7" y="176"/>
                  </a:cubicBezTo>
                  <a:cubicBezTo>
                    <a:pt x="6" y="177"/>
                    <a:pt x="6" y="178"/>
                    <a:pt x="6" y="179"/>
                  </a:cubicBezTo>
                  <a:cubicBezTo>
                    <a:pt x="6" y="180"/>
                    <a:pt x="4" y="181"/>
                    <a:pt x="4" y="182"/>
                  </a:cubicBezTo>
                  <a:cubicBezTo>
                    <a:pt x="3" y="183"/>
                    <a:pt x="2" y="185"/>
                    <a:pt x="2" y="186"/>
                  </a:cubicBezTo>
                  <a:cubicBezTo>
                    <a:pt x="2" y="187"/>
                    <a:pt x="2" y="187"/>
                    <a:pt x="2" y="188"/>
                  </a:cubicBezTo>
                  <a:cubicBezTo>
                    <a:pt x="2" y="188"/>
                    <a:pt x="1" y="189"/>
                    <a:pt x="1" y="189"/>
                  </a:cubicBezTo>
                  <a:cubicBezTo>
                    <a:pt x="0" y="190"/>
                    <a:pt x="0" y="192"/>
                    <a:pt x="1" y="192"/>
                  </a:cubicBezTo>
                  <a:cubicBezTo>
                    <a:pt x="2" y="192"/>
                    <a:pt x="3" y="192"/>
                    <a:pt x="3" y="194"/>
                  </a:cubicBezTo>
                  <a:cubicBezTo>
                    <a:pt x="3" y="194"/>
                    <a:pt x="3" y="195"/>
                    <a:pt x="3" y="196"/>
                  </a:cubicBezTo>
                  <a:cubicBezTo>
                    <a:pt x="3" y="196"/>
                    <a:pt x="4" y="196"/>
                    <a:pt x="4" y="197"/>
                  </a:cubicBezTo>
                  <a:cubicBezTo>
                    <a:pt x="5" y="198"/>
                    <a:pt x="3" y="199"/>
                    <a:pt x="3" y="201"/>
                  </a:cubicBezTo>
                  <a:cubicBezTo>
                    <a:pt x="3" y="201"/>
                    <a:pt x="4" y="203"/>
                    <a:pt x="3" y="204"/>
                  </a:cubicBezTo>
                  <a:cubicBezTo>
                    <a:pt x="2" y="205"/>
                    <a:pt x="1" y="204"/>
                    <a:pt x="1" y="205"/>
                  </a:cubicBezTo>
                  <a:cubicBezTo>
                    <a:pt x="1" y="206"/>
                    <a:pt x="3" y="206"/>
                    <a:pt x="3" y="207"/>
                  </a:cubicBezTo>
                  <a:cubicBezTo>
                    <a:pt x="3" y="208"/>
                    <a:pt x="2" y="209"/>
                    <a:pt x="3" y="210"/>
                  </a:cubicBezTo>
                  <a:cubicBezTo>
                    <a:pt x="4" y="211"/>
                    <a:pt x="5" y="210"/>
                    <a:pt x="6" y="211"/>
                  </a:cubicBezTo>
                  <a:cubicBezTo>
                    <a:pt x="6" y="211"/>
                    <a:pt x="6" y="211"/>
                    <a:pt x="6" y="211"/>
                  </a:cubicBezTo>
                  <a:cubicBezTo>
                    <a:pt x="6" y="211"/>
                    <a:pt x="6" y="211"/>
                    <a:pt x="6" y="211"/>
                  </a:cubicBezTo>
                  <a:cubicBezTo>
                    <a:pt x="6" y="212"/>
                    <a:pt x="6" y="212"/>
                    <a:pt x="6" y="213"/>
                  </a:cubicBezTo>
                  <a:cubicBezTo>
                    <a:pt x="6" y="213"/>
                    <a:pt x="6" y="213"/>
                    <a:pt x="6" y="213"/>
                  </a:cubicBezTo>
                  <a:cubicBezTo>
                    <a:pt x="6" y="214"/>
                    <a:pt x="8" y="215"/>
                    <a:pt x="9" y="216"/>
                  </a:cubicBezTo>
                  <a:cubicBezTo>
                    <a:pt x="10" y="217"/>
                    <a:pt x="10" y="218"/>
                    <a:pt x="11" y="220"/>
                  </a:cubicBezTo>
                  <a:cubicBezTo>
                    <a:pt x="11" y="221"/>
                    <a:pt x="11" y="222"/>
                    <a:pt x="12" y="222"/>
                  </a:cubicBezTo>
                  <a:cubicBezTo>
                    <a:pt x="12" y="222"/>
                    <a:pt x="12" y="222"/>
                    <a:pt x="12" y="222"/>
                  </a:cubicBezTo>
                  <a:cubicBezTo>
                    <a:pt x="12" y="222"/>
                    <a:pt x="13" y="222"/>
                    <a:pt x="13" y="222"/>
                  </a:cubicBezTo>
                  <a:cubicBezTo>
                    <a:pt x="14" y="222"/>
                    <a:pt x="14" y="222"/>
                    <a:pt x="14" y="223"/>
                  </a:cubicBezTo>
                  <a:cubicBezTo>
                    <a:pt x="14" y="223"/>
                    <a:pt x="14" y="223"/>
                    <a:pt x="14" y="223"/>
                  </a:cubicBezTo>
                  <a:cubicBezTo>
                    <a:pt x="14" y="223"/>
                    <a:pt x="14" y="223"/>
                    <a:pt x="14" y="223"/>
                  </a:cubicBezTo>
                  <a:cubicBezTo>
                    <a:pt x="14" y="223"/>
                    <a:pt x="15" y="223"/>
                    <a:pt x="15" y="223"/>
                  </a:cubicBezTo>
                  <a:cubicBezTo>
                    <a:pt x="15" y="223"/>
                    <a:pt x="16" y="223"/>
                    <a:pt x="16" y="223"/>
                  </a:cubicBezTo>
                  <a:cubicBezTo>
                    <a:pt x="16" y="224"/>
                    <a:pt x="16" y="224"/>
                    <a:pt x="16" y="224"/>
                  </a:cubicBezTo>
                  <a:cubicBezTo>
                    <a:pt x="16" y="225"/>
                    <a:pt x="16" y="225"/>
                    <a:pt x="17" y="225"/>
                  </a:cubicBezTo>
                  <a:cubicBezTo>
                    <a:pt x="18" y="226"/>
                    <a:pt x="18" y="226"/>
                    <a:pt x="19" y="227"/>
                  </a:cubicBezTo>
                  <a:cubicBezTo>
                    <a:pt x="19" y="227"/>
                    <a:pt x="20" y="228"/>
                    <a:pt x="20" y="228"/>
                  </a:cubicBezTo>
                  <a:cubicBezTo>
                    <a:pt x="21" y="228"/>
                    <a:pt x="21" y="228"/>
                    <a:pt x="21" y="228"/>
                  </a:cubicBezTo>
                  <a:cubicBezTo>
                    <a:pt x="21" y="228"/>
                    <a:pt x="22" y="227"/>
                    <a:pt x="23" y="227"/>
                  </a:cubicBezTo>
                  <a:cubicBezTo>
                    <a:pt x="24" y="227"/>
                    <a:pt x="24" y="227"/>
                    <a:pt x="25" y="227"/>
                  </a:cubicBezTo>
                  <a:cubicBezTo>
                    <a:pt x="27" y="226"/>
                    <a:pt x="28" y="225"/>
                    <a:pt x="30" y="225"/>
                  </a:cubicBezTo>
                  <a:cubicBezTo>
                    <a:pt x="30" y="225"/>
                    <a:pt x="30" y="225"/>
                    <a:pt x="30" y="225"/>
                  </a:cubicBezTo>
                  <a:cubicBezTo>
                    <a:pt x="31" y="225"/>
                    <a:pt x="33" y="226"/>
                    <a:pt x="34" y="227"/>
                  </a:cubicBezTo>
                  <a:cubicBezTo>
                    <a:pt x="34" y="227"/>
                    <a:pt x="34" y="227"/>
                    <a:pt x="35" y="227"/>
                  </a:cubicBezTo>
                  <a:cubicBezTo>
                    <a:pt x="36" y="227"/>
                    <a:pt x="36" y="226"/>
                    <a:pt x="37" y="225"/>
                  </a:cubicBezTo>
                  <a:cubicBezTo>
                    <a:pt x="38" y="225"/>
                    <a:pt x="38" y="224"/>
                    <a:pt x="40" y="224"/>
                  </a:cubicBezTo>
                  <a:cubicBezTo>
                    <a:pt x="41" y="223"/>
                    <a:pt x="43" y="224"/>
                    <a:pt x="44" y="223"/>
                  </a:cubicBezTo>
                  <a:cubicBezTo>
                    <a:pt x="45" y="223"/>
                    <a:pt x="45" y="222"/>
                    <a:pt x="46" y="222"/>
                  </a:cubicBezTo>
                  <a:cubicBezTo>
                    <a:pt x="46" y="222"/>
                    <a:pt x="46" y="222"/>
                    <a:pt x="46" y="222"/>
                  </a:cubicBezTo>
                  <a:cubicBezTo>
                    <a:pt x="47" y="222"/>
                    <a:pt x="49" y="223"/>
                    <a:pt x="50" y="224"/>
                  </a:cubicBezTo>
                  <a:cubicBezTo>
                    <a:pt x="50" y="224"/>
                    <a:pt x="51" y="224"/>
                    <a:pt x="51" y="225"/>
                  </a:cubicBezTo>
                  <a:cubicBezTo>
                    <a:pt x="51" y="226"/>
                    <a:pt x="51" y="226"/>
                    <a:pt x="51" y="226"/>
                  </a:cubicBezTo>
                  <a:cubicBezTo>
                    <a:pt x="52" y="226"/>
                    <a:pt x="52" y="226"/>
                    <a:pt x="52" y="226"/>
                  </a:cubicBezTo>
                  <a:cubicBezTo>
                    <a:pt x="52" y="227"/>
                    <a:pt x="52" y="227"/>
                    <a:pt x="52" y="228"/>
                  </a:cubicBezTo>
                  <a:cubicBezTo>
                    <a:pt x="52" y="228"/>
                    <a:pt x="53" y="228"/>
                    <a:pt x="53" y="228"/>
                  </a:cubicBezTo>
                  <a:cubicBezTo>
                    <a:pt x="53" y="228"/>
                    <a:pt x="53" y="227"/>
                    <a:pt x="54" y="227"/>
                  </a:cubicBezTo>
                  <a:cubicBezTo>
                    <a:pt x="54" y="227"/>
                    <a:pt x="55" y="227"/>
                    <a:pt x="55" y="227"/>
                  </a:cubicBezTo>
                  <a:cubicBezTo>
                    <a:pt x="55" y="227"/>
                    <a:pt x="56" y="227"/>
                    <a:pt x="56" y="227"/>
                  </a:cubicBezTo>
                  <a:cubicBezTo>
                    <a:pt x="56" y="227"/>
                    <a:pt x="56" y="227"/>
                    <a:pt x="56" y="227"/>
                  </a:cubicBezTo>
                  <a:cubicBezTo>
                    <a:pt x="56" y="227"/>
                    <a:pt x="56" y="227"/>
                    <a:pt x="56" y="227"/>
                  </a:cubicBezTo>
                  <a:cubicBezTo>
                    <a:pt x="57" y="227"/>
                    <a:pt x="57" y="227"/>
                    <a:pt x="57" y="227"/>
                  </a:cubicBezTo>
                  <a:cubicBezTo>
                    <a:pt x="57" y="227"/>
                    <a:pt x="58" y="227"/>
                    <a:pt x="58" y="227"/>
                  </a:cubicBezTo>
                  <a:cubicBezTo>
                    <a:pt x="59" y="227"/>
                    <a:pt x="59" y="228"/>
                    <a:pt x="59" y="229"/>
                  </a:cubicBezTo>
                  <a:cubicBezTo>
                    <a:pt x="59" y="230"/>
                    <a:pt x="60" y="230"/>
                    <a:pt x="60" y="231"/>
                  </a:cubicBezTo>
                  <a:cubicBezTo>
                    <a:pt x="60" y="232"/>
                    <a:pt x="60" y="233"/>
                    <a:pt x="59" y="234"/>
                  </a:cubicBezTo>
                  <a:cubicBezTo>
                    <a:pt x="59" y="235"/>
                    <a:pt x="59" y="235"/>
                    <a:pt x="59" y="236"/>
                  </a:cubicBezTo>
                  <a:cubicBezTo>
                    <a:pt x="59" y="236"/>
                    <a:pt x="59" y="237"/>
                    <a:pt x="59" y="237"/>
                  </a:cubicBezTo>
                  <a:cubicBezTo>
                    <a:pt x="58" y="238"/>
                    <a:pt x="58" y="239"/>
                    <a:pt x="58" y="240"/>
                  </a:cubicBezTo>
                  <a:cubicBezTo>
                    <a:pt x="58" y="241"/>
                    <a:pt x="59" y="241"/>
                    <a:pt x="60" y="242"/>
                  </a:cubicBezTo>
                  <a:cubicBezTo>
                    <a:pt x="60" y="243"/>
                    <a:pt x="61" y="244"/>
                    <a:pt x="62" y="245"/>
                  </a:cubicBezTo>
                  <a:cubicBezTo>
                    <a:pt x="62" y="247"/>
                    <a:pt x="63" y="247"/>
                    <a:pt x="64" y="249"/>
                  </a:cubicBezTo>
                  <a:cubicBezTo>
                    <a:pt x="65" y="250"/>
                    <a:pt x="65" y="249"/>
                    <a:pt x="67" y="250"/>
                  </a:cubicBezTo>
                  <a:cubicBezTo>
                    <a:pt x="67" y="250"/>
                    <a:pt x="66" y="251"/>
                    <a:pt x="66" y="251"/>
                  </a:cubicBezTo>
                  <a:cubicBezTo>
                    <a:pt x="66" y="252"/>
                    <a:pt x="67" y="252"/>
                    <a:pt x="67" y="252"/>
                  </a:cubicBezTo>
                  <a:cubicBezTo>
                    <a:pt x="67" y="253"/>
                    <a:pt x="69" y="256"/>
                    <a:pt x="68" y="256"/>
                  </a:cubicBezTo>
                  <a:cubicBezTo>
                    <a:pt x="68" y="256"/>
                    <a:pt x="68" y="256"/>
                    <a:pt x="68" y="256"/>
                  </a:cubicBezTo>
                  <a:cubicBezTo>
                    <a:pt x="68" y="256"/>
                    <a:pt x="68" y="256"/>
                    <a:pt x="68" y="256"/>
                  </a:cubicBezTo>
                  <a:cubicBezTo>
                    <a:pt x="68" y="256"/>
                    <a:pt x="68" y="257"/>
                    <a:pt x="68" y="258"/>
                  </a:cubicBezTo>
                  <a:cubicBezTo>
                    <a:pt x="68" y="259"/>
                    <a:pt x="69" y="260"/>
                    <a:pt x="69" y="261"/>
                  </a:cubicBezTo>
                  <a:cubicBezTo>
                    <a:pt x="69" y="262"/>
                    <a:pt x="69" y="263"/>
                    <a:pt x="69" y="264"/>
                  </a:cubicBezTo>
                  <a:cubicBezTo>
                    <a:pt x="69" y="265"/>
                    <a:pt x="68" y="265"/>
                    <a:pt x="67" y="266"/>
                  </a:cubicBezTo>
                  <a:cubicBezTo>
                    <a:pt x="66" y="268"/>
                    <a:pt x="66" y="271"/>
                    <a:pt x="65" y="273"/>
                  </a:cubicBezTo>
                  <a:cubicBezTo>
                    <a:pt x="65" y="274"/>
                    <a:pt x="64" y="275"/>
                    <a:pt x="65" y="276"/>
                  </a:cubicBezTo>
                  <a:cubicBezTo>
                    <a:pt x="66" y="276"/>
                    <a:pt x="66" y="276"/>
                    <a:pt x="66" y="276"/>
                  </a:cubicBezTo>
                  <a:cubicBezTo>
                    <a:pt x="66" y="277"/>
                    <a:pt x="66" y="277"/>
                    <a:pt x="66" y="277"/>
                  </a:cubicBezTo>
                  <a:cubicBezTo>
                    <a:pt x="66" y="278"/>
                    <a:pt x="67" y="278"/>
                    <a:pt x="68" y="279"/>
                  </a:cubicBezTo>
                  <a:cubicBezTo>
                    <a:pt x="69" y="280"/>
                    <a:pt x="69" y="281"/>
                    <a:pt x="69" y="282"/>
                  </a:cubicBezTo>
                  <a:cubicBezTo>
                    <a:pt x="70" y="284"/>
                    <a:pt x="71" y="286"/>
                    <a:pt x="72" y="289"/>
                  </a:cubicBezTo>
                  <a:cubicBezTo>
                    <a:pt x="72" y="290"/>
                    <a:pt x="72" y="291"/>
                    <a:pt x="72" y="293"/>
                  </a:cubicBezTo>
                  <a:cubicBezTo>
                    <a:pt x="73" y="294"/>
                    <a:pt x="72" y="295"/>
                    <a:pt x="73" y="296"/>
                  </a:cubicBezTo>
                  <a:cubicBezTo>
                    <a:pt x="73" y="298"/>
                    <a:pt x="74" y="299"/>
                    <a:pt x="75" y="300"/>
                  </a:cubicBezTo>
                  <a:cubicBezTo>
                    <a:pt x="75" y="300"/>
                    <a:pt x="75" y="300"/>
                    <a:pt x="75" y="300"/>
                  </a:cubicBezTo>
                  <a:cubicBezTo>
                    <a:pt x="76" y="301"/>
                    <a:pt x="76" y="303"/>
                    <a:pt x="77" y="304"/>
                  </a:cubicBezTo>
                  <a:cubicBezTo>
                    <a:pt x="77" y="306"/>
                    <a:pt x="78" y="306"/>
                    <a:pt x="79" y="307"/>
                  </a:cubicBezTo>
                  <a:cubicBezTo>
                    <a:pt x="80" y="309"/>
                    <a:pt x="78" y="310"/>
                    <a:pt x="79" y="312"/>
                  </a:cubicBezTo>
                  <a:cubicBezTo>
                    <a:pt x="79" y="312"/>
                    <a:pt x="79" y="312"/>
                    <a:pt x="79" y="313"/>
                  </a:cubicBezTo>
                  <a:cubicBezTo>
                    <a:pt x="79" y="313"/>
                    <a:pt x="79" y="313"/>
                    <a:pt x="79" y="314"/>
                  </a:cubicBezTo>
                  <a:cubicBezTo>
                    <a:pt x="80" y="315"/>
                    <a:pt x="81" y="314"/>
                    <a:pt x="82" y="315"/>
                  </a:cubicBezTo>
                  <a:cubicBezTo>
                    <a:pt x="82" y="315"/>
                    <a:pt x="83" y="315"/>
                    <a:pt x="83" y="315"/>
                  </a:cubicBezTo>
                  <a:cubicBezTo>
                    <a:pt x="84" y="315"/>
                    <a:pt x="84" y="315"/>
                    <a:pt x="84" y="315"/>
                  </a:cubicBezTo>
                  <a:cubicBezTo>
                    <a:pt x="86" y="314"/>
                    <a:pt x="87" y="313"/>
                    <a:pt x="89" y="313"/>
                  </a:cubicBezTo>
                  <a:cubicBezTo>
                    <a:pt x="89" y="313"/>
                    <a:pt x="89" y="313"/>
                    <a:pt x="89" y="313"/>
                  </a:cubicBezTo>
                  <a:cubicBezTo>
                    <a:pt x="90" y="313"/>
                    <a:pt x="90" y="313"/>
                    <a:pt x="90" y="313"/>
                  </a:cubicBezTo>
                  <a:cubicBezTo>
                    <a:pt x="91" y="313"/>
                    <a:pt x="91" y="313"/>
                    <a:pt x="92" y="313"/>
                  </a:cubicBezTo>
                  <a:cubicBezTo>
                    <a:pt x="92" y="313"/>
                    <a:pt x="93" y="313"/>
                    <a:pt x="93" y="313"/>
                  </a:cubicBezTo>
                  <a:cubicBezTo>
                    <a:pt x="93" y="312"/>
                    <a:pt x="93" y="312"/>
                    <a:pt x="94" y="312"/>
                  </a:cubicBezTo>
                  <a:cubicBezTo>
                    <a:pt x="94" y="311"/>
                    <a:pt x="95" y="312"/>
                    <a:pt x="95" y="312"/>
                  </a:cubicBezTo>
                  <a:cubicBezTo>
                    <a:pt x="98" y="311"/>
                    <a:pt x="99" y="311"/>
                    <a:pt x="101" y="309"/>
                  </a:cubicBezTo>
                  <a:cubicBezTo>
                    <a:pt x="102" y="308"/>
                    <a:pt x="103" y="307"/>
                    <a:pt x="103" y="306"/>
                  </a:cubicBezTo>
                  <a:cubicBezTo>
                    <a:pt x="104" y="306"/>
                    <a:pt x="104" y="305"/>
                    <a:pt x="105" y="304"/>
                  </a:cubicBezTo>
                  <a:cubicBezTo>
                    <a:pt x="106" y="303"/>
                    <a:pt x="107" y="303"/>
                    <a:pt x="108" y="302"/>
                  </a:cubicBezTo>
                  <a:cubicBezTo>
                    <a:pt x="109" y="301"/>
                    <a:pt x="109" y="299"/>
                    <a:pt x="110" y="298"/>
                  </a:cubicBezTo>
                  <a:cubicBezTo>
                    <a:pt x="110" y="296"/>
                    <a:pt x="111" y="295"/>
                    <a:pt x="111" y="294"/>
                  </a:cubicBezTo>
                  <a:cubicBezTo>
                    <a:pt x="111" y="294"/>
                    <a:pt x="111" y="293"/>
                    <a:pt x="112" y="292"/>
                  </a:cubicBezTo>
                  <a:cubicBezTo>
                    <a:pt x="113" y="291"/>
                    <a:pt x="115" y="291"/>
                    <a:pt x="116" y="290"/>
                  </a:cubicBezTo>
                  <a:cubicBezTo>
                    <a:pt x="118" y="289"/>
                    <a:pt x="118" y="286"/>
                    <a:pt x="117" y="284"/>
                  </a:cubicBezTo>
                  <a:cubicBezTo>
                    <a:pt x="117" y="283"/>
                    <a:pt x="116" y="281"/>
                    <a:pt x="116" y="281"/>
                  </a:cubicBezTo>
                  <a:cubicBezTo>
                    <a:pt x="116" y="280"/>
                    <a:pt x="117" y="280"/>
                    <a:pt x="118" y="280"/>
                  </a:cubicBezTo>
                  <a:cubicBezTo>
                    <a:pt x="118" y="279"/>
                    <a:pt x="118" y="278"/>
                    <a:pt x="118" y="277"/>
                  </a:cubicBezTo>
                  <a:cubicBezTo>
                    <a:pt x="119" y="277"/>
                    <a:pt x="120" y="276"/>
                    <a:pt x="120" y="276"/>
                  </a:cubicBezTo>
                  <a:cubicBezTo>
                    <a:pt x="120" y="276"/>
                    <a:pt x="120" y="276"/>
                    <a:pt x="120" y="276"/>
                  </a:cubicBezTo>
                  <a:cubicBezTo>
                    <a:pt x="120" y="275"/>
                    <a:pt x="122" y="275"/>
                    <a:pt x="123" y="274"/>
                  </a:cubicBezTo>
                  <a:cubicBezTo>
                    <a:pt x="123" y="273"/>
                    <a:pt x="124" y="273"/>
                    <a:pt x="124" y="272"/>
                  </a:cubicBezTo>
                  <a:cubicBezTo>
                    <a:pt x="125" y="271"/>
                    <a:pt x="127" y="271"/>
                    <a:pt x="127" y="271"/>
                  </a:cubicBezTo>
                  <a:cubicBezTo>
                    <a:pt x="128" y="270"/>
                    <a:pt x="128" y="270"/>
                    <a:pt x="129" y="269"/>
                  </a:cubicBezTo>
                  <a:cubicBezTo>
                    <a:pt x="129" y="269"/>
                    <a:pt x="129" y="269"/>
                    <a:pt x="129" y="268"/>
                  </a:cubicBezTo>
                  <a:cubicBezTo>
                    <a:pt x="129" y="267"/>
                    <a:pt x="128" y="267"/>
                    <a:pt x="128" y="266"/>
                  </a:cubicBezTo>
                  <a:cubicBezTo>
                    <a:pt x="128" y="265"/>
                    <a:pt x="128" y="265"/>
                    <a:pt x="128" y="264"/>
                  </a:cubicBezTo>
                  <a:cubicBezTo>
                    <a:pt x="128" y="263"/>
                    <a:pt x="128" y="262"/>
                    <a:pt x="128" y="261"/>
                  </a:cubicBezTo>
                  <a:cubicBezTo>
                    <a:pt x="128" y="261"/>
                    <a:pt x="129" y="259"/>
                    <a:pt x="128" y="259"/>
                  </a:cubicBezTo>
                  <a:cubicBezTo>
                    <a:pt x="128" y="258"/>
                    <a:pt x="128" y="259"/>
                    <a:pt x="128" y="258"/>
                  </a:cubicBezTo>
                  <a:cubicBezTo>
                    <a:pt x="128" y="257"/>
                    <a:pt x="128" y="257"/>
                    <a:pt x="128" y="257"/>
                  </a:cubicBezTo>
                  <a:cubicBezTo>
                    <a:pt x="128" y="256"/>
                    <a:pt x="127" y="256"/>
                    <a:pt x="127" y="256"/>
                  </a:cubicBezTo>
                  <a:cubicBezTo>
                    <a:pt x="126" y="255"/>
                    <a:pt x="126" y="254"/>
                    <a:pt x="126" y="253"/>
                  </a:cubicBezTo>
                  <a:cubicBezTo>
                    <a:pt x="126" y="251"/>
                    <a:pt x="125" y="250"/>
                    <a:pt x="125" y="248"/>
                  </a:cubicBezTo>
                  <a:cubicBezTo>
                    <a:pt x="125" y="248"/>
                    <a:pt x="124" y="247"/>
                    <a:pt x="125" y="246"/>
                  </a:cubicBezTo>
                  <a:cubicBezTo>
                    <a:pt x="125" y="245"/>
                    <a:pt x="126" y="246"/>
                    <a:pt x="126" y="244"/>
                  </a:cubicBezTo>
                  <a:cubicBezTo>
                    <a:pt x="127" y="243"/>
                    <a:pt x="126" y="243"/>
                    <a:pt x="126" y="242"/>
                  </a:cubicBezTo>
                  <a:cubicBezTo>
                    <a:pt x="126" y="241"/>
                    <a:pt x="127" y="241"/>
                    <a:pt x="128" y="241"/>
                  </a:cubicBezTo>
                  <a:cubicBezTo>
                    <a:pt x="128" y="240"/>
                    <a:pt x="128" y="239"/>
                    <a:pt x="129" y="239"/>
                  </a:cubicBezTo>
                  <a:cubicBezTo>
                    <a:pt x="129" y="238"/>
                    <a:pt x="129" y="237"/>
                    <a:pt x="130" y="237"/>
                  </a:cubicBezTo>
                  <a:cubicBezTo>
                    <a:pt x="130" y="236"/>
                    <a:pt x="131" y="235"/>
                    <a:pt x="131" y="235"/>
                  </a:cubicBezTo>
                  <a:cubicBezTo>
                    <a:pt x="132" y="233"/>
                    <a:pt x="133" y="232"/>
                    <a:pt x="134" y="231"/>
                  </a:cubicBezTo>
                  <a:cubicBezTo>
                    <a:pt x="134" y="231"/>
                    <a:pt x="134" y="231"/>
                    <a:pt x="134" y="231"/>
                  </a:cubicBezTo>
                  <a:cubicBezTo>
                    <a:pt x="135" y="231"/>
                    <a:pt x="135" y="230"/>
                    <a:pt x="136" y="230"/>
                  </a:cubicBezTo>
                  <a:cubicBezTo>
                    <a:pt x="137" y="229"/>
                    <a:pt x="138" y="229"/>
                    <a:pt x="138" y="228"/>
                  </a:cubicBezTo>
                  <a:cubicBezTo>
                    <a:pt x="139" y="227"/>
                    <a:pt x="139" y="226"/>
                    <a:pt x="140" y="225"/>
                  </a:cubicBezTo>
                  <a:cubicBezTo>
                    <a:pt x="140" y="224"/>
                    <a:pt x="142" y="223"/>
                    <a:pt x="143" y="222"/>
                  </a:cubicBezTo>
                  <a:cubicBezTo>
                    <a:pt x="143" y="221"/>
                    <a:pt x="144" y="220"/>
                    <a:pt x="145" y="219"/>
                  </a:cubicBezTo>
                  <a:cubicBezTo>
                    <a:pt x="145" y="218"/>
                    <a:pt x="145" y="217"/>
                    <a:pt x="145" y="216"/>
                  </a:cubicBezTo>
                  <a:cubicBezTo>
                    <a:pt x="145" y="215"/>
                    <a:pt x="146" y="215"/>
                    <a:pt x="146" y="214"/>
                  </a:cubicBezTo>
                  <a:cubicBezTo>
                    <a:pt x="147" y="213"/>
                    <a:pt x="147" y="212"/>
                    <a:pt x="147" y="211"/>
                  </a:cubicBezTo>
                  <a:cubicBezTo>
                    <a:pt x="148" y="210"/>
                    <a:pt x="148" y="208"/>
                    <a:pt x="148" y="207"/>
                  </a:cubicBezTo>
                  <a:cubicBezTo>
                    <a:pt x="148" y="206"/>
                    <a:pt x="147" y="206"/>
                    <a:pt x="147" y="206"/>
                  </a:cubicBezTo>
                  <a:cubicBezTo>
                    <a:pt x="146" y="206"/>
                    <a:pt x="145" y="207"/>
                    <a:pt x="144" y="207"/>
                  </a:cubicBezTo>
                  <a:cubicBezTo>
                    <a:pt x="143" y="208"/>
                    <a:pt x="143" y="208"/>
                    <a:pt x="142" y="208"/>
                  </a:cubicBezTo>
                  <a:cubicBezTo>
                    <a:pt x="142" y="208"/>
                    <a:pt x="142" y="208"/>
                    <a:pt x="141" y="208"/>
                  </a:cubicBezTo>
                  <a:cubicBezTo>
                    <a:pt x="141" y="208"/>
                    <a:pt x="141" y="208"/>
                    <a:pt x="141" y="208"/>
                  </a:cubicBezTo>
                  <a:cubicBezTo>
                    <a:pt x="140" y="208"/>
                    <a:pt x="140" y="208"/>
                    <a:pt x="139" y="208"/>
                  </a:cubicBezTo>
                  <a:cubicBezTo>
                    <a:pt x="139" y="208"/>
                    <a:pt x="139" y="208"/>
                    <a:pt x="139" y="209"/>
                  </a:cubicBezTo>
                  <a:cubicBezTo>
                    <a:pt x="138" y="209"/>
                    <a:pt x="138" y="209"/>
                    <a:pt x="138" y="209"/>
                  </a:cubicBezTo>
                  <a:cubicBezTo>
                    <a:pt x="138" y="209"/>
                    <a:pt x="138" y="209"/>
                    <a:pt x="138" y="209"/>
                  </a:cubicBezTo>
                  <a:cubicBezTo>
                    <a:pt x="138" y="209"/>
                    <a:pt x="138" y="209"/>
                    <a:pt x="137" y="209"/>
                  </a:cubicBezTo>
                  <a:cubicBezTo>
                    <a:pt x="137" y="209"/>
                    <a:pt x="137" y="209"/>
                    <a:pt x="137" y="209"/>
                  </a:cubicBezTo>
                  <a:cubicBezTo>
                    <a:pt x="136" y="209"/>
                    <a:pt x="136" y="210"/>
                    <a:pt x="135" y="210"/>
                  </a:cubicBezTo>
                  <a:cubicBezTo>
                    <a:pt x="135" y="210"/>
                    <a:pt x="135" y="210"/>
                    <a:pt x="134" y="210"/>
                  </a:cubicBezTo>
                  <a:cubicBezTo>
                    <a:pt x="134" y="210"/>
                    <a:pt x="133" y="210"/>
                    <a:pt x="133" y="210"/>
                  </a:cubicBezTo>
                  <a:cubicBezTo>
                    <a:pt x="132" y="209"/>
                    <a:pt x="130" y="208"/>
                    <a:pt x="130" y="207"/>
                  </a:cubicBezTo>
                  <a:cubicBezTo>
                    <a:pt x="131" y="206"/>
                    <a:pt x="130" y="204"/>
                    <a:pt x="129" y="204"/>
                  </a:cubicBezTo>
                  <a:cubicBezTo>
                    <a:pt x="128" y="204"/>
                    <a:pt x="127" y="203"/>
                    <a:pt x="127" y="203"/>
                  </a:cubicBezTo>
                  <a:cubicBezTo>
                    <a:pt x="127" y="202"/>
                    <a:pt x="126" y="202"/>
                    <a:pt x="126" y="202"/>
                  </a:cubicBezTo>
                  <a:cubicBezTo>
                    <a:pt x="126" y="201"/>
                    <a:pt x="125" y="201"/>
                    <a:pt x="125" y="201"/>
                  </a:cubicBezTo>
                  <a:cubicBezTo>
                    <a:pt x="125" y="201"/>
                    <a:pt x="124" y="201"/>
                    <a:pt x="124" y="201"/>
                  </a:cubicBezTo>
                  <a:cubicBezTo>
                    <a:pt x="124" y="201"/>
                    <a:pt x="124" y="201"/>
                    <a:pt x="124" y="201"/>
                  </a:cubicBezTo>
                  <a:cubicBezTo>
                    <a:pt x="123" y="200"/>
                    <a:pt x="123" y="200"/>
                    <a:pt x="123" y="200"/>
                  </a:cubicBezTo>
                  <a:cubicBezTo>
                    <a:pt x="122" y="199"/>
                    <a:pt x="122" y="199"/>
                    <a:pt x="122" y="199"/>
                  </a:cubicBezTo>
                  <a:cubicBezTo>
                    <a:pt x="121" y="199"/>
                    <a:pt x="121" y="199"/>
                    <a:pt x="121" y="198"/>
                  </a:cubicBezTo>
                  <a:cubicBezTo>
                    <a:pt x="120" y="196"/>
                    <a:pt x="119" y="195"/>
                    <a:pt x="119" y="193"/>
                  </a:cubicBezTo>
                  <a:cubicBezTo>
                    <a:pt x="119" y="192"/>
                    <a:pt x="118" y="192"/>
                    <a:pt x="116" y="191"/>
                  </a:cubicBezTo>
                  <a:cubicBezTo>
                    <a:pt x="115" y="190"/>
                    <a:pt x="114" y="187"/>
                    <a:pt x="114" y="185"/>
                  </a:cubicBezTo>
                  <a:cubicBezTo>
                    <a:pt x="113" y="183"/>
                    <a:pt x="111" y="182"/>
                    <a:pt x="110" y="180"/>
                  </a:cubicBezTo>
                  <a:cubicBezTo>
                    <a:pt x="109" y="179"/>
                    <a:pt x="110" y="179"/>
                    <a:pt x="111" y="178"/>
                  </a:cubicBezTo>
                  <a:cubicBezTo>
                    <a:pt x="111" y="178"/>
                    <a:pt x="111" y="177"/>
                    <a:pt x="110" y="177"/>
                  </a:cubicBezTo>
                  <a:cubicBezTo>
                    <a:pt x="109" y="176"/>
                    <a:pt x="109" y="175"/>
                    <a:pt x="108" y="174"/>
                  </a:cubicBezTo>
                  <a:cubicBezTo>
                    <a:pt x="107" y="174"/>
                    <a:pt x="107" y="173"/>
                    <a:pt x="107" y="173"/>
                  </a:cubicBezTo>
                  <a:cubicBezTo>
                    <a:pt x="106" y="171"/>
                    <a:pt x="106" y="171"/>
                    <a:pt x="105" y="169"/>
                  </a:cubicBezTo>
                  <a:cubicBezTo>
                    <a:pt x="104" y="169"/>
                    <a:pt x="104" y="169"/>
                    <a:pt x="104" y="168"/>
                  </a:cubicBezTo>
                  <a:cubicBezTo>
                    <a:pt x="104" y="167"/>
                    <a:pt x="104" y="167"/>
                    <a:pt x="103" y="166"/>
                  </a:cubicBezTo>
                  <a:cubicBezTo>
                    <a:pt x="103" y="166"/>
                    <a:pt x="102" y="164"/>
                    <a:pt x="102" y="163"/>
                  </a:cubicBezTo>
                  <a:cubicBezTo>
                    <a:pt x="103" y="163"/>
                    <a:pt x="103" y="163"/>
                    <a:pt x="103" y="163"/>
                  </a:cubicBezTo>
                  <a:cubicBezTo>
                    <a:pt x="103" y="163"/>
                    <a:pt x="103" y="164"/>
                    <a:pt x="103" y="164"/>
                  </a:cubicBezTo>
                  <a:cubicBezTo>
                    <a:pt x="104" y="165"/>
                    <a:pt x="104" y="165"/>
                    <a:pt x="105" y="166"/>
                  </a:cubicBezTo>
                  <a:cubicBezTo>
                    <a:pt x="105" y="166"/>
                    <a:pt x="105" y="167"/>
                    <a:pt x="105" y="167"/>
                  </a:cubicBezTo>
                  <a:cubicBezTo>
                    <a:pt x="106" y="168"/>
                    <a:pt x="106" y="168"/>
                    <a:pt x="107" y="169"/>
                  </a:cubicBezTo>
                  <a:cubicBezTo>
                    <a:pt x="107" y="170"/>
                    <a:pt x="106" y="170"/>
                    <a:pt x="107" y="171"/>
                  </a:cubicBezTo>
                  <a:cubicBezTo>
                    <a:pt x="107" y="169"/>
                    <a:pt x="107" y="166"/>
                    <a:pt x="109" y="165"/>
                  </a:cubicBezTo>
                  <a:cubicBezTo>
                    <a:pt x="109" y="166"/>
                    <a:pt x="109" y="167"/>
                    <a:pt x="109" y="169"/>
                  </a:cubicBezTo>
                  <a:cubicBezTo>
                    <a:pt x="109" y="170"/>
                    <a:pt x="109" y="170"/>
                    <a:pt x="110" y="170"/>
                  </a:cubicBezTo>
                  <a:cubicBezTo>
                    <a:pt x="111" y="171"/>
                    <a:pt x="111" y="171"/>
                    <a:pt x="112" y="172"/>
                  </a:cubicBezTo>
                  <a:cubicBezTo>
                    <a:pt x="112" y="172"/>
                    <a:pt x="112" y="173"/>
                    <a:pt x="112" y="173"/>
                  </a:cubicBezTo>
                  <a:cubicBezTo>
                    <a:pt x="112" y="174"/>
                    <a:pt x="113" y="174"/>
                    <a:pt x="113" y="174"/>
                  </a:cubicBezTo>
                  <a:cubicBezTo>
                    <a:pt x="114" y="175"/>
                    <a:pt x="116" y="177"/>
                    <a:pt x="116" y="178"/>
                  </a:cubicBezTo>
                  <a:cubicBezTo>
                    <a:pt x="117" y="179"/>
                    <a:pt x="117" y="179"/>
                    <a:pt x="118" y="179"/>
                  </a:cubicBezTo>
                  <a:cubicBezTo>
                    <a:pt x="119" y="180"/>
                    <a:pt x="119" y="181"/>
                    <a:pt x="119" y="182"/>
                  </a:cubicBezTo>
                  <a:cubicBezTo>
                    <a:pt x="120" y="183"/>
                    <a:pt x="120" y="184"/>
                    <a:pt x="120" y="185"/>
                  </a:cubicBezTo>
                  <a:cubicBezTo>
                    <a:pt x="120" y="186"/>
                    <a:pt x="120" y="187"/>
                    <a:pt x="121" y="187"/>
                  </a:cubicBezTo>
                  <a:cubicBezTo>
                    <a:pt x="122" y="188"/>
                    <a:pt x="123" y="188"/>
                    <a:pt x="124" y="189"/>
                  </a:cubicBezTo>
                  <a:cubicBezTo>
                    <a:pt x="125" y="190"/>
                    <a:pt x="125" y="191"/>
                    <a:pt x="126" y="192"/>
                  </a:cubicBezTo>
                  <a:cubicBezTo>
                    <a:pt x="127" y="193"/>
                    <a:pt x="128" y="195"/>
                    <a:pt x="129" y="196"/>
                  </a:cubicBezTo>
                  <a:cubicBezTo>
                    <a:pt x="129" y="197"/>
                    <a:pt x="129" y="197"/>
                    <a:pt x="129" y="198"/>
                  </a:cubicBezTo>
                  <a:cubicBezTo>
                    <a:pt x="129" y="199"/>
                    <a:pt x="129" y="199"/>
                    <a:pt x="130" y="200"/>
                  </a:cubicBezTo>
                  <a:cubicBezTo>
                    <a:pt x="130" y="202"/>
                    <a:pt x="131" y="203"/>
                    <a:pt x="132" y="204"/>
                  </a:cubicBezTo>
                  <a:cubicBezTo>
                    <a:pt x="132" y="205"/>
                    <a:pt x="133" y="205"/>
                    <a:pt x="133" y="205"/>
                  </a:cubicBezTo>
                  <a:cubicBezTo>
                    <a:pt x="134" y="205"/>
                    <a:pt x="134" y="205"/>
                    <a:pt x="135" y="204"/>
                  </a:cubicBezTo>
                  <a:cubicBezTo>
                    <a:pt x="135" y="203"/>
                    <a:pt x="136" y="203"/>
                    <a:pt x="137" y="203"/>
                  </a:cubicBezTo>
                  <a:cubicBezTo>
                    <a:pt x="139" y="203"/>
                    <a:pt x="141" y="202"/>
                    <a:pt x="143" y="201"/>
                  </a:cubicBezTo>
                  <a:cubicBezTo>
                    <a:pt x="144" y="200"/>
                    <a:pt x="144" y="199"/>
                    <a:pt x="145" y="199"/>
                  </a:cubicBezTo>
                  <a:cubicBezTo>
                    <a:pt x="146" y="199"/>
                    <a:pt x="147" y="199"/>
                    <a:pt x="148" y="198"/>
                  </a:cubicBezTo>
                  <a:cubicBezTo>
                    <a:pt x="149" y="198"/>
                    <a:pt x="149" y="197"/>
                    <a:pt x="150" y="197"/>
                  </a:cubicBezTo>
                  <a:cubicBezTo>
                    <a:pt x="150" y="196"/>
                    <a:pt x="150" y="196"/>
                    <a:pt x="151" y="195"/>
                  </a:cubicBezTo>
                  <a:cubicBezTo>
                    <a:pt x="152" y="195"/>
                    <a:pt x="152" y="194"/>
                    <a:pt x="153" y="194"/>
                  </a:cubicBezTo>
                  <a:cubicBezTo>
                    <a:pt x="154" y="193"/>
                    <a:pt x="155" y="193"/>
                    <a:pt x="155" y="192"/>
                  </a:cubicBezTo>
                  <a:cubicBezTo>
                    <a:pt x="156" y="192"/>
                    <a:pt x="156" y="191"/>
                    <a:pt x="157" y="190"/>
                  </a:cubicBezTo>
                  <a:cubicBezTo>
                    <a:pt x="158" y="189"/>
                    <a:pt x="159" y="187"/>
                    <a:pt x="159" y="186"/>
                  </a:cubicBezTo>
                  <a:cubicBezTo>
                    <a:pt x="160" y="185"/>
                    <a:pt x="161" y="185"/>
                    <a:pt x="161" y="185"/>
                  </a:cubicBezTo>
                  <a:cubicBezTo>
                    <a:pt x="161" y="184"/>
                    <a:pt x="162" y="183"/>
                    <a:pt x="162" y="182"/>
                  </a:cubicBezTo>
                  <a:cubicBezTo>
                    <a:pt x="163" y="180"/>
                    <a:pt x="161" y="179"/>
                    <a:pt x="160" y="178"/>
                  </a:cubicBezTo>
                  <a:cubicBezTo>
                    <a:pt x="159" y="178"/>
                    <a:pt x="159" y="177"/>
                    <a:pt x="158" y="177"/>
                  </a:cubicBezTo>
                  <a:cubicBezTo>
                    <a:pt x="158" y="177"/>
                    <a:pt x="158" y="177"/>
                    <a:pt x="158" y="177"/>
                  </a:cubicBezTo>
                  <a:cubicBezTo>
                    <a:pt x="157" y="177"/>
                    <a:pt x="157" y="177"/>
                    <a:pt x="157" y="177"/>
                  </a:cubicBezTo>
                  <a:cubicBezTo>
                    <a:pt x="157" y="177"/>
                    <a:pt x="157" y="177"/>
                    <a:pt x="157" y="177"/>
                  </a:cubicBezTo>
                  <a:cubicBezTo>
                    <a:pt x="156" y="177"/>
                    <a:pt x="156" y="177"/>
                    <a:pt x="156" y="177"/>
                  </a:cubicBezTo>
                  <a:cubicBezTo>
                    <a:pt x="155" y="176"/>
                    <a:pt x="155" y="175"/>
                    <a:pt x="155" y="174"/>
                  </a:cubicBezTo>
                  <a:cubicBezTo>
                    <a:pt x="155" y="174"/>
                    <a:pt x="154" y="173"/>
                    <a:pt x="154" y="172"/>
                  </a:cubicBezTo>
                  <a:cubicBezTo>
                    <a:pt x="154" y="172"/>
                    <a:pt x="154" y="171"/>
                    <a:pt x="154" y="171"/>
                  </a:cubicBezTo>
                  <a:cubicBezTo>
                    <a:pt x="154" y="171"/>
                    <a:pt x="153" y="171"/>
                    <a:pt x="153" y="171"/>
                  </a:cubicBezTo>
                  <a:cubicBezTo>
                    <a:pt x="153" y="172"/>
                    <a:pt x="153" y="173"/>
                    <a:pt x="153" y="173"/>
                  </a:cubicBezTo>
                  <a:cubicBezTo>
                    <a:pt x="152" y="173"/>
                    <a:pt x="151" y="174"/>
                    <a:pt x="151" y="175"/>
                  </a:cubicBezTo>
                  <a:cubicBezTo>
                    <a:pt x="150" y="176"/>
                    <a:pt x="149" y="177"/>
                    <a:pt x="148" y="177"/>
                  </a:cubicBezTo>
                  <a:cubicBezTo>
                    <a:pt x="148" y="177"/>
                    <a:pt x="148" y="177"/>
                    <a:pt x="148" y="177"/>
                  </a:cubicBezTo>
                  <a:cubicBezTo>
                    <a:pt x="148" y="177"/>
                    <a:pt x="148" y="177"/>
                    <a:pt x="147" y="177"/>
                  </a:cubicBezTo>
                  <a:cubicBezTo>
                    <a:pt x="147" y="177"/>
                    <a:pt x="147" y="177"/>
                    <a:pt x="147" y="177"/>
                  </a:cubicBezTo>
                  <a:cubicBezTo>
                    <a:pt x="147" y="177"/>
                    <a:pt x="147" y="177"/>
                    <a:pt x="146" y="177"/>
                  </a:cubicBezTo>
                  <a:cubicBezTo>
                    <a:pt x="146" y="177"/>
                    <a:pt x="146" y="177"/>
                    <a:pt x="145" y="177"/>
                  </a:cubicBezTo>
                  <a:cubicBezTo>
                    <a:pt x="145" y="177"/>
                    <a:pt x="145" y="177"/>
                    <a:pt x="145" y="177"/>
                  </a:cubicBezTo>
                  <a:cubicBezTo>
                    <a:pt x="145" y="176"/>
                    <a:pt x="145" y="175"/>
                    <a:pt x="145" y="175"/>
                  </a:cubicBezTo>
                  <a:cubicBezTo>
                    <a:pt x="145" y="174"/>
                    <a:pt x="145" y="173"/>
                    <a:pt x="145" y="173"/>
                  </a:cubicBezTo>
                  <a:cubicBezTo>
                    <a:pt x="144" y="173"/>
                    <a:pt x="144" y="174"/>
                    <a:pt x="143" y="175"/>
                  </a:cubicBezTo>
                  <a:cubicBezTo>
                    <a:pt x="143" y="175"/>
                    <a:pt x="143" y="175"/>
                    <a:pt x="143" y="175"/>
                  </a:cubicBezTo>
                  <a:cubicBezTo>
                    <a:pt x="142" y="175"/>
                    <a:pt x="142" y="174"/>
                    <a:pt x="142" y="174"/>
                  </a:cubicBezTo>
                  <a:cubicBezTo>
                    <a:pt x="142" y="173"/>
                    <a:pt x="141" y="172"/>
                    <a:pt x="141" y="172"/>
                  </a:cubicBezTo>
                  <a:cubicBezTo>
                    <a:pt x="141" y="171"/>
                    <a:pt x="141" y="170"/>
                    <a:pt x="141" y="170"/>
                  </a:cubicBezTo>
                  <a:cubicBezTo>
                    <a:pt x="140" y="169"/>
                    <a:pt x="139" y="169"/>
                    <a:pt x="139" y="169"/>
                  </a:cubicBezTo>
                  <a:cubicBezTo>
                    <a:pt x="138" y="168"/>
                    <a:pt x="138" y="167"/>
                    <a:pt x="138" y="166"/>
                  </a:cubicBezTo>
                  <a:cubicBezTo>
                    <a:pt x="138" y="166"/>
                    <a:pt x="137" y="165"/>
                    <a:pt x="137" y="165"/>
                  </a:cubicBezTo>
                  <a:cubicBezTo>
                    <a:pt x="136" y="164"/>
                    <a:pt x="137" y="163"/>
                    <a:pt x="137" y="162"/>
                  </a:cubicBezTo>
                  <a:cubicBezTo>
                    <a:pt x="138" y="162"/>
                    <a:pt x="138" y="162"/>
                    <a:pt x="138" y="162"/>
                  </a:cubicBezTo>
                  <a:cubicBezTo>
                    <a:pt x="139" y="162"/>
                    <a:pt x="140" y="162"/>
                    <a:pt x="140" y="162"/>
                  </a:cubicBezTo>
                  <a:cubicBezTo>
                    <a:pt x="141" y="162"/>
                    <a:pt x="142" y="163"/>
                    <a:pt x="142" y="163"/>
                  </a:cubicBezTo>
                  <a:cubicBezTo>
                    <a:pt x="143" y="164"/>
                    <a:pt x="143" y="164"/>
                    <a:pt x="143" y="165"/>
                  </a:cubicBezTo>
                  <a:cubicBezTo>
                    <a:pt x="144" y="166"/>
                    <a:pt x="144" y="166"/>
                    <a:pt x="144" y="166"/>
                  </a:cubicBezTo>
                  <a:cubicBezTo>
                    <a:pt x="145" y="167"/>
                    <a:pt x="144" y="167"/>
                    <a:pt x="145" y="168"/>
                  </a:cubicBezTo>
                  <a:cubicBezTo>
                    <a:pt x="145" y="168"/>
                    <a:pt x="146" y="168"/>
                    <a:pt x="147" y="169"/>
                  </a:cubicBezTo>
                  <a:cubicBezTo>
                    <a:pt x="148" y="169"/>
                    <a:pt x="148" y="170"/>
                    <a:pt x="149" y="170"/>
                  </a:cubicBezTo>
                  <a:cubicBezTo>
                    <a:pt x="149" y="170"/>
                    <a:pt x="149" y="170"/>
                    <a:pt x="149" y="170"/>
                  </a:cubicBezTo>
                  <a:cubicBezTo>
                    <a:pt x="150" y="170"/>
                    <a:pt x="151" y="169"/>
                    <a:pt x="152" y="169"/>
                  </a:cubicBezTo>
                  <a:cubicBezTo>
                    <a:pt x="152" y="169"/>
                    <a:pt x="153" y="168"/>
                    <a:pt x="154" y="168"/>
                  </a:cubicBezTo>
                  <a:cubicBezTo>
                    <a:pt x="155" y="168"/>
                    <a:pt x="155" y="169"/>
                    <a:pt x="156" y="170"/>
                  </a:cubicBezTo>
                  <a:cubicBezTo>
                    <a:pt x="156" y="172"/>
                    <a:pt x="159" y="172"/>
                    <a:pt x="160" y="172"/>
                  </a:cubicBezTo>
                  <a:cubicBezTo>
                    <a:pt x="161" y="173"/>
                    <a:pt x="163" y="173"/>
                    <a:pt x="164" y="173"/>
                  </a:cubicBezTo>
                  <a:cubicBezTo>
                    <a:pt x="165" y="173"/>
                    <a:pt x="166" y="173"/>
                    <a:pt x="167" y="173"/>
                  </a:cubicBezTo>
                  <a:cubicBezTo>
                    <a:pt x="167" y="173"/>
                    <a:pt x="167" y="173"/>
                    <a:pt x="167" y="173"/>
                  </a:cubicBezTo>
                  <a:cubicBezTo>
                    <a:pt x="167" y="172"/>
                    <a:pt x="167" y="172"/>
                    <a:pt x="168" y="172"/>
                  </a:cubicBezTo>
                  <a:cubicBezTo>
                    <a:pt x="168" y="172"/>
                    <a:pt x="169" y="173"/>
                    <a:pt x="170" y="173"/>
                  </a:cubicBezTo>
                  <a:cubicBezTo>
                    <a:pt x="170" y="173"/>
                    <a:pt x="171" y="173"/>
                    <a:pt x="171" y="173"/>
                  </a:cubicBezTo>
                  <a:cubicBezTo>
                    <a:pt x="171" y="173"/>
                    <a:pt x="171" y="173"/>
                    <a:pt x="171" y="173"/>
                  </a:cubicBezTo>
                  <a:cubicBezTo>
                    <a:pt x="172" y="173"/>
                    <a:pt x="173" y="172"/>
                    <a:pt x="173" y="172"/>
                  </a:cubicBezTo>
                  <a:cubicBezTo>
                    <a:pt x="173" y="172"/>
                    <a:pt x="174" y="172"/>
                    <a:pt x="174" y="172"/>
                  </a:cubicBezTo>
                  <a:cubicBezTo>
                    <a:pt x="175" y="173"/>
                    <a:pt x="177" y="174"/>
                    <a:pt x="178" y="175"/>
                  </a:cubicBezTo>
                  <a:cubicBezTo>
                    <a:pt x="179" y="176"/>
                    <a:pt x="180" y="176"/>
                    <a:pt x="181" y="176"/>
                  </a:cubicBezTo>
                  <a:cubicBezTo>
                    <a:pt x="181" y="176"/>
                    <a:pt x="182" y="177"/>
                    <a:pt x="183" y="177"/>
                  </a:cubicBezTo>
                  <a:cubicBezTo>
                    <a:pt x="183" y="177"/>
                    <a:pt x="183" y="177"/>
                    <a:pt x="183" y="177"/>
                  </a:cubicBezTo>
                  <a:cubicBezTo>
                    <a:pt x="183" y="177"/>
                    <a:pt x="183" y="177"/>
                    <a:pt x="183" y="177"/>
                  </a:cubicBezTo>
                  <a:cubicBezTo>
                    <a:pt x="183" y="177"/>
                    <a:pt x="184" y="177"/>
                    <a:pt x="184" y="177"/>
                  </a:cubicBezTo>
                  <a:cubicBezTo>
                    <a:pt x="184" y="177"/>
                    <a:pt x="185" y="177"/>
                    <a:pt x="185" y="178"/>
                  </a:cubicBezTo>
                  <a:cubicBezTo>
                    <a:pt x="185" y="178"/>
                    <a:pt x="183" y="179"/>
                    <a:pt x="183" y="179"/>
                  </a:cubicBezTo>
                  <a:cubicBezTo>
                    <a:pt x="182" y="180"/>
                    <a:pt x="183" y="180"/>
                    <a:pt x="184" y="181"/>
                  </a:cubicBezTo>
                  <a:cubicBezTo>
                    <a:pt x="185" y="182"/>
                    <a:pt x="185" y="183"/>
                    <a:pt x="186" y="184"/>
                  </a:cubicBezTo>
                  <a:cubicBezTo>
                    <a:pt x="187" y="184"/>
                    <a:pt x="187" y="184"/>
                    <a:pt x="187" y="184"/>
                  </a:cubicBezTo>
                  <a:cubicBezTo>
                    <a:pt x="189" y="184"/>
                    <a:pt x="188" y="181"/>
                    <a:pt x="190" y="180"/>
                  </a:cubicBezTo>
                  <a:cubicBezTo>
                    <a:pt x="191" y="180"/>
                    <a:pt x="190" y="182"/>
                    <a:pt x="190" y="182"/>
                  </a:cubicBezTo>
                  <a:cubicBezTo>
                    <a:pt x="190" y="183"/>
                    <a:pt x="191" y="184"/>
                    <a:pt x="191" y="185"/>
                  </a:cubicBezTo>
                  <a:cubicBezTo>
                    <a:pt x="192" y="187"/>
                    <a:pt x="192" y="188"/>
                    <a:pt x="193" y="189"/>
                  </a:cubicBezTo>
                  <a:cubicBezTo>
                    <a:pt x="194" y="191"/>
                    <a:pt x="195" y="192"/>
                    <a:pt x="195" y="193"/>
                  </a:cubicBezTo>
                  <a:cubicBezTo>
                    <a:pt x="195" y="194"/>
                    <a:pt x="195" y="195"/>
                    <a:pt x="195" y="196"/>
                  </a:cubicBezTo>
                  <a:cubicBezTo>
                    <a:pt x="196" y="197"/>
                    <a:pt x="197" y="197"/>
                    <a:pt x="198" y="198"/>
                  </a:cubicBezTo>
                  <a:cubicBezTo>
                    <a:pt x="198" y="199"/>
                    <a:pt x="198" y="199"/>
                    <a:pt x="199" y="200"/>
                  </a:cubicBezTo>
                  <a:cubicBezTo>
                    <a:pt x="199" y="201"/>
                    <a:pt x="200" y="202"/>
                    <a:pt x="201" y="203"/>
                  </a:cubicBezTo>
                  <a:cubicBezTo>
                    <a:pt x="201" y="204"/>
                    <a:pt x="202" y="205"/>
                    <a:pt x="202" y="206"/>
                  </a:cubicBezTo>
                  <a:cubicBezTo>
                    <a:pt x="203" y="206"/>
                    <a:pt x="203" y="207"/>
                    <a:pt x="203" y="208"/>
                  </a:cubicBezTo>
                  <a:cubicBezTo>
                    <a:pt x="203" y="209"/>
                    <a:pt x="203" y="209"/>
                    <a:pt x="203" y="210"/>
                  </a:cubicBezTo>
                  <a:cubicBezTo>
                    <a:pt x="204" y="211"/>
                    <a:pt x="204" y="211"/>
                    <a:pt x="205" y="212"/>
                  </a:cubicBezTo>
                  <a:cubicBezTo>
                    <a:pt x="205" y="212"/>
                    <a:pt x="206" y="213"/>
                    <a:pt x="206" y="213"/>
                  </a:cubicBezTo>
                  <a:cubicBezTo>
                    <a:pt x="207" y="213"/>
                    <a:pt x="207" y="213"/>
                    <a:pt x="207" y="213"/>
                  </a:cubicBezTo>
                  <a:cubicBezTo>
                    <a:pt x="207" y="212"/>
                    <a:pt x="207" y="211"/>
                    <a:pt x="208" y="211"/>
                  </a:cubicBezTo>
                  <a:cubicBezTo>
                    <a:pt x="208" y="210"/>
                    <a:pt x="209" y="210"/>
                    <a:pt x="210" y="209"/>
                  </a:cubicBezTo>
                  <a:cubicBezTo>
                    <a:pt x="210" y="208"/>
                    <a:pt x="210" y="208"/>
                    <a:pt x="210" y="208"/>
                  </a:cubicBezTo>
                  <a:cubicBezTo>
                    <a:pt x="210" y="208"/>
                    <a:pt x="210" y="207"/>
                    <a:pt x="210" y="207"/>
                  </a:cubicBezTo>
                  <a:cubicBezTo>
                    <a:pt x="211" y="206"/>
                    <a:pt x="210" y="206"/>
                    <a:pt x="210" y="205"/>
                  </a:cubicBezTo>
                  <a:cubicBezTo>
                    <a:pt x="210" y="204"/>
                    <a:pt x="210" y="203"/>
                    <a:pt x="210" y="202"/>
                  </a:cubicBezTo>
                  <a:cubicBezTo>
                    <a:pt x="211" y="200"/>
                    <a:pt x="210" y="198"/>
                    <a:pt x="210" y="196"/>
                  </a:cubicBezTo>
                  <a:cubicBezTo>
                    <a:pt x="210" y="195"/>
                    <a:pt x="210" y="194"/>
                    <a:pt x="211" y="193"/>
                  </a:cubicBezTo>
                  <a:cubicBezTo>
                    <a:pt x="211" y="193"/>
                    <a:pt x="212" y="193"/>
                    <a:pt x="213" y="192"/>
                  </a:cubicBezTo>
                  <a:cubicBezTo>
                    <a:pt x="214" y="192"/>
                    <a:pt x="214" y="191"/>
                    <a:pt x="214" y="190"/>
                  </a:cubicBezTo>
                  <a:cubicBezTo>
                    <a:pt x="214" y="190"/>
                    <a:pt x="215" y="190"/>
                    <a:pt x="216" y="189"/>
                  </a:cubicBezTo>
                  <a:cubicBezTo>
                    <a:pt x="216" y="188"/>
                    <a:pt x="217" y="188"/>
                    <a:pt x="217" y="187"/>
                  </a:cubicBezTo>
                  <a:cubicBezTo>
                    <a:pt x="218" y="187"/>
                    <a:pt x="218" y="187"/>
                    <a:pt x="218" y="186"/>
                  </a:cubicBezTo>
                  <a:cubicBezTo>
                    <a:pt x="218" y="185"/>
                    <a:pt x="218" y="185"/>
                    <a:pt x="218" y="185"/>
                  </a:cubicBezTo>
                  <a:cubicBezTo>
                    <a:pt x="218" y="184"/>
                    <a:pt x="219" y="185"/>
                    <a:pt x="220" y="184"/>
                  </a:cubicBezTo>
                  <a:cubicBezTo>
                    <a:pt x="221" y="184"/>
                    <a:pt x="221" y="183"/>
                    <a:pt x="222" y="183"/>
                  </a:cubicBezTo>
                  <a:cubicBezTo>
                    <a:pt x="222" y="182"/>
                    <a:pt x="221" y="181"/>
                    <a:pt x="222" y="180"/>
                  </a:cubicBezTo>
                  <a:cubicBezTo>
                    <a:pt x="222" y="180"/>
                    <a:pt x="223" y="179"/>
                    <a:pt x="223" y="179"/>
                  </a:cubicBezTo>
                  <a:cubicBezTo>
                    <a:pt x="223" y="179"/>
                    <a:pt x="224" y="179"/>
                    <a:pt x="224" y="179"/>
                  </a:cubicBezTo>
                  <a:cubicBezTo>
                    <a:pt x="224" y="179"/>
                    <a:pt x="224" y="179"/>
                    <a:pt x="224" y="179"/>
                  </a:cubicBezTo>
                  <a:cubicBezTo>
                    <a:pt x="225" y="179"/>
                    <a:pt x="225" y="179"/>
                    <a:pt x="225" y="180"/>
                  </a:cubicBezTo>
                  <a:cubicBezTo>
                    <a:pt x="225" y="180"/>
                    <a:pt x="225" y="180"/>
                    <a:pt x="226" y="180"/>
                  </a:cubicBezTo>
                  <a:cubicBezTo>
                    <a:pt x="226" y="180"/>
                    <a:pt x="227" y="180"/>
                    <a:pt x="227" y="179"/>
                  </a:cubicBezTo>
                  <a:cubicBezTo>
                    <a:pt x="228" y="179"/>
                    <a:pt x="228" y="179"/>
                    <a:pt x="228" y="179"/>
                  </a:cubicBezTo>
                  <a:cubicBezTo>
                    <a:pt x="228" y="179"/>
                    <a:pt x="229" y="179"/>
                    <a:pt x="229" y="179"/>
                  </a:cubicBezTo>
                  <a:cubicBezTo>
                    <a:pt x="229" y="179"/>
                    <a:pt x="229" y="179"/>
                    <a:pt x="229" y="179"/>
                  </a:cubicBezTo>
                  <a:cubicBezTo>
                    <a:pt x="230" y="179"/>
                    <a:pt x="230" y="179"/>
                    <a:pt x="230" y="179"/>
                  </a:cubicBezTo>
                  <a:cubicBezTo>
                    <a:pt x="231" y="179"/>
                    <a:pt x="231" y="179"/>
                    <a:pt x="231" y="179"/>
                  </a:cubicBezTo>
                  <a:cubicBezTo>
                    <a:pt x="232" y="179"/>
                    <a:pt x="233" y="179"/>
                    <a:pt x="233" y="180"/>
                  </a:cubicBezTo>
                  <a:cubicBezTo>
                    <a:pt x="233" y="181"/>
                    <a:pt x="232" y="181"/>
                    <a:pt x="232" y="182"/>
                  </a:cubicBezTo>
                  <a:cubicBezTo>
                    <a:pt x="232" y="183"/>
                    <a:pt x="232" y="183"/>
                    <a:pt x="233" y="183"/>
                  </a:cubicBezTo>
                  <a:cubicBezTo>
                    <a:pt x="234" y="184"/>
                    <a:pt x="235" y="185"/>
                    <a:pt x="236" y="186"/>
                  </a:cubicBezTo>
                  <a:cubicBezTo>
                    <a:pt x="236" y="187"/>
                    <a:pt x="237" y="188"/>
                    <a:pt x="238" y="188"/>
                  </a:cubicBezTo>
                  <a:cubicBezTo>
                    <a:pt x="238" y="189"/>
                    <a:pt x="239" y="188"/>
                    <a:pt x="239" y="189"/>
                  </a:cubicBezTo>
                  <a:cubicBezTo>
                    <a:pt x="239" y="190"/>
                    <a:pt x="237" y="193"/>
                    <a:pt x="239" y="193"/>
                  </a:cubicBezTo>
                  <a:cubicBezTo>
                    <a:pt x="239" y="193"/>
                    <a:pt x="239" y="193"/>
                    <a:pt x="239" y="193"/>
                  </a:cubicBezTo>
                  <a:cubicBezTo>
                    <a:pt x="239" y="192"/>
                    <a:pt x="239" y="192"/>
                    <a:pt x="239" y="192"/>
                  </a:cubicBezTo>
                  <a:cubicBezTo>
                    <a:pt x="240" y="193"/>
                    <a:pt x="240" y="193"/>
                    <a:pt x="240" y="193"/>
                  </a:cubicBezTo>
                  <a:cubicBezTo>
                    <a:pt x="240" y="193"/>
                    <a:pt x="240" y="193"/>
                    <a:pt x="240" y="193"/>
                  </a:cubicBezTo>
                  <a:cubicBezTo>
                    <a:pt x="241" y="193"/>
                    <a:pt x="241" y="194"/>
                    <a:pt x="242" y="194"/>
                  </a:cubicBezTo>
                  <a:cubicBezTo>
                    <a:pt x="242" y="194"/>
                    <a:pt x="242" y="194"/>
                    <a:pt x="242" y="194"/>
                  </a:cubicBezTo>
                  <a:cubicBezTo>
                    <a:pt x="242" y="194"/>
                    <a:pt x="243" y="191"/>
                    <a:pt x="243" y="191"/>
                  </a:cubicBezTo>
                  <a:cubicBezTo>
                    <a:pt x="243" y="191"/>
                    <a:pt x="243" y="191"/>
                    <a:pt x="243" y="191"/>
                  </a:cubicBezTo>
                  <a:cubicBezTo>
                    <a:pt x="244" y="191"/>
                    <a:pt x="246" y="194"/>
                    <a:pt x="246" y="194"/>
                  </a:cubicBezTo>
                  <a:cubicBezTo>
                    <a:pt x="246" y="195"/>
                    <a:pt x="246" y="196"/>
                    <a:pt x="247" y="197"/>
                  </a:cubicBezTo>
                  <a:cubicBezTo>
                    <a:pt x="247" y="197"/>
                    <a:pt x="247" y="197"/>
                    <a:pt x="248" y="198"/>
                  </a:cubicBezTo>
                  <a:cubicBezTo>
                    <a:pt x="248" y="199"/>
                    <a:pt x="248" y="199"/>
                    <a:pt x="248" y="199"/>
                  </a:cubicBezTo>
                  <a:cubicBezTo>
                    <a:pt x="248" y="199"/>
                    <a:pt x="249" y="200"/>
                    <a:pt x="249" y="200"/>
                  </a:cubicBezTo>
                  <a:cubicBezTo>
                    <a:pt x="249" y="200"/>
                    <a:pt x="249" y="200"/>
                    <a:pt x="250" y="200"/>
                  </a:cubicBezTo>
                  <a:cubicBezTo>
                    <a:pt x="250" y="14"/>
                    <a:pt x="250" y="14"/>
                    <a:pt x="250" y="14"/>
                  </a:cubicBezTo>
                  <a:cubicBezTo>
                    <a:pt x="249" y="14"/>
                    <a:pt x="249" y="14"/>
                    <a:pt x="249" y="14"/>
                  </a:cubicBezTo>
                  <a:cubicBezTo>
                    <a:pt x="249" y="14"/>
                    <a:pt x="249" y="14"/>
                    <a:pt x="249" y="14"/>
                  </a:cubicBezTo>
                  <a:cubicBezTo>
                    <a:pt x="248" y="14"/>
                    <a:pt x="247" y="14"/>
                    <a:pt x="247" y="14"/>
                  </a:cubicBez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6" y="15"/>
                    <a:pt x="246" y="15"/>
                  </a:cubicBezTo>
                  <a:cubicBezTo>
                    <a:pt x="246" y="15"/>
                    <a:pt x="245" y="15"/>
                    <a:pt x="245" y="15"/>
                  </a:cubicBezTo>
                  <a:cubicBezTo>
                    <a:pt x="244" y="14"/>
                    <a:pt x="244" y="14"/>
                    <a:pt x="243" y="14"/>
                  </a:cubicBezTo>
                  <a:cubicBezTo>
                    <a:pt x="243" y="14"/>
                    <a:pt x="242" y="14"/>
                    <a:pt x="242" y="15"/>
                  </a:cubicBezTo>
                  <a:cubicBezTo>
                    <a:pt x="241" y="16"/>
                    <a:pt x="242" y="16"/>
                    <a:pt x="242" y="16"/>
                  </a:cubicBezTo>
                  <a:cubicBezTo>
                    <a:pt x="242" y="17"/>
                    <a:pt x="239" y="18"/>
                    <a:pt x="239" y="18"/>
                  </a:cubicBezTo>
                  <a:cubicBezTo>
                    <a:pt x="238" y="18"/>
                    <a:pt x="238" y="18"/>
                    <a:pt x="238" y="18"/>
                  </a:cubicBezTo>
                  <a:cubicBezTo>
                    <a:pt x="238" y="18"/>
                    <a:pt x="238" y="17"/>
                    <a:pt x="238" y="17"/>
                  </a:cubicBezTo>
                  <a:cubicBezTo>
                    <a:pt x="240" y="16"/>
                    <a:pt x="240" y="13"/>
                    <a:pt x="239" y="13"/>
                  </a:cubicBezTo>
                  <a:cubicBezTo>
                    <a:pt x="238" y="13"/>
                    <a:pt x="238" y="13"/>
                    <a:pt x="238" y="14"/>
                  </a:cubicBezTo>
                  <a:cubicBezTo>
                    <a:pt x="237" y="14"/>
                    <a:pt x="237" y="14"/>
                    <a:pt x="237" y="15"/>
                  </a:cubicBezTo>
                  <a:cubicBezTo>
                    <a:pt x="237" y="15"/>
                    <a:pt x="237" y="15"/>
                    <a:pt x="237" y="15"/>
                  </a:cubicBezTo>
                  <a:cubicBezTo>
                    <a:pt x="236" y="15"/>
                    <a:pt x="236" y="14"/>
                    <a:pt x="236" y="14"/>
                  </a:cubicBezTo>
                  <a:cubicBezTo>
                    <a:pt x="235" y="14"/>
                    <a:pt x="234" y="13"/>
                    <a:pt x="234" y="13"/>
                  </a:cubicBezTo>
                  <a:cubicBezTo>
                    <a:pt x="233" y="13"/>
                    <a:pt x="232" y="14"/>
                    <a:pt x="231" y="14"/>
                  </a:cubicBezTo>
                  <a:cubicBezTo>
                    <a:pt x="232" y="15"/>
                    <a:pt x="234" y="15"/>
                    <a:pt x="234" y="16"/>
                  </a:cubicBezTo>
                  <a:cubicBezTo>
                    <a:pt x="234" y="16"/>
                    <a:pt x="233" y="16"/>
                    <a:pt x="232" y="16"/>
                  </a:cubicBezTo>
                  <a:cubicBezTo>
                    <a:pt x="231" y="16"/>
                    <a:pt x="231" y="16"/>
                    <a:pt x="230" y="16"/>
                  </a:cubicBezTo>
                  <a:cubicBezTo>
                    <a:pt x="230" y="16"/>
                    <a:pt x="230" y="16"/>
                    <a:pt x="230" y="16"/>
                  </a:cubicBezTo>
                  <a:cubicBezTo>
                    <a:pt x="229" y="16"/>
                    <a:pt x="228" y="17"/>
                    <a:pt x="227" y="17"/>
                  </a:cubicBezTo>
                  <a:cubicBezTo>
                    <a:pt x="227" y="17"/>
                    <a:pt x="227" y="17"/>
                    <a:pt x="227" y="17"/>
                  </a:cubicBezTo>
                  <a:cubicBezTo>
                    <a:pt x="227" y="17"/>
                    <a:pt x="227" y="17"/>
                    <a:pt x="226" y="17"/>
                  </a:cubicBezTo>
                  <a:cubicBezTo>
                    <a:pt x="226" y="17"/>
                    <a:pt x="226" y="17"/>
                    <a:pt x="226" y="17"/>
                  </a:cubicBezTo>
                  <a:cubicBezTo>
                    <a:pt x="225" y="17"/>
                    <a:pt x="225" y="17"/>
                    <a:pt x="225" y="17"/>
                  </a:cubicBezTo>
                  <a:cubicBezTo>
                    <a:pt x="225" y="18"/>
                    <a:pt x="225" y="18"/>
                    <a:pt x="226" y="19"/>
                  </a:cubicBezTo>
                  <a:cubicBezTo>
                    <a:pt x="225" y="19"/>
                    <a:pt x="225" y="19"/>
                    <a:pt x="225" y="19"/>
                  </a:cubicBezTo>
                  <a:cubicBezTo>
                    <a:pt x="224" y="19"/>
                    <a:pt x="224" y="19"/>
                    <a:pt x="224" y="19"/>
                  </a:cubicBezTo>
                  <a:cubicBezTo>
                    <a:pt x="224" y="19"/>
                    <a:pt x="223" y="19"/>
                    <a:pt x="223" y="19"/>
                  </a:cubicBezTo>
                  <a:cubicBezTo>
                    <a:pt x="222" y="19"/>
                    <a:pt x="222" y="19"/>
                    <a:pt x="221" y="19"/>
                  </a:cubicBezTo>
                  <a:cubicBezTo>
                    <a:pt x="221" y="18"/>
                    <a:pt x="221" y="17"/>
                    <a:pt x="222" y="16"/>
                  </a:cubicBezTo>
                  <a:cubicBezTo>
                    <a:pt x="222" y="16"/>
                    <a:pt x="224" y="16"/>
                    <a:pt x="225" y="15"/>
                  </a:cubicBezTo>
                  <a:cubicBezTo>
                    <a:pt x="225" y="15"/>
                    <a:pt x="230" y="14"/>
                    <a:pt x="228" y="13"/>
                  </a:cubicBezTo>
                  <a:cubicBezTo>
                    <a:pt x="228" y="12"/>
                    <a:pt x="231" y="13"/>
                    <a:pt x="232" y="12"/>
                  </a:cubicBezTo>
                  <a:cubicBezTo>
                    <a:pt x="233" y="11"/>
                    <a:pt x="232" y="11"/>
                    <a:pt x="233" y="10"/>
                  </a:cubicBezTo>
                  <a:cubicBezTo>
                    <a:pt x="234" y="10"/>
                    <a:pt x="235" y="10"/>
                    <a:pt x="236" y="10"/>
                  </a:cubicBezTo>
                  <a:cubicBezTo>
                    <a:pt x="236" y="10"/>
                    <a:pt x="236" y="9"/>
                    <a:pt x="236" y="9"/>
                  </a:cubicBezTo>
                  <a:cubicBezTo>
                    <a:pt x="237" y="9"/>
                    <a:pt x="237" y="9"/>
                    <a:pt x="237" y="9"/>
                  </a:cubicBezTo>
                  <a:cubicBezTo>
                    <a:pt x="238" y="8"/>
                    <a:pt x="239" y="8"/>
                    <a:pt x="238" y="7"/>
                  </a:cubicBezTo>
                  <a:cubicBezTo>
                    <a:pt x="238" y="6"/>
                    <a:pt x="237" y="7"/>
                    <a:pt x="236" y="6"/>
                  </a:cubicBezTo>
                  <a:cubicBezTo>
                    <a:pt x="235" y="6"/>
                    <a:pt x="235" y="5"/>
                    <a:pt x="235" y="4"/>
                  </a:cubicBezTo>
                  <a:cubicBezTo>
                    <a:pt x="235" y="4"/>
                    <a:pt x="235" y="4"/>
                    <a:pt x="235" y="4"/>
                  </a:cubicBezTo>
                  <a:cubicBezTo>
                    <a:pt x="236" y="4"/>
                    <a:pt x="236" y="4"/>
                    <a:pt x="237" y="5"/>
                  </a:cubicBezTo>
                  <a:cubicBezTo>
                    <a:pt x="237" y="5"/>
                    <a:pt x="237" y="5"/>
                    <a:pt x="238" y="5"/>
                  </a:cubicBezTo>
                  <a:cubicBezTo>
                    <a:pt x="238" y="5"/>
                    <a:pt x="238" y="5"/>
                    <a:pt x="238" y="5"/>
                  </a:cubicBezTo>
                  <a:cubicBezTo>
                    <a:pt x="239" y="4"/>
                    <a:pt x="239" y="3"/>
                    <a:pt x="238" y="2"/>
                  </a:cubicBezTo>
                  <a:cubicBezTo>
                    <a:pt x="238" y="2"/>
                    <a:pt x="238" y="2"/>
                    <a:pt x="238" y="2"/>
                  </a:cubicBezTo>
                  <a:cubicBezTo>
                    <a:pt x="237" y="2"/>
                    <a:pt x="237" y="2"/>
                    <a:pt x="237" y="2"/>
                  </a:cubicBezTo>
                  <a:cubicBezTo>
                    <a:pt x="236" y="2"/>
                    <a:pt x="236" y="2"/>
                    <a:pt x="236" y="2"/>
                  </a:cubicBezTo>
                  <a:cubicBezTo>
                    <a:pt x="236" y="2"/>
                    <a:pt x="236" y="2"/>
                    <a:pt x="235" y="2"/>
                  </a:cubicBezTo>
                  <a:cubicBezTo>
                    <a:pt x="234" y="2"/>
                    <a:pt x="235" y="1"/>
                    <a:pt x="234" y="0"/>
                  </a:cubicBezTo>
                  <a:cubicBezTo>
                    <a:pt x="233" y="0"/>
                    <a:pt x="233" y="0"/>
                    <a:pt x="233" y="0"/>
                  </a:cubicBezTo>
                </a:path>
              </a:pathLst>
            </a:custGeom>
            <a:solidFill>
              <a:srgbClr val="DDD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6" name="Freeform 85"/>
            <p:cNvSpPr>
              <a:spLocks/>
            </p:cNvSpPr>
            <p:nvPr/>
          </p:nvSpPr>
          <p:spPr bwMode="auto">
            <a:xfrm>
              <a:off x="3228053" y="5550156"/>
              <a:ext cx="29623" cy="56284"/>
            </a:xfrm>
            <a:custGeom>
              <a:avLst/>
              <a:gdLst>
                <a:gd name="T0" fmla="*/ 13 w 17"/>
                <a:gd name="T1" fmla="*/ 0 h 32"/>
                <a:gd name="T2" fmla="*/ 12 w 17"/>
                <a:gd name="T3" fmla="*/ 1 h 32"/>
                <a:gd name="T4" fmla="*/ 12 w 17"/>
                <a:gd name="T5" fmla="*/ 3 h 32"/>
                <a:gd name="T6" fmla="*/ 11 w 17"/>
                <a:gd name="T7" fmla="*/ 5 h 32"/>
                <a:gd name="T8" fmla="*/ 8 w 17"/>
                <a:gd name="T9" fmla="*/ 8 h 32"/>
                <a:gd name="T10" fmla="*/ 8 w 17"/>
                <a:gd name="T11" fmla="*/ 8 h 32"/>
                <a:gd name="T12" fmla="*/ 5 w 17"/>
                <a:gd name="T13" fmla="*/ 9 h 32"/>
                <a:gd name="T14" fmla="*/ 2 w 17"/>
                <a:gd name="T15" fmla="*/ 11 h 32"/>
                <a:gd name="T16" fmla="*/ 1 w 17"/>
                <a:gd name="T17" fmla="*/ 12 h 32"/>
                <a:gd name="T18" fmla="*/ 2 w 17"/>
                <a:gd name="T19" fmla="*/ 13 h 32"/>
                <a:gd name="T20" fmla="*/ 2 w 17"/>
                <a:gd name="T21" fmla="*/ 17 h 32"/>
                <a:gd name="T22" fmla="*/ 2 w 17"/>
                <a:gd name="T23" fmla="*/ 20 h 32"/>
                <a:gd name="T24" fmla="*/ 0 w 17"/>
                <a:gd name="T25" fmla="*/ 23 h 32"/>
                <a:gd name="T26" fmla="*/ 2 w 17"/>
                <a:gd name="T27" fmla="*/ 26 h 32"/>
                <a:gd name="T28" fmla="*/ 2 w 17"/>
                <a:gd name="T29" fmla="*/ 29 h 32"/>
                <a:gd name="T30" fmla="*/ 3 w 17"/>
                <a:gd name="T31" fmla="*/ 31 h 32"/>
                <a:gd name="T32" fmla="*/ 6 w 17"/>
                <a:gd name="T33" fmla="*/ 32 h 32"/>
                <a:gd name="T34" fmla="*/ 7 w 17"/>
                <a:gd name="T35" fmla="*/ 32 h 32"/>
                <a:gd name="T36" fmla="*/ 8 w 17"/>
                <a:gd name="T37" fmla="*/ 29 h 32"/>
                <a:gd name="T38" fmla="*/ 10 w 17"/>
                <a:gd name="T39" fmla="*/ 26 h 32"/>
                <a:gd name="T40" fmla="*/ 10 w 17"/>
                <a:gd name="T41" fmla="*/ 22 h 32"/>
                <a:gd name="T42" fmla="*/ 12 w 17"/>
                <a:gd name="T43" fmla="*/ 18 h 32"/>
                <a:gd name="T44" fmla="*/ 13 w 17"/>
                <a:gd name="T45" fmla="*/ 14 h 32"/>
                <a:gd name="T46" fmla="*/ 14 w 17"/>
                <a:gd name="T47" fmla="*/ 11 h 32"/>
                <a:gd name="T48" fmla="*/ 14 w 17"/>
                <a:gd name="T49" fmla="*/ 8 h 32"/>
                <a:gd name="T50" fmla="*/ 14 w 17"/>
                <a:gd name="T51" fmla="*/ 8 h 32"/>
                <a:gd name="T52" fmla="*/ 15 w 17"/>
                <a:gd name="T53" fmla="*/ 9 h 32"/>
                <a:gd name="T54" fmla="*/ 16 w 17"/>
                <a:gd name="T55" fmla="*/ 9 h 32"/>
                <a:gd name="T56" fmla="*/ 16 w 17"/>
                <a:gd name="T57" fmla="*/ 9 h 32"/>
                <a:gd name="T58" fmla="*/ 15 w 17"/>
                <a:gd name="T59" fmla="*/ 5 h 32"/>
                <a:gd name="T60" fmla="*/ 15 w 17"/>
                <a:gd name="T61" fmla="*/ 3 h 32"/>
                <a:gd name="T62" fmla="*/ 14 w 17"/>
                <a:gd name="T63" fmla="*/ 2 h 32"/>
                <a:gd name="T64" fmla="*/ 14 w 17"/>
                <a:gd name="T65" fmla="*/ 0 h 32"/>
                <a:gd name="T66" fmla="*/ 13 w 17"/>
                <a:gd name="T6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" h="32">
                  <a:moveTo>
                    <a:pt x="13" y="0"/>
                  </a:moveTo>
                  <a:cubicBezTo>
                    <a:pt x="13" y="0"/>
                    <a:pt x="12" y="1"/>
                    <a:pt x="12" y="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1" y="4"/>
                    <a:pt x="11" y="5"/>
                  </a:cubicBezTo>
                  <a:cubicBezTo>
                    <a:pt x="10" y="5"/>
                    <a:pt x="9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9"/>
                    <a:pt x="6" y="8"/>
                    <a:pt x="5" y="9"/>
                  </a:cubicBezTo>
                  <a:cubicBezTo>
                    <a:pt x="4" y="9"/>
                    <a:pt x="3" y="10"/>
                    <a:pt x="2" y="11"/>
                  </a:cubicBezTo>
                  <a:cubicBezTo>
                    <a:pt x="2" y="11"/>
                    <a:pt x="1" y="11"/>
                    <a:pt x="1" y="12"/>
                  </a:cubicBezTo>
                  <a:cubicBezTo>
                    <a:pt x="0" y="13"/>
                    <a:pt x="1" y="12"/>
                    <a:pt x="2" y="13"/>
                  </a:cubicBezTo>
                  <a:cubicBezTo>
                    <a:pt x="3" y="15"/>
                    <a:pt x="2" y="15"/>
                    <a:pt x="2" y="17"/>
                  </a:cubicBezTo>
                  <a:cubicBezTo>
                    <a:pt x="2" y="18"/>
                    <a:pt x="3" y="19"/>
                    <a:pt x="2" y="20"/>
                  </a:cubicBezTo>
                  <a:cubicBezTo>
                    <a:pt x="2" y="22"/>
                    <a:pt x="0" y="22"/>
                    <a:pt x="0" y="23"/>
                  </a:cubicBezTo>
                  <a:cubicBezTo>
                    <a:pt x="0" y="24"/>
                    <a:pt x="1" y="25"/>
                    <a:pt x="2" y="26"/>
                  </a:cubicBezTo>
                  <a:cubicBezTo>
                    <a:pt x="3" y="27"/>
                    <a:pt x="3" y="28"/>
                    <a:pt x="2" y="29"/>
                  </a:cubicBezTo>
                  <a:cubicBezTo>
                    <a:pt x="2" y="30"/>
                    <a:pt x="2" y="31"/>
                    <a:pt x="3" y="31"/>
                  </a:cubicBezTo>
                  <a:cubicBezTo>
                    <a:pt x="3" y="31"/>
                    <a:pt x="5" y="32"/>
                    <a:pt x="6" y="32"/>
                  </a:cubicBezTo>
                  <a:cubicBezTo>
                    <a:pt x="6" y="32"/>
                    <a:pt x="6" y="32"/>
                    <a:pt x="7" y="32"/>
                  </a:cubicBezTo>
                  <a:cubicBezTo>
                    <a:pt x="8" y="31"/>
                    <a:pt x="7" y="30"/>
                    <a:pt x="8" y="29"/>
                  </a:cubicBezTo>
                  <a:cubicBezTo>
                    <a:pt x="8" y="27"/>
                    <a:pt x="9" y="27"/>
                    <a:pt x="10" y="26"/>
                  </a:cubicBezTo>
                  <a:cubicBezTo>
                    <a:pt x="10" y="25"/>
                    <a:pt x="9" y="23"/>
                    <a:pt x="10" y="22"/>
                  </a:cubicBezTo>
                  <a:cubicBezTo>
                    <a:pt x="10" y="21"/>
                    <a:pt x="12" y="20"/>
                    <a:pt x="12" y="18"/>
                  </a:cubicBezTo>
                  <a:cubicBezTo>
                    <a:pt x="13" y="17"/>
                    <a:pt x="13" y="15"/>
                    <a:pt x="13" y="14"/>
                  </a:cubicBezTo>
                  <a:cubicBezTo>
                    <a:pt x="13" y="13"/>
                    <a:pt x="14" y="12"/>
                    <a:pt x="14" y="11"/>
                  </a:cubicBezTo>
                  <a:cubicBezTo>
                    <a:pt x="13" y="11"/>
                    <a:pt x="14" y="9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5" y="9"/>
                    <a:pt x="15" y="9"/>
                  </a:cubicBezTo>
                  <a:cubicBezTo>
                    <a:pt x="15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7" y="8"/>
                    <a:pt x="15" y="6"/>
                    <a:pt x="15" y="5"/>
                  </a:cubicBezTo>
                  <a:cubicBezTo>
                    <a:pt x="15" y="4"/>
                    <a:pt x="15" y="4"/>
                    <a:pt x="15" y="3"/>
                  </a:cubicBezTo>
                  <a:cubicBezTo>
                    <a:pt x="15" y="3"/>
                    <a:pt x="14" y="3"/>
                    <a:pt x="14" y="2"/>
                  </a:cubicBezTo>
                  <a:cubicBezTo>
                    <a:pt x="13" y="2"/>
                    <a:pt x="14" y="1"/>
                    <a:pt x="14" y="0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rgbClr val="DDD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7" name="Freeform 86"/>
            <p:cNvSpPr>
              <a:spLocks/>
            </p:cNvSpPr>
            <p:nvPr/>
          </p:nvSpPr>
          <p:spPr bwMode="auto">
            <a:xfrm>
              <a:off x="3416901" y="5473136"/>
              <a:ext cx="12590" cy="12590"/>
            </a:xfrm>
            <a:custGeom>
              <a:avLst/>
              <a:gdLst>
                <a:gd name="T0" fmla="*/ 1 w 7"/>
                <a:gd name="T1" fmla="*/ 0 h 7"/>
                <a:gd name="T2" fmla="*/ 1 w 7"/>
                <a:gd name="T3" fmla="*/ 0 h 7"/>
                <a:gd name="T4" fmla="*/ 4 w 7"/>
                <a:gd name="T5" fmla="*/ 4 h 7"/>
                <a:gd name="T6" fmla="*/ 6 w 7"/>
                <a:gd name="T7" fmla="*/ 7 h 7"/>
                <a:gd name="T8" fmla="*/ 7 w 7"/>
                <a:gd name="T9" fmla="*/ 7 h 7"/>
                <a:gd name="T10" fmla="*/ 7 w 7"/>
                <a:gd name="T11" fmla="*/ 1 h 7"/>
                <a:gd name="T12" fmla="*/ 1 w 7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7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2"/>
                    <a:pt x="3" y="3"/>
                    <a:pt x="4" y="4"/>
                  </a:cubicBezTo>
                  <a:cubicBezTo>
                    <a:pt x="5" y="5"/>
                    <a:pt x="5" y="6"/>
                    <a:pt x="6" y="7"/>
                  </a:cubicBezTo>
                  <a:cubicBezTo>
                    <a:pt x="6" y="7"/>
                    <a:pt x="6" y="7"/>
                    <a:pt x="7" y="7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5" y="1"/>
                    <a:pt x="3" y="0"/>
                    <a:pt x="1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8" name="Freeform 87"/>
            <p:cNvSpPr>
              <a:spLocks/>
            </p:cNvSpPr>
            <p:nvPr/>
          </p:nvSpPr>
          <p:spPr bwMode="auto">
            <a:xfrm>
              <a:off x="2921453" y="4799207"/>
              <a:ext cx="237726" cy="34807"/>
            </a:xfrm>
            <a:custGeom>
              <a:avLst/>
              <a:gdLst>
                <a:gd name="T0" fmla="*/ 126 w 136"/>
                <a:gd name="T1" fmla="*/ 0 h 20"/>
                <a:gd name="T2" fmla="*/ 10 w 136"/>
                <a:gd name="T3" fmla="*/ 0 h 20"/>
                <a:gd name="T4" fmla="*/ 0 w 136"/>
                <a:gd name="T5" fmla="*/ 10 h 20"/>
                <a:gd name="T6" fmla="*/ 10 w 136"/>
                <a:gd name="T7" fmla="*/ 20 h 20"/>
                <a:gd name="T8" fmla="*/ 126 w 136"/>
                <a:gd name="T9" fmla="*/ 20 h 20"/>
                <a:gd name="T10" fmla="*/ 136 w 136"/>
                <a:gd name="T11" fmla="*/ 10 h 20"/>
                <a:gd name="T12" fmla="*/ 126 w 136"/>
                <a:gd name="T1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6" h="20">
                  <a:moveTo>
                    <a:pt x="126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4" y="0"/>
                    <a:pt x="0" y="5"/>
                    <a:pt x="0" y="10"/>
                  </a:cubicBezTo>
                  <a:cubicBezTo>
                    <a:pt x="0" y="16"/>
                    <a:pt x="4" y="20"/>
                    <a:pt x="10" y="20"/>
                  </a:cubicBezTo>
                  <a:cubicBezTo>
                    <a:pt x="126" y="20"/>
                    <a:pt x="126" y="20"/>
                    <a:pt x="126" y="20"/>
                  </a:cubicBezTo>
                  <a:cubicBezTo>
                    <a:pt x="131" y="20"/>
                    <a:pt x="136" y="16"/>
                    <a:pt x="136" y="10"/>
                  </a:cubicBezTo>
                  <a:cubicBezTo>
                    <a:pt x="136" y="5"/>
                    <a:pt x="131" y="0"/>
                    <a:pt x="126" y="0"/>
                  </a:cubicBezTo>
                </a:path>
              </a:pathLst>
            </a:custGeom>
            <a:solidFill>
              <a:srgbClr val="C9C8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9" name="Freeform 88"/>
            <p:cNvSpPr>
              <a:spLocks/>
            </p:cNvSpPr>
            <p:nvPr/>
          </p:nvSpPr>
          <p:spPr bwMode="auto">
            <a:xfrm>
              <a:off x="1922410" y="6245561"/>
              <a:ext cx="678372" cy="500632"/>
            </a:xfrm>
            <a:custGeom>
              <a:avLst/>
              <a:gdLst>
                <a:gd name="T0" fmla="*/ 0 w 916"/>
                <a:gd name="T1" fmla="*/ 57 h 676"/>
                <a:gd name="T2" fmla="*/ 64 w 916"/>
                <a:gd name="T3" fmla="*/ 0 h 676"/>
                <a:gd name="T4" fmla="*/ 916 w 916"/>
                <a:gd name="T5" fmla="*/ 610 h 676"/>
                <a:gd name="T6" fmla="*/ 866 w 916"/>
                <a:gd name="T7" fmla="*/ 676 h 676"/>
                <a:gd name="T8" fmla="*/ 0 w 916"/>
                <a:gd name="T9" fmla="*/ 57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6" h="676">
                  <a:moveTo>
                    <a:pt x="0" y="57"/>
                  </a:moveTo>
                  <a:lnTo>
                    <a:pt x="64" y="0"/>
                  </a:lnTo>
                  <a:lnTo>
                    <a:pt x="916" y="610"/>
                  </a:lnTo>
                  <a:lnTo>
                    <a:pt x="866" y="676"/>
                  </a:lnTo>
                  <a:lnTo>
                    <a:pt x="0" y="5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0" name="Freeform 89"/>
            <p:cNvSpPr>
              <a:spLocks/>
            </p:cNvSpPr>
            <p:nvPr/>
          </p:nvSpPr>
          <p:spPr bwMode="auto">
            <a:xfrm>
              <a:off x="2106814" y="5161351"/>
              <a:ext cx="896843" cy="1283426"/>
            </a:xfrm>
            <a:custGeom>
              <a:avLst/>
              <a:gdLst>
                <a:gd name="T0" fmla="*/ 138 w 512"/>
                <a:gd name="T1" fmla="*/ 733 h 733"/>
                <a:gd name="T2" fmla="*/ 33 w 512"/>
                <a:gd name="T3" fmla="*/ 594 h 733"/>
                <a:gd name="T4" fmla="*/ 54 w 512"/>
                <a:gd name="T5" fmla="*/ 388 h 733"/>
                <a:gd name="T6" fmla="*/ 94 w 512"/>
                <a:gd name="T7" fmla="*/ 172 h 733"/>
                <a:gd name="T8" fmla="*/ 246 w 512"/>
                <a:gd name="T9" fmla="*/ 1 h 733"/>
                <a:gd name="T10" fmla="*/ 360 w 512"/>
                <a:gd name="T11" fmla="*/ 51 h 733"/>
                <a:gd name="T12" fmla="*/ 484 w 512"/>
                <a:gd name="T13" fmla="*/ 67 h 733"/>
                <a:gd name="T14" fmla="*/ 336 w 512"/>
                <a:gd name="T15" fmla="*/ 174 h 733"/>
                <a:gd name="T16" fmla="*/ 261 w 512"/>
                <a:gd name="T17" fmla="*/ 152 h 733"/>
                <a:gd name="T18" fmla="*/ 209 w 512"/>
                <a:gd name="T19" fmla="*/ 270 h 733"/>
                <a:gd name="T20" fmla="*/ 138 w 512"/>
                <a:gd name="T21" fmla="*/ 733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2" h="733">
                  <a:moveTo>
                    <a:pt x="138" y="733"/>
                  </a:moveTo>
                  <a:cubicBezTo>
                    <a:pt x="138" y="733"/>
                    <a:pt x="0" y="673"/>
                    <a:pt x="33" y="594"/>
                  </a:cubicBezTo>
                  <a:cubicBezTo>
                    <a:pt x="77" y="489"/>
                    <a:pt x="61" y="469"/>
                    <a:pt x="54" y="388"/>
                  </a:cubicBezTo>
                  <a:cubicBezTo>
                    <a:pt x="46" y="289"/>
                    <a:pt x="43" y="252"/>
                    <a:pt x="94" y="172"/>
                  </a:cubicBezTo>
                  <a:cubicBezTo>
                    <a:pt x="138" y="102"/>
                    <a:pt x="151" y="0"/>
                    <a:pt x="246" y="1"/>
                  </a:cubicBezTo>
                  <a:cubicBezTo>
                    <a:pt x="269" y="1"/>
                    <a:pt x="291" y="23"/>
                    <a:pt x="360" y="51"/>
                  </a:cubicBezTo>
                  <a:cubicBezTo>
                    <a:pt x="360" y="51"/>
                    <a:pt x="463" y="59"/>
                    <a:pt x="484" y="67"/>
                  </a:cubicBezTo>
                  <a:cubicBezTo>
                    <a:pt x="506" y="74"/>
                    <a:pt x="512" y="199"/>
                    <a:pt x="336" y="174"/>
                  </a:cubicBezTo>
                  <a:cubicBezTo>
                    <a:pt x="336" y="174"/>
                    <a:pt x="296" y="166"/>
                    <a:pt x="261" y="152"/>
                  </a:cubicBezTo>
                  <a:cubicBezTo>
                    <a:pt x="247" y="146"/>
                    <a:pt x="264" y="225"/>
                    <a:pt x="209" y="270"/>
                  </a:cubicBezTo>
                  <a:cubicBezTo>
                    <a:pt x="138" y="733"/>
                    <a:pt x="138" y="733"/>
                    <a:pt x="138" y="733"/>
                  </a:cubicBezTo>
                </a:path>
              </a:pathLst>
            </a:custGeom>
            <a:solidFill>
              <a:srgbClr val="FFC8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1" name="Freeform 90"/>
            <p:cNvSpPr>
              <a:spLocks/>
            </p:cNvSpPr>
            <p:nvPr/>
          </p:nvSpPr>
          <p:spPr bwMode="auto">
            <a:xfrm>
              <a:off x="3066607" y="6000429"/>
              <a:ext cx="199957" cy="256981"/>
            </a:xfrm>
            <a:custGeom>
              <a:avLst/>
              <a:gdLst>
                <a:gd name="T0" fmla="*/ 52 w 114"/>
                <a:gd name="T1" fmla="*/ 0 h 147"/>
                <a:gd name="T2" fmla="*/ 48 w 114"/>
                <a:gd name="T3" fmla="*/ 1 h 147"/>
                <a:gd name="T4" fmla="*/ 5 w 114"/>
                <a:gd name="T5" fmla="*/ 80 h 147"/>
                <a:gd name="T6" fmla="*/ 40 w 114"/>
                <a:gd name="T7" fmla="*/ 147 h 147"/>
                <a:gd name="T8" fmla="*/ 44 w 114"/>
                <a:gd name="T9" fmla="*/ 147 h 147"/>
                <a:gd name="T10" fmla="*/ 84 w 114"/>
                <a:gd name="T11" fmla="*/ 142 h 147"/>
                <a:gd name="T12" fmla="*/ 109 w 114"/>
                <a:gd name="T13" fmla="*/ 67 h 147"/>
                <a:gd name="T14" fmla="*/ 52 w 114"/>
                <a:gd name="T15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4" h="147">
                  <a:moveTo>
                    <a:pt x="52" y="0"/>
                  </a:moveTo>
                  <a:cubicBezTo>
                    <a:pt x="51" y="0"/>
                    <a:pt x="49" y="1"/>
                    <a:pt x="48" y="1"/>
                  </a:cubicBezTo>
                  <a:cubicBezTo>
                    <a:pt x="19" y="4"/>
                    <a:pt x="0" y="40"/>
                    <a:pt x="5" y="80"/>
                  </a:cubicBezTo>
                  <a:cubicBezTo>
                    <a:pt x="9" y="111"/>
                    <a:pt x="18" y="140"/>
                    <a:pt x="40" y="147"/>
                  </a:cubicBezTo>
                  <a:cubicBezTo>
                    <a:pt x="41" y="147"/>
                    <a:pt x="42" y="147"/>
                    <a:pt x="44" y="147"/>
                  </a:cubicBezTo>
                  <a:cubicBezTo>
                    <a:pt x="54" y="147"/>
                    <a:pt x="79" y="143"/>
                    <a:pt x="84" y="142"/>
                  </a:cubicBezTo>
                  <a:cubicBezTo>
                    <a:pt x="113" y="139"/>
                    <a:pt x="114" y="107"/>
                    <a:pt x="109" y="67"/>
                  </a:cubicBezTo>
                  <a:cubicBezTo>
                    <a:pt x="104" y="29"/>
                    <a:pt x="79" y="0"/>
                    <a:pt x="52" y="0"/>
                  </a:cubicBezTo>
                </a:path>
              </a:pathLst>
            </a:custGeom>
            <a:solidFill>
              <a:srgbClr val="F3F2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2" name="Freeform 91"/>
            <p:cNvSpPr>
              <a:spLocks/>
            </p:cNvSpPr>
            <p:nvPr/>
          </p:nvSpPr>
          <p:spPr bwMode="auto">
            <a:xfrm>
              <a:off x="3408014" y="5397596"/>
              <a:ext cx="366587" cy="515444"/>
            </a:xfrm>
            <a:custGeom>
              <a:avLst/>
              <a:gdLst>
                <a:gd name="T0" fmla="*/ 69 w 209"/>
                <a:gd name="T1" fmla="*/ 36 h 294"/>
                <a:gd name="T2" fmla="*/ 180 w 209"/>
                <a:gd name="T3" fmla="*/ 74 h 294"/>
                <a:gd name="T4" fmla="*/ 196 w 209"/>
                <a:gd name="T5" fmla="*/ 152 h 294"/>
                <a:gd name="T6" fmla="*/ 38 w 209"/>
                <a:gd name="T7" fmla="*/ 189 h 294"/>
                <a:gd name="T8" fmla="*/ 69 w 209"/>
                <a:gd name="T9" fmla="*/ 36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94">
                  <a:moveTo>
                    <a:pt x="69" y="36"/>
                  </a:moveTo>
                  <a:cubicBezTo>
                    <a:pt x="69" y="36"/>
                    <a:pt x="136" y="0"/>
                    <a:pt x="180" y="74"/>
                  </a:cubicBezTo>
                  <a:cubicBezTo>
                    <a:pt x="209" y="121"/>
                    <a:pt x="199" y="139"/>
                    <a:pt x="196" y="152"/>
                  </a:cubicBezTo>
                  <a:cubicBezTo>
                    <a:pt x="189" y="177"/>
                    <a:pt x="85" y="294"/>
                    <a:pt x="38" y="189"/>
                  </a:cubicBezTo>
                  <a:cubicBezTo>
                    <a:pt x="38" y="189"/>
                    <a:pt x="0" y="143"/>
                    <a:pt x="69" y="36"/>
                  </a:cubicBezTo>
                  <a:close/>
                </a:path>
              </a:pathLst>
            </a:custGeom>
            <a:solidFill>
              <a:srgbClr val="FFC8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3" name="Freeform 92"/>
            <p:cNvSpPr>
              <a:spLocks/>
            </p:cNvSpPr>
            <p:nvPr/>
          </p:nvSpPr>
          <p:spPr bwMode="auto">
            <a:xfrm>
              <a:off x="3182137" y="5702715"/>
              <a:ext cx="534699" cy="428796"/>
            </a:xfrm>
            <a:custGeom>
              <a:avLst/>
              <a:gdLst>
                <a:gd name="T0" fmla="*/ 178 w 305"/>
                <a:gd name="T1" fmla="*/ 31 h 245"/>
                <a:gd name="T2" fmla="*/ 200 w 305"/>
                <a:gd name="T3" fmla="*/ 245 h 245"/>
                <a:gd name="T4" fmla="*/ 287 w 305"/>
                <a:gd name="T5" fmla="*/ 147 h 245"/>
                <a:gd name="T6" fmla="*/ 178 w 305"/>
                <a:gd name="T7" fmla="*/ 3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5" h="245">
                  <a:moveTo>
                    <a:pt x="178" y="31"/>
                  </a:moveTo>
                  <a:cubicBezTo>
                    <a:pt x="178" y="31"/>
                    <a:pt x="0" y="189"/>
                    <a:pt x="200" y="245"/>
                  </a:cubicBezTo>
                  <a:cubicBezTo>
                    <a:pt x="200" y="245"/>
                    <a:pt x="269" y="207"/>
                    <a:pt x="287" y="147"/>
                  </a:cubicBezTo>
                  <a:cubicBezTo>
                    <a:pt x="305" y="87"/>
                    <a:pt x="223" y="0"/>
                    <a:pt x="178" y="31"/>
                  </a:cubicBezTo>
                  <a:close/>
                </a:path>
              </a:pathLst>
            </a:custGeom>
            <a:solidFill>
              <a:srgbClr val="FFC8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4" name="Freeform 93"/>
            <p:cNvSpPr>
              <a:spLocks/>
            </p:cNvSpPr>
            <p:nvPr/>
          </p:nvSpPr>
          <p:spPr bwMode="auto">
            <a:xfrm>
              <a:off x="3245087" y="5967103"/>
              <a:ext cx="499151" cy="390286"/>
            </a:xfrm>
            <a:custGeom>
              <a:avLst/>
              <a:gdLst>
                <a:gd name="T0" fmla="*/ 78 w 285"/>
                <a:gd name="T1" fmla="*/ 49 h 223"/>
                <a:gd name="T2" fmla="*/ 51 w 285"/>
                <a:gd name="T3" fmla="*/ 160 h 223"/>
                <a:gd name="T4" fmla="*/ 196 w 285"/>
                <a:gd name="T5" fmla="*/ 160 h 223"/>
                <a:gd name="T6" fmla="*/ 78 w 285"/>
                <a:gd name="T7" fmla="*/ 49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5" h="223">
                  <a:moveTo>
                    <a:pt x="78" y="49"/>
                  </a:moveTo>
                  <a:cubicBezTo>
                    <a:pt x="78" y="49"/>
                    <a:pt x="0" y="98"/>
                    <a:pt x="51" y="160"/>
                  </a:cubicBezTo>
                  <a:cubicBezTo>
                    <a:pt x="102" y="223"/>
                    <a:pt x="177" y="175"/>
                    <a:pt x="196" y="160"/>
                  </a:cubicBezTo>
                  <a:cubicBezTo>
                    <a:pt x="224" y="138"/>
                    <a:pt x="285" y="0"/>
                    <a:pt x="78" y="49"/>
                  </a:cubicBezTo>
                  <a:close/>
                </a:path>
              </a:pathLst>
            </a:custGeom>
            <a:solidFill>
              <a:srgbClr val="FFC8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5" name="Freeform 94"/>
            <p:cNvSpPr>
              <a:spLocks/>
            </p:cNvSpPr>
            <p:nvPr/>
          </p:nvSpPr>
          <p:spPr bwMode="auto">
            <a:xfrm>
              <a:off x="870045" y="6541052"/>
              <a:ext cx="1476718" cy="630974"/>
            </a:xfrm>
            <a:custGeom>
              <a:avLst/>
              <a:gdLst>
                <a:gd name="T0" fmla="*/ 991 w 1994"/>
                <a:gd name="T1" fmla="*/ 0 h 852"/>
                <a:gd name="T2" fmla="*/ 0 w 1994"/>
                <a:gd name="T3" fmla="*/ 438 h 852"/>
                <a:gd name="T4" fmla="*/ 1797 w 1994"/>
                <a:gd name="T5" fmla="*/ 852 h 852"/>
                <a:gd name="T6" fmla="*/ 1994 w 1994"/>
                <a:gd name="T7" fmla="*/ 530 h 852"/>
                <a:gd name="T8" fmla="*/ 991 w 1994"/>
                <a:gd name="T9" fmla="*/ 0 h 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4" h="852">
                  <a:moveTo>
                    <a:pt x="991" y="0"/>
                  </a:moveTo>
                  <a:lnTo>
                    <a:pt x="0" y="438"/>
                  </a:lnTo>
                  <a:lnTo>
                    <a:pt x="1797" y="852"/>
                  </a:lnTo>
                  <a:lnTo>
                    <a:pt x="1994" y="530"/>
                  </a:lnTo>
                  <a:lnTo>
                    <a:pt x="991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6" name="Freeform 95"/>
            <p:cNvSpPr>
              <a:spLocks/>
            </p:cNvSpPr>
            <p:nvPr/>
          </p:nvSpPr>
          <p:spPr bwMode="auto">
            <a:xfrm>
              <a:off x="1505463" y="6232971"/>
              <a:ext cx="1093097" cy="785015"/>
            </a:xfrm>
            <a:custGeom>
              <a:avLst/>
              <a:gdLst>
                <a:gd name="T0" fmla="*/ 0 w 1476"/>
                <a:gd name="T1" fmla="*/ 371 h 1060"/>
                <a:gd name="T2" fmla="*/ 530 w 1476"/>
                <a:gd name="T3" fmla="*/ 0 h 1060"/>
                <a:gd name="T4" fmla="*/ 1476 w 1476"/>
                <a:gd name="T5" fmla="*/ 707 h 1060"/>
                <a:gd name="T6" fmla="*/ 1204 w 1476"/>
                <a:gd name="T7" fmla="*/ 1060 h 1060"/>
                <a:gd name="T8" fmla="*/ 0 w 1476"/>
                <a:gd name="T9" fmla="*/ 371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6" h="1060">
                  <a:moveTo>
                    <a:pt x="0" y="371"/>
                  </a:moveTo>
                  <a:lnTo>
                    <a:pt x="530" y="0"/>
                  </a:lnTo>
                  <a:lnTo>
                    <a:pt x="1476" y="707"/>
                  </a:lnTo>
                  <a:lnTo>
                    <a:pt x="1204" y="1060"/>
                  </a:lnTo>
                  <a:lnTo>
                    <a:pt x="0" y="37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7" name="Freeform 96"/>
            <p:cNvSpPr>
              <a:spLocks/>
            </p:cNvSpPr>
            <p:nvPr/>
          </p:nvSpPr>
          <p:spPr bwMode="auto">
            <a:xfrm>
              <a:off x="1752817" y="6338133"/>
              <a:ext cx="159225" cy="159225"/>
            </a:xfrm>
            <a:custGeom>
              <a:avLst/>
              <a:gdLst>
                <a:gd name="T0" fmla="*/ 80 w 91"/>
                <a:gd name="T1" fmla="*/ 66 h 91"/>
                <a:gd name="T2" fmla="*/ 25 w 91"/>
                <a:gd name="T3" fmla="*/ 80 h 91"/>
                <a:gd name="T4" fmla="*/ 11 w 91"/>
                <a:gd name="T5" fmla="*/ 25 h 91"/>
                <a:gd name="T6" fmla="*/ 66 w 91"/>
                <a:gd name="T7" fmla="*/ 11 h 91"/>
                <a:gd name="T8" fmla="*/ 80 w 91"/>
                <a:gd name="T9" fmla="*/ 6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91">
                  <a:moveTo>
                    <a:pt x="80" y="66"/>
                  </a:moveTo>
                  <a:cubicBezTo>
                    <a:pt x="68" y="85"/>
                    <a:pt x="44" y="91"/>
                    <a:pt x="25" y="80"/>
                  </a:cubicBezTo>
                  <a:cubicBezTo>
                    <a:pt x="6" y="68"/>
                    <a:pt x="0" y="44"/>
                    <a:pt x="11" y="25"/>
                  </a:cubicBezTo>
                  <a:cubicBezTo>
                    <a:pt x="22" y="6"/>
                    <a:pt x="47" y="0"/>
                    <a:pt x="66" y="11"/>
                  </a:cubicBezTo>
                  <a:cubicBezTo>
                    <a:pt x="85" y="22"/>
                    <a:pt x="91" y="47"/>
                    <a:pt x="80" y="66"/>
                  </a:cubicBezTo>
                  <a:close/>
                </a:path>
              </a:pathLst>
            </a:custGeom>
            <a:solidFill>
              <a:srgbClr val="F3F2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8" name="Freeform 97"/>
            <p:cNvSpPr>
              <a:spLocks/>
            </p:cNvSpPr>
            <p:nvPr/>
          </p:nvSpPr>
          <p:spPr bwMode="auto">
            <a:xfrm>
              <a:off x="1806879" y="6369978"/>
              <a:ext cx="31845" cy="31104"/>
            </a:xfrm>
            <a:custGeom>
              <a:avLst/>
              <a:gdLst>
                <a:gd name="T0" fmla="*/ 16 w 18"/>
                <a:gd name="T1" fmla="*/ 13 h 18"/>
                <a:gd name="T2" fmla="*/ 5 w 18"/>
                <a:gd name="T3" fmla="*/ 16 h 18"/>
                <a:gd name="T4" fmla="*/ 2 w 18"/>
                <a:gd name="T5" fmla="*/ 5 h 18"/>
                <a:gd name="T6" fmla="*/ 13 w 18"/>
                <a:gd name="T7" fmla="*/ 2 h 18"/>
                <a:gd name="T8" fmla="*/ 16 w 18"/>
                <a:gd name="T9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16" y="13"/>
                  </a:moveTo>
                  <a:cubicBezTo>
                    <a:pt x="13" y="17"/>
                    <a:pt x="9" y="18"/>
                    <a:pt x="5" y="16"/>
                  </a:cubicBezTo>
                  <a:cubicBezTo>
                    <a:pt x="1" y="14"/>
                    <a:pt x="0" y="9"/>
                    <a:pt x="2" y="5"/>
                  </a:cubicBezTo>
                  <a:cubicBezTo>
                    <a:pt x="4" y="1"/>
                    <a:pt x="9" y="0"/>
                    <a:pt x="13" y="2"/>
                  </a:cubicBezTo>
                  <a:cubicBezTo>
                    <a:pt x="17" y="5"/>
                    <a:pt x="18" y="10"/>
                    <a:pt x="16" y="13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9" name="Freeform 98"/>
            <p:cNvSpPr>
              <a:spLocks/>
            </p:cNvSpPr>
            <p:nvPr/>
          </p:nvSpPr>
          <p:spPr bwMode="auto">
            <a:xfrm>
              <a:off x="1849092" y="6392196"/>
              <a:ext cx="31104" cy="31845"/>
            </a:xfrm>
            <a:custGeom>
              <a:avLst/>
              <a:gdLst>
                <a:gd name="T0" fmla="*/ 16 w 18"/>
                <a:gd name="T1" fmla="*/ 13 h 18"/>
                <a:gd name="T2" fmla="*/ 5 w 18"/>
                <a:gd name="T3" fmla="*/ 16 h 18"/>
                <a:gd name="T4" fmla="*/ 2 w 18"/>
                <a:gd name="T5" fmla="*/ 5 h 18"/>
                <a:gd name="T6" fmla="*/ 13 w 18"/>
                <a:gd name="T7" fmla="*/ 2 h 18"/>
                <a:gd name="T8" fmla="*/ 16 w 18"/>
                <a:gd name="T9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16" y="13"/>
                  </a:moveTo>
                  <a:cubicBezTo>
                    <a:pt x="14" y="17"/>
                    <a:pt x="9" y="18"/>
                    <a:pt x="5" y="16"/>
                  </a:cubicBezTo>
                  <a:cubicBezTo>
                    <a:pt x="1" y="14"/>
                    <a:pt x="0" y="9"/>
                    <a:pt x="2" y="5"/>
                  </a:cubicBezTo>
                  <a:cubicBezTo>
                    <a:pt x="4" y="1"/>
                    <a:pt x="9" y="0"/>
                    <a:pt x="13" y="2"/>
                  </a:cubicBezTo>
                  <a:cubicBezTo>
                    <a:pt x="17" y="5"/>
                    <a:pt x="18" y="9"/>
                    <a:pt x="16" y="13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0" name="Freeform 99"/>
            <p:cNvSpPr>
              <a:spLocks/>
            </p:cNvSpPr>
            <p:nvPr/>
          </p:nvSpPr>
          <p:spPr bwMode="auto">
            <a:xfrm>
              <a:off x="1822432" y="6438112"/>
              <a:ext cx="33326" cy="31104"/>
            </a:xfrm>
            <a:custGeom>
              <a:avLst/>
              <a:gdLst>
                <a:gd name="T0" fmla="*/ 16 w 19"/>
                <a:gd name="T1" fmla="*/ 13 h 18"/>
                <a:gd name="T2" fmla="*/ 5 w 19"/>
                <a:gd name="T3" fmla="*/ 16 h 18"/>
                <a:gd name="T4" fmla="*/ 3 w 19"/>
                <a:gd name="T5" fmla="*/ 5 h 18"/>
                <a:gd name="T6" fmla="*/ 14 w 19"/>
                <a:gd name="T7" fmla="*/ 2 h 18"/>
                <a:gd name="T8" fmla="*/ 16 w 19"/>
                <a:gd name="T9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8">
                  <a:moveTo>
                    <a:pt x="16" y="13"/>
                  </a:moveTo>
                  <a:cubicBezTo>
                    <a:pt x="14" y="17"/>
                    <a:pt x="9" y="18"/>
                    <a:pt x="5" y="16"/>
                  </a:cubicBezTo>
                  <a:cubicBezTo>
                    <a:pt x="2" y="13"/>
                    <a:pt x="0" y="8"/>
                    <a:pt x="3" y="5"/>
                  </a:cubicBezTo>
                  <a:cubicBezTo>
                    <a:pt x="5" y="1"/>
                    <a:pt x="10" y="0"/>
                    <a:pt x="14" y="2"/>
                  </a:cubicBezTo>
                  <a:cubicBezTo>
                    <a:pt x="17" y="4"/>
                    <a:pt x="19" y="9"/>
                    <a:pt x="16" y="13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1" name="Freeform 100"/>
            <p:cNvSpPr>
              <a:spLocks/>
            </p:cNvSpPr>
            <p:nvPr/>
          </p:nvSpPr>
          <p:spPr bwMode="auto">
            <a:xfrm>
              <a:off x="1780959" y="6413673"/>
              <a:ext cx="31104" cy="33326"/>
            </a:xfrm>
            <a:custGeom>
              <a:avLst/>
              <a:gdLst>
                <a:gd name="T0" fmla="*/ 16 w 18"/>
                <a:gd name="T1" fmla="*/ 14 h 19"/>
                <a:gd name="T2" fmla="*/ 5 w 18"/>
                <a:gd name="T3" fmla="*/ 16 h 19"/>
                <a:gd name="T4" fmla="*/ 2 w 18"/>
                <a:gd name="T5" fmla="*/ 5 h 19"/>
                <a:gd name="T6" fmla="*/ 13 w 18"/>
                <a:gd name="T7" fmla="*/ 3 h 19"/>
                <a:gd name="T8" fmla="*/ 16 w 18"/>
                <a:gd name="T9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9">
                  <a:moveTo>
                    <a:pt x="16" y="14"/>
                  </a:moveTo>
                  <a:cubicBezTo>
                    <a:pt x="13" y="17"/>
                    <a:pt x="9" y="19"/>
                    <a:pt x="5" y="16"/>
                  </a:cubicBezTo>
                  <a:cubicBezTo>
                    <a:pt x="1" y="14"/>
                    <a:pt x="0" y="9"/>
                    <a:pt x="2" y="5"/>
                  </a:cubicBezTo>
                  <a:cubicBezTo>
                    <a:pt x="4" y="2"/>
                    <a:pt x="9" y="0"/>
                    <a:pt x="13" y="3"/>
                  </a:cubicBezTo>
                  <a:cubicBezTo>
                    <a:pt x="17" y="5"/>
                    <a:pt x="18" y="10"/>
                    <a:pt x="16" y="14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2" name="Freeform 101"/>
            <p:cNvSpPr>
              <a:spLocks/>
            </p:cNvSpPr>
            <p:nvPr/>
          </p:nvSpPr>
          <p:spPr bwMode="auto">
            <a:xfrm>
              <a:off x="2954779" y="527910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7F7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3" name="Freeform 102"/>
            <p:cNvSpPr>
              <a:spLocks/>
            </p:cNvSpPr>
            <p:nvPr/>
          </p:nvSpPr>
          <p:spPr bwMode="auto">
            <a:xfrm>
              <a:off x="2752601" y="5252443"/>
              <a:ext cx="202178" cy="65171"/>
            </a:xfrm>
            <a:custGeom>
              <a:avLst/>
              <a:gdLst>
                <a:gd name="T0" fmla="*/ 2 w 115"/>
                <a:gd name="T1" fmla="*/ 0 h 37"/>
                <a:gd name="T2" fmla="*/ 0 w 115"/>
                <a:gd name="T3" fmla="*/ 6 h 37"/>
                <a:gd name="T4" fmla="*/ 62 w 115"/>
                <a:gd name="T5" fmla="*/ 37 h 37"/>
                <a:gd name="T6" fmla="*/ 109 w 115"/>
                <a:gd name="T7" fmla="*/ 32 h 37"/>
                <a:gd name="T8" fmla="*/ 115 w 115"/>
                <a:gd name="T9" fmla="*/ 15 h 37"/>
                <a:gd name="T10" fmla="*/ 115 w 115"/>
                <a:gd name="T11" fmla="*/ 15 h 37"/>
                <a:gd name="T12" fmla="*/ 2 w 115"/>
                <a:gd name="T1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" h="37">
                  <a:moveTo>
                    <a:pt x="2" y="0"/>
                  </a:moveTo>
                  <a:cubicBezTo>
                    <a:pt x="2" y="0"/>
                    <a:pt x="0" y="4"/>
                    <a:pt x="0" y="6"/>
                  </a:cubicBezTo>
                  <a:cubicBezTo>
                    <a:pt x="2" y="15"/>
                    <a:pt x="13" y="37"/>
                    <a:pt x="62" y="37"/>
                  </a:cubicBezTo>
                  <a:cubicBezTo>
                    <a:pt x="75" y="37"/>
                    <a:pt x="90" y="36"/>
                    <a:pt x="109" y="32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1" y="13"/>
                    <a:pt x="89" y="8"/>
                    <a:pt x="2" y="0"/>
                  </a:cubicBezTo>
                </a:path>
              </a:pathLst>
            </a:custGeom>
            <a:solidFill>
              <a:srgbClr val="FBD5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4" name="Freeform 103"/>
            <p:cNvSpPr>
              <a:spLocks/>
            </p:cNvSpPr>
            <p:nvPr/>
          </p:nvSpPr>
          <p:spPr bwMode="auto">
            <a:xfrm>
              <a:off x="1298841" y="3014409"/>
              <a:ext cx="1550776" cy="1371555"/>
            </a:xfrm>
            <a:custGeom>
              <a:avLst/>
              <a:gdLst>
                <a:gd name="T0" fmla="*/ 295 w 885"/>
                <a:gd name="T1" fmla="*/ 0 h 783"/>
                <a:gd name="T2" fmla="*/ 589 w 885"/>
                <a:gd name="T3" fmla="*/ 0 h 783"/>
                <a:gd name="T4" fmla="*/ 884 w 885"/>
                <a:gd name="T5" fmla="*/ 259 h 783"/>
                <a:gd name="T6" fmla="*/ 884 w 885"/>
                <a:gd name="T7" fmla="*/ 295 h 783"/>
                <a:gd name="T8" fmla="*/ 883 w 885"/>
                <a:gd name="T9" fmla="*/ 321 h 783"/>
                <a:gd name="T10" fmla="*/ 883 w 885"/>
                <a:gd name="T11" fmla="*/ 321 h 783"/>
                <a:gd name="T12" fmla="*/ 885 w 885"/>
                <a:gd name="T13" fmla="*/ 783 h 783"/>
                <a:gd name="T14" fmla="*/ 619 w 885"/>
                <a:gd name="T15" fmla="*/ 554 h 783"/>
                <a:gd name="T16" fmla="*/ 589 w 885"/>
                <a:gd name="T17" fmla="*/ 555 h 783"/>
                <a:gd name="T18" fmla="*/ 295 w 885"/>
                <a:gd name="T19" fmla="*/ 555 h 783"/>
                <a:gd name="T20" fmla="*/ 0 w 885"/>
                <a:gd name="T21" fmla="*/ 295 h 783"/>
                <a:gd name="T22" fmla="*/ 0 w 885"/>
                <a:gd name="T23" fmla="*/ 259 h 783"/>
                <a:gd name="T24" fmla="*/ 295 w 885"/>
                <a:gd name="T25" fmla="*/ 0 h 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85" h="783">
                  <a:moveTo>
                    <a:pt x="295" y="0"/>
                  </a:moveTo>
                  <a:cubicBezTo>
                    <a:pt x="589" y="0"/>
                    <a:pt x="589" y="0"/>
                    <a:pt x="589" y="0"/>
                  </a:cubicBezTo>
                  <a:cubicBezTo>
                    <a:pt x="752" y="0"/>
                    <a:pt x="884" y="116"/>
                    <a:pt x="884" y="259"/>
                  </a:cubicBezTo>
                  <a:cubicBezTo>
                    <a:pt x="884" y="295"/>
                    <a:pt x="884" y="295"/>
                    <a:pt x="884" y="295"/>
                  </a:cubicBezTo>
                  <a:cubicBezTo>
                    <a:pt x="884" y="304"/>
                    <a:pt x="884" y="313"/>
                    <a:pt x="883" y="321"/>
                  </a:cubicBezTo>
                  <a:cubicBezTo>
                    <a:pt x="883" y="321"/>
                    <a:pt x="883" y="321"/>
                    <a:pt x="883" y="321"/>
                  </a:cubicBezTo>
                  <a:cubicBezTo>
                    <a:pt x="885" y="783"/>
                    <a:pt x="885" y="783"/>
                    <a:pt x="885" y="783"/>
                  </a:cubicBezTo>
                  <a:cubicBezTo>
                    <a:pt x="885" y="783"/>
                    <a:pt x="797" y="549"/>
                    <a:pt x="619" y="554"/>
                  </a:cubicBezTo>
                  <a:cubicBezTo>
                    <a:pt x="609" y="554"/>
                    <a:pt x="599" y="555"/>
                    <a:pt x="589" y="555"/>
                  </a:cubicBezTo>
                  <a:cubicBezTo>
                    <a:pt x="295" y="555"/>
                    <a:pt x="295" y="555"/>
                    <a:pt x="295" y="555"/>
                  </a:cubicBezTo>
                  <a:cubicBezTo>
                    <a:pt x="132" y="555"/>
                    <a:pt x="0" y="439"/>
                    <a:pt x="0" y="29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0" y="116"/>
                    <a:pt x="132" y="0"/>
                    <a:pt x="295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5" name="Freeform 104"/>
            <p:cNvSpPr>
              <a:spLocks/>
            </p:cNvSpPr>
            <p:nvPr/>
          </p:nvSpPr>
          <p:spPr bwMode="auto">
            <a:xfrm>
              <a:off x="1819469" y="3315825"/>
              <a:ext cx="508038" cy="413244"/>
            </a:xfrm>
            <a:custGeom>
              <a:avLst/>
              <a:gdLst>
                <a:gd name="T0" fmla="*/ 260 w 290"/>
                <a:gd name="T1" fmla="*/ 59 h 236"/>
                <a:gd name="T2" fmla="*/ 261 w 290"/>
                <a:gd name="T3" fmla="*/ 67 h 236"/>
                <a:gd name="T4" fmla="*/ 92 w 290"/>
                <a:gd name="T5" fmla="*/ 236 h 236"/>
                <a:gd name="T6" fmla="*/ 0 w 290"/>
                <a:gd name="T7" fmla="*/ 209 h 236"/>
                <a:gd name="T8" fmla="*/ 15 w 290"/>
                <a:gd name="T9" fmla="*/ 210 h 236"/>
                <a:gd name="T10" fmla="*/ 88 w 290"/>
                <a:gd name="T11" fmla="*/ 184 h 236"/>
                <a:gd name="T12" fmla="*/ 33 w 290"/>
                <a:gd name="T13" fmla="*/ 143 h 236"/>
                <a:gd name="T14" fmla="*/ 44 w 290"/>
                <a:gd name="T15" fmla="*/ 144 h 236"/>
                <a:gd name="T16" fmla="*/ 60 w 290"/>
                <a:gd name="T17" fmla="*/ 142 h 236"/>
                <a:gd name="T18" fmla="*/ 12 w 290"/>
                <a:gd name="T19" fmla="*/ 84 h 236"/>
                <a:gd name="T20" fmla="*/ 12 w 290"/>
                <a:gd name="T21" fmla="*/ 83 h 236"/>
                <a:gd name="T22" fmla="*/ 39 w 290"/>
                <a:gd name="T23" fmla="*/ 91 h 236"/>
                <a:gd name="T24" fmla="*/ 13 w 290"/>
                <a:gd name="T25" fmla="*/ 41 h 236"/>
                <a:gd name="T26" fmla="*/ 21 w 290"/>
                <a:gd name="T27" fmla="*/ 11 h 236"/>
                <a:gd name="T28" fmla="*/ 143 w 290"/>
                <a:gd name="T29" fmla="*/ 73 h 236"/>
                <a:gd name="T30" fmla="*/ 142 w 290"/>
                <a:gd name="T31" fmla="*/ 60 h 236"/>
                <a:gd name="T32" fmla="*/ 201 w 290"/>
                <a:gd name="T33" fmla="*/ 0 h 236"/>
                <a:gd name="T34" fmla="*/ 244 w 290"/>
                <a:gd name="T35" fmla="*/ 19 h 236"/>
                <a:gd name="T36" fmla="*/ 282 w 290"/>
                <a:gd name="T37" fmla="*/ 5 h 236"/>
                <a:gd name="T38" fmla="*/ 256 w 290"/>
                <a:gd name="T39" fmla="*/ 38 h 236"/>
                <a:gd name="T40" fmla="*/ 290 w 290"/>
                <a:gd name="T41" fmla="*/ 28 h 236"/>
                <a:gd name="T42" fmla="*/ 260 w 290"/>
                <a:gd name="T43" fmla="*/ 59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90" h="236">
                  <a:moveTo>
                    <a:pt x="260" y="59"/>
                  </a:moveTo>
                  <a:cubicBezTo>
                    <a:pt x="260" y="62"/>
                    <a:pt x="261" y="64"/>
                    <a:pt x="261" y="67"/>
                  </a:cubicBezTo>
                  <a:cubicBezTo>
                    <a:pt x="261" y="145"/>
                    <a:pt x="201" y="236"/>
                    <a:pt x="92" y="236"/>
                  </a:cubicBezTo>
                  <a:cubicBezTo>
                    <a:pt x="58" y="236"/>
                    <a:pt x="27" y="226"/>
                    <a:pt x="0" y="209"/>
                  </a:cubicBezTo>
                  <a:cubicBezTo>
                    <a:pt x="5" y="210"/>
                    <a:pt x="10" y="210"/>
                    <a:pt x="15" y="210"/>
                  </a:cubicBezTo>
                  <a:cubicBezTo>
                    <a:pt x="42" y="210"/>
                    <a:pt x="68" y="200"/>
                    <a:pt x="88" y="184"/>
                  </a:cubicBezTo>
                  <a:cubicBezTo>
                    <a:pt x="62" y="184"/>
                    <a:pt x="40" y="167"/>
                    <a:pt x="33" y="143"/>
                  </a:cubicBezTo>
                  <a:cubicBezTo>
                    <a:pt x="37" y="144"/>
                    <a:pt x="40" y="144"/>
                    <a:pt x="44" y="144"/>
                  </a:cubicBezTo>
                  <a:cubicBezTo>
                    <a:pt x="49" y="144"/>
                    <a:pt x="55" y="144"/>
                    <a:pt x="60" y="142"/>
                  </a:cubicBezTo>
                  <a:cubicBezTo>
                    <a:pt x="33" y="137"/>
                    <a:pt x="12" y="113"/>
                    <a:pt x="12" y="84"/>
                  </a:cubicBezTo>
                  <a:cubicBezTo>
                    <a:pt x="12" y="83"/>
                    <a:pt x="12" y="83"/>
                    <a:pt x="12" y="83"/>
                  </a:cubicBezTo>
                  <a:cubicBezTo>
                    <a:pt x="20" y="88"/>
                    <a:pt x="29" y="90"/>
                    <a:pt x="39" y="91"/>
                  </a:cubicBezTo>
                  <a:cubicBezTo>
                    <a:pt x="23" y="80"/>
                    <a:pt x="13" y="62"/>
                    <a:pt x="13" y="41"/>
                  </a:cubicBezTo>
                  <a:cubicBezTo>
                    <a:pt x="13" y="30"/>
                    <a:pt x="15" y="20"/>
                    <a:pt x="21" y="11"/>
                  </a:cubicBezTo>
                  <a:cubicBezTo>
                    <a:pt x="50" y="47"/>
                    <a:pt x="94" y="71"/>
                    <a:pt x="143" y="73"/>
                  </a:cubicBezTo>
                  <a:cubicBezTo>
                    <a:pt x="142" y="69"/>
                    <a:pt x="142" y="65"/>
                    <a:pt x="142" y="60"/>
                  </a:cubicBezTo>
                  <a:cubicBezTo>
                    <a:pt x="142" y="27"/>
                    <a:pt x="168" y="0"/>
                    <a:pt x="201" y="0"/>
                  </a:cubicBezTo>
                  <a:cubicBezTo>
                    <a:pt x="218" y="0"/>
                    <a:pt x="233" y="8"/>
                    <a:pt x="244" y="19"/>
                  </a:cubicBezTo>
                  <a:cubicBezTo>
                    <a:pt x="258" y="17"/>
                    <a:pt x="271" y="12"/>
                    <a:pt x="282" y="5"/>
                  </a:cubicBezTo>
                  <a:cubicBezTo>
                    <a:pt x="278" y="19"/>
                    <a:pt x="268" y="30"/>
                    <a:pt x="256" y="38"/>
                  </a:cubicBezTo>
                  <a:cubicBezTo>
                    <a:pt x="268" y="36"/>
                    <a:pt x="279" y="33"/>
                    <a:pt x="290" y="28"/>
                  </a:cubicBezTo>
                  <a:cubicBezTo>
                    <a:pt x="282" y="40"/>
                    <a:pt x="272" y="51"/>
                    <a:pt x="260" y="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6" name="Freeform 105"/>
            <p:cNvSpPr>
              <a:spLocks/>
            </p:cNvSpPr>
            <p:nvPr/>
          </p:nvSpPr>
          <p:spPr bwMode="auto">
            <a:xfrm>
              <a:off x="2905160" y="2359736"/>
              <a:ext cx="1318974" cy="1167895"/>
            </a:xfrm>
            <a:custGeom>
              <a:avLst/>
              <a:gdLst>
                <a:gd name="T0" fmla="*/ 502 w 753"/>
                <a:gd name="T1" fmla="*/ 0 h 667"/>
                <a:gd name="T2" fmla="*/ 251 w 753"/>
                <a:gd name="T3" fmla="*/ 0 h 667"/>
                <a:gd name="T4" fmla="*/ 1 w 753"/>
                <a:gd name="T5" fmla="*/ 221 h 667"/>
                <a:gd name="T6" fmla="*/ 1 w 753"/>
                <a:gd name="T7" fmla="*/ 252 h 667"/>
                <a:gd name="T8" fmla="*/ 2 w 753"/>
                <a:gd name="T9" fmla="*/ 274 h 667"/>
                <a:gd name="T10" fmla="*/ 2 w 753"/>
                <a:gd name="T11" fmla="*/ 274 h 667"/>
                <a:gd name="T12" fmla="*/ 0 w 753"/>
                <a:gd name="T13" fmla="*/ 667 h 667"/>
                <a:gd name="T14" fmla="*/ 227 w 753"/>
                <a:gd name="T15" fmla="*/ 471 h 667"/>
                <a:gd name="T16" fmla="*/ 251 w 753"/>
                <a:gd name="T17" fmla="*/ 472 h 667"/>
                <a:gd name="T18" fmla="*/ 502 w 753"/>
                <a:gd name="T19" fmla="*/ 472 h 667"/>
                <a:gd name="T20" fmla="*/ 753 w 753"/>
                <a:gd name="T21" fmla="*/ 252 h 667"/>
                <a:gd name="T22" fmla="*/ 753 w 753"/>
                <a:gd name="T23" fmla="*/ 221 h 667"/>
                <a:gd name="T24" fmla="*/ 502 w 753"/>
                <a:gd name="T25" fmla="*/ 0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3" h="667">
                  <a:moveTo>
                    <a:pt x="502" y="0"/>
                  </a:moveTo>
                  <a:cubicBezTo>
                    <a:pt x="251" y="0"/>
                    <a:pt x="251" y="0"/>
                    <a:pt x="251" y="0"/>
                  </a:cubicBezTo>
                  <a:cubicBezTo>
                    <a:pt x="113" y="0"/>
                    <a:pt x="1" y="99"/>
                    <a:pt x="1" y="221"/>
                  </a:cubicBezTo>
                  <a:cubicBezTo>
                    <a:pt x="1" y="252"/>
                    <a:pt x="1" y="252"/>
                    <a:pt x="1" y="252"/>
                  </a:cubicBezTo>
                  <a:cubicBezTo>
                    <a:pt x="1" y="259"/>
                    <a:pt x="1" y="267"/>
                    <a:pt x="2" y="274"/>
                  </a:cubicBezTo>
                  <a:cubicBezTo>
                    <a:pt x="2" y="274"/>
                    <a:pt x="2" y="274"/>
                    <a:pt x="2" y="274"/>
                  </a:cubicBezTo>
                  <a:cubicBezTo>
                    <a:pt x="0" y="667"/>
                    <a:pt x="0" y="667"/>
                    <a:pt x="0" y="667"/>
                  </a:cubicBezTo>
                  <a:cubicBezTo>
                    <a:pt x="0" y="667"/>
                    <a:pt x="75" y="468"/>
                    <a:pt x="227" y="471"/>
                  </a:cubicBezTo>
                  <a:cubicBezTo>
                    <a:pt x="235" y="472"/>
                    <a:pt x="243" y="472"/>
                    <a:pt x="251" y="472"/>
                  </a:cubicBezTo>
                  <a:cubicBezTo>
                    <a:pt x="502" y="472"/>
                    <a:pt x="502" y="472"/>
                    <a:pt x="502" y="472"/>
                  </a:cubicBezTo>
                  <a:cubicBezTo>
                    <a:pt x="641" y="472"/>
                    <a:pt x="753" y="374"/>
                    <a:pt x="753" y="252"/>
                  </a:cubicBezTo>
                  <a:cubicBezTo>
                    <a:pt x="753" y="221"/>
                    <a:pt x="753" y="221"/>
                    <a:pt x="753" y="221"/>
                  </a:cubicBezTo>
                  <a:cubicBezTo>
                    <a:pt x="753" y="99"/>
                    <a:pt x="641" y="0"/>
                    <a:pt x="502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7" name="Freeform 106"/>
            <p:cNvSpPr>
              <a:spLocks/>
            </p:cNvSpPr>
            <p:nvPr/>
          </p:nvSpPr>
          <p:spPr bwMode="auto">
            <a:xfrm>
              <a:off x="3345065" y="2576726"/>
              <a:ext cx="439905" cy="439905"/>
            </a:xfrm>
            <a:custGeom>
              <a:avLst/>
              <a:gdLst>
                <a:gd name="T0" fmla="*/ 240 w 251"/>
                <a:gd name="T1" fmla="*/ 2 h 251"/>
                <a:gd name="T2" fmla="*/ 214 w 251"/>
                <a:gd name="T3" fmla="*/ 14 h 251"/>
                <a:gd name="T4" fmla="*/ 210 w 251"/>
                <a:gd name="T5" fmla="*/ 17 h 251"/>
                <a:gd name="T6" fmla="*/ 167 w 251"/>
                <a:gd name="T7" fmla="*/ 60 h 251"/>
                <a:gd name="T8" fmla="*/ 20 w 251"/>
                <a:gd name="T9" fmla="*/ 42 h 251"/>
                <a:gd name="T10" fmla="*/ 13 w 251"/>
                <a:gd name="T11" fmla="*/ 45 h 251"/>
                <a:gd name="T12" fmla="*/ 4 w 251"/>
                <a:gd name="T13" fmla="*/ 53 h 251"/>
                <a:gd name="T14" fmla="*/ 7 w 251"/>
                <a:gd name="T15" fmla="*/ 67 h 251"/>
                <a:gd name="T16" fmla="*/ 112 w 251"/>
                <a:gd name="T17" fmla="*/ 114 h 251"/>
                <a:gd name="T18" fmla="*/ 82 w 251"/>
                <a:gd name="T19" fmla="*/ 145 h 251"/>
                <a:gd name="T20" fmla="*/ 29 w 251"/>
                <a:gd name="T21" fmla="*/ 145 h 251"/>
                <a:gd name="T22" fmla="*/ 23 w 251"/>
                <a:gd name="T23" fmla="*/ 147 h 251"/>
                <a:gd name="T24" fmla="*/ 19 w 251"/>
                <a:gd name="T25" fmla="*/ 152 h 251"/>
                <a:gd name="T26" fmla="*/ 21 w 251"/>
                <a:gd name="T27" fmla="*/ 166 h 251"/>
                <a:gd name="T28" fmla="*/ 66 w 251"/>
                <a:gd name="T29" fmla="*/ 185 h 251"/>
                <a:gd name="T30" fmla="*/ 85 w 251"/>
                <a:gd name="T31" fmla="*/ 229 h 251"/>
                <a:gd name="T32" fmla="*/ 99 w 251"/>
                <a:gd name="T33" fmla="*/ 232 h 251"/>
                <a:gd name="T34" fmla="*/ 104 w 251"/>
                <a:gd name="T35" fmla="*/ 228 h 251"/>
                <a:gd name="T36" fmla="*/ 106 w 251"/>
                <a:gd name="T37" fmla="*/ 222 h 251"/>
                <a:gd name="T38" fmla="*/ 106 w 251"/>
                <a:gd name="T39" fmla="*/ 169 h 251"/>
                <a:gd name="T40" fmla="*/ 137 w 251"/>
                <a:gd name="T41" fmla="*/ 139 h 251"/>
                <a:gd name="T42" fmla="*/ 184 w 251"/>
                <a:gd name="T43" fmla="*/ 244 h 251"/>
                <a:gd name="T44" fmla="*/ 198 w 251"/>
                <a:gd name="T45" fmla="*/ 246 h 251"/>
                <a:gd name="T46" fmla="*/ 206 w 251"/>
                <a:gd name="T47" fmla="*/ 238 h 251"/>
                <a:gd name="T48" fmla="*/ 209 w 251"/>
                <a:gd name="T49" fmla="*/ 231 h 251"/>
                <a:gd name="T50" fmla="*/ 191 w 251"/>
                <a:gd name="T51" fmla="*/ 84 h 251"/>
                <a:gd name="T52" fmla="*/ 234 w 251"/>
                <a:gd name="T53" fmla="*/ 41 h 251"/>
                <a:gd name="T54" fmla="*/ 237 w 251"/>
                <a:gd name="T55" fmla="*/ 37 h 251"/>
                <a:gd name="T56" fmla="*/ 249 w 251"/>
                <a:gd name="T57" fmla="*/ 11 h 251"/>
                <a:gd name="T58" fmla="*/ 240 w 251"/>
                <a:gd name="T59" fmla="*/ 2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1" h="251">
                  <a:moveTo>
                    <a:pt x="240" y="2"/>
                  </a:moveTo>
                  <a:cubicBezTo>
                    <a:pt x="214" y="14"/>
                    <a:pt x="214" y="14"/>
                    <a:pt x="214" y="14"/>
                  </a:cubicBezTo>
                  <a:cubicBezTo>
                    <a:pt x="212" y="15"/>
                    <a:pt x="211" y="16"/>
                    <a:pt x="210" y="17"/>
                  </a:cubicBezTo>
                  <a:cubicBezTo>
                    <a:pt x="167" y="60"/>
                    <a:pt x="167" y="60"/>
                    <a:pt x="167" y="60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17" y="42"/>
                    <a:pt x="15" y="43"/>
                    <a:pt x="13" y="45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0" y="57"/>
                    <a:pt x="1" y="65"/>
                    <a:pt x="7" y="67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82" y="145"/>
                    <a:pt x="82" y="145"/>
                    <a:pt x="82" y="145"/>
                  </a:cubicBezTo>
                  <a:cubicBezTo>
                    <a:pt x="29" y="145"/>
                    <a:pt x="29" y="145"/>
                    <a:pt x="29" y="145"/>
                  </a:cubicBezTo>
                  <a:cubicBezTo>
                    <a:pt x="27" y="145"/>
                    <a:pt x="25" y="146"/>
                    <a:pt x="23" y="147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4" y="156"/>
                    <a:pt x="16" y="163"/>
                    <a:pt x="21" y="166"/>
                  </a:cubicBezTo>
                  <a:cubicBezTo>
                    <a:pt x="66" y="185"/>
                    <a:pt x="66" y="185"/>
                    <a:pt x="66" y="185"/>
                  </a:cubicBezTo>
                  <a:cubicBezTo>
                    <a:pt x="85" y="229"/>
                    <a:pt x="85" y="229"/>
                    <a:pt x="85" y="229"/>
                  </a:cubicBezTo>
                  <a:cubicBezTo>
                    <a:pt x="88" y="235"/>
                    <a:pt x="95" y="237"/>
                    <a:pt x="99" y="232"/>
                  </a:cubicBezTo>
                  <a:cubicBezTo>
                    <a:pt x="104" y="228"/>
                    <a:pt x="104" y="228"/>
                    <a:pt x="104" y="228"/>
                  </a:cubicBezTo>
                  <a:cubicBezTo>
                    <a:pt x="105" y="226"/>
                    <a:pt x="106" y="224"/>
                    <a:pt x="106" y="222"/>
                  </a:cubicBezTo>
                  <a:cubicBezTo>
                    <a:pt x="106" y="169"/>
                    <a:pt x="106" y="169"/>
                    <a:pt x="106" y="169"/>
                  </a:cubicBezTo>
                  <a:cubicBezTo>
                    <a:pt x="137" y="139"/>
                    <a:pt x="137" y="139"/>
                    <a:pt x="137" y="139"/>
                  </a:cubicBezTo>
                  <a:cubicBezTo>
                    <a:pt x="184" y="244"/>
                    <a:pt x="184" y="244"/>
                    <a:pt x="184" y="244"/>
                  </a:cubicBezTo>
                  <a:cubicBezTo>
                    <a:pt x="186" y="249"/>
                    <a:pt x="194" y="251"/>
                    <a:pt x="198" y="246"/>
                  </a:cubicBezTo>
                  <a:cubicBezTo>
                    <a:pt x="206" y="238"/>
                    <a:pt x="206" y="238"/>
                    <a:pt x="206" y="238"/>
                  </a:cubicBezTo>
                  <a:cubicBezTo>
                    <a:pt x="208" y="236"/>
                    <a:pt x="209" y="234"/>
                    <a:pt x="209" y="231"/>
                  </a:cubicBezTo>
                  <a:cubicBezTo>
                    <a:pt x="191" y="84"/>
                    <a:pt x="191" y="84"/>
                    <a:pt x="191" y="84"/>
                  </a:cubicBezTo>
                  <a:cubicBezTo>
                    <a:pt x="234" y="41"/>
                    <a:pt x="234" y="41"/>
                    <a:pt x="234" y="41"/>
                  </a:cubicBezTo>
                  <a:cubicBezTo>
                    <a:pt x="235" y="40"/>
                    <a:pt x="236" y="39"/>
                    <a:pt x="237" y="37"/>
                  </a:cubicBezTo>
                  <a:cubicBezTo>
                    <a:pt x="249" y="11"/>
                    <a:pt x="249" y="11"/>
                    <a:pt x="249" y="11"/>
                  </a:cubicBezTo>
                  <a:cubicBezTo>
                    <a:pt x="251" y="5"/>
                    <a:pt x="246" y="0"/>
                    <a:pt x="240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8" name="Freeform 107"/>
            <p:cNvSpPr>
              <a:spLocks/>
            </p:cNvSpPr>
            <p:nvPr/>
          </p:nvSpPr>
          <p:spPr bwMode="auto">
            <a:xfrm>
              <a:off x="2645957" y="1928718"/>
              <a:ext cx="1058290" cy="936834"/>
            </a:xfrm>
            <a:custGeom>
              <a:avLst/>
              <a:gdLst>
                <a:gd name="T0" fmla="*/ 403 w 604"/>
                <a:gd name="T1" fmla="*/ 0 h 535"/>
                <a:gd name="T2" fmla="*/ 202 w 604"/>
                <a:gd name="T3" fmla="*/ 0 h 535"/>
                <a:gd name="T4" fmla="*/ 0 w 604"/>
                <a:gd name="T5" fmla="*/ 177 h 535"/>
                <a:gd name="T6" fmla="*/ 0 w 604"/>
                <a:gd name="T7" fmla="*/ 202 h 535"/>
                <a:gd name="T8" fmla="*/ 1 w 604"/>
                <a:gd name="T9" fmla="*/ 220 h 535"/>
                <a:gd name="T10" fmla="*/ 1 w 604"/>
                <a:gd name="T11" fmla="*/ 219 h 535"/>
                <a:gd name="T12" fmla="*/ 0 w 604"/>
                <a:gd name="T13" fmla="*/ 535 h 535"/>
                <a:gd name="T14" fmla="*/ 170 w 604"/>
                <a:gd name="T15" fmla="*/ 378 h 535"/>
                <a:gd name="T16" fmla="*/ 399 w 604"/>
                <a:gd name="T17" fmla="*/ 246 h 535"/>
                <a:gd name="T18" fmla="*/ 597 w 604"/>
                <a:gd name="T19" fmla="*/ 246 h 535"/>
                <a:gd name="T20" fmla="*/ 604 w 604"/>
                <a:gd name="T21" fmla="*/ 202 h 535"/>
                <a:gd name="T22" fmla="*/ 604 w 604"/>
                <a:gd name="T23" fmla="*/ 177 h 535"/>
                <a:gd name="T24" fmla="*/ 403 w 604"/>
                <a:gd name="T25" fmla="*/ 0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4" h="535">
                  <a:moveTo>
                    <a:pt x="403" y="0"/>
                  </a:moveTo>
                  <a:cubicBezTo>
                    <a:pt x="202" y="0"/>
                    <a:pt x="202" y="0"/>
                    <a:pt x="202" y="0"/>
                  </a:cubicBezTo>
                  <a:cubicBezTo>
                    <a:pt x="90" y="0"/>
                    <a:pt x="0" y="79"/>
                    <a:pt x="0" y="177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208"/>
                    <a:pt x="1" y="214"/>
                    <a:pt x="1" y="220"/>
                  </a:cubicBezTo>
                  <a:cubicBezTo>
                    <a:pt x="1" y="219"/>
                    <a:pt x="1" y="219"/>
                    <a:pt x="1" y="219"/>
                  </a:cubicBezTo>
                  <a:cubicBezTo>
                    <a:pt x="0" y="535"/>
                    <a:pt x="0" y="535"/>
                    <a:pt x="0" y="535"/>
                  </a:cubicBezTo>
                  <a:cubicBezTo>
                    <a:pt x="0" y="535"/>
                    <a:pt x="56" y="385"/>
                    <a:pt x="170" y="378"/>
                  </a:cubicBezTo>
                  <a:cubicBezTo>
                    <a:pt x="208" y="300"/>
                    <a:pt x="297" y="246"/>
                    <a:pt x="399" y="246"/>
                  </a:cubicBezTo>
                  <a:cubicBezTo>
                    <a:pt x="597" y="246"/>
                    <a:pt x="597" y="246"/>
                    <a:pt x="597" y="246"/>
                  </a:cubicBezTo>
                  <a:cubicBezTo>
                    <a:pt x="602" y="232"/>
                    <a:pt x="604" y="217"/>
                    <a:pt x="604" y="202"/>
                  </a:cubicBezTo>
                  <a:cubicBezTo>
                    <a:pt x="604" y="177"/>
                    <a:pt x="604" y="177"/>
                    <a:pt x="604" y="177"/>
                  </a:cubicBezTo>
                  <a:cubicBezTo>
                    <a:pt x="604" y="79"/>
                    <a:pt x="514" y="0"/>
                    <a:pt x="403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9" name="Freeform 108"/>
            <p:cNvSpPr>
              <a:spLocks/>
            </p:cNvSpPr>
            <p:nvPr/>
          </p:nvSpPr>
          <p:spPr bwMode="auto">
            <a:xfrm>
              <a:off x="2943670" y="2359736"/>
              <a:ext cx="747986" cy="232542"/>
            </a:xfrm>
            <a:custGeom>
              <a:avLst/>
              <a:gdLst>
                <a:gd name="T0" fmla="*/ 427 w 427"/>
                <a:gd name="T1" fmla="*/ 0 h 133"/>
                <a:gd name="T2" fmla="*/ 229 w 427"/>
                <a:gd name="T3" fmla="*/ 0 h 133"/>
                <a:gd name="T4" fmla="*/ 0 w 427"/>
                <a:gd name="T5" fmla="*/ 132 h 133"/>
                <a:gd name="T6" fmla="*/ 8 w 427"/>
                <a:gd name="T7" fmla="*/ 132 h 133"/>
                <a:gd name="T8" fmla="*/ 12 w 427"/>
                <a:gd name="T9" fmla="*/ 132 h 133"/>
                <a:gd name="T10" fmla="*/ 32 w 427"/>
                <a:gd name="T11" fmla="*/ 133 h 133"/>
                <a:gd name="T12" fmla="*/ 233 w 427"/>
                <a:gd name="T13" fmla="*/ 133 h 133"/>
                <a:gd name="T14" fmla="*/ 427 w 427"/>
                <a:gd name="T15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7" h="133">
                  <a:moveTo>
                    <a:pt x="427" y="0"/>
                  </a:moveTo>
                  <a:cubicBezTo>
                    <a:pt x="229" y="0"/>
                    <a:pt x="229" y="0"/>
                    <a:pt x="229" y="0"/>
                  </a:cubicBezTo>
                  <a:cubicBezTo>
                    <a:pt x="127" y="0"/>
                    <a:pt x="38" y="54"/>
                    <a:pt x="0" y="132"/>
                  </a:cubicBezTo>
                  <a:cubicBezTo>
                    <a:pt x="3" y="132"/>
                    <a:pt x="5" y="132"/>
                    <a:pt x="8" y="132"/>
                  </a:cubicBezTo>
                  <a:cubicBezTo>
                    <a:pt x="9" y="132"/>
                    <a:pt x="11" y="132"/>
                    <a:pt x="12" y="132"/>
                  </a:cubicBezTo>
                  <a:cubicBezTo>
                    <a:pt x="18" y="133"/>
                    <a:pt x="25" y="133"/>
                    <a:pt x="32" y="133"/>
                  </a:cubicBezTo>
                  <a:cubicBezTo>
                    <a:pt x="233" y="133"/>
                    <a:pt x="233" y="133"/>
                    <a:pt x="233" y="133"/>
                  </a:cubicBezTo>
                  <a:cubicBezTo>
                    <a:pt x="326" y="133"/>
                    <a:pt x="405" y="76"/>
                    <a:pt x="427" y="0"/>
                  </a:cubicBezTo>
                </a:path>
              </a:pathLst>
            </a:custGeom>
            <a:solidFill>
              <a:srgbClr val="F178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0" name="Freeform 109"/>
            <p:cNvSpPr>
              <a:spLocks/>
            </p:cNvSpPr>
            <p:nvPr/>
          </p:nvSpPr>
          <p:spPr bwMode="auto">
            <a:xfrm>
              <a:off x="3091046" y="2070910"/>
              <a:ext cx="166631" cy="356960"/>
            </a:xfrm>
            <a:custGeom>
              <a:avLst/>
              <a:gdLst>
                <a:gd name="T0" fmla="*/ 21 w 95"/>
                <a:gd name="T1" fmla="*/ 40 h 204"/>
                <a:gd name="T2" fmla="*/ 21 w 95"/>
                <a:gd name="T3" fmla="*/ 68 h 204"/>
                <a:gd name="T4" fmla="*/ 0 w 95"/>
                <a:gd name="T5" fmla="*/ 68 h 204"/>
                <a:gd name="T6" fmla="*/ 0 w 95"/>
                <a:gd name="T7" fmla="*/ 102 h 204"/>
                <a:gd name="T8" fmla="*/ 21 w 95"/>
                <a:gd name="T9" fmla="*/ 102 h 204"/>
                <a:gd name="T10" fmla="*/ 21 w 95"/>
                <a:gd name="T11" fmla="*/ 204 h 204"/>
                <a:gd name="T12" fmla="*/ 63 w 95"/>
                <a:gd name="T13" fmla="*/ 204 h 204"/>
                <a:gd name="T14" fmla="*/ 63 w 95"/>
                <a:gd name="T15" fmla="*/ 102 h 204"/>
                <a:gd name="T16" fmla="*/ 91 w 95"/>
                <a:gd name="T17" fmla="*/ 102 h 204"/>
                <a:gd name="T18" fmla="*/ 95 w 95"/>
                <a:gd name="T19" fmla="*/ 68 h 204"/>
                <a:gd name="T20" fmla="*/ 63 w 95"/>
                <a:gd name="T21" fmla="*/ 68 h 204"/>
                <a:gd name="T22" fmla="*/ 63 w 95"/>
                <a:gd name="T23" fmla="*/ 44 h 204"/>
                <a:gd name="T24" fmla="*/ 72 w 95"/>
                <a:gd name="T25" fmla="*/ 36 h 204"/>
                <a:gd name="T26" fmla="*/ 95 w 95"/>
                <a:gd name="T27" fmla="*/ 36 h 204"/>
                <a:gd name="T28" fmla="*/ 95 w 95"/>
                <a:gd name="T29" fmla="*/ 0 h 204"/>
                <a:gd name="T30" fmla="*/ 64 w 95"/>
                <a:gd name="T31" fmla="*/ 0 h 204"/>
                <a:gd name="T32" fmla="*/ 21 w 95"/>
                <a:gd name="T33" fmla="*/ 4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5" h="204">
                  <a:moveTo>
                    <a:pt x="21" y="40"/>
                  </a:moveTo>
                  <a:cubicBezTo>
                    <a:pt x="21" y="68"/>
                    <a:pt x="21" y="68"/>
                    <a:pt x="21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21" y="102"/>
                    <a:pt x="21" y="102"/>
                    <a:pt x="21" y="102"/>
                  </a:cubicBezTo>
                  <a:cubicBezTo>
                    <a:pt x="21" y="204"/>
                    <a:pt x="21" y="204"/>
                    <a:pt x="21" y="204"/>
                  </a:cubicBezTo>
                  <a:cubicBezTo>
                    <a:pt x="63" y="204"/>
                    <a:pt x="63" y="204"/>
                    <a:pt x="63" y="204"/>
                  </a:cubicBezTo>
                  <a:cubicBezTo>
                    <a:pt x="63" y="102"/>
                    <a:pt x="63" y="102"/>
                    <a:pt x="63" y="102"/>
                  </a:cubicBezTo>
                  <a:cubicBezTo>
                    <a:pt x="91" y="102"/>
                    <a:pt x="91" y="102"/>
                    <a:pt x="91" y="102"/>
                  </a:cubicBezTo>
                  <a:cubicBezTo>
                    <a:pt x="91" y="102"/>
                    <a:pt x="94" y="86"/>
                    <a:pt x="95" y="68"/>
                  </a:cubicBezTo>
                  <a:cubicBezTo>
                    <a:pt x="63" y="68"/>
                    <a:pt x="63" y="68"/>
                    <a:pt x="63" y="68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1"/>
                    <a:pt x="68" y="36"/>
                    <a:pt x="72" y="36"/>
                  </a:cubicBezTo>
                  <a:cubicBezTo>
                    <a:pt x="95" y="36"/>
                    <a:pt x="95" y="36"/>
                    <a:pt x="95" y="36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20" y="0"/>
                    <a:pt x="21" y="35"/>
                    <a:pt x="21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1" name="Freeform 110"/>
            <p:cNvSpPr>
              <a:spLocks/>
            </p:cNvSpPr>
            <p:nvPr/>
          </p:nvSpPr>
          <p:spPr bwMode="auto">
            <a:xfrm>
              <a:off x="1446217" y="2240502"/>
              <a:ext cx="1159749" cy="842040"/>
            </a:xfrm>
            <a:custGeom>
              <a:avLst/>
              <a:gdLst>
                <a:gd name="T0" fmla="*/ 442 w 662"/>
                <a:gd name="T1" fmla="*/ 0 h 481"/>
                <a:gd name="T2" fmla="*/ 221 w 662"/>
                <a:gd name="T3" fmla="*/ 0 h 481"/>
                <a:gd name="T4" fmla="*/ 0 w 662"/>
                <a:gd name="T5" fmla="*/ 194 h 481"/>
                <a:gd name="T6" fmla="*/ 0 w 662"/>
                <a:gd name="T7" fmla="*/ 221 h 481"/>
                <a:gd name="T8" fmla="*/ 221 w 662"/>
                <a:gd name="T9" fmla="*/ 416 h 481"/>
                <a:gd name="T10" fmla="*/ 442 w 662"/>
                <a:gd name="T11" fmla="*/ 416 h 481"/>
                <a:gd name="T12" fmla="*/ 464 w 662"/>
                <a:gd name="T13" fmla="*/ 415 h 481"/>
                <a:gd name="T14" fmla="*/ 467 w 662"/>
                <a:gd name="T15" fmla="*/ 415 h 481"/>
                <a:gd name="T16" fmla="*/ 559 w 662"/>
                <a:gd name="T17" fmla="*/ 446 h 481"/>
                <a:gd name="T18" fmla="*/ 662 w 662"/>
                <a:gd name="T19" fmla="*/ 481 h 481"/>
                <a:gd name="T20" fmla="*/ 661 w 662"/>
                <a:gd name="T21" fmla="*/ 241 h 481"/>
                <a:gd name="T22" fmla="*/ 661 w 662"/>
                <a:gd name="T23" fmla="*/ 241 h 481"/>
                <a:gd name="T24" fmla="*/ 662 w 662"/>
                <a:gd name="T25" fmla="*/ 221 h 481"/>
                <a:gd name="T26" fmla="*/ 662 w 662"/>
                <a:gd name="T27" fmla="*/ 194 h 481"/>
                <a:gd name="T28" fmla="*/ 442 w 662"/>
                <a:gd name="T2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62" h="481">
                  <a:moveTo>
                    <a:pt x="442" y="0"/>
                  </a:moveTo>
                  <a:cubicBezTo>
                    <a:pt x="221" y="0"/>
                    <a:pt x="221" y="0"/>
                    <a:pt x="221" y="0"/>
                  </a:cubicBezTo>
                  <a:cubicBezTo>
                    <a:pt x="99" y="0"/>
                    <a:pt x="0" y="87"/>
                    <a:pt x="0" y="194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329"/>
                    <a:pt x="99" y="416"/>
                    <a:pt x="221" y="416"/>
                  </a:cubicBezTo>
                  <a:cubicBezTo>
                    <a:pt x="442" y="416"/>
                    <a:pt x="442" y="416"/>
                    <a:pt x="442" y="416"/>
                  </a:cubicBezTo>
                  <a:cubicBezTo>
                    <a:pt x="449" y="416"/>
                    <a:pt x="456" y="415"/>
                    <a:pt x="464" y="415"/>
                  </a:cubicBezTo>
                  <a:cubicBezTo>
                    <a:pt x="465" y="415"/>
                    <a:pt x="466" y="415"/>
                    <a:pt x="467" y="415"/>
                  </a:cubicBezTo>
                  <a:cubicBezTo>
                    <a:pt x="503" y="415"/>
                    <a:pt x="534" y="427"/>
                    <a:pt x="559" y="446"/>
                  </a:cubicBezTo>
                  <a:cubicBezTo>
                    <a:pt x="597" y="452"/>
                    <a:pt x="631" y="464"/>
                    <a:pt x="662" y="481"/>
                  </a:cubicBezTo>
                  <a:cubicBezTo>
                    <a:pt x="661" y="241"/>
                    <a:pt x="661" y="241"/>
                    <a:pt x="661" y="241"/>
                  </a:cubicBezTo>
                  <a:cubicBezTo>
                    <a:pt x="661" y="241"/>
                    <a:pt x="661" y="241"/>
                    <a:pt x="661" y="241"/>
                  </a:cubicBezTo>
                  <a:cubicBezTo>
                    <a:pt x="662" y="235"/>
                    <a:pt x="662" y="228"/>
                    <a:pt x="662" y="221"/>
                  </a:cubicBezTo>
                  <a:cubicBezTo>
                    <a:pt x="662" y="194"/>
                    <a:pt x="662" y="194"/>
                    <a:pt x="662" y="194"/>
                  </a:cubicBezTo>
                  <a:cubicBezTo>
                    <a:pt x="662" y="87"/>
                    <a:pt x="564" y="0"/>
                    <a:pt x="442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2" name="Freeform 111"/>
            <p:cNvSpPr>
              <a:spLocks/>
            </p:cNvSpPr>
            <p:nvPr/>
          </p:nvSpPr>
          <p:spPr bwMode="auto">
            <a:xfrm>
              <a:off x="2425264" y="3021815"/>
              <a:ext cx="182183" cy="246613"/>
            </a:xfrm>
            <a:custGeom>
              <a:avLst/>
              <a:gdLst>
                <a:gd name="T0" fmla="*/ 0 w 104"/>
                <a:gd name="T1" fmla="*/ 0 h 141"/>
                <a:gd name="T2" fmla="*/ 104 w 104"/>
                <a:gd name="T3" fmla="*/ 141 h 141"/>
                <a:gd name="T4" fmla="*/ 103 w 104"/>
                <a:gd name="T5" fmla="*/ 35 h 141"/>
                <a:gd name="T6" fmla="*/ 0 w 104"/>
                <a:gd name="T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4" h="141">
                  <a:moveTo>
                    <a:pt x="0" y="0"/>
                  </a:moveTo>
                  <a:cubicBezTo>
                    <a:pt x="70" y="49"/>
                    <a:pt x="104" y="141"/>
                    <a:pt x="104" y="141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72" y="18"/>
                    <a:pt x="38" y="6"/>
                    <a:pt x="0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3" name="Freeform 112"/>
            <p:cNvSpPr>
              <a:spLocks/>
            </p:cNvSpPr>
            <p:nvPr/>
          </p:nvSpPr>
          <p:spPr bwMode="auto">
            <a:xfrm>
              <a:off x="1756520" y="2421204"/>
              <a:ext cx="540624" cy="319931"/>
            </a:xfrm>
            <a:custGeom>
              <a:avLst/>
              <a:gdLst>
                <a:gd name="T0" fmla="*/ 253 w 309"/>
                <a:gd name="T1" fmla="*/ 71 h 183"/>
                <a:gd name="T2" fmla="*/ 252 w 309"/>
                <a:gd name="T3" fmla="*/ 71 h 183"/>
                <a:gd name="T4" fmla="*/ 178 w 309"/>
                <a:gd name="T5" fmla="*/ 0 h 183"/>
                <a:gd name="T6" fmla="*/ 104 w 309"/>
                <a:gd name="T7" fmla="*/ 62 h 183"/>
                <a:gd name="T8" fmla="*/ 101 w 309"/>
                <a:gd name="T9" fmla="*/ 62 h 183"/>
                <a:gd name="T10" fmla="*/ 43 w 309"/>
                <a:gd name="T11" fmla="*/ 105 h 183"/>
                <a:gd name="T12" fmla="*/ 40 w 309"/>
                <a:gd name="T13" fmla="*/ 104 h 183"/>
                <a:gd name="T14" fmla="*/ 0 w 309"/>
                <a:gd name="T15" fmla="*/ 144 h 183"/>
                <a:gd name="T16" fmla="*/ 39 w 309"/>
                <a:gd name="T17" fmla="*/ 183 h 183"/>
                <a:gd name="T18" fmla="*/ 253 w 309"/>
                <a:gd name="T19" fmla="*/ 183 h 183"/>
                <a:gd name="T20" fmla="*/ 309 w 309"/>
                <a:gd name="T21" fmla="*/ 127 h 183"/>
                <a:gd name="T22" fmla="*/ 253 w 309"/>
                <a:gd name="T23" fmla="*/ 71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9" h="183">
                  <a:moveTo>
                    <a:pt x="253" y="71"/>
                  </a:moveTo>
                  <a:cubicBezTo>
                    <a:pt x="252" y="71"/>
                    <a:pt x="252" y="71"/>
                    <a:pt x="252" y="71"/>
                  </a:cubicBezTo>
                  <a:cubicBezTo>
                    <a:pt x="250" y="31"/>
                    <a:pt x="217" y="0"/>
                    <a:pt x="178" y="0"/>
                  </a:cubicBezTo>
                  <a:cubicBezTo>
                    <a:pt x="141" y="0"/>
                    <a:pt x="110" y="27"/>
                    <a:pt x="104" y="62"/>
                  </a:cubicBezTo>
                  <a:cubicBezTo>
                    <a:pt x="103" y="62"/>
                    <a:pt x="102" y="62"/>
                    <a:pt x="101" y="62"/>
                  </a:cubicBezTo>
                  <a:cubicBezTo>
                    <a:pt x="74" y="62"/>
                    <a:pt x="51" y="80"/>
                    <a:pt x="43" y="105"/>
                  </a:cubicBezTo>
                  <a:cubicBezTo>
                    <a:pt x="42" y="105"/>
                    <a:pt x="41" y="104"/>
                    <a:pt x="40" y="104"/>
                  </a:cubicBezTo>
                  <a:cubicBezTo>
                    <a:pt x="18" y="104"/>
                    <a:pt x="0" y="122"/>
                    <a:pt x="0" y="144"/>
                  </a:cubicBezTo>
                  <a:cubicBezTo>
                    <a:pt x="0" y="165"/>
                    <a:pt x="18" y="183"/>
                    <a:pt x="39" y="183"/>
                  </a:cubicBezTo>
                  <a:cubicBezTo>
                    <a:pt x="253" y="183"/>
                    <a:pt x="253" y="183"/>
                    <a:pt x="253" y="183"/>
                  </a:cubicBezTo>
                  <a:cubicBezTo>
                    <a:pt x="284" y="183"/>
                    <a:pt x="309" y="158"/>
                    <a:pt x="309" y="127"/>
                  </a:cubicBezTo>
                  <a:cubicBezTo>
                    <a:pt x="309" y="96"/>
                    <a:pt x="284" y="71"/>
                    <a:pt x="253" y="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4" name="Freeform 113"/>
            <p:cNvSpPr>
              <a:spLocks/>
            </p:cNvSpPr>
            <p:nvPr/>
          </p:nvSpPr>
          <p:spPr bwMode="auto">
            <a:xfrm>
              <a:off x="1756520" y="1678402"/>
              <a:ext cx="827969" cy="733915"/>
            </a:xfrm>
            <a:custGeom>
              <a:avLst/>
              <a:gdLst>
                <a:gd name="T0" fmla="*/ 315 w 473"/>
                <a:gd name="T1" fmla="*/ 0 h 419"/>
                <a:gd name="T2" fmla="*/ 158 w 473"/>
                <a:gd name="T3" fmla="*/ 0 h 419"/>
                <a:gd name="T4" fmla="*/ 0 w 473"/>
                <a:gd name="T5" fmla="*/ 139 h 419"/>
                <a:gd name="T6" fmla="*/ 0 w 473"/>
                <a:gd name="T7" fmla="*/ 158 h 419"/>
                <a:gd name="T8" fmla="*/ 158 w 473"/>
                <a:gd name="T9" fmla="*/ 297 h 419"/>
                <a:gd name="T10" fmla="*/ 315 w 473"/>
                <a:gd name="T11" fmla="*/ 297 h 419"/>
                <a:gd name="T12" fmla="*/ 321 w 473"/>
                <a:gd name="T13" fmla="*/ 297 h 419"/>
                <a:gd name="T14" fmla="*/ 331 w 473"/>
                <a:gd name="T15" fmla="*/ 297 h 419"/>
                <a:gd name="T16" fmla="*/ 334 w 473"/>
                <a:gd name="T17" fmla="*/ 297 h 419"/>
                <a:gd name="T18" fmla="*/ 473 w 473"/>
                <a:gd name="T19" fmla="*/ 419 h 419"/>
                <a:gd name="T20" fmla="*/ 472 w 473"/>
                <a:gd name="T21" fmla="*/ 172 h 419"/>
                <a:gd name="T22" fmla="*/ 472 w 473"/>
                <a:gd name="T23" fmla="*/ 172 h 419"/>
                <a:gd name="T24" fmla="*/ 473 w 473"/>
                <a:gd name="T25" fmla="*/ 158 h 419"/>
                <a:gd name="T26" fmla="*/ 473 w 473"/>
                <a:gd name="T27" fmla="*/ 139 h 419"/>
                <a:gd name="T28" fmla="*/ 315 w 473"/>
                <a:gd name="T29" fmla="*/ 0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3" h="419">
                  <a:moveTo>
                    <a:pt x="315" y="0"/>
                  </a:moveTo>
                  <a:cubicBezTo>
                    <a:pt x="158" y="0"/>
                    <a:pt x="158" y="0"/>
                    <a:pt x="158" y="0"/>
                  </a:cubicBezTo>
                  <a:cubicBezTo>
                    <a:pt x="71" y="0"/>
                    <a:pt x="0" y="62"/>
                    <a:pt x="0" y="139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0" y="235"/>
                    <a:pt x="71" y="297"/>
                    <a:pt x="158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7" y="297"/>
                    <a:pt x="319" y="297"/>
                    <a:pt x="321" y="297"/>
                  </a:cubicBezTo>
                  <a:cubicBezTo>
                    <a:pt x="324" y="297"/>
                    <a:pt x="328" y="297"/>
                    <a:pt x="331" y="297"/>
                  </a:cubicBezTo>
                  <a:cubicBezTo>
                    <a:pt x="332" y="297"/>
                    <a:pt x="333" y="297"/>
                    <a:pt x="334" y="297"/>
                  </a:cubicBezTo>
                  <a:cubicBezTo>
                    <a:pt x="427" y="297"/>
                    <a:pt x="473" y="419"/>
                    <a:pt x="473" y="419"/>
                  </a:cubicBezTo>
                  <a:cubicBezTo>
                    <a:pt x="472" y="172"/>
                    <a:pt x="472" y="172"/>
                    <a:pt x="472" y="172"/>
                  </a:cubicBezTo>
                  <a:cubicBezTo>
                    <a:pt x="472" y="172"/>
                    <a:pt x="472" y="172"/>
                    <a:pt x="472" y="172"/>
                  </a:cubicBezTo>
                  <a:cubicBezTo>
                    <a:pt x="472" y="168"/>
                    <a:pt x="473" y="163"/>
                    <a:pt x="473" y="158"/>
                  </a:cubicBezTo>
                  <a:cubicBezTo>
                    <a:pt x="473" y="139"/>
                    <a:pt x="473" y="139"/>
                    <a:pt x="473" y="139"/>
                  </a:cubicBezTo>
                  <a:cubicBezTo>
                    <a:pt x="473" y="62"/>
                    <a:pt x="402" y="0"/>
                    <a:pt x="315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5" name="Freeform 114"/>
            <p:cNvSpPr>
              <a:spLocks/>
            </p:cNvSpPr>
            <p:nvPr/>
          </p:nvSpPr>
          <p:spPr bwMode="auto">
            <a:xfrm>
              <a:off x="3388759" y="4133426"/>
              <a:ext cx="1203443" cy="870182"/>
            </a:xfrm>
            <a:custGeom>
              <a:avLst/>
              <a:gdLst>
                <a:gd name="T0" fmla="*/ 436 w 687"/>
                <a:gd name="T1" fmla="*/ 0 h 497"/>
                <a:gd name="T2" fmla="*/ 185 w 687"/>
                <a:gd name="T3" fmla="*/ 0 h 497"/>
                <a:gd name="T4" fmla="*/ 0 w 687"/>
                <a:gd name="T5" fmla="*/ 73 h 497"/>
                <a:gd name="T6" fmla="*/ 119 w 687"/>
                <a:gd name="T7" fmla="*/ 206 h 497"/>
                <a:gd name="T8" fmla="*/ 119 w 687"/>
                <a:gd name="T9" fmla="*/ 225 h 497"/>
                <a:gd name="T10" fmla="*/ 25 w 687"/>
                <a:gd name="T11" fmla="*/ 351 h 497"/>
                <a:gd name="T12" fmla="*/ 68 w 687"/>
                <a:gd name="T13" fmla="*/ 415 h 497"/>
                <a:gd name="T14" fmla="*/ 68 w 687"/>
                <a:gd name="T15" fmla="*/ 497 h 497"/>
                <a:gd name="T16" fmla="*/ 156 w 687"/>
                <a:gd name="T17" fmla="*/ 472 h 497"/>
                <a:gd name="T18" fmla="*/ 161 w 687"/>
                <a:gd name="T19" fmla="*/ 472 h 497"/>
                <a:gd name="T20" fmla="*/ 185 w 687"/>
                <a:gd name="T21" fmla="*/ 473 h 497"/>
                <a:gd name="T22" fmla="*/ 436 w 687"/>
                <a:gd name="T23" fmla="*/ 473 h 497"/>
                <a:gd name="T24" fmla="*/ 687 w 687"/>
                <a:gd name="T25" fmla="*/ 252 h 497"/>
                <a:gd name="T26" fmla="*/ 687 w 687"/>
                <a:gd name="T27" fmla="*/ 221 h 497"/>
                <a:gd name="T28" fmla="*/ 593 w 687"/>
                <a:gd name="T29" fmla="*/ 49 h 497"/>
                <a:gd name="T30" fmla="*/ 474 w 687"/>
                <a:gd name="T31" fmla="*/ 172 h 497"/>
                <a:gd name="T32" fmla="*/ 474 w 687"/>
                <a:gd name="T33" fmla="*/ 3 h 497"/>
                <a:gd name="T34" fmla="*/ 436 w 687"/>
                <a:gd name="T35" fmla="*/ 0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87" h="497">
                  <a:moveTo>
                    <a:pt x="436" y="0"/>
                  </a:moveTo>
                  <a:cubicBezTo>
                    <a:pt x="185" y="0"/>
                    <a:pt x="185" y="0"/>
                    <a:pt x="185" y="0"/>
                  </a:cubicBezTo>
                  <a:cubicBezTo>
                    <a:pt x="112" y="0"/>
                    <a:pt x="46" y="28"/>
                    <a:pt x="0" y="73"/>
                  </a:cubicBezTo>
                  <a:cubicBezTo>
                    <a:pt x="68" y="87"/>
                    <a:pt x="119" y="142"/>
                    <a:pt x="119" y="206"/>
                  </a:cubicBezTo>
                  <a:cubicBezTo>
                    <a:pt x="119" y="225"/>
                    <a:pt x="119" y="225"/>
                    <a:pt x="119" y="225"/>
                  </a:cubicBezTo>
                  <a:cubicBezTo>
                    <a:pt x="119" y="282"/>
                    <a:pt x="80" y="330"/>
                    <a:pt x="25" y="351"/>
                  </a:cubicBezTo>
                  <a:cubicBezTo>
                    <a:pt x="50" y="362"/>
                    <a:pt x="68" y="386"/>
                    <a:pt x="68" y="415"/>
                  </a:cubicBezTo>
                  <a:cubicBezTo>
                    <a:pt x="68" y="497"/>
                    <a:pt x="68" y="497"/>
                    <a:pt x="68" y="497"/>
                  </a:cubicBezTo>
                  <a:cubicBezTo>
                    <a:pt x="94" y="481"/>
                    <a:pt x="123" y="472"/>
                    <a:pt x="156" y="472"/>
                  </a:cubicBezTo>
                  <a:cubicBezTo>
                    <a:pt x="158" y="472"/>
                    <a:pt x="159" y="472"/>
                    <a:pt x="161" y="472"/>
                  </a:cubicBezTo>
                  <a:cubicBezTo>
                    <a:pt x="169" y="472"/>
                    <a:pt x="177" y="473"/>
                    <a:pt x="185" y="473"/>
                  </a:cubicBezTo>
                  <a:cubicBezTo>
                    <a:pt x="436" y="473"/>
                    <a:pt x="436" y="473"/>
                    <a:pt x="436" y="473"/>
                  </a:cubicBezTo>
                  <a:cubicBezTo>
                    <a:pt x="575" y="473"/>
                    <a:pt x="687" y="374"/>
                    <a:pt x="687" y="252"/>
                  </a:cubicBezTo>
                  <a:cubicBezTo>
                    <a:pt x="687" y="221"/>
                    <a:pt x="687" y="221"/>
                    <a:pt x="687" y="221"/>
                  </a:cubicBezTo>
                  <a:cubicBezTo>
                    <a:pt x="687" y="151"/>
                    <a:pt x="650" y="89"/>
                    <a:pt x="593" y="49"/>
                  </a:cubicBezTo>
                  <a:cubicBezTo>
                    <a:pt x="511" y="64"/>
                    <a:pt x="474" y="172"/>
                    <a:pt x="474" y="172"/>
                  </a:cubicBezTo>
                  <a:cubicBezTo>
                    <a:pt x="474" y="3"/>
                    <a:pt x="474" y="3"/>
                    <a:pt x="474" y="3"/>
                  </a:cubicBezTo>
                  <a:cubicBezTo>
                    <a:pt x="462" y="1"/>
                    <a:pt x="449" y="0"/>
                    <a:pt x="436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6" name="Freeform 115"/>
            <p:cNvSpPr>
              <a:spLocks/>
            </p:cNvSpPr>
            <p:nvPr/>
          </p:nvSpPr>
          <p:spPr bwMode="auto">
            <a:xfrm>
              <a:off x="3274710" y="4748107"/>
              <a:ext cx="233283" cy="315487"/>
            </a:xfrm>
            <a:custGeom>
              <a:avLst/>
              <a:gdLst>
                <a:gd name="T0" fmla="*/ 90 w 133"/>
                <a:gd name="T1" fmla="*/ 0 h 180"/>
                <a:gd name="T2" fmla="*/ 28 w 133"/>
                <a:gd name="T3" fmla="*/ 12 h 180"/>
                <a:gd name="T4" fmla="*/ 0 w 133"/>
                <a:gd name="T5" fmla="*/ 12 h 180"/>
                <a:gd name="T6" fmla="*/ 0 w 133"/>
                <a:gd name="T7" fmla="*/ 75 h 180"/>
                <a:gd name="T8" fmla="*/ 88 w 133"/>
                <a:gd name="T9" fmla="*/ 75 h 180"/>
                <a:gd name="T10" fmla="*/ 88 w 133"/>
                <a:gd name="T11" fmla="*/ 180 h 180"/>
                <a:gd name="T12" fmla="*/ 133 w 133"/>
                <a:gd name="T13" fmla="*/ 146 h 180"/>
                <a:gd name="T14" fmla="*/ 133 w 133"/>
                <a:gd name="T15" fmla="*/ 64 h 180"/>
                <a:gd name="T16" fmla="*/ 90 w 133"/>
                <a:gd name="T17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3" h="180">
                  <a:moveTo>
                    <a:pt x="90" y="0"/>
                  </a:moveTo>
                  <a:cubicBezTo>
                    <a:pt x="71" y="8"/>
                    <a:pt x="50" y="12"/>
                    <a:pt x="28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88" y="75"/>
                    <a:pt x="88" y="75"/>
                    <a:pt x="88" y="75"/>
                  </a:cubicBezTo>
                  <a:cubicBezTo>
                    <a:pt x="88" y="180"/>
                    <a:pt x="88" y="180"/>
                    <a:pt x="88" y="180"/>
                  </a:cubicBezTo>
                  <a:cubicBezTo>
                    <a:pt x="102" y="167"/>
                    <a:pt x="116" y="155"/>
                    <a:pt x="133" y="146"/>
                  </a:cubicBezTo>
                  <a:cubicBezTo>
                    <a:pt x="133" y="64"/>
                    <a:pt x="133" y="64"/>
                    <a:pt x="133" y="64"/>
                  </a:cubicBezTo>
                  <a:cubicBezTo>
                    <a:pt x="133" y="35"/>
                    <a:pt x="115" y="11"/>
                    <a:pt x="90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7" name="Freeform 116"/>
            <p:cNvSpPr>
              <a:spLocks/>
            </p:cNvSpPr>
            <p:nvPr/>
          </p:nvSpPr>
          <p:spPr bwMode="auto">
            <a:xfrm>
              <a:off x="3274710" y="4879190"/>
              <a:ext cx="154781" cy="305119"/>
            </a:xfrm>
            <a:custGeom>
              <a:avLst/>
              <a:gdLst>
                <a:gd name="T0" fmla="*/ 0 w 88"/>
                <a:gd name="T1" fmla="*/ 148 h 174"/>
                <a:gd name="T2" fmla="*/ 2 w 88"/>
                <a:gd name="T3" fmla="*/ 161 h 174"/>
                <a:gd name="T4" fmla="*/ 2 w 88"/>
                <a:gd name="T5" fmla="*/ 167 h 174"/>
                <a:gd name="T6" fmla="*/ 0 w 88"/>
                <a:gd name="T7" fmla="*/ 171 h 174"/>
                <a:gd name="T8" fmla="*/ 2 w 88"/>
                <a:gd name="T9" fmla="*/ 173 h 174"/>
                <a:gd name="T10" fmla="*/ 8 w 88"/>
                <a:gd name="T11" fmla="*/ 168 h 174"/>
                <a:gd name="T12" fmla="*/ 10 w 88"/>
                <a:gd name="T13" fmla="*/ 163 h 174"/>
                <a:gd name="T14" fmla="*/ 15 w 88"/>
                <a:gd name="T15" fmla="*/ 167 h 174"/>
                <a:gd name="T16" fmla="*/ 10 w 88"/>
                <a:gd name="T17" fmla="*/ 160 h 174"/>
                <a:gd name="T18" fmla="*/ 6 w 88"/>
                <a:gd name="T19" fmla="*/ 160 h 174"/>
                <a:gd name="T20" fmla="*/ 7 w 88"/>
                <a:gd name="T21" fmla="*/ 154 h 174"/>
                <a:gd name="T22" fmla="*/ 7 w 88"/>
                <a:gd name="T23" fmla="*/ 148 h 174"/>
                <a:gd name="T24" fmla="*/ 8 w 88"/>
                <a:gd name="T25" fmla="*/ 153 h 174"/>
                <a:gd name="T26" fmla="*/ 13 w 88"/>
                <a:gd name="T27" fmla="*/ 153 h 174"/>
                <a:gd name="T28" fmla="*/ 15 w 88"/>
                <a:gd name="T29" fmla="*/ 153 h 174"/>
                <a:gd name="T30" fmla="*/ 14 w 88"/>
                <a:gd name="T31" fmla="*/ 151 h 174"/>
                <a:gd name="T32" fmla="*/ 11 w 88"/>
                <a:gd name="T33" fmla="*/ 152 h 174"/>
                <a:gd name="T34" fmla="*/ 10 w 88"/>
                <a:gd name="T35" fmla="*/ 149 h 174"/>
                <a:gd name="T36" fmla="*/ 11 w 88"/>
                <a:gd name="T37" fmla="*/ 149 h 174"/>
                <a:gd name="T38" fmla="*/ 11 w 88"/>
                <a:gd name="T39" fmla="*/ 146 h 174"/>
                <a:gd name="T40" fmla="*/ 16 w 88"/>
                <a:gd name="T41" fmla="*/ 148 h 174"/>
                <a:gd name="T42" fmla="*/ 20 w 88"/>
                <a:gd name="T43" fmla="*/ 149 h 174"/>
                <a:gd name="T44" fmla="*/ 22 w 88"/>
                <a:gd name="T45" fmla="*/ 151 h 174"/>
                <a:gd name="T46" fmla="*/ 21 w 88"/>
                <a:gd name="T47" fmla="*/ 156 h 174"/>
                <a:gd name="T48" fmla="*/ 25 w 88"/>
                <a:gd name="T49" fmla="*/ 158 h 174"/>
                <a:gd name="T50" fmla="*/ 24 w 88"/>
                <a:gd name="T51" fmla="*/ 152 h 174"/>
                <a:gd name="T52" fmla="*/ 22 w 88"/>
                <a:gd name="T53" fmla="*/ 147 h 174"/>
                <a:gd name="T54" fmla="*/ 19 w 88"/>
                <a:gd name="T55" fmla="*/ 147 h 174"/>
                <a:gd name="T56" fmla="*/ 17 w 88"/>
                <a:gd name="T57" fmla="*/ 143 h 174"/>
                <a:gd name="T58" fmla="*/ 24 w 88"/>
                <a:gd name="T59" fmla="*/ 141 h 174"/>
                <a:gd name="T60" fmla="*/ 27 w 88"/>
                <a:gd name="T61" fmla="*/ 140 h 174"/>
                <a:gd name="T62" fmla="*/ 27 w 88"/>
                <a:gd name="T63" fmla="*/ 142 h 174"/>
                <a:gd name="T64" fmla="*/ 29 w 88"/>
                <a:gd name="T65" fmla="*/ 138 h 174"/>
                <a:gd name="T66" fmla="*/ 32 w 88"/>
                <a:gd name="T67" fmla="*/ 133 h 174"/>
                <a:gd name="T68" fmla="*/ 37 w 88"/>
                <a:gd name="T69" fmla="*/ 132 h 174"/>
                <a:gd name="T70" fmla="*/ 39 w 88"/>
                <a:gd name="T71" fmla="*/ 128 h 174"/>
                <a:gd name="T72" fmla="*/ 46 w 88"/>
                <a:gd name="T73" fmla="*/ 129 h 174"/>
                <a:gd name="T74" fmla="*/ 49 w 88"/>
                <a:gd name="T75" fmla="*/ 128 h 174"/>
                <a:gd name="T76" fmla="*/ 51 w 88"/>
                <a:gd name="T77" fmla="*/ 129 h 174"/>
                <a:gd name="T78" fmla="*/ 53 w 88"/>
                <a:gd name="T79" fmla="*/ 126 h 174"/>
                <a:gd name="T80" fmla="*/ 57 w 88"/>
                <a:gd name="T81" fmla="*/ 125 h 174"/>
                <a:gd name="T82" fmla="*/ 55 w 88"/>
                <a:gd name="T83" fmla="*/ 125 h 174"/>
                <a:gd name="T84" fmla="*/ 54 w 88"/>
                <a:gd name="T85" fmla="*/ 121 h 174"/>
                <a:gd name="T86" fmla="*/ 58 w 88"/>
                <a:gd name="T87" fmla="*/ 122 h 174"/>
                <a:gd name="T88" fmla="*/ 60 w 88"/>
                <a:gd name="T89" fmla="*/ 125 h 174"/>
                <a:gd name="T90" fmla="*/ 64 w 88"/>
                <a:gd name="T91" fmla="*/ 123 h 174"/>
                <a:gd name="T92" fmla="*/ 67 w 88"/>
                <a:gd name="T93" fmla="*/ 124 h 174"/>
                <a:gd name="T94" fmla="*/ 88 w 88"/>
                <a:gd name="T95" fmla="*/ 105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8" h="174">
                  <a:moveTo>
                    <a:pt x="8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2" y="149"/>
                    <a:pt x="0" y="150"/>
                    <a:pt x="1" y="152"/>
                  </a:cubicBezTo>
                  <a:cubicBezTo>
                    <a:pt x="3" y="154"/>
                    <a:pt x="2" y="155"/>
                    <a:pt x="2" y="158"/>
                  </a:cubicBezTo>
                  <a:cubicBezTo>
                    <a:pt x="2" y="159"/>
                    <a:pt x="2" y="160"/>
                    <a:pt x="2" y="161"/>
                  </a:cubicBezTo>
                  <a:cubicBezTo>
                    <a:pt x="3" y="162"/>
                    <a:pt x="4" y="163"/>
                    <a:pt x="4" y="163"/>
                  </a:cubicBezTo>
                  <a:cubicBezTo>
                    <a:pt x="5" y="165"/>
                    <a:pt x="4" y="165"/>
                    <a:pt x="3" y="166"/>
                  </a:cubicBezTo>
                  <a:cubicBezTo>
                    <a:pt x="3" y="166"/>
                    <a:pt x="3" y="167"/>
                    <a:pt x="2" y="167"/>
                  </a:cubicBezTo>
                  <a:cubicBezTo>
                    <a:pt x="1" y="168"/>
                    <a:pt x="1" y="168"/>
                    <a:pt x="1" y="168"/>
                  </a:cubicBezTo>
                  <a:cubicBezTo>
                    <a:pt x="0" y="169"/>
                    <a:pt x="2" y="170"/>
                    <a:pt x="0" y="170"/>
                  </a:cubicBezTo>
                  <a:cubicBezTo>
                    <a:pt x="0" y="170"/>
                    <a:pt x="0" y="171"/>
                    <a:pt x="0" y="171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0" y="174"/>
                    <a:pt x="1" y="173"/>
                    <a:pt x="2" y="173"/>
                  </a:cubicBezTo>
                  <a:cubicBezTo>
                    <a:pt x="4" y="173"/>
                    <a:pt x="3" y="172"/>
                    <a:pt x="5" y="171"/>
                  </a:cubicBezTo>
                  <a:cubicBezTo>
                    <a:pt x="5" y="170"/>
                    <a:pt x="6" y="169"/>
                    <a:pt x="7" y="169"/>
                  </a:cubicBezTo>
                  <a:cubicBezTo>
                    <a:pt x="7" y="169"/>
                    <a:pt x="8" y="168"/>
                    <a:pt x="8" y="168"/>
                  </a:cubicBezTo>
                  <a:cubicBezTo>
                    <a:pt x="9" y="167"/>
                    <a:pt x="8" y="162"/>
                    <a:pt x="9" y="162"/>
                  </a:cubicBezTo>
                  <a:cubicBezTo>
                    <a:pt x="9" y="162"/>
                    <a:pt x="10" y="162"/>
                    <a:pt x="10" y="162"/>
                  </a:cubicBezTo>
                  <a:cubicBezTo>
                    <a:pt x="10" y="163"/>
                    <a:pt x="10" y="163"/>
                    <a:pt x="10" y="163"/>
                  </a:cubicBezTo>
                  <a:cubicBezTo>
                    <a:pt x="11" y="164"/>
                    <a:pt x="11" y="164"/>
                    <a:pt x="12" y="164"/>
                  </a:cubicBezTo>
                  <a:cubicBezTo>
                    <a:pt x="13" y="165"/>
                    <a:pt x="12" y="166"/>
                    <a:pt x="14" y="167"/>
                  </a:cubicBezTo>
                  <a:cubicBezTo>
                    <a:pt x="14" y="167"/>
                    <a:pt x="15" y="167"/>
                    <a:pt x="15" y="167"/>
                  </a:cubicBezTo>
                  <a:cubicBezTo>
                    <a:pt x="16" y="167"/>
                    <a:pt x="16" y="167"/>
                    <a:pt x="16" y="167"/>
                  </a:cubicBezTo>
                  <a:cubicBezTo>
                    <a:pt x="17" y="166"/>
                    <a:pt x="15" y="165"/>
                    <a:pt x="14" y="164"/>
                  </a:cubicBezTo>
                  <a:cubicBezTo>
                    <a:pt x="13" y="163"/>
                    <a:pt x="12" y="161"/>
                    <a:pt x="10" y="160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8" y="160"/>
                    <a:pt x="8" y="160"/>
                    <a:pt x="7" y="160"/>
                  </a:cubicBezTo>
                  <a:cubicBezTo>
                    <a:pt x="6" y="160"/>
                    <a:pt x="6" y="160"/>
                    <a:pt x="6" y="160"/>
                  </a:cubicBezTo>
                  <a:cubicBezTo>
                    <a:pt x="5" y="160"/>
                    <a:pt x="6" y="160"/>
                    <a:pt x="6" y="158"/>
                  </a:cubicBezTo>
                  <a:cubicBezTo>
                    <a:pt x="6" y="157"/>
                    <a:pt x="5" y="156"/>
                    <a:pt x="6" y="155"/>
                  </a:cubicBezTo>
                  <a:cubicBezTo>
                    <a:pt x="6" y="155"/>
                    <a:pt x="7" y="155"/>
                    <a:pt x="7" y="154"/>
                  </a:cubicBezTo>
                  <a:cubicBezTo>
                    <a:pt x="7" y="153"/>
                    <a:pt x="6" y="153"/>
                    <a:pt x="5" y="153"/>
                  </a:cubicBezTo>
                  <a:cubicBezTo>
                    <a:pt x="4" y="152"/>
                    <a:pt x="3" y="151"/>
                    <a:pt x="4" y="150"/>
                  </a:cubicBezTo>
                  <a:cubicBezTo>
                    <a:pt x="4" y="149"/>
                    <a:pt x="6" y="148"/>
                    <a:pt x="7" y="148"/>
                  </a:cubicBezTo>
                  <a:cubicBezTo>
                    <a:pt x="7" y="148"/>
                    <a:pt x="7" y="148"/>
                    <a:pt x="7" y="148"/>
                  </a:cubicBezTo>
                  <a:cubicBezTo>
                    <a:pt x="7" y="149"/>
                    <a:pt x="5" y="149"/>
                    <a:pt x="6" y="151"/>
                  </a:cubicBezTo>
                  <a:cubicBezTo>
                    <a:pt x="6" y="152"/>
                    <a:pt x="7" y="152"/>
                    <a:pt x="8" y="153"/>
                  </a:cubicBezTo>
                  <a:cubicBezTo>
                    <a:pt x="9" y="153"/>
                    <a:pt x="10" y="154"/>
                    <a:pt x="11" y="154"/>
                  </a:cubicBezTo>
                  <a:cubicBezTo>
                    <a:pt x="11" y="154"/>
                    <a:pt x="11" y="154"/>
                    <a:pt x="11" y="154"/>
                  </a:cubicBezTo>
                  <a:cubicBezTo>
                    <a:pt x="12" y="154"/>
                    <a:pt x="12" y="153"/>
                    <a:pt x="13" y="153"/>
                  </a:cubicBezTo>
                  <a:cubicBezTo>
                    <a:pt x="13" y="153"/>
                    <a:pt x="13" y="153"/>
                    <a:pt x="13" y="153"/>
                  </a:cubicBezTo>
                  <a:cubicBezTo>
                    <a:pt x="14" y="153"/>
                    <a:pt x="14" y="153"/>
                    <a:pt x="14" y="153"/>
                  </a:cubicBezTo>
                  <a:cubicBezTo>
                    <a:pt x="14" y="153"/>
                    <a:pt x="15" y="153"/>
                    <a:pt x="15" y="153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5" y="153"/>
                    <a:pt x="15" y="151"/>
                    <a:pt x="14" y="151"/>
                  </a:cubicBezTo>
                  <a:cubicBezTo>
                    <a:pt x="14" y="151"/>
                    <a:pt x="14" y="151"/>
                    <a:pt x="14" y="151"/>
                  </a:cubicBezTo>
                  <a:cubicBezTo>
                    <a:pt x="13" y="151"/>
                    <a:pt x="13" y="151"/>
                    <a:pt x="12" y="152"/>
                  </a:cubicBezTo>
                  <a:cubicBezTo>
                    <a:pt x="12" y="152"/>
                    <a:pt x="11" y="152"/>
                    <a:pt x="11" y="152"/>
                  </a:cubicBezTo>
                  <a:cubicBezTo>
                    <a:pt x="11" y="152"/>
                    <a:pt x="11" y="152"/>
                    <a:pt x="11" y="152"/>
                  </a:cubicBezTo>
                  <a:cubicBezTo>
                    <a:pt x="10" y="152"/>
                    <a:pt x="7" y="151"/>
                    <a:pt x="8" y="150"/>
                  </a:cubicBezTo>
                  <a:cubicBezTo>
                    <a:pt x="8" y="149"/>
                    <a:pt x="8" y="149"/>
                    <a:pt x="9" y="149"/>
                  </a:cubicBezTo>
                  <a:cubicBezTo>
                    <a:pt x="9" y="149"/>
                    <a:pt x="9" y="149"/>
                    <a:pt x="10" y="149"/>
                  </a:cubicBezTo>
                  <a:cubicBezTo>
                    <a:pt x="10" y="149"/>
                    <a:pt x="11" y="150"/>
                    <a:pt x="11" y="150"/>
                  </a:cubicBezTo>
                  <a:cubicBezTo>
                    <a:pt x="11" y="150"/>
                    <a:pt x="11" y="150"/>
                    <a:pt x="11" y="150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12" y="149"/>
                    <a:pt x="12" y="149"/>
                    <a:pt x="12" y="148"/>
                  </a:cubicBezTo>
                  <a:cubicBezTo>
                    <a:pt x="12" y="147"/>
                    <a:pt x="11" y="147"/>
                    <a:pt x="11" y="146"/>
                  </a:cubicBezTo>
                  <a:cubicBezTo>
                    <a:pt x="11" y="146"/>
                    <a:pt x="11" y="146"/>
                    <a:pt x="12" y="146"/>
                  </a:cubicBezTo>
                  <a:cubicBezTo>
                    <a:pt x="13" y="146"/>
                    <a:pt x="14" y="146"/>
                    <a:pt x="14" y="146"/>
                  </a:cubicBezTo>
                  <a:cubicBezTo>
                    <a:pt x="15" y="147"/>
                    <a:pt x="16" y="147"/>
                    <a:pt x="16" y="148"/>
                  </a:cubicBezTo>
                  <a:cubicBezTo>
                    <a:pt x="17" y="148"/>
                    <a:pt x="17" y="149"/>
                    <a:pt x="17" y="149"/>
                  </a:cubicBezTo>
                  <a:cubicBezTo>
                    <a:pt x="18" y="149"/>
                    <a:pt x="18" y="149"/>
                    <a:pt x="18" y="149"/>
                  </a:cubicBezTo>
                  <a:cubicBezTo>
                    <a:pt x="19" y="149"/>
                    <a:pt x="19" y="149"/>
                    <a:pt x="20" y="149"/>
                  </a:cubicBezTo>
                  <a:cubicBezTo>
                    <a:pt x="20" y="149"/>
                    <a:pt x="21" y="149"/>
                    <a:pt x="21" y="149"/>
                  </a:cubicBezTo>
                  <a:cubicBezTo>
                    <a:pt x="21" y="149"/>
                    <a:pt x="22" y="149"/>
                    <a:pt x="22" y="149"/>
                  </a:cubicBezTo>
                  <a:cubicBezTo>
                    <a:pt x="21" y="150"/>
                    <a:pt x="22" y="150"/>
                    <a:pt x="22" y="151"/>
                  </a:cubicBezTo>
                  <a:cubicBezTo>
                    <a:pt x="21" y="151"/>
                    <a:pt x="21" y="152"/>
                    <a:pt x="21" y="152"/>
                  </a:cubicBezTo>
                  <a:cubicBezTo>
                    <a:pt x="20" y="153"/>
                    <a:pt x="20" y="153"/>
                    <a:pt x="20" y="154"/>
                  </a:cubicBezTo>
                  <a:cubicBezTo>
                    <a:pt x="20" y="155"/>
                    <a:pt x="20" y="155"/>
                    <a:pt x="21" y="156"/>
                  </a:cubicBezTo>
                  <a:cubicBezTo>
                    <a:pt x="21" y="157"/>
                    <a:pt x="22" y="158"/>
                    <a:pt x="23" y="158"/>
                  </a:cubicBezTo>
                  <a:cubicBezTo>
                    <a:pt x="23" y="158"/>
                    <a:pt x="24" y="159"/>
                    <a:pt x="24" y="159"/>
                  </a:cubicBezTo>
                  <a:cubicBezTo>
                    <a:pt x="25" y="159"/>
                    <a:pt x="25" y="158"/>
                    <a:pt x="25" y="158"/>
                  </a:cubicBezTo>
                  <a:cubicBezTo>
                    <a:pt x="26" y="156"/>
                    <a:pt x="23" y="156"/>
                    <a:pt x="24" y="154"/>
                  </a:cubicBezTo>
                  <a:cubicBezTo>
                    <a:pt x="24" y="153"/>
                    <a:pt x="25" y="154"/>
                    <a:pt x="25" y="153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4" y="150"/>
                    <a:pt x="24" y="150"/>
                    <a:pt x="23" y="149"/>
                  </a:cubicBezTo>
                  <a:cubicBezTo>
                    <a:pt x="23" y="148"/>
                    <a:pt x="23" y="147"/>
                    <a:pt x="22" y="147"/>
                  </a:cubicBezTo>
                  <a:cubicBezTo>
                    <a:pt x="22" y="147"/>
                    <a:pt x="22" y="147"/>
                    <a:pt x="22" y="147"/>
                  </a:cubicBezTo>
                  <a:cubicBezTo>
                    <a:pt x="21" y="147"/>
                    <a:pt x="21" y="147"/>
                    <a:pt x="21" y="147"/>
                  </a:cubicBezTo>
                  <a:cubicBezTo>
                    <a:pt x="21" y="147"/>
                    <a:pt x="20" y="147"/>
                    <a:pt x="20" y="147"/>
                  </a:cubicBezTo>
                  <a:cubicBezTo>
                    <a:pt x="19" y="147"/>
                    <a:pt x="19" y="147"/>
                    <a:pt x="19" y="147"/>
                  </a:cubicBezTo>
                  <a:cubicBezTo>
                    <a:pt x="19" y="147"/>
                    <a:pt x="19" y="147"/>
                    <a:pt x="19" y="147"/>
                  </a:cubicBezTo>
                  <a:cubicBezTo>
                    <a:pt x="17" y="147"/>
                    <a:pt x="17" y="146"/>
                    <a:pt x="17" y="145"/>
                  </a:cubicBezTo>
                  <a:cubicBezTo>
                    <a:pt x="16" y="144"/>
                    <a:pt x="16" y="144"/>
                    <a:pt x="17" y="143"/>
                  </a:cubicBezTo>
                  <a:cubicBezTo>
                    <a:pt x="18" y="142"/>
                    <a:pt x="19" y="141"/>
                    <a:pt x="21" y="141"/>
                  </a:cubicBezTo>
                  <a:cubicBezTo>
                    <a:pt x="21" y="141"/>
                    <a:pt x="21" y="141"/>
                    <a:pt x="21" y="141"/>
                  </a:cubicBezTo>
                  <a:cubicBezTo>
                    <a:pt x="22" y="141"/>
                    <a:pt x="23" y="141"/>
                    <a:pt x="24" y="141"/>
                  </a:cubicBezTo>
                  <a:cubicBezTo>
                    <a:pt x="24" y="141"/>
                    <a:pt x="24" y="141"/>
                    <a:pt x="24" y="141"/>
                  </a:cubicBezTo>
                  <a:cubicBezTo>
                    <a:pt x="24" y="140"/>
                    <a:pt x="25" y="140"/>
                    <a:pt x="26" y="140"/>
                  </a:cubicBezTo>
                  <a:cubicBezTo>
                    <a:pt x="26" y="140"/>
                    <a:pt x="27" y="140"/>
                    <a:pt x="27" y="140"/>
                  </a:cubicBezTo>
                  <a:cubicBezTo>
                    <a:pt x="27" y="141"/>
                    <a:pt x="25" y="141"/>
                    <a:pt x="25" y="141"/>
                  </a:cubicBezTo>
                  <a:cubicBezTo>
                    <a:pt x="25" y="142"/>
                    <a:pt x="25" y="142"/>
                    <a:pt x="26" y="142"/>
                  </a:cubicBezTo>
                  <a:cubicBezTo>
                    <a:pt x="26" y="142"/>
                    <a:pt x="27" y="142"/>
                    <a:pt x="27" y="142"/>
                  </a:cubicBezTo>
                  <a:cubicBezTo>
                    <a:pt x="28" y="142"/>
                    <a:pt x="30" y="140"/>
                    <a:pt x="30" y="139"/>
                  </a:cubicBezTo>
                  <a:cubicBezTo>
                    <a:pt x="30" y="139"/>
                    <a:pt x="29" y="139"/>
                    <a:pt x="29" y="138"/>
                  </a:cubicBezTo>
                  <a:cubicBezTo>
                    <a:pt x="29" y="138"/>
                    <a:pt x="29" y="138"/>
                    <a:pt x="29" y="138"/>
                  </a:cubicBezTo>
                  <a:cubicBezTo>
                    <a:pt x="28" y="137"/>
                    <a:pt x="28" y="137"/>
                    <a:pt x="27" y="137"/>
                  </a:cubicBezTo>
                  <a:cubicBezTo>
                    <a:pt x="28" y="136"/>
                    <a:pt x="27" y="135"/>
                    <a:pt x="28" y="134"/>
                  </a:cubicBezTo>
                  <a:cubicBezTo>
                    <a:pt x="29" y="133"/>
                    <a:pt x="30" y="133"/>
                    <a:pt x="32" y="133"/>
                  </a:cubicBezTo>
                  <a:cubicBezTo>
                    <a:pt x="30" y="131"/>
                    <a:pt x="31" y="131"/>
                    <a:pt x="33" y="131"/>
                  </a:cubicBezTo>
                  <a:cubicBezTo>
                    <a:pt x="34" y="131"/>
                    <a:pt x="35" y="131"/>
                    <a:pt x="36" y="131"/>
                  </a:cubicBezTo>
                  <a:cubicBezTo>
                    <a:pt x="36" y="131"/>
                    <a:pt x="37" y="132"/>
                    <a:pt x="37" y="132"/>
                  </a:cubicBezTo>
                  <a:cubicBezTo>
                    <a:pt x="37" y="132"/>
                    <a:pt x="37" y="132"/>
                    <a:pt x="37" y="132"/>
                  </a:cubicBezTo>
                  <a:cubicBezTo>
                    <a:pt x="37" y="131"/>
                    <a:pt x="36" y="131"/>
                    <a:pt x="36" y="130"/>
                  </a:cubicBezTo>
                  <a:cubicBezTo>
                    <a:pt x="37" y="130"/>
                    <a:pt x="38" y="129"/>
                    <a:pt x="39" y="128"/>
                  </a:cubicBezTo>
                  <a:cubicBezTo>
                    <a:pt x="40" y="128"/>
                    <a:pt x="41" y="128"/>
                    <a:pt x="41" y="128"/>
                  </a:cubicBezTo>
                  <a:cubicBezTo>
                    <a:pt x="42" y="128"/>
                    <a:pt x="43" y="128"/>
                    <a:pt x="43" y="129"/>
                  </a:cubicBezTo>
                  <a:cubicBezTo>
                    <a:pt x="44" y="129"/>
                    <a:pt x="45" y="129"/>
                    <a:pt x="46" y="129"/>
                  </a:cubicBezTo>
                  <a:cubicBezTo>
                    <a:pt x="46" y="129"/>
                    <a:pt x="47" y="129"/>
                    <a:pt x="48" y="129"/>
                  </a:cubicBezTo>
                  <a:cubicBezTo>
                    <a:pt x="48" y="129"/>
                    <a:pt x="48" y="129"/>
                    <a:pt x="49" y="128"/>
                  </a:cubicBezTo>
                  <a:cubicBezTo>
                    <a:pt x="49" y="128"/>
                    <a:pt x="49" y="128"/>
                    <a:pt x="49" y="128"/>
                  </a:cubicBezTo>
                  <a:cubicBezTo>
                    <a:pt x="49" y="128"/>
                    <a:pt x="49" y="129"/>
                    <a:pt x="49" y="129"/>
                  </a:cubicBezTo>
                  <a:cubicBezTo>
                    <a:pt x="50" y="129"/>
                    <a:pt x="50" y="129"/>
                    <a:pt x="50" y="129"/>
                  </a:cubicBezTo>
                  <a:cubicBezTo>
                    <a:pt x="50" y="129"/>
                    <a:pt x="50" y="129"/>
                    <a:pt x="51" y="129"/>
                  </a:cubicBezTo>
                  <a:cubicBezTo>
                    <a:pt x="52" y="128"/>
                    <a:pt x="49" y="127"/>
                    <a:pt x="49" y="126"/>
                  </a:cubicBezTo>
                  <a:cubicBezTo>
                    <a:pt x="50" y="126"/>
                    <a:pt x="51" y="126"/>
                    <a:pt x="52" y="126"/>
                  </a:cubicBezTo>
                  <a:cubicBezTo>
                    <a:pt x="52" y="126"/>
                    <a:pt x="52" y="126"/>
                    <a:pt x="53" y="126"/>
                  </a:cubicBezTo>
                  <a:cubicBezTo>
                    <a:pt x="54" y="126"/>
                    <a:pt x="54" y="126"/>
                    <a:pt x="55" y="126"/>
                  </a:cubicBezTo>
                  <a:cubicBezTo>
                    <a:pt x="55" y="126"/>
                    <a:pt x="55" y="126"/>
                    <a:pt x="55" y="126"/>
                  </a:cubicBezTo>
                  <a:cubicBezTo>
                    <a:pt x="56" y="126"/>
                    <a:pt x="57" y="126"/>
                    <a:pt x="57" y="125"/>
                  </a:cubicBezTo>
                  <a:cubicBezTo>
                    <a:pt x="57" y="125"/>
                    <a:pt x="56" y="125"/>
                    <a:pt x="56" y="125"/>
                  </a:cubicBezTo>
                  <a:cubicBezTo>
                    <a:pt x="56" y="125"/>
                    <a:pt x="56" y="125"/>
                    <a:pt x="55" y="125"/>
                  </a:cubicBezTo>
                  <a:cubicBezTo>
                    <a:pt x="55" y="125"/>
                    <a:pt x="55" y="125"/>
                    <a:pt x="55" y="125"/>
                  </a:cubicBezTo>
                  <a:cubicBezTo>
                    <a:pt x="55" y="125"/>
                    <a:pt x="55" y="125"/>
                    <a:pt x="55" y="125"/>
                  </a:cubicBezTo>
                  <a:cubicBezTo>
                    <a:pt x="55" y="124"/>
                    <a:pt x="53" y="124"/>
                    <a:pt x="52" y="124"/>
                  </a:cubicBezTo>
                  <a:cubicBezTo>
                    <a:pt x="53" y="123"/>
                    <a:pt x="54" y="122"/>
                    <a:pt x="54" y="121"/>
                  </a:cubicBezTo>
                  <a:cubicBezTo>
                    <a:pt x="55" y="120"/>
                    <a:pt x="56" y="119"/>
                    <a:pt x="57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7" y="120"/>
                    <a:pt x="58" y="121"/>
                    <a:pt x="58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8" y="124"/>
                    <a:pt x="59" y="123"/>
                    <a:pt x="60" y="124"/>
                  </a:cubicBezTo>
                  <a:cubicBezTo>
                    <a:pt x="60" y="125"/>
                    <a:pt x="59" y="125"/>
                    <a:pt x="60" y="125"/>
                  </a:cubicBezTo>
                  <a:cubicBezTo>
                    <a:pt x="61" y="125"/>
                    <a:pt x="61" y="125"/>
                    <a:pt x="61" y="125"/>
                  </a:cubicBezTo>
                  <a:cubicBezTo>
                    <a:pt x="62" y="125"/>
                    <a:pt x="62" y="124"/>
                    <a:pt x="63" y="124"/>
                  </a:cubicBezTo>
                  <a:cubicBezTo>
                    <a:pt x="63" y="123"/>
                    <a:pt x="63" y="123"/>
                    <a:pt x="64" y="123"/>
                  </a:cubicBezTo>
                  <a:cubicBezTo>
                    <a:pt x="64" y="123"/>
                    <a:pt x="65" y="123"/>
                    <a:pt x="65" y="123"/>
                  </a:cubicBezTo>
                  <a:cubicBezTo>
                    <a:pt x="66" y="124"/>
                    <a:pt x="66" y="124"/>
                    <a:pt x="66" y="124"/>
                  </a:cubicBezTo>
                  <a:cubicBezTo>
                    <a:pt x="66" y="124"/>
                    <a:pt x="67" y="124"/>
                    <a:pt x="67" y="124"/>
                  </a:cubicBezTo>
                  <a:cubicBezTo>
                    <a:pt x="68" y="123"/>
                    <a:pt x="69" y="123"/>
                    <a:pt x="70" y="123"/>
                  </a:cubicBezTo>
                  <a:cubicBezTo>
                    <a:pt x="71" y="123"/>
                    <a:pt x="71" y="123"/>
                    <a:pt x="71" y="123"/>
                  </a:cubicBezTo>
                  <a:cubicBezTo>
                    <a:pt x="77" y="117"/>
                    <a:pt x="82" y="111"/>
                    <a:pt x="88" y="105"/>
                  </a:cubicBezTo>
                  <a:cubicBezTo>
                    <a:pt x="88" y="0"/>
                    <a:pt x="88" y="0"/>
                    <a:pt x="88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8" name="Freeform 117"/>
            <p:cNvSpPr>
              <a:spLocks noEditPoints="1"/>
            </p:cNvSpPr>
            <p:nvPr/>
          </p:nvSpPr>
          <p:spPr bwMode="auto">
            <a:xfrm>
              <a:off x="3273229" y="5088034"/>
              <a:ext cx="125899" cy="213287"/>
            </a:xfrm>
            <a:custGeom>
              <a:avLst/>
              <a:gdLst>
                <a:gd name="T0" fmla="*/ 1 w 72"/>
                <a:gd name="T1" fmla="*/ 51 h 122"/>
                <a:gd name="T2" fmla="*/ 4 w 72"/>
                <a:gd name="T3" fmla="*/ 47 h 122"/>
                <a:gd name="T4" fmla="*/ 3 w 72"/>
                <a:gd name="T5" fmla="*/ 39 h 122"/>
                <a:gd name="T6" fmla="*/ 58 w 72"/>
                <a:gd name="T7" fmla="*/ 0 h 122"/>
                <a:gd name="T8" fmla="*/ 56 w 72"/>
                <a:gd name="T9" fmla="*/ 6 h 122"/>
                <a:gd name="T10" fmla="*/ 57 w 72"/>
                <a:gd name="T11" fmla="*/ 6 h 122"/>
                <a:gd name="T12" fmla="*/ 56 w 72"/>
                <a:gd name="T13" fmla="*/ 7 h 122"/>
                <a:gd name="T14" fmla="*/ 50 w 72"/>
                <a:gd name="T15" fmla="*/ 7 h 122"/>
                <a:gd name="T16" fmla="*/ 50 w 72"/>
                <a:gd name="T17" fmla="*/ 10 h 122"/>
                <a:gd name="T18" fmla="*/ 49 w 72"/>
                <a:gd name="T19" fmla="*/ 10 h 122"/>
                <a:gd name="T20" fmla="*/ 42 w 72"/>
                <a:gd name="T21" fmla="*/ 9 h 122"/>
                <a:gd name="T22" fmla="*/ 38 w 72"/>
                <a:gd name="T23" fmla="*/ 13 h 122"/>
                <a:gd name="T24" fmla="*/ 34 w 72"/>
                <a:gd name="T25" fmla="*/ 12 h 122"/>
                <a:gd name="T26" fmla="*/ 28 w 72"/>
                <a:gd name="T27" fmla="*/ 18 h 122"/>
                <a:gd name="T28" fmla="*/ 31 w 72"/>
                <a:gd name="T29" fmla="*/ 20 h 122"/>
                <a:gd name="T30" fmla="*/ 26 w 72"/>
                <a:gd name="T31" fmla="*/ 22 h 122"/>
                <a:gd name="T32" fmla="*/ 25 w 72"/>
                <a:gd name="T33" fmla="*/ 22 h 122"/>
                <a:gd name="T34" fmla="*/ 22 w 72"/>
                <a:gd name="T35" fmla="*/ 22 h 122"/>
                <a:gd name="T36" fmla="*/ 20 w 72"/>
                <a:gd name="T37" fmla="*/ 28 h 122"/>
                <a:gd name="T38" fmla="*/ 22 w 72"/>
                <a:gd name="T39" fmla="*/ 28 h 122"/>
                <a:gd name="T40" fmla="*/ 24 w 72"/>
                <a:gd name="T41" fmla="*/ 30 h 122"/>
                <a:gd name="T42" fmla="*/ 25 w 72"/>
                <a:gd name="T43" fmla="*/ 35 h 122"/>
                <a:gd name="T44" fmla="*/ 24 w 72"/>
                <a:gd name="T45" fmla="*/ 39 h 122"/>
                <a:gd name="T46" fmla="*/ 22 w 72"/>
                <a:gd name="T47" fmla="*/ 33 h 122"/>
                <a:gd name="T48" fmla="*/ 22 w 72"/>
                <a:gd name="T49" fmla="*/ 30 h 122"/>
                <a:gd name="T50" fmla="*/ 18 w 72"/>
                <a:gd name="T51" fmla="*/ 30 h 122"/>
                <a:gd name="T52" fmla="*/ 13 w 72"/>
                <a:gd name="T53" fmla="*/ 27 h 122"/>
                <a:gd name="T54" fmla="*/ 12 w 72"/>
                <a:gd name="T55" fmla="*/ 30 h 122"/>
                <a:gd name="T56" fmla="*/ 12 w 72"/>
                <a:gd name="T57" fmla="*/ 31 h 122"/>
                <a:gd name="T58" fmla="*/ 9 w 72"/>
                <a:gd name="T59" fmla="*/ 31 h 122"/>
                <a:gd name="T60" fmla="*/ 13 w 72"/>
                <a:gd name="T61" fmla="*/ 33 h 122"/>
                <a:gd name="T62" fmla="*/ 16 w 72"/>
                <a:gd name="T63" fmla="*/ 34 h 122"/>
                <a:gd name="T64" fmla="*/ 14 w 72"/>
                <a:gd name="T65" fmla="*/ 34 h 122"/>
                <a:gd name="T66" fmla="*/ 12 w 72"/>
                <a:gd name="T67" fmla="*/ 35 h 122"/>
                <a:gd name="T68" fmla="*/ 8 w 72"/>
                <a:gd name="T69" fmla="*/ 29 h 122"/>
                <a:gd name="T70" fmla="*/ 6 w 72"/>
                <a:gd name="T71" fmla="*/ 34 h 122"/>
                <a:gd name="T72" fmla="*/ 7 w 72"/>
                <a:gd name="T73" fmla="*/ 39 h 122"/>
                <a:gd name="T74" fmla="*/ 10 w 72"/>
                <a:gd name="T75" fmla="*/ 41 h 122"/>
                <a:gd name="T76" fmla="*/ 17 w 72"/>
                <a:gd name="T77" fmla="*/ 48 h 122"/>
                <a:gd name="T78" fmla="*/ 13 w 72"/>
                <a:gd name="T79" fmla="*/ 45 h 122"/>
                <a:gd name="T80" fmla="*/ 10 w 72"/>
                <a:gd name="T81" fmla="*/ 43 h 122"/>
                <a:gd name="T82" fmla="*/ 6 w 72"/>
                <a:gd name="T83" fmla="*/ 52 h 122"/>
                <a:gd name="T84" fmla="*/ 1 w 72"/>
                <a:gd name="T85" fmla="*/ 55 h 122"/>
                <a:gd name="T86" fmla="*/ 71 w 72"/>
                <a:gd name="T87" fmla="*/ 4 h 122"/>
                <a:gd name="T88" fmla="*/ 66 w 72"/>
                <a:gd name="T89" fmla="*/ 4 h 122"/>
                <a:gd name="T90" fmla="*/ 62 w 72"/>
                <a:gd name="T91" fmla="*/ 6 h 122"/>
                <a:gd name="T92" fmla="*/ 58 w 72"/>
                <a:gd name="T93" fmla="*/ 3 h 122"/>
                <a:gd name="T94" fmla="*/ 58 w 72"/>
                <a:gd name="T9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2" h="122">
                  <a:moveTo>
                    <a:pt x="1" y="29"/>
                  </a:moveTo>
                  <a:cubicBezTo>
                    <a:pt x="1" y="52"/>
                    <a:pt x="1" y="52"/>
                    <a:pt x="1" y="52"/>
                  </a:cubicBezTo>
                  <a:cubicBezTo>
                    <a:pt x="1" y="52"/>
                    <a:pt x="1" y="51"/>
                    <a:pt x="1" y="51"/>
                  </a:cubicBezTo>
                  <a:cubicBezTo>
                    <a:pt x="3" y="51"/>
                    <a:pt x="1" y="50"/>
                    <a:pt x="2" y="49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4" y="48"/>
                    <a:pt x="4" y="47"/>
                    <a:pt x="4" y="47"/>
                  </a:cubicBezTo>
                  <a:cubicBezTo>
                    <a:pt x="5" y="46"/>
                    <a:pt x="6" y="46"/>
                    <a:pt x="5" y="44"/>
                  </a:cubicBezTo>
                  <a:cubicBezTo>
                    <a:pt x="5" y="44"/>
                    <a:pt x="4" y="43"/>
                    <a:pt x="3" y="42"/>
                  </a:cubicBezTo>
                  <a:cubicBezTo>
                    <a:pt x="3" y="41"/>
                    <a:pt x="3" y="40"/>
                    <a:pt x="3" y="39"/>
                  </a:cubicBezTo>
                  <a:cubicBezTo>
                    <a:pt x="3" y="36"/>
                    <a:pt x="4" y="35"/>
                    <a:pt x="2" y="33"/>
                  </a:cubicBezTo>
                  <a:cubicBezTo>
                    <a:pt x="1" y="31"/>
                    <a:pt x="3" y="30"/>
                    <a:pt x="1" y="29"/>
                  </a:cubicBezTo>
                  <a:moveTo>
                    <a:pt x="58" y="0"/>
                  </a:moveTo>
                  <a:cubicBezTo>
                    <a:pt x="57" y="0"/>
                    <a:pt x="56" y="1"/>
                    <a:pt x="55" y="2"/>
                  </a:cubicBezTo>
                  <a:cubicBezTo>
                    <a:pt x="55" y="3"/>
                    <a:pt x="54" y="4"/>
                    <a:pt x="53" y="5"/>
                  </a:cubicBezTo>
                  <a:cubicBezTo>
                    <a:pt x="54" y="5"/>
                    <a:pt x="56" y="5"/>
                    <a:pt x="56" y="6"/>
                  </a:cubicBezTo>
                  <a:cubicBezTo>
                    <a:pt x="56" y="6"/>
                    <a:pt x="56" y="6"/>
                    <a:pt x="56" y="6"/>
                  </a:cubicBezTo>
                  <a:cubicBezTo>
                    <a:pt x="56" y="6"/>
                    <a:pt x="56" y="6"/>
                    <a:pt x="56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6"/>
                    <a:pt x="58" y="6"/>
                    <a:pt x="58" y="6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5" y="7"/>
                    <a:pt x="55" y="7"/>
                    <a:pt x="54" y="7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52" y="7"/>
                    <a:pt x="51" y="7"/>
                    <a:pt x="50" y="7"/>
                  </a:cubicBezTo>
                  <a:cubicBezTo>
                    <a:pt x="50" y="8"/>
                    <a:pt x="53" y="9"/>
                    <a:pt x="52" y="10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0" y="10"/>
                  </a:cubicBezTo>
                  <a:cubicBezTo>
                    <a:pt x="50" y="10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8" y="10"/>
                    <a:pt x="47" y="10"/>
                    <a:pt x="47" y="10"/>
                  </a:cubicBezTo>
                  <a:cubicBezTo>
                    <a:pt x="46" y="10"/>
                    <a:pt x="45" y="10"/>
                    <a:pt x="44" y="10"/>
                  </a:cubicBezTo>
                  <a:cubicBezTo>
                    <a:pt x="44" y="9"/>
                    <a:pt x="43" y="9"/>
                    <a:pt x="42" y="9"/>
                  </a:cubicBezTo>
                  <a:cubicBezTo>
                    <a:pt x="42" y="9"/>
                    <a:pt x="41" y="9"/>
                    <a:pt x="40" y="9"/>
                  </a:cubicBezTo>
                  <a:cubicBezTo>
                    <a:pt x="39" y="10"/>
                    <a:pt x="38" y="11"/>
                    <a:pt x="37" y="11"/>
                  </a:cubicBezTo>
                  <a:cubicBezTo>
                    <a:pt x="37" y="12"/>
                    <a:pt x="38" y="12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7" y="12"/>
                    <a:pt x="37" y="12"/>
                  </a:cubicBezTo>
                  <a:cubicBezTo>
                    <a:pt x="36" y="12"/>
                    <a:pt x="35" y="12"/>
                    <a:pt x="34" y="12"/>
                  </a:cubicBezTo>
                  <a:cubicBezTo>
                    <a:pt x="32" y="12"/>
                    <a:pt x="31" y="12"/>
                    <a:pt x="33" y="14"/>
                  </a:cubicBezTo>
                  <a:cubicBezTo>
                    <a:pt x="31" y="14"/>
                    <a:pt x="30" y="14"/>
                    <a:pt x="29" y="15"/>
                  </a:cubicBezTo>
                  <a:cubicBezTo>
                    <a:pt x="28" y="16"/>
                    <a:pt x="29" y="17"/>
                    <a:pt x="28" y="18"/>
                  </a:cubicBezTo>
                  <a:cubicBezTo>
                    <a:pt x="29" y="18"/>
                    <a:pt x="29" y="18"/>
                    <a:pt x="30" y="19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1" y="21"/>
                    <a:pt x="29" y="23"/>
                    <a:pt x="28" y="23"/>
                  </a:cubicBezTo>
                  <a:cubicBezTo>
                    <a:pt x="28" y="23"/>
                    <a:pt x="27" y="23"/>
                    <a:pt x="27" y="23"/>
                  </a:cubicBezTo>
                  <a:cubicBezTo>
                    <a:pt x="26" y="23"/>
                    <a:pt x="26" y="23"/>
                    <a:pt x="26" y="22"/>
                  </a:cubicBezTo>
                  <a:cubicBezTo>
                    <a:pt x="26" y="22"/>
                    <a:pt x="28" y="22"/>
                    <a:pt x="28" y="21"/>
                  </a:cubicBezTo>
                  <a:cubicBezTo>
                    <a:pt x="28" y="21"/>
                    <a:pt x="27" y="21"/>
                    <a:pt x="27" y="21"/>
                  </a:cubicBezTo>
                  <a:cubicBezTo>
                    <a:pt x="26" y="21"/>
                    <a:pt x="25" y="21"/>
                    <a:pt x="25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4" y="22"/>
                    <a:pt x="23" y="22"/>
                    <a:pt x="22" y="22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0" y="22"/>
                    <a:pt x="19" y="23"/>
                    <a:pt x="18" y="24"/>
                  </a:cubicBezTo>
                  <a:cubicBezTo>
                    <a:pt x="17" y="25"/>
                    <a:pt x="17" y="25"/>
                    <a:pt x="18" y="26"/>
                  </a:cubicBezTo>
                  <a:cubicBezTo>
                    <a:pt x="18" y="27"/>
                    <a:pt x="18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2" y="28"/>
                    <a:pt x="22" y="28"/>
                  </a:cubicBezTo>
                  <a:cubicBezTo>
                    <a:pt x="22" y="28"/>
                    <a:pt x="22" y="28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4" y="28"/>
                    <a:pt x="24" y="29"/>
                    <a:pt x="24" y="30"/>
                  </a:cubicBezTo>
                  <a:cubicBezTo>
                    <a:pt x="25" y="31"/>
                    <a:pt x="25" y="31"/>
                    <a:pt x="25" y="33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5"/>
                    <a:pt x="25" y="34"/>
                    <a:pt x="25" y="35"/>
                  </a:cubicBezTo>
                  <a:cubicBezTo>
                    <a:pt x="24" y="37"/>
                    <a:pt x="27" y="37"/>
                    <a:pt x="26" y="39"/>
                  </a:cubicBezTo>
                  <a:cubicBezTo>
                    <a:pt x="26" y="39"/>
                    <a:pt x="26" y="40"/>
                    <a:pt x="25" y="40"/>
                  </a:cubicBezTo>
                  <a:cubicBezTo>
                    <a:pt x="25" y="40"/>
                    <a:pt x="24" y="39"/>
                    <a:pt x="24" y="39"/>
                  </a:cubicBezTo>
                  <a:cubicBezTo>
                    <a:pt x="23" y="39"/>
                    <a:pt x="22" y="38"/>
                    <a:pt x="22" y="37"/>
                  </a:cubicBezTo>
                  <a:cubicBezTo>
                    <a:pt x="21" y="36"/>
                    <a:pt x="21" y="36"/>
                    <a:pt x="21" y="35"/>
                  </a:cubicBezTo>
                  <a:cubicBezTo>
                    <a:pt x="21" y="34"/>
                    <a:pt x="21" y="34"/>
                    <a:pt x="22" y="33"/>
                  </a:cubicBezTo>
                  <a:cubicBezTo>
                    <a:pt x="22" y="33"/>
                    <a:pt x="22" y="32"/>
                    <a:pt x="23" y="32"/>
                  </a:cubicBezTo>
                  <a:cubicBezTo>
                    <a:pt x="23" y="31"/>
                    <a:pt x="22" y="31"/>
                    <a:pt x="23" y="30"/>
                  </a:cubicBezTo>
                  <a:cubicBezTo>
                    <a:pt x="23" y="30"/>
                    <a:pt x="22" y="30"/>
                    <a:pt x="22" y="30"/>
                  </a:cubicBezTo>
                  <a:cubicBezTo>
                    <a:pt x="22" y="30"/>
                    <a:pt x="21" y="30"/>
                    <a:pt x="21" y="30"/>
                  </a:cubicBezTo>
                  <a:cubicBezTo>
                    <a:pt x="20" y="30"/>
                    <a:pt x="20" y="30"/>
                    <a:pt x="19" y="30"/>
                  </a:cubicBezTo>
                  <a:cubicBezTo>
                    <a:pt x="19" y="30"/>
                    <a:pt x="19" y="30"/>
                    <a:pt x="18" y="30"/>
                  </a:cubicBezTo>
                  <a:cubicBezTo>
                    <a:pt x="18" y="30"/>
                    <a:pt x="18" y="29"/>
                    <a:pt x="17" y="29"/>
                  </a:cubicBezTo>
                  <a:cubicBezTo>
                    <a:pt x="17" y="28"/>
                    <a:pt x="16" y="28"/>
                    <a:pt x="15" y="27"/>
                  </a:cubicBezTo>
                  <a:cubicBezTo>
                    <a:pt x="15" y="27"/>
                    <a:pt x="14" y="27"/>
                    <a:pt x="13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8"/>
                    <a:pt x="13" y="28"/>
                    <a:pt x="13" y="29"/>
                  </a:cubicBezTo>
                  <a:cubicBezTo>
                    <a:pt x="13" y="30"/>
                    <a:pt x="13" y="30"/>
                    <a:pt x="12" y="30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1" y="30"/>
                    <a:pt x="11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9" y="30"/>
                    <a:pt x="9" y="30"/>
                    <a:pt x="9" y="31"/>
                  </a:cubicBezTo>
                  <a:cubicBezTo>
                    <a:pt x="8" y="32"/>
                    <a:pt x="11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3" y="33"/>
                    <a:pt x="13" y="33"/>
                  </a:cubicBezTo>
                  <a:cubicBezTo>
                    <a:pt x="14" y="32"/>
                    <a:pt x="14" y="32"/>
                    <a:pt x="15" y="32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4"/>
                    <a:pt x="16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4"/>
                    <a:pt x="15" y="34"/>
                    <a:pt x="15" y="34"/>
                  </a:cubicBezTo>
                  <a:cubicBezTo>
                    <a:pt x="15" y="34"/>
                    <a:pt x="15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3" y="34"/>
                    <a:pt x="13" y="35"/>
                    <a:pt x="12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1" y="35"/>
                    <a:pt x="10" y="34"/>
                    <a:pt x="9" y="34"/>
                  </a:cubicBezTo>
                  <a:cubicBezTo>
                    <a:pt x="8" y="33"/>
                    <a:pt x="7" y="33"/>
                    <a:pt x="7" y="32"/>
                  </a:cubicBezTo>
                  <a:cubicBezTo>
                    <a:pt x="6" y="30"/>
                    <a:pt x="8" y="30"/>
                    <a:pt x="8" y="29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29"/>
                    <a:pt x="5" y="30"/>
                    <a:pt x="5" y="31"/>
                  </a:cubicBezTo>
                  <a:cubicBezTo>
                    <a:pt x="4" y="32"/>
                    <a:pt x="5" y="33"/>
                    <a:pt x="6" y="34"/>
                  </a:cubicBezTo>
                  <a:cubicBezTo>
                    <a:pt x="7" y="34"/>
                    <a:pt x="8" y="34"/>
                    <a:pt x="8" y="35"/>
                  </a:cubicBezTo>
                  <a:cubicBezTo>
                    <a:pt x="8" y="36"/>
                    <a:pt x="7" y="36"/>
                    <a:pt x="7" y="36"/>
                  </a:cubicBezTo>
                  <a:cubicBezTo>
                    <a:pt x="6" y="37"/>
                    <a:pt x="7" y="38"/>
                    <a:pt x="7" y="39"/>
                  </a:cubicBezTo>
                  <a:cubicBezTo>
                    <a:pt x="7" y="41"/>
                    <a:pt x="6" y="41"/>
                    <a:pt x="7" y="41"/>
                  </a:cubicBezTo>
                  <a:cubicBezTo>
                    <a:pt x="7" y="41"/>
                    <a:pt x="7" y="41"/>
                    <a:pt x="8" y="41"/>
                  </a:cubicBezTo>
                  <a:cubicBezTo>
                    <a:pt x="9" y="41"/>
                    <a:pt x="9" y="41"/>
                    <a:pt x="10" y="41"/>
                  </a:cubicBezTo>
                  <a:cubicBezTo>
                    <a:pt x="10" y="41"/>
                    <a:pt x="10" y="41"/>
                    <a:pt x="11" y="41"/>
                  </a:cubicBezTo>
                  <a:cubicBezTo>
                    <a:pt x="13" y="42"/>
                    <a:pt x="14" y="44"/>
                    <a:pt x="15" y="45"/>
                  </a:cubicBezTo>
                  <a:cubicBezTo>
                    <a:pt x="16" y="46"/>
                    <a:pt x="18" y="47"/>
                    <a:pt x="17" y="48"/>
                  </a:cubicBezTo>
                  <a:cubicBezTo>
                    <a:pt x="17" y="48"/>
                    <a:pt x="17" y="48"/>
                    <a:pt x="16" y="48"/>
                  </a:cubicBezTo>
                  <a:cubicBezTo>
                    <a:pt x="16" y="48"/>
                    <a:pt x="15" y="48"/>
                    <a:pt x="15" y="48"/>
                  </a:cubicBezTo>
                  <a:cubicBezTo>
                    <a:pt x="13" y="47"/>
                    <a:pt x="14" y="46"/>
                    <a:pt x="13" y="45"/>
                  </a:cubicBezTo>
                  <a:cubicBezTo>
                    <a:pt x="12" y="45"/>
                    <a:pt x="12" y="45"/>
                    <a:pt x="11" y="44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3"/>
                    <a:pt x="10" y="43"/>
                    <a:pt x="10" y="43"/>
                  </a:cubicBezTo>
                  <a:cubicBezTo>
                    <a:pt x="9" y="43"/>
                    <a:pt x="10" y="48"/>
                    <a:pt x="9" y="49"/>
                  </a:cubicBezTo>
                  <a:cubicBezTo>
                    <a:pt x="9" y="49"/>
                    <a:pt x="8" y="50"/>
                    <a:pt x="8" y="50"/>
                  </a:cubicBezTo>
                  <a:cubicBezTo>
                    <a:pt x="7" y="50"/>
                    <a:pt x="6" y="51"/>
                    <a:pt x="6" y="52"/>
                  </a:cubicBezTo>
                  <a:cubicBezTo>
                    <a:pt x="4" y="53"/>
                    <a:pt x="5" y="54"/>
                    <a:pt x="3" y="54"/>
                  </a:cubicBezTo>
                  <a:cubicBezTo>
                    <a:pt x="2" y="54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22"/>
                    <a:pt x="24" y="58"/>
                    <a:pt x="72" y="4"/>
                  </a:cubicBezTo>
                  <a:cubicBezTo>
                    <a:pt x="72" y="4"/>
                    <a:pt x="72" y="4"/>
                    <a:pt x="71" y="4"/>
                  </a:cubicBezTo>
                  <a:cubicBezTo>
                    <a:pt x="70" y="4"/>
                    <a:pt x="69" y="4"/>
                    <a:pt x="68" y="5"/>
                  </a:cubicBezTo>
                  <a:cubicBezTo>
                    <a:pt x="68" y="5"/>
                    <a:pt x="67" y="5"/>
                    <a:pt x="67" y="5"/>
                  </a:cubicBezTo>
                  <a:cubicBezTo>
                    <a:pt x="67" y="5"/>
                    <a:pt x="67" y="5"/>
                    <a:pt x="66" y="4"/>
                  </a:cubicBezTo>
                  <a:cubicBezTo>
                    <a:pt x="66" y="4"/>
                    <a:pt x="65" y="4"/>
                    <a:pt x="65" y="4"/>
                  </a:cubicBezTo>
                  <a:cubicBezTo>
                    <a:pt x="64" y="4"/>
                    <a:pt x="64" y="4"/>
                    <a:pt x="64" y="5"/>
                  </a:cubicBezTo>
                  <a:cubicBezTo>
                    <a:pt x="63" y="5"/>
                    <a:pt x="63" y="6"/>
                    <a:pt x="62" y="6"/>
                  </a:cubicBezTo>
                  <a:cubicBezTo>
                    <a:pt x="62" y="6"/>
                    <a:pt x="62" y="6"/>
                    <a:pt x="61" y="6"/>
                  </a:cubicBezTo>
                  <a:cubicBezTo>
                    <a:pt x="60" y="6"/>
                    <a:pt x="61" y="6"/>
                    <a:pt x="61" y="5"/>
                  </a:cubicBezTo>
                  <a:cubicBezTo>
                    <a:pt x="60" y="4"/>
                    <a:pt x="59" y="5"/>
                    <a:pt x="58" y="3"/>
                  </a:cubicBezTo>
                  <a:cubicBezTo>
                    <a:pt x="59" y="3"/>
                    <a:pt x="59" y="3"/>
                    <a:pt x="59" y="3"/>
                  </a:cubicBezTo>
                  <a:cubicBezTo>
                    <a:pt x="59" y="2"/>
                    <a:pt x="58" y="1"/>
                    <a:pt x="59" y="0"/>
                  </a:cubicBezTo>
                  <a:cubicBezTo>
                    <a:pt x="59" y="0"/>
                    <a:pt x="58" y="0"/>
                    <a:pt x="58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9" name="Freeform 118"/>
            <p:cNvSpPr>
              <a:spLocks/>
            </p:cNvSpPr>
            <p:nvPr/>
          </p:nvSpPr>
          <p:spPr bwMode="auto">
            <a:xfrm>
              <a:off x="3793857" y="4289688"/>
              <a:ext cx="279939" cy="504335"/>
            </a:xfrm>
            <a:custGeom>
              <a:avLst/>
              <a:gdLst>
                <a:gd name="T0" fmla="*/ 151 w 160"/>
                <a:gd name="T1" fmla="*/ 153 h 288"/>
                <a:gd name="T2" fmla="*/ 160 w 160"/>
                <a:gd name="T3" fmla="*/ 186 h 288"/>
                <a:gd name="T4" fmla="*/ 143 w 160"/>
                <a:gd name="T5" fmla="*/ 233 h 288"/>
                <a:gd name="T6" fmla="*/ 93 w 160"/>
                <a:gd name="T7" fmla="*/ 256 h 288"/>
                <a:gd name="T8" fmla="*/ 93 w 160"/>
                <a:gd name="T9" fmla="*/ 288 h 288"/>
                <a:gd name="T10" fmla="*/ 66 w 160"/>
                <a:gd name="T11" fmla="*/ 288 h 288"/>
                <a:gd name="T12" fmla="*/ 66 w 160"/>
                <a:gd name="T13" fmla="*/ 256 h 288"/>
                <a:gd name="T14" fmla="*/ 0 w 160"/>
                <a:gd name="T15" fmla="*/ 194 h 288"/>
                <a:gd name="T16" fmla="*/ 42 w 160"/>
                <a:gd name="T17" fmla="*/ 183 h 288"/>
                <a:gd name="T18" fmla="*/ 81 w 160"/>
                <a:gd name="T19" fmla="*/ 218 h 288"/>
                <a:gd name="T20" fmla="*/ 104 w 160"/>
                <a:gd name="T21" fmla="*/ 211 h 288"/>
                <a:gd name="T22" fmla="*/ 111 w 160"/>
                <a:gd name="T23" fmla="*/ 192 h 288"/>
                <a:gd name="T24" fmla="*/ 104 w 160"/>
                <a:gd name="T25" fmla="*/ 175 h 288"/>
                <a:gd name="T26" fmla="*/ 71 w 160"/>
                <a:gd name="T27" fmla="*/ 161 h 288"/>
                <a:gd name="T28" fmla="*/ 36 w 160"/>
                <a:gd name="T29" fmla="*/ 145 h 288"/>
                <a:gd name="T30" fmla="*/ 15 w 160"/>
                <a:gd name="T31" fmla="*/ 124 h 288"/>
                <a:gd name="T32" fmla="*/ 8 w 160"/>
                <a:gd name="T33" fmla="*/ 92 h 288"/>
                <a:gd name="T34" fmla="*/ 22 w 160"/>
                <a:gd name="T35" fmla="*/ 49 h 288"/>
                <a:gd name="T36" fmla="*/ 66 w 160"/>
                <a:gd name="T37" fmla="*/ 25 h 288"/>
                <a:gd name="T38" fmla="*/ 66 w 160"/>
                <a:gd name="T39" fmla="*/ 0 h 288"/>
                <a:gd name="T40" fmla="*/ 93 w 160"/>
                <a:gd name="T41" fmla="*/ 0 h 288"/>
                <a:gd name="T42" fmla="*/ 93 w 160"/>
                <a:gd name="T43" fmla="*/ 25 h 288"/>
                <a:gd name="T44" fmla="*/ 153 w 160"/>
                <a:gd name="T45" fmla="*/ 77 h 288"/>
                <a:gd name="T46" fmla="*/ 115 w 160"/>
                <a:gd name="T47" fmla="*/ 93 h 288"/>
                <a:gd name="T48" fmla="*/ 81 w 160"/>
                <a:gd name="T49" fmla="*/ 61 h 288"/>
                <a:gd name="T50" fmla="*/ 62 w 160"/>
                <a:gd name="T51" fmla="*/ 68 h 288"/>
                <a:gd name="T52" fmla="*/ 55 w 160"/>
                <a:gd name="T53" fmla="*/ 85 h 288"/>
                <a:gd name="T54" fmla="*/ 62 w 160"/>
                <a:gd name="T55" fmla="*/ 101 h 288"/>
                <a:gd name="T56" fmla="*/ 91 w 160"/>
                <a:gd name="T57" fmla="*/ 115 h 288"/>
                <a:gd name="T58" fmla="*/ 129 w 160"/>
                <a:gd name="T59" fmla="*/ 131 h 288"/>
                <a:gd name="T60" fmla="*/ 151 w 160"/>
                <a:gd name="T61" fmla="*/ 153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60" h="288">
                  <a:moveTo>
                    <a:pt x="151" y="153"/>
                  </a:moveTo>
                  <a:cubicBezTo>
                    <a:pt x="157" y="162"/>
                    <a:pt x="160" y="173"/>
                    <a:pt x="160" y="186"/>
                  </a:cubicBezTo>
                  <a:cubicBezTo>
                    <a:pt x="160" y="205"/>
                    <a:pt x="154" y="221"/>
                    <a:pt x="143" y="233"/>
                  </a:cubicBezTo>
                  <a:cubicBezTo>
                    <a:pt x="131" y="246"/>
                    <a:pt x="115" y="253"/>
                    <a:pt x="93" y="256"/>
                  </a:cubicBezTo>
                  <a:cubicBezTo>
                    <a:pt x="93" y="288"/>
                    <a:pt x="93" y="288"/>
                    <a:pt x="93" y="288"/>
                  </a:cubicBezTo>
                  <a:cubicBezTo>
                    <a:pt x="66" y="288"/>
                    <a:pt x="66" y="288"/>
                    <a:pt x="66" y="288"/>
                  </a:cubicBezTo>
                  <a:cubicBezTo>
                    <a:pt x="66" y="256"/>
                    <a:pt x="66" y="256"/>
                    <a:pt x="66" y="256"/>
                  </a:cubicBezTo>
                  <a:cubicBezTo>
                    <a:pt x="30" y="252"/>
                    <a:pt x="8" y="231"/>
                    <a:pt x="0" y="194"/>
                  </a:cubicBezTo>
                  <a:cubicBezTo>
                    <a:pt x="42" y="183"/>
                    <a:pt x="42" y="183"/>
                    <a:pt x="42" y="183"/>
                  </a:cubicBezTo>
                  <a:cubicBezTo>
                    <a:pt x="46" y="206"/>
                    <a:pt x="59" y="218"/>
                    <a:pt x="81" y="218"/>
                  </a:cubicBezTo>
                  <a:cubicBezTo>
                    <a:pt x="91" y="218"/>
                    <a:pt x="99" y="216"/>
                    <a:pt x="104" y="211"/>
                  </a:cubicBezTo>
                  <a:cubicBezTo>
                    <a:pt x="108" y="206"/>
                    <a:pt x="111" y="199"/>
                    <a:pt x="111" y="192"/>
                  </a:cubicBezTo>
                  <a:cubicBezTo>
                    <a:pt x="111" y="185"/>
                    <a:pt x="108" y="179"/>
                    <a:pt x="104" y="175"/>
                  </a:cubicBezTo>
                  <a:cubicBezTo>
                    <a:pt x="99" y="171"/>
                    <a:pt x="88" y="167"/>
                    <a:pt x="71" y="161"/>
                  </a:cubicBezTo>
                  <a:cubicBezTo>
                    <a:pt x="56" y="155"/>
                    <a:pt x="44" y="150"/>
                    <a:pt x="36" y="145"/>
                  </a:cubicBezTo>
                  <a:cubicBezTo>
                    <a:pt x="28" y="140"/>
                    <a:pt x="21" y="133"/>
                    <a:pt x="15" y="124"/>
                  </a:cubicBezTo>
                  <a:cubicBezTo>
                    <a:pt x="10" y="115"/>
                    <a:pt x="8" y="104"/>
                    <a:pt x="8" y="92"/>
                  </a:cubicBezTo>
                  <a:cubicBezTo>
                    <a:pt x="8" y="76"/>
                    <a:pt x="12" y="61"/>
                    <a:pt x="22" y="49"/>
                  </a:cubicBezTo>
                  <a:cubicBezTo>
                    <a:pt x="31" y="36"/>
                    <a:pt x="46" y="28"/>
                    <a:pt x="66" y="25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124" y="29"/>
                    <a:pt x="144" y="46"/>
                    <a:pt x="153" y="77"/>
                  </a:cubicBezTo>
                  <a:cubicBezTo>
                    <a:pt x="115" y="93"/>
                    <a:pt x="115" y="93"/>
                    <a:pt x="115" y="93"/>
                  </a:cubicBezTo>
                  <a:cubicBezTo>
                    <a:pt x="108" y="71"/>
                    <a:pt x="96" y="61"/>
                    <a:pt x="81" y="61"/>
                  </a:cubicBezTo>
                  <a:cubicBezTo>
                    <a:pt x="73" y="61"/>
                    <a:pt x="67" y="63"/>
                    <a:pt x="62" y="68"/>
                  </a:cubicBezTo>
                  <a:cubicBezTo>
                    <a:pt x="58" y="73"/>
                    <a:pt x="55" y="78"/>
                    <a:pt x="55" y="85"/>
                  </a:cubicBezTo>
                  <a:cubicBezTo>
                    <a:pt x="55" y="92"/>
                    <a:pt x="58" y="97"/>
                    <a:pt x="62" y="101"/>
                  </a:cubicBezTo>
                  <a:cubicBezTo>
                    <a:pt x="67" y="105"/>
                    <a:pt x="76" y="109"/>
                    <a:pt x="91" y="115"/>
                  </a:cubicBezTo>
                  <a:cubicBezTo>
                    <a:pt x="107" y="120"/>
                    <a:pt x="120" y="126"/>
                    <a:pt x="129" y="131"/>
                  </a:cubicBezTo>
                  <a:cubicBezTo>
                    <a:pt x="138" y="137"/>
                    <a:pt x="146" y="144"/>
                    <a:pt x="151" y="15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0" name="Freeform 119"/>
            <p:cNvSpPr>
              <a:spLocks/>
            </p:cNvSpPr>
            <p:nvPr/>
          </p:nvSpPr>
          <p:spPr bwMode="auto">
            <a:xfrm>
              <a:off x="1372899" y="4031966"/>
              <a:ext cx="1316752" cy="970160"/>
            </a:xfrm>
            <a:custGeom>
              <a:avLst/>
              <a:gdLst>
                <a:gd name="T0" fmla="*/ 501 w 752"/>
                <a:gd name="T1" fmla="*/ 0 h 554"/>
                <a:gd name="T2" fmla="*/ 251 w 752"/>
                <a:gd name="T3" fmla="*/ 0 h 554"/>
                <a:gd name="T4" fmla="*/ 167 w 752"/>
                <a:gd name="T5" fmla="*/ 13 h 554"/>
                <a:gd name="T6" fmla="*/ 168 w 752"/>
                <a:gd name="T7" fmla="*/ 143 h 554"/>
                <a:gd name="T8" fmla="*/ 98 w 752"/>
                <a:gd name="T9" fmla="*/ 46 h 554"/>
                <a:gd name="T10" fmla="*/ 0 w 752"/>
                <a:gd name="T11" fmla="*/ 221 h 554"/>
                <a:gd name="T12" fmla="*/ 0 w 752"/>
                <a:gd name="T13" fmla="*/ 252 h 554"/>
                <a:gd name="T14" fmla="*/ 251 w 752"/>
                <a:gd name="T15" fmla="*/ 473 h 554"/>
                <a:gd name="T16" fmla="*/ 501 w 752"/>
                <a:gd name="T17" fmla="*/ 473 h 554"/>
                <a:gd name="T18" fmla="*/ 526 w 752"/>
                <a:gd name="T19" fmla="*/ 472 h 554"/>
                <a:gd name="T20" fmla="*/ 530 w 752"/>
                <a:gd name="T21" fmla="*/ 472 h 554"/>
                <a:gd name="T22" fmla="*/ 685 w 752"/>
                <a:gd name="T23" fmla="*/ 554 h 554"/>
                <a:gd name="T24" fmla="*/ 685 w 752"/>
                <a:gd name="T25" fmla="*/ 473 h 554"/>
                <a:gd name="T26" fmla="*/ 752 w 752"/>
                <a:gd name="T27" fmla="*/ 404 h 554"/>
                <a:gd name="T28" fmla="*/ 751 w 752"/>
                <a:gd name="T29" fmla="*/ 274 h 554"/>
                <a:gd name="T30" fmla="*/ 751 w 752"/>
                <a:gd name="T31" fmla="*/ 274 h 554"/>
                <a:gd name="T32" fmla="*/ 752 w 752"/>
                <a:gd name="T33" fmla="*/ 252 h 554"/>
                <a:gd name="T34" fmla="*/ 752 w 752"/>
                <a:gd name="T35" fmla="*/ 221 h 554"/>
                <a:gd name="T36" fmla="*/ 501 w 752"/>
                <a:gd name="T37" fmla="*/ 0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52" h="554">
                  <a:moveTo>
                    <a:pt x="501" y="0"/>
                  </a:moveTo>
                  <a:cubicBezTo>
                    <a:pt x="251" y="0"/>
                    <a:pt x="251" y="0"/>
                    <a:pt x="251" y="0"/>
                  </a:cubicBezTo>
                  <a:cubicBezTo>
                    <a:pt x="221" y="0"/>
                    <a:pt x="193" y="5"/>
                    <a:pt x="167" y="13"/>
                  </a:cubicBezTo>
                  <a:cubicBezTo>
                    <a:pt x="168" y="143"/>
                    <a:pt x="168" y="143"/>
                    <a:pt x="168" y="143"/>
                  </a:cubicBezTo>
                  <a:cubicBezTo>
                    <a:pt x="168" y="143"/>
                    <a:pt x="145" y="82"/>
                    <a:pt x="98" y="46"/>
                  </a:cubicBezTo>
                  <a:cubicBezTo>
                    <a:pt x="39" y="86"/>
                    <a:pt x="0" y="150"/>
                    <a:pt x="0" y="221"/>
                  </a:cubicBezTo>
                  <a:cubicBezTo>
                    <a:pt x="0" y="252"/>
                    <a:pt x="0" y="252"/>
                    <a:pt x="0" y="252"/>
                  </a:cubicBezTo>
                  <a:cubicBezTo>
                    <a:pt x="0" y="374"/>
                    <a:pt x="112" y="473"/>
                    <a:pt x="251" y="473"/>
                  </a:cubicBezTo>
                  <a:cubicBezTo>
                    <a:pt x="501" y="473"/>
                    <a:pt x="501" y="473"/>
                    <a:pt x="501" y="473"/>
                  </a:cubicBezTo>
                  <a:cubicBezTo>
                    <a:pt x="510" y="473"/>
                    <a:pt x="518" y="472"/>
                    <a:pt x="526" y="472"/>
                  </a:cubicBezTo>
                  <a:cubicBezTo>
                    <a:pt x="528" y="472"/>
                    <a:pt x="529" y="472"/>
                    <a:pt x="530" y="472"/>
                  </a:cubicBezTo>
                  <a:cubicBezTo>
                    <a:pt x="597" y="472"/>
                    <a:pt x="648" y="511"/>
                    <a:pt x="685" y="554"/>
                  </a:cubicBezTo>
                  <a:cubicBezTo>
                    <a:pt x="685" y="473"/>
                    <a:pt x="685" y="473"/>
                    <a:pt x="685" y="473"/>
                  </a:cubicBezTo>
                  <a:cubicBezTo>
                    <a:pt x="685" y="436"/>
                    <a:pt x="715" y="405"/>
                    <a:pt x="752" y="404"/>
                  </a:cubicBezTo>
                  <a:cubicBezTo>
                    <a:pt x="751" y="274"/>
                    <a:pt x="751" y="274"/>
                    <a:pt x="751" y="274"/>
                  </a:cubicBezTo>
                  <a:cubicBezTo>
                    <a:pt x="751" y="274"/>
                    <a:pt x="751" y="274"/>
                    <a:pt x="751" y="274"/>
                  </a:cubicBezTo>
                  <a:cubicBezTo>
                    <a:pt x="752" y="267"/>
                    <a:pt x="752" y="259"/>
                    <a:pt x="752" y="252"/>
                  </a:cubicBezTo>
                  <a:cubicBezTo>
                    <a:pt x="752" y="221"/>
                    <a:pt x="752" y="221"/>
                    <a:pt x="752" y="221"/>
                  </a:cubicBezTo>
                  <a:cubicBezTo>
                    <a:pt x="752" y="99"/>
                    <a:pt x="640" y="0"/>
                    <a:pt x="501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1" name="Freeform 120"/>
            <p:cNvSpPr>
              <a:spLocks/>
            </p:cNvSpPr>
            <p:nvPr/>
          </p:nvSpPr>
          <p:spPr bwMode="auto">
            <a:xfrm>
              <a:off x="2572640" y="4739220"/>
              <a:ext cx="117012" cy="376955"/>
            </a:xfrm>
            <a:custGeom>
              <a:avLst/>
              <a:gdLst>
                <a:gd name="T0" fmla="*/ 67 w 67"/>
                <a:gd name="T1" fmla="*/ 0 h 215"/>
                <a:gd name="T2" fmla="*/ 0 w 67"/>
                <a:gd name="T3" fmla="*/ 69 h 215"/>
                <a:gd name="T4" fmla="*/ 0 w 67"/>
                <a:gd name="T5" fmla="*/ 150 h 215"/>
                <a:gd name="T6" fmla="*/ 44 w 67"/>
                <a:gd name="T7" fmla="*/ 215 h 215"/>
                <a:gd name="T8" fmla="*/ 44 w 67"/>
                <a:gd name="T9" fmla="*/ 80 h 215"/>
                <a:gd name="T10" fmla="*/ 67 w 67"/>
                <a:gd name="T11" fmla="*/ 80 h 215"/>
                <a:gd name="T12" fmla="*/ 67 w 67"/>
                <a:gd name="T13" fmla="*/ 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215">
                  <a:moveTo>
                    <a:pt x="67" y="0"/>
                  </a:moveTo>
                  <a:cubicBezTo>
                    <a:pt x="30" y="1"/>
                    <a:pt x="0" y="32"/>
                    <a:pt x="0" y="69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19" y="172"/>
                    <a:pt x="33" y="195"/>
                    <a:pt x="44" y="215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67" y="80"/>
                    <a:pt x="67" y="80"/>
                    <a:pt x="67" y="80"/>
                  </a:cubicBezTo>
                  <a:cubicBezTo>
                    <a:pt x="67" y="0"/>
                    <a:pt x="67" y="0"/>
                    <a:pt x="67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2" name="Freeform 121"/>
            <p:cNvSpPr>
              <a:spLocks noEditPoints="1"/>
            </p:cNvSpPr>
            <p:nvPr/>
          </p:nvSpPr>
          <p:spPr bwMode="auto">
            <a:xfrm>
              <a:off x="2649660" y="4879190"/>
              <a:ext cx="39991" cy="296232"/>
            </a:xfrm>
            <a:custGeom>
              <a:avLst/>
              <a:gdLst>
                <a:gd name="T0" fmla="*/ 23 w 23"/>
                <a:gd name="T1" fmla="*/ 146 h 169"/>
                <a:gd name="T2" fmla="*/ 0 w 23"/>
                <a:gd name="T3" fmla="*/ 0 h 169"/>
                <a:gd name="T4" fmla="*/ 6 w 23"/>
                <a:gd name="T5" fmla="*/ 143 h 169"/>
                <a:gd name="T6" fmla="*/ 5 w 23"/>
                <a:gd name="T7" fmla="*/ 141 h 169"/>
                <a:gd name="T8" fmla="*/ 4 w 23"/>
                <a:gd name="T9" fmla="*/ 140 h 169"/>
                <a:gd name="T10" fmla="*/ 5 w 23"/>
                <a:gd name="T11" fmla="*/ 138 h 169"/>
                <a:gd name="T12" fmla="*/ 7 w 23"/>
                <a:gd name="T13" fmla="*/ 138 h 169"/>
                <a:gd name="T14" fmla="*/ 11 w 23"/>
                <a:gd name="T15" fmla="*/ 139 h 169"/>
                <a:gd name="T16" fmla="*/ 14 w 23"/>
                <a:gd name="T17" fmla="*/ 140 h 169"/>
                <a:gd name="T18" fmla="*/ 14 w 23"/>
                <a:gd name="T19" fmla="*/ 139 h 169"/>
                <a:gd name="T20" fmla="*/ 16 w 23"/>
                <a:gd name="T21" fmla="*/ 140 h 169"/>
                <a:gd name="T22" fmla="*/ 18 w 23"/>
                <a:gd name="T23" fmla="*/ 139 h 169"/>
                <a:gd name="T24" fmla="*/ 22 w 23"/>
                <a:gd name="T25" fmla="*/ 142 h 169"/>
                <a:gd name="T26" fmla="*/ 19 w 23"/>
                <a:gd name="T27" fmla="*/ 144 h 169"/>
                <a:gd name="T28" fmla="*/ 16 w 23"/>
                <a:gd name="T29" fmla="*/ 146 h 169"/>
                <a:gd name="T30" fmla="*/ 11 w 23"/>
                <a:gd name="T31" fmla="*/ 148 h 169"/>
                <a:gd name="T32" fmla="*/ 9 w 23"/>
                <a:gd name="T33" fmla="*/ 150 h 169"/>
                <a:gd name="T34" fmla="*/ 16 w 23"/>
                <a:gd name="T35" fmla="*/ 165 h 169"/>
                <a:gd name="T36" fmla="*/ 22 w 23"/>
                <a:gd name="T37" fmla="*/ 169 h 169"/>
                <a:gd name="T38" fmla="*/ 23 w 23"/>
                <a:gd name="T39" fmla="*/ 165 h 169"/>
                <a:gd name="T40" fmla="*/ 21 w 23"/>
                <a:gd name="T41" fmla="*/ 163 h 169"/>
                <a:gd name="T42" fmla="*/ 20 w 23"/>
                <a:gd name="T43" fmla="*/ 162 h 169"/>
                <a:gd name="T44" fmla="*/ 16 w 23"/>
                <a:gd name="T45" fmla="*/ 159 h 169"/>
                <a:gd name="T46" fmla="*/ 23 w 23"/>
                <a:gd name="T47" fmla="*/ 157 h 169"/>
                <a:gd name="T48" fmla="*/ 23 w 23"/>
                <a:gd name="T49" fmla="*/ 155 h 169"/>
                <a:gd name="T50" fmla="*/ 20 w 23"/>
                <a:gd name="T51" fmla="*/ 155 h 169"/>
                <a:gd name="T52" fmla="*/ 14 w 23"/>
                <a:gd name="T53" fmla="*/ 153 h 169"/>
                <a:gd name="T54" fmla="*/ 19 w 23"/>
                <a:gd name="T55" fmla="*/ 151 h 169"/>
                <a:gd name="T56" fmla="*/ 15 w 23"/>
                <a:gd name="T57" fmla="*/ 152 h 169"/>
                <a:gd name="T58" fmla="*/ 13 w 23"/>
                <a:gd name="T59" fmla="*/ 151 h 169"/>
                <a:gd name="T60" fmla="*/ 14 w 23"/>
                <a:gd name="T61" fmla="*/ 148 h 169"/>
                <a:gd name="T62" fmla="*/ 14 w 23"/>
                <a:gd name="T63" fmla="*/ 147 h 169"/>
                <a:gd name="T64" fmla="*/ 17 w 23"/>
                <a:gd name="T65" fmla="*/ 146 h 169"/>
                <a:gd name="T66" fmla="*/ 18 w 23"/>
                <a:gd name="T67" fmla="*/ 146 h 169"/>
                <a:gd name="T68" fmla="*/ 20 w 23"/>
                <a:gd name="T69" fmla="*/ 144 h 169"/>
                <a:gd name="T70" fmla="*/ 23 w 23"/>
                <a:gd name="T71" fmla="*/ 135 h 169"/>
                <a:gd name="T72" fmla="*/ 22 w 23"/>
                <a:gd name="T73" fmla="*/ 135 h 169"/>
                <a:gd name="T74" fmla="*/ 20 w 23"/>
                <a:gd name="T75" fmla="*/ 134 h 169"/>
                <a:gd name="T76" fmla="*/ 23 w 23"/>
                <a:gd name="T77" fmla="*/ 133 h 169"/>
                <a:gd name="T78" fmla="*/ 23 w 23"/>
                <a:gd name="T79" fmla="*/ 132 h 169"/>
                <a:gd name="T80" fmla="*/ 23 w 23"/>
                <a:gd name="T81" fmla="*/ 131 h 169"/>
                <a:gd name="T82" fmla="*/ 23 w 23"/>
                <a:gd name="T83" fmla="*/ 129 h 169"/>
                <a:gd name="T84" fmla="*/ 21 w 23"/>
                <a:gd name="T85" fmla="*/ 127 h 169"/>
                <a:gd name="T86" fmla="*/ 19 w 23"/>
                <a:gd name="T87" fmla="*/ 129 h 169"/>
                <a:gd name="T88" fmla="*/ 18 w 23"/>
                <a:gd name="T89" fmla="*/ 131 h 169"/>
                <a:gd name="T90" fmla="*/ 16 w 23"/>
                <a:gd name="T91" fmla="*/ 131 h 169"/>
                <a:gd name="T92" fmla="*/ 13 w 23"/>
                <a:gd name="T93" fmla="*/ 131 h 169"/>
                <a:gd name="T94" fmla="*/ 10 w 23"/>
                <a:gd name="T95" fmla="*/ 131 h 169"/>
                <a:gd name="T96" fmla="*/ 15 w 23"/>
                <a:gd name="T97" fmla="*/ 127 h 169"/>
                <a:gd name="T98" fmla="*/ 17 w 23"/>
                <a:gd name="T99" fmla="*/ 126 h 169"/>
                <a:gd name="T100" fmla="*/ 20 w 23"/>
                <a:gd name="T101" fmla="*/ 124 h 169"/>
                <a:gd name="T102" fmla="*/ 23 w 23"/>
                <a:gd name="T103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" h="169">
                  <a:moveTo>
                    <a:pt x="23" y="146"/>
                  </a:moveTo>
                  <a:cubicBezTo>
                    <a:pt x="23" y="146"/>
                    <a:pt x="23" y="146"/>
                    <a:pt x="23" y="146"/>
                  </a:cubicBezTo>
                  <a:cubicBezTo>
                    <a:pt x="23" y="146"/>
                    <a:pt x="23" y="146"/>
                    <a:pt x="23" y="146"/>
                  </a:cubicBezTo>
                  <a:cubicBezTo>
                    <a:pt x="23" y="146"/>
                    <a:pt x="23" y="146"/>
                    <a:pt x="23" y="146"/>
                  </a:cubicBezTo>
                  <a:moveTo>
                    <a:pt x="2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2" y="137"/>
                    <a:pt x="3" y="140"/>
                    <a:pt x="5" y="143"/>
                  </a:cubicBezTo>
                  <a:cubicBezTo>
                    <a:pt x="5" y="143"/>
                    <a:pt x="6" y="143"/>
                    <a:pt x="6" y="143"/>
                  </a:cubicBezTo>
                  <a:cubicBezTo>
                    <a:pt x="6" y="143"/>
                    <a:pt x="6" y="143"/>
                    <a:pt x="6" y="143"/>
                  </a:cubicBezTo>
                  <a:cubicBezTo>
                    <a:pt x="7" y="143"/>
                    <a:pt x="6" y="142"/>
                    <a:pt x="5" y="142"/>
                  </a:cubicBezTo>
                  <a:cubicBezTo>
                    <a:pt x="5" y="142"/>
                    <a:pt x="5" y="141"/>
                    <a:pt x="5" y="141"/>
                  </a:cubicBezTo>
                  <a:cubicBezTo>
                    <a:pt x="5" y="140"/>
                    <a:pt x="6" y="140"/>
                    <a:pt x="5" y="140"/>
                  </a:cubicBezTo>
                  <a:cubicBezTo>
                    <a:pt x="4" y="140"/>
                    <a:pt x="4" y="140"/>
                    <a:pt x="4" y="140"/>
                  </a:cubicBezTo>
                  <a:cubicBezTo>
                    <a:pt x="4" y="140"/>
                    <a:pt x="4" y="140"/>
                    <a:pt x="4" y="140"/>
                  </a:cubicBezTo>
                  <a:cubicBezTo>
                    <a:pt x="5" y="139"/>
                    <a:pt x="4" y="139"/>
                    <a:pt x="3" y="139"/>
                  </a:cubicBezTo>
                  <a:cubicBezTo>
                    <a:pt x="3" y="138"/>
                    <a:pt x="4" y="138"/>
                    <a:pt x="4" y="138"/>
                  </a:cubicBezTo>
                  <a:cubicBezTo>
                    <a:pt x="5" y="138"/>
                    <a:pt x="5" y="138"/>
                    <a:pt x="5" y="138"/>
                  </a:cubicBezTo>
                  <a:cubicBezTo>
                    <a:pt x="5" y="138"/>
                    <a:pt x="6" y="138"/>
                    <a:pt x="6" y="138"/>
                  </a:cubicBezTo>
                  <a:cubicBezTo>
                    <a:pt x="6" y="138"/>
                    <a:pt x="7" y="138"/>
                    <a:pt x="7" y="138"/>
                  </a:cubicBezTo>
                  <a:cubicBezTo>
                    <a:pt x="7" y="138"/>
                    <a:pt x="7" y="138"/>
                    <a:pt x="7" y="138"/>
                  </a:cubicBezTo>
                  <a:cubicBezTo>
                    <a:pt x="8" y="138"/>
                    <a:pt x="8" y="138"/>
                    <a:pt x="9" y="138"/>
                  </a:cubicBezTo>
                  <a:cubicBezTo>
                    <a:pt x="9" y="138"/>
                    <a:pt x="9" y="138"/>
                    <a:pt x="9" y="138"/>
                  </a:cubicBezTo>
                  <a:cubicBezTo>
                    <a:pt x="10" y="138"/>
                    <a:pt x="11" y="138"/>
                    <a:pt x="11" y="139"/>
                  </a:cubicBezTo>
                  <a:cubicBezTo>
                    <a:pt x="12" y="139"/>
                    <a:pt x="12" y="139"/>
                    <a:pt x="13" y="139"/>
                  </a:cubicBezTo>
                  <a:cubicBezTo>
                    <a:pt x="13" y="140"/>
                    <a:pt x="13" y="140"/>
                    <a:pt x="13" y="140"/>
                  </a:cubicBezTo>
                  <a:cubicBezTo>
                    <a:pt x="14" y="140"/>
                    <a:pt x="14" y="140"/>
                    <a:pt x="14" y="140"/>
                  </a:cubicBezTo>
                  <a:cubicBezTo>
                    <a:pt x="14" y="140"/>
                    <a:pt x="14" y="140"/>
                    <a:pt x="14" y="140"/>
                  </a:cubicBezTo>
                  <a:cubicBezTo>
                    <a:pt x="14" y="140"/>
                    <a:pt x="14" y="140"/>
                    <a:pt x="14" y="140"/>
                  </a:cubicBezTo>
                  <a:cubicBezTo>
                    <a:pt x="14" y="139"/>
                    <a:pt x="14" y="139"/>
                    <a:pt x="14" y="139"/>
                  </a:cubicBezTo>
                  <a:cubicBezTo>
                    <a:pt x="15" y="139"/>
                    <a:pt x="15" y="139"/>
                    <a:pt x="15" y="139"/>
                  </a:cubicBezTo>
                  <a:cubicBezTo>
                    <a:pt x="15" y="140"/>
                    <a:pt x="15" y="140"/>
                    <a:pt x="15" y="140"/>
                  </a:cubicBezTo>
                  <a:cubicBezTo>
                    <a:pt x="16" y="140"/>
                    <a:pt x="16" y="140"/>
                    <a:pt x="16" y="140"/>
                  </a:cubicBezTo>
                  <a:cubicBezTo>
                    <a:pt x="16" y="139"/>
                    <a:pt x="16" y="139"/>
                    <a:pt x="16" y="139"/>
                  </a:cubicBezTo>
                  <a:cubicBezTo>
                    <a:pt x="17" y="139"/>
                    <a:pt x="17" y="139"/>
                    <a:pt x="17" y="139"/>
                  </a:cubicBezTo>
                  <a:cubicBezTo>
                    <a:pt x="18" y="139"/>
                    <a:pt x="18" y="139"/>
                    <a:pt x="18" y="139"/>
                  </a:cubicBezTo>
                  <a:cubicBezTo>
                    <a:pt x="19" y="140"/>
                    <a:pt x="19" y="140"/>
                    <a:pt x="20" y="140"/>
                  </a:cubicBezTo>
                  <a:cubicBezTo>
                    <a:pt x="20" y="141"/>
                    <a:pt x="21" y="141"/>
                    <a:pt x="21" y="142"/>
                  </a:cubicBezTo>
                  <a:cubicBezTo>
                    <a:pt x="22" y="142"/>
                    <a:pt x="22" y="142"/>
                    <a:pt x="22" y="142"/>
                  </a:cubicBezTo>
                  <a:cubicBezTo>
                    <a:pt x="21" y="143"/>
                    <a:pt x="21" y="143"/>
                    <a:pt x="21" y="143"/>
                  </a:cubicBezTo>
                  <a:cubicBezTo>
                    <a:pt x="20" y="143"/>
                    <a:pt x="20" y="144"/>
                    <a:pt x="19" y="144"/>
                  </a:cubicBezTo>
                  <a:cubicBezTo>
                    <a:pt x="19" y="144"/>
                    <a:pt x="19" y="144"/>
                    <a:pt x="19" y="144"/>
                  </a:cubicBezTo>
                  <a:cubicBezTo>
                    <a:pt x="18" y="144"/>
                    <a:pt x="18" y="144"/>
                    <a:pt x="18" y="144"/>
                  </a:cubicBezTo>
                  <a:cubicBezTo>
                    <a:pt x="18" y="145"/>
                    <a:pt x="18" y="145"/>
                    <a:pt x="17" y="145"/>
                  </a:cubicBezTo>
                  <a:cubicBezTo>
                    <a:pt x="17" y="145"/>
                    <a:pt x="16" y="146"/>
                    <a:pt x="16" y="146"/>
                  </a:cubicBezTo>
                  <a:cubicBezTo>
                    <a:pt x="15" y="146"/>
                    <a:pt x="15" y="146"/>
                    <a:pt x="14" y="146"/>
                  </a:cubicBezTo>
                  <a:cubicBezTo>
                    <a:pt x="14" y="146"/>
                    <a:pt x="13" y="146"/>
                    <a:pt x="13" y="147"/>
                  </a:cubicBezTo>
                  <a:cubicBezTo>
                    <a:pt x="13" y="148"/>
                    <a:pt x="12" y="148"/>
                    <a:pt x="11" y="148"/>
                  </a:cubicBezTo>
                  <a:cubicBezTo>
                    <a:pt x="11" y="149"/>
                    <a:pt x="10" y="149"/>
                    <a:pt x="9" y="149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11" y="155"/>
                    <a:pt x="13" y="158"/>
                    <a:pt x="14" y="162"/>
                  </a:cubicBezTo>
                  <a:cubicBezTo>
                    <a:pt x="15" y="162"/>
                    <a:pt x="17" y="162"/>
                    <a:pt x="17" y="163"/>
                  </a:cubicBezTo>
                  <a:cubicBezTo>
                    <a:pt x="20" y="164"/>
                    <a:pt x="17" y="164"/>
                    <a:pt x="16" y="165"/>
                  </a:cubicBezTo>
                  <a:cubicBezTo>
                    <a:pt x="16" y="166"/>
                    <a:pt x="17" y="167"/>
                    <a:pt x="17" y="167"/>
                  </a:cubicBezTo>
                  <a:cubicBezTo>
                    <a:pt x="18" y="168"/>
                    <a:pt x="20" y="168"/>
                    <a:pt x="20" y="168"/>
                  </a:cubicBezTo>
                  <a:cubicBezTo>
                    <a:pt x="21" y="168"/>
                    <a:pt x="22" y="169"/>
                    <a:pt x="22" y="169"/>
                  </a:cubicBezTo>
                  <a:cubicBezTo>
                    <a:pt x="22" y="169"/>
                    <a:pt x="22" y="169"/>
                    <a:pt x="22" y="169"/>
                  </a:cubicBezTo>
                  <a:cubicBezTo>
                    <a:pt x="23" y="169"/>
                    <a:pt x="23" y="169"/>
                    <a:pt x="23" y="168"/>
                  </a:cubicBezTo>
                  <a:cubicBezTo>
                    <a:pt x="23" y="165"/>
                    <a:pt x="23" y="165"/>
                    <a:pt x="23" y="165"/>
                  </a:cubicBezTo>
                  <a:cubicBezTo>
                    <a:pt x="23" y="165"/>
                    <a:pt x="23" y="165"/>
                    <a:pt x="22" y="165"/>
                  </a:cubicBezTo>
                  <a:cubicBezTo>
                    <a:pt x="22" y="165"/>
                    <a:pt x="21" y="165"/>
                    <a:pt x="21" y="164"/>
                  </a:cubicBezTo>
                  <a:cubicBezTo>
                    <a:pt x="21" y="164"/>
                    <a:pt x="21" y="163"/>
                    <a:pt x="21" y="163"/>
                  </a:cubicBezTo>
                  <a:cubicBezTo>
                    <a:pt x="22" y="162"/>
                    <a:pt x="22" y="162"/>
                    <a:pt x="21" y="162"/>
                  </a:cubicBezTo>
                  <a:cubicBezTo>
                    <a:pt x="21" y="162"/>
                    <a:pt x="21" y="162"/>
                    <a:pt x="21" y="162"/>
                  </a:cubicBezTo>
                  <a:cubicBezTo>
                    <a:pt x="20" y="162"/>
                    <a:pt x="20" y="162"/>
                    <a:pt x="20" y="162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19" y="161"/>
                    <a:pt x="18" y="160"/>
                    <a:pt x="17" y="160"/>
                  </a:cubicBezTo>
                  <a:cubicBezTo>
                    <a:pt x="16" y="160"/>
                    <a:pt x="15" y="160"/>
                    <a:pt x="16" y="159"/>
                  </a:cubicBezTo>
                  <a:cubicBezTo>
                    <a:pt x="16" y="158"/>
                    <a:pt x="17" y="157"/>
                    <a:pt x="18" y="157"/>
                  </a:cubicBezTo>
                  <a:cubicBezTo>
                    <a:pt x="19" y="157"/>
                    <a:pt x="20" y="157"/>
                    <a:pt x="20" y="157"/>
                  </a:cubicBezTo>
                  <a:cubicBezTo>
                    <a:pt x="21" y="157"/>
                    <a:pt x="22" y="157"/>
                    <a:pt x="23" y="157"/>
                  </a:cubicBezTo>
                  <a:cubicBezTo>
                    <a:pt x="23" y="157"/>
                    <a:pt x="23" y="157"/>
                    <a:pt x="23" y="157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2" y="155"/>
                    <a:pt x="22" y="155"/>
                    <a:pt x="21" y="155"/>
                  </a:cubicBezTo>
                  <a:cubicBezTo>
                    <a:pt x="21" y="155"/>
                    <a:pt x="20" y="155"/>
                    <a:pt x="20" y="155"/>
                  </a:cubicBezTo>
                  <a:cubicBezTo>
                    <a:pt x="19" y="155"/>
                    <a:pt x="19" y="155"/>
                    <a:pt x="19" y="155"/>
                  </a:cubicBezTo>
                  <a:cubicBezTo>
                    <a:pt x="18" y="155"/>
                    <a:pt x="17" y="155"/>
                    <a:pt x="16" y="155"/>
                  </a:cubicBezTo>
                  <a:cubicBezTo>
                    <a:pt x="16" y="154"/>
                    <a:pt x="14" y="154"/>
                    <a:pt x="14" y="153"/>
                  </a:cubicBezTo>
                  <a:cubicBezTo>
                    <a:pt x="15" y="153"/>
                    <a:pt x="16" y="153"/>
                    <a:pt x="16" y="152"/>
                  </a:cubicBezTo>
                  <a:cubicBezTo>
                    <a:pt x="17" y="152"/>
                    <a:pt x="18" y="152"/>
                    <a:pt x="19" y="151"/>
                  </a:cubicBezTo>
                  <a:cubicBezTo>
                    <a:pt x="19" y="151"/>
                    <a:pt x="19" y="151"/>
                    <a:pt x="19" y="151"/>
                  </a:cubicBezTo>
                  <a:cubicBezTo>
                    <a:pt x="19" y="151"/>
                    <a:pt x="18" y="151"/>
                    <a:pt x="18" y="151"/>
                  </a:cubicBezTo>
                  <a:cubicBezTo>
                    <a:pt x="17" y="151"/>
                    <a:pt x="17" y="151"/>
                    <a:pt x="16" y="152"/>
                  </a:cubicBezTo>
                  <a:cubicBezTo>
                    <a:pt x="16" y="152"/>
                    <a:pt x="16" y="152"/>
                    <a:pt x="15" y="152"/>
                  </a:cubicBezTo>
                  <a:cubicBezTo>
                    <a:pt x="15" y="152"/>
                    <a:pt x="15" y="152"/>
                    <a:pt x="14" y="152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3" y="151"/>
                    <a:pt x="13" y="151"/>
                    <a:pt x="13" y="151"/>
                  </a:cubicBezTo>
                  <a:cubicBezTo>
                    <a:pt x="13" y="151"/>
                    <a:pt x="12" y="151"/>
                    <a:pt x="12" y="150"/>
                  </a:cubicBezTo>
                  <a:cubicBezTo>
                    <a:pt x="12" y="150"/>
                    <a:pt x="13" y="149"/>
                    <a:pt x="13" y="149"/>
                  </a:cubicBezTo>
                  <a:cubicBezTo>
                    <a:pt x="14" y="148"/>
                    <a:pt x="13" y="149"/>
                    <a:pt x="14" y="148"/>
                  </a:cubicBezTo>
                  <a:cubicBezTo>
                    <a:pt x="14" y="148"/>
                    <a:pt x="14" y="148"/>
                    <a:pt x="14" y="148"/>
                  </a:cubicBezTo>
                  <a:cubicBezTo>
                    <a:pt x="14" y="148"/>
                    <a:pt x="14" y="148"/>
                    <a:pt x="14" y="148"/>
                  </a:cubicBezTo>
                  <a:cubicBezTo>
                    <a:pt x="15" y="148"/>
                    <a:pt x="15" y="148"/>
                    <a:pt x="14" y="147"/>
                  </a:cubicBezTo>
                  <a:cubicBezTo>
                    <a:pt x="15" y="147"/>
                    <a:pt x="15" y="147"/>
                    <a:pt x="15" y="147"/>
                  </a:cubicBezTo>
                  <a:cubicBezTo>
                    <a:pt x="15" y="147"/>
                    <a:pt x="16" y="147"/>
                    <a:pt x="16" y="146"/>
                  </a:cubicBezTo>
                  <a:cubicBezTo>
                    <a:pt x="16" y="146"/>
                    <a:pt x="16" y="146"/>
                    <a:pt x="17" y="146"/>
                  </a:cubicBezTo>
                  <a:cubicBezTo>
                    <a:pt x="17" y="146"/>
                    <a:pt x="17" y="146"/>
                    <a:pt x="17" y="146"/>
                  </a:cubicBezTo>
                  <a:cubicBezTo>
                    <a:pt x="17" y="146"/>
                    <a:pt x="17" y="146"/>
                    <a:pt x="18" y="146"/>
                  </a:cubicBezTo>
                  <a:cubicBezTo>
                    <a:pt x="18" y="146"/>
                    <a:pt x="18" y="146"/>
                    <a:pt x="18" y="146"/>
                  </a:cubicBezTo>
                  <a:cubicBezTo>
                    <a:pt x="19" y="146"/>
                    <a:pt x="18" y="146"/>
                    <a:pt x="18" y="146"/>
                  </a:cubicBezTo>
                  <a:cubicBezTo>
                    <a:pt x="19" y="145"/>
                    <a:pt x="18" y="145"/>
                    <a:pt x="19" y="145"/>
                  </a:cubicBezTo>
                  <a:cubicBezTo>
                    <a:pt x="19" y="145"/>
                    <a:pt x="20" y="145"/>
                    <a:pt x="20" y="144"/>
                  </a:cubicBezTo>
                  <a:cubicBezTo>
                    <a:pt x="21" y="144"/>
                    <a:pt x="22" y="143"/>
                    <a:pt x="23" y="143"/>
                  </a:cubicBezTo>
                  <a:cubicBezTo>
                    <a:pt x="23" y="143"/>
                    <a:pt x="23" y="143"/>
                    <a:pt x="23" y="143"/>
                  </a:cubicBezTo>
                  <a:cubicBezTo>
                    <a:pt x="23" y="135"/>
                    <a:pt x="23" y="135"/>
                    <a:pt x="23" y="135"/>
                  </a:cubicBezTo>
                  <a:cubicBezTo>
                    <a:pt x="23" y="135"/>
                    <a:pt x="23" y="135"/>
                    <a:pt x="23" y="135"/>
                  </a:cubicBezTo>
                  <a:cubicBezTo>
                    <a:pt x="23" y="135"/>
                    <a:pt x="22" y="135"/>
                    <a:pt x="22" y="135"/>
                  </a:cubicBezTo>
                  <a:cubicBezTo>
                    <a:pt x="22" y="135"/>
                    <a:pt x="22" y="135"/>
                    <a:pt x="22" y="135"/>
                  </a:cubicBezTo>
                  <a:cubicBezTo>
                    <a:pt x="22" y="135"/>
                    <a:pt x="22" y="135"/>
                    <a:pt x="22" y="135"/>
                  </a:cubicBezTo>
                  <a:cubicBezTo>
                    <a:pt x="22" y="135"/>
                    <a:pt x="22" y="135"/>
                    <a:pt x="22" y="135"/>
                  </a:cubicBezTo>
                  <a:cubicBezTo>
                    <a:pt x="21" y="135"/>
                    <a:pt x="20" y="134"/>
                    <a:pt x="20" y="134"/>
                  </a:cubicBezTo>
                  <a:cubicBezTo>
                    <a:pt x="20" y="133"/>
                    <a:pt x="21" y="133"/>
                    <a:pt x="22" y="133"/>
                  </a:cubicBezTo>
                  <a:cubicBezTo>
                    <a:pt x="22" y="133"/>
                    <a:pt x="22" y="133"/>
                    <a:pt x="22" y="133"/>
                  </a:cubicBezTo>
                  <a:cubicBezTo>
                    <a:pt x="23" y="133"/>
                    <a:pt x="23" y="133"/>
                    <a:pt x="23" y="133"/>
                  </a:cubicBezTo>
                  <a:cubicBezTo>
                    <a:pt x="23" y="133"/>
                    <a:pt x="23" y="133"/>
                    <a:pt x="23" y="133"/>
                  </a:cubicBezTo>
                  <a:cubicBezTo>
                    <a:pt x="23" y="133"/>
                    <a:pt x="23" y="133"/>
                    <a:pt x="23" y="133"/>
                  </a:cubicBezTo>
                  <a:cubicBezTo>
                    <a:pt x="23" y="132"/>
                    <a:pt x="23" y="132"/>
                    <a:pt x="23" y="132"/>
                  </a:cubicBezTo>
                  <a:cubicBezTo>
                    <a:pt x="23" y="132"/>
                    <a:pt x="23" y="132"/>
                    <a:pt x="22" y="132"/>
                  </a:cubicBezTo>
                  <a:cubicBezTo>
                    <a:pt x="22" y="132"/>
                    <a:pt x="23" y="131"/>
                    <a:pt x="23" y="131"/>
                  </a:cubicBezTo>
                  <a:cubicBezTo>
                    <a:pt x="23" y="131"/>
                    <a:pt x="23" y="131"/>
                    <a:pt x="23" y="131"/>
                  </a:cubicBezTo>
                  <a:cubicBezTo>
                    <a:pt x="23" y="131"/>
                    <a:pt x="23" y="131"/>
                    <a:pt x="23" y="130"/>
                  </a:cubicBezTo>
                  <a:cubicBezTo>
                    <a:pt x="23" y="130"/>
                    <a:pt x="23" y="130"/>
                    <a:pt x="23" y="130"/>
                  </a:cubicBezTo>
                  <a:cubicBezTo>
                    <a:pt x="23" y="129"/>
                    <a:pt x="23" y="129"/>
                    <a:pt x="23" y="129"/>
                  </a:cubicBezTo>
                  <a:cubicBezTo>
                    <a:pt x="23" y="129"/>
                    <a:pt x="23" y="129"/>
                    <a:pt x="22" y="129"/>
                  </a:cubicBezTo>
                  <a:cubicBezTo>
                    <a:pt x="22" y="129"/>
                    <a:pt x="21" y="129"/>
                    <a:pt x="21" y="128"/>
                  </a:cubicBezTo>
                  <a:cubicBezTo>
                    <a:pt x="21" y="128"/>
                    <a:pt x="22" y="127"/>
                    <a:pt x="21" y="127"/>
                  </a:cubicBezTo>
                  <a:cubicBezTo>
                    <a:pt x="21" y="127"/>
                    <a:pt x="21" y="127"/>
                    <a:pt x="21" y="127"/>
                  </a:cubicBezTo>
                  <a:cubicBezTo>
                    <a:pt x="21" y="127"/>
                    <a:pt x="20" y="127"/>
                    <a:pt x="20" y="127"/>
                  </a:cubicBezTo>
                  <a:cubicBezTo>
                    <a:pt x="20" y="128"/>
                    <a:pt x="20" y="129"/>
                    <a:pt x="19" y="129"/>
                  </a:cubicBezTo>
                  <a:cubicBezTo>
                    <a:pt x="19" y="129"/>
                    <a:pt x="19" y="129"/>
                    <a:pt x="19" y="129"/>
                  </a:cubicBezTo>
                  <a:cubicBezTo>
                    <a:pt x="19" y="130"/>
                    <a:pt x="19" y="130"/>
                    <a:pt x="19" y="130"/>
                  </a:cubicBezTo>
                  <a:cubicBezTo>
                    <a:pt x="19" y="130"/>
                    <a:pt x="19" y="131"/>
                    <a:pt x="18" y="131"/>
                  </a:cubicBezTo>
                  <a:cubicBezTo>
                    <a:pt x="18" y="131"/>
                    <a:pt x="18" y="131"/>
                    <a:pt x="18" y="130"/>
                  </a:cubicBezTo>
                  <a:cubicBezTo>
                    <a:pt x="17" y="130"/>
                    <a:pt x="17" y="130"/>
                    <a:pt x="17" y="130"/>
                  </a:cubicBezTo>
                  <a:cubicBezTo>
                    <a:pt x="17" y="130"/>
                    <a:pt x="17" y="131"/>
                    <a:pt x="16" y="131"/>
                  </a:cubicBezTo>
                  <a:cubicBezTo>
                    <a:pt x="16" y="131"/>
                    <a:pt x="16" y="131"/>
                    <a:pt x="15" y="131"/>
                  </a:cubicBezTo>
                  <a:cubicBezTo>
                    <a:pt x="15" y="131"/>
                    <a:pt x="15" y="131"/>
                    <a:pt x="14" y="131"/>
                  </a:cubicBezTo>
                  <a:cubicBezTo>
                    <a:pt x="14" y="131"/>
                    <a:pt x="13" y="131"/>
                    <a:pt x="13" y="131"/>
                  </a:cubicBezTo>
                  <a:cubicBezTo>
                    <a:pt x="13" y="131"/>
                    <a:pt x="13" y="131"/>
                    <a:pt x="13" y="131"/>
                  </a:cubicBezTo>
                  <a:cubicBezTo>
                    <a:pt x="12" y="131"/>
                    <a:pt x="12" y="131"/>
                    <a:pt x="11" y="131"/>
                  </a:cubicBezTo>
                  <a:cubicBezTo>
                    <a:pt x="11" y="131"/>
                    <a:pt x="10" y="131"/>
                    <a:pt x="10" y="131"/>
                  </a:cubicBezTo>
                  <a:cubicBezTo>
                    <a:pt x="11" y="129"/>
                    <a:pt x="11" y="129"/>
                    <a:pt x="11" y="129"/>
                  </a:cubicBezTo>
                  <a:cubicBezTo>
                    <a:pt x="11" y="127"/>
                    <a:pt x="12" y="128"/>
                    <a:pt x="13" y="128"/>
                  </a:cubicBezTo>
                  <a:cubicBezTo>
                    <a:pt x="14" y="128"/>
                    <a:pt x="15" y="127"/>
                    <a:pt x="15" y="127"/>
                  </a:cubicBezTo>
                  <a:cubicBezTo>
                    <a:pt x="16" y="127"/>
                    <a:pt x="17" y="127"/>
                    <a:pt x="18" y="126"/>
                  </a:cubicBezTo>
                  <a:cubicBezTo>
                    <a:pt x="18" y="126"/>
                    <a:pt x="18" y="126"/>
                    <a:pt x="18" y="126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8" y="125"/>
                    <a:pt x="18" y="125"/>
                    <a:pt x="18" y="125"/>
                  </a:cubicBezTo>
                  <a:cubicBezTo>
                    <a:pt x="19" y="124"/>
                    <a:pt x="19" y="124"/>
                    <a:pt x="19" y="124"/>
                  </a:cubicBezTo>
                  <a:cubicBezTo>
                    <a:pt x="19" y="124"/>
                    <a:pt x="20" y="124"/>
                    <a:pt x="20" y="124"/>
                  </a:cubicBezTo>
                  <a:cubicBezTo>
                    <a:pt x="20" y="124"/>
                    <a:pt x="21" y="125"/>
                    <a:pt x="21" y="125"/>
                  </a:cubicBezTo>
                  <a:cubicBezTo>
                    <a:pt x="21" y="125"/>
                    <a:pt x="22" y="125"/>
                    <a:pt x="22" y="125"/>
                  </a:cubicBezTo>
                  <a:cubicBezTo>
                    <a:pt x="22" y="125"/>
                    <a:pt x="23" y="125"/>
                    <a:pt x="23" y="125"/>
                  </a:cubicBezTo>
                  <a:cubicBezTo>
                    <a:pt x="23" y="125"/>
                    <a:pt x="23" y="125"/>
                    <a:pt x="23" y="125"/>
                  </a:cubicBezTo>
                  <a:cubicBezTo>
                    <a:pt x="23" y="0"/>
                    <a:pt x="23" y="0"/>
                    <a:pt x="23" y="0"/>
                  </a:cubicBezTo>
                </a:path>
              </a:pathLst>
            </a:custGeom>
            <a:solidFill>
              <a:srgbClr val="F9BB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3" name="Freeform 122"/>
            <p:cNvSpPr>
              <a:spLocks noEditPoints="1"/>
            </p:cNvSpPr>
            <p:nvPr/>
          </p:nvSpPr>
          <p:spPr bwMode="auto">
            <a:xfrm>
              <a:off x="2684467" y="5107289"/>
              <a:ext cx="5184" cy="8887"/>
            </a:xfrm>
            <a:custGeom>
              <a:avLst/>
              <a:gdLst>
                <a:gd name="T0" fmla="*/ 2 w 3"/>
                <a:gd name="T1" fmla="*/ 3 h 5"/>
                <a:gd name="T2" fmla="*/ 0 w 3"/>
                <a:gd name="T3" fmla="*/ 4 h 5"/>
                <a:gd name="T4" fmla="*/ 2 w 3"/>
                <a:gd name="T5" fmla="*/ 5 h 5"/>
                <a:gd name="T6" fmla="*/ 2 w 3"/>
                <a:gd name="T7" fmla="*/ 5 h 5"/>
                <a:gd name="T8" fmla="*/ 2 w 3"/>
                <a:gd name="T9" fmla="*/ 5 h 5"/>
                <a:gd name="T10" fmla="*/ 2 w 3"/>
                <a:gd name="T11" fmla="*/ 5 h 5"/>
                <a:gd name="T12" fmla="*/ 3 w 3"/>
                <a:gd name="T13" fmla="*/ 5 h 5"/>
                <a:gd name="T14" fmla="*/ 3 w 3"/>
                <a:gd name="T15" fmla="*/ 5 h 5"/>
                <a:gd name="T16" fmla="*/ 3 w 3"/>
                <a:gd name="T17" fmla="*/ 3 h 5"/>
                <a:gd name="T18" fmla="*/ 3 w 3"/>
                <a:gd name="T19" fmla="*/ 3 h 5"/>
                <a:gd name="T20" fmla="*/ 3 w 3"/>
                <a:gd name="T21" fmla="*/ 3 h 5"/>
                <a:gd name="T22" fmla="*/ 2 w 3"/>
                <a:gd name="T23" fmla="*/ 3 h 5"/>
                <a:gd name="T24" fmla="*/ 2 w 3"/>
                <a:gd name="T25" fmla="*/ 3 h 5"/>
                <a:gd name="T26" fmla="*/ 3 w 3"/>
                <a:gd name="T27" fmla="*/ 1 h 5"/>
                <a:gd name="T28" fmla="*/ 2 w 3"/>
                <a:gd name="T29" fmla="*/ 2 h 5"/>
                <a:gd name="T30" fmla="*/ 3 w 3"/>
                <a:gd name="T31" fmla="*/ 2 h 5"/>
                <a:gd name="T32" fmla="*/ 3 w 3"/>
                <a:gd name="T33" fmla="*/ 1 h 5"/>
                <a:gd name="T34" fmla="*/ 3 w 3"/>
                <a:gd name="T35" fmla="*/ 0 h 5"/>
                <a:gd name="T36" fmla="*/ 3 w 3"/>
                <a:gd name="T37" fmla="*/ 0 h 5"/>
                <a:gd name="T38" fmla="*/ 3 w 3"/>
                <a:gd name="T39" fmla="*/ 1 h 5"/>
                <a:gd name="T40" fmla="*/ 3 w 3"/>
                <a:gd name="T4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" h="5">
                  <a:moveTo>
                    <a:pt x="2" y="3"/>
                  </a:moveTo>
                  <a:cubicBezTo>
                    <a:pt x="1" y="3"/>
                    <a:pt x="0" y="3"/>
                    <a:pt x="0" y="4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moveTo>
                    <a:pt x="3" y="1"/>
                  </a:moveTo>
                  <a:cubicBezTo>
                    <a:pt x="3" y="1"/>
                    <a:pt x="2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3" y="1"/>
                    <a:pt x="3" y="1"/>
                  </a:cubicBezTo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E8AB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4" name="Freeform 123"/>
            <p:cNvSpPr>
              <a:spLocks noEditPoints="1"/>
            </p:cNvSpPr>
            <p:nvPr/>
          </p:nvSpPr>
          <p:spPr bwMode="auto">
            <a:xfrm>
              <a:off x="2670396" y="5130247"/>
              <a:ext cx="19255" cy="38510"/>
            </a:xfrm>
            <a:custGeom>
              <a:avLst/>
              <a:gdLst>
                <a:gd name="T0" fmla="*/ 8 w 11"/>
                <a:gd name="T1" fmla="*/ 14 h 22"/>
                <a:gd name="T2" fmla="*/ 6 w 11"/>
                <a:gd name="T3" fmla="*/ 14 h 22"/>
                <a:gd name="T4" fmla="*/ 4 w 11"/>
                <a:gd name="T5" fmla="*/ 16 h 22"/>
                <a:gd name="T6" fmla="*/ 5 w 11"/>
                <a:gd name="T7" fmla="*/ 17 h 22"/>
                <a:gd name="T8" fmla="*/ 7 w 11"/>
                <a:gd name="T9" fmla="*/ 18 h 22"/>
                <a:gd name="T10" fmla="*/ 8 w 11"/>
                <a:gd name="T11" fmla="*/ 19 h 22"/>
                <a:gd name="T12" fmla="*/ 9 w 11"/>
                <a:gd name="T13" fmla="*/ 19 h 22"/>
                <a:gd name="T14" fmla="*/ 9 w 11"/>
                <a:gd name="T15" fmla="*/ 19 h 22"/>
                <a:gd name="T16" fmla="*/ 9 w 11"/>
                <a:gd name="T17" fmla="*/ 20 h 22"/>
                <a:gd name="T18" fmla="*/ 9 w 11"/>
                <a:gd name="T19" fmla="*/ 21 h 22"/>
                <a:gd name="T20" fmla="*/ 10 w 11"/>
                <a:gd name="T21" fmla="*/ 22 h 22"/>
                <a:gd name="T22" fmla="*/ 11 w 11"/>
                <a:gd name="T23" fmla="*/ 22 h 22"/>
                <a:gd name="T24" fmla="*/ 11 w 11"/>
                <a:gd name="T25" fmla="*/ 14 h 22"/>
                <a:gd name="T26" fmla="*/ 11 w 11"/>
                <a:gd name="T27" fmla="*/ 14 h 22"/>
                <a:gd name="T28" fmla="*/ 8 w 11"/>
                <a:gd name="T29" fmla="*/ 14 h 22"/>
                <a:gd name="T30" fmla="*/ 11 w 11"/>
                <a:gd name="T31" fmla="*/ 0 h 22"/>
                <a:gd name="T32" fmla="*/ 8 w 11"/>
                <a:gd name="T33" fmla="*/ 1 h 22"/>
                <a:gd name="T34" fmla="*/ 7 w 11"/>
                <a:gd name="T35" fmla="*/ 2 h 22"/>
                <a:gd name="T36" fmla="*/ 6 w 11"/>
                <a:gd name="T37" fmla="*/ 3 h 22"/>
                <a:gd name="T38" fmla="*/ 6 w 11"/>
                <a:gd name="T39" fmla="*/ 3 h 22"/>
                <a:gd name="T40" fmla="*/ 6 w 11"/>
                <a:gd name="T41" fmla="*/ 3 h 22"/>
                <a:gd name="T42" fmla="*/ 5 w 11"/>
                <a:gd name="T43" fmla="*/ 3 h 22"/>
                <a:gd name="T44" fmla="*/ 5 w 11"/>
                <a:gd name="T45" fmla="*/ 3 h 22"/>
                <a:gd name="T46" fmla="*/ 4 w 11"/>
                <a:gd name="T47" fmla="*/ 3 h 22"/>
                <a:gd name="T48" fmla="*/ 3 w 11"/>
                <a:gd name="T49" fmla="*/ 4 h 22"/>
                <a:gd name="T50" fmla="*/ 2 w 11"/>
                <a:gd name="T51" fmla="*/ 4 h 22"/>
                <a:gd name="T52" fmla="*/ 2 w 11"/>
                <a:gd name="T53" fmla="*/ 5 h 22"/>
                <a:gd name="T54" fmla="*/ 2 w 11"/>
                <a:gd name="T55" fmla="*/ 5 h 22"/>
                <a:gd name="T56" fmla="*/ 2 w 11"/>
                <a:gd name="T57" fmla="*/ 5 h 22"/>
                <a:gd name="T58" fmla="*/ 1 w 11"/>
                <a:gd name="T59" fmla="*/ 6 h 22"/>
                <a:gd name="T60" fmla="*/ 0 w 11"/>
                <a:gd name="T61" fmla="*/ 7 h 22"/>
                <a:gd name="T62" fmla="*/ 1 w 11"/>
                <a:gd name="T63" fmla="*/ 8 h 22"/>
                <a:gd name="T64" fmla="*/ 2 w 11"/>
                <a:gd name="T65" fmla="*/ 9 h 22"/>
                <a:gd name="T66" fmla="*/ 2 w 11"/>
                <a:gd name="T67" fmla="*/ 9 h 22"/>
                <a:gd name="T68" fmla="*/ 3 w 11"/>
                <a:gd name="T69" fmla="*/ 9 h 22"/>
                <a:gd name="T70" fmla="*/ 4 w 11"/>
                <a:gd name="T71" fmla="*/ 9 h 22"/>
                <a:gd name="T72" fmla="*/ 6 w 11"/>
                <a:gd name="T73" fmla="*/ 8 h 22"/>
                <a:gd name="T74" fmla="*/ 7 w 11"/>
                <a:gd name="T75" fmla="*/ 8 h 22"/>
                <a:gd name="T76" fmla="*/ 7 w 11"/>
                <a:gd name="T77" fmla="*/ 8 h 22"/>
                <a:gd name="T78" fmla="*/ 4 w 11"/>
                <a:gd name="T79" fmla="*/ 9 h 22"/>
                <a:gd name="T80" fmla="*/ 2 w 11"/>
                <a:gd name="T81" fmla="*/ 10 h 22"/>
                <a:gd name="T82" fmla="*/ 4 w 11"/>
                <a:gd name="T83" fmla="*/ 12 h 22"/>
                <a:gd name="T84" fmla="*/ 7 w 11"/>
                <a:gd name="T85" fmla="*/ 12 h 22"/>
                <a:gd name="T86" fmla="*/ 8 w 11"/>
                <a:gd name="T87" fmla="*/ 12 h 22"/>
                <a:gd name="T88" fmla="*/ 9 w 11"/>
                <a:gd name="T89" fmla="*/ 12 h 22"/>
                <a:gd name="T90" fmla="*/ 11 w 11"/>
                <a:gd name="T91" fmla="*/ 12 h 22"/>
                <a:gd name="T92" fmla="*/ 11 w 11"/>
                <a:gd name="T93" fmla="*/ 12 h 22"/>
                <a:gd name="T94" fmla="*/ 11 w 11"/>
                <a:gd name="T95" fmla="*/ 12 h 22"/>
                <a:gd name="T96" fmla="*/ 11 w 11"/>
                <a:gd name="T97" fmla="*/ 3 h 22"/>
                <a:gd name="T98" fmla="*/ 11 w 11"/>
                <a:gd name="T99" fmla="*/ 3 h 22"/>
                <a:gd name="T100" fmla="*/ 11 w 11"/>
                <a:gd name="T101" fmla="*/ 3 h 22"/>
                <a:gd name="T102" fmla="*/ 11 w 11"/>
                <a:gd name="T103" fmla="*/ 0 h 22"/>
                <a:gd name="T104" fmla="*/ 11 w 11"/>
                <a:gd name="T10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1" h="22">
                  <a:moveTo>
                    <a:pt x="8" y="14"/>
                  </a:moveTo>
                  <a:cubicBezTo>
                    <a:pt x="8" y="14"/>
                    <a:pt x="7" y="14"/>
                    <a:pt x="6" y="14"/>
                  </a:cubicBezTo>
                  <a:cubicBezTo>
                    <a:pt x="5" y="14"/>
                    <a:pt x="4" y="15"/>
                    <a:pt x="4" y="16"/>
                  </a:cubicBezTo>
                  <a:cubicBezTo>
                    <a:pt x="3" y="17"/>
                    <a:pt x="4" y="17"/>
                    <a:pt x="5" y="17"/>
                  </a:cubicBezTo>
                  <a:cubicBezTo>
                    <a:pt x="6" y="17"/>
                    <a:pt x="7" y="18"/>
                    <a:pt x="7" y="18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0" y="19"/>
                    <a:pt x="10" y="19"/>
                    <a:pt x="9" y="20"/>
                  </a:cubicBezTo>
                  <a:cubicBezTo>
                    <a:pt x="9" y="20"/>
                    <a:pt x="9" y="21"/>
                    <a:pt x="9" y="21"/>
                  </a:cubicBezTo>
                  <a:cubicBezTo>
                    <a:pt x="9" y="22"/>
                    <a:pt x="10" y="22"/>
                    <a:pt x="10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0" y="14"/>
                    <a:pt x="9" y="14"/>
                    <a:pt x="8" y="14"/>
                  </a:cubicBezTo>
                  <a:moveTo>
                    <a:pt x="11" y="0"/>
                  </a:moveTo>
                  <a:cubicBezTo>
                    <a:pt x="10" y="0"/>
                    <a:pt x="9" y="1"/>
                    <a:pt x="8" y="1"/>
                  </a:cubicBezTo>
                  <a:cubicBezTo>
                    <a:pt x="8" y="2"/>
                    <a:pt x="7" y="2"/>
                    <a:pt x="7" y="2"/>
                  </a:cubicBezTo>
                  <a:cubicBezTo>
                    <a:pt x="6" y="2"/>
                    <a:pt x="7" y="2"/>
                    <a:pt x="6" y="3"/>
                  </a:cubicBezTo>
                  <a:cubicBezTo>
                    <a:pt x="6" y="3"/>
                    <a:pt x="7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5"/>
                    <a:pt x="3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6"/>
                    <a:pt x="2" y="5"/>
                    <a:pt x="1" y="6"/>
                  </a:cubicBezTo>
                  <a:cubicBezTo>
                    <a:pt x="1" y="6"/>
                    <a:pt x="0" y="7"/>
                    <a:pt x="0" y="7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6" y="8"/>
                    <a:pt x="7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9"/>
                    <a:pt x="5" y="9"/>
                    <a:pt x="4" y="9"/>
                  </a:cubicBezTo>
                  <a:cubicBezTo>
                    <a:pt x="4" y="10"/>
                    <a:pt x="3" y="10"/>
                    <a:pt x="2" y="10"/>
                  </a:cubicBezTo>
                  <a:cubicBezTo>
                    <a:pt x="2" y="11"/>
                    <a:pt x="4" y="11"/>
                    <a:pt x="4" y="12"/>
                  </a:cubicBezTo>
                  <a:cubicBezTo>
                    <a:pt x="5" y="12"/>
                    <a:pt x="6" y="12"/>
                    <a:pt x="7" y="12"/>
                  </a:cubicBezTo>
                  <a:cubicBezTo>
                    <a:pt x="7" y="12"/>
                    <a:pt x="7" y="12"/>
                    <a:pt x="8" y="12"/>
                  </a:cubicBezTo>
                  <a:cubicBezTo>
                    <a:pt x="8" y="12"/>
                    <a:pt x="9" y="12"/>
                    <a:pt x="9" y="12"/>
                  </a:cubicBezTo>
                  <a:cubicBezTo>
                    <a:pt x="10" y="12"/>
                    <a:pt x="10" y="12"/>
                    <a:pt x="11" y="1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E8AB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5" name="Freeform 124"/>
            <p:cNvSpPr>
              <a:spLocks/>
            </p:cNvSpPr>
            <p:nvPr/>
          </p:nvSpPr>
          <p:spPr bwMode="auto">
            <a:xfrm>
              <a:off x="2654844" y="5121360"/>
              <a:ext cx="33326" cy="20736"/>
            </a:xfrm>
            <a:custGeom>
              <a:avLst/>
              <a:gdLst>
                <a:gd name="T0" fmla="*/ 6 w 19"/>
                <a:gd name="T1" fmla="*/ 0 h 12"/>
                <a:gd name="T2" fmla="*/ 4 w 19"/>
                <a:gd name="T3" fmla="*/ 0 h 12"/>
                <a:gd name="T4" fmla="*/ 4 w 19"/>
                <a:gd name="T5" fmla="*/ 0 h 12"/>
                <a:gd name="T6" fmla="*/ 3 w 19"/>
                <a:gd name="T7" fmla="*/ 0 h 12"/>
                <a:gd name="T8" fmla="*/ 2 w 19"/>
                <a:gd name="T9" fmla="*/ 0 h 12"/>
                <a:gd name="T10" fmla="*/ 1 w 19"/>
                <a:gd name="T11" fmla="*/ 0 h 12"/>
                <a:gd name="T12" fmla="*/ 0 w 19"/>
                <a:gd name="T13" fmla="*/ 1 h 12"/>
                <a:gd name="T14" fmla="*/ 1 w 19"/>
                <a:gd name="T15" fmla="*/ 2 h 12"/>
                <a:gd name="T16" fmla="*/ 1 w 19"/>
                <a:gd name="T17" fmla="*/ 2 h 12"/>
                <a:gd name="T18" fmla="*/ 2 w 19"/>
                <a:gd name="T19" fmla="*/ 2 h 12"/>
                <a:gd name="T20" fmla="*/ 2 w 19"/>
                <a:gd name="T21" fmla="*/ 3 h 12"/>
                <a:gd name="T22" fmla="*/ 2 w 19"/>
                <a:gd name="T23" fmla="*/ 4 h 12"/>
                <a:gd name="T24" fmla="*/ 3 w 19"/>
                <a:gd name="T25" fmla="*/ 5 h 12"/>
                <a:gd name="T26" fmla="*/ 3 w 19"/>
                <a:gd name="T27" fmla="*/ 5 h 12"/>
                <a:gd name="T28" fmla="*/ 2 w 19"/>
                <a:gd name="T29" fmla="*/ 5 h 12"/>
                <a:gd name="T30" fmla="*/ 6 w 19"/>
                <a:gd name="T31" fmla="*/ 12 h 12"/>
                <a:gd name="T32" fmla="*/ 6 w 19"/>
                <a:gd name="T33" fmla="*/ 12 h 12"/>
                <a:gd name="T34" fmla="*/ 6 w 19"/>
                <a:gd name="T35" fmla="*/ 11 h 12"/>
                <a:gd name="T36" fmla="*/ 8 w 19"/>
                <a:gd name="T37" fmla="*/ 10 h 12"/>
                <a:gd name="T38" fmla="*/ 10 w 19"/>
                <a:gd name="T39" fmla="*/ 9 h 12"/>
                <a:gd name="T40" fmla="*/ 11 w 19"/>
                <a:gd name="T41" fmla="*/ 8 h 12"/>
                <a:gd name="T42" fmla="*/ 13 w 19"/>
                <a:gd name="T43" fmla="*/ 8 h 12"/>
                <a:gd name="T44" fmla="*/ 14 w 19"/>
                <a:gd name="T45" fmla="*/ 7 h 12"/>
                <a:gd name="T46" fmla="*/ 15 w 19"/>
                <a:gd name="T47" fmla="*/ 6 h 12"/>
                <a:gd name="T48" fmla="*/ 16 w 19"/>
                <a:gd name="T49" fmla="*/ 6 h 12"/>
                <a:gd name="T50" fmla="*/ 16 w 19"/>
                <a:gd name="T51" fmla="*/ 6 h 12"/>
                <a:gd name="T52" fmla="*/ 18 w 19"/>
                <a:gd name="T53" fmla="*/ 5 h 12"/>
                <a:gd name="T54" fmla="*/ 19 w 19"/>
                <a:gd name="T55" fmla="*/ 4 h 12"/>
                <a:gd name="T56" fmla="*/ 18 w 19"/>
                <a:gd name="T57" fmla="*/ 4 h 12"/>
                <a:gd name="T58" fmla="*/ 17 w 19"/>
                <a:gd name="T59" fmla="*/ 2 h 12"/>
                <a:gd name="T60" fmla="*/ 15 w 19"/>
                <a:gd name="T61" fmla="*/ 1 h 12"/>
                <a:gd name="T62" fmla="*/ 14 w 19"/>
                <a:gd name="T63" fmla="*/ 1 h 12"/>
                <a:gd name="T64" fmla="*/ 13 w 19"/>
                <a:gd name="T65" fmla="*/ 1 h 12"/>
                <a:gd name="T66" fmla="*/ 13 w 19"/>
                <a:gd name="T67" fmla="*/ 2 h 12"/>
                <a:gd name="T68" fmla="*/ 12 w 19"/>
                <a:gd name="T69" fmla="*/ 2 h 12"/>
                <a:gd name="T70" fmla="*/ 12 w 19"/>
                <a:gd name="T71" fmla="*/ 1 h 12"/>
                <a:gd name="T72" fmla="*/ 11 w 19"/>
                <a:gd name="T73" fmla="*/ 1 h 12"/>
                <a:gd name="T74" fmla="*/ 11 w 19"/>
                <a:gd name="T75" fmla="*/ 2 h 12"/>
                <a:gd name="T76" fmla="*/ 11 w 19"/>
                <a:gd name="T77" fmla="*/ 2 h 12"/>
                <a:gd name="T78" fmla="*/ 11 w 19"/>
                <a:gd name="T79" fmla="*/ 2 h 12"/>
                <a:gd name="T80" fmla="*/ 10 w 19"/>
                <a:gd name="T81" fmla="*/ 2 h 12"/>
                <a:gd name="T82" fmla="*/ 10 w 19"/>
                <a:gd name="T83" fmla="*/ 1 h 12"/>
                <a:gd name="T84" fmla="*/ 8 w 19"/>
                <a:gd name="T85" fmla="*/ 1 h 12"/>
                <a:gd name="T86" fmla="*/ 6 w 19"/>
                <a:gd name="T87" fmla="*/ 0 h 12"/>
                <a:gd name="T88" fmla="*/ 6 w 19"/>
                <a:gd name="T8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9" h="12">
                  <a:moveTo>
                    <a:pt x="6" y="0"/>
                  </a:moveTo>
                  <a:cubicBezTo>
                    <a:pt x="5" y="0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1" y="1"/>
                    <a:pt x="2" y="1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2"/>
                    <a:pt x="2" y="2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3" y="4"/>
                    <a:pt x="4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2" y="5"/>
                    <a:pt x="2" y="5"/>
                  </a:cubicBezTo>
                  <a:cubicBezTo>
                    <a:pt x="3" y="7"/>
                    <a:pt x="5" y="10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1"/>
                  </a:cubicBezTo>
                  <a:cubicBezTo>
                    <a:pt x="7" y="11"/>
                    <a:pt x="8" y="11"/>
                    <a:pt x="8" y="10"/>
                  </a:cubicBezTo>
                  <a:cubicBezTo>
                    <a:pt x="9" y="10"/>
                    <a:pt x="10" y="10"/>
                    <a:pt x="10" y="9"/>
                  </a:cubicBezTo>
                  <a:cubicBezTo>
                    <a:pt x="10" y="8"/>
                    <a:pt x="11" y="8"/>
                    <a:pt x="11" y="8"/>
                  </a:cubicBezTo>
                  <a:cubicBezTo>
                    <a:pt x="12" y="8"/>
                    <a:pt x="12" y="8"/>
                    <a:pt x="13" y="8"/>
                  </a:cubicBezTo>
                  <a:cubicBezTo>
                    <a:pt x="13" y="8"/>
                    <a:pt x="14" y="7"/>
                    <a:pt x="14" y="7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6"/>
                    <a:pt x="17" y="5"/>
                    <a:pt x="18" y="5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3"/>
                    <a:pt x="17" y="3"/>
                    <a:pt x="17" y="2"/>
                  </a:cubicBezTo>
                  <a:cubicBezTo>
                    <a:pt x="16" y="2"/>
                    <a:pt x="16" y="2"/>
                    <a:pt x="15" y="1"/>
                  </a:cubicBezTo>
                  <a:cubicBezTo>
                    <a:pt x="15" y="1"/>
                    <a:pt x="15" y="1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1"/>
                    <a:pt x="9" y="1"/>
                    <a:pt x="8" y="1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E8AB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6" name="Freeform 125"/>
            <p:cNvSpPr>
              <a:spLocks/>
            </p:cNvSpPr>
            <p:nvPr/>
          </p:nvSpPr>
          <p:spPr bwMode="auto">
            <a:xfrm>
              <a:off x="2667434" y="5096921"/>
              <a:ext cx="22217" cy="11849"/>
            </a:xfrm>
            <a:custGeom>
              <a:avLst/>
              <a:gdLst>
                <a:gd name="T0" fmla="*/ 9 w 13"/>
                <a:gd name="T1" fmla="*/ 0 h 7"/>
                <a:gd name="T2" fmla="*/ 8 w 13"/>
                <a:gd name="T3" fmla="*/ 1 h 7"/>
                <a:gd name="T4" fmla="*/ 7 w 13"/>
                <a:gd name="T5" fmla="*/ 2 h 7"/>
                <a:gd name="T6" fmla="*/ 8 w 13"/>
                <a:gd name="T7" fmla="*/ 2 h 7"/>
                <a:gd name="T8" fmla="*/ 8 w 13"/>
                <a:gd name="T9" fmla="*/ 2 h 7"/>
                <a:gd name="T10" fmla="*/ 5 w 13"/>
                <a:gd name="T11" fmla="*/ 3 h 7"/>
                <a:gd name="T12" fmla="*/ 3 w 13"/>
                <a:gd name="T13" fmla="*/ 4 h 7"/>
                <a:gd name="T14" fmla="*/ 1 w 13"/>
                <a:gd name="T15" fmla="*/ 5 h 7"/>
                <a:gd name="T16" fmla="*/ 0 w 13"/>
                <a:gd name="T17" fmla="*/ 7 h 7"/>
                <a:gd name="T18" fmla="*/ 1 w 13"/>
                <a:gd name="T19" fmla="*/ 7 h 7"/>
                <a:gd name="T20" fmla="*/ 3 w 13"/>
                <a:gd name="T21" fmla="*/ 7 h 7"/>
                <a:gd name="T22" fmla="*/ 3 w 13"/>
                <a:gd name="T23" fmla="*/ 7 h 7"/>
                <a:gd name="T24" fmla="*/ 4 w 13"/>
                <a:gd name="T25" fmla="*/ 7 h 7"/>
                <a:gd name="T26" fmla="*/ 5 w 13"/>
                <a:gd name="T27" fmla="*/ 7 h 7"/>
                <a:gd name="T28" fmla="*/ 6 w 13"/>
                <a:gd name="T29" fmla="*/ 7 h 7"/>
                <a:gd name="T30" fmla="*/ 7 w 13"/>
                <a:gd name="T31" fmla="*/ 6 h 7"/>
                <a:gd name="T32" fmla="*/ 8 w 13"/>
                <a:gd name="T33" fmla="*/ 6 h 7"/>
                <a:gd name="T34" fmla="*/ 8 w 13"/>
                <a:gd name="T35" fmla="*/ 7 h 7"/>
                <a:gd name="T36" fmla="*/ 9 w 13"/>
                <a:gd name="T37" fmla="*/ 6 h 7"/>
                <a:gd name="T38" fmla="*/ 9 w 13"/>
                <a:gd name="T39" fmla="*/ 5 h 7"/>
                <a:gd name="T40" fmla="*/ 9 w 13"/>
                <a:gd name="T41" fmla="*/ 5 h 7"/>
                <a:gd name="T42" fmla="*/ 10 w 13"/>
                <a:gd name="T43" fmla="*/ 3 h 7"/>
                <a:gd name="T44" fmla="*/ 11 w 13"/>
                <a:gd name="T45" fmla="*/ 3 h 7"/>
                <a:gd name="T46" fmla="*/ 11 w 13"/>
                <a:gd name="T47" fmla="*/ 3 h 7"/>
                <a:gd name="T48" fmla="*/ 11 w 13"/>
                <a:gd name="T49" fmla="*/ 4 h 7"/>
                <a:gd name="T50" fmla="*/ 12 w 13"/>
                <a:gd name="T51" fmla="*/ 5 h 7"/>
                <a:gd name="T52" fmla="*/ 13 w 13"/>
                <a:gd name="T53" fmla="*/ 5 h 7"/>
                <a:gd name="T54" fmla="*/ 13 w 13"/>
                <a:gd name="T55" fmla="*/ 1 h 7"/>
                <a:gd name="T56" fmla="*/ 13 w 13"/>
                <a:gd name="T57" fmla="*/ 1 h 7"/>
                <a:gd name="T58" fmla="*/ 12 w 13"/>
                <a:gd name="T59" fmla="*/ 1 h 7"/>
                <a:gd name="T60" fmla="*/ 11 w 13"/>
                <a:gd name="T61" fmla="*/ 1 h 7"/>
                <a:gd name="T62" fmla="*/ 10 w 13"/>
                <a:gd name="T63" fmla="*/ 0 h 7"/>
                <a:gd name="T64" fmla="*/ 9 w 13"/>
                <a:gd name="T6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" h="7">
                  <a:moveTo>
                    <a:pt x="9" y="0"/>
                  </a:moveTo>
                  <a:cubicBezTo>
                    <a:pt x="9" y="0"/>
                    <a:pt x="9" y="0"/>
                    <a:pt x="8" y="1"/>
                  </a:cubicBezTo>
                  <a:cubicBezTo>
                    <a:pt x="8" y="1"/>
                    <a:pt x="8" y="1"/>
                    <a:pt x="7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7" y="3"/>
                    <a:pt x="6" y="3"/>
                    <a:pt x="5" y="3"/>
                  </a:cubicBezTo>
                  <a:cubicBezTo>
                    <a:pt x="5" y="3"/>
                    <a:pt x="4" y="4"/>
                    <a:pt x="3" y="4"/>
                  </a:cubicBezTo>
                  <a:cubicBezTo>
                    <a:pt x="2" y="4"/>
                    <a:pt x="1" y="3"/>
                    <a:pt x="1" y="5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1" y="7"/>
                    <a:pt x="1" y="7"/>
                  </a:cubicBezTo>
                  <a:cubicBezTo>
                    <a:pt x="2" y="7"/>
                    <a:pt x="2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4" y="7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7" y="6"/>
                    <a:pt x="7" y="6"/>
                  </a:cubicBezTo>
                  <a:cubicBezTo>
                    <a:pt x="7" y="6"/>
                    <a:pt x="7" y="6"/>
                    <a:pt x="8" y="6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9" y="7"/>
                    <a:pt x="9" y="6"/>
                    <a:pt x="9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5"/>
                    <a:pt x="10" y="4"/>
                    <a:pt x="10" y="3"/>
                  </a:cubicBezTo>
                  <a:cubicBezTo>
                    <a:pt x="10" y="3"/>
                    <a:pt x="11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3"/>
                    <a:pt x="11" y="4"/>
                    <a:pt x="11" y="4"/>
                  </a:cubicBezTo>
                  <a:cubicBezTo>
                    <a:pt x="11" y="5"/>
                    <a:pt x="12" y="5"/>
                    <a:pt x="12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ubicBezTo>
                    <a:pt x="12" y="1"/>
                    <a:pt x="11" y="1"/>
                    <a:pt x="11" y="1"/>
                  </a:cubicBezTo>
                  <a:cubicBezTo>
                    <a:pt x="11" y="1"/>
                    <a:pt x="10" y="0"/>
                    <a:pt x="10" y="0"/>
                  </a:cubicBezTo>
                  <a:cubicBezTo>
                    <a:pt x="10" y="0"/>
                    <a:pt x="9" y="0"/>
                    <a:pt x="9" y="0"/>
                  </a:cubicBezTo>
                </a:path>
              </a:pathLst>
            </a:custGeom>
            <a:solidFill>
              <a:srgbClr val="E8AB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7" name="Freeform 126"/>
            <p:cNvSpPr>
              <a:spLocks noEditPoints="1"/>
            </p:cNvSpPr>
            <p:nvPr/>
          </p:nvSpPr>
          <p:spPr bwMode="auto">
            <a:xfrm>
              <a:off x="2674099" y="5163573"/>
              <a:ext cx="17774" cy="36288"/>
            </a:xfrm>
            <a:custGeom>
              <a:avLst/>
              <a:gdLst>
                <a:gd name="T0" fmla="*/ 3 w 10"/>
                <a:gd name="T1" fmla="*/ 5 h 21"/>
                <a:gd name="T2" fmla="*/ 10 w 10"/>
                <a:gd name="T3" fmla="*/ 21 h 21"/>
                <a:gd name="T4" fmla="*/ 9 w 10"/>
                <a:gd name="T5" fmla="*/ 6 h 21"/>
                <a:gd name="T6" fmla="*/ 8 w 10"/>
                <a:gd name="T7" fmla="*/ 7 h 21"/>
                <a:gd name="T8" fmla="*/ 8 w 10"/>
                <a:gd name="T9" fmla="*/ 7 h 21"/>
                <a:gd name="T10" fmla="*/ 6 w 10"/>
                <a:gd name="T11" fmla="*/ 6 h 21"/>
                <a:gd name="T12" fmla="*/ 3 w 10"/>
                <a:gd name="T13" fmla="*/ 5 h 21"/>
                <a:gd name="T14" fmla="*/ 0 w 10"/>
                <a:gd name="T15" fmla="*/ 0 h 21"/>
                <a:gd name="T16" fmla="*/ 2 w 10"/>
                <a:gd name="T17" fmla="*/ 3 h 21"/>
                <a:gd name="T18" fmla="*/ 3 w 10"/>
                <a:gd name="T19" fmla="*/ 1 h 21"/>
                <a:gd name="T20" fmla="*/ 0 w 10"/>
                <a:gd name="T2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21">
                  <a:moveTo>
                    <a:pt x="3" y="5"/>
                  </a:moveTo>
                  <a:cubicBezTo>
                    <a:pt x="7" y="15"/>
                    <a:pt x="10" y="21"/>
                    <a:pt x="10" y="21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7"/>
                    <a:pt x="9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7" y="6"/>
                    <a:pt x="6" y="6"/>
                  </a:cubicBezTo>
                  <a:cubicBezTo>
                    <a:pt x="6" y="6"/>
                    <a:pt x="4" y="6"/>
                    <a:pt x="3" y="5"/>
                  </a:cubicBezTo>
                  <a:moveTo>
                    <a:pt x="0" y="0"/>
                  </a:moveTo>
                  <a:cubicBezTo>
                    <a:pt x="1" y="1"/>
                    <a:pt x="2" y="2"/>
                    <a:pt x="2" y="3"/>
                  </a:cubicBezTo>
                  <a:cubicBezTo>
                    <a:pt x="3" y="2"/>
                    <a:pt x="6" y="2"/>
                    <a:pt x="3" y="1"/>
                  </a:cubicBezTo>
                  <a:cubicBezTo>
                    <a:pt x="3" y="0"/>
                    <a:pt x="1" y="0"/>
                    <a:pt x="0" y="0"/>
                  </a:cubicBezTo>
                </a:path>
              </a:pathLst>
            </a:custGeom>
            <a:solidFill>
              <a:srgbClr val="E8AB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8" name="Freeform 127"/>
            <p:cNvSpPr>
              <a:spLocks/>
            </p:cNvSpPr>
            <p:nvPr/>
          </p:nvSpPr>
          <p:spPr bwMode="auto">
            <a:xfrm>
              <a:off x="1845390" y="4300056"/>
              <a:ext cx="364366" cy="416947"/>
            </a:xfrm>
            <a:custGeom>
              <a:avLst/>
              <a:gdLst>
                <a:gd name="T0" fmla="*/ 62 w 208"/>
                <a:gd name="T1" fmla="*/ 29 h 238"/>
                <a:gd name="T2" fmla="*/ 62 w 208"/>
                <a:gd name="T3" fmla="*/ 178 h 238"/>
                <a:gd name="T4" fmla="*/ 25 w 208"/>
                <a:gd name="T5" fmla="*/ 180 h 238"/>
                <a:gd name="T6" fmla="*/ 7 w 208"/>
                <a:gd name="T7" fmla="*/ 221 h 238"/>
                <a:gd name="T8" fmla="*/ 56 w 208"/>
                <a:gd name="T9" fmla="*/ 228 h 238"/>
                <a:gd name="T10" fmla="*/ 77 w 208"/>
                <a:gd name="T11" fmla="*/ 198 h 238"/>
                <a:gd name="T12" fmla="*/ 77 w 208"/>
                <a:gd name="T13" fmla="*/ 84 h 238"/>
                <a:gd name="T14" fmla="*/ 194 w 208"/>
                <a:gd name="T15" fmla="*/ 61 h 238"/>
                <a:gd name="T16" fmla="*/ 194 w 208"/>
                <a:gd name="T17" fmla="*/ 163 h 238"/>
                <a:gd name="T18" fmla="*/ 157 w 208"/>
                <a:gd name="T19" fmla="*/ 166 h 238"/>
                <a:gd name="T20" fmla="*/ 139 w 208"/>
                <a:gd name="T21" fmla="*/ 207 h 238"/>
                <a:gd name="T22" fmla="*/ 187 w 208"/>
                <a:gd name="T23" fmla="*/ 213 h 238"/>
                <a:gd name="T24" fmla="*/ 208 w 208"/>
                <a:gd name="T25" fmla="*/ 184 h 238"/>
                <a:gd name="T26" fmla="*/ 208 w 208"/>
                <a:gd name="T27" fmla="*/ 0 h 238"/>
                <a:gd name="T28" fmla="*/ 62 w 208"/>
                <a:gd name="T29" fmla="*/ 29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8" h="238">
                  <a:moveTo>
                    <a:pt x="62" y="29"/>
                  </a:moveTo>
                  <a:cubicBezTo>
                    <a:pt x="62" y="178"/>
                    <a:pt x="62" y="178"/>
                    <a:pt x="62" y="178"/>
                  </a:cubicBezTo>
                  <a:cubicBezTo>
                    <a:pt x="52" y="174"/>
                    <a:pt x="39" y="174"/>
                    <a:pt x="25" y="180"/>
                  </a:cubicBezTo>
                  <a:cubicBezTo>
                    <a:pt x="5" y="191"/>
                    <a:pt x="0" y="209"/>
                    <a:pt x="7" y="221"/>
                  </a:cubicBezTo>
                  <a:cubicBezTo>
                    <a:pt x="15" y="233"/>
                    <a:pt x="36" y="238"/>
                    <a:pt x="56" y="228"/>
                  </a:cubicBezTo>
                  <a:cubicBezTo>
                    <a:pt x="70" y="220"/>
                    <a:pt x="77" y="209"/>
                    <a:pt x="77" y="198"/>
                  </a:cubicBezTo>
                  <a:cubicBezTo>
                    <a:pt x="77" y="84"/>
                    <a:pt x="77" y="84"/>
                    <a:pt x="77" y="84"/>
                  </a:cubicBezTo>
                  <a:cubicBezTo>
                    <a:pt x="194" y="61"/>
                    <a:pt x="194" y="61"/>
                    <a:pt x="194" y="61"/>
                  </a:cubicBezTo>
                  <a:cubicBezTo>
                    <a:pt x="194" y="163"/>
                    <a:pt x="194" y="163"/>
                    <a:pt x="194" y="163"/>
                  </a:cubicBezTo>
                  <a:cubicBezTo>
                    <a:pt x="184" y="159"/>
                    <a:pt x="170" y="159"/>
                    <a:pt x="157" y="166"/>
                  </a:cubicBezTo>
                  <a:cubicBezTo>
                    <a:pt x="137" y="176"/>
                    <a:pt x="131" y="195"/>
                    <a:pt x="139" y="207"/>
                  </a:cubicBezTo>
                  <a:cubicBezTo>
                    <a:pt x="146" y="218"/>
                    <a:pt x="167" y="223"/>
                    <a:pt x="187" y="213"/>
                  </a:cubicBezTo>
                  <a:cubicBezTo>
                    <a:pt x="202" y="206"/>
                    <a:pt x="208" y="194"/>
                    <a:pt x="208" y="184"/>
                  </a:cubicBezTo>
                  <a:cubicBezTo>
                    <a:pt x="208" y="0"/>
                    <a:pt x="208" y="0"/>
                    <a:pt x="208" y="0"/>
                  </a:cubicBezTo>
                  <a:lnTo>
                    <a:pt x="62" y="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9" name="Freeform 130"/>
            <p:cNvSpPr>
              <a:spLocks noEditPoints="1"/>
            </p:cNvSpPr>
            <p:nvPr/>
          </p:nvSpPr>
          <p:spPr bwMode="auto">
            <a:xfrm>
              <a:off x="4504814" y="3800905"/>
              <a:ext cx="271793" cy="292529"/>
            </a:xfrm>
            <a:custGeom>
              <a:avLst/>
              <a:gdLst>
                <a:gd name="T0" fmla="*/ 118 w 155"/>
                <a:gd name="T1" fmla="*/ 50 h 167"/>
                <a:gd name="T2" fmla="*/ 139 w 155"/>
                <a:gd name="T3" fmla="*/ 50 h 167"/>
                <a:gd name="T4" fmla="*/ 153 w 155"/>
                <a:gd name="T5" fmla="*/ 37 h 167"/>
                <a:gd name="T6" fmla="*/ 153 w 155"/>
                <a:gd name="T7" fmla="*/ 16 h 167"/>
                <a:gd name="T8" fmla="*/ 139 w 155"/>
                <a:gd name="T9" fmla="*/ 2 h 167"/>
                <a:gd name="T10" fmla="*/ 118 w 155"/>
                <a:gd name="T11" fmla="*/ 2 h 167"/>
                <a:gd name="T12" fmla="*/ 105 w 155"/>
                <a:gd name="T13" fmla="*/ 16 h 167"/>
                <a:gd name="T14" fmla="*/ 104 w 155"/>
                <a:gd name="T15" fmla="*/ 34 h 167"/>
                <a:gd name="T16" fmla="*/ 45 w 155"/>
                <a:gd name="T17" fmla="*/ 65 h 167"/>
                <a:gd name="T18" fmla="*/ 27 w 155"/>
                <a:gd name="T19" fmla="*/ 58 h 167"/>
                <a:gd name="T20" fmla="*/ 8 w 155"/>
                <a:gd name="T21" fmla="*/ 65 h 167"/>
                <a:gd name="T22" fmla="*/ 0 w 155"/>
                <a:gd name="T23" fmla="*/ 84 h 167"/>
                <a:gd name="T24" fmla="*/ 8 w 155"/>
                <a:gd name="T25" fmla="*/ 102 h 167"/>
                <a:gd name="T26" fmla="*/ 27 w 155"/>
                <a:gd name="T27" fmla="*/ 110 h 167"/>
                <a:gd name="T28" fmla="*/ 45 w 155"/>
                <a:gd name="T29" fmla="*/ 102 h 167"/>
                <a:gd name="T30" fmla="*/ 104 w 155"/>
                <a:gd name="T31" fmla="*/ 134 h 167"/>
                <a:gd name="T32" fmla="*/ 105 w 155"/>
                <a:gd name="T33" fmla="*/ 151 h 167"/>
                <a:gd name="T34" fmla="*/ 118 w 155"/>
                <a:gd name="T35" fmla="*/ 165 h 167"/>
                <a:gd name="T36" fmla="*/ 139 w 155"/>
                <a:gd name="T37" fmla="*/ 165 h 167"/>
                <a:gd name="T38" fmla="*/ 153 w 155"/>
                <a:gd name="T39" fmla="*/ 151 h 167"/>
                <a:gd name="T40" fmla="*/ 153 w 155"/>
                <a:gd name="T41" fmla="*/ 131 h 167"/>
                <a:gd name="T42" fmla="*/ 139 w 155"/>
                <a:gd name="T43" fmla="*/ 117 h 167"/>
                <a:gd name="T44" fmla="*/ 118 w 155"/>
                <a:gd name="T45" fmla="*/ 117 h 167"/>
                <a:gd name="T46" fmla="*/ 110 w 155"/>
                <a:gd name="T47" fmla="*/ 123 h 167"/>
                <a:gd name="T48" fmla="*/ 53 w 155"/>
                <a:gd name="T49" fmla="*/ 84 h 167"/>
                <a:gd name="T50" fmla="*/ 110 w 155"/>
                <a:gd name="T51" fmla="*/ 44 h 167"/>
                <a:gd name="T52" fmla="*/ 121 w 155"/>
                <a:gd name="T53" fmla="*/ 129 h 167"/>
                <a:gd name="T54" fmla="*/ 142 w 155"/>
                <a:gd name="T55" fmla="*/ 141 h 167"/>
                <a:gd name="T56" fmla="*/ 115 w 155"/>
                <a:gd name="T57" fmla="*/ 141 h 167"/>
                <a:gd name="T58" fmla="*/ 121 w 155"/>
                <a:gd name="T59" fmla="*/ 129 h 167"/>
                <a:gd name="T60" fmla="*/ 13 w 155"/>
                <a:gd name="T61" fmla="*/ 84 h 167"/>
                <a:gd name="T62" fmla="*/ 35 w 155"/>
                <a:gd name="T63" fmla="*/ 73 h 167"/>
                <a:gd name="T64" fmla="*/ 35 w 155"/>
                <a:gd name="T65" fmla="*/ 95 h 167"/>
                <a:gd name="T66" fmla="*/ 115 w 155"/>
                <a:gd name="T67" fmla="*/ 26 h 167"/>
                <a:gd name="T68" fmla="*/ 142 w 155"/>
                <a:gd name="T69" fmla="*/ 26 h 167"/>
                <a:gd name="T70" fmla="*/ 121 w 155"/>
                <a:gd name="T71" fmla="*/ 38 h 167"/>
                <a:gd name="T72" fmla="*/ 115 w 155"/>
                <a:gd name="T73" fmla="*/ 26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5" h="167">
                  <a:moveTo>
                    <a:pt x="110" y="45"/>
                  </a:moveTo>
                  <a:cubicBezTo>
                    <a:pt x="113" y="47"/>
                    <a:pt x="115" y="49"/>
                    <a:pt x="118" y="50"/>
                  </a:cubicBezTo>
                  <a:cubicBezTo>
                    <a:pt x="122" y="52"/>
                    <a:pt x="125" y="53"/>
                    <a:pt x="129" y="53"/>
                  </a:cubicBezTo>
                  <a:cubicBezTo>
                    <a:pt x="132" y="53"/>
                    <a:pt x="136" y="52"/>
                    <a:pt x="139" y="50"/>
                  </a:cubicBezTo>
                  <a:cubicBezTo>
                    <a:pt x="142" y="49"/>
                    <a:pt x="145" y="47"/>
                    <a:pt x="147" y="45"/>
                  </a:cubicBezTo>
                  <a:cubicBezTo>
                    <a:pt x="150" y="42"/>
                    <a:pt x="151" y="40"/>
                    <a:pt x="153" y="37"/>
                  </a:cubicBezTo>
                  <a:cubicBezTo>
                    <a:pt x="154" y="33"/>
                    <a:pt x="155" y="30"/>
                    <a:pt x="155" y="26"/>
                  </a:cubicBezTo>
                  <a:cubicBezTo>
                    <a:pt x="155" y="23"/>
                    <a:pt x="154" y="19"/>
                    <a:pt x="153" y="16"/>
                  </a:cubicBezTo>
                  <a:cubicBezTo>
                    <a:pt x="151" y="13"/>
                    <a:pt x="150" y="10"/>
                    <a:pt x="147" y="8"/>
                  </a:cubicBezTo>
                  <a:cubicBezTo>
                    <a:pt x="145" y="5"/>
                    <a:pt x="142" y="4"/>
                    <a:pt x="139" y="2"/>
                  </a:cubicBezTo>
                  <a:cubicBezTo>
                    <a:pt x="136" y="1"/>
                    <a:pt x="132" y="0"/>
                    <a:pt x="129" y="0"/>
                  </a:cubicBezTo>
                  <a:cubicBezTo>
                    <a:pt x="125" y="0"/>
                    <a:pt x="122" y="1"/>
                    <a:pt x="118" y="2"/>
                  </a:cubicBezTo>
                  <a:cubicBezTo>
                    <a:pt x="115" y="4"/>
                    <a:pt x="113" y="5"/>
                    <a:pt x="110" y="8"/>
                  </a:cubicBezTo>
                  <a:cubicBezTo>
                    <a:pt x="108" y="10"/>
                    <a:pt x="106" y="13"/>
                    <a:pt x="105" y="16"/>
                  </a:cubicBezTo>
                  <a:cubicBezTo>
                    <a:pt x="103" y="19"/>
                    <a:pt x="102" y="23"/>
                    <a:pt x="102" y="26"/>
                  </a:cubicBezTo>
                  <a:cubicBezTo>
                    <a:pt x="102" y="29"/>
                    <a:pt x="103" y="31"/>
                    <a:pt x="104" y="34"/>
                  </a:cubicBezTo>
                  <a:cubicBezTo>
                    <a:pt x="46" y="67"/>
                    <a:pt x="46" y="67"/>
                    <a:pt x="46" y="67"/>
                  </a:cubicBezTo>
                  <a:cubicBezTo>
                    <a:pt x="46" y="66"/>
                    <a:pt x="46" y="66"/>
                    <a:pt x="45" y="65"/>
                  </a:cubicBezTo>
                  <a:cubicBezTo>
                    <a:pt x="43" y="63"/>
                    <a:pt x="40" y="61"/>
                    <a:pt x="37" y="60"/>
                  </a:cubicBezTo>
                  <a:cubicBezTo>
                    <a:pt x="34" y="58"/>
                    <a:pt x="30" y="58"/>
                    <a:pt x="27" y="58"/>
                  </a:cubicBezTo>
                  <a:cubicBezTo>
                    <a:pt x="23" y="58"/>
                    <a:pt x="20" y="58"/>
                    <a:pt x="16" y="60"/>
                  </a:cubicBezTo>
                  <a:cubicBezTo>
                    <a:pt x="13" y="61"/>
                    <a:pt x="11" y="63"/>
                    <a:pt x="8" y="65"/>
                  </a:cubicBezTo>
                  <a:cubicBezTo>
                    <a:pt x="6" y="68"/>
                    <a:pt x="4" y="70"/>
                    <a:pt x="3" y="74"/>
                  </a:cubicBezTo>
                  <a:cubicBezTo>
                    <a:pt x="1" y="77"/>
                    <a:pt x="0" y="80"/>
                    <a:pt x="0" y="84"/>
                  </a:cubicBezTo>
                  <a:cubicBezTo>
                    <a:pt x="0" y="87"/>
                    <a:pt x="1" y="91"/>
                    <a:pt x="3" y="94"/>
                  </a:cubicBezTo>
                  <a:cubicBezTo>
                    <a:pt x="4" y="97"/>
                    <a:pt x="6" y="100"/>
                    <a:pt x="8" y="102"/>
                  </a:cubicBezTo>
                  <a:cubicBezTo>
                    <a:pt x="11" y="105"/>
                    <a:pt x="13" y="106"/>
                    <a:pt x="16" y="108"/>
                  </a:cubicBezTo>
                  <a:cubicBezTo>
                    <a:pt x="20" y="109"/>
                    <a:pt x="23" y="110"/>
                    <a:pt x="27" y="110"/>
                  </a:cubicBezTo>
                  <a:cubicBezTo>
                    <a:pt x="30" y="110"/>
                    <a:pt x="34" y="109"/>
                    <a:pt x="37" y="108"/>
                  </a:cubicBezTo>
                  <a:cubicBezTo>
                    <a:pt x="40" y="106"/>
                    <a:pt x="43" y="105"/>
                    <a:pt x="45" y="102"/>
                  </a:cubicBezTo>
                  <a:cubicBezTo>
                    <a:pt x="46" y="102"/>
                    <a:pt x="46" y="101"/>
                    <a:pt x="46" y="101"/>
                  </a:cubicBezTo>
                  <a:cubicBezTo>
                    <a:pt x="104" y="134"/>
                    <a:pt x="104" y="134"/>
                    <a:pt x="104" y="134"/>
                  </a:cubicBezTo>
                  <a:cubicBezTo>
                    <a:pt x="103" y="136"/>
                    <a:pt x="102" y="138"/>
                    <a:pt x="102" y="141"/>
                  </a:cubicBezTo>
                  <a:cubicBezTo>
                    <a:pt x="102" y="144"/>
                    <a:pt x="103" y="148"/>
                    <a:pt x="105" y="151"/>
                  </a:cubicBezTo>
                  <a:cubicBezTo>
                    <a:pt x="106" y="154"/>
                    <a:pt x="108" y="157"/>
                    <a:pt x="110" y="159"/>
                  </a:cubicBezTo>
                  <a:cubicBezTo>
                    <a:pt x="113" y="162"/>
                    <a:pt x="115" y="164"/>
                    <a:pt x="118" y="165"/>
                  </a:cubicBezTo>
                  <a:cubicBezTo>
                    <a:pt x="122" y="166"/>
                    <a:pt x="125" y="167"/>
                    <a:pt x="129" y="167"/>
                  </a:cubicBezTo>
                  <a:cubicBezTo>
                    <a:pt x="132" y="167"/>
                    <a:pt x="136" y="166"/>
                    <a:pt x="139" y="165"/>
                  </a:cubicBezTo>
                  <a:cubicBezTo>
                    <a:pt x="142" y="164"/>
                    <a:pt x="145" y="162"/>
                    <a:pt x="147" y="159"/>
                  </a:cubicBezTo>
                  <a:cubicBezTo>
                    <a:pt x="150" y="157"/>
                    <a:pt x="151" y="154"/>
                    <a:pt x="153" y="151"/>
                  </a:cubicBezTo>
                  <a:cubicBezTo>
                    <a:pt x="154" y="148"/>
                    <a:pt x="155" y="144"/>
                    <a:pt x="155" y="141"/>
                  </a:cubicBezTo>
                  <a:cubicBezTo>
                    <a:pt x="155" y="137"/>
                    <a:pt x="154" y="134"/>
                    <a:pt x="153" y="131"/>
                  </a:cubicBezTo>
                  <a:cubicBezTo>
                    <a:pt x="151" y="128"/>
                    <a:pt x="150" y="125"/>
                    <a:pt x="147" y="122"/>
                  </a:cubicBezTo>
                  <a:cubicBezTo>
                    <a:pt x="145" y="120"/>
                    <a:pt x="142" y="118"/>
                    <a:pt x="139" y="117"/>
                  </a:cubicBezTo>
                  <a:cubicBezTo>
                    <a:pt x="136" y="115"/>
                    <a:pt x="132" y="115"/>
                    <a:pt x="129" y="115"/>
                  </a:cubicBezTo>
                  <a:cubicBezTo>
                    <a:pt x="125" y="115"/>
                    <a:pt x="122" y="115"/>
                    <a:pt x="118" y="117"/>
                  </a:cubicBezTo>
                  <a:cubicBezTo>
                    <a:pt x="115" y="118"/>
                    <a:pt x="113" y="120"/>
                    <a:pt x="110" y="122"/>
                  </a:cubicBezTo>
                  <a:cubicBezTo>
                    <a:pt x="110" y="123"/>
                    <a:pt x="110" y="123"/>
                    <a:pt x="110" y="123"/>
                  </a:cubicBezTo>
                  <a:cubicBezTo>
                    <a:pt x="52" y="90"/>
                    <a:pt x="52" y="90"/>
                    <a:pt x="52" y="90"/>
                  </a:cubicBezTo>
                  <a:cubicBezTo>
                    <a:pt x="53" y="88"/>
                    <a:pt x="53" y="86"/>
                    <a:pt x="53" y="84"/>
                  </a:cubicBezTo>
                  <a:cubicBezTo>
                    <a:pt x="53" y="82"/>
                    <a:pt x="53" y="80"/>
                    <a:pt x="52" y="78"/>
                  </a:cubicBezTo>
                  <a:cubicBezTo>
                    <a:pt x="110" y="44"/>
                    <a:pt x="110" y="44"/>
                    <a:pt x="110" y="44"/>
                  </a:cubicBezTo>
                  <a:lnTo>
                    <a:pt x="110" y="45"/>
                  </a:lnTo>
                  <a:close/>
                  <a:moveTo>
                    <a:pt x="121" y="129"/>
                  </a:moveTo>
                  <a:cubicBezTo>
                    <a:pt x="123" y="128"/>
                    <a:pt x="126" y="127"/>
                    <a:pt x="129" y="127"/>
                  </a:cubicBezTo>
                  <a:cubicBezTo>
                    <a:pt x="136" y="127"/>
                    <a:pt x="142" y="133"/>
                    <a:pt x="142" y="141"/>
                  </a:cubicBezTo>
                  <a:cubicBezTo>
                    <a:pt x="142" y="149"/>
                    <a:pt x="136" y="155"/>
                    <a:pt x="129" y="155"/>
                  </a:cubicBezTo>
                  <a:cubicBezTo>
                    <a:pt x="121" y="155"/>
                    <a:pt x="115" y="149"/>
                    <a:pt x="115" y="141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5" y="136"/>
                    <a:pt x="118" y="132"/>
                    <a:pt x="121" y="129"/>
                  </a:cubicBezTo>
                  <a:close/>
                  <a:moveTo>
                    <a:pt x="27" y="98"/>
                  </a:moveTo>
                  <a:cubicBezTo>
                    <a:pt x="19" y="98"/>
                    <a:pt x="13" y="91"/>
                    <a:pt x="13" y="84"/>
                  </a:cubicBezTo>
                  <a:cubicBezTo>
                    <a:pt x="13" y="76"/>
                    <a:pt x="19" y="70"/>
                    <a:pt x="27" y="70"/>
                  </a:cubicBezTo>
                  <a:cubicBezTo>
                    <a:pt x="30" y="70"/>
                    <a:pt x="33" y="71"/>
                    <a:pt x="35" y="73"/>
                  </a:cubicBezTo>
                  <a:cubicBezTo>
                    <a:pt x="38" y="75"/>
                    <a:pt x="40" y="79"/>
                    <a:pt x="40" y="84"/>
                  </a:cubicBezTo>
                  <a:cubicBezTo>
                    <a:pt x="40" y="88"/>
                    <a:pt x="38" y="92"/>
                    <a:pt x="35" y="95"/>
                  </a:cubicBezTo>
                  <a:cubicBezTo>
                    <a:pt x="33" y="96"/>
                    <a:pt x="30" y="98"/>
                    <a:pt x="27" y="98"/>
                  </a:cubicBezTo>
                  <a:close/>
                  <a:moveTo>
                    <a:pt x="115" y="26"/>
                  </a:moveTo>
                  <a:cubicBezTo>
                    <a:pt x="115" y="19"/>
                    <a:pt x="121" y="13"/>
                    <a:pt x="129" y="13"/>
                  </a:cubicBezTo>
                  <a:cubicBezTo>
                    <a:pt x="136" y="13"/>
                    <a:pt x="142" y="19"/>
                    <a:pt x="142" y="26"/>
                  </a:cubicBezTo>
                  <a:cubicBezTo>
                    <a:pt x="142" y="34"/>
                    <a:pt x="136" y="40"/>
                    <a:pt x="129" y="40"/>
                  </a:cubicBezTo>
                  <a:cubicBezTo>
                    <a:pt x="126" y="40"/>
                    <a:pt x="123" y="39"/>
                    <a:pt x="121" y="38"/>
                  </a:cubicBezTo>
                  <a:cubicBezTo>
                    <a:pt x="118" y="36"/>
                    <a:pt x="115" y="32"/>
                    <a:pt x="115" y="27"/>
                  </a:cubicBezTo>
                  <a:lnTo>
                    <a:pt x="115" y="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0" name="Freeform 131"/>
            <p:cNvSpPr>
              <a:spLocks/>
            </p:cNvSpPr>
            <p:nvPr/>
          </p:nvSpPr>
          <p:spPr bwMode="auto">
            <a:xfrm>
              <a:off x="4078980" y="2077575"/>
              <a:ext cx="732434" cy="500632"/>
            </a:xfrm>
            <a:custGeom>
              <a:avLst/>
              <a:gdLst>
                <a:gd name="T0" fmla="*/ 278 w 418"/>
                <a:gd name="T1" fmla="*/ 0 h 286"/>
                <a:gd name="T2" fmla="*/ 139 w 418"/>
                <a:gd name="T3" fmla="*/ 0 h 286"/>
                <a:gd name="T4" fmla="*/ 0 w 418"/>
                <a:gd name="T5" fmla="*/ 123 h 286"/>
                <a:gd name="T6" fmla="*/ 0 w 418"/>
                <a:gd name="T7" fmla="*/ 140 h 286"/>
                <a:gd name="T8" fmla="*/ 0 w 418"/>
                <a:gd name="T9" fmla="*/ 153 h 286"/>
                <a:gd name="T10" fmla="*/ 0 w 418"/>
                <a:gd name="T11" fmla="*/ 152 h 286"/>
                <a:gd name="T12" fmla="*/ 0 w 418"/>
                <a:gd name="T13" fmla="*/ 218 h 286"/>
                <a:gd name="T14" fmla="*/ 58 w 418"/>
                <a:gd name="T15" fmla="*/ 286 h 286"/>
                <a:gd name="T16" fmla="*/ 120 w 418"/>
                <a:gd name="T17" fmla="*/ 262 h 286"/>
                <a:gd name="T18" fmla="*/ 123 w 418"/>
                <a:gd name="T19" fmla="*/ 262 h 286"/>
                <a:gd name="T20" fmla="*/ 139 w 418"/>
                <a:gd name="T21" fmla="*/ 263 h 286"/>
                <a:gd name="T22" fmla="*/ 278 w 418"/>
                <a:gd name="T23" fmla="*/ 263 h 286"/>
                <a:gd name="T24" fmla="*/ 418 w 418"/>
                <a:gd name="T25" fmla="*/ 140 h 286"/>
                <a:gd name="T26" fmla="*/ 418 w 418"/>
                <a:gd name="T27" fmla="*/ 123 h 286"/>
                <a:gd name="T28" fmla="*/ 278 w 418"/>
                <a:gd name="T29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18" h="286">
                  <a:moveTo>
                    <a:pt x="278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62" y="0"/>
                    <a:pt x="0" y="55"/>
                    <a:pt x="0" y="123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4"/>
                    <a:pt x="0" y="149"/>
                    <a:pt x="0" y="153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24" y="237"/>
                    <a:pt x="44" y="260"/>
                    <a:pt x="58" y="286"/>
                  </a:cubicBezTo>
                  <a:cubicBezTo>
                    <a:pt x="75" y="272"/>
                    <a:pt x="96" y="262"/>
                    <a:pt x="120" y="262"/>
                  </a:cubicBezTo>
                  <a:cubicBezTo>
                    <a:pt x="121" y="262"/>
                    <a:pt x="122" y="262"/>
                    <a:pt x="123" y="262"/>
                  </a:cubicBezTo>
                  <a:cubicBezTo>
                    <a:pt x="127" y="263"/>
                    <a:pt x="134" y="263"/>
                    <a:pt x="139" y="263"/>
                  </a:cubicBezTo>
                  <a:cubicBezTo>
                    <a:pt x="278" y="263"/>
                    <a:pt x="278" y="263"/>
                    <a:pt x="278" y="263"/>
                  </a:cubicBezTo>
                  <a:cubicBezTo>
                    <a:pt x="355" y="263"/>
                    <a:pt x="418" y="208"/>
                    <a:pt x="418" y="140"/>
                  </a:cubicBezTo>
                  <a:cubicBezTo>
                    <a:pt x="418" y="123"/>
                    <a:pt x="418" y="123"/>
                    <a:pt x="418" y="123"/>
                  </a:cubicBezTo>
                  <a:cubicBezTo>
                    <a:pt x="418" y="55"/>
                    <a:pt x="355" y="0"/>
                    <a:pt x="278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1" name="Freeform 132"/>
            <p:cNvSpPr>
              <a:spLocks/>
            </p:cNvSpPr>
            <p:nvPr/>
          </p:nvSpPr>
          <p:spPr bwMode="auto">
            <a:xfrm>
              <a:off x="4077499" y="2459714"/>
              <a:ext cx="102941" cy="267349"/>
            </a:xfrm>
            <a:custGeom>
              <a:avLst/>
              <a:gdLst>
                <a:gd name="T0" fmla="*/ 1 w 59"/>
                <a:gd name="T1" fmla="*/ 0 h 153"/>
                <a:gd name="T2" fmla="*/ 0 w 59"/>
                <a:gd name="T3" fmla="*/ 153 h 153"/>
                <a:gd name="T4" fmla="*/ 59 w 59"/>
                <a:gd name="T5" fmla="*/ 68 h 153"/>
                <a:gd name="T6" fmla="*/ 1 w 59"/>
                <a:gd name="T7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" h="153">
                  <a:moveTo>
                    <a:pt x="1" y="0"/>
                  </a:moveTo>
                  <a:cubicBezTo>
                    <a:pt x="0" y="153"/>
                    <a:pt x="0" y="153"/>
                    <a:pt x="0" y="153"/>
                  </a:cubicBezTo>
                  <a:cubicBezTo>
                    <a:pt x="0" y="153"/>
                    <a:pt x="19" y="99"/>
                    <a:pt x="59" y="68"/>
                  </a:cubicBezTo>
                  <a:cubicBezTo>
                    <a:pt x="45" y="42"/>
                    <a:pt x="25" y="19"/>
                    <a:pt x="1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2" name="Freeform 133"/>
            <p:cNvSpPr>
              <a:spLocks/>
            </p:cNvSpPr>
            <p:nvPr/>
          </p:nvSpPr>
          <p:spPr bwMode="auto">
            <a:xfrm>
              <a:off x="2945892" y="3247692"/>
              <a:ext cx="1317493" cy="1025704"/>
            </a:xfrm>
            <a:custGeom>
              <a:avLst/>
              <a:gdLst>
                <a:gd name="T0" fmla="*/ 501 w 752"/>
                <a:gd name="T1" fmla="*/ 0 h 586"/>
                <a:gd name="T2" fmla="*/ 250 w 752"/>
                <a:gd name="T3" fmla="*/ 0 h 586"/>
                <a:gd name="T4" fmla="*/ 0 w 752"/>
                <a:gd name="T5" fmla="*/ 221 h 586"/>
                <a:gd name="T6" fmla="*/ 0 w 752"/>
                <a:gd name="T7" fmla="*/ 252 h 586"/>
                <a:gd name="T8" fmla="*/ 1 w 752"/>
                <a:gd name="T9" fmla="*/ 274 h 586"/>
                <a:gd name="T10" fmla="*/ 1 w 752"/>
                <a:gd name="T11" fmla="*/ 274 h 586"/>
                <a:gd name="T12" fmla="*/ 0 w 752"/>
                <a:gd name="T13" fmla="*/ 586 h 586"/>
                <a:gd name="T14" fmla="*/ 50 w 752"/>
                <a:gd name="T15" fmla="*/ 575 h 586"/>
                <a:gd name="T16" fmla="*/ 221 w 752"/>
                <a:gd name="T17" fmla="*/ 472 h 586"/>
                <a:gd name="T18" fmla="*/ 226 w 752"/>
                <a:gd name="T19" fmla="*/ 472 h 586"/>
                <a:gd name="T20" fmla="*/ 250 w 752"/>
                <a:gd name="T21" fmla="*/ 473 h 586"/>
                <a:gd name="T22" fmla="*/ 501 w 752"/>
                <a:gd name="T23" fmla="*/ 473 h 586"/>
                <a:gd name="T24" fmla="*/ 752 w 752"/>
                <a:gd name="T25" fmla="*/ 252 h 586"/>
                <a:gd name="T26" fmla="*/ 752 w 752"/>
                <a:gd name="T27" fmla="*/ 221 h 586"/>
                <a:gd name="T28" fmla="*/ 704 w 752"/>
                <a:gd name="T29" fmla="*/ 91 h 586"/>
                <a:gd name="T30" fmla="*/ 649 w 752"/>
                <a:gd name="T31" fmla="*/ 182 h 586"/>
                <a:gd name="T32" fmla="*/ 650 w 752"/>
                <a:gd name="T33" fmla="*/ 43 h 586"/>
                <a:gd name="T34" fmla="*/ 501 w 752"/>
                <a:gd name="T35" fmla="*/ 0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52" h="586">
                  <a:moveTo>
                    <a:pt x="501" y="0"/>
                  </a:moveTo>
                  <a:cubicBezTo>
                    <a:pt x="250" y="0"/>
                    <a:pt x="250" y="0"/>
                    <a:pt x="250" y="0"/>
                  </a:cubicBezTo>
                  <a:cubicBezTo>
                    <a:pt x="112" y="0"/>
                    <a:pt x="0" y="99"/>
                    <a:pt x="0" y="221"/>
                  </a:cubicBezTo>
                  <a:cubicBezTo>
                    <a:pt x="0" y="252"/>
                    <a:pt x="0" y="252"/>
                    <a:pt x="0" y="252"/>
                  </a:cubicBezTo>
                  <a:cubicBezTo>
                    <a:pt x="0" y="259"/>
                    <a:pt x="0" y="267"/>
                    <a:pt x="1" y="274"/>
                  </a:cubicBezTo>
                  <a:cubicBezTo>
                    <a:pt x="1" y="274"/>
                    <a:pt x="1" y="274"/>
                    <a:pt x="1" y="274"/>
                  </a:cubicBezTo>
                  <a:cubicBezTo>
                    <a:pt x="0" y="586"/>
                    <a:pt x="0" y="586"/>
                    <a:pt x="0" y="586"/>
                  </a:cubicBezTo>
                  <a:cubicBezTo>
                    <a:pt x="15" y="580"/>
                    <a:pt x="32" y="576"/>
                    <a:pt x="50" y="575"/>
                  </a:cubicBezTo>
                  <a:cubicBezTo>
                    <a:pt x="87" y="525"/>
                    <a:pt x="144" y="472"/>
                    <a:pt x="221" y="472"/>
                  </a:cubicBezTo>
                  <a:cubicBezTo>
                    <a:pt x="223" y="472"/>
                    <a:pt x="224" y="472"/>
                    <a:pt x="226" y="472"/>
                  </a:cubicBezTo>
                  <a:cubicBezTo>
                    <a:pt x="234" y="472"/>
                    <a:pt x="242" y="473"/>
                    <a:pt x="250" y="473"/>
                  </a:cubicBezTo>
                  <a:cubicBezTo>
                    <a:pt x="501" y="473"/>
                    <a:pt x="501" y="473"/>
                    <a:pt x="501" y="473"/>
                  </a:cubicBezTo>
                  <a:cubicBezTo>
                    <a:pt x="640" y="473"/>
                    <a:pt x="752" y="374"/>
                    <a:pt x="752" y="252"/>
                  </a:cubicBezTo>
                  <a:cubicBezTo>
                    <a:pt x="752" y="221"/>
                    <a:pt x="752" y="221"/>
                    <a:pt x="752" y="221"/>
                  </a:cubicBezTo>
                  <a:cubicBezTo>
                    <a:pt x="752" y="172"/>
                    <a:pt x="734" y="127"/>
                    <a:pt x="704" y="91"/>
                  </a:cubicBezTo>
                  <a:cubicBezTo>
                    <a:pt x="667" y="134"/>
                    <a:pt x="649" y="182"/>
                    <a:pt x="649" y="182"/>
                  </a:cubicBezTo>
                  <a:cubicBezTo>
                    <a:pt x="650" y="43"/>
                    <a:pt x="650" y="43"/>
                    <a:pt x="650" y="43"/>
                  </a:cubicBezTo>
                  <a:cubicBezTo>
                    <a:pt x="608" y="16"/>
                    <a:pt x="557" y="0"/>
                    <a:pt x="501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3" name="Freeform 134"/>
            <p:cNvSpPr>
              <a:spLocks noEditPoints="1"/>
            </p:cNvSpPr>
            <p:nvPr/>
          </p:nvSpPr>
          <p:spPr bwMode="auto">
            <a:xfrm>
              <a:off x="3371726" y="3457276"/>
              <a:ext cx="463603" cy="410281"/>
            </a:xfrm>
            <a:custGeom>
              <a:avLst/>
              <a:gdLst>
                <a:gd name="T0" fmla="*/ 265 w 265"/>
                <a:gd name="T1" fmla="*/ 234 h 234"/>
                <a:gd name="T2" fmla="*/ 262 w 265"/>
                <a:gd name="T3" fmla="*/ 178 h 234"/>
                <a:gd name="T4" fmla="*/ 227 w 265"/>
                <a:gd name="T5" fmla="*/ 157 h 234"/>
                <a:gd name="T6" fmla="*/ 201 w 265"/>
                <a:gd name="T7" fmla="*/ 127 h 234"/>
                <a:gd name="T8" fmla="*/ 210 w 265"/>
                <a:gd name="T9" fmla="*/ 104 h 234"/>
                <a:gd name="T10" fmla="*/ 217 w 265"/>
                <a:gd name="T11" fmla="*/ 89 h 234"/>
                <a:gd name="T12" fmla="*/ 214 w 265"/>
                <a:gd name="T13" fmla="*/ 81 h 234"/>
                <a:gd name="T14" fmla="*/ 216 w 265"/>
                <a:gd name="T15" fmla="*/ 65 h 234"/>
                <a:gd name="T16" fmla="*/ 184 w 265"/>
                <a:gd name="T17" fmla="*/ 34 h 234"/>
                <a:gd name="T18" fmla="*/ 153 w 265"/>
                <a:gd name="T19" fmla="*/ 65 h 234"/>
                <a:gd name="T20" fmla="*/ 155 w 265"/>
                <a:gd name="T21" fmla="*/ 81 h 234"/>
                <a:gd name="T22" fmla="*/ 152 w 265"/>
                <a:gd name="T23" fmla="*/ 89 h 234"/>
                <a:gd name="T24" fmla="*/ 159 w 265"/>
                <a:gd name="T25" fmla="*/ 104 h 234"/>
                <a:gd name="T26" fmla="*/ 168 w 265"/>
                <a:gd name="T27" fmla="*/ 127 h 234"/>
                <a:gd name="T28" fmla="*/ 157 w 265"/>
                <a:gd name="T29" fmla="*/ 149 h 234"/>
                <a:gd name="T30" fmla="*/ 206 w 265"/>
                <a:gd name="T31" fmla="*/ 194 h 234"/>
                <a:gd name="T32" fmla="*/ 206 w 265"/>
                <a:gd name="T33" fmla="*/ 234 h 234"/>
                <a:gd name="T34" fmla="*/ 265 w 265"/>
                <a:gd name="T35" fmla="*/ 234 h 234"/>
                <a:gd name="T36" fmla="*/ 136 w 265"/>
                <a:gd name="T37" fmla="*/ 164 h 234"/>
                <a:gd name="T38" fmla="*/ 101 w 265"/>
                <a:gd name="T39" fmla="*/ 124 h 234"/>
                <a:gd name="T40" fmla="*/ 113 w 265"/>
                <a:gd name="T41" fmla="*/ 94 h 234"/>
                <a:gd name="T42" fmla="*/ 122 w 265"/>
                <a:gd name="T43" fmla="*/ 74 h 234"/>
                <a:gd name="T44" fmla="*/ 119 w 265"/>
                <a:gd name="T45" fmla="*/ 63 h 234"/>
                <a:gd name="T46" fmla="*/ 121 w 265"/>
                <a:gd name="T47" fmla="*/ 42 h 234"/>
                <a:gd name="T48" fmla="*/ 79 w 265"/>
                <a:gd name="T49" fmla="*/ 0 h 234"/>
                <a:gd name="T50" fmla="*/ 37 w 265"/>
                <a:gd name="T51" fmla="*/ 42 h 234"/>
                <a:gd name="T52" fmla="*/ 39 w 265"/>
                <a:gd name="T53" fmla="*/ 63 h 234"/>
                <a:gd name="T54" fmla="*/ 36 w 265"/>
                <a:gd name="T55" fmla="*/ 74 h 234"/>
                <a:gd name="T56" fmla="*/ 45 w 265"/>
                <a:gd name="T57" fmla="*/ 94 h 234"/>
                <a:gd name="T58" fmla="*/ 57 w 265"/>
                <a:gd name="T59" fmla="*/ 124 h 234"/>
                <a:gd name="T60" fmla="*/ 22 w 265"/>
                <a:gd name="T61" fmla="*/ 164 h 234"/>
                <a:gd name="T62" fmla="*/ 0 w 265"/>
                <a:gd name="T63" fmla="*/ 185 h 234"/>
                <a:gd name="T64" fmla="*/ 0 w 265"/>
                <a:gd name="T65" fmla="*/ 234 h 234"/>
                <a:gd name="T66" fmla="*/ 184 w 265"/>
                <a:gd name="T67" fmla="*/ 234 h 234"/>
                <a:gd name="T68" fmla="*/ 184 w 265"/>
                <a:gd name="T69" fmla="*/ 197 h 234"/>
                <a:gd name="T70" fmla="*/ 136 w 265"/>
                <a:gd name="T71" fmla="*/ 16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65" h="234">
                  <a:moveTo>
                    <a:pt x="265" y="234"/>
                  </a:moveTo>
                  <a:cubicBezTo>
                    <a:pt x="265" y="234"/>
                    <a:pt x="265" y="183"/>
                    <a:pt x="262" y="178"/>
                  </a:cubicBezTo>
                  <a:cubicBezTo>
                    <a:pt x="257" y="170"/>
                    <a:pt x="247" y="165"/>
                    <a:pt x="227" y="157"/>
                  </a:cubicBezTo>
                  <a:cubicBezTo>
                    <a:pt x="207" y="149"/>
                    <a:pt x="201" y="142"/>
                    <a:pt x="201" y="127"/>
                  </a:cubicBezTo>
                  <a:cubicBezTo>
                    <a:pt x="201" y="118"/>
                    <a:pt x="207" y="121"/>
                    <a:pt x="210" y="104"/>
                  </a:cubicBezTo>
                  <a:cubicBezTo>
                    <a:pt x="211" y="98"/>
                    <a:pt x="216" y="104"/>
                    <a:pt x="217" y="89"/>
                  </a:cubicBezTo>
                  <a:cubicBezTo>
                    <a:pt x="217" y="83"/>
                    <a:pt x="214" y="81"/>
                    <a:pt x="214" y="81"/>
                  </a:cubicBezTo>
                  <a:cubicBezTo>
                    <a:pt x="214" y="81"/>
                    <a:pt x="215" y="72"/>
                    <a:pt x="216" y="65"/>
                  </a:cubicBezTo>
                  <a:cubicBezTo>
                    <a:pt x="217" y="56"/>
                    <a:pt x="212" y="34"/>
                    <a:pt x="184" y="34"/>
                  </a:cubicBezTo>
                  <a:cubicBezTo>
                    <a:pt x="157" y="34"/>
                    <a:pt x="152" y="56"/>
                    <a:pt x="153" y="65"/>
                  </a:cubicBezTo>
                  <a:cubicBezTo>
                    <a:pt x="153" y="72"/>
                    <a:pt x="155" y="81"/>
                    <a:pt x="155" y="81"/>
                  </a:cubicBezTo>
                  <a:cubicBezTo>
                    <a:pt x="155" y="81"/>
                    <a:pt x="152" y="83"/>
                    <a:pt x="152" y="89"/>
                  </a:cubicBezTo>
                  <a:cubicBezTo>
                    <a:pt x="153" y="104"/>
                    <a:pt x="158" y="98"/>
                    <a:pt x="159" y="104"/>
                  </a:cubicBezTo>
                  <a:cubicBezTo>
                    <a:pt x="162" y="121"/>
                    <a:pt x="168" y="118"/>
                    <a:pt x="168" y="127"/>
                  </a:cubicBezTo>
                  <a:cubicBezTo>
                    <a:pt x="168" y="137"/>
                    <a:pt x="165" y="143"/>
                    <a:pt x="157" y="149"/>
                  </a:cubicBezTo>
                  <a:cubicBezTo>
                    <a:pt x="200" y="171"/>
                    <a:pt x="206" y="175"/>
                    <a:pt x="206" y="194"/>
                  </a:cubicBezTo>
                  <a:cubicBezTo>
                    <a:pt x="206" y="234"/>
                    <a:pt x="206" y="234"/>
                    <a:pt x="206" y="234"/>
                  </a:cubicBezTo>
                  <a:lnTo>
                    <a:pt x="265" y="234"/>
                  </a:lnTo>
                  <a:close/>
                  <a:moveTo>
                    <a:pt x="136" y="164"/>
                  </a:moveTo>
                  <a:cubicBezTo>
                    <a:pt x="109" y="153"/>
                    <a:pt x="101" y="144"/>
                    <a:pt x="101" y="124"/>
                  </a:cubicBezTo>
                  <a:cubicBezTo>
                    <a:pt x="101" y="112"/>
                    <a:pt x="109" y="116"/>
                    <a:pt x="113" y="94"/>
                  </a:cubicBezTo>
                  <a:cubicBezTo>
                    <a:pt x="114" y="85"/>
                    <a:pt x="121" y="94"/>
                    <a:pt x="122" y="74"/>
                  </a:cubicBezTo>
                  <a:cubicBezTo>
                    <a:pt x="122" y="65"/>
                    <a:pt x="119" y="63"/>
                    <a:pt x="119" y="63"/>
                  </a:cubicBezTo>
                  <a:cubicBezTo>
                    <a:pt x="119" y="63"/>
                    <a:pt x="121" y="51"/>
                    <a:pt x="121" y="42"/>
                  </a:cubicBezTo>
                  <a:cubicBezTo>
                    <a:pt x="122" y="30"/>
                    <a:pt x="115" y="0"/>
                    <a:pt x="79" y="0"/>
                  </a:cubicBezTo>
                  <a:cubicBezTo>
                    <a:pt x="43" y="0"/>
                    <a:pt x="36" y="30"/>
                    <a:pt x="37" y="42"/>
                  </a:cubicBezTo>
                  <a:cubicBezTo>
                    <a:pt x="37" y="51"/>
                    <a:pt x="39" y="63"/>
                    <a:pt x="39" y="63"/>
                  </a:cubicBezTo>
                  <a:cubicBezTo>
                    <a:pt x="39" y="63"/>
                    <a:pt x="36" y="65"/>
                    <a:pt x="36" y="74"/>
                  </a:cubicBezTo>
                  <a:cubicBezTo>
                    <a:pt x="37" y="94"/>
                    <a:pt x="44" y="85"/>
                    <a:pt x="45" y="94"/>
                  </a:cubicBezTo>
                  <a:cubicBezTo>
                    <a:pt x="49" y="116"/>
                    <a:pt x="57" y="112"/>
                    <a:pt x="57" y="124"/>
                  </a:cubicBezTo>
                  <a:cubicBezTo>
                    <a:pt x="57" y="144"/>
                    <a:pt x="49" y="153"/>
                    <a:pt x="22" y="164"/>
                  </a:cubicBezTo>
                  <a:cubicBezTo>
                    <a:pt x="14" y="168"/>
                    <a:pt x="0" y="173"/>
                    <a:pt x="0" y="185"/>
                  </a:cubicBezTo>
                  <a:cubicBezTo>
                    <a:pt x="0" y="234"/>
                    <a:pt x="0" y="234"/>
                    <a:pt x="0" y="234"/>
                  </a:cubicBezTo>
                  <a:cubicBezTo>
                    <a:pt x="184" y="234"/>
                    <a:pt x="184" y="234"/>
                    <a:pt x="184" y="234"/>
                  </a:cubicBezTo>
                  <a:cubicBezTo>
                    <a:pt x="184" y="197"/>
                    <a:pt x="184" y="197"/>
                    <a:pt x="184" y="197"/>
                  </a:cubicBezTo>
                  <a:cubicBezTo>
                    <a:pt x="184" y="186"/>
                    <a:pt x="162" y="175"/>
                    <a:pt x="136" y="1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4" name="Freeform 135"/>
            <p:cNvSpPr>
              <a:spLocks/>
            </p:cNvSpPr>
            <p:nvPr/>
          </p:nvSpPr>
          <p:spPr bwMode="auto">
            <a:xfrm>
              <a:off x="4084164" y="2629307"/>
              <a:ext cx="1056808" cy="777609"/>
            </a:xfrm>
            <a:custGeom>
              <a:avLst/>
              <a:gdLst>
                <a:gd name="T0" fmla="*/ 402 w 603"/>
                <a:gd name="T1" fmla="*/ 0 h 444"/>
                <a:gd name="T2" fmla="*/ 201 w 603"/>
                <a:gd name="T3" fmla="*/ 0 h 444"/>
                <a:gd name="T4" fmla="*/ 78 w 603"/>
                <a:gd name="T5" fmla="*/ 37 h 444"/>
                <a:gd name="T6" fmla="*/ 80 w 603"/>
                <a:gd name="T7" fmla="*/ 67 h 444"/>
                <a:gd name="T8" fmla="*/ 80 w 603"/>
                <a:gd name="T9" fmla="*/ 98 h 444"/>
                <a:gd name="T10" fmla="*/ 0 w 603"/>
                <a:gd name="T11" fmla="*/ 259 h 444"/>
                <a:gd name="T12" fmla="*/ 0 w 603"/>
                <a:gd name="T13" fmla="*/ 396 h 444"/>
                <a:gd name="T14" fmla="*/ 54 w 603"/>
                <a:gd name="T15" fmla="*/ 444 h 444"/>
                <a:gd name="T16" fmla="*/ 177 w 603"/>
                <a:gd name="T17" fmla="*/ 378 h 444"/>
                <a:gd name="T18" fmla="*/ 181 w 603"/>
                <a:gd name="T19" fmla="*/ 378 h 444"/>
                <a:gd name="T20" fmla="*/ 201 w 603"/>
                <a:gd name="T21" fmla="*/ 379 h 444"/>
                <a:gd name="T22" fmla="*/ 402 w 603"/>
                <a:gd name="T23" fmla="*/ 379 h 444"/>
                <a:gd name="T24" fmla="*/ 603 w 603"/>
                <a:gd name="T25" fmla="*/ 202 h 444"/>
                <a:gd name="T26" fmla="*/ 603 w 603"/>
                <a:gd name="T27" fmla="*/ 177 h 444"/>
                <a:gd name="T28" fmla="*/ 402 w 603"/>
                <a:gd name="T29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03" h="444">
                  <a:moveTo>
                    <a:pt x="402" y="0"/>
                  </a:moveTo>
                  <a:cubicBezTo>
                    <a:pt x="201" y="0"/>
                    <a:pt x="201" y="0"/>
                    <a:pt x="201" y="0"/>
                  </a:cubicBezTo>
                  <a:cubicBezTo>
                    <a:pt x="154" y="0"/>
                    <a:pt x="112" y="14"/>
                    <a:pt x="78" y="37"/>
                  </a:cubicBezTo>
                  <a:cubicBezTo>
                    <a:pt x="79" y="47"/>
                    <a:pt x="80" y="57"/>
                    <a:pt x="80" y="67"/>
                  </a:cubicBezTo>
                  <a:cubicBezTo>
                    <a:pt x="80" y="98"/>
                    <a:pt x="80" y="98"/>
                    <a:pt x="80" y="98"/>
                  </a:cubicBezTo>
                  <a:cubicBezTo>
                    <a:pt x="80" y="161"/>
                    <a:pt x="49" y="219"/>
                    <a:pt x="0" y="259"/>
                  </a:cubicBezTo>
                  <a:cubicBezTo>
                    <a:pt x="0" y="396"/>
                    <a:pt x="0" y="396"/>
                    <a:pt x="0" y="396"/>
                  </a:cubicBezTo>
                  <a:cubicBezTo>
                    <a:pt x="20" y="409"/>
                    <a:pt x="38" y="426"/>
                    <a:pt x="54" y="444"/>
                  </a:cubicBezTo>
                  <a:cubicBezTo>
                    <a:pt x="83" y="409"/>
                    <a:pt x="124" y="378"/>
                    <a:pt x="177" y="378"/>
                  </a:cubicBezTo>
                  <a:cubicBezTo>
                    <a:pt x="178" y="378"/>
                    <a:pt x="180" y="378"/>
                    <a:pt x="181" y="378"/>
                  </a:cubicBezTo>
                  <a:cubicBezTo>
                    <a:pt x="187" y="379"/>
                    <a:pt x="194" y="379"/>
                    <a:pt x="201" y="379"/>
                  </a:cubicBezTo>
                  <a:cubicBezTo>
                    <a:pt x="402" y="379"/>
                    <a:pt x="402" y="379"/>
                    <a:pt x="402" y="379"/>
                  </a:cubicBezTo>
                  <a:cubicBezTo>
                    <a:pt x="513" y="379"/>
                    <a:pt x="603" y="300"/>
                    <a:pt x="603" y="202"/>
                  </a:cubicBezTo>
                  <a:cubicBezTo>
                    <a:pt x="603" y="177"/>
                    <a:pt x="603" y="177"/>
                    <a:pt x="603" y="177"/>
                  </a:cubicBezTo>
                  <a:cubicBezTo>
                    <a:pt x="603" y="79"/>
                    <a:pt x="513" y="0"/>
                    <a:pt x="402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5" name="Freeform 136"/>
            <p:cNvSpPr>
              <a:spLocks/>
            </p:cNvSpPr>
            <p:nvPr/>
          </p:nvSpPr>
          <p:spPr bwMode="auto">
            <a:xfrm>
              <a:off x="4082683" y="2694478"/>
              <a:ext cx="141451" cy="388064"/>
            </a:xfrm>
            <a:custGeom>
              <a:avLst/>
              <a:gdLst>
                <a:gd name="T0" fmla="*/ 79 w 81"/>
                <a:gd name="T1" fmla="*/ 0 h 222"/>
                <a:gd name="T2" fmla="*/ 0 w 81"/>
                <a:gd name="T3" fmla="*/ 140 h 222"/>
                <a:gd name="T4" fmla="*/ 0 w 81"/>
                <a:gd name="T5" fmla="*/ 165 h 222"/>
                <a:gd name="T6" fmla="*/ 1 w 81"/>
                <a:gd name="T7" fmla="*/ 183 h 222"/>
                <a:gd name="T8" fmla="*/ 1 w 81"/>
                <a:gd name="T9" fmla="*/ 182 h 222"/>
                <a:gd name="T10" fmla="*/ 1 w 81"/>
                <a:gd name="T11" fmla="*/ 222 h 222"/>
                <a:gd name="T12" fmla="*/ 81 w 81"/>
                <a:gd name="T13" fmla="*/ 61 h 222"/>
                <a:gd name="T14" fmla="*/ 81 w 81"/>
                <a:gd name="T15" fmla="*/ 30 h 222"/>
                <a:gd name="T16" fmla="*/ 79 w 81"/>
                <a:gd name="T17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222">
                  <a:moveTo>
                    <a:pt x="79" y="0"/>
                  </a:moveTo>
                  <a:cubicBezTo>
                    <a:pt x="31" y="32"/>
                    <a:pt x="0" y="83"/>
                    <a:pt x="0" y="14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0" y="171"/>
                    <a:pt x="1" y="177"/>
                    <a:pt x="1" y="183"/>
                  </a:cubicBezTo>
                  <a:cubicBezTo>
                    <a:pt x="1" y="182"/>
                    <a:pt x="1" y="182"/>
                    <a:pt x="1" y="182"/>
                  </a:cubicBezTo>
                  <a:cubicBezTo>
                    <a:pt x="1" y="222"/>
                    <a:pt x="1" y="222"/>
                    <a:pt x="1" y="222"/>
                  </a:cubicBezTo>
                  <a:cubicBezTo>
                    <a:pt x="50" y="182"/>
                    <a:pt x="81" y="124"/>
                    <a:pt x="81" y="61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20"/>
                    <a:pt x="80" y="10"/>
                    <a:pt x="79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6" name="Freeform 137"/>
            <p:cNvSpPr>
              <a:spLocks/>
            </p:cNvSpPr>
            <p:nvPr/>
          </p:nvSpPr>
          <p:spPr bwMode="auto">
            <a:xfrm>
              <a:off x="4082683" y="3322490"/>
              <a:ext cx="96275" cy="243651"/>
            </a:xfrm>
            <a:custGeom>
              <a:avLst/>
              <a:gdLst>
                <a:gd name="T0" fmla="*/ 1 w 55"/>
                <a:gd name="T1" fmla="*/ 0 h 139"/>
                <a:gd name="T2" fmla="*/ 0 w 55"/>
                <a:gd name="T3" fmla="*/ 139 h 139"/>
                <a:gd name="T4" fmla="*/ 55 w 55"/>
                <a:gd name="T5" fmla="*/ 48 h 139"/>
                <a:gd name="T6" fmla="*/ 1 w 55"/>
                <a:gd name="T7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139">
                  <a:moveTo>
                    <a:pt x="1" y="0"/>
                  </a:moveTo>
                  <a:cubicBezTo>
                    <a:pt x="0" y="139"/>
                    <a:pt x="0" y="139"/>
                    <a:pt x="0" y="139"/>
                  </a:cubicBezTo>
                  <a:cubicBezTo>
                    <a:pt x="0" y="139"/>
                    <a:pt x="18" y="91"/>
                    <a:pt x="55" y="48"/>
                  </a:cubicBezTo>
                  <a:cubicBezTo>
                    <a:pt x="39" y="30"/>
                    <a:pt x="21" y="13"/>
                    <a:pt x="1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7" name="Freeform 138"/>
            <p:cNvSpPr>
              <a:spLocks noEditPoints="1"/>
            </p:cNvSpPr>
            <p:nvPr/>
          </p:nvSpPr>
          <p:spPr bwMode="auto">
            <a:xfrm>
              <a:off x="4431497" y="2760390"/>
              <a:ext cx="360663" cy="345110"/>
            </a:xfrm>
            <a:custGeom>
              <a:avLst/>
              <a:gdLst>
                <a:gd name="T0" fmla="*/ 50 w 206"/>
                <a:gd name="T1" fmla="*/ 23 h 197"/>
                <a:gd name="T2" fmla="*/ 25 w 206"/>
                <a:gd name="T3" fmla="*/ 46 h 197"/>
                <a:gd name="T4" fmla="*/ 24 w 206"/>
                <a:gd name="T5" fmla="*/ 46 h 197"/>
                <a:gd name="T6" fmla="*/ 0 w 206"/>
                <a:gd name="T7" fmla="*/ 23 h 197"/>
                <a:gd name="T8" fmla="*/ 25 w 206"/>
                <a:gd name="T9" fmla="*/ 0 h 197"/>
                <a:gd name="T10" fmla="*/ 50 w 206"/>
                <a:gd name="T11" fmla="*/ 23 h 197"/>
                <a:gd name="T12" fmla="*/ 3 w 206"/>
                <a:gd name="T13" fmla="*/ 197 h 197"/>
                <a:gd name="T14" fmla="*/ 47 w 206"/>
                <a:gd name="T15" fmla="*/ 197 h 197"/>
                <a:gd name="T16" fmla="*/ 47 w 206"/>
                <a:gd name="T17" fmla="*/ 64 h 197"/>
                <a:gd name="T18" fmla="*/ 3 w 206"/>
                <a:gd name="T19" fmla="*/ 64 h 197"/>
                <a:gd name="T20" fmla="*/ 3 w 206"/>
                <a:gd name="T21" fmla="*/ 197 h 197"/>
                <a:gd name="T22" fmla="*/ 155 w 206"/>
                <a:gd name="T23" fmla="*/ 61 h 197"/>
                <a:gd name="T24" fmla="*/ 115 w 206"/>
                <a:gd name="T25" fmla="*/ 83 h 197"/>
                <a:gd name="T26" fmla="*/ 115 w 206"/>
                <a:gd name="T27" fmla="*/ 83 h 197"/>
                <a:gd name="T28" fmla="*/ 115 w 206"/>
                <a:gd name="T29" fmla="*/ 83 h 197"/>
                <a:gd name="T30" fmla="*/ 115 w 206"/>
                <a:gd name="T31" fmla="*/ 83 h 197"/>
                <a:gd name="T32" fmla="*/ 115 w 206"/>
                <a:gd name="T33" fmla="*/ 64 h 197"/>
                <a:gd name="T34" fmla="*/ 71 w 206"/>
                <a:gd name="T35" fmla="*/ 64 h 197"/>
                <a:gd name="T36" fmla="*/ 71 w 206"/>
                <a:gd name="T37" fmla="*/ 197 h 197"/>
                <a:gd name="T38" fmla="*/ 115 w 206"/>
                <a:gd name="T39" fmla="*/ 197 h 197"/>
                <a:gd name="T40" fmla="*/ 115 w 206"/>
                <a:gd name="T41" fmla="*/ 123 h 197"/>
                <a:gd name="T42" fmla="*/ 117 w 206"/>
                <a:gd name="T43" fmla="*/ 112 h 197"/>
                <a:gd name="T44" fmla="*/ 139 w 206"/>
                <a:gd name="T45" fmla="*/ 96 h 197"/>
                <a:gd name="T46" fmla="*/ 162 w 206"/>
                <a:gd name="T47" fmla="*/ 126 h 197"/>
                <a:gd name="T48" fmla="*/ 162 w 206"/>
                <a:gd name="T49" fmla="*/ 197 h 197"/>
                <a:gd name="T50" fmla="*/ 206 w 206"/>
                <a:gd name="T51" fmla="*/ 197 h 197"/>
                <a:gd name="T52" fmla="*/ 206 w 206"/>
                <a:gd name="T53" fmla="*/ 121 h 197"/>
                <a:gd name="T54" fmla="*/ 155 w 206"/>
                <a:gd name="T55" fmla="*/ 61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06" h="197">
                  <a:moveTo>
                    <a:pt x="50" y="23"/>
                  </a:moveTo>
                  <a:cubicBezTo>
                    <a:pt x="50" y="36"/>
                    <a:pt x="40" y="46"/>
                    <a:pt x="25" y="46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10" y="46"/>
                    <a:pt x="0" y="36"/>
                    <a:pt x="0" y="23"/>
                  </a:cubicBezTo>
                  <a:cubicBezTo>
                    <a:pt x="0" y="10"/>
                    <a:pt x="10" y="0"/>
                    <a:pt x="25" y="0"/>
                  </a:cubicBezTo>
                  <a:cubicBezTo>
                    <a:pt x="40" y="0"/>
                    <a:pt x="49" y="10"/>
                    <a:pt x="50" y="23"/>
                  </a:cubicBezTo>
                  <a:close/>
                  <a:moveTo>
                    <a:pt x="3" y="197"/>
                  </a:moveTo>
                  <a:cubicBezTo>
                    <a:pt x="47" y="197"/>
                    <a:pt x="47" y="197"/>
                    <a:pt x="47" y="197"/>
                  </a:cubicBezTo>
                  <a:cubicBezTo>
                    <a:pt x="47" y="64"/>
                    <a:pt x="47" y="64"/>
                    <a:pt x="47" y="64"/>
                  </a:cubicBezTo>
                  <a:cubicBezTo>
                    <a:pt x="3" y="64"/>
                    <a:pt x="3" y="64"/>
                    <a:pt x="3" y="64"/>
                  </a:cubicBezTo>
                  <a:lnTo>
                    <a:pt x="3" y="197"/>
                  </a:lnTo>
                  <a:close/>
                  <a:moveTo>
                    <a:pt x="155" y="61"/>
                  </a:moveTo>
                  <a:cubicBezTo>
                    <a:pt x="132" y="61"/>
                    <a:pt x="121" y="74"/>
                    <a:pt x="115" y="83"/>
                  </a:cubicBezTo>
                  <a:cubicBezTo>
                    <a:pt x="115" y="83"/>
                    <a:pt x="115" y="83"/>
                    <a:pt x="115" y="83"/>
                  </a:cubicBezTo>
                  <a:cubicBezTo>
                    <a:pt x="115" y="83"/>
                    <a:pt x="115" y="83"/>
                    <a:pt x="115" y="83"/>
                  </a:cubicBezTo>
                  <a:cubicBezTo>
                    <a:pt x="115" y="83"/>
                    <a:pt x="115" y="83"/>
                    <a:pt x="115" y="83"/>
                  </a:cubicBezTo>
                  <a:cubicBezTo>
                    <a:pt x="115" y="64"/>
                    <a:pt x="115" y="64"/>
                    <a:pt x="115" y="64"/>
                  </a:cubicBezTo>
                  <a:cubicBezTo>
                    <a:pt x="71" y="64"/>
                    <a:pt x="71" y="64"/>
                    <a:pt x="71" y="64"/>
                  </a:cubicBezTo>
                  <a:cubicBezTo>
                    <a:pt x="72" y="76"/>
                    <a:pt x="71" y="197"/>
                    <a:pt x="71" y="197"/>
                  </a:cubicBezTo>
                  <a:cubicBezTo>
                    <a:pt x="115" y="197"/>
                    <a:pt x="115" y="197"/>
                    <a:pt x="115" y="197"/>
                  </a:cubicBezTo>
                  <a:cubicBezTo>
                    <a:pt x="115" y="123"/>
                    <a:pt x="115" y="123"/>
                    <a:pt x="115" y="123"/>
                  </a:cubicBezTo>
                  <a:cubicBezTo>
                    <a:pt x="115" y="119"/>
                    <a:pt x="116" y="115"/>
                    <a:pt x="117" y="112"/>
                  </a:cubicBezTo>
                  <a:cubicBezTo>
                    <a:pt x="120" y="104"/>
                    <a:pt x="127" y="96"/>
                    <a:pt x="139" y="96"/>
                  </a:cubicBezTo>
                  <a:cubicBezTo>
                    <a:pt x="155" y="96"/>
                    <a:pt x="162" y="108"/>
                    <a:pt x="162" y="126"/>
                  </a:cubicBezTo>
                  <a:cubicBezTo>
                    <a:pt x="162" y="197"/>
                    <a:pt x="162" y="197"/>
                    <a:pt x="162" y="197"/>
                  </a:cubicBezTo>
                  <a:cubicBezTo>
                    <a:pt x="206" y="197"/>
                    <a:pt x="206" y="197"/>
                    <a:pt x="206" y="197"/>
                  </a:cubicBezTo>
                  <a:cubicBezTo>
                    <a:pt x="206" y="121"/>
                    <a:pt x="206" y="121"/>
                    <a:pt x="206" y="121"/>
                  </a:cubicBezTo>
                  <a:cubicBezTo>
                    <a:pt x="206" y="80"/>
                    <a:pt x="184" y="61"/>
                    <a:pt x="155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8" name="Freeform 139"/>
            <p:cNvSpPr>
              <a:spLocks/>
            </p:cNvSpPr>
            <p:nvPr/>
          </p:nvSpPr>
          <p:spPr bwMode="auto">
            <a:xfrm>
              <a:off x="838200" y="3548367"/>
              <a:ext cx="827228" cy="564322"/>
            </a:xfrm>
            <a:custGeom>
              <a:avLst/>
              <a:gdLst>
                <a:gd name="T0" fmla="*/ 263 w 472"/>
                <a:gd name="T1" fmla="*/ 0 h 322"/>
                <a:gd name="T2" fmla="*/ 158 w 472"/>
                <a:gd name="T3" fmla="*/ 0 h 322"/>
                <a:gd name="T4" fmla="*/ 0 w 472"/>
                <a:gd name="T5" fmla="*/ 139 h 322"/>
                <a:gd name="T6" fmla="*/ 0 w 472"/>
                <a:gd name="T7" fmla="*/ 158 h 322"/>
                <a:gd name="T8" fmla="*/ 158 w 472"/>
                <a:gd name="T9" fmla="*/ 297 h 322"/>
                <a:gd name="T10" fmla="*/ 315 w 472"/>
                <a:gd name="T11" fmla="*/ 297 h 322"/>
                <a:gd name="T12" fmla="*/ 331 w 472"/>
                <a:gd name="T13" fmla="*/ 296 h 322"/>
                <a:gd name="T14" fmla="*/ 333 w 472"/>
                <a:gd name="T15" fmla="*/ 296 h 322"/>
                <a:gd name="T16" fmla="*/ 403 w 472"/>
                <a:gd name="T17" fmla="*/ 322 h 322"/>
                <a:gd name="T18" fmla="*/ 472 w 472"/>
                <a:gd name="T19" fmla="*/ 289 h 322"/>
                <a:gd name="T20" fmla="*/ 472 w 472"/>
                <a:gd name="T21" fmla="*/ 239 h 322"/>
                <a:gd name="T22" fmla="*/ 263 w 472"/>
                <a:gd name="T23" fmla="*/ 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2" h="322">
                  <a:moveTo>
                    <a:pt x="263" y="0"/>
                  </a:moveTo>
                  <a:cubicBezTo>
                    <a:pt x="158" y="0"/>
                    <a:pt x="158" y="0"/>
                    <a:pt x="158" y="0"/>
                  </a:cubicBezTo>
                  <a:cubicBezTo>
                    <a:pt x="71" y="0"/>
                    <a:pt x="0" y="62"/>
                    <a:pt x="0" y="139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0" y="235"/>
                    <a:pt x="71" y="297"/>
                    <a:pt x="158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20" y="297"/>
                    <a:pt x="326" y="297"/>
                    <a:pt x="331" y="296"/>
                  </a:cubicBezTo>
                  <a:cubicBezTo>
                    <a:pt x="332" y="296"/>
                    <a:pt x="332" y="296"/>
                    <a:pt x="333" y="296"/>
                  </a:cubicBezTo>
                  <a:cubicBezTo>
                    <a:pt x="361" y="296"/>
                    <a:pt x="384" y="307"/>
                    <a:pt x="403" y="322"/>
                  </a:cubicBezTo>
                  <a:cubicBezTo>
                    <a:pt x="424" y="308"/>
                    <a:pt x="447" y="297"/>
                    <a:pt x="472" y="289"/>
                  </a:cubicBezTo>
                  <a:cubicBezTo>
                    <a:pt x="472" y="239"/>
                    <a:pt x="472" y="239"/>
                    <a:pt x="472" y="239"/>
                  </a:cubicBezTo>
                  <a:cubicBezTo>
                    <a:pt x="355" y="207"/>
                    <a:pt x="268" y="113"/>
                    <a:pt x="263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9" name="Freeform 140"/>
            <p:cNvSpPr>
              <a:spLocks/>
            </p:cNvSpPr>
            <p:nvPr/>
          </p:nvSpPr>
          <p:spPr bwMode="auto">
            <a:xfrm>
              <a:off x="1298841" y="3548367"/>
              <a:ext cx="368069" cy="419168"/>
            </a:xfrm>
            <a:custGeom>
              <a:avLst/>
              <a:gdLst>
                <a:gd name="T0" fmla="*/ 52 w 210"/>
                <a:gd name="T1" fmla="*/ 0 h 239"/>
                <a:gd name="T2" fmla="*/ 0 w 210"/>
                <a:gd name="T3" fmla="*/ 0 h 239"/>
                <a:gd name="T4" fmla="*/ 209 w 210"/>
                <a:gd name="T5" fmla="*/ 239 h 239"/>
                <a:gd name="T6" fmla="*/ 209 w 210"/>
                <a:gd name="T7" fmla="*/ 172 h 239"/>
                <a:gd name="T8" fmla="*/ 209 w 210"/>
                <a:gd name="T9" fmla="*/ 172 h 239"/>
                <a:gd name="T10" fmla="*/ 210 w 210"/>
                <a:gd name="T11" fmla="*/ 158 h 239"/>
                <a:gd name="T12" fmla="*/ 210 w 210"/>
                <a:gd name="T13" fmla="*/ 139 h 239"/>
                <a:gd name="T14" fmla="*/ 52 w 210"/>
                <a:gd name="T15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0" h="239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5" y="113"/>
                    <a:pt x="92" y="207"/>
                    <a:pt x="209" y="239"/>
                  </a:cubicBezTo>
                  <a:cubicBezTo>
                    <a:pt x="209" y="172"/>
                    <a:pt x="209" y="172"/>
                    <a:pt x="209" y="172"/>
                  </a:cubicBezTo>
                  <a:cubicBezTo>
                    <a:pt x="209" y="172"/>
                    <a:pt x="209" y="172"/>
                    <a:pt x="209" y="172"/>
                  </a:cubicBezTo>
                  <a:cubicBezTo>
                    <a:pt x="209" y="168"/>
                    <a:pt x="210" y="163"/>
                    <a:pt x="210" y="158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10" y="62"/>
                    <a:pt x="139" y="0"/>
                    <a:pt x="52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0" name="Freeform 141"/>
            <p:cNvSpPr>
              <a:spLocks/>
            </p:cNvSpPr>
            <p:nvPr/>
          </p:nvSpPr>
          <p:spPr bwMode="auto">
            <a:xfrm>
              <a:off x="1543973" y="4054924"/>
              <a:ext cx="122936" cy="227358"/>
            </a:xfrm>
            <a:custGeom>
              <a:avLst/>
              <a:gdLst>
                <a:gd name="T0" fmla="*/ 69 w 70"/>
                <a:gd name="T1" fmla="*/ 0 h 130"/>
                <a:gd name="T2" fmla="*/ 0 w 70"/>
                <a:gd name="T3" fmla="*/ 33 h 130"/>
                <a:gd name="T4" fmla="*/ 70 w 70"/>
                <a:gd name="T5" fmla="*/ 130 h 130"/>
                <a:gd name="T6" fmla="*/ 69 w 70"/>
                <a:gd name="T7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" h="130">
                  <a:moveTo>
                    <a:pt x="69" y="0"/>
                  </a:moveTo>
                  <a:cubicBezTo>
                    <a:pt x="44" y="8"/>
                    <a:pt x="21" y="19"/>
                    <a:pt x="0" y="33"/>
                  </a:cubicBezTo>
                  <a:cubicBezTo>
                    <a:pt x="47" y="69"/>
                    <a:pt x="70" y="130"/>
                    <a:pt x="70" y="130"/>
                  </a:cubicBezTo>
                  <a:cubicBezTo>
                    <a:pt x="69" y="0"/>
                    <a:pt x="69" y="0"/>
                    <a:pt x="69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1" name="Freeform 142"/>
            <p:cNvSpPr>
              <a:spLocks/>
            </p:cNvSpPr>
            <p:nvPr/>
          </p:nvSpPr>
          <p:spPr bwMode="auto">
            <a:xfrm>
              <a:off x="1107771" y="3686856"/>
              <a:ext cx="265128" cy="276977"/>
            </a:xfrm>
            <a:custGeom>
              <a:avLst/>
              <a:gdLst>
                <a:gd name="T0" fmla="*/ 0 w 151"/>
                <a:gd name="T1" fmla="*/ 5 h 158"/>
                <a:gd name="T2" fmla="*/ 4 w 151"/>
                <a:gd name="T3" fmla="*/ 9 h 158"/>
                <a:gd name="T4" fmla="*/ 24 w 151"/>
                <a:gd name="T5" fmla="*/ 9 h 158"/>
                <a:gd name="T6" fmla="*/ 28 w 151"/>
                <a:gd name="T7" fmla="*/ 11 h 158"/>
                <a:gd name="T8" fmla="*/ 40 w 151"/>
                <a:gd name="T9" fmla="*/ 22 h 158"/>
                <a:gd name="T10" fmla="*/ 27 w 151"/>
                <a:gd name="T11" fmla="*/ 22 h 158"/>
                <a:gd name="T12" fmla="*/ 23 w 151"/>
                <a:gd name="T13" fmla="*/ 31 h 158"/>
                <a:gd name="T14" fmla="*/ 79 w 151"/>
                <a:gd name="T15" fmla="*/ 83 h 158"/>
                <a:gd name="T16" fmla="*/ 84 w 151"/>
                <a:gd name="T17" fmla="*/ 85 h 158"/>
                <a:gd name="T18" fmla="*/ 84 w 151"/>
                <a:gd name="T19" fmla="*/ 144 h 158"/>
                <a:gd name="T20" fmla="*/ 58 w 151"/>
                <a:gd name="T21" fmla="*/ 156 h 158"/>
                <a:gd name="T22" fmla="*/ 58 w 151"/>
                <a:gd name="T23" fmla="*/ 158 h 158"/>
                <a:gd name="T24" fmla="*/ 120 w 151"/>
                <a:gd name="T25" fmla="*/ 158 h 158"/>
                <a:gd name="T26" fmla="*/ 120 w 151"/>
                <a:gd name="T27" fmla="*/ 156 h 158"/>
                <a:gd name="T28" fmla="*/ 93 w 151"/>
                <a:gd name="T29" fmla="*/ 144 h 158"/>
                <a:gd name="T30" fmla="*/ 93 w 151"/>
                <a:gd name="T31" fmla="*/ 85 h 158"/>
                <a:gd name="T32" fmla="*/ 98 w 151"/>
                <a:gd name="T33" fmla="*/ 82 h 158"/>
                <a:gd name="T34" fmla="*/ 146 w 151"/>
                <a:gd name="T35" fmla="*/ 31 h 158"/>
                <a:gd name="T36" fmla="*/ 142 w 151"/>
                <a:gd name="T37" fmla="*/ 22 h 158"/>
                <a:gd name="T38" fmla="*/ 53 w 151"/>
                <a:gd name="T39" fmla="*/ 22 h 158"/>
                <a:gd name="T40" fmla="*/ 35 w 151"/>
                <a:gd name="T41" fmla="*/ 4 h 158"/>
                <a:gd name="T42" fmla="*/ 24 w 151"/>
                <a:gd name="T43" fmla="*/ 0 h 158"/>
                <a:gd name="T44" fmla="*/ 4 w 151"/>
                <a:gd name="T45" fmla="*/ 0 h 158"/>
                <a:gd name="T46" fmla="*/ 0 w 151"/>
                <a:gd name="T47" fmla="*/ 5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1" h="158">
                  <a:moveTo>
                    <a:pt x="0" y="5"/>
                  </a:moveTo>
                  <a:cubicBezTo>
                    <a:pt x="0" y="7"/>
                    <a:pt x="2" y="9"/>
                    <a:pt x="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5" y="9"/>
                    <a:pt x="27" y="10"/>
                    <a:pt x="28" y="11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20" y="22"/>
                    <a:pt x="18" y="26"/>
                    <a:pt x="23" y="31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1" y="84"/>
                    <a:pt x="82" y="85"/>
                    <a:pt x="84" y="85"/>
                  </a:cubicBezTo>
                  <a:cubicBezTo>
                    <a:pt x="84" y="144"/>
                    <a:pt x="84" y="144"/>
                    <a:pt x="84" y="144"/>
                  </a:cubicBezTo>
                  <a:cubicBezTo>
                    <a:pt x="58" y="156"/>
                    <a:pt x="58" y="156"/>
                    <a:pt x="58" y="156"/>
                  </a:cubicBezTo>
                  <a:cubicBezTo>
                    <a:pt x="56" y="157"/>
                    <a:pt x="56" y="158"/>
                    <a:pt x="58" y="158"/>
                  </a:cubicBezTo>
                  <a:cubicBezTo>
                    <a:pt x="120" y="158"/>
                    <a:pt x="120" y="158"/>
                    <a:pt x="120" y="158"/>
                  </a:cubicBezTo>
                  <a:cubicBezTo>
                    <a:pt x="122" y="158"/>
                    <a:pt x="122" y="157"/>
                    <a:pt x="120" y="156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93" y="85"/>
                    <a:pt x="93" y="85"/>
                    <a:pt x="93" y="85"/>
                  </a:cubicBezTo>
                  <a:cubicBezTo>
                    <a:pt x="95" y="85"/>
                    <a:pt x="97" y="84"/>
                    <a:pt x="98" y="82"/>
                  </a:cubicBezTo>
                  <a:cubicBezTo>
                    <a:pt x="146" y="31"/>
                    <a:pt x="146" y="31"/>
                    <a:pt x="146" y="31"/>
                  </a:cubicBezTo>
                  <a:cubicBezTo>
                    <a:pt x="151" y="26"/>
                    <a:pt x="150" y="22"/>
                    <a:pt x="142" y="22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2" y="2"/>
                    <a:pt x="27" y="0"/>
                    <a:pt x="2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2" name="Freeform 143"/>
            <p:cNvSpPr>
              <a:spLocks/>
            </p:cNvSpPr>
            <p:nvPr/>
          </p:nvSpPr>
          <p:spPr bwMode="auto">
            <a:xfrm>
              <a:off x="1261812" y="3632793"/>
              <a:ext cx="137007" cy="131083"/>
            </a:xfrm>
            <a:custGeom>
              <a:avLst/>
              <a:gdLst>
                <a:gd name="T0" fmla="*/ 73 w 78"/>
                <a:gd name="T1" fmla="*/ 22 h 75"/>
                <a:gd name="T2" fmla="*/ 52 w 78"/>
                <a:gd name="T3" fmla="*/ 3 h 75"/>
                <a:gd name="T4" fmla="*/ 23 w 78"/>
                <a:gd name="T5" fmla="*/ 5 h 75"/>
                <a:gd name="T6" fmla="*/ 4 w 78"/>
                <a:gd name="T7" fmla="*/ 47 h 75"/>
                <a:gd name="T8" fmla="*/ 12 w 78"/>
                <a:gd name="T9" fmla="*/ 45 h 75"/>
                <a:gd name="T10" fmla="*/ 27 w 78"/>
                <a:gd name="T11" fmla="*/ 13 h 75"/>
                <a:gd name="T12" fmla="*/ 49 w 78"/>
                <a:gd name="T13" fmla="*/ 11 h 75"/>
                <a:gd name="T14" fmla="*/ 65 w 78"/>
                <a:gd name="T15" fmla="*/ 26 h 75"/>
                <a:gd name="T16" fmla="*/ 67 w 78"/>
                <a:gd name="T17" fmla="*/ 47 h 75"/>
                <a:gd name="T18" fmla="*/ 52 w 78"/>
                <a:gd name="T19" fmla="*/ 64 h 75"/>
                <a:gd name="T20" fmla="*/ 44 w 78"/>
                <a:gd name="T21" fmla="*/ 66 h 75"/>
                <a:gd name="T22" fmla="*/ 46 w 78"/>
                <a:gd name="T23" fmla="*/ 75 h 75"/>
                <a:gd name="T24" fmla="*/ 56 w 78"/>
                <a:gd name="T25" fmla="*/ 71 h 75"/>
                <a:gd name="T26" fmla="*/ 58 w 78"/>
                <a:gd name="T27" fmla="*/ 70 h 75"/>
                <a:gd name="T28" fmla="*/ 75 w 78"/>
                <a:gd name="T29" fmla="*/ 50 h 75"/>
                <a:gd name="T30" fmla="*/ 73 w 78"/>
                <a:gd name="T31" fmla="*/ 2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8" h="75">
                  <a:moveTo>
                    <a:pt x="73" y="22"/>
                  </a:moveTo>
                  <a:cubicBezTo>
                    <a:pt x="69" y="13"/>
                    <a:pt x="61" y="6"/>
                    <a:pt x="52" y="3"/>
                  </a:cubicBezTo>
                  <a:cubicBezTo>
                    <a:pt x="42" y="0"/>
                    <a:pt x="32" y="1"/>
                    <a:pt x="23" y="5"/>
                  </a:cubicBezTo>
                  <a:cubicBezTo>
                    <a:pt x="8" y="13"/>
                    <a:pt x="0" y="30"/>
                    <a:pt x="4" y="47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9" y="32"/>
                    <a:pt x="15" y="19"/>
                    <a:pt x="27" y="13"/>
                  </a:cubicBezTo>
                  <a:cubicBezTo>
                    <a:pt x="34" y="10"/>
                    <a:pt x="42" y="9"/>
                    <a:pt x="49" y="11"/>
                  </a:cubicBezTo>
                  <a:cubicBezTo>
                    <a:pt x="56" y="14"/>
                    <a:pt x="62" y="19"/>
                    <a:pt x="65" y="26"/>
                  </a:cubicBezTo>
                  <a:cubicBezTo>
                    <a:pt x="69" y="32"/>
                    <a:pt x="69" y="40"/>
                    <a:pt x="67" y="47"/>
                  </a:cubicBezTo>
                  <a:cubicBezTo>
                    <a:pt x="64" y="54"/>
                    <a:pt x="59" y="60"/>
                    <a:pt x="52" y="64"/>
                  </a:cubicBezTo>
                  <a:cubicBezTo>
                    <a:pt x="50" y="65"/>
                    <a:pt x="47" y="66"/>
                    <a:pt x="44" y="66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50" y="74"/>
                    <a:pt x="53" y="73"/>
                    <a:pt x="56" y="71"/>
                  </a:cubicBezTo>
                  <a:cubicBezTo>
                    <a:pt x="57" y="71"/>
                    <a:pt x="58" y="71"/>
                    <a:pt x="58" y="70"/>
                  </a:cubicBezTo>
                  <a:cubicBezTo>
                    <a:pt x="66" y="66"/>
                    <a:pt x="72" y="59"/>
                    <a:pt x="75" y="50"/>
                  </a:cubicBezTo>
                  <a:cubicBezTo>
                    <a:pt x="78" y="41"/>
                    <a:pt x="78" y="31"/>
                    <a:pt x="73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3" name="Freeform 144"/>
            <p:cNvSpPr>
              <a:spLocks noEditPoints="1"/>
            </p:cNvSpPr>
            <p:nvPr/>
          </p:nvSpPr>
          <p:spPr bwMode="auto">
            <a:xfrm>
              <a:off x="4293008" y="2198289"/>
              <a:ext cx="297713" cy="222915"/>
            </a:xfrm>
            <a:custGeom>
              <a:avLst/>
              <a:gdLst>
                <a:gd name="T0" fmla="*/ 170 w 170"/>
                <a:gd name="T1" fmla="*/ 106 h 127"/>
                <a:gd name="T2" fmla="*/ 167 w 170"/>
                <a:gd name="T3" fmla="*/ 116 h 127"/>
                <a:gd name="T4" fmla="*/ 113 w 170"/>
                <a:gd name="T5" fmla="*/ 56 h 127"/>
                <a:gd name="T6" fmla="*/ 166 w 170"/>
                <a:gd name="T7" fmla="*/ 10 h 127"/>
                <a:gd name="T8" fmla="*/ 170 w 170"/>
                <a:gd name="T9" fmla="*/ 21 h 127"/>
                <a:gd name="T10" fmla="*/ 170 w 170"/>
                <a:gd name="T11" fmla="*/ 106 h 127"/>
                <a:gd name="T12" fmla="*/ 85 w 170"/>
                <a:gd name="T13" fmla="*/ 67 h 127"/>
                <a:gd name="T14" fmla="*/ 159 w 170"/>
                <a:gd name="T15" fmla="*/ 2 h 127"/>
                <a:gd name="T16" fmla="*/ 148 w 170"/>
                <a:gd name="T17" fmla="*/ 0 h 127"/>
                <a:gd name="T18" fmla="*/ 21 w 170"/>
                <a:gd name="T19" fmla="*/ 0 h 127"/>
                <a:gd name="T20" fmla="*/ 11 w 170"/>
                <a:gd name="T21" fmla="*/ 2 h 127"/>
                <a:gd name="T22" fmla="*/ 85 w 170"/>
                <a:gd name="T23" fmla="*/ 67 h 127"/>
                <a:gd name="T24" fmla="*/ 105 w 170"/>
                <a:gd name="T25" fmla="*/ 63 h 127"/>
                <a:gd name="T26" fmla="*/ 88 w 170"/>
                <a:gd name="T27" fmla="*/ 78 h 127"/>
                <a:gd name="T28" fmla="*/ 85 w 170"/>
                <a:gd name="T29" fmla="*/ 79 h 127"/>
                <a:gd name="T30" fmla="*/ 81 w 170"/>
                <a:gd name="T31" fmla="*/ 78 h 127"/>
                <a:gd name="T32" fmla="*/ 64 w 170"/>
                <a:gd name="T33" fmla="*/ 63 h 127"/>
                <a:gd name="T34" fmla="*/ 10 w 170"/>
                <a:gd name="T35" fmla="*/ 124 h 127"/>
                <a:gd name="T36" fmla="*/ 21 w 170"/>
                <a:gd name="T37" fmla="*/ 127 h 127"/>
                <a:gd name="T38" fmla="*/ 148 w 170"/>
                <a:gd name="T39" fmla="*/ 127 h 127"/>
                <a:gd name="T40" fmla="*/ 160 w 170"/>
                <a:gd name="T41" fmla="*/ 124 h 127"/>
                <a:gd name="T42" fmla="*/ 105 w 170"/>
                <a:gd name="T43" fmla="*/ 63 h 127"/>
                <a:gd name="T44" fmla="*/ 3 w 170"/>
                <a:gd name="T45" fmla="*/ 10 h 127"/>
                <a:gd name="T46" fmla="*/ 0 w 170"/>
                <a:gd name="T47" fmla="*/ 21 h 127"/>
                <a:gd name="T48" fmla="*/ 0 w 170"/>
                <a:gd name="T49" fmla="*/ 106 h 127"/>
                <a:gd name="T50" fmla="*/ 3 w 170"/>
                <a:gd name="T51" fmla="*/ 116 h 127"/>
                <a:gd name="T52" fmla="*/ 56 w 170"/>
                <a:gd name="T53" fmla="*/ 56 h 127"/>
                <a:gd name="T54" fmla="*/ 3 w 170"/>
                <a:gd name="T55" fmla="*/ 1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70" h="127">
                  <a:moveTo>
                    <a:pt x="170" y="106"/>
                  </a:moveTo>
                  <a:cubicBezTo>
                    <a:pt x="170" y="110"/>
                    <a:pt x="169" y="113"/>
                    <a:pt x="167" y="116"/>
                  </a:cubicBezTo>
                  <a:cubicBezTo>
                    <a:pt x="113" y="56"/>
                    <a:pt x="113" y="56"/>
                    <a:pt x="113" y="56"/>
                  </a:cubicBezTo>
                  <a:cubicBezTo>
                    <a:pt x="166" y="10"/>
                    <a:pt x="166" y="10"/>
                    <a:pt x="166" y="10"/>
                  </a:cubicBezTo>
                  <a:cubicBezTo>
                    <a:pt x="168" y="13"/>
                    <a:pt x="170" y="17"/>
                    <a:pt x="170" y="21"/>
                  </a:cubicBezTo>
                  <a:lnTo>
                    <a:pt x="170" y="106"/>
                  </a:lnTo>
                  <a:close/>
                  <a:moveTo>
                    <a:pt x="85" y="67"/>
                  </a:moveTo>
                  <a:cubicBezTo>
                    <a:pt x="159" y="2"/>
                    <a:pt x="159" y="2"/>
                    <a:pt x="159" y="2"/>
                  </a:cubicBezTo>
                  <a:cubicBezTo>
                    <a:pt x="156" y="1"/>
                    <a:pt x="152" y="0"/>
                    <a:pt x="148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7" y="0"/>
                    <a:pt x="14" y="1"/>
                    <a:pt x="11" y="2"/>
                  </a:cubicBezTo>
                  <a:lnTo>
                    <a:pt x="85" y="67"/>
                  </a:lnTo>
                  <a:close/>
                  <a:moveTo>
                    <a:pt x="105" y="63"/>
                  </a:moveTo>
                  <a:cubicBezTo>
                    <a:pt x="88" y="78"/>
                    <a:pt x="88" y="78"/>
                    <a:pt x="88" y="78"/>
                  </a:cubicBezTo>
                  <a:cubicBezTo>
                    <a:pt x="87" y="79"/>
                    <a:pt x="86" y="79"/>
                    <a:pt x="85" y="79"/>
                  </a:cubicBezTo>
                  <a:cubicBezTo>
                    <a:pt x="84" y="79"/>
                    <a:pt x="82" y="79"/>
                    <a:pt x="81" y="78"/>
                  </a:cubicBezTo>
                  <a:cubicBezTo>
                    <a:pt x="64" y="63"/>
                    <a:pt x="64" y="63"/>
                    <a:pt x="64" y="63"/>
                  </a:cubicBezTo>
                  <a:cubicBezTo>
                    <a:pt x="10" y="124"/>
                    <a:pt x="10" y="124"/>
                    <a:pt x="10" y="124"/>
                  </a:cubicBezTo>
                  <a:cubicBezTo>
                    <a:pt x="13" y="126"/>
                    <a:pt x="17" y="127"/>
                    <a:pt x="21" y="127"/>
                  </a:cubicBezTo>
                  <a:cubicBezTo>
                    <a:pt x="148" y="127"/>
                    <a:pt x="148" y="127"/>
                    <a:pt x="148" y="127"/>
                  </a:cubicBezTo>
                  <a:cubicBezTo>
                    <a:pt x="153" y="127"/>
                    <a:pt x="156" y="126"/>
                    <a:pt x="160" y="124"/>
                  </a:cubicBezTo>
                  <a:lnTo>
                    <a:pt x="105" y="63"/>
                  </a:lnTo>
                  <a:close/>
                  <a:moveTo>
                    <a:pt x="3" y="10"/>
                  </a:moveTo>
                  <a:cubicBezTo>
                    <a:pt x="1" y="13"/>
                    <a:pt x="0" y="17"/>
                    <a:pt x="0" y="21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10"/>
                    <a:pt x="1" y="113"/>
                    <a:pt x="3" y="116"/>
                  </a:cubicBezTo>
                  <a:cubicBezTo>
                    <a:pt x="56" y="56"/>
                    <a:pt x="56" y="56"/>
                    <a:pt x="56" y="56"/>
                  </a:cubicBezTo>
                  <a:lnTo>
                    <a:pt x="3" y="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4" name="Freeform 145"/>
            <p:cNvSpPr>
              <a:spLocks noEditPoints="1"/>
            </p:cNvSpPr>
            <p:nvPr/>
          </p:nvSpPr>
          <p:spPr bwMode="auto">
            <a:xfrm>
              <a:off x="2018685" y="1813188"/>
              <a:ext cx="303638" cy="283642"/>
            </a:xfrm>
            <a:custGeom>
              <a:avLst/>
              <a:gdLst>
                <a:gd name="T0" fmla="*/ 160 w 173"/>
                <a:gd name="T1" fmla="*/ 15 h 162"/>
                <a:gd name="T2" fmla="*/ 87 w 173"/>
                <a:gd name="T3" fmla="*/ 20 h 162"/>
                <a:gd name="T4" fmla="*/ 47 w 173"/>
                <a:gd name="T5" fmla="*/ 2 h 162"/>
                <a:gd name="T6" fmla="*/ 3 w 173"/>
                <a:gd name="T7" fmla="*/ 27 h 162"/>
                <a:gd name="T8" fmla="*/ 0 w 173"/>
                <a:gd name="T9" fmla="*/ 33 h 162"/>
                <a:gd name="T10" fmla="*/ 4 w 173"/>
                <a:gd name="T11" fmla="*/ 161 h 162"/>
                <a:gd name="T12" fmla="*/ 56 w 173"/>
                <a:gd name="T13" fmla="*/ 136 h 162"/>
                <a:gd name="T14" fmla="*/ 81 w 173"/>
                <a:gd name="T15" fmla="*/ 157 h 162"/>
                <a:gd name="T16" fmla="*/ 81 w 173"/>
                <a:gd name="T17" fmla="*/ 158 h 162"/>
                <a:gd name="T18" fmla="*/ 82 w 173"/>
                <a:gd name="T19" fmla="*/ 159 h 162"/>
                <a:gd name="T20" fmla="*/ 83 w 173"/>
                <a:gd name="T21" fmla="*/ 160 h 162"/>
                <a:gd name="T22" fmla="*/ 84 w 173"/>
                <a:gd name="T23" fmla="*/ 161 h 162"/>
                <a:gd name="T24" fmla="*/ 87 w 173"/>
                <a:gd name="T25" fmla="*/ 162 h 162"/>
                <a:gd name="T26" fmla="*/ 88 w 173"/>
                <a:gd name="T27" fmla="*/ 162 h 162"/>
                <a:gd name="T28" fmla="*/ 89 w 173"/>
                <a:gd name="T29" fmla="*/ 161 h 162"/>
                <a:gd name="T30" fmla="*/ 90 w 173"/>
                <a:gd name="T31" fmla="*/ 161 h 162"/>
                <a:gd name="T32" fmla="*/ 91 w 173"/>
                <a:gd name="T33" fmla="*/ 160 h 162"/>
                <a:gd name="T34" fmla="*/ 92 w 173"/>
                <a:gd name="T35" fmla="*/ 159 h 162"/>
                <a:gd name="T36" fmla="*/ 92 w 173"/>
                <a:gd name="T37" fmla="*/ 158 h 162"/>
                <a:gd name="T38" fmla="*/ 117 w 173"/>
                <a:gd name="T39" fmla="*/ 137 h 162"/>
                <a:gd name="T40" fmla="*/ 166 w 173"/>
                <a:gd name="T41" fmla="*/ 162 h 162"/>
                <a:gd name="T42" fmla="*/ 173 w 173"/>
                <a:gd name="T43" fmla="*/ 156 h 162"/>
                <a:gd name="T44" fmla="*/ 173 w 173"/>
                <a:gd name="T45" fmla="*/ 32 h 162"/>
                <a:gd name="T46" fmla="*/ 68 w 173"/>
                <a:gd name="T47" fmla="*/ 80 h 162"/>
                <a:gd name="T48" fmla="*/ 44 w 173"/>
                <a:gd name="T49" fmla="*/ 64 h 162"/>
                <a:gd name="T50" fmla="*/ 18 w 173"/>
                <a:gd name="T51" fmla="*/ 75 h 162"/>
                <a:gd name="T52" fmla="*/ 44 w 173"/>
                <a:gd name="T53" fmla="*/ 60 h 162"/>
                <a:gd name="T54" fmla="*/ 68 w 173"/>
                <a:gd name="T55" fmla="*/ 80 h 162"/>
                <a:gd name="T56" fmla="*/ 44 w 173"/>
                <a:gd name="T57" fmla="*/ 50 h 162"/>
                <a:gd name="T58" fmla="*/ 21 w 173"/>
                <a:gd name="T59" fmla="*/ 63 h 162"/>
                <a:gd name="T60" fmla="*/ 44 w 173"/>
                <a:gd name="T61" fmla="*/ 46 h 162"/>
                <a:gd name="T62" fmla="*/ 71 w 173"/>
                <a:gd name="T63" fmla="*/ 63 h 162"/>
                <a:gd name="T64" fmla="*/ 68 w 173"/>
                <a:gd name="T65" fmla="*/ 52 h 162"/>
                <a:gd name="T66" fmla="*/ 44 w 173"/>
                <a:gd name="T67" fmla="*/ 36 h 162"/>
                <a:gd name="T68" fmla="*/ 18 w 173"/>
                <a:gd name="T69" fmla="*/ 47 h 162"/>
                <a:gd name="T70" fmla="*/ 44 w 173"/>
                <a:gd name="T71" fmla="*/ 32 h 162"/>
                <a:gd name="T72" fmla="*/ 68 w 173"/>
                <a:gd name="T73" fmla="*/ 52 h 162"/>
                <a:gd name="T74" fmla="*/ 126 w 173"/>
                <a:gd name="T75" fmla="*/ 64 h 162"/>
                <a:gd name="T76" fmla="*/ 99 w 173"/>
                <a:gd name="T77" fmla="*/ 75 h 162"/>
                <a:gd name="T78" fmla="*/ 126 w 173"/>
                <a:gd name="T79" fmla="*/ 60 h 162"/>
                <a:gd name="T80" fmla="*/ 149 w 173"/>
                <a:gd name="T81" fmla="*/ 80 h 162"/>
                <a:gd name="T82" fmla="*/ 126 w 173"/>
                <a:gd name="T83" fmla="*/ 50 h 162"/>
                <a:gd name="T84" fmla="*/ 102 w 173"/>
                <a:gd name="T85" fmla="*/ 63 h 162"/>
                <a:gd name="T86" fmla="*/ 126 w 173"/>
                <a:gd name="T87" fmla="*/ 46 h 162"/>
                <a:gd name="T88" fmla="*/ 153 w 173"/>
                <a:gd name="T89" fmla="*/ 63 h 162"/>
                <a:gd name="T90" fmla="*/ 149 w 173"/>
                <a:gd name="T91" fmla="*/ 52 h 162"/>
                <a:gd name="T92" fmla="*/ 126 w 173"/>
                <a:gd name="T93" fmla="*/ 36 h 162"/>
                <a:gd name="T94" fmla="*/ 99 w 173"/>
                <a:gd name="T95" fmla="*/ 47 h 162"/>
                <a:gd name="T96" fmla="*/ 126 w 173"/>
                <a:gd name="T97" fmla="*/ 32 h 162"/>
                <a:gd name="T98" fmla="*/ 149 w 173"/>
                <a:gd name="T99" fmla="*/ 5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3" h="162">
                  <a:moveTo>
                    <a:pt x="168" y="24"/>
                  </a:moveTo>
                  <a:cubicBezTo>
                    <a:pt x="167" y="22"/>
                    <a:pt x="164" y="19"/>
                    <a:pt x="160" y="15"/>
                  </a:cubicBezTo>
                  <a:cubicBezTo>
                    <a:pt x="147" y="5"/>
                    <a:pt x="133" y="0"/>
                    <a:pt x="119" y="2"/>
                  </a:cubicBezTo>
                  <a:cubicBezTo>
                    <a:pt x="102" y="5"/>
                    <a:pt x="92" y="13"/>
                    <a:pt x="87" y="20"/>
                  </a:cubicBezTo>
                  <a:cubicBezTo>
                    <a:pt x="81" y="13"/>
                    <a:pt x="71" y="5"/>
                    <a:pt x="54" y="2"/>
                  </a:cubicBezTo>
                  <a:cubicBezTo>
                    <a:pt x="51" y="2"/>
                    <a:pt x="49" y="2"/>
                    <a:pt x="47" y="2"/>
                  </a:cubicBezTo>
                  <a:cubicBezTo>
                    <a:pt x="32" y="2"/>
                    <a:pt x="17" y="10"/>
                    <a:pt x="3" y="27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2" y="28"/>
                    <a:pt x="1" y="29"/>
                    <a:pt x="1" y="30"/>
                  </a:cubicBezTo>
                  <a:cubicBezTo>
                    <a:pt x="0" y="31"/>
                    <a:pt x="0" y="32"/>
                    <a:pt x="0" y="33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0" y="158"/>
                    <a:pt x="2" y="160"/>
                    <a:pt x="4" y="161"/>
                  </a:cubicBezTo>
                  <a:cubicBezTo>
                    <a:pt x="6" y="162"/>
                    <a:pt x="9" y="162"/>
                    <a:pt x="11" y="160"/>
                  </a:cubicBezTo>
                  <a:cubicBezTo>
                    <a:pt x="11" y="160"/>
                    <a:pt x="36" y="136"/>
                    <a:pt x="56" y="136"/>
                  </a:cubicBezTo>
                  <a:cubicBezTo>
                    <a:pt x="74" y="136"/>
                    <a:pt x="80" y="156"/>
                    <a:pt x="80" y="157"/>
                  </a:cubicBezTo>
                  <a:cubicBezTo>
                    <a:pt x="81" y="157"/>
                    <a:pt x="81" y="157"/>
                    <a:pt x="81" y="157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59"/>
                    <a:pt x="81" y="159"/>
                    <a:pt x="81" y="159"/>
                  </a:cubicBezTo>
                  <a:cubicBezTo>
                    <a:pt x="82" y="159"/>
                    <a:pt x="82" y="159"/>
                    <a:pt x="82" y="159"/>
                  </a:cubicBezTo>
                  <a:cubicBezTo>
                    <a:pt x="82" y="160"/>
                    <a:pt x="82" y="160"/>
                    <a:pt x="82" y="160"/>
                  </a:cubicBezTo>
                  <a:cubicBezTo>
                    <a:pt x="83" y="160"/>
                    <a:pt x="83" y="160"/>
                    <a:pt x="83" y="160"/>
                  </a:cubicBezTo>
                  <a:cubicBezTo>
                    <a:pt x="83" y="161"/>
                    <a:pt x="83" y="161"/>
                    <a:pt x="83" y="161"/>
                  </a:cubicBezTo>
                  <a:cubicBezTo>
                    <a:pt x="84" y="161"/>
                    <a:pt x="84" y="161"/>
                    <a:pt x="84" y="161"/>
                  </a:cubicBezTo>
                  <a:cubicBezTo>
                    <a:pt x="84" y="162"/>
                    <a:pt x="86" y="162"/>
                    <a:pt x="87" y="162"/>
                  </a:cubicBezTo>
                  <a:cubicBezTo>
                    <a:pt x="87" y="162"/>
                    <a:pt x="87" y="162"/>
                    <a:pt x="87" y="162"/>
                  </a:cubicBezTo>
                  <a:cubicBezTo>
                    <a:pt x="88" y="162"/>
                    <a:pt x="88" y="162"/>
                    <a:pt x="88" y="162"/>
                  </a:cubicBezTo>
                  <a:cubicBezTo>
                    <a:pt x="88" y="162"/>
                    <a:pt x="88" y="162"/>
                    <a:pt x="88" y="162"/>
                  </a:cubicBezTo>
                  <a:cubicBezTo>
                    <a:pt x="89" y="161"/>
                    <a:pt x="89" y="161"/>
                    <a:pt x="89" y="161"/>
                  </a:cubicBezTo>
                  <a:cubicBezTo>
                    <a:pt x="89" y="161"/>
                    <a:pt x="89" y="161"/>
                    <a:pt x="89" y="161"/>
                  </a:cubicBezTo>
                  <a:cubicBezTo>
                    <a:pt x="90" y="161"/>
                    <a:pt x="90" y="161"/>
                    <a:pt x="90" y="161"/>
                  </a:cubicBezTo>
                  <a:cubicBezTo>
                    <a:pt x="90" y="161"/>
                    <a:pt x="90" y="161"/>
                    <a:pt x="90" y="161"/>
                  </a:cubicBezTo>
                  <a:cubicBezTo>
                    <a:pt x="91" y="160"/>
                    <a:pt x="91" y="160"/>
                    <a:pt x="91" y="160"/>
                  </a:cubicBezTo>
                  <a:cubicBezTo>
                    <a:pt x="91" y="160"/>
                    <a:pt x="91" y="160"/>
                    <a:pt x="91" y="160"/>
                  </a:cubicBezTo>
                  <a:cubicBezTo>
                    <a:pt x="92" y="159"/>
                    <a:pt x="92" y="159"/>
                    <a:pt x="92" y="159"/>
                  </a:cubicBezTo>
                  <a:cubicBezTo>
                    <a:pt x="92" y="159"/>
                    <a:pt x="92" y="159"/>
                    <a:pt x="92" y="159"/>
                  </a:cubicBezTo>
                  <a:cubicBezTo>
                    <a:pt x="92" y="158"/>
                    <a:pt x="92" y="158"/>
                    <a:pt x="92" y="158"/>
                  </a:cubicBezTo>
                  <a:cubicBezTo>
                    <a:pt x="92" y="158"/>
                    <a:pt x="92" y="158"/>
                    <a:pt x="92" y="158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3" y="156"/>
                    <a:pt x="99" y="137"/>
                    <a:pt x="117" y="137"/>
                  </a:cubicBezTo>
                  <a:cubicBezTo>
                    <a:pt x="137" y="137"/>
                    <a:pt x="162" y="160"/>
                    <a:pt x="162" y="160"/>
                  </a:cubicBezTo>
                  <a:cubicBezTo>
                    <a:pt x="163" y="161"/>
                    <a:pt x="165" y="162"/>
                    <a:pt x="166" y="162"/>
                  </a:cubicBezTo>
                  <a:cubicBezTo>
                    <a:pt x="167" y="162"/>
                    <a:pt x="168" y="162"/>
                    <a:pt x="169" y="161"/>
                  </a:cubicBezTo>
                  <a:cubicBezTo>
                    <a:pt x="171" y="160"/>
                    <a:pt x="173" y="158"/>
                    <a:pt x="173" y="156"/>
                  </a:cubicBezTo>
                  <a:cubicBezTo>
                    <a:pt x="173" y="34"/>
                    <a:pt x="173" y="34"/>
                    <a:pt x="173" y="34"/>
                  </a:cubicBezTo>
                  <a:cubicBezTo>
                    <a:pt x="173" y="33"/>
                    <a:pt x="173" y="33"/>
                    <a:pt x="173" y="32"/>
                  </a:cubicBezTo>
                  <a:cubicBezTo>
                    <a:pt x="173" y="30"/>
                    <a:pt x="172" y="29"/>
                    <a:pt x="168" y="24"/>
                  </a:cubicBezTo>
                  <a:close/>
                  <a:moveTo>
                    <a:pt x="68" y="80"/>
                  </a:moveTo>
                  <a:cubicBezTo>
                    <a:pt x="61" y="70"/>
                    <a:pt x="53" y="65"/>
                    <a:pt x="44" y="64"/>
                  </a:cubicBezTo>
                  <a:cubicBezTo>
                    <a:pt x="44" y="64"/>
                    <a:pt x="44" y="64"/>
                    <a:pt x="44" y="64"/>
                  </a:cubicBezTo>
                  <a:cubicBezTo>
                    <a:pt x="31" y="64"/>
                    <a:pt x="21" y="77"/>
                    <a:pt x="21" y="77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18" y="74"/>
                    <a:pt x="29" y="60"/>
                    <a:pt x="44" y="60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54" y="61"/>
                    <a:pt x="63" y="66"/>
                    <a:pt x="71" y="77"/>
                  </a:cubicBezTo>
                  <a:lnTo>
                    <a:pt x="68" y="80"/>
                  </a:lnTo>
                  <a:close/>
                  <a:moveTo>
                    <a:pt x="68" y="66"/>
                  </a:moveTo>
                  <a:cubicBezTo>
                    <a:pt x="61" y="56"/>
                    <a:pt x="53" y="51"/>
                    <a:pt x="44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31" y="50"/>
                    <a:pt x="21" y="63"/>
                    <a:pt x="21" y="63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8" y="60"/>
                    <a:pt x="29" y="46"/>
                    <a:pt x="44" y="46"/>
                  </a:cubicBezTo>
                  <a:cubicBezTo>
                    <a:pt x="44" y="46"/>
                    <a:pt x="44" y="46"/>
                    <a:pt x="44" y="46"/>
                  </a:cubicBezTo>
                  <a:cubicBezTo>
                    <a:pt x="54" y="47"/>
                    <a:pt x="63" y="52"/>
                    <a:pt x="71" y="63"/>
                  </a:cubicBezTo>
                  <a:lnTo>
                    <a:pt x="68" y="66"/>
                  </a:lnTo>
                  <a:close/>
                  <a:moveTo>
                    <a:pt x="68" y="52"/>
                  </a:moveTo>
                  <a:cubicBezTo>
                    <a:pt x="61" y="42"/>
                    <a:pt x="53" y="37"/>
                    <a:pt x="44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31" y="36"/>
                    <a:pt x="21" y="49"/>
                    <a:pt x="21" y="49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6"/>
                    <a:pt x="29" y="32"/>
                    <a:pt x="44" y="32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54" y="33"/>
                    <a:pt x="63" y="38"/>
                    <a:pt x="71" y="49"/>
                  </a:cubicBezTo>
                  <a:lnTo>
                    <a:pt x="68" y="52"/>
                  </a:lnTo>
                  <a:close/>
                  <a:moveTo>
                    <a:pt x="149" y="80"/>
                  </a:moveTo>
                  <a:cubicBezTo>
                    <a:pt x="142" y="70"/>
                    <a:pt x="134" y="65"/>
                    <a:pt x="126" y="64"/>
                  </a:cubicBezTo>
                  <a:cubicBezTo>
                    <a:pt x="113" y="64"/>
                    <a:pt x="102" y="77"/>
                    <a:pt x="102" y="77"/>
                  </a:cubicBezTo>
                  <a:cubicBezTo>
                    <a:pt x="99" y="75"/>
                    <a:pt x="99" y="75"/>
                    <a:pt x="99" y="75"/>
                  </a:cubicBezTo>
                  <a:cubicBezTo>
                    <a:pt x="99" y="74"/>
                    <a:pt x="110" y="60"/>
                    <a:pt x="126" y="60"/>
                  </a:cubicBezTo>
                  <a:cubicBezTo>
                    <a:pt x="126" y="60"/>
                    <a:pt x="126" y="60"/>
                    <a:pt x="126" y="60"/>
                  </a:cubicBezTo>
                  <a:cubicBezTo>
                    <a:pt x="136" y="61"/>
                    <a:pt x="145" y="66"/>
                    <a:pt x="153" y="77"/>
                  </a:cubicBezTo>
                  <a:lnTo>
                    <a:pt x="149" y="80"/>
                  </a:lnTo>
                  <a:close/>
                  <a:moveTo>
                    <a:pt x="149" y="66"/>
                  </a:moveTo>
                  <a:cubicBezTo>
                    <a:pt x="142" y="56"/>
                    <a:pt x="134" y="51"/>
                    <a:pt x="126" y="50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12" y="50"/>
                    <a:pt x="102" y="63"/>
                    <a:pt x="102" y="63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99" y="60"/>
                    <a:pt x="110" y="46"/>
                    <a:pt x="126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36" y="47"/>
                    <a:pt x="145" y="52"/>
                    <a:pt x="153" y="63"/>
                  </a:cubicBezTo>
                  <a:lnTo>
                    <a:pt x="149" y="66"/>
                  </a:lnTo>
                  <a:close/>
                  <a:moveTo>
                    <a:pt x="149" y="52"/>
                  </a:moveTo>
                  <a:cubicBezTo>
                    <a:pt x="142" y="42"/>
                    <a:pt x="134" y="37"/>
                    <a:pt x="126" y="36"/>
                  </a:cubicBezTo>
                  <a:cubicBezTo>
                    <a:pt x="126" y="36"/>
                    <a:pt x="126" y="36"/>
                    <a:pt x="126" y="36"/>
                  </a:cubicBezTo>
                  <a:cubicBezTo>
                    <a:pt x="112" y="36"/>
                    <a:pt x="102" y="49"/>
                    <a:pt x="102" y="49"/>
                  </a:cubicBezTo>
                  <a:cubicBezTo>
                    <a:pt x="99" y="47"/>
                    <a:pt x="99" y="47"/>
                    <a:pt x="99" y="47"/>
                  </a:cubicBezTo>
                  <a:cubicBezTo>
                    <a:pt x="99" y="46"/>
                    <a:pt x="110" y="32"/>
                    <a:pt x="126" y="32"/>
                  </a:cubicBezTo>
                  <a:cubicBezTo>
                    <a:pt x="126" y="32"/>
                    <a:pt x="126" y="32"/>
                    <a:pt x="126" y="32"/>
                  </a:cubicBezTo>
                  <a:cubicBezTo>
                    <a:pt x="136" y="33"/>
                    <a:pt x="145" y="38"/>
                    <a:pt x="153" y="49"/>
                  </a:cubicBezTo>
                  <a:lnTo>
                    <a:pt x="149" y="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5" name="Freeform 146"/>
            <p:cNvSpPr>
              <a:spLocks/>
            </p:cNvSpPr>
            <p:nvPr/>
          </p:nvSpPr>
          <p:spPr bwMode="auto">
            <a:xfrm>
              <a:off x="2777780" y="4254140"/>
              <a:ext cx="610979" cy="485080"/>
            </a:xfrm>
            <a:custGeom>
              <a:avLst/>
              <a:gdLst>
                <a:gd name="T0" fmla="*/ 312 w 349"/>
                <a:gd name="T1" fmla="*/ 0 h 277"/>
                <a:gd name="T2" fmla="*/ 156 w 349"/>
                <a:gd name="T3" fmla="*/ 0 h 277"/>
                <a:gd name="T4" fmla="*/ 146 w 349"/>
                <a:gd name="T5" fmla="*/ 0 h 277"/>
                <a:gd name="T6" fmla="*/ 95 w 349"/>
                <a:gd name="T7" fmla="*/ 92 h 277"/>
                <a:gd name="T8" fmla="*/ 96 w 349"/>
                <a:gd name="T9" fmla="*/ 11 h 277"/>
                <a:gd name="T10" fmla="*/ 40 w 349"/>
                <a:gd name="T11" fmla="*/ 45 h 277"/>
                <a:gd name="T12" fmla="*/ 41 w 349"/>
                <a:gd name="T13" fmla="*/ 75 h 277"/>
                <a:gd name="T14" fmla="*/ 32 w 349"/>
                <a:gd name="T15" fmla="*/ 54 h 277"/>
                <a:gd name="T16" fmla="*/ 0 w 349"/>
                <a:gd name="T17" fmla="*/ 137 h 277"/>
                <a:gd name="T18" fmla="*/ 0 w 349"/>
                <a:gd name="T19" fmla="*/ 156 h 277"/>
                <a:gd name="T20" fmla="*/ 1 w 349"/>
                <a:gd name="T21" fmla="*/ 170 h 277"/>
                <a:gd name="T22" fmla="*/ 0 w 349"/>
                <a:gd name="T23" fmla="*/ 170 h 277"/>
                <a:gd name="T24" fmla="*/ 0 w 349"/>
                <a:gd name="T25" fmla="*/ 277 h 277"/>
                <a:gd name="T26" fmla="*/ 284 w 349"/>
                <a:gd name="T27" fmla="*/ 277 h 277"/>
                <a:gd name="T28" fmla="*/ 285 w 349"/>
                <a:gd name="T29" fmla="*/ 205 h 277"/>
                <a:gd name="T30" fmla="*/ 285 w 349"/>
                <a:gd name="T31" fmla="*/ 205 h 277"/>
                <a:gd name="T32" fmla="*/ 284 w 349"/>
                <a:gd name="T33" fmla="*/ 183 h 277"/>
                <a:gd name="T34" fmla="*/ 284 w 349"/>
                <a:gd name="T35" fmla="*/ 152 h 277"/>
                <a:gd name="T36" fmla="*/ 349 w 349"/>
                <a:gd name="T37" fmla="*/ 4 h 277"/>
                <a:gd name="T38" fmla="*/ 312 w 349"/>
                <a:gd name="T39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49" h="277">
                  <a:moveTo>
                    <a:pt x="312" y="0"/>
                  </a:moveTo>
                  <a:cubicBezTo>
                    <a:pt x="156" y="0"/>
                    <a:pt x="156" y="0"/>
                    <a:pt x="156" y="0"/>
                  </a:cubicBezTo>
                  <a:cubicBezTo>
                    <a:pt x="153" y="0"/>
                    <a:pt x="149" y="0"/>
                    <a:pt x="146" y="0"/>
                  </a:cubicBezTo>
                  <a:cubicBezTo>
                    <a:pt x="112" y="47"/>
                    <a:pt x="95" y="92"/>
                    <a:pt x="95" y="92"/>
                  </a:cubicBezTo>
                  <a:cubicBezTo>
                    <a:pt x="96" y="11"/>
                    <a:pt x="96" y="11"/>
                    <a:pt x="96" y="11"/>
                  </a:cubicBezTo>
                  <a:cubicBezTo>
                    <a:pt x="74" y="18"/>
                    <a:pt x="56" y="30"/>
                    <a:pt x="40" y="45"/>
                  </a:cubicBezTo>
                  <a:cubicBezTo>
                    <a:pt x="41" y="75"/>
                    <a:pt x="41" y="75"/>
                    <a:pt x="41" y="75"/>
                  </a:cubicBezTo>
                  <a:cubicBezTo>
                    <a:pt x="41" y="75"/>
                    <a:pt x="38" y="67"/>
                    <a:pt x="32" y="54"/>
                  </a:cubicBezTo>
                  <a:cubicBezTo>
                    <a:pt x="12" y="77"/>
                    <a:pt x="0" y="106"/>
                    <a:pt x="0" y="137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61"/>
                    <a:pt x="0" y="166"/>
                    <a:pt x="1" y="170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0" y="277"/>
                    <a:pt x="0" y="277"/>
                    <a:pt x="0" y="277"/>
                  </a:cubicBezTo>
                  <a:cubicBezTo>
                    <a:pt x="284" y="277"/>
                    <a:pt x="284" y="277"/>
                    <a:pt x="284" y="277"/>
                  </a:cubicBezTo>
                  <a:cubicBezTo>
                    <a:pt x="285" y="205"/>
                    <a:pt x="285" y="205"/>
                    <a:pt x="285" y="205"/>
                  </a:cubicBezTo>
                  <a:cubicBezTo>
                    <a:pt x="285" y="205"/>
                    <a:pt x="285" y="205"/>
                    <a:pt x="285" y="205"/>
                  </a:cubicBezTo>
                  <a:cubicBezTo>
                    <a:pt x="284" y="198"/>
                    <a:pt x="284" y="190"/>
                    <a:pt x="284" y="183"/>
                  </a:cubicBezTo>
                  <a:cubicBezTo>
                    <a:pt x="284" y="152"/>
                    <a:pt x="284" y="152"/>
                    <a:pt x="284" y="152"/>
                  </a:cubicBezTo>
                  <a:cubicBezTo>
                    <a:pt x="284" y="95"/>
                    <a:pt x="308" y="43"/>
                    <a:pt x="349" y="4"/>
                  </a:cubicBezTo>
                  <a:cubicBezTo>
                    <a:pt x="337" y="1"/>
                    <a:pt x="324" y="0"/>
                    <a:pt x="312" y="0"/>
                  </a:cubicBezTo>
                </a:path>
              </a:pathLst>
            </a:custGeom>
            <a:solidFill>
              <a:srgbClr val="ED7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6" name="Freeform 147"/>
            <p:cNvSpPr>
              <a:spLocks/>
            </p:cNvSpPr>
            <p:nvPr/>
          </p:nvSpPr>
          <p:spPr bwMode="auto">
            <a:xfrm>
              <a:off x="2777780" y="4739220"/>
              <a:ext cx="496930" cy="139970"/>
            </a:xfrm>
            <a:custGeom>
              <a:avLst/>
              <a:gdLst>
                <a:gd name="T0" fmla="*/ 284 w 284"/>
                <a:gd name="T1" fmla="*/ 0 h 80"/>
                <a:gd name="T2" fmla="*/ 0 w 284"/>
                <a:gd name="T3" fmla="*/ 0 h 80"/>
                <a:gd name="T4" fmla="*/ 0 w 284"/>
                <a:gd name="T5" fmla="*/ 80 h 80"/>
                <a:gd name="T6" fmla="*/ 31 w 284"/>
                <a:gd name="T7" fmla="*/ 80 h 80"/>
                <a:gd name="T8" fmla="*/ 138 w 284"/>
                <a:gd name="T9" fmla="*/ 16 h 80"/>
                <a:gd name="T10" fmla="*/ 140 w 284"/>
                <a:gd name="T11" fmla="*/ 16 h 80"/>
                <a:gd name="T12" fmla="*/ 156 w 284"/>
                <a:gd name="T13" fmla="*/ 17 h 80"/>
                <a:gd name="T14" fmla="*/ 284 w 284"/>
                <a:gd name="T15" fmla="*/ 17 h 80"/>
                <a:gd name="T16" fmla="*/ 284 w 284"/>
                <a:gd name="T1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4" h="80">
                  <a:moveTo>
                    <a:pt x="28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31" y="80"/>
                    <a:pt x="31" y="80"/>
                    <a:pt x="31" y="80"/>
                  </a:cubicBezTo>
                  <a:cubicBezTo>
                    <a:pt x="54" y="49"/>
                    <a:pt x="90" y="16"/>
                    <a:pt x="138" y="16"/>
                  </a:cubicBezTo>
                  <a:cubicBezTo>
                    <a:pt x="139" y="16"/>
                    <a:pt x="139" y="16"/>
                    <a:pt x="140" y="16"/>
                  </a:cubicBezTo>
                  <a:cubicBezTo>
                    <a:pt x="145" y="17"/>
                    <a:pt x="151" y="17"/>
                    <a:pt x="156" y="17"/>
                  </a:cubicBezTo>
                  <a:cubicBezTo>
                    <a:pt x="284" y="17"/>
                    <a:pt x="284" y="17"/>
                    <a:pt x="284" y="17"/>
                  </a:cubicBezTo>
                  <a:cubicBezTo>
                    <a:pt x="284" y="0"/>
                    <a:pt x="284" y="0"/>
                    <a:pt x="284" y="0"/>
                  </a:cubicBezTo>
                </a:path>
              </a:pathLst>
            </a:custGeom>
            <a:solidFill>
              <a:srgbClr val="C149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7" name="Freeform 148"/>
            <p:cNvSpPr>
              <a:spLocks/>
            </p:cNvSpPr>
            <p:nvPr/>
          </p:nvSpPr>
          <p:spPr bwMode="auto">
            <a:xfrm>
              <a:off x="2777780" y="4879190"/>
              <a:ext cx="54062" cy="102200"/>
            </a:xfrm>
            <a:custGeom>
              <a:avLst/>
              <a:gdLst>
                <a:gd name="T0" fmla="*/ 31 w 31"/>
                <a:gd name="T1" fmla="*/ 0 h 58"/>
                <a:gd name="T2" fmla="*/ 0 w 31"/>
                <a:gd name="T3" fmla="*/ 0 h 58"/>
                <a:gd name="T4" fmla="*/ 0 w 31"/>
                <a:gd name="T5" fmla="*/ 58 h 58"/>
                <a:gd name="T6" fmla="*/ 31 w 31"/>
                <a:gd name="T7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58">
                  <a:moveTo>
                    <a:pt x="3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10" y="29"/>
                    <a:pt x="31" y="0"/>
                  </a:cubicBezTo>
                </a:path>
              </a:pathLst>
            </a:custGeom>
            <a:solidFill>
              <a:srgbClr val="EB75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8" name="Freeform 149"/>
            <p:cNvSpPr>
              <a:spLocks/>
            </p:cNvSpPr>
            <p:nvPr/>
          </p:nvSpPr>
          <p:spPr bwMode="auto">
            <a:xfrm>
              <a:off x="2833324" y="4333382"/>
              <a:ext cx="16293" cy="52581"/>
            </a:xfrm>
            <a:custGeom>
              <a:avLst/>
              <a:gdLst>
                <a:gd name="T0" fmla="*/ 8 w 9"/>
                <a:gd name="T1" fmla="*/ 0 h 30"/>
                <a:gd name="T2" fmla="*/ 0 w 9"/>
                <a:gd name="T3" fmla="*/ 9 h 30"/>
                <a:gd name="T4" fmla="*/ 9 w 9"/>
                <a:gd name="T5" fmla="*/ 30 h 30"/>
                <a:gd name="T6" fmla="*/ 8 w 9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30">
                  <a:moveTo>
                    <a:pt x="8" y="0"/>
                  </a:moveTo>
                  <a:cubicBezTo>
                    <a:pt x="5" y="3"/>
                    <a:pt x="2" y="6"/>
                    <a:pt x="0" y="9"/>
                  </a:cubicBezTo>
                  <a:cubicBezTo>
                    <a:pt x="6" y="22"/>
                    <a:pt x="9" y="30"/>
                    <a:pt x="9" y="30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rgbClr val="E85D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9" name="Freeform 150"/>
            <p:cNvSpPr>
              <a:spLocks/>
            </p:cNvSpPr>
            <p:nvPr/>
          </p:nvSpPr>
          <p:spPr bwMode="auto">
            <a:xfrm>
              <a:off x="3274710" y="4261546"/>
              <a:ext cx="322893" cy="486561"/>
            </a:xfrm>
            <a:custGeom>
              <a:avLst/>
              <a:gdLst>
                <a:gd name="T0" fmla="*/ 65 w 184"/>
                <a:gd name="T1" fmla="*/ 0 h 278"/>
                <a:gd name="T2" fmla="*/ 0 w 184"/>
                <a:gd name="T3" fmla="*/ 148 h 278"/>
                <a:gd name="T4" fmla="*/ 0 w 184"/>
                <a:gd name="T5" fmla="*/ 179 h 278"/>
                <a:gd name="T6" fmla="*/ 1 w 184"/>
                <a:gd name="T7" fmla="*/ 201 h 278"/>
                <a:gd name="T8" fmla="*/ 1 w 184"/>
                <a:gd name="T9" fmla="*/ 201 h 278"/>
                <a:gd name="T10" fmla="*/ 0 w 184"/>
                <a:gd name="T11" fmla="*/ 273 h 278"/>
                <a:gd name="T12" fmla="*/ 64 w 184"/>
                <a:gd name="T13" fmla="*/ 273 h 278"/>
                <a:gd name="T14" fmla="*/ 90 w 184"/>
                <a:gd name="T15" fmla="*/ 278 h 278"/>
                <a:gd name="T16" fmla="*/ 184 w 184"/>
                <a:gd name="T17" fmla="*/ 152 h 278"/>
                <a:gd name="T18" fmla="*/ 184 w 184"/>
                <a:gd name="T19" fmla="*/ 133 h 278"/>
                <a:gd name="T20" fmla="*/ 65 w 184"/>
                <a:gd name="T21" fmla="*/ 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4" h="278">
                  <a:moveTo>
                    <a:pt x="65" y="0"/>
                  </a:moveTo>
                  <a:cubicBezTo>
                    <a:pt x="24" y="39"/>
                    <a:pt x="0" y="91"/>
                    <a:pt x="0" y="148"/>
                  </a:cubicBezTo>
                  <a:cubicBezTo>
                    <a:pt x="0" y="179"/>
                    <a:pt x="0" y="179"/>
                    <a:pt x="0" y="179"/>
                  </a:cubicBezTo>
                  <a:cubicBezTo>
                    <a:pt x="0" y="186"/>
                    <a:pt x="0" y="194"/>
                    <a:pt x="1" y="201"/>
                  </a:cubicBezTo>
                  <a:cubicBezTo>
                    <a:pt x="1" y="201"/>
                    <a:pt x="1" y="201"/>
                    <a:pt x="1" y="201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64" y="273"/>
                    <a:pt x="64" y="273"/>
                    <a:pt x="64" y="273"/>
                  </a:cubicBezTo>
                  <a:cubicBezTo>
                    <a:pt x="73" y="273"/>
                    <a:pt x="82" y="275"/>
                    <a:pt x="90" y="278"/>
                  </a:cubicBezTo>
                  <a:cubicBezTo>
                    <a:pt x="145" y="257"/>
                    <a:pt x="184" y="209"/>
                    <a:pt x="184" y="152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4" y="69"/>
                    <a:pt x="133" y="14"/>
                    <a:pt x="65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0" name="Freeform 151"/>
            <p:cNvSpPr>
              <a:spLocks/>
            </p:cNvSpPr>
            <p:nvPr/>
          </p:nvSpPr>
          <p:spPr bwMode="auto">
            <a:xfrm>
              <a:off x="3274710" y="4739220"/>
              <a:ext cx="157744" cy="30364"/>
            </a:xfrm>
            <a:custGeom>
              <a:avLst/>
              <a:gdLst>
                <a:gd name="T0" fmla="*/ 64 w 90"/>
                <a:gd name="T1" fmla="*/ 0 h 17"/>
                <a:gd name="T2" fmla="*/ 0 w 90"/>
                <a:gd name="T3" fmla="*/ 0 h 17"/>
                <a:gd name="T4" fmla="*/ 0 w 90"/>
                <a:gd name="T5" fmla="*/ 17 h 17"/>
                <a:gd name="T6" fmla="*/ 28 w 90"/>
                <a:gd name="T7" fmla="*/ 17 h 17"/>
                <a:gd name="T8" fmla="*/ 90 w 90"/>
                <a:gd name="T9" fmla="*/ 5 h 17"/>
                <a:gd name="T10" fmla="*/ 64 w 90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17">
                  <a:moveTo>
                    <a:pt x="6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50" y="17"/>
                    <a:pt x="71" y="13"/>
                    <a:pt x="90" y="5"/>
                  </a:cubicBezTo>
                  <a:cubicBezTo>
                    <a:pt x="82" y="2"/>
                    <a:pt x="73" y="0"/>
                    <a:pt x="64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1" name="Freeform 152"/>
            <p:cNvSpPr>
              <a:spLocks/>
            </p:cNvSpPr>
            <p:nvPr/>
          </p:nvSpPr>
          <p:spPr bwMode="auto">
            <a:xfrm>
              <a:off x="2943670" y="4254140"/>
              <a:ext cx="89610" cy="161447"/>
            </a:xfrm>
            <a:custGeom>
              <a:avLst/>
              <a:gdLst>
                <a:gd name="T0" fmla="*/ 51 w 51"/>
                <a:gd name="T1" fmla="*/ 0 h 92"/>
                <a:gd name="T2" fmla="*/ 1 w 51"/>
                <a:gd name="T3" fmla="*/ 11 h 92"/>
                <a:gd name="T4" fmla="*/ 0 w 51"/>
                <a:gd name="T5" fmla="*/ 92 h 92"/>
                <a:gd name="T6" fmla="*/ 51 w 51"/>
                <a:gd name="T7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" h="92">
                  <a:moveTo>
                    <a:pt x="51" y="0"/>
                  </a:moveTo>
                  <a:cubicBezTo>
                    <a:pt x="33" y="1"/>
                    <a:pt x="16" y="5"/>
                    <a:pt x="1" y="11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17" y="47"/>
                    <a:pt x="51" y="0"/>
                  </a:cubicBezTo>
                </a:path>
              </a:pathLst>
            </a:custGeom>
            <a:solidFill>
              <a:srgbClr val="DD6E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2" name="Freeform 153"/>
            <p:cNvSpPr>
              <a:spLocks/>
            </p:cNvSpPr>
            <p:nvPr/>
          </p:nvSpPr>
          <p:spPr bwMode="auto">
            <a:xfrm>
              <a:off x="3171769" y="4510381"/>
              <a:ext cx="29623" cy="36288"/>
            </a:xfrm>
            <a:custGeom>
              <a:avLst/>
              <a:gdLst>
                <a:gd name="T0" fmla="*/ 17 w 17"/>
                <a:gd name="T1" fmla="*/ 12 h 21"/>
                <a:gd name="T2" fmla="*/ 17 w 17"/>
                <a:gd name="T3" fmla="*/ 8 h 21"/>
                <a:gd name="T4" fmla="*/ 9 w 17"/>
                <a:gd name="T5" fmla="*/ 0 h 21"/>
                <a:gd name="T6" fmla="*/ 0 w 17"/>
                <a:gd name="T7" fmla="*/ 8 h 21"/>
                <a:gd name="T8" fmla="*/ 0 w 17"/>
                <a:gd name="T9" fmla="*/ 12 h 21"/>
                <a:gd name="T10" fmla="*/ 9 w 17"/>
                <a:gd name="T11" fmla="*/ 21 h 21"/>
                <a:gd name="T12" fmla="*/ 17 w 17"/>
                <a:gd name="T1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21">
                  <a:moveTo>
                    <a:pt x="17" y="12"/>
                  </a:moveTo>
                  <a:cubicBezTo>
                    <a:pt x="17" y="8"/>
                    <a:pt x="17" y="8"/>
                    <a:pt x="17" y="8"/>
                  </a:cubicBez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7"/>
                    <a:pt x="4" y="21"/>
                    <a:pt x="9" y="21"/>
                  </a:cubicBezTo>
                  <a:cubicBezTo>
                    <a:pt x="13" y="21"/>
                    <a:pt x="17" y="17"/>
                    <a:pt x="17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3" name="Freeform 154"/>
            <p:cNvSpPr>
              <a:spLocks/>
            </p:cNvSpPr>
            <p:nvPr/>
          </p:nvSpPr>
          <p:spPr bwMode="auto">
            <a:xfrm>
              <a:off x="3038465" y="4534820"/>
              <a:ext cx="296232" cy="94054"/>
            </a:xfrm>
            <a:custGeom>
              <a:avLst/>
              <a:gdLst>
                <a:gd name="T0" fmla="*/ 99 w 169"/>
                <a:gd name="T1" fmla="*/ 3 h 54"/>
                <a:gd name="T2" fmla="*/ 85 w 169"/>
                <a:gd name="T3" fmla="*/ 14 h 54"/>
                <a:gd name="T4" fmla="*/ 70 w 169"/>
                <a:gd name="T5" fmla="*/ 3 h 54"/>
                <a:gd name="T6" fmla="*/ 11 w 169"/>
                <a:gd name="T7" fmla="*/ 3 h 54"/>
                <a:gd name="T8" fmla="*/ 0 w 169"/>
                <a:gd name="T9" fmla="*/ 0 h 54"/>
                <a:gd name="T10" fmla="*/ 0 w 169"/>
                <a:gd name="T11" fmla="*/ 40 h 54"/>
                <a:gd name="T12" fmla="*/ 14 w 169"/>
                <a:gd name="T13" fmla="*/ 54 h 54"/>
                <a:gd name="T14" fmla="*/ 155 w 169"/>
                <a:gd name="T15" fmla="*/ 54 h 54"/>
                <a:gd name="T16" fmla="*/ 169 w 169"/>
                <a:gd name="T17" fmla="*/ 40 h 54"/>
                <a:gd name="T18" fmla="*/ 169 w 169"/>
                <a:gd name="T19" fmla="*/ 0 h 54"/>
                <a:gd name="T20" fmla="*/ 158 w 169"/>
                <a:gd name="T21" fmla="*/ 3 h 54"/>
                <a:gd name="T22" fmla="*/ 99 w 169"/>
                <a:gd name="T23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9" h="54">
                  <a:moveTo>
                    <a:pt x="99" y="3"/>
                  </a:moveTo>
                  <a:cubicBezTo>
                    <a:pt x="97" y="9"/>
                    <a:pt x="92" y="14"/>
                    <a:pt x="85" y="14"/>
                  </a:cubicBezTo>
                  <a:cubicBezTo>
                    <a:pt x="78" y="14"/>
                    <a:pt x="72" y="9"/>
                    <a:pt x="70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7" y="3"/>
                    <a:pt x="4" y="2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7"/>
                    <a:pt x="7" y="54"/>
                    <a:pt x="14" y="54"/>
                  </a:cubicBezTo>
                  <a:cubicBezTo>
                    <a:pt x="155" y="54"/>
                    <a:pt x="155" y="54"/>
                    <a:pt x="155" y="54"/>
                  </a:cubicBezTo>
                  <a:cubicBezTo>
                    <a:pt x="163" y="54"/>
                    <a:pt x="169" y="47"/>
                    <a:pt x="169" y="40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166" y="2"/>
                    <a:pt x="162" y="3"/>
                    <a:pt x="158" y="3"/>
                  </a:cubicBezTo>
                  <a:lnTo>
                    <a:pt x="99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4" name="Freeform 155"/>
            <p:cNvSpPr>
              <a:spLocks noEditPoints="1"/>
            </p:cNvSpPr>
            <p:nvPr/>
          </p:nvSpPr>
          <p:spPr bwMode="auto">
            <a:xfrm>
              <a:off x="3033281" y="4377077"/>
              <a:ext cx="306600" cy="143673"/>
            </a:xfrm>
            <a:custGeom>
              <a:avLst/>
              <a:gdLst>
                <a:gd name="T0" fmla="*/ 161 w 175"/>
                <a:gd name="T1" fmla="*/ 22 h 82"/>
                <a:gd name="T2" fmla="*/ 127 w 175"/>
                <a:gd name="T3" fmla="*/ 22 h 82"/>
                <a:gd name="T4" fmla="*/ 101 w 175"/>
                <a:gd name="T5" fmla="*/ 0 h 82"/>
                <a:gd name="T6" fmla="*/ 74 w 175"/>
                <a:gd name="T7" fmla="*/ 0 h 82"/>
                <a:gd name="T8" fmla="*/ 48 w 175"/>
                <a:gd name="T9" fmla="*/ 22 h 82"/>
                <a:gd name="T10" fmla="*/ 14 w 175"/>
                <a:gd name="T11" fmla="*/ 22 h 82"/>
                <a:gd name="T12" fmla="*/ 0 w 175"/>
                <a:gd name="T13" fmla="*/ 36 h 82"/>
                <a:gd name="T14" fmla="*/ 0 w 175"/>
                <a:gd name="T15" fmla="*/ 68 h 82"/>
                <a:gd name="T16" fmla="*/ 14 w 175"/>
                <a:gd name="T17" fmla="*/ 82 h 82"/>
                <a:gd name="T18" fmla="*/ 72 w 175"/>
                <a:gd name="T19" fmla="*/ 82 h 82"/>
                <a:gd name="T20" fmla="*/ 77 w 175"/>
                <a:gd name="T21" fmla="*/ 72 h 82"/>
                <a:gd name="T22" fmla="*/ 77 w 175"/>
                <a:gd name="T23" fmla="*/ 72 h 82"/>
                <a:gd name="T24" fmla="*/ 79 w 175"/>
                <a:gd name="T25" fmla="*/ 70 h 82"/>
                <a:gd name="T26" fmla="*/ 80 w 175"/>
                <a:gd name="T27" fmla="*/ 70 h 82"/>
                <a:gd name="T28" fmla="*/ 82 w 175"/>
                <a:gd name="T29" fmla="*/ 69 h 82"/>
                <a:gd name="T30" fmla="*/ 83 w 175"/>
                <a:gd name="T31" fmla="*/ 69 h 82"/>
                <a:gd name="T32" fmla="*/ 85 w 175"/>
                <a:gd name="T33" fmla="*/ 68 h 82"/>
                <a:gd name="T34" fmla="*/ 88 w 175"/>
                <a:gd name="T35" fmla="*/ 68 h 82"/>
                <a:gd name="T36" fmla="*/ 91 w 175"/>
                <a:gd name="T37" fmla="*/ 68 h 82"/>
                <a:gd name="T38" fmla="*/ 92 w 175"/>
                <a:gd name="T39" fmla="*/ 69 h 82"/>
                <a:gd name="T40" fmla="*/ 93 w 175"/>
                <a:gd name="T41" fmla="*/ 69 h 82"/>
                <a:gd name="T42" fmla="*/ 95 w 175"/>
                <a:gd name="T43" fmla="*/ 70 h 82"/>
                <a:gd name="T44" fmla="*/ 96 w 175"/>
                <a:gd name="T45" fmla="*/ 70 h 82"/>
                <a:gd name="T46" fmla="*/ 98 w 175"/>
                <a:gd name="T47" fmla="*/ 72 h 82"/>
                <a:gd name="T48" fmla="*/ 98 w 175"/>
                <a:gd name="T49" fmla="*/ 72 h 82"/>
                <a:gd name="T50" fmla="*/ 103 w 175"/>
                <a:gd name="T51" fmla="*/ 82 h 82"/>
                <a:gd name="T52" fmla="*/ 161 w 175"/>
                <a:gd name="T53" fmla="*/ 82 h 82"/>
                <a:gd name="T54" fmla="*/ 175 w 175"/>
                <a:gd name="T55" fmla="*/ 68 h 82"/>
                <a:gd name="T56" fmla="*/ 175 w 175"/>
                <a:gd name="T57" fmla="*/ 36 h 82"/>
                <a:gd name="T58" fmla="*/ 161 w 175"/>
                <a:gd name="T59" fmla="*/ 22 h 82"/>
                <a:gd name="T60" fmla="*/ 61 w 175"/>
                <a:gd name="T61" fmla="*/ 22 h 82"/>
                <a:gd name="T62" fmla="*/ 74 w 175"/>
                <a:gd name="T63" fmla="*/ 13 h 82"/>
                <a:gd name="T64" fmla="*/ 101 w 175"/>
                <a:gd name="T65" fmla="*/ 13 h 82"/>
                <a:gd name="T66" fmla="*/ 114 w 175"/>
                <a:gd name="T67" fmla="*/ 22 h 82"/>
                <a:gd name="T68" fmla="*/ 61 w 175"/>
                <a:gd name="T69" fmla="*/ 2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5" h="82">
                  <a:moveTo>
                    <a:pt x="161" y="22"/>
                  </a:moveTo>
                  <a:cubicBezTo>
                    <a:pt x="127" y="22"/>
                    <a:pt x="127" y="22"/>
                    <a:pt x="127" y="22"/>
                  </a:cubicBezTo>
                  <a:cubicBezTo>
                    <a:pt x="125" y="9"/>
                    <a:pt x="114" y="0"/>
                    <a:pt x="101" y="0"/>
                  </a:cubicBezTo>
                  <a:cubicBezTo>
                    <a:pt x="74" y="0"/>
                    <a:pt x="74" y="0"/>
                    <a:pt x="74" y="0"/>
                  </a:cubicBezTo>
                  <a:cubicBezTo>
                    <a:pt x="61" y="0"/>
                    <a:pt x="50" y="9"/>
                    <a:pt x="48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6" y="22"/>
                    <a:pt x="0" y="28"/>
                    <a:pt x="0" y="36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6"/>
                    <a:pt x="6" y="82"/>
                    <a:pt x="14" y="82"/>
                  </a:cubicBezTo>
                  <a:cubicBezTo>
                    <a:pt x="72" y="82"/>
                    <a:pt x="72" y="82"/>
                    <a:pt x="72" y="82"/>
                  </a:cubicBezTo>
                  <a:cubicBezTo>
                    <a:pt x="73" y="78"/>
                    <a:pt x="74" y="75"/>
                    <a:pt x="77" y="72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8" y="71"/>
                    <a:pt x="79" y="71"/>
                    <a:pt x="79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1" y="70"/>
                    <a:pt x="81" y="69"/>
                    <a:pt x="82" y="69"/>
                  </a:cubicBezTo>
                  <a:cubicBezTo>
                    <a:pt x="82" y="69"/>
                    <a:pt x="83" y="69"/>
                    <a:pt x="83" y="69"/>
                  </a:cubicBezTo>
                  <a:cubicBezTo>
                    <a:pt x="84" y="68"/>
                    <a:pt x="84" y="68"/>
                    <a:pt x="85" y="68"/>
                  </a:cubicBezTo>
                  <a:cubicBezTo>
                    <a:pt x="86" y="68"/>
                    <a:pt x="87" y="68"/>
                    <a:pt x="88" y="68"/>
                  </a:cubicBezTo>
                  <a:cubicBezTo>
                    <a:pt x="89" y="68"/>
                    <a:pt x="90" y="68"/>
                    <a:pt x="91" y="68"/>
                  </a:cubicBezTo>
                  <a:cubicBezTo>
                    <a:pt x="91" y="68"/>
                    <a:pt x="92" y="68"/>
                    <a:pt x="92" y="69"/>
                  </a:cubicBezTo>
                  <a:cubicBezTo>
                    <a:pt x="92" y="69"/>
                    <a:pt x="93" y="69"/>
                    <a:pt x="93" y="69"/>
                  </a:cubicBezTo>
                  <a:cubicBezTo>
                    <a:pt x="94" y="69"/>
                    <a:pt x="95" y="70"/>
                    <a:pt x="95" y="70"/>
                  </a:cubicBezTo>
                  <a:cubicBezTo>
                    <a:pt x="96" y="70"/>
                    <a:pt x="96" y="70"/>
                    <a:pt x="96" y="70"/>
                  </a:cubicBezTo>
                  <a:cubicBezTo>
                    <a:pt x="97" y="71"/>
                    <a:pt x="97" y="71"/>
                    <a:pt x="98" y="72"/>
                  </a:cubicBezTo>
                  <a:cubicBezTo>
                    <a:pt x="98" y="72"/>
                    <a:pt x="98" y="72"/>
                    <a:pt x="98" y="72"/>
                  </a:cubicBezTo>
                  <a:cubicBezTo>
                    <a:pt x="101" y="75"/>
                    <a:pt x="103" y="78"/>
                    <a:pt x="103" y="82"/>
                  </a:cubicBezTo>
                  <a:cubicBezTo>
                    <a:pt x="161" y="82"/>
                    <a:pt x="161" y="82"/>
                    <a:pt x="161" y="82"/>
                  </a:cubicBezTo>
                  <a:cubicBezTo>
                    <a:pt x="169" y="82"/>
                    <a:pt x="175" y="76"/>
                    <a:pt x="175" y="68"/>
                  </a:cubicBezTo>
                  <a:cubicBezTo>
                    <a:pt x="175" y="36"/>
                    <a:pt x="175" y="36"/>
                    <a:pt x="175" y="36"/>
                  </a:cubicBezTo>
                  <a:cubicBezTo>
                    <a:pt x="175" y="28"/>
                    <a:pt x="169" y="22"/>
                    <a:pt x="161" y="22"/>
                  </a:cubicBezTo>
                  <a:close/>
                  <a:moveTo>
                    <a:pt x="61" y="22"/>
                  </a:moveTo>
                  <a:cubicBezTo>
                    <a:pt x="63" y="17"/>
                    <a:pt x="68" y="13"/>
                    <a:pt x="74" y="13"/>
                  </a:cubicBezTo>
                  <a:cubicBezTo>
                    <a:pt x="101" y="13"/>
                    <a:pt x="101" y="13"/>
                    <a:pt x="101" y="13"/>
                  </a:cubicBezTo>
                  <a:cubicBezTo>
                    <a:pt x="107" y="13"/>
                    <a:pt x="112" y="17"/>
                    <a:pt x="114" y="22"/>
                  </a:cubicBezTo>
                  <a:lnTo>
                    <a:pt x="61" y="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155" name="Picture 156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13285" y="5233188"/>
              <a:ext cx="165149" cy="1288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56" name="TextBox 155"/>
          <p:cNvSpPr txBox="1"/>
          <p:nvPr/>
        </p:nvSpPr>
        <p:spPr>
          <a:xfrm>
            <a:off x="6796551" y="3913267"/>
            <a:ext cx="2239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amet, consectetur adipiscing elit.</a:t>
            </a:r>
            <a:endParaRPr lang="en-US" sz="1200" b="1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157" name="TextBox 156"/>
          <p:cNvSpPr txBox="1"/>
          <p:nvPr/>
        </p:nvSpPr>
        <p:spPr>
          <a:xfrm>
            <a:off x="9665698" y="3645896"/>
            <a:ext cx="9637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Statistics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6796550" y="4943785"/>
            <a:ext cx="2239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amet, consectetur adipiscing elit.</a:t>
            </a:r>
            <a:endParaRPr lang="en-US" sz="1200" b="1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159" name="TextBox 158"/>
          <p:cNvSpPr txBox="1"/>
          <p:nvPr/>
        </p:nvSpPr>
        <p:spPr>
          <a:xfrm>
            <a:off x="9665698" y="4662633"/>
            <a:ext cx="13644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Development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9665698" y="4943785"/>
            <a:ext cx="2239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amet, consectetur adipiscing elit.</a:t>
            </a:r>
            <a:endParaRPr lang="en-US" sz="1200" b="1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161" name="TextBox 160"/>
          <p:cNvSpPr txBox="1"/>
          <p:nvPr/>
        </p:nvSpPr>
        <p:spPr>
          <a:xfrm>
            <a:off x="6224555" y="2190859"/>
            <a:ext cx="2962634" cy="400091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0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Business Graphics Layout</a:t>
            </a:r>
            <a:endParaRPr lang="id-ID" sz="2000" b="1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grpSp>
        <p:nvGrpSpPr>
          <p:cNvPr id="162" name="Group 161"/>
          <p:cNvGrpSpPr/>
          <p:nvPr/>
        </p:nvGrpSpPr>
        <p:grpSpPr>
          <a:xfrm>
            <a:off x="6224556" y="2570498"/>
            <a:ext cx="5305527" cy="923312"/>
            <a:chOff x="12238818" y="4933683"/>
            <a:chExt cx="10611054" cy="1846624"/>
          </a:xfrm>
        </p:grpSpPr>
        <p:sp>
          <p:nvSpPr>
            <p:cNvPr id="163" name="TextBox 162"/>
            <p:cNvSpPr txBox="1"/>
            <p:nvPr/>
          </p:nvSpPr>
          <p:spPr>
            <a:xfrm>
              <a:off x="15110670" y="5136793"/>
              <a:ext cx="7739202" cy="1514224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pt-BR" sz="1200">
                  <a:solidFill>
                    <a:schemeClr val="tx2"/>
                  </a:solidFill>
                  <a:cs typeface="Lato Light"/>
                </a:rPr>
                <a:t>Lorem ipsum dolor sit amet, consdipiscing elit. Aliquam tincidunt ante nec sem onguconvallis Aliquam help yo tincidunt a. Aliqm tincidunt ante top onguconvallis.</a:t>
              </a:r>
              <a:endParaRPr lang="en-US" sz="1200">
                <a:solidFill>
                  <a:schemeClr val="tx2"/>
                </a:solidFill>
                <a:cs typeface="Lato Light"/>
              </a:endParaRPr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12238818" y="4933683"/>
              <a:ext cx="2809030" cy="1846624"/>
            </a:xfrm>
            <a:prstGeom prst="rect">
              <a:avLst/>
            </a:prstGeom>
            <a:noFill/>
          </p:spPr>
          <p:txBody>
            <a:bodyPr wrap="none" lIns="91422" tIns="45711" rIns="91422" bIns="45711" rtlCol="0">
              <a:spAutoFit/>
            </a:bodyPr>
            <a:lstStyle/>
            <a:p>
              <a:r>
                <a:rPr lang="en-US" sz="5400" b="1">
                  <a:solidFill>
                    <a:schemeClr val="accent2"/>
                  </a:solidFill>
                  <a:cs typeface="Lato Light"/>
                </a:rPr>
                <a:t>68K</a:t>
              </a:r>
              <a:endParaRPr lang="id-ID" sz="5400" b="1" dirty="0">
                <a:solidFill>
                  <a:schemeClr val="accent2"/>
                </a:solidFill>
                <a:cs typeface="Lato Light"/>
              </a:endParaRPr>
            </a:p>
          </p:txBody>
        </p:sp>
      </p:grpSp>
      <p:sp>
        <p:nvSpPr>
          <p:cNvPr id="165" name="Freeform 164"/>
          <p:cNvSpPr>
            <a:spLocks noEditPoints="1"/>
          </p:cNvSpPr>
          <p:nvPr/>
        </p:nvSpPr>
        <p:spPr bwMode="auto">
          <a:xfrm>
            <a:off x="9198910" y="3792973"/>
            <a:ext cx="403032" cy="428221"/>
          </a:xfrm>
          <a:custGeom>
            <a:avLst/>
            <a:gdLst>
              <a:gd name="T0" fmla="*/ 75 w 89"/>
              <a:gd name="T1" fmla="*/ 22 h 95"/>
              <a:gd name="T2" fmla="*/ 89 w 89"/>
              <a:gd name="T3" fmla="*/ 53 h 95"/>
              <a:gd name="T4" fmla="*/ 78 w 89"/>
              <a:gd name="T5" fmla="*/ 80 h 95"/>
              <a:gd name="T6" fmla="*/ 47 w 89"/>
              <a:gd name="T7" fmla="*/ 53 h 95"/>
              <a:gd name="T8" fmla="*/ 75 w 89"/>
              <a:gd name="T9" fmla="*/ 22 h 95"/>
              <a:gd name="T10" fmla="*/ 76 w 89"/>
              <a:gd name="T11" fmla="*/ 83 h 95"/>
              <a:gd name="T12" fmla="*/ 69 w 89"/>
              <a:gd name="T13" fmla="*/ 88 h 95"/>
              <a:gd name="T14" fmla="*/ 74 w 89"/>
              <a:gd name="T15" fmla="*/ 81 h 95"/>
              <a:gd name="T16" fmla="*/ 76 w 89"/>
              <a:gd name="T17" fmla="*/ 83 h 95"/>
              <a:gd name="T18" fmla="*/ 64 w 89"/>
              <a:gd name="T19" fmla="*/ 92 h 95"/>
              <a:gd name="T20" fmla="*/ 72 w 89"/>
              <a:gd name="T21" fmla="*/ 79 h 95"/>
              <a:gd name="T22" fmla="*/ 70 w 89"/>
              <a:gd name="T23" fmla="*/ 77 h 95"/>
              <a:gd name="T24" fmla="*/ 60 w 89"/>
              <a:gd name="T25" fmla="*/ 94 h 95"/>
              <a:gd name="T26" fmla="*/ 64 w 89"/>
              <a:gd name="T27" fmla="*/ 92 h 95"/>
              <a:gd name="T28" fmla="*/ 58 w 89"/>
              <a:gd name="T29" fmla="*/ 91 h 95"/>
              <a:gd name="T30" fmla="*/ 67 w 89"/>
              <a:gd name="T31" fmla="*/ 75 h 95"/>
              <a:gd name="T32" fmla="*/ 65 w 89"/>
              <a:gd name="T33" fmla="*/ 74 h 95"/>
              <a:gd name="T34" fmla="*/ 57 w 89"/>
              <a:gd name="T35" fmla="*/ 88 h 95"/>
              <a:gd name="T36" fmla="*/ 58 w 89"/>
              <a:gd name="T37" fmla="*/ 91 h 95"/>
              <a:gd name="T38" fmla="*/ 56 w 89"/>
              <a:gd name="T39" fmla="*/ 84 h 95"/>
              <a:gd name="T40" fmla="*/ 63 w 89"/>
              <a:gd name="T41" fmla="*/ 72 h 95"/>
              <a:gd name="T42" fmla="*/ 61 w 89"/>
              <a:gd name="T43" fmla="*/ 70 h 95"/>
              <a:gd name="T44" fmla="*/ 55 w 89"/>
              <a:gd name="T45" fmla="*/ 81 h 95"/>
              <a:gd name="T46" fmla="*/ 56 w 89"/>
              <a:gd name="T47" fmla="*/ 84 h 95"/>
              <a:gd name="T48" fmla="*/ 53 w 89"/>
              <a:gd name="T49" fmla="*/ 78 h 95"/>
              <a:gd name="T50" fmla="*/ 59 w 89"/>
              <a:gd name="T51" fmla="*/ 68 h 95"/>
              <a:gd name="T52" fmla="*/ 57 w 89"/>
              <a:gd name="T53" fmla="*/ 66 h 95"/>
              <a:gd name="T54" fmla="*/ 52 w 89"/>
              <a:gd name="T55" fmla="*/ 75 h 95"/>
              <a:gd name="T56" fmla="*/ 53 w 89"/>
              <a:gd name="T57" fmla="*/ 78 h 95"/>
              <a:gd name="T58" fmla="*/ 51 w 89"/>
              <a:gd name="T59" fmla="*/ 71 h 95"/>
              <a:gd name="T60" fmla="*/ 55 w 89"/>
              <a:gd name="T61" fmla="*/ 64 h 95"/>
              <a:gd name="T62" fmla="*/ 53 w 89"/>
              <a:gd name="T63" fmla="*/ 62 h 95"/>
              <a:gd name="T64" fmla="*/ 50 w 89"/>
              <a:gd name="T65" fmla="*/ 68 h 95"/>
              <a:gd name="T66" fmla="*/ 51 w 89"/>
              <a:gd name="T67" fmla="*/ 71 h 95"/>
              <a:gd name="T68" fmla="*/ 48 w 89"/>
              <a:gd name="T69" fmla="*/ 65 h 95"/>
              <a:gd name="T70" fmla="*/ 51 w 89"/>
              <a:gd name="T71" fmla="*/ 61 h 95"/>
              <a:gd name="T72" fmla="*/ 49 w 89"/>
              <a:gd name="T73" fmla="*/ 59 h 95"/>
              <a:gd name="T74" fmla="*/ 47 w 89"/>
              <a:gd name="T75" fmla="*/ 61 h 95"/>
              <a:gd name="T76" fmla="*/ 48 w 89"/>
              <a:gd name="T77" fmla="*/ 65 h 95"/>
              <a:gd name="T78" fmla="*/ 46 w 89"/>
              <a:gd name="T79" fmla="*/ 58 h 95"/>
              <a:gd name="T80" fmla="*/ 45 w 89"/>
              <a:gd name="T81" fmla="*/ 55 h 95"/>
              <a:gd name="T82" fmla="*/ 47 w 89"/>
              <a:gd name="T83" fmla="*/ 57 h 95"/>
              <a:gd name="T84" fmla="*/ 46 w 89"/>
              <a:gd name="T85" fmla="*/ 58 h 95"/>
              <a:gd name="T86" fmla="*/ 59 w 89"/>
              <a:gd name="T87" fmla="*/ 17 h 95"/>
              <a:gd name="T88" fmla="*/ 41 w 89"/>
              <a:gd name="T89" fmla="*/ 54 h 95"/>
              <a:gd name="T90" fmla="*/ 36 w 89"/>
              <a:gd name="T91" fmla="*/ 13 h 95"/>
              <a:gd name="T92" fmla="*/ 0 w 89"/>
              <a:gd name="T93" fmla="*/ 54 h 95"/>
              <a:gd name="T94" fmla="*/ 41 w 89"/>
              <a:gd name="T95" fmla="*/ 95 h 95"/>
              <a:gd name="T96" fmla="*/ 55 w 89"/>
              <a:gd name="T97" fmla="*/ 93 h 95"/>
              <a:gd name="T98" fmla="*/ 41 w 89"/>
              <a:gd name="T99" fmla="*/ 54 h 95"/>
              <a:gd name="T100" fmla="*/ 68 w 89"/>
              <a:gd name="T101" fmla="*/ 23 h 95"/>
              <a:gd name="T102" fmla="*/ 59 w 89"/>
              <a:gd name="T103" fmla="*/ 17 h 95"/>
              <a:gd name="T104" fmla="*/ 43 w 89"/>
              <a:gd name="T105" fmla="*/ 0 h 95"/>
              <a:gd name="T106" fmla="*/ 38 w 89"/>
              <a:gd name="T107" fmla="*/ 0 h 95"/>
              <a:gd name="T108" fmla="*/ 43 w 89"/>
              <a:gd name="T109" fmla="*/ 41 h 95"/>
              <a:gd name="T110" fmla="*/ 61 w 89"/>
              <a:gd name="T111" fmla="*/ 4 h 95"/>
              <a:gd name="T112" fmla="*/ 43 w 89"/>
              <a:gd name="T113" fmla="*/ 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9" h="95">
                <a:moveTo>
                  <a:pt x="75" y="22"/>
                </a:moveTo>
                <a:cubicBezTo>
                  <a:pt x="83" y="29"/>
                  <a:pt x="89" y="40"/>
                  <a:pt x="89" y="53"/>
                </a:cubicBezTo>
                <a:cubicBezTo>
                  <a:pt x="89" y="63"/>
                  <a:pt x="85" y="73"/>
                  <a:pt x="78" y="80"/>
                </a:cubicBezTo>
                <a:cubicBezTo>
                  <a:pt x="47" y="53"/>
                  <a:pt x="47" y="53"/>
                  <a:pt x="47" y="53"/>
                </a:cubicBezTo>
                <a:cubicBezTo>
                  <a:pt x="75" y="22"/>
                  <a:pt x="75" y="22"/>
                  <a:pt x="75" y="22"/>
                </a:cubicBezTo>
                <a:close/>
                <a:moveTo>
                  <a:pt x="76" y="83"/>
                </a:moveTo>
                <a:cubicBezTo>
                  <a:pt x="74" y="85"/>
                  <a:pt x="72" y="87"/>
                  <a:pt x="69" y="88"/>
                </a:cubicBezTo>
                <a:cubicBezTo>
                  <a:pt x="74" y="81"/>
                  <a:pt x="74" y="81"/>
                  <a:pt x="74" y="81"/>
                </a:cubicBezTo>
                <a:cubicBezTo>
                  <a:pt x="76" y="83"/>
                  <a:pt x="76" y="83"/>
                  <a:pt x="76" y="83"/>
                </a:cubicBezTo>
                <a:close/>
                <a:moveTo>
                  <a:pt x="64" y="92"/>
                </a:moveTo>
                <a:cubicBezTo>
                  <a:pt x="72" y="79"/>
                  <a:pt x="72" y="79"/>
                  <a:pt x="72" y="79"/>
                </a:cubicBezTo>
                <a:cubicBezTo>
                  <a:pt x="70" y="77"/>
                  <a:pt x="70" y="77"/>
                  <a:pt x="70" y="77"/>
                </a:cubicBezTo>
                <a:cubicBezTo>
                  <a:pt x="60" y="94"/>
                  <a:pt x="60" y="94"/>
                  <a:pt x="60" y="94"/>
                </a:cubicBezTo>
                <a:cubicBezTo>
                  <a:pt x="61" y="93"/>
                  <a:pt x="63" y="92"/>
                  <a:pt x="64" y="92"/>
                </a:cubicBezTo>
                <a:close/>
                <a:moveTo>
                  <a:pt x="58" y="91"/>
                </a:moveTo>
                <a:cubicBezTo>
                  <a:pt x="67" y="75"/>
                  <a:pt x="67" y="75"/>
                  <a:pt x="67" y="75"/>
                </a:cubicBezTo>
                <a:cubicBezTo>
                  <a:pt x="65" y="74"/>
                  <a:pt x="65" y="74"/>
                  <a:pt x="65" y="74"/>
                </a:cubicBezTo>
                <a:cubicBezTo>
                  <a:pt x="57" y="88"/>
                  <a:pt x="57" y="88"/>
                  <a:pt x="57" y="88"/>
                </a:cubicBezTo>
                <a:cubicBezTo>
                  <a:pt x="58" y="91"/>
                  <a:pt x="58" y="91"/>
                  <a:pt x="58" y="91"/>
                </a:cubicBezTo>
                <a:close/>
                <a:moveTo>
                  <a:pt x="56" y="84"/>
                </a:moveTo>
                <a:cubicBezTo>
                  <a:pt x="63" y="72"/>
                  <a:pt x="63" y="72"/>
                  <a:pt x="63" y="72"/>
                </a:cubicBezTo>
                <a:cubicBezTo>
                  <a:pt x="61" y="70"/>
                  <a:pt x="61" y="70"/>
                  <a:pt x="61" y="70"/>
                </a:cubicBezTo>
                <a:cubicBezTo>
                  <a:pt x="55" y="81"/>
                  <a:pt x="55" y="81"/>
                  <a:pt x="55" y="81"/>
                </a:cubicBezTo>
                <a:cubicBezTo>
                  <a:pt x="56" y="84"/>
                  <a:pt x="56" y="84"/>
                  <a:pt x="56" y="84"/>
                </a:cubicBezTo>
                <a:close/>
                <a:moveTo>
                  <a:pt x="53" y="78"/>
                </a:moveTo>
                <a:cubicBezTo>
                  <a:pt x="59" y="68"/>
                  <a:pt x="59" y="68"/>
                  <a:pt x="59" y="68"/>
                </a:cubicBezTo>
                <a:cubicBezTo>
                  <a:pt x="57" y="66"/>
                  <a:pt x="57" y="66"/>
                  <a:pt x="57" y="66"/>
                </a:cubicBezTo>
                <a:cubicBezTo>
                  <a:pt x="52" y="75"/>
                  <a:pt x="52" y="75"/>
                  <a:pt x="52" y="75"/>
                </a:cubicBezTo>
                <a:cubicBezTo>
                  <a:pt x="53" y="78"/>
                  <a:pt x="53" y="78"/>
                  <a:pt x="53" y="78"/>
                </a:cubicBezTo>
                <a:close/>
                <a:moveTo>
                  <a:pt x="51" y="71"/>
                </a:moveTo>
                <a:cubicBezTo>
                  <a:pt x="55" y="64"/>
                  <a:pt x="55" y="64"/>
                  <a:pt x="55" y="64"/>
                </a:cubicBezTo>
                <a:cubicBezTo>
                  <a:pt x="53" y="62"/>
                  <a:pt x="53" y="62"/>
                  <a:pt x="53" y="62"/>
                </a:cubicBezTo>
                <a:cubicBezTo>
                  <a:pt x="50" y="68"/>
                  <a:pt x="50" y="68"/>
                  <a:pt x="50" y="68"/>
                </a:cubicBezTo>
                <a:cubicBezTo>
                  <a:pt x="51" y="71"/>
                  <a:pt x="51" y="71"/>
                  <a:pt x="51" y="71"/>
                </a:cubicBezTo>
                <a:close/>
                <a:moveTo>
                  <a:pt x="48" y="65"/>
                </a:moveTo>
                <a:cubicBezTo>
                  <a:pt x="51" y="61"/>
                  <a:pt x="51" y="61"/>
                  <a:pt x="51" y="61"/>
                </a:cubicBezTo>
                <a:cubicBezTo>
                  <a:pt x="49" y="59"/>
                  <a:pt x="49" y="59"/>
                  <a:pt x="49" y="59"/>
                </a:cubicBezTo>
                <a:cubicBezTo>
                  <a:pt x="47" y="61"/>
                  <a:pt x="47" y="61"/>
                  <a:pt x="47" y="61"/>
                </a:cubicBezTo>
                <a:cubicBezTo>
                  <a:pt x="48" y="65"/>
                  <a:pt x="48" y="65"/>
                  <a:pt x="48" y="65"/>
                </a:cubicBezTo>
                <a:close/>
                <a:moveTo>
                  <a:pt x="46" y="58"/>
                </a:moveTo>
                <a:cubicBezTo>
                  <a:pt x="45" y="55"/>
                  <a:pt x="45" y="55"/>
                  <a:pt x="45" y="55"/>
                </a:cubicBezTo>
                <a:cubicBezTo>
                  <a:pt x="47" y="57"/>
                  <a:pt x="47" y="57"/>
                  <a:pt x="47" y="57"/>
                </a:cubicBezTo>
                <a:cubicBezTo>
                  <a:pt x="46" y="58"/>
                  <a:pt x="46" y="58"/>
                  <a:pt x="46" y="58"/>
                </a:cubicBezTo>
                <a:close/>
                <a:moveTo>
                  <a:pt x="59" y="17"/>
                </a:moveTo>
                <a:cubicBezTo>
                  <a:pt x="41" y="54"/>
                  <a:pt x="41" y="54"/>
                  <a:pt x="41" y="54"/>
                </a:cubicBezTo>
                <a:cubicBezTo>
                  <a:pt x="41" y="54"/>
                  <a:pt x="38" y="28"/>
                  <a:pt x="36" y="13"/>
                </a:cubicBezTo>
                <a:cubicBezTo>
                  <a:pt x="16" y="15"/>
                  <a:pt x="0" y="33"/>
                  <a:pt x="0" y="54"/>
                </a:cubicBezTo>
                <a:cubicBezTo>
                  <a:pt x="0" y="77"/>
                  <a:pt x="18" y="95"/>
                  <a:pt x="41" y="95"/>
                </a:cubicBezTo>
                <a:cubicBezTo>
                  <a:pt x="46" y="95"/>
                  <a:pt x="51" y="94"/>
                  <a:pt x="55" y="93"/>
                </a:cubicBezTo>
                <a:cubicBezTo>
                  <a:pt x="41" y="54"/>
                  <a:pt x="41" y="54"/>
                  <a:pt x="41" y="54"/>
                </a:cubicBezTo>
                <a:cubicBezTo>
                  <a:pt x="68" y="23"/>
                  <a:pt x="68" y="23"/>
                  <a:pt x="68" y="23"/>
                </a:cubicBezTo>
                <a:cubicBezTo>
                  <a:pt x="66" y="20"/>
                  <a:pt x="63" y="18"/>
                  <a:pt x="59" y="17"/>
                </a:cubicBezTo>
                <a:close/>
                <a:moveTo>
                  <a:pt x="43" y="0"/>
                </a:moveTo>
                <a:cubicBezTo>
                  <a:pt x="41" y="0"/>
                  <a:pt x="40" y="0"/>
                  <a:pt x="38" y="0"/>
                </a:cubicBezTo>
                <a:cubicBezTo>
                  <a:pt x="40" y="15"/>
                  <a:pt x="43" y="41"/>
                  <a:pt x="43" y="41"/>
                </a:cubicBezTo>
                <a:cubicBezTo>
                  <a:pt x="61" y="4"/>
                  <a:pt x="61" y="4"/>
                  <a:pt x="61" y="4"/>
                </a:cubicBezTo>
                <a:cubicBezTo>
                  <a:pt x="56" y="1"/>
                  <a:pt x="49" y="0"/>
                  <a:pt x="4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6" name="Freeform 165"/>
          <p:cNvSpPr>
            <a:spLocks noEditPoints="1"/>
          </p:cNvSpPr>
          <p:nvPr/>
        </p:nvSpPr>
        <p:spPr bwMode="auto">
          <a:xfrm>
            <a:off x="9115373" y="4843181"/>
            <a:ext cx="493294" cy="398834"/>
          </a:xfrm>
          <a:custGeom>
            <a:avLst/>
            <a:gdLst>
              <a:gd name="T0" fmla="*/ 86 w 109"/>
              <a:gd name="T1" fmla="*/ 88 h 88"/>
              <a:gd name="T2" fmla="*/ 84 w 109"/>
              <a:gd name="T3" fmla="*/ 44 h 88"/>
              <a:gd name="T4" fmla="*/ 80 w 109"/>
              <a:gd name="T5" fmla="*/ 71 h 88"/>
              <a:gd name="T6" fmla="*/ 109 w 109"/>
              <a:gd name="T7" fmla="*/ 0 h 88"/>
              <a:gd name="T8" fmla="*/ 92 w 109"/>
              <a:gd name="T9" fmla="*/ 33 h 88"/>
              <a:gd name="T10" fmla="*/ 80 w 109"/>
              <a:gd name="T11" fmla="*/ 25 h 88"/>
              <a:gd name="T12" fmla="*/ 67 w 109"/>
              <a:gd name="T13" fmla="*/ 68 h 88"/>
              <a:gd name="T14" fmla="*/ 37 w 109"/>
              <a:gd name="T15" fmla="*/ 73 h 88"/>
              <a:gd name="T16" fmla="*/ 19 w 109"/>
              <a:gd name="T17" fmla="*/ 63 h 88"/>
              <a:gd name="T18" fmla="*/ 0 w 109"/>
              <a:gd name="T19" fmla="*/ 56 h 88"/>
              <a:gd name="T20" fmla="*/ 25 w 109"/>
              <a:gd name="T21" fmla="*/ 48 h 88"/>
              <a:gd name="T22" fmla="*/ 30 w 109"/>
              <a:gd name="T23" fmla="*/ 57 h 88"/>
              <a:gd name="T24" fmla="*/ 44 w 109"/>
              <a:gd name="T25" fmla="*/ 29 h 88"/>
              <a:gd name="T26" fmla="*/ 66 w 109"/>
              <a:gd name="T27" fmla="*/ 50 h 88"/>
              <a:gd name="T28" fmla="*/ 68 w 109"/>
              <a:gd name="T29" fmla="*/ 18 h 88"/>
              <a:gd name="T30" fmla="*/ 78 w 109"/>
              <a:gd name="T31" fmla="*/ 12 h 88"/>
              <a:gd name="T32" fmla="*/ 90 w 109"/>
              <a:gd name="T33" fmla="*/ 1 h 88"/>
              <a:gd name="T34" fmla="*/ 22 w 109"/>
              <a:gd name="T35" fmla="*/ 88 h 88"/>
              <a:gd name="T36" fmla="*/ 29 w 109"/>
              <a:gd name="T37" fmla="*/ 80 h 88"/>
              <a:gd name="T38" fmla="*/ 22 w 109"/>
              <a:gd name="T39" fmla="*/ 79 h 88"/>
              <a:gd name="T40" fmla="*/ 11 w 109"/>
              <a:gd name="T41" fmla="*/ 88 h 88"/>
              <a:gd name="T42" fmla="*/ 17 w 109"/>
              <a:gd name="T43" fmla="*/ 71 h 88"/>
              <a:gd name="T44" fmla="*/ 11 w 109"/>
              <a:gd name="T45" fmla="*/ 73 h 88"/>
              <a:gd name="T46" fmla="*/ 34 w 109"/>
              <a:gd name="T47" fmla="*/ 88 h 88"/>
              <a:gd name="T48" fmla="*/ 40 w 109"/>
              <a:gd name="T49" fmla="*/ 79 h 88"/>
              <a:gd name="T50" fmla="*/ 34 w 109"/>
              <a:gd name="T51" fmla="*/ 80 h 88"/>
              <a:gd name="T52" fmla="*/ 45 w 109"/>
              <a:gd name="T53" fmla="*/ 88 h 88"/>
              <a:gd name="T54" fmla="*/ 52 w 109"/>
              <a:gd name="T55" fmla="*/ 63 h 88"/>
              <a:gd name="T56" fmla="*/ 45 w 109"/>
              <a:gd name="T57" fmla="*/ 69 h 88"/>
              <a:gd name="T58" fmla="*/ 57 w 109"/>
              <a:gd name="T59" fmla="*/ 88 h 88"/>
              <a:gd name="T60" fmla="*/ 63 w 109"/>
              <a:gd name="T61" fmla="*/ 73 h 88"/>
              <a:gd name="T62" fmla="*/ 57 w 109"/>
              <a:gd name="T63" fmla="*/ 88 h 88"/>
              <a:gd name="T64" fmla="*/ 75 w 109"/>
              <a:gd name="T65" fmla="*/ 88 h 88"/>
              <a:gd name="T66" fmla="*/ 68 w 109"/>
              <a:gd name="T67" fmla="*/ 75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09" h="88">
                <a:moveTo>
                  <a:pt x="80" y="88"/>
                </a:moveTo>
                <a:cubicBezTo>
                  <a:pt x="86" y="88"/>
                  <a:pt x="86" y="88"/>
                  <a:pt x="86" y="88"/>
                </a:cubicBezTo>
                <a:cubicBezTo>
                  <a:pt x="86" y="44"/>
                  <a:pt x="86" y="44"/>
                  <a:pt x="86" y="44"/>
                </a:cubicBezTo>
                <a:cubicBezTo>
                  <a:pt x="84" y="44"/>
                  <a:pt x="84" y="44"/>
                  <a:pt x="84" y="44"/>
                </a:cubicBezTo>
                <a:cubicBezTo>
                  <a:pt x="82" y="70"/>
                  <a:pt x="82" y="70"/>
                  <a:pt x="82" y="70"/>
                </a:cubicBezTo>
                <a:cubicBezTo>
                  <a:pt x="80" y="71"/>
                  <a:pt x="80" y="71"/>
                  <a:pt x="80" y="71"/>
                </a:cubicBezTo>
                <a:cubicBezTo>
                  <a:pt x="80" y="88"/>
                  <a:pt x="80" y="88"/>
                  <a:pt x="80" y="88"/>
                </a:cubicBezTo>
                <a:close/>
                <a:moveTo>
                  <a:pt x="109" y="0"/>
                </a:moveTo>
                <a:cubicBezTo>
                  <a:pt x="100" y="17"/>
                  <a:pt x="100" y="17"/>
                  <a:pt x="100" y="17"/>
                </a:cubicBezTo>
                <a:cubicBezTo>
                  <a:pt x="92" y="33"/>
                  <a:pt x="92" y="33"/>
                  <a:pt x="92" y="33"/>
                </a:cubicBezTo>
                <a:cubicBezTo>
                  <a:pt x="84" y="22"/>
                  <a:pt x="84" y="22"/>
                  <a:pt x="84" y="22"/>
                </a:cubicBezTo>
                <a:cubicBezTo>
                  <a:pt x="80" y="25"/>
                  <a:pt x="80" y="25"/>
                  <a:pt x="80" y="25"/>
                </a:cubicBezTo>
                <a:cubicBezTo>
                  <a:pt x="77" y="64"/>
                  <a:pt x="77" y="64"/>
                  <a:pt x="77" y="64"/>
                </a:cubicBezTo>
                <a:cubicBezTo>
                  <a:pt x="67" y="68"/>
                  <a:pt x="67" y="68"/>
                  <a:pt x="67" y="68"/>
                </a:cubicBezTo>
                <a:cubicBezTo>
                  <a:pt x="48" y="50"/>
                  <a:pt x="48" y="50"/>
                  <a:pt x="48" y="50"/>
                </a:cubicBezTo>
                <a:cubicBezTo>
                  <a:pt x="37" y="73"/>
                  <a:pt x="37" y="73"/>
                  <a:pt x="37" y="73"/>
                </a:cubicBezTo>
                <a:cubicBezTo>
                  <a:pt x="26" y="73"/>
                  <a:pt x="26" y="73"/>
                  <a:pt x="26" y="73"/>
                </a:cubicBezTo>
                <a:cubicBezTo>
                  <a:pt x="19" y="63"/>
                  <a:pt x="19" y="63"/>
                  <a:pt x="19" y="63"/>
                </a:cubicBezTo>
                <a:cubicBezTo>
                  <a:pt x="4" y="67"/>
                  <a:pt x="4" y="67"/>
                  <a:pt x="4" y="67"/>
                </a:cubicBezTo>
                <a:cubicBezTo>
                  <a:pt x="0" y="56"/>
                  <a:pt x="0" y="56"/>
                  <a:pt x="0" y="56"/>
                </a:cubicBezTo>
                <a:cubicBezTo>
                  <a:pt x="20" y="50"/>
                  <a:pt x="20" y="50"/>
                  <a:pt x="20" y="50"/>
                </a:cubicBezTo>
                <a:cubicBezTo>
                  <a:pt x="25" y="48"/>
                  <a:pt x="25" y="48"/>
                  <a:pt x="25" y="48"/>
                </a:cubicBezTo>
                <a:cubicBezTo>
                  <a:pt x="27" y="52"/>
                  <a:pt x="27" y="52"/>
                  <a:pt x="27" y="52"/>
                </a:cubicBezTo>
                <a:cubicBezTo>
                  <a:pt x="30" y="57"/>
                  <a:pt x="30" y="57"/>
                  <a:pt x="30" y="57"/>
                </a:cubicBezTo>
                <a:cubicBezTo>
                  <a:pt x="40" y="37"/>
                  <a:pt x="40" y="37"/>
                  <a:pt x="40" y="37"/>
                </a:cubicBezTo>
                <a:cubicBezTo>
                  <a:pt x="44" y="29"/>
                  <a:pt x="44" y="29"/>
                  <a:pt x="44" y="29"/>
                </a:cubicBezTo>
                <a:cubicBezTo>
                  <a:pt x="50" y="35"/>
                  <a:pt x="50" y="35"/>
                  <a:pt x="50" y="35"/>
                </a:cubicBezTo>
                <a:cubicBezTo>
                  <a:pt x="66" y="50"/>
                  <a:pt x="66" y="50"/>
                  <a:pt x="66" y="50"/>
                </a:cubicBezTo>
                <a:cubicBezTo>
                  <a:pt x="68" y="21"/>
                  <a:pt x="68" y="21"/>
                  <a:pt x="68" y="21"/>
                </a:cubicBezTo>
                <a:cubicBezTo>
                  <a:pt x="68" y="18"/>
                  <a:pt x="68" y="18"/>
                  <a:pt x="68" y="18"/>
                </a:cubicBezTo>
                <a:cubicBezTo>
                  <a:pt x="71" y="16"/>
                  <a:pt x="71" y="16"/>
                  <a:pt x="71" y="16"/>
                </a:cubicBezTo>
                <a:cubicBezTo>
                  <a:pt x="78" y="12"/>
                  <a:pt x="78" y="12"/>
                  <a:pt x="78" y="12"/>
                </a:cubicBezTo>
                <a:cubicBezTo>
                  <a:pt x="72" y="2"/>
                  <a:pt x="72" y="2"/>
                  <a:pt x="72" y="2"/>
                </a:cubicBezTo>
                <a:cubicBezTo>
                  <a:pt x="90" y="1"/>
                  <a:pt x="90" y="1"/>
                  <a:pt x="90" y="1"/>
                </a:cubicBezTo>
                <a:cubicBezTo>
                  <a:pt x="109" y="0"/>
                  <a:pt x="109" y="0"/>
                  <a:pt x="109" y="0"/>
                </a:cubicBezTo>
                <a:close/>
                <a:moveTo>
                  <a:pt x="22" y="88"/>
                </a:moveTo>
                <a:cubicBezTo>
                  <a:pt x="24" y="88"/>
                  <a:pt x="27" y="88"/>
                  <a:pt x="29" y="88"/>
                </a:cubicBezTo>
                <a:cubicBezTo>
                  <a:pt x="29" y="80"/>
                  <a:pt x="29" y="80"/>
                  <a:pt x="29" y="80"/>
                </a:cubicBezTo>
                <a:cubicBezTo>
                  <a:pt x="23" y="81"/>
                  <a:pt x="23" y="81"/>
                  <a:pt x="23" y="81"/>
                </a:cubicBezTo>
                <a:cubicBezTo>
                  <a:pt x="22" y="79"/>
                  <a:pt x="22" y="79"/>
                  <a:pt x="22" y="79"/>
                </a:cubicBezTo>
                <a:cubicBezTo>
                  <a:pt x="22" y="88"/>
                  <a:pt x="22" y="88"/>
                  <a:pt x="22" y="88"/>
                </a:cubicBezTo>
                <a:close/>
                <a:moveTo>
                  <a:pt x="11" y="88"/>
                </a:moveTo>
                <a:cubicBezTo>
                  <a:pt x="17" y="88"/>
                  <a:pt x="17" y="88"/>
                  <a:pt x="17" y="88"/>
                </a:cubicBezTo>
                <a:cubicBezTo>
                  <a:pt x="17" y="71"/>
                  <a:pt x="17" y="71"/>
                  <a:pt x="17" y="71"/>
                </a:cubicBezTo>
                <a:cubicBezTo>
                  <a:pt x="17" y="71"/>
                  <a:pt x="17" y="71"/>
                  <a:pt x="17" y="71"/>
                </a:cubicBezTo>
                <a:cubicBezTo>
                  <a:pt x="11" y="73"/>
                  <a:pt x="11" y="73"/>
                  <a:pt x="11" y="73"/>
                </a:cubicBezTo>
                <a:cubicBezTo>
                  <a:pt x="11" y="88"/>
                  <a:pt x="11" y="88"/>
                  <a:pt x="11" y="88"/>
                </a:cubicBezTo>
                <a:close/>
                <a:moveTo>
                  <a:pt x="34" y="88"/>
                </a:moveTo>
                <a:cubicBezTo>
                  <a:pt x="36" y="88"/>
                  <a:pt x="38" y="88"/>
                  <a:pt x="40" y="88"/>
                </a:cubicBezTo>
                <a:cubicBezTo>
                  <a:pt x="40" y="79"/>
                  <a:pt x="40" y="79"/>
                  <a:pt x="40" y="79"/>
                </a:cubicBezTo>
                <a:cubicBezTo>
                  <a:pt x="40" y="80"/>
                  <a:pt x="40" y="80"/>
                  <a:pt x="40" y="80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8"/>
                  <a:pt x="34" y="88"/>
                  <a:pt x="34" y="88"/>
                </a:cubicBezTo>
                <a:close/>
                <a:moveTo>
                  <a:pt x="45" y="88"/>
                </a:moveTo>
                <a:cubicBezTo>
                  <a:pt x="47" y="88"/>
                  <a:pt x="50" y="88"/>
                  <a:pt x="52" y="88"/>
                </a:cubicBezTo>
                <a:cubicBezTo>
                  <a:pt x="52" y="63"/>
                  <a:pt x="52" y="63"/>
                  <a:pt x="52" y="63"/>
                </a:cubicBezTo>
                <a:cubicBezTo>
                  <a:pt x="49" y="60"/>
                  <a:pt x="49" y="60"/>
                  <a:pt x="49" y="60"/>
                </a:cubicBezTo>
                <a:cubicBezTo>
                  <a:pt x="45" y="69"/>
                  <a:pt x="45" y="69"/>
                  <a:pt x="45" y="69"/>
                </a:cubicBezTo>
                <a:cubicBezTo>
                  <a:pt x="45" y="88"/>
                  <a:pt x="45" y="88"/>
                  <a:pt x="45" y="88"/>
                </a:cubicBezTo>
                <a:close/>
                <a:moveTo>
                  <a:pt x="57" y="88"/>
                </a:moveTo>
                <a:cubicBezTo>
                  <a:pt x="59" y="88"/>
                  <a:pt x="61" y="88"/>
                  <a:pt x="63" y="88"/>
                </a:cubicBezTo>
                <a:cubicBezTo>
                  <a:pt x="63" y="73"/>
                  <a:pt x="63" y="73"/>
                  <a:pt x="63" y="73"/>
                </a:cubicBezTo>
                <a:cubicBezTo>
                  <a:pt x="57" y="67"/>
                  <a:pt x="57" y="67"/>
                  <a:pt x="57" y="67"/>
                </a:cubicBezTo>
                <a:cubicBezTo>
                  <a:pt x="57" y="88"/>
                  <a:pt x="57" y="88"/>
                  <a:pt x="57" y="88"/>
                </a:cubicBezTo>
                <a:close/>
                <a:moveTo>
                  <a:pt x="68" y="88"/>
                </a:moveTo>
                <a:cubicBezTo>
                  <a:pt x="70" y="88"/>
                  <a:pt x="73" y="88"/>
                  <a:pt x="75" y="88"/>
                </a:cubicBezTo>
                <a:cubicBezTo>
                  <a:pt x="75" y="72"/>
                  <a:pt x="75" y="72"/>
                  <a:pt x="75" y="72"/>
                </a:cubicBezTo>
                <a:cubicBezTo>
                  <a:pt x="68" y="75"/>
                  <a:pt x="68" y="75"/>
                  <a:pt x="68" y="75"/>
                </a:cubicBezTo>
                <a:lnTo>
                  <a:pt x="68" y="8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7" name="Freeform 21"/>
          <p:cNvSpPr>
            <a:spLocks noEditPoints="1"/>
          </p:cNvSpPr>
          <p:nvPr/>
        </p:nvSpPr>
        <p:spPr bwMode="auto">
          <a:xfrm>
            <a:off x="6336494" y="3783559"/>
            <a:ext cx="403949" cy="447050"/>
          </a:xfrm>
          <a:custGeom>
            <a:avLst/>
            <a:gdLst>
              <a:gd name="T0" fmla="*/ 432 w 504"/>
              <a:gd name="T1" fmla="*/ 541 h 577"/>
              <a:gd name="T2" fmla="*/ 407 w 504"/>
              <a:gd name="T3" fmla="*/ 541 h 577"/>
              <a:gd name="T4" fmla="*/ 504 w 504"/>
              <a:gd name="T5" fmla="*/ 361 h 577"/>
              <a:gd name="T6" fmla="*/ 341 w 504"/>
              <a:gd name="T7" fmla="*/ 152 h 577"/>
              <a:gd name="T8" fmla="*/ 382 w 504"/>
              <a:gd name="T9" fmla="*/ 75 h 577"/>
              <a:gd name="T10" fmla="*/ 374 w 504"/>
              <a:gd name="T11" fmla="*/ 50 h 577"/>
              <a:gd name="T12" fmla="*/ 277 w 504"/>
              <a:gd name="T13" fmla="*/ 3 h 577"/>
              <a:gd name="T14" fmla="*/ 263 w 504"/>
              <a:gd name="T15" fmla="*/ 2 h 577"/>
              <a:gd name="T16" fmla="*/ 252 w 504"/>
              <a:gd name="T17" fmla="*/ 12 h 577"/>
              <a:gd name="T18" fmla="*/ 137 w 504"/>
              <a:gd name="T19" fmla="*/ 230 h 577"/>
              <a:gd name="T20" fmla="*/ 153 w 504"/>
              <a:gd name="T21" fmla="*/ 280 h 577"/>
              <a:gd name="T22" fmla="*/ 137 w 504"/>
              <a:gd name="T23" fmla="*/ 313 h 577"/>
              <a:gd name="T24" fmla="*/ 202 w 504"/>
              <a:gd name="T25" fmla="*/ 344 h 577"/>
              <a:gd name="T26" fmla="*/ 217 w 504"/>
              <a:gd name="T27" fmla="*/ 312 h 577"/>
              <a:gd name="T28" fmla="*/ 217 w 504"/>
              <a:gd name="T29" fmla="*/ 312 h 577"/>
              <a:gd name="T30" fmla="*/ 267 w 504"/>
              <a:gd name="T31" fmla="*/ 293 h 577"/>
              <a:gd name="T32" fmla="*/ 306 w 504"/>
              <a:gd name="T33" fmla="*/ 219 h 577"/>
              <a:gd name="T34" fmla="*/ 432 w 504"/>
              <a:gd name="T35" fmla="*/ 361 h 577"/>
              <a:gd name="T36" fmla="*/ 288 w 504"/>
              <a:gd name="T37" fmla="*/ 505 h 577"/>
              <a:gd name="T38" fmla="*/ 180 w 504"/>
              <a:gd name="T39" fmla="*/ 469 h 577"/>
              <a:gd name="T40" fmla="*/ 180 w 504"/>
              <a:gd name="T41" fmla="*/ 451 h 577"/>
              <a:gd name="T42" fmla="*/ 198 w 504"/>
              <a:gd name="T43" fmla="*/ 433 h 577"/>
              <a:gd name="T44" fmla="*/ 288 w 504"/>
              <a:gd name="T45" fmla="*/ 433 h 577"/>
              <a:gd name="T46" fmla="*/ 288 w 504"/>
              <a:gd name="T47" fmla="*/ 397 h 577"/>
              <a:gd name="T48" fmla="*/ 149 w 504"/>
              <a:gd name="T49" fmla="*/ 397 h 577"/>
              <a:gd name="T50" fmla="*/ 75 w 504"/>
              <a:gd name="T51" fmla="*/ 397 h 577"/>
              <a:gd name="T52" fmla="*/ 0 w 504"/>
              <a:gd name="T53" fmla="*/ 397 h 577"/>
              <a:gd name="T54" fmla="*/ 0 w 504"/>
              <a:gd name="T55" fmla="*/ 433 h 577"/>
              <a:gd name="T56" fmla="*/ 85 w 504"/>
              <a:gd name="T57" fmla="*/ 433 h 577"/>
              <a:gd name="T58" fmla="*/ 90 w 504"/>
              <a:gd name="T59" fmla="*/ 433 h 577"/>
              <a:gd name="T60" fmla="*/ 108 w 504"/>
              <a:gd name="T61" fmla="*/ 451 h 577"/>
              <a:gd name="T62" fmla="*/ 108 w 504"/>
              <a:gd name="T63" fmla="*/ 469 h 577"/>
              <a:gd name="T64" fmla="*/ 108 w 504"/>
              <a:gd name="T65" fmla="*/ 541 h 577"/>
              <a:gd name="T66" fmla="*/ 36 w 504"/>
              <a:gd name="T67" fmla="*/ 577 h 577"/>
              <a:gd name="T68" fmla="*/ 504 w 504"/>
              <a:gd name="T69" fmla="*/ 577 h 577"/>
              <a:gd name="T70" fmla="*/ 432 w 504"/>
              <a:gd name="T71" fmla="*/ 541 h 577"/>
              <a:gd name="T72" fmla="*/ 306 w 504"/>
              <a:gd name="T73" fmla="*/ 49 h 577"/>
              <a:gd name="T74" fmla="*/ 294 w 504"/>
              <a:gd name="T75" fmla="*/ 61 h 577"/>
              <a:gd name="T76" fmla="*/ 212 w 504"/>
              <a:gd name="T77" fmla="*/ 217 h 577"/>
              <a:gd name="T78" fmla="*/ 180 w 504"/>
              <a:gd name="T79" fmla="*/ 202 h 577"/>
              <a:gd name="T80" fmla="*/ 182 w 504"/>
              <a:gd name="T81" fmla="*/ 195 h 577"/>
              <a:gd name="T82" fmla="*/ 261 w 504"/>
              <a:gd name="T83" fmla="*/ 48 h 577"/>
              <a:gd name="T84" fmla="*/ 272 w 504"/>
              <a:gd name="T85" fmla="*/ 38 h 577"/>
              <a:gd name="T86" fmla="*/ 286 w 504"/>
              <a:gd name="T87" fmla="*/ 39 h 577"/>
              <a:gd name="T88" fmla="*/ 306 w 504"/>
              <a:gd name="T89" fmla="*/ 49 h 577"/>
              <a:gd name="T90" fmla="*/ 306 w 504"/>
              <a:gd name="T91" fmla="*/ 49 h 5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504" h="577">
                <a:moveTo>
                  <a:pt x="432" y="541"/>
                </a:moveTo>
                <a:cubicBezTo>
                  <a:pt x="407" y="541"/>
                  <a:pt x="407" y="541"/>
                  <a:pt x="407" y="541"/>
                </a:cubicBezTo>
                <a:cubicBezTo>
                  <a:pt x="466" y="502"/>
                  <a:pt x="504" y="436"/>
                  <a:pt x="504" y="361"/>
                </a:cubicBezTo>
                <a:cubicBezTo>
                  <a:pt x="504" y="260"/>
                  <a:pt x="435" y="175"/>
                  <a:pt x="341" y="152"/>
                </a:cubicBezTo>
                <a:cubicBezTo>
                  <a:pt x="382" y="75"/>
                  <a:pt x="382" y="75"/>
                  <a:pt x="382" y="75"/>
                </a:cubicBezTo>
                <a:cubicBezTo>
                  <a:pt x="386" y="65"/>
                  <a:pt x="383" y="54"/>
                  <a:pt x="374" y="50"/>
                </a:cubicBezTo>
                <a:cubicBezTo>
                  <a:pt x="277" y="3"/>
                  <a:pt x="277" y="3"/>
                  <a:pt x="277" y="3"/>
                </a:cubicBezTo>
                <a:cubicBezTo>
                  <a:pt x="272" y="1"/>
                  <a:pt x="267" y="0"/>
                  <a:pt x="263" y="2"/>
                </a:cubicBezTo>
                <a:cubicBezTo>
                  <a:pt x="258" y="4"/>
                  <a:pt x="254" y="7"/>
                  <a:pt x="252" y="12"/>
                </a:cubicBezTo>
                <a:cubicBezTo>
                  <a:pt x="137" y="230"/>
                  <a:pt x="137" y="230"/>
                  <a:pt x="137" y="230"/>
                </a:cubicBezTo>
                <a:cubicBezTo>
                  <a:pt x="128" y="249"/>
                  <a:pt x="135" y="272"/>
                  <a:pt x="153" y="280"/>
                </a:cubicBezTo>
                <a:cubicBezTo>
                  <a:pt x="137" y="313"/>
                  <a:pt x="137" y="313"/>
                  <a:pt x="137" y="313"/>
                </a:cubicBezTo>
                <a:cubicBezTo>
                  <a:pt x="202" y="344"/>
                  <a:pt x="202" y="344"/>
                  <a:pt x="202" y="344"/>
                </a:cubicBezTo>
                <a:cubicBezTo>
                  <a:pt x="217" y="312"/>
                  <a:pt x="217" y="312"/>
                  <a:pt x="217" y="312"/>
                </a:cubicBezTo>
                <a:cubicBezTo>
                  <a:pt x="217" y="312"/>
                  <a:pt x="217" y="312"/>
                  <a:pt x="217" y="312"/>
                </a:cubicBezTo>
                <a:cubicBezTo>
                  <a:pt x="235" y="320"/>
                  <a:pt x="257" y="312"/>
                  <a:pt x="267" y="293"/>
                </a:cubicBezTo>
                <a:cubicBezTo>
                  <a:pt x="306" y="219"/>
                  <a:pt x="306" y="219"/>
                  <a:pt x="306" y="219"/>
                </a:cubicBezTo>
                <a:cubicBezTo>
                  <a:pt x="377" y="228"/>
                  <a:pt x="432" y="288"/>
                  <a:pt x="432" y="361"/>
                </a:cubicBezTo>
                <a:cubicBezTo>
                  <a:pt x="432" y="440"/>
                  <a:pt x="367" y="505"/>
                  <a:pt x="288" y="505"/>
                </a:cubicBezTo>
                <a:cubicBezTo>
                  <a:pt x="252" y="505"/>
                  <a:pt x="205" y="491"/>
                  <a:pt x="180" y="469"/>
                </a:cubicBezTo>
                <a:cubicBezTo>
                  <a:pt x="180" y="451"/>
                  <a:pt x="180" y="451"/>
                  <a:pt x="180" y="451"/>
                </a:cubicBezTo>
                <a:cubicBezTo>
                  <a:pt x="180" y="441"/>
                  <a:pt x="188" y="433"/>
                  <a:pt x="198" y="433"/>
                </a:cubicBezTo>
                <a:cubicBezTo>
                  <a:pt x="288" y="433"/>
                  <a:pt x="288" y="433"/>
                  <a:pt x="288" y="433"/>
                </a:cubicBezTo>
                <a:cubicBezTo>
                  <a:pt x="288" y="397"/>
                  <a:pt x="288" y="397"/>
                  <a:pt x="288" y="397"/>
                </a:cubicBezTo>
                <a:cubicBezTo>
                  <a:pt x="149" y="397"/>
                  <a:pt x="149" y="397"/>
                  <a:pt x="149" y="397"/>
                </a:cubicBezTo>
                <a:cubicBezTo>
                  <a:pt x="75" y="397"/>
                  <a:pt x="75" y="397"/>
                  <a:pt x="75" y="397"/>
                </a:cubicBezTo>
                <a:cubicBezTo>
                  <a:pt x="0" y="397"/>
                  <a:pt x="0" y="397"/>
                  <a:pt x="0" y="397"/>
                </a:cubicBezTo>
                <a:cubicBezTo>
                  <a:pt x="0" y="433"/>
                  <a:pt x="0" y="433"/>
                  <a:pt x="0" y="433"/>
                </a:cubicBezTo>
                <a:cubicBezTo>
                  <a:pt x="85" y="433"/>
                  <a:pt x="85" y="433"/>
                  <a:pt x="85" y="433"/>
                </a:cubicBezTo>
                <a:cubicBezTo>
                  <a:pt x="90" y="433"/>
                  <a:pt x="90" y="433"/>
                  <a:pt x="90" y="433"/>
                </a:cubicBezTo>
                <a:cubicBezTo>
                  <a:pt x="100" y="433"/>
                  <a:pt x="108" y="441"/>
                  <a:pt x="108" y="451"/>
                </a:cubicBezTo>
                <a:cubicBezTo>
                  <a:pt x="108" y="469"/>
                  <a:pt x="108" y="469"/>
                  <a:pt x="108" y="469"/>
                </a:cubicBezTo>
                <a:cubicBezTo>
                  <a:pt x="108" y="541"/>
                  <a:pt x="108" y="541"/>
                  <a:pt x="108" y="541"/>
                </a:cubicBezTo>
                <a:cubicBezTo>
                  <a:pt x="68" y="541"/>
                  <a:pt x="36" y="537"/>
                  <a:pt x="36" y="577"/>
                </a:cubicBezTo>
                <a:cubicBezTo>
                  <a:pt x="504" y="577"/>
                  <a:pt x="504" y="577"/>
                  <a:pt x="504" y="577"/>
                </a:cubicBezTo>
                <a:cubicBezTo>
                  <a:pt x="504" y="537"/>
                  <a:pt x="472" y="541"/>
                  <a:pt x="432" y="541"/>
                </a:cubicBezTo>
                <a:close/>
                <a:moveTo>
                  <a:pt x="306" y="49"/>
                </a:moveTo>
                <a:cubicBezTo>
                  <a:pt x="301" y="51"/>
                  <a:pt x="297" y="55"/>
                  <a:pt x="294" y="61"/>
                </a:cubicBezTo>
                <a:cubicBezTo>
                  <a:pt x="212" y="217"/>
                  <a:pt x="212" y="217"/>
                  <a:pt x="212" y="217"/>
                </a:cubicBezTo>
                <a:cubicBezTo>
                  <a:pt x="180" y="202"/>
                  <a:pt x="180" y="202"/>
                  <a:pt x="180" y="202"/>
                </a:cubicBezTo>
                <a:cubicBezTo>
                  <a:pt x="181" y="199"/>
                  <a:pt x="181" y="197"/>
                  <a:pt x="182" y="195"/>
                </a:cubicBezTo>
                <a:cubicBezTo>
                  <a:pt x="261" y="48"/>
                  <a:pt x="261" y="48"/>
                  <a:pt x="261" y="48"/>
                </a:cubicBezTo>
                <a:cubicBezTo>
                  <a:pt x="263" y="43"/>
                  <a:pt x="267" y="40"/>
                  <a:pt x="272" y="38"/>
                </a:cubicBezTo>
                <a:cubicBezTo>
                  <a:pt x="276" y="36"/>
                  <a:pt x="281" y="37"/>
                  <a:pt x="286" y="39"/>
                </a:cubicBezTo>
                <a:cubicBezTo>
                  <a:pt x="306" y="49"/>
                  <a:pt x="306" y="49"/>
                  <a:pt x="306" y="49"/>
                </a:cubicBezTo>
                <a:cubicBezTo>
                  <a:pt x="306" y="49"/>
                  <a:pt x="306" y="49"/>
                  <a:pt x="306" y="4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68" name="Freeform 167"/>
          <p:cNvSpPr>
            <a:spLocks noChangeAspect="1" noChangeArrowheads="1"/>
          </p:cNvSpPr>
          <p:nvPr/>
        </p:nvSpPr>
        <p:spPr bwMode="auto">
          <a:xfrm>
            <a:off x="6336494" y="4796734"/>
            <a:ext cx="403025" cy="482360"/>
          </a:xfrm>
          <a:custGeom>
            <a:avLst/>
            <a:gdLst>
              <a:gd name="connsiteX0" fmla="*/ 206367 w 449768"/>
              <a:gd name="connsiteY0" fmla="*/ 423375 h 538305"/>
              <a:gd name="connsiteX1" fmla="*/ 208536 w 449768"/>
              <a:gd name="connsiteY1" fmla="*/ 434347 h 538305"/>
              <a:gd name="connsiteX2" fmla="*/ 136133 w 449768"/>
              <a:gd name="connsiteY2" fmla="*/ 527584 h 538305"/>
              <a:gd name="connsiteX3" fmla="*/ 120760 w 449768"/>
              <a:gd name="connsiteY3" fmla="*/ 517169 h 538305"/>
              <a:gd name="connsiteX4" fmla="*/ 192667 w 449768"/>
              <a:gd name="connsiteY4" fmla="*/ 423933 h 538305"/>
              <a:gd name="connsiteX5" fmla="*/ 206367 w 449768"/>
              <a:gd name="connsiteY5" fmla="*/ 423375 h 538305"/>
              <a:gd name="connsiteX6" fmla="*/ 158371 w 449768"/>
              <a:gd name="connsiteY6" fmla="*/ 386315 h 538305"/>
              <a:gd name="connsiteX7" fmla="*/ 160292 w 449768"/>
              <a:gd name="connsiteY7" fmla="*/ 397002 h 538305"/>
              <a:gd name="connsiteX8" fmla="*/ 51725 w 449768"/>
              <a:gd name="connsiteY8" fmla="*/ 536376 h 538305"/>
              <a:gd name="connsiteX9" fmla="*/ 41315 w 449768"/>
              <a:gd name="connsiteY9" fmla="*/ 525997 h 538305"/>
              <a:gd name="connsiteX10" fmla="*/ 144924 w 449768"/>
              <a:gd name="connsiteY10" fmla="*/ 387118 h 538305"/>
              <a:gd name="connsiteX11" fmla="*/ 158371 w 449768"/>
              <a:gd name="connsiteY11" fmla="*/ 386315 h 538305"/>
              <a:gd name="connsiteX12" fmla="*/ 112005 w 449768"/>
              <a:gd name="connsiteY12" fmla="*/ 349971 h 538305"/>
              <a:gd name="connsiteX13" fmla="*/ 113740 w 449768"/>
              <a:gd name="connsiteY13" fmla="*/ 362927 h 538305"/>
              <a:gd name="connsiteX14" fmla="*/ 41338 w 449768"/>
              <a:gd name="connsiteY14" fmla="*/ 455221 h 538305"/>
              <a:gd name="connsiteX15" fmla="*/ 25965 w 449768"/>
              <a:gd name="connsiteY15" fmla="*/ 444857 h 538305"/>
              <a:gd name="connsiteX16" fmla="*/ 98367 w 449768"/>
              <a:gd name="connsiteY16" fmla="*/ 352562 h 538305"/>
              <a:gd name="connsiteX17" fmla="*/ 112005 w 449768"/>
              <a:gd name="connsiteY17" fmla="*/ 349971 h 538305"/>
              <a:gd name="connsiteX18" fmla="*/ 287508 w 449768"/>
              <a:gd name="connsiteY18" fmla="*/ 153269 h 538305"/>
              <a:gd name="connsiteX19" fmla="*/ 261020 w 449768"/>
              <a:gd name="connsiteY19" fmla="*/ 165441 h 538305"/>
              <a:gd name="connsiteX20" fmla="*/ 255548 w 449768"/>
              <a:gd name="connsiteY20" fmla="*/ 175874 h 538305"/>
              <a:gd name="connsiteX21" fmla="*/ 276441 w 449768"/>
              <a:gd name="connsiteY21" fmla="*/ 232511 h 538305"/>
              <a:gd name="connsiteX22" fmla="*/ 328174 w 449768"/>
              <a:gd name="connsiteY22" fmla="*/ 227543 h 538305"/>
              <a:gd name="connsiteX23" fmla="*/ 333645 w 449768"/>
              <a:gd name="connsiteY23" fmla="*/ 217110 h 538305"/>
              <a:gd name="connsiteX24" fmla="*/ 317727 w 449768"/>
              <a:gd name="connsiteY24" fmla="*/ 160472 h 538305"/>
              <a:gd name="connsiteX25" fmla="*/ 287508 w 449768"/>
              <a:gd name="connsiteY25" fmla="*/ 153269 h 538305"/>
              <a:gd name="connsiteX26" fmla="*/ 437111 w 449768"/>
              <a:gd name="connsiteY26" fmla="*/ 0 h 538305"/>
              <a:gd name="connsiteX27" fmla="*/ 442086 w 449768"/>
              <a:gd name="connsiteY27" fmla="*/ 0 h 538305"/>
              <a:gd name="connsiteX28" fmla="*/ 447557 w 449768"/>
              <a:gd name="connsiteY28" fmla="*/ 4968 h 538305"/>
              <a:gd name="connsiteX29" fmla="*/ 447557 w 449768"/>
              <a:gd name="connsiteY29" fmla="*/ 9937 h 538305"/>
              <a:gd name="connsiteX30" fmla="*/ 447557 w 449768"/>
              <a:gd name="connsiteY30" fmla="*/ 20370 h 538305"/>
              <a:gd name="connsiteX31" fmla="*/ 447557 w 449768"/>
              <a:gd name="connsiteY31" fmla="*/ 46204 h 538305"/>
              <a:gd name="connsiteX32" fmla="*/ 442086 w 449768"/>
              <a:gd name="connsiteY32" fmla="*/ 103338 h 538305"/>
              <a:gd name="connsiteX33" fmla="*/ 442086 w 449768"/>
              <a:gd name="connsiteY33" fmla="*/ 113771 h 538305"/>
              <a:gd name="connsiteX34" fmla="*/ 437111 w 449768"/>
              <a:gd name="connsiteY34" fmla="*/ 134141 h 538305"/>
              <a:gd name="connsiteX35" fmla="*/ 421194 w 449768"/>
              <a:gd name="connsiteY35" fmla="*/ 175874 h 538305"/>
              <a:gd name="connsiteX36" fmla="*/ 354040 w 449768"/>
              <a:gd name="connsiteY36" fmla="*/ 289645 h 538305"/>
              <a:gd name="connsiteX37" fmla="*/ 344091 w 449768"/>
              <a:gd name="connsiteY37" fmla="*/ 325913 h 538305"/>
              <a:gd name="connsiteX38" fmla="*/ 276441 w 449768"/>
              <a:gd name="connsiteY38" fmla="*/ 506754 h 538305"/>
              <a:gd name="connsiteX39" fmla="*/ 261020 w 449768"/>
              <a:gd name="connsiteY39" fmla="*/ 496321 h 538305"/>
              <a:gd name="connsiteX40" fmla="*/ 17278 w 449768"/>
              <a:gd name="connsiteY40" fmla="*/ 310511 h 538305"/>
              <a:gd name="connsiteX41" fmla="*/ 1858 w 449768"/>
              <a:gd name="connsiteY41" fmla="*/ 289645 h 538305"/>
              <a:gd name="connsiteX42" fmla="*/ 162528 w 449768"/>
              <a:gd name="connsiteY42" fmla="*/ 186307 h 538305"/>
              <a:gd name="connsiteX43" fmla="*/ 193369 w 449768"/>
              <a:gd name="connsiteY43" fmla="*/ 165441 h 538305"/>
              <a:gd name="connsiteX44" fmla="*/ 312753 w 449768"/>
              <a:gd name="connsiteY44" fmla="*/ 51669 h 538305"/>
              <a:gd name="connsiteX45" fmla="*/ 400799 w 449768"/>
              <a:gd name="connsiteY45" fmla="*/ 9937 h 538305"/>
              <a:gd name="connsiteX46" fmla="*/ 426665 w 449768"/>
              <a:gd name="connsiteY46" fmla="*/ 4968 h 538305"/>
              <a:gd name="connsiteX47" fmla="*/ 437111 w 449768"/>
              <a:gd name="connsiteY47" fmla="*/ 0 h 538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449768" h="538305">
                <a:moveTo>
                  <a:pt x="206367" y="423375"/>
                </a:moveTo>
                <a:cubicBezTo>
                  <a:pt x="209652" y="425297"/>
                  <a:pt x="211016" y="429140"/>
                  <a:pt x="208536" y="434347"/>
                </a:cubicBezTo>
                <a:cubicBezTo>
                  <a:pt x="198122" y="460136"/>
                  <a:pt x="172335" y="506754"/>
                  <a:pt x="136133" y="527584"/>
                </a:cubicBezTo>
                <a:cubicBezTo>
                  <a:pt x="125719" y="532543"/>
                  <a:pt x="115305" y="527584"/>
                  <a:pt x="120760" y="517169"/>
                </a:cubicBezTo>
                <a:cubicBezTo>
                  <a:pt x="130678" y="491380"/>
                  <a:pt x="151507" y="450217"/>
                  <a:pt x="192667" y="423933"/>
                </a:cubicBezTo>
                <a:cubicBezTo>
                  <a:pt x="197874" y="421453"/>
                  <a:pt x="203081" y="421453"/>
                  <a:pt x="206367" y="423375"/>
                </a:cubicBezTo>
                <a:close/>
                <a:moveTo>
                  <a:pt x="158371" y="386315"/>
                </a:moveTo>
                <a:cubicBezTo>
                  <a:pt x="161532" y="388230"/>
                  <a:pt x="162771" y="392060"/>
                  <a:pt x="160292" y="397002"/>
                </a:cubicBezTo>
                <a:cubicBezTo>
                  <a:pt x="144924" y="433081"/>
                  <a:pt x="113693" y="500297"/>
                  <a:pt x="51725" y="536376"/>
                </a:cubicBezTo>
                <a:cubicBezTo>
                  <a:pt x="41315" y="541318"/>
                  <a:pt x="36357" y="536376"/>
                  <a:pt x="41315" y="525997"/>
                </a:cubicBezTo>
                <a:cubicBezTo>
                  <a:pt x="51725" y="489918"/>
                  <a:pt x="82957" y="422702"/>
                  <a:pt x="144924" y="387118"/>
                </a:cubicBezTo>
                <a:cubicBezTo>
                  <a:pt x="150130" y="384399"/>
                  <a:pt x="155211" y="384399"/>
                  <a:pt x="158371" y="386315"/>
                </a:cubicBezTo>
                <a:close/>
                <a:moveTo>
                  <a:pt x="112005" y="349971"/>
                </a:moveTo>
                <a:cubicBezTo>
                  <a:pt x="115228" y="352562"/>
                  <a:pt x="116468" y="357744"/>
                  <a:pt x="113740" y="362927"/>
                </a:cubicBezTo>
                <a:cubicBezTo>
                  <a:pt x="103326" y="388591"/>
                  <a:pt x="77539" y="429556"/>
                  <a:pt x="41338" y="455221"/>
                </a:cubicBezTo>
                <a:cubicBezTo>
                  <a:pt x="25965" y="460157"/>
                  <a:pt x="21006" y="455221"/>
                  <a:pt x="25965" y="444857"/>
                </a:cubicBezTo>
                <a:cubicBezTo>
                  <a:pt x="36379" y="419192"/>
                  <a:pt x="57207" y="378227"/>
                  <a:pt x="98367" y="352562"/>
                </a:cubicBezTo>
                <a:cubicBezTo>
                  <a:pt x="103574" y="347380"/>
                  <a:pt x="108781" y="347380"/>
                  <a:pt x="112005" y="349971"/>
                </a:cubicBezTo>
                <a:close/>
                <a:moveTo>
                  <a:pt x="287508" y="153269"/>
                </a:moveTo>
                <a:cubicBezTo>
                  <a:pt x="277809" y="153890"/>
                  <a:pt x="268730" y="157740"/>
                  <a:pt x="261020" y="165441"/>
                </a:cubicBezTo>
                <a:cubicBezTo>
                  <a:pt x="261020" y="170409"/>
                  <a:pt x="261020" y="170409"/>
                  <a:pt x="255548" y="175874"/>
                </a:cubicBezTo>
                <a:cubicBezTo>
                  <a:pt x="245600" y="196243"/>
                  <a:pt x="250574" y="222575"/>
                  <a:pt x="276441" y="232511"/>
                </a:cubicBezTo>
                <a:cubicBezTo>
                  <a:pt x="291861" y="242944"/>
                  <a:pt x="317727" y="242944"/>
                  <a:pt x="328174" y="227543"/>
                </a:cubicBezTo>
                <a:cubicBezTo>
                  <a:pt x="333645" y="222575"/>
                  <a:pt x="333645" y="222575"/>
                  <a:pt x="333645" y="217110"/>
                </a:cubicBezTo>
                <a:cubicBezTo>
                  <a:pt x="349066" y="196243"/>
                  <a:pt x="338620" y="170409"/>
                  <a:pt x="317727" y="160472"/>
                </a:cubicBezTo>
                <a:cubicBezTo>
                  <a:pt x="307530" y="155256"/>
                  <a:pt x="297208" y="152648"/>
                  <a:pt x="287508" y="153269"/>
                </a:cubicBezTo>
                <a:close/>
                <a:moveTo>
                  <a:pt x="437111" y="0"/>
                </a:moveTo>
                <a:lnTo>
                  <a:pt x="442086" y="0"/>
                </a:lnTo>
                <a:cubicBezTo>
                  <a:pt x="447557" y="0"/>
                  <a:pt x="452532" y="0"/>
                  <a:pt x="447557" y="4968"/>
                </a:cubicBezTo>
                <a:lnTo>
                  <a:pt x="447557" y="9937"/>
                </a:lnTo>
                <a:cubicBezTo>
                  <a:pt x="452532" y="15402"/>
                  <a:pt x="447557" y="15402"/>
                  <a:pt x="447557" y="20370"/>
                </a:cubicBezTo>
                <a:cubicBezTo>
                  <a:pt x="447557" y="25835"/>
                  <a:pt x="447557" y="36268"/>
                  <a:pt x="447557" y="46204"/>
                </a:cubicBezTo>
                <a:cubicBezTo>
                  <a:pt x="447557" y="62102"/>
                  <a:pt x="447557" y="82472"/>
                  <a:pt x="442086" y="103338"/>
                </a:cubicBezTo>
                <a:cubicBezTo>
                  <a:pt x="442086" y="108306"/>
                  <a:pt x="442086" y="108306"/>
                  <a:pt x="442086" y="113771"/>
                </a:cubicBezTo>
                <a:cubicBezTo>
                  <a:pt x="437111" y="124205"/>
                  <a:pt x="437111" y="129173"/>
                  <a:pt x="437111" y="134141"/>
                </a:cubicBezTo>
                <a:cubicBezTo>
                  <a:pt x="431640" y="150039"/>
                  <a:pt x="426665" y="165441"/>
                  <a:pt x="421194" y="175874"/>
                </a:cubicBezTo>
                <a:cubicBezTo>
                  <a:pt x="406271" y="212141"/>
                  <a:pt x="385378" y="248409"/>
                  <a:pt x="354040" y="289645"/>
                </a:cubicBezTo>
                <a:cubicBezTo>
                  <a:pt x="349066" y="294613"/>
                  <a:pt x="344091" y="315479"/>
                  <a:pt x="344091" y="325913"/>
                </a:cubicBezTo>
                <a:cubicBezTo>
                  <a:pt x="354040" y="367148"/>
                  <a:pt x="359512" y="460053"/>
                  <a:pt x="276441" y="506754"/>
                </a:cubicBezTo>
                <a:cubicBezTo>
                  <a:pt x="265994" y="517187"/>
                  <a:pt x="255548" y="512219"/>
                  <a:pt x="261020" y="496321"/>
                </a:cubicBezTo>
                <a:cubicBezTo>
                  <a:pt x="261020" y="439684"/>
                  <a:pt x="240128" y="305046"/>
                  <a:pt x="17278" y="310511"/>
                </a:cubicBezTo>
                <a:cubicBezTo>
                  <a:pt x="1858" y="310511"/>
                  <a:pt x="-3117" y="300078"/>
                  <a:pt x="1858" y="289645"/>
                </a:cubicBezTo>
                <a:cubicBezTo>
                  <a:pt x="17278" y="253377"/>
                  <a:pt x="59062" y="180842"/>
                  <a:pt x="162528" y="186307"/>
                </a:cubicBezTo>
                <a:cubicBezTo>
                  <a:pt x="172975" y="186307"/>
                  <a:pt x="188395" y="175874"/>
                  <a:pt x="193369" y="165441"/>
                </a:cubicBezTo>
                <a:cubicBezTo>
                  <a:pt x="214261" y="139606"/>
                  <a:pt x="250574" y="87937"/>
                  <a:pt x="312753" y="51669"/>
                </a:cubicBezTo>
                <a:cubicBezTo>
                  <a:pt x="349066" y="25835"/>
                  <a:pt x="379907" y="15402"/>
                  <a:pt x="400799" y="9937"/>
                </a:cubicBezTo>
                <a:cubicBezTo>
                  <a:pt x="416219" y="9937"/>
                  <a:pt x="426665" y="9937"/>
                  <a:pt x="426665" y="4968"/>
                </a:cubicBezTo>
                <a:cubicBezTo>
                  <a:pt x="431640" y="4968"/>
                  <a:pt x="431640" y="0"/>
                  <a:pt x="4371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anchor="ctr">
            <a:noAutofit/>
          </a:bodyPr>
          <a:lstStyle/>
          <a:p>
            <a:pPr>
              <a:defRPr/>
            </a:pPr>
            <a:endParaRPr lang="en-US" sz="2400" dirty="0">
              <a:ea typeface="SimSun" charset="0"/>
            </a:endParaRPr>
          </a:p>
        </p:txBody>
      </p:sp>
      <p:sp>
        <p:nvSpPr>
          <p:cNvPr id="169" name="TextBox 168"/>
          <p:cNvSpPr txBox="1"/>
          <p:nvPr/>
        </p:nvSpPr>
        <p:spPr>
          <a:xfrm>
            <a:off x="9671077" y="3910996"/>
            <a:ext cx="2239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amet, consectetur adipiscing elit.</a:t>
            </a:r>
            <a:endParaRPr lang="en-US" sz="1200" b="1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170" name="TextBox 169"/>
          <p:cNvSpPr txBox="1"/>
          <p:nvPr/>
        </p:nvSpPr>
        <p:spPr>
          <a:xfrm>
            <a:off x="6796551" y="3645896"/>
            <a:ext cx="9765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Research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171" name="TextBox 170"/>
          <p:cNvSpPr txBox="1"/>
          <p:nvPr/>
        </p:nvSpPr>
        <p:spPr>
          <a:xfrm>
            <a:off x="6796550" y="4666900"/>
            <a:ext cx="795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Rocket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276159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5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" grpId="0"/>
      <p:bldP spid="157" grpId="0"/>
      <p:bldP spid="158" grpId="0"/>
      <p:bldP spid="159" grpId="0"/>
      <p:bldP spid="160" grpId="0"/>
      <p:bldP spid="161" grpId="0"/>
      <p:bldP spid="165" grpId="0" animBg="1"/>
      <p:bldP spid="166" grpId="0" animBg="1"/>
      <p:bldP spid="167" grpId="0" animBg="1"/>
      <p:bldP spid="168" grpId="0" animBg="1"/>
      <p:bldP spid="169" grpId="0"/>
      <p:bldP spid="170" grpId="0"/>
      <p:bldP spid="17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CHART LAYOUT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11078" y="2096246"/>
            <a:ext cx="1791597" cy="1773217"/>
            <a:chOff x="1021066" y="1539127"/>
            <a:chExt cx="1343698" cy="1329913"/>
          </a:xfrm>
        </p:grpSpPr>
        <p:sp>
          <p:nvSpPr>
            <p:cNvPr id="4" name="Freeform 1"/>
            <p:cNvSpPr>
              <a:spLocks noChangeArrowheads="1"/>
            </p:cNvSpPr>
            <p:nvPr/>
          </p:nvSpPr>
          <p:spPr bwMode="auto">
            <a:xfrm>
              <a:off x="1021066" y="1539127"/>
              <a:ext cx="1343698" cy="1329913"/>
            </a:xfrm>
            <a:custGeom>
              <a:avLst/>
              <a:gdLst>
                <a:gd name="T0" fmla="*/ 5469 w 6447"/>
                <a:gd name="T1" fmla="*/ 5469 h 6381"/>
                <a:gd name="T2" fmla="*/ 5469 w 6447"/>
                <a:gd name="T3" fmla="*/ 5469 h 6381"/>
                <a:gd name="T4" fmla="*/ 6446 w 6447"/>
                <a:gd name="T5" fmla="*/ 3190 h 6381"/>
                <a:gd name="T6" fmla="*/ 3256 w 6447"/>
                <a:gd name="T7" fmla="*/ 0 h 6381"/>
                <a:gd name="T8" fmla="*/ 0 w 6447"/>
                <a:gd name="T9" fmla="*/ 3190 h 6381"/>
                <a:gd name="T10" fmla="*/ 3256 w 6447"/>
                <a:gd name="T11" fmla="*/ 6380 h 6381"/>
                <a:gd name="T12" fmla="*/ 6446 w 6447"/>
                <a:gd name="T13" fmla="*/ 6380 h 6381"/>
                <a:gd name="T14" fmla="*/ 6446 w 6447"/>
                <a:gd name="T15" fmla="*/ 5469 h 6381"/>
                <a:gd name="T16" fmla="*/ 5469 w 6447"/>
                <a:gd name="T17" fmla="*/ 5469 h 6381"/>
                <a:gd name="T18" fmla="*/ 5729 w 6447"/>
                <a:gd name="T19" fmla="*/ 5469 h 6381"/>
                <a:gd name="T20" fmla="*/ 5729 w 6447"/>
                <a:gd name="T21" fmla="*/ 5469 h 6381"/>
                <a:gd name="T22" fmla="*/ 5729 w 6447"/>
                <a:gd name="T23" fmla="*/ 5469 h 6381"/>
                <a:gd name="T24" fmla="*/ 5600 w 6447"/>
                <a:gd name="T25" fmla="*/ 5469 h 6381"/>
                <a:gd name="T26" fmla="*/ 5600 w 6447"/>
                <a:gd name="T27" fmla="*/ 5469 h 6381"/>
                <a:gd name="T28" fmla="*/ 5600 w 6447"/>
                <a:gd name="T29" fmla="*/ 5469 h 6381"/>
                <a:gd name="T30" fmla="*/ 5600 w 6447"/>
                <a:gd name="T31" fmla="*/ 5469 h 6381"/>
                <a:gd name="T32" fmla="*/ 5600 w 6447"/>
                <a:gd name="T33" fmla="*/ 5469 h 6381"/>
                <a:gd name="T34" fmla="*/ 5600 w 6447"/>
                <a:gd name="T35" fmla="*/ 5469 h 6381"/>
                <a:gd name="T36" fmla="*/ 5600 w 6447"/>
                <a:gd name="T37" fmla="*/ 5469 h 6381"/>
                <a:gd name="T38" fmla="*/ 5600 w 6447"/>
                <a:gd name="T39" fmla="*/ 5469 h 6381"/>
                <a:gd name="T40" fmla="*/ 5600 w 6447"/>
                <a:gd name="T41" fmla="*/ 5469 h 6381"/>
                <a:gd name="T42" fmla="*/ 5600 w 6447"/>
                <a:gd name="T43" fmla="*/ 5469 h 6381"/>
                <a:gd name="T44" fmla="*/ 5600 w 6447"/>
                <a:gd name="T45" fmla="*/ 5469 h 6381"/>
                <a:gd name="T46" fmla="*/ 5600 w 6447"/>
                <a:gd name="T47" fmla="*/ 5469 h 6381"/>
                <a:gd name="T48" fmla="*/ 5600 w 6447"/>
                <a:gd name="T49" fmla="*/ 5469 h 6381"/>
                <a:gd name="T50" fmla="*/ 5600 w 6447"/>
                <a:gd name="T51" fmla="*/ 5469 h 6381"/>
                <a:gd name="T52" fmla="*/ 5600 w 6447"/>
                <a:gd name="T53" fmla="*/ 5469 h 6381"/>
                <a:gd name="T54" fmla="*/ 5600 w 6447"/>
                <a:gd name="T55" fmla="*/ 5469 h 6381"/>
                <a:gd name="T56" fmla="*/ 5600 w 6447"/>
                <a:gd name="T57" fmla="*/ 5469 h 6381"/>
                <a:gd name="T58" fmla="*/ 5600 w 6447"/>
                <a:gd name="T59" fmla="*/ 5469 h 6381"/>
                <a:gd name="T60" fmla="*/ 5729 w 6447"/>
                <a:gd name="T61" fmla="*/ 5469 h 6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47" h="6381">
                  <a:moveTo>
                    <a:pt x="5469" y="5469"/>
                  </a:moveTo>
                  <a:lnTo>
                    <a:pt x="5469" y="5469"/>
                  </a:lnTo>
                  <a:cubicBezTo>
                    <a:pt x="6121" y="4882"/>
                    <a:pt x="6446" y="4036"/>
                    <a:pt x="6446" y="3190"/>
                  </a:cubicBezTo>
                  <a:cubicBezTo>
                    <a:pt x="6446" y="1431"/>
                    <a:pt x="5013" y="0"/>
                    <a:pt x="3256" y="0"/>
                  </a:cubicBezTo>
                  <a:cubicBezTo>
                    <a:pt x="1433" y="0"/>
                    <a:pt x="0" y="1431"/>
                    <a:pt x="0" y="3190"/>
                  </a:cubicBezTo>
                  <a:cubicBezTo>
                    <a:pt x="0" y="5013"/>
                    <a:pt x="1433" y="6380"/>
                    <a:pt x="3256" y="6380"/>
                  </a:cubicBezTo>
                  <a:cubicBezTo>
                    <a:pt x="4298" y="6380"/>
                    <a:pt x="5340" y="6380"/>
                    <a:pt x="6446" y="6380"/>
                  </a:cubicBezTo>
                  <a:cubicBezTo>
                    <a:pt x="6446" y="6119"/>
                    <a:pt x="6446" y="5794"/>
                    <a:pt x="6446" y="5469"/>
                  </a:cubicBezTo>
                  <a:cubicBezTo>
                    <a:pt x="6121" y="5469"/>
                    <a:pt x="5794" y="5469"/>
                    <a:pt x="5469" y="5469"/>
                  </a:cubicBezTo>
                  <a:close/>
                  <a:moveTo>
                    <a:pt x="5729" y="5469"/>
                  </a:moveTo>
                  <a:lnTo>
                    <a:pt x="5729" y="5469"/>
                  </a:lnTo>
                  <a:lnTo>
                    <a:pt x="5729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729" y="54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2400"/>
            </a:p>
          </p:txBody>
        </p:sp>
        <p:sp>
          <p:nvSpPr>
            <p:cNvPr id="5" name="Freeform 2"/>
            <p:cNvSpPr>
              <a:spLocks noChangeArrowheads="1"/>
            </p:cNvSpPr>
            <p:nvPr/>
          </p:nvSpPr>
          <p:spPr bwMode="auto">
            <a:xfrm>
              <a:off x="1021066" y="1539127"/>
              <a:ext cx="1343698" cy="1329913"/>
            </a:xfrm>
            <a:custGeom>
              <a:avLst/>
              <a:gdLst>
                <a:gd name="T0" fmla="*/ 977 w 6447"/>
                <a:gd name="T1" fmla="*/ 3190 h 6381"/>
                <a:gd name="T2" fmla="*/ 977 w 6447"/>
                <a:gd name="T3" fmla="*/ 3190 h 6381"/>
                <a:gd name="T4" fmla="*/ 3256 w 6447"/>
                <a:gd name="T5" fmla="*/ 975 h 6381"/>
                <a:gd name="T6" fmla="*/ 5469 w 6447"/>
                <a:gd name="T7" fmla="*/ 3190 h 6381"/>
                <a:gd name="T8" fmla="*/ 4819 w 6447"/>
                <a:gd name="T9" fmla="*/ 4817 h 6381"/>
                <a:gd name="T10" fmla="*/ 5469 w 6447"/>
                <a:gd name="T11" fmla="*/ 4817 h 6381"/>
                <a:gd name="T12" fmla="*/ 5469 w 6447"/>
                <a:gd name="T13" fmla="*/ 5469 h 6381"/>
                <a:gd name="T14" fmla="*/ 3256 w 6447"/>
                <a:gd name="T15" fmla="*/ 5469 h 6381"/>
                <a:gd name="T16" fmla="*/ 977 w 6447"/>
                <a:gd name="T17" fmla="*/ 3190 h 6381"/>
                <a:gd name="T18" fmla="*/ 5469 w 6447"/>
                <a:gd name="T19" fmla="*/ 5469 h 6381"/>
                <a:gd name="T20" fmla="*/ 5469 w 6447"/>
                <a:gd name="T21" fmla="*/ 5469 h 6381"/>
                <a:gd name="T22" fmla="*/ 6446 w 6447"/>
                <a:gd name="T23" fmla="*/ 3190 h 6381"/>
                <a:gd name="T24" fmla="*/ 3256 w 6447"/>
                <a:gd name="T25" fmla="*/ 0 h 6381"/>
                <a:gd name="T26" fmla="*/ 0 w 6447"/>
                <a:gd name="T27" fmla="*/ 3190 h 6381"/>
                <a:gd name="T28" fmla="*/ 3256 w 6447"/>
                <a:gd name="T29" fmla="*/ 6380 h 6381"/>
                <a:gd name="T30" fmla="*/ 6446 w 6447"/>
                <a:gd name="T31" fmla="*/ 6380 h 6381"/>
                <a:gd name="T32" fmla="*/ 6446 w 6447"/>
                <a:gd name="T33" fmla="*/ 5469 h 6381"/>
                <a:gd name="T34" fmla="*/ 5469 w 6447"/>
                <a:gd name="T35" fmla="*/ 5469 h 6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447" h="6381">
                  <a:moveTo>
                    <a:pt x="977" y="3190"/>
                  </a:moveTo>
                  <a:lnTo>
                    <a:pt x="977" y="3190"/>
                  </a:lnTo>
                  <a:cubicBezTo>
                    <a:pt x="977" y="1952"/>
                    <a:pt x="1954" y="975"/>
                    <a:pt x="3256" y="975"/>
                  </a:cubicBezTo>
                  <a:cubicBezTo>
                    <a:pt x="4492" y="975"/>
                    <a:pt x="5469" y="1952"/>
                    <a:pt x="5469" y="3190"/>
                  </a:cubicBezTo>
                  <a:cubicBezTo>
                    <a:pt x="5469" y="3775"/>
                    <a:pt x="5273" y="4361"/>
                    <a:pt x="4819" y="4817"/>
                  </a:cubicBezTo>
                  <a:cubicBezTo>
                    <a:pt x="5469" y="4817"/>
                    <a:pt x="5469" y="4817"/>
                    <a:pt x="5469" y="4817"/>
                  </a:cubicBezTo>
                  <a:cubicBezTo>
                    <a:pt x="5469" y="5469"/>
                    <a:pt x="5469" y="5469"/>
                    <a:pt x="5469" y="5469"/>
                  </a:cubicBezTo>
                  <a:cubicBezTo>
                    <a:pt x="3256" y="5469"/>
                    <a:pt x="3256" y="5469"/>
                    <a:pt x="3256" y="5469"/>
                  </a:cubicBezTo>
                  <a:cubicBezTo>
                    <a:pt x="1954" y="5469"/>
                    <a:pt x="977" y="4492"/>
                    <a:pt x="977" y="3190"/>
                  </a:cubicBezTo>
                  <a:close/>
                  <a:moveTo>
                    <a:pt x="5469" y="5469"/>
                  </a:moveTo>
                  <a:lnTo>
                    <a:pt x="5469" y="5469"/>
                  </a:lnTo>
                  <a:cubicBezTo>
                    <a:pt x="6121" y="4882"/>
                    <a:pt x="6446" y="4036"/>
                    <a:pt x="6446" y="3190"/>
                  </a:cubicBezTo>
                  <a:cubicBezTo>
                    <a:pt x="6446" y="1431"/>
                    <a:pt x="5013" y="0"/>
                    <a:pt x="3256" y="0"/>
                  </a:cubicBezTo>
                  <a:cubicBezTo>
                    <a:pt x="1433" y="0"/>
                    <a:pt x="0" y="1431"/>
                    <a:pt x="0" y="3190"/>
                  </a:cubicBezTo>
                  <a:cubicBezTo>
                    <a:pt x="0" y="5013"/>
                    <a:pt x="1433" y="6380"/>
                    <a:pt x="3256" y="6380"/>
                  </a:cubicBezTo>
                  <a:cubicBezTo>
                    <a:pt x="6446" y="6380"/>
                    <a:pt x="6446" y="6380"/>
                    <a:pt x="6446" y="6380"/>
                  </a:cubicBezTo>
                  <a:cubicBezTo>
                    <a:pt x="6446" y="5469"/>
                    <a:pt x="6446" y="5469"/>
                    <a:pt x="6446" y="5469"/>
                  </a:cubicBezTo>
                  <a:lnTo>
                    <a:pt x="5469" y="546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240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685141" y="2096246"/>
            <a:ext cx="1791597" cy="1773217"/>
            <a:chOff x="2951469" y="1539127"/>
            <a:chExt cx="1343698" cy="1329913"/>
          </a:xfrm>
        </p:grpSpPr>
        <p:sp>
          <p:nvSpPr>
            <p:cNvPr id="7" name="Freeform 1"/>
            <p:cNvSpPr>
              <a:spLocks noChangeArrowheads="1"/>
            </p:cNvSpPr>
            <p:nvPr/>
          </p:nvSpPr>
          <p:spPr bwMode="auto">
            <a:xfrm>
              <a:off x="2951469" y="1539127"/>
              <a:ext cx="1343698" cy="1329913"/>
            </a:xfrm>
            <a:custGeom>
              <a:avLst/>
              <a:gdLst>
                <a:gd name="T0" fmla="*/ 5469 w 6447"/>
                <a:gd name="T1" fmla="*/ 5469 h 6381"/>
                <a:gd name="T2" fmla="*/ 5469 w 6447"/>
                <a:gd name="T3" fmla="*/ 5469 h 6381"/>
                <a:gd name="T4" fmla="*/ 6446 w 6447"/>
                <a:gd name="T5" fmla="*/ 3190 h 6381"/>
                <a:gd name="T6" fmla="*/ 3256 w 6447"/>
                <a:gd name="T7" fmla="*/ 0 h 6381"/>
                <a:gd name="T8" fmla="*/ 0 w 6447"/>
                <a:gd name="T9" fmla="*/ 3190 h 6381"/>
                <a:gd name="T10" fmla="*/ 3256 w 6447"/>
                <a:gd name="T11" fmla="*/ 6380 h 6381"/>
                <a:gd name="T12" fmla="*/ 6446 w 6447"/>
                <a:gd name="T13" fmla="*/ 6380 h 6381"/>
                <a:gd name="T14" fmla="*/ 6446 w 6447"/>
                <a:gd name="T15" fmla="*/ 5469 h 6381"/>
                <a:gd name="T16" fmla="*/ 5469 w 6447"/>
                <a:gd name="T17" fmla="*/ 5469 h 6381"/>
                <a:gd name="T18" fmla="*/ 5729 w 6447"/>
                <a:gd name="T19" fmla="*/ 5469 h 6381"/>
                <a:gd name="T20" fmla="*/ 5729 w 6447"/>
                <a:gd name="T21" fmla="*/ 5469 h 6381"/>
                <a:gd name="T22" fmla="*/ 5729 w 6447"/>
                <a:gd name="T23" fmla="*/ 5469 h 6381"/>
                <a:gd name="T24" fmla="*/ 5600 w 6447"/>
                <a:gd name="T25" fmla="*/ 5469 h 6381"/>
                <a:gd name="T26" fmla="*/ 5600 w 6447"/>
                <a:gd name="T27" fmla="*/ 5469 h 6381"/>
                <a:gd name="T28" fmla="*/ 5600 w 6447"/>
                <a:gd name="T29" fmla="*/ 5469 h 6381"/>
                <a:gd name="T30" fmla="*/ 5600 w 6447"/>
                <a:gd name="T31" fmla="*/ 5469 h 6381"/>
                <a:gd name="T32" fmla="*/ 5600 w 6447"/>
                <a:gd name="T33" fmla="*/ 5469 h 6381"/>
                <a:gd name="T34" fmla="*/ 5600 w 6447"/>
                <a:gd name="T35" fmla="*/ 5469 h 6381"/>
                <a:gd name="T36" fmla="*/ 5600 w 6447"/>
                <a:gd name="T37" fmla="*/ 5469 h 6381"/>
                <a:gd name="T38" fmla="*/ 5600 w 6447"/>
                <a:gd name="T39" fmla="*/ 5469 h 6381"/>
                <a:gd name="T40" fmla="*/ 5600 w 6447"/>
                <a:gd name="T41" fmla="*/ 5469 h 6381"/>
                <a:gd name="T42" fmla="*/ 5600 w 6447"/>
                <a:gd name="T43" fmla="*/ 5469 h 6381"/>
                <a:gd name="T44" fmla="*/ 5600 w 6447"/>
                <a:gd name="T45" fmla="*/ 5469 h 6381"/>
                <a:gd name="T46" fmla="*/ 5600 w 6447"/>
                <a:gd name="T47" fmla="*/ 5469 h 6381"/>
                <a:gd name="T48" fmla="*/ 5600 w 6447"/>
                <a:gd name="T49" fmla="*/ 5469 h 6381"/>
                <a:gd name="T50" fmla="*/ 5600 w 6447"/>
                <a:gd name="T51" fmla="*/ 5469 h 6381"/>
                <a:gd name="T52" fmla="*/ 5600 w 6447"/>
                <a:gd name="T53" fmla="*/ 5469 h 6381"/>
                <a:gd name="T54" fmla="*/ 5600 w 6447"/>
                <a:gd name="T55" fmla="*/ 5469 h 6381"/>
                <a:gd name="T56" fmla="*/ 5600 w 6447"/>
                <a:gd name="T57" fmla="*/ 5469 h 6381"/>
                <a:gd name="T58" fmla="*/ 5600 w 6447"/>
                <a:gd name="T59" fmla="*/ 5469 h 6381"/>
                <a:gd name="T60" fmla="*/ 5729 w 6447"/>
                <a:gd name="T61" fmla="*/ 5469 h 6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47" h="6381">
                  <a:moveTo>
                    <a:pt x="5469" y="5469"/>
                  </a:moveTo>
                  <a:lnTo>
                    <a:pt x="5469" y="5469"/>
                  </a:lnTo>
                  <a:cubicBezTo>
                    <a:pt x="6121" y="4882"/>
                    <a:pt x="6446" y="4036"/>
                    <a:pt x="6446" y="3190"/>
                  </a:cubicBezTo>
                  <a:cubicBezTo>
                    <a:pt x="6446" y="1431"/>
                    <a:pt x="5013" y="0"/>
                    <a:pt x="3256" y="0"/>
                  </a:cubicBezTo>
                  <a:cubicBezTo>
                    <a:pt x="1433" y="0"/>
                    <a:pt x="0" y="1431"/>
                    <a:pt x="0" y="3190"/>
                  </a:cubicBezTo>
                  <a:cubicBezTo>
                    <a:pt x="0" y="5013"/>
                    <a:pt x="1433" y="6380"/>
                    <a:pt x="3256" y="6380"/>
                  </a:cubicBezTo>
                  <a:cubicBezTo>
                    <a:pt x="4298" y="6380"/>
                    <a:pt x="5340" y="6380"/>
                    <a:pt x="6446" y="6380"/>
                  </a:cubicBezTo>
                  <a:cubicBezTo>
                    <a:pt x="6446" y="6119"/>
                    <a:pt x="6446" y="5794"/>
                    <a:pt x="6446" y="5469"/>
                  </a:cubicBezTo>
                  <a:cubicBezTo>
                    <a:pt x="6121" y="5469"/>
                    <a:pt x="5794" y="5469"/>
                    <a:pt x="5469" y="5469"/>
                  </a:cubicBezTo>
                  <a:close/>
                  <a:moveTo>
                    <a:pt x="5729" y="5469"/>
                  </a:moveTo>
                  <a:lnTo>
                    <a:pt x="5729" y="5469"/>
                  </a:lnTo>
                  <a:lnTo>
                    <a:pt x="5729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729" y="546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2400"/>
            </a:p>
          </p:txBody>
        </p:sp>
        <p:sp>
          <p:nvSpPr>
            <p:cNvPr id="8" name="Freeform 2"/>
            <p:cNvSpPr>
              <a:spLocks noChangeArrowheads="1"/>
            </p:cNvSpPr>
            <p:nvPr/>
          </p:nvSpPr>
          <p:spPr bwMode="auto">
            <a:xfrm>
              <a:off x="2951469" y="1539127"/>
              <a:ext cx="1343698" cy="1329913"/>
            </a:xfrm>
            <a:custGeom>
              <a:avLst/>
              <a:gdLst>
                <a:gd name="T0" fmla="*/ 977 w 6447"/>
                <a:gd name="T1" fmla="*/ 3190 h 6381"/>
                <a:gd name="T2" fmla="*/ 977 w 6447"/>
                <a:gd name="T3" fmla="*/ 3190 h 6381"/>
                <a:gd name="T4" fmla="*/ 3256 w 6447"/>
                <a:gd name="T5" fmla="*/ 975 h 6381"/>
                <a:gd name="T6" fmla="*/ 5469 w 6447"/>
                <a:gd name="T7" fmla="*/ 3190 h 6381"/>
                <a:gd name="T8" fmla="*/ 4819 w 6447"/>
                <a:gd name="T9" fmla="*/ 4817 h 6381"/>
                <a:gd name="T10" fmla="*/ 5469 w 6447"/>
                <a:gd name="T11" fmla="*/ 4817 h 6381"/>
                <a:gd name="T12" fmla="*/ 5469 w 6447"/>
                <a:gd name="T13" fmla="*/ 5469 h 6381"/>
                <a:gd name="T14" fmla="*/ 3256 w 6447"/>
                <a:gd name="T15" fmla="*/ 5469 h 6381"/>
                <a:gd name="T16" fmla="*/ 977 w 6447"/>
                <a:gd name="T17" fmla="*/ 3190 h 6381"/>
                <a:gd name="T18" fmla="*/ 5469 w 6447"/>
                <a:gd name="T19" fmla="*/ 5469 h 6381"/>
                <a:gd name="T20" fmla="*/ 5469 w 6447"/>
                <a:gd name="T21" fmla="*/ 5469 h 6381"/>
                <a:gd name="T22" fmla="*/ 6446 w 6447"/>
                <a:gd name="T23" fmla="*/ 3190 h 6381"/>
                <a:gd name="T24" fmla="*/ 3256 w 6447"/>
                <a:gd name="T25" fmla="*/ 0 h 6381"/>
                <a:gd name="T26" fmla="*/ 0 w 6447"/>
                <a:gd name="T27" fmla="*/ 3190 h 6381"/>
                <a:gd name="T28" fmla="*/ 3256 w 6447"/>
                <a:gd name="T29" fmla="*/ 6380 h 6381"/>
                <a:gd name="T30" fmla="*/ 6446 w 6447"/>
                <a:gd name="T31" fmla="*/ 6380 h 6381"/>
                <a:gd name="T32" fmla="*/ 6446 w 6447"/>
                <a:gd name="T33" fmla="*/ 5469 h 6381"/>
                <a:gd name="T34" fmla="*/ 5469 w 6447"/>
                <a:gd name="T35" fmla="*/ 5469 h 6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447" h="6381">
                  <a:moveTo>
                    <a:pt x="977" y="3190"/>
                  </a:moveTo>
                  <a:lnTo>
                    <a:pt x="977" y="3190"/>
                  </a:lnTo>
                  <a:cubicBezTo>
                    <a:pt x="977" y="1952"/>
                    <a:pt x="1954" y="975"/>
                    <a:pt x="3256" y="975"/>
                  </a:cubicBezTo>
                  <a:cubicBezTo>
                    <a:pt x="4492" y="975"/>
                    <a:pt x="5469" y="1952"/>
                    <a:pt x="5469" y="3190"/>
                  </a:cubicBezTo>
                  <a:cubicBezTo>
                    <a:pt x="5469" y="3775"/>
                    <a:pt x="5273" y="4361"/>
                    <a:pt x="4819" y="4817"/>
                  </a:cubicBezTo>
                  <a:cubicBezTo>
                    <a:pt x="5469" y="4817"/>
                    <a:pt x="5469" y="4817"/>
                    <a:pt x="5469" y="4817"/>
                  </a:cubicBezTo>
                  <a:cubicBezTo>
                    <a:pt x="5469" y="5469"/>
                    <a:pt x="5469" y="5469"/>
                    <a:pt x="5469" y="5469"/>
                  </a:cubicBezTo>
                  <a:cubicBezTo>
                    <a:pt x="3256" y="5469"/>
                    <a:pt x="3256" y="5469"/>
                    <a:pt x="3256" y="5469"/>
                  </a:cubicBezTo>
                  <a:cubicBezTo>
                    <a:pt x="1954" y="5469"/>
                    <a:pt x="977" y="4492"/>
                    <a:pt x="977" y="3190"/>
                  </a:cubicBezTo>
                  <a:close/>
                  <a:moveTo>
                    <a:pt x="5469" y="5469"/>
                  </a:moveTo>
                  <a:lnTo>
                    <a:pt x="5469" y="5469"/>
                  </a:lnTo>
                  <a:cubicBezTo>
                    <a:pt x="6121" y="4882"/>
                    <a:pt x="6446" y="4036"/>
                    <a:pt x="6446" y="3190"/>
                  </a:cubicBezTo>
                  <a:cubicBezTo>
                    <a:pt x="6446" y="1431"/>
                    <a:pt x="5013" y="0"/>
                    <a:pt x="3256" y="0"/>
                  </a:cubicBezTo>
                  <a:cubicBezTo>
                    <a:pt x="1433" y="0"/>
                    <a:pt x="0" y="1431"/>
                    <a:pt x="0" y="3190"/>
                  </a:cubicBezTo>
                  <a:cubicBezTo>
                    <a:pt x="0" y="5013"/>
                    <a:pt x="1433" y="6380"/>
                    <a:pt x="3256" y="6380"/>
                  </a:cubicBezTo>
                  <a:cubicBezTo>
                    <a:pt x="6446" y="6380"/>
                    <a:pt x="6446" y="6380"/>
                    <a:pt x="6446" y="6380"/>
                  </a:cubicBezTo>
                  <a:cubicBezTo>
                    <a:pt x="6446" y="5469"/>
                    <a:pt x="6446" y="5469"/>
                    <a:pt x="6446" y="5469"/>
                  </a:cubicBezTo>
                  <a:lnTo>
                    <a:pt x="5469" y="5469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240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474997" y="2096246"/>
            <a:ext cx="1791597" cy="1773217"/>
            <a:chOff x="4881873" y="1539127"/>
            <a:chExt cx="1343698" cy="1329913"/>
          </a:xfrm>
        </p:grpSpPr>
        <p:sp>
          <p:nvSpPr>
            <p:cNvPr id="10" name="Freeform 1"/>
            <p:cNvSpPr>
              <a:spLocks noChangeArrowheads="1"/>
            </p:cNvSpPr>
            <p:nvPr/>
          </p:nvSpPr>
          <p:spPr bwMode="auto">
            <a:xfrm>
              <a:off x="4881873" y="1539127"/>
              <a:ext cx="1343698" cy="1329913"/>
            </a:xfrm>
            <a:custGeom>
              <a:avLst/>
              <a:gdLst>
                <a:gd name="T0" fmla="*/ 5469 w 6447"/>
                <a:gd name="T1" fmla="*/ 5469 h 6381"/>
                <a:gd name="T2" fmla="*/ 5469 w 6447"/>
                <a:gd name="T3" fmla="*/ 5469 h 6381"/>
                <a:gd name="T4" fmla="*/ 6446 w 6447"/>
                <a:gd name="T5" fmla="*/ 3190 h 6381"/>
                <a:gd name="T6" fmla="*/ 3256 w 6447"/>
                <a:gd name="T7" fmla="*/ 0 h 6381"/>
                <a:gd name="T8" fmla="*/ 0 w 6447"/>
                <a:gd name="T9" fmla="*/ 3190 h 6381"/>
                <a:gd name="T10" fmla="*/ 3256 w 6447"/>
                <a:gd name="T11" fmla="*/ 6380 h 6381"/>
                <a:gd name="T12" fmla="*/ 6446 w 6447"/>
                <a:gd name="T13" fmla="*/ 6380 h 6381"/>
                <a:gd name="T14" fmla="*/ 6446 w 6447"/>
                <a:gd name="T15" fmla="*/ 5469 h 6381"/>
                <a:gd name="T16" fmla="*/ 5469 w 6447"/>
                <a:gd name="T17" fmla="*/ 5469 h 6381"/>
                <a:gd name="T18" fmla="*/ 5729 w 6447"/>
                <a:gd name="T19" fmla="*/ 5469 h 6381"/>
                <a:gd name="T20" fmla="*/ 5729 w 6447"/>
                <a:gd name="T21" fmla="*/ 5469 h 6381"/>
                <a:gd name="T22" fmla="*/ 5729 w 6447"/>
                <a:gd name="T23" fmla="*/ 5469 h 6381"/>
                <a:gd name="T24" fmla="*/ 5600 w 6447"/>
                <a:gd name="T25" fmla="*/ 5469 h 6381"/>
                <a:gd name="T26" fmla="*/ 5600 w 6447"/>
                <a:gd name="T27" fmla="*/ 5469 h 6381"/>
                <a:gd name="T28" fmla="*/ 5600 w 6447"/>
                <a:gd name="T29" fmla="*/ 5469 h 6381"/>
                <a:gd name="T30" fmla="*/ 5600 w 6447"/>
                <a:gd name="T31" fmla="*/ 5469 h 6381"/>
                <a:gd name="T32" fmla="*/ 5600 w 6447"/>
                <a:gd name="T33" fmla="*/ 5469 h 6381"/>
                <a:gd name="T34" fmla="*/ 5600 w 6447"/>
                <a:gd name="T35" fmla="*/ 5469 h 6381"/>
                <a:gd name="T36" fmla="*/ 5600 w 6447"/>
                <a:gd name="T37" fmla="*/ 5469 h 6381"/>
                <a:gd name="T38" fmla="*/ 5600 w 6447"/>
                <a:gd name="T39" fmla="*/ 5469 h 6381"/>
                <a:gd name="T40" fmla="*/ 5600 w 6447"/>
                <a:gd name="T41" fmla="*/ 5469 h 6381"/>
                <a:gd name="T42" fmla="*/ 5600 w 6447"/>
                <a:gd name="T43" fmla="*/ 5469 h 6381"/>
                <a:gd name="T44" fmla="*/ 5600 w 6447"/>
                <a:gd name="T45" fmla="*/ 5469 h 6381"/>
                <a:gd name="T46" fmla="*/ 5600 w 6447"/>
                <a:gd name="T47" fmla="*/ 5469 h 6381"/>
                <a:gd name="T48" fmla="*/ 5600 w 6447"/>
                <a:gd name="T49" fmla="*/ 5469 h 6381"/>
                <a:gd name="T50" fmla="*/ 5600 w 6447"/>
                <a:gd name="T51" fmla="*/ 5469 h 6381"/>
                <a:gd name="T52" fmla="*/ 5600 w 6447"/>
                <a:gd name="T53" fmla="*/ 5469 h 6381"/>
                <a:gd name="T54" fmla="*/ 5600 w 6447"/>
                <a:gd name="T55" fmla="*/ 5469 h 6381"/>
                <a:gd name="T56" fmla="*/ 5600 w 6447"/>
                <a:gd name="T57" fmla="*/ 5469 h 6381"/>
                <a:gd name="T58" fmla="*/ 5600 w 6447"/>
                <a:gd name="T59" fmla="*/ 5469 h 6381"/>
                <a:gd name="T60" fmla="*/ 5729 w 6447"/>
                <a:gd name="T61" fmla="*/ 5469 h 6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47" h="6381">
                  <a:moveTo>
                    <a:pt x="5469" y="5469"/>
                  </a:moveTo>
                  <a:lnTo>
                    <a:pt x="5469" y="5469"/>
                  </a:lnTo>
                  <a:cubicBezTo>
                    <a:pt x="6121" y="4882"/>
                    <a:pt x="6446" y="4036"/>
                    <a:pt x="6446" y="3190"/>
                  </a:cubicBezTo>
                  <a:cubicBezTo>
                    <a:pt x="6446" y="1431"/>
                    <a:pt x="5013" y="0"/>
                    <a:pt x="3256" y="0"/>
                  </a:cubicBezTo>
                  <a:cubicBezTo>
                    <a:pt x="1433" y="0"/>
                    <a:pt x="0" y="1431"/>
                    <a:pt x="0" y="3190"/>
                  </a:cubicBezTo>
                  <a:cubicBezTo>
                    <a:pt x="0" y="5013"/>
                    <a:pt x="1433" y="6380"/>
                    <a:pt x="3256" y="6380"/>
                  </a:cubicBezTo>
                  <a:cubicBezTo>
                    <a:pt x="4298" y="6380"/>
                    <a:pt x="5340" y="6380"/>
                    <a:pt x="6446" y="6380"/>
                  </a:cubicBezTo>
                  <a:cubicBezTo>
                    <a:pt x="6446" y="6119"/>
                    <a:pt x="6446" y="5794"/>
                    <a:pt x="6446" y="5469"/>
                  </a:cubicBezTo>
                  <a:cubicBezTo>
                    <a:pt x="6121" y="5469"/>
                    <a:pt x="5794" y="5469"/>
                    <a:pt x="5469" y="5469"/>
                  </a:cubicBezTo>
                  <a:close/>
                  <a:moveTo>
                    <a:pt x="5729" y="5469"/>
                  </a:moveTo>
                  <a:lnTo>
                    <a:pt x="5729" y="5469"/>
                  </a:lnTo>
                  <a:lnTo>
                    <a:pt x="5729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729" y="546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2400"/>
            </a:p>
          </p:txBody>
        </p:sp>
        <p:sp>
          <p:nvSpPr>
            <p:cNvPr id="11" name="Freeform 2"/>
            <p:cNvSpPr>
              <a:spLocks noChangeArrowheads="1"/>
            </p:cNvSpPr>
            <p:nvPr/>
          </p:nvSpPr>
          <p:spPr bwMode="auto">
            <a:xfrm>
              <a:off x="4881873" y="1539127"/>
              <a:ext cx="1343698" cy="1329913"/>
            </a:xfrm>
            <a:custGeom>
              <a:avLst/>
              <a:gdLst>
                <a:gd name="T0" fmla="*/ 977 w 6447"/>
                <a:gd name="T1" fmla="*/ 3190 h 6381"/>
                <a:gd name="T2" fmla="*/ 977 w 6447"/>
                <a:gd name="T3" fmla="*/ 3190 h 6381"/>
                <a:gd name="T4" fmla="*/ 3256 w 6447"/>
                <a:gd name="T5" fmla="*/ 975 h 6381"/>
                <a:gd name="T6" fmla="*/ 5469 w 6447"/>
                <a:gd name="T7" fmla="*/ 3190 h 6381"/>
                <a:gd name="T8" fmla="*/ 4819 w 6447"/>
                <a:gd name="T9" fmla="*/ 4817 h 6381"/>
                <a:gd name="T10" fmla="*/ 5469 w 6447"/>
                <a:gd name="T11" fmla="*/ 4817 h 6381"/>
                <a:gd name="T12" fmla="*/ 5469 w 6447"/>
                <a:gd name="T13" fmla="*/ 5469 h 6381"/>
                <a:gd name="T14" fmla="*/ 3256 w 6447"/>
                <a:gd name="T15" fmla="*/ 5469 h 6381"/>
                <a:gd name="T16" fmla="*/ 977 w 6447"/>
                <a:gd name="T17" fmla="*/ 3190 h 6381"/>
                <a:gd name="T18" fmla="*/ 5469 w 6447"/>
                <a:gd name="T19" fmla="*/ 5469 h 6381"/>
                <a:gd name="T20" fmla="*/ 5469 w 6447"/>
                <a:gd name="T21" fmla="*/ 5469 h 6381"/>
                <a:gd name="T22" fmla="*/ 6446 w 6447"/>
                <a:gd name="T23" fmla="*/ 3190 h 6381"/>
                <a:gd name="T24" fmla="*/ 3256 w 6447"/>
                <a:gd name="T25" fmla="*/ 0 h 6381"/>
                <a:gd name="T26" fmla="*/ 0 w 6447"/>
                <a:gd name="T27" fmla="*/ 3190 h 6381"/>
                <a:gd name="T28" fmla="*/ 3256 w 6447"/>
                <a:gd name="T29" fmla="*/ 6380 h 6381"/>
                <a:gd name="T30" fmla="*/ 6446 w 6447"/>
                <a:gd name="T31" fmla="*/ 6380 h 6381"/>
                <a:gd name="T32" fmla="*/ 6446 w 6447"/>
                <a:gd name="T33" fmla="*/ 5469 h 6381"/>
                <a:gd name="T34" fmla="*/ 5469 w 6447"/>
                <a:gd name="T35" fmla="*/ 5469 h 6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447" h="6381">
                  <a:moveTo>
                    <a:pt x="977" y="3190"/>
                  </a:moveTo>
                  <a:lnTo>
                    <a:pt x="977" y="3190"/>
                  </a:lnTo>
                  <a:cubicBezTo>
                    <a:pt x="977" y="1952"/>
                    <a:pt x="1954" y="975"/>
                    <a:pt x="3256" y="975"/>
                  </a:cubicBezTo>
                  <a:cubicBezTo>
                    <a:pt x="4492" y="975"/>
                    <a:pt x="5469" y="1952"/>
                    <a:pt x="5469" y="3190"/>
                  </a:cubicBezTo>
                  <a:cubicBezTo>
                    <a:pt x="5469" y="3775"/>
                    <a:pt x="5273" y="4361"/>
                    <a:pt x="4819" y="4817"/>
                  </a:cubicBezTo>
                  <a:cubicBezTo>
                    <a:pt x="5469" y="4817"/>
                    <a:pt x="5469" y="4817"/>
                    <a:pt x="5469" y="4817"/>
                  </a:cubicBezTo>
                  <a:cubicBezTo>
                    <a:pt x="5469" y="5469"/>
                    <a:pt x="5469" y="5469"/>
                    <a:pt x="5469" y="5469"/>
                  </a:cubicBezTo>
                  <a:cubicBezTo>
                    <a:pt x="3256" y="5469"/>
                    <a:pt x="3256" y="5469"/>
                    <a:pt x="3256" y="5469"/>
                  </a:cubicBezTo>
                  <a:cubicBezTo>
                    <a:pt x="1954" y="5469"/>
                    <a:pt x="977" y="4492"/>
                    <a:pt x="977" y="3190"/>
                  </a:cubicBezTo>
                  <a:close/>
                  <a:moveTo>
                    <a:pt x="5469" y="5469"/>
                  </a:moveTo>
                  <a:lnTo>
                    <a:pt x="5469" y="5469"/>
                  </a:lnTo>
                  <a:cubicBezTo>
                    <a:pt x="6121" y="4882"/>
                    <a:pt x="6446" y="4036"/>
                    <a:pt x="6446" y="3190"/>
                  </a:cubicBezTo>
                  <a:cubicBezTo>
                    <a:pt x="6446" y="1431"/>
                    <a:pt x="5013" y="0"/>
                    <a:pt x="3256" y="0"/>
                  </a:cubicBezTo>
                  <a:cubicBezTo>
                    <a:pt x="1433" y="0"/>
                    <a:pt x="0" y="1431"/>
                    <a:pt x="0" y="3190"/>
                  </a:cubicBezTo>
                  <a:cubicBezTo>
                    <a:pt x="0" y="5013"/>
                    <a:pt x="1433" y="6380"/>
                    <a:pt x="3256" y="6380"/>
                  </a:cubicBezTo>
                  <a:cubicBezTo>
                    <a:pt x="6446" y="6380"/>
                    <a:pt x="6446" y="6380"/>
                    <a:pt x="6446" y="6380"/>
                  </a:cubicBezTo>
                  <a:cubicBezTo>
                    <a:pt x="6446" y="5469"/>
                    <a:pt x="6446" y="5469"/>
                    <a:pt x="6446" y="5469"/>
                  </a:cubicBezTo>
                  <a:lnTo>
                    <a:pt x="5469" y="546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240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9264853" y="2096246"/>
            <a:ext cx="1791597" cy="1773217"/>
            <a:chOff x="6812276" y="1539127"/>
            <a:chExt cx="1343698" cy="1329913"/>
          </a:xfrm>
        </p:grpSpPr>
        <p:sp>
          <p:nvSpPr>
            <p:cNvPr id="13" name="Freeform 1"/>
            <p:cNvSpPr>
              <a:spLocks noChangeArrowheads="1"/>
            </p:cNvSpPr>
            <p:nvPr/>
          </p:nvSpPr>
          <p:spPr bwMode="auto">
            <a:xfrm>
              <a:off x="6812276" y="1539127"/>
              <a:ext cx="1343698" cy="1329913"/>
            </a:xfrm>
            <a:custGeom>
              <a:avLst/>
              <a:gdLst>
                <a:gd name="T0" fmla="*/ 5469 w 6447"/>
                <a:gd name="T1" fmla="*/ 5469 h 6381"/>
                <a:gd name="T2" fmla="*/ 5469 w 6447"/>
                <a:gd name="T3" fmla="*/ 5469 h 6381"/>
                <a:gd name="T4" fmla="*/ 6446 w 6447"/>
                <a:gd name="T5" fmla="*/ 3190 h 6381"/>
                <a:gd name="T6" fmla="*/ 3256 w 6447"/>
                <a:gd name="T7" fmla="*/ 0 h 6381"/>
                <a:gd name="T8" fmla="*/ 0 w 6447"/>
                <a:gd name="T9" fmla="*/ 3190 h 6381"/>
                <a:gd name="T10" fmla="*/ 3256 w 6447"/>
                <a:gd name="T11" fmla="*/ 6380 h 6381"/>
                <a:gd name="T12" fmla="*/ 6446 w 6447"/>
                <a:gd name="T13" fmla="*/ 6380 h 6381"/>
                <a:gd name="T14" fmla="*/ 6446 w 6447"/>
                <a:gd name="T15" fmla="*/ 5469 h 6381"/>
                <a:gd name="T16" fmla="*/ 5469 w 6447"/>
                <a:gd name="T17" fmla="*/ 5469 h 6381"/>
                <a:gd name="T18" fmla="*/ 5729 w 6447"/>
                <a:gd name="T19" fmla="*/ 5469 h 6381"/>
                <a:gd name="T20" fmla="*/ 5729 w 6447"/>
                <a:gd name="T21" fmla="*/ 5469 h 6381"/>
                <a:gd name="T22" fmla="*/ 5729 w 6447"/>
                <a:gd name="T23" fmla="*/ 5469 h 6381"/>
                <a:gd name="T24" fmla="*/ 5600 w 6447"/>
                <a:gd name="T25" fmla="*/ 5469 h 6381"/>
                <a:gd name="T26" fmla="*/ 5600 w 6447"/>
                <a:gd name="T27" fmla="*/ 5469 h 6381"/>
                <a:gd name="T28" fmla="*/ 5600 w 6447"/>
                <a:gd name="T29" fmla="*/ 5469 h 6381"/>
                <a:gd name="T30" fmla="*/ 5600 w 6447"/>
                <a:gd name="T31" fmla="*/ 5469 h 6381"/>
                <a:gd name="T32" fmla="*/ 5600 w 6447"/>
                <a:gd name="T33" fmla="*/ 5469 h 6381"/>
                <a:gd name="T34" fmla="*/ 5600 w 6447"/>
                <a:gd name="T35" fmla="*/ 5469 h 6381"/>
                <a:gd name="T36" fmla="*/ 5600 w 6447"/>
                <a:gd name="T37" fmla="*/ 5469 h 6381"/>
                <a:gd name="T38" fmla="*/ 5600 w 6447"/>
                <a:gd name="T39" fmla="*/ 5469 h 6381"/>
                <a:gd name="T40" fmla="*/ 5600 w 6447"/>
                <a:gd name="T41" fmla="*/ 5469 h 6381"/>
                <a:gd name="T42" fmla="*/ 5600 w 6447"/>
                <a:gd name="T43" fmla="*/ 5469 h 6381"/>
                <a:gd name="T44" fmla="*/ 5600 w 6447"/>
                <a:gd name="T45" fmla="*/ 5469 h 6381"/>
                <a:gd name="T46" fmla="*/ 5600 w 6447"/>
                <a:gd name="T47" fmla="*/ 5469 h 6381"/>
                <a:gd name="T48" fmla="*/ 5600 w 6447"/>
                <a:gd name="T49" fmla="*/ 5469 h 6381"/>
                <a:gd name="T50" fmla="*/ 5600 w 6447"/>
                <a:gd name="T51" fmla="*/ 5469 h 6381"/>
                <a:gd name="T52" fmla="*/ 5600 w 6447"/>
                <a:gd name="T53" fmla="*/ 5469 h 6381"/>
                <a:gd name="T54" fmla="*/ 5600 w 6447"/>
                <a:gd name="T55" fmla="*/ 5469 h 6381"/>
                <a:gd name="T56" fmla="*/ 5600 w 6447"/>
                <a:gd name="T57" fmla="*/ 5469 h 6381"/>
                <a:gd name="T58" fmla="*/ 5600 w 6447"/>
                <a:gd name="T59" fmla="*/ 5469 h 6381"/>
                <a:gd name="T60" fmla="*/ 5729 w 6447"/>
                <a:gd name="T61" fmla="*/ 5469 h 6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47" h="6381">
                  <a:moveTo>
                    <a:pt x="5469" y="5469"/>
                  </a:moveTo>
                  <a:lnTo>
                    <a:pt x="5469" y="5469"/>
                  </a:lnTo>
                  <a:cubicBezTo>
                    <a:pt x="6121" y="4882"/>
                    <a:pt x="6446" y="4036"/>
                    <a:pt x="6446" y="3190"/>
                  </a:cubicBezTo>
                  <a:cubicBezTo>
                    <a:pt x="6446" y="1431"/>
                    <a:pt x="5013" y="0"/>
                    <a:pt x="3256" y="0"/>
                  </a:cubicBezTo>
                  <a:cubicBezTo>
                    <a:pt x="1433" y="0"/>
                    <a:pt x="0" y="1431"/>
                    <a:pt x="0" y="3190"/>
                  </a:cubicBezTo>
                  <a:cubicBezTo>
                    <a:pt x="0" y="5013"/>
                    <a:pt x="1433" y="6380"/>
                    <a:pt x="3256" y="6380"/>
                  </a:cubicBezTo>
                  <a:cubicBezTo>
                    <a:pt x="4298" y="6380"/>
                    <a:pt x="5340" y="6380"/>
                    <a:pt x="6446" y="6380"/>
                  </a:cubicBezTo>
                  <a:cubicBezTo>
                    <a:pt x="6446" y="6119"/>
                    <a:pt x="6446" y="5794"/>
                    <a:pt x="6446" y="5469"/>
                  </a:cubicBezTo>
                  <a:cubicBezTo>
                    <a:pt x="6121" y="5469"/>
                    <a:pt x="5794" y="5469"/>
                    <a:pt x="5469" y="5469"/>
                  </a:cubicBezTo>
                  <a:close/>
                  <a:moveTo>
                    <a:pt x="5729" y="5469"/>
                  </a:moveTo>
                  <a:lnTo>
                    <a:pt x="5729" y="5469"/>
                  </a:lnTo>
                  <a:lnTo>
                    <a:pt x="5729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600" y="5469"/>
                  </a:lnTo>
                  <a:lnTo>
                    <a:pt x="5729" y="546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2400"/>
            </a:p>
          </p:txBody>
        </p:sp>
        <p:sp>
          <p:nvSpPr>
            <p:cNvPr id="14" name="Freeform 2"/>
            <p:cNvSpPr>
              <a:spLocks noChangeArrowheads="1"/>
            </p:cNvSpPr>
            <p:nvPr/>
          </p:nvSpPr>
          <p:spPr bwMode="auto">
            <a:xfrm>
              <a:off x="6812276" y="1539127"/>
              <a:ext cx="1343698" cy="1329913"/>
            </a:xfrm>
            <a:custGeom>
              <a:avLst/>
              <a:gdLst>
                <a:gd name="T0" fmla="*/ 977 w 6447"/>
                <a:gd name="T1" fmla="*/ 3190 h 6381"/>
                <a:gd name="T2" fmla="*/ 977 w 6447"/>
                <a:gd name="T3" fmla="*/ 3190 h 6381"/>
                <a:gd name="T4" fmla="*/ 3256 w 6447"/>
                <a:gd name="T5" fmla="*/ 975 h 6381"/>
                <a:gd name="T6" fmla="*/ 5469 w 6447"/>
                <a:gd name="T7" fmla="*/ 3190 h 6381"/>
                <a:gd name="T8" fmla="*/ 4819 w 6447"/>
                <a:gd name="T9" fmla="*/ 4817 h 6381"/>
                <a:gd name="T10" fmla="*/ 5469 w 6447"/>
                <a:gd name="T11" fmla="*/ 4817 h 6381"/>
                <a:gd name="T12" fmla="*/ 5469 w 6447"/>
                <a:gd name="T13" fmla="*/ 5469 h 6381"/>
                <a:gd name="T14" fmla="*/ 3256 w 6447"/>
                <a:gd name="T15" fmla="*/ 5469 h 6381"/>
                <a:gd name="T16" fmla="*/ 977 w 6447"/>
                <a:gd name="T17" fmla="*/ 3190 h 6381"/>
                <a:gd name="T18" fmla="*/ 5469 w 6447"/>
                <a:gd name="T19" fmla="*/ 5469 h 6381"/>
                <a:gd name="T20" fmla="*/ 5469 w 6447"/>
                <a:gd name="T21" fmla="*/ 5469 h 6381"/>
                <a:gd name="T22" fmla="*/ 6446 w 6447"/>
                <a:gd name="T23" fmla="*/ 3190 h 6381"/>
                <a:gd name="T24" fmla="*/ 3256 w 6447"/>
                <a:gd name="T25" fmla="*/ 0 h 6381"/>
                <a:gd name="T26" fmla="*/ 0 w 6447"/>
                <a:gd name="T27" fmla="*/ 3190 h 6381"/>
                <a:gd name="T28" fmla="*/ 3256 w 6447"/>
                <a:gd name="T29" fmla="*/ 6380 h 6381"/>
                <a:gd name="T30" fmla="*/ 6446 w 6447"/>
                <a:gd name="T31" fmla="*/ 6380 h 6381"/>
                <a:gd name="T32" fmla="*/ 6446 w 6447"/>
                <a:gd name="T33" fmla="*/ 5469 h 6381"/>
                <a:gd name="T34" fmla="*/ 5469 w 6447"/>
                <a:gd name="T35" fmla="*/ 5469 h 6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447" h="6381">
                  <a:moveTo>
                    <a:pt x="977" y="3190"/>
                  </a:moveTo>
                  <a:lnTo>
                    <a:pt x="977" y="3190"/>
                  </a:lnTo>
                  <a:cubicBezTo>
                    <a:pt x="977" y="1952"/>
                    <a:pt x="1954" y="975"/>
                    <a:pt x="3256" y="975"/>
                  </a:cubicBezTo>
                  <a:cubicBezTo>
                    <a:pt x="4492" y="975"/>
                    <a:pt x="5469" y="1952"/>
                    <a:pt x="5469" y="3190"/>
                  </a:cubicBezTo>
                  <a:cubicBezTo>
                    <a:pt x="5469" y="3775"/>
                    <a:pt x="5273" y="4361"/>
                    <a:pt x="4819" y="4817"/>
                  </a:cubicBezTo>
                  <a:cubicBezTo>
                    <a:pt x="5469" y="4817"/>
                    <a:pt x="5469" y="4817"/>
                    <a:pt x="5469" y="4817"/>
                  </a:cubicBezTo>
                  <a:cubicBezTo>
                    <a:pt x="5469" y="5469"/>
                    <a:pt x="5469" y="5469"/>
                    <a:pt x="5469" y="5469"/>
                  </a:cubicBezTo>
                  <a:cubicBezTo>
                    <a:pt x="3256" y="5469"/>
                    <a:pt x="3256" y="5469"/>
                    <a:pt x="3256" y="5469"/>
                  </a:cubicBezTo>
                  <a:cubicBezTo>
                    <a:pt x="1954" y="5469"/>
                    <a:pt x="977" y="4492"/>
                    <a:pt x="977" y="3190"/>
                  </a:cubicBezTo>
                  <a:close/>
                  <a:moveTo>
                    <a:pt x="5469" y="5469"/>
                  </a:moveTo>
                  <a:lnTo>
                    <a:pt x="5469" y="5469"/>
                  </a:lnTo>
                  <a:cubicBezTo>
                    <a:pt x="6121" y="4882"/>
                    <a:pt x="6446" y="4036"/>
                    <a:pt x="6446" y="3190"/>
                  </a:cubicBezTo>
                  <a:cubicBezTo>
                    <a:pt x="6446" y="1431"/>
                    <a:pt x="5013" y="0"/>
                    <a:pt x="3256" y="0"/>
                  </a:cubicBezTo>
                  <a:cubicBezTo>
                    <a:pt x="1433" y="0"/>
                    <a:pt x="0" y="1431"/>
                    <a:pt x="0" y="3190"/>
                  </a:cubicBezTo>
                  <a:cubicBezTo>
                    <a:pt x="0" y="5013"/>
                    <a:pt x="1433" y="6380"/>
                    <a:pt x="3256" y="6380"/>
                  </a:cubicBezTo>
                  <a:cubicBezTo>
                    <a:pt x="6446" y="6380"/>
                    <a:pt x="6446" y="6380"/>
                    <a:pt x="6446" y="6380"/>
                  </a:cubicBezTo>
                  <a:cubicBezTo>
                    <a:pt x="6446" y="5469"/>
                    <a:pt x="6446" y="5469"/>
                    <a:pt x="6446" y="5469"/>
                  </a:cubicBezTo>
                  <a:lnTo>
                    <a:pt x="5469" y="546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240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352995" y="2531449"/>
            <a:ext cx="907761" cy="907761"/>
            <a:chOff x="1822681" y="2597439"/>
            <a:chExt cx="777109" cy="777109"/>
          </a:xfrm>
        </p:grpSpPr>
        <p:sp>
          <p:nvSpPr>
            <p:cNvPr id="16" name="Oval 15"/>
            <p:cNvSpPr/>
            <p:nvPr/>
          </p:nvSpPr>
          <p:spPr>
            <a:xfrm>
              <a:off x="1868930" y="2641971"/>
              <a:ext cx="693715" cy="693714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/>
            <p:cNvSpPr>
              <a:spLocks noChangeAspect="1" noChangeArrowheads="1"/>
            </p:cNvSpPr>
            <p:nvPr/>
          </p:nvSpPr>
          <p:spPr bwMode="auto">
            <a:xfrm>
              <a:off x="2065878" y="2836501"/>
              <a:ext cx="370469" cy="327624"/>
            </a:xfrm>
            <a:custGeom>
              <a:avLst/>
              <a:gdLst>
                <a:gd name="connsiteX0" fmla="*/ 358785 w 512434"/>
                <a:gd name="connsiteY0" fmla="*/ 409158 h 453171"/>
                <a:gd name="connsiteX1" fmla="*/ 345300 w 512434"/>
                <a:gd name="connsiteY1" fmla="*/ 425866 h 453171"/>
                <a:gd name="connsiteX2" fmla="*/ 358785 w 512434"/>
                <a:gd name="connsiteY2" fmla="*/ 439722 h 453171"/>
                <a:gd name="connsiteX3" fmla="*/ 372270 w 512434"/>
                <a:gd name="connsiteY3" fmla="*/ 425866 h 453171"/>
                <a:gd name="connsiteX4" fmla="*/ 358785 w 512434"/>
                <a:gd name="connsiteY4" fmla="*/ 409158 h 453171"/>
                <a:gd name="connsiteX5" fmla="*/ 151153 w 512434"/>
                <a:gd name="connsiteY5" fmla="*/ 300585 h 453171"/>
                <a:gd name="connsiteX6" fmla="*/ 195731 w 512434"/>
                <a:gd name="connsiteY6" fmla="*/ 300585 h 453171"/>
                <a:gd name="connsiteX7" fmla="*/ 195731 w 512434"/>
                <a:gd name="connsiteY7" fmla="*/ 345175 h 453171"/>
                <a:gd name="connsiteX8" fmla="*/ 151153 w 512434"/>
                <a:gd name="connsiteY8" fmla="*/ 345175 h 453171"/>
                <a:gd name="connsiteX9" fmla="*/ 71978 w 512434"/>
                <a:gd name="connsiteY9" fmla="*/ 300585 h 453171"/>
                <a:gd name="connsiteX10" fmla="*/ 120152 w 512434"/>
                <a:gd name="connsiteY10" fmla="*/ 300585 h 453171"/>
                <a:gd name="connsiteX11" fmla="*/ 120152 w 512434"/>
                <a:gd name="connsiteY11" fmla="*/ 345175 h 453171"/>
                <a:gd name="connsiteX12" fmla="*/ 71978 w 512434"/>
                <a:gd name="connsiteY12" fmla="*/ 345175 h 453171"/>
                <a:gd name="connsiteX13" fmla="*/ 481786 w 512434"/>
                <a:gd name="connsiteY13" fmla="*/ 286492 h 453171"/>
                <a:gd name="connsiteX14" fmla="*/ 468300 w 512434"/>
                <a:gd name="connsiteY14" fmla="*/ 299940 h 453171"/>
                <a:gd name="connsiteX15" fmla="*/ 481786 w 512434"/>
                <a:gd name="connsiteY15" fmla="*/ 313389 h 453171"/>
                <a:gd name="connsiteX16" fmla="*/ 498948 w 512434"/>
                <a:gd name="connsiteY16" fmla="*/ 299940 h 453171"/>
                <a:gd name="connsiteX17" fmla="*/ 481786 w 512434"/>
                <a:gd name="connsiteY17" fmla="*/ 286492 h 453171"/>
                <a:gd name="connsiteX18" fmla="*/ 235785 w 512434"/>
                <a:gd name="connsiteY18" fmla="*/ 286492 h 453171"/>
                <a:gd name="connsiteX19" fmla="*/ 222300 w 512434"/>
                <a:gd name="connsiteY19" fmla="*/ 299940 h 453171"/>
                <a:gd name="connsiteX20" fmla="*/ 235785 w 512434"/>
                <a:gd name="connsiteY20" fmla="*/ 313389 h 453171"/>
                <a:gd name="connsiteX21" fmla="*/ 249270 w 512434"/>
                <a:gd name="connsiteY21" fmla="*/ 299940 h 453171"/>
                <a:gd name="connsiteX22" fmla="*/ 235785 w 512434"/>
                <a:gd name="connsiteY22" fmla="*/ 286492 h 453171"/>
                <a:gd name="connsiteX23" fmla="*/ 151153 w 512434"/>
                <a:gd name="connsiteY23" fmla="*/ 228588 h 453171"/>
                <a:gd name="connsiteX24" fmla="*/ 195731 w 512434"/>
                <a:gd name="connsiteY24" fmla="*/ 228588 h 453171"/>
                <a:gd name="connsiteX25" fmla="*/ 195731 w 512434"/>
                <a:gd name="connsiteY25" fmla="*/ 273178 h 453171"/>
                <a:gd name="connsiteX26" fmla="*/ 151153 w 512434"/>
                <a:gd name="connsiteY26" fmla="*/ 273178 h 453171"/>
                <a:gd name="connsiteX27" fmla="*/ 71978 w 512434"/>
                <a:gd name="connsiteY27" fmla="*/ 228588 h 453171"/>
                <a:gd name="connsiteX28" fmla="*/ 120152 w 512434"/>
                <a:gd name="connsiteY28" fmla="*/ 228588 h 453171"/>
                <a:gd name="connsiteX29" fmla="*/ 120152 w 512434"/>
                <a:gd name="connsiteY29" fmla="*/ 273178 h 453171"/>
                <a:gd name="connsiteX30" fmla="*/ 71978 w 512434"/>
                <a:gd name="connsiteY30" fmla="*/ 273178 h 453171"/>
                <a:gd name="connsiteX31" fmla="*/ 427028 w 512434"/>
                <a:gd name="connsiteY31" fmla="*/ 221695 h 453171"/>
                <a:gd name="connsiteX32" fmla="*/ 372270 w 512434"/>
                <a:gd name="connsiteY32" fmla="*/ 275896 h 453171"/>
                <a:gd name="connsiteX33" fmla="*/ 358785 w 512434"/>
                <a:gd name="connsiteY33" fmla="*/ 272636 h 453171"/>
                <a:gd name="connsiteX34" fmla="*/ 341622 w 512434"/>
                <a:gd name="connsiteY34" fmla="*/ 279564 h 453171"/>
                <a:gd name="connsiteX35" fmla="*/ 283596 w 512434"/>
                <a:gd name="connsiteY35" fmla="*/ 238404 h 453171"/>
                <a:gd name="connsiteX36" fmla="*/ 266433 w 512434"/>
                <a:gd name="connsiteY36" fmla="*/ 238404 h 453171"/>
                <a:gd name="connsiteX37" fmla="*/ 270111 w 512434"/>
                <a:gd name="connsiteY37" fmla="*/ 255520 h 453171"/>
                <a:gd name="connsiteX38" fmla="*/ 331406 w 512434"/>
                <a:gd name="connsiteY38" fmla="*/ 303200 h 453171"/>
                <a:gd name="connsiteX39" fmla="*/ 358785 w 512434"/>
                <a:gd name="connsiteY39" fmla="*/ 327245 h 453171"/>
                <a:gd name="connsiteX40" fmla="*/ 386164 w 512434"/>
                <a:gd name="connsiteY40" fmla="*/ 299940 h 453171"/>
                <a:gd name="connsiteX41" fmla="*/ 386164 w 512434"/>
                <a:gd name="connsiteY41" fmla="*/ 296680 h 453171"/>
                <a:gd name="connsiteX42" fmla="*/ 444191 w 512434"/>
                <a:gd name="connsiteY42" fmla="*/ 238404 h 453171"/>
                <a:gd name="connsiteX43" fmla="*/ 444191 w 512434"/>
                <a:gd name="connsiteY43" fmla="*/ 221695 h 453171"/>
                <a:gd name="connsiteX44" fmla="*/ 427028 w 512434"/>
                <a:gd name="connsiteY44" fmla="*/ 221695 h 453171"/>
                <a:gd name="connsiteX45" fmla="*/ 358785 w 512434"/>
                <a:gd name="connsiteY45" fmla="*/ 163826 h 453171"/>
                <a:gd name="connsiteX46" fmla="*/ 345300 w 512434"/>
                <a:gd name="connsiteY46" fmla="*/ 177274 h 453171"/>
                <a:gd name="connsiteX47" fmla="*/ 358785 w 512434"/>
                <a:gd name="connsiteY47" fmla="*/ 190723 h 453171"/>
                <a:gd name="connsiteX48" fmla="*/ 372270 w 512434"/>
                <a:gd name="connsiteY48" fmla="*/ 177274 h 453171"/>
                <a:gd name="connsiteX49" fmla="*/ 358785 w 512434"/>
                <a:gd name="connsiteY49" fmla="*/ 163826 h 453171"/>
                <a:gd name="connsiteX50" fmla="*/ 151153 w 512434"/>
                <a:gd name="connsiteY50" fmla="*/ 156592 h 453171"/>
                <a:gd name="connsiteX51" fmla="*/ 195731 w 512434"/>
                <a:gd name="connsiteY51" fmla="*/ 156592 h 453171"/>
                <a:gd name="connsiteX52" fmla="*/ 195731 w 512434"/>
                <a:gd name="connsiteY52" fmla="*/ 201182 h 453171"/>
                <a:gd name="connsiteX53" fmla="*/ 151153 w 512434"/>
                <a:gd name="connsiteY53" fmla="*/ 201182 h 453171"/>
                <a:gd name="connsiteX54" fmla="*/ 37595 w 512434"/>
                <a:gd name="connsiteY54" fmla="*/ 102289 h 453171"/>
                <a:gd name="connsiteX55" fmla="*/ 37595 w 512434"/>
                <a:gd name="connsiteY55" fmla="*/ 374925 h 453171"/>
                <a:gd name="connsiteX56" fmla="*/ 228838 w 512434"/>
                <a:gd name="connsiteY56" fmla="*/ 374925 h 453171"/>
                <a:gd name="connsiteX57" fmla="*/ 208406 w 512434"/>
                <a:gd name="connsiteY57" fmla="*/ 299940 h 453171"/>
                <a:gd name="connsiteX58" fmla="*/ 246001 w 512434"/>
                <a:gd name="connsiteY58" fmla="*/ 201318 h 453171"/>
                <a:gd name="connsiteX59" fmla="*/ 225569 w 512434"/>
                <a:gd name="connsiteY59" fmla="*/ 201318 h 453171"/>
                <a:gd name="connsiteX60" fmla="*/ 225569 w 512434"/>
                <a:gd name="connsiteY60" fmla="*/ 156898 h 453171"/>
                <a:gd name="connsiteX61" fmla="*/ 270111 w 512434"/>
                <a:gd name="connsiteY61" fmla="*/ 156898 h 453171"/>
                <a:gd name="connsiteX62" fmla="*/ 270111 w 512434"/>
                <a:gd name="connsiteY62" fmla="*/ 177274 h 453171"/>
                <a:gd name="connsiteX63" fmla="*/ 358785 w 512434"/>
                <a:gd name="connsiteY63" fmla="*/ 149970 h 453171"/>
                <a:gd name="connsiteX64" fmla="*/ 382895 w 512434"/>
                <a:gd name="connsiteY64" fmla="*/ 149970 h 453171"/>
                <a:gd name="connsiteX65" fmla="*/ 382895 w 512434"/>
                <a:gd name="connsiteY65" fmla="*/ 102289 h 453171"/>
                <a:gd name="connsiteX66" fmla="*/ 37595 w 512434"/>
                <a:gd name="connsiteY66" fmla="*/ 102289 h 453171"/>
                <a:gd name="connsiteX67" fmla="*/ 136894 w 512434"/>
                <a:gd name="connsiteY67" fmla="*/ 30564 h 453171"/>
                <a:gd name="connsiteX68" fmla="*/ 136894 w 512434"/>
                <a:gd name="connsiteY68" fmla="*/ 68057 h 453171"/>
                <a:gd name="connsiteX69" fmla="*/ 283596 w 512434"/>
                <a:gd name="connsiteY69" fmla="*/ 68057 h 453171"/>
                <a:gd name="connsiteX70" fmla="*/ 283596 w 512434"/>
                <a:gd name="connsiteY70" fmla="*/ 30564 h 453171"/>
                <a:gd name="connsiteX71" fmla="*/ 136894 w 512434"/>
                <a:gd name="connsiteY71" fmla="*/ 30564 h 453171"/>
                <a:gd name="connsiteX72" fmla="*/ 30648 w 512434"/>
                <a:gd name="connsiteY72" fmla="*/ 0 h 453171"/>
                <a:gd name="connsiteX73" fmla="*/ 389433 w 512434"/>
                <a:gd name="connsiteY73" fmla="*/ 0 h 453171"/>
                <a:gd name="connsiteX74" fmla="*/ 420490 w 512434"/>
                <a:gd name="connsiteY74" fmla="*/ 30564 h 453171"/>
                <a:gd name="connsiteX75" fmla="*/ 420490 w 512434"/>
                <a:gd name="connsiteY75" fmla="*/ 163826 h 453171"/>
                <a:gd name="connsiteX76" fmla="*/ 512434 w 512434"/>
                <a:gd name="connsiteY76" fmla="*/ 299940 h 453171"/>
                <a:gd name="connsiteX77" fmla="*/ 358785 w 512434"/>
                <a:gd name="connsiteY77" fmla="*/ 453171 h 453171"/>
                <a:gd name="connsiteX78" fmla="*/ 263164 w 512434"/>
                <a:gd name="connsiteY78" fmla="*/ 419346 h 453171"/>
                <a:gd name="connsiteX79" fmla="*/ 30648 w 512434"/>
                <a:gd name="connsiteY79" fmla="*/ 419346 h 453171"/>
                <a:gd name="connsiteX80" fmla="*/ 0 w 512434"/>
                <a:gd name="connsiteY80" fmla="*/ 388374 h 453171"/>
                <a:gd name="connsiteX81" fmla="*/ 0 w 512434"/>
                <a:gd name="connsiteY81" fmla="*/ 30564 h 453171"/>
                <a:gd name="connsiteX82" fmla="*/ 30648 w 512434"/>
                <a:gd name="connsiteY82" fmla="*/ 0 h 453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512434" h="453171">
                  <a:moveTo>
                    <a:pt x="358785" y="409158"/>
                  </a:moveTo>
                  <a:cubicBezTo>
                    <a:pt x="351838" y="409158"/>
                    <a:pt x="345300" y="415678"/>
                    <a:pt x="345300" y="425866"/>
                  </a:cubicBezTo>
                  <a:cubicBezTo>
                    <a:pt x="345300" y="432794"/>
                    <a:pt x="351838" y="439722"/>
                    <a:pt x="358785" y="439722"/>
                  </a:cubicBezTo>
                  <a:cubicBezTo>
                    <a:pt x="365732" y="439722"/>
                    <a:pt x="372270" y="432794"/>
                    <a:pt x="372270" y="425866"/>
                  </a:cubicBezTo>
                  <a:cubicBezTo>
                    <a:pt x="372270" y="415678"/>
                    <a:pt x="365732" y="409158"/>
                    <a:pt x="358785" y="409158"/>
                  </a:cubicBezTo>
                  <a:close/>
                  <a:moveTo>
                    <a:pt x="151153" y="300585"/>
                  </a:moveTo>
                  <a:lnTo>
                    <a:pt x="195731" y="300585"/>
                  </a:lnTo>
                  <a:lnTo>
                    <a:pt x="195731" y="345175"/>
                  </a:lnTo>
                  <a:lnTo>
                    <a:pt x="151153" y="345175"/>
                  </a:lnTo>
                  <a:close/>
                  <a:moveTo>
                    <a:pt x="71978" y="300585"/>
                  </a:moveTo>
                  <a:lnTo>
                    <a:pt x="120152" y="300585"/>
                  </a:lnTo>
                  <a:lnTo>
                    <a:pt x="120152" y="345175"/>
                  </a:lnTo>
                  <a:lnTo>
                    <a:pt x="71978" y="345175"/>
                  </a:lnTo>
                  <a:close/>
                  <a:moveTo>
                    <a:pt x="481786" y="286492"/>
                  </a:moveTo>
                  <a:cubicBezTo>
                    <a:pt x="474839" y="286492"/>
                    <a:pt x="468300" y="293012"/>
                    <a:pt x="468300" y="299940"/>
                  </a:cubicBezTo>
                  <a:cubicBezTo>
                    <a:pt x="468300" y="310128"/>
                    <a:pt x="474839" y="313389"/>
                    <a:pt x="481786" y="313389"/>
                  </a:cubicBezTo>
                  <a:cubicBezTo>
                    <a:pt x="492002" y="313389"/>
                    <a:pt x="498948" y="310128"/>
                    <a:pt x="498948" y="299940"/>
                  </a:cubicBezTo>
                  <a:cubicBezTo>
                    <a:pt x="498948" y="293012"/>
                    <a:pt x="492002" y="286492"/>
                    <a:pt x="481786" y="286492"/>
                  </a:cubicBezTo>
                  <a:close/>
                  <a:moveTo>
                    <a:pt x="235785" y="286492"/>
                  </a:moveTo>
                  <a:cubicBezTo>
                    <a:pt x="228838" y="286492"/>
                    <a:pt x="222300" y="293012"/>
                    <a:pt x="222300" y="299940"/>
                  </a:cubicBezTo>
                  <a:cubicBezTo>
                    <a:pt x="222300" y="310128"/>
                    <a:pt x="228838" y="313389"/>
                    <a:pt x="235785" y="313389"/>
                  </a:cubicBezTo>
                  <a:cubicBezTo>
                    <a:pt x="242732" y="313389"/>
                    <a:pt x="249270" y="310128"/>
                    <a:pt x="249270" y="299940"/>
                  </a:cubicBezTo>
                  <a:cubicBezTo>
                    <a:pt x="249270" y="293012"/>
                    <a:pt x="242732" y="286492"/>
                    <a:pt x="235785" y="286492"/>
                  </a:cubicBezTo>
                  <a:close/>
                  <a:moveTo>
                    <a:pt x="151153" y="228588"/>
                  </a:moveTo>
                  <a:lnTo>
                    <a:pt x="195731" y="228588"/>
                  </a:lnTo>
                  <a:lnTo>
                    <a:pt x="195731" y="273178"/>
                  </a:lnTo>
                  <a:lnTo>
                    <a:pt x="151153" y="273178"/>
                  </a:lnTo>
                  <a:close/>
                  <a:moveTo>
                    <a:pt x="71978" y="228588"/>
                  </a:moveTo>
                  <a:lnTo>
                    <a:pt x="120152" y="228588"/>
                  </a:lnTo>
                  <a:lnTo>
                    <a:pt x="120152" y="273178"/>
                  </a:lnTo>
                  <a:lnTo>
                    <a:pt x="71978" y="273178"/>
                  </a:lnTo>
                  <a:close/>
                  <a:moveTo>
                    <a:pt x="427028" y="221695"/>
                  </a:moveTo>
                  <a:cubicBezTo>
                    <a:pt x="427028" y="221695"/>
                    <a:pt x="427028" y="221695"/>
                    <a:pt x="372270" y="275896"/>
                  </a:cubicBezTo>
                  <a:cubicBezTo>
                    <a:pt x="369001" y="275896"/>
                    <a:pt x="365732" y="272636"/>
                    <a:pt x="358785" y="272636"/>
                  </a:cubicBezTo>
                  <a:cubicBezTo>
                    <a:pt x="351838" y="272636"/>
                    <a:pt x="345300" y="275896"/>
                    <a:pt x="341622" y="279564"/>
                  </a:cubicBezTo>
                  <a:cubicBezTo>
                    <a:pt x="341622" y="279564"/>
                    <a:pt x="341622" y="279564"/>
                    <a:pt x="283596" y="238404"/>
                  </a:cubicBezTo>
                  <a:cubicBezTo>
                    <a:pt x="280327" y="231883"/>
                    <a:pt x="270111" y="235143"/>
                    <a:pt x="266433" y="238404"/>
                  </a:cubicBezTo>
                  <a:cubicBezTo>
                    <a:pt x="263164" y="242071"/>
                    <a:pt x="266433" y="252260"/>
                    <a:pt x="270111" y="255520"/>
                  </a:cubicBezTo>
                  <a:cubicBezTo>
                    <a:pt x="270111" y="255520"/>
                    <a:pt x="270111" y="255520"/>
                    <a:pt x="331406" y="303200"/>
                  </a:cubicBezTo>
                  <a:cubicBezTo>
                    <a:pt x="331406" y="317056"/>
                    <a:pt x="345300" y="327245"/>
                    <a:pt x="358785" y="327245"/>
                  </a:cubicBezTo>
                  <a:cubicBezTo>
                    <a:pt x="375948" y="327245"/>
                    <a:pt x="386164" y="317056"/>
                    <a:pt x="386164" y="299940"/>
                  </a:cubicBezTo>
                  <a:lnTo>
                    <a:pt x="386164" y="296680"/>
                  </a:lnTo>
                  <a:cubicBezTo>
                    <a:pt x="386164" y="296680"/>
                    <a:pt x="386164" y="296680"/>
                    <a:pt x="444191" y="238404"/>
                  </a:cubicBezTo>
                  <a:cubicBezTo>
                    <a:pt x="447869" y="231883"/>
                    <a:pt x="451138" y="224955"/>
                    <a:pt x="444191" y="221695"/>
                  </a:cubicBezTo>
                  <a:cubicBezTo>
                    <a:pt x="440922" y="218027"/>
                    <a:pt x="433975" y="218027"/>
                    <a:pt x="427028" y="221695"/>
                  </a:cubicBezTo>
                  <a:close/>
                  <a:moveTo>
                    <a:pt x="358785" y="163826"/>
                  </a:moveTo>
                  <a:cubicBezTo>
                    <a:pt x="351838" y="163826"/>
                    <a:pt x="345300" y="170346"/>
                    <a:pt x="345300" y="177274"/>
                  </a:cubicBezTo>
                  <a:cubicBezTo>
                    <a:pt x="345300" y="184202"/>
                    <a:pt x="351838" y="190723"/>
                    <a:pt x="358785" y="190723"/>
                  </a:cubicBezTo>
                  <a:cubicBezTo>
                    <a:pt x="365732" y="190723"/>
                    <a:pt x="372270" y="184202"/>
                    <a:pt x="372270" y="177274"/>
                  </a:cubicBezTo>
                  <a:cubicBezTo>
                    <a:pt x="372270" y="170346"/>
                    <a:pt x="365732" y="163826"/>
                    <a:pt x="358785" y="163826"/>
                  </a:cubicBezTo>
                  <a:close/>
                  <a:moveTo>
                    <a:pt x="151153" y="156592"/>
                  </a:moveTo>
                  <a:lnTo>
                    <a:pt x="195731" y="156592"/>
                  </a:lnTo>
                  <a:lnTo>
                    <a:pt x="195731" y="201182"/>
                  </a:lnTo>
                  <a:lnTo>
                    <a:pt x="151153" y="201182"/>
                  </a:lnTo>
                  <a:close/>
                  <a:moveTo>
                    <a:pt x="37595" y="102289"/>
                  </a:moveTo>
                  <a:lnTo>
                    <a:pt x="37595" y="374925"/>
                  </a:lnTo>
                  <a:cubicBezTo>
                    <a:pt x="37595" y="374925"/>
                    <a:pt x="37595" y="374925"/>
                    <a:pt x="228838" y="374925"/>
                  </a:cubicBezTo>
                  <a:cubicBezTo>
                    <a:pt x="215353" y="354549"/>
                    <a:pt x="208406" y="327245"/>
                    <a:pt x="208406" y="299940"/>
                  </a:cubicBezTo>
                  <a:cubicBezTo>
                    <a:pt x="208406" y="262448"/>
                    <a:pt x="222300" y="228215"/>
                    <a:pt x="246001" y="201318"/>
                  </a:cubicBezTo>
                  <a:cubicBezTo>
                    <a:pt x="246001" y="201318"/>
                    <a:pt x="246001" y="201318"/>
                    <a:pt x="225569" y="201318"/>
                  </a:cubicBezTo>
                  <a:cubicBezTo>
                    <a:pt x="225569" y="201318"/>
                    <a:pt x="225569" y="201318"/>
                    <a:pt x="225569" y="156898"/>
                  </a:cubicBezTo>
                  <a:cubicBezTo>
                    <a:pt x="225569" y="156898"/>
                    <a:pt x="225569" y="156898"/>
                    <a:pt x="270111" y="156898"/>
                  </a:cubicBezTo>
                  <a:cubicBezTo>
                    <a:pt x="270111" y="156898"/>
                    <a:pt x="270111" y="156898"/>
                    <a:pt x="270111" y="177274"/>
                  </a:cubicBezTo>
                  <a:cubicBezTo>
                    <a:pt x="293812" y="160158"/>
                    <a:pt x="324868" y="149970"/>
                    <a:pt x="358785" y="149970"/>
                  </a:cubicBezTo>
                  <a:cubicBezTo>
                    <a:pt x="365732" y="149970"/>
                    <a:pt x="375948" y="149970"/>
                    <a:pt x="382895" y="149970"/>
                  </a:cubicBezTo>
                  <a:cubicBezTo>
                    <a:pt x="382895" y="149970"/>
                    <a:pt x="382895" y="149970"/>
                    <a:pt x="382895" y="102289"/>
                  </a:cubicBezTo>
                  <a:cubicBezTo>
                    <a:pt x="382895" y="102289"/>
                    <a:pt x="382895" y="102289"/>
                    <a:pt x="37595" y="102289"/>
                  </a:cubicBezTo>
                  <a:close/>
                  <a:moveTo>
                    <a:pt x="136894" y="30564"/>
                  </a:moveTo>
                  <a:lnTo>
                    <a:pt x="136894" y="68057"/>
                  </a:lnTo>
                  <a:cubicBezTo>
                    <a:pt x="136894" y="68057"/>
                    <a:pt x="136894" y="68057"/>
                    <a:pt x="283596" y="68057"/>
                  </a:cubicBezTo>
                  <a:cubicBezTo>
                    <a:pt x="283596" y="68057"/>
                    <a:pt x="283596" y="68057"/>
                    <a:pt x="283596" y="30564"/>
                  </a:cubicBezTo>
                  <a:cubicBezTo>
                    <a:pt x="283596" y="30564"/>
                    <a:pt x="283596" y="30564"/>
                    <a:pt x="136894" y="30564"/>
                  </a:cubicBezTo>
                  <a:close/>
                  <a:moveTo>
                    <a:pt x="30648" y="0"/>
                  </a:moveTo>
                  <a:cubicBezTo>
                    <a:pt x="30648" y="0"/>
                    <a:pt x="30648" y="0"/>
                    <a:pt x="389433" y="0"/>
                  </a:cubicBezTo>
                  <a:cubicBezTo>
                    <a:pt x="406596" y="0"/>
                    <a:pt x="420490" y="13856"/>
                    <a:pt x="420490" y="30564"/>
                  </a:cubicBezTo>
                  <a:cubicBezTo>
                    <a:pt x="420490" y="30564"/>
                    <a:pt x="420490" y="30564"/>
                    <a:pt x="420490" y="163826"/>
                  </a:cubicBezTo>
                  <a:cubicBezTo>
                    <a:pt x="474839" y="187463"/>
                    <a:pt x="512434" y="238404"/>
                    <a:pt x="512434" y="299940"/>
                  </a:cubicBezTo>
                  <a:cubicBezTo>
                    <a:pt x="512434" y="385113"/>
                    <a:pt x="444191" y="453171"/>
                    <a:pt x="358785" y="453171"/>
                  </a:cubicBezTo>
                  <a:cubicBezTo>
                    <a:pt x="324868" y="453171"/>
                    <a:pt x="290543" y="439722"/>
                    <a:pt x="263164" y="419346"/>
                  </a:cubicBezTo>
                  <a:cubicBezTo>
                    <a:pt x="263164" y="419346"/>
                    <a:pt x="263164" y="419346"/>
                    <a:pt x="30648" y="419346"/>
                  </a:cubicBezTo>
                  <a:cubicBezTo>
                    <a:pt x="13894" y="419346"/>
                    <a:pt x="0" y="405490"/>
                    <a:pt x="0" y="388374"/>
                  </a:cubicBezTo>
                  <a:cubicBezTo>
                    <a:pt x="0" y="388374"/>
                    <a:pt x="0" y="388374"/>
                    <a:pt x="0" y="30564"/>
                  </a:cubicBezTo>
                  <a:cubicBezTo>
                    <a:pt x="0" y="13856"/>
                    <a:pt x="13894" y="0"/>
                    <a:pt x="3064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pPr>
                <a:defRPr/>
              </a:pPr>
              <a:endParaRPr lang="en-US" sz="2400" dirty="0">
                <a:ea typeface="SimSun" charset="0"/>
              </a:endParaRPr>
            </a:p>
          </p:txBody>
        </p:sp>
        <p:sp>
          <p:nvSpPr>
            <p:cNvPr id="18" name="Block Arc 17"/>
            <p:cNvSpPr/>
            <p:nvPr/>
          </p:nvSpPr>
          <p:spPr>
            <a:xfrm rot="16200000">
              <a:off x="1822681" y="2597439"/>
              <a:ext cx="777109" cy="777109"/>
            </a:xfrm>
            <a:prstGeom prst="blockArc">
              <a:avLst>
                <a:gd name="adj1" fmla="val 8351697"/>
                <a:gd name="adj2" fmla="val 17946"/>
                <a:gd name="adj3" fmla="val 1114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4141460" y="2531449"/>
            <a:ext cx="907761" cy="907761"/>
            <a:chOff x="4141460" y="2597436"/>
            <a:chExt cx="907761" cy="907761"/>
          </a:xfrm>
        </p:grpSpPr>
        <p:grpSp>
          <p:nvGrpSpPr>
            <p:cNvPr id="20" name="Group 19"/>
            <p:cNvGrpSpPr/>
            <p:nvPr/>
          </p:nvGrpSpPr>
          <p:grpSpPr>
            <a:xfrm>
              <a:off x="4141460" y="2597436"/>
              <a:ext cx="907761" cy="907761"/>
              <a:chOff x="1822681" y="2597439"/>
              <a:chExt cx="777109" cy="777109"/>
            </a:xfrm>
          </p:grpSpPr>
          <p:sp>
            <p:nvSpPr>
              <p:cNvPr id="22" name="Oval 21"/>
              <p:cNvSpPr/>
              <p:nvPr/>
            </p:nvSpPr>
            <p:spPr>
              <a:xfrm>
                <a:off x="1868930" y="2641971"/>
                <a:ext cx="693715" cy="693714"/>
              </a:xfrm>
              <a:prstGeom prst="ellipse">
                <a:avLst/>
              </a:pr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Block Arc 22"/>
              <p:cNvSpPr/>
              <p:nvPr/>
            </p:nvSpPr>
            <p:spPr>
              <a:xfrm rot="16200000">
                <a:off x="1822681" y="2597439"/>
                <a:ext cx="777109" cy="777109"/>
              </a:xfrm>
              <a:prstGeom prst="blockArc">
                <a:avLst>
                  <a:gd name="adj1" fmla="val 10367331"/>
                  <a:gd name="adj2" fmla="val 17946"/>
                  <a:gd name="adj3" fmla="val 111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1" name="AutoShape 66"/>
            <p:cNvSpPr>
              <a:spLocks noChangeAspect="1"/>
            </p:cNvSpPr>
            <p:nvPr/>
          </p:nvSpPr>
          <p:spPr bwMode="auto">
            <a:xfrm>
              <a:off x="4405769" y="2897014"/>
              <a:ext cx="379142" cy="342058"/>
            </a:xfrm>
            <a:custGeom>
              <a:avLst/>
              <a:gdLst>
                <a:gd name="T0" fmla="*/ 10799 w 21598"/>
                <a:gd name="T1" fmla="*/ 10800 h 21600"/>
                <a:gd name="T2" fmla="*/ 10799 w 21598"/>
                <a:gd name="T3" fmla="*/ 10800 h 21600"/>
                <a:gd name="T4" fmla="*/ 10799 w 21598"/>
                <a:gd name="T5" fmla="*/ 10800 h 21600"/>
                <a:gd name="T6" fmla="*/ 10799 w 21598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598" h="21600">
                  <a:moveTo>
                    <a:pt x="17537" y="12697"/>
                  </a:moveTo>
                  <a:lnTo>
                    <a:pt x="19798" y="9997"/>
                  </a:lnTo>
                  <a:lnTo>
                    <a:pt x="19798" y="17284"/>
                  </a:lnTo>
                  <a:cubicBezTo>
                    <a:pt x="19798" y="17874"/>
                    <a:pt x="19700" y="18429"/>
                    <a:pt x="19505" y="18949"/>
                  </a:cubicBezTo>
                  <a:cubicBezTo>
                    <a:pt x="19309" y="19469"/>
                    <a:pt x="19049" y="19928"/>
                    <a:pt x="18721" y="20321"/>
                  </a:cubicBezTo>
                  <a:cubicBezTo>
                    <a:pt x="18394" y="20715"/>
                    <a:pt x="18014" y="21027"/>
                    <a:pt x="17583" y="21256"/>
                  </a:cubicBezTo>
                  <a:cubicBezTo>
                    <a:pt x="17153" y="21485"/>
                    <a:pt x="16690" y="21599"/>
                    <a:pt x="16188" y="21599"/>
                  </a:cubicBezTo>
                  <a:lnTo>
                    <a:pt x="3595" y="21599"/>
                  </a:lnTo>
                  <a:cubicBezTo>
                    <a:pt x="3103" y="21599"/>
                    <a:pt x="2635" y="21485"/>
                    <a:pt x="2195" y="21256"/>
                  </a:cubicBezTo>
                  <a:cubicBezTo>
                    <a:pt x="1754" y="21027"/>
                    <a:pt x="1372" y="20715"/>
                    <a:pt x="1052" y="20321"/>
                  </a:cubicBezTo>
                  <a:cubicBezTo>
                    <a:pt x="734" y="19928"/>
                    <a:pt x="477" y="19469"/>
                    <a:pt x="286" y="18949"/>
                  </a:cubicBezTo>
                  <a:cubicBezTo>
                    <a:pt x="95" y="18429"/>
                    <a:pt x="0" y="17874"/>
                    <a:pt x="0" y="17284"/>
                  </a:cubicBezTo>
                  <a:lnTo>
                    <a:pt x="0" y="4315"/>
                  </a:lnTo>
                  <a:cubicBezTo>
                    <a:pt x="0" y="3722"/>
                    <a:pt x="95" y="3164"/>
                    <a:pt x="286" y="2632"/>
                  </a:cubicBezTo>
                  <a:cubicBezTo>
                    <a:pt x="477" y="2106"/>
                    <a:pt x="734" y="1645"/>
                    <a:pt x="1052" y="1263"/>
                  </a:cubicBezTo>
                  <a:cubicBezTo>
                    <a:pt x="1372" y="878"/>
                    <a:pt x="1754" y="572"/>
                    <a:pt x="2195" y="343"/>
                  </a:cubicBezTo>
                  <a:cubicBezTo>
                    <a:pt x="2635" y="114"/>
                    <a:pt x="3103" y="0"/>
                    <a:pt x="3595" y="0"/>
                  </a:cubicBezTo>
                  <a:lnTo>
                    <a:pt x="16188" y="0"/>
                  </a:lnTo>
                  <a:cubicBezTo>
                    <a:pt x="16401" y="0"/>
                    <a:pt x="16605" y="26"/>
                    <a:pt x="16798" y="82"/>
                  </a:cubicBezTo>
                  <a:lnTo>
                    <a:pt x="14608" y="2714"/>
                  </a:lnTo>
                  <a:lnTo>
                    <a:pt x="3595" y="2714"/>
                  </a:lnTo>
                  <a:cubicBezTo>
                    <a:pt x="3228" y="2714"/>
                    <a:pt x="2914" y="2867"/>
                    <a:pt x="2652" y="3184"/>
                  </a:cubicBezTo>
                  <a:cubicBezTo>
                    <a:pt x="2391" y="3496"/>
                    <a:pt x="2261" y="3875"/>
                    <a:pt x="2261" y="4315"/>
                  </a:cubicBezTo>
                  <a:lnTo>
                    <a:pt x="2261" y="17284"/>
                  </a:lnTo>
                  <a:cubicBezTo>
                    <a:pt x="2261" y="17724"/>
                    <a:pt x="2391" y="18101"/>
                    <a:pt x="2652" y="18412"/>
                  </a:cubicBezTo>
                  <a:cubicBezTo>
                    <a:pt x="2914" y="18729"/>
                    <a:pt x="3228" y="18888"/>
                    <a:pt x="3595" y="18888"/>
                  </a:cubicBezTo>
                  <a:lnTo>
                    <a:pt x="16188" y="18888"/>
                  </a:lnTo>
                  <a:cubicBezTo>
                    <a:pt x="16556" y="18888"/>
                    <a:pt x="16874" y="18729"/>
                    <a:pt x="17138" y="18412"/>
                  </a:cubicBezTo>
                  <a:cubicBezTo>
                    <a:pt x="17405" y="18101"/>
                    <a:pt x="17537" y="17724"/>
                    <a:pt x="17537" y="17284"/>
                  </a:cubicBezTo>
                  <a:lnTo>
                    <a:pt x="17537" y="12697"/>
                  </a:lnTo>
                  <a:close/>
                  <a:moveTo>
                    <a:pt x="21333" y="2796"/>
                  </a:moveTo>
                  <a:cubicBezTo>
                    <a:pt x="21514" y="3011"/>
                    <a:pt x="21599" y="3272"/>
                    <a:pt x="21597" y="3578"/>
                  </a:cubicBezTo>
                  <a:cubicBezTo>
                    <a:pt x="21592" y="3881"/>
                    <a:pt x="21504" y="4136"/>
                    <a:pt x="21333" y="4342"/>
                  </a:cubicBezTo>
                  <a:lnTo>
                    <a:pt x="13005" y="14346"/>
                  </a:lnTo>
                  <a:lnTo>
                    <a:pt x="11854" y="15721"/>
                  </a:lnTo>
                  <a:cubicBezTo>
                    <a:pt x="11676" y="15938"/>
                    <a:pt x="11458" y="16044"/>
                    <a:pt x="11206" y="16044"/>
                  </a:cubicBezTo>
                  <a:cubicBezTo>
                    <a:pt x="10951" y="16044"/>
                    <a:pt x="10733" y="15938"/>
                    <a:pt x="10555" y="15721"/>
                  </a:cubicBezTo>
                  <a:lnTo>
                    <a:pt x="9383" y="14346"/>
                  </a:lnTo>
                  <a:lnTo>
                    <a:pt x="4779" y="8787"/>
                  </a:lnTo>
                  <a:cubicBezTo>
                    <a:pt x="4600" y="8573"/>
                    <a:pt x="4507" y="8314"/>
                    <a:pt x="4507" y="8006"/>
                  </a:cubicBezTo>
                  <a:cubicBezTo>
                    <a:pt x="4507" y="7703"/>
                    <a:pt x="4600" y="7441"/>
                    <a:pt x="4779" y="7227"/>
                  </a:cubicBezTo>
                  <a:lnTo>
                    <a:pt x="5927" y="5846"/>
                  </a:lnTo>
                  <a:cubicBezTo>
                    <a:pt x="6106" y="5635"/>
                    <a:pt x="6323" y="5526"/>
                    <a:pt x="6578" y="5526"/>
                  </a:cubicBezTo>
                  <a:cubicBezTo>
                    <a:pt x="6830" y="5526"/>
                    <a:pt x="7043" y="5634"/>
                    <a:pt x="7214" y="5846"/>
                  </a:cubicBezTo>
                  <a:lnTo>
                    <a:pt x="11198" y="10632"/>
                  </a:lnTo>
                  <a:lnTo>
                    <a:pt x="18861" y="1404"/>
                  </a:lnTo>
                  <a:cubicBezTo>
                    <a:pt x="19040" y="1186"/>
                    <a:pt x="19262" y="1084"/>
                    <a:pt x="19524" y="1087"/>
                  </a:cubicBezTo>
                  <a:cubicBezTo>
                    <a:pt x="19786" y="1092"/>
                    <a:pt x="20001" y="1198"/>
                    <a:pt x="20173" y="1404"/>
                  </a:cubicBezTo>
                  <a:lnTo>
                    <a:pt x="21333" y="279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50789" tIns="50789" rIns="50789" bIns="50789" anchor="ctr"/>
            <a:lstStyle/>
            <a:p>
              <a:pPr defTabSz="457098">
                <a:defRPr/>
              </a:pPr>
              <a:endParaRPr lang="es-ES" sz="3600" dirty="0">
                <a:solidFill>
                  <a:srgbClr val="44CEB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cs typeface="Gill Sans" charset="0"/>
                <a:sym typeface="Gill Sans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916914" y="2525579"/>
            <a:ext cx="907761" cy="907761"/>
            <a:chOff x="6916914" y="2591566"/>
            <a:chExt cx="907761" cy="907761"/>
          </a:xfrm>
        </p:grpSpPr>
        <p:grpSp>
          <p:nvGrpSpPr>
            <p:cNvPr id="25" name="Group 24"/>
            <p:cNvGrpSpPr/>
            <p:nvPr/>
          </p:nvGrpSpPr>
          <p:grpSpPr>
            <a:xfrm>
              <a:off x="6916914" y="2591566"/>
              <a:ext cx="907761" cy="907761"/>
              <a:chOff x="1822681" y="2597439"/>
              <a:chExt cx="777109" cy="777109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1868930" y="2641971"/>
                <a:ext cx="693715" cy="693714"/>
              </a:xfrm>
              <a:prstGeom prst="ellipse">
                <a:avLst/>
              </a:pr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Block Arc 27"/>
              <p:cNvSpPr/>
              <p:nvPr/>
            </p:nvSpPr>
            <p:spPr>
              <a:xfrm rot="16200000">
                <a:off x="1822681" y="2597439"/>
                <a:ext cx="777109" cy="777109"/>
              </a:xfrm>
              <a:prstGeom prst="blockArc">
                <a:avLst>
                  <a:gd name="adj1" fmla="val 5465930"/>
                  <a:gd name="adj2" fmla="val 17946"/>
                  <a:gd name="adj3" fmla="val 111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6" name="Freeform 25"/>
            <p:cNvSpPr>
              <a:spLocks noChangeAspect="1" noChangeArrowheads="1"/>
            </p:cNvSpPr>
            <p:nvPr/>
          </p:nvSpPr>
          <p:spPr bwMode="auto">
            <a:xfrm>
              <a:off x="7204538" y="2798108"/>
              <a:ext cx="332512" cy="501466"/>
            </a:xfrm>
            <a:custGeom>
              <a:avLst/>
              <a:gdLst>
                <a:gd name="T0" fmla="*/ 406 w 657"/>
                <a:gd name="T1" fmla="*/ 947 h 1032"/>
                <a:gd name="T2" fmla="*/ 333 w 657"/>
                <a:gd name="T3" fmla="*/ 1031 h 1032"/>
                <a:gd name="T4" fmla="*/ 250 w 657"/>
                <a:gd name="T5" fmla="*/ 947 h 1032"/>
                <a:gd name="T6" fmla="*/ 448 w 657"/>
                <a:gd name="T7" fmla="*/ 916 h 1032"/>
                <a:gd name="T8" fmla="*/ 198 w 657"/>
                <a:gd name="T9" fmla="*/ 833 h 1032"/>
                <a:gd name="T10" fmla="*/ 656 w 657"/>
                <a:gd name="T11" fmla="*/ 333 h 1032"/>
                <a:gd name="T12" fmla="*/ 562 w 657"/>
                <a:gd name="T13" fmla="*/ 562 h 1032"/>
                <a:gd name="T14" fmla="*/ 531 w 657"/>
                <a:gd name="T15" fmla="*/ 635 h 1032"/>
                <a:gd name="T16" fmla="*/ 500 w 657"/>
                <a:gd name="T17" fmla="*/ 708 h 1032"/>
                <a:gd name="T18" fmla="*/ 500 w 657"/>
                <a:gd name="T19" fmla="*/ 729 h 1032"/>
                <a:gd name="T20" fmla="*/ 166 w 657"/>
                <a:gd name="T21" fmla="*/ 791 h 1032"/>
                <a:gd name="T22" fmla="*/ 156 w 657"/>
                <a:gd name="T23" fmla="*/ 708 h 1032"/>
                <a:gd name="T24" fmla="*/ 135 w 657"/>
                <a:gd name="T25" fmla="*/ 635 h 1032"/>
                <a:gd name="T26" fmla="*/ 93 w 657"/>
                <a:gd name="T27" fmla="*/ 552 h 1032"/>
                <a:gd name="T28" fmla="*/ 0 w 657"/>
                <a:gd name="T29" fmla="*/ 333 h 1032"/>
                <a:gd name="T30" fmla="*/ 333 w 657"/>
                <a:gd name="T31" fmla="*/ 0 h 1032"/>
                <a:gd name="T32" fmla="*/ 656 w 657"/>
                <a:gd name="T33" fmla="*/ 333 h 1032"/>
                <a:gd name="T34" fmla="*/ 510 w 657"/>
                <a:gd name="T35" fmla="*/ 156 h 1032"/>
                <a:gd name="T36" fmla="*/ 156 w 657"/>
                <a:gd name="T37" fmla="*/ 156 h 1032"/>
                <a:gd name="T38" fmla="*/ 146 w 657"/>
                <a:gd name="T39" fmla="*/ 499 h 1032"/>
                <a:gd name="T40" fmla="*/ 166 w 657"/>
                <a:gd name="T41" fmla="*/ 541 h 1032"/>
                <a:gd name="T42" fmla="*/ 229 w 657"/>
                <a:gd name="T43" fmla="*/ 666 h 1032"/>
                <a:gd name="T44" fmla="*/ 427 w 657"/>
                <a:gd name="T45" fmla="*/ 718 h 1032"/>
                <a:gd name="T46" fmla="*/ 458 w 657"/>
                <a:gd name="T47" fmla="*/ 604 h 1032"/>
                <a:gd name="T48" fmla="*/ 510 w 657"/>
                <a:gd name="T49" fmla="*/ 520 h 1032"/>
                <a:gd name="T50" fmla="*/ 583 w 657"/>
                <a:gd name="T51" fmla="*/ 333 h 1032"/>
                <a:gd name="T52" fmla="*/ 354 w 657"/>
                <a:gd name="T53" fmla="*/ 354 h 1032"/>
                <a:gd name="T54" fmla="*/ 302 w 657"/>
                <a:gd name="T55" fmla="*/ 354 h 1032"/>
                <a:gd name="T56" fmla="*/ 239 w 657"/>
                <a:gd name="T57" fmla="*/ 354 h 1032"/>
                <a:gd name="T58" fmla="*/ 250 w 657"/>
                <a:gd name="T59" fmla="*/ 499 h 1032"/>
                <a:gd name="T60" fmla="*/ 302 w 657"/>
                <a:gd name="T61" fmla="*/ 499 h 1032"/>
                <a:gd name="T62" fmla="*/ 364 w 657"/>
                <a:gd name="T63" fmla="*/ 499 h 1032"/>
                <a:gd name="T64" fmla="*/ 416 w 657"/>
                <a:gd name="T65" fmla="*/ 499 h 1032"/>
                <a:gd name="T66" fmla="*/ 427 w 657"/>
                <a:gd name="T67" fmla="*/ 354 h 1032"/>
                <a:gd name="T68" fmla="*/ 385 w 657"/>
                <a:gd name="T69" fmla="*/ 416 h 1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57" h="1032">
                  <a:moveTo>
                    <a:pt x="250" y="947"/>
                  </a:moveTo>
                  <a:cubicBezTo>
                    <a:pt x="406" y="947"/>
                    <a:pt x="406" y="947"/>
                    <a:pt x="406" y="947"/>
                  </a:cubicBezTo>
                  <a:cubicBezTo>
                    <a:pt x="406" y="968"/>
                    <a:pt x="396" y="989"/>
                    <a:pt x="385" y="1010"/>
                  </a:cubicBezTo>
                  <a:cubicBezTo>
                    <a:pt x="364" y="1020"/>
                    <a:pt x="354" y="1031"/>
                    <a:pt x="333" y="1031"/>
                  </a:cubicBezTo>
                  <a:cubicBezTo>
                    <a:pt x="312" y="1031"/>
                    <a:pt x="291" y="1020"/>
                    <a:pt x="281" y="1010"/>
                  </a:cubicBezTo>
                  <a:cubicBezTo>
                    <a:pt x="260" y="989"/>
                    <a:pt x="250" y="968"/>
                    <a:pt x="250" y="947"/>
                  </a:cubicBezTo>
                  <a:close/>
                  <a:moveTo>
                    <a:pt x="208" y="916"/>
                  </a:moveTo>
                  <a:cubicBezTo>
                    <a:pt x="448" y="916"/>
                    <a:pt x="448" y="916"/>
                    <a:pt x="448" y="916"/>
                  </a:cubicBezTo>
                  <a:cubicBezTo>
                    <a:pt x="458" y="833"/>
                    <a:pt x="458" y="833"/>
                    <a:pt x="458" y="833"/>
                  </a:cubicBezTo>
                  <a:cubicBezTo>
                    <a:pt x="198" y="833"/>
                    <a:pt x="198" y="833"/>
                    <a:pt x="198" y="833"/>
                  </a:cubicBezTo>
                  <a:lnTo>
                    <a:pt x="208" y="916"/>
                  </a:lnTo>
                  <a:close/>
                  <a:moveTo>
                    <a:pt x="656" y="333"/>
                  </a:moveTo>
                  <a:cubicBezTo>
                    <a:pt x="656" y="416"/>
                    <a:pt x="625" y="489"/>
                    <a:pt x="573" y="552"/>
                  </a:cubicBezTo>
                  <a:lnTo>
                    <a:pt x="562" y="562"/>
                  </a:lnTo>
                  <a:cubicBezTo>
                    <a:pt x="562" y="562"/>
                    <a:pt x="562" y="572"/>
                    <a:pt x="552" y="572"/>
                  </a:cubicBezTo>
                  <a:cubicBezTo>
                    <a:pt x="541" y="593"/>
                    <a:pt x="541" y="614"/>
                    <a:pt x="531" y="635"/>
                  </a:cubicBezTo>
                  <a:cubicBezTo>
                    <a:pt x="521" y="656"/>
                    <a:pt x="510" y="677"/>
                    <a:pt x="510" y="697"/>
                  </a:cubicBezTo>
                  <a:cubicBezTo>
                    <a:pt x="500" y="697"/>
                    <a:pt x="500" y="697"/>
                    <a:pt x="500" y="708"/>
                  </a:cubicBezTo>
                  <a:lnTo>
                    <a:pt x="500" y="718"/>
                  </a:lnTo>
                  <a:cubicBezTo>
                    <a:pt x="500" y="729"/>
                    <a:pt x="500" y="729"/>
                    <a:pt x="500" y="729"/>
                  </a:cubicBezTo>
                  <a:cubicBezTo>
                    <a:pt x="500" y="791"/>
                    <a:pt x="500" y="791"/>
                    <a:pt x="500" y="791"/>
                  </a:cubicBezTo>
                  <a:cubicBezTo>
                    <a:pt x="166" y="791"/>
                    <a:pt x="166" y="791"/>
                    <a:pt x="166" y="791"/>
                  </a:cubicBezTo>
                  <a:cubicBezTo>
                    <a:pt x="166" y="729"/>
                    <a:pt x="166" y="729"/>
                    <a:pt x="166" y="729"/>
                  </a:cubicBezTo>
                  <a:cubicBezTo>
                    <a:pt x="166" y="718"/>
                    <a:pt x="156" y="718"/>
                    <a:pt x="156" y="708"/>
                  </a:cubicBezTo>
                  <a:lnTo>
                    <a:pt x="156" y="697"/>
                  </a:lnTo>
                  <a:cubicBezTo>
                    <a:pt x="146" y="677"/>
                    <a:pt x="146" y="656"/>
                    <a:pt x="135" y="635"/>
                  </a:cubicBezTo>
                  <a:cubicBezTo>
                    <a:pt x="125" y="614"/>
                    <a:pt x="114" y="593"/>
                    <a:pt x="104" y="572"/>
                  </a:cubicBezTo>
                  <a:cubicBezTo>
                    <a:pt x="93" y="562"/>
                    <a:pt x="93" y="562"/>
                    <a:pt x="93" y="552"/>
                  </a:cubicBezTo>
                  <a:lnTo>
                    <a:pt x="83" y="552"/>
                  </a:lnTo>
                  <a:cubicBezTo>
                    <a:pt x="31" y="489"/>
                    <a:pt x="0" y="416"/>
                    <a:pt x="0" y="333"/>
                  </a:cubicBezTo>
                  <a:cubicBezTo>
                    <a:pt x="0" y="239"/>
                    <a:pt x="31" y="166"/>
                    <a:pt x="104" y="104"/>
                  </a:cubicBezTo>
                  <a:cubicBezTo>
                    <a:pt x="166" y="31"/>
                    <a:pt x="239" y="0"/>
                    <a:pt x="333" y="0"/>
                  </a:cubicBezTo>
                  <a:cubicBezTo>
                    <a:pt x="416" y="0"/>
                    <a:pt x="500" y="31"/>
                    <a:pt x="562" y="104"/>
                  </a:cubicBezTo>
                  <a:cubicBezTo>
                    <a:pt x="625" y="166"/>
                    <a:pt x="656" y="239"/>
                    <a:pt x="656" y="333"/>
                  </a:cubicBezTo>
                  <a:close/>
                  <a:moveTo>
                    <a:pt x="583" y="333"/>
                  </a:moveTo>
                  <a:cubicBezTo>
                    <a:pt x="583" y="260"/>
                    <a:pt x="562" y="198"/>
                    <a:pt x="510" y="156"/>
                  </a:cubicBezTo>
                  <a:cubicBezTo>
                    <a:pt x="458" y="104"/>
                    <a:pt x="396" y="83"/>
                    <a:pt x="333" y="83"/>
                  </a:cubicBezTo>
                  <a:cubicBezTo>
                    <a:pt x="260" y="83"/>
                    <a:pt x="198" y="104"/>
                    <a:pt x="156" y="156"/>
                  </a:cubicBezTo>
                  <a:cubicBezTo>
                    <a:pt x="104" y="198"/>
                    <a:pt x="73" y="260"/>
                    <a:pt x="73" y="333"/>
                  </a:cubicBezTo>
                  <a:cubicBezTo>
                    <a:pt x="73" y="396"/>
                    <a:pt x="93" y="448"/>
                    <a:pt x="146" y="499"/>
                  </a:cubicBezTo>
                  <a:cubicBezTo>
                    <a:pt x="146" y="499"/>
                    <a:pt x="146" y="510"/>
                    <a:pt x="156" y="510"/>
                  </a:cubicBezTo>
                  <a:cubicBezTo>
                    <a:pt x="156" y="520"/>
                    <a:pt x="166" y="531"/>
                    <a:pt x="166" y="541"/>
                  </a:cubicBezTo>
                  <a:cubicBezTo>
                    <a:pt x="177" y="562"/>
                    <a:pt x="187" y="583"/>
                    <a:pt x="198" y="604"/>
                  </a:cubicBezTo>
                  <a:cubicBezTo>
                    <a:pt x="208" y="624"/>
                    <a:pt x="218" y="645"/>
                    <a:pt x="229" y="666"/>
                  </a:cubicBezTo>
                  <a:cubicBezTo>
                    <a:pt x="229" y="697"/>
                    <a:pt x="239" y="708"/>
                    <a:pt x="239" y="718"/>
                  </a:cubicBezTo>
                  <a:cubicBezTo>
                    <a:pt x="427" y="718"/>
                    <a:pt x="427" y="718"/>
                    <a:pt x="427" y="718"/>
                  </a:cubicBezTo>
                  <a:cubicBezTo>
                    <a:pt x="427" y="708"/>
                    <a:pt x="427" y="697"/>
                    <a:pt x="437" y="666"/>
                  </a:cubicBezTo>
                  <a:cubicBezTo>
                    <a:pt x="437" y="645"/>
                    <a:pt x="448" y="624"/>
                    <a:pt x="458" y="604"/>
                  </a:cubicBezTo>
                  <a:cubicBezTo>
                    <a:pt x="468" y="583"/>
                    <a:pt x="479" y="562"/>
                    <a:pt x="489" y="541"/>
                  </a:cubicBezTo>
                  <a:cubicBezTo>
                    <a:pt x="489" y="531"/>
                    <a:pt x="500" y="520"/>
                    <a:pt x="510" y="520"/>
                  </a:cubicBezTo>
                  <a:cubicBezTo>
                    <a:pt x="510" y="510"/>
                    <a:pt x="510" y="499"/>
                    <a:pt x="521" y="499"/>
                  </a:cubicBezTo>
                  <a:cubicBezTo>
                    <a:pt x="562" y="448"/>
                    <a:pt x="583" y="396"/>
                    <a:pt x="583" y="333"/>
                  </a:cubicBezTo>
                  <a:close/>
                  <a:moveTo>
                    <a:pt x="385" y="416"/>
                  </a:moveTo>
                  <a:cubicBezTo>
                    <a:pt x="354" y="354"/>
                    <a:pt x="354" y="354"/>
                    <a:pt x="354" y="354"/>
                  </a:cubicBezTo>
                  <a:cubicBezTo>
                    <a:pt x="333" y="302"/>
                    <a:pt x="333" y="302"/>
                    <a:pt x="333" y="302"/>
                  </a:cubicBezTo>
                  <a:cubicBezTo>
                    <a:pt x="302" y="354"/>
                    <a:pt x="302" y="354"/>
                    <a:pt x="302" y="354"/>
                  </a:cubicBezTo>
                  <a:cubicBezTo>
                    <a:pt x="271" y="416"/>
                    <a:pt x="271" y="416"/>
                    <a:pt x="271" y="416"/>
                  </a:cubicBezTo>
                  <a:cubicBezTo>
                    <a:pt x="239" y="354"/>
                    <a:pt x="239" y="354"/>
                    <a:pt x="239" y="354"/>
                  </a:cubicBezTo>
                  <a:cubicBezTo>
                    <a:pt x="187" y="385"/>
                    <a:pt x="187" y="385"/>
                    <a:pt x="187" y="385"/>
                  </a:cubicBezTo>
                  <a:cubicBezTo>
                    <a:pt x="250" y="499"/>
                    <a:pt x="250" y="499"/>
                    <a:pt x="250" y="499"/>
                  </a:cubicBezTo>
                  <a:cubicBezTo>
                    <a:pt x="271" y="552"/>
                    <a:pt x="271" y="552"/>
                    <a:pt x="271" y="552"/>
                  </a:cubicBezTo>
                  <a:cubicBezTo>
                    <a:pt x="302" y="499"/>
                    <a:pt x="302" y="499"/>
                    <a:pt x="302" y="499"/>
                  </a:cubicBezTo>
                  <a:cubicBezTo>
                    <a:pt x="333" y="437"/>
                    <a:pt x="333" y="437"/>
                    <a:pt x="333" y="437"/>
                  </a:cubicBezTo>
                  <a:cubicBezTo>
                    <a:pt x="364" y="499"/>
                    <a:pt x="364" y="499"/>
                    <a:pt x="364" y="499"/>
                  </a:cubicBezTo>
                  <a:cubicBezTo>
                    <a:pt x="385" y="552"/>
                    <a:pt x="385" y="552"/>
                    <a:pt x="385" y="552"/>
                  </a:cubicBezTo>
                  <a:cubicBezTo>
                    <a:pt x="416" y="499"/>
                    <a:pt x="416" y="499"/>
                    <a:pt x="416" y="499"/>
                  </a:cubicBezTo>
                  <a:cubicBezTo>
                    <a:pt x="479" y="385"/>
                    <a:pt x="479" y="385"/>
                    <a:pt x="479" y="385"/>
                  </a:cubicBezTo>
                  <a:cubicBezTo>
                    <a:pt x="427" y="354"/>
                    <a:pt x="427" y="354"/>
                    <a:pt x="427" y="354"/>
                  </a:cubicBezTo>
                  <a:lnTo>
                    <a:pt x="385" y="416"/>
                  </a:lnTo>
                  <a:close/>
                  <a:moveTo>
                    <a:pt x="385" y="416"/>
                  </a:moveTo>
                  <a:lnTo>
                    <a:pt x="385" y="4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82843" tIns="91422" rIns="182843" bIns="91422" anchor="ctr"/>
            <a:lstStyle/>
            <a:p>
              <a:pPr>
                <a:defRPr/>
              </a:pPr>
              <a:endParaRPr lang="en-US" sz="2400" dirty="0">
                <a:ea typeface="SimSun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9706770" y="2525578"/>
            <a:ext cx="907761" cy="907761"/>
            <a:chOff x="9706770" y="2591565"/>
            <a:chExt cx="907761" cy="907761"/>
          </a:xfrm>
        </p:grpSpPr>
        <p:sp>
          <p:nvSpPr>
            <p:cNvPr id="30" name="Freeform 266"/>
            <p:cNvSpPr>
              <a:spLocks noChangeAspect="1" noChangeArrowheads="1"/>
            </p:cNvSpPr>
            <p:nvPr/>
          </p:nvSpPr>
          <p:spPr bwMode="auto">
            <a:xfrm>
              <a:off x="9976034" y="2815042"/>
              <a:ext cx="369231" cy="407013"/>
            </a:xfrm>
            <a:custGeom>
              <a:avLst/>
              <a:gdLst>
                <a:gd name="T0" fmla="*/ 310 w 863"/>
                <a:gd name="T1" fmla="*/ 41 h 954"/>
                <a:gd name="T2" fmla="*/ 201 w 863"/>
                <a:gd name="T3" fmla="*/ 735 h 954"/>
                <a:gd name="T4" fmla="*/ 519 w 863"/>
                <a:gd name="T5" fmla="*/ 953 h 954"/>
                <a:gd name="T6" fmla="*/ 636 w 863"/>
                <a:gd name="T7" fmla="*/ 886 h 954"/>
                <a:gd name="T8" fmla="*/ 770 w 863"/>
                <a:gd name="T9" fmla="*/ 744 h 954"/>
                <a:gd name="T10" fmla="*/ 786 w 863"/>
                <a:gd name="T11" fmla="*/ 693 h 954"/>
                <a:gd name="T12" fmla="*/ 836 w 863"/>
                <a:gd name="T13" fmla="*/ 593 h 954"/>
                <a:gd name="T14" fmla="*/ 293 w 863"/>
                <a:gd name="T15" fmla="*/ 468 h 954"/>
                <a:gd name="T16" fmla="*/ 268 w 863"/>
                <a:gd name="T17" fmla="*/ 434 h 954"/>
                <a:gd name="T18" fmla="*/ 234 w 863"/>
                <a:gd name="T19" fmla="*/ 459 h 954"/>
                <a:gd name="T20" fmla="*/ 159 w 863"/>
                <a:gd name="T21" fmla="*/ 392 h 954"/>
                <a:gd name="T22" fmla="*/ 184 w 863"/>
                <a:gd name="T23" fmla="*/ 342 h 954"/>
                <a:gd name="T24" fmla="*/ 142 w 863"/>
                <a:gd name="T25" fmla="*/ 301 h 954"/>
                <a:gd name="T26" fmla="*/ 168 w 863"/>
                <a:gd name="T27" fmla="*/ 200 h 954"/>
                <a:gd name="T28" fmla="*/ 234 w 863"/>
                <a:gd name="T29" fmla="*/ 200 h 954"/>
                <a:gd name="T30" fmla="*/ 251 w 863"/>
                <a:gd name="T31" fmla="*/ 150 h 954"/>
                <a:gd name="T32" fmla="*/ 351 w 863"/>
                <a:gd name="T33" fmla="*/ 117 h 954"/>
                <a:gd name="T34" fmla="*/ 376 w 863"/>
                <a:gd name="T35" fmla="*/ 175 h 954"/>
                <a:gd name="T36" fmla="*/ 427 w 863"/>
                <a:gd name="T37" fmla="*/ 167 h 954"/>
                <a:gd name="T38" fmla="*/ 510 w 863"/>
                <a:gd name="T39" fmla="*/ 217 h 954"/>
                <a:gd name="T40" fmla="*/ 477 w 863"/>
                <a:gd name="T41" fmla="*/ 284 h 954"/>
                <a:gd name="T42" fmla="*/ 519 w 863"/>
                <a:gd name="T43" fmla="*/ 326 h 954"/>
                <a:gd name="T44" fmla="*/ 494 w 863"/>
                <a:gd name="T45" fmla="*/ 418 h 954"/>
                <a:gd name="T46" fmla="*/ 427 w 863"/>
                <a:gd name="T47" fmla="*/ 409 h 954"/>
                <a:gd name="T48" fmla="*/ 418 w 863"/>
                <a:gd name="T49" fmla="*/ 459 h 954"/>
                <a:gd name="T50" fmla="*/ 318 w 863"/>
                <a:gd name="T51" fmla="*/ 493 h 954"/>
                <a:gd name="T52" fmla="*/ 594 w 863"/>
                <a:gd name="T53" fmla="*/ 660 h 954"/>
                <a:gd name="T54" fmla="*/ 561 w 863"/>
                <a:gd name="T55" fmla="*/ 652 h 954"/>
                <a:gd name="T56" fmla="*/ 552 w 863"/>
                <a:gd name="T57" fmla="*/ 685 h 954"/>
                <a:gd name="T58" fmla="*/ 485 w 863"/>
                <a:gd name="T59" fmla="*/ 710 h 954"/>
                <a:gd name="T60" fmla="*/ 469 w 863"/>
                <a:gd name="T61" fmla="*/ 677 h 954"/>
                <a:gd name="T62" fmla="*/ 435 w 863"/>
                <a:gd name="T63" fmla="*/ 685 h 954"/>
                <a:gd name="T64" fmla="*/ 385 w 863"/>
                <a:gd name="T65" fmla="*/ 643 h 954"/>
                <a:gd name="T66" fmla="*/ 402 w 863"/>
                <a:gd name="T67" fmla="*/ 610 h 954"/>
                <a:gd name="T68" fmla="*/ 376 w 863"/>
                <a:gd name="T69" fmla="*/ 585 h 954"/>
                <a:gd name="T70" fmla="*/ 393 w 863"/>
                <a:gd name="T71" fmla="*/ 518 h 954"/>
                <a:gd name="T72" fmla="*/ 427 w 863"/>
                <a:gd name="T73" fmla="*/ 518 h 954"/>
                <a:gd name="T74" fmla="*/ 443 w 863"/>
                <a:gd name="T75" fmla="*/ 484 h 954"/>
                <a:gd name="T76" fmla="*/ 502 w 863"/>
                <a:gd name="T77" fmla="*/ 468 h 954"/>
                <a:gd name="T78" fmla="*/ 519 w 863"/>
                <a:gd name="T79" fmla="*/ 501 h 954"/>
                <a:gd name="T80" fmla="*/ 552 w 863"/>
                <a:gd name="T81" fmla="*/ 493 h 954"/>
                <a:gd name="T82" fmla="*/ 611 w 863"/>
                <a:gd name="T83" fmla="*/ 535 h 954"/>
                <a:gd name="T84" fmla="*/ 594 w 863"/>
                <a:gd name="T85" fmla="*/ 568 h 954"/>
                <a:gd name="T86" fmla="*/ 619 w 863"/>
                <a:gd name="T87" fmla="*/ 602 h 954"/>
                <a:gd name="T88" fmla="*/ 594 w 863"/>
                <a:gd name="T89" fmla="*/ 660 h 954"/>
                <a:gd name="T90" fmla="*/ 594 w 863"/>
                <a:gd name="T91" fmla="*/ 660 h 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63" h="954">
                  <a:moveTo>
                    <a:pt x="761" y="426"/>
                  </a:moveTo>
                  <a:cubicBezTo>
                    <a:pt x="820" y="133"/>
                    <a:pt x="577" y="0"/>
                    <a:pt x="310" y="41"/>
                  </a:cubicBezTo>
                  <a:cubicBezTo>
                    <a:pt x="42" y="83"/>
                    <a:pt x="50" y="242"/>
                    <a:pt x="34" y="317"/>
                  </a:cubicBezTo>
                  <a:cubicBezTo>
                    <a:pt x="0" y="518"/>
                    <a:pt x="201" y="735"/>
                    <a:pt x="201" y="735"/>
                  </a:cubicBezTo>
                  <a:cubicBezTo>
                    <a:pt x="193" y="953"/>
                    <a:pt x="193" y="953"/>
                    <a:pt x="193" y="953"/>
                  </a:cubicBezTo>
                  <a:cubicBezTo>
                    <a:pt x="519" y="953"/>
                    <a:pt x="519" y="953"/>
                    <a:pt x="519" y="953"/>
                  </a:cubicBezTo>
                  <a:cubicBezTo>
                    <a:pt x="544" y="852"/>
                    <a:pt x="544" y="852"/>
                    <a:pt x="544" y="852"/>
                  </a:cubicBezTo>
                  <a:cubicBezTo>
                    <a:pt x="544" y="852"/>
                    <a:pt x="552" y="877"/>
                    <a:pt x="636" y="886"/>
                  </a:cubicBezTo>
                  <a:cubicBezTo>
                    <a:pt x="728" y="894"/>
                    <a:pt x="711" y="785"/>
                    <a:pt x="711" y="785"/>
                  </a:cubicBezTo>
                  <a:cubicBezTo>
                    <a:pt x="711" y="785"/>
                    <a:pt x="770" y="760"/>
                    <a:pt x="770" y="744"/>
                  </a:cubicBezTo>
                  <a:cubicBezTo>
                    <a:pt x="770" y="727"/>
                    <a:pt x="736" y="702"/>
                    <a:pt x="736" y="702"/>
                  </a:cubicBezTo>
                  <a:cubicBezTo>
                    <a:pt x="736" y="702"/>
                    <a:pt x="770" y="710"/>
                    <a:pt x="786" y="693"/>
                  </a:cubicBezTo>
                  <a:cubicBezTo>
                    <a:pt x="794" y="677"/>
                    <a:pt x="770" y="626"/>
                    <a:pt x="770" y="626"/>
                  </a:cubicBezTo>
                  <a:cubicBezTo>
                    <a:pt x="770" y="626"/>
                    <a:pt x="811" y="626"/>
                    <a:pt x="836" y="593"/>
                  </a:cubicBezTo>
                  <a:cubicBezTo>
                    <a:pt x="862" y="568"/>
                    <a:pt x="761" y="484"/>
                    <a:pt x="761" y="426"/>
                  </a:cubicBezTo>
                  <a:close/>
                  <a:moveTo>
                    <a:pt x="293" y="468"/>
                  </a:moveTo>
                  <a:cubicBezTo>
                    <a:pt x="293" y="468"/>
                    <a:pt x="293" y="451"/>
                    <a:pt x="293" y="443"/>
                  </a:cubicBezTo>
                  <a:cubicBezTo>
                    <a:pt x="284" y="434"/>
                    <a:pt x="276" y="434"/>
                    <a:pt x="268" y="434"/>
                  </a:cubicBezTo>
                  <a:cubicBezTo>
                    <a:pt x="260" y="443"/>
                    <a:pt x="243" y="451"/>
                    <a:pt x="243" y="451"/>
                  </a:cubicBezTo>
                  <a:cubicBezTo>
                    <a:pt x="234" y="459"/>
                    <a:pt x="234" y="459"/>
                    <a:pt x="234" y="459"/>
                  </a:cubicBezTo>
                  <a:lnTo>
                    <a:pt x="209" y="451"/>
                  </a:lnTo>
                  <a:cubicBezTo>
                    <a:pt x="159" y="392"/>
                    <a:pt x="159" y="392"/>
                    <a:pt x="159" y="392"/>
                  </a:cubicBezTo>
                  <a:cubicBezTo>
                    <a:pt x="159" y="359"/>
                    <a:pt x="159" y="359"/>
                    <a:pt x="159" y="359"/>
                  </a:cubicBezTo>
                  <a:cubicBezTo>
                    <a:pt x="159" y="359"/>
                    <a:pt x="176" y="342"/>
                    <a:pt x="184" y="342"/>
                  </a:cubicBezTo>
                  <a:cubicBezTo>
                    <a:pt x="184" y="334"/>
                    <a:pt x="184" y="326"/>
                    <a:pt x="184" y="317"/>
                  </a:cubicBezTo>
                  <a:cubicBezTo>
                    <a:pt x="168" y="309"/>
                    <a:pt x="142" y="301"/>
                    <a:pt x="142" y="301"/>
                  </a:cubicBezTo>
                  <a:cubicBezTo>
                    <a:pt x="134" y="267"/>
                    <a:pt x="134" y="267"/>
                    <a:pt x="134" y="267"/>
                  </a:cubicBezTo>
                  <a:cubicBezTo>
                    <a:pt x="168" y="200"/>
                    <a:pt x="168" y="200"/>
                    <a:pt x="168" y="200"/>
                  </a:cubicBezTo>
                  <a:cubicBezTo>
                    <a:pt x="201" y="192"/>
                    <a:pt x="201" y="192"/>
                    <a:pt x="201" y="192"/>
                  </a:cubicBezTo>
                  <a:cubicBezTo>
                    <a:pt x="201" y="192"/>
                    <a:pt x="226" y="200"/>
                    <a:pt x="234" y="200"/>
                  </a:cubicBezTo>
                  <a:cubicBezTo>
                    <a:pt x="243" y="200"/>
                    <a:pt x="243" y="192"/>
                    <a:pt x="251" y="192"/>
                  </a:cubicBezTo>
                  <a:cubicBezTo>
                    <a:pt x="251" y="175"/>
                    <a:pt x="251" y="150"/>
                    <a:pt x="251" y="150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351" y="117"/>
                    <a:pt x="351" y="117"/>
                    <a:pt x="351" y="117"/>
                  </a:cubicBezTo>
                  <a:cubicBezTo>
                    <a:pt x="376" y="142"/>
                    <a:pt x="376" y="142"/>
                    <a:pt x="376" y="142"/>
                  </a:cubicBezTo>
                  <a:cubicBezTo>
                    <a:pt x="376" y="142"/>
                    <a:pt x="376" y="167"/>
                    <a:pt x="376" y="175"/>
                  </a:cubicBezTo>
                  <a:cubicBezTo>
                    <a:pt x="385" y="175"/>
                    <a:pt x="393" y="183"/>
                    <a:pt x="402" y="183"/>
                  </a:cubicBezTo>
                  <a:cubicBezTo>
                    <a:pt x="410" y="175"/>
                    <a:pt x="427" y="167"/>
                    <a:pt x="427" y="167"/>
                  </a:cubicBezTo>
                  <a:cubicBezTo>
                    <a:pt x="460" y="167"/>
                    <a:pt x="460" y="167"/>
                    <a:pt x="460" y="167"/>
                  </a:cubicBezTo>
                  <a:cubicBezTo>
                    <a:pt x="510" y="217"/>
                    <a:pt x="510" y="217"/>
                    <a:pt x="510" y="217"/>
                  </a:cubicBezTo>
                  <a:cubicBezTo>
                    <a:pt x="510" y="250"/>
                    <a:pt x="510" y="250"/>
                    <a:pt x="510" y="250"/>
                  </a:cubicBezTo>
                  <a:cubicBezTo>
                    <a:pt x="510" y="250"/>
                    <a:pt x="494" y="267"/>
                    <a:pt x="477" y="284"/>
                  </a:cubicBezTo>
                  <a:cubicBezTo>
                    <a:pt x="485" y="284"/>
                    <a:pt x="485" y="292"/>
                    <a:pt x="485" y="301"/>
                  </a:cubicBezTo>
                  <a:cubicBezTo>
                    <a:pt x="494" y="309"/>
                    <a:pt x="519" y="326"/>
                    <a:pt x="519" y="326"/>
                  </a:cubicBezTo>
                  <a:cubicBezTo>
                    <a:pt x="527" y="359"/>
                    <a:pt x="527" y="359"/>
                    <a:pt x="527" y="359"/>
                  </a:cubicBezTo>
                  <a:cubicBezTo>
                    <a:pt x="494" y="418"/>
                    <a:pt x="494" y="418"/>
                    <a:pt x="494" y="418"/>
                  </a:cubicBezTo>
                  <a:cubicBezTo>
                    <a:pt x="460" y="426"/>
                    <a:pt x="460" y="426"/>
                    <a:pt x="460" y="426"/>
                  </a:cubicBezTo>
                  <a:cubicBezTo>
                    <a:pt x="460" y="426"/>
                    <a:pt x="443" y="418"/>
                    <a:pt x="427" y="409"/>
                  </a:cubicBezTo>
                  <a:cubicBezTo>
                    <a:pt x="427" y="418"/>
                    <a:pt x="418" y="418"/>
                    <a:pt x="410" y="426"/>
                  </a:cubicBezTo>
                  <a:cubicBezTo>
                    <a:pt x="410" y="434"/>
                    <a:pt x="418" y="459"/>
                    <a:pt x="418" y="459"/>
                  </a:cubicBezTo>
                  <a:cubicBezTo>
                    <a:pt x="393" y="484"/>
                    <a:pt x="393" y="484"/>
                    <a:pt x="393" y="484"/>
                  </a:cubicBezTo>
                  <a:cubicBezTo>
                    <a:pt x="318" y="493"/>
                    <a:pt x="318" y="493"/>
                    <a:pt x="318" y="493"/>
                  </a:cubicBezTo>
                  <a:lnTo>
                    <a:pt x="293" y="468"/>
                  </a:lnTo>
                  <a:close/>
                  <a:moveTo>
                    <a:pt x="594" y="660"/>
                  </a:moveTo>
                  <a:cubicBezTo>
                    <a:pt x="577" y="669"/>
                    <a:pt x="577" y="669"/>
                    <a:pt x="577" y="669"/>
                  </a:cubicBezTo>
                  <a:cubicBezTo>
                    <a:pt x="577" y="669"/>
                    <a:pt x="561" y="660"/>
                    <a:pt x="561" y="652"/>
                  </a:cubicBezTo>
                  <a:cubicBezTo>
                    <a:pt x="552" y="660"/>
                    <a:pt x="552" y="660"/>
                    <a:pt x="544" y="660"/>
                  </a:cubicBezTo>
                  <a:cubicBezTo>
                    <a:pt x="544" y="669"/>
                    <a:pt x="552" y="685"/>
                    <a:pt x="552" y="685"/>
                  </a:cubicBezTo>
                  <a:cubicBezTo>
                    <a:pt x="535" y="702"/>
                    <a:pt x="535" y="702"/>
                    <a:pt x="535" y="702"/>
                  </a:cubicBezTo>
                  <a:cubicBezTo>
                    <a:pt x="485" y="710"/>
                    <a:pt x="485" y="710"/>
                    <a:pt x="485" y="710"/>
                  </a:cubicBezTo>
                  <a:cubicBezTo>
                    <a:pt x="469" y="693"/>
                    <a:pt x="469" y="693"/>
                    <a:pt x="469" y="693"/>
                  </a:cubicBezTo>
                  <a:lnTo>
                    <a:pt x="469" y="677"/>
                  </a:lnTo>
                  <a:cubicBezTo>
                    <a:pt x="460" y="669"/>
                    <a:pt x="460" y="669"/>
                    <a:pt x="452" y="669"/>
                  </a:cubicBezTo>
                  <a:cubicBezTo>
                    <a:pt x="435" y="685"/>
                    <a:pt x="435" y="685"/>
                    <a:pt x="435" y="685"/>
                  </a:cubicBezTo>
                  <a:lnTo>
                    <a:pt x="410" y="685"/>
                  </a:lnTo>
                  <a:cubicBezTo>
                    <a:pt x="385" y="643"/>
                    <a:pt x="385" y="643"/>
                    <a:pt x="385" y="643"/>
                  </a:cubicBezTo>
                  <a:cubicBezTo>
                    <a:pt x="385" y="626"/>
                    <a:pt x="385" y="626"/>
                    <a:pt x="385" y="626"/>
                  </a:cubicBezTo>
                  <a:cubicBezTo>
                    <a:pt x="402" y="610"/>
                    <a:pt x="402" y="610"/>
                    <a:pt x="402" y="610"/>
                  </a:cubicBezTo>
                  <a:cubicBezTo>
                    <a:pt x="402" y="602"/>
                    <a:pt x="402" y="602"/>
                    <a:pt x="402" y="593"/>
                  </a:cubicBezTo>
                  <a:cubicBezTo>
                    <a:pt x="393" y="593"/>
                    <a:pt x="376" y="585"/>
                    <a:pt x="376" y="585"/>
                  </a:cubicBezTo>
                  <a:cubicBezTo>
                    <a:pt x="368" y="560"/>
                    <a:pt x="368" y="560"/>
                    <a:pt x="368" y="560"/>
                  </a:cubicBezTo>
                  <a:cubicBezTo>
                    <a:pt x="393" y="518"/>
                    <a:pt x="393" y="518"/>
                    <a:pt x="393" y="518"/>
                  </a:cubicBezTo>
                  <a:cubicBezTo>
                    <a:pt x="410" y="510"/>
                    <a:pt x="410" y="510"/>
                    <a:pt x="410" y="510"/>
                  </a:cubicBezTo>
                  <a:lnTo>
                    <a:pt x="427" y="518"/>
                  </a:lnTo>
                  <a:cubicBezTo>
                    <a:pt x="435" y="518"/>
                    <a:pt x="443" y="518"/>
                    <a:pt x="443" y="510"/>
                  </a:cubicBezTo>
                  <a:cubicBezTo>
                    <a:pt x="443" y="501"/>
                    <a:pt x="443" y="484"/>
                    <a:pt x="443" y="484"/>
                  </a:cubicBezTo>
                  <a:cubicBezTo>
                    <a:pt x="460" y="468"/>
                    <a:pt x="460" y="468"/>
                    <a:pt x="460" y="468"/>
                  </a:cubicBezTo>
                  <a:cubicBezTo>
                    <a:pt x="502" y="468"/>
                    <a:pt x="502" y="468"/>
                    <a:pt x="502" y="468"/>
                  </a:cubicBezTo>
                  <a:cubicBezTo>
                    <a:pt x="519" y="484"/>
                    <a:pt x="519" y="484"/>
                    <a:pt x="519" y="484"/>
                  </a:cubicBezTo>
                  <a:cubicBezTo>
                    <a:pt x="519" y="484"/>
                    <a:pt x="519" y="493"/>
                    <a:pt x="519" y="501"/>
                  </a:cubicBezTo>
                  <a:cubicBezTo>
                    <a:pt x="527" y="501"/>
                    <a:pt x="535" y="510"/>
                    <a:pt x="544" y="510"/>
                  </a:cubicBezTo>
                  <a:cubicBezTo>
                    <a:pt x="552" y="493"/>
                    <a:pt x="552" y="493"/>
                    <a:pt x="552" y="493"/>
                  </a:cubicBezTo>
                  <a:cubicBezTo>
                    <a:pt x="577" y="493"/>
                    <a:pt x="577" y="493"/>
                    <a:pt x="577" y="493"/>
                  </a:cubicBezTo>
                  <a:cubicBezTo>
                    <a:pt x="611" y="535"/>
                    <a:pt x="611" y="535"/>
                    <a:pt x="611" y="535"/>
                  </a:cubicBezTo>
                  <a:cubicBezTo>
                    <a:pt x="611" y="551"/>
                    <a:pt x="611" y="551"/>
                    <a:pt x="611" y="551"/>
                  </a:cubicBezTo>
                  <a:lnTo>
                    <a:pt x="594" y="568"/>
                  </a:lnTo>
                  <a:cubicBezTo>
                    <a:pt x="594" y="576"/>
                    <a:pt x="594" y="576"/>
                    <a:pt x="594" y="585"/>
                  </a:cubicBezTo>
                  <a:cubicBezTo>
                    <a:pt x="602" y="585"/>
                    <a:pt x="619" y="602"/>
                    <a:pt x="619" y="602"/>
                  </a:cubicBezTo>
                  <a:cubicBezTo>
                    <a:pt x="619" y="618"/>
                    <a:pt x="619" y="618"/>
                    <a:pt x="619" y="618"/>
                  </a:cubicBezTo>
                  <a:lnTo>
                    <a:pt x="594" y="660"/>
                  </a:lnTo>
                  <a:close/>
                  <a:moveTo>
                    <a:pt x="594" y="660"/>
                  </a:moveTo>
                  <a:lnTo>
                    <a:pt x="594" y="66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82843" tIns="91422" rIns="182843" bIns="91422" anchor="ctr"/>
            <a:lstStyle/>
            <a:p>
              <a:pPr>
                <a:defRPr/>
              </a:pPr>
              <a:endParaRPr lang="en-US" sz="2400" dirty="0">
                <a:ea typeface="SimSun" charset="0"/>
              </a:endParaRPr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9706770" y="2591565"/>
              <a:ext cx="907761" cy="907761"/>
              <a:chOff x="1822681" y="2597439"/>
              <a:chExt cx="777109" cy="777109"/>
            </a:xfrm>
          </p:grpSpPr>
          <p:sp>
            <p:nvSpPr>
              <p:cNvPr id="32" name="Oval 31"/>
              <p:cNvSpPr/>
              <p:nvPr/>
            </p:nvSpPr>
            <p:spPr>
              <a:xfrm>
                <a:off x="1868930" y="2641971"/>
                <a:ext cx="693715" cy="693714"/>
              </a:xfrm>
              <a:prstGeom prst="ellipse">
                <a:avLst/>
              </a:pr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Block Arc 32"/>
              <p:cNvSpPr/>
              <p:nvPr/>
            </p:nvSpPr>
            <p:spPr>
              <a:xfrm rot="16200000">
                <a:off x="1822681" y="2597439"/>
                <a:ext cx="777109" cy="777109"/>
              </a:xfrm>
              <a:prstGeom prst="blockArc">
                <a:avLst>
                  <a:gd name="adj1" fmla="val 2993304"/>
                  <a:gd name="adj2" fmla="val 17946"/>
                  <a:gd name="adj3" fmla="val 1114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34" name="TextBox 33"/>
          <p:cNvSpPr txBox="1"/>
          <p:nvPr/>
        </p:nvSpPr>
        <p:spPr>
          <a:xfrm>
            <a:off x="888083" y="4512564"/>
            <a:ext cx="2084840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</a:t>
            </a:r>
            <a:r>
              <a:rPr lang="pt-BR" sz="1200">
                <a:solidFill>
                  <a:schemeClr val="tx2"/>
                </a:solidFill>
                <a:latin typeface="Lato Light"/>
                <a:cs typeface="Lato Light"/>
              </a:rPr>
              <a:t>, consectetur rata adipiscing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elit consectetur rataay consectetur rarty.</a:t>
            </a:r>
            <a:endParaRPr lang="en-US" sz="1200" b="1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400570" y="4205978"/>
            <a:ext cx="1059869" cy="338536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ctr"/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Schedules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685141" y="4512567"/>
            <a:ext cx="2084840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</a:t>
            </a:r>
            <a:r>
              <a:rPr lang="pt-BR" sz="1200">
                <a:solidFill>
                  <a:schemeClr val="tx2"/>
                </a:solidFill>
                <a:latin typeface="Lato Light"/>
                <a:cs typeface="Lato Light"/>
              </a:rPr>
              <a:t>, consectetur rata adipiscing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elit consectetur rataay consectetur rarty.</a:t>
            </a:r>
            <a:endParaRPr lang="en-US" sz="1200" b="1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482198" y="4512565"/>
            <a:ext cx="2084840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</a:t>
            </a:r>
            <a:r>
              <a:rPr lang="pt-BR" sz="1200">
                <a:solidFill>
                  <a:schemeClr val="tx2"/>
                </a:solidFill>
                <a:latin typeface="Lato Light"/>
                <a:cs typeface="Lato Light"/>
              </a:rPr>
              <a:t>, consectetur rata adipiscing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elit consectetur rataay consectetur rarty.</a:t>
            </a:r>
            <a:endParaRPr lang="en-US" sz="1200" b="1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279256" y="4512565"/>
            <a:ext cx="2084840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</a:t>
            </a:r>
            <a:r>
              <a:rPr lang="pt-BR" sz="1200">
                <a:solidFill>
                  <a:schemeClr val="tx2"/>
                </a:solidFill>
                <a:latin typeface="Lato Light"/>
                <a:cs typeface="Lato Light"/>
              </a:rPr>
              <a:t>, consectetur rata adipiscing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elit consectetur rataay consectetur rarty.</a:t>
            </a:r>
            <a:endParaRPr lang="en-US" sz="1200" b="1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2628738" y="3442281"/>
            <a:ext cx="646332" cy="575733"/>
            <a:chOff x="2628738" y="3508268"/>
            <a:chExt cx="646332" cy="575733"/>
          </a:xfrm>
        </p:grpSpPr>
        <p:sp>
          <p:nvSpPr>
            <p:cNvPr id="40" name="Oval 39"/>
            <p:cNvSpPr/>
            <p:nvPr/>
          </p:nvSpPr>
          <p:spPr>
            <a:xfrm>
              <a:off x="2663502" y="3508268"/>
              <a:ext cx="575733" cy="575733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b="1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628738" y="3611467"/>
              <a:ext cx="6463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solidFill>
                    <a:schemeClr val="bg1"/>
                  </a:solidFill>
                  <a:latin typeface="+mj-lt"/>
                </a:rPr>
                <a:t>65%</a:t>
              </a: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406340" y="3442281"/>
            <a:ext cx="646331" cy="575733"/>
            <a:chOff x="5406340" y="3508268"/>
            <a:chExt cx="646331" cy="575733"/>
          </a:xfrm>
        </p:grpSpPr>
        <p:sp>
          <p:nvSpPr>
            <p:cNvPr id="43" name="Oval 42"/>
            <p:cNvSpPr/>
            <p:nvPr/>
          </p:nvSpPr>
          <p:spPr>
            <a:xfrm>
              <a:off x="5441640" y="3508268"/>
              <a:ext cx="575733" cy="575733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5406340" y="3611467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solidFill>
                    <a:schemeClr val="bg1"/>
                  </a:solidFill>
                  <a:latin typeface="+mj-lt"/>
                </a:rPr>
                <a:t>50%</a:t>
              </a: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8200549" y="3442281"/>
            <a:ext cx="646331" cy="575733"/>
            <a:chOff x="8200549" y="3508268"/>
            <a:chExt cx="646331" cy="575733"/>
          </a:xfrm>
        </p:grpSpPr>
        <p:sp>
          <p:nvSpPr>
            <p:cNvPr id="46" name="Oval 45"/>
            <p:cNvSpPr/>
            <p:nvPr/>
          </p:nvSpPr>
          <p:spPr>
            <a:xfrm>
              <a:off x="8235849" y="3508268"/>
              <a:ext cx="575733" cy="575733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200549" y="3611467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solidFill>
                    <a:schemeClr val="bg1"/>
                  </a:solidFill>
                  <a:latin typeface="+mj-lt"/>
                </a:rPr>
                <a:t>75%</a:t>
              </a: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10994758" y="3442280"/>
            <a:ext cx="646331" cy="575733"/>
            <a:chOff x="10994758" y="3508267"/>
            <a:chExt cx="646331" cy="575733"/>
          </a:xfrm>
        </p:grpSpPr>
        <p:sp>
          <p:nvSpPr>
            <p:cNvPr id="49" name="Oval 48"/>
            <p:cNvSpPr/>
            <p:nvPr/>
          </p:nvSpPr>
          <p:spPr>
            <a:xfrm>
              <a:off x="11030058" y="3508267"/>
              <a:ext cx="575733" cy="575733"/>
            </a:xfrm>
            <a:prstGeom prst="ellipse">
              <a:avLst/>
            </a:prstGeom>
            <a:solidFill>
              <a:schemeClr val="accent5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0994758" y="3611467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solidFill>
                    <a:schemeClr val="bg1"/>
                  </a:solidFill>
                  <a:latin typeface="+mj-lt"/>
                </a:rPr>
                <a:t>86%</a:t>
              </a:r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4155937" y="4202443"/>
            <a:ext cx="1152844" cy="338536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ctr"/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Check Plan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012317" y="4202443"/>
            <a:ext cx="1024603" cy="338536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ctr"/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The Ideas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0004139" y="4202443"/>
            <a:ext cx="635074" cy="338536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ctr"/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Brain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190756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5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70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75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  <p:bldP spid="37" grpId="0"/>
      <p:bldP spid="38" grpId="0"/>
      <p:bldP spid="51" grpId="0"/>
      <p:bldP spid="52" grpId="0"/>
      <p:bldP spid="5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CHART LAYOUT</a:t>
            </a:r>
          </a:p>
        </p:txBody>
      </p:sp>
      <p:sp>
        <p:nvSpPr>
          <p:cNvPr id="3" name="Rectangle 2"/>
          <p:cNvSpPr/>
          <p:nvPr/>
        </p:nvSpPr>
        <p:spPr>
          <a:xfrm>
            <a:off x="3128238" y="2105983"/>
            <a:ext cx="357470" cy="16927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20.5 K</a:t>
            </a:r>
          </a:p>
        </p:txBody>
      </p:sp>
      <p:sp>
        <p:nvSpPr>
          <p:cNvPr id="4" name="Rectangle 3"/>
          <p:cNvSpPr/>
          <p:nvPr/>
        </p:nvSpPr>
        <p:spPr>
          <a:xfrm>
            <a:off x="3128238" y="2516764"/>
            <a:ext cx="357470" cy="16927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18.5 K</a:t>
            </a:r>
          </a:p>
        </p:txBody>
      </p:sp>
      <p:sp>
        <p:nvSpPr>
          <p:cNvPr id="5" name="Rectangle 4"/>
          <p:cNvSpPr/>
          <p:nvPr/>
        </p:nvSpPr>
        <p:spPr>
          <a:xfrm>
            <a:off x="3128238" y="2949362"/>
            <a:ext cx="357470" cy="16927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10.8 K</a:t>
            </a:r>
          </a:p>
        </p:txBody>
      </p:sp>
      <p:sp>
        <p:nvSpPr>
          <p:cNvPr id="6" name="Rectangle 5"/>
          <p:cNvSpPr/>
          <p:nvPr/>
        </p:nvSpPr>
        <p:spPr>
          <a:xfrm>
            <a:off x="3198770" y="3365681"/>
            <a:ext cx="286938" cy="16927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6.6 K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737828" y="1969884"/>
            <a:ext cx="4105646" cy="4105646"/>
            <a:chOff x="1737828" y="2055063"/>
            <a:chExt cx="4105646" cy="4105646"/>
          </a:xfrm>
        </p:grpSpPr>
        <p:grpSp>
          <p:nvGrpSpPr>
            <p:cNvPr id="8" name="Group 7"/>
            <p:cNvGrpSpPr/>
            <p:nvPr/>
          </p:nvGrpSpPr>
          <p:grpSpPr>
            <a:xfrm>
              <a:off x="1737828" y="2055063"/>
              <a:ext cx="4105646" cy="4105646"/>
              <a:chOff x="1711949" y="1899787"/>
              <a:chExt cx="4105646" cy="4105646"/>
            </a:xfrm>
          </p:grpSpPr>
          <p:sp>
            <p:nvSpPr>
              <p:cNvPr id="10" name="Block Arc 9"/>
              <p:cNvSpPr/>
              <p:nvPr/>
            </p:nvSpPr>
            <p:spPr>
              <a:xfrm flipH="1">
                <a:off x="1711949" y="1899787"/>
                <a:ext cx="4105646" cy="4105646"/>
              </a:xfrm>
              <a:prstGeom prst="blockArc">
                <a:avLst>
                  <a:gd name="adj1" fmla="val 19362231"/>
                  <a:gd name="adj2" fmla="val 16212586"/>
                  <a:gd name="adj3" fmla="val 9872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3566930" y="1899787"/>
                <a:ext cx="400383" cy="400383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2" name="Group 11"/>
              <p:cNvGrpSpPr/>
              <p:nvPr/>
            </p:nvGrpSpPr>
            <p:grpSpPr>
              <a:xfrm>
                <a:off x="3632842" y="1978274"/>
                <a:ext cx="263858" cy="264309"/>
                <a:chOff x="7275629" y="3973834"/>
                <a:chExt cx="464344" cy="465138"/>
              </a:xfrm>
              <a:solidFill>
                <a:schemeClr val="bg1"/>
              </a:solidFill>
            </p:grpSpPr>
            <p:sp>
              <p:nvSpPr>
                <p:cNvPr id="13" name="AutoShape 37"/>
                <p:cNvSpPr>
                  <a:spLocks/>
                </p:cNvSpPr>
                <p:nvPr/>
              </p:nvSpPr>
              <p:spPr bwMode="auto">
                <a:xfrm>
                  <a:off x="7275629" y="4017490"/>
                  <a:ext cx="423069" cy="421482"/>
                </a:xfrm>
                <a:custGeom>
                  <a:avLst/>
                  <a:gdLst>
                    <a:gd name="T0" fmla="+- 0 10849 98"/>
                    <a:gd name="T1" fmla="*/ T0 w 21502"/>
                    <a:gd name="T2" fmla="*/ 10800 h 21600"/>
                    <a:gd name="T3" fmla="+- 0 10849 98"/>
                    <a:gd name="T4" fmla="*/ T3 w 21502"/>
                    <a:gd name="T5" fmla="*/ 10800 h 21600"/>
                    <a:gd name="T6" fmla="+- 0 10849 98"/>
                    <a:gd name="T7" fmla="*/ T6 w 21502"/>
                    <a:gd name="T8" fmla="*/ 10800 h 21600"/>
                    <a:gd name="T9" fmla="+- 0 10849 98"/>
                    <a:gd name="T10" fmla="*/ T9 w 21502"/>
                    <a:gd name="T11" fmla="*/ 10800 h 21600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502" h="21600">
                      <a:moveTo>
                        <a:pt x="19917" y="7880"/>
                      </a:moveTo>
                      <a:lnTo>
                        <a:pt x="18875" y="8932"/>
                      </a:lnTo>
                      <a:cubicBezTo>
                        <a:pt x="18730" y="9079"/>
                        <a:pt x="18497" y="9079"/>
                        <a:pt x="18353" y="8932"/>
                      </a:cubicBezTo>
                      <a:lnTo>
                        <a:pt x="17048" y="7617"/>
                      </a:lnTo>
                      <a:lnTo>
                        <a:pt x="15991" y="10290"/>
                      </a:lnTo>
                      <a:lnTo>
                        <a:pt x="16080" y="10064"/>
                      </a:lnTo>
                      <a:cubicBezTo>
                        <a:pt x="13859" y="7826"/>
                        <a:pt x="11601" y="7544"/>
                        <a:pt x="9565" y="7291"/>
                      </a:cubicBezTo>
                      <a:cubicBezTo>
                        <a:pt x="8910" y="7210"/>
                        <a:pt x="8276" y="7126"/>
                        <a:pt x="7652" y="6990"/>
                      </a:cubicBezTo>
                      <a:lnTo>
                        <a:pt x="13918" y="4456"/>
                      </a:lnTo>
                      <a:lnTo>
                        <a:pt x="12652" y="3179"/>
                      </a:lnTo>
                      <a:cubicBezTo>
                        <a:pt x="12508" y="3033"/>
                        <a:pt x="12508" y="2798"/>
                        <a:pt x="12652" y="2652"/>
                      </a:cubicBezTo>
                      <a:lnTo>
                        <a:pt x="13695" y="1598"/>
                      </a:lnTo>
                      <a:cubicBezTo>
                        <a:pt x="13840" y="1453"/>
                        <a:pt x="14073" y="1453"/>
                        <a:pt x="14217" y="1598"/>
                      </a:cubicBezTo>
                      <a:lnTo>
                        <a:pt x="19917" y="7353"/>
                      </a:lnTo>
                      <a:cubicBezTo>
                        <a:pt x="20062" y="7499"/>
                        <a:pt x="20062" y="7734"/>
                        <a:pt x="19917" y="7880"/>
                      </a:cubicBezTo>
                      <a:moveTo>
                        <a:pt x="12292" y="19639"/>
                      </a:moveTo>
                      <a:cubicBezTo>
                        <a:pt x="12200" y="19872"/>
                        <a:pt x="11999" y="20044"/>
                        <a:pt x="11756" y="20095"/>
                      </a:cubicBezTo>
                      <a:cubicBezTo>
                        <a:pt x="11700" y="20106"/>
                        <a:pt x="11643" y="20111"/>
                        <a:pt x="11587" y="20110"/>
                      </a:cubicBezTo>
                      <a:cubicBezTo>
                        <a:pt x="11400" y="20105"/>
                        <a:pt x="11219" y="20030"/>
                        <a:pt x="11084" y="19892"/>
                      </a:cubicBezTo>
                      <a:lnTo>
                        <a:pt x="1692" y="10517"/>
                      </a:lnTo>
                      <a:cubicBezTo>
                        <a:pt x="1519" y="10343"/>
                        <a:pt x="1443" y="10094"/>
                        <a:pt x="1488" y="9852"/>
                      </a:cubicBezTo>
                      <a:cubicBezTo>
                        <a:pt x="1533" y="9610"/>
                        <a:pt x="1695" y="9407"/>
                        <a:pt x="1917" y="9308"/>
                      </a:cubicBezTo>
                      <a:lnTo>
                        <a:pt x="6505" y="7453"/>
                      </a:lnTo>
                      <a:cubicBezTo>
                        <a:pt x="9597" y="8490"/>
                        <a:pt x="12689" y="7491"/>
                        <a:pt x="15781" y="10821"/>
                      </a:cubicBezTo>
                      <a:cubicBezTo>
                        <a:pt x="15781" y="10821"/>
                        <a:pt x="12292" y="19639"/>
                        <a:pt x="12292" y="19639"/>
                      </a:cubicBezTo>
                      <a:close/>
                      <a:moveTo>
                        <a:pt x="15260" y="545"/>
                      </a:moveTo>
                      <a:cubicBezTo>
                        <a:pt x="14912" y="193"/>
                        <a:pt x="14449" y="0"/>
                        <a:pt x="13956" y="0"/>
                      </a:cubicBezTo>
                      <a:cubicBezTo>
                        <a:pt x="13463" y="0"/>
                        <a:pt x="13000" y="193"/>
                        <a:pt x="12651" y="546"/>
                      </a:cubicBezTo>
                      <a:lnTo>
                        <a:pt x="11610" y="1598"/>
                      </a:lnTo>
                      <a:cubicBezTo>
                        <a:pt x="11261" y="1949"/>
                        <a:pt x="11068" y="2417"/>
                        <a:pt x="11068" y="2915"/>
                      </a:cubicBezTo>
                      <a:cubicBezTo>
                        <a:pt x="11068" y="3265"/>
                        <a:pt x="11164" y="3601"/>
                        <a:pt x="11342" y="3893"/>
                      </a:cubicBezTo>
                      <a:lnTo>
                        <a:pt x="1324" y="7944"/>
                      </a:lnTo>
                      <a:cubicBezTo>
                        <a:pt x="654" y="8241"/>
                        <a:pt x="173" y="8851"/>
                        <a:pt x="38" y="9575"/>
                      </a:cubicBezTo>
                      <a:cubicBezTo>
                        <a:pt x="-98" y="10302"/>
                        <a:pt x="130" y="11048"/>
                        <a:pt x="654" y="11576"/>
                      </a:cubicBezTo>
                      <a:lnTo>
                        <a:pt x="10041" y="20946"/>
                      </a:lnTo>
                      <a:cubicBezTo>
                        <a:pt x="10445" y="21354"/>
                        <a:pt x="10982" y="21586"/>
                        <a:pt x="11549" y="21599"/>
                      </a:cubicBezTo>
                      <a:cubicBezTo>
                        <a:pt x="11562" y="21599"/>
                        <a:pt x="11593" y="21599"/>
                        <a:pt x="11605" y="21599"/>
                      </a:cubicBezTo>
                      <a:cubicBezTo>
                        <a:pt x="11754" y="21599"/>
                        <a:pt x="11906" y="21584"/>
                        <a:pt x="12056" y="21553"/>
                      </a:cubicBezTo>
                      <a:cubicBezTo>
                        <a:pt x="12789" y="21399"/>
                        <a:pt x="13390" y="20888"/>
                        <a:pt x="13662" y="20191"/>
                      </a:cubicBezTo>
                      <a:lnTo>
                        <a:pt x="17604" y="10229"/>
                      </a:lnTo>
                      <a:cubicBezTo>
                        <a:pt x="17902" y="10426"/>
                        <a:pt x="18250" y="10532"/>
                        <a:pt x="18613" y="10532"/>
                      </a:cubicBezTo>
                      <a:cubicBezTo>
                        <a:pt x="19107" y="10532"/>
                        <a:pt x="19570" y="10338"/>
                        <a:pt x="19918" y="9986"/>
                      </a:cubicBezTo>
                      <a:lnTo>
                        <a:pt x="20957" y="8937"/>
                      </a:lnTo>
                      <a:cubicBezTo>
                        <a:pt x="21308" y="8585"/>
                        <a:pt x="21502" y="8116"/>
                        <a:pt x="21502" y="7617"/>
                      </a:cubicBezTo>
                      <a:cubicBezTo>
                        <a:pt x="21502" y="7117"/>
                        <a:pt x="21308" y="6648"/>
                        <a:pt x="20961" y="6300"/>
                      </a:cubicBezTo>
                      <a:cubicBezTo>
                        <a:pt x="20961" y="6300"/>
                        <a:pt x="15260" y="545"/>
                        <a:pt x="15260" y="54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50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4" name="AutoShape 38"/>
                <p:cNvSpPr>
                  <a:spLocks/>
                </p:cNvSpPr>
                <p:nvPr/>
              </p:nvSpPr>
              <p:spPr bwMode="auto">
                <a:xfrm>
                  <a:off x="7478829" y="4206403"/>
                  <a:ext cx="72231" cy="73025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4320"/>
                      </a:moveTo>
                      <a:cubicBezTo>
                        <a:pt x="14381" y="4320"/>
                        <a:pt x="17279" y="7222"/>
                        <a:pt x="17279" y="10800"/>
                      </a:cubicBezTo>
                      <a:cubicBezTo>
                        <a:pt x="17279" y="14377"/>
                        <a:pt x="14381" y="17279"/>
                        <a:pt x="10800" y="17279"/>
                      </a:cubicBezTo>
                      <a:cubicBezTo>
                        <a:pt x="7218" y="17279"/>
                        <a:pt x="4319" y="14377"/>
                        <a:pt x="4319" y="10800"/>
                      </a:cubicBezTo>
                      <a:cubicBezTo>
                        <a:pt x="4319" y="7222"/>
                        <a:pt x="7218" y="4320"/>
                        <a:pt x="10800" y="4320"/>
                      </a:cubicBezTo>
                      <a:moveTo>
                        <a:pt x="10800" y="21599"/>
                      </a:moveTo>
                      <a:cubicBezTo>
                        <a:pt x="16752" y="21599"/>
                        <a:pt x="21600" y="16756"/>
                        <a:pt x="21600" y="10800"/>
                      </a:cubicBezTo>
                      <a:cubicBezTo>
                        <a:pt x="21600" y="4843"/>
                        <a:pt x="16752" y="0"/>
                        <a:pt x="10800" y="0"/>
                      </a:cubicBezTo>
                      <a:cubicBezTo>
                        <a:pt x="4847" y="0"/>
                        <a:pt x="0" y="4843"/>
                        <a:pt x="0" y="10800"/>
                      </a:cubicBezTo>
                      <a:cubicBezTo>
                        <a:pt x="0" y="16756"/>
                        <a:pt x="4847" y="21599"/>
                        <a:pt x="10800" y="21599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50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5" name="AutoShape 39"/>
                <p:cNvSpPr>
                  <a:spLocks/>
                </p:cNvSpPr>
                <p:nvPr/>
              </p:nvSpPr>
              <p:spPr bwMode="auto">
                <a:xfrm>
                  <a:off x="7667742" y="3973834"/>
                  <a:ext cx="72231" cy="73025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17279"/>
                      </a:moveTo>
                      <a:cubicBezTo>
                        <a:pt x="7218" y="17279"/>
                        <a:pt x="4320" y="14377"/>
                        <a:pt x="4320" y="10800"/>
                      </a:cubicBezTo>
                      <a:cubicBezTo>
                        <a:pt x="4320" y="7222"/>
                        <a:pt x="7218" y="4320"/>
                        <a:pt x="10800" y="4320"/>
                      </a:cubicBezTo>
                      <a:cubicBezTo>
                        <a:pt x="14381" y="4320"/>
                        <a:pt x="17280" y="7222"/>
                        <a:pt x="17280" y="10800"/>
                      </a:cubicBezTo>
                      <a:cubicBezTo>
                        <a:pt x="17280" y="14377"/>
                        <a:pt x="14381" y="17279"/>
                        <a:pt x="10800" y="17279"/>
                      </a:cubicBezTo>
                      <a:moveTo>
                        <a:pt x="10800" y="0"/>
                      </a:moveTo>
                      <a:cubicBezTo>
                        <a:pt x="4847" y="0"/>
                        <a:pt x="0" y="4843"/>
                        <a:pt x="0" y="10800"/>
                      </a:cubicBezTo>
                      <a:cubicBezTo>
                        <a:pt x="0" y="16756"/>
                        <a:pt x="4847" y="21599"/>
                        <a:pt x="10800" y="21599"/>
                      </a:cubicBezTo>
                      <a:cubicBezTo>
                        <a:pt x="16752" y="21599"/>
                        <a:pt x="21600" y="16756"/>
                        <a:pt x="21600" y="10800"/>
                      </a:cubicBezTo>
                      <a:cubicBezTo>
                        <a:pt x="21600" y="4843"/>
                        <a:pt x="16752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50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6" name="AutoShape 40"/>
                <p:cNvSpPr>
                  <a:spLocks/>
                </p:cNvSpPr>
                <p:nvPr/>
              </p:nvSpPr>
              <p:spPr bwMode="auto">
                <a:xfrm>
                  <a:off x="7391517" y="4192115"/>
                  <a:ext cx="57944" cy="57944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5400"/>
                      </a:moveTo>
                      <a:cubicBezTo>
                        <a:pt x="13779" y="5400"/>
                        <a:pt x="16199" y="7815"/>
                        <a:pt x="16199" y="10800"/>
                      </a:cubicBezTo>
                      <a:cubicBezTo>
                        <a:pt x="16199" y="13784"/>
                        <a:pt x="13779" y="16200"/>
                        <a:pt x="10800" y="16200"/>
                      </a:cubicBezTo>
                      <a:cubicBezTo>
                        <a:pt x="7820" y="16200"/>
                        <a:pt x="5399" y="13784"/>
                        <a:pt x="5399" y="10800"/>
                      </a:cubicBezTo>
                      <a:cubicBezTo>
                        <a:pt x="5399" y="7815"/>
                        <a:pt x="7820" y="5400"/>
                        <a:pt x="10800" y="5400"/>
                      </a:cubicBezTo>
                      <a:moveTo>
                        <a:pt x="0" y="10800"/>
                      </a:moveTo>
                      <a:cubicBezTo>
                        <a:pt x="0" y="16753"/>
                        <a:pt x="4843" y="21599"/>
                        <a:pt x="10800" y="21599"/>
                      </a:cubicBezTo>
                      <a:cubicBezTo>
                        <a:pt x="16756" y="21599"/>
                        <a:pt x="21600" y="16753"/>
                        <a:pt x="21600" y="10800"/>
                      </a:cubicBezTo>
                      <a:cubicBezTo>
                        <a:pt x="21600" y="4846"/>
                        <a:pt x="16756" y="0"/>
                        <a:pt x="10800" y="0"/>
                      </a:cubicBezTo>
                      <a:cubicBezTo>
                        <a:pt x="4843" y="0"/>
                        <a:pt x="0" y="4846"/>
                        <a:pt x="0" y="1080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50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7" name="AutoShape 41"/>
                <p:cNvSpPr>
                  <a:spLocks/>
                </p:cNvSpPr>
                <p:nvPr/>
              </p:nvSpPr>
              <p:spPr bwMode="auto">
                <a:xfrm>
                  <a:off x="7449460" y="4293715"/>
                  <a:ext cx="29369" cy="28575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21599"/>
                      </a:moveTo>
                      <a:cubicBezTo>
                        <a:pt x="16758" y="21599"/>
                        <a:pt x="21600" y="16769"/>
                        <a:pt x="21600" y="10800"/>
                      </a:cubicBezTo>
                      <a:cubicBezTo>
                        <a:pt x="21600" y="4830"/>
                        <a:pt x="16758" y="0"/>
                        <a:pt x="10800" y="0"/>
                      </a:cubicBezTo>
                      <a:cubicBezTo>
                        <a:pt x="4841" y="0"/>
                        <a:pt x="0" y="4830"/>
                        <a:pt x="0" y="10800"/>
                      </a:cubicBezTo>
                      <a:cubicBezTo>
                        <a:pt x="0" y="16769"/>
                        <a:pt x="4841" y="21599"/>
                        <a:pt x="10800" y="21599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50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18" name="AutoShape 42"/>
                <p:cNvSpPr>
                  <a:spLocks/>
                </p:cNvSpPr>
                <p:nvPr/>
              </p:nvSpPr>
              <p:spPr bwMode="auto">
                <a:xfrm>
                  <a:off x="7682029" y="4075434"/>
                  <a:ext cx="28575" cy="29369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0"/>
                      </a:moveTo>
                      <a:cubicBezTo>
                        <a:pt x="4841" y="0"/>
                        <a:pt x="0" y="4830"/>
                        <a:pt x="0" y="10800"/>
                      </a:cubicBezTo>
                      <a:cubicBezTo>
                        <a:pt x="0" y="16769"/>
                        <a:pt x="4841" y="21599"/>
                        <a:pt x="10800" y="21599"/>
                      </a:cubicBezTo>
                      <a:cubicBezTo>
                        <a:pt x="16758" y="21599"/>
                        <a:pt x="21600" y="16769"/>
                        <a:pt x="21600" y="10800"/>
                      </a:cubicBezTo>
                      <a:cubicBezTo>
                        <a:pt x="21600" y="4830"/>
                        <a:pt x="16758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50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</p:grpSp>
        </p:grpSp>
        <p:sp>
          <p:nvSpPr>
            <p:cNvPr id="9" name="Oval 8"/>
            <p:cNvSpPr/>
            <p:nvPr/>
          </p:nvSpPr>
          <p:spPr>
            <a:xfrm>
              <a:off x="2114747" y="2777885"/>
              <a:ext cx="426299" cy="40238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167505" y="2397160"/>
            <a:ext cx="3246294" cy="3248695"/>
            <a:chOff x="2167505" y="2482339"/>
            <a:chExt cx="3246294" cy="3248695"/>
          </a:xfrm>
        </p:grpSpPr>
        <p:grpSp>
          <p:nvGrpSpPr>
            <p:cNvPr id="20" name="Group 19"/>
            <p:cNvGrpSpPr/>
            <p:nvPr/>
          </p:nvGrpSpPr>
          <p:grpSpPr>
            <a:xfrm>
              <a:off x="2167505" y="2482339"/>
              <a:ext cx="3246294" cy="3248695"/>
              <a:chOff x="2141626" y="2327063"/>
              <a:chExt cx="3246294" cy="3248695"/>
            </a:xfrm>
          </p:grpSpPr>
          <p:grpSp>
            <p:nvGrpSpPr>
              <p:cNvPr id="22" name="Group 21"/>
              <p:cNvGrpSpPr/>
              <p:nvPr/>
            </p:nvGrpSpPr>
            <p:grpSpPr>
              <a:xfrm>
                <a:off x="2141626" y="2327063"/>
                <a:ext cx="3246294" cy="3248695"/>
                <a:chOff x="1667173" y="2270364"/>
                <a:chExt cx="3246294" cy="3248695"/>
              </a:xfrm>
            </p:grpSpPr>
            <p:sp>
              <p:nvSpPr>
                <p:cNvPr id="28" name="Block Arc 27"/>
                <p:cNvSpPr/>
                <p:nvPr/>
              </p:nvSpPr>
              <p:spPr>
                <a:xfrm flipH="1">
                  <a:off x="1667173" y="2272765"/>
                  <a:ext cx="3246294" cy="3246294"/>
                </a:xfrm>
                <a:prstGeom prst="blockArc">
                  <a:avLst>
                    <a:gd name="adj1" fmla="val 20754075"/>
                    <a:gd name="adj2" fmla="val 16203514"/>
                    <a:gd name="adj3" fmla="val 12311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Oval 28"/>
                <p:cNvSpPr/>
                <p:nvPr/>
              </p:nvSpPr>
              <p:spPr>
                <a:xfrm>
                  <a:off x="3092477" y="2270364"/>
                  <a:ext cx="400383" cy="400383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23" name="Group 22"/>
              <p:cNvGrpSpPr/>
              <p:nvPr/>
            </p:nvGrpSpPr>
            <p:grpSpPr>
              <a:xfrm>
                <a:off x="3632842" y="2353810"/>
                <a:ext cx="263858" cy="264309"/>
                <a:chOff x="8204317" y="3973834"/>
                <a:chExt cx="464344" cy="465138"/>
              </a:xfrm>
              <a:solidFill>
                <a:schemeClr val="bg1"/>
              </a:solidFill>
            </p:grpSpPr>
            <p:sp>
              <p:nvSpPr>
                <p:cNvPr id="24" name="AutoShape 33"/>
                <p:cNvSpPr>
                  <a:spLocks/>
                </p:cNvSpPr>
                <p:nvPr/>
              </p:nvSpPr>
              <p:spPr bwMode="auto">
                <a:xfrm>
                  <a:off x="8204317" y="4148459"/>
                  <a:ext cx="464344" cy="290513"/>
                </a:xfrm>
                <a:custGeom>
                  <a:avLst/>
                  <a:gdLst>
                    <a:gd name="T0" fmla="*/ 10752 w 21505"/>
                    <a:gd name="T1" fmla="*/ 10800 h 21600"/>
                    <a:gd name="T2" fmla="*/ 10752 w 21505"/>
                    <a:gd name="T3" fmla="*/ 10800 h 21600"/>
                    <a:gd name="T4" fmla="*/ 10752 w 21505"/>
                    <a:gd name="T5" fmla="*/ 10800 h 21600"/>
                    <a:gd name="T6" fmla="*/ 10752 w 21505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505" h="21600">
                      <a:moveTo>
                        <a:pt x="17472" y="17279"/>
                      </a:moveTo>
                      <a:lnTo>
                        <a:pt x="17472" y="18899"/>
                      </a:lnTo>
                      <a:cubicBezTo>
                        <a:pt x="17472" y="19198"/>
                        <a:pt x="17321" y="19439"/>
                        <a:pt x="17136" y="19439"/>
                      </a:cubicBezTo>
                      <a:lnTo>
                        <a:pt x="4368" y="19439"/>
                      </a:lnTo>
                      <a:cubicBezTo>
                        <a:pt x="4182" y="19439"/>
                        <a:pt x="4032" y="19198"/>
                        <a:pt x="4032" y="18899"/>
                      </a:cubicBezTo>
                      <a:lnTo>
                        <a:pt x="4032" y="17279"/>
                      </a:lnTo>
                      <a:lnTo>
                        <a:pt x="1344" y="12419"/>
                      </a:lnTo>
                      <a:cubicBezTo>
                        <a:pt x="1344" y="12121"/>
                        <a:pt x="1494" y="11879"/>
                        <a:pt x="1680" y="11879"/>
                      </a:cubicBezTo>
                      <a:lnTo>
                        <a:pt x="3360" y="11879"/>
                      </a:lnTo>
                      <a:lnTo>
                        <a:pt x="4032" y="11879"/>
                      </a:lnTo>
                      <a:lnTo>
                        <a:pt x="4704" y="11879"/>
                      </a:lnTo>
                      <a:lnTo>
                        <a:pt x="5376" y="11879"/>
                      </a:lnTo>
                      <a:lnTo>
                        <a:pt x="6048" y="11879"/>
                      </a:lnTo>
                      <a:lnTo>
                        <a:pt x="6720" y="11879"/>
                      </a:lnTo>
                      <a:lnTo>
                        <a:pt x="7392" y="11879"/>
                      </a:lnTo>
                      <a:lnTo>
                        <a:pt x="8064" y="11879"/>
                      </a:lnTo>
                      <a:lnTo>
                        <a:pt x="8736" y="11879"/>
                      </a:lnTo>
                      <a:lnTo>
                        <a:pt x="12768" y="11879"/>
                      </a:lnTo>
                      <a:lnTo>
                        <a:pt x="13440" y="11879"/>
                      </a:lnTo>
                      <a:lnTo>
                        <a:pt x="14112" y="11879"/>
                      </a:lnTo>
                      <a:lnTo>
                        <a:pt x="14784" y="11879"/>
                      </a:lnTo>
                      <a:lnTo>
                        <a:pt x="15456" y="11879"/>
                      </a:lnTo>
                      <a:lnTo>
                        <a:pt x="16128" y="11879"/>
                      </a:lnTo>
                      <a:lnTo>
                        <a:pt x="16800" y="11879"/>
                      </a:lnTo>
                      <a:lnTo>
                        <a:pt x="17472" y="11879"/>
                      </a:lnTo>
                      <a:lnTo>
                        <a:pt x="18144" y="11879"/>
                      </a:lnTo>
                      <a:lnTo>
                        <a:pt x="19824" y="11879"/>
                      </a:lnTo>
                      <a:cubicBezTo>
                        <a:pt x="20009" y="11879"/>
                        <a:pt x="20160" y="12121"/>
                        <a:pt x="20160" y="12419"/>
                      </a:cubicBezTo>
                      <a:cubicBezTo>
                        <a:pt x="20160" y="12419"/>
                        <a:pt x="17472" y="17279"/>
                        <a:pt x="17472" y="17279"/>
                      </a:cubicBezTo>
                      <a:close/>
                      <a:moveTo>
                        <a:pt x="10752" y="4320"/>
                      </a:moveTo>
                      <a:cubicBezTo>
                        <a:pt x="8625" y="4320"/>
                        <a:pt x="6826" y="6601"/>
                        <a:pt x="6246" y="9719"/>
                      </a:cubicBezTo>
                      <a:lnTo>
                        <a:pt x="5552" y="9719"/>
                      </a:lnTo>
                      <a:cubicBezTo>
                        <a:pt x="6152" y="6000"/>
                        <a:pt x="8252" y="3239"/>
                        <a:pt x="10752" y="3239"/>
                      </a:cubicBezTo>
                      <a:cubicBezTo>
                        <a:pt x="12934" y="3239"/>
                        <a:pt x="14813" y="5344"/>
                        <a:pt x="15654" y="8353"/>
                      </a:cubicBezTo>
                      <a:lnTo>
                        <a:pt x="15054" y="8835"/>
                      </a:lnTo>
                      <a:cubicBezTo>
                        <a:pt x="14323" y="6180"/>
                        <a:pt x="12671" y="4320"/>
                        <a:pt x="10752" y="4320"/>
                      </a:cubicBezTo>
                      <a:moveTo>
                        <a:pt x="10752" y="8639"/>
                      </a:moveTo>
                      <a:cubicBezTo>
                        <a:pt x="10158" y="8639"/>
                        <a:pt x="9630" y="9061"/>
                        <a:pt x="9260" y="9719"/>
                      </a:cubicBezTo>
                      <a:lnTo>
                        <a:pt x="8437" y="9719"/>
                      </a:lnTo>
                      <a:cubicBezTo>
                        <a:pt x="8904" y="8435"/>
                        <a:pt x="9761" y="7560"/>
                        <a:pt x="10752" y="7560"/>
                      </a:cubicBezTo>
                      <a:cubicBezTo>
                        <a:pt x="11742" y="7560"/>
                        <a:pt x="12600" y="8435"/>
                        <a:pt x="13066" y="9719"/>
                      </a:cubicBezTo>
                      <a:lnTo>
                        <a:pt x="12244" y="9719"/>
                      </a:lnTo>
                      <a:cubicBezTo>
                        <a:pt x="11874" y="9061"/>
                        <a:pt x="11345" y="8639"/>
                        <a:pt x="10752" y="8639"/>
                      </a:cubicBezTo>
                      <a:moveTo>
                        <a:pt x="13827" y="9719"/>
                      </a:moveTo>
                      <a:cubicBezTo>
                        <a:pt x="13307" y="7816"/>
                        <a:pt x="12126" y="6479"/>
                        <a:pt x="10752" y="6479"/>
                      </a:cubicBezTo>
                      <a:cubicBezTo>
                        <a:pt x="9378" y="6479"/>
                        <a:pt x="8197" y="7816"/>
                        <a:pt x="7676" y="9719"/>
                      </a:cubicBezTo>
                      <a:lnTo>
                        <a:pt x="6955" y="9719"/>
                      </a:lnTo>
                      <a:cubicBezTo>
                        <a:pt x="7510" y="7207"/>
                        <a:pt x="9001" y="5400"/>
                        <a:pt x="10752" y="5400"/>
                      </a:cubicBezTo>
                      <a:cubicBezTo>
                        <a:pt x="12409" y="5400"/>
                        <a:pt x="13834" y="7015"/>
                        <a:pt x="14454" y="9317"/>
                      </a:cubicBezTo>
                      <a:lnTo>
                        <a:pt x="13953" y="9719"/>
                      </a:lnTo>
                      <a:cubicBezTo>
                        <a:pt x="13953" y="9719"/>
                        <a:pt x="13827" y="9719"/>
                        <a:pt x="13827" y="9719"/>
                      </a:cubicBezTo>
                      <a:close/>
                      <a:moveTo>
                        <a:pt x="10752" y="1080"/>
                      </a:moveTo>
                      <a:cubicBezTo>
                        <a:pt x="13459" y="1080"/>
                        <a:pt x="15792" y="3672"/>
                        <a:pt x="16856" y="7388"/>
                      </a:cubicBezTo>
                      <a:lnTo>
                        <a:pt x="16256" y="7869"/>
                      </a:lnTo>
                      <a:cubicBezTo>
                        <a:pt x="15305" y="4504"/>
                        <a:pt x="13201" y="2160"/>
                        <a:pt x="10752" y="2160"/>
                      </a:cubicBezTo>
                      <a:cubicBezTo>
                        <a:pt x="7874" y="2160"/>
                        <a:pt x="5470" y="5392"/>
                        <a:pt x="4858" y="9719"/>
                      </a:cubicBezTo>
                      <a:lnTo>
                        <a:pt x="4167" y="9719"/>
                      </a:lnTo>
                      <a:cubicBezTo>
                        <a:pt x="4792" y="4796"/>
                        <a:pt x="7507" y="1080"/>
                        <a:pt x="10752" y="1080"/>
                      </a:cubicBezTo>
                      <a:moveTo>
                        <a:pt x="17336" y="9719"/>
                      </a:moveTo>
                      <a:lnTo>
                        <a:pt x="16958" y="9719"/>
                      </a:lnTo>
                      <a:lnTo>
                        <a:pt x="17294" y="9449"/>
                      </a:lnTo>
                      <a:cubicBezTo>
                        <a:pt x="17307" y="9540"/>
                        <a:pt x="17325" y="9628"/>
                        <a:pt x="17336" y="9719"/>
                      </a:cubicBezTo>
                      <a:moveTo>
                        <a:pt x="19824" y="9719"/>
                      </a:moveTo>
                      <a:lnTo>
                        <a:pt x="18016" y="9719"/>
                      </a:lnTo>
                      <a:cubicBezTo>
                        <a:pt x="17986" y="9461"/>
                        <a:pt x="17948" y="9209"/>
                        <a:pt x="17908" y="8957"/>
                      </a:cubicBezTo>
                      <a:lnTo>
                        <a:pt x="21132" y="6366"/>
                      </a:lnTo>
                      <a:cubicBezTo>
                        <a:pt x="21464" y="6099"/>
                        <a:pt x="21599" y="5450"/>
                        <a:pt x="21433" y="4916"/>
                      </a:cubicBezTo>
                      <a:cubicBezTo>
                        <a:pt x="21267" y="4383"/>
                        <a:pt x="20864" y="4169"/>
                        <a:pt x="20532" y="4433"/>
                      </a:cubicBezTo>
                      <a:lnTo>
                        <a:pt x="17456" y="6905"/>
                      </a:lnTo>
                      <a:cubicBezTo>
                        <a:pt x="16282" y="2836"/>
                        <a:pt x="13721" y="0"/>
                        <a:pt x="10752" y="0"/>
                      </a:cubicBezTo>
                      <a:cubicBezTo>
                        <a:pt x="7135" y="0"/>
                        <a:pt x="4122" y="4198"/>
                        <a:pt x="3488" y="9719"/>
                      </a:cubicBezTo>
                      <a:lnTo>
                        <a:pt x="1680" y="9719"/>
                      </a:lnTo>
                      <a:cubicBezTo>
                        <a:pt x="754" y="9719"/>
                        <a:pt x="0" y="10930"/>
                        <a:pt x="0" y="12419"/>
                      </a:cubicBezTo>
                      <a:cubicBezTo>
                        <a:pt x="0" y="12949"/>
                        <a:pt x="121" y="13459"/>
                        <a:pt x="339" y="13855"/>
                      </a:cubicBezTo>
                      <a:lnTo>
                        <a:pt x="2688" y="18101"/>
                      </a:lnTo>
                      <a:lnTo>
                        <a:pt x="2688" y="18899"/>
                      </a:lnTo>
                      <a:cubicBezTo>
                        <a:pt x="2688" y="20389"/>
                        <a:pt x="3442" y="21599"/>
                        <a:pt x="4368" y="21599"/>
                      </a:cubicBezTo>
                      <a:lnTo>
                        <a:pt x="17136" y="21599"/>
                      </a:lnTo>
                      <a:cubicBezTo>
                        <a:pt x="18062" y="21599"/>
                        <a:pt x="18816" y="20389"/>
                        <a:pt x="18816" y="18899"/>
                      </a:cubicBezTo>
                      <a:lnTo>
                        <a:pt x="18816" y="18101"/>
                      </a:lnTo>
                      <a:lnTo>
                        <a:pt x="21165" y="13855"/>
                      </a:lnTo>
                      <a:cubicBezTo>
                        <a:pt x="21383" y="13459"/>
                        <a:pt x="21504" y="12949"/>
                        <a:pt x="21504" y="12419"/>
                      </a:cubicBezTo>
                      <a:cubicBezTo>
                        <a:pt x="21504" y="10930"/>
                        <a:pt x="20750" y="9719"/>
                        <a:pt x="19824" y="9719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50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25" name="AutoShape 34"/>
                <p:cNvSpPr>
                  <a:spLocks/>
                </p:cNvSpPr>
                <p:nvPr/>
              </p:nvSpPr>
              <p:spPr bwMode="auto">
                <a:xfrm>
                  <a:off x="8320204" y="4032572"/>
                  <a:ext cx="33338" cy="108744"/>
                </a:xfrm>
                <a:custGeom>
                  <a:avLst/>
                  <a:gdLst>
                    <a:gd name="T0" fmla="+- 0 10758 2273"/>
                    <a:gd name="T1" fmla="*/ T0 w 16970"/>
                    <a:gd name="T2" fmla="*/ 10800 h 21600"/>
                    <a:gd name="T3" fmla="+- 0 10758 2273"/>
                    <a:gd name="T4" fmla="*/ T3 w 16970"/>
                    <a:gd name="T5" fmla="*/ 10800 h 21600"/>
                    <a:gd name="T6" fmla="+- 0 10758 2273"/>
                    <a:gd name="T7" fmla="*/ T6 w 16970"/>
                    <a:gd name="T8" fmla="*/ 10800 h 21600"/>
                    <a:gd name="T9" fmla="+- 0 10758 2273"/>
                    <a:gd name="T10" fmla="*/ T9 w 16970"/>
                    <a:gd name="T11" fmla="*/ 10800 h 21600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970" h="21600">
                      <a:moveTo>
                        <a:pt x="1763" y="20770"/>
                      </a:moveTo>
                      <a:cubicBezTo>
                        <a:pt x="1785" y="20787"/>
                        <a:pt x="1800" y="20804"/>
                        <a:pt x="1822" y="20820"/>
                      </a:cubicBezTo>
                      <a:lnTo>
                        <a:pt x="1840" y="20820"/>
                      </a:lnTo>
                      <a:cubicBezTo>
                        <a:pt x="2471" y="21282"/>
                        <a:pt x="3719" y="21600"/>
                        <a:pt x="5169" y="21600"/>
                      </a:cubicBezTo>
                      <a:cubicBezTo>
                        <a:pt x="7249" y="21600"/>
                        <a:pt x="8949" y="20947"/>
                        <a:pt x="8949" y="20151"/>
                      </a:cubicBezTo>
                      <a:cubicBezTo>
                        <a:pt x="8949" y="20027"/>
                        <a:pt x="8890" y="19906"/>
                        <a:pt x="8813" y="19791"/>
                      </a:cubicBezTo>
                      <a:cubicBezTo>
                        <a:pt x="8827" y="19771"/>
                        <a:pt x="8827" y="19755"/>
                        <a:pt x="8805" y="19735"/>
                      </a:cubicBezTo>
                      <a:cubicBezTo>
                        <a:pt x="5994" y="17195"/>
                        <a:pt x="8670" y="14408"/>
                        <a:pt x="11954" y="11407"/>
                      </a:cubicBezTo>
                      <a:cubicBezTo>
                        <a:pt x="15517" y="8164"/>
                        <a:pt x="19327" y="4564"/>
                        <a:pt x="15125" y="902"/>
                      </a:cubicBezTo>
                      <a:cubicBezTo>
                        <a:pt x="14593" y="374"/>
                        <a:pt x="13264" y="0"/>
                        <a:pt x="11701" y="0"/>
                      </a:cubicBezTo>
                      <a:cubicBezTo>
                        <a:pt x="9671" y="0"/>
                        <a:pt x="8016" y="632"/>
                        <a:pt x="8016" y="1411"/>
                      </a:cubicBezTo>
                      <a:cubicBezTo>
                        <a:pt x="8016" y="1583"/>
                        <a:pt x="8108" y="1746"/>
                        <a:pt x="8259" y="1898"/>
                      </a:cubicBezTo>
                      <a:cubicBezTo>
                        <a:pt x="8259" y="1904"/>
                        <a:pt x="8259" y="1909"/>
                        <a:pt x="8266" y="1915"/>
                      </a:cubicBezTo>
                      <a:cubicBezTo>
                        <a:pt x="8273" y="1923"/>
                        <a:pt x="8281" y="1932"/>
                        <a:pt x="8295" y="1940"/>
                      </a:cubicBezTo>
                      <a:lnTo>
                        <a:pt x="8325" y="1974"/>
                      </a:lnTo>
                      <a:cubicBezTo>
                        <a:pt x="11360" y="4592"/>
                        <a:pt x="8424" y="7275"/>
                        <a:pt x="5106" y="10305"/>
                      </a:cubicBezTo>
                      <a:cubicBezTo>
                        <a:pt x="1605" y="13500"/>
                        <a:pt x="-2273" y="17040"/>
                        <a:pt x="1635" y="20649"/>
                      </a:cubicBezTo>
                      <a:cubicBezTo>
                        <a:pt x="1671" y="20691"/>
                        <a:pt x="1719" y="20730"/>
                        <a:pt x="1763" y="2077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50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26" name="AutoShape 35"/>
                <p:cNvSpPr>
                  <a:spLocks/>
                </p:cNvSpPr>
                <p:nvPr/>
              </p:nvSpPr>
              <p:spPr bwMode="auto">
                <a:xfrm>
                  <a:off x="8494829" y="4032572"/>
                  <a:ext cx="32544" cy="108744"/>
                </a:xfrm>
                <a:custGeom>
                  <a:avLst/>
                  <a:gdLst>
                    <a:gd name="T0" fmla="+- 0 10758 2273"/>
                    <a:gd name="T1" fmla="*/ T0 w 16970"/>
                    <a:gd name="T2" fmla="*/ 10800 h 21600"/>
                    <a:gd name="T3" fmla="+- 0 10758 2273"/>
                    <a:gd name="T4" fmla="*/ T3 w 16970"/>
                    <a:gd name="T5" fmla="*/ 10800 h 21600"/>
                    <a:gd name="T6" fmla="+- 0 10758 2273"/>
                    <a:gd name="T7" fmla="*/ T6 w 16970"/>
                    <a:gd name="T8" fmla="*/ 10800 h 21600"/>
                    <a:gd name="T9" fmla="+- 0 10758 2273"/>
                    <a:gd name="T10" fmla="*/ T9 w 16970"/>
                    <a:gd name="T11" fmla="*/ 10800 h 21600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970" h="21600">
                      <a:moveTo>
                        <a:pt x="1763" y="20770"/>
                      </a:moveTo>
                      <a:cubicBezTo>
                        <a:pt x="1785" y="20787"/>
                        <a:pt x="1800" y="20804"/>
                        <a:pt x="1822" y="20820"/>
                      </a:cubicBezTo>
                      <a:lnTo>
                        <a:pt x="1840" y="20820"/>
                      </a:lnTo>
                      <a:cubicBezTo>
                        <a:pt x="2471" y="21282"/>
                        <a:pt x="3719" y="21600"/>
                        <a:pt x="5169" y="21600"/>
                      </a:cubicBezTo>
                      <a:cubicBezTo>
                        <a:pt x="7249" y="21600"/>
                        <a:pt x="8949" y="20950"/>
                        <a:pt x="8949" y="20151"/>
                      </a:cubicBezTo>
                      <a:cubicBezTo>
                        <a:pt x="8949" y="20027"/>
                        <a:pt x="8890" y="19906"/>
                        <a:pt x="8813" y="19791"/>
                      </a:cubicBezTo>
                      <a:cubicBezTo>
                        <a:pt x="8827" y="19771"/>
                        <a:pt x="8827" y="19755"/>
                        <a:pt x="8805" y="19735"/>
                      </a:cubicBezTo>
                      <a:cubicBezTo>
                        <a:pt x="5994" y="17195"/>
                        <a:pt x="8670" y="14408"/>
                        <a:pt x="11954" y="11407"/>
                      </a:cubicBezTo>
                      <a:cubicBezTo>
                        <a:pt x="15517" y="8164"/>
                        <a:pt x="19327" y="4564"/>
                        <a:pt x="15125" y="902"/>
                      </a:cubicBezTo>
                      <a:cubicBezTo>
                        <a:pt x="14593" y="374"/>
                        <a:pt x="13264" y="0"/>
                        <a:pt x="11701" y="0"/>
                      </a:cubicBezTo>
                      <a:cubicBezTo>
                        <a:pt x="9671" y="0"/>
                        <a:pt x="8016" y="632"/>
                        <a:pt x="8016" y="1411"/>
                      </a:cubicBezTo>
                      <a:cubicBezTo>
                        <a:pt x="8016" y="1583"/>
                        <a:pt x="8108" y="1746"/>
                        <a:pt x="8259" y="1898"/>
                      </a:cubicBezTo>
                      <a:cubicBezTo>
                        <a:pt x="8259" y="1904"/>
                        <a:pt x="8259" y="1909"/>
                        <a:pt x="8266" y="1915"/>
                      </a:cubicBezTo>
                      <a:cubicBezTo>
                        <a:pt x="8273" y="1923"/>
                        <a:pt x="8281" y="1932"/>
                        <a:pt x="8295" y="1940"/>
                      </a:cubicBezTo>
                      <a:lnTo>
                        <a:pt x="8325" y="1974"/>
                      </a:lnTo>
                      <a:cubicBezTo>
                        <a:pt x="11360" y="4592"/>
                        <a:pt x="8424" y="7275"/>
                        <a:pt x="5106" y="10305"/>
                      </a:cubicBezTo>
                      <a:cubicBezTo>
                        <a:pt x="1605" y="13500"/>
                        <a:pt x="-2273" y="17040"/>
                        <a:pt x="1635" y="20649"/>
                      </a:cubicBezTo>
                      <a:cubicBezTo>
                        <a:pt x="1671" y="20691"/>
                        <a:pt x="1719" y="20730"/>
                        <a:pt x="1763" y="2077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50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27" name="AutoShape 36"/>
                <p:cNvSpPr>
                  <a:spLocks/>
                </p:cNvSpPr>
                <p:nvPr/>
              </p:nvSpPr>
              <p:spPr bwMode="auto">
                <a:xfrm>
                  <a:off x="8421804" y="3973834"/>
                  <a:ext cx="33338" cy="109538"/>
                </a:xfrm>
                <a:custGeom>
                  <a:avLst/>
                  <a:gdLst>
                    <a:gd name="T0" fmla="+- 0 10758 2273"/>
                    <a:gd name="T1" fmla="*/ T0 w 16970"/>
                    <a:gd name="T2" fmla="*/ 10800 h 21600"/>
                    <a:gd name="T3" fmla="+- 0 10758 2273"/>
                    <a:gd name="T4" fmla="*/ T3 w 16970"/>
                    <a:gd name="T5" fmla="*/ 10800 h 21600"/>
                    <a:gd name="T6" fmla="+- 0 10758 2273"/>
                    <a:gd name="T7" fmla="*/ T6 w 16970"/>
                    <a:gd name="T8" fmla="*/ 10800 h 21600"/>
                    <a:gd name="T9" fmla="+- 0 10758 2273"/>
                    <a:gd name="T10" fmla="*/ T9 w 16970"/>
                    <a:gd name="T11" fmla="*/ 10800 h 21600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970" h="21600">
                      <a:moveTo>
                        <a:pt x="1763" y="20770"/>
                      </a:moveTo>
                      <a:cubicBezTo>
                        <a:pt x="1785" y="20787"/>
                        <a:pt x="1800" y="20804"/>
                        <a:pt x="1822" y="20820"/>
                      </a:cubicBezTo>
                      <a:lnTo>
                        <a:pt x="1840" y="20820"/>
                      </a:lnTo>
                      <a:cubicBezTo>
                        <a:pt x="2471" y="21282"/>
                        <a:pt x="3719" y="21600"/>
                        <a:pt x="5169" y="21600"/>
                      </a:cubicBezTo>
                      <a:cubicBezTo>
                        <a:pt x="7249" y="21600"/>
                        <a:pt x="8949" y="20950"/>
                        <a:pt x="8949" y="20151"/>
                      </a:cubicBezTo>
                      <a:cubicBezTo>
                        <a:pt x="8949" y="20027"/>
                        <a:pt x="8890" y="19906"/>
                        <a:pt x="8813" y="19791"/>
                      </a:cubicBezTo>
                      <a:cubicBezTo>
                        <a:pt x="8827" y="19771"/>
                        <a:pt x="8827" y="19755"/>
                        <a:pt x="8805" y="19735"/>
                      </a:cubicBezTo>
                      <a:cubicBezTo>
                        <a:pt x="5994" y="17195"/>
                        <a:pt x="8670" y="14408"/>
                        <a:pt x="11954" y="11407"/>
                      </a:cubicBezTo>
                      <a:cubicBezTo>
                        <a:pt x="15517" y="8164"/>
                        <a:pt x="19327" y="4564"/>
                        <a:pt x="15125" y="902"/>
                      </a:cubicBezTo>
                      <a:cubicBezTo>
                        <a:pt x="14593" y="374"/>
                        <a:pt x="13264" y="0"/>
                        <a:pt x="11701" y="0"/>
                      </a:cubicBezTo>
                      <a:cubicBezTo>
                        <a:pt x="9671" y="0"/>
                        <a:pt x="8016" y="632"/>
                        <a:pt x="8016" y="1411"/>
                      </a:cubicBezTo>
                      <a:cubicBezTo>
                        <a:pt x="8016" y="1583"/>
                        <a:pt x="8108" y="1749"/>
                        <a:pt x="8259" y="1898"/>
                      </a:cubicBezTo>
                      <a:cubicBezTo>
                        <a:pt x="8259" y="1904"/>
                        <a:pt x="8259" y="1909"/>
                        <a:pt x="8266" y="1915"/>
                      </a:cubicBezTo>
                      <a:cubicBezTo>
                        <a:pt x="8273" y="1923"/>
                        <a:pt x="8281" y="1932"/>
                        <a:pt x="8295" y="1940"/>
                      </a:cubicBezTo>
                      <a:lnTo>
                        <a:pt x="8325" y="1974"/>
                      </a:lnTo>
                      <a:cubicBezTo>
                        <a:pt x="11360" y="4592"/>
                        <a:pt x="8424" y="7275"/>
                        <a:pt x="5106" y="10305"/>
                      </a:cubicBezTo>
                      <a:cubicBezTo>
                        <a:pt x="1605" y="13500"/>
                        <a:pt x="-2273" y="17040"/>
                        <a:pt x="1635" y="20649"/>
                      </a:cubicBezTo>
                      <a:cubicBezTo>
                        <a:pt x="1675" y="20691"/>
                        <a:pt x="1719" y="20730"/>
                        <a:pt x="1763" y="2077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50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</p:grpSp>
        </p:grpSp>
        <p:sp>
          <p:nvSpPr>
            <p:cNvPr id="21" name="Oval 20"/>
            <p:cNvSpPr/>
            <p:nvPr/>
          </p:nvSpPr>
          <p:spPr>
            <a:xfrm>
              <a:off x="2209017" y="3566250"/>
              <a:ext cx="400383" cy="40038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2600774" y="2830432"/>
            <a:ext cx="2379753" cy="2382151"/>
            <a:chOff x="2600774" y="2915611"/>
            <a:chExt cx="2379753" cy="2382151"/>
          </a:xfrm>
        </p:grpSpPr>
        <p:grpSp>
          <p:nvGrpSpPr>
            <p:cNvPr id="31" name="Group 30"/>
            <p:cNvGrpSpPr/>
            <p:nvPr/>
          </p:nvGrpSpPr>
          <p:grpSpPr>
            <a:xfrm>
              <a:off x="2600774" y="2915611"/>
              <a:ext cx="2379753" cy="2382151"/>
              <a:chOff x="2574895" y="2760335"/>
              <a:chExt cx="2379753" cy="2382151"/>
            </a:xfrm>
          </p:grpSpPr>
          <p:grpSp>
            <p:nvGrpSpPr>
              <p:cNvPr id="33" name="Group 32"/>
              <p:cNvGrpSpPr/>
              <p:nvPr/>
            </p:nvGrpSpPr>
            <p:grpSpPr>
              <a:xfrm>
                <a:off x="2574895" y="2760335"/>
                <a:ext cx="2379753" cy="2382151"/>
                <a:chOff x="2100442" y="2703636"/>
                <a:chExt cx="2379753" cy="2382151"/>
              </a:xfrm>
            </p:grpSpPr>
            <p:sp>
              <p:nvSpPr>
                <p:cNvPr id="35" name="Block Arc 34"/>
                <p:cNvSpPr/>
                <p:nvPr/>
              </p:nvSpPr>
              <p:spPr>
                <a:xfrm flipH="1">
                  <a:off x="2100442" y="2706034"/>
                  <a:ext cx="2379753" cy="2379753"/>
                </a:xfrm>
                <a:prstGeom prst="blockArc">
                  <a:avLst>
                    <a:gd name="adj1" fmla="val 1507847"/>
                    <a:gd name="adj2" fmla="val 16214381"/>
                    <a:gd name="adj3" fmla="val 16739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6" name="Oval 35"/>
                <p:cNvSpPr/>
                <p:nvPr/>
              </p:nvSpPr>
              <p:spPr>
                <a:xfrm>
                  <a:off x="3092477" y="2703636"/>
                  <a:ext cx="400383" cy="400383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U" sz="1600" dirty="0">
                    <a:solidFill>
                      <a:schemeClr val="bg1"/>
                    </a:solidFill>
                    <a:latin typeface="FontAwesome" pitchFamily="2" charset="0"/>
                  </a:endParaRPr>
                </a:p>
              </p:txBody>
            </p:sp>
          </p:grpSp>
          <p:sp>
            <p:nvSpPr>
              <p:cNvPr id="34" name="AutoShape 46"/>
              <p:cNvSpPr>
                <a:spLocks/>
              </p:cNvSpPr>
              <p:nvPr/>
            </p:nvSpPr>
            <p:spPr bwMode="auto">
              <a:xfrm>
                <a:off x="3665768" y="2835501"/>
                <a:ext cx="230932" cy="23093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874" y="17549"/>
                    </a:moveTo>
                    <a:cubicBezTo>
                      <a:pt x="15513" y="17549"/>
                      <a:pt x="14343" y="15612"/>
                      <a:pt x="13809" y="12825"/>
                    </a:cubicBezTo>
                    <a:lnTo>
                      <a:pt x="15524" y="12825"/>
                    </a:lnTo>
                    <a:cubicBezTo>
                      <a:pt x="17038" y="12825"/>
                      <a:pt x="18224" y="11343"/>
                      <a:pt x="18224" y="9450"/>
                    </a:cubicBezTo>
                    <a:cubicBezTo>
                      <a:pt x="18224" y="7558"/>
                      <a:pt x="17038" y="6075"/>
                      <a:pt x="15524" y="6075"/>
                    </a:cubicBezTo>
                    <a:lnTo>
                      <a:pt x="13809" y="6075"/>
                    </a:lnTo>
                    <a:cubicBezTo>
                      <a:pt x="14343" y="3289"/>
                      <a:pt x="15513" y="1350"/>
                      <a:pt x="16874" y="1350"/>
                    </a:cubicBezTo>
                    <a:cubicBezTo>
                      <a:pt x="18739" y="1350"/>
                      <a:pt x="20249" y="4976"/>
                      <a:pt x="20249" y="9450"/>
                    </a:cubicBezTo>
                    <a:cubicBezTo>
                      <a:pt x="20249" y="13923"/>
                      <a:pt x="18739" y="17549"/>
                      <a:pt x="16874" y="17549"/>
                    </a:cubicBezTo>
                    <a:moveTo>
                      <a:pt x="8926" y="11482"/>
                    </a:moveTo>
                    <a:lnTo>
                      <a:pt x="8774" y="11482"/>
                    </a:lnTo>
                    <a:lnTo>
                      <a:pt x="8774" y="11475"/>
                    </a:lnTo>
                    <a:cubicBezTo>
                      <a:pt x="8028" y="11475"/>
                      <a:pt x="7424" y="10569"/>
                      <a:pt x="7424" y="9450"/>
                    </a:cubicBezTo>
                    <a:cubicBezTo>
                      <a:pt x="7424" y="8332"/>
                      <a:pt x="8028" y="7425"/>
                      <a:pt x="8774" y="7425"/>
                    </a:cubicBezTo>
                    <a:lnTo>
                      <a:pt x="8926" y="7425"/>
                    </a:lnTo>
                    <a:cubicBezTo>
                      <a:pt x="10200" y="7425"/>
                      <a:pt x="11391" y="6924"/>
                      <a:pt x="12441" y="6063"/>
                    </a:cubicBezTo>
                    <a:cubicBezTo>
                      <a:pt x="12248" y="7149"/>
                      <a:pt x="12149" y="8300"/>
                      <a:pt x="12149" y="9450"/>
                    </a:cubicBezTo>
                    <a:cubicBezTo>
                      <a:pt x="12149" y="10603"/>
                      <a:pt x="12248" y="11758"/>
                      <a:pt x="12442" y="12846"/>
                    </a:cubicBezTo>
                    <a:cubicBezTo>
                      <a:pt x="11393" y="11983"/>
                      <a:pt x="10200" y="11482"/>
                      <a:pt x="8926" y="11482"/>
                    </a:cubicBezTo>
                    <a:moveTo>
                      <a:pt x="8096" y="20249"/>
                    </a:moveTo>
                    <a:lnTo>
                      <a:pt x="5396" y="20249"/>
                    </a:lnTo>
                    <a:lnTo>
                      <a:pt x="5396" y="14175"/>
                    </a:lnTo>
                    <a:cubicBezTo>
                      <a:pt x="5396" y="13683"/>
                      <a:pt x="5264" y="13223"/>
                      <a:pt x="5033" y="12825"/>
                    </a:cubicBezTo>
                    <a:lnTo>
                      <a:pt x="5505" y="12825"/>
                    </a:lnTo>
                    <a:lnTo>
                      <a:pt x="5505" y="12832"/>
                    </a:lnTo>
                    <a:lnTo>
                      <a:pt x="7535" y="12832"/>
                    </a:lnTo>
                    <a:cubicBezTo>
                      <a:pt x="7463" y="13042"/>
                      <a:pt x="7421" y="13265"/>
                      <a:pt x="7421" y="13500"/>
                    </a:cubicBezTo>
                    <a:lnTo>
                      <a:pt x="7421" y="18225"/>
                    </a:lnTo>
                    <a:cubicBezTo>
                      <a:pt x="7421" y="18874"/>
                      <a:pt x="7784" y="19307"/>
                      <a:pt x="8001" y="19565"/>
                    </a:cubicBezTo>
                    <a:cubicBezTo>
                      <a:pt x="8031" y="19601"/>
                      <a:pt x="8065" y="19638"/>
                      <a:pt x="8096" y="19677"/>
                    </a:cubicBezTo>
                    <a:cubicBezTo>
                      <a:pt x="8096" y="19677"/>
                      <a:pt x="8096" y="20249"/>
                      <a:pt x="8096" y="20249"/>
                    </a:cubicBezTo>
                    <a:close/>
                    <a:moveTo>
                      <a:pt x="1349" y="9450"/>
                    </a:moveTo>
                    <a:cubicBezTo>
                      <a:pt x="1349" y="8332"/>
                      <a:pt x="1953" y="7425"/>
                      <a:pt x="2699" y="7425"/>
                    </a:cubicBezTo>
                    <a:lnTo>
                      <a:pt x="7434" y="7425"/>
                    </a:lnTo>
                    <a:cubicBezTo>
                      <a:pt x="7014" y="7916"/>
                      <a:pt x="6749" y="8631"/>
                      <a:pt x="6749" y="9450"/>
                    </a:cubicBezTo>
                    <a:cubicBezTo>
                      <a:pt x="6749" y="10270"/>
                      <a:pt x="7014" y="10984"/>
                      <a:pt x="7434" y="11475"/>
                    </a:cubicBezTo>
                    <a:lnTo>
                      <a:pt x="2699" y="11475"/>
                    </a:lnTo>
                    <a:cubicBezTo>
                      <a:pt x="1953" y="11475"/>
                      <a:pt x="1349" y="10569"/>
                      <a:pt x="1349" y="9450"/>
                    </a:cubicBezTo>
                    <a:moveTo>
                      <a:pt x="13499" y="9450"/>
                    </a:moveTo>
                    <a:cubicBezTo>
                      <a:pt x="13499" y="8749"/>
                      <a:pt x="13540" y="8073"/>
                      <a:pt x="13610" y="7425"/>
                    </a:cubicBezTo>
                    <a:lnTo>
                      <a:pt x="15524" y="7425"/>
                    </a:lnTo>
                    <a:cubicBezTo>
                      <a:pt x="16269" y="7425"/>
                      <a:pt x="16874" y="8332"/>
                      <a:pt x="16874" y="9450"/>
                    </a:cubicBezTo>
                    <a:cubicBezTo>
                      <a:pt x="16874" y="10569"/>
                      <a:pt x="16269" y="11475"/>
                      <a:pt x="15524" y="11475"/>
                    </a:cubicBezTo>
                    <a:lnTo>
                      <a:pt x="13610" y="11475"/>
                    </a:lnTo>
                    <a:cubicBezTo>
                      <a:pt x="13540" y="10826"/>
                      <a:pt x="13499" y="10151"/>
                      <a:pt x="13499" y="9450"/>
                    </a:cubicBezTo>
                    <a:moveTo>
                      <a:pt x="16874" y="0"/>
                    </a:moveTo>
                    <a:cubicBezTo>
                      <a:pt x="15489" y="0"/>
                      <a:pt x="14400" y="951"/>
                      <a:pt x="13618" y="2420"/>
                    </a:cubicBezTo>
                    <a:lnTo>
                      <a:pt x="13604" y="2412"/>
                    </a:lnTo>
                    <a:cubicBezTo>
                      <a:pt x="12469" y="4635"/>
                      <a:pt x="10778" y="6075"/>
                      <a:pt x="8926" y="6075"/>
                    </a:cubicBezTo>
                    <a:lnTo>
                      <a:pt x="8479" y="6075"/>
                    </a:lnTo>
                    <a:lnTo>
                      <a:pt x="5505" y="6075"/>
                    </a:lnTo>
                    <a:lnTo>
                      <a:pt x="2699" y="6075"/>
                    </a:lnTo>
                    <a:cubicBezTo>
                      <a:pt x="1185" y="6075"/>
                      <a:pt x="0" y="7558"/>
                      <a:pt x="0" y="9450"/>
                    </a:cubicBezTo>
                    <a:cubicBezTo>
                      <a:pt x="0" y="11343"/>
                      <a:pt x="1185" y="12825"/>
                      <a:pt x="2699" y="12825"/>
                    </a:cubicBezTo>
                    <a:cubicBezTo>
                      <a:pt x="3443" y="12827"/>
                      <a:pt x="4046" y="13430"/>
                      <a:pt x="4046" y="14175"/>
                    </a:cubicBezTo>
                    <a:lnTo>
                      <a:pt x="4046" y="20249"/>
                    </a:lnTo>
                    <a:cubicBezTo>
                      <a:pt x="4046" y="20996"/>
                      <a:pt x="4651" y="21599"/>
                      <a:pt x="5396" y="21599"/>
                    </a:cubicBezTo>
                    <a:lnTo>
                      <a:pt x="8096" y="21599"/>
                    </a:lnTo>
                    <a:cubicBezTo>
                      <a:pt x="8842" y="21599"/>
                      <a:pt x="9446" y="20996"/>
                      <a:pt x="9446" y="20249"/>
                    </a:cubicBezTo>
                    <a:lnTo>
                      <a:pt x="9446" y="19575"/>
                    </a:lnTo>
                    <a:cubicBezTo>
                      <a:pt x="9446" y="18900"/>
                      <a:pt x="8771" y="18598"/>
                      <a:pt x="8771" y="18225"/>
                    </a:cubicBezTo>
                    <a:lnTo>
                      <a:pt x="8771" y="13500"/>
                    </a:lnTo>
                    <a:cubicBezTo>
                      <a:pt x="8771" y="13484"/>
                      <a:pt x="8781" y="13473"/>
                      <a:pt x="8782" y="13458"/>
                    </a:cubicBezTo>
                    <a:cubicBezTo>
                      <a:pt x="8789" y="13361"/>
                      <a:pt x="8815" y="13271"/>
                      <a:pt x="8859" y="13191"/>
                    </a:cubicBezTo>
                    <a:cubicBezTo>
                      <a:pt x="8871" y="13169"/>
                      <a:pt x="8884" y="13151"/>
                      <a:pt x="8898" y="13132"/>
                    </a:cubicBezTo>
                    <a:cubicBezTo>
                      <a:pt x="8952" y="13051"/>
                      <a:pt x="9020" y="12985"/>
                      <a:pt x="9103" y="12934"/>
                    </a:cubicBezTo>
                    <a:cubicBezTo>
                      <a:pt x="9107" y="12931"/>
                      <a:pt x="9108" y="12927"/>
                      <a:pt x="9112" y="12925"/>
                    </a:cubicBezTo>
                    <a:cubicBezTo>
                      <a:pt x="9115" y="12925"/>
                      <a:pt x="9117" y="12922"/>
                      <a:pt x="9120" y="12922"/>
                    </a:cubicBezTo>
                    <a:cubicBezTo>
                      <a:pt x="9174" y="12892"/>
                      <a:pt x="9238" y="12885"/>
                      <a:pt x="9299" y="12868"/>
                    </a:cubicBezTo>
                    <a:cubicBezTo>
                      <a:pt x="11003" y="13049"/>
                      <a:pt x="12545" y="14424"/>
                      <a:pt x="13604" y="16495"/>
                    </a:cubicBezTo>
                    <a:lnTo>
                      <a:pt x="13621" y="16487"/>
                    </a:lnTo>
                    <a:cubicBezTo>
                      <a:pt x="14404" y="17950"/>
                      <a:pt x="15490" y="18900"/>
                      <a:pt x="16874" y="18900"/>
                    </a:cubicBezTo>
                    <a:cubicBezTo>
                      <a:pt x="19977" y="18900"/>
                      <a:pt x="21600" y="14145"/>
                      <a:pt x="21600" y="9450"/>
                    </a:cubicBezTo>
                    <a:cubicBezTo>
                      <a:pt x="21600" y="4754"/>
                      <a:pt x="19977" y="0"/>
                      <a:pt x="16874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sp>
          <p:nvSpPr>
            <p:cNvPr id="32" name="Oval 31"/>
            <p:cNvSpPr/>
            <p:nvPr/>
          </p:nvSpPr>
          <p:spPr>
            <a:xfrm>
              <a:off x="2696773" y="4339752"/>
              <a:ext cx="400383" cy="40038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031647" y="3263703"/>
            <a:ext cx="1518008" cy="1518008"/>
            <a:chOff x="3031647" y="3348882"/>
            <a:chExt cx="1518008" cy="1518008"/>
          </a:xfrm>
        </p:grpSpPr>
        <p:grpSp>
          <p:nvGrpSpPr>
            <p:cNvPr id="38" name="Group 37"/>
            <p:cNvGrpSpPr/>
            <p:nvPr/>
          </p:nvGrpSpPr>
          <p:grpSpPr>
            <a:xfrm>
              <a:off x="3031647" y="3348882"/>
              <a:ext cx="1518008" cy="1518008"/>
              <a:chOff x="3005768" y="3193606"/>
              <a:chExt cx="1518008" cy="1518008"/>
            </a:xfrm>
          </p:grpSpPr>
          <p:grpSp>
            <p:nvGrpSpPr>
              <p:cNvPr id="40" name="Group 39"/>
              <p:cNvGrpSpPr/>
              <p:nvPr/>
            </p:nvGrpSpPr>
            <p:grpSpPr>
              <a:xfrm>
                <a:off x="3005768" y="3193606"/>
                <a:ext cx="1518008" cy="1518008"/>
                <a:chOff x="2531315" y="3136907"/>
                <a:chExt cx="1518008" cy="1518008"/>
              </a:xfrm>
            </p:grpSpPr>
            <p:sp>
              <p:nvSpPr>
                <p:cNvPr id="44" name="Block Arc 43"/>
                <p:cNvSpPr/>
                <p:nvPr/>
              </p:nvSpPr>
              <p:spPr>
                <a:xfrm flipH="1">
                  <a:off x="2531315" y="3136907"/>
                  <a:ext cx="1518008" cy="1518008"/>
                </a:xfrm>
                <a:prstGeom prst="blockArc">
                  <a:avLst>
                    <a:gd name="adj1" fmla="val 3403980"/>
                    <a:gd name="adj2" fmla="val 16177562"/>
                    <a:gd name="adj3" fmla="val 26403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5" name="Oval 44"/>
                <p:cNvSpPr/>
                <p:nvPr/>
              </p:nvSpPr>
              <p:spPr>
                <a:xfrm>
                  <a:off x="3092477" y="3136907"/>
                  <a:ext cx="400383" cy="400383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U" sz="1600" dirty="0">
                    <a:solidFill>
                      <a:schemeClr val="bg1"/>
                    </a:solidFill>
                    <a:latin typeface="FontAwesome" pitchFamily="2" charset="0"/>
                  </a:endParaRPr>
                </a:p>
              </p:txBody>
            </p:sp>
          </p:grpSp>
          <p:grpSp>
            <p:nvGrpSpPr>
              <p:cNvPr id="41" name="Group 40"/>
              <p:cNvGrpSpPr/>
              <p:nvPr/>
            </p:nvGrpSpPr>
            <p:grpSpPr>
              <a:xfrm>
                <a:off x="3716283" y="3250738"/>
                <a:ext cx="181769" cy="264310"/>
                <a:chOff x="10146507" y="3505994"/>
                <a:chExt cx="319881" cy="465138"/>
              </a:xfrm>
              <a:solidFill>
                <a:schemeClr val="bg1"/>
              </a:solidFill>
            </p:grpSpPr>
            <p:sp>
              <p:nvSpPr>
                <p:cNvPr id="42" name="AutoShape 30"/>
                <p:cNvSpPr>
                  <a:spLocks/>
                </p:cNvSpPr>
                <p:nvPr/>
              </p:nvSpPr>
              <p:spPr bwMode="auto">
                <a:xfrm>
                  <a:off x="10146507" y="3505994"/>
                  <a:ext cx="319881" cy="465138"/>
                </a:xfrm>
                <a:custGeom>
                  <a:avLst/>
                  <a:gdLst>
                    <a:gd name="T0" fmla="*/ 10383 w 20767"/>
                    <a:gd name="T1" fmla="*/ 10800 h 21600"/>
                    <a:gd name="T2" fmla="*/ 10383 w 20767"/>
                    <a:gd name="T3" fmla="*/ 10800 h 21600"/>
                    <a:gd name="T4" fmla="*/ 10383 w 20767"/>
                    <a:gd name="T5" fmla="*/ 10800 h 21600"/>
                    <a:gd name="T6" fmla="*/ 10383 w 20767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767" h="21600">
                      <a:moveTo>
                        <a:pt x="18566" y="16551"/>
                      </a:moveTo>
                      <a:cubicBezTo>
                        <a:pt x="17960" y="18284"/>
                        <a:pt x="17274" y="20249"/>
                        <a:pt x="9436" y="20249"/>
                      </a:cubicBezTo>
                      <a:cubicBezTo>
                        <a:pt x="4711" y="20249"/>
                        <a:pt x="1888" y="17809"/>
                        <a:pt x="1888" y="15451"/>
                      </a:cubicBezTo>
                      <a:cubicBezTo>
                        <a:pt x="1888" y="13645"/>
                        <a:pt x="2349" y="12161"/>
                        <a:pt x="2835" y="10591"/>
                      </a:cubicBezTo>
                      <a:cubicBezTo>
                        <a:pt x="3454" y="8600"/>
                        <a:pt x="4088" y="6563"/>
                        <a:pt x="3813" y="3868"/>
                      </a:cubicBezTo>
                      <a:cubicBezTo>
                        <a:pt x="6723" y="6750"/>
                        <a:pt x="7759" y="10567"/>
                        <a:pt x="7759" y="10567"/>
                      </a:cubicBezTo>
                      <a:cubicBezTo>
                        <a:pt x="7759" y="10567"/>
                        <a:pt x="10468" y="7846"/>
                        <a:pt x="11196" y="6582"/>
                      </a:cubicBezTo>
                      <a:cubicBezTo>
                        <a:pt x="11755" y="7395"/>
                        <a:pt x="12267" y="10124"/>
                        <a:pt x="12267" y="12825"/>
                      </a:cubicBezTo>
                      <a:cubicBezTo>
                        <a:pt x="12267" y="12825"/>
                        <a:pt x="14773" y="11347"/>
                        <a:pt x="16653" y="9127"/>
                      </a:cubicBezTo>
                      <a:cubicBezTo>
                        <a:pt x="18632" y="11666"/>
                        <a:pt x="19346" y="14320"/>
                        <a:pt x="18566" y="16551"/>
                      </a:cubicBezTo>
                      <a:moveTo>
                        <a:pt x="16041" y="6075"/>
                      </a:moveTo>
                      <a:cubicBezTo>
                        <a:pt x="15982" y="7879"/>
                        <a:pt x="14088" y="9404"/>
                        <a:pt x="14088" y="9404"/>
                      </a:cubicBezTo>
                      <a:cubicBezTo>
                        <a:pt x="14088" y="6046"/>
                        <a:pt x="10380" y="3375"/>
                        <a:pt x="10380" y="3375"/>
                      </a:cubicBezTo>
                      <a:cubicBezTo>
                        <a:pt x="10380" y="3375"/>
                        <a:pt x="10330" y="5373"/>
                        <a:pt x="8452" y="7389"/>
                      </a:cubicBezTo>
                      <a:cubicBezTo>
                        <a:pt x="6574" y="2686"/>
                        <a:pt x="938" y="0"/>
                        <a:pt x="938" y="0"/>
                      </a:cubicBezTo>
                      <a:cubicBezTo>
                        <a:pt x="3756" y="7389"/>
                        <a:pt x="0" y="10076"/>
                        <a:pt x="0" y="15451"/>
                      </a:cubicBezTo>
                      <a:cubicBezTo>
                        <a:pt x="0" y="18604"/>
                        <a:pt x="3730" y="21599"/>
                        <a:pt x="9436" y="21599"/>
                      </a:cubicBezTo>
                      <a:cubicBezTo>
                        <a:pt x="17888" y="21599"/>
                        <a:pt x="19523" y="19379"/>
                        <a:pt x="20396" y="16878"/>
                      </a:cubicBezTo>
                      <a:cubicBezTo>
                        <a:pt x="21599" y="13436"/>
                        <a:pt x="19797" y="9432"/>
                        <a:pt x="16041" y="6075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50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43" name="AutoShape 31"/>
                <p:cNvSpPr>
                  <a:spLocks/>
                </p:cNvSpPr>
                <p:nvPr/>
              </p:nvSpPr>
              <p:spPr bwMode="auto">
                <a:xfrm>
                  <a:off x="10205244" y="3709194"/>
                  <a:ext cx="205581" cy="166688"/>
                </a:xfrm>
                <a:custGeom>
                  <a:avLst/>
                  <a:gdLst>
                    <a:gd name="T0" fmla="*/ 10641 w 21282"/>
                    <a:gd name="T1" fmla="*/ 10800 h 21600"/>
                    <a:gd name="T2" fmla="*/ 10641 w 21282"/>
                    <a:gd name="T3" fmla="*/ 10800 h 21600"/>
                    <a:gd name="T4" fmla="*/ 10641 w 21282"/>
                    <a:gd name="T5" fmla="*/ 10800 h 21600"/>
                    <a:gd name="T6" fmla="*/ 10641 w 21282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282" h="21600">
                      <a:moveTo>
                        <a:pt x="20698" y="5891"/>
                      </a:moveTo>
                      <a:lnTo>
                        <a:pt x="19424" y="7749"/>
                      </a:lnTo>
                      <a:cubicBezTo>
                        <a:pt x="17846" y="10064"/>
                        <a:pt x="16352" y="12259"/>
                        <a:pt x="12365" y="14784"/>
                      </a:cubicBezTo>
                      <a:cubicBezTo>
                        <a:pt x="11794" y="12631"/>
                        <a:pt x="11275" y="10259"/>
                        <a:pt x="11275" y="6631"/>
                      </a:cubicBezTo>
                      <a:lnTo>
                        <a:pt x="11275" y="3408"/>
                      </a:lnTo>
                      <a:lnTo>
                        <a:pt x="9000" y="7893"/>
                      </a:lnTo>
                      <a:cubicBezTo>
                        <a:pt x="8233" y="9421"/>
                        <a:pt x="7598" y="10690"/>
                        <a:pt x="6649" y="12373"/>
                      </a:cubicBezTo>
                      <a:cubicBezTo>
                        <a:pt x="5211" y="8296"/>
                        <a:pt x="4195" y="5281"/>
                        <a:pt x="3422" y="2545"/>
                      </a:cubicBezTo>
                      <a:lnTo>
                        <a:pt x="2705" y="0"/>
                      </a:lnTo>
                      <a:lnTo>
                        <a:pt x="1926" y="2847"/>
                      </a:lnTo>
                      <a:cubicBezTo>
                        <a:pt x="936" y="6469"/>
                        <a:pt x="0" y="9891"/>
                        <a:pt x="0" y="18771"/>
                      </a:cubicBezTo>
                      <a:cubicBezTo>
                        <a:pt x="0" y="19292"/>
                        <a:pt x="333" y="19714"/>
                        <a:pt x="749" y="19714"/>
                      </a:cubicBezTo>
                      <a:cubicBezTo>
                        <a:pt x="1162" y="19714"/>
                        <a:pt x="1499" y="19292"/>
                        <a:pt x="1499" y="18771"/>
                      </a:cubicBezTo>
                      <a:cubicBezTo>
                        <a:pt x="1499" y="11964"/>
                        <a:pt x="2037" y="8594"/>
                        <a:pt x="2758" y="5681"/>
                      </a:cubicBezTo>
                      <a:cubicBezTo>
                        <a:pt x="3537" y="8174"/>
                        <a:pt x="4520" y="11009"/>
                        <a:pt x="5812" y="14638"/>
                      </a:cubicBezTo>
                      <a:lnTo>
                        <a:pt x="6339" y="16117"/>
                      </a:lnTo>
                      <a:lnTo>
                        <a:pt x="7100" y="14811"/>
                      </a:lnTo>
                      <a:cubicBezTo>
                        <a:pt x="8344" y="12681"/>
                        <a:pt x="9085" y="11248"/>
                        <a:pt x="9896" y="9638"/>
                      </a:cubicBezTo>
                      <a:cubicBezTo>
                        <a:pt x="10133" y="12428"/>
                        <a:pt x="10681" y="14428"/>
                        <a:pt x="11223" y="16408"/>
                      </a:cubicBezTo>
                      <a:lnTo>
                        <a:pt x="11495" y="17404"/>
                      </a:lnTo>
                      <a:lnTo>
                        <a:pt x="12253" y="16953"/>
                      </a:lnTo>
                      <a:cubicBezTo>
                        <a:pt x="16306" y="14531"/>
                        <a:pt x="18203" y="12327"/>
                        <a:pt x="19708" y="10211"/>
                      </a:cubicBezTo>
                      <a:cubicBezTo>
                        <a:pt x="19942" y="13727"/>
                        <a:pt x="19573" y="17574"/>
                        <a:pt x="18698" y="20305"/>
                      </a:cubicBezTo>
                      <a:cubicBezTo>
                        <a:pt x="18543" y="20787"/>
                        <a:pt x="18730" y="21336"/>
                        <a:pt x="19114" y="21531"/>
                      </a:cubicBezTo>
                      <a:cubicBezTo>
                        <a:pt x="19204" y="21577"/>
                        <a:pt x="19301" y="21599"/>
                        <a:pt x="19395" y="21599"/>
                      </a:cubicBezTo>
                      <a:cubicBezTo>
                        <a:pt x="19690" y="21599"/>
                        <a:pt x="19972" y="21377"/>
                        <a:pt x="20089" y="21008"/>
                      </a:cubicBezTo>
                      <a:cubicBezTo>
                        <a:pt x="21251" y="17380"/>
                        <a:pt x="21600" y="12213"/>
                        <a:pt x="20976" y="7841"/>
                      </a:cubicBezTo>
                      <a:cubicBezTo>
                        <a:pt x="20976" y="7841"/>
                        <a:pt x="20698" y="5891"/>
                        <a:pt x="20698" y="589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50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</p:grpSp>
        </p:grpSp>
        <p:sp>
          <p:nvSpPr>
            <p:cNvPr id="39" name="Oval 38"/>
            <p:cNvSpPr/>
            <p:nvPr/>
          </p:nvSpPr>
          <p:spPr>
            <a:xfrm>
              <a:off x="3279294" y="4376107"/>
              <a:ext cx="400383" cy="40038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7110434" y="4068592"/>
            <a:ext cx="3168908" cy="677104"/>
            <a:chOff x="7153422" y="4437695"/>
            <a:chExt cx="3168908" cy="677104"/>
          </a:xfrm>
        </p:grpSpPr>
        <p:sp>
          <p:nvSpPr>
            <p:cNvPr id="47" name="Rectangle 4401"/>
            <p:cNvSpPr>
              <a:spLocks noChangeArrowheads="1"/>
            </p:cNvSpPr>
            <p:nvPr/>
          </p:nvSpPr>
          <p:spPr bwMode="auto">
            <a:xfrm>
              <a:off x="8048190" y="5045645"/>
              <a:ext cx="2231476" cy="691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txBody>
            <a:bodyPr wrap="none" lIns="92075" tIns="46038" rIns="92075" bIns="46038" anchor="ctr"/>
            <a:lstStyle>
              <a:lvl1pPr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1pPr>
              <a:lvl2pPr marL="742950" indent="-28575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2pPr>
              <a:lvl3pPr marL="11430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3pPr>
              <a:lvl4pPr marL="16002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4pPr>
              <a:lvl5pPr marL="20574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5pPr>
              <a:lvl6pPr marL="25146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6pPr>
              <a:lvl7pPr marL="29718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7pPr>
              <a:lvl8pPr marL="34290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8pPr>
              <a:lvl9pPr marL="38862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48" name="Rectangle 4402"/>
            <p:cNvSpPr>
              <a:spLocks noChangeArrowheads="1"/>
            </p:cNvSpPr>
            <p:nvPr/>
          </p:nvSpPr>
          <p:spPr bwMode="auto">
            <a:xfrm>
              <a:off x="7241354" y="5045645"/>
              <a:ext cx="2131583" cy="69154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ffectLst/>
          </p:spPr>
          <p:txBody>
            <a:bodyPr wrap="none" lIns="92075" tIns="46038" rIns="92075" bIns="46038" anchor="ctr"/>
            <a:lstStyle>
              <a:lvl1pPr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1pPr>
              <a:lvl2pPr marL="742950" indent="-28575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2pPr>
              <a:lvl3pPr marL="11430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3pPr>
              <a:lvl4pPr marL="16002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4pPr>
              <a:lvl5pPr marL="20574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5pPr>
              <a:lvl6pPr marL="25146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6pPr>
              <a:lvl7pPr marL="29718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7pPr>
              <a:lvl8pPr marL="34290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8pPr>
              <a:lvl9pPr marL="38862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9602261" y="4461230"/>
              <a:ext cx="72006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vi-VN" sz="3600" dirty="0">
                  <a:solidFill>
                    <a:schemeClr val="accent4"/>
                  </a:solidFill>
                  <a:latin typeface="+mj-lt"/>
                  <a:cs typeface="Arial" panose="020B0604020202020204" pitchFamily="34" charset="0"/>
                </a:rPr>
                <a:t>03</a:t>
              </a:r>
              <a:endParaRPr lang="en-US" sz="3600" dirty="0">
                <a:solidFill>
                  <a:schemeClr val="accent4"/>
                </a:solidFill>
                <a:latin typeface="+mj-lt"/>
                <a:cs typeface="Arial" panose="020B0604020202020204" pitchFamily="34" charset="0"/>
              </a:endParaRPr>
            </a:p>
          </p:txBody>
        </p:sp>
        <p:grpSp>
          <p:nvGrpSpPr>
            <p:cNvPr id="50" name="组合 338"/>
            <p:cNvGrpSpPr/>
            <p:nvPr/>
          </p:nvGrpSpPr>
          <p:grpSpPr>
            <a:xfrm>
              <a:off x="7153422" y="4437695"/>
              <a:ext cx="881972" cy="594084"/>
              <a:chOff x="3797630" y="1270551"/>
              <a:chExt cx="675317" cy="454884"/>
            </a:xfrm>
          </p:grpSpPr>
          <p:sp>
            <p:nvSpPr>
              <p:cNvPr id="52" name="TextBox 51"/>
              <p:cNvSpPr txBox="1"/>
              <p:nvPr/>
            </p:nvSpPr>
            <p:spPr>
              <a:xfrm>
                <a:off x="3824955" y="1466208"/>
                <a:ext cx="442111" cy="2592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>
                    <a:solidFill>
                      <a:schemeClr val="tx2">
                        <a:lumMod val="75000"/>
                      </a:schemeClr>
                    </a:solidFill>
                    <a:latin typeface="+mj-lt"/>
                  </a:rPr>
                  <a:t>step</a:t>
                </a:r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3797630" y="1270551"/>
                <a:ext cx="675317" cy="2827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solidFill>
                      <a:schemeClr val="accent4">
                        <a:lumMod val="75000"/>
                      </a:schemeClr>
                    </a:solidFill>
                    <a:latin typeface="+mj-lt"/>
                  </a:rPr>
                  <a:t>THIRD</a:t>
                </a:r>
              </a:p>
            </p:txBody>
          </p:sp>
        </p:grpSp>
        <p:sp>
          <p:nvSpPr>
            <p:cNvPr id="51" name="TextBox 50"/>
            <p:cNvSpPr txBox="1"/>
            <p:nvPr/>
          </p:nvSpPr>
          <p:spPr>
            <a:xfrm>
              <a:off x="8115551" y="4456396"/>
              <a:ext cx="16564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tx2"/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sz="1400" dirty="0" err="1">
                  <a:solidFill>
                    <a:schemeClr val="tx2"/>
                  </a:solidFill>
                  <a:cs typeface="Arial" panose="020B0604020202020204" pitchFamily="34" charset="0"/>
                </a:rPr>
                <a:t>adipiscing</a:t>
              </a:r>
              <a:r>
                <a:rPr lang="en-US" sz="1400" dirty="0">
                  <a:solidFill>
                    <a:schemeClr val="tx2"/>
                  </a:solidFill>
                  <a:cs typeface="Arial" panose="020B0604020202020204" pitchFamily="34" charset="0"/>
                </a:rPr>
                <a:t> </a:t>
              </a:r>
              <a:r>
                <a:rPr lang="en-US" sz="1400" dirty="0" err="1">
                  <a:solidFill>
                    <a:schemeClr val="tx2"/>
                  </a:solidFill>
                  <a:cs typeface="Arial" panose="020B0604020202020204" pitchFamily="34" charset="0"/>
                </a:rPr>
                <a:t>elit</a:t>
              </a:r>
              <a:r>
                <a:rPr lang="en-US" sz="1400" dirty="0">
                  <a:solidFill>
                    <a:schemeClr val="tx2"/>
                  </a:solidFill>
                  <a:cs typeface="Arial" panose="020B0604020202020204" pitchFamily="34" charset="0"/>
                </a:rPr>
                <a:t>. </a:t>
              </a:r>
              <a:endParaRPr lang="en-US" sz="1400" i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5825181" y="2054025"/>
            <a:ext cx="3256675" cy="698423"/>
            <a:chOff x="5714311" y="1558006"/>
            <a:chExt cx="3256675" cy="698423"/>
          </a:xfrm>
        </p:grpSpPr>
        <p:sp>
          <p:nvSpPr>
            <p:cNvPr id="55" name="Rectangle 4385"/>
            <p:cNvSpPr>
              <a:spLocks noChangeArrowheads="1"/>
            </p:cNvSpPr>
            <p:nvPr/>
          </p:nvSpPr>
          <p:spPr bwMode="auto">
            <a:xfrm>
              <a:off x="6589739" y="2187275"/>
              <a:ext cx="2231476" cy="6915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txBody>
            <a:bodyPr wrap="none" lIns="92075" tIns="46038" rIns="92075" bIns="46038" anchor="ctr"/>
            <a:lstStyle>
              <a:lvl1pPr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1pPr>
              <a:lvl2pPr marL="742950" indent="-28575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2pPr>
              <a:lvl3pPr marL="11430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3pPr>
              <a:lvl4pPr marL="16002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4pPr>
              <a:lvl5pPr marL="20574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5pPr>
              <a:lvl6pPr marL="25146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6pPr>
              <a:lvl7pPr marL="29718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7pPr>
              <a:lvl8pPr marL="34290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8pPr>
              <a:lvl9pPr marL="38862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56" name="Rectangle 4384"/>
            <p:cNvSpPr>
              <a:spLocks noChangeArrowheads="1"/>
            </p:cNvSpPr>
            <p:nvPr/>
          </p:nvSpPr>
          <p:spPr bwMode="auto">
            <a:xfrm>
              <a:off x="5782904" y="2187275"/>
              <a:ext cx="2131582" cy="69154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ffectLst/>
          </p:spPr>
          <p:txBody>
            <a:bodyPr wrap="none" lIns="92075" tIns="46038" rIns="92075" bIns="46038" anchor="ctr"/>
            <a:lstStyle>
              <a:lvl1pPr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1pPr>
              <a:lvl2pPr marL="742950" indent="-28575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2pPr>
              <a:lvl3pPr marL="11430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3pPr>
              <a:lvl4pPr marL="16002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4pPr>
              <a:lvl5pPr marL="20574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5pPr>
              <a:lvl6pPr marL="25146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6pPr>
              <a:lvl7pPr marL="29718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7pPr>
              <a:lvl8pPr marL="34290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8pPr>
              <a:lvl9pPr marL="38862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324655" y="1590566"/>
              <a:ext cx="64633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vi-VN" sz="3600" dirty="0">
                  <a:solidFill>
                    <a:schemeClr val="accent1"/>
                  </a:solidFill>
                  <a:latin typeface="+mj-lt"/>
                  <a:cs typeface="Arial" panose="020B0604020202020204" pitchFamily="34" charset="0"/>
                </a:rPr>
                <a:t>01</a:t>
              </a:r>
              <a:endParaRPr lang="en-US" sz="3600" dirty="0">
                <a:solidFill>
                  <a:schemeClr val="accent1"/>
                </a:solidFill>
                <a:latin typeface="+mj-lt"/>
                <a:cs typeface="Arial" panose="020B0604020202020204" pitchFamily="34" charset="0"/>
              </a:endParaRPr>
            </a:p>
          </p:txBody>
        </p:sp>
        <p:grpSp>
          <p:nvGrpSpPr>
            <p:cNvPr id="58" name="组合 5405"/>
            <p:cNvGrpSpPr/>
            <p:nvPr/>
          </p:nvGrpSpPr>
          <p:grpSpPr>
            <a:xfrm>
              <a:off x="5714311" y="1558006"/>
              <a:ext cx="784189" cy="594084"/>
              <a:chOff x="3797630" y="1270551"/>
              <a:chExt cx="600446" cy="454884"/>
            </a:xfrm>
          </p:grpSpPr>
          <p:sp>
            <p:nvSpPr>
              <p:cNvPr id="60" name="TextBox 59"/>
              <p:cNvSpPr txBox="1"/>
              <p:nvPr/>
            </p:nvSpPr>
            <p:spPr>
              <a:xfrm>
                <a:off x="3797630" y="1466208"/>
                <a:ext cx="442111" cy="2592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>
                    <a:solidFill>
                      <a:schemeClr val="tx2">
                        <a:lumMod val="75000"/>
                      </a:schemeClr>
                    </a:solidFill>
                    <a:latin typeface="+mj-lt"/>
                  </a:rPr>
                  <a:t>step</a:t>
                </a: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3797630" y="1270551"/>
                <a:ext cx="600446" cy="2827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solidFill>
                      <a:schemeClr val="accent1">
                        <a:lumMod val="75000"/>
                      </a:schemeClr>
                    </a:solidFill>
                    <a:latin typeface="+mj-lt"/>
                  </a:rPr>
                  <a:t>FIRST</a:t>
                </a:r>
              </a:p>
            </p:txBody>
          </p:sp>
        </p:grpSp>
        <p:sp>
          <p:nvSpPr>
            <p:cNvPr id="59" name="TextBox 58"/>
            <p:cNvSpPr txBox="1"/>
            <p:nvPr/>
          </p:nvSpPr>
          <p:spPr>
            <a:xfrm>
              <a:off x="6593458" y="1590566"/>
              <a:ext cx="16564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tx2"/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sz="1400" dirty="0" err="1">
                  <a:solidFill>
                    <a:schemeClr val="tx2"/>
                  </a:solidFill>
                  <a:cs typeface="Arial" panose="020B0604020202020204" pitchFamily="34" charset="0"/>
                </a:rPr>
                <a:t>adipiscing</a:t>
              </a:r>
              <a:r>
                <a:rPr lang="en-US" sz="1400" dirty="0">
                  <a:solidFill>
                    <a:schemeClr val="tx2"/>
                  </a:solidFill>
                  <a:cs typeface="Arial" panose="020B0604020202020204" pitchFamily="34" charset="0"/>
                </a:rPr>
                <a:t> </a:t>
              </a:r>
              <a:r>
                <a:rPr lang="en-US" sz="1400" dirty="0" err="1">
                  <a:solidFill>
                    <a:schemeClr val="tx2"/>
                  </a:solidFill>
                  <a:cs typeface="Arial" panose="020B0604020202020204" pitchFamily="34" charset="0"/>
                </a:rPr>
                <a:t>elit</a:t>
              </a:r>
              <a:r>
                <a:rPr lang="en-US" sz="1400" dirty="0">
                  <a:solidFill>
                    <a:schemeClr val="tx2"/>
                  </a:solidFill>
                  <a:cs typeface="Arial" panose="020B0604020202020204" pitchFamily="34" charset="0"/>
                </a:rPr>
                <a:t>. </a:t>
              </a:r>
              <a:endParaRPr lang="en-US" sz="1400" i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6497342" y="2978779"/>
            <a:ext cx="3168910" cy="677104"/>
            <a:chOff x="7153420" y="4437695"/>
            <a:chExt cx="3168910" cy="677104"/>
          </a:xfrm>
        </p:grpSpPr>
        <p:sp>
          <p:nvSpPr>
            <p:cNvPr id="63" name="Rectangle 4401"/>
            <p:cNvSpPr>
              <a:spLocks noChangeArrowheads="1"/>
            </p:cNvSpPr>
            <p:nvPr/>
          </p:nvSpPr>
          <p:spPr bwMode="auto">
            <a:xfrm>
              <a:off x="8048190" y="5045645"/>
              <a:ext cx="2231476" cy="6915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txBody>
            <a:bodyPr wrap="none" lIns="92075" tIns="46038" rIns="92075" bIns="46038" anchor="ctr"/>
            <a:lstStyle>
              <a:lvl1pPr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1pPr>
              <a:lvl2pPr marL="742950" indent="-28575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2pPr>
              <a:lvl3pPr marL="11430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3pPr>
              <a:lvl4pPr marL="16002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4pPr>
              <a:lvl5pPr marL="20574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5pPr>
              <a:lvl6pPr marL="25146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6pPr>
              <a:lvl7pPr marL="29718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7pPr>
              <a:lvl8pPr marL="34290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8pPr>
              <a:lvl9pPr marL="38862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64" name="Rectangle 4402"/>
            <p:cNvSpPr>
              <a:spLocks noChangeArrowheads="1"/>
            </p:cNvSpPr>
            <p:nvPr/>
          </p:nvSpPr>
          <p:spPr bwMode="auto">
            <a:xfrm>
              <a:off x="7241354" y="5045645"/>
              <a:ext cx="2131583" cy="69154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ffectLst/>
          </p:spPr>
          <p:txBody>
            <a:bodyPr wrap="none" lIns="92075" tIns="46038" rIns="92075" bIns="46038" anchor="ctr"/>
            <a:lstStyle>
              <a:lvl1pPr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1pPr>
              <a:lvl2pPr marL="742950" indent="-28575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2pPr>
              <a:lvl3pPr marL="11430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3pPr>
              <a:lvl4pPr marL="16002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4pPr>
              <a:lvl5pPr marL="20574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5pPr>
              <a:lvl6pPr marL="25146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6pPr>
              <a:lvl7pPr marL="29718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7pPr>
              <a:lvl8pPr marL="34290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8pPr>
              <a:lvl9pPr marL="38862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9602261" y="4461230"/>
              <a:ext cx="72006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vi-VN" sz="3600" dirty="0">
                  <a:solidFill>
                    <a:schemeClr val="accent3"/>
                  </a:solidFill>
                  <a:latin typeface="+mj-lt"/>
                  <a:cs typeface="Arial" panose="020B0604020202020204" pitchFamily="34" charset="0"/>
                </a:rPr>
                <a:t>0</a:t>
              </a:r>
              <a:r>
                <a:rPr lang="en-US" sz="3600" dirty="0">
                  <a:solidFill>
                    <a:schemeClr val="accent3"/>
                  </a:solidFill>
                  <a:latin typeface="+mj-lt"/>
                  <a:cs typeface="Arial" panose="020B0604020202020204" pitchFamily="34" charset="0"/>
                </a:rPr>
                <a:t>2</a:t>
              </a:r>
            </a:p>
          </p:txBody>
        </p:sp>
        <p:grpSp>
          <p:nvGrpSpPr>
            <p:cNvPr id="66" name="组合 338"/>
            <p:cNvGrpSpPr/>
            <p:nvPr/>
          </p:nvGrpSpPr>
          <p:grpSpPr>
            <a:xfrm>
              <a:off x="7153420" y="4437695"/>
              <a:ext cx="1133644" cy="594084"/>
              <a:chOff x="3797630" y="1270551"/>
              <a:chExt cx="868020" cy="454884"/>
            </a:xfrm>
          </p:grpSpPr>
          <p:sp>
            <p:nvSpPr>
              <p:cNvPr id="68" name="TextBox 67"/>
              <p:cNvSpPr txBox="1"/>
              <p:nvPr/>
            </p:nvSpPr>
            <p:spPr>
              <a:xfrm>
                <a:off x="3824955" y="1466208"/>
                <a:ext cx="442111" cy="2592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>
                    <a:solidFill>
                      <a:schemeClr val="tx2">
                        <a:lumMod val="75000"/>
                      </a:schemeClr>
                    </a:solidFill>
                    <a:latin typeface="+mj-lt"/>
                  </a:rPr>
                  <a:t>step</a:t>
                </a:r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3797630" y="1270551"/>
                <a:ext cx="868020" cy="2827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solidFill>
                      <a:schemeClr val="accent3">
                        <a:lumMod val="75000"/>
                      </a:schemeClr>
                    </a:solidFill>
                    <a:latin typeface="+mj-lt"/>
                  </a:rPr>
                  <a:t>SECOND</a:t>
                </a:r>
              </a:p>
            </p:txBody>
          </p:sp>
        </p:grpSp>
        <p:sp>
          <p:nvSpPr>
            <p:cNvPr id="67" name="TextBox 66"/>
            <p:cNvSpPr txBox="1"/>
            <p:nvPr/>
          </p:nvSpPr>
          <p:spPr>
            <a:xfrm>
              <a:off x="8115551" y="4456396"/>
              <a:ext cx="16564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tx2"/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sz="1400" dirty="0" err="1">
                  <a:solidFill>
                    <a:schemeClr val="tx2"/>
                  </a:solidFill>
                  <a:cs typeface="Arial" panose="020B0604020202020204" pitchFamily="34" charset="0"/>
                </a:rPr>
                <a:t>adipiscing</a:t>
              </a:r>
              <a:r>
                <a:rPr lang="en-US" sz="1400" dirty="0">
                  <a:solidFill>
                    <a:schemeClr val="tx2"/>
                  </a:solidFill>
                  <a:cs typeface="Arial" panose="020B0604020202020204" pitchFamily="34" charset="0"/>
                </a:rPr>
                <a:t> </a:t>
              </a:r>
              <a:r>
                <a:rPr lang="en-US" sz="1400" dirty="0" err="1">
                  <a:solidFill>
                    <a:schemeClr val="tx2"/>
                  </a:solidFill>
                  <a:cs typeface="Arial" panose="020B0604020202020204" pitchFamily="34" charset="0"/>
                </a:rPr>
                <a:t>elit</a:t>
              </a:r>
              <a:r>
                <a:rPr lang="en-US" sz="1400" dirty="0">
                  <a:solidFill>
                    <a:schemeClr val="tx2"/>
                  </a:solidFill>
                  <a:cs typeface="Arial" panose="020B0604020202020204" pitchFamily="34" charset="0"/>
                </a:rPr>
                <a:t>. </a:t>
              </a:r>
              <a:endParaRPr lang="en-US" sz="1400" i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7749462" y="5041923"/>
            <a:ext cx="3168910" cy="677104"/>
            <a:chOff x="7153420" y="4437695"/>
            <a:chExt cx="3168910" cy="677104"/>
          </a:xfrm>
        </p:grpSpPr>
        <p:sp>
          <p:nvSpPr>
            <p:cNvPr id="71" name="Rectangle 4401"/>
            <p:cNvSpPr>
              <a:spLocks noChangeArrowheads="1"/>
            </p:cNvSpPr>
            <p:nvPr/>
          </p:nvSpPr>
          <p:spPr bwMode="auto">
            <a:xfrm>
              <a:off x="8048190" y="5045645"/>
              <a:ext cx="2231476" cy="691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txBody>
            <a:bodyPr wrap="none" lIns="92075" tIns="46038" rIns="92075" bIns="46038" anchor="ctr"/>
            <a:lstStyle>
              <a:lvl1pPr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1pPr>
              <a:lvl2pPr marL="742950" indent="-28575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2pPr>
              <a:lvl3pPr marL="11430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3pPr>
              <a:lvl4pPr marL="16002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4pPr>
              <a:lvl5pPr marL="20574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5pPr>
              <a:lvl6pPr marL="25146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6pPr>
              <a:lvl7pPr marL="29718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7pPr>
              <a:lvl8pPr marL="34290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8pPr>
              <a:lvl9pPr marL="38862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72" name="Rectangle 4402"/>
            <p:cNvSpPr>
              <a:spLocks noChangeArrowheads="1"/>
            </p:cNvSpPr>
            <p:nvPr/>
          </p:nvSpPr>
          <p:spPr bwMode="auto">
            <a:xfrm>
              <a:off x="7241354" y="5045645"/>
              <a:ext cx="2131583" cy="69154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ffectLst/>
          </p:spPr>
          <p:txBody>
            <a:bodyPr wrap="none" lIns="92075" tIns="46038" rIns="92075" bIns="46038" anchor="ctr"/>
            <a:lstStyle>
              <a:lvl1pPr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1pPr>
              <a:lvl2pPr marL="742950" indent="-28575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2pPr>
              <a:lvl3pPr marL="11430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3pPr>
              <a:lvl4pPr marL="16002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4pPr>
              <a:lvl5pPr marL="2057400" indent="-228600" eaLnBrk="0" hangingPunct="0"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5pPr>
              <a:lvl6pPr marL="25146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6pPr>
              <a:lvl7pPr marL="29718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7pPr>
              <a:lvl8pPr marL="34290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8pPr>
              <a:lvl9pPr marL="3886200" indent="-228600" algn="r" eaLnBrk="0" fontAlgn="base" latinLnBrk="1" hangingPunct="0">
                <a:spcBef>
                  <a:spcPct val="0"/>
                </a:spcBef>
                <a:spcAft>
                  <a:spcPct val="0"/>
                </a:spcAft>
                <a:defRPr kumimoji="1" sz="800">
                  <a:solidFill>
                    <a:schemeClr val="tx1"/>
                  </a:solidFill>
                  <a:latin typeface="굴림" panose="020B0600000101010101" pitchFamily="34" charset="-127"/>
                  <a:ea typeface="굴림" panose="020B0600000101010101" pitchFamily="34" charset="-127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9602261" y="4461230"/>
              <a:ext cx="72006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vi-VN" sz="3600" dirty="0">
                  <a:solidFill>
                    <a:schemeClr val="accent5"/>
                  </a:solidFill>
                  <a:latin typeface="+mj-lt"/>
                  <a:cs typeface="Arial" panose="020B0604020202020204" pitchFamily="34" charset="0"/>
                </a:rPr>
                <a:t>0</a:t>
              </a:r>
              <a:r>
                <a:rPr lang="en-US" sz="3600" dirty="0">
                  <a:solidFill>
                    <a:schemeClr val="accent5"/>
                  </a:solidFill>
                  <a:latin typeface="+mj-lt"/>
                  <a:cs typeface="Arial" panose="020B0604020202020204" pitchFamily="34" charset="0"/>
                </a:rPr>
                <a:t>4</a:t>
              </a:r>
            </a:p>
          </p:txBody>
        </p:sp>
        <p:grpSp>
          <p:nvGrpSpPr>
            <p:cNvPr id="74" name="组合 338"/>
            <p:cNvGrpSpPr/>
            <p:nvPr/>
          </p:nvGrpSpPr>
          <p:grpSpPr>
            <a:xfrm>
              <a:off x="7153420" y="4437695"/>
              <a:ext cx="813043" cy="594084"/>
              <a:chOff x="3797630" y="1270551"/>
              <a:chExt cx="622539" cy="454884"/>
            </a:xfrm>
          </p:grpSpPr>
          <p:sp>
            <p:nvSpPr>
              <p:cNvPr id="76" name="TextBox 75"/>
              <p:cNvSpPr txBox="1"/>
              <p:nvPr/>
            </p:nvSpPr>
            <p:spPr>
              <a:xfrm>
                <a:off x="3824955" y="1466208"/>
                <a:ext cx="442111" cy="2592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>
                    <a:solidFill>
                      <a:schemeClr val="tx2">
                        <a:lumMod val="75000"/>
                      </a:schemeClr>
                    </a:solidFill>
                    <a:latin typeface="+mj-lt"/>
                  </a:rPr>
                  <a:t>step</a:t>
                </a:r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3797630" y="1270551"/>
                <a:ext cx="622539" cy="2827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solidFill>
                      <a:schemeClr val="accent5">
                        <a:lumMod val="75000"/>
                      </a:schemeClr>
                    </a:solidFill>
                    <a:latin typeface="+mj-lt"/>
                  </a:rPr>
                  <a:t>FOUR</a:t>
                </a:r>
              </a:p>
            </p:txBody>
          </p:sp>
        </p:grpSp>
        <p:sp>
          <p:nvSpPr>
            <p:cNvPr id="75" name="TextBox 74"/>
            <p:cNvSpPr txBox="1"/>
            <p:nvPr/>
          </p:nvSpPr>
          <p:spPr>
            <a:xfrm>
              <a:off x="8115551" y="4456396"/>
              <a:ext cx="16564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tx2"/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sz="1400" dirty="0" err="1">
                  <a:solidFill>
                    <a:schemeClr val="tx2"/>
                  </a:solidFill>
                  <a:cs typeface="Arial" panose="020B0604020202020204" pitchFamily="34" charset="0"/>
                </a:rPr>
                <a:t>adipiscing</a:t>
              </a:r>
              <a:r>
                <a:rPr lang="en-US" sz="1400" dirty="0">
                  <a:solidFill>
                    <a:schemeClr val="tx2"/>
                  </a:solidFill>
                  <a:cs typeface="Arial" panose="020B0604020202020204" pitchFamily="34" charset="0"/>
                </a:rPr>
                <a:t> </a:t>
              </a:r>
              <a:r>
                <a:rPr lang="en-US" sz="1400" dirty="0" err="1">
                  <a:solidFill>
                    <a:schemeClr val="tx2"/>
                  </a:solidFill>
                  <a:cs typeface="Arial" panose="020B0604020202020204" pitchFamily="34" charset="0"/>
                </a:rPr>
                <a:t>elit</a:t>
              </a:r>
              <a:r>
                <a:rPr lang="en-US" sz="1400" dirty="0">
                  <a:solidFill>
                    <a:schemeClr val="tx2"/>
                  </a:solidFill>
                  <a:cs typeface="Arial" panose="020B0604020202020204" pitchFamily="34" charset="0"/>
                </a:rPr>
                <a:t>. </a:t>
              </a:r>
              <a:endParaRPr lang="en-US" sz="1400" i="1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1920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CHART LAYOUT</a:t>
            </a:r>
          </a:p>
        </p:txBody>
      </p:sp>
      <p:graphicFrame>
        <p:nvGraphicFramePr>
          <p:cNvPr id="3" name="Chart 2"/>
          <p:cNvGraphicFramePr/>
          <p:nvPr/>
        </p:nvGraphicFramePr>
        <p:xfrm>
          <a:off x="1155367" y="1875934"/>
          <a:ext cx="9881265" cy="36686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76841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CHART LAYOUT</a:t>
            </a:r>
          </a:p>
        </p:txBody>
      </p:sp>
      <p:sp>
        <p:nvSpPr>
          <p:cNvPr id="3" name="Freeform 1492"/>
          <p:cNvSpPr>
            <a:spLocks noEditPoints="1"/>
          </p:cNvSpPr>
          <p:nvPr/>
        </p:nvSpPr>
        <p:spPr bwMode="auto">
          <a:xfrm>
            <a:off x="4215561" y="2494728"/>
            <a:ext cx="255705" cy="481723"/>
          </a:xfrm>
          <a:custGeom>
            <a:avLst/>
            <a:gdLst/>
            <a:ahLst/>
            <a:cxnLst>
              <a:cxn ang="0">
                <a:pos x="1097" y="1035"/>
              </a:cxn>
              <a:cxn ang="0">
                <a:pos x="1469" y="1061"/>
              </a:cxn>
              <a:cxn ang="0">
                <a:pos x="1423" y="955"/>
              </a:cxn>
              <a:cxn ang="0">
                <a:pos x="1496" y="777"/>
              </a:cxn>
              <a:cxn ang="0">
                <a:pos x="1456" y="592"/>
              </a:cxn>
              <a:cxn ang="0">
                <a:pos x="1269" y="581"/>
              </a:cxn>
              <a:cxn ang="0">
                <a:pos x="1257" y="418"/>
              </a:cxn>
              <a:cxn ang="0">
                <a:pos x="1055" y="382"/>
              </a:cxn>
              <a:cxn ang="0">
                <a:pos x="1185" y="297"/>
              </a:cxn>
              <a:cxn ang="0">
                <a:pos x="975" y="289"/>
              </a:cxn>
              <a:cxn ang="0">
                <a:pos x="935" y="105"/>
              </a:cxn>
              <a:cxn ang="0">
                <a:pos x="801" y="15"/>
              </a:cxn>
              <a:cxn ang="0">
                <a:pos x="661" y="235"/>
              </a:cxn>
              <a:cxn ang="0">
                <a:pos x="629" y="444"/>
              </a:cxn>
              <a:cxn ang="0">
                <a:pos x="416" y="350"/>
              </a:cxn>
              <a:cxn ang="0">
                <a:pos x="264" y="389"/>
              </a:cxn>
              <a:cxn ang="0">
                <a:pos x="294" y="568"/>
              </a:cxn>
              <a:cxn ang="0">
                <a:pos x="397" y="683"/>
              </a:cxn>
              <a:cxn ang="0">
                <a:pos x="361" y="810"/>
              </a:cxn>
              <a:cxn ang="0">
                <a:pos x="367" y="901"/>
              </a:cxn>
              <a:cxn ang="0">
                <a:pos x="345" y="998"/>
              </a:cxn>
              <a:cxn ang="0">
                <a:pos x="191" y="1145"/>
              </a:cxn>
              <a:cxn ang="0">
                <a:pos x="267" y="1206"/>
              </a:cxn>
              <a:cxn ang="0">
                <a:pos x="147" y="1374"/>
              </a:cxn>
              <a:cxn ang="0">
                <a:pos x="424" y="1409"/>
              </a:cxn>
              <a:cxn ang="0">
                <a:pos x="778" y="1265"/>
              </a:cxn>
              <a:cxn ang="0">
                <a:pos x="269" y="1543"/>
              </a:cxn>
              <a:cxn ang="0">
                <a:pos x="363" y="1606"/>
              </a:cxn>
              <a:cxn ang="0">
                <a:pos x="736" y="2057"/>
              </a:cxn>
              <a:cxn ang="0">
                <a:pos x="646" y="2098"/>
              </a:cxn>
              <a:cxn ang="0">
                <a:pos x="625" y="2154"/>
              </a:cxn>
              <a:cxn ang="0">
                <a:pos x="697" y="2186"/>
              </a:cxn>
              <a:cxn ang="0">
                <a:pos x="855" y="2163"/>
              </a:cxn>
              <a:cxn ang="0">
                <a:pos x="1001" y="2166"/>
              </a:cxn>
              <a:cxn ang="0">
                <a:pos x="1015" y="2113"/>
              </a:cxn>
              <a:cxn ang="0">
                <a:pos x="899" y="2070"/>
              </a:cxn>
              <a:cxn ang="0">
                <a:pos x="1087" y="1430"/>
              </a:cxn>
              <a:cxn ang="0">
                <a:pos x="1151" y="1330"/>
              </a:cxn>
              <a:cxn ang="0">
                <a:pos x="1135" y="1287"/>
              </a:cxn>
              <a:cxn ang="0">
                <a:pos x="1472" y="1318"/>
              </a:cxn>
              <a:cxn ang="0">
                <a:pos x="1234" y="1005"/>
              </a:cxn>
              <a:cxn ang="0">
                <a:pos x="1102" y="886"/>
              </a:cxn>
              <a:cxn ang="0">
                <a:pos x="829" y="788"/>
              </a:cxn>
              <a:cxn ang="0">
                <a:pos x="897" y="344"/>
              </a:cxn>
              <a:cxn ang="0">
                <a:pos x="782" y="603"/>
              </a:cxn>
              <a:cxn ang="0">
                <a:pos x="1085" y="730"/>
              </a:cxn>
              <a:cxn ang="0">
                <a:pos x="954" y="675"/>
              </a:cxn>
              <a:cxn ang="0">
                <a:pos x="1197" y="806"/>
              </a:cxn>
              <a:cxn ang="0">
                <a:pos x="1243" y="784"/>
              </a:cxn>
              <a:cxn ang="0">
                <a:pos x="1090" y="584"/>
              </a:cxn>
              <a:cxn ang="0">
                <a:pos x="973" y="529"/>
              </a:cxn>
              <a:cxn ang="0">
                <a:pos x="918" y="542"/>
              </a:cxn>
              <a:cxn ang="0">
                <a:pos x="905" y="238"/>
              </a:cxn>
              <a:cxn ang="0">
                <a:pos x="742" y="542"/>
              </a:cxn>
              <a:cxn ang="0">
                <a:pos x="493" y="469"/>
              </a:cxn>
              <a:cxn ang="0">
                <a:pos x="411" y="693"/>
              </a:cxn>
              <a:cxn ang="0">
                <a:pos x="604" y="771"/>
              </a:cxn>
              <a:cxn ang="0">
                <a:pos x="542" y="1049"/>
              </a:cxn>
              <a:cxn ang="0">
                <a:pos x="406" y="1064"/>
              </a:cxn>
              <a:cxn ang="0">
                <a:pos x="348" y="1233"/>
              </a:cxn>
              <a:cxn ang="0">
                <a:pos x="604" y="1208"/>
              </a:cxn>
              <a:cxn ang="0">
                <a:pos x="791" y="2165"/>
              </a:cxn>
              <a:cxn ang="0">
                <a:pos x="989" y="1209"/>
              </a:cxn>
            </a:cxnLst>
            <a:rect l="0" t="0" r="r" b="b"/>
            <a:pathLst>
              <a:path w="1581" h="2198">
                <a:moveTo>
                  <a:pt x="1576" y="1230"/>
                </a:moveTo>
                <a:cubicBezTo>
                  <a:pt x="1559" y="1233"/>
                  <a:pt x="1538" y="1234"/>
                  <a:pt x="1513" y="1232"/>
                </a:cubicBezTo>
                <a:cubicBezTo>
                  <a:pt x="1484" y="1230"/>
                  <a:pt x="1454" y="1225"/>
                  <a:pt x="1422" y="1219"/>
                </a:cubicBezTo>
                <a:cubicBezTo>
                  <a:pt x="1389" y="1214"/>
                  <a:pt x="1356" y="1209"/>
                  <a:pt x="1325" y="1206"/>
                </a:cubicBezTo>
                <a:cubicBezTo>
                  <a:pt x="1312" y="1205"/>
                  <a:pt x="1301" y="1205"/>
                  <a:pt x="1290" y="1205"/>
                </a:cubicBezTo>
                <a:cubicBezTo>
                  <a:pt x="1288" y="1205"/>
                  <a:pt x="1285" y="1205"/>
                  <a:pt x="1283" y="1206"/>
                </a:cubicBezTo>
                <a:cubicBezTo>
                  <a:pt x="1276" y="1206"/>
                  <a:pt x="1272" y="1207"/>
                  <a:pt x="1270" y="1203"/>
                </a:cubicBezTo>
                <a:cubicBezTo>
                  <a:pt x="1269" y="1201"/>
                  <a:pt x="1269" y="1201"/>
                  <a:pt x="1269" y="1201"/>
                </a:cubicBezTo>
                <a:cubicBezTo>
                  <a:pt x="1267" y="1201"/>
                  <a:pt x="1267" y="1201"/>
                  <a:pt x="1267" y="1201"/>
                </a:cubicBezTo>
                <a:cubicBezTo>
                  <a:pt x="1231" y="1205"/>
                  <a:pt x="1195" y="1205"/>
                  <a:pt x="1160" y="1203"/>
                </a:cubicBezTo>
                <a:cubicBezTo>
                  <a:pt x="1109" y="1199"/>
                  <a:pt x="1065" y="1189"/>
                  <a:pt x="1033" y="1173"/>
                </a:cubicBezTo>
                <a:cubicBezTo>
                  <a:pt x="1027" y="1170"/>
                  <a:pt x="1021" y="1164"/>
                  <a:pt x="1014" y="1159"/>
                </a:cubicBezTo>
                <a:cubicBezTo>
                  <a:pt x="1009" y="1154"/>
                  <a:pt x="1004" y="1150"/>
                  <a:pt x="999" y="1147"/>
                </a:cubicBezTo>
                <a:cubicBezTo>
                  <a:pt x="995" y="1145"/>
                  <a:pt x="992" y="1143"/>
                  <a:pt x="989" y="1141"/>
                </a:cubicBezTo>
                <a:cubicBezTo>
                  <a:pt x="979" y="1134"/>
                  <a:pt x="968" y="1127"/>
                  <a:pt x="964" y="1120"/>
                </a:cubicBezTo>
                <a:cubicBezTo>
                  <a:pt x="959" y="1111"/>
                  <a:pt x="957" y="1100"/>
                  <a:pt x="955" y="1089"/>
                </a:cubicBezTo>
                <a:cubicBezTo>
                  <a:pt x="953" y="1079"/>
                  <a:pt x="951" y="1068"/>
                  <a:pt x="946" y="1058"/>
                </a:cubicBezTo>
                <a:cubicBezTo>
                  <a:pt x="949" y="1058"/>
                  <a:pt x="952" y="1057"/>
                  <a:pt x="955" y="1056"/>
                </a:cubicBezTo>
                <a:cubicBezTo>
                  <a:pt x="968" y="1053"/>
                  <a:pt x="980" y="1051"/>
                  <a:pt x="990" y="1056"/>
                </a:cubicBezTo>
                <a:cubicBezTo>
                  <a:pt x="999" y="1061"/>
                  <a:pt x="1009" y="1069"/>
                  <a:pt x="1019" y="1077"/>
                </a:cubicBezTo>
                <a:cubicBezTo>
                  <a:pt x="1024" y="1081"/>
                  <a:pt x="1029" y="1085"/>
                  <a:pt x="1034" y="1089"/>
                </a:cubicBezTo>
                <a:cubicBezTo>
                  <a:pt x="1078" y="1121"/>
                  <a:pt x="1135" y="1129"/>
                  <a:pt x="1185" y="1133"/>
                </a:cubicBezTo>
                <a:cubicBezTo>
                  <a:pt x="1198" y="1134"/>
                  <a:pt x="1211" y="1134"/>
                  <a:pt x="1228" y="1135"/>
                </a:cubicBezTo>
                <a:cubicBezTo>
                  <a:pt x="1244" y="1150"/>
                  <a:pt x="1268" y="1162"/>
                  <a:pt x="1292" y="1173"/>
                </a:cubicBezTo>
                <a:cubicBezTo>
                  <a:pt x="1324" y="1188"/>
                  <a:pt x="1347" y="1196"/>
                  <a:pt x="1366" y="1196"/>
                </a:cubicBezTo>
                <a:cubicBezTo>
                  <a:pt x="1391" y="1197"/>
                  <a:pt x="1391" y="1197"/>
                  <a:pt x="1391" y="1197"/>
                </a:cubicBezTo>
                <a:cubicBezTo>
                  <a:pt x="1367" y="1189"/>
                  <a:pt x="1367" y="1189"/>
                  <a:pt x="1367" y="1189"/>
                </a:cubicBezTo>
                <a:cubicBezTo>
                  <a:pt x="1316" y="1173"/>
                  <a:pt x="1276" y="1157"/>
                  <a:pt x="1244" y="1134"/>
                </a:cubicBezTo>
                <a:cubicBezTo>
                  <a:pt x="1293" y="1137"/>
                  <a:pt x="1337" y="1147"/>
                  <a:pt x="1376" y="1157"/>
                </a:cubicBezTo>
                <a:cubicBezTo>
                  <a:pt x="1382" y="1158"/>
                  <a:pt x="1388" y="1160"/>
                  <a:pt x="1393" y="1161"/>
                </a:cubicBezTo>
                <a:cubicBezTo>
                  <a:pt x="1396" y="1154"/>
                  <a:pt x="1396" y="1154"/>
                  <a:pt x="1396" y="1154"/>
                </a:cubicBezTo>
                <a:cubicBezTo>
                  <a:pt x="1353" y="1135"/>
                  <a:pt x="1304" y="1130"/>
                  <a:pt x="1261" y="1127"/>
                </a:cubicBezTo>
                <a:cubicBezTo>
                  <a:pt x="1252" y="1126"/>
                  <a:pt x="1243" y="1126"/>
                  <a:pt x="1234" y="1125"/>
                </a:cubicBezTo>
                <a:cubicBezTo>
                  <a:pt x="1225" y="1124"/>
                  <a:pt x="1217" y="1124"/>
                  <a:pt x="1208" y="1123"/>
                </a:cubicBezTo>
                <a:cubicBezTo>
                  <a:pt x="1173" y="1121"/>
                  <a:pt x="1137" y="1117"/>
                  <a:pt x="1104" y="1107"/>
                </a:cubicBezTo>
                <a:cubicBezTo>
                  <a:pt x="1065" y="1095"/>
                  <a:pt x="1043" y="1076"/>
                  <a:pt x="1019" y="1056"/>
                </a:cubicBezTo>
                <a:cubicBezTo>
                  <a:pt x="1016" y="1054"/>
                  <a:pt x="1014" y="1052"/>
                  <a:pt x="1012" y="1049"/>
                </a:cubicBezTo>
                <a:cubicBezTo>
                  <a:pt x="1026" y="1048"/>
                  <a:pt x="1040" y="1045"/>
                  <a:pt x="1053" y="1042"/>
                </a:cubicBezTo>
                <a:cubicBezTo>
                  <a:pt x="1069" y="1038"/>
                  <a:pt x="1084" y="1034"/>
                  <a:pt x="1097" y="1035"/>
                </a:cubicBezTo>
                <a:cubicBezTo>
                  <a:pt x="1112" y="1036"/>
                  <a:pt x="1124" y="1043"/>
                  <a:pt x="1137" y="1050"/>
                </a:cubicBezTo>
                <a:cubicBezTo>
                  <a:pt x="1150" y="1057"/>
                  <a:pt x="1162" y="1063"/>
                  <a:pt x="1177" y="1066"/>
                </a:cubicBezTo>
                <a:cubicBezTo>
                  <a:pt x="1180" y="1070"/>
                  <a:pt x="1183" y="1074"/>
                  <a:pt x="1186" y="1078"/>
                </a:cubicBezTo>
                <a:cubicBezTo>
                  <a:pt x="1197" y="1094"/>
                  <a:pt x="1210" y="1112"/>
                  <a:pt x="1233" y="1110"/>
                </a:cubicBezTo>
                <a:cubicBezTo>
                  <a:pt x="1266" y="1108"/>
                  <a:pt x="1266" y="1108"/>
                  <a:pt x="1266" y="1108"/>
                </a:cubicBezTo>
                <a:cubicBezTo>
                  <a:pt x="1234" y="1103"/>
                  <a:pt x="1234" y="1103"/>
                  <a:pt x="1234" y="1103"/>
                </a:cubicBezTo>
                <a:cubicBezTo>
                  <a:pt x="1215" y="1100"/>
                  <a:pt x="1202" y="1085"/>
                  <a:pt x="1196" y="1074"/>
                </a:cubicBezTo>
                <a:cubicBezTo>
                  <a:pt x="1213" y="1079"/>
                  <a:pt x="1232" y="1085"/>
                  <a:pt x="1253" y="1086"/>
                </a:cubicBezTo>
                <a:cubicBezTo>
                  <a:pt x="1261" y="1087"/>
                  <a:pt x="1269" y="1087"/>
                  <a:pt x="1276" y="1086"/>
                </a:cubicBezTo>
                <a:cubicBezTo>
                  <a:pt x="1308" y="1082"/>
                  <a:pt x="1308" y="1082"/>
                  <a:pt x="1308" y="1082"/>
                </a:cubicBezTo>
                <a:cubicBezTo>
                  <a:pt x="1276" y="1078"/>
                  <a:pt x="1276" y="1078"/>
                  <a:pt x="1276" y="1078"/>
                </a:cubicBezTo>
                <a:cubicBezTo>
                  <a:pt x="1212" y="1072"/>
                  <a:pt x="1164" y="1052"/>
                  <a:pt x="1130" y="1033"/>
                </a:cubicBezTo>
                <a:cubicBezTo>
                  <a:pt x="1144" y="1033"/>
                  <a:pt x="1158" y="1030"/>
                  <a:pt x="1171" y="1028"/>
                </a:cubicBezTo>
                <a:cubicBezTo>
                  <a:pt x="1188" y="1025"/>
                  <a:pt x="1204" y="1022"/>
                  <a:pt x="1221" y="1025"/>
                </a:cubicBezTo>
                <a:cubicBezTo>
                  <a:pt x="1241" y="1027"/>
                  <a:pt x="1261" y="1040"/>
                  <a:pt x="1280" y="1051"/>
                </a:cubicBezTo>
                <a:cubicBezTo>
                  <a:pt x="1288" y="1056"/>
                  <a:pt x="1294" y="1060"/>
                  <a:pt x="1301" y="1064"/>
                </a:cubicBezTo>
                <a:cubicBezTo>
                  <a:pt x="1311" y="1069"/>
                  <a:pt x="1320" y="1074"/>
                  <a:pt x="1329" y="1080"/>
                </a:cubicBezTo>
                <a:cubicBezTo>
                  <a:pt x="1345" y="1090"/>
                  <a:pt x="1361" y="1099"/>
                  <a:pt x="1378" y="1106"/>
                </a:cubicBezTo>
                <a:cubicBezTo>
                  <a:pt x="1378" y="1108"/>
                  <a:pt x="1379" y="1110"/>
                  <a:pt x="1380" y="1111"/>
                </a:cubicBezTo>
                <a:cubicBezTo>
                  <a:pt x="1380" y="1112"/>
                  <a:pt x="1380" y="1112"/>
                  <a:pt x="1380" y="1113"/>
                </a:cubicBezTo>
                <a:cubicBezTo>
                  <a:pt x="1379" y="1115"/>
                  <a:pt x="1379" y="1115"/>
                  <a:pt x="1379" y="1115"/>
                </a:cubicBezTo>
                <a:cubicBezTo>
                  <a:pt x="1382" y="1117"/>
                  <a:pt x="1382" y="1117"/>
                  <a:pt x="1382" y="1117"/>
                </a:cubicBezTo>
                <a:cubicBezTo>
                  <a:pt x="1391" y="1121"/>
                  <a:pt x="1397" y="1128"/>
                  <a:pt x="1404" y="1135"/>
                </a:cubicBezTo>
                <a:cubicBezTo>
                  <a:pt x="1413" y="1144"/>
                  <a:pt x="1421" y="1153"/>
                  <a:pt x="1434" y="1158"/>
                </a:cubicBezTo>
                <a:cubicBezTo>
                  <a:pt x="1450" y="1164"/>
                  <a:pt x="1450" y="1164"/>
                  <a:pt x="1450" y="1164"/>
                </a:cubicBezTo>
                <a:cubicBezTo>
                  <a:pt x="1438" y="1152"/>
                  <a:pt x="1438" y="1152"/>
                  <a:pt x="1438" y="1152"/>
                </a:cubicBezTo>
                <a:cubicBezTo>
                  <a:pt x="1433" y="1147"/>
                  <a:pt x="1426" y="1141"/>
                  <a:pt x="1420" y="1136"/>
                </a:cubicBezTo>
                <a:cubicBezTo>
                  <a:pt x="1412" y="1130"/>
                  <a:pt x="1404" y="1123"/>
                  <a:pt x="1399" y="1116"/>
                </a:cubicBezTo>
                <a:cubicBezTo>
                  <a:pt x="1422" y="1128"/>
                  <a:pt x="1451" y="1138"/>
                  <a:pt x="1473" y="1141"/>
                </a:cubicBezTo>
                <a:cubicBezTo>
                  <a:pt x="1475" y="1134"/>
                  <a:pt x="1475" y="1134"/>
                  <a:pt x="1475" y="1134"/>
                </a:cubicBezTo>
                <a:cubicBezTo>
                  <a:pt x="1405" y="1114"/>
                  <a:pt x="1348" y="1080"/>
                  <a:pt x="1293" y="1049"/>
                </a:cubicBezTo>
                <a:cubicBezTo>
                  <a:pt x="1278" y="1040"/>
                  <a:pt x="1262" y="1031"/>
                  <a:pt x="1247" y="1022"/>
                </a:cubicBezTo>
                <a:cubicBezTo>
                  <a:pt x="1270" y="1019"/>
                  <a:pt x="1294" y="1018"/>
                  <a:pt x="1319" y="1020"/>
                </a:cubicBezTo>
                <a:cubicBezTo>
                  <a:pt x="1376" y="1024"/>
                  <a:pt x="1428" y="1042"/>
                  <a:pt x="1463" y="1069"/>
                </a:cubicBezTo>
                <a:cubicBezTo>
                  <a:pt x="1474" y="1088"/>
                  <a:pt x="1496" y="1097"/>
                  <a:pt x="1517" y="1106"/>
                </a:cubicBezTo>
                <a:cubicBezTo>
                  <a:pt x="1531" y="1111"/>
                  <a:pt x="1545" y="1117"/>
                  <a:pt x="1555" y="1125"/>
                </a:cubicBezTo>
                <a:cubicBezTo>
                  <a:pt x="1560" y="1120"/>
                  <a:pt x="1560" y="1120"/>
                  <a:pt x="1560" y="1120"/>
                </a:cubicBezTo>
                <a:cubicBezTo>
                  <a:pt x="1549" y="1107"/>
                  <a:pt x="1532" y="1100"/>
                  <a:pt x="1516" y="1094"/>
                </a:cubicBezTo>
                <a:cubicBezTo>
                  <a:pt x="1496" y="1085"/>
                  <a:pt x="1477" y="1077"/>
                  <a:pt x="1469" y="1061"/>
                </a:cubicBezTo>
                <a:cubicBezTo>
                  <a:pt x="1468" y="1060"/>
                  <a:pt x="1468" y="1060"/>
                  <a:pt x="1468" y="1060"/>
                </a:cubicBezTo>
                <a:cubicBezTo>
                  <a:pt x="1467" y="1059"/>
                  <a:pt x="1467" y="1059"/>
                  <a:pt x="1467" y="1059"/>
                </a:cubicBezTo>
                <a:cubicBezTo>
                  <a:pt x="1462" y="1056"/>
                  <a:pt x="1456" y="1053"/>
                  <a:pt x="1451" y="1050"/>
                </a:cubicBezTo>
                <a:cubicBezTo>
                  <a:pt x="1422" y="1035"/>
                  <a:pt x="1393" y="1019"/>
                  <a:pt x="1356" y="1010"/>
                </a:cubicBezTo>
                <a:cubicBezTo>
                  <a:pt x="1363" y="1008"/>
                  <a:pt x="1369" y="1006"/>
                  <a:pt x="1375" y="1003"/>
                </a:cubicBezTo>
                <a:cubicBezTo>
                  <a:pt x="1392" y="998"/>
                  <a:pt x="1407" y="992"/>
                  <a:pt x="1425" y="995"/>
                </a:cubicBezTo>
                <a:cubicBezTo>
                  <a:pt x="1441" y="997"/>
                  <a:pt x="1456" y="1003"/>
                  <a:pt x="1473" y="1010"/>
                </a:cubicBezTo>
                <a:cubicBezTo>
                  <a:pt x="1492" y="1018"/>
                  <a:pt x="1511" y="1026"/>
                  <a:pt x="1533" y="1027"/>
                </a:cubicBezTo>
                <a:cubicBezTo>
                  <a:pt x="1538" y="1028"/>
                  <a:pt x="1544" y="1028"/>
                  <a:pt x="1549" y="1027"/>
                </a:cubicBezTo>
                <a:cubicBezTo>
                  <a:pt x="1576" y="1025"/>
                  <a:pt x="1576" y="1025"/>
                  <a:pt x="1576" y="1025"/>
                </a:cubicBezTo>
                <a:cubicBezTo>
                  <a:pt x="1550" y="1020"/>
                  <a:pt x="1550" y="1020"/>
                  <a:pt x="1550" y="1020"/>
                </a:cubicBezTo>
                <a:cubicBezTo>
                  <a:pt x="1512" y="1014"/>
                  <a:pt x="1479" y="1002"/>
                  <a:pt x="1447" y="991"/>
                </a:cubicBezTo>
                <a:cubicBezTo>
                  <a:pt x="1465" y="991"/>
                  <a:pt x="1484" y="990"/>
                  <a:pt x="1502" y="986"/>
                </a:cubicBezTo>
                <a:cubicBezTo>
                  <a:pt x="1501" y="979"/>
                  <a:pt x="1501" y="979"/>
                  <a:pt x="1501" y="979"/>
                </a:cubicBezTo>
                <a:cubicBezTo>
                  <a:pt x="1491" y="980"/>
                  <a:pt x="1481" y="980"/>
                  <a:pt x="1472" y="980"/>
                </a:cubicBezTo>
                <a:cubicBezTo>
                  <a:pt x="1459" y="980"/>
                  <a:pt x="1447" y="980"/>
                  <a:pt x="1436" y="980"/>
                </a:cubicBezTo>
                <a:cubicBezTo>
                  <a:pt x="1429" y="981"/>
                  <a:pt x="1421" y="982"/>
                  <a:pt x="1414" y="983"/>
                </a:cubicBezTo>
                <a:cubicBezTo>
                  <a:pt x="1405" y="983"/>
                  <a:pt x="1405" y="983"/>
                  <a:pt x="1405" y="983"/>
                </a:cubicBezTo>
                <a:cubicBezTo>
                  <a:pt x="1409" y="985"/>
                  <a:pt x="1409" y="985"/>
                  <a:pt x="1409" y="985"/>
                </a:cubicBezTo>
                <a:cubicBezTo>
                  <a:pt x="1395" y="988"/>
                  <a:pt x="1383" y="992"/>
                  <a:pt x="1372" y="996"/>
                </a:cubicBezTo>
                <a:cubicBezTo>
                  <a:pt x="1359" y="1001"/>
                  <a:pt x="1347" y="1005"/>
                  <a:pt x="1336" y="1007"/>
                </a:cubicBezTo>
                <a:cubicBezTo>
                  <a:pt x="1326" y="1008"/>
                  <a:pt x="1326" y="1008"/>
                  <a:pt x="1326" y="1008"/>
                </a:cubicBezTo>
                <a:cubicBezTo>
                  <a:pt x="1319" y="1008"/>
                  <a:pt x="1310" y="1007"/>
                  <a:pt x="1301" y="1006"/>
                </a:cubicBezTo>
                <a:cubicBezTo>
                  <a:pt x="1293" y="1005"/>
                  <a:pt x="1286" y="1004"/>
                  <a:pt x="1280" y="1004"/>
                </a:cubicBezTo>
                <a:cubicBezTo>
                  <a:pt x="1267" y="1004"/>
                  <a:pt x="1254" y="1004"/>
                  <a:pt x="1241" y="1005"/>
                </a:cubicBezTo>
                <a:cubicBezTo>
                  <a:pt x="1243" y="1004"/>
                  <a:pt x="1243" y="1004"/>
                  <a:pt x="1243" y="1004"/>
                </a:cubicBezTo>
                <a:cubicBezTo>
                  <a:pt x="1249" y="1001"/>
                  <a:pt x="1255" y="997"/>
                  <a:pt x="1261" y="994"/>
                </a:cubicBezTo>
                <a:cubicBezTo>
                  <a:pt x="1287" y="979"/>
                  <a:pt x="1311" y="965"/>
                  <a:pt x="1343" y="961"/>
                </a:cubicBezTo>
                <a:cubicBezTo>
                  <a:pt x="1346" y="962"/>
                  <a:pt x="1349" y="961"/>
                  <a:pt x="1353" y="961"/>
                </a:cubicBezTo>
                <a:cubicBezTo>
                  <a:pt x="1354" y="961"/>
                  <a:pt x="1355" y="961"/>
                  <a:pt x="1357" y="961"/>
                </a:cubicBezTo>
                <a:cubicBezTo>
                  <a:pt x="1359" y="961"/>
                  <a:pt x="1361" y="961"/>
                  <a:pt x="1364" y="961"/>
                </a:cubicBezTo>
                <a:cubicBezTo>
                  <a:pt x="1364" y="953"/>
                  <a:pt x="1364" y="953"/>
                  <a:pt x="1364" y="953"/>
                </a:cubicBezTo>
                <a:cubicBezTo>
                  <a:pt x="1363" y="953"/>
                  <a:pt x="1363" y="953"/>
                  <a:pt x="1363" y="953"/>
                </a:cubicBezTo>
                <a:cubicBezTo>
                  <a:pt x="1361" y="953"/>
                  <a:pt x="1359" y="953"/>
                  <a:pt x="1356" y="953"/>
                </a:cubicBezTo>
                <a:cubicBezTo>
                  <a:pt x="1352" y="953"/>
                  <a:pt x="1347" y="954"/>
                  <a:pt x="1343" y="954"/>
                </a:cubicBezTo>
                <a:cubicBezTo>
                  <a:pt x="1342" y="954"/>
                  <a:pt x="1342" y="954"/>
                  <a:pt x="1342" y="954"/>
                </a:cubicBezTo>
                <a:cubicBezTo>
                  <a:pt x="1341" y="954"/>
                  <a:pt x="1341" y="954"/>
                  <a:pt x="1340" y="954"/>
                </a:cubicBezTo>
                <a:cubicBezTo>
                  <a:pt x="1353" y="948"/>
                  <a:pt x="1368" y="945"/>
                  <a:pt x="1386" y="946"/>
                </a:cubicBezTo>
                <a:cubicBezTo>
                  <a:pt x="1399" y="947"/>
                  <a:pt x="1411" y="950"/>
                  <a:pt x="1423" y="955"/>
                </a:cubicBezTo>
                <a:cubicBezTo>
                  <a:pt x="1436" y="960"/>
                  <a:pt x="1436" y="960"/>
                  <a:pt x="1436" y="960"/>
                </a:cubicBezTo>
                <a:cubicBezTo>
                  <a:pt x="1428" y="950"/>
                  <a:pt x="1428" y="950"/>
                  <a:pt x="1428" y="950"/>
                </a:cubicBezTo>
                <a:cubicBezTo>
                  <a:pt x="1421" y="941"/>
                  <a:pt x="1410" y="940"/>
                  <a:pt x="1401" y="939"/>
                </a:cubicBezTo>
                <a:cubicBezTo>
                  <a:pt x="1397" y="939"/>
                  <a:pt x="1394" y="938"/>
                  <a:pt x="1391" y="938"/>
                </a:cubicBezTo>
                <a:cubicBezTo>
                  <a:pt x="1350" y="929"/>
                  <a:pt x="1314" y="911"/>
                  <a:pt x="1296" y="889"/>
                </a:cubicBezTo>
                <a:cubicBezTo>
                  <a:pt x="1316" y="894"/>
                  <a:pt x="1338" y="896"/>
                  <a:pt x="1362" y="898"/>
                </a:cubicBezTo>
                <a:cubicBezTo>
                  <a:pt x="1368" y="898"/>
                  <a:pt x="1374" y="899"/>
                  <a:pt x="1380" y="899"/>
                </a:cubicBezTo>
                <a:cubicBezTo>
                  <a:pt x="1407" y="924"/>
                  <a:pt x="1462" y="932"/>
                  <a:pt x="1493" y="935"/>
                </a:cubicBezTo>
                <a:cubicBezTo>
                  <a:pt x="1494" y="928"/>
                  <a:pt x="1494" y="928"/>
                  <a:pt x="1494" y="928"/>
                </a:cubicBezTo>
                <a:cubicBezTo>
                  <a:pt x="1484" y="925"/>
                  <a:pt x="1473" y="923"/>
                  <a:pt x="1463" y="921"/>
                </a:cubicBezTo>
                <a:cubicBezTo>
                  <a:pt x="1439" y="916"/>
                  <a:pt x="1415" y="911"/>
                  <a:pt x="1399" y="900"/>
                </a:cubicBezTo>
                <a:cubicBezTo>
                  <a:pt x="1400" y="900"/>
                  <a:pt x="1400" y="900"/>
                  <a:pt x="1400" y="900"/>
                </a:cubicBezTo>
                <a:cubicBezTo>
                  <a:pt x="1410" y="901"/>
                  <a:pt x="1410" y="901"/>
                  <a:pt x="1410" y="901"/>
                </a:cubicBezTo>
                <a:cubicBezTo>
                  <a:pt x="1425" y="902"/>
                  <a:pt x="1441" y="903"/>
                  <a:pt x="1452" y="898"/>
                </a:cubicBezTo>
                <a:cubicBezTo>
                  <a:pt x="1463" y="893"/>
                  <a:pt x="1463" y="893"/>
                  <a:pt x="1463" y="893"/>
                </a:cubicBezTo>
                <a:cubicBezTo>
                  <a:pt x="1468" y="896"/>
                  <a:pt x="1474" y="897"/>
                  <a:pt x="1479" y="897"/>
                </a:cubicBezTo>
                <a:cubicBezTo>
                  <a:pt x="1493" y="896"/>
                  <a:pt x="1493" y="896"/>
                  <a:pt x="1493" y="896"/>
                </a:cubicBezTo>
                <a:cubicBezTo>
                  <a:pt x="1480" y="890"/>
                  <a:pt x="1480" y="890"/>
                  <a:pt x="1480" y="890"/>
                </a:cubicBezTo>
                <a:cubicBezTo>
                  <a:pt x="1478" y="889"/>
                  <a:pt x="1476" y="888"/>
                  <a:pt x="1474" y="887"/>
                </a:cubicBezTo>
                <a:cubicBezTo>
                  <a:pt x="1472" y="886"/>
                  <a:pt x="1470" y="885"/>
                  <a:pt x="1469" y="885"/>
                </a:cubicBezTo>
                <a:cubicBezTo>
                  <a:pt x="1476" y="886"/>
                  <a:pt x="1483" y="887"/>
                  <a:pt x="1488" y="885"/>
                </a:cubicBezTo>
                <a:cubicBezTo>
                  <a:pt x="1504" y="880"/>
                  <a:pt x="1504" y="880"/>
                  <a:pt x="1504" y="880"/>
                </a:cubicBezTo>
                <a:cubicBezTo>
                  <a:pt x="1487" y="878"/>
                  <a:pt x="1487" y="878"/>
                  <a:pt x="1487" y="878"/>
                </a:cubicBezTo>
                <a:cubicBezTo>
                  <a:pt x="1464" y="875"/>
                  <a:pt x="1443" y="869"/>
                  <a:pt x="1423" y="862"/>
                </a:cubicBezTo>
                <a:cubicBezTo>
                  <a:pt x="1426" y="858"/>
                  <a:pt x="1426" y="858"/>
                  <a:pt x="1426" y="858"/>
                </a:cubicBezTo>
                <a:cubicBezTo>
                  <a:pt x="1409" y="847"/>
                  <a:pt x="1398" y="830"/>
                  <a:pt x="1387" y="812"/>
                </a:cubicBezTo>
                <a:cubicBezTo>
                  <a:pt x="1383" y="807"/>
                  <a:pt x="1380" y="802"/>
                  <a:pt x="1376" y="797"/>
                </a:cubicBezTo>
                <a:cubicBezTo>
                  <a:pt x="1372" y="791"/>
                  <a:pt x="1367" y="785"/>
                  <a:pt x="1362" y="780"/>
                </a:cubicBezTo>
                <a:cubicBezTo>
                  <a:pt x="1354" y="771"/>
                  <a:pt x="1346" y="763"/>
                  <a:pt x="1343" y="754"/>
                </a:cubicBezTo>
                <a:cubicBezTo>
                  <a:pt x="1355" y="756"/>
                  <a:pt x="1367" y="759"/>
                  <a:pt x="1380" y="762"/>
                </a:cubicBezTo>
                <a:cubicBezTo>
                  <a:pt x="1396" y="766"/>
                  <a:pt x="1414" y="770"/>
                  <a:pt x="1431" y="773"/>
                </a:cubicBezTo>
                <a:cubicBezTo>
                  <a:pt x="1436" y="788"/>
                  <a:pt x="1451" y="801"/>
                  <a:pt x="1464" y="801"/>
                </a:cubicBezTo>
                <a:cubicBezTo>
                  <a:pt x="1472" y="801"/>
                  <a:pt x="1472" y="801"/>
                  <a:pt x="1472" y="801"/>
                </a:cubicBezTo>
                <a:cubicBezTo>
                  <a:pt x="1466" y="795"/>
                  <a:pt x="1466" y="795"/>
                  <a:pt x="1466" y="795"/>
                </a:cubicBezTo>
                <a:cubicBezTo>
                  <a:pt x="1463" y="792"/>
                  <a:pt x="1459" y="790"/>
                  <a:pt x="1456" y="788"/>
                </a:cubicBezTo>
                <a:cubicBezTo>
                  <a:pt x="1450" y="785"/>
                  <a:pt x="1445" y="782"/>
                  <a:pt x="1444" y="777"/>
                </a:cubicBezTo>
                <a:cubicBezTo>
                  <a:pt x="1451" y="779"/>
                  <a:pt x="1460" y="782"/>
                  <a:pt x="1469" y="782"/>
                </a:cubicBezTo>
                <a:cubicBezTo>
                  <a:pt x="1475" y="783"/>
                  <a:pt x="1480" y="782"/>
                  <a:pt x="1484" y="781"/>
                </a:cubicBezTo>
                <a:cubicBezTo>
                  <a:pt x="1496" y="777"/>
                  <a:pt x="1496" y="777"/>
                  <a:pt x="1496" y="777"/>
                </a:cubicBezTo>
                <a:cubicBezTo>
                  <a:pt x="1484" y="774"/>
                  <a:pt x="1484" y="774"/>
                  <a:pt x="1484" y="774"/>
                </a:cubicBezTo>
                <a:cubicBezTo>
                  <a:pt x="1457" y="768"/>
                  <a:pt x="1429" y="762"/>
                  <a:pt x="1401" y="756"/>
                </a:cubicBezTo>
                <a:cubicBezTo>
                  <a:pt x="1329" y="742"/>
                  <a:pt x="1254" y="727"/>
                  <a:pt x="1202" y="695"/>
                </a:cubicBezTo>
                <a:cubicBezTo>
                  <a:pt x="1239" y="685"/>
                  <a:pt x="1283" y="679"/>
                  <a:pt x="1340" y="679"/>
                </a:cubicBezTo>
                <a:cubicBezTo>
                  <a:pt x="1354" y="687"/>
                  <a:pt x="1380" y="698"/>
                  <a:pt x="1401" y="697"/>
                </a:cubicBezTo>
                <a:cubicBezTo>
                  <a:pt x="1420" y="696"/>
                  <a:pt x="1420" y="696"/>
                  <a:pt x="1420" y="696"/>
                </a:cubicBezTo>
                <a:cubicBezTo>
                  <a:pt x="1402" y="690"/>
                  <a:pt x="1402" y="690"/>
                  <a:pt x="1402" y="690"/>
                </a:cubicBezTo>
                <a:cubicBezTo>
                  <a:pt x="1396" y="687"/>
                  <a:pt x="1389" y="686"/>
                  <a:pt x="1383" y="685"/>
                </a:cubicBezTo>
                <a:cubicBezTo>
                  <a:pt x="1374" y="682"/>
                  <a:pt x="1365" y="680"/>
                  <a:pt x="1358" y="677"/>
                </a:cubicBezTo>
                <a:cubicBezTo>
                  <a:pt x="1362" y="677"/>
                  <a:pt x="1365" y="677"/>
                  <a:pt x="1368" y="677"/>
                </a:cubicBezTo>
                <a:cubicBezTo>
                  <a:pt x="1407" y="678"/>
                  <a:pt x="1437" y="696"/>
                  <a:pt x="1463" y="711"/>
                </a:cubicBezTo>
                <a:cubicBezTo>
                  <a:pt x="1473" y="717"/>
                  <a:pt x="1482" y="722"/>
                  <a:pt x="1491" y="727"/>
                </a:cubicBezTo>
                <a:cubicBezTo>
                  <a:pt x="1495" y="720"/>
                  <a:pt x="1495" y="720"/>
                  <a:pt x="1495" y="720"/>
                </a:cubicBezTo>
                <a:cubicBezTo>
                  <a:pt x="1469" y="702"/>
                  <a:pt x="1438" y="683"/>
                  <a:pt x="1397" y="670"/>
                </a:cubicBezTo>
                <a:cubicBezTo>
                  <a:pt x="1402" y="667"/>
                  <a:pt x="1406" y="665"/>
                  <a:pt x="1411" y="662"/>
                </a:cubicBezTo>
                <a:cubicBezTo>
                  <a:pt x="1423" y="655"/>
                  <a:pt x="1435" y="649"/>
                  <a:pt x="1451" y="646"/>
                </a:cubicBezTo>
                <a:cubicBezTo>
                  <a:pt x="1461" y="655"/>
                  <a:pt x="1475" y="662"/>
                  <a:pt x="1490" y="666"/>
                </a:cubicBezTo>
                <a:cubicBezTo>
                  <a:pt x="1503" y="669"/>
                  <a:pt x="1503" y="669"/>
                  <a:pt x="1503" y="669"/>
                </a:cubicBezTo>
                <a:cubicBezTo>
                  <a:pt x="1494" y="660"/>
                  <a:pt x="1494" y="660"/>
                  <a:pt x="1494" y="660"/>
                </a:cubicBezTo>
                <a:cubicBezTo>
                  <a:pt x="1489" y="655"/>
                  <a:pt x="1483" y="652"/>
                  <a:pt x="1476" y="650"/>
                </a:cubicBezTo>
                <a:cubicBezTo>
                  <a:pt x="1471" y="648"/>
                  <a:pt x="1467" y="646"/>
                  <a:pt x="1463" y="643"/>
                </a:cubicBezTo>
                <a:cubicBezTo>
                  <a:pt x="1466" y="643"/>
                  <a:pt x="1469" y="643"/>
                  <a:pt x="1471" y="643"/>
                </a:cubicBezTo>
                <a:cubicBezTo>
                  <a:pt x="1482" y="643"/>
                  <a:pt x="1493" y="643"/>
                  <a:pt x="1501" y="639"/>
                </a:cubicBezTo>
                <a:cubicBezTo>
                  <a:pt x="1513" y="632"/>
                  <a:pt x="1513" y="632"/>
                  <a:pt x="1513" y="632"/>
                </a:cubicBezTo>
                <a:cubicBezTo>
                  <a:pt x="1499" y="632"/>
                  <a:pt x="1499" y="632"/>
                  <a:pt x="1499" y="632"/>
                </a:cubicBezTo>
                <a:cubicBezTo>
                  <a:pt x="1464" y="632"/>
                  <a:pt x="1443" y="636"/>
                  <a:pt x="1418" y="648"/>
                </a:cubicBezTo>
                <a:cubicBezTo>
                  <a:pt x="1413" y="651"/>
                  <a:pt x="1407" y="654"/>
                  <a:pt x="1402" y="657"/>
                </a:cubicBezTo>
                <a:cubicBezTo>
                  <a:pt x="1393" y="662"/>
                  <a:pt x="1385" y="667"/>
                  <a:pt x="1378" y="668"/>
                </a:cubicBezTo>
                <a:cubicBezTo>
                  <a:pt x="1375" y="669"/>
                  <a:pt x="1371" y="669"/>
                  <a:pt x="1368" y="669"/>
                </a:cubicBezTo>
                <a:cubicBezTo>
                  <a:pt x="1362" y="669"/>
                  <a:pt x="1356" y="669"/>
                  <a:pt x="1350" y="670"/>
                </a:cubicBezTo>
                <a:cubicBezTo>
                  <a:pt x="1339" y="669"/>
                  <a:pt x="1328" y="668"/>
                  <a:pt x="1317" y="667"/>
                </a:cubicBezTo>
                <a:cubicBezTo>
                  <a:pt x="1310" y="666"/>
                  <a:pt x="1302" y="665"/>
                  <a:pt x="1295" y="664"/>
                </a:cubicBezTo>
                <a:cubicBezTo>
                  <a:pt x="1286" y="664"/>
                  <a:pt x="1275" y="663"/>
                  <a:pt x="1263" y="665"/>
                </a:cubicBezTo>
                <a:cubicBezTo>
                  <a:pt x="1285" y="649"/>
                  <a:pt x="1305" y="637"/>
                  <a:pt x="1325" y="628"/>
                </a:cubicBezTo>
                <a:cubicBezTo>
                  <a:pt x="1330" y="626"/>
                  <a:pt x="1336" y="622"/>
                  <a:pt x="1342" y="619"/>
                </a:cubicBezTo>
                <a:cubicBezTo>
                  <a:pt x="1363" y="608"/>
                  <a:pt x="1394" y="591"/>
                  <a:pt x="1409" y="591"/>
                </a:cubicBezTo>
                <a:cubicBezTo>
                  <a:pt x="1414" y="591"/>
                  <a:pt x="1419" y="593"/>
                  <a:pt x="1424" y="595"/>
                </a:cubicBezTo>
                <a:cubicBezTo>
                  <a:pt x="1428" y="596"/>
                  <a:pt x="1433" y="598"/>
                  <a:pt x="1438" y="598"/>
                </a:cubicBezTo>
                <a:cubicBezTo>
                  <a:pt x="1444" y="598"/>
                  <a:pt x="1450" y="596"/>
                  <a:pt x="1456" y="592"/>
                </a:cubicBezTo>
                <a:cubicBezTo>
                  <a:pt x="1464" y="585"/>
                  <a:pt x="1464" y="585"/>
                  <a:pt x="1464" y="585"/>
                </a:cubicBezTo>
                <a:cubicBezTo>
                  <a:pt x="1453" y="585"/>
                  <a:pt x="1453" y="585"/>
                  <a:pt x="1453" y="585"/>
                </a:cubicBezTo>
                <a:cubicBezTo>
                  <a:pt x="1450" y="586"/>
                  <a:pt x="1447" y="586"/>
                  <a:pt x="1443" y="586"/>
                </a:cubicBezTo>
                <a:cubicBezTo>
                  <a:pt x="1435" y="587"/>
                  <a:pt x="1426" y="588"/>
                  <a:pt x="1421" y="586"/>
                </a:cubicBezTo>
                <a:cubicBezTo>
                  <a:pt x="1430" y="583"/>
                  <a:pt x="1439" y="578"/>
                  <a:pt x="1447" y="574"/>
                </a:cubicBezTo>
                <a:cubicBezTo>
                  <a:pt x="1451" y="572"/>
                  <a:pt x="1451" y="572"/>
                  <a:pt x="1451" y="572"/>
                </a:cubicBezTo>
                <a:cubicBezTo>
                  <a:pt x="1453" y="571"/>
                  <a:pt x="1456" y="570"/>
                  <a:pt x="1459" y="569"/>
                </a:cubicBezTo>
                <a:cubicBezTo>
                  <a:pt x="1469" y="564"/>
                  <a:pt x="1479" y="560"/>
                  <a:pt x="1483" y="551"/>
                </a:cubicBezTo>
                <a:cubicBezTo>
                  <a:pt x="1488" y="541"/>
                  <a:pt x="1488" y="541"/>
                  <a:pt x="1488" y="541"/>
                </a:cubicBezTo>
                <a:cubicBezTo>
                  <a:pt x="1478" y="547"/>
                  <a:pt x="1478" y="547"/>
                  <a:pt x="1478" y="547"/>
                </a:cubicBezTo>
                <a:cubicBezTo>
                  <a:pt x="1443" y="566"/>
                  <a:pt x="1399" y="584"/>
                  <a:pt x="1362" y="599"/>
                </a:cubicBezTo>
                <a:cubicBezTo>
                  <a:pt x="1377" y="577"/>
                  <a:pt x="1395" y="553"/>
                  <a:pt x="1401" y="529"/>
                </a:cubicBezTo>
                <a:cubicBezTo>
                  <a:pt x="1394" y="526"/>
                  <a:pt x="1394" y="526"/>
                  <a:pt x="1394" y="526"/>
                </a:cubicBezTo>
                <a:cubicBezTo>
                  <a:pt x="1380" y="556"/>
                  <a:pt x="1362" y="582"/>
                  <a:pt x="1345" y="607"/>
                </a:cubicBezTo>
                <a:cubicBezTo>
                  <a:pt x="1344" y="609"/>
                  <a:pt x="1344" y="609"/>
                  <a:pt x="1344" y="609"/>
                </a:cubicBezTo>
                <a:cubicBezTo>
                  <a:pt x="1323" y="616"/>
                  <a:pt x="1305" y="627"/>
                  <a:pt x="1288" y="637"/>
                </a:cubicBezTo>
                <a:cubicBezTo>
                  <a:pt x="1273" y="646"/>
                  <a:pt x="1258" y="656"/>
                  <a:pt x="1241" y="662"/>
                </a:cubicBezTo>
                <a:cubicBezTo>
                  <a:pt x="1239" y="663"/>
                  <a:pt x="1239" y="663"/>
                  <a:pt x="1239" y="663"/>
                </a:cubicBezTo>
                <a:cubicBezTo>
                  <a:pt x="1239" y="665"/>
                  <a:pt x="1239" y="665"/>
                  <a:pt x="1239" y="665"/>
                </a:cubicBezTo>
                <a:cubicBezTo>
                  <a:pt x="1238" y="666"/>
                  <a:pt x="1238" y="667"/>
                  <a:pt x="1238" y="668"/>
                </a:cubicBezTo>
                <a:cubicBezTo>
                  <a:pt x="1200" y="676"/>
                  <a:pt x="1169" y="686"/>
                  <a:pt x="1143" y="699"/>
                </a:cubicBezTo>
                <a:cubicBezTo>
                  <a:pt x="1143" y="695"/>
                  <a:pt x="1142" y="691"/>
                  <a:pt x="1142" y="686"/>
                </a:cubicBezTo>
                <a:cubicBezTo>
                  <a:pt x="1142" y="677"/>
                  <a:pt x="1141" y="669"/>
                  <a:pt x="1142" y="658"/>
                </a:cubicBezTo>
                <a:cubicBezTo>
                  <a:pt x="1155" y="651"/>
                  <a:pt x="1173" y="651"/>
                  <a:pt x="1191" y="651"/>
                </a:cubicBezTo>
                <a:cubicBezTo>
                  <a:pt x="1211" y="651"/>
                  <a:pt x="1232" y="651"/>
                  <a:pt x="1250" y="642"/>
                </a:cubicBezTo>
                <a:cubicBezTo>
                  <a:pt x="1265" y="633"/>
                  <a:pt x="1265" y="633"/>
                  <a:pt x="1265" y="633"/>
                </a:cubicBezTo>
                <a:cubicBezTo>
                  <a:pt x="1248" y="635"/>
                  <a:pt x="1248" y="635"/>
                  <a:pt x="1248" y="635"/>
                </a:cubicBezTo>
                <a:cubicBezTo>
                  <a:pt x="1240" y="636"/>
                  <a:pt x="1233" y="637"/>
                  <a:pt x="1226" y="638"/>
                </a:cubicBezTo>
                <a:cubicBezTo>
                  <a:pt x="1214" y="640"/>
                  <a:pt x="1201" y="642"/>
                  <a:pt x="1189" y="642"/>
                </a:cubicBezTo>
                <a:cubicBezTo>
                  <a:pt x="1208" y="635"/>
                  <a:pt x="1236" y="623"/>
                  <a:pt x="1249" y="605"/>
                </a:cubicBezTo>
                <a:cubicBezTo>
                  <a:pt x="1265" y="584"/>
                  <a:pt x="1265" y="584"/>
                  <a:pt x="1265" y="584"/>
                </a:cubicBezTo>
                <a:cubicBezTo>
                  <a:pt x="1244" y="600"/>
                  <a:pt x="1244" y="600"/>
                  <a:pt x="1244" y="600"/>
                </a:cubicBezTo>
                <a:cubicBezTo>
                  <a:pt x="1217" y="621"/>
                  <a:pt x="1184" y="636"/>
                  <a:pt x="1145" y="646"/>
                </a:cubicBezTo>
                <a:cubicBezTo>
                  <a:pt x="1145" y="639"/>
                  <a:pt x="1146" y="633"/>
                  <a:pt x="1148" y="627"/>
                </a:cubicBezTo>
                <a:cubicBezTo>
                  <a:pt x="1149" y="623"/>
                  <a:pt x="1149" y="623"/>
                  <a:pt x="1149" y="623"/>
                </a:cubicBezTo>
                <a:cubicBezTo>
                  <a:pt x="1159" y="615"/>
                  <a:pt x="1175" y="604"/>
                  <a:pt x="1194" y="597"/>
                </a:cubicBezTo>
                <a:cubicBezTo>
                  <a:pt x="1198" y="595"/>
                  <a:pt x="1202" y="593"/>
                  <a:pt x="1207" y="591"/>
                </a:cubicBezTo>
                <a:cubicBezTo>
                  <a:pt x="1220" y="585"/>
                  <a:pt x="1236" y="578"/>
                  <a:pt x="1247" y="577"/>
                </a:cubicBezTo>
                <a:cubicBezTo>
                  <a:pt x="1254" y="577"/>
                  <a:pt x="1261" y="579"/>
                  <a:pt x="1269" y="581"/>
                </a:cubicBezTo>
                <a:cubicBezTo>
                  <a:pt x="1277" y="583"/>
                  <a:pt x="1285" y="585"/>
                  <a:pt x="1293" y="585"/>
                </a:cubicBezTo>
                <a:cubicBezTo>
                  <a:pt x="1301" y="585"/>
                  <a:pt x="1308" y="583"/>
                  <a:pt x="1315" y="581"/>
                </a:cubicBezTo>
                <a:cubicBezTo>
                  <a:pt x="1318" y="580"/>
                  <a:pt x="1321" y="580"/>
                  <a:pt x="1324" y="579"/>
                </a:cubicBezTo>
                <a:cubicBezTo>
                  <a:pt x="1326" y="579"/>
                  <a:pt x="1328" y="579"/>
                  <a:pt x="1330" y="578"/>
                </a:cubicBezTo>
                <a:cubicBezTo>
                  <a:pt x="1338" y="578"/>
                  <a:pt x="1347" y="577"/>
                  <a:pt x="1351" y="569"/>
                </a:cubicBezTo>
                <a:cubicBezTo>
                  <a:pt x="1354" y="562"/>
                  <a:pt x="1354" y="562"/>
                  <a:pt x="1354" y="562"/>
                </a:cubicBezTo>
                <a:cubicBezTo>
                  <a:pt x="1346" y="564"/>
                  <a:pt x="1346" y="564"/>
                  <a:pt x="1346" y="564"/>
                </a:cubicBezTo>
                <a:cubicBezTo>
                  <a:pt x="1330" y="569"/>
                  <a:pt x="1305" y="575"/>
                  <a:pt x="1281" y="573"/>
                </a:cubicBezTo>
                <a:cubicBezTo>
                  <a:pt x="1274" y="573"/>
                  <a:pt x="1267" y="571"/>
                  <a:pt x="1261" y="570"/>
                </a:cubicBezTo>
                <a:cubicBezTo>
                  <a:pt x="1281" y="559"/>
                  <a:pt x="1316" y="539"/>
                  <a:pt x="1333" y="513"/>
                </a:cubicBezTo>
                <a:cubicBezTo>
                  <a:pt x="1327" y="509"/>
                  <a:pt x="1327" y="509"/>
                  <a:pt x="1327" y="509"/>
                </a:cubicBezTo>
                <a:cubicBezTo>
                  <a:pt x="1298" y="544"/>
                  <a:pt x="1252" y="564"/>
                  <a:pt x="1207" y="582"/>
                </a:cubicBezTo>
                <a:cubicBezTo>
                  <a:pt x="1189" y="590"/>
                  <a:pt x="1172" y="597"/>
                  <a:pt x="1156" y="605"/>
                </a:cubicBezTo>
                <a:cubicBezTo>
                  <a:pt x="1159" y="598"/>
                  <a:pt x="1162" y="591"/>
                  <a:pt x="1165" y="585"/>
                </a:cubicBezTo>
                <a:cubicBezTo>
                  <a:pt x="1175" y="562"/>
                  <a:pt x="1184" y="542"/>
                  <a:pt x="1202" y="526"/>
                </a:cubicBezTo>
                <a:cubicBezTo>
                  <a:pt x="1220" y="509"/>
                  <a:pt x="1249" y="501"/>
                  <a:pt x="1276" y="494"/>
                </a:cubicBezTo>
                <a:cubicBezTo>
                  <a:pt x="1308" y="485"/>
                  <a:pt x="1342" y="475"/>
                  <a:pt x="1359" y="450"/>
                </a:cubicBezTo>
                <a:cubicBezTo>
                  <a:pt x="1375" y="428"/>
                  <a:pt x="1375" y="428"/>
                  <a:pt x="1375" y="428"/>
                </a:cubicBezTo>
                <a:cubicBezTo>
                  <a:pt x="1354" y="446"/>
                  <a:pt x="1354" y="446"/>
                  <a:pt x="1354" y="446"/>
                </a:cubicBezTo>
                <a:cubicBezTo>
                  <a:pt x="1343" y="455"/>
                  <a:pt x="1328" y="466"/>
                  <a:pt x="1314" y="470"/>
                </a:cubicBezTo>
                <a:cubicBezTo>
                  <a:pt x="1314" y="470"/>
                  <a:pt x="1315" y="469"/>
                  <a:pt x="1315" y="469"/>
                </a:cubicBezTo>
                <a:cubicBezTo>
                  <a:pt x="1322" y="460"/>
                  <a:pt x="1331" y="449"/>
                  <a:pt x="1331" y="439"/>
                </a:cubicBezTo>
                <a:cubicBezTo>
                  <a:pt x="1331" y="425"/>
                  <a:pt x="1331" y="425"/>
                  <a:pt x="1331" y="425"/>
                </a:cubicBezTo>
                <a:cubicBezTo>
                  <a:pt x="1324" y="437"/>
                  <a:pt x="1324" y="437"/>
                  <a:pt x="1324" y="437"/>
                </a:cubicBezTo>
                <a:cubicBezTo>
                  <a:pt x="1316" y="450"/>
                  <a:pt x="1308" y="465"/>
                  <a:pt x="1297" y="476"/>
                </a:cubicBezTo>
                <a:cubicBezTo>
                  <a:pt x="1269" y="486"/>
                  <a:pt x="1239" y="496"/>
                  <a:pt x="1212" y="508"/>
                </a:cubicBezTo>
                <a:cubicBezTo>
                  <a:pt x="1216" y="502"/>
                  <a:pt x="1220" y="496"/>
                  <a:pt x="1223" y="489"/>
                </a:cubicBezTo>
                <a:cubicBezTo>
                  <a:pt x="1228" y="481"/>
                  <a:pt x="1234" y="471"/>
                  <a:pt x="1239" y="463"/>
                </a:cubicBezTo>
                <a:cubicBezTo>
                  <a:pt x="1269" y="464"/>
                  <a:pt x="1289" y="455"/>
                  <a:pt x="1305" y="446"/>
                </a:cubicBezTo>
                <a:cubicBezTo>
                  <a:pt x="1325" y="435"/>
                  <a:pt x="1325" y="435"/>
                  <a:pt x="1325" y="435"/>
                </a:cubicBezTo>
                <a:cubicBezTo>
                  <a:pt x="1303" y="439"/>
                  <a:pt x="1303" y="439"/>
                  <a:pt x="1303" y="439"/>
                </a:cubicBezTo>
                <a:cubicBezTo>
                  <a:pt x="1295" y="441"/>
                  <a:pt x="1289" y="443"/>
                  <a:pt x="1282" y="445"/>
                </a:cubicBezTo>
                <a:cubicBezTo>
                  <a:pt x="1270" y="450"/>
                  <a:pt x="1258" y="455"/>
                  <a:pt x="1241" y="452"/>
                </a:cubicBezTo>
                <a:cubicBezTo>
                  <a:pt x="1248" y="432"/>
                  <a:pt x="1264" y="423"/>
                  <a:pt x="1282" y="413"/>
                </a:cubicBezTo>
                <a:cubicBezTo>
                  <a:pt x="1292" y="408"/>
                  <a:pt x="1303" y="401"/>
                  <a:pt x="1312" y="393"/>
                </a:cubicBezTo>
                <a:cubicBezTo>
                  <a:pt x="1325" y="380"/>
                  <a:pt x="1325" y="380"/>
                  <a:pt x="1325" y="380"/>
                </a:cubicBezTo>
                <a:cubicBezTo>
                  <a:pt x="1308" y="387"/>
                  <a:pt x="1308" y="387"/>
                  <a:pt x="1308" y="387"/>
                </a:cubicBezTo>
                <a:cubicBezTo>
                  <a:pt x="1296" y="392"/>
                  <a:pt x="1286" y="399"/>
                  <a:pt x="1276" y="406"/>
                </a:cubicBezTo>
                <a:cubicBezTo>
                  <a:pt x="1270" y="410"/>
                  <a:pt x="1264" y="414"/>
                  <a:pt x="1257" y="418"/>
                </a:cubicBezTo>
                <a:cubicBezTo>
                  <a:pt x="1260" y="413"/>
                  <a:pt x="1263" y="408"/>
                  <a:pt x="1266" y="403"/>
                </a:cubicBezTo>
                <a:cubicBezTo>
                  <a:pt x="1270" y="398"/>
                  <a:pt x="1274" y="392"/>
                  <a:pt x="1278" y="385"/>
                </a:cubicBezTo>
                <a:cubicBezTo>
                  <a:pt x="1283" y="376"/>
                  <a:pt x="1283" y="376"/>
                  <a:pt x="1283" y="376"/>
                </a:cubicBezTo>
                <a:cubicBezTo>
                  <a:pt x="1273" y="380"/>
                  <a:pt x="1273" y="380"/>
                  <a:pt x="1273" y="380"/>
                </a:cubicBezTo>
                <a:cubicBezTo>
                  <a:pt x="1269" y="382"/>
                  <a:pt x="1267" y="385"/>
                  <a:pt x="1265" y="388"/>
                </a:cubicBezTo>
                <a:cubicBezTo>
                  <a:pt x="1265" y="386"/>
                  <a:pt x="1266" y="385"/>
                  <a:pt x="1266" y="384"/>
                </a:cubicBezTo>
                <a:cubicBezTo>
                  <a:pt x="1275" y="366"/>
                  <a:pt x="1275" y="366"/>
                  <a:pt x="1275" y="366"/>
                </a:cubicBezTo>
                <a:cubicBezTo>
                  <a:pt x="1260" y="380"/>
                  <a:pt x="1260" y="380"/>
                  <a:pt x="1260" y="380"/>
                </a:cubicBezTo>
                <a:cubicBezTo>
                  <a:pt x="1253" y="387"/>
                  <a:pt x="1249" y="399"/>
                  <a:pt x="1246" y="410"/>
                </a:cubicBezTo>
                <a:cubicBezTo>
                  <a:pt x="1244" y="417"/>
                  <a:pt x="1242" y="424"/>
                  <a:pt x="1239" y="429"/>
                </a:cubicBezTo>
                <a:cubicBezTo>
                  <a:pt x="1209" y="443"/>
                  <a:pt x="1182" y="460"/>
                  <a:pt x="1156" y="476"/>
                </a:cubicBezTo>
                <a:cubicBezTo>
                  <a:pt x="1158" y="474"/>
                  <a:pt x="1159" y="471"/>
                  <a:pt x="1161" y="469"/>
                </a:cubicBezTo>
                <a:cubicBezTo>
                  <a:pt x="1171" y="453"/>
                  <a:pt x="1181" y="437"/>
                  <a:pt x="1181" y="422"/>
                </a:cubicBezTo>
                <a:cubicBezTo>
                  <a:pt x="1181" y="412"/>
                  <a:pt x="1181" y="412"/>
                  <a:pt x="1181" y="412"/>
                </a:cubicBezTo>
                <a:cubicBezTo>
                  <a:pt x="1175" y="419"/>
                  <a:pt x="1175" y="419"/>
                  <a:pt x="1175" y="419"/>
                </a:cubicBezTo>
                <a:cubicBezTo>
                  <a:pt x="1161" y="436"/>
                  <a:pt x="1151" y="456"/>
                  <a:pt x="1142" y="476"/>
                </a:cubicBezTo>
                <a:cubicBezTo>
                  <a:pt x="1139" y="481"/>
                  <a:pt x="1137" y="486"/>
                  <a:pt x="1134" y="490"/>
                </a:cubicBezTo>
                <a:cubicBezTo>
                  <a:pt x="1125" y="494"/>
                  <a:pt x="1117" y="501"/>
                  <a:pt x="1108" y="507"/>
                </a:cubicBezTo>
                <a:cubicBezTo>
                  <a:pt x="1102" y="511"/>
                  <a:pt x="1096" y="515"/>
                  <a:pt x="1091" y="519"/>
                </a:cubicBezTo>
                <a:cubicBezTo>
                  <a:pt x="1097" y="507"/>
                  <a:pt x="1102" y="493"/>
                  <a:pt x="1107" y="480"/>
                </a:cubicBezTo>
                <a:cubicBezTo>
                  <a:pt x="1114" y="460"/>
                  <a:pt x="1122" y="439"/>
                  <a:pt x="1134" y="425"/>
                </a:cubicBezTo>
                <a:cubicBezTo>
                  <a:pt x="1183" y="411"/>
                  <a:pt x="1219" y="394"/>
                  <a:pt x="1248" y="373"/>
                </a:cubicBezTo>
                <a:cubicBezTo>
                  <a:pt x="1245" y="366"/>
                  <a:pt x="1245" y="366"/>
                  <a:pt x="1245" y="366"/>
                </a:cubicBezTo>
                <a:cubicBezTo>
                  <a:pt x="1238" y="370"/>
                  <a:pt x="1231" y="373"/>
                  <a:pt x="1224" y="377"/>
                </a:cubicBezTo>
                <a:cubicBezTo>
                  <a:pt x="1197" y="391"/>
                  <a:pt x="1170" y="406"/>
                  <a:pt x="1142" y="412"/>
                </a:cubicBezTo>
                <a:cubicBezTo>
                  <a:pt x="1152" y="396"/>
                  <a:pt x="1168" y="387"/>
                  <a:pt x="1186" y="377"/>
                </a:cubicBezTo>
                <a:cubicBezTo>
                  <a:pt x="1195" y="372"/>
                  <a:pt x="1205" y="367"/>
                  <a:pt x="1214" y="360"/>
                </a:cubicBezTo>
                <a:cubicBezTo>
                  <a:pt x="1210" y="354"/>
                  <a:pt x="1210" y="354"/>
                  <a:pt x="1210" y="354"/>
                </a:cubicBezTo>
                <a:cubicBezTo>
                  <a:pt x="1163" y="380"/>
                  <a:pt x="1111" y="402"/>
                  <a:pt x="1062" y="423"/>
                </a:cubicBezTo>
                <a:cubicBezTo>
                  <a:pt x="1063" y="415"/>
                  <a:pt x="1064" y="408"/>
                  <a:pt x="1065" y="400"/>
                </a:cubicBezTo>
                <a:cubicBezTo>
                  <a:pt x="1068" y="385"/>
                  <a:pt x="1070" y="372"/>
                  <a:pt x="1070" y="360"/>
                </a:cubicBezTo>
                <a:cubicBezTo>
                  <a:pt x="1069" y="339"/>
                  <a:pt x="1069" y="339"/>
                  <a:pt x="1069" y="339"/>
                </a:cubicBezTo>
                <a:cubicBezTo>
                  <a:pt x="1063" y="359"/>
                  <a:pt x="1063" y="359"/>
                  <a:pt x="1063" y="359"/>
                </a:cubicBezTo>
                <a:cubicBezTo>
                  <a:pt x="1058" y="375"/>
                  <a:pt x="1056" y="394"/>
                  <a:pt x="1054" y="412"/>
                </a:cubicBezTo>
                <a:cubicBezTo>
                  <a:pt x="1053" y="417"/>
                  <a:pt x="1053" y="423"/>
                  <a:pt x="1052" y="428"/>
                </a:cubicBezTo>
                <a:cubicBezTo>
                  <a:pt x="1047" y="430"/>
                  <a:pt x="1043" y="432"/>
                  <a:pt x="1039" y="433"/>
                </a:cubicBezTo>
                <a:cubicBezTo>
                  <a:pt x="1035" y="435"/>
                  <a:pt x="1032" y="436"/>
                  <a:pt x="1028" y="438"/>
                </a:cubicBezTo>
                <a:cubicBezTo>
                  <a:pt x="1031" y="430"/>
                  <a:pt x="1035" y="422"/>
                  <a:pt x="1040" y="415"/>
                </a:cubicBezTo>
                <a:cubicBezTo>
                  <a:pt x="1046" y="403"/>
                  <a:pt x="1052" y="392"/>
                  <a:pt x="1055" y="382"/>
                </a:cubicBezTo>
                <a:cubicBezTo>
                  <a:pt x="1060" y="361"/>
                  <a:pt x="1060" y="361"/>
                  <a:pt x="1060" y="361"/>
                </a:cubicBezTo>
                <a:cubicBezTo>
                  <a:pt x="1048" y="379"/>
                  <a:pt x="1048" y="379"/>
                  <a:pt x="1048" y="379"/>
                </a:cubicBezTo>
                <a:cubicBezTo>
                  <a:pt x="1043" y="387"/>
                  <a:pt x="1037" y="397"/>
                  <a:pt x="1033" y="407"/>
                </a:cubicBezTo>
                <a:cubicBezTo>
                  <a:pt x="1019" y="434"/>
                  <a:pt x="1005" y="461"/>
                  <a:pt x="979" y="467"/>
                </a:cubicBezTo>
                <a:cubicBezTo>
                  <a:pt x="985" y="455"/>
                  <a:pt x="985" y="439"/>
                  <a:pt x="986" y="423"/>
                </a:cubicBezTo>
                <a:cubicBezTo>
                  <a:pt x="987" y="406"/>
                  <a:pt x="988" y="390"/>
                  <a:pt x="996" y="380"/>
                </a:cubicBezTo>
                <a:cubicBezTo>
                  <a:pt x="998" y="380"/>
                  <a:pt x="998" y="380"/>
                  <a:pt x="998" y="380"/>
                </a:cubicBezTo>
                <a:cubicBezTo>
                  <a:pt x="1013" y="381"/>
                  <a:pt x="1024" y="381"/>
                  <a:pt x="1029" y="376"/>
                </a:cubicBezTo>
                <a:cubicBezTo>
                  <a:pt x="1030" y="375"/>
                  <a:pt x="1030" y="373"/>
                  <a:pt x="1030" y="370"/>
                </a:cubicBezTo>
                <a:cubicBezTo>
                  <a:pt x="1029" y="365"/>
                  <a:pt x="1029" y="365"/>
                  <a:pt x="1029" y="365"/>
                </a:cubicBezTo>
                <a:cubicBezTo>
                  <a:pt x="1024" y="368"/>
                  <a:pt x="1024" y="368"/>
                  <a:pt x="1024" y="368"/>
                </a:cubicBezTo>
                <a:cubicBezTo>
                  <a:pt x="1022" y="370"/>
                  <a:pt x="1015" y="371"/>
                  <a:pt x="1007" y="370"/>
                </a:cubicBezTo>
                <a:cubicBezTo>
                  <a:pt x="1005" y="370"/>
                  <a:pt x="1002" y="370"/>
                  <a:pt x="1000" y="369"/>
                </a:cubicBezTo>
                <a:cubicBezTo>
                  <a:pt x="1019" y="340"/>
                  <a:pt x="1043" y="324"/>
                  <a:pt x="1071" y="321"/>
                </a:cubicBezTo>
                <a:cubicBezTo>
                  <a:pt x="1083" y="320"/>
                  <a:pt x="1083" y="320"/>
                  <a:pt x="1083" y="320"/>
                </a:cubicBezTo>
                <a:cubicBezTo>
                  <a:pt x="1088" y="320"/>
                  <a:pt x="1093" y="320"/>
                  <a:pt x="1098" y="321"/>
                </a:cubicBezTo>
                <a:cubicBezTo>
                  <a:pt x="1103" y="322"/>
                  <a:pt x="1107" y="324"/>
                  <a:pt x="1112" y="327"/>
                </a:cubicBezTo>
                <a:cubicBezTo>
                  <a:pt x="1116" y="329"/>
                  <a:pt x="1121" y="332"/>
                  <a:pt x="1127" y="333"/>
                </a:cubicBezTo>
                <a:cubicBezTo>
                  <a:pt x="1139" y="336"/>
                  <a:pt x="1154" y="335"/>
                  <a:pt x="1168" y="334"/>
                </a:cubicBezTo>
                <a:cubicBezTo>
                  <a:pt x="1177" y="334"/>
                  <a:pt x="1186" y="333"/>
                  <a:pt x="1194" y="334"/>
                </a:cubicBezTo>
                <a:cubicBezTo>
                  <a:pt x="1204" y="334"/>
                  <a:pt x="1211" y="337"/>
                  <a:pt x="1217" y="341"/>
                </a:cubicBezTo>
                <a:cubicBezTo>
                  <a:pt x="1219" y="343"/>
                  <a:pt x="1219" y="343"/>
                  <a:pt x="1219" y="343"/>
                </a:cubicBezTo>
                <a:cubicBezTo>
                  <a:pt x="1222" y="341"/>
                  <a:pt x="1222" y="341"/>
                  <a:pt x="1222" y="341"/>
                </a:cubicBezTo>
                <a:cubicBezTo>
                  <a:pt x="1223" y="340"/>
                  <a:pt x="1225" y="339"/>
                  <a:pt x="1228" y="339"/>
                </a:cubicBezTo>
                <a:cubicBezTo>
                  <a:pt x="1231" y="339"/>
                  <a:pt x="1234" y="338"/>
                  <a:pt x="1237" y="337"/>
                </a:cubicBezTo>
                <a:cubicBezTo>
                  <a:pt x="1243" y="333"/>
                  <a:pt x="1243" y="333"/>
                  <a:pt x="1243" y="333"/>
                </a:cubicBezTo>
                <a:cubicBezTo>
                  <a:pt x="1237" y="330"/>
                  <a:pt x="1237" y="330"/>
                  <a:pt x="1237" y="330"/>
                </a:cubicBezTo>
                <a:cubicBezTo>
                  <a:pt x="1234" y="329"/>
                  <a:pt x="1228" y="329"/>
                  <a:pt x="1222" y="329"/>
                </a:cubicBezTo>
                <a:cubicBezTo>
                  <a:pt x="1221" y="329"/>
                  <a:pt x="1220" y="329"/>
                  <a:pt x="1220" y="329"/>
                </a:cubicBezTo>
                <a:cubicBezTo>
                  <a:pt x="1221" y="328"/>
                  <a:pt x="1223" y="326"/>
                  <a:pt x="1224" y="324"/>
                </a:cubicBezTo>
                <a:cubicBezTo>
                  <a:pt x="1225" y="319"/>
                  <a:pt x="1225" y="319"/>
                  <a:pt x="1225" y="319"/>
                </a:cubicBezTo>
                <a:cubicBezTo>
                  <a:pt x="1220" y="319"/>
                  <a:pt x="1220" y="319"/>
                  <a:pt x="1220" y="319"/>
                </a:cubicBezTo>
                <a:cubicBezTo>
                  <a:pt x="1211" y="319"/>
                  <a:pt x="1201" y="321"/>
                  <a:pt x="1190" y="322"/>
                </a:cubicBezTo>
                <a:cubicBezTo>
                  <a:pt x="1174" y="324"/>
                  <a:pt x="1157" y="326"/>
                  <a:pt x="1142" y="325"/>
                </a:cubicBezTo>
                <a:cubicBezTo>
                  <a:pt x="1134" y="324"/>
                  <a:pt x="1128" y="323"/>
                  <a:pt x="1122" y="321"/>
                </a:cubicBezTo>
                <a:cubicBezTo>
                  <a:pt x="1132" y="320"/>
                  <a:pt x="1139" y="317"/>
                  <a:pt x="1147" y="315"/>
                </a:cubicBezTo>
                <a:cubicBezTo>
                  <a:pt x="1150" y="313"/>
                  <a:pt x="1152" y="312"/>
                  <a:pt x="1156" y="311"/>
                </a:cubicBezTo>
                <a:cubicBezTo>
                  <a:pt x="1159" y="311"/>
                  <a:pt x="1162" y="310"/>
                  <a:pt x="1165" y="309"/>
                </a:cubicBezTo>
                <a:cubicBezTo>
                  <a:pt x="1173" y="308"/>
                  <a:pt x="1183" y="306"/>
                  <a:pt x="1185" y="297"/>
                </a:cubicBezTo>
                <a:cubicBezTo>
                  <a:pt x="1186" y="289"/>
                  <a:pt x="1186" y="289"/>
                  <a:pt x="1186" y="289"/>
                </a:cubicBezTo>
                <a:cubicBezTo>
                  <a:pt x="1179" y="293"/>
                  <a:pt x="1179" y="293"/>
                  <a:pt x="1179" y="293"/>
                </a:cubicBezTo>
                <a:cubicBezTo>
                  <a:pt x="1160" y="305"/>
                  <a:pt x="1130" y="309"/>
                  <a:pt x="1100" y="312"/>
                </a:cubicBezTo>
                <a:cubicBezTo>
                  <a:pt x="1094" y="311"/>
                  <a:pt x="1094" y="311"/>
                  <a:pt x="1094" y="311"/>
                </a:cubicBezTo>
                <a:cubicBezTo>
                  <a:pt x="1095" y="312"/>
                  <a:pt x="1095" y="312"/>
                  <a:pt x="1095" y="312"/>
                </a:cubicBezTo>
                <a:cubicBezTo>
                  <a:pt x="1091" y="312"/>
                  <a:pt x="1087" y="312"/>
                  <a:pt x="1083" y="313"/>
                </a:cubicBezTo>
                <a:cubicBezTo>
                  <a:pt x="1078" y="313"/>
                  <a:pt x="1074" y="313"/>
                  <a:pt x="1070" y="313"/>
                </a:cubicBezTo>
                <a:cubicBezTo>
                  <a:pt x="1067" y="313"/>
                  <a:pt x="1067" y="313"/>
                  <a:pt x="1067" y="313"/>
                </a:cubicBezTo>
                <a:cubicBezTo>
                  <a:pt x="1066" y="313"/>
                  <a:pt x="1065" y="314"/>
                  <a:pt x="1064" y="314"/>
                </a:cubicBezTo>
                <a:cubicBezTo>
                  <a:pt x="1099" y="292"/>
                  <a:pt x="1142" y="261"/>
                  <a:pt x="1164" y="222"/>
                </a:cubicBezTo>
                <a:cubicBezTo>
                  <a:pt x="1178" y="197"/>
                  <a:pt x="1178" y="197"/>
                  <a:pt x="1178" y="197"/>
                </a:cubicBezTo>
                <a:cubicBezTo>
                  <a:pt x="1158" y="218"/>
                  <a:pt x="1158" y="218"/>
                  <a:pt x="1158" y="218"/>
                </a:cubicBezTo>
                <a:cubicBezTo>
                  <a:pt x="1153" y="223"/>
                  <a:pt x="1148" y="229"/>
                  <a:pt x="1143" y="236"/>
                </a:cubicBezTo>
                <a:cubicBezTo>
                  <a:pt x="1130" y="251"/>
                  <a:pt x="1117" y="266"/>
                  <a:pt x="1103" y="274"/>
                </a:cubicBezTo>
                <a:cubicBezTo>
                  <a:pt x="1105" y="265"/>
                  <a:pt x="1110" y="257"/>
                  <a:pt x="1115" y="249"/>
                </a:cubicBezTo>
                <a:cubicBezTo>
                  <a:pt x="1119" y="241"/>
                  <a:pt x="1124" y="233"/>
                  <a:pt x="1125" y="226"/>
                </a:cubicBezTo>
                <a:cubicBezTo>
                  <a:pt x="1130" y="200"/>
                  <a:pt x="1130" y="200"/>
                  <a:pt x="1130" y="200"/>
                </a:cubicBezTo>
                <a:cubicBezTo>
                  <a:pt x="1118" y="224"/>
                  <a:pt x="1118" y="224"/>
                  <a:pt x="1118" y="224"/>
                </a:cubicBezTo>
                <a:cubicBezTo>
                  <a:pt x="1116" y="228"/>
                  <a:pt x="1113" y="233"/>
                  <a:pt x="1110" y="238"/>
                </a:cubicBezTo>
                <a:cubicBezTo>
                  <a:pt x="1101" y="251"/>
                  <a:pt x="1092" y="265"/>
                  <a:pt x="1093" y="284"/>
                </a:cubicBezTo>
                <a:cubicBezTo>
                  <a:pt x="1089" y="287"/>
                  <a:pt x="1089" y="287"/>
                  <a:pt x="1089" y="287"/>
                </a:cubicBezTo>
                <a:cubicBezTo>
                  <a:pt x="1059" y="304"/>
                  <a:pt x="1028" y="322"/>
                  <a:pt x="1006" y="346"/>
                </a:cubicBezTo>
                <a:cubicBezTo>
                  <a:pt x="1003" y="349"/>
                  <a:pt x="1001" y="352"/>
                  <a:pt x="998" y="355"/>
                </a:cubicBezTo>
                <a:cubicBezTo>
                  <a:pt x="994" y="361"/>
                  <a:pt x="990" y="366"/>
                  <a:pt x="984" y="369"/>
                </a:cubicBezTo>
                <a:cubicBezTo>
                  <a:pt x="983" y="366"/>
                  <a:pt x="983" y="360"/>
                  <a:pt x="983" y="355"/>
                </a:cubicBezTo>
                <a:cubicBezTo>
                  <a:pt x="983" y="350"/>
                  <a:pt x="983" y="345"/>
                  <a:pt x="982" y="340"/>
                </a:cubicBezTo>
                <a:cubicBezTo>
                  <a:pt x="984" y="340"/>
                  <a:pt x="985" y="339"/>
                  <a:pt x="987" y="338"/>
                </a:cubicBezTo>
                <a:cubicBezTo>
                  <a:pt x="993" y="336"/>
                  <a:pt x="1000" y="334"/>
                  <a:pt x="1001" y="330"/>
                </a:cubicBezTo>
                <a:cubicBezTo>
                  <a:pt x="1002" y="328"/>
                  <a:pt x="1002" y="327"/>
                  <a:pt x="1002" y="325"/>
                </a:cubicBezTo>
                <a:cubicBezTo>
                  <a:pt x="1000" y="320"/>
                  <a:pt x="1000" y="320"/>
                  <a:pt x="1000" y="320"/>
                </a:cubicBezTo>
                <a:cubicBezTo>
                  <a:pt x="996" y="323"/>
                  <a:pt x="996" y="323"/>
                  <a:pt x="996" y="323"/>
                </a:cubicBezTo>
                <a:cubicBezTo>
                  <a:pt x="992" y="326"/>
                  <a:pt x="987" y="328"/>
                  <a:pt x="981" y="330"/>
                </a:cubicBezTo>
                <a:cubicBezTo>
                  <a:pt x="981" y="327"/>
                  <a:pt x="980" y="324"/>
                  <a:pt x="980" y="321"/>
                </a:cubicBezTo>
                <a:cubicBezTo>
                  <a:pt x="979" y="315"/>
                  <a:pt x="978" y="310"/>
                  <a:pt x="978" y="304"/>
                </a:cubicBezTo>
                <a:cubicBezTo>
                  <a:pt x="994" y="290"/>
                  <a:pt x="1012" y="276"/>
                  <a:pt x="1029" y="262"/>
                </a:cubicBezTo>
                <a:cubicBezTo>
                  <a:pt x="1054" y="242"/>
                  <a:pt x="1080" y="222"/>
                  <a:pt x="1099" y="200"/>
                </a:cubicBezTo>
                <a:cubicBezTo>
                  <a:pt x="1094" y="195"/>
                  <a:pt x="1094" y="195"/>
                  <a:pt x="1094" y="195"/>
                </a:cubicBezTo>
                <a:cubicBezTo>
                  <a:pt x="1065" y="220"/>
                  <a:pt x="1034" y="244"/>
                  <a:pt x="1003" y="268"/>
                </a:cubicBezTo>
                <a:cubicBezTo>
                  <a:pt x="994" y="275"/>
                  <a:pt x="984" y="282"/>
                  <a:pt x="975" y="289"/>
                </a:cubicBezTo>
                <a:cubicBezTo>
                  <a:pt x="977" y="279"/>
                  <a:pt x="978" y="268"/>
                  <a:pt x="979" y="258"/>
                </a:cubicBezTo>
                <a:cubicBezTo>
                  <a:pt x="982" y="222"/>
                  <a:pt x="986" y="185"/>
                  <a:pt x="999" y="158"/>
                </a:cubicBezTo>
                <a:cubicBezTo>
                  <a:pt x="999" y="155"/>
                  <a:pt x="1000" y="151"/>
                  <a:pt x="998" y="148"/>
                </a:cubicBezTo>
                <a:cubicBezTo>
                  <a:pt x="997" y="147"/>
                  <a:pt x="996" y="147"/>
                  <a:pt x="995" y="146"/>
                </a:cubicBezTo>
                <a:cubicBezTo>
                  <a:pt x="993" y="147"/>
                  <a:pt x="993" y="147"/>
                  <a:pt x="993" y="147"/>
                </a:cubicBezTo>
                <a:cubicBezTo>
                  <a:pt x="992" y="148"/>
                  <a:pt x="992" y="148"/>
                  <a:pt x="992" y="148"/>
                </a:cubicBezTo>
                <a:cubicBezTo>
                  <a:pt x="990" y="150"/>
                  <a:pt x="989" y="153"/>
                  <a:pt x="989" y="156"/>
                </a:cubicBezTo>
                <a:cubicBezTo>
                  <a:pt x="974" y="187"/>
                  <a:pt x="969" y="229"/>
                  <a:pt x="967" y="271"/>
                </a:cubicBezTo>
                <a:cubicBezTo>
                  <a:pt x="952" y="285"/>
                  <a:pt x="939" y="296"/>
                  <a:pt x="925" y="306"/>
                </a:cubicBezTo>
                <a:cubicBezTo>
                  <a:pt x="926" y="304"/>
                  <a:pt x="926" y="304"/>
                  <a:pt x="926" y="304"/>
                </a:cubicBezTo>
                <a:cubicBezTo>
                  <a:pt x="922" y="307"/>
                  <a:pt x="922" y="307"/>
                  <a:pt x="922" y="307"/>
                </a:cubicBezTo>
                <a:cubicBezTo>
                  <a:pt x="921" y="308"/>
                  <a:pt x="919" y="309"/>
                  <a:pt x="918" y="310"/>
                </a:cubicBezTo>
                <a:cubicBezTo>
                  <a:pt x="915" y="281"/>
                  <a:pt x="930" y="260"/>
                  <a:pt x="946" y="238"/>
                </a:cubicBezTo>
                <a:cubicBezTo>
                  <a:pt x="946" y="237"/>
                  <a:pt x="947" y="236"/>
                  <a:pt x="947" y="235"/>
                </a:cubicBezTo>
                <a:cubicBezTo>
                  <a:pt x="949" y="240"/>
                  <a:pt x="949" y="240"/>
                  <a:pt x="949" y="240"/>
                </a:cubicBezTo>
                <a:cubicBezTo>
                  <a:pt x="950" y="232"/>
                  <a:pt x="950" y="232"/>
                  <a:pt x="950" y="232"/>
                </a:cubicBezTo>
                <a:cubicBezTo>
                  <a:pt x="963" y="214"/>
                  <a:pt x="975" y="195"/>
                  <a:pt x="978" y="170"/>
                </a:cubicBezTo>
                <a:cubicBezTo>
                  <a:pt x="982" y="139"/>
                  <a:pt x="982" y="139"/>
                  <a:pt x="982" y="139"/>
                </a:cubicBezTo>
                <a:cubicBezTo>
                  <a:pt x="971" y="168"/>
                  <a:pt x="971" y="168"/>
                  <a:pt x="971" y="168"/>
                </a:cubicBezTo>
                <a:cubicBezTo>
                  <a:pt x="967" y="180"/>
                  <a:pt x="961" y="192"/>
                  <a:pt x="955" y="203"/>
                </a:cubicBezTo>
                <a:cubicBezTo>
                  <a:pt x="957" y="195"/>
                  <a:pt x="959" y="187"/>
                  <a:pt x="957" y="181"/>
                </a:cubicBezTo>
                <a:cubicBezTo>
                  <a:pt x="953" y="164"/>
                  <a:pt x="953" y="164"/>
                  <a:pt x="953" y="164"/>
                </a:cubicBezTo>
                <a:cubicBezTo>
                  <a:pt x="950" y="181"/>
                  <a:pt x="950" y="181"/>
                  <a:pt x="950" y="181"/>
                </a:cubicBezTo>
                <a:cubicBezTo>
                  <a:pt x="950" y="184"/>
                  <a:pt x="949" y="188"/>
                  <a:pt x="947" y="193"/>
                </a:cubicBezTo>
                <a:cubicBezTo>
                  <a:pt x="944" y="203"/>
                  <a:pt x="941" y="214"/>
                  <a:pt x="944" y="223"/>
                </a:cubicBezTo>
                <a:cubicBezTo>
                  <a:pt x="944" y="223"/>
                  <a:pt x="944" y="223"/>
                  <a:pt x="944" y="223"/>
                </a:cubicBezTo>
                <a:cubicBezTo>
                  <a:pt x="936" y="235"/>
                  <a:pt x="929" y="247"/>
                  <a:pt x="922" y="258"/>
                </a:cubicBezTo>
                <a:cubicBezTo>
                  <a:pt x="919" y="263"/>
                  <a:pt x="916" y="268"/>
                  <a:pt x="912" y="272"/>
                </a:cubicBezTo>
                <a:cubicBezTo>
                  <a:pt x="913" y="252"/>
                  <a:pt x="917" y="234"/>
                  <a:pt x="920" y="216"/>
                </a:cubicBezTo>
                <a:cubicBezTo>
                  <a:pt x="925" y="193"/>
                  <a:pt x="930" y="172"/>
                  <a:pt x="927" y="147"/>
                </a:cubicBezTo>
                <a:cubicBezTo>
                  <a:pt x="930" y="143"/>
                  <a:pt x="935" y="139"/>
                  <a:pt x="939" y="136"/>
                </a:cubicBezTo>
                <a:cubicBezTo>
                  <a:pt x="948" y="128"/>
                  <a:pt x="957" y="120"/>
                  <a:pt x="959" y="112"/>
                </a:cubicBezTo>
                <a:cubicBezTo>
                  <a:pt x="962" y="100"/>
                  <a:pt x="962" y="100"/>
                  <a:pt x="962" y="100"/>
                </a:cubicBezTo>
                <a:cubicBezTo>
                  <a:pt x="953" y="108"/>
                  <a:pt x="953" y="108"/>
                  <a:pt x="953" y="108"/>
                </a:cubicBezTo>
                <a:cubicBezTo>
                  <a:pt x="950" y="111"/>
                  <a:pt x="947" y="114"/>
                  <a:pt x="944" y="118"/>
                </a:cubicBezTo>
                <a:cubicBezTo>
                  <a:pt x="939" y="123"/>
                  <a:pt x="933" y="129"/>
                  <a:pt x="928" y="133"/>
                </a:cubicBezTo>
                <a:cubicBezTo>
                  <a:pt x="928" y="132"/>
                  <a:pt x="928" y="131"/>
                  <a:pt x="928" y="131"/>
                </a:cubicBezTo>
                <a:cubicBezTo>
                  <a:pt x="928" y="124"/>
                  <a:pt x="929" y="117"/>
                  <a:pt x="931" y="113"/>
                </a:cubicBezTo>
                <a:cubicBezTo>
                  <a:pt x="935" y="105"/>
                  <a:pt x="935" y="105"/>
                  <a:pt x="935" y="105"/>
                </a:cubicBezTo>
                <a:cubicBezTo>
                  <a:pt x="927" y="107"/>
                  <a:pt x="927" y="107"/>
                  <a:pt x="927" y="107"/>
                </a:cubicBezTo>
                <a:cubicBezTo>
                  <a:pt x="919" y="110"/>
                  <a:pt x="919" y="120"/>
                  <a:pt x="919" y="129"/>
                </a:cubicBezTo>
                <a:cubicBezTo>
                  <a:pt x="919" y="133"/>
                  <a:pt x="919" y="137"/>
                  <a:pt x="919" y="140"/>
                </a:cubicBezTo>
                <a:cubicBezTo>
                  <a:pt x="912" y="145"/>
                  <a:pt x="905" y="150"/>
                  <a:pt x="898" y="155"/>
                </a:cubicBezTo>
                <a:cubicBezTo>
                  <a:pt x="883" y="166"/>
                  <a:pt x="868" y="178"/>
                  <a:pt x="852" y="188"/>
                </a:cubicBezTo>
                <a:cubicBezTo>
                  <a:pt x="884" y="149"/>
                  <a:pt x="913" y="107"/>
                  <a:pt x="928" y="51"/>
                </a:cubicBezTo>
                <a:cubicBezTo>
                  <a:pt x="932" y="34"/>
                  <a:pt x="932" y="34"/>
                  <a:pt x="932" y="34"/>
                </a:cubicBezTo>
                <a:cubicBezTo>
                  <a:pt x="922" y="48"/>
                  <a:pt x="922" y="48"/>
                  <a:pt x="922" y="48"/>
                </a:cubicBezTo>
                <a:cubicBezTo>
                  <a:pt x="914" y="57"/>
                  <a:pt x="909" y="72"/>
                  <a:pt x="903" y="87"/>
                </a:cubicBezTo>
                <a:cubicBezTo>
                  <a:pt x="896" y="106"/>
                  <a:pt x="889" y="125"/>
                  <a:pt x="878" y="134"/>
                </a:cubicBezTo>
                <a:cubicBezTo>
                  <a:pt x="877" y="125"/>
                  <a:pt x="879" y="116"/>
                  <a:pt x="880" y="107"/>
                </a:cubicBezTo>
                <a:cubicBezTo>
                  <a:pt x="882" y="99"/>
                  <a:pt x="883" y="91"/>
                  <a:pt x="882" y="83"/>
                </a:cubicBezTo>
                <a:cubicBezTo>
                  <a:pt x="881" y="62"/>
                  <a:pt x="881" y="62"/>
                  <a:pt x="881" y="62"/>
                </a:cubicBezTo>
                <a:cubicBezTo>
                  <a:pt x="875" y="83"/>
                  <a:pt x="875" y="83"/>
                  <a:pt x="875" y="83"/>
                </a:cubicBezTo>
                <a:cubicBezTo>
                  <a:pt x="871" y="97"/>
                  <a:pt x="865" y="124"/>
                  <a:pt x="870" y="145"/>
                </a:cubicBezTo>
                <a:cubicBezTo>
                  <a:pt x="859" y="162"/>
                  <a:pt x="847" y="176"/>
                  <a:pt x="835" y="190"/>
                </a:cubicBezTo>
                <a:cubicBezTo>
                  <a:pt x="820" y="208"/>
                  <a:pt x="804" y="226"/>
                  <a:pt x="790" y="249"/>
                </a:cubicBezTo>
                <a:cubicBezTo>
                  <a:pt x="790" y="240"/>
                  <a:pt x="789" y="231"/>
                  <a:pt x="788" y="223"/>
                </a:cubicBezTo>
                <a:cubicBezTo>
                  <a:pt x="786" y="200"/>
                  <a:pt x="784" y="176"/>
                  <a:pt x="787" y="149"/>
                </a:cubicBezTo>
                <a:cubicBezTo>
                  <a:pt x="796" y="134"/>
                  <a:pt x="808" y="122"/>
                  <a:pt x="820" y="109"/>
                </a:cubicBezTo>
                <a:cubicBezTo>
                  <a:pt x="844" y="84"/>
                  <a:pt x="869" y="57"/>
                  <a:pt x="870" y="12"/>
                </a:cubicBezTo>
                <a:cubicBezTo>
                  <a:pt x="863" y="12"/>
                  <a:pt x="863" y="12"/>
                  <a:pt x="863" y="12"/>
                </a:cubicBezTo>
                <a:cubicBezTo>
                  <a:pt x="859" y="40"/>
                  <a:pt x="847" y="62"/>
                  <a:pt x="832" y="80"/>
                </a:cubicBezTo>
                <a:cubicBezTo>
                  <a:pt x="834" y="71"/>
                  <a:pt x="836" y="60"/>
                  <a:pt x="836" y="49"/>
                </a:cubicBezTo>
                <a:cubicBezTo>
                  <a:pt x="837" y="39"/>
                  <a:pt x="838" y="30"/>
                  <a:pt x="840" y="25"/>
                </a:cubicBezTo>
                <a:cubicBezTo>
                  <a:pt x="847" y="0"/>
                  <a:pt x="847" y="0"/>
                  <a:pt x="847" y="0"/>
                </a:cubicBezTo>
                <a:cubicBezTo>
                  <a:pt x="833" y="22"/>
                  <a:pt x="833" y="22"/>
                  <a:pt x="833" y="22"/>
                </a:cubicBezTo>
                <a:cubicBezTo>
                  <a:pt x="828" y="30"/>
                  <a:pt x="827" y="43"/>
                  <a:pt x="826" y="55"/>
                </a:cubicBezTo>
                <a:cubicBezTo>
                  <a:pt x="825" y="68"/>
                  <a:pt x="825" y="81"/>
                  <a:pt x="819" y="87"/>
                </a:cubicBezTo>
                <a:cubicBezTo>
                  <a:pt x="818" y="88"/>
                  <a:pt x="818" y="88"/>
                  <a:pt x="818" y="88"/>
                </a:cubicBezTo>
                <a:cubicBezTo>
                  <a:pt x="818" y="89"/>
                  <a:pt x="818" y="89"/>
                  <a:pt x="818" y="89"/>
                </a:cubicBezTo>
                <a:cubicBezTo>
                  <a:pt x="818" y="91"/>
                  <a:pt x="818" y="93"/>
                  <a:pt x="819" y="95"/>
                </a:cubicBezTo>
                <a:cubicBezTo>
                  <a:pt x="820" y="95"/>
                  <a:pt x="820" y="95"/>
                  <a:pt x="820" y="95"/>
                </a:cubicBezTo>
                <a:cubicBezTo>
                  <a:pt x="815" y="101"/>
                  <a:pt x="809" y="106"/>
                  <a:pt x="804" y="111"/>
                </a:cubicBezTo>
                <a:cubicBezTo>
                  <a:pt x="799" y="116"/>
                  <a:pt x="795" y="121"/>
                  <a:pt x="790" y="126"/>
                </a:cubicBezTo>
                <a:cubicBezTo>
                  <a:pt x="792" y="113"/>
                  <a:pt x="794" y="97"/>
                  <a:pt x="796" y="81"/>
                </a:cubicBezTo>
                <a:cubicBezTo>
                  <a:pt x="798" y="58"/>
                  <a:pt x="801" y="35"/>
                  <a:pt x="804" y="19"/>
                </a:cubicBezTo>
                <a:cubicBezTo>
                  <a:pt x="805" y="16"/>
                  <a:pt x="805" y="16"/>
                  <a:pt x="805" y="16"/>
                </a:cubicBezTo>
                <a:cubicBezTo>
                  <a:pt x="801" y="15"/>
                  <a:pt x="801" y="15"/>
                  <a:pt x="801" y="15"/>
                </a:cubicBezTo>
                <a:cubicBezTo>
                  <a:pt x="798" y="14"/>
                  <a:pt x="798" y="14"/>
                  <a:pt x="798" y="14"/>
                </a:cubicBezTo>
                <a:cubicBezTo>
                  <a:pt x="797" y="18"/>
                  <a:pt x="797" y="18"/>
                  <a:pt x="797" y="18"/>
                </a:cubicBezTo>
                <a:cubicBezTo>
                  <a:pt x="776" y="117"/>
                  <a:pt x="757" y="241"/>
                  <a:pt x="790" y="324"/>
                </a:cubicBezTo>
                <a:cubicBezTo>
                  <a:pt x="788" y="325"/>
                  <a:pt x="788" y="325"/>
                  <a:pt x="788" y="325"/>
                </a:cubicBezTo>
                <a:cubicBezTo>
                  <a:pt x="790" y="325"/>
                  <a:pt x="790" y="325"/>
                  <a:pt x="790" y="325"/>
                </a:cubicBezTo>
                <a:cubicBezTo>
                  <a:pt x="791" y="328"/>
                  <a:pt x="792" y="330"/>
                  <a:pt x="794" y="332"/>
                </a:cubicBezTo>
                <a:cubicBezTo>
                  <a:pt x="787" y="343"/>
                  <a:pt x="781" y="353"/>
                  <a:pt x="775" y="364"/>
                </a:cubicBezTo>
                <a:cubicBezTo>
                  <a:pt x="769" y="376"/>
                  <a:pt x="762" y="388"/>
                  <a:pt x="754" y="399"/>
                </a:cubicBezTo>
                <a:cubicBezTo>
                  <a:pt x="745" y="362"/>
                  <a:pt x="747" y="319"/>
                  <a:pt x="750" y="277"/>
                </a:cubicBezTo>
                <a:cubicBezTo>
                  <a:pt x="753" y="227"/>
                  <a:pt x="756" y="176"/>
                  <a:pt x="738" y="134"/>
                </a:cubicBezTo>
                <a:cubicBezTo>
                  <a:pt x="758" y="108"/>
                  <a:pt x="767" y="61"/>
                  <a:pt x="773" y="19"/>
                </a:cubicBezTo>
                <a:cubicBezTo>
                  <a:pt x="766" y="18"/>
                  <a:pt x="766" y="18"/>
                  <a:pt x="766" y="18"/>
                </a:cubicBezTo>
                <a:cubicBezTo>
                  <a:pt x="762" y="31"/>
                  <a:pt x="758" y="46"/>
                  <a:pt x="755" y="60"/>
                </a:cubicBezTo>
                <a:cubicBezTo>
                  <a:pt x="750" y="83"/>
                  <a:pt x="745" y="107"/>
                  <a:pt x="734" y="123"/>
                </a:cubicBezTo>
                <a:cubicBezTo>
                  <a:pt x="730" y="105"/>
                  <a:pt x="724" y="92"/>
                  <a:pt x="715" y="83"/>
                </a:cubicBezTo>
                <a:cubicBezTo>
                  <a:pt x="711" y="78"/>
                  <a:pt x="710" y="69"/>
                  <a:pt x="710" y="61"/>
                </a:cubicBezTo>
                <a:cubicBezTo>
                  <a:pt x="709" y="52"/>
                  <a:pt x="708" y="42"/>
                  <a:pt x="703" y="35"/>
                </a:cubicBezTo>
                <a:cubicBezTo>
                  <a:pt x="696" y="26"/>
                  <a:pt x="696" y="26"/>
                  <a:pt x="696" y="26"/>
                </a:cubicBezTo>
                <a:cubicBezTo>
                  <a:pt x="696" y="37"/>
                  <a:pt x="696" y="37"/>
                  <a:pt x="696" y="37"/>
                </a:cubicBezTo>
                <a:cubicBezTo>
                  <a:pt x="696" y="67"/>
                  <a:pt x="706" y="91"/>
                  <a:pt x="716" y="114"/>
                </a:cubicBezTo>
                <a:cubicBezTo>
                  <a:pt x="725" y="133"/>
                  <a:pt x="733" y="152"/>
                  <a:pt x="734" y="174"/>
                </a:cubicBezTo>
                <a:cubicBezTo>
                  <a:pt x="725" y="160"/>
                  <a:pt x="714" y="144"/>
                  <a:pt x="705" y="133"/>
                </a:cubicBezTo>
                <a:cubicBezTo>
                  <a:pt x="690" y="111"/>
                  <a:pt x="690" y="111"/>
                  <a:pt x="690" y="111"/>
                </a:cubicBezTo>
                <a:cubicBezTo>
                  <a:pt x="694" y="128"/>
                  <a:pt x="694" y="128"/>
                  <a:pt x="694" y="128"/>
                </a:cubicBezTo>
                <a:cubicBezTo>
                  <a:pt x="697" y="142"/>
                  <a:pt x="706" y="153"/>
                  <a:pt x="716" y="164"/>
                </a:cubicBezTo>
                <a:cubicBezTo>
                  <a:pt x="726" y="175"/>
                  <a:pt x="735" y="185"/>
                  <a:pt x="737" y="200"/>
                </a:cubicBezTo>
                <a:cubicBezTo>
                  <a:pt x="741" y="221"/>
                  <a:pt x="736" y="244"/>
                  <a:pt x="731" y="268"/>
                </a:cubicBezTo>
                <a:cubicBezTo>
                  <a:pt x="727" y="284"/>
                  <a:pt x="723" y="301"/>
                  <a:pt x="722" y="319"/>
                </a:cubicBezTo>
                <a:cubicBezTo>
                  <a:pt x="719" y="315"/>
                  <a:pt x="717" y="312"/>
                  <a:pt x="714" y="308"/>
                </a:cubicBezTo>
                <a:cubicBezTo>
                  <a:pt x="712" y="306"/>
                  <a:pt x="711" y="303"/>
                  <a:pt x="709" y="300"/>
                </a:cubicBezTo>
                <a:cubicBezTo>
                  <a:pt x="705" y="295"/>
                  <a:pt x="703" y="290"/>
                  <a:pt x="700" y="284"/>
                </a:cubicBezTo>
                <a:cubicBezTo>
                  <a:pt x="697" y="278"/>
                  <a:pt x="694" y="271"/>
                  <a:pt x="690" y="265"/>
                </a:cubicBezTo>
                <a:cubicBezTo>
                  <a:pt x="687" y="262"/>
                  <a:pt x="683" y="259"/>
                  <a:pt x="680" y="257"/>
                </a:cubicBezTo>
                <a:cubicBezTo>
                  <a:pt x="675" y="254"/>
                  <a:pt x="672" y="251"/>
                  <a:pt x="670" y="246"/>
                </a:cubicBezTo>
                <a:cubicBezTo>
                  <a:pt x="668" y="236"/>
                  <a:pt x="671" y="223"/>
                  <a:pt x="673" y="209"/>
                </a:cubicBezTo>
                <a:cubicBezTo>
                  <a:pt x="677" y="192"/>
                  <a:pt x="681" y="172"/>
                  <a:pt x="675" y="152"/>
                </a:cubicBezTo>
                <a:cubicBezTo>
                  <a:pt x="669" y="131"/>
                  <a:pt x="669" y="131"/>
                  <a:pt x="669" y="131"/>
                </a:cubicBezTo>
                <a:cubicBezTo>
                  <a:pt x="668" y="155"/>
                  <a:pt x="668" y="155"/>
                  <a:pt x="668" y="155"/>
                </a:cubicBezTo>
                <a:cubicBezTo>
                  <a:pt x="667" y="179"/>
                  <a:pt x="666" y="209"/>
                  <a:pt x="661" y="235"/>
                </a:cubicBezTo>
                <a:cubicBezTo>
                  <a:pt x="652" y="226"/>
                  <a:pt x="646" y="217"/>
                  <a:pt x="640" y="207"/>
                </a:cubicBezTo>
                <a:cubicBezTo>
                  <a:pt x="657" y="182"/>
                  <a:pt x="658" y="145"/>
                  <a:pt x="658" y="118"/>
                </a:cubicBezTo>
                <a:cubicBezTo>
                  <a:pt x="658" y="114"/>
                  <a:pt x="659" y="109"/>
                  <a:pt x="660" y="104"/>
                </a:cubicBezTo>
                <a:cubicBezTo>
                  <a:pt x="662" y="91"/>
                  <a:pt x="664" y="77"/>
                  <a:pt x="655" y="67"/>
                </a:cubicBezTo>
                <a:cubicBezTo>
                  <a:pt x="650" y="60"/>
                  <a:pt x="650" y="60"/>
                  <a:pt x="650" y="60"/>
                </a:cubicBezTo>
                <a:cubicBezTo>
                  <a:pt x="649" y="69"/>
                  <a:pt x="649" y="69"/>
                  <a:pt x="649" y="69"/>
                </a:cubicBezTo>
                <a:cubicBezTo>
                  <a:pt x="648" y="79"/>
                  <a:pt x="648" y="89"/>
                  <a:pt x="649" y="98"/>
                </a:cubicBezTo>
                <a:cubicBezTo>
                  <a:pt x="649" y="103"/>
                  <a:pt x="649" y="108"/>
                  <a:pt x="649" y="114"/>
                </a:cubicBezTo>
                <a:cubicBezTo>
                  <a:pt x="649" y="113"/>
                  <a:pt x="648" y="112"/>
                  <a:pt x="648" y="111"/>
                </a:cubicBezTo>
                <a:cubicBezTo>
                  <a:pt x="646" y="108"/>
                  <a:pt x="645" y="105"/>
                  <a:pt x="643" y="102"/>
                </a:cubicBezTo>
                <a:cubicBezTo>
                  <a:pt x="641" y="99"/>
                  <a:pt x="639" y="96"/>
                  <a:pt x="637" y="94"/>
                </a:cubicBezTo>
                <a:cubicBezTo>
                  <a:pt x="632" y="100"/>
                  <a:pt x="632" y="100"/>
                  <a:pt x="632" y="100"/>
                </a:cubicBezTo>
                <a:cubicBezTo>
                  <a:pt x="634" y="101"/>
                  <a:pt x="635" y="103"/>
                  <a:pt x="637" y="106"/>
                </a:cubicBezTo>
                <a:cubicBezTo>
                  <a:pt x="638" y="108"/>
                  <a:pt x="639" y="110"/>
                  <a:pt x="640" y="112"/>
                </a:cubicBezTo>
                <a:cubicBezTo>
                  <a:pt x="641" y="114"/>
                  <a:pt x="641" y="114"/>
                  <a:pt x="641" y="114"/>
                </a:cubicBezTo>
                <a:cubicBezTo>
                  <a:pt x="651" y="139"/>
                  <a:pt x="644" y="173"/>
                  <a:pt x="633" y="197"/>
                </a:cubicBezTo>
                <a:cubicBezTo>
                  <a:pt x="627" y="186"/>
                  <a:pt x="623" y="174"/>
                  <a:pt x="619" y="162"/>
                </a:cubicBezTo>
                <a:cubicBezTo>
                  <a:pt x="614" y="150"/>
                  <a:pt x="610" y="138"/>
                  <a:pt x="604" y="126"/>
                </a:cubicBezTo>
                <a:cubicBezTo>
                  <a:pt x="591" y="100"/>
                  <a:pt x="591" y="100"/>
                  <a:pt x="591" y="100"/>
                </a:cubicBezTo>
                <a:cubicBezTo>
                  <a:pt x="590" y="97"/>
                  <a:pt x="590" y="97"/>
                  <a:pt x="590" y="97"/>
                </a:cubicBezTo>
                <a:cubicBezTo>
                  <a:pt x="590" y="125"/>
                  <a:pt x="590" y="125"/>
                  <a:pt x="590" y="125"/>
                </a:cubicBezTo>
                <a:cubicBezTo>
                  <a:pt x="589" y="182"/>
                  <a:pt x="594" y="233"/>
                  <a:pt x="598" y="283"/>
                </a:cubicBezTo>
                <a:cubicBezTo>
                  <a:pt x="599" y="294"/>
                  <a:pt x="600" y="305"/>
                  <a:pt x="601" y="316"/>
                </a:cubicBezTo>
                <a:cubicBezTo>
                  <a:pt x="561" y="271"/>
                  <a:pt x="528" y="212"/>
                  <a:pt x="502" y="137"/>
                </a:cubicBezTo>
                <a:cubicBezTo>
                  <a:pt x="495" y="139"/>
                  <a:pt x="495" y="139"/>
                  <a:pt x="495" y="139"/>
                </a:cubicBezTo>
                <a:cubicBezTo>
                  <a:pt x="505" y="168"/>
                  <a:pt x="514" y="196"/>
                  <a:pt x="526" y="222"/>
                </a:cubicBezTo>
                <a:cubicBezTo>
                  <a:pt x="525" y="221"/>
                  <a:pt x="525" y="221"/>
                  <a:pt x="525" y="221"/>
                </a:cubicBezTo>
                <a:cubicBezTo>
                  <a:pt x="517" y="213"/>
                  <a:pt x="510" y="204"/>
                  <a:pt x="502" y="202"/>
                </a:cubicBezTo>
                <a:cubicBezTo>
                  <a:pt x="480" y="194"/>
                  <a:pt x="480" y="194"/>
                  <a:pt x="480" y="194"/>
                </a:cubicBezTo>
                <a:cubicBezTo>
                  <a:pt x="499" y="208"/>
                  <a:pt x="499" y="208"/>
                  <a:pt x="499" y="208"/>
                </a:cubicBezTo>
                <a:cubicBezTo>
                  <a:pt x="521" y="225"/>
                  <a:pt x="536" y="247"/>
                  <a:pt x="552" y="271"/>
                </a:cubicBezTo>
                <a:cubicBezTo>
                  <a:pt x="562" y="284"/>
                  <a:pt x="572" y="299"/>
                  <a:pt x="583" y="312"/>
                </a:cubicBezTo>
                <a:cubicBezTo>
                  <a:pt x="586" y="315"/>
                  <a:pt x="589" y="318"/>
                  <a:pt x="592" y="321"/>
                </a:cubicBezTo>
                <a:cubicBezTo>
                  <a:pt x="597" y="325"/>
                  <a:pt x="602" y="329"/>
                  <a:pt x="604" y="334"/>
                </a:cubicBezTo>
                <a:cubicBezTo>
                  <a:pt x="608" y="342"/>
                  <a:pt x="609" y="352"/>
                  <a:pt x="610" y="362"/>
                </a:cubicBezTo>
                <a:cubicBezTo>
                  <a:pt x="612" y="370"/>
                  <a:pt x="613" y="379"/>
                  <a:pt x="616" y="387"/>
                </a:cubicBezTo>
                <a:cubicBezTo>
                  <a:pt x="618" y="395"/>
                  <a:pt x="621" y="403"/>
                  <a:pt x="624" y="410"/>
                </a:cubicBezTo>
                <a:cubicBezTo>
                  <a:pt x="627" y="418"/>
                  <a:pt x="631" y="426"/>
                  <a:pt x="633" y="434"/>
                </a:cubicBezTo>
                <a:cubicBezTo>
                  <a:pt x="632" y="437"/>
                  <a:pt x="630" y="441"/>
                  <a:pt x="629" y="444"/>
                </a:cubicBezTo>
                <a:cubicBezTo>
                  <a:pt x="627" y="449"/>
                  <a:pt x="626" y="454"/>
                  <a:pt x="622" y="457"/>
                </a:cubicBezTo>
                <a:cubicBezTo>
                  <a:pt x="611" y="454"/>
                  <a:pt x="612" y="439"/>
                  <a:pt x="615" y="417"/>
                </a:cubicBezTo>
                <a:cubicBezTo>
                  <a:pt x="616" y="408"/>
                  <a:pt x="616" y="408"/>
                  <a:pt x="616" y="408"/>
                </a:cubicBezTo>
                <a:cubicBezTo>
                  <a:pt x="609" y="414"/>
                  <a:pt x="609" y="414"/>
                  <a:pt x="609" y="414"/>
                </a:cubicBezTo>
                <a:cubicBezTo>
                  <a:pt x="604" y="418"/>
                  <a:pt x="604" y="425"/>
                  <a:pt x="604" y="433"/>
                </a:cubicBezTo>
                <a:cubicBezTo>
                  <a:pt x="604" y="435"/>
                  <a:pt x="604" y="439"/>
                  <a:pt x="604" y="441"/>
                </a:cubicBezTo>
                <a:cubicBezTo>
                  <a:pt x="597" y="433"/>
                  <a:pt x="589" y="426"/>
                  <a:pt x="581" y="419"/>
                </a:cubicBezTo>
                <a:cubicBezTo>
                  <a:pt x="566" y="404"/>
                  <a:pt x="550" y="390"/>
                  <a:pt x="541" y="369"/>
                </a:cubicBezTo>
                <a:cubicBezTo>
                  <a:pt x="534" y="354"/>
                  <a:pt x="531" y="335"/>
                  <a:pt x="527" y="317"/>
                </a:cubicBezTo>
                <a:cubicBezTo>
                  <a:pt x="523" y="298"/>
                  <a:pt x="520" y="279"/>
                  <a:pt x="512" y="263"/>
                </a:cubicBezTo>
                <a:cubicBezTo>
                  <a:pt x="500" y="239"/>
                  <a:pt x="500" y="239"/>
                  <a:pt x="500" y="239"/>
                </a:cubicBezTo>
                <a:cubicBezTo>
                  <a:pt x="505" y="265"/>
                  <a:pt x="505" y="265"/>
                  <a:pt x="505" y="265"/>
                </a:cubicBezTo>
                <a:cubicBezTo>
                  <a:pt x="509" y="287"/>
                  <a:pt x="514" y="308"/>
                  <a:pt x="520" y="328"/>
                </a:cubicBezTo>
                <a:cubicBezTo>
                  <a:pt x="521" y="334"/>
                  <a:pt x="523" y="341"/>
                  <a:pt x="525" y="348"/>
                </a:cubicBezTo>
                <a:cubicBezTo>
                  <a:pt x="521" y="343"/>
                  <a:pt x="517" y="339"/>
                  <a:pt x="514" y="334"/>
                </a:cubicBezTo>
                <a:cubicBezTo>
                  <a:pt x="499" y="317"/>
                  <a:pt x="484" y="300"/>
                  <a:pt x="479" y="281"/>
                </a:cubicBezTo>
                <a:cubicBezTo>
                  <a:pt x="478" y="277"/>
                  <a:pt x="478" y="277"/>
                  <a:pt x="478" y="277"/>
                </a:cubicBezTo>
                <a:cubicBezTo>
                  <a:pt x="474" y="278"/>
                  <a:pt x="474" y="278"/>
                  <a:pt x="474" y="278"/>
                </a:cubicBezTo>
                <a:cubicBezTo>
                  <a:pt x="473" y="278"/>
                  <a:pt x="471" y="273"/>
                  <a:pt x="470" y="270"/>
                </a:cubicBezTo>
                <a:cubicBezTo>
                  <a:pt x="468" y="263"/>
                  <a:pt x="466" y="257"/>
                  <a:pt x="460" y="256"/>
                </a:cubicBezTo>
                <a:cubicBezTo>
                  <a:pt x="459" y="256"/>
                  <a:pt x="458" y="257"/>
                  <a:pt x="456" y="257"/>
                </a:cubicBezTo>
                <a:cubicBezTo>
                  <a:pt x="452" y="259"/>
                  <a:pt x="452" y="259"/>
                  <a:pt x="452" y="259"/>
                </a:cubicBezTo>
                <a:cubicBezTo>
                  <a:pt x="455" y="263"/>
                  <a:pt x="455" y="263"/>
                  <a:pt x="455" y="263"/>
                </a:cubicBezTo>
                <a:cubicBezTo>
                  <a:pt x="467" y="276"/>
                  <a:pt x="471" y="297"/>
                  <a:pt x="464" y="320"/>
                </a:cubicBezTo>
                <a:cubicBezTo>
                  <a:pt x="464" y="320"/>
                  <a:pt x="464" y="320"/>
                  <a:pt x="464" y="320"/>
                </a:cubicBezTo>
                <a:cubicBezTo>
                  <a:pt x="461" y="309"/>
                  <a:pt x="458" y="299"/>
                  <a:pt x="451" y="298"/>
                </a:cubicBezTo>
                <a:cubicBezTo>
                  <a:pt x="443" y="296"/>
                  <a:pt x="443" y="296"/>
                  <a:pt x="443" y="296"/>
                </a:cubicBezTo>
                <a:cubicBezTo>
                  <a:pt x="448" y="303"/>
                  <a:pt x="448" y="303"/>
                  <a:pt x="448" y="303"/>
                </a:cubicBezTo>
                <a:cubicBezTo>
                  <a:pt x="465" y="328"/>
                  <a:pt x="456" y="351"/>
                  <a:pt x="443" y="375"/>
                </a:cubicBezTo>
                <a:cubicBezTo>
                  <a:pt x="439" y="368"/>
                  <a:pt x="435" y="361"/>
                  <a:pt x="432" y="355"/>
                </a:cubicBezTo>
                <a:cubicBezTo>
                  <a:pt x="420" y="334"/>
                  <a:pt x="409" y="313"/>
                  <a:pt x="402" y="289"/>
                </a:cubicBezTo>
                <a:cubicBezTo>
                  <a:pt x="395" y="290"/>
                  <a:pt x="395" y="290"/>
                  <a:pt x="395" y="290"/>
                </a:cubicBezTo>
                <a:cubicBezTo>
                  <a:pt x="397" y="306"/>
                  <a:pt x="402" y="319"/>
                  <a:pt x="407" y="332"/>
                </a:cubicBezTo>
                <a:cubicBezTo>
                  <a:pt x="409" y="335"/>
                  <a:pt x="410" y="338"/>
                  <a:pt x="411" y="341"/>
                </a:cubicBezTo>
                <a:cubicBezTo>
                  <a:pt x="393" y="345"/>
                  <a:pt x="366" y="340"/>
                  <a:pt x="352" y="330"/>
                </a:cubicBezTo>
                <a:cubicBezTo>
                  <a:pt x="332" y="315"/>
                  <a:pt x="332" y="315"/>
                  <a:pt x="332" y="315"/>
                </a:cubicBezTo>
                <a:cubicBezTo>
                  <a:pt x="348" y="335"/>
                  <a:pt x="348" y="335"/>
                  <a:pt x="348" y="335"/>
                </a:cubicBezTo>
                <a:cubicBezTo>
                  <a:pt x="358" y="348"/>
                  <a:pt x="377" y="351"/>
                  <a:pt x="388" y="352"/>
                </a:cubicBezTo>
                <a:cubicBezTo>
                  <a:pt x="397" y="353"/>
                  <a:pt x="407" y="352"/>
                  <a:pt x="416" y="350"/>
                </a:cubicBezTo>
                <a:cubicBezTo>
                  <a:pt x="423" y="364"/>
                  <a:pt x="431" y="377"/>
                  <a:pt x="439" y="391"/>
                </a:cubicBezTo>
                <a:cubicBezTo>
                  <a:pt x="472" y="448"/>
                  <a:pt x="506" y="506"/>
                  <a:pt x="497" y="585"/>
                </a:cubicBezTo>
                <a:cubicBezTo>
                  <a:pt x="483" y="564"/>
                  <a:pt x="463" y="539"/>
                  <a:pt x="441" y="516"/>
                </a:cubicBezTo>
                <a:cubicBezTo>
                  <a:pt x="440" y="514"/>
                  <a:pt x="439" y="513"/>
                  <a:pt x="437" y="511"/>
                </a:cubicBezTo>
                <a:cubicBezTo>
                  <a:pt x="428" y="500"/>
                  <a:pt x="424" y="496"/>
                  <a:pt x="421" y="496"/>
                </a:cubicBezTo>
                <a:cubicBezTo>
                  <a:pt x="419" y="496"/>
                  <a:pt x="419" y="496"/>
                  <a:pt x="419" y="496"/>
                </a:cubicBezTo>
                <a:cubicBezTo>
                  <a:pt x="419" y="497"/>
                  <a:pt x="419" y="497"/>
                  <a:pt x="419" y="497"/>
                </a:cubicBezTo>
                <a:cubicBezTo>
                  <a:pt x="416" y="494"/>
                  <a:pt x="413" y="492"/>
                  <a:pt x="410" y="490"/>
                </a:cubicBezTo>
                <a:cubicBezTo>
                  <a:pt x="407" y="487"/>
                  <a:pt x="404" y="484"/>
                  <a:pt x="401" y="482"/>
                </a:cubicBezTo>
                <a:cubicBezTo>
                  <a:pt x="401" y="479"/>
                  <a:pt x="401" y="479"/>
                  <a:pt x="401" y="479"/>
                </a:cubicBezTo>
                <a:cubicBezTo>
                  <a:pt x="395" y="452"/>
                  <a:pt x="389" y="425"/>
                  <a:pt x="375" y="405"/>
                </a:cubicBezTo>
                <a:cubicBezTo>
                  <a:pt x="378" y="394"/>
                  <a:pt x="374" y="378"/>
                  <a:pt x="370" y="370"/>
                </a:cubicBezTo>
                <a:cubicBezTo>
                  <a:pt x="364" y="357"/>
                  <a:pt x="364" y="357"/>
                  <a:pt x="364" y="357"/>
                </a:cubicBezTo>
                <a:cubicBezTo>
                  <a:pt x="364" y="371"/>
                  <a:pt x="364" y="371"/>
                  <a:pt x="364" y="371"/>
                </a:cubicBezTo>
                <a:cubicBezTo>
                  <a:pt x="363" y="377"/>
                  <a:pt x="364" y="381"/>
                  <a:pt x="365" y="386"/>
                </a:cubicBezTo>
                <a:cubicBezTo>
                  <a:pt x="365" y="389"/>
                  <a:pt x="366" y="391"/>
                  <a:pt x="366" y="395"/>
                </a:cubicBezTo>
                <a:cubicBezTo>
                  <a:pt x="365" y="393"/>
                  <a:pt x="364" y="391"/>
                  <a:pt x="363" y="390"/>
                </a:cubicBezTo>
                <a:cubicBezTo>
                  <a:pt x="358" y="383"/>
                  <a:pt x="354" y="376"/>
                  <a:pt x="347" y="376"/>
                </a:cubicBezTo>
                <a:cubicBezTo>
                  <a:pt x="339" y="377"/>
                  <a:pt x="339" y="377"/>
                  <a:pt x="339" y="377"/>
                </a:cubicBezTo>
                <a:cubicBezTo>
                  <a:pt x="344" y="382"/>
                  <a:pt x="344" y="382"/>
                  <a:pt x="344" y="382"/>
                </a:cubicBezTo>
                <a:cubicBezTo>
                  <a:pt x="369" y="409"/>
                  <a:pt x="384" y="439"/>
                  <a:pt x="390" y="473"/>
                </a:cubicBezTo>
                <a:cubicBezTo>
                  <a:pt x="378" y="465"/>
                  <a:pt x="365" y="457"/>
                  <a:pt x="353" y="450"/>
                </a:cubicBezTo>
                <a:cubicBezTo>
                  <a:pt x="332" y="437"/>
                  <a:pt x="310" y="424"/>
                  <a:pt x="294" y="406"/>
                </a:cubicBezTo>
                <a:cubicBezTo>
                  <a:pt x="303" y="386"/>
                  <a:pt x="294" y="361"/>
                  <a:pt x="286" y="342"/>
                </a:cubicBezTo>
                <a:cubicBezTo>
                  <a:pt x="279" y="325"/>
                  <a:pt x="279" y="325"/>
                  <a:pt x="279" y="325"/>
                </a:cubicBezTo>
                <a:cubicBezTo>
                  <a:pt x="279" y="344"/>
                  <a:pt x="279" y="344"/>
                  <a:pt x="279" y="344"/>
                </a:cubicBezTo>
                <a:cubicBezTo>
                  <a:pt x="279" y="351"/>
                  <a:pt x="282" y="359"/>
                  <a:pt x="284" y="366"/>
                </a:cubicBezTo>
                <a:cubicBezTo>
                  <a:pt x="287" y="378"/>
                  <a:pt x="291" y="390"/>
                  <a:pt x="285" y="401"/>
                </a:cubicBezTo>
                <a:cubicBezTo>
                  <a:pt x="273" y="391"/>
                  <a:pt x="268" y="375"/>
                  <a:pt x="262" y="358"/>
                </a:cubicBezTo>
                <a:cubicBezTo>
                  <a:pt x="259" y="349"/>
                  <a:pt x="256" y="340"/>
                  <a:pt x="252" y="332"/>
                </a:cubicBezTo>
                <a:cubicBezTo>
                  <a:pt x="243" y="313"/>
                  <a:pt x="243" y="313"/>
                  <a:pt x="243" y="313"/>
                </a:cubicBezTo>
                <a:cubicBezTo>
                  <a:pt x="245" y="334"/>
                  <a:pt x="245" y="334"/>
                  <a:pt x="245" y="334"/>
                </a:cubicBezTo>
                <a:cubicBezTo>
                  <a:pt x="246" y="342"/>
                  <a:pt x="249" y="350"/>
                  <a:pt x="251" y="357"/>
                </a:cubicBezTo>
                <a:cubicBezTo>
                  <a:pt x="254" y="365"/>
                  <a:pt x="257" y="372"/>
                  <a:pt x="257" y="378"/>
                </a:cubicBezTo>
                <a:cubicBezTo>
                  <a:pt x="247" y="378"/>
                  <a:pt x="240" y="372"/>
                  <a:pt x="233" y="368"/>
                </a:cubicBezTo>
                <a:cubicBezTo>
                  <a:pt x="228" y="365"/>
                  <a:pt x="224" y="362"/>
                  <a:pt x="219" y="361"/>
                </a:cubicBezTo>
                <a:cubicBezTo>
                  <a:pt x="208" y="360"/>
                  <a:pt x="208" y="360"/>
                  <a:pt x="208" y="360"/>
                </a:cubicBezTo>
                <a:cubicBezTo>
                  <a:pt x="216" y="367"/>
                  <a:pt x="216" y="367"/>
                  <a:pt x="216" y="367"/>
                </a:cubicBezTo>
                <a:cubicBezTo>
                  <a:pt x="229" y="380"/>
                  <a:pt x="244" y="387"/>
                  <a:pt x="264" y="389"/>
                </a:cubicBezTo>
                <a:cubicBezTo>
                  <a:pt x="270" y="403"/>
                  <a:pt x="281" y="412"/>
                  <a:pt x="292" y="421"/>
                </a:cubicBezTo>
                <a:cubicBezTo>
                  <a:pt x="297" y="425"/>
                  <a:pt x="302" y="430"/>
                  <a:pt x="307" y="435"/>
                </a:cubicBezTo>
                <a:cubicBezTo>
                  <a:pt x="275" y="447"/>
                  <a:pt x="224" y="458"/>
                  <a:pt x="190" y="457"/>
                </a:cubicBezTo>
                <a:cubicBezTo>
                  <a:pt x="190" y="464"/>
                  <a:pt x="190" y="464"/>
                  <a:pt x="190" y="464"/>
                </a:cubicBezTo>
                <a:cubicBezTo>
                  <a:pt x="204" y="466"/>
                  <a:pt x="216" y="465"/>
                  <a:pt x="228" y="464"/>
                </a:cubicBezTo>
                <a:cubicBezTo>
                  <a:pt x="226" y="466"/>
                  <a:pt x="224" y="467"/>
                  <a:pt x="222" y="469"/>
                </a:cubicBezTo>
                <a:cubicBezTo>
                  <a:pt x="219" y="471"/>
                  <a:pt x="216" y="473"/>
                  <a:pt x="214" y="476"/>
                </a:cubicBezTo>
                <a:cubicBezTo>
                  <a:pt x="218" y="481"/>
                  <a:pt x="218" y="481"/>
                  <a:pt x="218" y="481"/>
                </a:cubicBezTo>
                <a:cubicBezTo>
                  <a:pt x="237" y="466"/>
                  <a:pt x="262" y="458"/>
                  <a:pt x="287" y="451"/>
                </a:cubicBezTo>
                <a:cubicBezTo>
                  <a:pt x="298" y="448"/>
                  <a:pt x="308" y="445"/>
                  <a:pt x="319" y="441"/>
                </a:cubicBezTo>
                <a:cubicBezTo>
                  <a:pt x="326" y="446"/>
                  <a:pt x="335" y="451"/>
                  <a:pt x="343" y="456"/>
                </a:cubicBezTo>
                <a:cubicBezTo>
                  <a:pt x="349" y="461"/>
                  <a:pt x="357" y="465"/>
                  <a:pt x="363" y="470"/>
                </a:cubicBezTo>
                <a:cubicBezTo>
                  <a:pt x="345" y="481"/>
                  <a:pt x="322" y="489"/>
                  <a:pt x="299" y="496"/>
                </a:cubicBezTo>
                <a:cubicBezTo>
                  <a:pt x="289" y="499"/>
                  <a:pt x="278" y="502"/>
                  <a:pt x="267" y="506"/>
                </a:cubicBezTo>
                <a:cubicBezTo>
                  <a:pt x="245" y="515"/>
                  <a:pt x="245" y="515"/>
                  <a:pt x="245" y="515"/>
                </a:cubicBezTo>
                <a:cubicBezTo>
                  <a:pt x="269" y="513"/>
                  <a:pt x="269" y="513"/>
                  <a:pt x="269" y="513"/>
                </a:cubicBezTo>
                <a:cubicBezTo>
                  <a:pt x="277" y="513"/>
                  <a:pt x="283" y="511"/>
                  <a:pt x="289" y="509"/>
                </a:cubicBezTo>
                <a:cubicBezTo>
                  <a:pt x="292" y="508"/>
                  <a:pt x="295" y="507"/>
                  <a:pt x="298" y="506"/>
                </a:cubicBezTo>
                <a:cubicBezTo>
                  <a:pt x="297" y="506"/>
                  <a:pt x="296" y="507"/>
                  <a:pt x="295" y="508"/>
                </a:cubicBezTo>
                <a:cubicBezTo>
                  <a:pt x="289" y="511"/>
                  <a:pt x="283" y="515"/>
                  <a:pt x="284" y="521"/>
                </a:cubicBezTo>
                <a:cubicBezTo>
                  <a:pt x="285" y="528"/>
                  <a:pt x="285" y="528"/>
                  <a:pt x="285" y="528"/>
                </a:cubicBezTo>
                <a:cubicBezTo>
                  <a:pt x="290" y="523"/>
                  <a:pt x="290" y="523"/>
                  <a:pt x="290" y="523"/>
                </a:cubicBezTo>
                <a:cubicBezTo>
                  <a:pt x="308" y="506"/>
                  <a:pt x="332" y="495"/>
                  <a:pt x="355" y="485"/>
                </a:cubicBezTo>
                <a:cubicBezTo>
                  <a:pt x="361" y="482"/>
                  <a:pt x="367" y="479"/>
                  <a:pt x="373" y="476"/>
                </a:cubicBezTo>
                <a:cubicBezTo>
                  <a:pt x="406" y="499"/>
                  <a:pt x="434" y="521"/>
                  <a:pt x="454" y="550"/>
                </a:cubicBezTo>
                <a:cubicBezTo>
                  <a:pt x="449" y="549"/>
                  <a:pt x="444" y="549"/>
                  <a:pt x="439" y="548"/>
                </a:cubicBezTo>
                <a:cubicBezTo>
                  <a:pt x="413" y="546"/>
                  <a:pt x="386" y="549"/>
                  <a:pt x="360" y="552"/>
                </a:cubicBezTo>
                <a:cubicBezTo>
                  <a:pt x="334" y="555"/>
                  <a:pt x="308" y="558"/>
                  <a:pt x="283" y="556"/>
                </a:cubicBezTo>
                <a:cubicBezTo>
                  <a:pt x="264" y="555"/>
                  <a:pt x="247" y="550"/>
                  <a:pt x="232" y="543"/>
                </a:cubicBezTo>
                <a:cubicBezTo>
                  <a:pt x="229" y="549"/>
                  <a:pt x="229" y="549"/>
                  <a:pt x="229" y="549"/>
                </a:cubicBezTo>
                <a:cubicBezTo>
                  <a:pt x="233" y="552"/>
                  <a:pt x="239" y="554"/>
                  <a:pt x="244" y="556"/>
                </a:cubicBezTo>
                <a:cubicBezTo>
                  <a:pt x="249" y="558"/>
                  <a:pt x="254" y="560"/>
                  <a:pt x="258" y="563"/>
                </a:cubicBezTo>
                <a:cubicBezTo>
                  <a:pt x="241" y="581"/>
                  <a:pt x="218" y="593"/>
                  <a:pt x="188" y="600"/>
                </a:cubicBezTo>
                <a:cubicBezTo>
                  <a:pt x="189" y="607"/>
                  <a:pt x="189" y="607"/>
                  <a:pt x="189" y="607"/>
                </a:cubicBezTo>
                <a:cubicBezTo>
                  <a:pt x="224" y="606"/>
                  <a:pt x="244" y="588"/>
                  <a:pt x="263" y="570"/>
                </a:cubicBezTo>
                <a:cubicBezTo>
                  <a:pt x="265" y="569"/>
                  <a:pt x="267" y="567"/>
                  <a:pt x="269" y="565"/>
                </a:cubicBezTo>
                <a:cubicBezTo>
                  <a:pt x="274" y="567"/>
                  <a:pt x="278" y="567"/>
                  <a:pt x="283" y="567"/>
                </a:cubicBezTo>
                <a:cubicBezTo>
                  <a:pt x="285" y="567"/>
                  <a:pt x="286" y="567"/>
                  <a:pt x="288" y="567"/>
                </a:cubicBezTo>
                <a:cubicBezTo>
                  <a:pt x="289" y="567"/>
                  <a:pt x="292" y="568"/>
                  <a:pt x="294" y="568"/>
                </a:cubicBezTo>
                <a:cubicBezTo>
                  <a:pt x="290" y="584"/>
                  <a:pt x="280" y="596"/>
                  <a:pt x="271" y="607"/>
                </a:cubicBezTo>
                <a:cubicBezTo>
                  <a:pt x="264" y="614"/>
                  <a:pt x="258" y="621"/>
                  <a:pt x="255" y="629"/>
                </a:cubicBezTo>
                <a:cubicBezTo>
                  <a:pt x="247" y="645"/>
                  <a:pt x="247" y="645"/>
                  <a:pt x="247" y="645"/>
                </a:cubicBezTo>
                <a:cubicBezTo>
                  <a:pt x="260" y="633"/>
                  <a:pt x="260" y="633"/>
                  <a:pt x="260" y="633"/>
                </a:cubicBezTo>
                <a:cubicBezTo>
                  <a:pt x="280" y="614"/>
                  <a:pt x="296" y="589"/>
                  <a:pt x="308" y="567"/>
                </a:cubicBezTo>
                <a:cubicBezTo>
                  <a:pt x="325" y="566"/>
                  <a:pt x="342" y="564"/>
                  <a:pt x="358" y="562"/>
                </a:cubicBezTo>
                <a:cubicBezTo>
                  <a:pt x="383" y="560"/>
                  <a:pt x="409" y="557"/>
                  <a:pt x="436" y="559"/>
                </a:cubicBezTo>
                <a:cubicBezTo>
                  <a:pt x="445" y="559"/>
                  <a:pt x="454" y="561"/>
                  <a:pt x="463" y="563"/>
                </a:cubicBezTo>
                <a:cubicBezTo>
                  <a:pt x="480" y="584"/>
                  <a:pt x="495" y="607"/>
                  <a:pt x="509" y="630"/>
                </a:cubicBezTo>
                <a:cubicBezTo>
                  <a:pt x="463" y="633"/>
                  <a:pt x="422" y="646"/>
                  <a:pt x="383" y="658"/>
                </a:cubicBezTo>
                <a:cubicBezTo>
                  <a:pt x="343" y="671"/>
                  <a:pt x="303" y="683"/>
                  <a:pt x="257" y="686"/>
                </a:cubicBezTo>
                <a:cubicBezTo>
                  <a:pt x="252" y="686"/>
                  <a:pt x="246" y="686"/>
                  <a:pt x="241" y="685"/>
                </a:cubicBezTo>
                <a:cubicBezTo>
                  <a:pt x="228" y="685"/>
                  <a:pt x="215" y="684"/>
                  <a:pt x="203" y="690"/>
                </a:cubicBezTo>
                <a:cubicBezTo>
                  <a:pt x="192" y="695"/>
                  <a:pt x="192" y="695"/>
                  <a:pt x="192" y="695"/>
                </a:cubicBezTo>
                <a:cubicBezTo>
                  <a:pt x="204" y="697"/>
                  <a:pt x="204" y="697"/>
                  <a:pt x="204" y="697"/>
                </a:cubicBezTo>
                <a:cubicBezTo>
                  <a:pt x="209" y="697"/>
                  <a:pt x="214" y="698"/>
                  <a:pt x="220" y="698"/>
                </a:cubicBezTo>
                <a:cubicBezTo>
                  <a:pt x="249" y="701"/>
                  <a:pt x="281" y="698"/>
                  <a:pt x="313" y="690"/>
                </a:cubicBezTo>
                <a:cubicBezTo>
                  <a:pt x="266" y="720"/>
                  <a:pt x="207" y="738"/>
                  <a:pt x="181" y="745"/>
                </a:cubicBezTo>
                <a:cubicBezTo>
                  <a:pt x="181" y="745"/>
                  <a:pt x="179" y="745"/>
                  <a:pt x="178" y="745"/>
                </a:cubicBezTo>
                <a:cubicBezTo>
                  <a:pt x="173" y="745"/>
                  <a:pt x="164" y="746"/>
                  <a:pt x="163" y="755"/>
                </a:cubicBezTo>
                <a:cubicBezTo>
                  <a:pt x="162" y="760"/>
                  <a:pt x="162" y="760"/>
                  <a:pt x="162" y="760"/>
                </a:cubicBezTo>
                <a:cubicBezTo>
                  <a:pt x="167" y="759"/>
                  <a:pt x="167" y="759"/>
                  <a:pt x="167" y="759"/>
                </a:cubicBezTo>
                <a:cubicBezTo>
                  <a:pt x="189" y="753"/>
                  <a:pt x="212" y="746"/>
                  <a:pt x="236" y="738"/>
                </a:cubicBezTo>
                <a:cubicBezTo>
                  <a:pt x="226" y="755"/>
                  <a:pt x="209" y="765"/>
                  <a:pt x="192" y="776"/>
                </a:cubicBezTo>
                <a:cubicBezTo>
                  <a:pt x="180" y="783"/>
                  <a:pt x="168" y="790"/>
                  <a:pt x="160" y="799"/>
                </a:cubicBezTo>
                <a:cubicBezTo>
                  <a:pt x="138" y="825"/>
                  <a:pt x="138" y="825"/>
                  <a:pt x="138" y="825"/>
                </a:cubicBezTo>
                <a:cubicBezTo>
                  <a:pt x="165" y="805"/>
                  <a:pt x="165" y="805"/>
                  <a:pt x="165" y="805"/>
                </a:cubicBezTo>
                <a:cubicBezTo>
                  <a:pt x="173" y="799"/>
                  <a:pt x="182" y="793"/>
                  <a:pt x="191" y="788"/>
                </a:cubicBezTo>
                <a:cubicBezTo>
                  <a:pt x="214" y="774"/>
                  <a:pt x="238" y="760"/>
                  <a:pt x="249" y="731"/>
                </a:cubicBezTo>
                <a:cubicBezTo>
                  <a:pt x="264" y="728"/>
                  <a:pt x="276" y="721"/>
                  <a:pt x="288" y="715"/>
                </a:cubicBezTo>
                <a:cubicBezTo>
                  <a:pt x="292" y="713"/>
                  <a:pt x="295" y="711"/>
                  <a:pt x="299" y="709"/>
                </a:cubicBezTo>
                <a:cubicBezTo>
                  <a:pt x="307" y="705"/>
                  <a:pt x="313" y="700"/>
                  <a:pt x="320" y="696"/>
                </a:cubicBezTo>
                <a:cubicBezTo>
                  <a:pt x="328" y="690"/>
                  <a:pt x="336" y="684"/>
                  <a:pt x="344" y="681"/>
                </a:cubicBezTo>
                <a:cubicBezTo>
                  <a:pt x="356" y="676"/>
                  <a:pt x="369" y="674"/>
                  <a:pt x="383" y="672"/>
                </a:cubicBezTo>
                <a:cubicBezTo>
                  <a:pt x="394" y="670"/>
                  <a:pt x="405" y="668"/>
                  <a:pt x="416" y="665"/>
                </a:cubicBezTo>
                <a:cubicBezTo>
                  <a:pt x="412" y="671"/>
                  <a:pt x="409" y="675"/>
                  <a:pt x="401" y="675"/>
                </a:cubicBezTo>
                <a:cubicBezTo>
                  <a:pt x="396" y="674"/>
                  <a:pt x="396" y="674"/>
                  <a:pt x="396" y="674"/>
                </a:cubicBezTo>
                <a:cubicBezTo>
                  <a:pt x="396" y="678"/>
                  <a:pt x="396" y="678"/>
                  <a:pt x="396" y="678"/>
                </a:cubicBezTo>
                <a:cubicBezTo>
                  <a:pt x="396" y="679"/>
                  <a:pt x="396" y="682"/>
                  <a:pt x="397" y="683"/>
                </a:cubicBezTo>
                <a:cubicBezTo>
                  <a:pt x="398" y="684"/>
                  <a:pt x="398" y="685"/>
                  <a:pt x="400" y="685"/>
                </a:cubicBezTo>
                <a:cubicBezTo>
                  <a:pt x="397" y="688"/>
                  <a:pt x="394" y="692"/>
                  <a:pt x="391" y="695"/>
                </a:cubicBezTo>
                <a:cubicBezTo>
                  <a:pt x="381" y="707"/>
                  <a:pt x="371" y="720"/>
                  <a:pt x="357" y="725"/>
                </a:cubicBezTo>
                <a:cubicBezTo>
                  <a:pt x="349" y="728"/>
                  <a:pt x="341" y="729"/>
                  <a:pt x="332" y="731"/>
                </a:cubicBezTo>
                <a:cubicBezTo>
                  <a:pt x="322" y="733"/>
                  <a:pt x="311" y="736"/>
                  <a:pt x="301" y="740"/>
                </a:cubicBezTo>
                <a:cubicBezTo>
                  <a:pt x="276" y="751"/>
                  <a:pt x="253" y="763"/>
                  <a:pt x="230" y="775"/>
                </a:cubicBezTo>
                <a:cubicBezTo>
                  <a:pt x="213" y="784"/>
                  <a:pt x="197" y="793"/>
                  <a:pt x="181" y="800"/>
                </a:cubicBezTo>
                <a:cubicBezTo>
                  <a:pt x="184" y="807"/>
                  <a:pt x="184" y="807"/>
                  <a:pt x="184" y="807"/>
                </a:cubicBezTo>
                <a:cubicBezTo>
                  <a:pt x="186" y="806"/>
                  <a:pt x="189" y="805"/>
                  <a:pt x="191" y="803"/>
                </a:cubicBezTo>
                <a:cubicBezTo>
                  <a:pt x="193" y="803"/>
                  <a:pt x="195" y="802"/>
                  <a:pt x="197" y="801"/>
                </a:cubicBezTo>
                <a:cubicBezTo>
                  <a:pt x="193" y="805"/>
                  <a:pt x="189" y="810"/>
                  <a:pt x="185" y="814"/>
                </a:cubicBezTo>
                <a:cubicBezTo>
                  <a:pt x="182" y="817"/>
                  <a:pt x="180" y="818"/>
                  <a:pt x="180" y="821"/>
                </a:cubicBezTo>
                <a:cubicBezTo>
                  <a:pt x="181" y="823"/>
                  <a:pt x="181" y="823"/>
                  <a:pt x="181" y="823"/>
                </a:cubicBezTo>
                <a:cubicBezTo>
                  <a:pt x="184" y="824"/>
                  <a:pt x="184" y="824"/>
                  <a:pt x="184" y="824"/>
                </a:cubicBezTo>
                <a:cubicBezTo>
                  <a:pt x="187" y="824"/>
                  <a:pt x="193" y="819"/>
                  <a:pt x="194" y="818"/>
                </a:cubicBezTo>
                <a:cubicBezTo>
                  <a:pt x="196" y="815"/>
                  <a:pt x="199" y="813"/>
                  <a:pt x="201" y="811"/>
                </a:cubicBezTo>
                <a:cubicBezTo>
                  <a:pt x="207" y="806"/>
                  <a:pt x="212" y="801"/>
                  <a:pt x="215" y="793"/>
                </a:cubicBezTo>
                <a:cubicBezTo>
                  <a:pt x="235" y="787"/>
                  <a:pt x="253" y="777"/>
                  <a:pt x="271" y="769"/>
                </a:cubicBezTo>
                <a:cubicBezTo>
                  <a:pt x="284" y="762"/>
                  <a:pt x="297" y="755"/>
                  <a:pt x="310" y="750"/>
                </a:cubicBezTo>
                <a:cubicBezTo>
                  <a:pt x="295" y="783"/>
                  <a:pt x="267" y="802"/>
                  <a:pt x="237" y="821"/>
                </a:cubicBezTo>
                <a:cubicBezTo>
                  <a:pt x="233" y="824"/>
                  <a:pt x="229" y="826"/>
                  <a:pt x="225" y="829"/>
                </a:cubicBezTo>
                <a:cubicBezTo>
                  <a:pt x="229" y="835"/>
                  <a:pt x="229" y="835"/>
                  <a:pt x="229" y="835"/>
                </a:cubicBezTo>
                <a:cubicBezTo>
                  <a:pt x="261" y="819"/>
                  <a:pt x="297" y="797"/>
                  <a:pt x="318" y="757"/>
                </a:cubicBezTo>
                <a:cubicBezTo>
                  <a:pt x="328" y="755"/>
                  <a:pt x="336" y="750"/>
                  <a:pt x="345" y="745"/>
                </a:cubicBezTo>
                <a:cubicBezTo>
                  <a:pt x="351" y="741"/>
                  <a:pt x="358" y="736"/>
                  <a:pt x="365" y="734"/>
                </a:cubicBezTo>
                <a:cubicBezTo>
                  <a:pt x="362" y="753"/>
                  <a:pt x="362" y="753"/>
                  <a:pt x="362" y="753"/>
                </a:cubicBezTo>
                <a:cubicBezTo>
                  <a:pt x="372" y="733"/>
                  <a:pt x="372" y="733"/>
                  <a:pt x="372" y="733"/>
                </a:cubicBezTo>
                <a:cubicBezTo>
                  <a:pt x="375" y="732"/>
                  <a:pt x="379" y="732"/>
                  <a:pt x="383" y="733"/>
                </a:cubicBezTo>
                <a:cubicBezTo>
                  <a:pt x="380" y="738"/>
                  <a:pt x="372" y="746"/>
                  <a:pt x="367" y="751"/>
                </a:cubicBezTo>
                <a:cubicBezTo>
                  <a:pt x="359" y="758"/>
                  <a:pt x="356" y="761"/>
                  <a:pt x="358" y="764"/>
                </a:cubicBezTo>
                <a:cubicBezTo>
                  <a:pt x="358" y="766"/>
                  <a:pt x="360" y="767"/>
                  <a:pt x="361" y="767"/>
                </a:cubicBezTo>
                <a:cubicBezTo>
                  <a:pt x="363" y="767"/>
                  <a:pt x="363" y="767"/>
                  <a:pt x="363" y="767"/>
                </a:cubicBezTo>
                <a:cubicBezTo>
                  <a:pt x="364" y="766"/>
                  <a:pt x="364" y="766"/>
                  <a:pt x="364" y="766"/>
                </a:cubicBezTo>
                <a:cubicBezTo>
                  <a:pt x="375" y="756"/>
                  <a:pt x="386" y="745"/>
                  <a:pt x="398" y="731"/>
                </a:cubicBezTo>
                <a:cubicBezTo>
                  <a:pt x="412" y="731"/>
                  <a:pt x="426" y="730"/>
                  <a:pt x="439" y="730"/>
                </a:cubicBezTo>
                <a:cubicBezTo>
                  <a:pt x="451" y="729"/>
                  <a:pt x="463" y="728"/>
                  <a:pt x="475" y="729"/>
                </a:cubicBezTo>
                <a:cubicBezTo>
                  <a:pt x="449" y="764"/>
                  <a:pt x="409" y="783"/>
                  <a:pt x="361" y="803"/>
                </a:cubicBezTo>
                <a:cubicBezTo>
                  <a:pt x="353" y="807"/>
                  <a:pt x="353" y="807"/>
                  <a:pt x="353" y="807"/>
                </a:cubicBezTo>
                <a:cubicBezTo>
                  <a:pt x="361" y="810"/>
                  <a:pt x="361" y="810"/>
                  <a:pt x="361" y="810"/>
                </a:cubicBezTo>
                <a:cubicBezTo>
                  <a:pt x="363" y="811"/>
                  <a:pt x="366" y="811"/>
                  <a:pt x="368" y="810"/>
                </a:cubicBezTo>
                <a:cubicBezTo>
                  <a:pt x="362" y="818"/>
                  <a:pt x="353" y="823"/>
                  <a:pt x="344" y="828"/>
                </a:cubicBezTo>
                <a:cubicBezTo>
                  <a:pt x="339" y="831"/>
                  <a:pt x="333" y="835"/>
                  <a:pt x="328" y="839"/>
                </a:cubicBezTo>
                <a:cubicBezTo>
                  <a:pt x="310" y="853"/>
                  <a:pt x="310" y="853"/>
                  <a:pt x="310" y="853"/>
                </a:cubicBezTo>
                <a:cubicBezTo>
                  <a:pt x="332" y="845"/>
                  <a:pt x="332" y="845"/>
                  <a:pt x="332" y="845"/>
                </a:cubicBezTo>
                <a:cubicBezTo>
                  <a:pt x="356" y="836"/>
                  <a:pt x="372" y="822"/>
                  <a:pt x="383" y="803"/>
                </a:cubicBezTo>
                <a:cubicBezTo>
                  <a:pt x="430" y="791"/>
                  <a:pt x="461" y="760"/>
                  <a:pt x="491" y="730"/>
                </a:cubicBezTo>
                <a:cubicBezTo>
                  <a:pt x="491" y="730"/>
                  <a:pt x="491" y="730"/>
                  <a:pt x="491" y="730"/>
                </a:cubicBezTo>
                <a:cubicBezTo>
                  <a:pt x="529" y="734"/>
                  <a:pt x="558" y="745"/>
                  <a:pt x="586" y="757"/>
                </a:cubicBezTo>
                <a:cubicBezTo>
                  <a:pt x="550" y="770"/>
                  <a:pt x="518" y="787"/>
                  <a:pt x="487" y="803"/>
                </a:cubicBezTo>
                <a:cubicBezTo>
                  <a:pt x="449" y="823"/>
                  <a:pt x="411" y="843"/>
                  <a:pt x="367" y="857"/>
                </a:cubicBezTo>
                <a:cubicBezTo>
                  <a:pt x="365" y="858"/>
                  <a:pt x="363" y="859"/>
                  <a:pt x="363" y="863"/>
                </a:cubicBezTo>
                <a:cubicBezTo>
                  <a:pt x="354" y="865"/>
                  <a:pt x="345" y="867"/>
                  <a:pt x="335" y="869"/>
                </a:cubicBezTo>
                <a:cubicBezTo>
                  <a:pt x="338" y="867"/>
                  <a:pt x="338" y="867"/>
                  <a:pt x="338" y="867"/>
                </a:cubicBezTo>
                <a:cubicBezTo>
                  <a:pt x="333" y="870"/>
                  <a:pt x="333" y="870"/>
                  <a:pt x="333" y="870"/>
                </a:cubicBezTo>
                <a:cubicBezTo>
                  <a:pt x="326" y="871"/>
                  <a:pt x="319" y="873"/>
                  <a:pt x="312" y="875"/>
                </a:cubicBezTo>
                <a:cubicBezTo>
                  <a:pt x="287" y="881"/>
                  <a:pt x="261" y="887"/>
                  <a:pt x="238" y="892"/>
                </a:cubicBezTo>
                <a:cubicBezTo>
                  <a:pt x="238" y="899"/>
                  <a:pt x="238" y="899"/>
                  <a:pt x="238" y="899"/>
                </a:cubicBezTo>
                <a:cubicBezTo>
                  <a:pt x="253" y="898"/>
                  <a:pt x="269" y="895"/>
                  <a:pt x="283" y="893"/>
                </a:cubicBezTo>
                <a:cubicBezTo>
                  <a:pt x="292" y="891"/>
                  <a:pt x="300" y="889"/>
                  <a:pt x="308" y="888"/>
                </a:cubicBezTo>
                <a:cubicBezTo>
                  <a:pt x="303" y="892"/>
                  <a:pt x="299" y="896"/>
                  <a:pt x="294" y="901"/>
                </a:cubicBezTo>
                <a:cubicBezTo>
                  <a:pt x="285" y="908"/>
                  <a:pt x="275" y="914"/>
                  <a:pt x="265" y="920"/>
                </a:cubicBezTo>
                <a:cubicBezTo>
                  <a:pt x="254" y="926"/>
                  <a:pt x="244" y="932"/>
                  <a:pt x="237" y="938"/>
                </a:cubicBezTo>
                <a:cubicBezTo>
                  <a:pt x="241" y="944"/>
                  <a:pt x="241" y="944"/>
                  <a:pt x="241" y="944"/>
                </a:cubicBezTo>
                <a:cubicBezTo>
                  <a:pt x="249" y="939"/>
                  <a:pt x="261" y="933"/>
                  <a:pt x="269" y="930"/>
                </a:cubicBezTo>
                <a:cubicBezTo>
                  <a:pt x="267" y="933"/>
                  <a:pt x="264" y="936"/>
                  <a:pt x="261" y="938"/>
                </a:cubicBezTo>
                <a:cubicBezTo>
                  <a:pt x="257" y="943"/>
                  <a:pt x="252" y="948"/>
                  <a:pt x="252" y="954"/>
                </a:cubicBezTo>
                <a:cubicBezTo>
                  <a:pt x="252" y="963"/>
                  <a:pt x="252" y="963"/>
                  <a:pt x="252" y="963"/>
                </a:cubicBezTo>
                <a:cubicBezTo>
                  <a:pt x="258" y="956"/>
                  <a:pt x="258" y="956"/>
                  <a:pt x="258" y="956"/>
                </a:cubicBezTo>
                <a:cubicBezTo>
                  <a:pt x="267" y="948"/>
                  <a:pt x="274" y="938"/>
                  <a:pt x="281" y="929"/>
                </a:cubicBezTo>
                <a:cubicBezTo>
                  <a:pt x="287" y="921"/>
                  <a:pt x="293" y="913"/>
                  <a:pt x="299" y="906"/>
                </a:cubicBezTo>
                <a:cubicBezTo>
                  <a:pt x="307" y="901"/>
                  <a:pt x="313" y="895"/>
                  <a:pt x="317" y="890"/>
                </a:cubicBezTo>
                <a:cubicBezTo>
                  <a:pt x="321" y="888"/>
                  <a:pt x="324" y="886"/>
                  <a:pt x="327" y="884"/>
                </a:cubicBezTo>
                <a:cubicBezTo>
                  <a:pt x="339" y="878"/>
                  <a:pt x="353" y="874"/>
                  <a:pt x="368" y="871"/>
                </a:cubicBezTo>
                <a:cubicBezTo>
                  <a:pt x="379" y="869"/>
                  <a:pt x="391" y="866"/>
                  <a:pt x="401" y="862"/>
                </a:cubicBezTo>
                <a:cubicBezTo>
                  <a:pt x="412" y="858"/>
                  <a:pt x="422" y="853"/>
                  <a:pt x="431" y="848"/>
                </a:cubicBezTo>
                <a:cubicBezTo>
                  <a:pt x="439" y="843"/>
                  <a:pt x="448" y="839"/>
                  <a:pt x="456" y="836"/>
                </a:cubicBezTo>
                <a:cubicBezTo>
                  <a:pt x="438" y="856"/>
                  <a:pt x="414" y="872"/>
                  <a:pt x="388" y="888"/>
                </a:cubicBezTo>
                <a:cubicBezTo>
                  <a:pt x="367" y="901"/>
                  <a:pt x="367" y="901"/>
                  <a:pt x="367" y="901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4"/>
                  <a:pt x="392" y="894"/>
                </a:cubicBezTo>
                <a:cubicBezTo>
                  <a:pt x="389" y="897"/>
                  <a:pt x="386" y="899"/>
                  <a:pt x="383" y="901"/>
                </a:cubicBezTo>
                <a:cubicBezTo>
                  <a:pt x="383" y="902"/>
                  <a:pt x="383" y="902"/>
                  <a:pt x="383" y="902"/>
                </a:cubicBezTo>
                <a:cubicBezTo>
                  <a:pt x="387" y="908"/>
                  <a:pt x="387" y="908"/>
                  <a:pt x="387" y="908"/>
                </a:cubicBezTo>
                <a:cubicBezTo>
                  <a:pt x="390" y="906"/>
                  <a:pt x="393" y="904"/>
                  <a:pt x="396" y="902"/>
                </a:cubicBezTo>
                <a:cubicBezTo>
                  <a:pt x="398" y="900"/>
                  <a:pt x="401" y="898"/>
                  <a:pt x="404" y="897"/>
                </a:cubicBezTo>
                <a:cubicBezTo>
                  <a:pt x="401" y="901"/>
                  <a:pt x="397" y="906"/>
                  <a:pt x="393" y="910"/>
                </a:cubicBezTo>
                <a:cubicBezTo>
                  <a:pt x="388" y="915"/>
                  <a:pt x="383" y="920"/>
                  <a:pt x="382" y="925"/>
                </a:cubicBezTo>
                <a:cubicBezTo>
                  <a:pt x="377" y="942"/>
                  <a:pt x="377" y="942"/>
                  <a:pt x="377" y="942"/>
                </a:cubicBezTo>
                <a:cubicBezTo>
                  <a:pt x="388" y="928"/>
                  <a:pt x="388" y="928"/>
                  <a:pt x="388" y="928"/>
                </a:cubicBezTo>
                <a:cubicBezTo>
                  <a:pt x="391" y="925"/>
                  <a:pt x="394" y="922"/>
                  <a:pt x="397" y="919"/>
                </a:cubicBezTo>
                <a:cubicBezTo>
                  <a:pt x="406" y="911"/>
                  <a:pt x="415" y="903"/>
                  <a:pt x="417" y="887"/>
                </a:cubicBezTo>
                <a:cubicBezTo>
                  <a:pt x="435" y="875"/>
                  <a:pt x="463" y="869"/>
                  <a:pt x="490" y="871"/>
                </a:cubicBezTo>
                <a:cubicBezTo>
                  <a:pt x="504" y="872"/>
                  <a:pt x="523" y="875"/>
                  <a:pt x="537" y="886"/>
                </a:cubicBezTo>
                <a:cubicBezTo>
                  <a:pt x="524" y="895"/>
                  <a:pt x="508" y="900"/>
                  <a:pt x="493" y="905"/>
                </a:cubicBezTo>
                <a:cubicBezTo>
                  <a:pt x="480" y="909"/>
                  <a:pt x="466" y="914"/>
                  <a:pt x="454" y="920"/>
                </a:cubicBezTo>
                <a:cubicBezTo>
                  <a:pt x="433" y="932"/>
                  <a:pt x="433" y="932"/>
                  <a:pt x="433" y="932"/>
                </a:cubicBezTo>
                <a:cubicBezTo>
                  <a:pt x="457" y="927"/>
                  <a:pt x="457" y="927"/>
                  <a:pt x="457" y="927"/>
                </a:cubicBezTo>
                <a:cubicBezTo>
                  <a:pt x="464" y="926"/>
                  <a:pt x="470" y="923"/>
                  <a:pt x="476" y="921"/>
                </a:cubicBezTo>
                <a:cubicBezTo>
                  <a:pt x="482" y="919"/>
                  <a:pt x="487" y="917"/>
                  <a:pt x="493" y="916"/>
                </a:cubicBezTo>
                <a:cubicBezTo>
                  <a:pt x="493" y="916"/>
                  <a:pt x="492" y="917"/>
                  <a:pt x="492" y="917"/>
                </a:cubicBezTo>
                <a:cubicBezTo>
                  <a:pt x="489" y="921"/>
                  <a:pt x="484" y="927"/>
                  <a:pt x="488" y="932"/>
                </a:cubicBezTo>
                <a:cubicBezTo>
                  <a:pt x="492" y="938"/>
                  <a:pt x="492" y="938"/>
                  <a:pt x="492" y="938"/>
                </a:cubicBezTo>
                <a:cubicBezTo>
                  <a:pt x="494" y="931"/>
                  <a:pt x="494" y="931"/>
                  <a:pt x="494" y="931"/>
                </a:cubicBezTo>
                <a:cubicBezTo>
                  <a:pt x="501" y="912"/>
                  <a:pt x="519" y="905"/>
                  <a:pt x="538" y="898"/>
                </a:cubicBezTo>
                <a:cubicBezTo>
                  <a:pt x="541" y="896"/>
                  <a:pt x="545" y="895"/>
                  <a:pt x="548" y="893"/>
                </a:cubicBezTo>
                <a:cubicBezTo>
                  <a:pt x="554" y="899"/>
                  <a:pt x="561" y="902"/>
                  <a:pt x="567" y="906"/>
                </a:cubicBezTo>
                <a:cubicBezTo>
                  <a:pt x="575" y="910"/>
                  <a:pt x="583" y="914"/>
                  <a:pt x="588" y="920"/>
                </a:cubicBezTo>
                <a:cubicBezTo>
                  <a:pt x="565" y="931"/>
                  <a:pt x="536" y="934"/>
                  <a:pt x="508" y="938"/>
                </a:cubicBezTo>
                <a:cubicBezTo>
                  <a:pt x="490" y="940"/>
                  <a:pt x="470" y="943"/>
                  <a:pt x="453" y="947"/>
                </a:cubicBezTo>
                <a:cubicBezTo>
                  <a:pt x="454" y="954"/>
                  <a:pt x="454" y="954"/>
                  <a:pt x="454" y="954"/>
                </a:cubicBezTo>
                <a:cubicBezTo>
                  <a:pt x="470" y="953"/>
                  <a:pt x="486" y="951"/>
                  <a:pt x="501" y="949"/>
                </a:cubicBezTo>
                <a:cubicBezTo>
                  <a:pt x="511" y="948"/>
                  <a:pt x="521" y="947"/>
                  <a:pt x="531" y="946"/>
                </a:cubicBezTo>
                <a:cubicBezTo>
                  <a:pt x="529" y="948"/>
                  <a:pt x="527" y="950"/>
                  <a:pt x="524" y="951"/>
                </a:cubicBezTo>
                <a:cubicBezTo>
                  <a:pt x="522" y="952"/>
                  <a:pt x="522" y="952"/>
                  <a:pt x="522" y="952"/>
                </a:cubicBezTo>
                <a:cubicBezTo>
                  <a:pt x="466" y="952"/>
                  <a:pt x="415" y="960"/>
                  <a:pt x="380" y="977"/>
                </a:cubicBezTo>
                <a:cubicBezTo>
                  <a:pt x="375" y="980"/>
                  <a:pt x="370" y="983"/>
                  <a:pt x="365" y="987"/>
                </a:cubicBezTo>
                <a:cubicBezTo>
                  <a:pt x="358" y="992"/>
                  <a:pt x="352" y="997"/>
                  <a:pt x="345" y="998"/>
                </a:cubicBezTo>
                <a:cubicBezTo>
                  <a:pt x="325" y="988"/>
                  <a:pt x="304" y="982"/>
                  <a:pt x="281" y="980"/>
                </a:cubicBezTo>
                <a:cubicBezTo>
                  <a:pt x="231" y="977"/>
                  <a:pt x="182" y="993"/>
                  <a:pt x="134" y="1009"/>
                </a:cubicBezTo>
                <a:cubicBezTo>
                  <a:pt x="112" y="1017"/>
                  <a:pt x="91" y="1024"/>
                  <a:pt x="70" y="1029"/>
                </a:cubicBezTo>
                <a:cubicBezTo>
                  <a:pt x="72" y="1036"/>
                  <a:pt x="72" y="1036"/>
                  <a:pt x="72" y="1036"/>
                </a:cubicBezTo>
                <a:cubicBezTo>
                  <a:pt x="85" y="1034"/>
                  <a:pt x="97" y="1030"/>
                  <a:pt x="108" y="1027"/>
                </a:cubicBezTo>
                <a:cubicBezTo>
                  <a:pt x="122" y="1022"/>
                  <a:pt x="137" y="1018"/>
                  <a:pt x="153" y="1016"/>
                </a:cubicBezTo>
                <a:cubicBezTo>
                  <a:pt x="141" y="1038"/>
                  <a:pt x="118" y="1047"/>
                  <a:pt x="94" y="1057"/>
                </a:cubicBezTo>
                <a:cubicBezTo>
                  <a:pt x="87" y="1060"/>
                  <a:pt x="81" y="1062"/>
                  <a:pt x="75" y="1065"/>
                </a:cubicBezTo>
                <a:cubicBezTo>
                  <a:pt x="59" y="1072"/>
                  <a:pt x="59" y="1072"/>
                  <a:pt x="59" y="1072"/>
                </a:cubicBezTo>
                <a:cubicBezTo>
                  <a:pt x="77" y="1072"/>
                  <a:pt x="77" y="1072"/>
                  <a:pt x="77" y="1072"/>
                </a:cubicBezTo>
                <a:cubicBezTo>
                  <a:pt x="87" y="1072"/>
                  <a:pt x="96" y="1067"/>
                  <a:pt x="104" y="1063"/>
                </a:cubicBezTo>
                <a:cubicBezTo>
                  <a:pt x="109" y="1061"/>
                  <a:pt x="114" y="1059"/>
                  <a:pt x="118" y="1058"/>
                </a:cubicBezTo>
                <a:cubicBezTo>
                  <a:pt x="116" y="1065"/>
                  <a:pt x="113" y="1071"/>
                  <a:pt x="108" y="1076"/>
                </a:cubicBezTo>
                <a:cubicBezTo>
                  <a:pt x="100" y="1085"/>
                  <a:pt x="100" y="1085"/>
                  <a:pt x="100" y="1085"/>
                </a:cubicBezTo>
                <a:cubicBezTo>
                  <a:pt x="112" y="1082"/>
                  <a:pt x="112" y="1082"/>
                  <a:pt x="112" y="1082"/>
                </a:cubicBezTo>
                <a:cubicBezTo>
                  <a:pt x="124" y="1079"/>
                  <a:pt x="127" y="1066"/>
                  <a:pt x="128" y="1053"/>
                </a:cubicBezTo>
                <a:cubicBezTo>
                  <a:pt x="145" y="1046"/>
                  <a:pt x="157" y="1032"/>
                  <a:pt x="166" y="1011"/>
                </a:cubicBezTo>
                <a:cubicBezTo>
                  <a:pt x="170" y="1010"/>
                  <a:pt x="170" y="1010"/>
                  <a:pt x="170" y="1010"/>
                </a:cubicBezTo>
                <a:cubicBezTo>
                  <a:pt x="193" y="1001"/>
                  <a:pt x="222" y="991"/>
                  <a:pt x="250" y="991"/>
                </a:cubicBezTo>
                <a:cubicBezTo>
                  <a:pt x="241" y="998"/>
                  <a:pt x="234" y="1006"/>
                  <a:pt x="226" y="1015"/>
                </a:cubicBezTo>
                <a:cubicBezTo>
                  <a:pt x="215" y="1028"/>
                  <a:pt x="205" y="1040"/>
                  <a:pt x="189" y="1046"/>
                </a:cubicBezTo>
                <a:cubicBezTo>
                  <a:pt x="190" y="1053"/>
                  <a:pt x="190" y="1053"/>
                  <a:pt x="190" y="1053"/>
                </a:cubicBezTo>
                <a:cubicBezTo>
                  <a:pt x="211" y="1049"/>
                  <a:pt x="224" y="1034"/>
                  <a:pt x="236" y="1019"/>
                </a:cubicBezTo>
                <a:cubicBezTo>
                  <a:pt x="247" y="1007"/>
                  <a:pt x="257" y="995"/>
                  <a:pt x="271" y="992"/>
                </a:cubicBezTo>
                <a:cubicBezTo>
                  <a:pt x="284" y="989"/>
                  <a:pt x="284" y="989"/>
                  <a:pt x="284" y="989"/>
                </a:cubicBezTo>
                <a:cubicBezTo>
                  <a:pt x="302" y="992"/>
                  <a:pt x="316" y="997"/>
                  <a:pt x="332" y="1004"/>
                </a:cubicBezTo>
                <a:cubicBezTo>
                  <a:pt x="325" y="1008"/>
                  <a:pt x="317" y="1013"/>
                  <a:pt x="309" y="1018"/>
                </a:cubicBezTo>
                <a:cubicBezTo>
                  <a:pt x="284" y="1033"/>
                  <a:pt x="259" y="1049"/>
                  <a:pt x="233" y="1063"/>
                </a:cubicBezTo>
                <a:cubicBezTo>
                  <a:pt x="233" y="1061"/>
                  <a:pt x="233" y="1061"/>
                  <a:pt x="233" y="1061"/>
                </a:cubicBezTo>
                <a:cubicBezTo>
                  <a:pt x="232" y="1064"/>
                  <a:pt x="232" y="1064"/>
                  <a:pt x="232" y="1064"/>
                </a:cubicBezTo>
                <a:cubicBezTo>
                  <a:pt x="187" y="1089"/>
                  <a:pt x="140" y="1112"/>
                  <a:pt x="86" y="1130"/>
                </a:cubicBezTo>
                <a:cubicBezTo>
                  <a:pt x="88" y="1137"/>
                  <a:pt x="88" y="1137"/>
                  <a:pt x="88" y="1137"/>
                </a:cubicBezTo>
                <a:cubicBezTo>
                  <a:pt x="139" y="1127"/>
                  <a:pt x="182" y="1107"/>
                  <a:pt x="222" y="1084"/>
                </a:cubicBezTo>
                <a:cubicBezTo>
                  <a:pt x="217" y="1095"/>
                  <a:pt x="212" y="1106"/>
                  <a:pt x="208" y="1118"/>
                </a:cubicBezTo>
                <a:cubicBezTo>
                  <a:pt x="205" y="1127"/>
                  <a:pt x="202" y="1136"/>
                  <a:pt x="198" y="1145"/>
                </a:cubicBezTo>
                <a:cubicBezTo>
                  <a:pt x="198" y="1142"/>
                  <a:pt x="198" y="1142"/>
                  <a:pt x="198" y="1142"/>
                </a:cubicBezTo>
                <a:cubicBezTo>
                  <a:pt x="197" y="1147"/>
                  <a:pt x="197" y="1147"/>
                  <a:pt x="197" y="1147"/>
                </a:cubicBezTo>
                <a:cubicBezTo>
                  <a:pt x="196" y="1149"/>
                  <a:pt x="195" y="1151"/>
                  <a:pt x="194" y="1153"/>
                </a:cubicBezTo>
                <a:cubicBezTo>
                  <a:pt x="191" y="1145"/>
                  <a:pt x="191" y="1145"/>
                  <a:pt x="191" y="1145"/>
                </a:cubicBezTo>
                <a:cubicBezTo>
                  <a:pt x="192" y="1157"/>
                  <a:pt x="192" y="1157"/>
                  <a:pt x="192" y="1157"/>
                </a:cubicBezTo>
                <a:cubicBezTo>
                  <a:pt x="188" y="1165"/>
                  <a:pt x="183" y="1173"/>
                  <a:pt x="177" y="1179"/>
                </a:cubicBezTo>
                <a:cubicBezTo>
                  <a:pt x="171" y="1186"/>
                  <a:pt x="163" y="1191"/>
                  <a:pt x="156" y="1196"/>
                </a:cubicBezTo>
                <a:cubicBezTo>
                  <a:pt x="146" y="1202"/>
                  <a:pt x="137" y="1208"/>
                  <a:pt x="131" y="1218"/>
                </a:cubicBezTo>
                <a:cubicBezTo>
                  <a:pt x="119" y="1238"/>
                  <a:pt x="119" y="1238"/>
                  <a:pt x="119" y="1238"/>
                </a:cubicBezTo>
                <a:cubicBezTo>
                  <a:pt x="136" y="1222"/>
                  <a:pt x="136" y="1222"/>
                  <a:pt x="136" y="1222"/>
                </a:cubicBezTo>
                <a:cubicBezTo>
                  <a:pt x="142" y="1217"/>
                  <a:pt x="150" y="1212"/>
                  <a:pt x="157" y="1208"/>
                </a:cubicBezTo>
                <a:cubicBezTo>
                  <a:pt x="165" y="1202"/>
                  <a:pt x="173" y="1197"/>
                  <a:pt x="180" y="1190"/>
                </a:cubicBezTo>
                <a:cubicBezTo>
                  <a:pt x="182" y="1188"/>
                  <a:pt x="184" y="1185"/>
                  <a:pt x="186" y="1182"/>
                </a:cubicBezTo>
                <a:cubicBezTo>
                  <a:pt x="189" y="1178"/>
                  <a:pt x="191" y="1175"/>
                  <a:pt x="194" y="1174"/>
                </a:cubicBezTo>
                <a:cubicBezTo>
                  <a:pt x="194" y="1175"/>
                  <a:pt x="194" y="1175"/>
                  <a:pt x="194" y="1175"/>
                </a:cubicBezTo>
                <a:cubicBezTo>
                  <a:pt x="193" y="1178"/>
                  <a:pt x="192" y="1182"/>
                  <a:pt x="190" y="1185"/>
                </a:cubicBezTo>
                <a:cubicBezTo>
                  <a:pt x="188" y="1191"/>
                  <a:pt x="185" y="1196"/>
                  <a:pt x="187" y="1200"/>
                </a:cubicBezTo>
                <a:cubicBezTo>
                  <a:pt x="189" y="1204"/>
                  <a:pt x="189" y="1204"/>
                  <a:pt x="189" y="1204"/>
                </a:cubicBezTo>
                <a:cubicBezTo>
                  <a:pt x="193" y="1201"/>
                  <a:pt x="193" y="1201"/>
                  <a:pt x="193" y="1201"/>
                </a:cubicBezTo>
                <a:cubicBezTo>
                  <a:pt x="194" y="1200"/>
                  <a:pt x="195" y="1199"/>
                  <a:pt x="196" y="1198"/>
                </a:cubicBezTo>
                <a:cubicBezTo>
                  <a:pt x="197" y="1208"/>
                  <a:pt x="197" y="1208"/>
                  <a:pt x="197" y="1208"/>
                </a:cubicBezTo>
                <a:cubicBezTo>
                  <a:pt x="199" y="1193"/>
                  <a:pt x="199" y="1193"/>
                  <a:pt x="199" y="1193"/>
                </a:cubicBezTo>
                <a:cubicBezTo>
                  <a:pt x="200" y="1192"/>
                  <a:pt x="200" y="1190"/>
                  <a:pt x="201" y="1189"/>
                </a:cubicBezTo>
                <a:cubicBezTo>
                  <a:pt x="203" y="1195"/>
                  <a:pt x="203" y="1195"/>
                  <a:pt x="203" y="1195"/>
                </a:cubicBezTo>
                <a:cubicBezTo>
                  <a:pt x="202" y="1178"/>
                  <a:pt x="202" y="1178"/>
                  <a:pt x="202" y="1178"/>
                </a:cubicBezTo>
                <a:cubicBezTo>
                  <a:pt x="201" y="1177"/>
                  <a:pt x="201" y="1176"/>
                  <a:pt x="201" y="1175"/>
                </a:cubicBezTo>
                <a:cubicBezTo>
                  <a:pt x="201" y="1173"/>
                  <a:pt x="201" y="1171"/>
                  <a:pt x="201" y="1169"/>
                </a:cubicBezTo>
                <a:cubicBezTo>
                  <a:pt x="200" y="1168"/>
                  <a:pt x="200" y="1168"/>
                  <a:pt x="200" y="1168"/>
                </a:cubicBezTo>
                <a:cubicBezTo>
                  <a:pt x="200" y="1167"/>
                  <a:pt x="200" y="1166"/>
                  <a:pt x="200" y="1166"/>
                </a:cubicBezTo>
                <a:cubicBezTo>
                  <a:pt x="201" y="1159"/>
                  <a:pt x="206" y="1149"/>
                  <a:pt x="210" y="1139"/>
                </a:cubicBezTo>
                <a:cubicBezTo>
                  <a:pt x="213" y="1133"/>
                  <a:pt x="215" y="1128"/>
                  <a:pt x="217" y="1123"/>
                </a:cubicBezTo>
                <a:cubicBezTo>
                  <a:pt x="219" y="1118"/>
                  <a:pt x="221" y="1113"/>
                  <a:pt x="223" y="1108"/>
                </a:cubicBezTo>
                <a:cubicBezTo>
                  <a:pt x="228" y="1098"/>
                  <a:pt x="232" y="1089"/>
                  <a:pt x="232" y="1078"/>
                </a:cubicBezTo>
                <a:cubicBezTo>
                  <a:pt x="244" y="1072"/>
                  <a:pt x="255" y="1065"/>
                  <a:pt x="267" y="1058"/>
                </a:cubicBezTo>
                <a:cubicBezTo>
                  <a:pt x="296" y="1040"/>
                  <a:pt x="326" y="1022"/>
                  <a:pt x="359" y="1007"/>
                </a:cubicBezTo>
                <a:cubicBezTo>
                  <a:pt x="343" y="1027"/>
                  <a:pt x="330" y="1050"/>
                  <a:pt x="317" y="1072"/>
                </a:cubicBezTo>
                <a:cubicBezTo>
                  <a:pt x="301" y="1100"/>
                  <a:pt x="285" y="1129"/>
                  <a:pt x="264" y="1150"/>
                </a:cubicBezTo>
                <a:cubicBezTo>
                  <a:pt x="257" y="1157"/>
                  <a:pt x="257" y="1157"/>
                  <a:pt x="257" y="1157"/>
                </a:cubicBezTo>
                <a:cubicBezTo>
                  <a:pt x="267" y="1156"/>
                  <a:pt x="267" y="1156"/>
                  <a:pt x="267" y="1156"/>
                </a:cubicBezTo>
                <a:cubicBezTo>
                  <a:pt x="273" y="1156"/>
                  <a:pt x="277" y="1150"/>
                  <a:pt x="281" y="1145"/>
                </a:cubicBezTo>
                <a:cubicBezTo>
                  <a:pt x="281" y="1144"/>
                  <a:pt x="282" y="1143"/>
                  <a:pt x="283" y="1142"/>
                </a:cubicBezTo>
                <a:cubicBezTo>
                  <a:pt x="282" y="1155"/>
                  <a:pt x="278" y="1168"/>
                  <a:pt x="274" y="1179"/>
                </a:cubicBezTo>
                <a:cubicBezTo>
                  <a:pt x="271" y="1188"/>
                  <a:pt x="268" y="1197"/>
                  <a:pt x="267" y="1206"/>
                </a:cubicBezTo>
                <a:cubicBezTo>
                  <a:pt x="266" y="1209"/>
                  <a:pt x="266" y="1209"/>
                  <a:pt x="266" y="1209"/>
                </a:cubicBezTo>
                <a:cubicBezTo>
                  <a:pt x="251" y="1220"/>
                  <a:pt x="235" y="1230"/>
                  <a:pt x="220" y="1240"/>
                </a:cubicBezTo>
                <a:cubicBezTo>
                  <a:pt x="211" y="1245"/>
                  <a:pt x="211" y="1245"/>
                  <a:pt x="211" y="1245"/>
                </a:cubicBezTo>
                <a:cubicBezTo>
                  <a:pt x="170" y="1245"/>
                  <a:pt x="148" y="1265"/>
                  <a:pt x="126" y="1285"/>
                </a:cubicBezTo>
                <a:cubicBezTo>
                  <a:pt x="121" y="1289"/>
                  <a:pt x="117" y="1294"/>
                  <a:pt x="112" y="1297"/>
                </a:cubicBezTo>
                <a:cubicBezTo>
                  <a:pt x="110" y="1299"/>
                  <a:pt x="110" y="1299"/>
                  <a:pt x="110" y="1299"/>
                </a:cubicBezTo>
                <a:cubicBezTo>
                  <a:pt x="109" y="1300"/>
                  <a:pt x="106" y="1301"/>
                  <a:pt x="105" y="1303"/>
                </a:cubicBezTo>
                <a:cubicBezTo>
                  <a:pt x="86" y="1320"/>
                  <a:pt x="86" y="1320"/>
                  <a:pt x="86" y="1320"/>
                </a:cubicBezTo>
                <a:cubicBezTo>
                  <a:pt x="107" y="1308"/>
                  <a:pt x="107" y="1308"/>
                  <a:pt x="107" y="1308"/>
                </a:cubicBezTo>
                <a:cubicBezTo>
                  <a:pt x="108" y="1308"/>
                  <a:pt x="108" y="1308"/>
                  <a:pt x="108" y="1308"/>
                </a:cubicBezTo>
                <a:cubicBezTo>
                  <a:pt x="108" y="1311"/>
                  <a:pt x="108" y="1311"/>
                  <a:pt x="108" y="1311"/>
                </a:cubicBezTo>
                <a:cubicBezTo>
                  <a:pt x="111" y="1308"/>
                  <a:pt x="111" y="1308"/>
                  <a:pt x="111" y="1308"/>
                </a:cubicBezTo>
                <a:cubicBezTo>
                  <a:pt x="113" y="1308"/>
                  <a:pt x="116" y="1306"/>
                  <a:pt x="117" y="1303"/>
                </a:cubicBezTo>
                <a:cubicBezTo>
                  <a:pt x="126" y="1298"/>
                  <a:pt x="135" y="1291"/>
                  <a:pt x="143" y="1284"/>
                </a:cubicBezTo>
                <a:cubicBezTo>
                  <a:pt x="159" y="1270"/>
                  <a:pt x="174" y="1258"/>
                  <a:pt x="195" y="1257"/>
                </a:cubicBezTo>
                <a:cubicBezTo>
                  <a:pt x="196" y="1261"/>
                  <a:pt x="199" y="1261"/>
                  <a:pt x="200" y="1262"/>
                </a:cubicBezTo>
                <a:cubicBezTo>
                  <a:pt x="203" y="1262"/>
                  <a:pt x="205" y="1260"/>
                  <a:pt x="208" y="1258"/>
                </a:cubicBezTo>
                <a:cubicBezTo>
                  <a:pt x="210" y="1257"/>
                  <a:pt x="212" y="1255"/>
                  <a:pt x="215" y="1254"/>
                </a:cubicBezTo>
                <a:cubicBezTo>
                  <a:pt x="219" y="1254"/>
                  <a:pt x="224" y="1254"/>
                  <a:pt x="230" y="1254"/>
                </a:cubicBezTo>
                <a:cubicBezTo>
                  <a:pt x="242" y="1255"/>
                  <a:pt x="255" y="1258"/>
                  <a:pt x="265" y="1261"/>
                </a:cubicBezTo>
                <a:cubicBezTo>
                  <a:pt x="221" y="1274"/>
                  <a:pt x="178" y="1289"/>
                  <a:pt x="144" y="1318"/>
                </a:cubicBezTo>
                <a:cubicBezTo>
                  <a:pt x="123" y="1335"/>
                  <a:pt x="102" y="1345"/>
                  <a:pt x="75" y="1357"/>
                </a:cubicBezTo>
                <a:cubicBezTo>
                  <a:pt x="68" y="1360"/>
                  <a:pt x="60" y="1363"/>
                  <a:pt x="53" y="1365"/>
                </a:cubicBezTo>
                <a:cubicBezTo>
                  <a:pt x="38" y="1370"/>
                  <a:pt x="23" y="1374"/>
                  <a:pt x="15" y="1385"/>
                </a:cubicBezTo>
                <a:cubicBezTo>
                  <a:pt x="0" y="1405"/>
                  <a:pt x="0" y="1405"/>
                  <a:pt x="0" y="1405"/>
                </a:cubicBezTo>
                <a:cubicBezTo>
                  <a:pt x="20" y="1390"/>
                  <a:pt x="20" y="1390"/>
                  <a:pt x="20" y="1390"/>
                </a:cubicBezTo>
                <a:cubicBezTo>
                  <a:pt x="31" y="1382"/>
                  <a:pt x="47" y="1378"/>
                  <a:pt x="62" y="1374"/>
                </a:cubicBezTo>
                <a:cubicBezTo>
                  <a:pt x="67" y="1373"/>
                  <a:pt x="73" y="1371"/>
                  <a:pt x="79" y="1369"/>
                </a:cubicBezTo>
                <a:cubicBezTo>
                  <a:pt x="75" y="1373"/>
                  <a:pt x="71" y="1376"/>
                  <a:pt x="67" y="1379"/>
                </a:cubicBezTo>
                <a:cubicBezTo>
                  <a:pt x="58" y="1386"/>
                  <a:pt x="50" y="1393"/>
                  <a:pt x="47" y="1400"/>
                </a:cubicBezTo>
                <a:cubicBezTo>
                  <a:pt x="40" y="1415"/>
                  <a:pt x="40" y="1415"/>
                  <a:pt x="40" y="1415"/>
                </a:cubicBezTo>
                <a:cubicBezTo>
                  <a:pt x="52" y="1404"/>
                  <a:pt x="52" y="1404"/>
                  <a:pt x="52" y="1404"/>
                </a:cubicBezTo>
                <a:cubicBezTo>
                  <a:pt x="57" y="1400"/>
                  <a:pt x="62" y="1396"/>
                  <a:pt x="67" y="1392"/>
                </a:cubicBezTo>
                <a:cubicBezTo>
                  <a:pt x="80" y="1381"/>
                  <a:pt x="93" y="1370"/>
                  <a:pt x="104" y="1358"/>
                </a:cubicBezTo>
                <a:cubicBezTo>
                  <a:pt x="127" y="1351"/>
                  <a:pt x="145" y="1338"/>
                  <a:pt x="163" y="1325"/>
                </a:cubicBezTo>
                <a:cubicBezTo>
                  <a:pt x="180" y="1312"/>
                  <a:pt x="197" y="1300"/>
                  <a:pt x="217" y="1295"/>
                </a:cubicBezTo>
                <a:cubicBezTo>
                  <a:pt x="201" y="1315"/>
                  <a:pt x="182" y="1332"/>
                  <a:pt x="163" y="1349"/>
                </a:cubicBezTo>
                <a:cubicBezTo>
                  <a:pt x="156" y="1356"/>
                  <a:pt x="149" y="1362"/>
                  <a:pt x="142" y="1369"/>
                </a:cubicBezTo>
                <a:cubicBezTo>
                  <a:pt x="147" y="1374"/>
                  <a:pt x="147" y="1374"/>
                  <a:pt x="147" y="1374"/>
                </a:cubicBezTo>
                <a:cubicBezTo>
                  <a:pt x="153" y="1368"/>
                  <a:pt x="160" y="1364"/>
                  <a:pt x="167" y="1359"/>
                </a:cubicBezTo>
                <a:cubicBezTo>
                  <a:pt x="177" y="1352"/>
                  <a:pt x="187" y="1344"/>
                  <a:pt x="197" y="1334"/>
                </a:cubicBezTo>
                <a:cubicBezTo>
                  <a:pt x="203" y="1328"/>
                  <a:pt x="208" y="1321"/>
                  <a:pt x="213" y="1313"/>
                </a:cubicBezTo>
                <a:cubicBezTo>
                  <a:pt x="221" y="1303"/>
                  <a:pt x="228" y="1293"/>
                  <a:pt x="237" y="1287"/>
                </a:cubicBezTo>
                <a:cubicBezTo>
                  <a:pt x="258" y="1274"/>
                  <a:pt x="282" y="1271"/>
                  <a:pt x="313" y="1268"/>
                </a:cubicBezTo>
                <a:cubicBezTo>
                  <a:pt x="314" y="1268"/>
                  <a:pt x="315" y="1268"/>
                  <a:pt x="316" y="1268"/>
                </a:cubicBezTo>
                <a:cubicBezTo>
                  <a:pt x="314" y="1269"/>
                  <a:pt x="312" y="1270"/>
                  <a:pt x="309" y="1271"/>
                </a:cubicBezTo>
                <a:cubicBezTo>
                  <a:pt x="302" y="1274"/>
                  <a:pt x="295" y="1278"/>
                  <a:pt x="294" y="1284"/>
                </a:cubicBezTo>
                <a:cubicBezTo>
                  <a:pt x="294" y="1293"/>
                  <a:pt x="294" y="1293"/>
                  <a:pt x="294" y="1293"/>
                </a:cubicBezTo>
                <a:cubicBezTo>
                  <a:pt x="300" y="1287"/>
                  <a:pt x="300" y="1287"/>
                  <a:pt x="300" y="1287"/>
                </a:cubicBezTo>
                <a:cubicBezTo>
                  <a:pt x="323" y="1268"/>
                  <a:pt x="361" y="1262"/>
                  <a:pt x="394" y="1272"/>
                </a:cubicBezTo>
                <a:cubicBezTo>
                  <a:pt x="378" y="1281"/>
                  <a:pt x="363" y="1291"/>
                  <a:pt x="349" y="1300"/>
                </a:cubicBezTo>
                <a:cubicBezTo>
                  <a:pt x="326" y="1315"/>
                  <a:pt x="303" y="1331"/>
                  <a:pt x="278" y="1343"/>
                </a:cubicBezTo>
                <a:cubicBezTo>
                  <a:pt x="266" y="1348"/>
                  <a:pt x="253" y="1352"/>
                  <a:pt x="240" y="1356"/>
                </a:cubicBezTo>
                <a:cubicBezTo>
                  <a:pt x="222" y="1360"/>
                  <a:pt x="204" y="1365"/>
                  <a:pt x="189" y="1376"/>
                </a:cubicBezTo>
                <a:cubicBezTo>
                  <a:pt x="164" y="1392"/>
                  <a:pt x="164" y="1392"/>
                  <a:pt x="164" y="1392"/>
                </a:cubicBezTo>
                <a:cubicBezTo>
                  <a:pt x="192" y="1382"/>
                  <a:pt x="192" y="1382"/>
                  <a:pt x="192" y="1382"/>
                </a:cubicBezTo>
                <a:cubicBezTo>
                  <a:pt x="205" y="1377"/>
                  <a:pt x="220" y="1373"/>
                  <a:pt x="234" y="1369"/>
                </a:cubicBezTo>
                <a:cubicBezTo>
                  <a:pt x="257" y="1362"/>
                  <a:pt x="281" y="1355"/>
                  <a:pt x="300" y="1345"/>
                </a:cubicBezTo>
                <a:cubicBezTo>
                  <a:pt x="299" y="1347"/>
                  <a:pt x="298" y="1349"/>
                  <a:pt x="297" y="1351"/>
                </a:cubicBezTo>
                <a:cubicBezTo>
                  <a:pt x="284" y="1371"/>
                  <a:pt x="271" y="1390"/>
                  <a:pt x="252" y="1402"/>
                </a:cubicBezTo>
                <a:cubicBezTo>
                  <a:pt x="255" y="1408"/>
                  <a:pt x="255" y="1408"/>
                  <a:pt x="255" y="1408"/>
                </a:cubicBezTo>
                <a:cubicBezTo>
                  <a:pt x="269" y="1403"/>
                  <a:pt x="280" y="1395"/>
                  <a:pt x="289" y="1386"/>
                </a:cubicBezTo>
                <a:cubicBezTo>
                  <a:pt x="298" y="1378"/>
                  <a:pt x="303" y="1367"/>
                  <a:pt x="308" y="1356"/>
                </a:cubicBezTo>
                <a:cubicBezTo>
                  <a:pt x="313" y="1345"/>
                  <a:pt x="318" y="1335"/>
                  <a:pt x="325" y="1328"/>
                </a:cubicBezTo>
                <a:cubicBezTo>
                  <a:pt x="335" y="1318"/>
                  <a:pt x="353" y="1311"/>
                  <a:pt x="370" y="1304"/>
                </a:cubicBezTo>
                <a:cubicBezTo>
                  <a:pt x="376" y="1301"/>
                  <a:pt x="381" y="1299"/>
                  <a:pt x="387" y="1296"/>
                </a:cubicBezTo>
                <a:cubicBezTo>
                  <a:pt x="417" y="1283"/>
                  <a:pt x="462" y="1267"/>
                  <a:pt x="510" y="1265"/>
                </a:cubicBezTo>
                <a:cubicBezTo>
                  <a:pt x="468" y="1321"/>
                  <a:pt x="424" y="1365"/>
                  <a:pt x="375" y="1399"/>
                </a:cubicBezTo>
                <a:cubicBezTo>
                  <a:pt x="348" y="1419"/>
                  <a:pt x="348" y="1419"/>
                  <a:pt x="348" y="1419"/>
                </a:cubicBezTo>
                <a:cubicBezTo>
                  <a:pt x="379" y="1406"/>
                  <a:pt x="379" y="1406"/>
                  <a:pt x="379" y="1406"/>
                </a:cubicBezTo>
                <a:cubicBezTo>
                  <a:pt x="393" y="1399"/>
                  <a:pt x="406" y="1389"/>
                  <a:pt x="419" y="1379"/>
                </a:cubicBezTo>
                <a:cubicBezTo>
                  <a:pt x="428" y="1372"/>
                  <a:pt x="436" y="1366"/>
                  <a:pt x="445" y="1361"/>
                </a:cubicBezTo>
                <a:cubicBezTo>
                  <a:pt x="444" y="1362"/>
                  <a:pt x="444" y="1362"/>
                  <a:pt x="444" y="1362"/>
                </a:cubicBezTo>
                <a:cubicBezTo>
                  <a:pt x="443" y="1367"/>
                  <a:pt x="443" y="1367"/>
                  <a:pt x="443" y="1367"/>
                </a:cubicBezTo>
                <a:cubicBezTo>
                  <a:pt x="440" y="1374"/>
                  <a:pt x="435" y="1380"/>
                  <a:pt x="430" y="1386"/>
                </a:cubicBezTo>
                <a:cubicBezTo>
                  <a:pt x="425" y="1393"/>
                  <a:pt x="421" y="1398"/>
                  <a:pt x="419" y="1404"/>
                </a:cubicBezTo>
                <a:cubicBezTo>
                  <a:pt x="416" y="1414"/>
                  <a:pt x="416" y="1414"/>
                  <a:pt x="416" y="1414"/>
                </a:cubicBezTo>
                <a:cubicBezTo>
                  <a:pt x="424" y="1409"/>
                  <a:pt x="424" y="1409"/>
                  <a:pt x="424" y="1409"/>
                </a:cubicBezTo>
                <a:cubicBezTo>
                  <a:pt x="438" y="1399"/>
                  <a:pt x="444" y="1384"/>
                  <a:pt x="449" y="1369"/>
                </a:cubicBezTo>
                <a:cubicBezTo>
                  <a:pt x="450" y="1368"/>
                  <a:pt x="451" y="1366"/>
                  <a:pt x="451" y="1364"/>
                </a:cubicBezTo>
                <a:cubicBezTo>
                  <a:pt x="453" y="1360"/>
                  <a:pt x="455" y="1355"/>
                  <a:pt x="457" y="1351"/>
                </a:cubicBezTo>
                <a:cubicBezTo>
                  <a:pt x="460" y="1346"/>
                  <a:pt x="465" y="1341"/>
                  <a:pt x="470" y="1337"/>
                </a:cubicBezTo>
                <a:cubicBezTo>
                  <a:pt x="474" y="1333"/>
                  <a:pt x="478" y="1330"/>
                  <a:pt x="482" y="1326"/>
                </a:cubicBezTo>
                <a:cubicBezTo>
                  <a:pt x="489" y="1318"/>
                  <a:pt x="495" y="1309"/>
                  <a:pt x="501" y="1301"/>
                </a:cubicBezTo>
                <a:cubicBezTo>
                  <a:pt x="509" y="1289"/>
                  <a:pt x="516" y="1277"/>
                  <a:pt x="526" y="1271"/>
                </a:cubicBezTo>
                <a:cubicBezTo>
                  <a:pt x="522" y="1283"/>
                  <a:pt x="514" y="1295"/>
                  <a:pt x="508" y="1305"/>
                </a:cubicBezTo>
                <a:cubicBezTo>
                  <a:pt x="503" y="1313"/>
                  <a:pt x="498" y="1321"/>
                  <a:pt x="495" y="1327"/>
                </a:cubicBezTo>
                <a:cubicBezTo>
                  <a:pt x="483" y="1354"/>
                  <a:pt x="483" y="1354"/>
                  <a:pt x="483" y="1354"/>
                </a:cubicBezTo>
                <a:cubicBezTo>
                  <a:pt x="504" y="1328"/>
                  <a:pt x="504" y="1328"/>
                  <a:pt x="504" y="1328"/>
                </a:cubicBezTo>
                <a:cubicBezTo>
                  <a:pt x="506" y="1326"/>
                  <a:pt x="507" y="1324"/>
                  <a:pt x="509" y="1321"/>
                </a:cubicBezTo>
                <a:cubicBezTo>
                  <a:pt x="507" y="1327"/>
                  <a:pt x="504" y="1332"/>
                  <a:pt x="501" y="1337"/>
                </a:cubicBezTo>
                <a:cubicBezTo>
                  <a:pt x="498" y="1342"/>
                  <a:pt x="496" y="1346"/>
                  <a:pt x="494" y="1351"/>
                </a:cubicBezTo>
                <a:cubicBezTo>
                  <a:pt x="484" y="1371"/>
                  <a:pt x="484" y="1371"/>
                  <a:pt x="484" y="1371"/>
                </a:cubicBezTo>
                <a:cubicBezTo>
                  <a:pt x="500" y="1355"/>
                  <a:pt x="500" y="1355"/>
                  <a:pt x="500" y="1355"/>
                </a:cubicBezTo>
                <a:cubicBezTo>
                  <a:pt x="514" y="1340"/>
                  <a:pt x="522" y="1317"/>
                  <a:pt x="529" y="1295"/>
                </a:cubicBezTo>
                <a:cubicBezTo>
                  <a:pt x="534" y="1283"/>
                  <a:pt x="538" y="1269"/>
                  <a:pt x="544" y="1258"/>
                </a:cubicBezTo>
                <a:cubicBezTo>
                  <a:pt x="563" y="1249"/>
                  <a:pt x="585" y="1243"/>
                  <a:pt x="611" y="1240"/>
                </a:cubicBezTo>
                <a:cubicBezTo>
                  <a:pt x="596" y="1258"/>
                  <a:pt x="583" y="1279"/>
                  <a:pt x="571" y="1300"/>
                </a:cubicBezTo>
                <a:cubicBezTo>
                  <a:pt x="551" y="1334"/>
                  <a:pt x="530" y="1369"/>
                  <a:pt x="498" y="1391"/>
                </a:cubicBezTo>
                <a:cubicBezTo>
                  <a:pt x="501" y="1397"/>
                  <a:pt x="501" y="1397"/>
                  <a:pt x="501" y="1397"/>
                </a:cubicBezTo>
                <a:cubicBezTo>
                  <a:pt x="531" y="1382"/>
                  <a:pt x="550" y="1355"/>
                  <a:pt x="568" y="1328"/>
                </a:cubicBezTo>
                <a:cubicBezTo>
                  <a:pt x="570" y="1326"/>
                  <a:pt x="571" y="1325"/>
                  <a:pt x="572" y="1323"/>
                </a:cubicBezTo>
                <a:cubicBezTo>
                  <a:pt x="567" y="1348"/>
                  <a:pt x="561" y="1369"/>
                  <a:pt x="547" y="1381"/>
                </a:cubicBezTo>
                <a:cubicBezTo>
                  <a:pt x="538" y="1389"/>
                  <a:pt x="538" y="1389"/>
                  <a:pt x="538" y="1389"/>
                </a:cubicBezTo>
                <a:cubicBezTo>
                  <a:pt x="550" y="1387"/>
                  <a:pt x="550" y="1387"/>
                  <a:pt x="550" y="1387"/>
                </a:cubicBezTo>
                <a:cubicBezTo>
                  <a:pt x="560" y="1386"/>
                  <a:pt x="563" y="1378"/>
                  <a:pt x="567" y="1372"/>
                </a:cubicBezTo>
                <a:cubicBezTo>
                  <a:pt x="567" y="1371"/>
                  <a:pt x="568" y="1370"/>
                  <a:pt x="568" y="1370"/>
                </a:cubicBezTo>
                <a:cubicBezTo>
                  <a:pt x="568" y="1373"/>
                  <a:pt x="568" y="1377"/>
                  <a:pt x="567" y="1381"/>
                </a:cubicBezTo>
                <a:cubicBezTo>
                  <a:pt x="567" y="1385"/>
                  <a:pt x="567" y="1389"/>
                  <a:pt x="567" y="1391"/>
                </a:cubicBezTo>
                <a:cubicBezTo>
                  <a:pt x="574" y="1391"/>
                  <a:pt x="574" y="1391"/>
                  <a:pt x="574" y="1391"/>
                </a:cubicBezTo>
                <a:cubicBezTo>
                  <a:pt x="575" y="1386"/>
                  <a:pt x="575" y="1380"/>
                  <a:pt x="576" y="1375"/>
                </a:cubicBezTo>
                <a:cubicBezTo>
                  <a:pt x="579" y="1349"/>
                  <a:pt x="581" y="1322"/>
                  <a:pt x="589" y="1292"/>
                </a:cubicBezTo>
                <a:cubicBezTo>
                  <a:pt x="593" y="1287"/>
                  <a:pt x="596" y="1282"/>
                  <a:pt x="600" y="1277"/>
                </a:cubicBezTo>
                <a:cubicBezTo>
                  <a:pt x="614" y="1256"/>
                  <a:pt x="626" y="1239"/>
                  <a:pt x="657" y="1236"/>
                </a:cubicBezTo>
                <a:cubicBezTo>
                  <a:pt x="704" y="1232"/>
                  <a:pt x="744" y="1237"/>
                  <a:pt x="771" y="1250"/>
                </a:cubicBezTo>
                <a:cubicBezTo>
                  <a:pt x="775" y="1253"/>
                  <a:pt x="775" y="1254"/>
                  <a:pt x="775" y="1256"/>
                </a:cubicBezTo>
                <a:cubicBezTo>
                  <a:pt x="775" y="1259"/>
                  <a:pt x="775" y="1262"/>
                  <a:pt x="778" y="1265"/>
                </a:cubicBezTo>
                <a:cubicBezTo>
                  <a:pt x="777" y="1280"/>
                  <a:pt x="777" y="1292"/>
                  <a:pt x="776" y="1303"/>
                </a:cubicBezTo>
                <a:cubicBezTo>
                  <a:pt x="776" y="1312"/>
                  <a:pt x="776" y="1321"/>
                  <a:pt x="775" y="1333"/>
                </a:cubicBezTo>
                <a:cubicBezTo>
                  <a:pt x="755" y="1329"/>
                  <a:pt x="733" y="1331"/>
                  <a:pt x="712" y="1339"/>
                </a:cubicBezTo>
                <a:cubicBezTo>
                  <a:pt x="674" y="1354"/>
                  <a:pt x="642" y="1380"/>
                  <a:pt x="611" y="1405"/>
                </a:cubicBezTo>
                <a:cubicBezTo>
                  <a:pt x="571" y="1437"/>
                  <a:pt x="529" y="1471"/>
                  <a:pt x="474" y="1481"/>
                </a:cubicBezTo>
                <a:cubicBezTo>
                  <a:pt x="470" y="1483"/>
                  <a:pt x="470" y="1483"/>
                  <a:pt x="470" y="1483"/>
                </a:cubicBezTo>
                <a:cubicBezTo>
                  <a:pt x="451" y="1491"/>
                  <a:pt x="407" y="1510"/>
                  <a:pt x="389" y="1509"/>
                </a:cubicBezTo>
                <a:cubicBezTo>
                  <a:pt x="379" y="1509"/>
                  <a:pt x="367" y="1504"/>
                  <a:pt x="354" y="1499"/>
                </a:cubicBezTo>
                <a:cubicBezTo>
                  <a:pt x="342" y="1495"/>
                  <a:pt x="331" y="1491"/>
                  <a:pt x="319" y="1488"/>
                </a:cubicBezTo>
                <a:cubicBezTo>
                  <a:pt x="303" y="1485"/>
                  <a:pt x="287" y="1483"/>
                  <a:pt x="269" y="1482"/>
                </a:cubicBezTo>
                <a:cubicBezTo>
                  <a:pt x="256" y="1481"/>
                  <a:pt x="244" y="1480"/>
                  <a:pt x="234" y="1480"/>
                </a:cubicBezTo>
                <a:cubicBezTo>
                  <a:pt x="215" y="1480"/>
                  <a:pt x="215" y="1480"/>
                  <a:pt x="215" y="1480"/>
                </a:cubicBezTo>
                <a:cubicBezTo>
                  <a:pt x="233" y="1487"/>
                  <a:pt x="233" y="1487"/>
                  <a:pt x="233" y="1487"/>
                </a:cubicBezTo>
                <a:cubicBezTo>
                  <a:pt x="239" y="1490"/>
                  <a:pt x="247" y="1491"/>
                  <a:pt x="257" y="1492"/>
                </a:cubicBezTo>
                <a:cubicBezTo>
                  <a:pt x="252" y="1492"/>
                  <a:pt x="247" y="1493"/>
                  <a:pt x="242" y="1495"/>
                </a:cubicBezTo>
                <a:cubicBezTo>
                  <a:pt x="219" y="1502"/>
                  <a:pt x="219" y="1502"/>
                  <a:pt x="219" y="1502"/>
                </a:cubicBezTo>
                <a:cubicBezTo>
                  <a:pt x="243" y="1502"/>
                  <a:pt x="243" y="1502"/>
                  <a:pt x="243" y="1502"/>
                </a:cubicBezTo>
                <a:cubicBezTo>
                  <a:pt x="250" y="1502"/>
                  <a:pt x="257" y="1501"/>
                  <a:pt x="263" y="1501"/>
                </a:cubicBezTo>
                <a:cubicBezTo>
                  <a:pt x="283" y="1501"/>
                  <a:pt x="301" y="1500"/>
                  <a:pt x="318" y="1501"/>
                </a:cubicBezTo>
                <a:cubicBezTo>
                  <a:pt x="340" y="1503"/>
                  <a:pt x="357" y="1507"/>
                  <a:pt x="372" y="1515"/>
                </a:cubicBezTo>
                <a:cubicBezTo>
                  <a:pt x="319" y="1525"/>
                  <a:pt x="256" y="1527"/>
                  <a:pt x="194" y="1528"/>
                </a:cubicBezTo>
                <a:cubicBezTo>
                  <a:pt x="149" y="1529"/>
                  <a:pt x="106" y="1530"/>
                  <a:pt x="67" y="1535"/>
                </a:cubicBezTo>
                <a:cubicBezTo>
                  <a:pt x="34" y="1538"/>
                  <a:pt x="34" y="1538"/>
                  <a:pt x="34" y="1538"/>
                </a:cubicBezTo>
                <a:cubicBezTo>
                  <a:pt x="67" y="1542"/>
                  <a:pt x="67" y="1542"/>
                  <a:pt x="67" y="1542"/>
                </a:cubicBezTo>
                <a:cubicBezTo>
                  <a:pt x="81" y="1543"/>
                  <a:pt x="97" y="1543"/>
                  <a:pt x="113" y="1542"/>
                </a:cubicBezTo>
                <a:cubicBezTo>
                  <a:pt x="132" y="1541"/>
                  <a:pt x="150" y="1540"/>
                  <a:pt x="161" y="1543"/>
                </a:cubicBezTo>
                <a:cubicBezTo>
                  <a:pt x="150" y="1548"/>
                  <a:pt x="139" y="1553"/>
                  <a:pt x="128" y="1557"/>
                </a:cubicBezTo>
                <a:cubicBezTo>
                  <a:pt x="114" y="1563"/>
                  <a:pt x="100" y="1569"/>
                  <a:pt x="86" y="1576"/>
                </a:cubicBezTo>
                <a:cubicBezTo>
                  <a:pt x="63" y="1587"/>
                  <a:pt x="63" y="1587"/>
                  <a:pt x="63" y="1587"/>
                </a:cubicBezTo>
                <a:cubicBezTo>
                  <a:pt x="89" y="1583"/>
                  <a:pt x="89" y="1583"/>
                  <a:pt x="89" y="1583"/>
                </a:cubicBezTo>
                <a:cubicBezTo>
                  <a:pt x="110" y="1579"/>
                  <a:pt x="128" y="1570"/>
                  <a:pt x="146" y="1562"/>
                </a:cubicBezTo>
                <a:cubicBezTo>
                  <a:pt x="173" y="1549"/>
                  <a:pt x="199" y="1537"/>
                  <a:pt x="234" y="1539"/>
                </a:cubicBezTo>
                <a:cubicBezTo>
                  <a:pt x="236" y="1540"/>
                  <a:pt x="238" y="1540"/>
                  <a:pt x="240" y="1540"/>
                </a:cubicBezTo>
                <a:cubicBezTo>
                  <a:pt x="240" y="1541"/>
                  <a:pt x="241" y="1543"/>
                  <a:pt x="244" y="1545"/>
                </a:cubicBezTo>
                <a:cubicBezTo>
                  <a:pt x="245" y="1545"/>
                  <a:pt x="245" y="1545"/>
                  <a:pt x="245" y="1545"/>
                </a:cubicBezTo>
                <a:cubicBezTo>
                  <a:pt x="246" y="1545"/>
                  <a:pt x="246" y="1545"/>
                  <a:pt x="246" y="1545"/>
                </a:cubicBezTo>
                <a:cubicBezTo>
                  <a:pt x="251" y="1544"/>
                  <a:pt x="255" y="1544"/>
                  <a:pt x="260" y="1544"/>
                </a:cubicBezTo>
                <a:cubicBezTo>
                  <a:pt x="276" y="1547"/>
                  <a:pt x="276" y="1547"/>
                  <a:pt x="276" y="1547"/>
                </a:cubicBezTo>
                <a:cubicBezTo>
                  <a:pt x="269" y="1543"/>
                  <a:pt x="269" y="1543"/>
                  <a:pt x="269" y="1543"/>
                </a:cubicBezTo>
                <a:cubicBezTo>
                  <a:pt x="272" y="1543"/>
                  <a:pt x="275" y="1542"/>
                  <a:pt x="278" y="1542"/>
                </a:cubicBezTo>
                <a:cubicBezTo>
                  <a:pt x="283" y="1542"/>
                  <a:pt x="288" y="1541"/>
                  <a:pt x="293" y="1541"/>
                </a:cubicBezTo>
                <a:cubicBezTo>
                  <a:pt x="289" y="1545"/>
                  <a:pt x="285" y="1549"/>
                  <a:pt x="281" y="1553"/>
                </a:cubicBezTo>
                <a:cubicBezTo>
                  <a:pt x="277" y="1557"/>
                  <a:pt x="274" y="1561"/>
                  <a:pt x="270" y="1564"/>
                </a:cubicBezTo>
                <a:cubicBezTo>
                  <a:pt x="265" y="1569"/>
                  <a:pt x="265" y="1569"/>
                  <a:pt x="265" y="1569"/>
                </a:cubicBezTo>
                <a:cubicBezTo>
                  <a:pt x="260" y="1573"/>
                  <a:pt x="255" y="1576"/>
                  <a:pt x="249" y="1578"/>
                </a:cubicBezTo>
                <a:cubicBezTo>
                  <a:pt x="241" y="1581"/>
                  <a:pt x="232" y="1581"/>
                  <a:pt x="222" y="1582"/>
                </a:cubicBezTo>
                <a:cubicBezTo>
                  <a:pt x="210" y="1583"/>
                  <a:pt x="198" y="1584"/>
                  <a:pt x="186" y="1589"/>
                </a:cubicBezTo>
                <a:cubicBezTo>
                  <a:pt x="172" y="1595"/>
                  <a:pt x="172" y="1595"/>
                  <a:pt x="172" y="1595"/>
                </a:cubicBezTo>
                <a:cubicBezTo>
                  <a:pt x="187" y="1596"/>
                  <a:pt x="187" y="1596"/>
                  <a:pt x="187" y="1596"/>
                </a:cubicBezTo>
                <a:cubicBezTo>
                  <a:pt x="197" y="1596"/>
                  <a:pt x="208" y="1595"/>
                  <a:pt x="218" y="1594"/>
                </a:cubicBezTo>
                <a:cubicBezTo>
                  <a:pt x="220" y="1593"/>
                  <a:pt x="221" y="1593"/>
                  <a:pt x="222" y="1593"/>
                </a:cubicBezTo>
                <a:cubicBezTo>
                  <a:pt x="213" y="1596"/>
                  <a:pt x="205" y="1600"/>
                  <a:pt x="204" y="1607"/>
                </a:cubicBezTo>
                <a:cubicBezTo>
                  <a:pt x="203" y="1610"/>
                  <a:pt x="203" y="1610"/>
                  <a:pt x="203" y="1610"/>
                </a:cubicBezTo>
                <a:cubicBezTo>
                  <a:pt x="194" y="1618"/>
                  <a:pt x="194" y="1618"/>
                  <a:pt x="194" y="1618"/>
                </a:cubicBezTo>
                <a:cubicBezTo>
                  <a:pt x="202" y="1616"/>
                  <a:pt x="202" y="1616"/>
                  <a:pt x="202" y="1616"/>
                </a:cubicBezTo>
                <a:cubicBezTo>
                  <a:pt x="201" y="1619"/>
                  <a:pt x="201" y="1619"/>
                  <a:pt x="201" y="1619"/>
                </a:cubicBezTo>
                <a:cubicBezTo>
                  <a:pt x="205" y="1614"/>
                  <a:pt x="205" y="1614"/>
                  <a:pt x="205" y="1614"/>
                </a:cubicBezTo>
                <a:cubicBezTo>
                  <a:pt x="210" y="1613"/>
                  <a:pt x="210" y="1613"/>
                  <a:pt x="210" y="1613"/>
                </a:cubicBezTo>
                <a:cubicBezTo>
                  <a:pt x="234" y="1606"/>
                  <a:pt x="251" y="1591"/>
                  <a:pt x="270" y="1574"/>
                </a:cubicBezTo>
                <a:cubicBezTo>
                  <a:pt x="271" y="1573"/>
                  <a:pt x="273" y="1571"/>
                  <a:pt x="275" y="1569"/>
                </a:cubicBezTo>
                <a:cubicBezTo>
                  <a:pt x="284" y="1562"/>
                  <a:pt x="294" y="1554"/>
                  <a:pt x="304" y="1547"/>
                </a:cubicBezTo>
                <a:cubicBezTo>
                  <a:pt x="313" y="1541"/>
                  <a:pt x="322" y="1538"/>
                  <a:pt x="331" y="1536"/>
                </a:cubicBezTo>
                <a:cubicBezTo>
                  <a:pt x="388" y="1524"/>
                  <a:pt x="447" y="1512"/>
                  <a:pt x="498" y="1500"/>
                </a:cubicBezTo>
                <a:cubicBezTo>
                  <a:pt x="458" y="1542"/>
                  <a:pt x="398" y="1562"/>
                  <a:pt x="340" y="1581"/>
                </a:cubicBezTo>
                <a:cubicBezTo>
                  <a:pt x="330" y="1585"/>
                  <a:pt x="319" y="1588"/>
                  <a:pt x="309" y="1592"/>
                </a:cubicBezTo>
                <a:cubicBezTo>
                  <a:pt x="287" y="1600"/>
                  <a:pt x="287" y="1600"/>
                  <a:pt x="287" y="1600"/>
                </a:cubicBezTo>
                <a:cubicBezTo>
                  <a:pt x="310" y="1599"/>
                  <a:pt x="310" y="1599"/>
                  <a:pt x="310" y="1599"/>
                </a:cubicBezTo>
                <a:cubicBezTo>
                  <a:pt x="320" y="1599"/>
                  <a:pt x="332" y="1595"/>
                  <a:pt x="345" y="1592"/>
                </a:cubicBezTo>
                <a:cubicBezTo>
                  <a:pt x="350" y="1591"/>
                  <a:pt x="356" y="1589"/>
                  <a:pt x="361" y="1588"/>
                </a:cubicBezTo>
                <a:cubicBezTo>
                  <a:pt x="356" y="1593"/>
                  <a:pt x="350" y="1598"/>
                  <a:pt x="344" y="1603"/>
                </a:cubicBezTo>
                <a:cubicBezTo>
                  <a:pt x="339" y="1607"/>
                  <a:pt x="334" y="1611"/>
                  <a:pt x="330" y="1616"/>
                </a:cubicBezTo>
                <a:cubicBezTo>
                  <a:pt x="323" y="1623"/>
                  <a:pt x="323" y="1623"/>
                  <a:pt x="323" y="1623"/>
                </a:cubicBezTo>
                <a:cubicBezTo>
                  <a:pt x="332" y="1622"/>
                  <a:pt x="332" y="1622"/>
                  <a:pt x="332" y="1622"/>
                </a:cubicBezTo>
                <a:cubicBezTo>
                  <a:pt x="337" y="1622"/>
                  <a:pt x="341" y="1619"/>
                  <a:pt x="344" y="1616"/>
                </a:cubicBezTo>
                <a:cubicBezTo>
                  <a:pt x="342" y="1619"/>
                  <a:pt x="341" y="1621"/>
                  <a:pt x="340" y="1624"/>
                </a:cubicBezTo>
                <a:cubicBezTo>
                  <a:pt x="337" y="1635"/>
                  <a:pt x="337" y="1635"/>
                  <a:pt x="337" y="1635"/>
                </a:cubicBezTo>
                <a:cubicBezTo>
                  <a:pt x="346" y="1628"/>
                  <a:pt x="346" y="1628"/>
                  <a:pt x="346" y="1628"/>
                </a:cubicBezTo>
                <a:cubicBezTo>
                  <a:pt x="353" y="1622"/>
                  <a:pt x="358" y="1614"/>
                  <a:pt x="363" y="1606"/>
                </a:cubicBezTo>
                <a:cubicBezTo>
                  <a:pt x="368" y="1596"/>
                  <a:pt x="374" y="1587"/>
                  <a:pt x="381" y="1582"/>
                </a:cubicBezTo>
                <a:cubicBezTo>
                  <a:pt x="397" y="1576"/>
                  <a:pt x="414" y="1569"/>
                  <a:pt x="431" y="1561"/>
                </a:cubicBezTo>
                <a:cubicBezTo>
                  <a:pt x="438" y="1558"/>
                  <a:pt x="445" y="1555"/>
                  <a:pt x="451" y="1552"/>
                </a:cubicBezTo>
                <a:cubicBezTo>
                  <a:pt x="438" y="1565"/>
                  <a:pt x="422" y="1576"/>
                  <a:pt x="406" y="1587"/>
                </a:cubicBezTo>
                <a:cubicBezTo>
                  <a:pt x="397" y="1594"/>
                  <a:pt x="387" y="1600"/>
                  <a:pt x="378" y="1608"/>
                </a:cubicBezTo>
                <a:cubicBezTo>
                  <a:pt x="363" y="1619"/>
                  <a:pt x="363" y="1619"/>
                  <a:pt x="363" y="1619"/>
                </a:cubicBezTo>
                <a:cubicBezTo>
                  <a:pt x="381" y="1614"/>
                  <a:pt x="381" y="1614"/>
                  <a:pt x="381" y="1614"/>
                </a:cubicBezTo>
                <a:cubicBezTo>
                  <a:pt x="395" y="1609"/>
                  <a:pt x="408" y="1600"/>
                  <a:pt x="419" y="1591"/>
                </a:cubicBezTo>
                <a:cubicBezTo>
                  <a:pt x="425" y="1587"/>
                  <a:pt x="430" y="1583"/>
                  <a:pt x="434" y="1580"/>
                </a:cubicBezTo>
                <a:cubicBezTo>
                  <a:pt x="429" y="1600"/>
                  <a:pt x="420" y="1615"/>
                  <a:pt x="408" y="1625"/>
                </a:cubicBezTo>
                <a:cubicBezTo>
                  <a:pt x="412" y="1631"/>
                  <a:pt x="412" y="1631"/>
                  <a:pt x="412" y="1631"/>
                </a:cubicBezTo>
                <a:cubicBezTo>
                  <a:pt x="431" y="1620"/>
                  <a:pt x="442" y="1600"/>
                  <a:pt x="445" y="1571"/>
                </a:cubicBezTo>
                <a:cubicBezTo>
                  <a:pt x="489" y="1521"/>
                  <a:pt x="560" y="1471"/>
                  <a:pt x="618" y="1431"/>
                </a:cubicBezTo>
                <a:cubicBezTo>
                  <a:pt x="621" y="1429"/>
                  <a:pt x="621" y="1429"/>
                  <a:pt x="621" y="1429"/>
                </a:cubicBezTo>
                <a:cubicBezTo>
                  <a:pt x="633" y="1421"/>
                  <a:pt x="645" y="1414"/>
                  <a:pt x="657" y="1407"/>
                </a:cubicBezTo>
                <a:cubicBezTo>
                  <a:pt x="667" y="1401"/>
                  <a:pt x="677" y="1395"/>
                  <a:pt x="687" y="1389"/>
                </a:cubicBezTo>
                <a:cubicBezTo>
                  <a:pt x="689" y="1387"/>
                  <a:pt x="691" y="1386"/>
                  <a:pt x="694" y="1384"/>
                </a:cubicBezTo>
                <a:cubicBezTo>
                  <a:pt x="711" y="1372"/>
                  <a:pt x="730" y="1358"/>
                  <a:pt x="753" y="1360"/>
                </a:cubicBezTo>
                <a:cubicBezTo>
                  <a:pt x="761" y="1360"/>
                  <a:pt x="769" y="1363"/>
                  <a:pt x="777" y="1367"/>
                </a:cubicBezTo>
                <a:cubicBezTo>
                  <a:pt x="775" y="1413"/>
                  <a:pt x="778" y="1458"/>
                  <a:pt x="781" y="1502"/>
                </a:cubicBezTo>
                <a:cubicBezTo>
                  <a:pt x="783" y="1528"/>
                  <a:pt x="784" y="1554"/>
                  <a:pt x="785" y="1580"/>
                </a:cubicBezTo>
                <a:cubicBezTo>
                  <a:pt x="785" y="1586"/>
                  <a:pt x="784" y="1593"/>
                  <a:pt x="783" y="1600"/>
                </a:cubicBezTo>
                <a:cubicBezTo>
                  <a:pt x="782" y="1608"/>
                  <a:pt x="780" y="1617"/>
                  <a:pt x="780" y="1625"/>
                </a:cubicBezTo>
                <a:cubicBezTo>
                  <a:pt x="780" y="1631"/>
                  <a:pt x="781" y="1639"/>
                  <a:pt x="783" y="1648"/>
                </a:cubicBezTo>
                <a:cubicBezTo>
                  <a:pt x="784" y="1662"/>
                  <a:pt x="787" y="1677"/>
                  <a:pt x="785" y="1690"/>
                </a:cubicBezTo>
                <a:cubicBezTo>
                  <a:pt x="784" y="1711"/>
                  <a:pt x="784" y="1711"/>
                  <a:pt x="784" y="1711"/>
                </a:cubicBezTo>
                <a:cubicBezTo>
                  <a:pt x="777" y="1787"/>
                  <a:pt x="771" y="1866"/>
                  <a:pt x="768" y="1940"/>
                </a:cubicBezTo>
                <a:cubicBezTo>
                  <a:pt x="768" y="1949"/>
                  <a:pt x="768" y="1959"/>
                  <a:pt x="769" y="1967"/>
                </a:cubicBezTo>
                <a:cubicBezTo>
                  <a:pt x="769" y="1986"/>
                  <a:pt x="769" y="2003"/>
                  <a:pt x="766" y="2020"/>
                </a:cubicBezTo>
                <a:cubicBezTo>
                  <a:pt x="765" y="2018"/>
                  <a:pt x="765" y="2018"/>
                  <a:pt x="765" y="2018"/>
                </a:cubicBezTo>
                <a:cubicBezTo>
                  <a:pt x="763" y="2018"/>
                  <a:pt x="763" y="2018"/>
                  <a:pt x="763" y="2018"/>
                </a:cubicBezTo>
                <a:cubicBezTo>
                  <a:pt x="761" y="2018"/>
                  <a:pt x="760" y="2020"/>
                  <a:pt x="759" y="2021"/>
                </a:cubicBezTo>
                <a:cubicBezTo>
                  <a:pt x="758" y="2022"/>
                  <a:pt x="758" y="2022"/>
                  <a:pt x="758" y="2022"/>
                </a:cubicBezTo>
                <a:cubicBezTo>
                  <a:pt x="758" y="2023"/>
                  <a:pt x="758" y="2023"/>
                  <a:pt x="758" y="2023"/>
                </a:cubicBezTo>
                <a:cubicBezTo>
                  <a:pt x="759" y="2032"/>
                  <a:pt x="756" y="2038"/>
                  <a:pt x="753" y="2044"/>
                </a:cubicBezTo>
                <a:cubicBezTo>
                  <a:pt x="750" y="2049"/>
                  <a:pt x="747" y="2054"/>
                  <a:pt x="747" y="2063"/>
                </a:cubicBezTo>
                <a:cubicBezTo>
                  <a:pt x="744" y="2062"/>
                  <a:pt x="742" y="2063"/>
                  <a:pt x="739" y="2063"/>
                </a:cubicBezTo>
                <a:cubicBezTo>
                  <a:pt x="738" y="2063"/>
                  <a:pt x="738" y="2063"/>
                  <a:pt x="738" y="2063"/>
                </a:cubicBezTo>
                <a:cubicBezTo>
                  <a:pt x="738" y="2061"/>
                  <a:pt x="737" y="2059"/>
                  <a:pt x="736" y="2057"/>
                </a:cubicBezTo>
                <a:cubicBezTo>
                  <a:pt x="734" y="2055"/>
                  <a:pt x="730" y="2053"/>
                  <a:pt x="725" y="2053"/>
                </a:cubicBezTo>
                <a:cubicBezTo>
                  <a:pt x="716" y="2054"/>
                  <a:pt x="716" y="2054"/>
                  <a:pt x="716" y="2054"/>
                </a:cubicBezTo>
                <a:cubicBezTo>
                  <a:pt x="721" y="2059"/>
                  <a:pt x="721" y="2059"/>
                  <a:pt x="721" y="2059"/>
                </a:cubicBezTo>
                <a:cubicBezTo>
                  <a:pt x="722" y="2062"/>
                  <a:pt x="724" y="2063"/>
                  <a:pt x="725" y="2064"/>
                </a:cubicBezTo>
                <a:cubicBezTo>
                  <a:pt x="727" y="2065"/>
                  <a:pt x="727" y="2065"/>
                  <a:pt x="729" y="2070"/>
                </a:cubicBezTo>
                <a:cubicBezTo>
                  <a:pt x="722" y="2078"/>
                  <a:pt x="722" y="2087"/>
                  <a:pt x="727" y="2096"/>
                </a:cubicBezTo>
                <a:cubicBezTo>
                  <a:pt x="724" y="2098"/>
                  <a:pt x="723" y="2100"/>
                  <a:pt x="721" y="2101"/>
                </a:cubicBezTo>
                <a:cubicBezTo>
                  <a:pt x="721" y="2099"/>
                  <a:pt x="721" y="2096"/>
                  <a:pt x="719" y="2094"/>
                </a:cubicBezTo>
                <a:cubicBezTo>
                  <a:pt x="717" y="2091"/>
                  <a:pt x="717" y="2091"/>
                  <a:pt x="717" y="2091"/>
                </a:cubicBezTo>
                <a:cubicBezTo>
                  <a:pt x="714" y="2094"/>
                  <a:pt x="714" y="2094"/>
                  <a:pt x="714" y="2094"/>
                </a:cubicBezTo>
                <a:cubicBezTo>
                  <a:pt x="713" y="2094"/>
                  <a:pt x="712" y="2095"/>
                  <a:pt x="712" y="2095"/>
                </a:cubicBezTo>
                <a:cubicBezTo>
                  <a:pt x="712" y="2094"/>
                  <a:pt x="712" y="2092"/>
                  <a:pt x="713" y="2088"/>
                </a:cubicBezTo>
                <a:cubicBezTo>
                  <a:pt x="716" y="2082"/>
                  <a:pt x="716" y="2082"/>
                  <a:pt x="716" y="2082"/>
                </a:cubicBezTo>
                <a:cubicBezTo>
                  <a:pt x="710" y="2083"/>
                  <a:pt x="710" y="2083"/>
                  <a:pt x="710" y="2083"/>
                </a:cubicBezTo>
                <a:cubicBezTo>
                  <a:pt x="702" y="2084"/>
                  <a:pt x="700" y="2091"/>
                  <a:pt x="699" y="2096"/>
                </a:cubicBezTo>
                <a:cubicBezTo>
                  <a:pt x="699" y="2096"/>
                  <a:pt x="699" y="2096"/>
                  <a:pt x="699" y="2096"/>
                </a:cubicBezTo>
                <a:cubicBezTo>
                  <a:pt x="699" y="2095"/>
                  <a:pt x="698" y="2095"/>
                  <a:pt x="697" y="2094"/>
                </a:cubicBezTo>
                <a:cubicBezTo>
                  <a:pt x="694" y="2092"/>
                  <a:pt x="694" y="2091"/>
                  <a:pt x="695" y="2089"/>
                </a:cubicBezTo>
                <a:cubicBezTo>
                  <a:pt x="708" y="2072"/>
                  <a:pt x="708" y="2072"/>
                  <a:pt x="708" y="2072"/>
                </a:cubicBezTo>
                <a:cubicBezTo>
                  <a:pt x="691" y="2084"/>
                  <a:pt x="691" y="2084"/>
                  <a:pt x="691" y="2084"/>
                </a:cubicBezTo>
                <a:cubicBezTo>
                  <a:pt x="689" y="2085"/>
                  <a:pt x="686" y="2085"/>
                  <a:pt x="683" y="2084"/>
                </a:cubicBezTo>
                <a:cubicBezTo>
                  <a:pt x="681" y="2084"/>
                  <a:pt x="679" y="2084"/>
                  <a:pt x="678" y="2084"/>
                </a:cubicBezTo>
                <a:cubicBezTo>
                  <a:pt x="672" y="2084"/>
                  <a:pt x="669" y="2087"/>
                  <a:pt x="668" y="2092"/>
                </a:cubicBezTo>
                <a:cubicBezTo>
                  <a:pt x="666" y="2100"/>
                  <a:pt x="666" y="2100"/>
                  <a:pt x="666" y="2100"/>
                </a:cubicBezTo>
                <a:cubicBezTo>
                  <a:pt x="673" y="2096"/>
                  <a:pt x="673" y="2096"/>
                  <a:pt x="673" y="2096"/>
                </a:cubicBezTo>
                <a:cubicBezTo>
                  <a:pt x="677" y="2094"/>
                  <a:pt x="682" y="2094"/>
                  <a:pt x="685" y="2096"/>
                </a:cubicBezTo>
                <a:cubicBezTo>
                  <a:pt x="681" y="2097"/>
                  <a:pt x="679" y="2102"/>
                  <a:pt x="676" y="2106"/>
                </a:cubicBezTo>
                <a:cubicBezTo>
                  <a:pt x="674" y="2110"/>
                  <a:pt x="671" y="2115"/>
                  <a:pt x="669" y="2115"/>
                </a:cubicBezTo>
                <a:cubicBezTo>
                  <a:pt x="668" y="2115"/>
                  <a:pt x="667" y="2115"/>
                  <a:pt x="666" y="2114"/>
                </a:cubicBezTo>
                <a:cubicBezTo>
                  <a:pt x="660" y="2109"/>
                  <a:pt x="660" y="2109"/>
                  <a:pt x="660" y="2109"/>
                </a:cubicBezTo>
                <a:cubicBezTo>
                  <a:pt x="663" y="2106"/>
                  <a:pt x="666" y="2104"/>
                  <a:pt x="665" y="2100"/>
                </a:cubicBezTo>
                <a:cubicBezTo>
                  <a:pt x="665" y="2099"/>
                  <a:pt x="664" y="2097"/>
                  <a:pt x="661" y="2096"/>
                </a:cubicBezTo>
                <a:cubicBezTo>
                  <a:pt x="659" y="2095"/>
                  <a:pt x="659" y="2095"/>
                  <a:pt x="659" y="2095"/>
                </a:cubicBezTo>
                <a:cubicBezTo>
                  <a:pt x="657" y="2097"/>
                  <a:pt x="657" y="2097"/>
                  <a:pt x="657" y="2097"/>
                </a:cubicBezTo>
                <a:cubicBezTo>
                  <a:pt x="656" y="2096"/>
                  <a:pt x="655" y="2094"/>
                  <a:pt x="653" y="2094"/>
                </a:cubicBezTo>
                <a:cubicBezTo>
                  <a:pt x="649" y="2093"/>
                  <a:pt x="649" y="2093"/>
                  <a:pt x="649" y="2093"/>
                </a:cubicBezTo>
                <a:cubicBezTo>
                  <a:pt x="648" y="2096"/>
                  <a:pt x="648" y="2096"/>
                  <a:pt x="648" y="2096"/>
                </a:cubicBezTo>
                <a:cubicBezTo>
                  <a:pt x="648" y="2097"/>
                  <a:pt x="648" y="2098"/>
                  <a:pt x="647" y="2099"/>
                </a:cubicBezTo>
                <a:cubicBezTo>
                  <a:pt x="647" y="2099"/>
                  <a:pt x="646" y="2099"/>
                  <a:pt x="646" y="2098"/>
                </a:cubicBezTo>
                <a:cubicBezTo>
                  <a:pt x="644" y="2097"/>
                  <a:pt x="644" y="2097"/>
                  <a:pt x="644" y="2097"/>
                </a:cubicBezTo>
                <a:cubicBezTo>
                  <a:pt x="642" y="2098"/>
                  <a:pt x="642" y="2098"/>
                  <a:pt x="642" y="2098"/>
                </a:cubicBezTo>
                <a:cubicBezTo>
                  <a:pt x="639" y="2101"/>
                  <a:pt x="636" y="2103"/>
                  <a:pt x="635" y="2106"/>
                </a:cubicBezTo>
                <a:cubicBezTo>
                  <a:pt x="634" y="2107"/>
                  <a:pt x="632" y="2109"/>
                  <a:pt x="632" y="2109"/>
                </a:cubicBezTo>
                <a:cubicBezTo>
                  <a:pt x="631" y="2109"/>
                  <a:pt x="631" y="2109"/>
                  <a:pt x="630" y="2108"/>
                </a:cubicBezTo>
                <a:cubicBezTo>
                  <a:pt x="629" y="2108"/>
                  <a:pt x="627" y="2107"/>
                  <a:pt x="625" y="2107"/>
                </a:cubicBezTo>
                <a:cubicBezTo>
                  <a:pt x="618" y="2107"/>
                  <a:pt x="610" y="2114"/>
                  <a:pt x="605" y="2118"/>
                </a:cubicBezTo>
                <a:cubicBezTo>
                  <a:pt x="605" y="2118"/>
                  <a:pt x="605" y="2118"/>
                  <a:pt x="605" y="2118"/>
                </a:cubicBezTo>
                <a:cubicBezTo>
                  <a:pt x="601" y="2118"/>
                  <a:pt x="601" y="2118"/>
                  <a:pt x="601" y="2118"/>
                </a:cubicBezTo>
                <a:cubicBezTo>
                  <a:pt x="600" y="2118"/>
                  <a:pt x="600" y="2118"/>
                  <a:pt x="600" y="2118"/>
                </a:cubicBezTo>
                <a:cubicBezTo>
                  <a:pt x="598" y="2117"/>
                  <a:pt x="596" y="2116"/>
                  <a:pt x="592" y="2116"/>
                </a:cubicBezTo>
                <a:cubicBezTo>
                  <a:pt x="585" y="2118"/>
                  <a:pt x="580" y="2123"/>
                  <a:pt x="575" y="2127"/>
                </a:cubicBezTo>
                <a:cubicBezTo>
                  <a:pt x="572" y="2130"/>
                  <a:pt x="569" y="2132"/>
                  <a:pt x="566" y="2134"/>
                </a:cubicBezTo>
                <a:cubicBezTo>
                  <a:pt x="562" y="2134"/>
                  <a:pt x="558" y="2133"/>
                  <a:pt x="554" y="2132"/>
                </a:cubicBezTo>
                <a:cubicBezTo>
                  <a:pt x="547" y="2130"/>
                  <a:pt x="540" y="2129"/>
                  <a:pt x="534" y="2129"/>
                </a:cubicBezTo>
                <a:cubicBezTo>
                  <a:pt x="525" y="2129"/>
                  <a:pt x="519" y="2132"/>
                  <a:pt x="514" y="2139"/>
                </a:cubicBezTo>
                <a:cubicBezTo>
                  <a:pt x="510" y="2145"/>
                  <a:pt x="510" y="2145"/>
                  <a:pt x="510" y="2145"/>
                </a:cubicBezTo>
                <a:cubicBezTo>
                  <a:pt x="518" y="2145"/>
                  <a:pt x="518" y="2145"/>
                  <a:pt x="518" y="2145"/>
                </a:cubicBezTo>
                <a:cubicBezTo>
                  <a:pt x="530" y="2144"/>
                  <a:pt x="540" y="2144"/>
                  <a:pt x="550" y="2144"/>
                </a:cubicBezTo>
                <a:cubicBezTo>
                  <a:pt x="554" y="2144"/>
                  <a:pt x="558" y="2144"/>
                  <a:pt x="562" y="2144"/>
                </a:cubicBezTo>
                <a:cubicBezTo>
                  <a:pt x="563" y="2144"/>
                  <a:pt x="563" y="2144"/>
                  <a:pt x="563" y="2144"/>
                </a:cubicBezTo>
                <a:cubicBezTo>
                  <a:pt x="571" y="2143"/>
                  <a:pt x="579" y="2143"/>
                  <a:pt x="587" y="2142"/>
                </a:cubicBezTo>
                <a:cubicBezTo>
                  <a:pt x="586" y="2144"/>
                  <a:pt x="586" y="2145"/>
                  <a:pt x="587" y="2147"/>
                </a:cubicBezTo>
                <a:cubicBezTo>
                  <a:pt x="587" y="2148"/>
                  <a:pt x="588" y="2150"/>
                  <a:pt x="591" y="2151"/>
                </a:cubicBezTo>
                <a:cubicBezTo>
                  <a:pt x="593" y="2151"/>
                  <a:pt x="593" y="2151"/>
                  <a:pt x="593" y="2151"/>
                </a:cubicBezTo>
                <a:cubicBezTo>
                  <a:pt x="594" y="2150"/>
                  <a:pt x="594" y="2150"/>
                  <a:pt x="594" y="2150"/>
                </a:cubicBezTo>
                <a:cubicBezTo>
                  <a:pt x="595" y="2150"/>
                  <a:pt x="595" y="2150"/>
                  <a:pt x="596" y="2150"/>
                </a:cubicBezTo>
                <a:cubicBezTo>
                  <a:pt x="597" y="2149"/>
                  <a:pt x="599" y="2149"/>
                  <a:pt x="600" y="2148"/>
                </a:cubicBezTo>
                <a:cubicBezTo>
                  <a:pt x="602" y="2153"/>
                  <a:pt x="602" y="2159"/>
                  <a:pt x="602" y="2163"/>
                </a:cubicBezTo>
                <a:cubicBezTo>
                  <a:pt x="603" y="2173"/>
                  <a:pt x="603" y="2173"/>
                  <a:pt x="603" y="2173"/>
                </a:cubicBezTo>
                <a:cubicBezTo>
                  <a:pt x="609" y="2165"/>
                  <a:pt x="609" y="2165"/>
                  <a:pt x="609" y="2165"/>
                </a:cubicBezTo>
                <a:cubicBezTo>
                  <a:pt x="611" y="2161"/>
                  <a:pt x="612" y="2157"/>
                  <a:pt x="612" y="2152"/>
                </a:cubicBezTo>
                <a:cubicBezTo>
                  <a:pt x="612" y="2149"/>
                  <a:pt x="613" y="2145"/>
                  <a:pt x="614" y="2143"/>
                </a:cubicBezTo>
                <a:cubicBezTo>
                  <a:pt x="614" y="2144"/>
                  <a:pt x="614" y="2145"/>
                  <a:pt x="614" y="2146"/>
                </a:cubicBezTo>
                <a:cubicBezTo>
                  <a:pt x="613" y="2149"/>
                  <a:pt x="612" y="2152"/>
                  <a:pt x="615" y="2155"/>
                </a:cubicBezTo>
                <a:cubicBezTo>
                  <a:pt x="619" y="2161"/>
                  <a:pt x="619" y="2161"/>
                  <a:pt x="619" y="2161"/>
                </a:cubicBezTo>
                <a:cubicBezTo>
                  <a:pt x="621" y="2153"/>
                  <a:pt x="621" y="2153"/>
                  <a:pt x="621" y="2153"/>
                </a:cubicBezTo>
                <a:cubicBezTo>
                  <a:pt x="621" y="2153"/>
                  <a:pt x="621" y="2153"/>
                  <a:pt x="621" y="2153"/>
                </a:cubicBezTo>
                <a:cubicBezTo>
                  <a:pt x="622" y="2153"/>
                  <a:pt x="624" y="2154"/>
                  <a:pt x="625" y="2154"/>
                </a:cubicBezTo>
                <a:cubicBezTo>
                  <a:pt x="624" y="2159"/>
                  <a:pt x="623" y="2166"/>
                  <a:pt x="625" y="2169"/>
                </a:cubicBezTo>
                <a:cubicBezTo>
                  <a:pt x="626" y="2171"/>
                  <a:pt x="626" y="2171"/>
                  <a:pt x="626" y="2171"/>
                </a:cubicBezTo>
                <a:cubicBezTo>
                  <a:pt x="628" y="2171"/>
                  <a:pt x="628" y="2171"/>
                  <a:pt x="628" y="2171"/>
                </a:cubicBezTo>
                <a:cubicBezTo>
                  <a:pt x="631" y="2171"/>
                  <a:pt x="632" y="2169"/>
                  <a:pt x="632" y="2168"/>
                </a:cubicBezTo>
                <a:cubicBezTo>
                  <a:pt x="633" y="2167"/>
                  <a:pt x="633" y="2167"/>
                  <a:pt x="633" y="2167"/>
                </a:cubicBezTo>
                <a:cubicBezTo>
                  <a:pt x="633" y="2166"/>
                  <a:pt x="633" y="2166"/>
                  <a:pt x="633" y="2166"/>
                </a:cubicBezTo>
                <a:cubicBezTo>
                  <a:pt x="633" y="2165"/>
                  <a:pt x="633" y="2162"/>
                  <a:pt x="633" y="2160"/>
                </a:cubicBezTo>
                <a:cubicBezTo>
                  <a:pt x="634" y="2161"/>
                  <a:pt x="634" y="2161"/>
                  <a:pt x="634" y="2162"/>
                </a:cubicBezTo>
                <a:cubicBezTo>
                  <a:pt x="637" y="2164"/>
                  <a:pt x="639" y="2166"/>
                  <a:pt x="642" y="2166"/>
                </a:cubicBezTo>
                <a:cubicBezTo>
                  <a:pt x="644" y="2166"/>
                  <a:pt x="646" y="2165"/>
                  <a:pt x="648" y="2162"/>
                </a:cubicBezTo>
                <a:cubicBezTo>
                  <a:pt x="650" y="2158"/>
                  <a:pt x="650" y="2158"/>
                  <a:pt x="650" y="2158"/>
                </a:cubicBezTo>
                <a:cubicBezTo>
                  <a:pt x="646" y="2157"/>
                  <a:pt x="646" y="2157"/>
                  <a:pt x="646" y="2157"/>
                </a:cubicBezTo>
                <a:cubicBezTo>
                  <a:pt x="646" y="2156"/>
                  <a:pt x="645" y="2156"/>
                  <a:pt x="644" y="2156"/>
                </a:cubicBezTo>
                <a:cubicBezTo>
                  <a:pt x="645" y="2155"/>
                  <a:pt x="646" y="2154"/>
                  <a:pt x="648" y="2152"/>
                </a:cubicBezTo>
                <a:cubicBezTo>
                  <a:pt x="649" y="2150"/>
                  <a:pt x="652" y="2147"/>
                  <a:pt x="654" y="2145"/>
                </a:cubicBezTo>
                <a:cubicBezTo>
                  <a:pt x="654" y="2147"/>
                  <a:pt x="655" y="2149"/>
                  <a:pt x="656" y="2151"/>
                </a:cubicBezTo>
                <a:cubicBezTo>
                  <a:pt x="657" y="2153"/>
                  <a:pt x="658" y="2155"/>
                  <a:pt x="659" y="2158"/>
                </a:cubicBezTo>
                <a:cubicBezTo>
                  <a:pt x="659" y="2159"/>
                  <a:pt x="657" y="2159"/>
                  <a:pt x="657" y="2159"/>
                </a:cubicBezTo>
                <a:cubicBezTo>
                  <a:pt x="654" y="2160"/>
                  <a:pt x="649" y="2162"/>
                  <a:pt x="649" y="2168"/>
                </a:cubicBezTo>
                <a:cubicBezTo>
                  <a:pt x="650" y="2172"/>
                  <a:pt x="650" y="2172"/>
                  <a:pt x="650" y="2172"/>
                </a:cubicBezTo>
                <a:cubicBezTo>
                  <a:pt x="654" y="2171"/>
                  <a:pt x="654" y="2171"/>
                  <a:pt x="654" y="2171"/>
                </a:cubicBezTo>
                <a:cubicBezTo>
                  <a:pt x="654" y="2171"/>
                  <a:pt x="655" y="2171"/>
                  <a:pt x="656" y="2171"/>
                </a:cubicBezTo>
                <a:cubicBezTo>
                  <a:pt x="655" y="2173"/>
                  <a:pt x="655" y="2173"/>
                  <a:pt x="655" y="2173"/>
                </a:cubicBezTo>
                <a:cubicBezTo>
                  <a:pt x="661" y="2173"/>
                  <a:pt x="661" y="2173"/>
                  <a:pt x="661" y="2173"/>
                </a:cubicBezTo>
                <a:cubicBezTo>
                  <a:pt x="665" y="2173"/>
                  <a:pt x="667" y="2171"/>
                  <a:pt x="668" y="2168"/>
                </a:cubicBezTo>
                <a:cubicBezTo>
                  <a:pt x="668" y="2169"/>
                  <a:pt x="669" y="2169"/>
                  <a:pt x="669" y="2169"/>
                </a:cubicBezTo>
                <a:cubicBezTo>
                  <a:pt x="673" y="2170"/>
                  <a:pt x="673" y="2170"/>
                  <a:pt x="673" y="2170"/>
                </a:cubicBezTo>
                <a:cubicBezTo>
                  <a:pt x="674" y="2167"/>
                  <a:pt x="674" y="2167"/>
                  <a:pt x="674" y="2167"/>
                </a:cubicBezTo>
                <a:cubicBezTo>
                  <a:pt x="675" y="2164"/>
                  <a:pt x="676" y="2162"/>
                  <a:pt x="677" y="2160"/>
                </a:cubicBezTo>
                <a:cubicBezTo>
                  <a:pt x="679" y="2157"/>
                  <a:pt x="681" y="2155"/>
                  <a:pt x="681" y="2152"/>
                </a:cubicBezTo>
                <a:cubicBezTo>
                  <a:pt x="681" y="2163"/>
                  <a:pt x="677" y="2178"/>
                  <a:pt x="668" y="2189"/>
                </a:cubicBezTo>
                <a:cubicBezTo>
                  <a:pt x="660" y="2198"/>
                  <a:pt x="660" y="2198"/>
                  <a:pt x="660" y="2198"/>
                </a:cubicBezTo>
                <a:cubicBezTo>
                  <a:pt x="672" y="2194"/>
                  <a:pt x="672" y="2194"/>
                  <a:pt x="672" y="2194"/>
                </a:cubicBezTo>
                <a:cubicBezTo>
                  <a:pt x="679" y="2192"/>
                  <a:pt x="682" y="2187"/>
                  <a:pt x="685" y="2183"/>
                </a:cubicBezTo>
                <a:cubicBezTo>
                  <a:pt x="687" y="2180"/>
                  <a:pt x="689" y="2178"/>
                  <a:pt x="691" y="2176"/>
                </a:cubicBezTo>
                <a:cubicBezTo>
                  <a:pt x="692" y="2177"/>
                  <a:pt x="694" y="2178"/>
                  <a:pt x="695" y="2178"/>
                </a:cubicBezTo>
                <a:cubicBezTo>
                  <a:pt x="693" y="2181"/>
                  <a:pt x="693" y="2181"/>
                  <a:pt x="693" y="2181"/>
                </a:cubicBezTo>
                <a:cubicBezTo>
                  <a:pt x="697" y="2180"/>
                  <a:pt x="697" y="2180"/>
                  <a:pt x="697" y="2180"/>
                </a:cubicBezTo>
                <a:cubicBezTo>
                  <a:pt x="697" y="2186"/>
                  <a:pt x="697" y="2186"/>
                  <a:pt x="697" y="2186"/>
                </a:cubicBezTo>
                <a:cubicBezTo>
                  <a:pt x="700" y="2179"/>
                  <a:pt x="700" y="2179"/>
                  <a:pt x="700" y="2179"/>
                </a:cubicBezTo>
                <a:cubicBezTo>
                  <a:pt x="703" y="2178"/>
                  <a:pt x="703" y="2178"/>
                  <a:pt x="703" y="2178"/>
                </a:cubicBezTo>
                <a:cubicBezTo>
                  <a:pt x="710" y="2176"/>
                  <a:pt x="715" y="2172"/>
                  <a:pt x="721" y="2167"/>
                </a:cubicBezTo>
                <a:cubicBezTo>
                  <a:pt x="725" y="2163"/>
                  <a:pt x="730" y="2159"/>
                  <a:pt x="735" y="2158"/>
                </a:cubicBezTo>
                <a:cubicBezTo>
                  <a:pt x="732" y="2160"/>
                  <a:pt x="730" y="2163"/>
                  <a:pt x="732" y="2169"/>
                </a:cubicBezTo>
                <a:cubicBezTo>
                  <a:pt x="732" y="2170"/>
                  <a:pt x="732" y="2170"/>
                  <a:pt x="732" y="2170"/>
                </a:cubicBezTo>
                <a:cubicBezTo>
                  <a:pt x="733" y="2171"/>
                  <a:pt x="733" y="2171"/>
                  <a:pt x="733" y="2171"/>
                </a:cubicBezTo>
                <a:cubicBezTo>
                  <a:pt x="734" y="2172"/>
                  <a:pt x="735" y="2173"/>
                  <a:pt x="737" y="2173"/>
                </a:cubicBezTo>
                <a:cubicBezTo>
                  <a:pt x="741" y="2173"/>
                  <a:pt x="742" y="2168"/>
                  <a:pt x="744" y="2164"/>
                </a:cubicBezTo>
                <a:cubicBezTo>
                  <a:pt x="744" y="2163"/>
                  <a:pt x="744" y="2162"/>
                  <a:pt x="744" y="2162"/>
                </a:cubicBezTo>
                <a:cubicBezTo>
                  <a:pt x="744" y="2163"/>
                  <a:pt x="745" y="2163"/>
                  <a:pt x="745" y="2164"/>
                </a:cubicBezTo>
                <a:cubicBezTo>
                  <a:pt x="746" y="2167"/>
                  <a:pt x="747" y="2172"/>
                  <a:pt x="751" y="2173"/>
                </a:cubicBezTo>
                <a:cubicBezTo>
                  <a:pt x="752" y="2174"/>
                  <a:pt x="753" y="2174"/>
                  <a:pt x="755" y="2174"/>
                </a:cubicBezTo>
                <a:cubicBezTo>
                  <a:pt x="756" y="2180"/>
                  <a:pt x="756" y="2180"/>
                  <a:pt x="756" y="2180"/>
                </a:cubicBezTo>
                <a:cubicBezTo>
                  <a:pt x="757" y="2174"/>
                  <a:pt x="757" y="2174"/>
                  <a:pt x="757" y="2174"/>
                </a:cubicBezTo>
                <a:cubicBezTo>
                  <a:pt x="762" y="2173"/>
                  <a:pt x="769" y="2170"/>
                  <a:pt x="770" y="2165"/>
                </a:cubicBezTo>
                <a:cubicBezTo>
                  <a:pt x="770" y="2164"/>
                  <a:pt x="770" y="2164"/>
                  <a:pt x="770" y="2164"/>
                </a:cubicBezTo>
                <a:cubicBezTo>
                  <a:pt x="776" y="2164"/>
                  <a:pt x="776" y="2164"/>
                  <a:pt x="776" y="2164"/>
                </a:cubicBezTo>
                <a:cubicBezTo>
                  <a:pt x="776" y="2162"/>
                  <a:pt x="776" y="2162"/>
                  <a:pt x="776" y="2162"/>
                </a:cubicBezTo>
                <a:cubicBezTo>
                  <a:pt x="776" y="2161"/>
                  <a:pt x="777" y="2160"/>
                  <a:pt x="777" y="2159"/>
                </a:cubicBezTo>
                <a:cubicBezTo>
                  <a:pt x="778" y="2161"/>
                  <a:pt x="779" y="2162"/>
                  <a:pt x="780" y="2164"/>
                </a:cubicBezTo>
                <a:cubicBezTo>
                  <a:pt x="781" y="2166"/>
                  <a:pt x="782" y="2169"/>
                  <a:pt x="783" y="2172"/>
                </a:cubicBezTo>
                <a:cubicBezTo>
                  <a:pt x="783" y="2175"/>
                  <a:pt x="783" y="2175"/>
                  <a:pt x="783" y="2175"/>
                </a:cubicBezTo>
                <a:cubicBezTo>
                  <a:pt x="786" y="2175"/>
                  <a:pt x="786" y="2175"/>
                  <a:pt x="786" y="2175"/>
                </a:cubicBezTo>
                <a:cubicBezTo>
                  <a:pt x="787" y="2175"/>
                  <a:pt x="789" y="2175"/>
                  <a:pt x="790" y="2175"/>
                </a:cubicBezTo>
                <a:cubicBezTo>
                  <a:pt x="792" y="2175"/>
                  <a:pt x="796" y="2174"/>
                  <a:pt x="799" y="2173"/>
                </a:cubicBezTo>
                <a:cubicBezTo>
                  <a:pt x="798" y="2175"/>
                  <a:pt x="798" y="2175"/>
                  <a:pt x="798" y="2175"/>
                </a:cubicBezTo>
                <a:cubicBezTo>
                  <a:pt x="804" y="2175"/>
                  <a:pt x="804" y="2175"/>
                  <a:pt x="804" y="2175"/>
                </a:cubicBezTo>
                <a:cubicBezTo>
                  <a:pt x="809" y="2174"/>
                  <a:pt x="814" y="2173"/>
                  <a:pt x="818" y="2172"/>
                </a:cubicBezTo>
                <a:cubicBezTo>
                  <a:pt x="821" y="2171"/>
                  <a:pt x="825" y="2170"/>
                  <a:pt x="829" y="2170"/>
                </a:cubicBezTo>
                <a:cubicBezTo>
                  <a:pt x="827" y="2172"/>
                  <a:pt x="824" y="2174"/>
                  <a:pt x="824" y="2178"/>
                </a:cubicBezTo>
                <a:cubicBezTo>
                  <a:pt x="823" y="2184"/>
                  <a:pt x="823" y="2184"/>
                  <a:pt x="823" y="2184"/>
                </a:cubicBezTo>
                <a:cubicBezTo>
                  <a:pt x="829" y="2182"/>
                  <a:pt x="829" y="2182"/>
                  <a:pt x="829" y="2182"/>
                </a:cubicBezTo>
                <a:cubicBezTo>
                  <a:pt x="831" y="2181"/>
                  <a:pt x="834" y="2179"/>
                  <a:pt x="837" y="2176"/>
                </a:cubicBezTo>
                <a:cubicBezTo>
                  <a:pt x="841" y="2176"/>
                  <a:pt x="841" y="2176"/>
                  <a:pt x="841" y="2176"/>
                </a:cubicBezTo>
                <a:cubicBezTo>
                  <a:pt x="847" y="2175"/>
                  <a:pt x="851" y="2171"/>
                  <a:pt x="853" y="2168"/>
                </a:cubicBezTo>
                <a:cubicBezTo>
                  <a:pt x="856" y="2166"/>
                  <a:pt x="856" y="2166"/>
                  <a:pt x="856" y="2166"/>
                </a:cubicBezTo>
                <a:cubicBezTo>
                  <a:pt x="854" y="2165"/>
                  <a:pt x="854" y="2165"/>
                  <a:pt x="854" y="2165"/>
                </a:cubicBezTo>
                <a:cubicBezTo>
                  <a:pt x="854" y="2165"/>
                  <a:pt x="855" y="2164"/>
                  <a:pt x="855" y="2163"/>
                </a:cubicBezTo>
                <a:cubicBezTo>
                  <a:pt x="856" y="2162"/>
                  <a:pt x="857" y="2160"/>
                  <a:pt x="858" y="2158"/>
                </a:cubicBezTo>
                <a:cubicBezTo>
                  <a:pt x="859" y="2163"/>
                  <a:pt x="860" y="2167"/>
                  <a:pt x="863" y="2167"/>
                </a:cubicBezTo>
                <a:cubicBezTo>
                  <a:pt x="865" y="2167"/>
                  <a:pt x="867" y="2166"/>
                  <a:pt x="868" y="2163"/>
                </a:cubicBezTo>
                <a:cubicBezTo>
                  <a:pt x="869" y="2158"/>
                  <a:pt x="867" y="2155"/>
                  <a:pt x="866" y="2153"/>
                </a:cubicBezTo>
                <a:cubicBezTo>
                  <a:pt x="866" y="2153"/>
                  <a:pt x="866" y="2153"/>
                  <a:pt x="866" y="2152"/>
                </a:cubicBezTo>
                <a:cubicBezTo>
                  <a:pt x="867" y="2152"/>
                  <a:pt x="868" y="2151"/>
                  <a:pt x="869" y="2151"/>
                </a:cubicBezTo>
                <a:cubicBezTo>
                  <a:pt x="870" y="2150"/>
                  <a:pt x="872" y="2149"/>
                  <a:pt x="874" y="2148"/>
                </a:cubicBezTo>
                <a:cubicBezTo>
                  <a:pt x="875" y="2150"/>
                  <a:pt x="876" y="2152"/>
                  <a:pt x="877" y="2154"/>
                </a:cubicBezTo>
                <a:cubicBezTo>
                  <a:pt x="879" y="2157"/>
                  <a:pt x="880" y="2160"/>
                  <a:pt x="880" y="2163"/>
                </a:cubicBezTo>
                <a:cubicBezTo>
                  <a:pt x="879" y="2178"/>
                  <a:pt x="879" y="2178"/>
                  <a:pt x="879" y="2178"/>
                </a:cubicBezTo>
                <a:cubicBezTo>
                  <a:pt x="887" y="2166"/>
                  <a:pt x="887" y="2166"/>
                  <a:pt x="887" y="2166"/>
                </a:cubicBezTo>
                <a:cubicBezTo>
                  <a:pt x="888" y="2163"/>
                  <a:pt x="889" y="2160"/>
                  <a:pt x="890" y="2156"/>
                </a:cubicBezTo>
                <a:cubicBezTo>
                  <a:pt x="899" y="2186"/>
                  <a:pt x="899" y="2186"/>
                  <a:pt x="899" y="2186"/>
                </a:cubicBezTo>
                <a:cubicBezTo>
                  <a:pt x="898" y="2179"/>
                  <a:pt x="898" y="2179"/>
                  <a:pt x="898" y="2179"/>
                </a:cubicBezTo>
                <a:cubicBezTo>
                  <a:pt x="898" y="2180"/>
                  <a:pt x="898" y="2180"/>
                  <a:pt x="898" y="2180"/>
                </a:cubicBezTo>
                <a:cubicBezTo>
                  <a:pt x="901" y="2181"/>
                  <a:pt x="901" y="2181"/>
                  <a:pt x="901" y="2181"/>
                </a:cubicBezTo>
                <a:cubicBezTo>
                  <a:pt x="902" y="2181"/>
                  <a:pt x="902" y="2181"/>
                  <a:pt x="903" y="2181"/>
                </a:cubicBezTo>
                <a:cubicBezTo>
                  <a:pt x="909" y="2181"/>
                  <a:pt x="909" y="2174"/>
                  <a:pt x="909" y="2172"/>
                </a:cubicBezTo>
                <a:cubicBezTo>
                  <a:pt x="909" y="2172"/>
                  <a:pt x="909" y="2171"/>
                  <a:pt x="909" y="2171"/>
                </a:cubicBezTo>
                <a:cubicBezTo>
                  <a:pt x="912" y="2171"/>
                  <a:pt x="913" y="2171"/>
                  <a:pt x="915" y="2172"/>
                </a:cubicBezTo>
                <a:cubicBezTo>
                  <a:pt x="916" y="2173"/>
                  <a:pt x="918" y="2173"/>
                  <a:pt x="920" y="2172"/>
                </a:cubicBezTo>
                <a:cubicBezTo>
                  <a:pt x="923" y="2176"/>
                  <a:pt x="926" y="2177"/>
                  <a:pt x="929" y="2178"/>
                </a:cubicBezTo>
                <a:cubicBezTo>
                  <a:pt x="929" y="2179"/>
                  <a:pt x="929" y="2180"/>
                  <a:pt x="929" y="2181"/>
                </a:cubicBezTo>
                <a:cubicBezTo>
                  <a:pt x="930" y="2183"/>
                  <a:pt x="930" y="2183"/>
                  <a:pt x="930" y="2183"/>
                </a:cubicBezTo>
                <a:cubicBezTo>
                  <a:pt x="932" y="2184"/>
                  <a:pt x="932" y="2184"/>
                  <a:pt x="932" y="2184"/>
                </a:cubicBezTo>
                <a:cubicBezTo>
                  <a:pt x="936" y="2185"/>
                  <a:pt x="939" y="2185"/>
                  <a:pt x="942" y="2185"/>
                </a:cubicBezTo>
                <a:cubicBezTo>
                  <a:pt x="948" y="2186"/>
                  <a:pt x="950" y="2187"/>
                  <a:pt x="951" y="2190"/>
                </a:cubicBezTo>
                <a:cubicBezTo>
                  <a:pt x="958" y="2186"/>
                  <a:pt x="958" y="2186"/>
                  <a:pt x="958" y="2186"/>
                </a:cubicBezTo>
                <a:cubicBezTo>
                  <a:pt x="956" y="2182"/>
                  <a:pt x="953" y="2178"/>
                  <a:pt x="951" y="2174"/>
                </a:cubicBezTo>
                <a:cubicBezTo>
                  <a:pt x="946" y="2167"/>
                  <a:pt x="944" y="2163"/>
                  <a:pt x="945" y="2159"/>
                </a:cubicBezTo>
                <a:cubicBezTo>
                  <a:pt x="947" y="2159"/>
                  <a:pt x="948" y="2159"/>
                  <a:pt x="950" y="2159"/>
                </a:cubicBezTo>
                <a:cubicBezTo>
                  <a:pt x="949" y="2160"/>
                  <a:pt x="949" y="2160"/>
                  <a:pt x="949" y="2160"/>
                </a:cubicBezTo>
                <a:cubicBezTo>
                  <a:pt x="952" y="2160"/>
                  <a:pt x="952" y="2160"/>
                  <a:pt x="952" y="2160"/>
                </a:cubicBezTo>
                <a:cubicBezTo>
                  <a:pt x="963" y="2160"/>
                  <a:pt x="975" y="2158"/>
                  <a:pt x="986" y="2155"/>
                </a:cubicBezTo>
                <a:cubicBezTo>
                  <a:pt x="988" y="2154"/>
                  <a:pt x="991" y="2153"/>
                  <a:pt x="994" y="2153"/>
                </a:cubicBezTo>
                <a:cubicBezTo>
                  <a:pt x="992" y="2157"/>
                  <a:pt x="990" y="2161"/>
                  <a:pt x="991" y="2165"/>
                </a:cubicBezTo>
                <a:cubicBezTo>
                  <a:pt x="992" y="2166"/>
                  <a:pt x="993" y="2168"/>
                  <a:pt x="996" y="2169"/>
                </a:cubicBezTo>
                <a:cubicBezTo>
                  <a:pt x="1001" y="2170"/>
                  <a:pt x="1001" y="2170"/>
                  <a:pt x="1001" y="2170"/>
                </a:cubicBezTo>
                <a:cubicBezTo>
                  <a:pt x="1001" y="2166"/>
                  <a:pt x="1001" y="2166"/>
                  <a:pt x="1001" y="2166"/>
                </a:cubicBezTo>
                <a:cubicBezTo>
                  <a:pt x="1001" y="2157"/>
                  <a:pt x="1007" y="2152"/>
                  <a:pt x="1012" y="2148"/>
                </a:cubicBezTo>
                <a:cubicBezTo>
                  <a:pt x="1013" y="2148"/>
                  <a:pt x="1013" y="2147"/>
                  <a:pt x="1013" y="2147"/>
                </a:cubicBezTo>
                <a:cubicBezTo>
                  <a:pt x="1013" y="2150"/>
                  <a:pt x="1011" y="2153"/>
                  <a:pt x="1010" y="2155"/>
                </a:cubicBezTo>
                <a:cubicBezTo>
                  <a:pt x="1005" y="2161"/>
                  <a:pt x="1005" y="2161"/>
                  <a:pt x="1005" y="2161"/>
                </a:cubicBezTo>
                <a:cubicBezTo>
                  <a:pt x="1013" y="2161"/>
                  <a:pt x="1013" y="2161"/>
                  <a:pt x="1013" y="2161"/>
                </a:cubicBezTo>
                <a:cubicBezTo>
                  <a:pt x="1020" y="2160"/>
                  <a:pt x="1021" y="2155"/>
                  <a:pt x="1023" y="2151"/>
                </a:cubicBezTo>
                <a:cubicBezTo>
                  <a:pt x="1023" y="2149"/>
                  <a:pt x="1024" y="2148"/>
                  <a:pt x="1025" y="2147"/>
                </a:cubicBezTo>
                <a:cubicBezTo>
                  <a:pt x="1031" y="2148"/>
                  <a:pt x="1041" y="2147"/>
                  <a:pt x="1052" y="2146"/>
                </a:cubicBezTo>
                <a:cubicBezTo>
                  <a:pt x="1051" y="2148"/>
                  <a:pt x="1049" y="2149"/>
                  <a:pt x="1048" y="2151"/>
                </a:cubicBezTo>
                <a:cubicBezTo>
                  <a:pt x="1043" y="2156"/>
                  <a:pt x="1037" y="2163"/>
                  <a:pt x="1041" y="2170"/>
                </a:cubicBezTo>
                <a:cubicBezTo>
                  <a:pt x="1042" y="2172"/>
                  <a:pt x="1042" y="2172"/>
                  <a:pt x="1042" y="2172"/>
                </a:cubicBezTo>
                <a:cubicBezTo>
                  <a:pt x="1045" y="2172"/>
                  <a:pt x="1045" y="2172"/>
                  <a:pt x="1045" y="2172"/>
                </a:cubicBezTo>
                <a:cubicBezTo>
                  <a:pt x="1049" y="2172"/>
                  <a:pt x="1052" y="2170"/>
                  <a:pt x="1055" y="2169"/>
                </a:cubicBezTo>
                <a:cubicBezTo>
                  <a:pt x="1058" y="2167"/>
                  <a:pt x="1061" y="2166"/>
                  <a:pt x="1065" y="2166"/>
                </a:cubicBezTo>
                <a:cubicBezTo>
                  <a:pt x="1070" y="2166"/>
                  <a:pt x="1070" y="2166"/>
                  <a:pt x="1070" y="2166"/>
                </a:cubicBezTo>
                <a:cubicBezTo>
                  <a:pt x="1069" y="2162"/>
                  <a:pt x="1069" y="2162"/>
                  <a:pt x="1069" y="2162"/>
                </a:cubicBezTo>
                <a:cubicBezTo>
                  <a:pt x="1069" y="2157"/>
                  <a:pt x="1064" y="2153"/>
                  <a:pt x="1059" y="2152"/>
                </a:cubicBezTo>
                <a:cubicBezTo>
                  <a:pt x="1060" y="2150"/>
                  <a:pt x="1060" y="2148"/>
                  <a:pt x="1059" y="2146"/>
                </a:cubicBezTo>
                <a:cubicBezTo>
                  <a:pt x="1064" y="2145"/>
                  <a:pt x="1068" y="2145"/>
                  <a:pt x="1073" y="2145"/>
                </a:cubicBezTo>
                <a:cubicBezTo>
                  <a:pt x="1085" y="2145"/>
                  <a:pt x="1093" y="2146"/>
                  <a:pt x="1099" y="2149"/>
                </a:cubicBezTo>
                <a:cubicBezTo>
                  <a:pt x="1109" y="2154"/>
                  <a:pt x="1109" y="2154"/>
                  <a:pt x="1109" y="2154"/>
                </a:cubicBezTo>
                <a:cubicBezTo>
                  <a:pt x="1104" y="2144"/>
                  <a:pt x="1104" y="2144"/>
                  <a:pt x="1104" y="2144"/>
                </a:cubicBezTo>
                <a:cubicBezTo>
                  <a:pt x="1101" y="2138"/>
                  <a:pt x="1094" y="2137"/>
                  <a:pt x="1087" y="2136"/>
                </a:cubicBezTo>
                <a:cubicBezTo>
                  <a:pt x="1090" y="2135"/>
                  <a:pt x="1092" y="2133"/>
                  <a:pt x="1094" y="2130"/>
                </a:cubicBezTo>
                <a:cubicBezTo>
                  <a:pt x="1096" y="2126"/>
                  <a:pt x="1096" y="2126"/>
                  <a:pt x="1096" y="2126"/>
                </a:cubicBezTo>
                <a:cubicBezTo>
                  <a:pt x="1092" y="2125"/>
                  <a:pt x="1092" y="2125"/>
                  <a:pt x="1092" y="2125"/>
                </a:cubicBezTo>
                <a:cubicBezTo>
                  <a:pt x="1095" y="2118"/>
                  <a:pt x="1095" y="2118"/>
                  <a:pt x="1095" y="2118"/>
                </a:cubicBezTo>
                <a:cubicBezTo>
                  <a:pt x="1087" y="2121"/>
                  <a:pt x="1087" y="2121"/>
                  <a:pt x="1087" y="2121"/>
                </a:cubicBezTo>
                <a:cubicBezTo>
                  <a:pt x="1081" y="2124"/>
                  <a:pt x="1073" y="2126"/>
                  <a:pt x="1066" y="2126"/>
                </a:cubicBezTo>
                <a:cubicBezTo>
                  <a:pt x="1059" y="2127"/>
                  <a:pt x="1047" y="2125"/>
                  <a:pt x="1043" y="2114"/>
                </a:cubicBezTo>
                <a:cubicBezTo>
                  <a:pt x="1036" y="2096"/>
                  <a:pt x="1036" y="2096"/>
                  <a:pt x="1036" y="2096"/>
                </a:cubicBezTo>
                <a:cubicBezTo>
                  <a:pt x="1036" y="2112"/>
                  <a:pt x="1036" y="2112"/>
                  <a:pt x="1036" y="2112"/>
                </a:cubicBezTo>
                <a:cubicBezTo>
                  <a:pt x="1035" y="2111"/>
                  <a:pt x="1034" y="2111"/>
                  <a:pt x="1033" y="2110"/>
                </a:cubicBezTo>
                <a:cubicBezTo>
                  <a:pt x="1032" y="2109"/>
                  <a:pt x="1031" y="2108"/>
                  <a:pt x="1030" y="2107"/>
                </a:cubicBezTo>
                <a:cubicBezTo>
                  <a:pt x="1023" y="2101"/>
                  <a:pt x="1023" y="2101"/>
                  <a:pt x="1023" y="2101"/>
                </a:cubicBezTo>
                <a:cubicBezTo>
                  <a:pt x="1024" y="2110"/>
                  <a:pt x="1024" y="2110"/>
                  <a:pt x="1024" y="2110"/>
                </a:cubicBezTo>
                <a:cubicBezTo>
                  <a:pt x="1024" y="2115"/>
                  <a:pt x="1023" y="2117"/>
                  <a:pt x="1020" y="2118"/>
                </a:cubicBezTo>
                <a:cubicBezTo>
                  <a:pt x="1020" y="2118"/>
                  <a:pt x="1020" y="2118"/>
                  <a:pt x="1020" y="2117"/>
                </a:cubicBezTo>
                <a:cubicBezTo>
                  <a:pt x="1019" y="2116"/>
                  <a:pt x="1018" y="2114"/>
                  <a:pt x="1015" y="2113"/>
                </a:cubicBezTo>
                <a:cubicBezTo>
                  <a:pt x="1011" y="2111"/>
                  <a:pt x="1011" y="2111"/>
                  <a:pt x="1011" y="2111"/>
                </a:cubicBezTo>
                <a:cubicBezTo>
                  <a:pt x="1011" y="2115"/>
                  <a:pt x="1011" y="2115"/>
                  <a:pt x="1011" y="2115"/>
                </a:cubicBezTo>
                <a:cubicBezTo>
                  <a:pt x="1010" y="2116"/>
                  <a:pt x="1010" y="2116"/>
                  <a:pt x="1010" y="2116"/>
                </a:cubicBezTo>
                <a:cubicBezTo>
                  <a:pt x="1009" y="2115"/>
                  <a:pt x="1007" y="2113"/>
                  <a:pt x="1006" y="2111"/>
                </a:cubicBezTo>
                <a:cubicBezTo>
                  <a:pt x="1006" y="2111"/>
                  <a:pt x="1006" y="2111"/>
                  <a:pt x="1006" y="2111"/>
                </a:cubicBezTo>
                <a:cubicBezTo>
                  <a:pt x="1006" y="2108"/>
                  <a:pt x="1006" y="2108"/>
                  <a:pt x="1006" y="2108"/>
                </a:cubicBezTo>
                <a:cubicBezTo>
                  <a:pt x="1005" y="2105"/>
                  <a:pt x="1004" y="2103"/>
                  <a:pt x="1003" y="2103"/>
                </a:cubicBezTo>
                <a:cubicBezTo>
                  <a:pt x="1005" y="2101"/>
                  <a:pt x="1005" y="2101"/>
                  <a:pt x="1005" y="2101"/>
                </a:cubicBezTo>
                <a:cubicBezTo>
                  <a:pt x="994" y="2101"/>
                  <a:pt x="994" y="2101"/>
                  <a:pt x="994" y="2101"/>
                </a:cubicBezTo>
                <a:cubicBezTo>
                  <a:pt x="988" y="2102"/>
                  <a:pt x="985" y="2104"/>
                  <a:pt x="983" y="2108"/>
                </a:cubicBezTo>
                <a:cubicBezTo>
                  <a:pt x="983" y="2107"/>
                  <a:pt x="982" y="2106"/>
                  <a:pt x="982" y="2105"/>
                </a:cubicBezTo>
                <a:cubicBezTo>
                  <a:pt x="981" y="2104"/>
                  <a:pt x="981" y="2104"/>
                  <a:pt x="981" y="2104"/>
                </a:cubicBezTo>
                <a:cubicBezTo>
                  <a:pt x="980" y="2104"/>
                  <a:pt x="980" y="2104"/>
                  <a:pt x="980" y="2104"/>
                </a:cubicBezTo>
                <a:cubicBezTo>
                  <a:pt x="975" y="2102"/>
                  <a:pt x="970" y="2104"/>
                  <a:pt x="967" y="2106"/>
                </a:cubicBezTo>
                <a:cubicBezTo>
                  <a:pt x="966" y="2101"/>
                  <a:pt x="965" y="2099"/>
                  <a:pt x="963" y="2097"/>
                </a:cubicBezTo>
                <a:cubicBezTo>
                  <a:pt x="962" y="2096"/>
                  <a:pt x="962" y="2096"/>
                  <a:pt x="962" y="2095"/>
                </a:cubicBezTo>
                <a:cubicBezTo>
                  <a:pt x="965" y="2085"/>
                  <a:pt x="965" y="2085"/>
                  <a:pt x="965" y="2085"/>
                </a:cubicBezTo>
                <a:cubicBezTo>
                  <a:pt x="956" y="2092"/>
                  <a:pt x="956" y="2092"/>
                  <a:pt x="956" y="2092"/>
                </a:cubicBezTo>
                <a:cubicBezTo>
                  <a:pt x="953" y="2094"/>
                  <a:pt x="949" y="2096"/>
                  <a:pt x="946" y="2099"/>
                </a:cubicBezTo>
                <a:cubicBezTo>
                  <a:pt x="946" y="2098"/>
                  <a:pt x="947" y="2097"/>
                  <a:pt x="948" y="2095"/>
                </a:cubicBezTo>
                <a:cubicBezTo>
                  <a:pt x="949" y="2093"/>
                  <a:pt x="950" y="2091"/>
                  <a:pt x="950" y="2089"/>
                </a:cubicBezTo>
                <a:cubicBezTo>
                  <a:pt x="953" y="2083"/>
                  <a:pt x="953" y="2083"/>
                  <a:pt x="953" y="2083"/>
                </a:cubicBezTo>
                <a:cubicBezTo>
                  <a:pt x="946" y="2085"/>
                  <a:pt x="946" y="2085"/>
                  <a:pt x="946" y="2085"/>
                </a:cubicBezTo>
                <a:cubicBezTo>
                  <a:pt x="943" y="2085"/>
                  <a:pt x="940" y="2088"/>
                  <a:pt x="938" y="2091"/>
                </a:cubicBezTo>
                <a:cubicBezTo>
                  <a:pt x="938" y="2089"/>
                  <a:pt x="937" y="2086"/>
                  <a:pt x="934" y="2084"/>
                </a:cubicBezTo>
                <a:cubicBezTo>
                  <a:pt x="932" y="2082"/>
                  <a:pt x="930" y="2081"/>
                  <a:pt x="929" y="2081"/>
                </a:cubicBezTo>
                <a:cubicBezTo>
                  <a:pt x="926" y="2081"/>
                  <a:pt x="924" y="2083"/>
                  <a:pt x="923" y="2085"/>
                </a:cubicBezTo>
                <a:cubicBezTo>
                  <a:pt x="923" y="2085"/>
                  <a:pt x="923" y="2084"/>
                  <a:pt x="923" y="2084"/>
                </a:cubicBezTo>
                <a:cubicBezTo>
                  <a:pt x="922" y="2082"/>
                  <a:pt x="920" y="2080"/>
                  <a:pt x="917" y="2079"/>
                </a:cubicBezTo>
                <a:cubicBezTo>
                  <a:pt x="919" y="2077"/>
                  <a:pt x="920" y="2074"/>
                  <a:pt x="922" y="2072"/>
                </a:cubicBezTo>
                <a:cubicBezTo>
                  <a:pt x="923" y="2071"/>
                  <a:pt x="924" y="2070"/>
                  <a:pt x="924" y="2069"/>
                </a:cubicBezTo>
                <a:cubicBezTo>
                  <a:pt x="940" y="2042"/>
                  <a:pt x="940" y="2042"/>
                  <a:pt x="940" y="2042"/>
                </a:cubicBezTo>
                <a:cubicBezTo>
                  <a:pt x="919" y="2064"/>
                  <a:pt x="919" y="2064"/>
                  <a:pt x="919" y="2064"/>
                </a:cubicBezTo>
                <a:cubicBezTo>
                  <a:pt x="918" y="2061"/>
                  <a:pt x="916" y="2060"/>
                  <a:pt x="913" y="2060"/>
                </a:cubicBezTo>
                <a:cubicBezTo>
                  <a:pt x="913" y="2060"/>
                  <a:pt x="913" y="2060"/>
                  <a:pt x="913" y="2060"/>
                </a:cubicBezTo>
                <a:cubicBezTo>
                  <a:pt x="912" y="2060"/>
                  <a:pt x="912" y="2060"/>
                  <a:pt x="912" y="2060"/>
                </a:cubicBezTo>
                <a:cubicBezTo>
                  <a:pt x="907" y="2062"/>
                  <a:pt x="905" y="2066"/>
                  <a:pt x="904" y="2070"/>
                </a:cubicBezTo>
                <a:cubicBezTo>
                  <a:pt x="903" y="2070"/>
                  <a:pt x="903" y="2070"/>
                  <a:pt x="902" y="2070"/>
                </a:cubicBezTo>
                <a:cubicBezTo>
                  <a:pt x="899" y="2070"/>
                  <a:pt x="899" y="2070"/>
                  <a:pt x="899" y="2070"/>
                </a:cubicBezTo>
                <a:cubicBezTo>
                  <a:pt x="898" y="2069"/>
                  <a:pt x="898" y="2069"/>
                  <a:pt x="898" y="2069"/>
                </a:cubicBezTo>
                <a:cubicBezTo>
                  <a:pt x="900" y="2065"/>
                  <a:pt x="901" y="2057"/>
                  <a:pt x="901" y="2050"/>
                </a:cubicBezTo>
                <a:cubicBezTo>
                  <a:pt x="900" y="2032"/>
                  <a:pt x="895" y="2028"/>
                  <a:pt x="890" y="2028"/>
                </a:cubicBezTo>
                <a:cubicBezTo>
                  <a:pt x="889" y="2028"/>
                  <a:pt x="888" y="2028"/>
                  <a:pt x="888" y="2028"/>
                </a:cubicBezTo>
                <a:cubicBezTo>
                  <a:pt x="887" y="2024"/>
                  <a:pt x="886" y="2020"/>
                  <a:pt x="884" y="2016"/>
                </a:cubicBezTo>
                <a:cubicBezTo>
                  <a:pt x="881" y="2006"/>
                  <a:pt x="881" y="2006"/>
                  <a:pt x="881" y="2006"/>
                </a:cubicBezTo>
                <a:cubicBezTo>
                  <a:pt x="878" y="2016"/>
                  <a:pt x="878" y="2016"/>
                  <a:pt x="878" y="2016"/>
                </a:cubicBezTo>
                <a:cubicBezTo>
                  <a:pt x="875" y="2025"/>
                  <a:pt x="870" y="2033"/>
                  <a:pt x="866" y="2041"/>
                </a:cubicBezTo>
                <a:cubicBezTo>
                  <a:pt x="865" y="2042"/>
                  <a:pt x="865" y="2043"/>
                  <a:pt x="864" y="2045"/>
                </a:cubicBezTo>
                <a:cubicBezTo>
                  <a:pt x="863" y="2005"/>
                  <a:pt x="861" y="1966"/>
                  <a:pt x="858" y="1925"/>
                </a:cubicBezTo>
                <a:cubicBezTo>
                  <a:pt x="857" y="1904"/>
                  <a:pt x="856" y="1882"/>
                  <a:pt x="854" y="1861"/>
                </a:cubicBezTo>
                <a:cubicBezTo>
                  <a:pt x="853" y="1842"/>
                  <a:pt x="853" y="1820"/>
                  <a:pt x="853" y="1796"/>
                </a:cubicBezTo>
                <a:cubicBezTo>
                  <a:pt x="853" y="1793"/>
                  <a:pt x="854" y="1789"/>
                  <a:pt x="853" y="1786"/>
                </a:cubicBezTo>
                <a:cubicBezTo>
                  <a:pt x="854" y="1760"/>
                  <a:pt x="855" y="1733"/>
                  <a:pt x="856" y="1707"/>
                </a:cubicBezTo>
                <a:cubicBezTo>
                  <a:pt x="856" y="1678"/>
                  <a:pt x="857" y="1649"/>
                  <a:pt x="858" y="1620"/>
                </a:cubicBezTo>
                <a:cubicBezTo>
                  <a:pt x="859" y="1565"/>
                  <a:pt x="857" y="1511"/>
                  <a:pt x="855" y="1457"/>
                </a:cubicBezTo>
                <a:cubicBezTo>
                  <a:pt x="853" y="1405"/>
                  <a:pt x="851" y="1355"/>
                  <a:pt x="853" y="1312"/>
                </a:cubicBezTo>
                <a:cubicBezTo>
                  <a:pt x="864" y="1305"/>
                  <a:pt x="885" y="1302"/>
                  <a:pt x="904" y="1305"/>
                </a:cubicBezTo>
                <a:cubicBezTo>
                  <a:pt x="934" y="1310"/>
                  <a:pt x="997" y="1342"/>
                  <a:pt x="1006" y="1356"/>
                </a:cubicBezTo>
                <a:cubicBezTo>
                  <a:pt x="1008" y="1361"/>
                  <a:pt x="1009" y="1367"/>
                  <a:pt x="1009" y="1374"/>
                </a:cubicBezTo>
                <a:cubicBezTo>
                  <a:pt x="1009" y="1379"/>
                  <a:pt x="1009" y="1384"/>
                  <a:pt x="1011" y="1390"/>
                </a:cubicBezTo>
                <a:cubicBezTo>
                  <a:pt x="1019" y="1415"/>
                  <a:pt x="1038" y="1429"/>
                  <a:pt x="1057" y="1442"/>
                </a:cubicBezTo>
                <a:cubicBezTo>
                  <a:pt x="1062" y="1436"/>
                  <a:pt x="1062" y="1436"/>
                  <a:pt x="1062" y="1436"/>
                </a:cubicBezTo>
                <a:cubicBezTo>
                  <a:pt x="1035" y="1417"/>
                  <a:pt x="1020" y="1391"/>
                  <a:pt x="1015" y="1359"/>
                </a:cubicBezTo>
                <a:cubicBezTo>
                  <a:pt x="1028" y="1368"/>
                  <a:pt x="1038" y="1380"/>
                  <a:pt x="1048" y="1392"/>
                </a:cubicBezTo>
                <a:cubicBezTo>
                  <a:pt x="1054" y="1400"/>
                  <a:pt x="1061" y="1408"/>
                  <a:pt x="1069" y="1416"/>
                </a:cubicBezTo>
                <a:cubicBezTo>
                  <a:pt x="1072" y="1456"/>
                  <a:pt x="1087" y="1492"/>
                  <a:pt x="1107" y="1508"/>
                </a:cubicBezTo>
                <a:cubicBezTo>
                  <a:pt x="1121" y="1518"/>
                  <a:pt x="1121" y="1518"/>
                  <a:pt x="1121" y="1518"/>
                </a:cubicBezTo>
                <a:cubicBezTo>
                  <a:pt x="1113" y="1504"/>
                  <a:pt x="1113" y="1504"/>
                  <a:pt x="1113" y="1504"/>
                </a:cubicBezTo>
                <a:cubicBezTo>
                  <a:pt x="1110" y="1499"/>
                  <a:pt x="1107" y="1495"/>
                  <a:pt x="1105" y="1491"/>
                </a:cubicBezTo>
                <a:cubicBezTo>
                  <a:pt x="1100" y="1485"/>
                  <a:pt x="1096" y="1479"/>
                  <a:pt x="1094" y="1471"/>
                </a:cubicBezTo>
                <a:cubicBezTo>
                  <a:pt x="1099" y="1473"/>
                  <a:pt x="1104" y="1478"/>
                  <a:pt x="1109" y="1482"/>
                </a:cubicBezTo>
                <a:cubicBezTo>
                  <a:pt x="1115" y="1487"/>
                  <a:pt x="1120" y="1492"/>
                  <a:pt x="1127" y="1493"/>
                </a:cubicBezTo>
                <a:cubicBezTo>
                  <a:pt x="1141" y="1493"/>
                  <a:pt x="1141" y="1493"/>
                  <a:pt x="1141" y="1493"/>
                </a:cubicBezTo>
                <a:cubicBezTo>
                  <a:pt x="1130" y="1486"/>
                  <a:pt x="1130" y="1486"/>
                  <a:pt x="1130" y="1486"/>
                </a:cubicBezTo>
                <a:cubicBezTo>
                  <a:pt x="1126" y="1483"/>
                  <a:pt x="1123" y="1480"/>
                  <a:pt x="1119" y="1477"/>
                </a:cubicBezTo>
                <a:cubicBezTo>
                  <a:pt x="1112" y="1470"/>
                  <a:pt x="1104" y="1462"/>
                  <a:pt x="1089" y="1461"/>
                </a:cubicBezTo>
                <a:cubicBezTo>
                  <a:pt x="1084" y="1450"/>
                  <a:pt x="1081" y="1440"/>
                  <a:pt x="1081" y="1427"/>
                </a:cubicBezTo>
                <a:cubicBezTo>
                  <a:pt x="1083" y="1429"/>
                  <a:pt x="1085" y="1430"/>
                  <a:pt x="1087" y="1430"/>
                </a:cubicBezTo>
                <a:cubicBezTo>
                  <a:pt x="1088" y="1431"/>
                  <a:pt x="1091" y="1430"/>
                  <a:pt x="1093" y="1428"/>
                </a:cubicBezTo>
                <a:cubicBezTo>
                  <a:pt x="1095" y="1424"/>
                  <a:pt x="1095" y="1424"/>
                  <a:pt x="1095" y="1424"/>
                </a:cubicBezTo>
                <a:cubicBezTo>
                  <a:pt x="1092" y="1422"/>
                  <a:pt x="1092" y="1422"/>
                  <a:pt x="1092" y="1422"/>
                </a:cubicBezTo>
                <a:cubicBezTo>
                  <a:pt x="1077" y="1414"/>
                  <a:pt x="1083" y="1394"/>
                  <a:pt x="1089" y="1372"/>
                </a:cubicBezTo>
                <a:cubicBezTo>
                  <a:pt x="1091" y="1366"/>
                  <a:pt x="1093" y="1360"/>
                  <a:pt x="1094" y="1354"/>
                </a:cubicBezTo>
                <a:cubicBezTo>
                  <a:pt x="1096" y="1357"/>
                  <a:pt x="1098" y="1359"/>
                  <a:pt x="1101" y="1361"/>
                </a:cubicBezTo>
                <a:cubicBezTo>
                  <a:pt x="1127" y="1388"/>
                  <a:pt x="1154" y="1415"/>
                  <a:pt x="1188" y="1435"/>
                </a:cubicBezTo>
                <a:cubicBezTo>
                  <a:pt x="1190" y="1440"/>
                  <a:pt x="1192" y="1444"/>
                  <a:pt x="1195" y="1448"/>
                </a:cubicBezTo>
                <a:cubicBezTo>
                  <a:pt x="1196" y="1451"/>
                  <a:pt x="1198" y="1454"/>
                  <a:pt x="1199" y="1457"/>
                </a:cubicBezTo>
                <a:cubicBezTo>
                  <a:pt x="1196" y="1465"/>
                  <a:pt x="1197" y="1483"/>
                  <a:pt x="1203" y="1492"/>
                </a:cubicBezTo>
                <a:cubicBezTo>
                  <a:pt x="1205" y="1497"/>
                  <a:pt x="1209" y="1499"/>
                  <a:pt x="1211" y="1499"/>
                </a:cubicBezTo>
                <a:cubicBezTo>
                  <a:pt x="1222" y="1498"/>
                  <a:pt x="1222" y="1498"/>
                  <a:pt x="1222" y="1498"/>
                </a:cubicBezTo>
                <a:cubicBezTo>
                  <a:pt x="1214" y="1492"/>
                  <a:pt x="1214" y="1492"/>
                  <a:pt x="1214" y="1492"/>
                </a:cubicBezTo>
                <a:cubicBezTo>
                  <a:pt x="1210" y="1488"/>
                  <a:pt x="1209" y="1480"/>
                  <a:pt x="1209" y="1472"/>
                </a:cubicBezTo>
                <a:cubicBezTo>
                  <a:pt x="1211" y="1474"/>
                  <a:pt x="1213" y="1478"/>
                  <a:pt x="1215" y="1481"/>
                </a:cubicBezTo>
                <a:cubicBezTo>
                  <a:pt x="1219" y="1488"/>
                  <a:pt x="1223" y="1495"/>
                  <a:pt x="1229" y="1496"/>
                </a:cubicBezTo>
                <a:cubicBezTo>
                  <a:pt x="1238" y="1498"/>
                  <a:pt x="1238" y="1498"/>
                  <a:pt x="1238" y="1498"/>
                </a:cubicBezTo>
                <a:cubicBezTo>
                  <a:pt x="1233" y="1491"/>
                  <a:pt x="1233" y="1491"/>
                  <a:pt x="1233" y="1491"/>
                </a:cubicBezTo>
                <a:cubicBezTo>
                  <a:pt x="1230" y="1486"/>
                  <a:pt x="1227" y="1482"/>
                  <a:pt x="1224" y="1477"/>
                </a:cubicBezTo>
                <a:cubicBezTo>
                  <a:pt x="1216" y="1466"/>
                  <a:pt x="1207" y="1453"/>
                  <a:pt x="1203" y="1442"/>
                </a:cubicBezTo>
                <a:cubicBezTo>
                  <a:pt x="1215" y="1447"/>
                  <a:pt x="1228" y="1453"/>
                  <a:pt x="1240" y="1459"/>
                </a:cubicBezTo>
                <a:cubicBezTo>
                  <a:pt x="1268" y="1472"/>
                  <a:pt x="1297" y="1485"/>
                  <a:pt x="1329" y="1495"/>
                </a:cubicBezTo>
                <a:cubicBezTo>
                  <a:pt x="1330" y="1496"/>
                  <a:pt x="1332" y="1498"/>
                  <a:pt x="1333" y="1500"/>
                </a:cubicBezTo>
                <a:cubicBezTo>
                  <a:pt x="1337" y="1504"/>
                  <a:pt x="1339" y="1506"/>
                  <a:pt x="1341" y="1506"/>
                </a:cubicBezTo>
                <a:cubicBezTo>
                  <a:pt x="1343" y="1506"/>
                  <a:pt x="1343" y="1506"/>
                  <a:pt x="1343" y="1506"/>
                </a:cubicBezTo>
                <a:cubicBezTo>
                  <a:pt x="1344" y="1504"/>
                  <a:pt x="1344" y="1504"/>
                  <a:pt x="1344" y="1504"/>
                </a:cubicBezTo>
                <a:cubicBezTo>
                  <a:pt x="1345" y="1503"/>
                  <a:pt x="1345" y="1502"/>
                  <a:pt x="1345" y="1501"/>
                </a:cubicBezTo>
                <a:cubicBezTo>
                  <a:pt x="1347" y="1500"/>
                  <a:pt x="1347" y="1499"/>
                  <a:pt x="1347" y="1498"/>
                </a:cubicBezTo>
                <a:cubicBezTo>
                  <a:pt x="1348" y="1494"/>
                  <a:pt x="1343" y="1491"/>
                  <a:pt x="1336" y="1488"/>
                </a:cubicBezTo>
                <a:cubicBezTo>
                  <a:pt x="1335" y="1488"/>
                  <a:pt x="1334" y="1487"/>
                  <a:pt x="1334" y="1487"/>
                </a:cubicBezTo>
                <a:cubicBezTo>
                  <a:pt x="1306" y="1473"/>
                  <a:pt x="1276" y="1461"/>
                  <a:pt x="1247" y="1449"/>
                </a:cubicBezTo>
                <a:cubicBezTo>
                  <a:pt x="1232" y="1444"/>
                  <a:pt x="1218" y="1438"/>
                  <a:pt x="1204" y="1432"/>
                </a:cubicBezTo>
                <a:cubicBezTo>
                  <a:pt x="1165" y="1416"/>
                  <a:pt x="1137" y="1383"/>
                  <a:pt x="1110" y="1352"/>
                </a:cubicBezTo>
                <a:cubicBezTo>
                  <a:pt x="1091" y="1329"/>
                  <a:pt x="1072" y="1307"/>
                  <a:pt x="1049" y="1290"/>
                </a:cubicBezTo>
                <a:cubicBezTo>
                  <a:pt x="1073" y="1293"/>
                  <a:pt x="1103" y="1299"/>
                  <a:pt x="1130" y="1308"/>
                </a:cubicBezTo>
                <a:cubicBezTo>
                  <a:pt x="1132" y="1310"/>
                  <a:pt x="1134" y="1314"/>
                  <a:pt x="1135" y="1318"/>
                </a:cubicBezTo>
                <a:cubicBezTo>
                  <a:pt x="1137" y="1325"/>
                  <a:pt x="1139" y="1331"/>
                  <a:pt x="1145" y="1331"/>
                </a:cubicBezTo>
                <a:cubicBezTo>
                  <a:pt x="1146" y="1331"/>
                  <a:pt x="1146" y="1331"/>
                  <a:pt x="1147" y="1331"/>
                </a:cubicBezTo>
                <a:cubicBezTo>
                  <a:pt x="1151" y="1330"/>
                  <a:pt x="1151" y="1330"/>
                  <a:pt x="1151" y="1330"/>
                </a:cubicBezTo>
                <a:cubicBezTo>
                  <a:pt x="1149" y="1325"/>
                  <a:pt x="1149" y="1325"/>
                  <a:pt x="1149" y="1325"/>
                </a:cubicBezTo>
                <a:cubicBezTo>
                  <a:pt x="1147" y="1321"/>
                  <a:pt x="1146" y="1318"/>
                  <a:pt x="1145" y="1316"/>
                </a:cubicBezTo>
                <a:cubicBezTo>
                  <a:pt x="1155" y="1322"/>
                  <a:pt x="1166" y="1327"/>
                  <a:pt x="1177" y="1333"/>
                </a:cubicBezTo>
                <a:cubicBezTo>
                  <a:pt x="1190" y="1340"/>
                  <a:pt x="1205" y="1348"/>
                  <a:pt x="1217" y="1355"/>
                </a:cubicBezTo>
                <a:cubicBezTo>
                  <a:pt x="1221" y="1358"/>
                  <a:pt x="1227" y="1367"/>
                  <a:pt x="1228" y="1369"/>
                </a:cubicBezTo>
                <a:cubicBezTo>
                  <a:pt x="1231" y="1400"/>
                  <a:pt x="1241" y="1423"/>
                  <a:pt x="1259" y="1441"/>
                </a:cubicBezTo>
                <a:cubicBezTo>
                  <a:pt x="1271" y="1452"/>
                  <a:pt x="1271" y="1452"/>
                  <a:pt x="1271" y="1452"/>
                </a:cubicBezTo>
                <a:cubicBezTo>
                  <a:pt x="1265" y="1437"/>
                  <a:pt x="1265" y="1437"/>
                  <a:pt x="1265" y="1437"/>
                </a:cubicBezTo>
                <a:cubicBezTo>
                  <a:pt x="1262" y="1429"/>
                  <a:pt x="1258" y="1423"/>
                  <a:pt x="1255" y="1417"/>
                </a:cubicBezTo>
                <a:cubicBezTo>
                  <a:pt x="1247" y="1405"/>
                  <a:pt x="1241" y="1394"/>
                  <a:pt x="1241" y="1377"/>
                </a:cubicBezTo>
                <a:cubicBezTo>
                  <a:pt x="1274" y="1403"/>
                  <a:pt x="1307" y="1419"/>
                  <a:pt x="1345" y="1428"/>
                </a:cubicBezTo>
                <a:cubicBezTo>
                  <a:pt x="1369" y="1456"/>
                  <a:pt x="1400" y="1476"/>
                  <a:pt x="1437" y="1489"/>
                </a:cubicBezTo>
                <a:cubicBezTo>
                  <a:pt x="1443" y="1507"/>
                  <a:pt x="1455" y="1518"/>
                  <a:pt x="1467" y="1529"/>
                </a:cubicBezTo>
                <a:cubicBezTo>
                  <a:pt x="1470" y="1532"/>
                  <a:pt x="1473" y="1534"/>
                  <a:pt x="1476" y="1537"/>
                </a:cubicBezTo>
                <a:cubicBezTo>
                  <a:pt x="1494" y="1555"/>
                  <a:pt x="1494" y="1555"/>
                  <a:pt x="1494" y="1555"/>
                </a:cubicBezTo>
                <a:cubicBezTo>
                  <a:pt x="1481" y="1533"/>
                  <a:pt x="1481" y="1533"/>
                  <a:pt x="1481" y="1533"/>
                </a:cubicBezTo>
                <a:cubicBezTo>
                  <a:pt x="1477" y="1525"/>
                  <a:pt x="1471" y="1519"/>
                  <a:pt x="1465" y="1513"/>
                </a:cubicBezTo>
                <a:cubicBezTo>
                  <a:pt x="1459" y="1507"/>
                  <a:pt x="1453" y="1501"/>
                  <a:pt x="1450" y="1493"/>
                </a:cubicBezTo>
                <a:cubicBezTo>
                  <a:pt x="1456" y="1494"/>
                  <a:pt x="1462" y="1495"/>
                  <a:pt x="1468" y="1497"/>
                </a:cubicBezTo>
                <a:cubicBezTo>
                  <a:pt x="1481" y="1500"/>
                  <a:pt x="1492" y="1503"/>
                  <a:pt x="1498" y="1500"/>
                </a:cubicBezTo>
                <a:cubicBezTo>
                  <a:pt x="1508" y="1495"/>
                  <a:pt x="1508" y="1495"/>
                  <a:pt x="1508" y="1495"/>
                </a:cubicBezTo>
                <a:cubicBezTo>
                  <a:pt x="1497" y="1493"/>
                  <a:pt x="1497" y="1493"/>
                  <a:pt x="1497" y="1493"/>
                </a:cubicBezTo>
                <a:cubicBezTo>
                  <a:pt x="1442" y="1485"/>
                  <a:pt x="1393" y="1464"/>
                  <a:pt x="1367" y="1436"/>
                </a:cubicBezTo>
                <a:cubicBezTo>
                  <a:pt x="1385" y="1440"/>
                  <a:pt x="1404" y="1443"/>
                  <a:pt x="1423" y="1446"/>
                </a:cubicBezTo>
                <a:cubicBezTo>
                  <a:pt x="1439" y="1449"/>
                  <a:pt x="1456" y="1451"/>
                  <a:pt x="1472" y="1455"/>
                </a:cubicBezTo>
                <a:cubicBezTo>
                  <a:pt x="1483" y="1478"/>
                  <a:pt x="1512" y="1494"/>
                  <a:pt x="1536" y="1497"/>
                </a:cubicBezTo>
                <a:cubicBezTo>
                  <a:pt x="1565" y="1501"/>
                  <a:pt x="1565" y="1501"/>
                  <a:pt x="1565" y="1501"/>
                </a:cubicBezTo>
                <a:cubicBezTo>
                  <a:pt x="1534" y="1489"/>
                  <a:pt x="1534" y="1489"/>
                  <a:pt x="1534" y="1489"/>
                </a:cubicBezTo>
                <a:cubicBezTo>
                  <a:pt x="1513" y="1481"/>
                  <a:pt x="1494" y="1473"/>
                  <a:pt x="1484" y="1456"/>
                </a:cubicBezTo>
                <a:cubicBezTo>
                  <a:pt x="1488" y="1457"/>
                  <a:pt x="1491" y="1458"/>
                  <a:pt x="1495" y="1459"/>
                </a:cubicBezTo>
                <a:cubicBezTo>
                  <a:pt x="1507" y="1462"/>
                  <a:pt x="1517" y="1464"/>
                  <a:pt x="1522" y="1460"/>
                </a:cubicBezTo>
                <a:cubicBezTo>
                  <a:pt x="1526" y="1455"/>
                  <a:pt x="1526" y="1455"/>
                  <a:pt x="1526" y="1455"/>
                </a:cubicBezTo>
                <a:cubicBezTo>
                  <a:pt x="1520" y="1453"/>
                  <a:pt x="1520" y="1453"/>
                  <a:pt x="1520" y="1453"/>
                </a:cubicBezTo>
                <a:cubicBezTo>
                  <a:pt x="1491" y="1446"/>
                  <a:pt x="1463" y="1441"/>
                  <a:pt x="1437" y="1437"/>
                </a:cubicBezTo>
                <a:cubicBezTo>
                  <a:pt x="1403" y="1431"/>
                  <a:pt x="1371" y="1425"/>
                  <a:pt x="1339" y="1415"/>
                </a:cubicBezTo>
                <a:cubicBezTo>
                  <a:pt x="1307" y="1404"/>
                  <a:pt x="1280" y="1383"/>
                  <a:pt x="1255" y="1362"/>
                </a:cubicBezTo>
                <a:cubicBezTo>
                  <a:pt x="1241" y="1351"/>
                  <a:pt x="1226" y="1339"/>
                  <a:pt x="1210" y="1329"/>
                </a:cubicBezTo>
                <a:cubicBezTo>
                  <a:pt x="1197" y="1320"/>
                  <a:pt x="1183" y="1313"/>
                  <a:pt x="1170" y="1306"/>
                </a:cubicBezTo>
                <a:cubicBezTo>
                  <a:pt x="1158" y="1300"/>
                  <a:pt x="1146" y="1294"/>
                  <a:pt x="1135" y="1287"/>
                </a:cubicBezTo>
                <a:cubicBezTo>
                  <a:pt x="1134" y="1283"/>
                  <a:pt x="1133" y="1279"/>
                  <a:pt x="1132" y="1275"/>
                </a:cubicBezTo>
                <a:cubicBezTo>
                  <a:pt x="1130" y="1270"/>
                  <a:pt x="1129" y="1265"/>
                  <a:pt x="1129" y="1262"/>
                </a:cubicBezTo>
                <a:cubicBezTo>
                  <a:pt x="1133" y="1262"/>
                  <a:pt x="1137" y="1263"/>
                  <a:pt x="1141" y="1264"/>
                </a:cubicBezTo>
                <a:cubicBezTo>
                  <a:pt x="1150" y="1266"/>
                  <a:pt x="1159" y="1268"/>
                  <a:pt x="1169" y="1270"/>
                </a:cubicBezTo>
                <a:cubicBezTo>
                  <a:pt x="1174" y="1285"/>
                  <a:pt x="1186" y="1315"/>
                  <a:pt x="1206" y="1322"/>
                </a:cubicBezTo>
                <a:cubicBezTo>
                  <a:pt x="1221" y="1327"/>
                  <a:pt x="1221" y="1327"/>
                  <a:pt x="1221" y="1327"/>
                </a:cubicBezTo>
                <a:cubicBezTo>
                  <a:pt x="1208" y="1313"/>
                  <a:pt x="1208" y="1313"/>
                  <a:pt x="1208" y="1313"/>
                </a:cubicBezTo>
                <a:cubicBezTo>
                  <a:pt x="1196" y="1302"/>
                  <a:pt x="1186" y="1291"/>
                  <a:pt x="1182" y="1273"/>
                </a:cubicBezTo>
                <a:cubicBezTo>
                  <a:pt x="1184" y="1274"/>
                  <a:pt x="1184" y="1274"/>
                  <a:pt x="1184" y="1274"/>
                </a:cubicBezTo>
                <a:cubicBezTo>
                  <a:pt x="1196" y="1276"/>
                  <a:pt x="1210" y="1278"/>
                  <a:pt x="1221" y="1282"/>
                </a:cubicBezTo>
                <a:cubicBezTo>
                  <a:pt x="1224" y="1275"/>
                  <a:pt x="1224" y="1275"/>
                  <a:pt x="1224" y="1275"/>
                </a:cubicBezTo>
                <a:cubicBezTo>
                  <a:pt x="1208" y="1268"/>
                  <a:pt x="1191" y="1264"/>
                  <a:pt x="1172" y="1260"/>
                </a:cubicBezTo>
                <a:cubicBezTo>
                  <a:pt x="1158" y="1257"/>
                  <a:pt x="1142" y="1253"/>
                  <a:pt x="1127" y="1248"/>
                </a:cubicBezTo>
                <a:cubicBezTo>
                  <a:pt x="1101" y="1239"/>
                  <a:pt x="1077" y="1230"/>
                  <a:pt x="1053" y="1219"/>
                </a:cubicBezTo>
                <a:cubicBezTo>
                  <a:pt x="1049" y="1217"/>
                  <a:pt x="1044" y="1215"/>
                  <a:pt x="1039" y="1213"/>
                </a:cubicBezTo>
                <a:cubicBezTo>
                  <a:pt x="1012" y="1202"/>
                  <a:pt x="981" y="1189"/>
                  <a:pt x="987" y="1169"/>
                </a:cubicBezTo>
                <a:cubicBezTo>
                  <a:pt x="987" y="1169"/>
                  <a:pt x="987" y="1169"/>
                  <a:pt x="987" y="1169"/>
                </a:cubicBezTo>
                <a:cubicBezTo>
                  <a:pt x="997" y="1173"/>
                  <a:pt x="1007" y="1179"/>
                  <a:pt x="1017" y="1186"/>
                </a:cubicBezTo>
                <a:cubicBezTo>
                  <a:pt x="1034" y="1196"/>
                  <a:pt x="1051" y="1207"/>
                  <a:pt x="1072" y="1212"/>
                </a:cubicBezTo>
                <a:cubicBezTo>
                  <a:pt x="1106" y="1220"/>
                  <a:pt x="1143" y="1224"/>
                  <a:pt x="1173" y="1223"/>
                </a:cubicBezTo>
                <a:cubicBezTo>
                  <a:pt x="1180" y="1226"/>
                  <a:pt x="1184" y="1231"/>
                  <a:pt x="1189" y="1236"/>
                </a:cubicBezTo>
                <a:cubicBezTo>
                  <a:pt x="1192" y="1240"/>
                  <a:pt x="1196" y="1245"/>
                  <a:pt x="1201" y="1248"/>
                </a:cubicBezTo>
                <a:cubicBezTo>
                  <a:pt x="1215" y="1258"/>
                  <a:pt x="1232" y="1262"/>
                  <a:pt x="1249" y="1266"/>
                </a:cubicBezTo>
                <a:cubicBezTo>
                  <a:pt x="1263" y="1269"/>
                  <a:pt x="1277" y="1272"/>
                  <a:pt x="1289" y="1279"/>
                </a:cubicBezTo>
                <a:cubicBezTo>
                  <a:pt x="1296" y="1282"/>
                  <a:pt x="1303" y="1288"/>
                  <a:pt x="1310" y="1294"/>
                </a:cubicBezTo>
                <a:cubicBezTo>
                  <a:pt x="1316" y="1300"/>
                  <a:pt x="1323" y="1306"/>
                  <a:pt x="1330" y="1311"/>
                </a:cubicBezTo>
                <a:cubicBezTo>
                  <a:pt x="1347" y="1321"/>
                  <a:pt x="1364" y="1331"/>
                  <a:pt x="1383" y="1333"/>
                </a:cubicBezTo>
                <a:cubicBezTo>
                  <a:pt x="1410" y="1336"/>
                  <a:pt x="1410" y="1336"/>
                  <a:pt x="1410" y="1336"/>
                </a:cubicBezTo>
                <a:cubicBezTo>
                  <a:pt x="1385" y="1326"/>
                  <a:pt x="1385" y="1326"/>
                  <a:pt x="1385" y="1326"/>
                </a:cubicBezTo>
                <a:cubicBezTo>
                  <a:pt x="1357" y="1315"/>
                  <a:pt x="1332" y="1300"/>
                  <a:pt x="1308" y="1281"/>
                </a:cubicBezTo>
                <a:cubicBezTo>
                  <a:pt x="1353" y="1289"/>
                  <a:pt x="1387" y="1299"/>
                  <a:pt x="1414" y="1313"/>
                </a:cubicBezTo>
                <a:cubicBezTo>
                  <a:pt x="1418" y="1307"/>
                  <a:pt x="1418" y="1307"/>
                  <a:pt x="1418" y="1307"/>
                </a:cubicBezTo>
                <a:cubicBezTo>
                  <a:pt x="1390" y="1288"/>
                  <a:pt x="1349" y="1279"/>
                  <a:pt x="1310" y="1271"/>
                </a:cubicBezTo>
                <a:cubicBezTo>
                  <a:pt x="1263" y="1261"/>
                  <a:pt x="1214" y="1251"/>
                  <a:pt x="1188" y="1223"/>
                </a:cubicBezTo>
                <a:cubicBezTo>
                  <a:pt x="1233" y="1217"/>
                  <a:pt x="1290" y="1220"/>
                  <a:pt x="1335" y="1223"/>
                </a:cubicBezTo>
                <a:cubicBezTo>
                  <a:pt x="1342" y="1224"/>
                  <a:pt x="1348" y="1224"/>
                  <a:pt x="1355" y="1225"/>
                </a:cubicBezTo>
                <a:cubicBezTo>
                  <a:pt x="1378" y="1243"/>
                  <a:pt x="1405" y="1258"/>
                  <a:pt x="1435" y="1269"/>
                </a:cubicBezTo>
                <a:cubicBezTo>
                  <a:pt x="1436" y="1288"/>
                  <a:pt x="1447" y="1299"/>
                  <a:pt x="1459" y="1308"/>
                </a:cubicBezTo>
                <a:cubicBezTo>
                  <a:pt x="1472" y="1318"/>
                  <a:pt x="1472" y="1318"/>
                  <a:pt x="1472" y="1318"/>
                </a:cubicBezTo>
                <a:cubicBezTo>
                  <a:pt x="1465" y="1304"/>
                  <a:pt x="1465" y="1304"/>
                  <a:pt x="1465" y="1304"/>
                </a:cubicBezTo>
                <a:cubicBezTo>
                  <a:pt x="1463" y="1300"/>
                  <a:pt x="1459" y="1296"/>
                  <a:pt x="1456" y="1293"/>
                </a:cubicBezTo>
                <a:cubicBezTo>
                  <a:pt x="1451" y="1287"/>
                  <a:pt x="1446" y="1282"/>
                  <a:pt x="1446" y="1272"/>
                </a:cubicBezTo>
                <a:cubicBezTo>
                  <a:pt x="1457" y="1276"/>
                  <a:pt x="1469" y="1279"/>
                  <a:pt x="1481" y="1281"/>
                </a:cubicBezTo>
                <a:cubicBezTo>
                  <a:pt x="1489" y="1283"/>
                  <a:pt x="1498" y="1285"/>
                  <a:pt x="1505" y="1287"/>
                </a:cubicBezTo>
                <a:cubicBezTo>
                  <a:pt x="1507" y="1280"/>
                  <a:pt x="1507" y="1280"/>
                  <a:pt x="1507" y="1280"/>
                </a:cubicBezTo>
                <a:cubicBezTo>
                  <a:pt x="1498" y="1277"/>
                  <a:pt x="1488" y="1274"/>
                  <a:pt x="1478" y="1271"/>
                </a:cubicBezTo>
                <a:cubicBezTo>
                  <a:pt x="1438" y="1259"/>
                  <a:pt x="1397" y="1246"/>
                  <a:pt x="1369" y="1223"/>
                </a:cubicBezTo>
                <a:cubicBezTo>
                  <a:pt x="1373" y="1223"/>
                  <a:pt x="1376" y="1223"/>
                  <a:pt x="1380" y="1224"/>
                </a:cubicBezTo>
                <a:cubicBezTo>
                  <a:pt x="1401" y="1225"/>
                  <a:pt x="1424" y="1230"/>
                  <a:pt x="1449" y="1235"/>
                </a:cubicBezTo>
                <a:cubicBezTo>
                  <a:pt x="1473" y="1240"/>
                  <a:pt x="1499" y="1245"/>
                  <a:pt x="1522" y="1247"/>
                </a:cubicBezTo>
                <a:cubicBezTo>
                  <a:pt x="1533" y="1248"/>
                  <a:pt x="1542" y="1248"/>
                  <a:pt x="1551" y="1247"/>
                </a:cubicBezTo>
                <a:cubicBezTo>
                  <a:pt x="1551" y="1247"/>
                  <a:pt x="1580" y="1244"/>
                  <a:pt x="1580" y="1234"/>
                </a:cubicBezTo>
                <a:cubicBezTo>
                  <a:pt x="1581" y="1229"/>
                  <a:pt x="1581" y="1229"/>
                  <a:pt x="1581" y="1229"/>
                </a:cubicBezTo>
                <a:cubicBezTo>
                  <a:pt x="1576" y="1230"/>
                  <a:pt x="1576" y="1230"/>
                  <a:pt x="1576" y="1230"/>
                </a:cubicBezTo>
                <a:moveTo>
                  <a:pt x="662" y="2122"/>
                </a:moveTo>
                <a:cubicBezTo>
                  <a:pt x="660" y="2121"/>
                  <a:pt x="658" y="2120"/>
                  <a:pt x="656" y="2120"/>
                </a:cubicBezTo>
                <a:cubicBezTo>
                  <a:pt x="656" y="2120"/>
                  <a:pt x="655" y="2120"/>
                  <a:pt x="655" y="2120"/>
                </a:cubicBezTo>
                <a:cubicBezTo>
                  <a:pt x="653" y="2118"/>
                  <a:pt x="653" y="2116"/>
                  <a:pt x="658" y="2112"/>
                </a:cubicBezTo>
                <a:cubicBezTo>
                  <a:pt x="660" y="2118"/>
                  <a:pt x="660" y="2118"/>
                  <a:pt x="660" y="2118"/>
                </a:cubicBezTo>
                <a:cubicBezTo>
                  <a:pt x="662" y="2121"/>
                  <a:pt x="662" y="2122"/>
                  <a:pt x="662" y="2122"/>
                </a:cubicBezTo>
                <a:cubicBezTo>
                  <a:pt x="662" y="2122"/>
                  <a:pt x="662" y="2122"/>
                  <a:pt x="662" y="2122"/>
                </a:cubicBezTo>
                <a:moveTo>
                  <a:pt x="768" y="2160"/>
                </a:moveTo>
                <a:cubicBezTo>
                  <a:pt x="766" y="2160"/>
                  <a:pt x="765" y="2160"/>
                  <a:pt x="764" y="2160"/>
                </a:cubicBezTo>
                <a:cubicBezTo>
                  <a:pt x="763" y="2160"/>
                  <a:pt x="761" y="2160"/>
                  <a:pt x="760" y="2161"/>
                </a:cubicBezTo>
                <a:cubicBezTo>
                  <a:pt x="761" y="2156"/>
                  <a:pt x="764" y="2153"/>
                  <a:pt x="766" y="2153"/>
                </a:cubicBezTo>
                <a:cubicBezTo>
                  <a:pt x="766" y="2153"/>
                  <a:pt x="766" y="2153"/>
                  <a:pt x="767" y="2154"/>
                </a:cubicBezTo>
                <a:cubicBezTo>
                  <a:pt x="767" y="2154"/>
                  <a:pt x="769" y="2156"/>
                  <a:pt x="769" y="2161"/>
                </a:cubicBezTo>
                <a:cubicBezTo>
                  <a:pt x="768" y="2160"/>
                  <a:pt x="768" y="2160"/>
                  <a:pt x="768" y="2160"/>
                </a:cubicBezTo>
                <a:moveTo>
                  <a:pt x="932" y="2166"/>
                </a:moveTo>
                <a:cubicBezTo>
                  <a:pt x="932" y="2167"/>
                  <a:pt x="934" y="2168"/>
                  <a:pt x="935" y="2169"/>
                </a:cubicBezTo>
                <a:cubicBezTo>
                  <a:pt x="932" y="2170"/>
                  <a:pt x="929" y="2167"/>
                  <a:pt x="928" y="2164"/>
                </a:cubicBezTo>
                <a:cubicBezTo>
                  <a:pt x="927" y="2163"/>
                  <a:pt x="926" y="2161"/>
                  <a:pt x="926" y="2160"/>
                </a:cubicBezTo>
                <a:cubicBezTo>
                  <a:pt x="928" y="2162"/>
                  <a:pt x="930" y="2164"/>
                  <a:pt x="932" y="2166"/>
                </a:cubicBezTo>
                <a:moveTo>
                  <a:pt x="1279" y="972"/>
                </a:moveTo>
                <a:cubicBezTo>
                  <a:pt x="1274" y="975"/>
                  <a:pt x="1274" y="975"/>
                  <a:pt x="1274" y="975"/>
                </a:cubicBezTo>
                <a:cubicBezTo>
                  <a:pt x="1272" y="976"/>
                  <a:pt x="1269" y="977"/>
                  <a:pt x="1267" y="979"/>
                </a:cubicBezTo>
                <a:cubicBezTo>
                  <a:pt x="1255" y="984"/>
                  <a:pt x="1243" y="990"/>
                  <a:pt x="1238" y="999"/>
                </a:cubicBezTo>
                <a:cubicBezTo>
                  <a:pt x="1234" y="1005"/>
                  <a:pt x="1234" y="1005"/>
                  <a:pt x="1234" y="1005"/>
                </a:cubicBezTo>
                <a:cubicBezTo>
                  <a:pt x="1213" y="1006"/>
                  <a:pt x="1192" y="1008"/>
                  <a:pt x="1172" y="1010"/>
                </a:cubicBezTo>
                <a:cubicBezTo>
                  <a:pt x="1144" y="1012"/>
                  <a:pt x="1116" y="1015"/>
                  <a:pt x="1086" y="1015"/>
                </a:cubicBezTo>
                <a:cubicBezTo>
                  <a:pt x="1100" y="1011"/>
                  <a:pt x="1114" y="1007"/>
                  <a:pt x="1127" y="1003"/>
                </a:cubicBezTo>
                <a:cubicBezTo>
                  <a:pt x="1166" y="991"/>
                  <a:pt x="1205" y="979"/>
                  <a:pt x="1236" y="958"/>
                </a:cubicBezTo>
                <a:cubicBezTo>
                  <a:pt x="1233" y="952"/>
                  <a:pt x="1233" y="952"/>
                  <a:pt x="1233" y="952"/>
                </a:cubicBezTo>
                <a:cubicBezTo>
                  <a:pt x="1197" y="968"/>
                  <a:pt x="1153" y="987"/>
                  <a:pt x="1106" y="999"/>
                </a:cubicBezTo>
                <a:cubicBezTo>
                  <a:pt x="1103" y="1000"/>
                  <a:pt x="1099" y="1001"/>
                  <a:pt x="1094" y="1001"/>
                </a:cubicBezTo>
                <a:cubicBezTo>
                  <a:pt x="1088" y="1002"/>
                  <a:pt x="1082" y="1003"/>
                  <a:pt x="1076" y="1005"/>
                </a:cubicBezTo>
                <a:cubicBezTo>
                  <a:pt x="1072" y="1007"/>
                  <a:pt x="1068" y="1010"/>
                  <a:pt x="1065" y="1012"/>
                </a:cubicBezTo>
                <a:cubicBezTo>
                  <a:pt x="1060" y="1015"/>
                  <a:pt x="1057" y="1018"/>
                  <a:pt x="1052" y="1019"/>
                </a:cubicBezTo>
                <a:cubicBezTo>
                  <a:pt x="1035" y="1023"/>
                  <a:pt x="1018" y="1024"/>
                  <a:pt x="1001" y="1024"/>
                </a:cubicBezTo>
                <a:cubicBezTo>
                  <a:pt x="978" y="1025"/>
                  <a:pt x="955" y="1026"/>
                  <a:pt x="932" y="1036"/>
                </a:cubicBezTo>
                <a:cubicBezTo>
                  <a:pt x="928" y="1018"/>
                  <a:pt x="913" y="1009"/>
                  <a:pt x="899" y="1001"/>
                </a:cubicBezTo>
                <a:cubicBezTo>
                  <a:pt x="896" y="1000"/>
                  <a:pt x="894" y="998"/>
                  <a:pt x="892" y="997"/>
                </a:cubicBezTo>
                <a:cubicBezTo>
                  <a:pt x="901" y="945"/>
                  <a:pt x="933" y="914"/>
                  <a:pt x="963" y="884"/>
                </a:cubicBezTo>
                <a:cubicBezTo>
                  <a:pt x="969" y="878"/>
                  <a:pt x="975" y="872"/>
                  <a:pt x="981" y="866"/>
                </a:cubicBezTo>
                <a:cubicBezTo>
                  <a:pt x="982" y="865"/>
                  <a:pt x="984" y="863"/>
                  <a:pt x="987" y="860"/>
                </a:cubicBezTo>
                <a:cubicBezTo>
                  <a:pt x="992" y="854"/>
                  <a:pt x="1006" y="839"/>
                  <a:pt x="1010" y="839"/>
                </a:cubicBezTo>
                <a:cubicBezTo>
                  <a:pt x="1023" y="839"/>
                  <a:pt x="1031" y="875"/>
                  <a:pt x="1031" y="894"/>
                </a:cubicBezTo>
                <a:cubicBezTo>
                  <a:pt x="1031" y="902"/>
                  <a:pt x="1031" y="910"/>
                  <a:pt x="1030" y="919"/>
                </a:cubicBezTo>
                <a:cubicBezTo>
                  <a:pt x="1028" y="940"/>
                  <a:pt x="1027" y="959"/>
                  <a:pt x="1039" y="968"/>
                </a:cubicBezTo>
                <a:cubicBezTo>
                  <a:pt x="1047" y="973"/>
                  <a:pt x="1047" y="973"/>
                  <a:pt x="1047" y="973"/>
                </a:cubicBezTo>
                <a:cubicBezTo>
                  <a:pt x="1045" y="964"/>
                  <a:pt x="1045" y="964"/>
                  <a:pt x="1045" y="964"/>
                </a:cubicBezTo>
                <a:cubicBezTo>
                  <a:pt x="1042" y="953"/>
                  <a:pt x="1035" y="926"/>
                  <a:pt x="1039" y="910"/>
                </a:cubicBezTo>
                <a:cubicBezTo>
                  <a:pt x="1048" y="925"/>
                  <a:pt x="1061" y="937"/>
                  <a:pt x="1074" y="947"/>
                </a:cubicBezTo>
                <a:cubicBezTo>
                  <a:pt x="1079" y="941"/>
                  <a:pt x="1079" y="941"/>
                  <a:pt x="1079" y="941"/>
                </a:cubicBezTo>
                <a:cubicBezTo>
                  <a:pt x="1054" y="922"/>
                  <a:pt x="1039" y="888"/>
                  <a:pt x="1038" y="854"/>
                </a:cubicBezTo>
                <a:cubicBezTo>
                  <a:pt x="1045" y="858"/>
                  <a:pt x="1052" y="860"/>
                  <a:pt x="1059" y="862"/>
                </a:cubicBezTo>
                <a:cubicBezTo>
                  <a:pt x="1067" y="865"/>
                  <a:pt x="1075" y="867"/>
                  <a:pt x="1081" y="872"/>
                </a:cubicBezTo>
                <a:cubicBezTo>
                  <a:pt x="1093" y="882"/>
                  <a:pt x="1095" y="899"/>
                  <a:pt x="1097" y="916"/>
                </a:cubicBezTo>
                <a:cubicBezTo>
                  <a:pt x="1100" y="934"/>
                  <a:pt x="1102" y="954"/>
                  <a:pt x="1119" y="962"/>
                </a:cubicBezTo>
                <a:cubicBezTo>
                  <a:pt x="1136" y="971"/>
                  <a:pt x="1136" y="971"/>
                  <a:pt x="1136" y="971"/>
                </a:cubicBezTo>
                <a:cubicBezTo>
                  <a:pt x="1123" y="956"/>
                  <a:pt x="1123" y="956"/>
                  <a:pt x="1123" y="956"/>
                </a:cubicBezTo>
                <a:cubicBezTo>
                  <a:pt x="1117" y="949"/>
                  <a:pt x="1112" y="940"/>
                  <a:pt x="1110" y="928"/>
                </a:cubicBezTo>
                <a:cubicBezTo>
                  <a:pt x="1118" y="938"/>
                  <a:pt x="1126" y="949"/>
                  <a:pt x="1138" y="957"/>
                </a:cubicBezTo>
                <a:cubicBezTo>
                  <a:pt x="1157" y="970"/>
                  <a:pt x="1157" y="970"/>
                  <a:pt x="1157" y="970"/>
                </a:cubicBezTo>
                <a:cubicBezTo>
                  <a:pt x="1143" y="952"/>
                  <a:pt x="1143" y="952"/>
                  <a:pt x="1143" y="952"/>
                </a:cubicBezTo>
                <a:cubicBezTo>
                  <a:pt x="1140" y="948"/>
                  <a:pt x="1137" y="944"/>
                  <a:pt x="1133" y="940"/>
                </a:cubicBezTo>
                <a:cubicBezTo>
                  <a:pt x="1120" y="924"/>
                  <a:pt x="1107" y="908"/>
                  <a:pt x="1102" y="886"/>
                </a:cubicBezTo>
                <a:cubicBezTo>
                  <a:pt x="1121" y="894"/>
                  <a:pt x="1135" y="903"/>
                  <a:pt x="1151" y="912"/>
                </a:cubicBezTo>
                <a:cubicBezTo>
                  <a:pt x="1157" y="916"/>
                  <a:pt x="1164" y="920"/>
                  <a:pt x="1171" y="924"/>
                </a:cubicBezTo>
                <a:cubicBezTo>
                  <a:pt x="1177" y="942"/>
                  <a:pt x="1185" y="959"/>
                  <a:pt x="1197" y="960"/>
                </a:cubicBezTo>
                <a:cubicBezTo>
                  <a:pt x="1208" y="961"/>
                  <a:pt x="1208" y="961"/>
                  <a:pt x="1208" y="961"/>
                </a:cubicBezTo>
                <a:cubicBezTo>
                  <a:pt x="1199" y="954"/>
                  <a:pt x="1199" y="954"/>
                  <a:pt x="1199" y="954"/>
                </a:cubicBezTo>
                <a:cubicBezTo>
                  <a:pt x="1192" y="948"/>
                  <a:pt x="1185" y="937"/>
                  <a:pt x="1184" y="929"/>
                </a:cubicBezTo>
                <a:cubicBezTo>
                  <a:pt x="1204" y="938"/>
                  <a:pt x="1227" y="942"/>
                  <a:pt x="1249" y="945"/>
                </a:cubicBezTo>
                <a:cubicBezTo>
                  <a:pt x="1270" y="949"/>
                  <a:pt x="1290" y="952"/>
                  <a:pt x="1307" y="959"/>
                </a:cubicBezTo>
                <a:cubicBezTo>
                  <a:pt x="1298" y="962"/>
                  <a:pt x="1288" y="967"/>
                  <a:pt x="1279" y="972"/>
                </a:cubicBezTo>
                <a:moveTo>
                  <a:pt x="795" y="480"/>
                </a:moveTo>
                <a:cubicBezTo>
                  <a:pt x="791" y="480"/>
                  <a:pt x="787" y="482"/>
                  <a:pt x="783" y="486"/>
                </a:cubicBezTo>
                <a:cubicBezTo>
                  <a:pt x="792" y="470"/>
                  <a:pt x="807" y="454"/>
                  <a:pt x="824" y="444"/>
                </a:cubicBezTo>
                <a:cubicBezTo>
                  <a:pt x="825" y="452"/>
                  <a:pt x="825" y="461"/>
                  <a:pt x="826" y="470"/>
                </a:cubicBezTo>
                <a:cubicBezTo>
                  <a:pt x="826" y="478"/>
                  <a:pt x="826" y="487"/>
                  <a:pt x="827" y="495"/>
                </a:cubicBezTo>
                <a:cubicBezTo>
                  <a:pt x="827" y="496"/>
                  <a:pt x="827" y="496"/>
                  <a:pt x="826" y="497"/>
                </a:cubicBezTo>
                <a:cubicBezTo>
                  <a:pt x="825" y="493"/>
                  <a:pt x="825" y="493"/>
                  <a:pt x="825" y="493"/>
                </a:cubicBezTo>
                <a:cubicBezTo>
                  <a:pt x="823" y="503"/>
                  <a:pt x="823" y="503"/>
                  <a:pt x="823" y="503"/>
                </a:cubicBezTo>
                <a:cubicBezTo>
                  <a:pt x="821" y="505"/>
                  <a:pt x="819" y="508"/>
                  <a:pt x="818" y="511"/>
                </a:cubicBezTo>
                <a:cubicBezTo>
                  <a:pt x="812" y="519"/>
                  <a:pt x="806" y="528"/>
                  <a:pt x="803" y="538"/>
                </a:cubicBezTo>
                <a:cubicBezTo>
                  <a:pt x="801" y="541"/>
                  <a:pt x="801" y="545"/>
                  <a:pt x="801" y="549"/>
                </a:cubicBezTo>
                <a:cubicBezTo>
                  <a:pt x="801" y="553"/>
                  <a:pt x="800" y="557"/>
                  <a:pt x="799" y="559"/>
                </a:cubicBezTo>
                <a:cubicBezTo>
                  <a:pt x="797" y="564"/>
                  <a:pt x="792" y="568"/>
                  <a:pt x="788" y="571"/>
                </a:cubicBezTo>
                <a:cubicBezTo>
                  <a:pt x="785" y="573"/>
                  <a:pt x="783" y="575"/>
                  <a:pt x="780" y="578"/>
                </a:cubicBezTo>
                <a:cubicBezTo>
                  <a:pt x="771" y="545"/>
                  <a:pt x="770" y="499"/>
                  <a:pt x="796" y="487"/>
                </a:cubicBezTo>
                <a:cubicBezTo>
                  <a:pt x="809" y="481"/>
                  <a:pt x="809" y="481"/>
                  <a:pt x="809" y="481"/>
                </a:cubicBezTo>
                <a:cubicBezTo>
                  <a:pt x="795" y="480"/>
                  <a:pt x="795" y="480"/>
                  <a:pt x="795" y="480"/>
                </a:cubicBezTo>
                <a:moveTo>
                  <a:pt x="873" y="671"/>
                </a:moveTo>
                <a:cubicBezTo>
                  <a:pt x="868" y="692"/>
                  <a:pt x="855" y="707"/>
                  <a:pt x="842" y="722"/>
                </a:cubicBezTo>
                <a:cubicBezTo>
                  <a:pt x="838" y="727"/>
                  <a:pt x="833" y="731"/>
                  <a:pt x="829" y="737"/>
                </a:cubicBezTo>
                <a:cubicBezTo>
                  <a:pt x="826" y="659"/>
                  <a:pt x="839" y="610"/>
                  <a:pt x="869" y="586"/>
                </a:cubicBezTo>
                <a:cubicBezTo>
                  <a:pt x="873" y="585"/>
                  <a:pt x="876" y="584"/>
                  <a:pt x="880" y="583"/>
                </a:cubicBezTo>
                <a:cubicBezTo>
                  <a:pt x="892" y="579"/>
                  <a:pt x="903" y="576"/>
                  <a:pt x="912" y="568"/>
                </a:cubicBezTo>
                <a:cubicBezTo>
                  <a:pt x="904" y="578"/>
                  <a:pt x="904" y="578"/>
                  <a:pt x="904" y="578"/>
                </a:cubicBezTo>
                <a:cubicBezTo>
                  <a:pt x="888" y="599"/>
                  <a:pt x="882" y="625"/>
                  <a:pt x="878" y="650"/>
                </a:cubicBezTo>
                <a:cubicBezTo>
                  <a:pt x="876" y="657"/>
                  <a:pt x="875" y="664"/>
                  <a:pt x="873" y="671"/>
                </a:cubicBezTo>
                <a:moveTo>
                  <a:pt x="910" y="693"/>
                </a:moveTo>
                <a:cubicBezTo>
                  <a:pt x="901" y="764"/>
                  <a:pt x="868" y="822"/>
                  <a:pt x="835" y="870"/>
                </a:cubicBezTo>
                <a:cubicBezTo>
                  <a:pt x="834" y="859"/>
                  <a:pt x="833" y="848"/>
                  <a:pt x="832" y="838"/>
                </a:cubicBezTo>
                <a:cubicBezTo>
                  <a:pt x="829" y="820"/>
                  <a:pt x="827" y="804"/>
                  <a:pt x="829" y="788"/>
                </a:cubicBezTo>
                <a:cubicBezTo>
                  <a:pt x="833" y="737"/>
                  <a:pt x="876" y="711"/>
                  <a:pt x="910" y="693"/>
                </a:cubicBezTo>
                <a:moveTo>
                  <a:pt x="879" y="551"/>
                </a:moveTo>
                <a:cubicBezTo>
                  <a:pt x="875" y="554"/>
                  <a:pt x="872" y="556"/>
                  <a:pt x="869" y="559"/>
                </a:cubicBezTo>
                <a:cubicBezTo>
                  <a:pt x="865" y="562"/>
                  <a:pt x="863" y="565"/>
                  <a:pt x="860" y="568"/>
                </a:cubicBezTo>
                <a:cubicBezTo>
                  <a:pt x="856" y="572"/>
                  <a:pt x="853" y="576"/>
                  <a:pt x="849" y="578"/>
                </a:cubicBezTo>
                <a:cubicBezTo>
                  <a:pt x="851" y="566"/>
                  <a:pt x="852" y="551"/>
                  <a:pt x="853" y="540"/>
                </a:cubicBezTo>
                <a:cubicBezTo>
                  <a:pt x="853" y="536"/>
                  <a:pt x="853" y="532"/>
                  <a:pt x="854" y="529"/>
                </a:cubicBezTo>
                <a:cubicBezTo>
                  <a:pt x="857" y="528"/>
                  <a:pt x="860" y="526"/>
                  <a:pt x="864" y="525"/>
                </a:cubicBezTo>
                <a:cubicBezTo>
                  <a:pt x="871" y="522"/>
                  <a:pt x="879" y="519"/>
                  <a:pt x="885" y="514"/>
                </a:cubicBezTo>
                <a:cubicBezTo>
                  <a:pt x="891" y="510"/>
                  <a:pt x="891" y="510"/>
                  <a:pt x="891" y="510"/>
                </a:cubicBezTo>
                <a:cubicBezTo>
                  <a:pt x="883" y="508"/>
                  <a:pt x="883" y="508"/>
                  <a:pt x="883" y="508"/>
                </a:cubicBezTo>
                <a:cubicBezTo>
                  <a:pt x="882" y="508"/>
                  <a:pt x="882" y="508"/>
                  <a:pt x="882" y="508"/>
                </a:cubicBezTo>
                <a:cubicBezTo>
                  <a:pt x="878" y="508"/>
                  <a:pt x="874" y="510"/>
                  <a:pt x="869" y="512"/>
                </a:cubicBezTo>
                <a:cubicBezTo>
                  <a:pt x="866" y="513"/>
                  <a:pt x="863" y="515"/>
                  <a:pt x="860" y="516"/>
                </a:cubicBezTo>
                <a:cubicBezTo>
                  <a:pt x="860" y="515"/>
                  <a:pt x="861" y="514"/>
                  <a:pt x="862" y="513"/>
                </a:cubicBezTo>
                <a:cubicBezTo>
                  <a:pt x="864" y="511"/>
                  <a:pt x="866" y="509"/>
                  <a:pt x="868" y="507"/>
                </a:cubicBezTo>
                <a:cubicBezTo>
                  <a:pt x="870" y="505"/>
                  <a:pt x="870" y="505"/>
                  <a:pt x="870" y="505"/>
                </a:cubicBezTo>
                <a:cubicBezTo>
                  <a:pt x="868" y="502"/>
                  <a:pt x="868" y="502"/>
                  <a:pt x="868" y="502"/>
                </a:cubicBezTo>
                <a:cubicBezTo>
                  <a:pt x="866" y="499"/>
                  <a:pt x="861" y="500"/>
                  <a:pt x="857" y="503"/>
                </a:cubicBezTo>
                <a:cubicBezTo>
                  <a:pt x="858" y="484"/>
                  <a:pt x="863" y="461"/>
                  <a:pt x="874" y="433"/>
                </a:cubicBezTo>
                <a:cubicBezTo>
                  <a:pt x="881" y="431"/>
                  <a:pt x="889" y="430"/>
                  <a:pt x="897" y="428"/>
                </a:cubicBezTo>
                <a:cubicBezTo>
                  <a:pt x="903" y="427"/>
                  <a:pt x="910" y="425"/>
                  <a:pt x="917" y="423"/>
                </a:cubicBezTo>
                <a:cubicBezTo>
                  <a:pt x="916" y="431"/>
                  <a:pt x="915" y="439"/>
                  <a:pt x="915" y="447"/>
                </a:cubicBezTo>
                <a:cubicBezTo>
                  <a:pt x="913" y="478"/>
                  <a:pt x="910" y="516"/>
                  <a:pt x="895" y="538"/>
                </a:cubicBezTo>
                <a:cubicBezTo>
                  <a:pt x="892" y="543"/>
                  <a:pt x="885" y="547"/>
                  <a:pt x="879" y="551"/>
                </a:cubicBezTo>
                <a:moveTo>
                  <a:pt x="869" y="393"/>
                </a:moveTo>
                <a:cubicBezTo>
                  <a:pt x="866" y="397"/>
                  <a:pt x="864" y="402"/>
                  <a:pt x="862" y="406"/>
                </a:cubicBezTo>
                <a:cubicBezTo>
                  <a:pt x="858" y="414"/>
                  <a:pt x="855" y="422"/>
                  <a:pt x="849" y="425"/>
                </a:cubicBezTo>
                <a:cubicBezTo>
                  <a:pt x="847" y="418"/>
                  <a:pt x="845" y="413"/>
                  <a:pt x="842" y="408"/>
                </a:cubicBezTo>
                <a:cubicBezTo>
                  <a:pt x="841" y="406"/>
                  <a:pt x="841" y="406"/>
                  <a:pt x="841" y="406"/>
                </a:cubicBezTo>
                <a:cubicBezTo>
                  <a:pt x="855" y="378"/>
                  <a:pt x="868" y="356"/>
                  <a:pt x="899" y="354"/>
                </a:cubicBezTo>
                <a:cubicBezTo>
                  <a:pt x="897" y="359"/>
                  <a:pt x="892" y="364"/>
                  <a:pt x="887" y="370"/>
                </a:cubicBezTo>
                <a:cubicBezTo>
                  <a:pt x="881" y="377"/>
                  <a:pt x="874" y="384"/>
                  <a:pt x="869" y="393"/>
                </a:cubicBezTo>
                <a:moveTo>
                  <a:pt x="897" y="344"/>
                </a:moveTo>
                <a:cubicBezTo>
                  <a:pt x="897" y="344"/>
                  <a:pt x="896" y="344"/>
                  <a:pt x="896" y="345"/>
                </a:cubicBezTo>
                <a:cubicBezTo>
                  <a:pt x="899" y="343"/>
                  <a:pt x="901" y="341"/>
                  <a:pt x="904" y="339"/>
                </a:cubicBezTo>
                <a:cubicBezTo>
                  <a:pt x="906" y="338"/>
                  <a:pt x="908" y="337"/>
                  <a:pt x="910" y="335"/>
                </a:cubicBezTo>
                <a:cubicBezTo>
                  <a:pt x="910" y="338"/>
                  <a:pt x="910" y="341"/>
                  <a:pt x="910" y="343"/>
                </a:cubicBezTo>
                <a:cubicBezTo>
                  <a:pt x="905" y="343"/>
                  <a:pt x="901" y="344"/>
                  <a:pt x="897" y="344"/>
                </a:cubicBezTo>
                <a:moveTo>
                  <a:pt x="897" y="325"/>
                </a:moveTo>
                <a:cubicBezTo>
                  <a:pt x="876" y="342"/>
                  <a:pt x="854" y="359"/>
                  <a:pt x="836" y="380"/>
                </a:cubicBezTo>
                <a:cubicBezTo>
                  <a:pt x="835" y="379"/>
                  <a:pt x="835" y="378"/>
                  <a:pt x="834" y="376"/>
                </a:cubicBezTo>
                <a:cubicBezTo>
                  <a:pt x="833" y="375"/>
                  <a:pt x="832" y="373"/>
                  <a:pt x="832" y="372"/>
                </a:cubicBezTo>
                <a:cubicBezTo>
                  <a:pt x="844" y="358"/>
                  <a:pt x="855" y="342"/>
                  <a:pt x="864" y="328"/>
                </a:cubicBezTo>
                <a:cubicBezTo>
                  <a:pt x="879" y="305"/>
                  <a:pt x="879" y="305"/>
                  <a:pt x="879" y="305"/>
                </a:cubicBezTo>
                <a:cubicBezTo>
                  <a:pt x="859" y="323"/>
                  <a:pt x="859" y="323"/>
                  <a:pt x="859" y="323"/>
                </a:cubicBezTo>
                <a:cubicBezTo>
                  <a:pt x="850" y="331"/>
                  <a:pt x="842" y="341"/>
                  <a:pt x="835" y="351"/>
                </a:cubicBezTo>
                <a:cubicBezTo>
                  <a:pt x="834" y="353"/>
                  <a:pt x="832" y="356"/>
                  <a:pt x="830" y="358"/>
                </a:cubicBezTo>
                <a:cubicBezTo>
                  <a:pt x="828" y="353"/>
                  <a:pt x="825" y="348"/>
                  <a:pt x="822" y="344"/>
                </a:cubicBezTo>
                <a:cubicBezTo>
                  <a:pt x="817" y="337"/>
                  <a:pt x="813" y="331"/>
                  <a:pt x="814" y="324"/>
                </a:cubicBezTo>
                <a:cubicBezTo>
                  <a:pt x="814" y="324"/>
                  <a:pt x="814" y="324"/>
                  <a:pt x="814" y="324"/>
                </a:cubicBezTo>
                <a:cubicBezTo>
                  <a:pt x="850" y="321"/>
                  <a:pt x="881" y="296"/>
                  <a:pt x="904" y="275"/>
                </a:cubicBezTo>
                <a:cubicBezTo>
                  <a:pt x="904" y="290"/>
                  <a:pt x="905" y="304"/>
                  <a:pt x="908" y="316"/>
                </a:cubicBezTo>
                <a:cubicBezTo>
                  <a:pt x="905" y="319"/>
                  <a:pt x="901" y="322"/>
                  <a:pt x="897" y="325"/>
                </a:cubicBezTo>
                <a:moveTo>
                  <a:pt x="815" y="403"/>
                </a:moveTo>
                <a:cubicBezTo>
                  <a:pt x="815" y="403"/>
                  <a:pt x="815" y="402"/>
                  <a:pt x="815" y="402"/>
                </a:cubicBezTo>
                <a:cubicBezTo>
                  <a:pt x="817" y="406"/>
                  <a:pt x="818" y="410"/>
                  <a:pt x="819" y="414"/>
                </a:cubicBezTo>
                <a:cubicBezTo>
                  <a:pt x="817" y="417"/>
                  <a:pt x="817" y="417"/>
                  <a:pt x="817" y="417"/>
                </a:cubicBezTo>
                <a:cubicBezTo>
                  <a:pt x="814" y="421"/>
                  <a:pt x="811" y="425"/>
                  <a:pt x="808" y="429"/>
                </a:cubicBezTo>
                <a:cubicBezTo>
                  <a:pt x="808" y="420"/>
                  <a:pt x="812" y="411"/>
                  <a:pt x="815" y="403"/>
                </a:cubicBezTo>
                <a:moveTo>
                  <a:pt x="811" y="551"/>
                </a:moveTo>
                <a:cubicBezTo>
                  <a:pt x="812" y="543"/>
                  <a:pt x="816" y="536"/>
                  <a:pt x="820" y="528"/>
                </a:cubicBezTo>
                <a:cubicBezTo>
                  <a:pt x="822" y="525"/>
                  <a:pt x="824" y="522"/>
                  <a:pt x="825" y="519"/>
                </a:cubicBezTo>
                <a:cubicBezTo>
                  <a:pt x="825" y="531"/>
                  <a:pt x="819" y="543"/>
                  <a:pt x="811" y="551"/>
                </a:cubicBezTo>
                <a:moveTo>
                  <a:pt x="819" y="561"/>
                </a:moveTo>
                <a:cubicBezTo>
                  <a:pt x="818" y="566"/>
                  <a:pt x="817" y="572"/>
                  <a:pt x="815" y="577"/>
                </a:cubicBezTo>
                <a:cubicBezTo>
                  <a:pt x="814" y="579"/>
                  <a:pt x="814" y="582"/>
                  <a:pt x="813" y="584"/>
                </a:cubicBezTo>
                <a:cubicBezTo>
                  <a:pt x="811" y="584"/>
                  <a:pt x="808" y="584"/>
                  <a:pt x="805" y="584"/>
                </a:cubicBezTo>
                <a:cubicBezTo>
                  <a:pt x="802" y="584"/>
                  <a:pt x="799" y="584"/>
                  <a:pt x="797" y="584"/>
                </a:cubicBezTo>
                <a:cubicBezTo>
                  <a:pt x="799" y="582"/>
                  <a:pt x="801" y="579"/>
                  <a:pt x="804" y="577"/>
                </a:cubicBezTo>
                <a:cubicBezTo>
                  <a:pt x="809" y="572"/>
                  <a:pt x="814" y="567"/>
                  <a:pt x="819" y="561"/>
                </a:cubicBezTo>
                <a:moveTo>
                  <a:pt x="789" y="593"/>
                </a:moveTo>
                <a:cubicBezTo>
                  <a:pt x="792" y="595"/>
                  <a:pt x="797" y="595"/>
                  <a:pt x="803" y="594"/>
                </a:cubicBezTo>
                <a:cubicBezTo>
                  <a:pt x="806" y="594"/>
                  <a:pt x="809" y="593"/>
                  <a:pt x="812" y="594"/>
                </a:cubicBezTo>
                <a:cubicBezTo>
                  <a:pt x="808" y="609"/>
                  <a:pt x="805" y="624"/>
                  <a:pt x="802" y="640"/>
                </a:cubicBezTo>
                <a:cubicBezTo>
                  <a:pt x="800" y="650"/>
                  <a:pt x="798" y="660"/>
                  <a:pt x="796" y="671"/>
                </a:cubicBezTo>
                <a:cubicBezTo>
                  <a:pt x="792" y="660"/>
                  <a:pt x="790" y="646"/>
                  <a:pt x="788" y="634"/>
                </a:cubicBezTo>
                <a:cubicBezTo>
                  <a:pt x="786" y="623"/>
                  <a:pt x="785" y="612"/>
                  <a:pt x="782" y="603"/>
                </a:cubicBezTo>
                <a:cubicBezTo>
                  <a:pt x="784" y="599"/>
                  <a:pt x="786" y="596"/>
                  <a:pt x="789" y="593"/>
                </a:cubicBezTo>
                <a:moveTo>
                  <a:pt x="835" y="1112"/>
                </a:moveTo>
                <a:cubicBezTo>
                  <a:pt x="835" y="1107"/>
                  <a:pt x="835" y="1103"/>
                  <a:pt x="835" y="1099"/>
                </a:cubicBezTo>
                <a:cubicBezTo>
                  <a:pt x="835" y="1090"/>
                  <a:pt x="834" y="1081"/>
                  <a:pt x="835" y="1071"/>
                </a:cubicBezTo>
                <a:cubicBezTo>
                  <a:pt x="839" y="1080"/>
                  <a:pt x="841" y="1093"/>
                  <a:pt x="839" y="1102"/>
                </a:cubicBezTo>
                <a:cubicBezTo>
                  <a:pt x="838" y="1106"/>
                  <a:pt x="837" y="1109"/>
                  <a:pt x="835" y="1112"/>
                </a:cubicBezTo>
                <a:moveTo>
                  <a:pt x="836" y="1005"/>
                </a:moveTo>
                <a:cubicBezTo>
                  <a:pt x="840" y="1006"/>
                  <a:pt x="845" y="1007"/>
                  <a:pt x="850" y="1009"/>
                </a:cubicBezTo>
                <a:cubicBezTo>
                  <a:pt x="853" y="1010"/>
                  <a:pt x="856" y="1011"/>
                  <a:pt x="859" y="1011"/>
                </a:cubicBezTo>
                <a:cubicBezTo>
                  <a:pt x="858" y="1018"/>
                  <a:pt x="857" y="1026"/>
                  <a:pt x="856" y="1034"/>
                </a:cubicBezTo>
                <a:cubicBezTo>
                  <a:pt x="856" y="1038"/>
                  <a:pt x="855" y="1042"/>
                  <a:pt x="855" y="1046"/>
                </a:cubicBezTo>
                <a:cubicBezTo>
                  <a:pt x="853" y="1042"/>
                  <a:pt x="851" y="1039"/>
                  <a:pt x="848" y="1035"/>
                </a:cubicBezTo>
                <a:cubicBezTo>
                  <a:pt x="843" y="1026"/>
                  <a:pt x="838" y="1018"/>
                  <a:pt x="836" y="1005"/>
                </a:cubicBezTo>
                <a:moveTo>
                  <a:pt x="834" y="975"/>
                </a:moveTo>
                <a:cubicBezTo>
                  <a:pt x="839" y="930"/>
                  <a:pt x="858" y="903"/>
                  <a:pt x="877" y="874"/>
                </a:cubicBezTo>
                <a:cubicBezTo>
                  <a:pt x="888" y="858"/>
                  <a:pt x="900" y="841"/>
                  <a:pt x="908" y="822"/>
                </a:cubicBezTo>
                <a:cubicBezTo>
                  <a:pt x="912" y="819"/>
                  <a:pt x="917" y="820"/>
                  <a:pt x="924" y="821"/>
                </a:cubicBezTo>
                <a:cubicBezTo>
                  <a:pt x="927" y="822"/>
                  <a:pt x="930" y="823"/>
                  <a:pt x="934" y="823"/>
                </a:cubicBezTo>
                <a:cubicBezTo>
                  <a:pt x="926" y="847"/>
                  <a:pt x="914" y="867"/>
                  <a:pt x="903" y="886"/>
                </a:cubicBezTo>
                <a:cubicBezTo>
                  <a:pt x="886" y="915"/>
                  <a:pt x="869" y="944"/>
                  <a:pt x="864" y="987"/>
                </a:cubicBezTo>
                <a:cubicBezTo>
                  <a:pt x="852" y="984"/>
                  <a:pt x="842" y="980"/>
                  <a:pt x="834" y="975"/>
                </a:cubicBezTo>
                <a:moveTo>
                  <a:pt x="1076" y="660"/>
                </a:moveTo>
                <a:cubicBezTo>
                  <a:pt x="1049" y="665"/>
                  <a:pt x="1024" y="675"/>
                  <a:pt x="998" y="693"/>
                </a:cubicBezTo>
                <a:cubicBezTo>
                  <a:pt x="999" y="691"/>
                  <a:pt x="999" y="688"/>
                  <a:pt x="1000" y="686"/>
                </a:cubicBezTo>
                <a:cubicBezTo>
                  <a:pt x="1001" y="686"/>
                  <a:pt x="1001" y="686"/>
                  <a:pt x="1001" y="686"/>
                </a:cubicBezTo>
                <a:cubicBezTo>
                  <a:pt x="1000" y="685"/>
                  <a:pt x="1000" y="685"/>
                  <a:pt x="1000" y="685"/>
                </a:cubicBezTo>
                <a:cubicBezTo>
                  <a:pt x="1001" y="681"/>
                  <a:pt x="1002" y="676"/>
                  <a:pt x="1003" y="672"/>
                </a:cubicBezTo>
                <a:cubicBezTo>
                  <a:pt x="1006" y="663"/>
                  <a:pt x="1008" y="654"/>
                  <a:pt x="1010" y="645"/>
                </a:cubicBezTo>
                <a:cubicBezTo>
                  <a:pt x="1034" y="639"/>
                  <a:pt x="1056" y="621"/>
                  <a:pt x="1077" y="604"/>
                </a:cubicBezTo>
                <a:cubicBezTo>
                  <a:pt x="1081" y="601"/>
                  <a:pt x="1084" y="598"/>
                  <a:pt x="1088" y="595"/>
                </a:cubicBezTo>
                <a:cubicBezTo>
                  <a:pt x="1081" y="614"/>
                  <a:pt x="1076" y="635"/>
                  <a:pt x="1076" y="660"/>
                </a:cubicBezTo>
                <a:moveTo>
                  <a:pt x="1089" y="682"/>
                </a:moveTo>
                <a:cubicBezTo>
                  <a:pt x="1090" y="674"/>
                  <a:pt x="1090" y="674"/>
                  <a:pt x="1090" y="674"/>
                </a:cubicBezTo>
                <a:cubicBezTo>
                  <a:pt x="1100" y="671"/>
                  <a:pt x="1110" y="668"/>
                  <a:pt x="1120" y="665"/>
                </a:cubicBezTo>
                <a:cubicBezTo>
                  <a:pt x="1123" y="664"/>
                  <a:pt x="1127" y="663"/>
                  <a:pt x="1130" y="662"/>
                </a:cubicBezTo>
                <a:cubicBezTo>
                  <a:pt x="1131" y="673"/>
                  <a:pt x="1130" y="684"/>
                  <a:pt x="1129" y="695"/>
                </a:cubicBezTo>
                <a:cubicBezTo>
                  <a:pt x="1128" y="698"/>
                  <a:pt x="1128" y="702"/>
                  <a:pt x="1127" y="706"/>
                </a:cubicBezTo>
                <a:cubicBezTo>
                  <a:pt x="1118" y="709"/>
                  <a:pt x="1108" y="715"/>
                  <a:pt x="1100" y="721"/>
                </a:cubicBezTo>
                <a:cubicBezTo>
                  <a:pt x="1095" y="724"/>
                  <a:pt x="1089" y="728"/>
                  <a:pt x="1085" y="730"/>
                </a:cubicBezTo>
                <a:cubicBezTo>
                  <a:pt x="1087" y="715"/>
                  <a:pt x="1088" y="698"/>
                  <a:pt x="1089" y="682"/>
                </a:cubicBezTo>
                <a:moveTo>
                  <a:pt x="1012" y="797"/>
                </a:moveTo>
                <a:cubicBezTo>
                  <a:pt x="995" y="801"/>
                  <a:pt x="981" y="803"/>
                  <a:pt x="966" y="802"/>
                </a:cubicBezTo>
                <a:cubicBezTo>
                  <a:pt x="968" y="794"/>
                  <a:pt x="971" y="785"/>
                  <a:pt x="974" y="777"/>
                </a:cubicBezTo>
                <a:cubicBezTo>
                  <a:pt x="980" y="760"/>
                  <a:pt x="987" y="742"/>
                  <a:pt x="990" y="721"/>
                </a:cubicBezTo>
                <a:cubicBezTo>
                  <a:pt x="1009" y="696"/>
                  <a:pt x="1041" y="686"/>
                  <a:pt x="1075" y="677"/>
                </a:cubicBezTo>
                <a:cubicBezTo>
                  <a:pt x="1074" y="710"/>
                  <a:pt x="1068" y="729"/>
                  <a:pt x="1060" y="752"/>
                </a:cubicBezTo>
                <a:cubicBezTo>
                  <a:pt x="1043" y="765"/>
                  <a:pt x="1028" y="780"/>
                  <a:pt x="1012" y="797"/>
                </a:cubicBezTo>
                <a:moveTo>
                  <a:pt x="1091" y="830"/>
                </a:moveTo>
                <a:cubicBezTo>
                  <a:pt x="1100" y="833"/>
                  <a:pt x="1109" y="836"/>
                  <a:pt x="1119" y="838"/>
                </a:cubicBezTo>
                <a:cubicBezTo>
                  <a:pt x="1121" y="841"/>
                  <a:pt x="1123" y="843"/>
                  <a:pt x="1124" y="846"/>
                </a:cubicBezTo>
                <a:cubicBezTo>
                  <a:pt x="1135" y="861"/>
                  <a:pt x="1145" y="877"/>
                  <a:pt x="1161" y="887"/>
                </a:cubicBezTo>
                <a:cubicBezTo>
                  <a:pt x="1161" y="892"/>
                  <a:pt x="1163" y="896"/>
                  <a:pt x="1164" y="901"/>
                </a:cubicBezTo>
                <a:cubicBezTo>
                  <a:pt x="1165" y="903"/>
                  <a:pt x="1165" y="905"/>
                  <a:pt x="1166" y="907"/>
                </a:cubicBezTo>
                <a:cubicBezTo>
                  <a:pt x="1148" y="897"/>
                  <a:pt x="1132" y="885"/>
                  <a:pt x="1116" y="874"/>
                </a:cubicBezTo>
                <a:cubicBezTo>
                  <a:pt x="1088" y="854"/>
                  <a:pt x="1060" y="834"/>
                  <a:pt x="1023" y="822"/>
                </a:cubicBezTo>
                <a:cubicBezTo>
                  <a:pt x="1025" y="820"/>
                  <a:pt x="1026" y="819"/>
                  <a:pt x="1028" y="817"/>
                </a:cubicBezTo>
                <a:cubicBezTo>
                  <a:pt x="1029" y="816"/>
                  <a:pt x="1030" y="815"/>
                  <a:pt x="1030" y="815"/>
                </a:cubicBezTo>
                <a:cubicBezTo>
                  <a:pt x="1052" y="818"/>
                  <a:pt x="1072" y="824"/>
                  <a:pt x="1091" y="830"/>
                </a:cubicBezTo>
                <a:moveTo>
                  <a:pt x="981" y="830"/>
                </a:moveTo>
                <a:cubicBezTo>
                  <a:pt x="976" y="839"/>
                  <a:pt x="968" y="845"/>
                  <a:pt x="960" y="852"/>
                </a:cubicBezTo>
                <a:cubicBezTo>
                  <a:pt x="955" y="856"/>
                  <a:pt x="950" y="860"/>
                  <a:pt x="946" y="865"/>
                </a:cubicBezTo>
                <a:cubicBezTo>
                  <a:pt x="947" y="859"/>
                  <a:pt x="949" y="854"/>
                  <a:pt x="952" y="848"/>
                </a:cubicBezTo>
                <a:cubicBezTo>
                  <a:pt x="955" y="841"/>
                  <a:pt x="958" y="834"/>
                  <a:pt x="959" y="826"/>
                </a:cubicBezTo>
                <a:cubicBezTo>
                  <a:pt x="960" y="826"/>
                  <a:pt x="960" y="826"/>
                  <a:pt x="960" y="826"/>
                </a:cubicBezTo>
                <a:cubicBezTo>
                  <a:pt x="967" y="827"/>
                  <a:pt x="974" y="829"/>
                  <a:pt x="981" y="830"/>
                </a:cubicBezTo>
                <a:moveTo>
                  <a:pt x="983" y="676"/>
                </a:moveTo>
                <a:cubicBezTo>
                  <a:pt x="978" y="673"/>
                  <a:pt x="973" y="671"/>
                  <a:pt x="968" y="669"/>
                </a:cubicBezTo>
                <a:cubicBezTo>
                  <a:pt x="971" y="667"/>
                  <a:pt x="974" y="666"/>
                  <a:pt x="977" y="664"/>
                </a:cubicBezTo>
                <a:cubicBezTo>
                  <a:pt x="981" y="662"/>
                  <a:pt x="985" y="660"/>
                  <a:pt x="989" y="657"/>
                </a:cubicBezTo>
                <a:cubicBezTo>
                  <a:pt x="987" y="663"/>
                  <a:pt x="985" y="670"/>
                  <a:pt x="983" y="676"/>
                </a:cubicBezTo>
                <a:moveTo>
                  <a:pt x="998" y="624"/>
                </a:moveTo>
                <a:cubicBezTo>
                  <a:pt x="997" y="630"/>
                  <a:pt x="996" y="635"/>
                  <a:pt x="995" y="640"/>
                </a:cubicBezTo>
                <a:cubicBezTo>
                  <a:pt x="983" y="647"/>
                  <a:pt x="969" y="653"/>
                  <a:pt x="955" y="659"/>
                </a:cubicBezTo>
                <a:cubicBezTo>
                  <a:pt x="953" y="660"/>
                  <a:pt x="953" y="660"/>
                  <a:pt x="953" y="660"/>
                </a:cubicBezTo>
                <a:cubicBezTo>
                  <a:pt x="958" y="641"/>
                  <a:pt x="973" y="626"/>
                  <a:pt x="988" y="612"/>
                </a:cubicBezTo>
                <a:cubicBezTo>
                  <a:pt x="993" y="608"/>
                  <a:pt x="998" y="603"/>
                  <a:pt x="1002" y="598"/>
                </a:cubicBezTo>
                <a:cubicBezTo>
                  <a:pt x="1001" y="606"/>
                  <a:pt x="1000" y="616"/>
                  <a:pt x="998" y="624"/>
                </a:cubicBezTo>
                <a:moveTo>
                  <a:pt x="954" y="675"/>
                </a:moveTo>
                <a:cubicBezTo>
                  <a:pt x="958" y="676"/>
                  <a:pt x="961" y="677"/>
                  <a:pt x="965" y="678"/>
                </a:cubicBezTo>
                <a:cubicBezTo>
                  <a:pt x="969" y="680"/>
                  <a:pt x="974" y="682"/>
                  <a:pt x="981" y="683"/>
                </a:cubicBezTo>
                <a:cubicBezTo>
                  <a:pt x="978" y="691"/>
                  <a:pt x="976" y="699"/>
                  <a:pt x="973" y="707"/>
                </a:cubicBezTo>
                <a:cubicBezTo>
                  <a:pt x="964" y="738"/>
                  <a:pt x="954" y="770"/>
                  <a:pt x="943" y="801"/>
                </a:cubicBezTo>
                <a:cubicBezTo>
                  <a:pt x="939" y="800"/>
                  <a:pt x="935" y="799"/>
                  <a:pt x="931" y="798"/>
                </a:cubicBezTo>
                <a:cubicBezTo>
                  <a:pt x="925" y="797"/>
                  <a:pt x="920" y="796"/>
                  <a:pt x="915" y="796"/>
                </a:cubicBezTo>
                <a:cubicBezTo>
                  <a:pt x="914" y="796"/>
                  <a:pt x="913" y="796"/>
                  <a:pt x="912" y="796"/>
                </a:cubicBezTo>
                <a:cubicBezTo>
                  <a:pt x="914" y="788"/>
                  <a:pt x="916" y="781"/>
                  <a:pt x="919" y="774"/>
                </a:cubicBezTo>
                <a:cubicBezTo>
                  <a:pt x="928" y="744"/>
                  <a:pt x="938" y="714"/>
                  <a:pt x="944" y="679"/>
                </a:cubicBezTo>
                <a:cubicBezTo>
                  <a:pt x="949" y="675"/>
                  <a:pt x="952" y="675"/>
                  <a:pt x="954" y="675"/>
                </a:cubicBezTo>
                <a:moveTo>
                  <a:pt x="888" y="1023"/>
                </a:moveTo>
                <a:cubicBezTo>
                  <a:pt x="893" y="1026"/>
                  <a:pt x="898" y="1030"/>
                  <a:pt x="902" y="1035"/>
                </a:cubicBezTo>
                <a:cubicBezTo>
                  <a:pt x="905" y="1037"/>
                  <a:pt x="907" y="1040"/>
                  <a:pt x="911" y="1043"/>
                </a:cubicBezTo>
                <a:cubicBezTo>
                  <a:pt x="910" y="1043"/>
                  <a:pt x="910" y="1043"/>
                  <a:pt x="910" y="1043"/>
                </a:cubicBezTo>
                <a:cubicBezTo>
                  <a:pt x="903" y="1046"/>
                  <a:pt x="896" y="1049"/>
                  <a:pt x="889" y="1051"/>
                </a:cubicBezTo>
                <a:cubicBezTo>
                  <a:pt x="887" y="1043"/>
                  <a:pt x="886" y="1031"/>
                  <a:pt x="888" y="1023"/>
                </a:cubicBezTo>
                <a:moveTo>
                  <a:pt x="1356" y="938"/>
                </a:moveTo>
                <a:cubicBezTo>
                  <a:pt x="1352" y="940"/>
                  <a:pt x="1348" y="942"/>
                  <a:pt x="1344" y="943"/>
                </a:cubicBezTo>
                <a:cubicBezTo>
                  <a:pt x="1337" y="946"/>
                  <a:pt x="1329" y="949"/>
                  <a:pt x="1322" y="954"/>
                </a:cubicBezTo>
                <a:cubicBezTo>
                  <a:pt x="1303" y="943"/>
                  <a:pt x="1278" y="939"/>
                  <a:pt x="1251" y="934"/>
                </a:cubicBezTo>
                <a:cubicBezTo>
                  <a:pt x="1225" y="929"/>
                  <a:pt x="1198" y="925"/>
                  <a:pt x="1178" y="913"/>
                </a:cubicBezTo>
                <a:cubicBezTo>
                  <a:pt x="1177" y="909"/>
                  <a:pt x="1176" y="906"/>
                  <a:pt x="1175" y="903"/>
                </a:cubicBezTo>
                <a:cubicBezTo>
                  <a:pt x="1174" y="901"/>
                  <a:pt x="1174" y="899"/>
                  <a:pt x="1173" y="897"/>
                </a:cubicBezTo>
                <a:cubicBezTo>
                  <a:pt x="1192" y="909"/>
                  <a:pt x="1215" y="917"/>
                  <a:pt x="1237" y="925"/>
                </a:cubicBezTo>
                <a:cubicBezTo>
                  <a:pt x="1247" y="928"/>
                  <a:pt x="1257" y="932"/>
                  <a:pt x="1266" y="936"/>
                </a:cubicBezTo>
                <a:cubicBezTo>
                  <a:pt x="1269" y="929"/>
                  <a:pt x="1269" y="929"/>
                  <a:pt x="1269" y="929"/>
                </a:cubicBezTo>
                <a:cubicBezTo>
                  <a:pt x="1260" y="925"/>
                  <a:pt x="1250" y="921"/>
                  <a:pt x="1240" y="917"/>
                </a:cubicBezTo>
                <a:cubicBezTo>
                  <a:pt x="1198" y="899"/>
                  <a:pt x="1155" y="881"/>
                  <a:pt x="1134" y="845"/>
                </a:cubicBezTo>
                <a:cubicBezTo>
                  <a:pt x="1153" y="849"/>
                  <a:pt x="1172" y="855"/>
                  <a:pt x="1191" y="862"/>
                </a:cubicBezTo>
                <a:cubicBezTo>
                  <a:pt x="1218" y="872"/>
                  <a:pt x="1246" y="882"/>
                  <a:pt x="1277" y="886"/>
                </a:cubicBezTo>
                <a:cubicBezTo>
                  <a:pt x="1301" y="911"/>
                  <a:pt x="1327" y="928"/>
                  <a:pt x="1356" y="938"/>
                </a:cubicBezTo>
                <a:moveTo>
                  <a:pt x="1439" y="876"/>
                </a:moveTo>
                <a:cubicBezTo>
                  <a:pt x="1443" y="880"/>
                  <a:pt x="1450" y="886"/>
                  <a:pt x="1458" y="891"/>
                </a:cubicBezTo>
                <a:cubicBezTo>
                  <a:pt x="1451" y="891"/>
                  <a:pt x="1451" y="891"/>
                  <a:pt x="1451" y="891"/>
                </a:cubicBezTo>
                <a:cubicBezTo>
                  <a:pt x="1427" y="892"/>
                  <a:pt x="1404" y="892"/>
                  <a:pt x="1381" y="890"/>
                </a:cubicBezTo>
                <a:cubicBezTo>
                  <a:pt x="1285" y="883"/>
                  <a:pt x="1205" y="853"/>
                  <a:pt x="1127" y="824"/>
                </a:cubicBezTo>
                <a:cubicBezTo>
                  <a:pt x="1111" y="818"/>
                  <a:pt x="1095" y="812"/>
                  <a:pt x="1079" y="806"/>
                </a:cubicBezTo>
                <a:cubicBezTo>
                  <a:pt x="1111" y="804"/>
                  <a:pt x="1142" y="804"/>
                  <a:pt x="1169" y="805"/>
                </a:cubicBezTo>
                <a:cubicBezTo>
                  <a:pt x="1178" y="805"/>
                  <a:pt x="1188" y="805"/>
                  <a:pt x="1197" y="806"/>
                </a:cubicBezTo>
                <a:cubicBezTo>
                  <a:pt x="1212" y="806"/>
                  <a:pt x="1227" y="806"/>
                  <a:pt x="1241" y="807"/>
                </a:cubicBezTo>
                <a:cubicBezTo>
                  <a:pt x="1262" y="808"/>
                  <a:pt x="1277" y="812"/>
                  <a:pt x="1288" y="818"/>
                </a:cubicBezTo>
                <a:cubicBezTo>
                  <a:pt x="1293" y="820"/>
                  <a:pt x="1298" y="824"/>
                  <a:pt x="1303" y="828"/>
                </a:cubicBezTo>
                <a:cubicBezTo>
                  <a:pt x="1306" y="831"/>
                  <a:pt x="1310" y="834"/>
                  <a:pt x="1314" y="837"/>
                </a:cubicBezTo>
                <a:cubicBezTo>
                  <a:pt x="1319" y="840"/>
                  <a:pt x="1319" y="840"/>
                  <a:pt x="1319" y="840"/>
                </a:cubicBezTo>
                <a:cubicBezTo>
                  <a:pt x="1347" y="859"/>
                  <a:pt x="1372" y="875"/>
                  <a:pt x="1405" y="889"/>
                </a:cubicBezTo>
                <a:cubicBezTo>
                  <a:pt x="1408" y="883"/>
                  <a:pt x="1408" y="883"/>
                  <a:pt x="1408" y="883"/>
                </a:cubicBezTo>
                <a:cubicBezTo>
                  <a:pt x="1397" y="876"/>
                  <a:pt x="1386" y="870"/>
                  <a:pt x="1375" y="863"/>
                </a:cubicBezTo>
                <a:cubicBezTo>
                  <a:pt x="1358" y="854"/>
                  <a:pt x="1341" y="844"/>
                  <a:pt x="1325" y="833"/>
                </a:cubicBezTo>
                <a:cubicBezTo>
                  <a:pt x="1326" y="833"/>
                  <a:pt x="1327" y="833"/>
                  <a:pt x="1327" y="834"/>
                </a:cubicBezTo>
                <a:cubicBezTo>
                  <a:pt x="1362" y="849"/>
                  <a:pt x="1398" y="865"/>
                  <a:pt x="1439" y="876"/>
                </a:cubicBezTo>
                <a:moveTo>
                  <a:pt x="1412" y="858"/>
                </a:moveTo>
                <a:cubicBezTo>
                  <a:pt x="1400" y="854"/>
                  <a:pt x="1389" y="849"/>
                  <a:pt x="1378" y="844"/>
                </a:cubicBezTo>
                <a:cubicBezTo>
                  <a:pt x="1378" y="838"/>
                  <a:pt x="1378" y="838"/>
                  <a:pt x="1378" y="838"/>
                </a:cubicBezTo>
                <a:cubicBezTo>
                  <a:pt x="1378" y="832"/>
                  <a:pt x="1376" y="826"/>
                  <a:pt x="1374" y="821"/>
                </a:cubicBezTo>
                <a:cubicBezTo>
                  <a:pt x="1372" y="816"/>
                  <a:pt x="1371" y="812"/>
                  <a:pt x="1371" y="808"/>
                </a:cubicBezTo>
                <a:cubicBezTo>
                  <a:pt x="1379" y="823"/>
                  <a:pt x="1394" y="845"/>
                  <a:pt x="1412" y="858"/>
                </a:cubicBezTo>
                <a:moveTo>
                  <a:pt x="1247" y="777"/>
                </a:moveTo>
                <a:cubicBezTo>
                  <a:pt x="1244" y="775"/>
                  <a:pt x="1245" y="770"/>
                  <a:pt x="1245" y="764"/>
                </a:cubicBezTo>
                <a:cubicBezTo>
                  <a:pt x="1246" y="762"/>
                  <a:pt x="1246" y="761"/>
                  <a:pt x="1246" y="759"/>
                </a:cubicBezTo>
                <a:cubicBezTo>
                  <a:pt x="1259" y="776"/>
                  <a:pt x="1277" y="788"/>
                  <a:pt x="1287" y="796"/>
                </a:cubicBezTo>
                <a:cubicBezTo>
                  <a:pt x="1292" y="790"/>
                  <a:pt x="1292" y="790"/>
                  <a:pt x="1292" y="790"/>
                </a:cubicBezTo>
                <a:cubicBezTo>
                  <a:pt x="1288" y="786"/>
                  <a:pt x="1283" y="782"/>
                  <a:pt x="1279" y="778"/>
                </a:cubicBezTo>
                <a:cubicBezTo>
                  <a:pt x="1262" y="763"/>
                  <a:pt x="1246" y="748"/>
                  <a:pt x="1239" y="726"/>
                </a:cubicBezTo>
                <a:cubicBezTo>
                  <a:pt x="1268" y="738"/>
                  <a:pt x="1300" y="745"/>
                  <a:pt x="1329" y="750"/>
                </a:cubicBezTo>
                <a:cubicBezTo>
                  <a:pt x="1333" y="763"/>
                  <a:pt x="1341" y="772"/>
                  <a:pt x="1349" y="781"/>
                </a:cubicBezTo>
                <a:cubicBezTo>
                  <a:pt x="1354" y="786"/>
                  <a:pt x="1358" y="791"/>
                  <a:pt x="1362" y="797"/>
                </a:cubicBezTo>
                <a:cubicBezTo>
                  <a:pt x="1358" y="810"/>
                  <a:pt x="1365" y="825"/>
                  <a:pt x="1369" y="836"/>
                </a:cubicBezTo>
                <a:cubicBezTo>
                  <a:pt x="1372" y="841"/>
                  <a:pt x="1372" y="841"/>
                  <a:pt x="1372" y="841"/>
                </a:cubicBezTo>
                <a:cubicBezTo>
                  <a:pt x="1366" y="839"/>
                  <a:pt x="1360" y="836"/>
                  <a:pt x="1354" y="833"/>
                </a:cubicBezTo>
                <a:cubicBezTo>
                  <a:pt x="1331" y="822"/>
                  <a:pt x="1306" y="811"/>
                  <a:pt x="1280" y="802"/>
                </a:cubicBezTo>
                <a:cubicBezTo>
                  <a:pt x="1266" y="797"/>
                  <a:pt x="1250" y="796"/>
                  <a:pt x="1235" y="795"/>
                </a:cubicBezTo>
                <a:cubicBezTo>
                  <a:pt x="1232" y="794"/>
                  <a:pt x="1228" y="794"/>
                  <a:pt x="1224" y="794"/>
                </a:cubicBezTo>
                <a:cubicBezTo>
                  <a:pt x="1212" y="793"/>
                  <a:pt x="1199" y="792"/>
                  <a:pt x="1185" y="790"/>
                </a:cubicBezTo>
                <a:cubicBezTo>
                  <a:pt x="1190" y="789"/>
                  <a:pt x="1195" y="788"/>
                  <a:pt x="1200" y="788"/>
                </a:cubicBezTo>
                <a:cubicBezTo>
                  <a:pt x="1214" y="785"/>
                  <a:pt x="1226" y="783"/>
                  <a:pt x="1236" y="782"/>
                </a:cubicBezTo>
                <a:cubicBezTo>
                  <a:pt x="1236" y="776"/>
                  <a:pt x="1236" y="776"/>
                  <a:pt x="1236" y="776"/>
                </a:cubicBezTo>
                <a:cubicBezTo>
                  <a:pt x="1237" y="778"/>
                  <a:pt x="1237" y="780"/>
                  <a:pt x="1238" y="781"/>
                </a:cubicBezTo>
                <a:cubicBezTo>
                  <a:pt x="1239" y="783"/>
                  <a:pt x="1241" y="783"/>
                  <a:pt x="1243" y="784"/>
                </a:cubicBezTo>
                <a:cubicBezTo>
                  <a:pt x="1244" y="784"/>
                  <a:pt x="1245" y="784"/>
                  <a:pt x="1247" y="783"/>
                </a:cubicBezTo>
                <a:cubicBezTo>
                  <a:pt x="1253" y="780"/>
                  <a:pt x="1253" y="780"/>
                  <a:pt x="1253" y="780"/>
                </a:cubicBezTo>
                <a:cubicBezTo>
                  <a:pt x="1247" y="777"/>
                  <a:pt x="1247" y="777"/>
                  <a:pt x="1247" y="777"/>
                </a:cubicBezTo>
                <a:moveTo>
                  <a:pt x="1189" y="701"/>
                </a:moveTo>
                <a:cubicBezTo>
                  <a:pt x="1196" y="704"/>
                  <a:pt x="1203" y="707"/>
                  <a:pt x="1210" y="711"/>
                </a:cubicBezTo>
                <a:cubicBezTo>
                  <a:pt x="1216" y="714"/>
                  <a:pt x="1222" y="717"/>
                  <a:pt x="1229" y="720"/>
                </a:cubicBezTo>
                <a:cubicBezTo>
                  <a:pt x="1230" y="730"/>
                  <a:pt x="1233" y="739"/>
                  <a:pt x="1238" y="747"/>
                </a:cubicBezTo>
                <a:cubicBezTo>
                  <a:pt x="1237" y="746"/>
                  <a:pt x="1237" y="746"/>
                  <a:pt x="1237" y="746"/>
                </a:cubicBezTo>
                <a:cubicBezTo>
                  <a:pt x="1236" y="751"/>
                  <a:pt x="1236" y="751"/>
                  <a:pt x="1236" y="751"/>
                </a:cubicBezTo>
                <a:cubicBezTo>
                  <a:pt x="1235" y="759"/>
                  <a:pt x="1234" y="769"/>
                  <a:pt x="1236" y="775"/>
                </a:cubicBezTo>
                <a:cubicBezTo>
                  <a:pt x="1214" y="772"/>
                  <a:pt x="1194" y="777"/>
                  <a:pt x="1175" y="781"/>
                </a:cubicBezTo>
                <a:cubicBezTo>
                  <a:pt x="1161" y="784"/>
                  <a:pt x="1147" y="787"/>
                  <a:pt x="1133" y="787"/>
                </a:cubicBezTo>
                <a:cubicBezTo>
                  <a:pt x="1125" y="787"/>
                  <a:pt x="1118" y="787"/>
                  <a:pt x="1110" y="787"/>
                </a:cubicBezTo>
                <a:cubicBezTo>
                  <a:pt x="1092" y="786"/>
                  <a:pt x="1074" y="785"/>
                  <a:pt x="1056" y="789"/>
                </a:cubicBezTo>
                <a:cubicBezTo>
                  <a:pt x="1097" y="747"/>
                  <a:pt x="1141" y="718"/>
                  <a:pt x="1189" y="701"/>
                </a:cubicBezTo>
                <a:moveTo>
                  <a:pt x="1232" y="443"/>
                </a:moveTo>
                <a:cubicBezTo>
                  <a:pt x="1231" y="444"/>
                  <a:pt x="1231" y="445"/>
                  <a:pt x="1230" y="446"/>
                </a:cubicBezTo>
                <a:cubicBezTo>
                  <a:pt x="1229" y="448"/>
                  <a:pt x="1228" y="451"/>
                  <a:pt x="1227" y="453"/>
                </a:cubicBezTo>
                <a:cubicBezTo>
                  <a:pt x="1226" y="453"/>
                  <a:pt x="1225" y="453"/>
                  <a:pt x="1224" y="453"/>
                </a:cubicBezTo>
                <a:cubicBezTo>
                  <a:pt x="1220" y="453"/>
                  <a:pt x="1216" y="453"/>
                  <a:pt x="1213" y="453"/>
                </a:cubicBezTo>
                <a:cubicBezTo>
                  <a:pt x="1219" y="449"/>
                  <a:pt x="1225" y="446"/>
                  <a:pt x="1232" y="443"/>
                </a:cubicBezTo>
                <a:moveTo>
                  <a:pt x="1144" y="498"/>
                </a:moveTo>
                <a:cubicBezTo>
                  <a:pt x="1161" y="485"/>
                  <a:pt x="1178" y="473"/>
                  <a:pt x="1194" y="463"/>
                </a:cubicBezTo>
                <a:cubicBezTo>
                  <a:pt x="1195" y="463"/>
                  <a:pt x="1195" y="463"/>
                  <a:pt x="1195" y="463"/>
                </a:cubicBezTo>
                <a:cubicBezTo>
                  <a:pt x="1198" y="465"/>
                  <a:pt x="1202" y="465"/>
                  <a:pt x="1208" y="464"/>
                </a:cubicBezTo>
                <a:cubicBezTo>
                  <a:pt x="1213" y="463"/>
                  <a:pt x="1218" y="463"/>
                  <a:pt x="1223" y="463"/>
                </a:cubicBezTo>
                <a:cubicBezTo>
                  <a:pt x="1212" y="488"/>
                  <a:pt x="1198" y="509"/>
                  <a:pt x="1185" y="530"/>
                </a:cubicBezTo>
                <a:cubicBezTo>
                  <a:pt x="1162" y="563"/>
                  <a:pt x="1139" y="598"/>
                  <a:pt x="1132" y="651"/>
                </a:cubicBezTo>
                <a:cubicBezTo>
                  <a:pt x="1128" y="651"/>
                  <a:pt x="1124" y="652"/>
                  <a:pt x="1120" y="653"/>
                </a:cubicBezTo>
                <a:cubicBezTo>
                  <a:pt x="1111" y="655"/>
                  <a:pt x="1101" y="657"/>
                  <a:pt x="1091" y="658"/>
                </a:cubicBezTo>
                <a:cubicBezTo>
                  <a:pt x="1093" y="628"/>
                  <a:pt x="1099" y="603"/>
                  <a:pt x="1107" y="580"/>
                </a:cubicBezTo>
                <a:cubicBezTo>
                  <a:pt x="1112" y="576"/>
                  <a:pt x="1112" y="576"/>
                  <a:pt x="1112" y="576"/>
                </a:cubicBezTo>
                <a:cubicBezTo>
                  <a:pt x="1108" y="577"/>
                  <a:pt x="1108" y="577"/>
                  <a:pt x="1108" y="577"/>
                </a:cubicBezTo>
                <a:cubicBezTo>
                  <a:pt x="1116" y="556"/>
                  <a:pt x="1125" y="537"/>
                  <a:pt x="1134" y="518"/>
                </a:cubicBezTo>
                <a:cubicBezTo>
                  <a:pt x="1137" y="511"/>
                  <a:pt x="1140" y="505"/>
                  <a:pt x="1144" y="498"/>
                </a:cubicBezTo>
                <a:moveTo>
                  <a:pt x="1124" y="509"/>
                </a:moveTo>
                <a:cubicBezTo>
                  <a:pt x="1120" y="524"/>
                  <a:pt x="1113" y="537"/>
                  <a:pt x="1106" y="552"/>
                </a:cubicBezTo>
                <a:cubicBezTo>
                  <a:pt x="1102" y="562"/>
                  <a:pt x="1097" y="573"/>
                  <a:pt x="1092" y="583"/>
                </a:cubicBezTo>
                <a:cubicBezTo>
                  <a:pt x="1090" y="584"/>
                  <a:pt x="1090" y="584"/>
                  <a:pt x="1090" y="584"/>
                </a:cubicBezTo>
                <a:cubicBezTo>
                  <a:pt x="1079" y="588"/>
                  <a:pt x="1070" y="596"/>
                  <a:pt x="1060" y="604"/>
                </a:cubicBezTo>
                <a:cubicBezTo>
                  <a:pt x="1047" y="616"/>
                  <a:pt x="1033" y="628"/>
                  <a:pt x="1013" y="631"/>
                </a:cubicBezTo>
                <a:cubicBezTo>
                  <a:pt x="1016" y="617"/>
                  <a:pt x="1018" y="604"/>
                  <a:pt x="1020" y="591"/>
                </a:cubicBezTo>
                <a:cubicBezTo>
                  <a:pt x="1022" y="579"/>
                  <a:pt x="1022" y="579"/>
                  <a:pt x="1022" y="579"/>
                </a:cubicBezTo>
                <a:cubicBezTo>
                  <a:pt x="1053" y="558"/>
                  <a:pt x="1089" y="533"/>
                  <a:pt x="1124" y="509"/>
                </a:cubicBezTo>
                <a:moveTo>
                  <a:pt x="1060" y="435"/>
                </a:moveTo>
                <a:cubicBezTo>
                  <a:pt x="1074" y="430"/>
                  <a:pt x="1086" y="424"/>
                  <a:pt x="1098" y="418"/>
                </a:cubicBezTo>
                <a:cubicBezTo>
                  <a:pt x="1112" y="411"/>
                  <a:pt x="1125" y="405"/>
                  <a:pt x="1140" y="400"/>
                </a:cubicBezTo>
                <a:cubicBezTo>
                  <a:pt x="1130" y="412"/>
                  <a:pt x="1121" y="426"/>
                  <a:pt x="1112" y="443"/>
                </a:cubicBezTo>
                <a:cubicBezTo>
                  <a:pt x="1105" y="455"/>
                  <a:pt x="1101" y="468"/>
                  <a:pt x="1097" y="482"/>
                </a:cubicBezTo>
                <a:cubicBezTo>
                  <a:pt x="1091" y="501"/>
                  <a:pt x="1085" y="520"/>
                  <a:pt x="1073" y="531"/>
                </a:cubicBezTo>
                <a:cubicBezTo>
                  <a:pt x="1064" y="539"/>
                  <a:pt x="1054" y="544"/>
                  <a:pt x="1044" y="548"/>
                </a:cubicBezTo>
                <a:cubicBezTo>
                  <a:pt x="1038" y="551"/>
                  <a:pt x="1031" y="554"/>
                  <a:pt x="1026" y="558"/>
                </a:cubicBezTo>
                <a:cubicBezTo>
                  <a:pt x="1030" y="516"/>
                  <a:pt x="1050" y="496"/>
                  <a:pt x="1072" y="474"/>
                </a:cubicBezTo>
                <a:cubicBezTo>
                  <a:pt x="1084" y="462"/>
                  <a:pt x="1096" y="449"/>
                  <a:pt x="1105" y="434"/>
                </a:cubicBezTo>
                <a:cubicBezTo>
                  <a:pt x="1118" y="412"/>
                  <a:pt x="1118" y="412"/>
                  <a:pt x="1118" y="412"/>
                </a:cubicBezTo>
                <a:cubicBezTo>
                  <a:pt x="1100" y="429"/>
                  <a:pt x="1100" y="429"/>
                  <a:pt x="1100" y="429"/>
                </a:cubicBezTo>
                <a:cubicBezTo>
                  <a:pt x="1082" y="446"/>
                  <a:pt x="1060" y="472"/>
                  <a:pt x="1041" y="495"/>
                </a:cubicBezTo>
                <a:cubicBezTo>
                  <a:pt x="1043" y="489"/>
                  <a:pt x="1045" y="483"/>
                  <a:pt x="1048" y="477"/>
                </a:cubicBezTo>
                <a:cubicBezTo>
                  <a:pt x="1053" y="464"/>
                  <a:pt x="1059" y="450"/>
                  <a:pt x="1060" y="435"/>
                </a:cubicBezTo>
                <a:moveTo>
                  <a:pt x="977" y="498"/>
                </a:moveTo>
                <a:cubicBezTo>
                  <a:pt x="978" y="494"/>
                  <a:pt x="978" y="490"/>
                  <a:pt x="978" y="487"/>
                </a:cubicBezTo>
                <a:cubicBezTo>
                  <a:pt x="982" y="484"/>
                  <a:pt x="986" y="481"/>
                  <a:pt x="991" y="479"/>
                </a:cubicBezTo>
                <a:cubicBezTo>
                  <a:pt x="994" y="477"/>
                  <a:pt x="997" y="475"/>
                  <a:pt x="1000" y="473"/>
                </a:cubicBezTo>
                <a:cubicBezTo>
                  <a:pt x="997" y="482"/>
                  <a:pt x="990" y="491"/>
                  <a:pt x="983" y="500"/>
                </a:cubicBezTo>
                <a:cubicBezTo>
                  <a:pt x="981" y="502"/>
                  <a:pt x="978" y="505"/>
                  <a:pt x="976" y="507"/>
                </a:cubicBezTo>
                <a:cubicBezTo>
                  <a:pt x="977" y="504"/>
                  <a:pt x="977" y="501"/>
                  <a:pt x="977" y="498"/>
                </a:cubicBezTo>
                <a:moveTo>
                  <a:pt x="985" y="513"/>
                </a:moveTo>
                <a:cubicBezTo>
                  <a:pt x="990" y="509"/>
                  <a:pt x="995" y="504"/>
                  <a:pt x="998" y="498"/>
                </a:cubicBezTo>
                <a:cubicBezTo>
                  <a:pt x="1003" y="492"/>
                  <a:pt x="1007" y="484"/>
                  <a:pt x="1011" y="478"/>
                </a:cubicBezTo>
                <a:cubicBezTo>
                  <a:pt x="1021" y="461"/>
                  <a:pt x="1029" y="446"/>
                  <a:pt x="1047" y="440"/>
                </a:cubicBezTo>
                <a:cubicBezTo>
                  <a:pt x="1050" y="450"/>
                  <a:pt x="1042" y="465"/>
                  <a:pt x="1034" y="481"/>
                </a:cubicBezTo>
                <a:cubicBezTo>
                  <a:pt x="1028" y="493"/>
                  <a:pt x="1022" y="505"/>
                  <a:pt x="1018" y="517"/>
                </a:cubicBezTo>
                <a:cubicBezTo>
                  <a:pt x="1015" y="525"/>
                  <a:pt x="1014" y="534"/>
                  <a:pt x="1013" y="543"/>
                </a:cubicBezTo>
                <a:cubicBezTo>
                  <a:pt x="1011" y="553"/>
                  <a:pt x="1010" y="563"/>
                  <a:pt x="1006" y="570"/>
                </a:cubicBezTo>
                <a:cubicBezTo>
                  <a:pt x="1001" y="581"/>
                  <a:pt x="991" y="588"/>
                  <a:pt x="981" y="595"/>
                </a:cubicBezTo>
                <a:cubicBezTo>
                  <a:pt x="974" y="599"/>
                  <a:pt x="968" y="603"/>
                  <a:pt x="963" y="609"/>
                </a:cubicBezTo>
                <a:cubicBezTo>
                  <a:pt x="964" y="599"/>
                  <a:pt x="965" y="590"/>
                  <a:pt x="965" y="582"/>
                </a:cubicBezTo>
                <a:cubicBezTo>
                  <a:pt x="967" y="563"/>
                  <a:pt x="968" y="546"/>
                  <a:pt x="973" y="529"/>
                </a:cubicBezTo>
                <a:cubicBezTo>
                  <a:pt x="975" y="524"/>
                  <a:pt x="980" y="519"/>
                  <a:pt x="985" y="513"/>
                </a:cubicBezTo>
                <a:moveTo>
                  <a:pt x="929" y="420"/>
                </a:moveTo>
                <a:cubicBezTo>
                  <a:pt x="934" y="417"/>
                  <a:pt x="941" y="415"/>
                  <a:pt x="948" y="413"/>
                </a:cubicBezTo>
                <a:cubicBezTo>
                  <a:pt x="955" y="410"/>
                  <a:pt x="961" y="408"/>
                  <a:pt x="967" y="405"/>
                </a:cubicBezTo>
                <a:cubicBezTo>
                  <a:pt x="973" y="402"/>
                  <a:pt x="973" y="402"/>
                  <a:pt x="973" y="402"/>
                </a:cubicBezTo>
                <a:cubicBezTo>
                  <a:pt x="972" y="416"/>
                  <a:pt x="970" y="430"/>
                  <a:pt x="968" y="444"/>
                </a:cubicBezTo>
                <a:cubicBezTo>
                  <a:pt x="967" y="455"/>
                  <a:pt x="965" y="465"/>
                  <a:pt x="964" y="476"/>
                </a:cubicBezTo>
                <a:cubicBezTo>
                  <a:pt x="954" y="482"/>
                  <a:pt x="946" y="490"/>
                  <a:pt x="937" y="498"/>
                </a:cubicBezTo>
                <a:cubicBezTo>
                  <a:pt x="932" y="502"/>
                  <a:pt x="928" y="507"/>
                  <a:pt x="923" y="510"/>
                </a:cubicBezTo>
                <a:cubicBezTo>
                  <a:pt x="929" y="483"/>
                  <a:pt x="934" y="448"/>
                  <a:pt x="929" y="420"/>
                </a:cubicBezTo>
                <a:moveTo>
                  <a:pt x="973" y="400"/>
                </a:moveTo>
                <a:cubicBezTo>
                  <a:pt x="965" y="398"/>
                  <a:pt x="965" y="398"/>
                  <a:pt x="965" y="398"/>
                </a:cubicBezTo>
                <a:cubicBezTo>
                  <a:pt x="958" y="398"/>
                  <a:pt x="952" y="401"/>
                  <a:pt x="944" y="403"/>
                </a:cubicBezTo>
                <a:cubicBezTo>
                  <a:pt x="939" y="406"/>
                  <a:pt x="934" y="408"/>
                  <a:pt x="929" y="409"/>
                </a:cubicBezTo>
                <a:cubicBezTo>
                  <a:pt x="929" y="395"/>
                  <a:pt x="927" y="382"/>
                  <a:pt x="925" y="370"/>
                </a:cubicBezTo>
                <a:cubicBezTo>
                  <a:pt x="925" y="369"/>
                  <a:pt x="925" y="369"/>
                  <a:pt x="925" y="369"/>
                </a:cubicBezTo>
                <a:cubicBezTo>
                  <a:pt x="938" y="375"/>
                  <a:pt x="954" y="378"/>
                  <a:pt x="973" y="379"/>
                </a:cubicBezTo>
                <a:cubicBezTo>
                  <a:pt x="974" y="386"/>
                  <a:pt x="973" y="393"/>
                  <a:pt x="973" y="400"/>
                </a:cubicBezTo>
                <a:moveTo>
                  <a:pt x="973" y="361"/>
                </a:moveTo>
                <a:cubicBezTo>
                  <a:pt x="973" y="364"/>
                  <a:pt x="973" y="367"/>
                  <a:pt x="973" y="370"/>
                </a:cubicBezTo>
                <a:cubicBezTo>
                  <a:pt x="957" y="369"/>
                  <a:pt x="946" y="365"/>
                  <a:pt x="933" y="361"/>
                </a:cubicBezTo>
                <a:cubicBezTo>
                  <a:pt x="931" y="361"/>
                  <a:pt x="928" y="360"/>
                  <a:pt x="925" y="359"/>
                </a:cubicBezTo>
                <a:cubicBezTo>
                  <a:pt x="928" y="352"/>
                  <a:pt x="937" y="351"/>
                  <a:pt x="950" y="350"/>
                </a:cubicBezTo>
                <a:cubicBezTo>
                  <a:pt x="958" y="349"/>
                  <a:pt x="966" y="349"/>
                  <a:pt x="972" y="346"/>
                </a:cubicBezTo>
                <a:cubicBezTo>
                  <a:pt x="973" y="350"/>
                  <a:pt x="973" y="356"/>
                  <a:pt x="973" y="361"/>
                </a:cubicBezTo>
                <a:moveTo>
                  <a:pt x="972" y="334"/>
                </a:moveTo>
                <a:cubicBezTo>
                  <a:pt x="966" y="339"/>
                  <a:pt x="955" y="340"/>
                  <a:pt x="944" y="340"/>
                </a:cubicBezTo>
                <a:cubicBezTo>
                  <a:pt x="943" y="341"/>
                  <a:pt x="942" y="341"/>
                  <a:pt x="941" y="341"/>
                </a:cubicBezTo>
                <a:cubicBezTo>
                  <a:pt x="945" y="335"/>
                  <a:pt x="950" y="331"/>
                  <a:pt x="955" y="326"/>
                </a:cubicBezTo>
                <a:cubicBezTo>
                  <a:pt x="960" y="322"/>
                  <a:pt x="964" y="317"/>
                  <a:pt x="968" y="312"/>
                </a:cubicBezTo>
                <a:cubicBezTo>
                  <a:pt x="969" y="314"/>
                  <a:pt x="969" y="318"/>
                  <a:pt x="969" y="321"/>
                </a:cubicBezTo>
                <a:cubicBezTo>
                  <a:pt x="970" y="325"/>
                  <a:pt x="970" y="330"/>
                  <a:pt x="972" y="334"/>
                </a:cubicBezTo>
                <a:moveTo>
                  <a:pt x="966" y="286"/>
                </a:moveTo>
                <a:cubicBezTo>
                  <a:pt x="966" y="289"/>
                  <a:pt x="966" y="292"/>
                  <a:pt x="969" y="294"/>
                </a:cubicBezTo>
                <a:cubicBezTo>
                  <a:pt x="952" y="307"/>
                  <a:pt x="936" y="320"/>
                  <a:pt x="920" y="333"/>
                </a:cubicBezTo>
                <a:cubicBezTo>
                  <a:pt x="920" y="333"/>
                  <a:pt x="920" y="332"/>
                  <a:pt x="920" y="331"/>
                </a:cubicBezTo>
                <a:cubicBezTo>
                  <a:pt x="920" y="331"/>
                  <a:pt x="920" y="330"/>
                  <a:pt x="919" y="329"/>
                </a:cubicBezTo>
                <a:cubicBezTo>
                  <a:pt x="935" y="315"/>
                  <a:pt x="950" y="300"/>
                  <a:pt x="966" y="286"/>
                </a:cubicBezTo>
                <a:moveTo>
                  <a:pt x="918" y="542"/>
                </a:moveTo>
                <a:cubicBezTo>
                  <a:pt x="932" y="527"/>
                  <a:pt x="945" y="512"/>
                  <a:pt x="959" y="502"/>
                </a:cubicBezTo>
                <a:cubicBezTo>
                  <a:pt x="952" y="538"/>
                  <a:pt x="943" y="571"/>
                  <a:pt x="934" y="605"/>
                </a:cubicBezTo>
                <a:cubicBezTo>
                  <a:pt x="928" y="627"/>
                  <a:pt x="922" y="649"/>
                  <a:pt x="916" y="673"/>
                </a:cubicBezTo>
                <a:cubicBezTo>
                  <a:pt x="905" y="679"/>
                  <a:pt x="894" y="684"/>
                  <a:pt x="883" y="688"/>
                </a:cubicBezTo>
                <a:cubicBezTo>
                  <a:pt x="886" y="673"/>
                  <a:pt x="895" y="658"/>
                  <a:pt x="904" y="641"/>
                </a:cubicBezTo>
                <a:cubicBezTo>
                  <a:pt x="913" y="626"/>
                  <a:pt x="922" y="611"/>
                  <a:pt x="927" y="594"/>
                </a:cubicBezTo>
                <a:cubicBezTo>
                  <a:pt x="934" y="572"/>
                  <a:pt x="934" y="572"/>
                  <a:pt x="934" y="572"/>
                </a:cubicBezTo>
                <a:cubicBezTo>
                  <a:pt x="921" y="591"/>
                  <a:pt x="921" y="591"/>
                  <a:pt x="921" y="591"/>
                </a:cubicBezTo>
                <a:cubicBezTo>
                  <a:pt x="914" y="601"/>
                  <a:pt x="909" y="611"/>
                  <a:pt x="904" y="622"/>
                </a:cubicBezTo>
                <a:cubicBezTo>
                  <a:pt x="899" y="632"/>
                  <a:pt x="894" y="643"/>
                  <a:pt x="887" y="652"/>
                </a:cubicBezTo>
                <a:cubicBezTo>
                  <a:pt x="886" y="639"/>
                  <a:pt x="893" y="623"/>
                  <a:pt x="900" y="608"/>
                </a:cubicBezTo>
                <a:cubicBezTo>
                  <a:pt x="904" y="599"/>
                  <a:pt x="908" y="590"/>
                  <a:pt x="910" y="581"/>
                </a:cubicBezTo>
                <a:cubicBezTo>
                  <a:pt x="915" y="565"/>
                  <a:pt x="915" y="565"/>
                  <a:pt x="915" y="565"/>
                </a:cubicBezTo>
                <a:cubicBezTo>
                  <a:pt x="928" y="552"/>
                  <a:pt x="928" y="552"/>
                  <a:pt x="928" y="552"/>
                </a:cubicBezTo>
                <a:cubicBezTo>
                  <a:pt x="908" y="561"/>
                  <a:pt x="908" y="561"/>
                  <a:pt x="908" y="561"/>
                </a:cubicBezTo>
                <a:cubicBezTo>
                  <a:pt x="905" y="563"/>
                  <a:pt x="900" y="565"/>
                  <a:pt x="896" y="566"/>
                </a:cubicBezTo>
                <a:cubicBezTo>
                  <a:pt x="904" y="559"/>
                  <a:pt x="911" y="551"/>
                  <a:pt x="918" y="542"/>
                </a:cubicBezTo>
                <a:moveTo>
                  <a:pt x="914" y="373"/>
                </a:moveTo>
                <a:cubicBezTo>
                  <a:pt x="916" y="381"/>
                  <a:pt x="916" y="391"/>
                  <a:pt x="917" y="401"/>
                </a:cubicBezTo>
                <a:cubicBezTo>
                  <a:pt x="917" y="404"/>
                  <a:pt x="917" y="408"/>
                  <a:pt x="917" y="412"/>
                </a:cubicBezTo>
                <a:cubicBezTo>
                  <a:pt x="904" y="416"/>
                  <a:pt x="893" y="419"/>
                  <a:pt x="880" y="420"/>
                </a:cubicBezTo>
                <a:cubicBezTo>
                  <a:pt x="890" y="405"/>
                  <a:pt x="901" y="390"/>
                  <a:pt x="914" y="373"/>
                </a:cubicBezTo>
                <a:moveTo>
                  <a:pt x="840" y="206"/>
                </a:moveTo>
                <a:cubicBezTo>
                  <a:pt x="856" y="198"/>
                  <a:pt x="871" y="187"/>
                  <a:pt x="885" y="177"/>
                </a:cubicBezTo>
                <a:cubicBezTo>
                  <a:pt x="896" y="169"/>
                  <a:pt x="907" y="161"/>
                  <a:pt x="918" y="154"/>
                </a:cubicBezTo>
                <a:cubicBezTo>
                  <a:pt x="919" y="168"/>
                  <a:pt x="917" y="182"/>
                  <a:pt x="914" y="195"/>
                </a:cubicBezTo>
                <a:cubicBezTo>
                  <a:pt x="910" y="197"/>
                  <a:pt x="910" y="197"/>
                  <a:pt x="910" y="197"/>
                </a:cubicBezTo>
                <a:cubicBezTo>
                  <a:pt x="904" y="199"/>
                  <a:pt x="898" y="204"/>
                  <a:pt x="892" y="210"/>
                </a:cubicBezTo>
                <a:cubicBezTo>
                  <a:pt x="889" y="214"/>
                  <a:pt x="885" y="217"/>
                  <a:pt x="881" y="221"/>
                </a:cubicBezTo>
                <a:cubicBezTo>
                  <a:pt x="886" y="216"/>
                  <a:pt x="890" y="210"/>
                  <a:pt x="895" y="204"/>
                </a:cubicBezTo>
                <a:cubicBezTo>
                  <a:pt x="906" y="189"/>
                  <a:pt x="906" y="189"/>
                  <a:pt x="906" y="189"/>
                </a:cubicBezTo>
                <a:cubicBezTo>
                  <a:pt x="890" y="199"/>
                  <a:pt x="890" y="199"/>
                  <a:pt x="890" y="199"/>
                </a:cubicBezTo>
                <a:cubicBezTo>
                  <a:pt x="871" y="211"/>
                  <a:pt x="852" y="240"/>
                  <a:pt x="841" y="260"/>
                </a:cubicBezTo>
                <a:cubicBezTo>
                  <a:pt x="837" y="245"/>
                  <a:pt x="839" y="225"/>
                  <a:pt x="840" y="206"/>
                </a:cubicBezTo>
                <a:moveTo>
                  <a:pt x="839" y="279"/>
                </a:moveTo>
                <a:cubicBezTo>
                  <a:pt x="850" y="267"/>
                  <a:pt x="861" y="254"/>
                  <a:pt x="865" y="240"/>
                </a:cubicBezTo>
                <a:cubicBezTo>
                  <a:pt x="886" y="232"/>
                  <a:pt x="900" y="218"/>
                  <a:pt x="912" y="204"/>
                </a:cubicBezTo>
                <a:cubicBezTo>
                  <a:pt x="912" y="207"/>
                  <a:pt x="911" y="209"/>
                  <a:pt x="911" y="211"/>
                </a:cubicBezTo>
                <a:cubicBezTo>
                  <a:pt x="908" y="221"/>
                  <a:pt x="906" y="230"/>
                  <a:pt x="905" y="238"/>
                </a:cubicBezTo>
                <a:cubicBezTo>
                  <a:pt x="905" y="241"/>
                  <a:pt x="905" y="243"/>
                  <a:pt x="905" y="246"/>
                </a:cubicBezTo>
                <a:cubicBezTo>
                  <a:pt x="905" y="250"/>
                  <a:pt x="905" y="254"/>
                  <a:pt x="904" y="257"/>
                </a:cubicBezTo>
                <a:cubicBezTo>
                  <a:pt x="893" y="287"/>
                  <a:pt x="849" y="303"/>
                  <a:pt x="817" y="314"/>
                </a:cubicBezTo>
                <a:cubicBezTo>
                  <a:pt x="815" y="315"/>
                  <a:pt x="815" y="315"/>
                  <a:pt x="815" y="315"/>
                </a:cubicBezTo>
                <a:cubicBezTo>
                  <a:pt x="817" y="311"/>
                  <a:pt x="819" y="307"/>
                  <a:pt x="822" y="302"/>
                </a:cubicBezTo>
                <a:cubicBezTo>
                  <a:pt x="824" y="299"/>
                  <a:pt x="824" y="299"/>
                  <a:pt x="824" y="299"/>
                </a:cubicBezTo>
                <a:cubicBezTo>
                  <a:pt x="828" y="295"/>
                  <a:pt x="831" y="291"/>
                  <a:pt x="834" y="286"/>
                </a:cubicBezTo>
                <a:cubicBezTo>
                  <a:pt x="836" y="284"/>
                  <a:pt x="837" y="282"/>
                  <a:pt x="839" y="279"/>
                </a:cubicBezTo>
                <a:moveTo>
                  <a:pt x="828" y="217"/>
                </a:moveTo>
                <a:cubicBezTo>
                  <a:pt x="827" y="227"/>
                  <a:pt x="829" y="236"/>
                  <a:pt x="830" y="245"/>
                </a:cubicBezTo>
                <a:cubicBezTo>
                  <a:pt x="832" y="254"/>
                  <a:pt x="833" y="263"/>
                  <a:pt x="832" y="270"/>
                </a:cubicBezTo>
                <a:cubicBezTo>
                  <a:pt x="831" y="274"/>
                  <a:pt x="830" y="278"/>
                  <a:pt x="828" y="282"/>
                </a:cubicBezTo>
                <a:cubicBezTo>
                  <a:pt x="824" y="286"/>
                  <a:pt x="820" y="292"/>
                  <a:pt x="816" y="298"/>
                </a:cubicBezTo>
                <a:cubicBezTo>
                  <a:pt x="813" y="302"/>
                  <a:pt x="810" y="306"/>
                  <a:pt x="808" y="310"/>
                </a:cubicBezTo>
                <a:cubicBezTo>
                  <a:pt x="804" y="304"/>
                  <a:pt x="802" y="296"/>
                  <a:pt x="800" y="287"/>
                </a:cubicBezTo>
                <a:cubicBezTo>
                  <a:pt x="798" y="281"/>
                  <a:pt x="797" y="275"/>
                  <a:pt x="794" y="269"/>
                </a:cubicBezTo>
                <a:cubicBezTo>
                  <a:pt x="802" y="249"/>
                  <a:pt x="813" y="231"/>
                  <a:pt x="828" y="217"/>
                </a:cubicBezTo>
                <a:moveTo>
                  <a:pt x="787" y="375"/>
                </a:moveTo>
                <a:cubicBezTo>
                  <a:pt x="791" y="366"/>
                  <a:pt x="796" y="357"/>
                  <a:pt x="800" y="348"/>
                </a:cubicBezTo>
                <a:cubicBezTo>
                  <a:pt x="802" y="353"/>
                  <a:pt x="804" y="359"/>
                  <a:pt x="806" y="365"/>
                </a:cubicBezTo>
                <a:cubicBezTo>
                  <a:pt x="807" y="371"/>
                  <a:pt x="809" y="378"/>
                  <a:pt x="812" y="383"/>
                </a:cubicBezTo>
                <a:cubicBezTo>
                  <a:pt x="810" y="386"/>
                  <a:pt x="809" y="389"/>
                  <a:pt x="808" y="392"/>
                </a:cubicBezTo>
                <a:cubicBezTo>
                  <a:pt x="802" y="407"/>
                  <a:pt x="796" y="423"/>
                  <a:pt x="795" y="445"/>
                </a:cubicBezTo>
                <a:cubicBezTo>
                  <a:pt x="793" y="447"/>
                  <a:pt x="791" y="450"/>
                  <a:pt x="789" y="452"/>
                </a:cubicBezTo>
                <a:cubicBezTo>
                  <a:pt x="782" y="459"/>
                  <a:pt x="775" y="466"/>
                  <a:pt x="767" y="472"/>
                </a:cubicBezTo>
                <a:cubicBezTo>
                  <a:pt x="755" y="435"/>
                  <a:pt x="770" y="406"/>
                  <a:pt x="787" y="375"/>
                </a:cubicBezTo>
                <a:moveTo>
                  <a:pt x="772" y="757"/>
                </a:moveTo>
                <a:cubicBezTo>
                  <a:pt x="749" y="740"/>
                  <a:pt x="723" y="723"/>
                  <a:pt x="691" y="711"/>
                </a:cubicBezTo>
                <a:cubicBezTo>
                  <a:pt x="698" y="679"/>
                  <a:pt x="716" y="662"/>
                  <a:pt x="735" y="643"/>
                </a:cubicBezTo>
                <a:cubicBezTo>
                  <a:pt x="739" y="640"/>
                  <a:pt x="743" y="636"/>
                  <a:pt x="747" y="632"/>
                </a:cubicBezTo>
                <a:cubicBezTo>
                  <a:pt x="762" y="674"/>
                  <a:pt x="770" y="714"/>
                  <a:pt x="772" y="757"/>
                </a:cubicBezTo>
                <a:moveTo>
                  <a:pt x="723" y="635"/>
                </a:moveTo>
                <a:cubicBezTo>
                  <a:pt x="720" y="637"/>
                  <a:pt x="716" y="640"/>
                  <a:pt x="714" y="643"/>
                </a:cubicBezTo>
                <a:cubicBezTo>
                  <a:pt x="710" y="623"/>
                  <a:pt x="716" y="594"/>
                  <a:pt x="723" y="576"/>
                </a:cubicBezTo>
                <a:cubicBezTo>
                  <a:pt x="727" y="581"/>
                  <a:pt x="730" y="587"/>
                  <a:pt x="733" y="593"/>
                </a:cubicBezTo>
                <a:cubicBezTo>
                  <a:pt x="736" y="600"/>
                  <a:pt x="739" y="607"/>
                  <a:pt x="745" y="612"/>
                </a:cubicBezTo>
                <a:cubicBezTo>
                  <a:pt x="738" y="620"/>
                  <a:pt x="730" y="628"/>
                  <a:pt x="723" y="635"/>
                </a:cubicBezTo>
                <a:moveTo>
                  <a:pt x="735" y="550"/>
                </a:moveTo>
                <a:cubicBezTo>
                  <a:pt x="737" y="548"/>
                  <a:pt x="739" y="545"/>
                  <a:pt x="742" y="542"/>
                </a:cubicBezTo>
                <a:cubicBezTo>
                  <a:pt x="742" y="548"/>
                  <a:pt x="743" y="553"/>
                  <a:pt x="742" y="558"/>
                </a:cubicBezTo>
                <a:cubicBezTo>
                  <a:pt x="741" y="557"/>
                  <a:pt x="740" y="556"/>
                  <a:pt x="740" y="556"/>
                </a:cubicBezTo>
                <a:cubicBezTo>
                  <a:pt x="739" y="554"/>
                  <a:pt x="737" y="552"/>
                  <a:pt x="735" y="550"/>
                </a:cubicBezTo>
                <a:moveTo>
                  <a:pt x="609" y="241"/>
                </a:moveTo>
                <a:cubicBezTo>
                  <a:pt x="609" y="203"/>
                  <a:pt x="606" y="168"/>
                  <a:pt x="600" y="138"/>
                </a:cubicBezTo>
                <a:cubicBezTo>
                  <a:pt x="607" y="163"/>
                  <a:pt x="617" y="186"/>
                  <a:pt x="627" y="208"/>
                </a:cubicBezTo>
                <a:cubicBezTo>
                  <a:pt x="628" y="210"/>
                  <a:pt x="628" y="210"/>
                  <a:pt x="628" y="210"/>
                </a:cubicBezTo>
                <a:cubicBezTo>
                  <a:pt x="623" y="216"/>
                  <a:pt x="619" y="223"/>
                  <a:pt x="615" y="230"/>
                </a:cubicBezTo>
                <a:cubicBezTo>
                  <a:pt x="613" y="233"/>
                  <a:pt x="611" y="237"/>
                  <a:pt x="609" y="241"/>
                </a:cubicBezTo>
                <a:moveTo>
                  <a:pt x="614" y="297"/>
                </a:moveTo>
                <a:cubicBezTo>
                  <a:pt x="610" y="271"/>
                  <a:pt x="619" y="252"/>
                  <a:pt x="629" y="230"/>
                </a:cubicBezTo>
                <a:cubicBezTo>
                  <a:pt x="630" y="228"/>
                  <a:pt x="632" y="225"/>
                  <a:pt x="633" y="222"/>
                </a:cubicBezTo>
                <a:cubicBezTo>
                  <a:pt x="707" y="287"/>
                  <a:pt x="744" y="389"/>
                  <a:pt x="742" y="528"/>
                </a:cubicBezTo>
                <a:cubicBezTo>
                  <a:pt x="741" y="530"/>
                  <a:pt x="739" y="531"/>
                  <a:pt x="737" y="533"/>
                </a:cubicBezTo>
                <a:cubicBezTo>
                  <a:pt x="735" y="535"/>
                  <a:pt x="732" y="538"/>
                  <a:pt x="730" y="541"/>
                </a:cubicBezTo>
                <a:cubicBezTo>
                  <a:pt x="672" y="482"/>
                  <a:pt x="627" y="387"/>
                  <a:pt x="614" y="297"/>
                </a:cubicBezTo>
                <a:moveTo>
                  <a:pt x="632" y="462"/>
                </a:moveTo>
                <a:cubicBezTo>
                  <a:pt x="635" y="456"/>
                  <a:pt x="637" y="451"/>
                  <a:pt x="640" y="445"/>
                </a:cubicBezTo>
                <a:cubicBezTo>
                  <a:pt x="644" y="450"/>
                  <a:pt x="647" y="456"/>
                  <a:pt x="650" y="463"/>
                </a:cubicBezTo>
                <a:cubicBezTo>
                  <a:pt x="652" y="466"/>
                  <a:pt x="653" y="469"/>
                  <a:pt x="656" y="473"/>
                </a:cubicBezTo>
                <a:cubicBezTo>
                  <a:pt x="652" y="472"/>
                  <a:pt x="648" y="470"/>
                  <a:pt x="643" y="468"/>
                </a:cubicBezTo>
                <a:cubicBezTo>
                  <a:pt x="640" y="466"/>
                  <a:pt x="636" y="464"/>
                  <a:pt x="632" y="463"/>
                </a:cubicBezTo>
                <a:cubicBezTo>
                  <a:pt x="632" y="462"/>
                  <a:pt x="632" y="462"/>
                  <a:pt x="632" y="462"/>
                </a:cubicBezTo>
                <a:moveTo>
                  <a:pt x="626" y="473"/>
                </a:moveTo>
                <a:cubicBezTo>
                  <a:pt x="637" y="481"/>
                  <a:pt x="650" y="489"/>
                  <a:pt x="668" y="493"/>
                </a:cubicBezTo>
                <a:cubicBezTo>
                  <a:pt x="682" y="514"/>
                  <a:pt x="696" y="536"/>
                  <a:pt x="716" y="565"/>
                </a:cubicBezTo>
                <a:cubicBezTo>
                  <a:pt x="707" y="588"/>
                  <a:pt x="699" y="624"/>
                  <a:pt x="703" y="652"/>
                </a:cubicBezTo>
                <a:cubicBezTo>
                  <a:pt x="690" y="667"/>
                  <a:pt x="681" y="687"/>
                  <a:pt x="674" y="704"/>
                </a:cubicBezTo>
                <a:cubicBezTo>
                  <a:pt x="639" y="698"/>
                  <a:pt x="626" y="674"/>
                  <a:pt x="612" y="648"/>
                </a:cubicBezTo>
                <a:cubicBezTo>
                  <a:pt x="609" y="644"/>
                  <a:pt x="607" y="640"/>
                  <a:pt x="605" y="635"/>
                </a:cubicBezTo>
                <a:cubicBezTo>
                  <a:pt x="609" y="618"/>
                  <a:pt x="620" y="609"/>
                  <a:pt x="631" y="599"/>
                </a:cubicBezTo>
                <a:cubicBezTo>
                  <a:pt x="642" y="589"/>
                  <a:pt x="654" y="579"/>
                  <a:pt x="659" y="561"/>
                </a:cubicBezTo>
                <a:cubicBezTo>
                  <a:pt x="652" y="558"/>
                  <a:pt x="652" y="558"/>
                  <a:pt x="652" y="558"/>
                </a:cubicBezTo>
                <a:cubicBezTo>
                  <a:pt x="646" y="571"/>
                  <a:pt x="637" y="580"/>
                  <a:pt x="627" y="589"/>
                </a:cubicBezTo>
                <a:cubicBezTo>
                  <a:pt x="617" y="597"/>
                  <a:pt x="608" y="606"/>
                  <a:pt x="601" y="619"/>
                </a:cubicBezTo>
                <a:cubicBezTo>
                  <a:pt x="594" y="599"/>
                  <a:pt x="594" y="569"/>
                  <a:pt x="600" y="536"/>
                </a:cubicBezTo>
                <a:cubicBezTo>
                  <a:pt x="601" y="532"/>
                  <a:pt x="601" y="532"/>
                  <a:pt x="601" y="532"/>
                </a:cubicBezTo>
                <a:cubicBezTo>
                  <a:pt x="605" y="507"/>
                  <a:pt x="611" y="480"/>
                  <a:pt x="626" y="473"/>
                </a:cubicBezTo>
                <a:moveTo>
                  <a:pt x="493" y="469"/>
                </a:moveTo>
                <a:cubicBezTo>
                  <a:pt x="498" y="445"/>
                  <a:pt x="509" y="430"/>
                  <a:pt x="522" y="414"/>
                </a:cubicBezTo>
                <a:cubicBezTo>
                  <a:pt x="525" y="410"/>
                  <a:pt x="528" y="405"/>
                  <a:pt x="531" y="401"/>
                </a:cubicBezTo>
                <a:cubicBezTo>
                  <a:pt x="534" y="396"/>
                  <a:pt x="534" y="396"/>
                  <a:pt x="534" y="396"/>
                </a:cubicBezTo>
                <a:cubicBezTo>
                  <a:pt x="528" y="395"/>
                  <a:pt x="528" y="395"/>
                  <a:pt x="528" y="395"/>
                </a:cubicBezTo>
                <a:cubicBezTo>
                  <a:pt x="520" y="395"/>
                  <a:pt x="516" y="404"/>
                  <a:pt x="511" y="412"/>
                </a:cubicBezTo>
                <a:cubicBezTo>
                  <a:pt x="510" y="413"/>
                  <a:pt x="510" y="413"/>
                  <a:pt x="510" y="413"/>
                </a:cubicBezTo>
                <a:cubicBezTo>
                  <a:pt x="511" y="408"/>
                  <a:pt x="511" y="403"/>
                  <a:pt x="512" y="398"/>
                </a:cubicBezTo>
                <a:cubicBezTo>
                  <a:pt x="513" y="388"/>
                  <a:pt x="514" y="378"/>
                  <a:pt x="514" y="369"/>
                </a:cubicBezTo>
                <a:cubicBezTo>
                  <a:pt x="507" y="368"/>
                  <a:pt x="507" y="368"/>
                  <a:pt x="507" y="368"/>
                </a:cubicBezTo>
                <a:cubicBezTo>
                  <a:pt x="505" y="380"/>
                  <a:pt x="505" y="380"/>
                  <a:pt x="505" y="380"/>
                </a:cubicBezTo>
                <a:cubicBezTo>
                  <a:pt x="501" y="406"/>
                  <a:pt x="497" y="428"/>
                  <a:pt x="488" y="453"/>
                </a:cubicBezTo>
                <a:cubicBezTo>
                  <a:pt x="484" y="444"/>
                  <a:pt x="477" y="435"/>
                  <a:pt x="471" y="428"/>
                </a:cubicBezTo>
                <a:cubicBezTo>
                  <a:pt x="462" y="415"/>
                  <a:pt x="453" y="404"/>
                  <a:pt x="452" y="389"/>
                </a:cubicBezTo>
                <a:cubicBezTo>
                  <a:pt x="451" y="376"/>
                  <a:pt x="457" y="364"/>
                  <a:pt x="464" y="351"/>
                </a:cubicBezTo>
                <a:cubicBezTo>
                  <a:pt x="470" y="337"/>
                  <a:pt x="478" y="323"/>
                  <a:pt x="479" y="305"/>
                </a:cubicBezTo>
                <a:cubicBezTo>
                  <a:pt x="493" y="323"/>
                  <a:pt x="507" y="341"/>
                  <a:pt x="520" y="359"/>
                </a:cubicBezTo>
                <a:cubicBezTo>
                  <a:pt x="544" y="393"/>
                  <a:pt x="569" y="428"/>
                  <a:pt x="603" y="456"/>
                </a:cubicBezTo>
                <a:cubicBezTo>
                  <a:pt x="602" y="484"/>
                  <a:pt x="598" y="506"/>
                  <a:pt x="591" y="525"/>
                </a:cubicBezTo>
                <a:cubicBezTo>
                  <a:pt x="586" y="519"/>
                  <a:pt x="583" y="511"/>
                  <a:pt x="580" y="503"/>
                </a:cubicBezTo>
                <a:cubicBezTo>
                  <a:pt x="577" y="494"/>
                  <a:pt x="574" y="485"/>
                  <a:pt x="568" y="478"/>
                </a:cubicBezTo>
                <a:cubicBezTo>
                  <a:pt x="564" y="474"/>
                  <a:pt x="564" y="474"/>
                  <a:pt x="564" y="474"/>
                </a:cubicBezTo>
                <a:cubicBezTo>
                  <a:pt x="565" y="474"/>
                  <a:pt x="565" y="474"/>
                  <a:pt x="565" y="474"/>
                </a:cubicBezTo>
                <a:cubicBezTo>
                  <a:pt x="571" y="471"/>
                  <a:pt x="571" y="471"/>
                  <a:pt x="571" y="471"/>
                </a:cubicBezTo>
                <a:cubicBezTo>
                  <a:pt x="566" y="468"/>
                  <a:pt x="566" y="468"/>
                  <a:pt x="566" y="468"/>
                </a:cubicBezTo>
                <a:cubicBezTo>
                  <a:pt x="564" y="466"/>
                  <a:pt x="564" y="463"/>
                  <a:pt x="563" y="459"/>
                </a:cubicBezTo>
                <a:cubicBezTo>
                  <a:pt x="563" y="454"/>
                  <a:pt x="562" y="449"/>
                  <a:pt x="558" y="445"/>
                </a:cubicBezTo>
                <a:cubicBezTo>
                  <a:pt x="552" y="441"/>
                  <a:pt x="552" y="441"/>
                  <a:pt x="552" y="441"/>
                </a:cubicBezTo>
                <a:cubicBezTo>
                  <a:pt x="552" y="448"/>
                  <a:pt x="552" y="448"/>
                  <a:pt x="552" y="448"/>
                </a:cubicBezTo>
                <a:cubicBezTo>
                  <a:pt x="553" y="465"/>
                  <a:pt x="556" y="471"/>
                  <a:pt x="559" y="473"/>
                </a:cubicBezTo>
                <a:cubicBezTo>
                  <a:pt x="563" y="484"/>
                  <a:pt x="563" y="484"/>
                  <a:pt x="563" y="484"/>
                </a:cubicBezTo>
                <a:cubicBezTo>
                  <a:pt x="569" y="502"/>
                  <a:pt x="576" y="521"/>
                  <a:pt x="587" y="536"/>
                </a:cubicBezTo>
                <a:cubicBezTo>
                  <a:pt x="575" y="604"/>
                  <a:pt x="591" y="648"/>
                  <a:pt x="610" y="682"/>
                </a:cubicBezTo>
                <a:cubicBezTo>
                  <a:pt x="565" y="666"/>
                  <a:pt x="531" y="639"/>
                  <a:pt x="511" y="601"/>
                </a:cubicBezTo>
                <a:cubicBezTo>
                  <a:pt x="518" y="545"/>
                  <a:pt x="503" y="494"/>
                  <a:pt x="493" y="469"/>
                </a:cubicBezTo>
                <a:moveTo>
                  <a:pt x="407" y="693"/>
                </a:moveTo>
                <a:cubicBezTo>
                  <a:pt x="412" y="687"/>
                  <a:pt x="421" y="684"/>
                  <a:pt x="432" y="685"/>
                </a:cubicBezTo>
                <a:cubicBezTo>
                  <a:pt x="434" y="685"/>
                  <a:pt x="435" y="685"/>
                  <a:pt x="437" y="685"/>
                </a:cubicBezTo>
                <a:cubicBezTo>
                  <a:pt x="432" y="687"/>
                  <a:pt x="425" y="689"/>
                  <a:pt x="422" y="690"/>
                </a:cubicBezTo>
                <a:cubicBezTo>
                  <a:pt x="418" y="691"/>
                  <a:pt x="414" y="692"/>
                  <a:pt x="411" y="693"/>
                </a:cubicBezTo>
                <a:cubicBezTo>
                  <a:pt x="405" y="695"/>
                  <a:pt x="405" y="695"/>
                  <a:pt x="405" y="695"/>
                </a:cubicBezTo>
                <a:cubicBezTo>
                  <a:pt x="406" y="695"/>
                  <a:pt x="406" y="694"/>
                  <a:pt x="407" y="693"/>
                </a:cubicBezTo>
                <a:moveTo>
                  <a:pt x="465" y="714"/>
                </a:moveTo>
                <a:cubicBezTo>
                  <a:pt x="443" y="714"/>
                  <a:pt x="421" y="713"/>
                  <a:pt x="401" y="715"/>
                </a:cubicBezTo>
                <a:cubicBezTo>
                  <a:pt x="400" y="709"/>
                  <a:pt x="401" y="703"/>
                  <a:pt x="404" y="698"/>
                </a:cubicBezTo>
                <a:cubicBezTo>
                  <a:pt x="411" y="700"/>
                  <a:pt x="411" y="700"/>
                  <a:pt x="411" y="700"/>
                </a:cubicBezTo>
                <a:cubicBezTo>
                  <a:pt x="420" y="703"/>
                  <a:pt x="432" y="698"/>
                  <a:pt x="442" y="693"/>
                </a:cubicBezTo>
                <a:cubicBezTo>
                  <a:pt x="445" y="692"/>
                  <a:pt x="447" y="691"/>
                  <a:pt x="450" y="690"/>
                </a:cubicBezTo>
                <a:cubicBezTo>
                  <a:pt x="454" y="691"/>
                  <a:pt x="458" y="692"/>
                  <a:pt x="463" y="693"/>
                </a:cubicBezTo>
                <a:cubicBezTo>
                  <a:pt x="479" y="698"/>
                  <a:pt x="494" y="703"/>
                  <a:pt x="501" y="714"/>
                </a:cubicBezTo>
                <a:cubicBezTo>
                  <a:pt x="489" y="714"/>
                  <a:pt x="477" y="714"/>
                  <a:pt x="465" y="714"/>
                </a:cubicBezTo>
                <a:moveTo>
                  <a:pt x="561" y="725"/>
                </a:moveTo>
                <a:cubicBezTo>
                  <a:pt x="549" y="723"/>
                  <a:pt x="536" y="721"/>
                  <a:pt x="524" y="715"/>
                </a:cubicBezTo>
                <a:cubicBezTo>
                  <a:pt x="516" y="712"/>
                  <a:pt x="510" y="707"/>
                  <a:pt x="502" y="701"/>
                </a:cubicBezTo>
                <a:cubicBezTo>
                  <a:pt x="491" y="692"/>
                  <a:pt x="479" y="683"/>
                  <a:pt x="463" y="679"/>
                </a:cubicBezTo>
                <a:cubicBezTo>
                  <a:pt x="458" y="678"/>
                  <a:pt x="453" y="677"/>
                  <a:pt x="448" y="677"/>
                </a:cubicBezTo>
                <a:cubicBezTo>
                  <a:pt x="443" y="677"/>
                  <a:pt x="439" y="677"/>
                  <a:pt x="434" y="677"/>
                </a:cubicBezTo>
                <a:cubicBezTo>
                  <a:pt x="429" y="676"/>
                  <a:pt x="424" y="676"/>
                  <a:pt x="419" y="676"/>
                </a:cubicBezTo>
                <a:cubicBezTo>
                  <a:pt x="435" y="652"/>
                  <a:pt x="470" y="649"/>
                  <a:pt x="506" y="645"/>
                </a:cubicBezTo>
                <a:cubicBezTo>
                  <a:pt x="510" y="645"/>
                  <a:pt x="514" y="644"/>
                  <a:pt x="519" y="644"/>
                </a:cubicBezTo>
                <a:cubicBezTo>
                  <a:pt x="522" y="647"/>
                  <a:pt x="526" y="651"/>
                  <a:pt x="530" y="654"/>
                </a:cubicBezTo>
                <a:cubicBezTo>
                  <a:pt x="547" y="671"/>
                  <a:pt x="566" y="690"/>
                  <a:pt x="593" y="702"/>
                </a:cubicBezTo>
                <a:cubicBezTo>
                  <a:pt x="604" y="706"/>
                  <a:pt x="616" y="709"/>
                  <a:pt x="628" y="711"/>
                </a:cubicBezTo>
                <a:cubicBezTo>
                  <a:pt x="635" y="712"/>
                  <a:pt x="642" y="714"/>
                  <a:pt x="649" y="716"/>
                </a:cubicBezTo>
                <a:cubicBezTo>
                  <a:pt x="697" y="730"/>
                  <a:pt x="769" y="771"/>
                  <a:pt x="781" y="811"/>
                </a:cubicBezTo>
                <a:cubicBezTo>
                  <a:pt x="784" y="824"/>
                  <a:pt x="784" y="838"/>
                  <a:pt x="783" y="854"/>
                </a:cubicBezTo>
                <a:cubicBezTo>
                  <a:pt x="783" y="865"/>
                  <a:pt x="783" y="875"/>
                  <a:pt x="784" y="886"/>
                </a:cubicBezTo>
                <a:cubicBezTo>
                  <a:pt x="751" y="838"/>
                  <a:pt x="712" y="791"/>
                  <a:pt x="656" y="762"/>
                </a:cubicBezTo>
                <a:cubicBezTo>
                  <a:pt x="634" y="751"/>
                  <a:pt x="614" y="742"/>
                  <a:pt x="595" y="734"/>
                </a:cubicBezTo>
                <a:cubicBezTo>
                  <a:pt x="584" y="730"/>
                  <a:pt x="573" y="728"/>
                  <a:pt x="561" y="725"/>
                </a:cubicBezTo>
                <a:moveTo>
                  <a:pt x="575" y="896"/>
                </a:moveTo>
                <a:cubicBezTo>
                  <a:pt x="551" y="880"/>
                  <a:pt x="529" y="865"/>
                  <a:pt x="500" y="860"/>
                </a:cubicBezTo>
                <a:cubicBezTo>
                  <a:pt x="475" y="856"/>
                  <a:pt x="454" y="860"/>
                  <a:pt x="436" y="867"/>
                </a:cubicBezTo>
                <a:cubicBezTo>
                  <a:pt x="441" y="863"/>
                  <a:pt x="445" y="858"/>
                  <a:pt x="449" y="854"/>
                </a:cubicBezTo>
                <a:cubicBezTo>
                  <a:pt x="459" y="844"/>
                  <a:pt x="468" y="834"/>
                  <a:pt x="479" y="826"/>
                </a:cubicBezTo>
                <a:cubicBezTo>
                  <a:pt x="490" y="818"/>
                  <a:pt x="506" y="811"/>
                  <a:pt x="523" y="804"/>
                </a:cubicBezTo>
                <a:cubicBezTo>
                  <a:pt x="529" y="802"/>
                  <a:pt x="534" y="800"/>
                  <a:pt x="539" y="797"/>
                </a:cubicBezTo>
                <a:cubicBezTo>
                  <a:pt x="546" y="795"/>
                  <a:pt x="552" y="792"/>
                  <a:pt x="559" y="789"/>
                </a:cubicBezTo>
                <a:cubicBezTo>
                  <a:pt x="575" y="781"/>
                  <a:pt x="591" y="774"/>
                  <a:pt x="604" y="771"/>
                </a:cubicBezTo>
                <a:cubicBezTo>
                  <a:pt x="608" y="770"/>
                  <a:pt x="613" y="770"/>
                  <a:pt x="618" y="770"/>
                </a:cubicBezTo>
                <a:cubicBezTo>
                  <a:pt x="648" y="772"/>
                  <a:pt x="682" y="797"/>
                  <a:pt x="697" y="814"/>
                </a:cubicBezTo>
                <a:cubicBezTo>
                  <a:pt x="712" y="832"/>
                  <a:pt x="727" y="855"/>
                  <a:pt x="742" y="878"/>
                </a:cubicBezTo>
                <a:cubicBezTo>
                  <a:pt x="746" y="884"/>
                  <a:pt x="746" y="884"/>
                  <a:pt x="746" y="884"/>
                </a:cubicBezTo>
                <a:cubicBezTo>
                  <a:pt x="749" y="889"/>
                  <a:pt x="753" y="894"/>
                  <a:pt x="756" y="898"/>
                </a:cubicBezTo>
                <a:cubicBezTo>
                  <a:pt x="768" y="916"/>
                  <a:pt x="781" y="934"/>
                  <a:pt x="783" y="953"/>
                </a:cubicBezTo>
                <a:cubicBezTo>
                  <a:pt x="768" y="945"/>
                  <a:pt x="750" y="943"/>
                  <a:pt x="735" y="942"/>
                </a:cubicBezTo>
                <a:cubicBezTo>
                  <a:pt x="727" y="941"/>
                  <a:pt x="719" y="941"/>
                  <a:pt x="711" y="940"/>
                </a:cubicBezTo>
                <a:cubicBezTo>
                  <a:pt x="698" y="940"/>
                  <a:pt x="684" y="939"/>
                  <a:pt x="671" y="938"/>
                </a:cubicBezTo>
                <a:cubicBezTo>
                  <a:pt x="630" y="932"/>
                  <a:pt x="602" y="913"/>
                  <a:pt x="575" y="896"/>
                </a:cubicBezTo>
                <a:moveTo>
                  <a:pt x="542" y="948"/>
                </a:moveTo>
                <a:cubicBezTo>
                  <a:pt x="544" y="946"/>
                  <a:pt x="545" y="944"/>
                  <a:pt x="546" y="943"/>
                </a:cubicBezTo>
                <a:cubicBezTo>
                  <a:pt x="565" y="940"/>
                  <a:pt x="582" y="933"/>
                  <a:pt x="597" y="926"/>
                </a:cubicBezTo>
                <a:cubicBezTo>
                  <a:pt x="619" y="944"/>
                  <a:pt x="653" y="954"/>
                  <a:pt x="704" y="958"/>
                </a:cubicBezTo>
                <a:cubicBezTo>
                  <a:pt x="708" y="958"/>
                  <a:pt x="712" y="958"/>
                  <a:pt x="716" y="958"/>
                </a:cubicBezTo>
                <a:cubicBezTo>
                  <a:pt x="714" y="960"/>
                  <a:pt x="713" y="961"/>
                  <a:pt x="711" y="963"/>
                </a:cubicBezTo>
                <a:cubicBezTo>
                  <a:pt x="702" y="970"/>
                  <a:pt x="694" y="977"/>
                  <a:pt x="683" y="981"/>
                </a:cubicBezTo>
                <a:cubicBezTo>
                  <a:pt x="647" y="967"/>
                  <a:pt x="601" y="957"/>
                  <a:pt x="554" y="954"/>
                </a:cubicBezTo>
                <a:cubicBezTo>
                  <a:pt x="549" y="953"/>
                  <a:pt x="544" y="953"/>
                  <a:pt x="539" y="953"/>
                </a:cubicBezTo>
                <a:cubicBezTo>
                  <a:pt x="540" y="951"/>
                  <a:pt x="541" y="950"/>
                  <a:pt x="542" y="948"/>
                </a:cubicBezTo>
                <a:moveTo>
                  <a:pt x="561" y="974"/>
                </a:moveTo>
                <a:cubicBezTo>
                  <a:pt x="572" y="975"/>
                  <a:pt x="583" y="976"/>
                  <a:pt x="594" y="979"/>
                </a:cubicBezTo>
                <a:cubicBezTo>
                  <a:pt x="561" y="995"/>
                  <a:pt x="543" y="1028"/>
                  <a:pt x="525" y="1060"/>
                </a:cubicBezTo>
                <a:cubicBezTo>
                  <a:pt x="514" y="1081"/>
                  <a:pt x="502" y="1102"/>
                  <a:pt x="487" y="1118"/>
                </a:cubicBezTo>
                <a:cubicBezTo>
                  <a:pt x="483" y="1117"/>
                  <a:pt x="479" y="1117"/>
                  <a:pt x="476" y="1116"/>
                </a:cubicBezTo>
                <a:cubicBezTo>
                  <a:pt x="468" y="1114"/>
                  <a:pt x="460" y="1112"/>
                  <a:pt x="451" y="1112"/>
                </a:cubicBezTo>
                <a:cubicBezTo>
                  <a:pt x="450" y="1111"/>
                  <a:pt x="449" y="1111"/>
                  <a:pt x="448" y="1111"/>
                </a:cubicBezTo>
                <a:cubicBezTo>
                  <a:pt x="451" y="1100"/>
                  <a:pt x="450" y="1085"/>
                  <a:pt x="450" y="1070"/>
                </a:cubicBezTo>
                <a:cubicBezTo>
                  <a:pt x="449" y="1044"/>
                  <a:pt x="449" y="1016"/>
                  <a:pt x="461" y="1001"/>
                </a:cubicBezTo>
                <a:cubicBezTo>
                  <a:pt x="477" y="981"/>
                  <a:pt x="516" y="970"/>
                  <a:pt x="561" y="974"/>
                </a:cubicBezTo>
                <a:moveTo>
                  <a:pt x="536" y="1102"/>
                </a:moveTo>
                <a:cubicBezTo>
                  <a:pt x="541" y="1096"/>
                  <a:pt x="543" y="1088"/>
                  <a:pt x="545" y="1080"/>
                </a:cubicBezTo>
                <a:cubicBezTo>
                  <a:pt x="545" y="1080"/>
                  <a:pt x="545" y="1079"/>
                  <a:pt x="546" y="1078"/>
                </a:cubicBezTo>
                <a:cubicBezTo>
                  <a:pt x="549" y="1090"/>
                  <a:pt x="547" y="1105"/>
                  <a:pt x="541" y="1114"/>
                </a:cubicBezTo>
                <a:cubicBezTo>
                  <a:pt x="533" y="1126"/>
                  <a:pt x="533" y="1126"/>
                  <a:pt x="533" y="1126"/>
                </a:cubicBezTo>
                <a:cubicBezTo>
                  <a:pt x="523" y="1125"/>
                  <a:pt x="514" y="1125"/>
                  <a:pt x="505" y="1127"/>
                </a:cubicBezTo>
                <a:cubicBezTo>
                  <a:pt x="504" y="1124"/>
                  <a:pt x="501" y="1123"/>
                  <a:pt x="499" y="1123"/>
                </a:cubicBezTo>
                <a:cubicBezTo>
                  <a:pt x="517" y="1102"/>
                  <a:pt x="528" y="1079"/>
                  <a:pt x="540" y="1053"/>
                </a:cubicBezTo>
                <a:cubicBezTo>
                  <a:pt x="541" y="1052"/>
                  <a:pt x="542" y="1051"/>
                  <a:pt x="542" y="1049"/>
                </a:cubicBezTo>
                <a:cubicBezTo>
                  <a:pt x="542" y="1057"/>
                  <a:pt x="539" y="1066"/>
                  <a:pt x="536" y="1075"/>
                </a:cubicBezTo>
                <a:cubicBezTo>
                  <a:pt x="534" y="1083"/>
                  <a:pt x="531" y="1091"/>
                  <a:pt x="530" y="1099"/>
                </a:cubicBezTo>
                <a:cubicBezTo>
                  <a:pt x="528" y="1113"/>
                  <a:pt x="528" y="1113"/>
                  <a:pt x="528" y="1113"/>
                </a:cubicBezTo>
                <a:cubicBezTo>
                  <a:pt x="536" y="1102"/>
                  <a:pt x="536" y="1102"/>
                  <a:pt x="536" y="1102"/>
                </a:cubicBezTo>
                <a:moveTo>
                  <a:pt x="487" y="1129"/>
                </a:moveTo>
                <a:cubicBezTo>
                  <a:pt x="472" y="1134"/>
                  <a:pt x="462" y="1145"/>
                  <a:pt x="451" y="1156"/>
                </a:cubicBezTo>
                <a:cubicBezTo>
                  <a:pt x="451" y="1156"/>
                  <a:pt x="450" y="1157"/>
                  <a:pt x="450" y="1157"/>
                </a:cubicBezTo>
                <a:cubicBezTo>
                  <a:pt x="447" y="1147"/>
                  <a:pt x="446" y="1135"/>
                  <a:pt x="447" y="1121"/>
                </a:cubicBezTo>
                <a:cubicBezTo>
                  <a:pt x="462" y="1122"/>
                  <a:pt x="475" y="1125"/>
                  <a:pt x="487" y="1129"/>
                </a:cubicBezTo>
                <a:moveTo>
                  <a:pt x="279" y="1193"/>
                </a:moveTo>
                <a:cubicBezTo>
                  <a:pt x="287" y="1175"/>
                  <a:pt x="296" y="1153"/>
                  <a:pt x="293" y="1130"/>
                </a:cubicBezTo>
                <a:cubicBezTo>
                  <a:pt x="309" y="1113"/>
                  <a:pt x="321" y="1091"/>
                  <a:pt x="332" y="1070"/>
                </a:cubicBezTo>
                <a:cubicBezTo>
                  <a:pt x="346" y="1043"/>
                  <a:pt x="360" y="1015"/>
                  <a:pt x="384" y="997"/>
                </a:cubicBezTo>
                <a:cubicBezTo>
                  <a:pt x="406" y="982"/>
                  <a:pt x="439" y="980"/>
                  <a:pt x="472" y="978"/>
                </a:cubicBezTo>
                <a:cubicBezTo>
                  <a:pt x="430" y="1001"/>
                  <a:pt x="403" y="1041"/>
                  <a:pt x="376" y="1080"/>
                </a:cubicBezTo>
                <a:cubicBezTo>
                  <a:pt x="359" y="1106"/>
                  <a:pt x="342" y="1132"/>
                  <a:pt x="320" y="1153"/>
                </a:cubicBezTo>
                <a:cubicBezTo>
                  <a:pt x="308" y="1172"/>
                  <a:pt x="293" y="1188"/>
                  <a:pt x="276" y="1202"/>
                </a:cubicBezTo>
                <a:cubicBezTo>
                  <a:pt x="277" y="1199"/>
                  <a:pt x="278" y="1196"/>
                  <a:pt x="279" y="1193"/>
                </a:cubicBezTo>
                <a:moveTo>
                  <a:pt x="438" y="1112"/>
                </a:moveTo>
                <a:cubicBezTo>
                  <a:pt x="438" y="1112"/>
                  <a:pt x="438" y="1112"/>
                  <a:pt x="438" y="1112"/>
                </a:cubicBezTo>
                <a:cubicBezTo>
                  <a:pt x="435" y="1112"/>
                  <a:pt x="431" y="1112"/>
                  <a:pt x="429" y="1116"/>
                </a:cubicBezTo>
                <a:cubicBezTo>
                  <a:pt x="428" y="1117"/>
                  <a:pt x="428" y="1117"/>
                  <a:pt x="428" y="1117"/>
                </a:cubicBezTo>
                <a:cubicBezTo>
                  <a:pt x="428" y="1118"/>
                  <a:pt x="428" y="1118"/>
                  <a:pt x="428" y="1118"/>
                </a:cubicBezTo>
                <a:cubicBezTo>
                  <a:pt x="428" y="1121"/>
                  <a:pt x="430" y="1123"/>
                  <a:pt x="432" y="1123"/>
                </a:cubicBezTo>
                <a:cubicBezTo>
                  <a:pt x="434" y="1123"/>
                  <a:pt x="435" y="1123"/>
                  <a:pt x="436" y="1122"/>
                </a:cubicBezTo>
                <a:cubicBezTo>
                  <a:pt x="437" y="1122"/>
                  <a:pt x="437" y="1122"/>
                  <a:pt x="437" y="1122"/>
                </a:cubicBezTo>
                <a:cubicBezTo>
                  <a:pt x="434" y="1142"/>
                  <a:pt x="430" y="1159"/>
                  <a:pt x="424" y="1173"/>
                </a:cubicBezTo>
                <a:cubicBezTo>
                  <a:pt x="419" y="1188"/>
                  <a:pt x="419" y="1188"/>
                  <a:pt x="419" y="1188"/>
                </a:cubicBezTo>
                <a:cubicBezTo>
                  <a:pt x="423" y="1184"/>
                  <a:pt x="423" y="1184"/>
                  <a:pt x="423" y="1184"/>
                </a:cubicBezTo>
                <a:cubicBezTo>
                  <a:pt x="423" y="1184"/>
                  <a:pt x="423" y="1184"/>
                  <a:pt x="423" y="1184"/>
                </a:cubicBezTo>
                <a:cubicBezTo>
                  <a:pt x="417" y="1194"/>
                  <a:pt x="404" y="1201"/>
                  <a:pt x="384" y="1207"/>
                </a:cubicBezTo>
                <a:cubicBezTo>
                  <a:pt x="386" y="1204"/>
                  <a:pt x="386" y="1204"/>
                  <a:pt x="386" y="1204"/>
                </a:cubicBezTo>
                <a:cubicBezTo>
                  <a:pt x="380" y="1208"/>
                  <a:pt x="380" y="1208"/>
                  <a:pt x="380" y="1208"/>
                </a:cubicBezTo>
                <a:cubicBezTo>
                  <a:pt x="372" y="1210"/>
                  <a:pt x="363" y="1212"/>
                  <a:pt x="353" y="1213"/>
                </a:cubicBezTo>
                <a:cubicBezTo>
                  <a:pt x="358" y="1197"/>
                  <a:pt x="356" y="1181"/>
                  <a:pt x="354" y="1167"/>
                </a:cubicBezTo>
                <a:cubicBezTo>
                  <a:pt x="353" y="1156"/>
                  <a:pt x="351" y="1145"/>
                  <a:pt x="354" y="1134"/>
                </a:cubicBezTo>
                <a:cubicBezTo>
                  <a:pt x="356" y="1124"/>
                  <a:pt x="369" y="1110"/>
                  <a:pt x="379" y="1098"/>
                </a:cubicBezTo>
                <a:cubicBezTo>
                  <a:pt x="385" y="1091"/>
                  <a:pt x="391" y="1085"/>
                  <a:pt x="395" y="1080"/>
                </a:cubicBezTo>
                <a:cubicBezTo>
                  <a:pt x="399" y="1074"/>
                  <a:pt x="402" y="1069"/>
                  <a:pt x="406" y="1064"/>
                </a:cubicBezTo>
                <a:cubicBezTo>
                  <a:pt x="419" y="1045"/>
                  <a:pt x="430" y="1030"/>
                  <a:pt x="444" y="1016"/>
                </a:cubicBezTo>
                <a:cubicBezTo>
                  <a:pt x="442" y="1033"/>
                  <a:pt x="441" y="1054"/>
                  <a:pt x="440" y="1075"/>
                </a:cubicBezTo>
                <a:cubicBezTo>
                  <a:pt x="440" y="1087"/>
                  <a:pt x="439" y="1100"/>
                  <a:pt x="438" y="1112"/>
                </a:cubicBezTo>
                <a:moveTo>
                  <a:pt x="439" y="1161"/>
                </a:moveTo>
                <a:cubicBezTo>
                  <a:pt x="438" y="1166"/>
                  <a:pt x="436" y="1171"/>
                  <a:pt x="434" y="1175"/>
                </a:cubicBezTo>
                <a:cubicBezTo>
                  <a:pt x="435" y="1171"/>
                  <a:pt x="435" y="1171"/>
                  <a:pt x="435" y="1171"/>
                </a:cubicBezTo>
                <a:cubicBezTo>
                  <a:pt x="436" y="1168"/>
                  <a:pt x="438" y="1164"/>
                  <a:pt x="439" y="1161"/>
                </a:cubicBezTo>
                <a:moveTo>
                  <a:pt x="343" y="1215"/>
                </a:moveTo>
                <a:cubicBezTo>
                  <a:pt x="338" y="1216"/>
                  <a:pt x="334" y="1217"/>
                  <a:pt x="329" y="1218"/>
                </a:cubicBezTo>
                <a:cubicBezTo>
                  <a:pt x="324" y="1219"/>
                  <a:pt x="318" y="1220"/>
                  <a:pt x="313" y="1221"/>
                </a:cubicBezTo>
                <a:cubicBezTo>
                  <a:pt x="306" y="1224"/>
                  <a:pt x="306" y="1224"/>
                  <a:pt x="306" y="1224"/>
                </a:cubicBezTo>
                <a:cubicBezTo>
                  <a:pt x="312" y="1228"/>
                  <a:pt x="312" y="1228"/>
                  <a:pt x="312" y="1228"/>
                </a:cubicBezTo>
                <a:cubicBezTo>
                  <a:pt x="317" y="1231"/>
                  <a:pt x="323" y="1230"/>
                  <a:pt x="329" y="1228"/>
                </a:cubicBezTo>
                <a:cubicBezTo>
                  <a:pt x="332" y="1227"/>
                  <a:pt x="336" y="1227"/>
                  <a:pt x="339" y="1226"/>
                </a:cubicBezTo>
                <a:cubicBezTo>
                  <a:pt x="337" y="1234"/>
                  <a:pt x="336" y="1241"/>
                  <a:pt x="333" y="1246"/>
                </a:cubicBezTo>
                <a:cubicBezTo>
                  <a:pt x="330" y="1253"/>
                  <a:pt x="330" y="1253"/>
                  <a:pt x="330" y="1253"/>
                </a:cubicBezTo>
                <a:cubicBezTo>
                  <a:pt x="316" y="1254"/>
                  <a:pt x="303" y="1254"/>
                  <a:pt x="288" y="1253"/>
                </a:cubicBezTo>
                <a:cubicBezTo>
                  <a:pt x="278" y="1252"/>
                  <a:pt x="268" y="1251"/>
                  <a:pt x="257" y="1249"/>
                </a:cubicBezTo>
                <a:cubicBezTo>
                  <a:pt x="248" y="1249"/>
                  <a:pt x="239" y="1248"/>
                  <a:pt x="230" y="1247"/>
                </a:cubicBezTo>
                <a:cubicBezTo>
                  <a:pt x="242" y="1239"/>
                  <a:pt x="254" y="1231"/>
                  <a:pt x="265" y="1222"/>
                </a:cubicBezTo>
                <a:cubicBezTo>
                  <a:pt x="264" y="1234"/>
                  <a:pt x="264" y="1234"/>
                  <a:pt x="264" y="1234"/>
                </a:cubicBezTo>
                <a:cubicBezTo>
                  <a:pt x="270" y="1219"/>
                  <a:pt x="270" y="1219"/>
                  <a:pt x="270" y="1219"/>
                </a:cubicBezTo>
                <a:cubicBezTo>
                  <a:pt x="282" y="1209"/>
                  <a:pt x="294" y="1199"/>
                  <a:pt x="305" y="1189"/>
                </a:cubicBezTo>
                <a:cubicBezTo>
                  <a:pt x="308" y="1187"/>
                  <a:pt x="308" y="1187"/>
                  <a:pt x="308" y="1187"/>
                </a:cubicBezTo>
                <a:cubicBezTo>
                  <a:pt x="308" y="1188"/>
                  <a:pt x="308" y="1188"/>
                  <a:pt x="309" y="1189"/>
                </a:cubicBezTo>
                <a:cubicBezTo>
                  <a:pt x="309" y="1190"/>
                  <a:pt x="309" y="1191"/>
                  <a:pt x="309" y="1192"/>
                </a:cubicBezTo>
                <a:cubicBezTo>
                  <a:pt x="309" y="1194"/>
                  <a:pt x="308" y="1197"/>
                  <a:pt x="308" y="1199"/>
                </a:cubicBezTo>
                <a:cubicBezTo>
                  <a:pt x="316" y="1200"/>
                  <a:pt x="316" y="1200"/>
                  <a:pt x="316" y="1200"/>
                </a:cubicBezTo>
                <a:cubicBezTo>
                  <a:pt x="316" y="1197"/>
                  <a:pt x="316" y="1195"/>
                  <a:pt x="316" y="1192"/>
                </a:cubicBezTo>
                <a:cubicBezTo>
                  <a:pt x="318" y="1176"/>
                  <a:pt x="325" y="1167"/>
                  <a:pt x="334" y="1157"/>
                </a:cubicBezTo>
                <a:cubicBezTo>
                  <a:pt x="337" y="1153"/>
                  <a:pt x="340" y="1149"/>
                  <a:pt x="343" y="1145"/>
                </a:cubicBezTo>
                <a:cubicBezTo>
                  <a:pt x="348" y="1166"/>
                  <a:pt x="345" y="1190"/>
                  <a:pt x="343" y="1215"/>
                </a:cubicBezTo>
                <a:cubicBezTo>
                  <a:pt x="343" y="1215"/>
                  <a:pt x="343" y="1215"/>
                  <a:pt x="343" y="1215"/>
                </a:cubicBezTo>
                <a:moveTo>
                  <a:pt x="348" y="1233"/>
                </a:moveTo>
                <a:cubicBezTo>
                  <a:pt x="349" y="1230"/>
                  <a:pt x="349" y="1227"/>
                  <a:pt x="350" y="1225"/>
                </a:cubicBezTo>
                <a:cubicBezTo>
                  <a:pt x="353" y="1224"/>
                  <a:pt x="356" y="1224"/>
                  <a:pt x="359" y="1223"/>
                </a:cubicBezTo>
                <a:cubicBezTo>
                  <a:pt x="362" y="1223"/>
                  <a:pt x="366" y="1222"/>
                  <a:pt x="369" y="1221"/>
                </a:cubicBezTo>
                <a:cubicBezTo>
                  <a:pt x="363" y="1229"/>
                  <a:pt x="353" y="1237"/>
                  <a:pt x="344" y="1244"/>
                </a:cubicBezTo>
                <a:cubicBezTo>
                  <a:pt x="346" y="1240"/>
                  <a:pt x="347" y="1237"/>
                  <a:pt x="348" y="1233"/>
                </a:cubicBezTo>
                <a:moveTo>
                  <a:pt x="414" y="1252"/>
                </a:moveTo>
                <a:cubicBezTo>
                  <a:pt x="399" y="1252"/>
                  <a:pt x="385" y="1252"/>
                  <a:pt x="371" y="1252"/>
                </a:cubicBezTo>
                <a:cubicBezTo>
                  <a:pt x="364" y="1252"/>
                  <a:pt x="357" y="1253"/>
                  <a:pt x="350" y="1253"/>
                </a:cubicBezTo>
                <a:cubicBezTo>
                  <a:pt x="354" y="1249"/>
                  <a:pt x="358" y="1245"/>
                  <a:pt x="362" y="1242"/>
                </a:cubicBezTo>
                <a:cubicBezTo>
                  <a:pt x="371" y="1234"/>
                  <a:pt x="381" y="1227"/>
                  <a:pt x="388" y="1216"/>
                </a:cubicBezTo>
                <a:cubicBezTo>
                  <a:pt x="416" y="1212"/>
                  <a:pt x="434" y="1195"/>
                  <a:pt x="452" y="1179"/>
                </a:cubicBezTo>
                <a:cubicBezTo>
                  <a:pt x="474" y="1158"/>
                  <a:pt x="495" y="1139"/>
                  <a:pt x="539" y="1144"/>
                </a:cubicBezTo>
                <a:cubicBezTo>
                  <a:pt x="528" y="1150"/>
                  <a:pt x="520" y="1160"/>
                  <a:pt x="512" y="1169"/>
                </a:cubicBezTo>
                <a:cubicBezTo>
                  <a:pt x="508" y="1173"/>
                  <a:pt x="504" y="1179"/>
                  <a:pt x="499" y="1183"/>
                </a:cubicBezTo>
                <a:cubicBezTo>
                  <a:pt x="479" y="1202"/>
                  <a:pt x="452" y="1211"/>
                  <a:pt x="423" y="1221"/>
                </a:cubicBezTo>
                <a:cubicBezTo>
                  <a:pt x="410" y="1225"/>
                  <a:pt x="397" y="1229"/>
                  <a:pt x="384" y="1235"/>
                </a:cubicBezTo>
                <a:cubicBezTo>
                  <a:pt x="371" y="1241"/>
                  <a:pt x="371" y="1241"/>
                  <a:pt x="371" y="1241"/>
                </a:cubicBezTo>
                <a:cubicBezTo>
                  <a:pt x="386" y="1242"/>
                  <a:pt x="386" y="1242"/>
                  <a:pt x="386" y="1242"/>
                </a:cubicBezTo>
                <a:cubicBezTo>
                  <a:pt x="400" y="1243"/>
                  <a:pt x="415" y="1236"/>
                  <a:pt x="428" y="1230"/>
                </a:cubicBezTo>
                <a:cubicBezTo>
                  <a:pt x="434" y="1228"/>
                  <a:pt x="439" y="1225"/>
                  <a:pt x="445" y="1223"/>
                </a:cubicBezTo>
                <a:cubicBezTo>
                  <a:pt x="438" y="1234"/>
                  <a:pt x="429" y="1243"/>
                  <a:pt x="418" y="1249"/>
                </a:cubicBezTo>
                <a:cubicBezTo>
                  <a:pt x="414" y="1252"/>
                  <a:pt x="414" y="1252"/>
                  <a:pt x="414" y="1252"/>
                </a:cubicBezTo>
                <a:moveTo>
                  <a:pt x="551" y="1226"/>
                </a:moveTo>
                <a:cubicBezTo>
                  <a:pt x="522" y="1243"/>
                  <a:pt x="478" y="1249"/>
                  <a:pt x="432" y="1251"/>
                </a:cubicBezTo>
                <a:cubicBezTo>
                  <a:pt x="445" y="1243"/>
                  <a:pt x="453" y="1230"/>
                  <a:pt x="459" y="1217"/>
                </a:cubicBezTo>
                <a:cubicBezTo>
                  <a:pt x="468" y="1215"/>
                  <a:pt x="474" y="1211"/>
                  <a:pt x="481" y="1207"/>
                </a:cubicBezTo>
                <a:cubicBezTo>
                  <a:pt x="484" y="1205"/>
                  <a:pt x="487" y="1203"/>
                  <a:pt x="491" y="1201"/>
                </a:cubicBezTo>
                <a:cubicBezTo>
                  <a:pt x="486" y="1213"/>
                  <a:pt x="478" y="1220"/>
                  <a:pt x="471" y="1226"/>
                </a:cubicBezTo>
                <a:cubicBezTo>
                  <a:pt x="456" y="1237"/>
                  <a:pt x="456" y="1237"/>
                  <a:pt x="456" y="1237"/>
                </a:cubicBezTo>
                <a:cubicBezTo>
                  <a:pt x="474" y="1232"/>
                  <a:pt x="474" y="1232"/>
                  <a:pt x="474" y="1232"/>
                </a:cubicBezTo>
                <a:cubicBezTo>
                  <a:pt x="486" y="1229"/>
                  <a:pt x="502" y="1212"/>
                  <a:pt x="505" y="1191"/>
                </a:cubicBezTo>
                <a:cubicBezTo>
                  <a:pt x="527" y="1165"/>
                  <a:pt x="564" y="1154"/>
                  <a:pt x="600" y="1143"/>
                </a:cubicBezTo>
                <a:cubicBezTo>
                  <a:pt x="612" y="1139"/>
                  <a:pt x="624" y="1136"/>
                  <a:pt x="635" y="1132"/>
                </a:cubicBezTo>
                <a:cubicBezTo>
                  <a:pt x="631" y="1137"/>
                  <a:pt x="627" y="1143"/>
                  <a:pt x="622" y="1149"/>
                </a:cubicBezTo>
                <a:cubicBezTo>
                  <a:pt x="603" y="1178"/>
                  <a:pt x="582" y="1207"/>
                  <a:pt x="551" y="1226"/>
                </a:cubicBezTo>
                <a:moveTo>
                  <a:pt x="778" y="1200"/>
                </a:moveTo>
                <a:cubicBezTo>
                  <a:pt x="777" y="1208"/>
                  <a:pt x="777" y="1216"/>
                  <a:pt x="776" y="1223"/>
                </a:cubicBezTo>
                <a:cubicBezTo>
                  <a:pt x="759" y="1217"/>
                  <a:pt x="740" y="1213"/>
                  <a:pt x="719" y="1211"/>
                </a:cubicBezTo>
                <a:cubicBezTo>
                  <a:pt x="672" y="1208"/>
                  <a:pt x="626" y="1217"/>
                  <a:pt x="585" y="1224"/>
                </a:cubicBezTo>
                <a:cubicBezTo>
                  <a:pt x="582" y="1225"/>
                  <a:pt x="579" y="1225"/>
                  <a:pt x="577" y="1226"/>
                </a:cubicBezTo>
                <a:cubicBezTo>
                  <a:pt x="579" y="1223"/>
                  <a:pt x="582" y="1221"/>
                  <a:pt x="585" y="1219"/>
                </a:cubicBezTo>
                <a:cubicBezTo>
                  <a:pt x="595" y="1211"/>
                  <a:pt x="605" y="1202"/>
                  <a:pt x="614" y="1193"/>
                </a:cubicBezTo>
                <a:cubicBezTo>
                  <a:pt x="612" y="1195"/>
                  <a:pt x="611" y="1197"/>
                  <a:pt x="610" y="1199"/>
                </a:cubicBezTo>
                <a:cubicBezTo>
                  <a:pt x="606" y="1204"/>
                  <a:pt x="605" y="1206"/>
                  <a:pt x="604" y="1208"/>
                </a:cubicBezTo>
                <a:cubicBezTo>
                  <a:pt x="601" y="1218"/>
                  <a:pt x="601" y="1218"/>
                  <a:pt x="601" y="1218"/>
                </a:cubicBezTo>
                <a:cubicBezTo>
                  <a:pt x="609" y="1212"/>
                  <a:pt x="609" y="1212"/>
                  <a:pt x="609" y="1212"/>
                </a:cubicBezTo>
                <a:cubicBezTo>
                  <a:pt x="622" y="1205"/>
                  <a:pt x="628" y="1188"/>
                  <a:pt x="635" y="1171"/>
                </a:cubicBezTo>
                <a:cubicBezTo>
                  <a:pt x="645" y="1149"/>
                  <a:pt x="655" y="1125"/>
                  <a:pt x="677" y="1122"/>
                </a:cubicBezTo>
                <a:cubicBezTo>
                  <a:pt x="680" y="1122"/>
                  <a:pt x="683" y="1122"/>
                  <a:pt x="686" y="1122"/>
                </a:cubicBezTo>
                <a:cubicBezTo>
                  <a:pt x="726" y="1125"/>
                  <a:pt x="757" y="1139"/>
                  <a:pt x="781" y="1165"/>
                </a:cubicBezTo>
                <a:cubicBezTo>
                  <a:pt x="779" y="1176"/>
                  <a:pt x="778" y="1188"/>
                  <a:pt x="778" y="1200"/>
                </a:cubicBezTo>
                <a:moveTo>
                  <a:pt x="769" y="1125"/>
                </a:moveTo>
                <a:cubicBezTo>
                  <a:pt x="736" y="1110"/>
                  <a:pt x="712" y="1098"/>
                  <a:pt x="678" y="1099"/>
                </a:cubicBezTo>
                <a:cubicBezTo>
                  <a:pt x="658" y="1099"/>
                  <a:pt x="640" y="1107"/>
                  <a:pt x="624" y="1114"/>
                </a:cubicBezTo>
                <a:cubicBezTo>
                  <a:pt x="607" y="1122"/>
                  <a:pt x="590" y="1129"/>
                  <a:pt x="570" y="1130"/>
                </a:cubicBezTo>
                <a:cubicBezTo>
                  <a:pt x="561" y="1131"/>
                  <a:pt x="552" y="1129"/>
                  <a:pt x="543" y="1128"/>
                </a:cubicBezTo>
                <a:cubicBezTo>
                  <a:pt x="542" y="1127"/>
                  <a:pt x="540" y="1127"/>
                  <a:pt x="538" y="1127"/>
                </a:cubicBezTo>
                <a:cubicBezTo>
                  <a:pt x="546" y="1119"/>
                  <a:pt x="546" y="1119"/>
                  <a:pt x="546" y="1119"/>
                </a:cubicBezTo>
                <a:cubicBezTo>
                  <a:pt x="561" y="1103"/>
                  <a:pt x="557" y="1085"/>
                  <a:pt x="554" y="1067"/>
                </a:cubicBezTo>
                <a:cubicBezTo>
                  <a:pt x="551" y="1055"/>
                  <a:pt x="549" y="1043"/>
                  <a:pt x="551" y="1033"/>
                </a:cubicBezTo>
                <a:cubicBezTo>
                  <a:pt x="554" y="1023"/>
                  <a:pt x="576" y="1005"/>
                  <a:pt x="590" y="997"/>
                </a:cubicBezTo>
                <a:cubicBezTo>
                  <a:pt x="611" y="985"/>
                  <a:pt x="632" y="985"/>
                  <a:pt x="660" y="995"/>
                </a:cubicBezTo>
                <a:cubicBezTo>
                  <a:pt x="645" y="1007"/>
                  <a:pt x="624" y="1012"/>
                  <a:pt x="603" y="1017"/>
                </a:cubicBezTo>
                <a:cubicBezTo>
                  <a:pt x="595" y="1019"/>
                  <a:pt x="587" y="1021"/>
                  <a:pt x="579" y="1023"/>
                </a:cubicBezTo>
                <a:cubicBezTo>
                  <a:pt x="561" y="1029"/>
                  <a:pt x="561" y="1029"/>
                  <a:pt x="561" y="1029"/>
                </a:cubicBezTo>
                <a:cubicBezTo>
                  <a:pt x="580" y="1030"/>
                  <a:pt x="580" y="1030"/>
                  <a:pt x="580" y="1030"/>
                </a:cubicBezTo>
                <a:cubicBezTo>
                  <a:pt x="590" y="1031"/>
                  <a:pt x="607" y="1027"/>
                  <a:pt x="617" y="1023"/>
                </a:cubicBezTo>
                <a:cubicBezTo>
                  <a:pt x="616" y="1026"/>
                  <a:pt x="615" y="1029"/>
                  <a:pt x="613" y="1032"/>
                </a:cubicBezTo>
                <a:cubicBezTo>
                  <a:pt x="610" y="1036"/>
                  <a:pt x="607" y="1041"/>
                  <a:pt x="606" y="1046"/>
                </a:cubicBezTo>
                <a:cubicBezTo>
                  <a:pt x="613" y="1048"/>
                  <a:pt x="613" y="1048"/>
                  <a:pt x="613" y="1048"/>
                </a:cubicBezTo>
                <a:cubicBezTo>
                  <a:pt x="625" y="1022"/>
                  <a:pt x="649" y="1010"/>
                  <a:pt x="672" y="1002"/>
                </a:cubicBezTo>
                <a:cubicBezTo>
                  <a:pt x="680" y="1008"/>
                  <a:pt x="690" y="1014"/>
                  <a:pt x="699" y="1019"/>
                </a:cubicBezTo>
                <a:cubicBezTo>
                  <a:pt x="742" y="1045"/>
                  <a:pt x="786" y="1072"/>
                  <a:pt x="782" y="1131"/>
                </a:cubicBezTo>
                <a:cubicBezTo>
                  <a:pt x="778" y="1129"/>
                  <a:pt x="773" y="1127"/>
                  <a:pt x="769" y="1125"/>
                </a:cubicBezTo>
                <a:moveTo>
                  <a:pt x="764" y="1026"/>
                </a:moveTo>
                <a:cubicBezTo>
                  <a:pt x="744" y="1011"/>
                  <a:pt x="722" y="996"/>
                  <a:pt x="695" y="986"/>
                </a:cubicBezTo>
                <a:cubicBezTo>
                  <a:pt x="708" y="972"/>
                  <a:pt x="730" y="959"/>
                  <a:pt x="753" y="961"/>
                </a:cubicBezTo>
                <a:cubicBezTo>
                  <a:pt x="766" y="962"/>
                  <a:pt x="777" y="967"/>
                  <a:pt x="786" y="975"/>
                </a:cubicBezTo>
                <a:cubicBezTo>
                  <a:pt x="784" y="994"/>
                  <a:pt x="782" y="1020"/>
                  <a:pt x="783" y="1039"/>
                </a:cubicBezTo>
                <a:cubicBezTo>
                  <a:pt x="776" y="1035"/>
                  <a:pt x="770" y="1030"/>
                  <a:pt x="764" y="1026"/>
                </a:cubicBezTo>
                <a:moveTo>
                  <a:pt x="800" y="2162"/>
                </a:moveTo>
                <a:cubicBezTo>
                  <a:pt x="797" y="2162"/>
                  <a:pt x="795" y="2163"/>
                  <a:pt x="793" y="2164"/>
                </a:cubicBezTo>
                <a:cubicBezTo>
                  <a:pt x="793" y="2164"/>
                  <a:pt x="792" y="2165"/>
                  <a:pt x="791" y="2165"/>
                </a:cubicBezTo>
                <a:cubicBezTo>
                  <a:pt x="791" y="2164"/>
                  <a:pt x="790" y="2162"/>
                  <a:pt x="790" y="2161"/>
                </a:cubicBezTo>
                <a:cubicBezTo>
                  <a:pt x="790" y="2160"/>
                  <a:pt x="789" y="2158"/>
                  <a:pt x="789" y="2156"/>
                </a:cubicBezTo>
                <a:cubicBezTo>
                  <a:pt x="794" y="2155"/>
                  <a:pt x="797" y="2152"/>
                  <a:pt x="800" y="2150"/>
                </a:cubicBezTo>
                <a:cubicBezTo>
                  <a:pt x="800" y="2149"/>
                  <a:pt x="801" y="2148"/>
                  <a:pt x="801" y="2148"/>
                </a:cubicBezTo>
                <a:cubicBezTo>
                  <a:pt x="801" y="2148"/>
                  <a:pt x="802" y="2149"/>
                  <a:pt x="802" y="2149"/>
                </a:cubicBezTo>
                <a:cubicBezTo>
                  <a:pt x="803" y="2150"/>
                  <a:pt x="803" y="2150"/>
                  <a:pt x="803" y="2150"/>
                </a:cubicBezTo>
                <a:cubicBezTo>
                  <a:pt x="800" y="2152"/>
                  <a:pt x="798" y="2155"/>
                  <a:pt x="798" y="2158"/>
                </a:cubicBezTo>
                <a:cubicBezTo>
                  <a:pt x="798" y="2159"/>
                  <a:pt x="798" y="2161"/>
                  <a:pt x="800" y="2162"/>
                </a:cubicBezTo>
                <a:moveTo>
                  <a:pt x="816" y="2162"/>
                </a:moveTo>
                <a:cubicBezTo>
                  <a:pt x="814" y="2162"/>
                  <a:pt x="811" y="2162"/>
                  <a:pt x="808" y="2163"/>
                </a:cubicBezTo>
                <a:cubicBezTo>
                  <a:pt x="807" y="2159"/>
                  <a:pt x="807" y="2159"/>
                  <a:pt x="807" y="2159"/>
                </a:cubicBezTo>
                <a:cubicBezTo>
                  <a:pt x="807" y="2159"/>
                  <a:pt x="809" y="2158"/>
                  <a:pt x="810" y="2157"/>
                </a:cubicBezTo>
                <a:cubicBezTo>
                  <a:pt x="811" y="2156"/>
                  <a:pt x="813" y="2155"/>
                  <a:pt x="814" y="2153"/>
                </a:cubicBezTo>
                <a:cubicBezTo>
                  <a:pt x="818" y="2156"/>
                  <a:pt x="821" y="2159"/>
                  <a:pt x="826" y="2159"/>
                </a:cubicBezTo>
                <a:cubicBezTo>
                  <a:pt x="825" y="2161"/>
                  <a:pt x="822" y="2162"/>
                  <a:pt x="816" y="2162"/>
                </a:cubicBezTo>
                <a:moveTo>
                  <a:pt x="845" y="1886"/>
                </a:moveTo>
                <a:cubicBezTo>
                  <a:pt x="846" y="1886"/>
                  <a:pt x="846" y="1885"/>
                  <a:pt x="847" y="1884"/>
                </a:cubicBezTo>
                <a:cubicBezTo>
                  <a:pt x="847" y="1886"/>
                  <a:pt x="847" y="1886"/>
                  <a:pt x="847" y="1886"/>
                </a:cubicBezTo>
                <a:cubicBezTo>
                  <a:pt x="846" y="1886"/>
                  <a:pt x="846" y="1887"/>
                  <a:pt x="845" y="1886"/>
                </a:cubicBezTo>
                <a:moveTo>
                  <a:pt x="847" y="1871"/>
                </a:moveTo>
                <a:cubicBezTo>
                  <a:pt x="847" y="1871"/>
                  <a:pt x="847" y="1871"/>
                  <a:pt x="847" y="1871"/>
                </a:cubicBezTo>
                <a:cubicBezTo>
                  <a:pt x="847" y="1870"/>
                  <a:pt x="847" y="1870"/>
                  <a:pt x="848" y="1870"/>
                </a:cubicBezTo>
                <a:cubicBezTo>
                  <a:pt x="848" y="1871"/>
                  <a:pt x="848" y="1871"/>
                  <a:pt x="848" y="1871"/>
                </a:cubicBezTo>
                <a:cubicBezTo>
                  <a:pt x="847" y="1871"/>
                  <a:pt x="847" y="1871"/>
                  <a:pt x="847" y="1871"/>
                </a:cubicBezTo>
                <a:moveTo>
                  <a:pt x="1083" y="1339"/>
                </a:moveTo>
                <a:cubicBezTo>
                  <a:pt x="1082" y="1341"/>
                  <a:pt x="1082" y="1341"/>
                  <a:pt x="1082" y="1341"/>
                </a:cubicBezTo>
                <a:cubicBezTo>
                  <a:pt x="1078" y="1360"/>
                  <a:pt x="1074" y="1380"/>
                  <a:pt x="1071" y="1401"/>
                </a:cubicBezTo>
                <a:cubicBezTo>
                  <a:pt x="1064" y="1399"/>
                  <a:pt x="1057" y="1388"/>
                  <a:pt x="1050" y="1379"/>
                </a:cubicBezTo>
                <a:cubicBezTo>
                  <a:pt x="1046" y="1374"/>
                  <a:pt x="1042" y="1368"/>
                  <a:pt x="1038" y="1364"/>
                </a:cubicBezTo>
                <a:cubicBezTo>
                  <a:pt x="1007" y="1333"/>
                  <a:pt x="961" y="1314"/>
                  <a:pt x="916" y="1295"/>
                </a:cubicBezTo>
                <a:cubicBezTo>
                  <a:pt x="915" y="1295"/>
                  <a:pt x="915" y="1295"/>
                  <a:pt x="915" y="1295"/>
                </a:cubicBezTo>
                <a:cubicBezTo>
                  <a:pt x="935" y="1290"/>
                  <a:pt x="958" y="1288"/>
                  <a:pt x="980" y="1289"/>
                </a:cubicBezTo>
                <a:cubicBezTo>
                  <a:pt x="1029" y="1293"/>
                  <a:pt x="1067" y="1312"/>
                  <a:pt x="1083" y="1339"/>
                </a:cubicBezTo>
                <a:moveTo>
                  <a:pt x="1117" y="1258"/>
                </a:moveTo>
                <a:cubicBezTo>
                  <a:pt x="1118" y="1262"/>
                  <a:pt x="1119" y="1266"/>
                  <a:pt x="1120" y="1270"/>
                </a:cubicBezTo>
                <a:cubicBezTo>
                  <a:pt x="1121" y="1275"/>
                  <a:pt x="1122" y="1279"/>
                  <a:pt x="1123" y="1284"/>
                </a:cubicBezTo>
                <a:cubicBezTo>
                  <a:pt x="1098" y="1276"/>
                  <a:pt x="1069" y="1271"/>
                  <a:pt x="1038" y="1269"/>
                </a:cubicBezTo>
                <a:cubicBezTo>
                  <a:pt x="1040" y="1263"/>
                  <a:pt x="1040" y="1263"/>
                  <a:pt x="1040" y="1263"/>
                </a:cubicBezTo>
                <a:cubicBezTo>
                  <a:pt x="1016" y="1251"/>
                  <a:pt x="998" y="1233"/>
                  <a:pt x="989" y="1209"/>
                </a:cubicBezTo>
                <a:cubicBezTo>
                  <a:pt x="1025" y="1225"/>
                  <a:pt x="1068" y="1244"/>
                  <a:pt x="1117" y="1258"/>
                </a:cubicBezTo>
                <a:moveTo>
                  <a:pt x="1032" y="1268"/>
                </a:moveTo>
                <a:cubicBezTo>
                  <a:pt x="958" y="1263"/>
                  <a:pt x="889" y="1274"/>
                  <a:pt x="852" y="1282"/>
                </a:cubicBezTo>
                <a:cubicBezTo>
                  <a:pt x="844" y="1249"/>
                  <a:pt x="843" y="1222"/>
                  <a:pt x="848" y="1196"/>
                </a:cubicBezTo>
                <a:cubicBezTo>
                  <a:pt x="849" y="1186"/>
                  <a:pt x="853" y="1178"/>
                  <a:pt x="856" y="1169"/>
                </a:cubicBezTo>
                <a:cubicBezTo>
                  <a:pt x="860" y="1161"/>
                  <a:pt x="863" y="1153"/>
                  <a:pt x="865" y="1144"/>
                </a:cubicBezTo>
                <a:cubicBezTo>
                  <a:pt x="876" y="1099"/>
                  <a:pt x="893" y="1074"/>
                  <a:pt x="919" y="1066"/>
                </a:cubicBezTo>
                <a:cubicBezTo>
                  <a:pt x="934" y="1088"/>
                  <a:pt x="942" y="1117"/>
                  <a:pt x="950" y="1146"/>
                </a:cubicBezTo>
                <a:cubicBezTo>
                  <a:pt x="964" y="1196"/>
                  <a:pt x="979" y="1249"/>
                  <a:pt x="1032" y="1268"/>
                </a:cubicBezTo>
              </a:path>
            </a:pathLst>
          </a:custGeom>
          <a:solidFill>
            <a:schemeClr val="bg2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Freeform 1492"/>
          <p:cNvSpPr>
            <a:spLocks noEditPoints="1"/>
          </p:cNvSpPr>
          <p:nvPr/>
        </p:nvSpPr>
        <p:spPr bwMode="auto">
          <a:xfrm>
            <a:off x="1592313" y="1559953"/>
            <a:ext cx="702298" cy="974565"/>
          </a:xfrm>
          <a:custGeom>
            <a:avLst/>
            <a:gdLst/>
            <a:ahLst/>
            <a:cxnLst>
              <a:cxn ang="0">
                <a:pos x="1097" y="1035"/>
              </a:cxn>
              <a:cxn ang="0">
                <a:pos x="1469" y="1061"/>
              </a:cxn>
              <a:cxn ang="0">
                <a:pos x="1423" y="955"/>
              </a:cxn>
              <a:cxn ang="0">
                <a:pos x="1496" y="777"/>
              </a:cxn>
              <a:cxn ang="0">
                <a:pos x="1456" y="592"/>
              </a:cxn>
              <a:cxn ang="0">
                <a:pos x="1269" y="581"/>
              </a:cxn>
              <a:cxn ang="0">
                <a:pos x="1257" y="418"/>
              </a:cxn>
              <a:cxn ang="0">
                <a:pos x="1055" y="382"/>
              </a:cxn>
              <a:cxn ang="0">
                <a:pos x="1185" y="297"/>
              </a:cxn>
              <a:cxn ang="0">
                <a:pos x="975" y="289"/>
              </a:cxn>
              <a:cxn ang="0">
                <a:pos x="935" y="105"/>
              </a:cxn>
              <a:cxn ang="0">
                <a:pos x="801" y="15"/>
              </a:cxn>
              <a:cxn ang="0">
                <a:pos x="661" y="235"/>
              </a:cxn>
              <a:cxn ang="0">
                <a:pos x="629" y="444"/>
              </a:cxn>
              <a:cxn ang="0">
                <a:pos x="416" y="350"/>
              </a:cxn>
              <a:cxn ang="0">
                <a:pos x="264" y="389"/>
              </a:cxn>
              <a:cxn ang="0">
                <a:pos x="294" y="568"/>
              </a:cxn>
              <a:cxn ang="0">
                <a:pos x="397" y="683"/>
              </a:cxn>
              <a:cxn ang="0">
                <a:pos x="361" y="810"/>
              </a:cxn>
              <a:cxn ang="0">
                <a:pos x="367" y="901"/>
              </a:cxn>
              <a:cxn ang="0">
                <a:pos x="345" y="998"/>
              </a:cxn>
              <a:cxn ang="0">
                <a:pos x="191" y="1145"/>
              </a:cxn>
              <a:cxn ang="0">
                <a:pos x="267" y="1206"/>
              </a:cxn>
              <a:cxn ang="0">
                <a:pos x="147" y="1374"/>
              </a:cxn>
              <a:cxn ang="0">
                <a:pos x="424" y="1409"/>
              </a:cxn>
              <a:cxn ang="0">
                <a:pos x="778" y="1265"/>
              </a:cxn>
              <a:cxn ang="0">
                <a:pos x="269" y="1543"/>
              </a:cxn>
              <a:cxn ang="0">
                <a:pos x="363" y="1606"/>
              </a:cxn>
              <a:cxn ang="0">
                <a:pos x="736" y="2057"/>
              </a:cxn>
              <a:cxn ang="0">
                <a:pos x="646" y="2098"/>
              </a:cxn>
              <a:cxn ang="0">
                <a:pos x="625" y="2154"/>
              </a:cxn>
              <a:cxn ang="0">
                <a:pos x="697" y="2186"/>
              </a:cxn>
              <a:cxn ang="0">
                <a:pos x="855" y="2163"/>
              </a:cxn>
              <a:cxn ang="0">
                <a:pos x="1001" y="2166"/>
              </a:cxn>
              <a:cxn ang="0">
                <a:pos x="1015" y="2113"/>
              </a:cxn>
              <a:cxn ang="0">
                <a:pos x="899" y="2070"/>
              </a:cxn>
              <a:cxn ang="0">
                <a:pos x="1087" y="1430"/>
              </a:cxn>
              <a:cxn ang="0">
                <a:pos x="1151" y="1330"/>
              </a:cxn>
              <a:cxn ang="0">
                <a:pos x="1135" y="1287"/>
              </a:cxn>
              <a:cxn ang="0">
                <a:pos x="1472" y="1318"/>
              </a:cxn>
              <a:cxn ang="0">
                <a:pos x="1234" y="1005"/>
              </a:cxn>
              <a:cxn ang="0">
                <a:pos x="1102" y="886"/>
              </a:cxn>
              <a:cxn ang="0">
                <a:pos x="829" y="788"/>
              </a:cxn>
              <a:cxn ang="0">
                <a:pos x="897" y="344"/>
              </a:cxn>
              <a:cxn ang="0">
                <a:pos x="782" y="603"/>
              </a:cxn>
              <a:cxn ang="0">
                <a:pos x="1085" y="730"/>
              </a:cxn>
              <a:cxn ang="0">
                <a:pos x="954" y="675"/>
              </a:cxn>
              <a:cxn ang="0">
                <a:pos x="1197" y="806"/>
              </a:cxn>
              <a:cxn ang="0">
                <a:pos x="1243" y="784"/>
              </a:cxn>
              <a:cxn ang="0">
                <a:pos x="1090" y="584"/>
              </a:cxn>
              <a:cxn ang="0">
                <a:pos x="973" y="529"/>
              </a:cxn>
              <a:cxn ang="0">
                <a:pos x="918" y="542"/>
              </a:cxn>
              <a:cxn ang="0">
                <a:pos x="905" y="238"/>
              </a:cxn>
              <a:cxn ang="0">
                <a:pos x="742" y="542"/>
              </a:cxn>
              <a:cxn ang="0">
                <a:pos x="493" y="469"/>
              </a:cxn>
              <a:cxn ang="0">
                <a:pos x="411" y="693"/>
              </a:cxn>
              <a:cxn ang="0">
                <a:pos x="604" y="771"/>
              </a:cxn>
              <a:cxn ang="0">
                <a:pos x="542" y="1049"/>
              </a:cxn>
              <a:cxn ang="0">
                <a:pos x="406" y="1064"/>
              </a:cxn>
              <a:cxn ang="0">
                <a:pos x="348" y="1233"/>
              </a:cxn>
              <a:cxn ang="0">
                <a:pos x="604" y="1208"/>
              </a:cxn>
              <a:cxn ang="0">
                <a:pos x="791" y="2165"/>
              </a:cxn>
              <a:cxn ang="0">
                <a:pos x="989" y="1209"/>
              </a:cxn>
            </a:cxnLst>
            <a:rect l="0" t="0" r="r" b="b"/>
            <a:pathLst>
              <a:path w="1581" h="2198">
                <a:moveTo>
                  <a:pt x="1576" y="1230"/>
                </a:moveTo>
                <a:cubicBezTo>
                  <a:pt x="1559" y="1233"/>
                  <a:pt x="1538" y="1234"/>
                  <a:pt x="1513" y="1232"/>
                </a:cubicBezTo>
                <a:cubicBezTo>
                  <a:pt x="1484" y="1230"/>
                  <a:pt x="1454" y="1225"/>
                  <a:pt x="1422" y="1219"/>
                </a:cubicBezTo>
                <a:cubicBezTo>
                  <a:pt x="1389" y="1214"/>
                  <a:pt x="1356" y="1209"/>
                  <a:pt x="1325" y="1206"/>
                </a:cubicBezTo>
                <a:cubicBezTo>
                  <a:pt x="1312" y="1205"/>
                  <a:pt x="1301" y="1205"/>
                  <a:pt x="1290" y="1205"/>
                </a:cubicBezTo>
                <a:cubicBezTo>
                  <a:pt x="1288" y="1205"/>
                  <a:pt x="1285" y="1205"/>
                  <a:pt x="1283" y="1206"/>
                </a:cubicBezTo>
                <a:cubicBezTo>
                  <a:pt x="1276" y="1206"/>
                  <a:pt x="1272" y="1207"/>
                  <a:pt x="1270" y="1203"/>
                </a:cubicBezTo>
                <a:cubicBezTo>
                  <a:pt x="1269" y="1201"/>
                  <a:pt x="1269" y="1201"/>
                  <a:pt x="1269" y="1201"/>
                </a:cubicBezTo>
                <a:cubicBezTo>
                  <a:pt x="1267" y="1201"/>
                  <a:pt x="1267" y="1201"/>
                  <a:pt x="1267" y="1201"/>
                </a:cubicBezTo>
                <a:cubicBezTo>
                  <a:pt x="1231" y="1205"/>
                  <a:pt x="1195" y="1205"/>
                  <a:pt x="1160" y="1203"/>
                </a:cubicBezTo>
                <a:cubicBezTo>
                  <a:pt x="1109" y="1199"/>
                  <a:pt x="1065" y="1189"/>
                  <a:pt x="1033" y="1173"/>
                </a:cubicBezTo>
                <a:cubicBezTo>
                  <a:pt x="1027" y="1170"/>
                  <a:pt x="1021" y="1164"/>
                  <a:pt x="1014" y="1159"/>
                </a:cubicBezTo>
                <a:cubicBezTo>
                  <a:pt x="1009" y="1154"/>
                  <a:pt x="1004" y="1150"/>
                  <a:pt x="999" y="1147"/>
                </a:cubicBezTo>
                <a:cubicBezTo>
                  <a:pt x="995" y="1145"/>
                  <a:pt x="992" y="1143"/>
                  <a:pt x="989" y="1141"/>
                </a:cubicBezTo>
                <a:cubicBezTo>
                  <a:pt x="979" y="1134"/>
                  <a:pt x="968" y="1127"/>
                  <a:pt x="964" y="1120"/>
                </a:cubicBezTo>
                <a:cubicBezTo>
                  <a:pt x="959" y="1111"/>
                  <a:pt x="957" y="1100"/>
                  <a:pt x="955" y="1089"/>
                </a:cubicBezTo>
                <a:cubicBezTo>
                  <a:pt x="953" y="1079"/>
                  <a:pt x="951" y="1068"/>
                  <a:pt x="946" y="1058"/>
                </a:cubicBezTo>
                <a:cubicBezTo>
                  <a:pt x="949" y="1058"/>
                  <a:pt x="952" y="1057"/>
                  <a:pt x="955" y="1056"/>
                </a:cubicBezTo>
                <a:cubicBezTo>
                  <a:pt x="968" y="1053"/>
                  <a:pt x="980" y="1051"/>
                  <a:pt x="990" y="1056"/>
                </a:cubicBezTo>
                <a:cubicBezTo>
                  <a:pt x="999" y="1061"/>
                  <a:pt x="1009" y="1069"/>
                  <a:pt x="1019" y="1077"/>
                </a:cubicBezTo>
                <a:cubicBezTo>
                  <a:pt x="1024" y="1081"/>
                  <a:pt x="1029" y="1085"/>
                  <a:pt x="1034" y="1089"/>
                </a:cubicBezTo>
                <a:cubicBezTo>
                  <a:pt x="1078" y="1121"/>
                  <a:pt x="1135" y="1129"/>
                  <a:pt x="1185" y="1133"/>
                </a:cubicBezTo>
                <a:cubicBezTo>
                  <a:pt x="1198" y="1134"/>
                  <a:pt x="1211" y="1134"/>
                  <a:pt x="1228" y="1135"/>
                </a:cubicBezTo>
                <a:cubicBezTo>
                  <a:pt x="1244" y="1150"/>
                  <a:pt x="1268" y="1162"/>
                  <a:pt x="1292" y="1173"/>
                </a:cubicBezTo>
                <a:cubicBezTo>
                  <a:pt x="1324" y="1188"/>
                  <a:pt x="1347" y="1196"/>
                  <a:pt x="1366" y="1196"/>
                </a:cubicBezTo>
                <a:cubicBezTo>
                  <a:pt x="1391" y="1197"/>
                  <a:pt x="1391" y="1197"/>
                  <a:pt x="1391" y="1197"/>
                </a:cubicBezTo>
                <a:cubicBezTo>
                  <a:pt x="1367" y="1189"/>
                  <a:pt x="1367" y="1189"/>
                  <a:pt x="1367" y="1189"/>
                </a:cubicBezTo>
                <a:cubicBezTo>
                  <a:pt x="1316" y="1173"/>
                  <a:pt x="1276" y="1157"/>
                  <a:pt x="1244" y="1134"/>
                </a:cubicBezTo>
                <a:cubicBezTo>
                  <a:pt x="1293" y="1137"/>
                  <a:pt x="1337" y="1147"/>
                  <a:pt x="1376" y="1157"/>
                </a:cubicBezTo>
                <a:cubicBezTo>
                  <a:pt x="1382" y="1158"/>
                  <a:pt x="1388" y="1160"/>
                  <a:pt x="1393" y="1161"/>
                </a:cubicBezTo>
                <a:cubicBezTo>
                  <a:pt x="1396" y="1154"/>
                  <a:pt x="1396" y="1154"/>
                  <a:pt x="1396" y="1154"/>
                </a:cubicBezTo>
                <a:cubicBezTo>
                  <a:pt x="1353" y="1135"/>
                  <a:pt x="1304" y="1130"/>
                  <a:pt x="1261" y="1127"/>
                </a:cubicBezTo>
                <a:cubicBezTo>
                  <a:pt x="1252" y="1126"/>
                  <a:pt x="1243" y="1126"/>
                  <a:pt x="1234" y="1125"/>
                </a:cubicBezTo>
                <a:cubicBezTo>
                  <a:pt x="1225" y="1124"/>
                  <a:pt x="1217" y="1124"/>
                  <a:pt x="1208" y="1123"/>
                </a:cubicBezTo>
                <a:cubicBezTo>
                  <a:pt x="1173" y="1121"/>
                  <a:pt x="1137" y="1117"/>
                  <a:pt x="1104" y="1107"/>
                </a:cubicBezTo>
                <a:cubicBezTo>
                  <a:pt x="1065" y="1095"/>
                  <a:pt x="1043" y="1076"/>
                  <a:pt x="1019" y="1056"/>
                </a:cubicBezTo>
                <a:cubicBezTo>
                  <a:pt x="1016" y="1054"/>
                  <a:pt x="1014" y="1052"/>
                  <a:pt x="1012" y="1049"/>
                </a:cubicBezTo>
                <a:cubicBezTo>
                  <a:pt x="1026" y="1048"/>
                  <a:pt x="1040" y="1045"/>
                  <a:pt x="1053" y="1042"/>
                </a:cubicBezTo>
                <a:cubicBezTo>
                  <a:pt x="1069" y="1038"/>
                  <a:pt x="1084" y="1034"/>
                  <a:pt x="1097" y="1035"/>
                </a:cubicBezTo>
                <a:cubicBezTo>
                  <a:pt x="1112" y="1036"/>
                  <a:pt x="1124" y="1043"/>
                  <a:pt x="1137" y="1050"/>
                </a:cubicBezTo>
                <a:cubicBezTo>
                  <a:pt x="1150" y="1057"/>
                  <a:pt x="1162" y="1063"/>
                  <a:pt x="1177" y="1066"/>
                </a:cubicBezTo>
                <a:cubicBezTo>
                  <a:pt x="1180" y="1070"/>
                  <a:pt x="1183" y="1074"/>
                  <a:pt x="1186" y="1078"/>
                </a:cubicBezTo>
                <a:cubicBezTo>
                  <a:pt x="1197" y="1094"/>
                  <a:pt x="1210" y="1112"/>
                  <a:pt x="1233" y="1110"/>
                </a:cubicBezTo>
                <a:cubicBezTo>
                  <a:pt x="1266" y="1108"/>
                  <a:pt x="1266" y="1108"/>
                  <a:pt x="1266" y="1108"/>
                </a:cubicBezTo>
                <a:cubicBezTo>
                  <a:pt x="1234" y="1103"/>
                  <a:pt x="1234" y="1103"/>
                  <a:pt x="1234" y="1103"/>
                </a:cubicBezTo>
                <a:cubicBezTo>
                  <a:pt x="1215" y="1100"/>
                  <a:pt x="1202" y="1085"/>
                  <a:pt x="1196" y="1074"/>
                </a:cubicBezTo>
                <a:cubicBezTo>
                  <a:pt x="1213" y="1079"/>
                  <a:pt x="1232" y="1085"/>
                  <a:pt x="1253" y="1086"/>
                </a:cubicBezTo>
                <a:cubicBezTo>
                  <a:pt x="1261" y="1087"/>
                  <a:pt x="1269" y="1087"/>
                  <a:pt x="1276" y="1086"/>
                </a:cubicBezTo>
                <a:cubicBezTo>
                  <a:pt x="1308" y="1082"/>
                  <a:pt x="1308" y="1082"/>
                  <a:pt x="1308" y="1082"/>
                </a:cubicBezTo>
                <a:cubicBezTo>
                  <a:pt x="1276" y="1078"/>
                  <a:pt x="1276" y="1078"/>
                  <a:pt x="1276" y="1078"/>
                </a:cubicBezTo>
                <a:cubicBezTo>
                  <a:pt x="1212" y="1072"/>
                  <a:pt x="1164" y="1052"/>
                  <a:pt x="1130" y="1033"/>
                </a:cubicBezTo>
                <a:cubicBezTo>
                  <a:pt x="1144" y="1033"/>
                  <a:pt x="1158" y="1030"/>
                  <a:pt x="1171" y="1028"/>
                </a:cubicBezTo>
                <a:cubicBezTo>
                  <a:pt x="1188" y="1025"/>
                  <a:pt x="1204" y="1022"/>
                  <a:pt x="1221" y="1025"/>
                </a:cubicBezTo>
                <a:cubicBezTo>
                  <a:pt x="1241" y="1027"/>
                  <a:pt x="1261" y="1040"/>
                  <a:pt x="1280" y="1051"/>
                </a:cubicBezTo>
                <a:cubicBezTo>
                  <a:pt x="1288" y="1056"/>
                  <a:pt x="1294" y="1060"/>
                  <a:pt x="1301" y="1064"/>
                </a:cubicBezTo>
                <a:cubicBezTo>
                  <a:pt x="1311" y="1069"/>
                  <a:pt x="1320" y="1074"/>
                  <a:pt x="1329" y="1080"/>
                </a:cubicBezTo>
                <a:cubicBezTo>
                  <a:pt x="1345" y="1090"/>
                  <a:pt x="1361" y="1099"/>
                  <a:pt x="1378" y="1106"/>
                </a:cubicBezTo>
                <a:cubicBezTo>
                  <a:pt x="1378" y="1108"/>
                  <a:pt x="1379" y="1110"/>
                  <a:pt x="1380" y="1111"/>
                </a:cubicBezTo>
                <a:cubicBezTo>
                  <a:pt x="1380" y="1112"/>
                  <a:pt x="1380" y="1112"/>
                  <a:pt x="1380" y="1113"/>
                </a:cubicBezTo>
                <a:cubicBezTo>
                  <a:pt x="1379" y="1115"/>
                  <a:pt x="1379" y="1115"/>
                  <a:pt x="1379" y="1115"/>
                </a:cubicBezTo>
                <a:cubicBezTo>
                  <a:pt x="1382" y="1117"/>
                  <a:pt x="1382" y="1117"/>
                  <a:pt x="1382" y="1117"/>
                </a:cubicBezTo>
                <a:cubicBezTo>
                  <a:pt x="1391" y="1121"/>
                  <a:pt x="1397" y="1128"/>
                  <a:pt x="1404" y="1135"/>
                </a:cubicBezTo>
                <a:cubicBezTo>
                  <a:pt x="1413" y="1144"/>
                  <a:pt x="1421" y="1153"/>
                  <a:pt x="1434" y="1158"/>
                </a:cubicBezTo>
                <a:cubicBezTo>
                  <a:pt x="1450" y="1164"/>
                  <a:pt x="1450" y="1164"/>
                  <a:pt x="1450" y="1164"/>
                </a:cubicBezTo>
                <a:cubicBezTo>
                  <a:pt x="1438" y="1152"/>
                  <a:pt x="1438" y="1152"/>
                  <a:pt x="1438" y="1152"/>
                </a:cubicBezTo>
                <a:cubicBezTo>
                  <a:pt x="1433" y="1147"/>
                  <a:pt x="1426" y="1141"/>
                  <a:pt x="1420" y="1136"/>
                </a:cubicBezTo>
                <a:cubicBezTo>
                  <a:pt x="1412" y="1130"/>
                  <a:pt x="1404" y="1123"/>
                  <a:pt x="1399" y="1116"/>
                </a:cubicBezTo>
                <a:cubicBezTo>
                  <a:pt x="1422" y="1128"/>
                  <a:pt x="1451" y="1138"/>
                  <a:pt x="1473" y="1141"/>
                </a:cubicBezTo>
                <a:cubicBezTo>
                  <a:pt x="1475" y="1134"/>
                  <a:pt x="1475" y="1134"/>
                  <a:pt x="1475" y="1134"/>
                </a:cubicBezTo>
                <a:cubicBezTo>
                  <a:pt x="1405" y="1114"/>
                  <a:pt x="1348" y="1080"/>
                  <a:pt x="1293" y="1049"/>
                </a:cubicBezTo>
                <a:cubicBezTo>
                  <a:pt x="1278" y="1040"/>
                  <a:pt x="1262" y="1031"/>
                  <a:pt x="1247" y="1022"/>
                </a:cubicBezTo>
                <a:cubicBezTo>
                  <a:pt x="1270" y="1019"/>
                  <a:pt x="1294" y="1018"/>
                  <a:pt x="1319" y="1020"/>
                </a:cubicBezTo>
                <a:cubicBezTo>
                  <a:pt x="1376" y="1024"/>
                  <a:pt x="1428" y="1042"/>
                  <a:pt x="1463" y="1069"/>
                </a:cubicBezTo>
                <a:cubicBezTo>
                  <a:pt x="1474" y="1088"/>
                  <a:pt x="1496" y="1097"/>
                  <a:pt x="1517" y="1106"/>
                </a:cubicBezTo>
                <a:cubicBezTo>
                  <a:pt x="1531" y="1111"/>
                  <a:pt x="1545" y="1117"/>
                  <a:pt x="1555" y="1125"/>
                </a:cubicBezTo>
                <a:cubicBezTo>
                  <a:pt x="1560" y="1120"/>
                  <a:pt x="1560" y="1120"/>
                  <a:pt x="1560" y="1120"/>
                </a:cubicBezTo>
                <a:cubicBezTo>
                  <a:pt x="1549" y="1107"/>
                  <a:pt x="1532" y="1100"/>
                  <a:pt x="1516" y="1094"/>
                </a:cubicBezTo>
                <a:cubicBezTo>
                  <a:pt x="1496" y="1085"/>
                  <a:pt x="1477" y="1077"/>
                  <a:pt x="1469" y="1061"/>
                </a:cubicBezTo>
                <a:cubicBezTo>
                  <a:pt x="1468" y="1060"/>
                  <a:pt x="1468" y="1060"/>
                  <a:pt x="1468" y="1060"/>
                </a:cubicBezTo>
                <a:cubicBezTo>
                  <a:pt x="1467" y="1059"/>
                  <a:pt x="1467" y="1059"/>
                  <a:pt x="1467" y="1059"/>
                </a:cubicBezTo>
                <a:cubicBezTo>
                  <a:pt x="1462" y="1056"/>
                  <a:pt x="1456" y="1053"/>
                  <a:pt x="1451" y="1050"/>
                </a:cubicBezTo>
                <a:cubicBezTo>
                  <a:pt x="1422" y="1035"/>
                  <a:pt x="1393" y="1019"/>
                  <a:pt x="1356" y="1010"/>
                </a:cubicBezTo>
                <a:cubicBezTo>
                  <a:pt x="1363" y="1008"/>
                  <a:pt x="1369" y="1006"/>
                  <a:pt x="1375" y="1003"/>
                </a:cubicBezTo>
                <a:cubicBezTo>
                  <a:pt x="1392" y="998"/>
                  <a:pt x="1407" y="992"/>
                  <a:pt x="1425" y="995"/>
                </a:cubicBezTo>
                <a:cubicBezTo>
                  <a:pt x="1441" y="997"/>
                  <a:pt x="1456" y="1003"/>
                  <a:pt x="1473" y="1010"/>
                </a:cubicBezTo>
                <a:cubicBezTo>
                  <a:pt x="1492" y="1018"/>
                  <a:pt x="1511" y="1026"/>
                  <a:pt x="1533" y="1027"/>
                </a:cubicBezTo>
                <a:cubicBezTo>
                  <a:pt x="1538" y="1028"/>
                  <a:pt x="1544" y="1028"/>
                  <a:pt x="1549" y="1027"/>
                </a:cubicBezTo>
                <a:cubicBezTo>
                  <a:pt x="1576" y="1025"/>
                  <a:pt x="1576" y="1025"/>
                  <a:pt x="1576" y="1025"/>
                </a:cubicBezTo>
                <a:cubicBezTo>
                  <a:pt x="1550" y="1020"/>
                  <a:pt x="1550" y="1020"/>
                  <a:pt x="1550" y="1020"/>
                </a:cubicBezTo>
                <a:cubicBezTo>
                  <a:pt x="1512" y="1014"/>
                  <a:pt x="1479" y="1002"/>
                  <a:pt x="1447" y="991"/>
                </a:cubicBezTo>
                <a:cubicBezTo>
                  <a:pt x="1465" y="991"/>
                  <a:pt x="1484" y="990"/>
                  <a:pt x="1502" y="986"/>
                </a:cubicBezTo>
                <a:cubicBezTo>
                  <a:pt x="1501" y="979"/>
                  <a:pt x="1501" y="979"/>
                  <a:pt x="1501" y="979"/>
                </a:cubicBezTo>
                <a:cubicBezTo>
                  <a:pt x="1491" y="980"/>
                  <a:pt x="1481" y="980"/>
                  <a:pt x="1472" y="980"/>
                </a:cubicBezTo>
                <a:cubicBezTo>
                  <a:pt x="1459" y="980"/>
                  <a:pt x="1447" y="980"/>
                  <a:pt x="1436" y="980"/>
                </a:cubicBezTo>
                <a:cubicBezTo>
                  <a:pt x="1429" y="981"/>
                  <a:pt x="1421" y="982"/>
                  <a:pt x="1414" y="983"/>
                </a:cubicBezTo>
                <a:cubicBezTo>
                  <a:pt x="1405" y="983"/>
                  <a:pt x="1405" y="983"/>
                  <a:pt x="1405" y="983"/>
                </a:cubicBezTo>
                <a:cubicBezTo>
                  <a:pt x="1409" y="985"/>
                  <a:pt x="1409" y="985"/>
                  <a:pt x="1409" y="985"/>
                </a:cubicBezTo>
                <a:cubicBezTo>
                  <a:pt x="1395" y="988"/>
                  <a:pt x="1383" y="992"/>
                  <a:pt x="1372" y="996"/>
                </a:cubicBezTo>
                <a:cubicBezTo>
                  <a:pt x="1359" y="1001"/>
                  <a:pt x="1347" y="1005"/>
                  <a:pt x="1336" y="1007"/>
                </a:cubicBezTo>
                <a:cubicBezTo>
                  <a:pt x="1326" y="1008"/>
                  <a:pt x="1326" y="1008"/>
                  <a:pt x="1326" y="1008"/>
                </a:cubicBezTo>
                <a:cubicBezTo>
                  <a:pt x="1319" y="1008"/>
                  <a:pt x="1310" y="1007"/>
                  <a:pt x="1301" y="1006"/>
                </a:cubicBezTo>
                <a:cubicBezTo>
                  <a:pt x="1293" y="1005"/>
                  <a:pt x="1286" y="1004"/>
                  <a:pt x="1280" y="1004"/>
                </a:cubicBezTo>
                <a:cubicBezTo>
                  <a:pt x="1267" y="1004"/>
                  <a:pt x="1254" y="1004"/>
                  <a:pt x="1241" y="1005"/>
                </a:cubicBezTo>
                <a:cubicBezTo>
                  <a:pt x="1243" y="1004"/>
                  <a:pt x="1243" y="1004"/>
                  <a:pt x="1243" y="1004"/>
                </a:cubicBezTo>
                <a:cubicBezTo>
                  <a:pt x="1249" y="1001"/>
                  <a:pt x="1255" y="997"/>
                  <a:pt x="1261" y="994"/>
                </a:cubicBezTo>
                <a:cubicBezTo>
                  <a:pt x="1287" y="979"/>
                  <a:pt x="1311" y="965"/>
                  <a:pt x="1343" y="961"/>
                </a:cubicBezTo>
                <a:cubicBezTo>
                  <a:pt x="1346" y="962"/>
                  <a:pt x="1349" y="961"/>
                  <a:pt x="1353" y="961"/>
                </a:cubicBezTo>
                <a:cubicBezTo>
                  <a:pt x="1354" y="961"/>
                  <a:pt x="1355" y="961"/>
                  <a:pt x="1357" y="961"/>
                </a:cubicBezTo>
                <a:cubicBezTo>
                  <a:pt x="1359" y="961"/>
                  <a:pt x="1361" y="961"/>
                  <a:pt x="1364" y="961"/>
                </a:cubicBezTo>
                <a:cubicBezTo>
                  <a:pt x="1364" y="953"/>
                  <a:pt x="1364" y="953"/>
                  <a:pt x="1364" y="953"/>
                </a:cubicBezTo>
                <a:cubicBezTo>
                  <a:pt x="1363" y="953"/>
                  <a:pt x="1363" y="953"/>
                  <a:pt x="1363" y="953"/>
                </a:cubicBezTo>
                <a:cubicBezTo>
                  <a:pt x="1361" y="953"/>
                  <a:pt x="1359" y="953"/>
                  <a:pt x="1356" y="953"/>
                </a:cubicBezTo>
                <a:cubicBezTo>
                  <a:pt x="1352" y="953"/>
                  <a:pt x="1347" y="954"/>
                  <a:pt x="1343" y="954"/>
                </a:cubicBezTo>
                <a:cubicBezTo>
                  <a:pt x="1342" y="954"/>
                  <a:pt x="1342" y="954"/>
                  <a:pt x="1342" y="954"/>
                </a:cubicBezTo>
                <a:cubicBezTo>
                  <a:pt x="1341" y="954"/>
                  <a:pt x="1341" y="954"/>
                  <a:pt x="1340" y="954"/>
                </a:cubicBezTo>
                <a:cubicBezTo>
                  <a:pt x="1353" y="948"/>
                  <a:pt x="1368" y="945"/>
                  <a:pt x="1386" y="946"/>
                </a:cubicBezTo>
                <a:cubicBezTo>
                  <a:pt x="1399" y="947"/>
                  <a:pt x="1411" y="950"/>
                  <a:pt x="1423" y="955"/>
                </a:cubicBezTo>
                <a:cubicBezTo>
                  <a:pt x="1436" y="960"/>
                  <a:pt x="1436" y="960"/>
                  <a:pt x="1436" y="960"/>
                </a:cubicBezTo>
                <a:cubicBezTo>
                  <a:pt x="1428" y="950"/>
                  <a:pt x="1428" y="950"/>
                  <a:pt x="1428" y="950"/>
                </a:cubicBezTo>
                <a:cubicBezTo>
                  <a:pt x="1421" y="941"/>
                  <a:pt x="1410" y="940"/>
                  <a:pt x="1401" y="939"/>
                </a:cubicBezTo>
                <a:cubicBezTo>
                  <a:pt x="1397" y="939"/>
                  <a:pt x="1394" y="938"/>
                  <a:pt x="1391" y="938"/>
                </a:cubicBezTo>
                <a:cubicBezTo>
                  <a:pt x="1350" y="929"/>
                  <a:pt x="1314" y="911"/>
                  <a:pt x="1296" y="889"/>
                </a:cubicBezTo>
                <a:cubicBezTo>
                  <a:pt x="1316" y="894"/>
                  <a:pt x="1338" y="896"/>
                  <a:pt x="1362" y="898"/>
                </a:cubicBezTo>
                <a:cubicBezTo>
                  <a:pt x="1368" y="898"/>
                  <a:pt x="1374" y="899"/>
                  <a:pt x="1380" y="899"/>
                </a:cubicBezTo>
                <a:cubicBezTo>
                  <a:pt x="1407" y="924"/>
                  <a:pt x="1462" y="932"/>
                  <a:pt x="1493" y="935"/>
                </a:cubicBezTo>
                <a:cubicBezTo>
                  <a:pt x="1494" y="928"/>
                  <a:pt x="1494" y="928"/>
                  <a:pt x="1494" y="928"/>
                </a:cubicBezTo>
                <a:cubicBezTo>
                  <a:pt x="1484" y="925"/>
                  <a:pt x="1473" y="923"/>
                  <a:pt x="1463" y="921"/>
                </a:cubicBezTo>
                <a:cubicBezTo>
                  <a:pt x="1439" y="916"/>
                  <a:pt x="1415" y="911"/>
                  <a:pt x="1399" y="900"/>
                </a:cubicBezTo>
                <a:cubicBezTo>
                  <a:pt x="1400" y="900"/>
                  <a:pt x="1400" y="900"/>
                  <a:pt x="1400" y="900"/>
                </a:cubicBezTo>
                <a:cubicBezTo>
                  <a:pt x="1410" y="901"/>
                  <a:pt x="1410" y="901"/>
                  <a:pt x="1410" y="901"/>
                </a:cubicBezTo>
                <a:cubicBezTo>
                  <a:pt x="1425" y="902"/>
                  <a:pt x="1441" y="903"/>
                  <a:pt x="1452" y="898"/>
                </a:cubicBezTo>
                <a:cubicBezTo>
                  <a:pt x="1463" y="893"/>
                  <a:pt x="1463" y="893"/>
                  <a:pt x="1463" y="893"/>
                </a:cubicBezTo>
                <a:cubicBezTo>
                  <a:pt x="1468" y="896"/>
                  <a:pt x="1474" y="897"/>
                  <a:pt x="1479" y="897"/>
                </a:cubicBezTo>
                <a:cubicBezTo>
                  <a:pt x="1493" y="896"/>
                  <a:pt x="1493" y="896"/>
                  <a:pt x="1493" y="896"/>
                </a:cubicBezTo>
                <a:cubicBezTo>
                  <a:pt x="1480" y="890"/>
                  <a:pt x="1480" y="890"/>
                  <a:pt x="1480" y="890"/>
                </a:cubicBezTo>
                <a:cubicBezTo>
                  <a:pt x="1478" y="889"/>
                  <a:pt x="1476" y="888"/>
                  <a:pt x="1474" y="887"/>
                </a:cubicBezTo>
                <a:cubicBezTo>
                  <a:pt x="1472" y="886"/>
                  <a:pt x="1470" y="885"/>
                  <a:pt x="1469" y="885"/>
                </a:cubicBezTo>
                <a:cubicBezTo>
                  <a:pt x="1476" y="886"/>
                  <a:pt x="1483" y="887"/>
                  <a:pt x="1488" y="885"/>
                </a:cubicBezTo>
                <a:cubicBezTo>
                  <a:pt x="1504" y="880"/>
                  <a:pt x="1504" y="880"/>
                  <a:pt x="1504" y="880"/>
                </a:cubicBezTo>
                <a:cubicBezTo>
                  <a:pt x="1487" y="878"/>
                  <a:pt x="1487" y="878"/>
                  <a:pt x="1487" y="878"/>
                </a:cubicBezTo>
                <a:cubicBezTo>
                  <a:pt x="1464" y="875"/>
                  <a:pt x="1443" y="869"/>
                  <a:pt x="1423" y="862"/>
                </a:cubicBezTo>
                <a:cubicBezTo>
                  <a:pt x="1426" y="858"/>
                  <a:pt x="1426" y="858"/>
                  <a:pt x="1426" y="858"/>
                </a:cubicBezTo>
                <a:cubicBezTo>
                  <a:pt x="1409" y="847"/>
                  <a:pt x="1398" y="830"/>
                  <a:pt x="1387" y="812"/>
                </a:cubicBezTo>
                <a:cubicBezTo>
                  <a:pt x="1383" y="807"/>
                  <a:pt x="1380" y="802"/>
                  <a:pt x="1376" y="797"/>
                </a:cubicBezTo>
                <a:cubicBezTo>
                  <a:pt x="1372" y="791"/>
                  <a:pt x="1367" y="785"/>
                  <a:pt x="1362" y="780"/>
                </a:cubicBezTo>
                <a:cubicBezTo>
                  <a:pt x="1354" y="771"/>
                  <a:pt x="1346" y="763"/>
                  <a:pt x="1343" y="754"/>
                </a:cubicBezTo>
                <a:cubicBezTo>
                  <a:pt x="1355" y="756"/>
                  <a:pt x="1367" y="759"/>
                  <a:pt x="1380" y="762"/>
                </a:cubicBezTo>
                <a:cubicBezTo>
                  <a:pt x="1396" y="766"/>
                  <a:pt x="1414" y="770"/>
                  <a:pt x="1431" y="773"/>
                </a:cubicBezTo>
                <a:cubicBezTo>
                  <a:pt x="1436" y="788"/>
                  <a:pt x="1451" y="801"/>
                  <a:pt x="1464" y="801"/>
                </a:cubicBezTo>
                <a:cubicBezTo>
                  <a:pt x="1472" y="801"/>
                  <a:pt x="1472" y="801"/>
                  <a:pt x="1472" y="801"/>
                </a:cubicBezTo>
                <a:cubicBezTo>
                  <a:pt x="1466" y="795"/>
                  <a:pt x="1466" y="795"/>
                  <a:pt x="1466" y="795"/>
                </a:cubicBezTo>
                <a:cubicBezTo>
                  <a:pt x="1463" y="792"/>
                  <a:pt x="1459" y="790"/>
                  <a:pt x="1456" y="788"/>
                </a:cubicBezTo>
                <a:cubicBezTo>
                  <a:pt x="1450" y="785"/>
                  <a:pt x="1445" y="782"/>
                  <a:pt x="1444" y="777"/>
                </a:cubicBezTo>
                <a:cubicBezTo>
                  <a:pt x="1451" y="779"/>
                  <a:pt x="1460" y="782"/>
                  <a:pt x="1469" y="782"/>
                </a:cubicBezTo>
                <a:cubicBezTo>
                  <a:pt x="1475" y="783"/>
                  <a:pt x="1480" y="782"/>
                  <a:pt x="1484" y="781"/>
                </a:cubicBezTo>
                <a:cubicBezTo>
                  <a:pt x="1496" y="777"/>
                  <a:pt x="1496" y="777"/>
                  <a:pt x="1496" y="777"/>
                </a:cubicBezTo>
                <a:cubicBezTo>
                  <a:pt x="1484" y="774"/>
                  <a:pt x="1484" y="774"/>
                  <a:pt x="1484" y="774"/>
                </a:cubicBezTo>
                <a:cubicBezTo>
                  <a:pt x="1457" y="768"/>
                  <a:pt x="1429" y="762"/>
                  <a:pt x="1401" y="756"/>
                </a:cubicBezTo>
                <a:cubicBezTo>
                  <a:pt x="1329" y="742"/>
                  <a:pt x="1254" y="727"/>
                  <a:pt x="1202" y="695"/>
                </a:cubicBezTo>
                <a:cubicBezTo>
                  <a:pt x="1239" y="685"/>
                  <a:pt x="1283" y="679"/>
                  <a:pt x="1340" y="679"/>
                </a:cubicBezTo>
                <a:cubicBezTo>
                  <a:pt x="1354" y="687"/>
                  <a:pt x="1380" y="698"/>
                  <a:pt x="1401" y="697"/>
                </a:cubicBezTo>
                <a:cubicBezTo>
                  <a:pt x="1420" y="696"/>
                  <a:pt x="1420" y="696"/>
                  <a:pt x="1420" y="696"/>
                </a:cubicBezTo>
                <a:cubicBezTo>
                  <a:pt x="1402" y="690"/>
                  <a:pt x="1402" y="690"/>
                  <a:pt x="1402" y="690"/>
                </a:cubicBezTo>
                <a:cubicBezTo>
                  <a:pt x="1396" y="687"/>
                  <a:pt x="1389" y="686"/>
                  <a:pt x="1383" y="685"/>
                </a:cubicBezTo>
                <a:cubicBezTo>
                  <a:pt x="1374" y="682"/>
                  <a:pt x="1365" y="680"/>
                  <a:pt x="1358" y="677"/>
                </a:cubicBezTo>
                <a:cubicBezTo>
                  <a:pt x="1362" y="677"/>
                  <a:pt x="1365" y="677"/>
                  <a:pt x="1368" y="677"/>
                </a:cubicBezTo>
                <a:cubicBezTo>
                  <a:pt x="1407" y="678"/>
                  <a:pt x="1437" y="696"/>
                  <a:pt x="1463" y="711"/>
                </a:cubicBezTo>
                <a:cubicBezTo>
                  <a:pt x="1473" y="717"/>
                  <a:pt x="1482" y="722"/>
                  <a:pt x="1491" y="727"/>
                </a:cubicBezTo>
                <a:cubicBezTo>
                  <a:pt x="1495" y="720"/>
                  <a:pt x="1495" y="720"/>
                  <a:pt x="1495" y="720"/>
                </a:cubicBezTo>
                <a:cubicBezTo>
                  <a:pt x="1469" y="702"/>
                  <a:pt x="1438" y="683"/>
                  <a:pt x="1397" y="670"/>
                </a:cubicBezTo>
                <a:cubicBezTo>
                  <a:pt x="1402" y="667"/>
                  <a:pt x="1406" y="665"/>
                  <a:pt x="1411" y="662"/>
                </a:cubicBezTo>
                <a:cubicBezTo>
                  <a:pt x="1423" y="655"/>
                  <a:pt x="1435" y="649"/>
                  <a:pt x="1451" y="646"/>
                </a:cubicBezTo>
                <a:cubicBezTo>
                  <a:pt x="1461" y="655"/>
                  <a:pt x="1475" y="662"/>
                  <a:pt x="1490" y="666"/>
                </a:cubicBezTo>
                <a:cubicBezTo>
                  <a:pt x="1503" y="669"/>
                  <a:pt x="1503" y="669"/>
                  <a:pt x="1503" y="669"/>
                </a:cubicBezTo>
                <a:cubicBezTo>
                  <a:pt x="1494" y="660"/>
                  <a:pt x="1494" y="660"/>
                  <a:pt x="1494" y="660"/>
                </a:cubicBezTo>
                <a:cubicBezTo>
                  <a:pt x="1489" y="655"/>
                  <a:pt x="1483" y="652"/>
                  <a:pt x="1476" y="650"/>
                </a:cubicBezTo>
                <a:cubicBezTo>
                  <a:pt x="1471" y="648"/>
                  <a:pt x="1467" y="646"/>
                  <a:pt x="1463" y="643"/>
                </a:cubicBezTo>
                <a:cubicBezTo>
                  <a:pt x="1466" y="643"/>
                  <a:pt x="1469" y="643"/>
                  <a:pt x="1471" y="643"/>
                </a:cubicBezTo>
                <a:cubicBezTo>
                  <a:pt x="1482" y="643"/>
                  <a:pt x="1493" y="643"/>
                  <a:pt x="1501" y="639"/>
                </a:cubicBezTo>
                <a:cubicBezTo>
                  <a:pt x="1513" y="632"/>
                  <a:pt x="1513" y="632"/>
                  <a:pt x="1513" y="632"/>
                </a:cubicBezTo>
                <a:cubicBezTo>
                  <a:pt x="1499" y="632"/>
                  <a:pt x="1499" y="632"/>
                  <a:pt x="1499" y="632"/>
                </a:cubicBezTo>
                <a:cubicBezTo>
                  <a:pt x="1464" y="632"/>
                  <a:pt x="1443" y="636"/>
                  <a:pt x="1418" y="648"/>
                </a:cubicBezTo>
                <a:cubicBezTo>
                  <a:pt x="1413" y="651"/>
                  <a:pt x="1407" y="654"/>
                  <a:pt x="1402" y="657"/>
                </a:cubicBezTo>
                <a:cubicBezTo>
                  <a:pt x="1393" y="662"/>
                  <a:pt x="1385" y="667"/>
                  <a:pt x="1378" y="668"/>
                </a:cubicBezTo>
                <a:cubicBezTo>
                  <a:pt x="1375" y="669"/>
                  <a:pt x="1371" y="669"/>
                  <a:pt x="1368" y="669"/>
                </a:cubicBezTo>
                <a:cubicBezTo>
                  <a:pt x="1362" y="669"/>
                  <a:pt x="1356" y="669"/>
                  <a:pt x="1350" y="670"/>
                </a:cubicBezTo>
                <a:cubicBezTo>
                  <a:pt x="1339" y="669"/>
                  <a:pt x="1328" y="668"/>
                  <a:pt x="1317" y="667"/>
                </a:cubicBezTo>
                <a:cubicBezTo>
                  <a:pt x="1310" y="666"/>
                  <a:pt x="1302" y="665"/>
                  <a:pt x="1295" y="664"/>
                </a:cubicBezTo>
                <a:cubicBezTo>
                  <a:pt x="1286" y="664"/>
                  <a:pt x="1275" y="663"/>
                  <a:pt x="1263" y="665"/>
                </a:cubicBezTo>
                <a:cubicBezTo>
                  <a:pt x="1285" y="649"/>
                  <a:pt x="1305" y="637"/>
                  <a:pt x="1325" y="628"/>
                </a:cubicBezTo>
                <a:cubicBezTo>
                  <a:pt x="1330" y="626"/>
                  <a:pt x="1336" y="622"/>
                  <a:pt x="1342" y="619"/>
                </a:cubicBezTo>
                <a:cubicBezTo>
                  <a:pt x="1363" y="608"/>
                  <a:pt x="1394" y="591"/>
                  <a:pt x="1409" y="591"/>
                </a:cubicBezTo>
                <a:cubicBezTo>
                  <a:pt x="1414" y="591"/>
                  <a:pt x="1419" y="593"/>
                  <a:pt x="1424" y="595"/>
                </a:cubicBezTo>
                <a:cubicBezTo>
                  <a:pt x="1428" y="596"/>
                  <a:pt x="1433" y="598"/>
                  <a:pt x="1438" y="598"/>
                </a:cubicBezTo>
                <a:cubicBezTo>
                  <a:pt x="1444" y="598"/>
                  <a:pt x="1450" y="596"/>
                  <a:pt x="1456" y="592"/>
                </a:cubicBezTo>
                <a:cubicBezTo>
                  <a:pt x="1464" y="585"/>
                  <a:pt x="1464" y="585"/>
                  <a:pt x="1464" y="585"/>
                </a:cubicBezTo>
                <a:cubicBezTo>
                  <a:pt x="1453" y="585"/>
                  <a:pt x="1453" y="585"/>
                  <a:pt x="1453" y="585"/>
                </a:cubicBezTo>
                <a:cubicBezTo>
                  <a:pt x="1450" y="586"/>
                  <a:pt x="1447" y="586"/>
                  <a:pt x="1443" y="586"/>
                </a:cubicBezTo>
                <a:cubicBezTo>
                  <a:pt x="1435" y="587"/>
                  <a:pt x="1426" y="588"/>
                  <a:pt x="1421" y="586"/>
                </a:cubicBezTo>
                <a:cubicBezTo>
                  <a:pt x="1430" y="583"/>
                  <a:pt x="1439" y="578"/>
                  <a:pt x="1447" y="574"/>
                </a:cubicBezTo>
                <a:cubicBezTo>
                  <a:pt x="1451" y="572"/>
                  <a:pt x="1451" y="572"/>
                  <a:pt x="1451" y="572"/>
                </a:cubicBezTo>
                <a:cubicBezTo>
                  <a:pt x="1453" y="571"/>
                  <a:pt x="1456" y="570"/>
                  <a:pt x="1459" y="569"/>
                </a:cubicBezTo>
                <a:cubicBezTo>
                  <a:pt x="1469" y="564"/>
                  <a:pt x="1479" y="560"/>
                  <a:pt x="1483" y="551"/>
                </a:cubicBezTo>
                <a:cubicBezTo>
                  <a:pt x="1488" y="541"/>
                  <a:pt x="1488" y="541"/>
                  <a:pt x="1488" y="541"/>
                </a:cubicBezTo>
                <a:cubicBezTo>
                  <a:pt x="1478" y="547"/>
                  <a:pt x="1478" y="547"/>
                  <a:pt x="1478" y="547"/>
                </a:cubicBezTo>
                <a:cubicBezTo>
                  <a:pt x="1443" y="566"/>
                  <a:pt x="1399" y="584"/>
                  <a:pt x="1362" y="599"/>
                </a:cubicBezTo>
                <a:cubicBezTo>
                  <a:pt x="1377" y="577"/>
                  <a:pt x="1395" y="553"/>
                  <a:pt x="1401" y="529"/>
                </a:cubicBezTo>
                <a:cubicBezTo>
                  <a:pt x="1394" y="526"/>
                  <a:pt x="1394" y="526"/>
                  <a:pt x="1394" y="526"/>
                </a:cubicBezTo>
                <a:cubicBezTo>
                  <a:pt x="1380" y="556"/>
                  <a:pt x="1362" y="582"/>
                  <a:pt x="1345" y="607"/>
                </a:cubicBezTo>
                <a:cubicBezTo>
                  <a:pt x="1344" y="609"/>
                  <a:pt x="1344" y="609"/>
                  <a:pt x="1344" y="609"/>
                </a:cubicBezTo>
                <a:cubicBezTo>
                  <a:pt x="1323" y="616"/>
                  <a:pt x="1305" y="627"/>
                  <a:pt x="1288" y="637"/>
                </a:cubicBezTo>
                <a:cubicBezTo>
                  <a:pt x="1273" y="646"/>
                  <a:pt x="1258" y="656"/>
                  <a:pt x="1241" y="662"/>
                </a:cubicBezTo>
                <a:cubicBezTo>
                  <a:pt x="1239" y="663"/>
                  <a:pt x="1239" y="663"/>
                  <a:pt x="1239" y="663"/>
                </a:cubicBezTo>
                <a:cubicBezTo>
                  <a:pt x="1239" y="665"/>
                  <a:pt x="1239" y="665"/>
                  <a:pt x="1239" y="665"/>
                </a:cubicBezTo>
                <a:cubicBezTo>
                  <a:pt x="1238" y="666"/>
                  <a:pt x="1238" y="667"/>
                  <a:pt x="1238" y="668"/>
                </a:cubicBezTo>
                <a:cubicBezTo>
                  <a:pt x="1200" y="676"/>
                  <a:pt x="1169" y="686"/>
                  <a:pt x="1143" y="699"/>
                </a:cubicBezTo>
                <a:cubicBezTo>
                  <a:pt x="1143" y="695"/>
                  <a:pt x="1142" y="691"/>
                  <a:pt x="1142" y="686"/>
                </a:cubicBezTo>
                <a:cubicBezTo>
                  <a:pt x="1142" y="677"/>
                  <a:pt x="1141" y="669"/>
                  <a:pt x="1142" y="658"/>
                </a:cubicBezTo>
                <a:cubicBezTo>
                  <a:pt x="1155" y="651"/>
                  <a:pt x="1173" y="651"/>
                  <a:pt x="1191" y="651"/>
                </a:cubicBezTo>
                <a:cubicBezTo>
                  <a:pt x="1211" y="651"/>
                  <a:pt x="1232" y="651"/>
                  <a:pt x="1250" y="642"/>
                </a:cubicBezTo>
                <a:cubicBezTo>
                  <a:pt x="1265" y="633"/>
                  <a:pt x="1265" y="633"/>
                  <a:pt x="1265" y="633"/>
                </a:cubicBezTo>
                <a:cubicBezTo>
                  <a:pt x="1248" y="635"/>
                  <a:pt x="1248" y="635"/>
                  <a:pt x="1248" y="635"/>
                </a:cubicBezTo>
                <a:cubicBezTo>
                  <a:pt x="1240" y="636"/>
                  <a:pt x="1233" y="637"/>
                  <a:pt x="1226" y="638"/>
                </a:cubicBezTo>
                <a:cubicBezTo>
                  <a:pt x="1214" y="640"/>
                  <a:pt x="1201" y="642"/>
                  <a:pt x="1189" y="642"/>
                </a:cubicBezTo>
                <a:cubicBezTo>
                  <a:pt x="1208" y="635"/>
                  <a:pt x="1236" y="623"/>
                  <a:pt x="1249" y="605"/>
                </a:cubicBezTo>
                <a:cubicBezTo>
                  <a:pt x="1265" y="584"/>
                  <a:pt x="1265" y="584"/>
                  <a:pt x="1265" y="584"/>
                </a:cubicBezTo>
                <a:cubicBezTo>
                  <a:pt x="1244" y="600"/>
                  <a:pt x="1244" y="600"/>
                  <a:pt x="1244" y="600"/>
                </a:cubicBezTo>
                <a:cubicBezTo>
                  <a:pt x="1217" y="621"/>
                  <a:pt x="1184" y="636"/>
                  <a:pt x="1145" y="646"/>
                </a:cubicBezTo>
                <a:cubicBezTo>
                  <a:pt x="1145" y="639"/>
                  <a:pt x="1146" y="633"/>
                  <a:pt x="1148" y="627"/>
                </a:cubicBezTo>
                <a:cubicBezTo>
                  <a:pt x="1149" y="623"/>
                  <a:pt x="1149" y="623"/>
                  <a:pt x="1149" y="623"/>
                </a:cubicBezTo>
                <a:cubicBezTo>
                  <a:pt x="1159" y="615"/>
                  <a:pt x="1175" y="604"/>
                  <a:pt x="1194" y="597"/>
                </a:cubicBezTo>
                <a:cubicBezTo>
                  <a:pt x="1198" y="595"/>
                  <a:pt x="1202" y="593"/>
                  <a:pt x="1207" y="591"/>
                </a:cubicBezTo>
                <a:cubicBezTo>
                  <a:pt x="1220" y="585"/>
                  <a:pt x="1236" y="578"/>
                  <a:pt x="1247" y="577"/>
                </a:cubicBezTo>
                <a:cubicBezTo>
                  <a:pt x="1254" y="577"/>
                  <a:pt x="1261" y="579"/>
                  <a:pt x="1269" y="581"/>
                </a:cubicBezTo>
                <a:cubicBezTo>
                  <a:pt x="1277" y="583"/>
                  <a:pt x="1285" y="585"/>
                  <a:pt x="1293" y="585"/>
                </a:cubicBezTo>
                <a:cubicBezTo>
                  <a:pt x="1301" y="585"/>
                  <a:pt x="1308" y="583"/>
                  <a:pt x="1315" y="581"/>
                </a:cubicBezTo>
                <a:cubicBezTo>
                  <a:pt x="1318" y="580"/>
                  <a:pt x="1321" y="580"/>
                  <a:pt x="1324" y="579"/>
                </a:cubicBezTo>
                <a:cubicBezTo>
                  <a:pt x="1326" y="579"/>
                  <a:pt x="1328" y="579"/>
                  <a:pt x="1330" y="578"/>
                </a:cubicBezTo>
                <a:cubicBezTo>
                  <a:pt x="1338" y="578"/>
                  <a:pt x="1347" y="577"/>
                  <a:pt x="1351" y="569"/>
                </a:cubicBezTo>
                <a:cubicBezTo>
                  <a:pt x="1354" y="562"/>
                  <a:pt x="1354" y="562"/>
                  <a:pt x="1354" y="562"/>
                </a:cubicBezTo>
                <a:cubicBezTo>
                  <a:pt x="1346" y="564"/>
                  <a:pt x="1346" y="564"/>
                  <a:pt x="1346" y="564"/>
                </a:cubicBezTo>
                <a:cubicBezTo>
                  <a:pt x="1330" y="569"/>
                  <a:pt x="1305" y="575"/>
                  <a:pt x="1281" y="573"/>
                </a:cubicBezTo>
                <a:cubicBezTo>
                  <a:pt x="1274" y="573"/>
                  <a:pt x="1267" y="571"/>
                  <a:pt x="1261" y="570"/>
                </a:cubicBezTo>
                <a:cubicBezTo>
                  <a:pt x="1281" y="559"/>
                  <a:pt x="1316" y="539"/>
                  <a:pt x="1333" y="513"/>
                </a:cubicBezTo>
                <a:cubicBezTo>
                  <a:pt x="1327" y="509"/>
                  <a:pt x="1327" y="509"/>
                  <a:pt x="1327" y="509"/>
                </a:cubicBezTo>
                <a:cubicBezTo>
                  <a:pt x="1298" y="544"/>
                  <a:pt x="1252" y="564"/>
                  <a:pt x="1207" y="582"/>
                </a:cubicBezTo>
                <a:cubicBezTo>
                  <a:pt x="1189" y="590"/>
                  <a:pt x="1172" y="597"/>
                  <a:pt x="1156" y="605"/>
                </a:cubicBezTo>
                <a:cubicBezTo>
                  <a:pt x="1159" y="598"/>
                  <a:pt x="1162" y="591"/>
                  <a:pt x="1165" y="585"/>
                </a:cubicBezTo>
                <a:cubicBezTo>
                  <a:pt x="1175" y="562"/>
                  <a:pt x="1184" y="542"/>
                  <a:pt x="1202" y="526"/>
                </a:cubicBezTo>
                <a:cubicBezTo>
                  <a:pt x="1220" y="509"/>
                  <a:pt x="1249" y="501"/>
                  <a:pt x="1276" y="494"/>
                </a:cubicBezTo>
                <a:cubicBezTo>
                  <a:pt x="1308" y="485"/>
                  <a:pt x="1342" y="475"/>
                  <a:pt x="1359" y="450"/>
                </a:cubicBezTo>
                <a:cubicBezTo>
                  <a:pt x="1375" y="428"/>
                  <a:pt x="1375" y="428"/>
                  <a:pt x="1375" y="428"/>
                </a:cubicBezTo>
                <a:cubicBezTo>
                  <a:pt x="1354" y="446"/>
                  <a:pt x="1354" y="446"/>
                  <a:pt x="1354" y="446"/>
                </a:cubicBezTo>
                <a:cubicBezTo>
                  <a:pt x="1343" y="455"/>
                  <a:pt x="1328" y="466"/>
                  <a:pt x="1314" y="470"/>
                </a:cubicBezTo>
                <a:cubicBezTo>
                  <a:pt x="1314" y="470"/>
                  <a:pt x="1315" y="469"/>
                  <a:pt x="1315" y="469"/>
                </a:cubicBezTo>
                <a:cubicBezTo>
                  <a:pt x="1322" y="460"/>
                  <a:pt x="1331" y="449"/>
                  <a:pt x="1331" y="439"/>
                </a:cubicBezTo>
                <a:cubicBezTo>
                  <a:pt x="1331" y="425"/>
                  <a:pt x="1331" y="425"/>
                  <a:pt x="1331" y="425"/>
                </a:cubicBezTo>
                <a:cubicBezTo>
                  <a:pt x="1324" y="437"/>
                  <a:pt x="1324" y="437"/>
                  <a:pt x="1324" y="437"/>
                </a:cubicBezTo>
                <a:cubicBezTo>
                  <a:pt x="1316" y="450"/>
                  <a:pt x="1308" y="465"/>
                  <a:pt x="1297" y="476"/>
                </a:cubicBezTo>
                <a:cubicBezTo>
                  <a:pt x="1269" y="486"/>
                  <a:pt x="1239" y="496"/>
                  <a:pt x="1212" y="508"/>
                </a:cubicBezTo>
                <a:cubicBezTo>
                  <a:pt x="1216" y="502"/>
                  <a:pt x="1220" y="496"/>
                  <a:pt x="1223" y="489"/>
                </a:cubicBezTo>
                <a:cubicBezTo>
                  <a:pt x="1228" y="481"/>
                  <a:pt x="1234" y="471"/>
                  <a:pt x="1239" y="463"/>
                </a:cubicBezTo>
                <a:cubicBezTo>
                  <a:pt x="1269" y="464"/>
                  <a:pt x="1289" y="455"/>
                  <a:pt x="1305" y="446"/>
                </a:cubicBezTo>
                <a:cubicBezTo>
                  <a:pt x="1325" y="435"/>
                  <a:pt x="1325" y="435"/>
                  <a:pt x="1325" y="435"/>
                </a:cubicBezTo>
                <a:cubicBezTo>
                  <a:pt x="1303" y="439"/>
                  <a:pt x="1303" y="439"/>
                  <a:pt x="1303" y="439"/>
                </a:cubicBezTo>
                <a:cubicBezTo>
                  <a:pt x="1295" y="441"/>
                  <a:pt x="1289" y="443"/>
                  <a:pt x="1282" y="445"/>
                </a:cubicBezTo>
                <a:cubicBezTo>
                  <a:pt x="1270" y="450"/>
                  <a:pt x="1258" y="455"/>
                  <a:pt x="1241" y="452"/>
                </a:cubicBezTo>
                <a:cubicBezTo>
                  <a:pt x="1248" y="432"/>
                  <a:pt x="1264" y="423"/>
                  <a:pt x="1282" y="413"/>
                </a:cubicBezTo>
                <a:cubicBezTo>
                  <a:pt x="1292" y="408"/>
                  <a:pt x="1303" y="401"/>
                  <a:pt x="1312" y="393"/>
                </a:cubicBezTo>
                <a:cubicBezTo>
                  <a:pt x="1325" y="380"/>
                  <a:pt x="1325" y="380"/>
                  <a:pt x="1325" y="380"/>
                </a:cubicBezTo>
                <a:cubicBezTo>
                  <a:pt x="1308" y="387"/>
                  <a:pt x="1308" y="387"/>
                  <a:pt x="1308" y="387"/>
                </a:cubicBezTo>
                <a:cubicBezTo>
                  <a:pt x="1296" y="392"/>
                  <a:pt x="1286" y="399"/>
                  <a:pt x="1276" y="406"/>
                </a:cubicBezTo>
                <a:cubicBezTo>
                  <a:pt x="1270" y="410"/>
                  <a:pt x="1264" y="414"/>
                  <a:pt x="1257" y="418"/>
                </a:cubicBezTo>
                <a:cubicBezTo>
                  <a:pt x="1260" y="413"/>
                  <a:pt x="1263" y="408"/>
                  <a:pt x="1266" y="403"/>
                </a:cubicBezTo>
                <a:cubicBezTo>
                  <a:pt x="1270" y="398"/>
                  <a:pt x="1274" y="392"/>
                  <a:pt x="1278" y="385"/>
                </a:cubicBezTo>
                <a:cubicBezTo>
                  <a:pt x="1283" y="376"/>
                  <a:pt x="1283" y="376"/>
                  <a:pt x="1283" y="376"/>
                </a:cubicBezTo>
                <a:cubicBezTo>
                  <a:pt x="1273" y="380"/>
                  <a:pt x="1273" y="380"/>
                  <a:pt x="1273" y="380"/>
                </a:cubicBezTo>
                <a:cubicBezTo>
                  <a:pt x="1269" y="382"/>
                  <a:pt x="1267" y="385"/>
                  <a:pt x="1265" y="388"/>
                </a:cubicBezTo>
                <a:cubicBezTo>
                  <a:pt x="1265" y="386"/>
                  <a:pt x="1266" y="385"/>
                  <a:pt x="1266" y="384"/>
                </a:cubicBezTo>
                <a:cubicBezTo>
                  <a:pt x="1275" y="366"/>
                  <a:pt x="1275" y="366"/>
                  <a:pt x="1275" y="366"/>
                </a:cubicBezTo>
                <a:cubicBezTo>
                  <a:pt x="1260" y="380"/>
                  <a:pt x="1260" y="380"/>
                  <a:pt x="1260" y="380"/>
                </a:cubicBezTo>
                <a:cubicBezTo>
                  <a:pt x="1253" y="387"/>
                  <a:pt x="1249" y="399"/>
                  <a:pt x="1246" y="410"/>
                </a:cubicBezTo>
                <a:cubicBezTo>
                  <a:pt x="1244" y="417"/>
                  <a:pt x="1242" y="424"/>
                  <a:pt x="1239" y="429"/>
                </a:cubicBezTo>
                <a:cubicBezTo>
                  <a:pt x="1209" y="443"/>
                  <a:pt x="1182" y="460"/>
                  <a:pt x="1156" y="476"/>
                </a:cubicBezTo>
                <a:cubicBezTo>
                  <a:pt x="1158" y="474"/>
                  <a:pt x="1159" y="471"/>
                  <a:pt x="1161" y="469"/>
                </a:cubicBezTo>
                <a:cubicBezTo>
                  <a:pt x="1171" y="453"/>
                  <a:pt x="1181" y="437"/>
                  <a:pt x="1181" y="422"/>
                </a:cubicBezTo>
                <a:cubicBezTo>
                  <a:pt x="1181" y="412"/>
                  <a:pt x="1181" y="412"/>
                  <a:pt x="1181" y="412"/>
                </a:cubicBezTo>
                <a:cubicBezTo>
                  <a:pt x="1175" y="419"/>
                  <a:pt x="1175" y="419"/>
                  <a:pt x="1175" y="419"/>
                </a:cubicBezTo>
                <a:cubicBezTo>
                  <a:pt x="1161" y="436"/>
                  <a:pt x="1151" y="456"/>
                  <a:pt x="1142" y="476"/>
                </a:cubicBezTo>
                <a:cubicBezTo>
                  <a:pt x="1139" y="481"/>
                  <a:pt x="1137" y="486"/>
                  <a:pt x="1134" y="490"/>
                </a:cubicBezTo>
                <a:cubicBezTo>
                  <a:pt x="1125" y="494"/>
                  <a:pt x="1117" y="501"/>
                  <a:pt x="1108" y="507"/>
                </a:cubicBezTo>
                <a:cubicBezTo>
                  <a:pt x="1102" y="511"/>
                  <a:pt x="1096" y="515"/>
                  <a:pt x="1091" y="519"/>
                </a:cubicBezTo>
                <a:cubicBezTo>
                  <a:pt x="1097" y="507"/>
                  <a:pt x="1102" y="493"/>
                  <a:pt x="1107" y="480"/>
                </a:cubicBezTo>
                <a:cubicBezTo>
                  <a:pt x="1114" y="460"/>
                  <a:pt x="1122" y="439"/>
                  <a:pt x="1134" y="425"/>
                </a:cubicBezTo>
                <a:cubicBezTo>
                  <a:pt x="1183" y="411"/>
                  <a:pt x="1219" y="394"/>
                  <a:pt x="1248" y="373"/>
                </a:cubicBezTo>
                <a:cubicBezTo>
                  <a:pt x="1245" y="366"/>
                  <a:pt x="1245" y="366"/>
                  <a:pt x="1245" y="366"/>
                </a:cubicBezTo>
                <a:cubicBezTo>
                  <a:pt x="1238" y="370"/>
                  <a:pt x="1231" y="373"/>
                  <a:pt x="1224" y="377"/>
                </a:cubicBezTo>
                <a:cubicBezTo>
                  <a:pt x="1197" y="391"/>
                  <a:pt x="1170" y="406"/>
                  <a:pt x="1142" y="412"/>
                </a:cubicBezTo>
                <a:cubicBezTo>
                  <a:pt x="1152" y="396"/>
                  <a:pt x="1168" y="387"/>
                  <a:pt x="1186" y="377"/>
                </a:cubicBezTo>
                <a:cubicBezTo>
                  <a:pt x="1195" y="372"/>
                  <a:pt x="1205" y="367"/>
                  <a:pt x="1214" y="360"/>
                </a:cubicBezTo>
                <a:cubicBezTo>
                  <a:pt x="1210" y="354"/>
                  <a:pt x="1210" y="354"/>
                  <a:pt x="1210" y="354"/>
                </a:cubicBezTo>
                <a:cubicBezTo>
                  <a:pt x="1163" y="380"/>
                  <a:pt x="1111" y="402"/>
                  <a:pt x="1062" y="423"/>
                </a:cubicBezTo>
                <a:cubicBezTo>
                  <a:pt x="1063" y="415"/>
                  <a:pt x="1064" y="408"/>
                  <a:pt x="1065" y="400"/>
                </a:cubicBezTo>
                <a:cubicBezTo>
                  <a:pt x="1068" y="385"/>
                  <a:pt x="1070" y="372"/>
                  <a:pt x="1070" y="360"/>
                </a:cubicBezTo>
                <a:cubicBezTo>
                  <a:pt x="1069" y="339"/>
                  <a:pt x="1069" y="339"/>
                  <a:pt x="1069" y="339"/>
                </a:cubicBezTo>
                <a:cubicBezTo>
                  <a:pt x="1063" y="359"/>
                  <a:pt x="1063" y="359"/>
                  <a:pt x="1063" y="359"/>
                </a:cubicBezTo>
                <a:cubicBezTo>
                  <a:pt x="1058" y="375"/>
                  <a:pt x="1056" y="394"/>
                  <a:pt x="1054" y="412"/>
                </a:cubicBezTo>
                <a:cubicBezTo>
                  <a:pt x="1053" y="417"/>
                  <a:pt x="1053" y="423"/>
                  <a:pt x="1052" y="428"/>
                </a:cubicBezTo>
                <a:cubicBezTo>
                  <a:pt x="1047" y="430"/>
                  <a:pt x="1043" y="432"/>
                  <a:pt x="1039" y="433"/>
                </a:cubicBezTo>
                <a:cubicBezTo>
                  <a:pt x="1035" y="435"/>
                  <a:pt x="1032" y="436"/>
                  <a:pt x="1028" y="438"/>
                </a:cubicBezTo>
                <a:cubicBezTo>
                  <a:pt x="1031" y="430"/>
                  <a:pt x="1035" y="422"/>
                  <a:pt x="1040" y="415"/>
                </a:cubicBezTo>
                <a:cubicBezTo>
                  <a:pt x="1046" y="403"/>
                  <a:pt x="1052" y="392"/>
                  <a:pt x="1055" y="382"/>
                </a:cubicBezTo>
                <a:cubicBezTo>
                  <a:pt x="1060" y="361"/>
                  <a:pt x="1060" y="361"/>
                  <a:pt x="1060" y="361"/>
                </a:cubicBezTo>
                <a:cubicBezTo>
                  <a:pt x="1048" y="379"/>
                  <a:pt x="1048" y="379"/>
                  <a:pt x="1048" y="379"/>
                </a:cubicBezTo>
                <a:cubicBezTo>
                  <a:pt x="1043" y="387"/>
                  <a:pt x="1037" y="397"/>
                  <a:pt x="1033" y="407"/>
                </a:cubicBezTo>
                <a:cubicBezTo>
                  <a:pt x="1019" y="434"/>
                  <a:pt x="1005" y="461"/>
                  <a:pt x="979" y="467"/>
                </a:cubicBezTo>
                <a:cubicBezTo>
                  <a:pt x="985" y="455"/>
                  <a:pt x="985" y="439"/>
                  <a:pt x="986" y="423"/>
                </a:cubicBezTo>
                <a:cubicBezTo>
                  <a:pt x="987" y="406"/>
                  <a:pt x="988" y="390"/>
                  <a:pt x="996" y="380"/>
                </a:cubicBezTo>
                <a:cubicBezTo>
                  <a:pt x="998" y="380"/>
                  <a:pt x="998" y="380"/>
                  <a:pt x="998" y="380"/>
                </a:cubicBezTo>
                <a:cubicBezTo>
                  <a:pt x="1013" y="381"/>
                  <a:pt x="1024" y="381"/>
                  <a:pt x="1029" y="376"/>
                </a:cubicBezTo>
                <a:cubicBezTo>
                  <a:pt x="1030" y="375"/>
                  <a:pt x="1030" y="373"/>
                  <a:pt x="1030" y="370"/>
                </a:cubicBezTo>
                <a:cubicBezTo>
                  <a:pt x="1029" y="365"/>
                  <a:pt x="1029" y="365"/>
                  <a:pt x="1029" y="365"/>
                </a:cubicBezTo>
                <a:cubicBezTo>
                  <a:pt x="1024" y="368"/>
                  <a:pt x="1024" y="368"/>
                  <a:pt x="1024" y="368"/>
                </a:cubicBezTo>
                <a:cubicBezTo>
                  <a:pt x="1022" y="370"/>
                  <a:pt x="1015" y="371"/>
                  <a:pt x="1007" y="370"/>
                </a:cubicBezTo>
                <a:cubicBezTo>
                  <a:pt x="1005" y="370"/>
                  <a:pt x="1002" y="370"/>
                  <a:pt x="1000" y="369"/>
                </a:cubicBezTo>
                <a:cubicBezTo>
                  <a:pt x="1019" y="340"/>
                  <a:pt x="1043" y="324"/>
                  <a:pt x="1071" y="321"/>
                </a:cubicBezTo>
                <a:cubicBezTo>
                  <a:pt x="1083" y="320"/>
                  <a:pt x="1083" y="320"/>
                  <a:pt x="1083" y="320"/>
                </a:cubicBezTo>
                <a:cubicBezTo>
                  <a:pt x="1088" y="320"/>
                  <a:pt x="1093" y="320"/>
                  <a:pt x="1098" y="321"/>
                </a:cubicBezTo>
                <a:cubicBezTo>
                  <a:pt x="1103" y="322"/>
                  <a:pt x="1107" y="324"/>
                  <a:pt x="1112" y="327"/>
                </a:cubicBezTo>
                <a:cubicBezTo>
                  <a:pt x="1116" y="329"/>
                  <a:pt x="1121" y="332"/>
                  <a:pt x="1127" y="333"/>
                </a:cubicBezTo>
                <a:cubicBezTo>
                  <a:pt x="1139" y="336"/>
                  <a:pt x="1154" y="335"/>
                  <a:pt x="1168" y="334"/>
                </a:cubicBezTo>
                <a:cubicBezTo>
                  <a:pt x="1177" y="334"/>
                  <a:pt x="1186" y="333"/>
                  <a:pt x="1194" y="334"/>
                </a:cubicBezTo>
                <a:cubicBezTo>
                  <a:pt x="1204" y="334"/>
                  <a:pt x="1211" y="337"/>
                  <a:pt x="1217" y="341"/>
                </a:cubicBezTo>
                <a:cubicBezTo>
                  <a:pt x="1219" y="343"/>
                  <a:pt x="1219" y="343"/>
                  <a:pt x="1219" y="343"/>
                </a:cubicBezTo>
                <a:cubicBezTo>
                  <a:pt x="1222" y="341"/>
                  <a:pt x="1222" y="341"/>
                  <a:pt x="1222" y="341"/>
                </a:cubicBezTo>
                <a:cubicBezTo>
                  <a:pt x="1223" y="340"/>
                  <a:pt x="1225" y="339"/>
                  <a:pt x="1228" y="339"/>
                </a:cubicBezTo>
                <a:cubicBezTo>
                  <a:pt x="1231" y="339"/>
                  <a:pt x="1234" y="338"/>
                  <a:pt x="1237" y="337"/>
                </a:cubicBezTo>
                <a:cubicBezTo>
                  <a:pt x="1243" y="333"/>
                  <a:pt x="1243" y="333"/>
                  <a:pt x="1243" y="333"/>
                </a:cubicBezTo>
                <a:cubicBezTo>
                  <a:pt x="1237" y="330"/>
                  <a:pt x="1237" y="330"/>
                  <a:pt x="1237" y="330"/>
                </a:cubicBezTo>
                <a:cubicBezTo>
                  <a:pt x="1234" y="329"/>
                  <a:pt x="1228" y="329"/>
                  <a:pt x="1222" y="329"/>
                </a:cubicBezTo>
                <a:cubicBezTo>
                  <a:pt x="1221" y="329"/>
                  <a:pt x="1220" y="329"/>
                  <a:pt x="1220" y="329"/>
                </a:cubicBezTo>
                <a:cubicBezTo>
                  <a:pt x="1221" y="328"/>
                  <a:pt x="1223" y="326"/>
                  <a:pt x="1224" y="324"/>
                </a:cubicBezTo>
                <a:cubicBezTo>
                  <a:pt x="1225" y="319"/>
                  <a:pt x="1225" y="319"/>
                  <a:pt x="1225" y="319"/>
                </a:cubicBezTo>
                <a:cubicBezTo>
                  <a:pt x="1220" y="319"/>
                  <a:pt x="1220" y="319"/>
                  <a:pt x="1220" y="319"/>
                </a:cubicBezTo>
                <a:cubicBezTo>
                  <a:pt x="1211" y="319"/>
                  <a:pt x="1201" y="321"/>
                  <a:pt x="1190" y="322"/>
                </a:cubicBezTo>
                <a:cubicBezTo>
                  <a:pt x="1174" y="324"/>
                  <a:pt x="1157" y="326"/>
                  <a:pt x="1142" y="325"/>
                </a:cubicBezTo>
                <a:cubicBezTo>
                  <a:pt x="1134" y="324"/>
                  <a:pt x="1128" y="323"/>
                  <a:pt x="1122" y="321"/>
                </a:cubicBezTo>
                <a:cubicBezTo>
                  <a:pt x="1132" y="320"/>
                  <a:pt x="1139" y="317"/>
                  <a:pt x="1147" y="315"/>
                </a:cubicBezTo>
                <a:cubicBezTo>
                  <a:pt x="1150" y="313"/>
                  <a:pt x="1152" y="312"/>
                  <a:pt x="1156" y="311"/>
                </a:cubicBezTo>
                <a:cubicBezTo>
                  <a:pt x="1159" y="311"/>
                  <a:pt x="1162" y="310"/>
                  <a:pt x="1165" y="309"/>
                </a:cubicBezTo>
                <a:cubicBezTo>
                  <a:pt x="1173" y="308"/>
                  <a:pt x="1183" y="306"/>
                  <a:pt x="1185" y="297"/>
                </a:cubicBezTo>
                <a:cubicBezTo>
                  <a:pt x="1186" y="289"/>
                  <a:pt x="1186" y="289"/>
                  <a:pt x="1186" y="289"/>
                </a:cubicBezTo>
                <a:cubicBezTo>
                  <a:pt x="1179" y="293"/>
                  <a:pt x="1179" y="293"/>
                  <a:pt x="1179" y="293"/>
                </a:cubicBezTo>
                <a:cubicBezTo>
                  <a:pt x="1160" y="305"/>
                  <a:pt x="1130" y="309"/>
                  <a:pt x="1100" y="312"/>
                </a:cubicBezTo>
                <a:cubicBezTo>
                  <a:pt x="1094" y="311"/>
                  <a:pt x="1094" y="311"/>
                  <a:pt x="1094" y="311"/>
                </a:cubicBezTo>
                <a:cubicBezTo>
                  <a:pt x="1095" y="312"/>
                  <a:pt x="1095" y="312"/>
                  <a:pt x="1095" y="312"/>
                </a:cubicBezTo>
                <a:cubicBezTo>
                  <a:pt x="1091" y="312"/>
                  <a:pt x="1087" y="312"/>
                  <a:pt x="1083" y="313"/>
                </a:cubicBezTo>
                <a:cubicBezTo>
                  <a:pt x="1078" y="313"/>
                  <a:pt x="1074" y="313"/>
                  <a:pt x="1070" y="313"/>
                </a:cubicBezTo>
                <a:cubicBezTo>
                  <a:pt x="1067" y="313"/>
                  <a:pt x="1067" y="313"/>
                  <a:pt x="1067" y="313"/>
                </a:cubicBezTo>
                <a:cubicBezTo>
                  <a:pt x="1066" y="313"/>
                  <a:pt x="1065" y="314"/>
                  <a:pt x="1064" y="314"/>
                </a:cubicBezTo>
                <a:cubicBezTo>
                  <a:pt x="1099" y="292"/>
                  <a:pt x="1142" y="261"/>
                  <a:pt x="1164" y="222"/>
                </a:cubicBezTo>
                <a:cubicBezTo>
                  <a:pt x="1178" y="197"/>
                  <a:pt x="1178" y="197"/>
                  <a:pt x="1178" y="197"/>
                </a:cubicBezTo>
                <a:cubicBezTo>
                  <a:pt x="1158" y="218"/>
                  <a:pt x="1158" y="218"/>
                  <a:pt x="1158" y="218"/>
                </a:cubicBezTo>
                <a:cubicBezTo>
                  <a:pt x="1153" y="223"/>
                  <a:pt x="1148" y="229"/>
                  <a:pt x="1143" y="236"/>
                </a:cubicBezTo>
                <a:cubicBezTo>
                  <a:pt x="1130" y="251"/>
                  <a:pt x="1117" y="266"/>
                  <a:pt x="1103" y="274"/>
                </a:cubicBezTo>
                <a:cubicBezTo>
                  <a:pt x="1105" y="265"/>
                  <a:pt x="1110" y="257"/>
                  <a:pt x="1115" y="249"/>
                </a:cubicBezTo>
                <a:cubicBezTo>
                  <a:pt x="1119" y="241"/>
                  <a:pt x="1124" y="233"/>
                  <a:pt x="1125" y="226"/>
                </a:cubicBezTo>
                <a:cubicBezTo>
                  <a:pt x="1130" y="200"/>
                  <a:pt x="1130" y="200"/>
                  <a:pt x="1130" y="200"/>
                </a:cubicBezTo>
                <a:cubicBezTo>
                  <a:pt x="1118" y="224"/>
                  <a:pt x="1118" y="224"/>
                  <a:pt x="1118" y="224"/>
                </a:cubicBezTo>
                <a:cubicBezTo>
                  <a:pt x="1116" y="228"/>
                  <a:pt x="1113" y="233"/>
                  <a:pt x="1110" y="238"/>
                </a:cubicBezTo>
                <a:cubicBezTo>
                  <a:pt x="1101" y="251"/>
                  <a:pt x="1092" y="265"/>
                  <a:pt x="1093" y="284"/>
                </a:cubicBezTo>
                <a:cubicBezTo>
                  <a:pt x="1089" y="287"/>
                  <a:pt x="1089" y="287"/>
                  <a:pt x="1089" y="287"/>
                </a:cubicBezTo>
                <a:cubicBezTo>
                  <a:pt x="1059" y="304"/>
                  <a:pt x="1028" y="322"/>
                  <a:pt x="1006" y="346"/>
                </a:cubicBezTo>
                <a:cubicBezTo>
                  <a:pt x="1003" y="349"/>
                  <a:pt x="1001" y="352"/>
                  <a:pt x="998" y="355"/>
                </a:cubicBezTo>
                <a:cubicBezTo>
                  <a:pt x="994" y="361"/>
                  <a:pt x="990" y="366"/>
                  <a:pt x="984" y="369"/>
                </a:cubicBezTo>
                <a:cubicBezTo>
                  <a:pt x="983" y="366"/>
                  <a:pt x="983" y="360"/>
                  <a:pt x="983" y="355"/>
                </a:cubicBezTo>
                <a:cubicBezTo>
                  <a:pt x="983" y="350"/>
                  <a:pt x="983" y="345"/>
                  <a:pt x="982" y="340"/>
                </a:cubicBezTo>
                <a:cubicBezTo>
                  <a:pt x="984" y="340"/>
                  <a:pt x="985" y="339"/>
                  <a:pt x="987" y="338"/>
                </a:cubicBezTo>
                <a:cubicBezTo>
                  <a:pt x="993" y="336"/>
                  <a:pt x="1000" y="334"/>
                  <a:pt x="1001" y="330"/>
                </a:cubicBezTo>
                <a:cubicBezTo>
                  <a:pt x="1002" y="328"/>
                  <a:pt x="1002" y="327"/>
                  <a:pt x="1002" y="325"/>
                </a:cubicBezTo>
                <a:cubicBezTo>
                  <a:pt x="1000" y="320"/>
                  <a:pt x="1000" y="320"/>
                  <a:pt x="1000" y="320"/>
                </a:cubicBezTo>
                <a:cubicBezTo>
                  <a:pt x="996" y="323"/>
                  <a:pt x="996" y="323"/>
                  <a:pt x="996" y="323"/>
                </a:cubicBezTo>
                <a:cubicBezTo>
                  <a:pt x="992" y="326"/>
                  <a:pt x="987" y="328"/>
                  <a:pt x="981" y="330"/>
                </a:cubicBezTo>
                <a:cubicBezTo>
                  <a:pt x="981" y="327"/>
                  <a:pt x="980" y="324"/>
                  <a:pt x="980" y="321"/>
                </a:cubicBezTo>
                <a:cubicBezTo>
                  <a:pt x="979" y="315"/>
                  <a:pt x="978" y="310"/>
                  <a:pt x="978" y="304"/>
                </a:cubicBezTo>
                <a:cubicBezTo>
                  <a:pt x="994" y="290"/>
                  <a:pt x="1012" y="276"/>
                  <a:pt x="1029" y="262"/>
                </a:cubicBezTo>
                <a:cubicBezTo>
                  <a:pt x="1054" y="242"/>
                  <a:pt x="1080" y="222"/>
                  <a:pt x="1099" y="200"/>
                </a:cubicBezTo>
                <a:cubicBezTo>
                  <a:pt x="1094" y="195"/>
                  <a:pt x="1094" y="195"/>
                  <a:pt x="1094" y="195"/>
                </a:cubicBezTo>
                <a:cubicBezTo>
                  <a:pt x="1065" y="220"/>
                  <a:pt x="1034" y="244"/>
                  <a:pt x="1003" y="268"/>
                </a:cubicBezTo>
                <a:cubicBezTo>
                  <a:pt x="994" y="275"/>
                  <a:pt x="984" y="282"/>
                  <a:pt x="975" y="289"/>
                </a:cubicBezTo>
                <a:cubicBezTo>
                  <a:pt x="977" y="279"/>
                  <a:pt x="978" y="268"/>
                  <a:pt x="979" y="258"/>
                </a:cubicBezTo>
                <a:cubicBezTo>
                  <a:pt x="982" y="222"/>
                  <a:pt x="986" y="185"/>
                  <a:pt x="999" y="158"/>
                </a:cubicBezTo>
                <a:cubicBezTo>
                  <a:pt x="999" y="155"/>
                  <a:pt x="1000" y="151"/>
                  <a:pt x="998" y="148"/>
                </a:cubicBezTo>
                <a:cubicBezTo>
                  <a:pt x="997" y="147"/>
                  <a:pt x="996" y="147"/>
                  <a:pt x="995" y="146"/>
                </a:cubicBezTo>
                <a:cubicBezTo>
                  <a:pt x="993" y="147"/>
                  <a:pt x="993" y="147"/>
                  <a:pt x="993" y="147"/>
                </a:cubicBezTo>
                <a:cubicBezTo>
                  <a:pt x="992" y="148"/>
                  <a:pt x="992" y="148"/>
                  <a:pt x="992" y="148"/>
                </a:cubicBezTo>
                <a:cubicBezTo>
                  <a:pt x="990" y="150"/>
                  <a:pt x="989" y="153"/>
                  <a:pt x="989" y="156"/>
                </a:cubicBezTo>
                <a:cubicBezTo>
                  <a:pt x="974" y="187"/>
                  <a:pt x="969" y="229"/>
                  <a:pt x="967" y="271"/>
                </a:cubicBezTo>
                <a:cubicBezTo>
                  <a:pt x="952" y="285"/>
                  <a:pt x="939" y="296"/>
                  <a:pt x="925" y="306"/>
                </a:cubicBezTo>
                <a:cubicBezTo>
                  <a:pt x="926" y="304"/>
                  <a:pt x="926" y="304"/>
                  <a:pt x="926" y="304"/>
                </a:cubicBezTo>
                <a:cubicBezTo>
                  <a:pt x="922" y="307"/>
                  <a:pt x="922" y="307"/>
                  <a:pt x="922" y="307"/>
                </a:cubicBezTo>
                <a:cubicBezTo>
                  <a:pt x="921" y="308"/>
                  <a:pt x="919" y="309"/>
                  <a:pt x="918" y="310"/>
                </a:cubicBezTo>
                <a:cubicBezTo>
                  <a:pt x="915" y="281"/>
                  <a:pt x="930" y="260"/>
                  <a:pt x="946" y="238"/>
                </a:cubicBezTo>
                <a:cubicBezTo>
                  <a:pt x="946" y="237"/>
                  <a:pt x="947" y="236"/>
                  <a:pt x="947" y="235"/>
                </a:cubicBezTo>
                <a:cubicBezTo>
                  <a:pt x="949" y="240"/>
                  <a:pt x="949" y="240"/>
                  <a:pt x="949" y="240"/>
                </a:cubicBezTo>
                <a:cubicBezTo>
                  <a:pt x="950" y="232"/>
                  <a:pt x="950" y="232"/>
                  <a:pt x="950" y="232"/>
                </a:cubicBezTo>
                <a:cubicBezTo>
                  <a:pt x="963" y="214"/>
                  <a:pt x="975" y="195"/>
                  <a:pt x="978" y="170"/>
                </a:cubicBezTo>
                <a:cubicBezTo>
                  <a:pt x="982" y="139"/>
                  <a:pt x="982" y="139"/>
                  <a:pt x="982" y="139"/>
                </a:cubicBezTo>
                <a:cubicBezTo>
                  <a:pt x="971" y="168"/>
                  <a:pt x="971" y="168"/>
                  <a:pt x="971" y="168"/>
                </a:cubicBezTo>
                <a:cubicBezTo>
                  <a:pt x="967" y="180"/>
                  <a:pt x="961" y="192"/>
                  <a:pt x="955" y="203"/>
                </a:cubicBezTo>
                <a:cubicBezTo>
                  <a:pt x="957" y="195"/>
                  <a:pt x="959" y="187"/>
                  <a:pt x="957" y="181"/>
                </a:cubicBezTo>
                <a:cubicBezTo>
                  <a:pt x="953" y="164"/>
                  <a:pt x="953" y="164"/>
                  <a:pt x="953" y="164"/>
                </a:cubicBezTo>
                <a:cubicBezTo>
                  <a:pt x="950" y="181"/>
                  <a:pt x="950" y="181"/>
                  <a:pt x="950" y="181"/>
                </a:cubicBezTo>
                <a:cubicBezTo>
                  <a:pt x="950" y="184"/>
                  <a:pt x="949" y="188"/>
                  <a:pt x="947" y="193"/>
                </a:cubicBezTo>
                <a:cubicBezTo>
                  <a:pt x="944" y="203"/>
                  <a:pt x="941" y="214"/>
                  <a:pt x="944" y="223"/>
                </a:cubicBezTo>
                <a:cubicBezTo>
                  <a:pt x="944" y="223"/>
                  <a:pt x="944" y="223"/>
                  <a:pt x="944" y="223"/>
                </a:cubicBezTo>
                <a:cubicBezTo>
                  <a:pt x="936" y="235"/>
                  <a:pt x="929" y="247"/>
                  <a:pt x="922" y="258"/>
                </a:cubicBezTo>
                <a:cubicBezTo>
                  <a:pt x="919" y="263"/>
                  <a:pt x="916" y="268"/>
                  <a:pt x="912" y="272"/>
                </a:cubicBezTo>
                <a:cubicBezTo>
                  <a:pt x="913" y="252"/>
                  <a:pt x="917" y="234"/>
                  <a:pt x="920" y="216"/>
                </a:cubicBezTo>
                <a:cubicBezTo>
                  <a:pt x="925" y="193"/>
                  <a:pt x="930" y="172"/>
                  <a:pt x="927" y="147"/>
                </a:cubicBezTo>
                <a:cubicBezTo>
                  <a:pt x="930" y="143"/>
                  <a:pt x="935" y="139"/>
                  <a:pt x="939" y="136"/>
                </a:cubicBezTo>
                <a:cubicBezTo>
                  <a:pt x="948" y="128"/>
                  <a:pt x="957" y="120"/>
                  <a:pt x="959" y="112"/>
                </a:cubicBezTo>
                <a:cubicBezTo>
                  <a:pt x="962" y="100"/>
                  <a:pt x="962" y="100"/>
                  <a:pt x="962" y="100"/>
                </a:cubicBezTo>
                <a:cubicBezTo>
                  <a:pt x="953" y="108"/>
                  <a:pt x="953" y="108"/>
                  <a:pt x="953" y="108"/>
                </a:cubicBezTo>
                <a:cubicBezTo>
                  <a:pt x="950" y="111"/>
                  <a:pt x="947" y="114"/>
                  <a:pt x="944" y="118"/>
                </a:cubicBezTo>
                <a:cubicBezTo>
                  <a:pt x="939" y="123"/>
                  <a:pt x="933" y="129"/>
                  <a:pt x="928" y="133"/>
                </a:cubicBezTo>
                <a:cubicBezTo>
                  <a:pt x="928" y="132"/>
                  <a:pt x="928" y="131"/>
                  <a:pt x="928" y="131"/>
                </a:cubicBezTo>
                <a:cubicBezTo>
                  <a:pt x="928" y="124"/>
                  <a:pt x="929" y="117"/>
                  <a:pt x="931" y="113"/>
                </a:cubicBezTo>
                <a:cubicBezTo>
                  <a:pt x="935" y="105"/>
                  <a:pt x="935" y="105"/>
                  <a:pt x="935" y="105"/>
                </a:cubicBezTo>
                <a:cubicBezTo>
                  <a:pt x="927" y="107"/>
                  <a:pt x="927" y="107"/>
                  <a:pt x="927" y="107"/>
                </a:cubicBezTo>
                <a:cubicBezTo>
                  <a:pt x="919" y="110"/>
                  <a:pt x="919" y="120"/>
                  <a:pt x="919" y="129"/>
                </a:cubicBezTo>
                <a:cubicBezTo>
                  <a:pt x="919" y="133"/>
                  <a:pt x="919" y="137"/>
                  <a:pt x="919" y="140"/>
                </a:cubicBezTo>
                <a:cubicBezTo>
                  <a:pt x="912" y="145"/>
                  <a:pt x="905" y="150"/>
                  <a:pt x="898" y="155"/>
                </a:cubicBezTo>
                <a:cubicBezTo>
                  <a:pt x="883" y="166"/>
                  <a:pt x="868" y="178"/>
                  <a:pt x="852" y="188"/>
                </a:cubicBezTo>
                <a:cubicBezTo>
                  <a:pt x="884" y="149"/>
                  <a:pt x="913" y="107"/>
                  <a:pt x="928" y="51"/>
                </a:cubicBezTo>
                <a:cubicBezTo>
                  <a:pt x="932" y="34"/>
                  <a:pt x="932" y="34"/>
                  <a:pt x="932" y="34"/>
                </a:cubicBezTo>
                <a:cubicBezTo>
                  <a:pt x="922" y="48"/>
                  <a:pt x="922" y="48"/>
                  <a:pt x="922" y="48"/>
                </a:cubicBezTo>
                <a:cubicBezTo>
                  <a:pt x="914" y="57"/>
                  <a:pt x="909" y="72"/>
                  <a:pt x="903" y="87"/>
                </a:cubicBezTo>
                <a:cubicBezTo>
                  <a:pt x="896" y="106"/>
                  <a:pt x="889" y="125"/>
                  <a:pt x="878" y="134"/>
                </a:cubicBezTo>
                <a:cubicBezTo>
                  <a:pt x="877" y="125"/>
                  <a:pt x="879" y="116"/>
                  <a:pt x="880" y="107"/>
                </a:cubicBezTo>
                <a:cubicBezTo>
                  <a:pt x="882" y="99"/>
                  <a:pt x="883" y="91"/>
                  <a:pt x="882" y="83"/>
                </a:cubicBezTo>
                <a:cubicBezTo>
                  <a:pt x="881" y="62"/>
                  <a:pt x="881" y="62"/>
                  <a:pt x="881" y="62"/>
                </a:cubicBezTo>
                <a:cubicBezTo>
                  <a:pt x="875" y="83"/>
                  <a:pt x="875" y="83"/>
                  <a:pt x="875" y="83"/>
                </a:cubicBezTo>
                <a:cubicBezTo>
                  <a:pt x="871" y="97"/>
                  <a:pt x="865" y="124"/>
                  <a:pt x="870" y="145"/>
                </a:cubicBezTo>
                <a:cubicBezTo>
                  <a:pt x="859" y="162"/>
                  <a:pt x="847" y="176"/>
                  <a:pt x="835" y="190"/>
                </a:cubicBezTo>
                <a:cubicBezTo>
                  <a:pt x="820" y="208"/>
                  <a:pt x="804" y="226"/>
                  <a:pt x="790" y="249"/>
                </a:cubicBezTo>
                <a:cubicBezTo>
                  <a:pt x="790" y="240"/>
                  <a:pt x="789" y="231"/>
                  <a:pt x="788" y="223"/>
                </a:cubicBezTo>
                <a:cubicBezTo>
                  <a:pt x="786" y="200"/>
                  <a:pt x="784" y="176"/>
                  <a:pt x="787" y="149"/>
                </a:cubicBezTo>
                <a:cubicBezTo>
                  <a:pt x="796" y="134"/>
                  <a:pt x="808" y="122"/>
                  <a:pt x="820" y="109"/>
                </a:cubicBezTo>
                <a:cubicBezTo>
                  <a:pt x="844" y="84"/>
                  <a:pt x="869" y="57"/>
                  <a:pt x="870" y="12"/>
                </a:cubicBezTo>
                <a:cubicBezTo>
                  <a:pt x="863" y="12"/>
                  <a:pt x="863" y="12"/>
                  <a:pt x="863" y="12"/>
                </a:cubicBezTo>
                <a:cubicBezTo>
                  <a:pt x="859" y="40"/>
                  <a:pt x="847" y="62"/>
                  <a:pt x="832" y="80"/>
                </a:cubicBezTo>
                <a:cubicBezTo>
                  <a:pt x="834" y="71"/>
                  <a:pt x="836" y="60"/>
                  <a:pt x="836" y="49"/>
                </a:cubicBezTo>
                <a:cubicBezTo>
                  <a:pt x="837" y="39"/>
                  <a:pt x="838" y="30"/>
                  <a:pt x="840" y="25"/>
                </a:cubicBezTo>
                <a:cubicBezTo>
                  <a:pt x="847" y="0"/>
                  <a:pt x="847" y="0"/>
                  <a:pt x="847" y="0"/>
                </a:cubicBezTo>
                <a:cubicBezTo>
                  <a:pt x="833" y="22"/>
                  <a:pt x="833" y="22"/>
                  <a:pt x="833" y="22"/>
                </a:cubicBezTo>
                <a:cubicBezTo>
                  <a:pt x="828" y="30"/>
                  <a:pt x="827" y="43"/>
                  <a:pt x="826" y="55"/>
                </a:cubicBezTo>
                <a:cubicBezTo>
                  <a:pt x="825" y="68"/>
                  <a:pt x="825" y="81"/>
                  <a:pt x="819" y="87"/>
                </a:cubicBezTo>
                <a:cubicBezTo>
                  <a:pt x="818" y="88"/>
                  <a:pt x="818" y="88"/>
                  <a:pt x="818" y="88"/>
                </a:cubicBezTo>
                <a:cubicBezTo>
                  <a:pt x="818" y="89"/>
                  <a:pt x="818" y="89"/>
                  <a:pt x="818" y="89"/>
                </a:cubicBezTo>
                <a:cubicBezTo>
                  <a:pt x="818" y="91"/>
                  <a:pt x="818" y="93"/>
                  <a:pt x="819" y="95"/>
                </a:cubicBezTo>
                <a:cubicBezTo>
                  <a:pt x="820" y="95"/>
                  <a:pt x="820" y="95"/>
                  <a:pt x="820" y="95"/>
                </a:cubicBezTo>
                <a:cubicBezTo>
                  <a:pt x="815" y="101"/>
                  <a:pt x="809" y="106"/>
                  <a:pt x="804" y="111"/>
                </a:cubicBezTo>
                <a:cubicBezTo>
                  <a:pt x="799" y="116"/>
                  <a:pt x="795" y="121"/>
                  <a:pt x="790" y="126"/>
                </a:cubicBezTo>
                <a:cubicBezTo>
                  <a:pt x="792" y="113"/>
                  <a:pt x="794" y="97"/>
                  <a:pt x="796" y="81"/>
                </a:cubicBezTo>
                <a:cubicBezTo>
                  <a:pt x="798" y="58"/>
                  <a:pt x="801" y="35"/>
                  <a:pt x="804" y="19"/>
                </a:cubicBezTo>
                <a:cubicBezTo>
                  <a:pt x="805" y="16"/>
                  <a:pt x="805" y="16"/>
                  <a:pt x="805" y="16"/>
                </a:cubicBezTo>
                <a:cubicBezTo>
                  <a:pt x="801" y="15"/>
                  <a:pt x="801" y="15"/>
                  <a:pt x="801" y="15"/>
                </a:cubicBezTo>
                <a:cubicBezTo>
                  <a:pt x="798" y="14"/>
                  <a:pt x="798" y="14"/>
                  <a:pt x="798" y="14"/>
                </a:cubicBezTo>
                <a:cubicBezTo>
                  <a:pt x="797" y="18"/>
                  <a:pt x="797" y="18"/>
                  <a:pt x="797" y="18"/>
                </a:cubicBezTo>
                <a:cubicBezTo>
                  <a:pt x="776" y="117"/>
                  <a:pt x="757" y="241"/>
                  <a:pt x="790" y="324"/>
                </a:cubicBezTo>
                <a:cubicBezTo>
                  <a:pt x="788" y="325"/>
                  <a:pt x="788" y="325"/>
                  <a:pt x="788" y="325"/>
                </a:cubicBezTo>
                <a:cubicBezTo>
                  <a:pt x="790" y="325"/>
                  <a:pt x="790" y="325"/>
                  <a:pt x="790" y="325"/>
                </a:cubicBezTo>
                <a:cubicBezTo>
                  <a:pt x="791" y="328"/>
                  <a:pt x="792" y="330"/>
                  <a:pt x="794" y="332"/>
                </a:cubicBezTo>
                <a:cubicBezTo>
                  <a:pt x="787" y="343"/>
                  <a:pt x="781" y="353"/>
                  <a:pt x="775" y="364"/>
                </a:cubicBezTo>
                <a:cubicBezTo>
                  <a:pt x="769" y="376"/>
                  <a:pt x="762" y="388"/>
                  <a:pt x="754" y="399"/>
                </a:cubicBezTo>
                <a:cubicBezTo>
                  <a:pt x="745" y="362"/>
                  <a:pt x="747" y="319"/>
                  <a:pt x="750" y="277"/>
                </a:cubicBezTo>
                <a:cubicBezTo>
                  <a:pt x="753" y="227"/>
                  <a:pt x="756" y="176"/>
                  <a:pt x="738" y="134"/>
                </a:cubicBezTo>
                <a:cubicBezTo>
                  <a:pt x="758" y="108"/>
                  <a:pt x="767" y="61"/>
                  <a:pt x="773" y="19"/>
                </a:cubicBezTo>
                <a:cubicBezTo>
                  <a:pt x="766" y="18"/>
                  <a:pt x="766" y="18"/>
                  <a:pt x="766" y="18"/>
                </a:cubicBezTo>
                <a:cubicBezTo>
                  <a:pt x="762" y="31"/>
                  <a:pt x="758" y="46"/>
                  <a:pt x="755" y="60"/>
                </a:cubicBezTo>
                <a:cubicBezTo>
                  <a:pt x="750" y="83"/>
                  <a:pt x="745" y="107"/>
                  <a:pt x="734" y="123"/>
                </a:cubicBezTo>
                <a:cubicBezTo>
                  <a:pt x="730" y="105"/>
                  <a:pt x="724" y="92"/>
                  <a:pt x="715" y="83"/>
                </a:cubicBezTo>
                <a:cubicBezTo>
                  <a:pt x="711" y="78"/>
                  <a:pt x="710" y="69"/>
                  <a:pt x="710" y="61"/>
                </a:cubicBezTo>
                <a:cubicBezTo>
                  <a:pt x="709" y="52"/>
                  <a:pt x="708" y="42"/>
                  <a:pt x="703" y="35"/>
                </a:cubicBezTo>
                <a:cubicBezTo>
                  <a:pt x="696" y="26"/>
                  <a:pt x="696" y="26"/>
                  <a:pt x="696" y="26"/>
                </a:cubicBezTo>
                <a:cubicBezTo>
                  <a:pt x="696" y="37"/>
                  <a:pt x="696" y="37"/>
                  <a:pt x="696" y="37"/>
                </a:cubicBezTo>
                <a:cubicBezTo>
                  <a:pt x="696" y="67"/>
                  <a:pt x="706" y="91"/>
                  <a:pt x="716" y="114"/>
                </a:cubicBezTo>
                <a:cubicBezTo>
                  <a:pt x="725" y="133"/>
                  <a:pt x="733" y="152"/>
                  <a:pt x="734" y="174"/>
                </a:cubicBezTo>
                <a:cubicBezTo>
                  <a:pt x="725" y="160"/>
                  <a:pt x="714" y="144"/>
                  <a:pt x="705" y="133"/>
                </a:cubicBezTo>
                <a:cubicBezTo>
                  <a:pt x="690" y="111"/>
                  <a:pt x="690" y="111"/>
                  <a:pt x="690" y="111"/>
                </a:cubicBezTo>
                <a:cubicBezTo>
                  <a:pt x="694" y="128"/>
                  <a:pt x="694" y="128"/>
                  <a:pt x="694" y="128"/>
                </a:cubicBezTo>
                <a:cubicBezTo>
                  <a:pt x="697" y="142"/>
                  <a:pt x="706" y="153"/>
                  <a:pt x="716" y="164"/>
                </a:cubicBezTo>
                <a:cubicBezTo>
                  <a:pt x="726" y="175"/>
                  <a:pt x="735" y="185"/>
                  <a:pt x="737" y="200"/>
                </a:cubicBezTo>
                <a:cubicBezTo>
                  <a:pt x="741" y="221"/>
                  <a:pt x="736" y="244"/>
                  <a:pt x="731" y="268"/>
                </a:cubicBezTo>
                <a:cubicBezTo>
                  <a:pt x="727" y="284"/>
                  <a:pt x="723" y="301"/>
                  <a:pt x="722" y="319"/>
                </a:cubicBezTo>
                <a:cubicBezTo>
                  <a:pt x="719" y="315"/>
                  <a:pt x="717" y="312"/>
                  <a:pt x="714" y="308"/>
                </a:cubicBezTo>
                <a:cubicBezTo>
                  <a:pt x="712" y="306"/>
                  <a:pt x="711" y="303"/>
                  <a:pt x="709" y="300"/>
                </a:cubicBezTo>
                <a:cubicBezTo>
                  <a:pt x="705" y="295"/>
                  <a:pt x="703" y="290"/>
                  <a:pt x="700" y="284"/>
                </a:cubicBezTo>
                <a:cubicBezTo>
                  <a:pt x="697" y="278"/>
                  <a:pt x="694" y="271"/>
                  <a:pt x="690" y="265"/>
                </a:cubicBezTo>
                <a:cubicBezTo>
                  <a:pt x="687" y="262"/>
                  <a:pt x="683" y="259"/>
                  <a:pt x="680" y="257"/>
                </a:cubicBezTo>
                <a:cubicBezTo>
                  <a:pt x="675" y="254"/>
                  <a:pt x="672" y="251"/>
                  <a:pt x="670" y="246"/>
                </a:cubicBezTo>
                <a:cubicBezTo>
                  <a:pt x="668" y="236"/>
                  <a:pt x="671" y="223"/>
                  <a:pt x="673" y="209"/>
                </a:cubicBezTo>
                <a:cubicBezTo>
                  <a:pt x="677" y="192"/>
                  <a:pt x="681" y="172"/>
                  <a:pt x="675" y="152"/>
                </a:cubicBezTo>
                <a:cubicBezTo>
                  <a:pt x="669" y="131"/>
                  <a:pt x="669" y="131"/>
                  <a:pt x="669" y="131"/>
                </a:cubicBezTo>
                <a:cubicBezTo>
                  <a:pt x="668" y="155"/>
                  <a:pt x="668" y="155"/>
                  <a:pt x="668" y="155"/>
                </a:cubicBezTo>
                <a:cubicBezTo>
                  <a:pt x="667" y="179"/>
                  <a:pt x="666" y="209"/>
                  <a:pt x="661" y="235"/>
                </a:cubicBezTo>
                <a:cubicBezTo>
                  <a:pt x="652" y="226"/>
                  <a:pt x="646" y="217"/>
                  <a:pt x="640" y="207"/>
                </a:cubicBezTo>
                <a:cubicBezTo>
                  <a:pt x="657" y="182"/>
                  <a:pt x="658" y="145"/>
                  <a:pt x="658" y="118"/>
                </a:cubicBezTo>
                <a:cubicBezTo>
                  <a:pt x="658" y="114"/>
                  <a:pt x="659" y="109"/>
                  <a:pt x="660" y="104"/>
                </a:cubicBezTo>
                <a:cubicBezTo>
                  <a:pt x="662" y="91"/>
                  <a:pt x="664" y="77"/>
                  <a:pt x="655" y="67"/>
                </a:cubicBezTo>
                <a:cubicBezTo>
                  <a:pt x="650" y="60"/>
                  <a:pt x="650" y="60"/>
                  <a:pt x="650" y="60"/>
                </a:cubicBezTo>
                <a:cubicBezTo>
                  <a:pt x="649" y="69"/>
                  <a:pt x="649" y="69"/>
                  <a:pt x="649" y="69"/>
                </a:cubicBezTo>
                <a:cubicBezTo>
                  <a:pt x="648" y="79"/>
                  <a:pt x="648" y="89"/>
                  <a:pt x="649" y="98"/>
                </a:cubicBezTo>
                <a:cubicBezTo>
                  <a:pt x="649" y="103"/>
                  <a:pt x="649" y="108"/>
                  <a:pt x="649" y="114"/>
                </a:cubicBezTo>
                <a:cubicBezTo>
                  <a:pt x="649" y="113"/>
                  <a:pt x="648" y="112"/>
                  <a:pt x="648" y="111"/>
                </a:cubicBezTo>
                <a:cubicBezTo>
                  <a:pt x="646" y="108"/>
                  <a:pt x="645" y="105"/>
                  <a:pt x="643" y="102"/>
                </a:cubicBezTo>
                <a:cubicBezTo>
                  <a:pt x="641" y="99"/>
                  <a:pt x="639" y="96"/>
                  <a:pt x="637" y="94"/>
                </a:cubicBezTo>
                <a:cubicBezTo>
                  <a:pt x="632" y="100"/>
                  <a:pt x="632" y="100"/>
                  <a:pt x="632" y="100"/>
                </a:cubicBezTo>
                <a:cubicBezTo>
                  <a:pt x="634" y="101"/>
                  <a:pt x="635" y="103"/>
                  <a:pt x="637" y="106"/>
                </a:cubicBezTo>
                <a:cubicBezTo>
                  <a:pt x="638" y="108"/>
                  <a:pt x="639" y="110"/>
                  <a:pt x="640" y="112"/>
                </a:cubicBezTo>
                <a:cubicBezTo>
                  <a:pt x="641" y="114"/>
                  <a:pt x="641" y="114"/>
                  <a:pt x="641" y="114"/>
                </a:cubicBezTo>
                <a:cubicBezTo>
                  <a:pt x="651" y="139"/>
                  <a:pt x="644" y="173"/>
                  <a:pt x="633" y="197"/>
                </a:cubicBezTo>
                <a:cubicBezTo>
                  <a:pt x="627" y="186"/>
                  <a:pt x="623" y="174"/>
                  <a:pt x="619" y="162"/>
                </a:cubicBezTo>
                <a:cubicBezTo>
                  <a:pt x="614" y="150"/>
                  <a:pt x="610" y="138"/>
                  <a:pt x="604" y="126"/>
                </a:cubicBezTo>
                <a:cubicBezTo>
                  <a:pt x="591" y="100"/>
                  <a:pt x="591" y="100"/>
                  <a:pt x="591" y="100"/>
                </a:cubicBezTo>
                <a:cubicBezTo>
                  <a:pt x="590" y="97"/>
                  <a:pt x="590" y="97"/>
                  <a:pt x="590" y="97"/>
                </a:cubicBezTo>
                <a:cubicBezTo>
                  <a:pt x="590" y="125"/>
                  <a:pt x="590" y="125"/>
                  <a:pt x="590" y="125"/>
                </a:cubicBezTo>
                <a:cubicBezTo>
                  <a:pt x="589" y="182"/>
                  <a:pt x="594" y="233"/>
                  <a:pt x="598" y="283"/>
                </a:cubicBezTo>
                <a:cubicBezTo>
                  <a:pt x="599" y="294"/>
                  <a:pt x="600" y="305"/>
                  <a:pt x="601" y="316"/>
                </a:cubicBezTo>
                <a:cubicBezTo>
                  <a:pt x="561" y="271"/>
                  <a:pt x="528" y="212"/>
                  <a:pt x="502" y="137"/>
                </a:cubicBezTo>
                <a:cubicBezTo>
                  <a:pt x="495" y="139"/>
                  <a:pt x="495" y="139"/>
                  <a:pt x="495" y="139"/>
                </a:cubicBezTo>
                <a:cubicBezTo>
                  <a:pt x="505" y="168"/>
                  <a:pt x="514" y="196"/>
                  <a:pt x="526" y="222"/>
                </a:cubicBezTo>
                <a:cubicBezTo>
                  <a:pt x="525" y="221"/>
                  <a:pt x="525" y="221"/>
                  <a:pt x="525" y="221"/>
                </a:cubicBezTo>
                <a:cubicBezTo>
                  <a:pt x="517" y="213"/>
                  <a:pt x="510" y="204"/>
                  <a:pt x="502" y="202"/>
                </a:cubicBezTo>
                <a:cubicBezTo>
                  <a:pt x="480" y="194"/>
                  <a:pt x="480" y="194"/>
                  <a:pt x="480" y="194"/>
                </a:cubicBezTo>
                <a:cubicBezTo>
                  <a:pt x="499" y="208"/>
                  <a:pt x="499" y="208"/>
                  <a:pt x="499" y="208"/>
                </a:cubicBezTo>
                <a:cubicBezTo>
                  <a:pt x="521" y="225"/>
                  <a:pt x="536" y="247"/>
                  <a:pt x="552" y="271"/>
                </a:cubicBezTo>
                <a:cubicBezTo>
                  <a:pt x="562" y="284"/>
                  <a:pt x="572" y="299"/>
                  <a:pt x="583" y="312"/>
                </a:cubicBezTo>
                <a:cubicBezTo>
                  <a:pt x="586" y="315"/>
                  <a:pt x="589" y="318"/>
                  <a:pt x="592" y="321"/>
                </a:cubicBezTo>
                <a:cubicBezTo>
                  <a:pt x="597" y="325"/>
                  <a:pt x="602" y="329"/>
                  <a:pt x="604" y="334"/>
                </a:cubicBezTo>
                <a:cubicBezTo>
                  <a:pt x="608" y="342"/>
                  <a:pt x="609" y="352"/>
                  <a:pt x="610" y="362"/>
                </a:cubicBezTo>
                <a:cubicBezTo>
                  <a:pt x="612" y="370"/>
                  <a:pt x="613" y="379"/>
                  <a:pt x="616" y="387"/>
                </a:cubicBezTo>
                <a:cubicBezTo>
                  <a:pt x="618" y="395"/>
                  <a:pt x="621" y="403"/>
                  <a:pt x="624" y="410"/>
                </a:cubicBezTo>
                <a:cubicBezTo>
                  <a:pt x="627" y="418"/>
                  <a:pt x="631" y="426"/>
                  <a:pt x="633" y="434"/>
                </a:cubicBezTo>
                <a:cubicBezTo>
                  <a:pt x="632" y="437"/>
                  <a:pt x="630" y="441"/>
                  <a:pt x="629" y="444"/>
                </a:cubicBezTo>
                <a:cubicBezTo>
                  <a:pt x="627" y="449"/>
                  <a:pt x="626" y="454"/>
                  <a:pt x="622" y="457"/>
                </a:cubicBezTo>
                <a:cubicBezTo>
                  <a:pt x="611" y="454"/>
                  <a:pt x="612" y="439"/>
                  <a:pt x="615" y="417"/>
                </a:cubicBezTo>
                <a:cubicBezTo>
                  <a:pt x="616" y="408"/>
                  <a:pt x="616" y="408"/>
                  <a:pt x="616" y="408"/>
                </a:cubicBezTo>
                <a:cubicBezTo>
                  <a:pt x="609" y="414"/>
                  <a:pt x="609" y="414"/>
                  <a:pt x="609" y="414"/>
                </a:cubicBezTo>
                <a:cubicBezTo>
                  <a:pt x="604" y="418"/>
                  <a:pt x="604" y="425"/>
                  <a:pt x="604" y="433"/>
                </a:cubicBezTo>
                <a:cubicBezTo>
                  <a:pt x="604" y="435"/>
                  <a:pt x="604" y="439"/>
                  <a:pt x="604" y="441"/>
                </a:cubicBezTo>
                <a:cubicBezTo>
                  <a:pt x="597" y="433"/>
                  <a:pt x="589" y="426"/>
                  <a:pt x="581" y="419"/>
                </a:cubicBezTo>
                <a:cubicBezTo>
                  <a:pt x="566" y="404"/>
                  <a:pt x="550" y="390"/>
                  <a:pt x="541" y="369"/>
                </a:cubicBezTo>
                <a:cubicBezTo>
                  <a:pt x="534" y="354"/>
                  <a:pt x="531" y="335"/>
                  <a:pt x="527" y="317"/>
                </a:cubicBezTo>
                <a:cubicBezTo>
                  <a:pt x="523" y="298"/>
                  <a:pt x="520" y="279"/>
                  <a:pt x="512" y="263"/>
                </a:cubicBezTo>
                <a:cubicBezTo>
                  <a:pt x="500" y="239"/>
                  <a:pt x="500" y="239"/>
                  <a:pt x="500" y="239"/>
                </a:cubicBezTo>
                <a:cubicBezTo>
                  <a:pt x="505" y="265"/>
                  <a:pt x="505" y="265"/>
                  <a:pt x="505" y="265"/>
                </a:cubicBezTo>
                <a:cubicBezTo>
                  <a:pt x="509" y="287"/>
                  <a:pt x="514" y="308"/>
                  <a:pt x="520" y="328"/>
                </a:cubicBezTo>
                <a:cubicBezTo>
                  <a:pt x="521" y="334"/>
                  <a:pt x="523" y="341"/>
                  <a:pt x="525" y="348"/>
                </a:cubicBezTo>
                <a:cubicBezTo>
                  <a:pt x="521" y="343"/>
                  <a:pt x="517" y="339"/>
                  <a:pt x="514" y="334"/>
                </a:cubicBezTo>
                <a:cubicBezTo>
                  <a:pt x="499" y="317"/>
                  <a:pt x="484" y="300"/>
                  <a:pt x="479" y="281"/>
                </a:cubicBezTo>
                <a:cubicBezTo>
                  <a:pt x="478" y="277"/>
                  <a:pt x="478" y="277"/>
                  <a:pt x="478" y="277"/>
                </a:cubicBezTo>
                <a:cubicBezTo>
                  <a:pt x="474" y="278"/>
                  <a:pt x="474" y="278"/>
                  <a:pt x="474" y="278"/>
                </a:cubicBezTo>
                <a:cubicBezTo>
                  <a:pt x="473" y="278"/>
                  <a:pt x="471" y="273"/>
                  <a:pt x="470" y="270"/>
                </a:cubicBezTo>
                <a:cubicBezTo>
                  <a:pt x="468" y="263"/>
                  <a:pt x="466" y="257"/>
                  <a:pt x="460" y="256"/>
                </a:cubicBezTo>
                <a:cubicBezTo>
                  <a:pt x="459" y="256"/>
                  <a:pt x="458" y="257"/>
                  <a:pt x="456" y="257"/>
                </a:cubicBezTo>
                <a:cubicBezTo>
                  <a:pt x="452" y="259"/>
                  <a:pt x="452" y="259"/>
                  <a:pt x="452" y="259"/>
                </a:cubicBezTo>
                <a:cubicBezTo>
                  <a:pt x="455" y="263"/>
                  <a:pt x="455" y="263"/>
                  <a:pt x="455" y="263"/>
                </a:cubicBezTo>
                <a:cubicBezTo>
                  <a:pt x="467" y="276"/>
                  <a:pt x="471" y="297"/>
                  <a:pt x="464" y="320"/>
                </a:cubicBezTo>
                <a:cubicBezTo>
                  <a:pt x="464" y="320"/>
                  <a:pt x="464" y="320"/>
                  <a:pt x="464" y="320"/>
                </a:cubicBezTo>
                <a:cubicBezTo>
                  <a:pt x="461" y="309"/>
                  <a:pt x="458" y="299"/>
                  <a:pt x="451" y="298"/>
                </a:cubicBezTo>
                <a:cubicBezTo>
                  <a:pt x="443" y="296"/>
                  <a:pt x="443" y="296"/>
                  <a:pt x="443" y="296"/>
                </a:cubicBezTo>
                <a:cubicBezTo>
                  <a:pt x="448" y="303"/>
                  <a:pt x="448" y="303"/>
                  <a:pt x="448" y="303"/>
                </a:cubicBezTo>
                <a:cubicBezTo>
                  <a:pt x="465" y="328"/>
                  <a:pt x="456" y="351"/>
                  <a:pt x="443" y="375"/>
                </a:cubicBezTo>
                <a:cubicBezTo>
                  <a:pt x="439" y="368"/>
                  <a:pt x="435" y="361"/>
                  <a:pt x="432" y="355"/>
                </a:cubicBezTo>
                <a:cubicBezTo>
                  <a:pt x="420" y="334"/>
                  <a:pt x="409" y="313"/>
                  <a:pt x="402" y="289"/>
                </a:cubicBezTo>
                <a:cubicBezTo>
                  <a:pt x="395" y="290"/>
                  <a:pt x="395" y="290"/>
                  <a:pt x="395" y="290"/>
                </a:cubicBezTo>
                <a:cubicBezTo>
                  <a:pt x="397" y="306"/>
                  <a:pt x="402" y="319"/>
                  <a:pt x="407" y="332"/>
                </a:cubicBezTo>
                <a:cubicBezTo>
                  <a:pt x="409" y="335"/>
                  <a:pt x="410" y="338"/>
                  <a:pt x="411" y="341"/>
                </a:cubicBezTo>
                <a:cubicBezTo>
                  <a:pt x="393" y="345"/>
                  <a:pt x="366" y="340"/>
                  <a:pt x="352" y="330"/>
                </a:cubicBezTo>
                <a:cubicBezTo>
                  <a:pt x="332" y="315"/>
                  <a:pt x="332" y="315"/>
                  <a:pt x="332" y="315"/>
                </a:cubicBezTo>
                <a:cubicBezTo>
                  <a:pt x="348" y="335"/>
                  <a:pt x="348" y="335"/>
                  <a:pt x="348" y="335"/>
                </a:cubicBezTo>
                <a:cubicBezTo>
                  <a:pt x="358" y="348"/>
                  <a:pt x="377" y="351"/>
                  <a:pt x="388" y="352"/>
                </a:cubicBezTo>
                <a:cubicBezTo>
                  <a:pt x="397" y="353"/>
                  <a:pt x="407" y="352"/>
                  <a:pt x="416" y="350"/>
                </a:cubicBezTo>
                <a:cubicBezTo>
                  <a:pt x="423" y="364"/>
                  <a:pt x="431" y="377"/>
                  <a:pt x="439" y="391"/>
                </a:cubicBezTo>
                <a:cubicBezTo>
                  <a:pt x="472" y="448"/>
                  <a:pt x="506" y="506"/>
                  <a:pt x="497" y="585"/>
                </a:cubicBezTo>
                <a:cubicBezTo>
                  <a:pt x="483" y="564"/>
                  <a:pt x="463" y="539"/>
                  <a:pt x="441" y="516"/>
                </a:cubicBezTo>
                <a:cubicBezTo>
                  <a:pt x="440" y="514"/>
                  <a:pt x="439" y="513"/>
                  <a:pt x="437" y="511"/>
                </a:cubicBezTo>
                <a:cubicBezTo>
                  <a:pt x="428" y="500"/>
                  <a:pt x="424" y="496"/>
                  <a:pt x="421" y="496"/>
                </a:cubicBezTo>
                <a:cubicBezTo>
                  <a:pt x="419" y="496"/>
                  <a:pt x="419" y="496"/>
                  <a:pt x="419" y="496"/>
                </a:cubicBezTo>
                <a:cubicBezTo>
                  <a:pt x="419" y="497"/>
                  <a:pt x="419" y="497"/>
                  <a:pt x="419" y="497"/>
                </a:cubicBezTo>
                <a:cubicBezTo>
                  <a:pt x="416" y="494"/>
                  <a:pt x="413" y="492"/>
                  <a:pt x="410" y="490"/>
                </a:cubicBezTo>
                <a:cubicBezTo>
                  <a:pt x="407" y="487"/>
                  <a:pt x="404" y="484"/>
                  <a:pt x="401" y="482"/>
                </a:cubicBezTo>
                <a:cubicBezTo>
                  <a:pt x="401" y="479"/>
                  <a:pt x="401" y="479"/>
                  <a:pt x="401" y="479"/>
                </a:cubicBezTo>
                <a:cubicBezTo>
                  <a:pt x="395" y="452"/>
                  <a:pt x="389" y="425"/>
                  <a:pt x="375" y="405"/>
                </a:cubicBezTo>
                <a:cubicBezTo>
                  <a:pt x="378" y="394"/>
                  <a:pt x="374" y="378"/>
                  <a:pt x="370" y="370"/>
                </a:cubicBezTo>
                <a:cubicBezTo>
                  <a:pt x="364" y="357"/>
                  <a:pt x="364" y="357"/>
                  <a:pt x="364" y="357"/>
                </a:cubicBezTo>
                <a:cubicBezTo>
                  <a:pt x="364" y="371"/>
                  <a:pt x="364" y="371"/>
                  <a:pt x="364" y="371"/>
                </a:cubicBezTo>
                <a:cubicBezTo>
                  <a:pt x="363" y="377"/>
                  <a:pt x="364" y="381"/>
                  <a:pt x="365" y="386"/>
                </a:cubicBezTo>
                <a:cubicBezTo>
                  <a:pt x="365" y="389"/>
                  <a:pt x="366" y="391"/>
                  <a:pt x="366" y="395"/>
                </a:cubicBezTo>
                <a:cubicBezTo>
                  <a:pt x="365" y="393"/>
                  <a:pt x="364" y="391"/>
                  <a:pt x="363" y="390"/>
                </a:cubicBezTo>
                <a:cubicBezTo>
                  <a:pt x="358" y="383"/>
                  <a:pt x="354" y="376"/>
                  <a:pt x="347" y="376"/>
                </a:cubicBezTo>
                <a:cubicBezTo>
                  <a:pt x="339" y="377"/>
                  <a:pt x="339" y="377"/>
                  <a:pt x="339" y="377"/>
                </a:cubicBezTo>
                <a:cubicBezTo>
                  <a:pt x="344" y="382"/>
                  <a:pt x="344" y="382"/>
                  <a:pt x="344" y="382"/>
                </a:cubicBezTo>
                <a:cubicBezTo>
                  <a:pt x="369" y="409"/>
                  <a:pt x="384" y="439"/>
                  <a:pt x="390" y="473"/>
                </a:cubicBezTo>
                <a:cubicBezTo>
                  <a:pt x="378" y="465"/>
                  <a:pt x="365" y="457"/>
                  <a:pt x="353" y="450"/>
                </a:cubicBezTo>
                <a:cubicBezTo>
                  <a:pt x="332" y="437"/>
                  <a:pt x="310" y="424"/>
                  <a:pt x="294" y="406"/>
                </a:cubicBezTo>
                <a:cubicBezTo>
                  <a:pt x="303" y="386"/>
                  <a:pt x="294" y="361"/>
                  <a:pt x="286" y="342"/>
                </a:cubicBezTo>
                <a:cubicBezTo>
                  <a:pt x="279" y="325"/>
                  <a:pt x="279" y="325"/>
                  <a:pt x="279" y="325"/>
                </a:cubicBezTo>
                <a:cubicBezTo>
                  <a:pt x="279" y="344"/>
                  <a:pt x="279" y="344"/>
                  <a:pt x="279" y="344"/>
                </a:cubicBezTo>
                <a:cubicBezTo>
                  <a:pt x="279" y="351"/>
                  <a:pt x="282" y="359"/>
                  <a:pt x="284" y="366"/>
                </a:cubicBezTo>
                <a:cubicBezTo>
                  <a:pt x="287" y="378"/>
                  <a:pt x="291" y="390"/>
                  <a:pt x="285" y="401"/>
                </a:cubicBezTo>
                <a:cubicBezTo>
                  <a:pt x="273" y="391"/>
                  <a:pt x="268" y="375"/>
                  <a:pt x="262" y="358"/>
                </a:cubicBezTo>
                <a:cubicBezTo>
                  <a:pt x="259" y="349"/>
                  <a:pt x="256" y="340"/>
                  <a:pt x="252" y="332"/>
                </a:cubicBezTo>
                <a:cubicBezTo>
                  <a:pt x="243" y="313"/>
                  <a:pt x="243" y="313"/>
                  <a:pt x="243" y="313"/>
                </a:cubicBezTo>
                <a:cubicBezTo>
                  <a:pt x="245" y="334"/>
                  <a:pt x="245" y="334"/>
                  <a:pt x="245" y="334"/>
                </a:cubicBezTo>
                <a:cubicBezTo>
                  <a:pt x="246" y="342"/>
                  <a:pt x="249" y="350"/>
                  <a:pt x="251" y="357"/>
                </a:cubicBezTo>
                <a:cubicBezTo>
                  <a:pt x="254" y="365"/>
                  <a:pt x="257" y="372"/>
                  <a:pt x="257" y="378"/>
                </a:cubicBezTo>
                <a:cubicBezTo>
                  <a:pt x="247" y="378"/>
                  <a:pt x="240" y="372"/>
                  <a:pt x="233" y="368"/>
                </a:cubicBezTo>
                <a:cubicBezTo>
                  <a:pt x="228" y="365"/>
                  <a:pt x="224" y="362"/>
                  <a:pt x="219" y="361"/>
                </a:cubicBezTo>
                <a:cubicBezTo>
                  <a:pt x="208" y="360"/>
                  <a:pt x="208" y="360"/>
                  <a:pt x="208" y="360"/>
                </a:cubicBezTo>
                <a:cubicBezTo>
                  <a:pt x="216" y="367"/>
                  <a:pt x="216" y="367"/>
                  <a:pt x="216" y="367"/>
                </a:cubicBezTo>
                <a:cubicBezTo>
                  <a:pt x="229" y="380"/>
                  <a:pt x="244" y="387"/>
                  <a:pt x="264" y="389"/>
                </a:cubicBezTo>
                <a:cubicBezTo>
                  <a:pt x="270" y="403"/>
                  <a:pt x="281" y="412"/>
                  <a:pt x="292" y="421"/>
                </a:cubicBezTo>
                <a:cubicBezTo>
                  <a:pt x="297" y="425"/>
                  <a:pt x="302" y="430"/>
                  <a:pt x="307" y="435"/>
                </a:cubicBezTo>
                <a:cubicBezTo>
                  <a:pt x="275" y="447"/>
                  <a:pt x="224" y="458"/>
                  <a:pt x="190" y="457"/>
                </a:cubicBezTo>
                <a:cubicBezTo>
                  <a:pt x="190" y="464"/>
                  <a:pt x="190" y="464"/>
                  <a:pt x="190" y="464"/>
                </a:cubicBezTo>
                <a:cubicBezTo>
                  <a:pt x="204" y="466"/>
                  <a:pt x="216" y="465"/>
                  <a:pt x="228" y="464"/>
                </a:cubicBezTo>
                <a:cubicBezTo>
                  <a:pt x="226" y="466"/>
                  <a:pt x="224" y="467"/>
                  <a:pt x="222" y="469"/>
                </a:cubicBezTo>
                <a:cubicBezTo>
                  <a:pt x="219" y="471"/>
                  <a:pt x="216" y="473"/>
                  <a:pt x="214" y="476"/>
                </a:cubicBezTo>
                <a:cubicBezTo>
                  <a:pt x="218" y="481"/>
                  <a:pt x="218" y="481"/>
                  <a:pt x="218" y="481"/>
                </a:cubicBezTo>
                <a:cubicBezTo>
                  <a:pt x="237" y="466"/>
                  <a:pt x="262" y="458"/>
                  <a:pt x="287" y="451"/>
                </a:cubicBezTo>
                <a:cubicBezTo>
                  <a:pt x="298" y="448"/>
                  <a:pt x="308" y="445"/>
                  <a:pt x="319" y="441"/>
                </a:cubicBezTo>
                <a:cubicBezTo>
                  <a:pt x="326" y="446"/>
                  <a:pt x="335" y="451"/>
                  <a:pt x="343" y="456"/>
                </a:cubicBezTo>
                <a:cubicBezTo>
                  <a:pt x="349" y="461"/>
                  <a:pt x="357" y="465"/>
                  <a:pt x="363" y="470"/>
                </a:cubicBezTo>
                <a:cubicBezTo>
                  <a:pt x="345" y="481"/>
                  <a:pt x="322" y="489"/>
                  <a:pt x="299" y="496"/>
                </a:cubicBezTo>
                <a:cubicBezTo>
                  <a:pt x="289" y="499"/>
                  <a:pt x="278" y="502"/>
                  <a:pt x="267" y="506"/>
                </a:cubicBezTo>
                <a:cubicBezTo>
                  <a:pt x="245" y="515"/>
                  <a:pt x="245" y="515"/>
                  <a:pt x="245" y="515"/>
                </a:cubicBezTo>
                <a:cubicBezTo>
                  <a:pt x="269" y="513"/>
                  <a:pt x="269" y="513"/>
                  <a:pt x="269" y="513"/>
                </a:cubicBezTo>
                <a:cubicBezTo>
                  <a:pt x="277" y="513"/>
                  <a:pt x="283" y="511"/>
                  <a:pt x="289" y="509"/>
                </a:cubicBezTo>
                <a:cubicBezTo>
                  <a:pt x="292" y="508"/>
                  <a:pt x="295" y="507"/>
                  <a:pt x="298" y="506"/>
                </a:cubicBezTo>
                <a:cubicBezTo>
                  <a:pt x="297" y="506"/>
                  <a:pt x="296" y="507"/>
                  <a:pt x="295" y="508"/>
                </a:cubicBezTo>
                <a:cubicBezTo>
                  <a:pt x="289" y="511"/>
                  <a:pt x="283" y="515"/>
                  <a:pt x="284" y="521"/>
                </a:cubicBezTo>
                <a:cubicBezTo>
                  <a:pt x="285" y="528"/>
                  <a:pt x="285" y="528"/>
                  <a:pt x="285" y="528"/>
                </a:cubicBezTo>
                <a:cubicBezTo>
                  <a:pt x="290" y="523"/>
                  <a:pt x="290" y="523"/>
                  <a:pt x="290" y="523"/>
                </a:cubicBezTo>
                <a:cubicBezTo>
                  <a:pt x="308" y="506"/>
                  <a:pt x="332" y="495"/>
                  <a:pt x="355" y="485"/>
                </a:cubicBezTo>
                <a:cubicBezTo>
                  <a:pt x="361" y="482"/>
                  <a:pt x="367" y="479"/>
                  <a:pt x="373" y="476"/>
                </a:cubicBezTo>
                <a:cubicBezTo>
                  <a:pt x="406" y="499"/>
                  <a:pt x="434" y="521"/>
                  <a:pt x="454" y="550"/>
                </a:cubicBezTo>
                <a:cubicBezTo>
                  <a:pt x="449" y="549"/>
                  <a:pt x="444" y="549"/>
                  <a:pt x="439" y="548"/>
                </a:cubicBezTo>
                <a:cubicBezTo>
                  <a:pt x="413" y="546"/>
                  <a:pt x="386" y="549"/>
                  <a:pt x="360" y="552"/>
                </a:cubicBezTo>
                <a:cubicBezTo>
                  <a:pt x="334" y="555"/>
                  <a:pt x="308" y="558"/>
                  <a:pt x="283" y="556"/>
                </a:cubicBezTo>
                <a:cubicBezTo>
                  <a:pt x="264" y="555"/>
                  <a:pt x="247" y="550"/>
                  <a:pt x="232" y="543"/>
                </a:cubicBezTo>
                <a:cubicBezTo>
                  <a:pt x="229" y="549"/>
                  <a:pt x="229" y="549"/>
                  <a:pt x="229" y="549"/>
                </a:cubicBezTo>
                <a:cubicBezTo>
                  <a:pt x="233" y="552"/>
                  <a:pt x="239" y="554"/>
                  <a:pt x="244" y="556"/>
                </a:cubicBezTo>
                <a:cubicBezTo>
                  <a:pt x="249" y="558"/>
                  <a:pt x="254" y="560"/>
                  <a:pt x="258" y="563"/>
                </a:cubicBezTo>
                <a:cubicBezTo>
                  <a:pt x="241" y="581"/>
                  <a:pt x="218" y="593"/>
                  <a:pt x="188" y="600"/>
                </a:cubicBezTo>
                <a:cubicBezTo>
                  <a:pt x="189" y="607"/>
                  <a:pt x="189" y="607"/>
                  <a:pt x="189" y="607"/>
                </a:cubicBezTo>
                <a:cubicBezTo>
                  <a:pt x="224" y="606"/>
                  <a:pt x="244" y="588"/>
                  <a:pt x="263" y="570"/>
                </a:cubicBezTo>
                <a:cubicBezTo>
                  <a:pt x="265" y="569"/>
                  <a:pt x="267" y="567"/>
                  <a:pt x="269" y="565"/>
                </a:cubicBezTo>
                <a:cubicBezTo>
                  <a:pt x="274" y="567"/>
                  <a:pt x="278" y="567"/>
                  <a:pt x="283" y="567"/>
                </a:cubicBezTo>
                <a:cubicBezTo>
                  <a:pt x="285" y="567"/>
                  <a:pt x="286" y="567"/>
                  <a:pt x="288" y="567"/>
                </a:cubicBezTo>
                <a:cubicBezTo>
                  <a:pt x="289" y="567"/>
                  <a:pt x="292" y="568"/>
                  <a:pt x="294" y="568"/>
                </a:cubicBezTo>
                <a:cubicBezTo>
                  <a:pt x="290" y="584"/>
                  <a:pt x="280" y="596"/>
                  <a:pt x="271" y="607"/>
                </a:cubicBezTo>
                <a:cubicBezTo>
                  <a:pt x="264" y="614"/>
                  <a:pt x="258" y="621"/>
                  <a:pt x="255" y="629"/>
                </a:cubicBezTo>
                <a:cubicBezTo>
                  <a:pt x="247" y="645"/>
                  <a:pt x="247" y="645"/>
                  <a:pt x="247" y="645"/>
                </a:cubicBezTo>
                <a:cubicBezTo>
                  <a:pt x="260" y="633"/>
                  <a:pt x="260" y="633"/>
                  <a:pt x="260" y="633"/>
                </a:cubicBezTo>
                <a:cubicBezTo>
                  <a:pt x="280" y="614"/>
                  <a:pt x="296" y="589"/>
                  <a:pt x="308" y="567"/>
                </a:cubicBezTo>
                <a:cubicBezTo>
                  <a:pt x="325" y="566"/>
                  <a:pt x="342" y="564"/>
                  <a:pt x="358" y="562"/>
                </a:cubicBezTo>
                <a:cubicBezTo>
                  <a:pt x="383" y="560"/>
                  <a:pt x="409" y="557"/>
                  <a:pt x="436" y="559"/>
                </a:cubicBezTo>
                <a:cubicBezTo>
                  <a:pt x="445" y="559"/>
                  <a:pt x="454" y="561"/>
                  <a:pt x="463" y="563"/>
                </a:cubicBezTo>
                <a:cubicBezTo>
                  <a:pt x="480" y="584"/>
                  <a:pt x="495" y="607"/>
                  <a:pt x="509" y="630"/>
                </a:cubicBezTo>
                <a:cubicBezTo>
                  <a:pt x="463" y="633"/>
                  <a:pt x="422" y="646"/>
                  <a:pt x="383" y="658"/>
                </a:cubicBezTo>
                <a:cubicBezTo>
                  <a:pt x="343" y="671"/>
                  <a:pt x="303" y="683"/>
                  <a:pt x="257" y="686"/>
                </a:cubicBezTo>
                <a:cubicBezTo>
                  <a:pt x="252" y="686"/>
                  <a:pt x="246" y="686"/>
                  <a:pt x="241" y="685"/>
                </a:cubicBezTo>
                <a:cubicBezTo>
                  <a:pt x="228" y="685"/>
                  <a:pt x="215" y="684"/>
                  <a:pt x="203" y="690"/>
                </a:cubicBezTo>
                <a:cubicBezTo>
                  <a:pt x="192" y="695"/>
                  <a:pt x="192" y="695"/>
                  <a:pt x="192" y="695"/>
                </a:cubicBezTo>
                <a:cubicBezTo>
                  <a:pt x="204" y="697"/>
                  <a:pt x="204" y="697"/>
                  <a:pt x="204" y="697"/>
                </a:cubicBezTo>
                <a:cubicBezTo>
                  <a:pt x="209" y="697"/>
                  <a:pt x="214" y="698"/>
                  <a:pt x="220" y="698"/>
                </a:cubicBezTo>
                <a:cubicBezTo>
                  <a:pt x="249" y="701"/>
                  <a:pt x="281" y="698"/>
                  <a:pt x="313" y="690"/>
                </a:cubicBezTo>
                <a:cubicBezTo>
                  <a:pt x="266" y="720"/>
                  <a:pt x="207" y="738"/>
                  <a:pt x="181" y="745"/>
                </a:cubicBezTo>
                <a:cubicBezTo>
                  <a:pt x="181" y="745"/>
                  <a:pt x="179" y="745"/>
                  <a:pt x="178" y="745"/>
                </a:cubicBezTo>
                <a:cubicBezTo>
                  <a:pt x="173" y="745"/>
                  <a:pt x="164" y="746"/>
                  <a:pt x="163" y="755"/>
                </a:cubicBezTo>
                <a:cubicBezTo>
                  <a:pt x="162" y="760"/>
                  <a:pt x="162" y="760"/>
                  <a:pt x="162" y="760"/>
                </a:cubicBezTo>
                <a:cubicBezTo>
                  <a:pt x="167" y="759"/>
                  <a:pt x="167" y="759"/>
                  <a:pt x="167" y="759"/>
                </a:cubicBezTo>
                <a:cubicBezTo>
                  <a:pt x="189" y="753"/>
                  <a:pt x="212" y="746"/>
                  <a:pt x="236" y="738"/>
                </a:cubicBezTo>
                <a:cubicBezTo>
                  <a:pt x="226" y="755"/>
                  <a:pt x="209" y="765"/>
                  <a:pt x="192" y="776"/>
                </a:cubicBezTo>
                <a:cubicBezTo>
                  <a:pt x="180" y="783"/>
                  <a:pt x="168" y="790"/>
                  <a:pt x="160" y="799"/>
                </a:cubicBezTo>
                <a:cubicBezTo>
                  <a:pt x="138" y="825"/>
                  <a:pt x="138" y="825"/>
                  <a:pt x="138" y="825"/>
                </a:cubicBezTo>
                <a:cubicBezTo>
                  <a:pt x="165" y="805"/>
                  <a:pt x="165" y="805"/>
                  <a:pt x="165" y="805"/>
                </a:cubicBezTo>
                <a:cubicBezTo>
                  <a:pt x="173" y="799"/>
                  <a:pt x="182" y="793"/>
                  <a:pt x="191" y="788"/>
                </a:cubicBezTo>
                <a:cubicBezTo>
                  <a:pt x="214" y="774"/>
                  <a:pt x="238" y="760"/>
                  <a:pt x="249" y="731"/>
                </a:cubicBezTo>
                <a:cubicBezTo>
                  <a:pt x="264" y="728"/>
                  <a:pt x="276" y="721"/>
                  <a:pt x="288" y="715"/>
                </a:cubicBezTo>
                <a:cubicBezTo>
                  <a:pt x="292" y="713"/>
                  <a:pt x="295" y="711"/>
                  <a:pt x="299" y="709"/>
                </a:cubicBezTo>
                <a:cubicBezTo>
                  <a:pt x="307" y="705"/>
                  <a:pt x="313" y="700"/>
                  <a:pt x="320" y="696"/>
                </a:cubicBezTo>
                <a:cubicBezTo>
                  <a:pt x="328" y="690"/>
                  <a:pt x="336" y="684"/>
                  <a:pt x="344" y="681"/>
                </a:cubicBezTo>
                <a:cubicBezTo>
                  <a:pt x="356" y="676"/>
                  <a:pt x="369" y="674"/>
                  <a:pt x="383" y="672"/>
                </a:cubicBezTo>
                <a:cubicBezTo>
                  <a:pt x="394" y="670"/>
                  <a:pt x="405" y="668"/>
                  <a:pt x="416" y="665"/>
                </a:cubicBezTo>
                <a:cubicBezTo>
                  <a:pt x="412" y="671"/>
                  <a:pt x="409" y="675"/>
                  <a:pt x="401" y="675"/>
                </a:cubicBezTo>
                <a:cubicBezTo>
                  <a:pt x="396" y="674"/>
                  <a:pt x="396" y="674"/>
                  <a:pt x="396" y="674"/>
                </a:cubicBezTo>
                <a:cubicBezTo>
                  <a:pt x="396" y="678"/>
                  <a:pt x="396" y="678"/>
                  <a:pt x="396" y="678"/>
                </a:cubicBezTo>
                <a:cubicBezTo>
                  <a:pt x="396" y="679"/>
                  <a:pt x="396" y="682"/>
                  <a:pt x="397" y="683"/>
                </a:cubicBezTo>
                <a:cubicBezTo>
                  <a:pt x="398" y="684"/>
                  <a:pt x="398" y="685"/>
                  <a:pt x="400" y="685"/>
                </a:cubicBezTo>
                <a:cubicBezTo>
                  <a:pt x="397" y="688"/>
                  <a:pt x="394" y="692"/>
                  <a:pt x="391" y="695"/>
                </a:cubicBezTo>
                <a:cubicBezTo>
                  <a:pt x="381" y="707"/>
                  <a:pt x="371" y="720"/>
                  <a:pt x="357" y="725"/>
                </a:cubicBezTo>
                <a:cubicBezTo>
                  <a:pt x="349" y="728"/>
                  <a:pt x="341" y="729"/>
                  <a:pt x="332" y="731"/>
                </a:cubicBezTo>
                <a:cubicBezTo>
                  <a:pt x="322" y="733"/>
                  <a:pt x="311" y="736"/>
                  <a:pt x="301" y="740"/>
                </a:cubicBezTo>
                <a:cubicBezTo>
                  <a:pt x="276" y="751"/>
                  <a:pt x="253" y="763"/>
                  <a:pt x="230" y="775"/>
                </a:cubicBezTo>
                <a:cubicBezTo>
                  <a:pt x="213" y="784"/>
                  <a:pt x="197" y="793"/>
                  <a:pt x="181" y="800"/>
                </a:cubicBezTo>
                <a:cubicBezTo>
                  <a:pt x="184" y="807"/>
                  <a:pt x="184" y="807"/>
                  <a:pt x="184" y="807"/>
                </a:cubicBezTo>
                <a:cubicBezTo>
                  <a:pt x="186" y="806"/>
                  <a:pt x="189" y="805"/>
                  <a:pt x="191" y="803"/>
                </a:cubicBezTo>
                <a:cubicBezTo>
                  <a:pt x="193" y="803"/>
                  <a:pt x="195" y="802"/>
                  <a:pt x="197" y="801"/>
                </a:cubicBezTo>
                <a:cubicBezTo>
                  <a:pt x="193" y="805"/>
                  <a:pt x="189" y="810"/>
                  <a:pt x="185" y="814"/>
                </a:cubicBezTo>
                <a:cubicBezTo>
                  <a:pt x="182" y="817"/>
                  <a:pt x="180" y="818"/>
                  <a:pt x="180" y="821"/>
                </a:cubicBezTo>
                <a:cubicBezTo>
                  <a:pt x="181" y="823"/>
                  <a:pt x="181" y="823"/>
                  <a:pt x="181" y="823"/>
                </a:cubicBezTo>
                <a:cubicBezTo>
                  <a:pt x="184" y="824"/>
                  <a:pt x="184" y="824"/>
                  <a:pt x="184" y="824"/>
                </a:cubicBezTo>
                <a:cubicBezTo>
                  <a:pt x="187" y="824"/>
                  <a:pt x="193" y="819"/>
                  <a:pt x="194" y="818"/>
                </a:cubicBezTo>
                <a:cubicBezTo>
                  <a:pt x="196" y="815"/>
                  <a:pt x="199" y="813"/>
                  <a:pt x="201" y="811"/>
                </a:cubicBezTo>
                <a:cubicBezTo>
                  <a:pt x="207" y="806"/>
                  <a:pt x="212" y="801"/>
                  <a:pt x="215" y="793"/>
                </a:cubicBezTo>
                <a:cubicBezTo>
                  <a:pt x="235" y="787"/>
                  <a:pt x="253" y="777"/>
                  <a:pt x="271" y="769"/>
                </a:cubicBezTo>
                <a:cubicBezTo>
                  <a:pt x="284" y="762"/>
                  <a:pt x="297" y="755"/>
                  <a:pt x="310" y="750"/>
                </a:cubicBezTo>
                <a:cubicBezTo>
                  <a:pt x="295" y="783"/>
                  <a:pt x="267" y="802"/>
                  <a:pt x="237" y="821"/>
                </a:cubicBezTo>
                <a:cubicBezTo>
                  <a:pt x="233" y="824"/>
                  <a:pt x="229" y="826"/>
                  <a:pt x="225" y="829"/>
                </a:cubicBezTo>
                <a:cubicBezTo>
                  <a:pt x="229" y="835"/>
                  <a:pt x="229" y="835"/>
                  <a:pt x="229" y="835"/>
                </a:cubicBezTo>
                <a:cubicBezTo>
                  <a:pt x="261" y="819"/>
                  <a:pt x="297" y="797"/>
                  <a:pt x="318" y="757"/>
                </a:cubicBezTo>
                <a:cubicBezTo>
                  <a:pt x="328" y="755"/>
                  <a:pt x="336" y="750"/>
                  <a:pt x="345" y="745"/>
                </a:cubicBezTo>
                <a:cubicBezTo>
                  <a:pt x="351" y="741"/>
                  <a:pt x="358" y="736"/>
                  <a:pt x="365" y="734"/>
                </a:cubicBezTo>
                <a:cubicBezTo>
                  <a:pt x="362" y="753"/>
                  <a:pt x="362" y="753"/>
                  <a:pt x="362" y="753"/>
                </a:cubicBezTo>
                <a:cubicBezTo>
                  <a:pt x="372" y="733"/>
                  <a:pt x="372" y="733"/>
                  <a:pt x="372" y="733"/>
                </a:cubicBezTo>
                <a:cubicBezTo>
                  <a:pt x="375" y="732"/>
                  <a:pt x="379" y="732"/>
                  <a:pt x="383" y="733"/>
                </a:cubicBezTo>
                <a:cubicBezTo>
                  <a:pt x="380" y="738"/>
                  <a:pt x="372" y="746"/>
                  <a:pt x="367" y="751"/>
                </a:cubicBezTo>
                <a:cubicBezTo>
                  <a:pt x="359" y="758"/>
                  <a:pt x="356" y="761"/>
                  <a:pt x="358" y="764"/>
                </a:cubicBezTo>
                <a:cubicBezTo>
                  <a:pt x="358" y="766"/>
                  <a:pt x="360" y="767"/>
                  <a:pt x="361" y="767"/>
                </a:cubicBezTo>
                <a:cubicBezTo>
                  <a:pt x="363" y="767"/>
                  <a:pt x="363" y="767"/>
                  <a:pt x="363" y="767"/>
                </a:cubicBezTo>
                <a:cubicBezTo>
                  <a:pt x="364" y="766"/>
                  <a:pt x="364" y="766"/>
                  <a:pt x="364" y="766"/>
                </a:cubicBezTo>
                <a:cubicBezTo>
                  <a:pt x="375" y="756"/>
                  <a:pt x="386" y="745"/>
                  <a:pt x="398" y="731"/>
                </a:cubicBezTo>
                <a:cubicBezTo>
                  <a:pt x="412" y="731"/>
                  <a:pt x="426" y="730"/>
                  <a:pt x="439" y="730"/>
                </a:cubicBezTo>
                <a:cubicBezTo>
                  <a:pt x="451" y="729"/>
                  <a:pt x="463" y="728"/>
                  <a:pt x="475" y="729"/>
                </a:cubicBezTo>
                <a:cubicBezTo>
                  <a:pt x="449" y="764"/>
                  <a:pt x="409" y="783"/>
                  <a:pt x="361" y="803"/>
                </a:cubicBezTo>
                <a:cubicBezTo>
                  <a:pt x="353" y="807"/>
                  <a:pt x="353" y="807"/>
                  <a:pt x="353" y="807"/>
                </a:cubicBezTo>
                <a:cubicBezTo>
                  <a:pt x="361" y="810"/>
                  <a:pt x="361" y="810"/>
                  <a:pt x="361" y="810"/>
                </a:cubicBezTo>
                <a:cubicBezTo>
                  <a:pt x="363" y="811"/>
                  <a:pt x="366" y="811"/>
                  <a:pt x="368" y="810"/>
                </a:cubicBezTo>
                <a:cubicBezTo>
                  <a:pt x="362" y="818"/>
                  <a:pt x="353" y="823"/>
                  <a:pt x="344" y="828"/>
                </a:cubicBezTo>
                <a:cubicBezTo>
                  <a:pt x="339" y="831"/>
                  <a:pt x="333" y="835"/>
                  <a:pt x="328" y="839"/>
                </a:cubicBezTo>
                <a:cubicBezTo>
                  <a:pt x="310" y="853"/>
                  <a:pt x="310" y="853"/>
                  <a:pt x="310" y="853"/>
                </a:cubicBezTo>
                <a:cubicBezTo>
                  <a:pt x="332" y="845"/>
                  <a:pt x="332" y="845"/>
                  <a:pt x="332" y="845"/>
                </a:cubicBezTo>
                <a:cubicBezTo>
                  <a:pt x="356" y="836"/>
                  <a:pt x="372" y="822"/>
                  <a:pt x="383" y="803"/>
                </a:cubicBezTo>
                <a:cubicBezTo>
                  <a:pt x="430" y="791"/>
                  <a:pt x="461" y="760"/>
                  <a:pt x="491" y="730"/>
                </a:cubicBezTo>
                <a:cubicBezTo>
                  <a:pt x="491" y="730"/>
                  <a:pt x="491" y="730"/>
                  <a:pt x="491" y="730"/>
                </a:cubicBezTo>
                <a:cubicBezTo>
                  <a:pt x="529" y="734"/>
                  <a:pt x="558" y="745"/>
                  <a:pt x="586" y="757"/>
                </a:cubicBezTo>
                <a:cubicBezTo>
                  <a:pt x="550" y="770"/>
                  <a:pt x="518" y="787"/>
                  <a:pt x="487" y="803"/>
                </a:cubicBezTo>
                <a:cubicBezTo>
                  <a:pt x="449" y="823"/>
                  <a:pt x="411" y="843"/>
                  <a:pt x="367" y="857"/>
                </a:cubicBezTo>
                <a:cubicBezTo>
                  <a:pt x="365" y="858"/>
                  <a:pt x="363" y="859"/>
                  <a:pt x="363" y="863"/>
                </a:cubicBezTo>
                <a:cubicBezTo>
                  <a:pt x="354" y="865"/>
                  <a:pt x="345" y="867"/>
                  <a:pt x="335" y="869"/>
                </a:cubicBezTo>
                <a:cubicBezTo>
                  <a:pt x="338" y="867"/>
                  <a:pt x="338" y="867"/>
                  <a:pt x="338" y="867"/>
                </a:cubicBezTo>
                <a:cubicBezTo>
                  <a:pt x="333" y="870"/>
                  <a:pt x="333" y="870"/>
                  <a:pt x="333" y="870"/>
                </a:cubicBezTo>
                <a:cubicBezTo>
                  <a:pt x="326" y="871"/>
                  <a:pt x="319" y="873"/>
                  <a:pt x="312" y="875"/>
                </a:cubicBezTo>
                <a:cubicBezTo>
                  <a:pt x="287" y="881"/>
                  <a:pt x="261" y="887"/>
                  <a:pt x="238" y="892"/>
                </a:cubicBezTo>
                <a:cubicBezTo>
                  <a:pt x="238" y="899"/>
                  <a:pt x="238" y="899"/>
                  <a:pt x="238" y="899"/>
                </a:cubicBezTo>
                <a:cubicBezTo>
                  <a:pt x="253" y="898"/>
                  <a:pt x="269" y="895"/>
                  <a:pt x="283" y="893"/>
                </a:cubicBezTo>
                <a:cubicBezTo>
                  <a:pt x="292" y="891"/>
                  <a:pt x="300" y="889"/>
                  <a:pt x="308" y="888"/>
                </a:cubicBezTo>
                <a:cubicBezTo>
                  <a:pt x="303" y="892"/>
                  <a:pt x="299" y="896"/>
                  <a:pt x="294" y="901"/>
                </a:cubicBezTo>
                <a:cubicBezTo>
                  <a:pt x="285" y="908"/>
                  <a:pt x="275" y="914"/>
                  <a:pt x="265" y="920"/>
                </a:cubicBezTo>
                <a:cubicBezTo>
                  <a:pt x="254" y="926"/>
                  <a:pt x="244" y="932"/>
                  <a:pt x="237" y="938"/>
                </a:cubicBezTo>
                <a:cubicBezTo>
                  <a:pt x="241" y="944"/>
                  <a:pt x="241" y="944"/>
                  <a:pt x="241" y="944"/>
                </a:cubicBezTo>
                <a:cubicBezTo>
                  <a:pt x="249" y="939"/>
                  <a:pt x="261" y="933"/>
                  <a:pt x="269" y="930"/>
                </a:cubicBezTo>
                <a:cubicBezTo>
                  <a:pt x="267" y="933"/>
                  <a:pt x="264" y="936"/>
                  <a:pt x="261" y="938"/>
                </a:cubicBezTo>
                <a:cubicBezTo>
                  <a:pt x="257" y="943"/>
                  <a:pt x="252" y="948"/>
                  <a:pt x="252" y="954"/>
                </a:cubicBezTo>
                <a:cubicBezTo>
                  <a:pt x="252" y="963"/>
                  <a:pt x="252" y="963"/>
                  <a:pt x="252" y="963"/>
                </a:cubicBezTo>
                <a:cubicBezTo>
                  <a:pt x="258" y="956"/>
                  <a:pt x="258" y="956"/>
                  <a:pt x="258" y="956"/>
                </a:cubicBezTo>
                <a:cubicBezTo>
                  <a:pt x="267" y="948"/>
                  <a:pt x="274" y="938"/>
                  <a:pt x="281" y="929"/>
                </a:cubicBezTo>
                <a:cubicBezTo>
                  <a:pt x="287" y="921"/>
                  <a:pt x="293" y="913"/>
                  <a:pt x="299" y="906"/>
                </a:cubicBezTo>
                <a:cubicBezTo>
                  <a:pt x="307" y="901"/>
                  <a:pt x="313" y="895"/>
                  <a:pt x="317" y="890"/>
                </a:cubicBezTo>
                <a:cubicBezTo>
                  <a:pt x="321" y="888"/>
                  <a:pt x="324" y="886"/>
                  <a:pt x="327" y="884"/>
                </a:cubicBezTo>
                <a:cubicBezTo>
                  <a:pt x="339" y="878"/>
                  <a:pt x="353" y="874"/>
                  <a:pt x="368" y="871"/>
                </a:cubicBezTo>
                <a:cubicBezTo>
                  <a:pt x="379" y="869"/>
                  <a:pt x="391" y="866"/>
                  <a:pt x="401" y="862"/>
                </a:cubicBezTo>
                <a:cubicBezTo>
                  <a:pt x="412" y="858"/>
                  <a:pt x="422" y="853"/>
                  <a:pt x="431" y="848"/>
                </a:cubicBezTo>
                <a:cubicBezTo>
                  <a:pt x="439" y="843"/>
                  <a:pt x="448" y="839"/>
                  <a:pt x="456" y="836"/>
                </a:cubicBezTo>
                <a:cubicBezTo>
                  <a:pt x="438" y="856"/>
                  <a:pt x="414" y="872"/>
                  <a:pt x="388" y="888"/>
                </a:cubicBezTo>
                <a:cubicBezTo>
                  <a:pt x="367" y="901"/>
                  <a:pt x="367" y="901"/>
                  <a:pt x="367" y="901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4"/>
                  <a:pt x="392" y="894"/>
                </a:cubicBezTo>
                <a:cubicBezTo>
                  <a:pt x="389" y="897"/>
                  <a:pt x="386" y="899"/>
                  <a:pt x="383" y="901"/>
                </a:cubicBezTo>
                <a:cubicBezTo>
                  <a:pt x="383" y="902"/>
                  <a:pt x="383" y="902"/>
                  <a:pt x="383" y="902"/>
                </a:cubicBezTo>
                <a:cubicBezTo>
                  <a:pt x="387" y="908"/>
                  <a:pt x="387" y="908"/>
                  <a:pt x="387" y="908"/>
                </a:cubicBezTo>
                <a:cubicBezTo>
                  <a:pt x="390" y="906"/>
                  <a:pt x="393" y="904"/>
                  <a:pt x="396" y="902"/>
                </a:cubicBezTo>
                <a:cubicBezTo>
                  <a:pt x="398" y="900"/>
                  <a:pt x="401" y="898"/>
                  <a:pt x="404" y="897"/>
                </a:cubicBezTo>
                <a:cubicBezTo>
                  <a:pt x="401" y="901"/>
                  <a:pt x="397" y="906"/>
                  <a:pt x="393" y="910"/>
                </a:cubicBezTo>
                <a:cubicBezTo>
                  <a:pt x="388" y="915"/>
                  <a:pt x="383" y="920"/>
                  <a:pt x="382" y="925"/>
                </a:cubicBezTo>
                <a:cubicBezTo>
                  <a:pt x="377" y="942"/>
                  <a:pt x="377" y="942"/>
                  <a:pt x="377" y="942"/>
                </a:cubicBezTo>
                <a:cubicBezTo>
                  <a:pt x="388" y="928"/>
                  <a:pt x="388" y="928"/>
                  <a:pt x="388" y="928"/>
                </a:cubicBezTo>
                <a:cubicBezTo>
                  <a:pt x="391" y="925"/>
                  <a:pt x="394" y="922"/>
                  <a:pt x="397" y="919"/>
                </a:cubicBezTo>
                <a:cubicBezTo>
                  <a:pt x="406" y="911"/>
                  <a:pt x="415" y="903"/>
                  <a:pt x="417" y="887"/>
                </a:cubicBezTo>
                <a:cubicBezTo>
                  <a:pt x="435" y="875"/>
                  <a:pt x="463" y="869"/>
                  <a:pt x="490" y="871"/>
                </a:cubicBezTo>
                <a:cubicBezTo>
                  <a:pt x="504" y="872"/>
                  <a:pt x="523" y="875"/>
                  <a:pt x="537" y="886"/>
                </a:cubicBezTo>
                <a:cubicBezTo>
                  <a:pt x="524" y="895"/>
                  <a:pt x="508" y="900"/>
                  <a:pt x="493" y="905"/>
                </a:cubicBezTo>
                <a:cubicBezTo>
                  <a:pt x="480" y="909"/>
                  <a:pt x="466" y="914"/>
                  <a:pt x="454" y="920"/>
                </a:cubicBezTo>
                <a:cubicBezTo>
                  <a:pt x="433" y="932"/>
                  <a:pt x="433" y="932"/>
                  <a:pt x="433" y="932"/>
                </a:cubicBezTo>
                <a:cubicBezTo>
                  <a:pt x="457" y="927"/>
                  <a:pt x="457" y="927"/>
                  <a:pt x="457" y="927"/>
                </a:cubicBezTo>
                <a:cubicBezTo>
                  <a:pt x="464" y="926"/>
                  <a:pt x="470" y="923"/>
                  <a:pt x="476" y="921"/>
                </a:cubicBezTo>
                <a:cubicBezTo>
                  <a:pt x="482" y="919"/>
                  <a:pt x="487" y="917"/>
                  <a:pt x="493" y="916"/>
                </a:cubicBezTo>
                <a:cubicBezTo>
                  <a:pt x="493" y="916"/>
                  <a:pt x="492" y="917"/>
                  <a:pt x="492" y="917"/>
                </a:cubicBezTo>
                <a:cubicBezTo>
                  <a:pt x="489" y="921"/>
                  <a:pt x="484" y="927"/>
                  <a:pt x="488" y="932"/>
                </a:cubicBezTo>
                <a:cubicBezTo>
                  <a:pt x="492" y="938"/>
                  <a:pt x="492" y="938"/>
                  <a:pt x="492" y="938"/>
                </a:cubicBezTo>
                <a:cubicBezTo>
                  <a:pt x="494" y="931"/>
                  <a:pt x="494" y="931"/>
                  <a:pt x="494" y="931"/>
                </a:cubicBezTo>
                <a:cubicBezTo>
                  <a:pt x="501" y="912"/>
                  <a:pt x="519" y="905"/>
                  <a:pt x="538" y="898"/>
                </a:cubicBezTo>
                <a:cubicBezTo>
                  <a:pt x="541" y="896"/>
                  <a:pt x="545" y="895"/>
                  <a:pt x="548" y="893"/>
                </a:cubicBezTo>
                <a:cubicBezTo>
                  <a:pt x="554" y="899"/>
                  <a:pt x="561" y="902"/>
                  <a:pt x="567" y="906"/>
                </a:cubicBezTo>
                <a:cubicBezTo>
                  <a:pt x="575" y="910"/>
                  <a:pt x="583" y="914"/>
                  <a:pt x="588" y="920"/>
                </a:cubicBezTo>
                <a:cubicBezTo>
                  <a:pt x="565" y="931"/>
                  <a:pt x="536" y="934"/>
                  <a:pt x="508" y="938"/>
                </a:cubicBezTo>
                <a:cubicBezTo>
                  <a:pt x="490" y="940"/>
                  <a:pt x="470" y="943"/>
                  <a:pt x="453" y="947"/>
                </a:cubicBezTo>
                <a:cubicBezTo>
                  <a:pt x="454" y="954"/>
                  <a:pt x="454" y="954"/>
                  <a:pt x="454" y="954"/>
                </a:cubicBezTo>
                <a:cubicBezTo>
                  <a:pt x="470" y="953"/>
                  <a:pt x="486" y="951"/>
                  <a:pt x="501" y="949"/>
                </a:cubicBezTo>
                <a:cubicBezTo>
                  <a:pt x="511" y="948"/>
                  <a:pt x="521" y="947"/>
                  <a:pt x="531" y="946"/>
                </a:cubicBezTo>
                <a:cubicBezTo>
                  <a:pt x="529" y="948"/>
                  <a:pt x="527" y="950"/>
                  <a:pt x="524" y="951"/>
                </a:cubicBezTo>
                <a:cubicBezTo>
                  <a:pt x="522" y="952"/>
                  <a:pt x="522" y="952"/>
                  <a:pt x="522" y="952"/>
                </a:cubicBezTo>
                <a:cubicBezTo>
                  <a:pt x="466" y="952"/>
                  <a:pt x="415" y="960"/>
                  <a:pt x="380" y="977"/>
                </a:cubicBezTo>
                <a:cubicBezTo>
                  <a:pt x="375" y="980"/>
                  <a:pt x="370" y="983"/>
                  <a:pt x="365" y="987"/>
                </a:cubicBezTo>
                <a:cubicBezTo>
                  <a:pt x="358" y="992"/>
                  <a:pt x="352" y="997"/>
                  <a:pt x="345" y="998"/>
                </a:cubicBezTo>
                <a:cubicBezTo>
                  <a:pt x="325" y="988"/>
                  <a:pt x="304" y="982"/>
                  <a:pt x="281" y="980"/>
                </a:cubicBezTo>
                <a:cubicBezTo>
                  <a:pt x="231" y="977"/>
                  <a:pt x="182" y="993"/>
                  <a:pt x="134" y="1009"/>
                </a:cubicBezTo>
                <a:cubicBezTo>
                  <a:pt x="112" y="1017"/>
                  <a:pt x="91" y="1024"/>
                  <a:pt x="70" y="1029"/>
                </a:cubicBezTo>
                <a:cubicBezTo>
                  <a:pt x="72" y="1036"/>
                  <a:pt x="72" y="1036"/>
                  <a:pt x="72" y="1036"/>
                </a:cubicBezTo>
                <a:cubicBezTo>
                  <a:pt x="85" y="1034"/>
                  <a:pt x="97" y="1030"/>
                  <a:pt x="108" y="1027"/>
                </a:cubicBezTo>
                <a:cubicBezTo>
                  <a:pt x="122" y="1022"/>
                  <a:pt x="137" y="1018"/>
                  <a:pt x="153" y="1016"/>
                </a:cubicBezTo>
                <a:cubicBezTo>
                  <a:pt x="141" y="1038"/>
                  <a:pt x="118" y="1047"/>
                  <a:pt x="94" y="1057"/>
                </a:cubicBezTo>
                <a:cubicBezTo>
                  <a:pt x="87" y="1060"/>
                  <a:pt x="81" y="1062"/>
                  <a:pt x="75" y="1065"/>
                </a:cubicBezTo>
                <a:cubicBezTo>
                  <a:pt x="59" y="1072"/>
                  <a:pt x="59" y="1072"/>
                  <a:pt x="59" y="1072"/>
                </a:cubicBezTo>
                <a:cubicBezTo>
                  <a:pt x="77" y="1072"/>
                  <a:pt x="77" y="1072"/>
                  <a:pt x="77" y="1072"/>
                </a:cubicBezTo>
                <a:cubicBezTo>
                  <a:pt x="87" y="1072"/>
                  <a:pt x="96" y="1067"/>
                  <a:pt x="104" y="1063"/>
                </a:cubicBezTo>
                <a:cubicBezTo>
                  <a:pt x="109" y="1061"/>
                  <a:pt x="114" y="1059"/>
                  <a:pt x="118" y="1058"/>
                </a:cubicBezTo>
                <a:cubicBezTo>
                  <a:pt x="116" y="1065"/>
                  <a:pt x="113" y="1071"/>
                  <a:pt x="108" y="1076"/>
                </a:cubicBezTo>
                <a:cubicBezTo>
                  <a:pt x="100" y="1085"/>
                  <a:pt x="100" y="1085"/>
                  <a:pt x="100" y="1085"/>
                </a:cubicBezTo>
                <a:cubicBezTo>
                  <a:pt x="112" y="1082"/>
                  <a:pt x="112" y="1082"/>
                  <a:pt x="112" y="1082"/>
                </a:cubicBezTo>
                <a:cubicBezTo>
                  <a:pt x="124" y="1079"/>
                  <a:pt x="127" y="1066"/>
                  <a:pt x="128" y="1053"/>
                </a:cubicBezTo>
                <a:cubicBezTo>
                  <a:pt x="145" y="1046"/>
                  <a:pt x="157" y="1032"/>
                  <a:pt x="166" y="1011"/>
                </a:cubicBezTo>
                <a:cubicBezTo>
                  <a:pt x="170" y="1010"/>
                  <a:pt x="170" y="1010"/>
                  <a:pt x="170" y="1010"/>
                </a:cubicBezTo>
                <a:cubicBezTo>
                  <a:pt x="193" y="1001"/>
                  <a:pt x="222" y="991"/>
                  <a:pt x="250" y="991"/>
                </a:cubicBezTo>
                <a:cubicBezTo>
                  <a:pt x="241" y="998"/>
                  <a:pt x="234" y="1006"/>
                  <a:pt x="226" y="1015"/>
                </a:cubicBezTo>
                <a:cubicBezTo>
                  <a:pt x="215" y="1028"/>
                  <a:pt x="205" y="1040"/>
                  <a:pt x="189" y="1046"/>
                </a:cubicBezTo>
                <a:cubicBezTo>
                  <a:pt x="190" y="1053"/>
                  <a:pt x="190" y="1053"/>
                  <a:pt x="190" y="1053"/>
                </a:cubicBezTo>
                <a:cubicBezTo>
                  <a:pt x="211" y="1049"/>
                  <a:pt x="224" y="1034"/>
                  <a:pt x="236" y="1019"/>
                </a:cubicBezTo>
                <a:cubicBezTo>
                  <a:pt x="247" y="1007"/>
                  <a:pt x="257" y="995"/>
                  <a:pt x="271" y="992"/>
                </a:cubicBezTo>
                <a:cubicBezTo>
                  <a:pt x="284" y="989"/>
                  <a:pt x="284" y="989"/>
                  <a:pt x="284" y="989"/>
                </a:cubicBezTo>
                <a:cubicBezTo>
                  <a:pt x="302" y="992"/>
                  <a:pt x="316" y="997"/>
                  <a:pt x="332" y="1004"/>
                </a:cubicBezTo>
                <a:cubicBezTo>
                  <a:pt x="325" y="1008"/>
                  <a:pt x="317" y="1013"/>
                  <a:pt x="309" y="1018"/>
                </a:cubicBezTo>
                <a:cubicBezTo>
                  <a:pt x="284" y="1033"/>
                  <a:pt x="259" y="1049"/>
                  <a:pt x="233" y="1063"/>
                </a:cubicBezTo>
                <a:cubicBezTo>
                  <a:pt x="233" y="1061"/>
                  <a:pt x="233" y="1061"/>
                  <a:pt x="233" y="1061"/>
                </a:cubicBezTo>
                <a:cubicBezTo>
                  <a:pt x="232" y="1064"/>
                  <a:pt x="232" y="1064"/>
                  <a:pt x="232" y="1064"/>
                </a:cubicBezTo>
                <a:cubicBezTo>
                  <a:pt x="187" y="1089"/>
                  <a:pt x="140" y="1112"/>
                  <a:pt x="86" y="1130"/>
                </a:cubicBezTo>
                <a:cubicBezTo>
                  <a:pt x="88" y="1137"/>
                  <a:pt x="88" y="1137"/>
                  <a:pt x="88" y="1137"/>
                </a:cubicBezTo>
                <a:cubicBezTo>
                  <a:pt x="139" y="1127"/>
                  <a:pt x="182" y="1107"/>
                  <a:pt x="222" y="1084"/>
                </a:cubicBezTo>
                <a:cubicBezTo>
                  <a:pt x="217" y="1095"/>
                  <a:pt x="212" y="1106"/>
                  <a:pt x="208" y="1118"/>
                </a:cubicBezTo>
                <a:cubicBezTo>
                  <a:pt x="205" y="1127"/>
                  <a:pt x="202" y="1136"/>
                  <a:pt x="198" y="1145"/>
                </a:cubicBezTo>
                <a:cubicBezTo>
                  <a:pt x="198" y="1142"/>
                  <a:pt x="198" y="1142"/>
                  <a:pt x="198" y="1142"/>
                </a:cubicBezTo>
                <a:cubicBezTo>
                  <a:pt x="197" y="1147"/>
                  <a:pt x="197" y="1147"/>
                  <a:pt x="197" y="1147"/>
                </a:cubicBezTo>
                <a:cubicBezTo>
                  <a:pt x="196" y="1149"/>
                  <a:pt x="195" y="1151"/>
                  <a:pt x="194" y="1153"/>
                </a:cubicBezTo>
                <a:cubicBezTo>
                  <a:pt x="191" y="1145"/>
                  <a:pt x="191" y="1145"/>
                  <a:pt x="191" y="1145"/>
                </a:cubicBezTo>
                <a:cubicBezTo>
                  <a:pt x="192" y="1157"/>
                  <a:pt x="192" y="1157"/>
                  <a:pt x="192" y="1157"/>
                </a:cubicBezTo>
                <a:cubicBezTo>
                  <a:pt x="188" y="1165"/>
                  <a:pt x="183" y="1173"/>
                  <a:pt x="177" y="1179"/>
                </a:cubicBezTo>
                <a:cubicBezTo>
                  <a:pt x="171" y="1186"/>
                  <a:pt x="163" y="1191"/>
                  <a:pt x="156" y="1196"/>
                </a:cubicBezTo>
                <a:cubicBezTo>
                  <a:pt x="146" y="1202"/>
                  <a:pt x="137" y="1208"/>
                  <a:pt x="131" y="1218"/>
                </a:cubicBezTo>
                <a:cubicBezTo>
                  <a:pt x="119" y="1238"/>
                  <a:pt x="119" y="1238"/>
                  <a:pt x="119" y="1238"/>
                </a:cubicBezTo>
                <a:cubicBezTo>
                  <a:pt x="136" y="1222"/>
                  <a:pt x="136" y="1222"/>
                  <a:pt x="136" y="1222"/>
                </a:cubicBezTo>
                <a:cubicBezTo>
                  <a:pt x="142" y="1217"/>
                  <a:pt x="150" y="1212"/>
                  <a:pt x="157" y="1208"/>
                </a:cubicBezTo>
                <a:cubicBezTo>
                  <a:pt x="165" y="1202"/>
                  <a:pt x="173" y="1197"/>
                  <a:pt x="180" y="1190"/>
                </a:cubicBezTo>
                <a:cubicBezTo>
                  <a:pt x="182" y="1188"/>
                  <a:pt x="184" y="1185"/>
                  <a:pt x="186" y="1182"/>
                </a:cubicBezTo>
                <a:cubicBezTo>
                  <a:pt x="189" y="1178"/>
                  <a:pt x="191" y="1175"/>
                  <a:pt x="194" y="1174"/>
                </a:cubicBezTo>
                <a:cubicBezTo>
                  <a:pt x="194" y="1175"/>
                  <a:pt x="194" y="1175"/>
                  <a:pt x="194" y="1175"/>
                </a:cubicBezTo>
                <a:cubicBezTo>
                  <a:pt x="193" y="1178"/>
                  <a:pt x="192" y="1182"/>
                  <a:pt x="190" y="1185"/>
                </a:cubicBezTo>
                <a:cubicBezTo>
                  <a:pt x="188" y="1191"/>
                  <a:pt x="185" y="1196"/>
                  <a:pt x="187" y="1200"/>
                </a:cubicBezTo>
                <a:cubicBezTo>
                  <a:pt x="189" y="1204"/>
                  <a:pt x="189" y="1204"/>
                  <a:pt x="189" y="1204"/>
                </a:cubicBezTo>
                <a:cubicBezTo>
                  <a:pt x="193" y="1201"/>
                  <a:pt x="193" y="1201"/>
                  <a:pt x="193" y="1201"/>
                </a:cubicBezTo>
                <a:cubicBezTo>
                  <a:pt x="194" y="1200"/>
                  <a:pt x="195" y="1199"/>
                  <a:pt x="196" y="1198"/>
                </a:cubicBezTo>
                <a:cubicBezTo>
                  <a:pt x="197" y="1208"/>
                  <a:pt x="197" y="1208"/>
                  <a:pt x="197" y="1208"/>
                </a:cubicBezTo>
                <a:cubicBezTo>
                  <a:pt x="199" y="1193"/>
                  <a:pt x="199" y="1193"/>
                  <a:pt x="199" y="1193"/>
                </a:cubicBezTo>
                <a:cubicBezTo>
                  <a:pt x="200" y="1192"/>
                  <a:pt x="200" y="1190"/>
                  <a:pt x="201" y="1189"/>
                </a:cubicBezTo>
                <a:cubicBezTo>
                  <a:pt x="203" y="1195"/>
                  <a:pt x="203" y="1195"/>
                  <a:pt x="203" y="1195"/>
                </a:cubicBezTo>
                <a:cubicBezTo>
                  <a:pt x="202" y="1178"/>
                  <a:pt x="202" y="1178"/>
                  <a:pt x="202" y="1178"/>
                </a:cubicBezTo>
                <a:cubicBezTo>
                  <a:pt x="201" y="1177"/>
                  <a:pt x="201" y="1176"/>
                  <a:pt x="201" y="1175"/>
                </a:cubicBezTo>
                <a:cubicBezTo>
                  <a:pt x="201" y="1173"/>
                  <a:pt x="201" y="1171"/>
                  <a:pt x="201" y="1169"/>
                </a:cubicBezTo>
                <a:cubicBezTo>
                  <a:pt x="200" y="1168"/>
                  <a:pt x="200" y="1168"/>
                  <a:pt x="200" y="1168"/>
                </a:cubicBezTo>
                <a:cubicBezTo>
                  <a:pt x="200" y="1167"/>
                  <a:pt x="200" y="1166"/>
                  <a:pt x="200" y="1166"/>
                </a:cubicBezTo>
                <a:cubicBezTo>
                  <a:pt x="201" y="1159"/>
                  <a:pt x="206" y="1149"/>
                  <a:pt x="210" y="1139"/>
                </a:cubicBezTo>
                <a:cubicBezTo>
                  <a:pt x="213" y="1133"/>
                  <a:pt x="215" y="1128"/>
                  <a:pt x="217" y="1123"/>
                </a:cubicBezTo>
                <a:cubicBezTo>
                  <a:pt x="219" y="1118"/>
                  <a:pt x="221" y="1113"/>
                  <a:pt x="223" y="1108"/>
                </a:cubicBezTo>
                <a:cubicBezTo>
                  <a:pt x="228" y="1098"/>
                  <a:pt x="232" y="1089"/>
                  <a:pt x="232" y="1078"/>
                </a:cubicBezTo>
                <a:cubicBezTo>
                  <a:pt x="244" y="1072"/>
                  <a:pt x="255" y="1065"/>
                  <a:pt x="267" y="1058"/>
                </a:cubicBezTo>
                <a:cubicBezTo>
                  <a:pt x="296" y="1040"/>
                  <a:pt x="326" y="1022"/>
                  <a:pt x="359" y="1007"/>
                </a:cubicBezTo>
                <a:cubicBezTo>
                  <a:pt x="343" y="1027"/>
                  <a:pt x="330" y="1050"/>
                  <a:pt x="317" y="1072"/>
                </a:cubicBezTo>
                <a:cubicBezTo>
                  <a:pt x="301" y="1100"/>
                  <a:pt x="285" y="1129"/>
                  <a:pt x="264" y="1150"/>
                </a:cubicBezTo>
                <a:cubicBezTo>
                  <a:pt x="257" y="1157"/>
                  <a:pt x="257" y="1157"/>
                  <a:pt x="257" y="1157"/>
                </a:cubicBezTo>
                <a:cubicBezTo>
                  <a:pt x="267" y="1156"/>
                  <a:pt x="267" y="1156"/>
                  <a:pt x="267" y="1156"/>
                </a:cubicBezTo>
                <a:cubicBezTo>
                  <a:pt x="273" y="1156"/>
                  <a:pt x="277" y="1150"/>
                  <a:pt x="281" y="1145"/>
                </a:cubicBezTo>
                <a:cubicBezTo>
                  <a:pt x="281" y="1144"/>
                  <a:pt x="282" y="1143"/>
                  <a:pt x="283" y="1142"/>
                </a:cubicBezTo>
                <a:cubicBezTo>
                  <a:pt x="282" y="1155"/>
                  <a:pt x="278" y="1168"/>
                  <a:pt x="274" y="1179"/>
                </a:cubicBezTo>
                <a:cubicBezTo>
                  <a:pt x="271" y="1188"/>
                  <a:pt x="268" y="1197"/>
                  <a:pt x="267" y="1206"/>
                </a:cubicBezTo>
                <a:cubicBezTo>
                  <a:pt x="266" y="1209"/>
                  <a:pt x="266" y="1209"/>
                  <a:pt x="266" y="1209"/>
                </a:cubicBezTo>
                <a:cubicBezTo>
                  <a:pt x="251" y="1220"/>
                  <a:pt x="235" y="1230"/>
                  <a:pt x="220" y="1240"/>
                </a:cubicBezTo>
                <a:cubicBezTo>
                  <a:pt x="211" y="1245"/>
                  <a:pt x="211" y="1245"/>
                  <a:pt x="211" y="1245"/>
                </a:cubicBezTo>
                <a:cubicBezTo>
                  <a:pt x="170" y="1245"/>
                  <a:pt x="148" y="1265"/>
                  <a:pt x="126" y="1285"/>
                </a:cubicBezTo>
                <a:cubicBezTo>
                  <a:pt x="121" y="1289"/>
                  <a:pt x="117" y="1294"/>
                  <a:pt x="112" y="1297"/>
                </a:cubicBezTo>
                <a:cubicBezTo>
                  <a:pt x="110" y="1299"/>
                  <a:pt x="110" y="1299"/>
                  <a:pt x="110" y="1299"/>
                </a:cubicBezTo>
                <a:cubicBezTo>
                  <a:pt x="109" y="1300"/>
                  <a:pt x="106" y="1301"/>
                  <a:pt x="105" y="1303"/>
                </a:cubicBezTo>
                <a:cubicBezTo>
                  <a:pt x="86" y="1320"/>
                  <a:pt x="86" y="1320"/>
                  <a:pt x="86" y="1320"/>
                </a:cubicBezTo>
                <a:cubicBezTo>
                  <a:pt x="107" y="1308"/>
                  <a:pt x="107" y="1308"/>
                  <a:pt x="107" y="1308"/>
                </a:cubicBezTo>
                <a:cubicBezTo>
                  <a:pt x="108" y="1308"/>
                  <a:pt x="108" y="1308"/>
                  <a:pt x="108" y="1308"/>
                </a:cubicBezTo>
                <a:cubicBezTo>
                  <a:pt x="108" y="1311"/>
                  <a:pt x="108" y="1311"/>
                  <a:pt x="108" y="1311"/>
                </a:cubicBezTo>
                <a:cubicBezTo>
                  <a:pt x="111" y="1308"/>
                  <a:pt x="111" y="1308"/>
                  <a:pt x="111" y="1308"/>
                </a:cubicBezTo>
                <a:cubicBezTo>
                  <a:pt x="113" y="1308"/>
                  <a:pt x="116" y="1306"/>
                  <a:pt x="117" y="1303"/>
                </a:cubicBezTo>
                <a:cubicBezTo>
                  <a:pt x="126" y="1298"/>
                  <a:pt x="135" y="1291"/>
                  <a:pt x="143" y="1284"/>
                </a:cubicBezTo>
                <a:cubicBezTo>
                  <a:pt x="159" y="1270"/>
                  <a:pt x="174" y="1258"/>
                  <a:pt x="195" y="1257"/>
                </a:cubicBezTo>
                <a:cubicBezTo>
                  <a:pt x="196" y="1261"/>
                  <a:pt x="199" y="1261"/>
                  <a:pt x="200" y="1262"/>
                </a:cubicBezTo>
                <a:cubicBezTo>
                  <a:pt x="203" y="1262"/>
                  <a:pt x="205" y="1260"/>
                  <a:pt x="208" y="1258"/>
                </a:cubicBezTo>
                <a:cubicBezTo>
                  <a:pt x="210" y="1257"/>
                  <a:pt x="212" y="1255"/>
                  <a:pt x="215" y="1254"/>
                </a:cubicBezTo>
                <a:cubicBezTo>
                  <a:pt x="219" y="1254"/>
                  <a:pt x="224" y="1254"/>
                  <a:pt x="230" y="1254"/>
                </a:cubicBezTo>
                <a:cubicBezTo>
                  <a:pt x="242" y="1255"/>
                  <a:pt x="255" y="1258"/>
                  <a:pt x="265" y="1261"/>
                </a:cubicBezTo>
                <a:cubicBezTo>
                  <a:pt x="221" y="1274"/>
                  <a:pt x="178" y="1289"/>
                  <a:pt x="144" y="1318"/>
                </a:cubicBezTo>
                <a:cubicBezTo>
                  <a:pt x="123" y="1335"/>
                  <a:pt x="102" y="1345"/>
                  <a:pt x="75" y="1357"/>
                </a:cubicBezTo>
                <a:cubicBezTo>
                  <a:pt x="68" y="1360"/>
                  <a:pt x="60" y="1363"/>
                  <a:pt x="53" y="1365"/>
                </a:cubicBezTo>
                <a:cubicBezTo>
                  <a:pt x="38" y="1370"/>
                  <a:pt x="23" y="1374"/>
                  <a:pt x="15" y="1385"/>
                </a:cubicBezTo>
                <a:cubicBezTo>
                  <a:pt x="0" y="1405"/>
                  <a:pt x="0" y="1405"/>
                  <a:pt x="0" y="1405"/>
                </a:cubicBezTo>
                <a:cubicBezTo>
                  <a:pt x="20" y="1390"/>
                  <a:pt x="20" y="1390"/>
                  <a:pt x="20" y="1390"/>
                </a:cubicBezTo>
                <a:cubicBezTo>
                  <a:pt x="31" y="1382"/>
                  <a:pt x="47" y="1378"/>
                  <a:pt x="62" y="1374"/>
                </a:cubicBezTo>
                <a:cubicBezTo>
                  <a:pt x="67" y="1373"/>
                  <a:pt x="73" y="1371"/>
                  <a:pt x="79" y="1369"/>
                </a:cubicBezTo>
                <a:cubicBezTo>
                  <a:pt x="75" y="1373"/>
                  <a:pt x="71" y="1376"/>
                  <a:pt x="67" y="1379"/>
                </a:cubicBezTo>
                <a:cubicBezTo>
                  <a:pt x="58" y="1386"/>
                  <a:pt x="50" y="1393"/>
                  <a:pt x="47" y="1400"/>
                </a:cubicBezTo>
                <a:cubicBezTo>
                  <a:pt x="40" y="1415"/>
                  <a:pt x="40" y="1415"/>
                  <a:pt x="40" y="1415"/>
                </a:cubicBezTo>
                <a:cubicBezTo>
                  <a:pt x="52" y="1404"/>
                  <a:pt x="52" y="1404"/>
                  <a:pt x="52" y="1404"/>
                </a:cubicBezTo>
                <a:cubicBezTo>
                  <a:pt x="57" y="1400"/>
                  <a:pt x="62" y="1396"/>
                  <a:pt x="67" y="1392"/>
                </a:cubicBezTo>
                <a:cubicBezTo>
                  <a:pt x="80" y="1381"/>
                  <a:pt x="93" y="1370"/>
                  <a:pt x="104" y="1358"/>
                </a:cubicBezTo>
                <a:cubicBezTo>
                  <a:pt x="127" y="1351"/>
                  <a:pt x="145" y="1338"/>
                  <a:pt x="163" y="1325"/>
                </a:cubicBezTo>
                <a:cubicBezTo>
                  <a:pt x="180" y="1312"/>
                  <a:pt x="197" y="1300"/>
                  <a:pt x="217" y="1295"/>
                </a:cubicBezTo>
                <a:cubicBezTo>
                  <a:pt x="201" y="1315"/>
                  <a:pt x="182" y="1332"/>
                  <a:pt x="163" y="1349"/>
                </a:cubicBezTo>
                <a:cubicBezTo>
                  <a:pt x="156" y="1356"/>
                  <a:pt x="149" y="1362"/>
                  <a:pt x="142" y="1369"/>
                </a:cubicBezTo>
                <a:cubicBezTo>
                  <a:pt x="147" y="1374"/>
                  <a:pt x="147" y="1374"/>
                  <a:pt x="147" y="1374"/>
                </a:cubicBezTo>
                <a:cubicBezTo>
                  <a:pt x="153" y="1368"/>
                  <a:pt x="160" y="1364"/>
                  <a:pt x="167" y="1359"/>
                </a:cubicBezTo>
                <a:cubicBezTo>
                  <a:pt x="177" y="1352"/>
                  <a:pt x="187" y="1344"/>
                  <a:pt x="197" y="1334"/>
                </a:cubicBezTo>
                <a:cubicBezTo>
                  <a:pt x="203" y="1328"/>
                  <a:pt x="208" y="1321"/>
                  <a:pt x="213" y="1313"/>
                </a:cubicBezTo>
                <a:cubicBezTo>
                  <a:pt x="221" y="1303"/>
                  <a:pt x="228" y="1293"/>
                  <a:pt x="237" y="1287"/>
                </a:cubicBezTo>
                <a:cubicBezTo>
                  <a:pt x="258" y="1274"/>
                  <a:pt x="282" y="1271"/>
                  <a:pt x="313" y="1268"/>
                </a:cubicBezTo>
                <a:cubicBezTo>
                  <a:pt x="314" y="1268"/>
                  <a:pt x="315" y="1268"/>
                  <a:pt x="316" y="1268"/>
                </a:cubicBezTo>
                <a:cubicBezTo>
                  <a:pt x="314" y="1269"/>
                  <a:pt x="312" y="1270"/>
                  <a:pt x="309" y="1271"/>
                </a:cubicBezTo>
                <a:cubicBezTo>
                  <a:pt x="302" y="1274"/>
                  <a:pt x="295" y="1278"/>
                  <a:pt x="294" y="1284"/>
                </a:cubicBezTo>
                <a:cubicBezTo>
                  <a:pt x="294" y="1293"/>
                  <a:pt x="294" y="1293"/>
                  <a:pt x="294" y="1293"/>
                </a:cubicBezTo>
                <a:cubicBezTo>
                  <a:pt x="300" y="1287"/>
                  <a:pt x="300" y="1287"/>
                  <a:pt x="300" y="1287"/>
                </a:cubicBezTo>
                <a:cubicBezTo>
                  <a:pt x="323" y="1268"/>
                  <a:pt x="361" y="1262"/>
                  <a:pt x="394" y="1272"/>
                </a:cubicBezTo>
                <a:cubicBezTo>
                  <a:pt x="378" y="1281"/>
                  <a:pt x="363" y="1291"/>
                  <a:pt x="349" y="1300"/>
                </a:cubicBezTo>
                <a:cubicBezTo>
                  <a:pt x="326" y="1315"/>
                  <a:pt x="303" y="1331"/>
                  <a:pt x="278" y="1343"/>
                </a:cubicBezTo>
                <a:cubicBezTo>
                  <a:pt x="266" y="1348"/>
                  <a:pt x="253" y="1352"/>
                  <a:pt x="240" y="1356"/>
                </a:cubicBezTo>
                <a:cubicBezTo>
                  <a:pt x="222" y="1360"/>
                  <a:pt x="204" y="1365"/>
                  <a:pt x="189" y="1376"/>
                </a:cubicBezTo>
                <a:cubicBezTo>
                  <a:pt x="164" y="1392"/>
                  <a:pt x="164" y="1392"/>
                  <a:pt x="164" y="1392"/>
                </a:cubicBezTo>
                <a:cubicBezTo>
                  <a:pt x="192" y="1382"/>
                  <a:pt x="192" y="1382"/>
                  <a:pt x="192" y="1382"/>
                </a:cubicBezTo>
                <a:cubicBezTo>
                  <a:pt x="205" y="1377"/>
                  <a:pt x="220" y="1373"/>
                  <a:pt x="234" y="1369"/>
                </a:cubicBezTo>
                <a:cubicBezTo>
                  <a:pt x="257" y="1362"/>
                  <a:pt x="281" y="1355"/>
                  <a:pt x="300" y="1345"/>
                </a:cubicBezTo>
                <a:cubicBezTo>
                  <a:pt x="299" y="1347"/>
                  <a:pt x="298" y="1349"/>
                  <a:pt x="297" y="1351"/>
                </a:cubicBezTo>
                <a:cubicBezTo>
                  <a:pt x="284" y="1371"/>
                  <a:pt x="271" y="1390"/>
                  <a:pt x="252" y="1402"/>
                </a:cubicBezTo>
                <a:cubicBezTo>
                  <a:pt x="255" y="1408"/>
                  <a:pt x="255" y="1408"/>
                  <a:pt x="255" y="1408"/>
                </a:cubicBezTo>
                <a:cubicBezTo>
                  <a:pt x="269" y="1403"/>
                  <a:pt x="280" y="1395"/>
                  <a:pt x="289" y="1386"/>
                </a:cubicBezTo>
                <a:cubicBezTo>
                  <a:pt x="298" y="1378"/>
                  <a:pt x="303" y="1367"/>
                  <a:pt x="308" y="1356"/>
                </a:cubicBezTo>
                <a:cubicBezTo>
                  <a:pt x="313" y="1345"/>
                  <a:pt x="318" y="1335"/>
                  <a:pt x="325" y="1328"/>
                </a:cubicBezTo>
                <a:cubicBezTo>
                  <a:pt x="335" y="1318"/>
                  <a:pt x="353" y="1311"/>
                  <a:pt x="370" y="1304"/>
                </a:cubicBezTo>
                <a:cubicBezTo>
                  <a:pt x="376" y="1301"/>
                  <a:pt x="381" y="1299"/>
                  <a:pt x="387" y="1296"/>
                </a:cubicBezTo>
                <a:cubicBezTo>
                  <a:pt x="417" y="1283"/>
                  <a:pt x="462" y="1267"/>
                  <a:pt x="510" y="1265"/>
                </a:cubicBezTo>
                <a:cubicBezTo>
                  <a:pt x="468" y="1321"/>
                  <a:pt x="424" y="1365"/>
                  <a:pt x="375" y="1399"/>
                </a:cubicBezTo>
                <a:cubicBezTo>
                  <a:pt x="348" y="1419"/>
                  <a:pt x="348" y="1419"/>
                  <a:pt x="348" y="1419"/>
                </a:cubicBezTo>
                <a:cubicBezTo>
                  <a:pt x="379" y="1406"/>
                  <a:pt x="379" y="1406"/>
                  <a:pt x="379" y="1406"/>
                </a:cubicBezTo>
                <a:cubicBezTo>
                  <a:pt x="393" y="1399"/>
                  <a:pt x="406" y="1389"/>
                  <a:pt x="419" y="1379"/>
                </a:cubicBezTo>
                <a:cubicBezTo>
                  <a:pt x="428" y="1372"/>
                  <a:pt x="436" y="1366"/>
                  <a:pt x="445" y="1361"/>
                </a:cubicBezTo>
                <a:cubicBezTo>
                  <a:pt x="444" y="1362"/>
                  <a:pt x="444" y="1362"/>
                  <a:pt x="444" y="1362"/>
                </a:cubicBezTo>
                <a:cubicBezTo>
                  <a:pt x="443" y="1367"/>
                  <a:pt x="443" y="1367"/>
                  <a:pt x="443" y="1367"/>
                </a:cubicBezTo>
                <a:cubicBezTo>
                  <a:pt x="440" y="1374"/>
                  <a:pt x="435" y="1380"/>
                  <a:pt x="430" y="1386"/>
                </a:cubicBezTo>
                <a:cubicBezTo>
                  <a:pt x="425" y="1393"/>
                  <a:pt x="421" y="1398"/>
                  <a:pt x="419" y="1404"/>
                </a:cubicBezTo>
                <a:cubicBezTo>
                  <a:pt x="416" y="1414"/>
                  <a:pt x="416" y="1414"/>
                  <a:pt x="416" y="1414"/>
                </a:cubicBezTo>
                <a:cubicBezTo>
                  <a:pt x="424" y="1409"/>
                  <a:pt x="424" y="1409"/>
                  <a:pt x="424" y="1409"/>
                </a:cubicBezTo>
                <a:cubicBezTo>
                  <a:pt x="438" y="1399"/>
                  <a:pt x="444" y="1384"/>
                  <a:pt x="449" y="1369"/>
                </a:cubicBezTo>
                <a:cubicBezTo>
                  <a:pt x="450" y="1368"/>
                  <a:pt x="451" y="1366"/>
                  <a:pt x="451" y="1364"/>
                </a:cubicBezTo>
                <a:cubicBezTo>
                  <a:pt x="453" y="1360"/>
                  <a:pt x="455" y="1355"/>
                  <a:pt x="457" y="1351"/>
                </a:cubicBezTo>
                <a:cubicBezTo>
                  <a:pt x="460" y="1346"/>
                  <a:pt x="465" y="1341"/>
                  <a:pt x="470" y="1337"/>
                </a:cubicBezTo>
                <a:cubicBezTo>
                  <a:pt x="474" y="1333"/>
                  <a:pt x="478" y="1330"/>
                  <a:pt x="482" y="1326"/>
                </a:cubicBezTo>
                <a:cubicBezTo>
                  <a:pt x="489" y="1318"/>
                  <a:pt x="495" y="1309"/>
                  <a:pt x="501" y="1301"/>
                </a:cubicBezTo>
                <a:cubicBezTo>
                  <a:pt x="509" y="1289"/>
                  <a:pt x="516" y="1277"/>
                  <a:pt x="526" y="1271"/>
                </a:cubicBezTo>
                <a:cubicBezTo>
                  <a:pt x="522" y="1283"/>
                  <a:pt x="514" y="1295"/>
                  <a:pt x="508" y="1305"/>
                </a:cubicBezTo>
                <a:cubicBezTo>
                  <a:pt x="503" y="1313"/>
                  <a:pt x="498" y="1321"/>
                  <a:pt x="495" y="1327"/>
                </a:cubicBezTo>
                <a:cubicBezTo>
                  <a:pt x="483" y="1354"/>
                  <a:pt x="483" y="1354"/>
                  <a:pt x="483" y="1354"/>
                </a:cubicBezTo>
                <a:cubicBezTo>
                  <a:pt x="504" y="1328"/>
                  <a:pt x="504" y="1328"/>
                  <a:pt x="504" y="1328"/>
                </a:cubicBezTo>
                <a:cubicBezTo>
                  <a:pt x="506" y="1326"/>
                  <a:pt x="507" y="1324"/>
                  <a:pt x="509" y="1321"/>
                </a:cubicBezTo>
                <a:cubicBezTo>
                  <a:pt x="507" y="1327"/>
                  <a:pt x="504" y="1332"/>
                  <a:pt x="501" y="1337"/>
                </a:cubicBezTo>
                <a:cubicBezTo>
                  <a:pt x="498" y="1342"/>
                  <a:pt x="496" y="1346"/>
                  <a:pt x="494" y="1351"/>
                </a:cubicBezTo>
                <a:cubicBezTo>
                  <a:pt x="484" y="1371"/>
                  <a:pt x="484" y="1371"/>
                  <a:pt x="484" y="1371"/>
                </a:cubicBezTo>
                <a:cubicBezTo>
                  <a:pt x="500" y="1355"/>
                  <a:pt x="500" y="1355"/>
                  <a:pt x="500" y="1355"/>
                </a:cubicBezTo>
                <a:cubicBezTo>
                  <a:pt x="514" y="1340"/>
                  <a:pt x="522" y="1317"/>
                  <a:pt x="529" y="1295"/>
                </a:cubicBezTo>
                <a:cubicBezTo>
                  <a:pt x="534" y="1283"/>
                  <a:pt x="538" y="1269"/>
                  <a:pt x="544" y="1258"/>
                </a:cubicBezTo>
                <a:cubicBezTo>
                  <a:pt x="563" y="1249"/>
                  <a:pt x="585" y="1243"/>
                  <a:pt x="611" y="1240"/>
                </a:cubicBezTo>
                <a:cubicBezTo>
                  <a:pt x="596" y="1258"/>
                  <a:pt x="583" y="1279"/>
                  <a:pt x="571" y="1300"/>
                </a:cubicBezTo>
                <a:cubicBezTo>
                  <a:pt x="551" y="1334"/>
                  <a:pt x="530" y="1369"/>
                  <a:pt x="498" y="1391"/>
                </a:cubicBezTo>
                <a:cubicBezTo>
                  <a:pt x="501" y="1397"/>
                  <a:pt x="501" y="1397"/>
                  <a:pt x="501" y="1397"/>
                </a:cubicBezTo>
                <a:cubicBezTo>
                  <a:pt x="531" y="1382"/>
                  <a:pt x="550" y="1355"/>
                  <a:pt x="568" y="1328"/>
                </a:cubicBezTo>
                <a:cubicBezTo>
                  <a:pt x="570" y="1326"/>
                  <a:pt x="571" y="1325"/>
                  <a:pt x="572" y="1323"/>
                </a:cubicBezTo>
                <a:cubicBezTo>
                  <a:pt x="567" y="1348"/>
                  <a:pt x="561" y="1369"/>
                  <a:pt x="547" y="1381"/>
                </a:cubicBezTo>
                <a:cubicBezTo>
                  <a:pt x="538" y="1389"/>
                  <a:pt x="538" y="1389"/>
                  <a:pt x="538" y="1389"/>
                </a:cubicBezTo>
                <a:cubicBezTo>
                  <a:pt x="550" y="1387"/>
                  <a:pt x="550" y="1387"/>
                  <a:pt x="550" y="1387"/>
                </a:cubicBezTo>
                <a:cubicBezTo>
                  <a:pt x="560" y="1386"/>
                  <a:pt x="563" y="1378"/>
                  <a:pt x="567" y="1372"/>
                </a:cubicBezTo>
                <a:cubicBezTo>
                  <a:pt x="567" y="1371"/>
                  <a:pt x="568" y="1370"/>
                  <a:pt x="568" y="1370"/>
                </a:cubicBezTo>
                <a:cubicBezTo>
                  <a:pt x="568" y="1373"/>
                  <a:pt x="568" y="1377"/>
                  <a:pt x="567" y="1381"/>
                </a:cubicBezTo>
                <a:cubicBezTo>
                  <a:pt x="567" y="1385"/>
                  <a:pt x="567" y="1389"/>
                  <a:pt x="567" y="1391"/>
                </a:cubicBezTo>
                <a:cubicBezTo>
                  <a:pt x="574" y="1391"/>
                  <a:pt x="574" y="1391"/>
                  <a:pt x="574" y="1391"/>
                </a:cubicBezTo>
                <a:cubicBezTo>
                  <a:pt x="575" y="1386"/>
                  <a:pt x="575" y="1380"/>
                  <a:pt x="576" y="1375"/>
                </a:cubicBezTo>
                <a:cubicBezTo>
                  <a:pt x="579" y="1349"/>
                  <a:pt x="581" y="1322"/>
                  <a:pt x="589" y="1292"/>
                </a:cubicBezTo>
                <a:cubicBezTo>
                  <a:pt x="593" y="1287"/>
                  <a:pt x="596" y="1282"/>
                  <a:pt x="600" y="1277"/>
                </a:cubicBezTo>
                <a:cubicBezTo>
                  <a:pt x="614" y="1256"/>
                  <a:pt x="626" y="1239"/>
                  <a:pt x="657" y="1236"/>
                </a:cubicBezTo>
                <a:cubicBezTo>
                  <a:pt x="704" y="1232"/>
                  <a:pt x="744" y="1237"/>
                  <a:pt x="771" y="1250"/>
                </a:cubicBezTo>
                <a:cubicBezTo>
                  <a:pt x="775" y="1253"/>
                  <a:pt x="775" y="1254"/>
                  <a:pt x="775" y="1256"/>
                </a:cubicBezTo>
                <a:cubicBezTo>
                  <a:pt x="775" y="1259"/>
                  <a:pt x="775" y="1262"/>
                  <a:pt x="778" y="1265"/>
                </a:cubicBezTo>
                <a:cubicBezTo>
                  <a:pt x="777" y="1280"/>
                  <a:pt x="777" y="1292"/>
                  <a:pt x="776" y="1303"/>
                </a:cubicBezTo>
                <a:cubicBezTo>
                  <a:pt x="776" y="1312"/>
                  <a:pt x="776" y="1321"/>
                  <a:pt x="775" y="1333"/>
                </a:cubicBezTo>
                <a:cubicBezTo>
                  <a:pt x="755" y="1329"/>
                  <a:pt x="733" y="1331"/>
                  <a:pt x="712" y="1339"/>
                </a:cubicBezTo>
                <a:cubicBezTo>
                  <a:pt x="674" y="1354"/>
                  <a:pt x="642" y="1380"/>
                  <a:pt x="611" y="1405"/>
                </a:cubicBezTo>
                <a:cubicBezTo>
                  <a:pt x="571" y="1437"/>
                  <a:pt x="529" y="1471"/>
                  <a:pt x="474" y="1481"/>
                </a:cubicBezTo>
                <a:cubicBezTo>
                  <a:pt x="470" y="1483"/>
                  <a:pt x="470" y="1483"/>
                  <a:pt x="470" y="1483"/>
                </a:cubicBezTo>
                <a:cubicBezTo>
                  <a:pt x="451" y="1491"/>
                  <a:pt x="407" y="1510"/>
                  <a:pt x="389" y="1509"/>
                </a:cubicBezTo>
                <a:cubicBezTo>
                  <a:pt x="379" y="1509"/>
                  <a:pt x="367" y="1504"/>
                  <a:pt x="354" y="1499"/>
                </a:cubicBezTo>
                <a:cubicBezTo>
                  <a:pt x="342" y="1495"/>
                  <a:pt x="331" y="1491"/>
                  <a:pt x="319" y="1488"/>
                </a:cubicBezTo>
                <a:cubicBezTo>
                  <a:pt x="303" y="1485"/>
                  <a:pt x="287" y="1483"/>
                  <a:pt x="269" y="1482"/>
                </a:cubicBezTo>
                <a:cubicBezTo>
                  <a:pt x="256" y="1481"/>
                  <a:pt x="244" y="1480"/>
                  <a:pt x="234" y="1480"/>
                </a:cubicBezTo>
                <a:cubicBezTo>
                  <a:pt x="215" y="1480"/>
                  <a:pt x="215" y="1480"/>
                  <a:pt x="215" y="1480"/>
                </a:cubicBezTo>
                <a:cubicBezTo>
                  <a:pt x="233" y="1487"/>
                  <a:pt x="233" y="1487"/>
                  <a:pt x="233" y="1487"/>
                </a:cubicBezTo>
                <a:cubicBezTo>
                  <a:pt x="239" y="1490"/>
                  <a:pt x="247" y="1491"/>
                  <a:pt x="257" y="1492"/>
                </a:cubicBezTo>
                <a:cubicBezTo>
                  <a:pt x="252" y="1492"/>
                  <a:pt x="247" y="1493"/>
                  <a:pt x="242" y="1495"/>
                </a:cubicBezTo>
                <a:cubicBezTo>
                  <a:pt x="219" y="1502"/>
                  <a:pt x="219" y="1502"/>
                  <a:pt x="219" y="1502"/>
                </a:cubicBezTo>
                <a:cubicBezTo>
                  <a:pt x="243" y="1502"/>
                  <a:pt x="243" y="1502"/>
                  <a:pt x="243" y="1502"/>
                </a:cubicBezTo>
                <a:cubicBezTo>
                  <a:pt x="250" y="1502"/>
                  <a:pt x="257" y="1501"/>
                  <a:pt x="263" y="1501"/>
                </a:cubicBezTo>
                <a:cubicBezTo>
                  <a:pt x="283" y="1501"/>
                  <a:pt x="301" y="1500"/>
                  <a:pt x="318" y="1501"/>
                </a:cubicBezTo>
                <a:cubicBezTo>
                  <a:pt x="340" y="1503"/>
                  <a:pt x="357" y="1507"/>
                  <a:pt x="372" y="1515"/>
                </a:cubicBezTo>
                <a:cubicBezTo>
                  <a:pt x="319" y="1525"/>
                  <a:pt x="256" y="1527"/>
                  <a:pt x="194" y="1528"/>
                </a:cubicBezTo>
                <a:cubicBezTo>
                  <a:pt x="149" y="1529"/>
                  <a:pt x="106" y="1530"/>
                  <a:pt x="67" y="1535"/>
                </a:cubicBezTo>
                <a:cubicBezTo>
                  <a:pt x="34" y="1538"/>
                  <a:pt x="34" y="1538"/>
                  <a:pt x="34" y="1538"/>
                </a:cubicBezTo>
                <a:cubicBezTo>
                  <a:pt x="67" y="1542"/>
                  <a:pt x="67" y="1542"/>
                  <a:pt x="67" y="1542"/>
                </a:cubicBezTo>
                <a:cubicBezTo>
                  <a:pt x="81" y="1543"/>
                  <a:pt x="97" y="1543"/>
                  <a:pt x="113" y="1542"/>
                </a:cubicBezTo>
                <a:cubicBezTo>
                  <a:pt x="132" y="1541"/>
                  <a:pt x="150" y="1540"/>
                  <a:pt x="161" y="1543"/>
                </a:cubicBezTo>
                <a:cubicBezTo>
                  <a:pt x="150" y="1548"/>
                  <a:pt x="139" y="1553"/>
                  <a:pt x="128" y="1557"/>
                </a:cubicBezTo>
                <a:cubicBezTo>
                  <a:pt x="114" y="1563"/>
                  <a:pt x="100" y="1569"/>
                  <a:pt x="86" y="1576"/>
                </a:cubicBezTo>
                <a:cubicBezTo>
                  <a:pt x="63" y="1587"/>
                  <a:pt x="63" y="1587"/>
                  <a:pt x="63" y="1587"/>
                </a:cubicBezTo>
                <a:cubicBezTo>
                  <a:pt x="89" y="1583"/>
                  <a:pt x="89" y="1583"/>
                  <a:pt x="89" y="1583"/>
                </a:cubicBezTo>
                <a:cubicBezTo>
                  <a:pt x="110" y="1579"/>
                  <a:pt x="128" y="1570"/>
                  <a:pt x="146" y="1562"/>
                </a:cubicBezTo>
                <a:cubicBezTo>
                  <a:pt x="173" y="1549"/>
                  <a:pt x="199" y="1537"/>
                  <a:pt x="234" y="1539"/>
                </a:cubicBezTo>
                <a:cubicBezTo>
                  <a:pt x="236" y="1540"/>
                  <a:pt x="238" y="1540"/>
                  <a:pt x="240" y="1540"/>
                </a:cubicBezTo>
                <a:cubicBezTo>
                  <a:pt x="240" y="1541"/>
                  <a:pt x="241" y="1543"/>
                  <a:pt x="244" y="1545"/>
                </a:cubicBezTo>
                <a:cubicBezTo>
                  <a:pt x="245" y="1545"/>
                  <a:pt x="245" y="1545"/>
                  <a:pt x="245" y="1545"/>
                </a:cubicBezTo>
                <a:cubicBezTo>
                  <a:pt x="246" y="1545"/>
                  <a:pt x="246" y="1545"/>
                  <a:pt x="246" y="1545"/>
                </a:cubicBezTo>
                <a:cubicBezTo>
                  <a:pt x="251" y="1544"/>
                  <a:pt x="255" y="1544"/>
                  <a:pt x="260" y="1544"/>
                </a:cubicBezTo>
                <a:cubicBezTo>
                  <a:pt x="276" y="1547"/>
                  <a:pt x="276" y="1547"/>
                  <a:pt x="276" y="1547"/>
                </a:cubicBezTo>
                <a:cubicBezTo>
                  <a:pt x="269" y="1543"/>
                  <a:pt x="269" y="1543"/>
                  <a:pt x="269" y="1543"/>
                </a:cubicBezTo>
                <a:cubicBezTo>
                  <a:pt x="272" y="1543"/>
                  <a:pt x="275" y="1542"/>
                  <a:pt x="278" y="1542"/>
                </a:cubicBezTo>
                <a:cubicBezTo>
                  <a:pt x="283" y="1542"/>
                  <a:pt x="288" y="1541"/>
                  <a:pt x="293" y="1541"/>
                </a:cubicBezTo>
                <a:cubicBezTo>
                  <a:pt x="289" y="1545"/>
                  <a:pt x="285" y="1549"/>
                  <a:pt x="281" y="1553"/>
                </a:cubicBezTo>
                <a:cubicBezTo>
                  <a:pt x="277" y="1557"/>
                  <a:pt x="274" y="1561"/>
                  <a:pt x="270" y="1564"/>
                </a:cubicBezTo>
                <a:cubicBezTo>
                  <a:pt x="265" y="1569"/>
                  <a:pt x="265" y="1569"/>
                  <a:pt x="265" y="1569"/>
                </a:cubicBezTo>
                <a:cubicBezTo>
                  <a:pt x="260" y="1573"/>
                  <a:pt x="255" y="1576"/>
                  <a:pt x="249" y="1578"/>
                </a:cubicBezTo>
                <a:cubicBezTo>
                  <a:pt x="241" y="1581"/>
                  <a:pt x="232" y="1581"/>
                  <a:pt x="222" y="1582"/>
                </a:cubicBezTo>
                <a:cubicBezTo>
                  <a:pt x="210" y="1583"/>
                  <a:pt x="198" y="1584"/>
                  <a:pt x="186" y="1589"/>
                </a:cubicBezTo>
                <a:cubicBezTo>
                  <a:pt x="172" y="1595"/>
                  <a:pt x="172" y="1595"/>
                  <a:pt x="172" y="1595"/>
                </a:cubicBezTo>
                <a:cubicBezTo>
                  <a:pt x="187" y="1596"/>
                  <a:pt x="187" y="1596"/>
                  <a:pt x="187" y="1596"/>
                </a:cubicBezTo>
                <a:cubicBezTo>
                  <a:pt x="197" y="1596"/>
                  <a:pt x="208" y="1595"/>
                  <a:pt x="218" y="1594"/>
                </a:cubicBezTo>
                <a:cubicBezTo>
                  <a:pt x="220" y="1593"/>
                  <a:pt x="221" y="1593"/>
                  <a:pt x="222" y="1593"/>
                </a:cubicBezTo>
                <a:cubicBezTo>
                  <a:pt x="213" y="1596"/>
                  <a:pt x="205" y="1600"/>
                  <a:pt x="204" y="1607"/>
                </a:cubicBezTo>
                <a:cubicBezTo>
                  <a:pt x="203" y="1610"/>
                  <a:pt x="203" y="1610"/>
                  <a:pt x="203" y="1610"/>
                </a:cubicBezTo>
                <a:cubicBezTo>
                  <a:pt x="194" y="1618"/>
                  <a:pt x="194" y="1618"/>
                  <a:pt x="194" y="1618"/>
                </a:cubicBezTo>
                <a:cubicBezTo>
                  <a:pt x="202" y="1616"/>
                  <a:pt x="202" y="1616"/>
                  <a:pt x="202" y="1616"/>
                </a:cubicBezTo>
                <a:cubicBezTo>
                  <a:pt x="201" y="1619"/>
                  <a:pt x="201" y="1619"/>
                  <a:pt x="201" y="1619"/>
                </a:cubicBezTo>
                <a:cubicBezTo>
                  <a:pt x="205" y="1614"/>
                  <a:pt x="205" y="1614"/>
                  <a:pt x="205" y="1614"/>
                </a:cubicBezTo>
                <a:cubicBezTo>
                  <a:pt x="210" y="1613"/>
                  <a:pt x="210" y="1613"/>
                  <a:pt x="210" y="1613"/>
                </a:cubicBezTo>
                <a:cubicBezTo>
                  <a:pt x="234" y="1606"/>
                  <a:pt x="251" y="1591"/>
                  <a:pt x="270" y="1574"/>
                </a:cubicBezTo>
                <a:cubicBezTo>
                  <a:pt x="271" y="1573"/>
                  <a:pt x="273" y="1571"/>
                  <a:pt x="275" y="1569"/>
                </a:cubicBezTo>
                <a:cubicBezTo>
                  <a:pt x="284" y="1562"/>
                  <a:pt x="294" y="1554"/>
                  <a:pt x="304" y="1547"/>
                </a:cubicBezTo>
                <a:cubicBezTo>
                  <a:pt x="313" y="1541"/>
                  <a:pt x="322" y="1538"/>
                  <a:pt x="331" y="1536"/>
                </a:cubicBezTo>
                <a:cubicBezTo>
                  <a:pt x="388" y="1524"/>
                  <a:pt x="447" y="1512"/>
                  <a:pt x="498" y="1500"/>
                </a:cubicBezTo>
                <a:cubicBezTo>
                  <a:pt x="458" y="1542"/>
                  <a:pt x="398" y="1562"/>
                  <a:pt x="340" y="1581"/>
                </a:cubicBezTo>
                <a:cubicBezTo>
                  <a:pt x="330" y="1585"/>
                  <a:pt x="319" y="1588"/>
                  <a:pt x="309" y="1592"/>
                </a:cubicBezTo>
                <a:cubicBezTo>
                  <a:pt x="287" y="1600"/>
                  <a:pt x="287" y="1600"/>
                  <a:pt x="287" y="1600"/>
                </a:cubicBezTo>
                <a:cubicBezTo>
                  <a:pt x="310" y="1599"/>
                  <a:pt x="310" y="1599"/>
                  <a:pt x="310" y="1599"/>
                </a:cubicBezTo>
                <a:cubicBezTo>
                  <a:pt x="320" y="1599"/>
                  <a:pt x="332" y="1595"/>
                  <a:pt x="345" y="1592"/>
                </a:cubicBezTo>
                <a:cubicBezTo>
                  <a:pt x="350" y="1591"/>
                  <a:pt x="356" y="1589"/>
                  <a:pt x="361" y="1588"/>
                </a:cubicBezTo>
                <a:cubicBezTo>
                  <a:pt x="356" y="1593"/>
                  <a:pt x="350" y="1598"/>
                  <a:pt x="344" y="1603"/>
                </a:cubicBezTo>
                <a:cubicBezTo>
                  <a:pt x="339" y="1607"/>
                  <a:pt x="334" y="1611"/>
                  <a:pt x="330" y="1616"/>
                </a:cubicBezTo>
                <a:cubicBezTo>
                  <a:pt x="323" y="1623"/>
                  <a:pt x="323" y="1623"/>
                  <a:pt x="323" y="1623"/>
                </a:cubicBezTo>
                <a:cubicBezTo>
                  <a:pt x="332" y="1622"/>
                  <a:pt x="332" y="1622"/>
                  <a:pt x="332" y="1622"/>
                </a:cubicBezTo>
                <a:cubicBezTo>
                  <a:pt x="337" y="1622"/>
                  <a:pt x="341" y="1619"/>
                  <a:pt x="344" y="1616"/>
                </a:cubicBezTo>
                <a:cubicBezTo>
                  <a:pt x="342" y="1619"/>
                  <a:pt x="341" y="1621"/>
                  <a:pt x="340" y="1624"/>
                </a:cubicBezTo>
                <a:cubicBezTo>
                  <a:pt x="337" y="1635"/>
                  <a:pt x="337" y="1635"/>
                  <a:pt x="337" y="1635"/>
                </a:cubicBezTo>
                <a:cubicBezTo>
                  <a:pt x="346" y="1628"/>
                  <a:pt x="346" y="1628"/>
                  <a:pt x="346" y="1628"/>
                </a:cubicBezTo>
                <a:cubicBezTo>
                  <a:pt x="353" y="1622"/>
                  <a:pt x="358" y="1614"/>
                  <a:pt x="363" y="1606"/>
                </a:cubicBezTo>
                <a:cubicBezTo>
                  <a:pt x="368" y="1596"/>
                  <a:pt x="374" y="1587"/>
                  <a:pt x="381" y="1582"/>
                </a:cubicBezTo>
                <a:cubicBezTo>
                  <a:pt x="397" y="1576"/>
                  <a:pt x="414" y="1569"/>
                  <a:pt x="431" y="1561"/>
                </a:cubicBezTo>
                <a:cubicBezTo>
                  <a:pt x="438" y="1558"/>
                  <a:pt x="445" y="1555"/>
                  <a:pt x="451" y="1552"/>
                </a:cubicBezTo>
                <a:cubicBezTo>
                  <a:pt x="438" y="1565"/>
                  <a:pt x="422" y="1576"/>
                  <a:pt x="406" y="1587"/>
                </a:cubicBezTo>
                <a:cubicBezTo>
                  <a:pt x="397" y="1594"/>
                  <a:pt x="387" y="1600"/>
                  <a:pt x="378" y="1608"/>
                </a:cubicBezTo>
                <a:cubicBezTo>
                  <a:pt x="363" y="1619"/>
                  <a:pt x="363" y="1619"/>
                  <a:pt x="363" y="1619"/>
                </a:cubicBezTo>
                <a:cubicBezTo>
                  <a:pt x="381" y="1614"/>
                  <a:pt x="381" y="1614"/>
                  <a:pt x="381" y="1614"/>
                </a:cubicBezTo>
                <a:cubicBezTo>
                  <a:pt x="395" y="1609"/>
                  <a:pt x="408" y="1600"/>
                  <a:pt x="419" y="1591"/>
                </a:cubicBezTo>
                <a:cubicBezTo>
                  <a:pt x="425" y="1587"/>
                  <a:pt x="430" y="1583"/>
                  <a:pt x="434" y="1580"/>
                </a:cubicBezTo>
                <a:cubicBezTo>
                  <a:pt x="429" y="1600"/>
                  <a:pt x="420" y="1615"/>
                  <a:pt x="408" y="1625"/>
                </a:cubicBezTo>
                <a:cubicBezTo>
                  <a:pt x="412" y="1631"/>
                  <a:pt x="412" y="1631"/>
                  <a:pt x="412" y="1631"/>
                </a:cubicBezTo>
                <a:cubicBezTo>
                  <a:pt x="431" y="1620"/>
                  <a:pt x="442" y="1600"/>
                  <a:pt x="445" y="1571"/>
                </a:cubicBezTo>
                <a:cubicBezTo>
                  <a:pt x="489" y="1521"/>
                  <a:pt x="560" y="1471"/>
                  <a:pt x="618" y="1431"/>
                </a:cubicBezTo>
                <a:cubicBezTo>
                  <a:pt x="621" y="1429"/>
                  <a:pt x="621" y="1429"/>
                  <a:pt x="621" y="1429"/>
                </a:cubicBezTo>
                <a:cubicBezTo>
                  <a:pt x="633" y="1421"/>
                  <a:pt x="645" y="1414"/>
                  <a:pt x="657" y="1407"/>
                </a:cubicBezTo>
                <a:cubicBezTo>
                  <a:pt x="667" y="1401"/>
                  <a:pt x="677" y="1395"/>
                  <a:pt x="687" y="1389"/>
                </a:cubicBezTo>
                <a:cubicBezTo>
                  <a:pt x="689" y="1387"/>
                  <a:pt x="691" y="1386"/>
                  <a:pt x="694" y="1384"/>
                </a:cubicBezTo>
                <a:cubicBezTo>
                  <a:pt x="711" y="1372"/>
                  <a:pt x="730" y="1358"/>
                  <a:pt x="753" y="1360"/>
                </a:cubicBezTo>
                <a:cubicBezTo>
                  <a:pt x="761" y="1360"/>
                  <a:pt x="769" y="1363"/>
                  <a:pt x="777" y="1367"/>
                </a:cubicBezTo>
                <a:cubicBezTo>
                  <a:pt x="775" y="1413"/>
                  <a:pt x="778" y="1458"/>
                  <a:pt x="781" y="1502"/>
                </a:cubicBezTo>
                <a:cubicBezTo>
                  <a:pt x="783" y="1528"/>
                  <a:pt x="784" y="1554"/>
                  <a:pt x="785" y="1580"/>
                </a:cubicBezTo>
                <a:cubicBezTo>
                  <a:pt x="785" y="1586"/>
                  <a:pt x="784" y="1593"/>
                  <a:pt x="783" y="1600"/>
                </a:cubicBezTo>
                <a:cubicBezTo>
                  <a:pt x="782" y="1608"/>
                  <a:pt x="780" y="1617"/>
                  <a:pt x="780" y="1625"/>
                </a:cubicBezTo>
                <a:cubicBezTo>
                  <a:pt x="780" y="1631"/>
                  <a:pt x="781" y="1639"/>
                  <a:pt x="783" y="1648"/>
                </a:cubicBezTo>
                <a:cubicBezTo>
                  <a:pt x="784" y="1662"/>
                  <a:pt x="787" y="1677"/>
                  <a:pt x="785" y="1690"/>
                </a:cubicBezTo>
                <a:cubicBezTo>
                  <a:pt x="784" y="1711"/>
                  <a:pt x="784" y="1711"/>
                  <a:pt x="784" y="1711"/>
                </a:cubicBezTo>
                <a:cubicBezTo>
                  <a:pt x="777" y="1787"/>
                  <a:pt x="771" y="1866"/>
                  <a:pt x="768" y="1940"/>
                </a:cubicBezTo>
                <a:cubicBezTo>
                  <a:pt x="768" y="1949"/>
                  <a:pt x="768" y="1959"/>
                  <a:pt x="769" y="1967"/>
                </a:cubicBezTo>
                <a:cubicBezTo>
                  <a:pt x="769" y="1986"/>
                  <a:pt x="769" y="2003"/>
                  <a:pt x="766" y="2020"/>
                </a:cubicBezTo>
                <a:cubicBezTo>
                  <a:pt x="765" y="2018"/>
                  <a:pt x="765" y="2018"/>
                  <a:pt x="765" y="2018"/>
                </a:cubicBezTo>
                <a:cubicBezTo>
                  <a:pt x="763" y="2018"/>
                  <a:pt x="763" y="2018"/>
                  <a:pt x="763" y="2018"/>
                </a:cubicBezTo>
                <a:cubicBezTo>
                  <a:pt x="761" y="2018"/>
                  <a:pt x="760" y="2020"/>
                  <a:pt x="759" y="2021"/>
                </a:cubicBezTo>
                <a:cubicBezTo>
                  <a:pt x="758" y="2022"/>
                  <a:pt x="758" y="2022"/>
                  <a:pt x="758" y="2022"/>
                </a:cubicBezTo>
                <a:cubicBezTo>
                  <a:pt x="758" y="2023"/>
                  <a:pt x="758" y="2023"/>
                  <a:pt x="758" y="2023"/>
                </a:cubicBezTo>
                <a:cubicBezTo>
                  <a:pt x="759" y="2032"/>
                  <a:pt x="756" y="2038"/>
                  <a:pt x="753" y="2044"/>
                </a:cubicBezTo>
                <a:cubicBezTo>
                  <a:pt x="750" y="2049"/>
                  <a:pt x="747" y="2054"/>
                  <a:pt x="747" y="2063"/>
                </a:cubicBezTo>
                <a:cubicBezTo>
                  <a:pt x="744" y="2062"/>
                  <a:pt x="742" y="2063"/>
                  <a:pt x="739" y="2063"/>
                </a:cubicBezTo>
                <a:cubicBezTo>
                  <a:pt x="738" y="2063"/>
                  <a:pt x="738" y="2063"/>
                  <a:pt x="738" y="2063"/>
                </a:cubicBezTo>
                <a:cubicBezTo>
                  <a:pt x="738" y="2061"/>
                  <a:pt x="737" y="2059"/>
                  <a:pt x="736" y="2057"/>
                </a:cubicBezTo>
                <a:cubicBezTo>
                  <a:pt x="734" y="2055"/>
                  <a:pt x="730" y="2053"/>
                  <a:pt x="725" y="2053"/>
                </a:cubicBezTo>
                <a:cubicBezTo>
                  <a:pt x="716" y="2054"/>
                  <a:pt x="716" y="2054"/>
                  <a:pt x="716" y="2054"/>
                </a:cubicBezTo>
                <a:cubicBezTo>
                  <a:pt x="721" y="2059"/>
                  <a:pt x="721" y="2059"/>
                  <a:pt x="721" y="2059"/>
                </a:cubicBezTo>
                <a:cubicBezTo>
                  <a:pt x="722" y="2062"/>
                  <a:pt x="724" y="2063"/>
                  <a:pt x="725" y="2064"/>
                </a:cubicBezTo>
                <a:cubicBezTo>
                  <a:pt x="727" y="2065"/>
                  <a:pt x="727" y="2065"/>
                  <a:pt x="729" y="2070"/>
                </a:cubicBezTo>
                <a:cubicBezTo>
                  <a:pt x="722" y="2078"/>
                  <a:pt x="722" y="2087"/>
                  <a:pt x="727" y="2096"/>
                </a:cubicBezTo>
                <a:cubicBezTo>
                  <a:pt x="724" y="2098"/>
                  <a:pt x="723" y="2100"/>
                  <a:pt x="721" y="2101"/>
                </a:cubicBezTo>
                <a:cubicBezTo>
                  <a:pt x="721" y="2099"/>
                  <a:pt x="721" y="2096"/>
                  <a:pt x="719" y="2094"/>
                </a:cubicBezTo>
                <a:cubicBezTo>
                  <a:pt x="717" y="2091"/>
                  <a:pt x="717" y="2091"/>
                  <a:pt x="717" y="2091"/>
                </a:cubicBezTo>
                <a:cubicBezTo>
                  <a:pt x="714" y="2094"/>
                  <a:pt x="714" y="2094"/>
                  <a:pt x="714" y="2094"/>
                </a:cubicBezTo>
                <a:cubicBezTo>
                  <a:pt x="713" y="2094"/>
                  <a:pt x="712" y="2095"/>
                  <a:pt x="712" y="2095"/>
                </a:cubicBezTo>
                <a:cubicBezTo>
                  <a:pt x="712" y="2094"/>
                  <a:pt x="712" y="2092"/>
                  <a:pt x="713" y="2088"/>
                </a:cubicBezTo>
                <a:cubicBezTo>
                  <a:pt x="716" y="2082"/>
                  <a:pt x="716" y="2082"/>
                  <a:pt x="716" y="2082"/>
                </a:cubicBezTo>
                <a:cubicBezTo>
                  <a:pt x="710" y="2083"/>
                  <a:pt x="710" y="2083"/>
                  <a:pt x="710" y="2083"/>
                </a:cubicBezTo>
                <a:cubicBezTo>
                  <a:pt x="702" y="2084"/>
                  <a:pt x="700" y="2091"/>
                  <a:pt x="699" y="2096"/>
                </a:cubicBezTo>
                <a:cubicBezTo>
                  <a:pt x="699" y="2096"/>
                  <a:pt x="699" y="2096"/>
                  <a:pt x="699" y="2096"/>
                </a:cubicBezTo>
                <a:cubicBezTo>
                  <a:pt x="699" y="2095"/>
                  <a:pt x="698" y="2095"/>
                  <a:pt x="697" y="2094"/>
                </a:cubicBezTo>
                <a:cubicBezTo>
                  <a:pt x="694" y="2092"/>
                  <a:pt x="694" y="2091"/>
                  <a:pt x="695" y="2089"/>
                </a:cubicBezTo>
                <a:cubicBezTo>
                  <a:pt x="708" y="2072"/>
                  <a:pt x="708" y="2072"/>
                  <a:pt x="708" y="2072"/>
                </a:cubicBezTo>
                <a:cubicBezTo>
                  <a:pt x="691" y="2084"/>
                  <a:pt x="691" y="2084"/>
                  <a:pt x="691" y="2084"/>
                </a:cubicBezTo>
                <a:cubicBezTo>
                  <a:pt x="689" y="2085"/>
                  <a:pt x="686" y="2085"/>
                  <a:pt x="683" y="2084"/>
                </a:cubicBezTo>
                <a:cubicBezTo>
                  <a:pt x="681" y="2084"/>
                  <a:pt x="679" y="2084"/>
                  <a:pt x="678" y="2084"/>
                </a:cubicBezTo>
                <a:cubicBezTo>
                  <a:pt x="672" y="2084"/>
                  <a:pt x="669" y="2087"/>
                  <a:pt x="668" y="2092"/>
                </a:cubicBezTo>
                <a:cubicBezTo>
                  <a:pt x="666" y="2100"/>
                  <a:pt x="666" y="2100"/>
                  <a:pt x="666" y="2100"/>
                </a:cubicBezTo>
                <a:cubicBezTo>
                  <a:pt x="673" y="2096"/>
                  <a:pt x="673" y="2096"/>
                  <a:pt x="673" y="2096"/>
                </a:cubicBezTo>
                <a:cubicBezTo>
                  <a:pt x="677" y="2094"/>
                  <a:pt x="682" y="2094"/>
                  <a:pt x="685" y="2096"/>
                </a:cubicBezTo>
                <a:cubicBezTo>
                  <a:pt x="681" y="2097"/>
                  <a:pt x="679" y="2102"/>
                  <a:pt x="676" y="2106"/>
                </a:cubicBezTo>
                <a:cubicBezTo>
                  <a:pt x="674" y="2110"/>
                  <a:pt x="671" y="2115"/>
                  <a:pt x="669" y="2115"/>
                </a:cubicBezTo>
                <a:cubicBezTo>
                  <a:pt x="668" y="2115"/>
                  <a:pt x="667" y="2115"/>
                  <a:pt x="666" y="2114"/>
                </a:cubicBezTo>
                <a:cubicBezTo>
                  <a:pt x="660" y="2109"/>
                  <a:pt x="660" y="2109"/>
                  <a:pt x="660" y="2109"/>
                </a:cubicBezTo>
                <a:cubicBezTo>
                  <a:pt x="663" y="2106"/>
                  <a:pt x="666" y="2104"/>
                  <a:pt x="665" y="2100"/>
                </a:cubicBezTo>
                <a:cubicBezTo>
                  <a:pt x="665" y="2099"/>
                  <a:pt x="664" y="2097"/>
                  <a:pt x="661" y="2096"/>
                </a:cubicBezTo>
                <a:cubicBezTo>
                  <a:pt x="659" y="2095"/>
                  <a:pt x="659" y="2095"/>
                  <a:pt x="659" y="2095"/>
                </a:cubicBezTo>
                <a:cubicBezTo>
                  <a:pt x="657" y="2097"/>
                  <a:pt x="657" y="2097"/>
                  <a:pt x="657" y="2097"/>
                </a:cubicBezTo>
                <a:cubicBezTo>
                  <a:pt x="656" y="2096"/>
                  <a:pt x="655" y="2094"/>
                  <a:pt x="653" y="2094"/>
                </a:cubicBezTo>
                <a:cubicBezTo>
                  <a:pt x="649" y="2093"/>
                  <a:pt x="649" y="2093"/>
                  <a:pt x="649" y="2093"/>
                </a:cubicBezTo>
                <a:cubicBezTo>
                  <a:pt x="648" y="2096"/>
                  <a:pt x="648" y="2096"/>
                  <a:pt x="648" y="2096"/>
                </a:cubicBezTo>
                <a:cubicBezTo>
                  <a:pt x="648" y="2097"/>
                  <a:pt x="648" y="2098"/>
                  <a:pt x="647" y="2099"/>
                </a:cubicBezTo>
                <a:cubicBezTo>
                  <a:pt x="647" y="2099"/>
                  <a:pt x="646" y="2099"/>
                  <a:pt x="646" y="2098"/>
                </a:cubicBezTo>
                <a:cubicBezTo>
                  <a:pt x="644" y="2097"/>
                  <a:pt x="644" y="2097"/>
                  <a:pt x="644" y="2097"/>
                </a:cubicBezTo>
                <a:cubicBezTo>
                  <a:pt x="642" y="2098"/>
                  <a:pt x="642" y="2098"/>
                  <a:pt x="642" y="2098"/>
                </a:cubicBezTo>
                <a:cubicBezTo>
                  <a:pt x="639" y="2101"/>
                  <a:pt x="636" y="2103"/>
                  <a:pt x="635" y="2106"/>
                </a:cubicBezTo>
                <a:cubicBezTo>
                  <a:pt x="634" y="2107"/>
                  <a:pt x="632" y="2109"/>
                  <a:pt x="632" y="2109"/>
                </a:cubicBezTo>
                <a:cubicBezTo>
                  <a:pt x="631" y="2109"/>
                  <a:pt x="631" y="2109"/>
                  <a:pt x="630" y="2108"/>
                </a:cubicBezTo>
                <a:cubicBezTo>
                  <a:pt x="629" y="2108"/>
                  <a:pt x="627" y="2107"/>
                  <a:pt x="625" y="2107"/>
                </a:cubicBezTo>
                <a:cubicBezTo>
                  <a:pt x="618" y="2107"/>
                  <a:pt x="610" y="2114"/>
                  <a:pt x="605" y="2118"/>
                </a:cubicBezTo>
                <a:cubicBezTo>
                  <a:pt x="605" y="2118"/>
                  <a:pt x="605" y="2118"/>
                  <a:pt x="605" y="2118"/>
                </a:cubicBezTo>
                <a:cubicBezTo>
                  <a:pt x="601" y="2118"/>
                  <a:pt x="601" y="2118"/>
                  <a:pt x="601" y="2118"/>
                </a:cubicBezTo>
                <a:cubicBezTo>
                  <a:pt x="600" y="2118"/>
                  <a:pt x="600" y="2118"/>
                  <a:pt x="600" y="2118"/>
                </a:cubicBezTo>
                <a:cubicBezTo>
                  <a:pt x="598" y="2117"/>
                  <a:pt x="596" y="2116"/>
                  <a:pt x="592" y="2116"/>
                </a:cubicBezTo>
                <a:cubicBezTo>
                  <a:pt x="585" y="2118"/>
                  <a:pt x="580" y="2123"/>
                  <a:pt x="575" y="2127"/>
                </a:cubicBezTo>
                <a:cubicBezTo>
                  <a:pt x="572" y="2130"/>
                  <a:pt x="569" y="2132"/>
                  <a:pt x="566" y="2134"/>
                </a:cubicBezTo>
                <a:cubicBezTo>
                  <a:pt x="562" y="2134"/>
                  <a:pt x="558" y="2133"/>
                  <a:pt x="554" y="2132"/>
                </a:cubicBezTo>
                <a:cubicBezTo>
                  <a:pt x="547" y="2130"/>
                  <a:pt x="540" y="2129"/>
                  <a:pt x="534" y="2129"/>
                </a:cubicBezTo>
                <a:cubicBezTo>
                  <a:pt x="525" y="2129"/>
                  <a:pt x="519" y="2132"/>
                  <a:pt x="514" y="2139"/>
                </a:cubicBezTo>
                <a:cubicBezTo>
                  <a:pt x="510" y="2145"/>
                  <a:pt x="510" y="2145"/>
                  <a:pt x="510" y="2145"/>
                </a:cubicBezTo>
                <a:cubicBezTo>
                  <a:pt x="518" y="2145"/>
                  <a:pt x="518" y="2145"/>
                  <a:pt x="518" y="2145"/>
                </a:cubicBezTo>
                <a:cubicBezTo>
                  <a:pt x="530" y="2144"/>
                  <a:pt x="540" y="2144"/>
                  <a:pt x="550" y="2144"/>
                </a:cubicBezTo>
                <a:cubicBezTo>
                  <a:pt x="554" y="2144"/>
                  <a:pt x="558" y="2144"/>
                  <a:pt x="562" y="2144"/>
                </a:cubicBezTo>
                <a:cubicBezTo>
                  <a:pt x="563" y="2144"/>
                  <a:pt x="563" y="2144"/>
                  <a:pt x="563" y="2144"/>
                </a:cubicBezTo>
                <a:cubicBezTo>
                  <a:pt x="571" y="2143"/>
                  <a:pt x="579" y="2143"/>
                  <a:pt x="587" y="2142"/>
                </a:cubicBezTo>
                <a:cubicBezTo>
                  <a:pt x="586" y="2144"/>
                  <a:pt x="586" y="2145"/>
                  <a:pt x="587" y="2147"/>
                </a:cubicBezTo>
                <a:cubicBezTo>
                  <a:pt x="587" y="2148"/>
                  <a:pt x="588" y="2150"/>
                  <a:pt x="591" y="2151"/>
                </a:cubicBezTo>
                <a:cubicBezTo>
                  <a:pt x="593" y="2151"/>
                  <a:pt x="593" y="2151"/>
                  <a:pt x="593" y="2151"/>
                </a:cubicBezTo>
                <a:cubicBezTo>
                  <a:pt x="594" y="2150"/>
                  <a:pt x="594" y="2150"/>
                  <a:pt x="594" y="2150"/>
                </a:cubicBezTo>
                <a:cubicBezTo>
                  <a:pt x="595" y="2150"/>
                  <a:pt x="595" y="2150"/>
                  <a:pt x="596" y="2150"/>
                </a:cubicBezTo>
                <a:cubicBezTo>
                  <a:pt x="597" y="2149"/>
                  <a:pt x="599" y="2149"/>
                  <a:pt x="600" y="2148"/>
                </a:cubicBezTo>
                <a:cubicBezTo>
                  <a:pt x="602" y="2153"/>
                  <a:pt x="602" y="2159"/>
                  <a:pt x="602" y="2163"/>
                </a:cubicBezTo>
                <a:cubicBezTo>
                  <a:pt x="603" y="2173"/>
                  <a:pt x="603" y="2173"/>
                  <a:pt x="603" y="2173"/>
                </a:cubicBezTo>
                <a:cubicBezTo>
                  <a:pt x="609" y="2165"/>
                  <a:pt x="609" y="2165"/>
                  <a:pt x="609" y="2165"/>
                </a:cubicBezTo>
                <a:cubicBezTo>
                  <a:pt x="611" y="2161"/>
                  <a:pt x="612" y="2157"/>
                  <a:pt x="612" y="2152"/>
                </a:cubicBezTo>
                <a:cubicBezTo>
                  <a:pt x="612" y="2149"/>
                  <a:pt x="613" y="2145"/>
                  <a:pt x="614" y="2143"/>
                </a:cubicBezTo>
                <a:cubicBezTo>
                  <a:pt x="614" y="2144"/>
                  <a:pt x="614" y="2145"/>
                  <a:pt x="614" y="2146"/>
                </a:cubicBezTo>
                <a:cubicBezTo>
                  <a:pt x="613" y="2149"/>
                  <a:pt x="612" y="2152"/>
                  <a:pt x="615" y="2155"/>
                </a:cubicBezTo>
                <a:cubicBezTo>
                  <a:pt x="619" y="2161"/>
                  <a:pt x="619" y="2161"/>
                  <a:pt x="619" y="2161"/>
                </a:cubicBezTo>
                <a:cubicBezTo>
                  <a:pt x="621" y="2153"/>
                  <a:pt x="621" y="2153"/>
                  <a:pt x="621" y="2153"/>
                </a:cubicBezTo>
                <a:cubicBezTo>
                  <a:pt x="621" y="2153"/>
                  <a:pt x="621" y="2153"/>
                  <a:pt x="621" y="2153"/>
                </a:cubicBezTo>
                <a:cubicBezTo>
                  <a:pt x="622" y="2153"/>
                  <a:pt x="624" y="2154"/>
                  <a:pt x="625" y="2154"/>
                </a:cubicBezTo>
                <a:cubicBezTo>
                  <a:pt x="624" y="2159"/>
                  <a:pt x="623" y="2166"/>
                  <a:pt x="625" y="2169"/>
                </a:cubicBezTo>
                <a:cubicBezTo>
                  <a:pt x="626" y="2171"/>
                  <a:pt x="626" y="2171"/>
                  <a:pt x="626" y="2171"/>
                </a:cubicBezTo>
                <a:cubicBezTo>
                  <a:pt x="628" y="2171"/>
                  <a:pt x="628" y="2171"/>
                  <a:pt x="628" y="2171"/>
                </a:cubicBezTo>
                <a:cubicBezTo>
                  <a:pt x="631" y="2171"/>
                  <a:pt x="632" y="2169"/>
                  <a:pt x="632" y="2168"/>
                </a:cubicBezTo>
                <a:cubicBezTo>
                  <a:pt x="633" y="2167"/>
                  <a:pt x="633" y="2167"/>
                  <a:pt x="633" y="2167"/>
                </a:cubicBezTo>
                <a:cubicBezTo>
                  <a:pt x="633" y="2166"/>
                  <a:pt x="633" y="2166"/>
                  <a:pt x="633" y="2166"/>
                </a:cubicBezTo>
                <a:cubicBezTo>
                  <a:pt x="633" y="2165"/>
                  <a:pt x="633" y="2162"/>
                  <a:pt x="633" y="2160"/>
                </a:cubicBezTo>
                <a:cubicBezTo>
                  <a:pt x="634" y="2161"/>
                  <a:pt x="634" y="2161"/>
                  <a:pt x="634" y="2162"/>
                </a:cubicBezTo>
                <a:cubicBezTo>
                  <a:pt x="637" y="2164"/>
                  <a:pt x="639" y="2166"/>
                  <a:pt x="642" y="2166"/>
                </a:cubicBezTo>
                <a:cubicBezTo>
                  <a:pt x="644" y="2166"/>
                  <a:pt x="646" y="2165"/>
                  <a:pt x="648" y="2162"/>
                </a:cubicBezTo>
                <a:cubicBezTo>
                  <a:pt x="650" y="2158"/>
                  <a:pt x="650" y="2158"/>
                  <a:pt x="650" y="2158"/>
                </a:cubicBezTo>
                <a:cubicBezTo>
                  <a:pt x="646" y="2157"/>
                  <a:pt x="646" y="2157"/>
                  <a:pt x="646" y="2157"/>
                </a:cubicBezTo>
                <a:cubicBezTo>
                  <a:pt x="646" y="2156"/>
                  <a:pt x="645" y="2156"/>
                  <a:pt x="644" y="2156"/>
                </a:cubicBezTo>
                <a:cubicBezTo>
                  <a:pt x="645" y="2155"/>
                  <a:pt x="646" y="2154"/>
                  <a:pt x="648" y="2152"/>
                </a:cubicBezTo>
                <a:cubicBezTo>
                  <a:pt x="649" y="2150"/>
                  <a:pt x="652" y="2147"/>
                  <a:pt x="654" y="2145"/>
                </a:cubicBezTo>
                <a:cubicBezTo>
                  <a:pt x="654" y="2147"/>
                  <a:pt x="655" y="2149"/>
                  <a:pt x="656" y="2151"/>
                </a:cubicBezTo>
                <a:cubicBezTo>
                  <a:pt x="657" y="2153"/>
                  <a:pt x="658" y="2155"/>
                  <a:pt x="659" y="2158"/>
                </a:cubicBezTo>
                <a:cubicBezTo>
                  <a:pt x="659" y="2159"/>
                  <a:pt x="657" y="2159"/>
                  <a:pt x="657" y="2159"/>
                </a:cubicBezTo>
                <a:cubicBezTo>
                  <a:pt x="654" y="2160"/>
                  <a:pt x="649" y="2162"/>
                  <a:pt x="649" y="2168"/>
                </a:cubicBezTo>
                <a:cubicBezTo>
                  <a:pt x="650" y="2172"/>
                  <a:pt x="650" y="2172"/>
                  <a:pt x="650" y="2172"/>
                </a:cubicBezTo>
                <a:cubicBezTo>
                  <a:pt x="654" y="2171"/>
                  <a:pt x="654" y="2171"/>
                  <a:pt x="654" y="2171"/>
                </a:cubicBezTo>
                <a:cubicBezTo>
                  <a:pt x="654" y="2171"/>
                  <a:pt x="655" y="2171"/>
                  <a:pt x="656" y="2171"/>
                </a:cubicBezTo>
                <a:cubicBezTo>
                  <a:pt x="655" y="2173"/>
                  <a:pt x="655" y="2173"/>
                  <a:pt x="655" y="2173"/>
                </a:cubicBezTo>
                <a:cubicBezTo>
                  <a:pt x="661" y="2173"/>
                  <a:pt x="661" y="2173"/>
                  <a:pt x="661" y="2173"/>
                </a:cubicBezTo>
                <a:cubicBezTo>
                  <a:pt x="665" y="2173"/>
                  <a:pt x="667" y="2171"/>
                  <a:pt x="668" y="2168"/>
                </a:cubicBezTo>
                <a:cubicBezTo>
                  <a:pt x="668" y="2169"/>
                  <a:pt x="669" y="2169"/>
                  <a:pt x="669" y="2169"/>
                </a:cubicBezTo>
                <a:cubicBezTo>
                  <a:pt x="673" y="2170"/>
                  <a:pt x="673" y="2170"/>
                  <a:pt x="673" y="2170"/>
                </a:cubicBezTo>
                <a:cubicBezTo>
                  <a:pt x="674" y="2167"/>
                  <a:pt x="674" y="2167"/>
                  <a:pt x="674" y="2167"/>
                </a:cubicBezTo>
                <a:cubicBezTo>
                  <a:pt x="675" y="2164"/>
                  <a:pt x="676" y="2162"/>
                  <a:pt x="677" y="2160"/>
                </a:cubicBezTo>
                <a:cubicBezTo>
                  <a:pt x="679" y="2157"/>
                  <a:pt x="681" y="2155"/>
                  <a:pt x="681" y="2152"/>
                </a:cubicBezTo>
                <a:cubicBezTo>
                  <a:pt x="681" y="2163"/>
                  <a:pt x="677" y="2178"/>
                  <a:pt x="668" y="2189"/>
                </a:cubicBezTo>
                <a:cubicBezTo>
                  <a:pt x="660" y="2198"/>
                  <a:pt x="660" y="2198"/>
                  <a:pt x="660" y="2198"/>
                </a:cubicBezTo>
                <a:cubicBezTo>
                  <a:pt x="672" y="2194"/>
                  <a:pt x="672" y="2194"/>
                  <a:pt x="672" y="2194"/>
                </a:cubicBezTo>
                <a:cubicBezTo>
                  <a:pt x="679" y="2192"/>
                  <a:pt x="682" y="2187"/>
                  <a:pt x="685" y="2183"/>
                </a:cubicBezTo>
                <a:cubicBezTo>
                  <a:pt x="687" y="2180"/>
                  <a:pt x="689" y="2178"/>
                  <a:pt x="691" y="2176"/>
                </a:cubicBezTo>
                <a:cubicBezTo>
                  <a:pt x="692" y="2177"/>
                  <a:pt x="694" y="2178"/>
                  <a:pt x="695" y="2178"/>
                </a:cubicBezTo>
                <a:cubicBezTo>
                  <a:pt x="693" y="2181"/>
                  <a:pt x="693" y="2181"/>
                  <a:pt x="693" y="2181"/>
                </a:cubicBezTo>
                <a:cubicBezTo>
                  <a:pt x="697" y="2180"/>
                  <a:pt x="697" y="2180"/>
                  <a:pt x="697" y="2180"/>
                </a:cubicBezTo>
                <a:cubicBezTo>
                  <a:pt x="697" y="2186"/>
                  <a:pt x="697" y="2186"/>
                  <a:pt x="697" y="2186"/>
                </a:cubicBezTo>
                <a:cubicBezTo>
                  <a:pt x="700" y="2179"/>
                  <a:pt x="700" y="2179"/>
                  <a:pt x="700" y="2179"/>
                </a:cubicBezTo>
                <a:cubicBezTo>
                  <a:pt x="703" y="2178"/>
                  <a:pt x="703" y="2178"/>
                  <a:pt x="703" y="2178"/>
                </a:cubicBezTo>
                <a:cubicBezTo>
                  <a:pt x="710" y="2176"/>
                  <a:pt x="715" y="2172"/>
                  <a:pt x="721" y="2167"/>
                </a:cubicBezTo>
                <a:cubicBezTo>
                  <a:pt x="725" y="2163"/>
                  <a:pt x="730" y="2159"/>
                  <a:pt x="735" y="2158"/>
                </a:cubicBezTo>
                <a:cubicBezTo>
                  <a:pt x="732" y="2160"/>
                  <a:pt x="730" y="2163"/>
                  <a:pt x="732" y="2169"/>
                </a:cubicBezTo>
                <a:cubicBezTo>
                  <a:pt x="732" y="2170"/>
                  <a:pt x="732" y="2170"/>
                  <a:pt x="732" y="2170"/>
                </a:cubicBezTo>
                <a:cubicBezTo>
                  <a:pt x="733" y="2171"/>
                  <a:pt x="733" y="2171"/>
                  <a:pt x="733" y="2171"/>
                </a:cubicBezTo>
                <a:cubicBezTo>
                  <a:pt x="734" y="2172"/>
                  <a:pt x="735" y="2173"/>
                  <a:pt x="737" y="2173"/>
                </a:cubicBezTo>
                <a:cubicBezTo>
                  <a:pt x="741" y="2173"/>
                  <a:pt x="742" y="2168"/>
                  <a:pt x="744" y="2164"/>
                </a:cubicBezTo>
                <a:cubicBezTo>
                  <a:pt x="744" y="2163"/>
                  <a:pt x="744" y="2162"/>
                  <a:pt x="744" y="2162"/>
                </a:cubicBezTo>
                <a:cubicBezTo>
                  <a:pt x="744" y="2163"/>
                  <a:pt x="745" y="2163"/>
                  <a:pt x="745" y="2164"/>
                </a:cubicBezTo>
                <a:cubicBezTo>
                  <a:pt x="746" y="2167"/>
                  <a:pt x="747" y="2172"/>
                  <a:pt x="751" y="2173"/>
                </a:cubicBezTo>
                <a:cubicBezTo>
                  <a:pt x="752" y="2174"/>
                  <a:pt x="753" y="2174"/>
                  <a:pt x="755" y="2174"/>
                </a:cubicBezTo>
                <a:cubicBezTo>
                  <a:pt x="756" y="2180"/>
                  <a:pt x="756" y="2180"/>
                  <a:pt x="756" y="2180"/>
                </a:cubicBezTo>
                <a:cubicBezTo>
                  <a:pt x="757" y="2174"/>
                  <a:pt x="757" y="2174"/>
                  <a:pt x="757" y="2174"/>
                </a:cubicBezTo>
                <a:cubicBezTo>
                  <a:pt x="762" y="2173"/>
                  <a:pt x="769" y="2170"/>
                  <a:pt x="770" y="2165"/>
                </a:cubicBezTo>
                <a:cubicBezTo>
                  <a:pt x="770" y="2164"/>
                  <a:pt x="770" y="2164"/>
                  <a:pt x="770" y="2164"/>
                </a:cubicBezTo>
                <a:cubicBezTo>
                  <a:pt x="776" y="2164"/>
                  <a:pt x="776" y="2164"/>
                  <a:pt x="776" y="2164"/>
                </a:cubicBezTo>
                <a:cubicBezTo>
                  <a:pt x="776" y="2162"/>
                  <a:pt x="776" y="2162"/>
                  <a:pt x="776" y="2162"/>
                </a:cubicBezTo>
                <a:cubicBezTo>
                  <a:pt x="776" y="2161"/>
                  <a:pt x="777" y="2160"/>
                  <a:pt x="777" y="2159"/>
                </a:cubicBezTo>
                <a:cubicBezTo>
                  <a:pt x="778" y="2161"/>
                  <a:pt x="779" y="2162"/>
                  <a:pt x="780" y="2164"/>
                </a:cubicBezTo>
                <a:cubicBezTo>
                  <a:pt x="781" y="2166"/>
                  <a:pt x="782" y="2169"/>
                  <a:pt x="783" y="2172"/>
                </a:cubicBezTo>
                <a:cubicBezTo>
                  <a:pt x="783" y="2175"/>
                  <a:pt x="783" y="2175"/>
                  <a:pt x="783" y="2175"/>
                </a:cubicBezTo>
                <a:cubicBezTo>
                  <a:pt x="786" y="2175"/>
                  <a:pt x="786" y="2175"/>
                  <a:pt x="786" y="2175"/>
                </a:cubicBezTo>
                <a:cubicBezTo>
                  <a:pt x="787" y="2175"/>
                  <a:pt x="789" y="2175"/>
                  <a:pt x="790" y="2175"/>
                </a:cubicBezTo>
                <a:cubicBezTo>
                  <a:pt x="792" y="2175"/>
                  <a:pt x="796" y="2174"/>
                  <a:pt x="799" y="2173"/>
                </a:cubicBezTo>
                <a:cubicBezTo>
                  <a:pt x="798" y="2175"/>
                  <a:pt x="798" y="2175"/>
                  <a:pt x="798" y="2175"/>
                </a:cubicBezTo>
                <a:cubicBezTo>
                  <a:pt x="804" y="2175"/>
                  <a:pt x="804" y="2175"/>
                  <a:pt x="804" y="2175"/>
                </a:cubicBezTo>
                <a:cubicBezTo>
                  <a:pt x="809" y="2174"/>
                  <a:pt x="814" y="2173"/>
                  <a:pt x="818" y="2172"/>
                </a:cubicBezTo>
                <a:cubicBezTo>
                  <a:pt x="821" y="2171"/>
                  <a:pt x="825" y="2170"/>
                  <a:pt x="829" y="2170"/>
                </a:cubicBezTo>
                <a:cubicBezTo>
                  <a:pt x="827" y="2172"/>
                  <a:pt x="824" y="2174"/>
                  <a:pt x="824" y="2178"/>
                </a:cubicBezTo>
                <a:cubicBezTo>
                  <a:pt x="823" y="2184"/>
                  <a:pt x="823" y="2184"/>
                  <a:pt x="823" y="2184"/>
                </a:cubicBezTo>
                <a:cubicBezTo>
                  <a:pt x="829" y="2182"/>
                  <a:pt x="829" y="2182"/>
                  <a:pt x="829" y="2182"/>
                </a:cubicBezTo>
                <a:cubicBezTo>
                  <a:pt x="831" y="2181"/>
                  <a:pt x="834" y="2179"/>
                  <a:pt x="837" y="2176"/>
                </a:cubicBezTo>
                <a:cubicBezTo>
                  <a:pt x="841" y="2176"/>
                  <a:pt x="841" y="2176"/>
                  <a:pt x="841" y="2176"/>
                </a:cubicBezTo>
                <a:cubicBezTo>
                  <a:pt x="847" y="2175"/>
                  <a:pt x="851" y="2171"/>
                  <a:pt x="853" y="2168"/>
                </a:cubicBezTo>
                <a:cubicBezTo>
                  <a:pt x="856" y="2166"/>
                  <a:pt x="856" y="2166"/>
                  <a:pt x="856" y="2166"/>
                </a:cubicBezTo>
                <a:cubicBezTo>
                  <a:pt x="854" y="2165"/>
                  <a:pt x="854" y="2165"/>
                  <a:pt x="854" y="2165"/>
                </a:cubicBezTo>
                <a:cubicBezTo>
                  <a:pt x="854" y="2165"/>
                  <a:pt x="855" y="2164"/>
                  <a:pt x="855" y="2163"/>
                </a:cubicBezTo>
                <a:cubicBezTo>
                  <a:pt x="856" y="2162"/>
                  <a:pt x="857" y="2160"/>
                  <a:pt x="858" y="2158"/>
                </a:cubicBezTo>
                <a:cubicBezTo>
                  <a:pt x="859" y="2163"/>
                  <a:pt x="860" y="2167"/>
                  <a:pt x="863" y="2167"/>
                </a:cubicBezTo>
                <a:cubicBezTo>
                  <a:pt x="865" y="2167"/>
                  <a:pt x="867" y="2166"/>
                  <a:pt x="868" y="2163"/>
                </a:cubicBezTo>
                <a:cubicBezTo>
                  <a:pt x="869" y="2158"/>
                  <a:pt x="867" y="2155"/>
                  <a:pt x="866" y="2153"/>
                </a:cubicBezTo>
                <a:cubicBezTo>
                  <a:pt x="866" y="2153"/>
                  <a:pt x="866" y="2153"/>
                  <a:pt x="866" y="2152"/>
                </a:cubicBezTo>
                <a:cubicBezTo>
                  <a:pt x="867" y="2152"/>
                  <a:pt x="868" y="2151"/>
                  <a:pt x="869" y="2151"/>
                </a:cubicBezTo>
                <a:cubicBezTo>
                  <a:pt x="870" y="2150"/>
                  <a:pt x="872" y="2149"/>
                  <a:pt x="874" y="2148"/>
                </a:cubicBezTo>
                <a:cubicBezTo>
                  <a:pt x="875" y="2150"/>
                  <a:pt x="876" y="2152"/>
                  <a:pt x="877" y="2154"/>
                </a:cubicBezTo>
                <a:cubicBezTo>
                  <a:pt x="879" y="2157"/>
                  <a:pt x="880" y="2160"/>
                  <a:pt x="880" y="2163"/>
                </a:cubicBezTo>
                <a:cubicBezTo>
                  <a:pt x="879" y="2178"/>
                  <a:pt x="879" y="2178"/>
                  <a:pt x="879" y="2178"/>
                </a:cubicBezTo>
                <a:cubicBezTo>
                  <a:pt x="887" y="2166"/>
                  <a:pt x="887" y="2166"/>
                  <a:pt x="887" y="2166"/>
                </a:cubicBezTo>
                <a:cubicBezTo>
                  <a:pt x="888" y="2163"/>
                  <a:pt x="889" y="2160"/>
                  <a:pt x="890" y="2156"/>
                </a:cubicBezTo>
                <a:cubicBezTo>
                  <a:pt x="899" y="2186"/>
                  <a:pt x="899" y="2186"/>
                  <a:pt x="899" y="2186"/>
                </a:cubicBezTo>
                <a:cubicBezTo>
                  <a:pt x="898" y="2179"/>
                  <a:pt x="898" y="2179"/>
                  <a:pt x="898" y="2179"/>
                </a:cubicBezTo>
                <a:cubicBezTo>
                  <a:pt x="898" y="2180"/>
                  <a:pt x="898" y="2180"/>
                  <a:pt x="898" y="2180"/>
                </a:cubicBezTo>
                <a:cubicBezTo>
                  <a:pt x="901" y="2181"/>
                  <a:pt x="901" y="2181"/>
                  <a:pt x="901" y="2181"/>
                </a:cubicBezTo>
                <a:cubicBezTo>
                  <a:pt x="902" y="2181"/>
                  <a:pt x="902" y="2181"/>
                  <a:pt x="903" y="2181"/>
                </a:cubicBezTo>
                <a:cubicBezTo>
                  <a:pt x="909" y="2181"/>
                  <a:pt x="909" y="2174"/>
                  <a:pt x="909" y="2172"/>
                </a:cubicBezTo>
                <a:cubicBezTo>
                  <a:pt x="909" y="2172"/>
                  <a:pt x="909" y="2171"/>
                  <a:pt x="909" y="2171"/>
                </a:cubicBezTo>
                <a:cubicBezTo>
                  <a:pt x="912" y="2171"/>
                  <a:pt x="913" y="2171"/>
                  <a:pt x="915" y="2172"/>
                </a:cubicBezTo>
                <a:cubicBezTo>
                  <a:pt x="916" y="2173"/>
                  <a:pt x="918" y="2173"/>
                  <a:pt x="920" y="2172"/>
                </a:cubicBezTo>
                <a:cubicBezTo>
                  <a:pt x="923" y="2176"/>
                  <a:pt x="926" y="2177"/>
                  <a:pt x="929" y="2178"/>
                </a:cubicBezTo>
                <a:cubicBezTo>
                  <a:pt x="929" y="2179"/>
                  <a:pt x="929" y="2180"/>
                  <a:pt x="929" y="2181"/>
                </a:cubicBezTo>
                <a:cubicBezTo>
                  <a:pt x="930" y="2183"/>
                  <a:pt x="930" y="2183"/>
                  <a:pt x="930" y="2183"/>
                </a:cubicBezTo>
                <a:cubicBezTo>
                  <a:pt x="932" y="2184"/>
                  <a:pt x="932" y="2184"/>
                  <a:pt x="932" y="2184"/>
                </a:cubicBezTo>
                <a:cubicBezTo>
                  <a:pt x="936" y="2185"/>
                  <a:pt x="939" y="2185"/>
                  <a:pt x="942" y="2185"/>
                </a:cubicBezTo>
                <a:cubicBezTo>
                  <a:pt x="948" y="2186"/>
                  <a:pt x="950" y="2187"/>
                  <a:pt x="951" y="2190"/>
                </a:cubicBezTo>
                <a:cubicBezTo>
                  <a:pt x="958" y="2186"/>
                  <a:pt x="958" y="2186"/>
                  <a:pt x="958" y="2186"/>
                </a:cubicBezTo>
                <a:cubicBezTo>
                  <a:pt x="956" y="2182"/>
                  <a:pt x="953" y="2178"/>
                  <a:pt x="951" y="2174"/>
                </a:cubicBezTo>
                <a:cubicBezTo>
                  <a:pt x="946" y="2167"/>
                  <a:pt x="944" y="2163"/>
                  <a:pt x="945" y="2159"/>
                </a:cubicBezTo>
                <a:cubicBezTo>
                  <a:pt x="947" y="2159"/>
                  <a:pt x="948" y="2159"/>
                  <a:pt x="950" y="2159"/>
                </a:cubicBezTo>
                <a:cubicBezTo>
                  <a:pt x="949" y="2160"/>
                  <a:pt x="949" y="2160"/>
                  <a:pt x="949" y="2160"/>
                </a:cubicBezTo>
                <a:cubicBezTo>
                  <a:pt x="952" y="2160"/>
                  <a:pt x="952" y="2160"/>
                  <a:pt x="952" y="2160"/>
                </a:cubicBezTo>
                <a:cubicBezTo>
                  <a:pt x="963" y="2160"/>
                  <a:pt x="975" y="2158"/>
                  <a:pt x="986" y="2155"/>
                </a:cubicBezTo>
                <a:cubicBezTo>
                  <a:pt x="988" y="2154"/>
                  <a:pt x="991" y="2153"/>
                  <a:pt x="994" y="2153"/>
                </a:cubicBezTo>
                <a:cubicBezTo>
                  <a:pt x="992" y="2157"/>
                  <a:pt x="990" y="2161"/>
                  <a:pt x="991" y="2165"/>
                </a:cubicBezTo>
                <a:cubicBezTo>
                  <a:pt x="992" y="2166"/>
                  <a:pt x="993" y="2168"/>
                  <a:pt x="996" y="2169"/>
                </a:cubicBezTo>
                <a:cubicBezTo>
                  <a:pt x="1001" y="2170"/>
                  <a:pt x="1001" y="2170"/>
                  <a:pt x="1001" y="2170"/>
                </a:cubicBezTo>
                <a:cubicBezTo>
                  <a:pt x="1001" y="2166"/>
                  <a:pt x="1001" y="2166"/>
                  <a:pt x="1001" y="2166"/>
                </a:cubicBezTo>
                <a:cubicBezTo>
                  <a:pt x="1001" y="2157"/>
                  <a:pt x="1007" y="2152"/>
                  <a:pt x="1012" y="2148"/>
                </a:cubicBezTo>
                <a:cubicBezTo>
                  <a:pt x="1013" y="2148"/>
                  <a:pt x="1013" y="2147"/>
                  <a:pt x="1013" y="2147"/>
                </a:cubicBezTo>
                <a:cubicBezTo>
                  <a:pt x="1013" y="2150"/>
                  <a:pt x="1011" y="2153"/>
                  <a:pt x="1010" y="2155"/>
                </a:cubicBezTo>
                <a:cubicBezTo>
                  <a:pt x="1005" y="2161"/>
                  <a:pt x="1005" y="2161"/>
                  <a:pt x="1005" y="2161"/>
                </a:cubicBezTo>
                <a:cubicBezTo>
                  <a:pt x="1013" y="2161"/>
                  <a:pt x="1013" y="2161"/>
                  <a:pt x="1013" y="2161"/>
                </a:cubicBezTo>
                <a:cubicBezTo>
                  <a:pt x="1020" y="2160"/>
                  <a:pt x="1021" y="2155"/>
                  <a:pt x="1023" y="2151"/>
                </a:cubicBezTo>
                <a:cubicBezTo>
                  <a:pt x="1023" y="2149"/>
                  <a:pt x="1024" y="2148"/>
                  <a:pt x="1025" y="2147"/>
                </a:cubicBezTo>
                <a:cubicBezTo>
                  <a:pt x="1031" y="2148"/>
                  <a:pt x="1041" y="2147"/>
                  <a:pt x="1052" y="2146"/>
                </a:cubicBezTo>
                <a:cubicBezTo>
                  <a:pt x="1051" y="2148"/>
                  <a:pt x="1049" y="2149"/>
                  <a:pt x="1048" y="2151"/>
                </a:cubicBezTo>
                <a:cubicBezTo>
                  <a:pt x="1043" y="2156"/>
                  <a:pt x="1037" y="2163"/>
                  <a:pt x="1041" y="2170"/>
                </a:cubicBezTo>
                <a:cubicBezTo>
                  <a:pt x="1042" y="2172"/>
                  <a:pt x="1042" y="2172"/>
                  <a:pt x="1042" y="2172"/>
                </a:cubicBezTo>
                <a:cubicBezTo>
                  <a:pt x="1045" y="2172"/>
                  <a:pt x="1045" y="2172"/>
                  <a:pt x="1045" y="2172"/>
                </a:cubicBezTo>
                <a:cubicBezTo>
                  <a:pt x="1049" y="2172"/>
                  <a:pt x="1052" y="2170"/>
                  <a:pt x="1055" y="2169"/>
                </a:cubicBezTo>
                <a:cubicBezTo>
                  <a:pt x="1058" y="2167"/>
                  <a:pt x="1061" y="2166"/>
                  <a:pt x="1065" y="2166"/>
                </a:cubicBezTo>
                <a:cubicBezTo>
                  <a:pt x="1070" y="2166"/>
                  <a:pt x="1070" y="2166"/>
                  <a:pt x="1070" y="2166"/>
                </a:cubicBezTo>
                <a:cubicBezTo>
                  <a:pt x="1069" y="2162"/>
                  <a:pt x="1069" y="2162"/>
                  <a:pt x="1069" y="2162"/>
                </a:cubicBezTo>
                <a:cubicBezTo>
                  <a:pt x="1069" y="2157"/>
                  <a:pt x="1064" y="2153"/>
                  <a:pt x="1059" y="2152"/>
                </a:cubicBezTo>
                <a:cubicBezTo>
                  <a:pt x="1060" y="2150"/>
                  <a:pt x="1060" y="2148"/>
                  <a:pt x="1059" y="2146"/>
                </a:cubicBezTo>
                <a:cubicBezTo>
                  <a:pt x="1064" y="2145"/>
                  <a:pt x="1068" y="2145"/>
                  <a:pt x="1073" y="2145"/>
                </a:cubicBezTo>
                <a:cubicBezTo>
                  <a:pt x="1085" y="2145"/>
                  <a:pt x="1093" y="2146"/>
                  <a:pt x="1099" y="2149"/>
                </a:cubicBezTo>
                <a:cubicBezTo>
                  <a:pt x="1109" y="2154"/>
                  <a:pt x="1109" y="2154"/>
                  <a:pt x="1109" y="2154"/>
                </a:cubicBezTo>
                <a:cubicBezTo>
                  <a:pt x="1104" y="2144"/>
                  <a:pt x="1104" y="2144"/>
                  <a:pt x="1104" y="2144"/>
                </a:cubicBezTo>
                <a:cubicBezTo>
                  <a:pt x="1101" y="2138"/>
                  <a:pt x="1094" y="2137"/>
                  <a:pt x="1087" y="2136"/>
                </a:cubicBezTo>
                <a:cubicBezTo>
                  <a:pt x="1090" y="2135"/>
                  <a:pt x="1092" y="2133"/>
                  <a:pt x="1094" y="2130"/>
                </a:cubicBezTo>
                <a:cubicBezTo>
                  <a:pt x="1096" y="2126"/>
                  <a:pt x="1096" y="2126"/>
                  <a:pt x="1096" y="2126"/>
                </a:cubicBezTo>
                <a:cubicBezTo>
                  <a:pt x="1092" y="2125"/>
                  <a:pt x="1092" y="2125"/>
                  <a:pt x="1092" y="2125"/>
                </a:cubicBezTo>
                <a:cubicBezTo>
                  <a:pt x="1095" y="2118"/>
                  <a:pt x="1095" y="2118"/>
                  <a:pt x="1095" y="2118"/>
                </a:cubicBezTo>
                <a:cubicBezTo>
                  <a:pt x="1087" y="2121"/>
                  <a:pt x="1087" y="2121"/>
                  <a:pt x="1087" y="2121"/>
                </a:cubicBezTo>
                <a:cubicBezTo>
                  <a:pt x="1081" y="2124"/>
                  <a:pt x="1073" y="2126"/>
                  <a:pt x="1066" y="2126"/>
                </a:cubicBezTo>
                <a:cubicBezTo>
                  <a:pt x="1059" y="2127"/>
                  <a:pt x="1047" y="2125"/>
                  <a:pt x="1043" y="2114"/>
                </a:cubicBezTo>
                <a:cubicBezTo>
                  <a:pt x="1036" y="2096"/>
                  <a:pt x="1036" y="2096"/>
                  <a:pt x="1036" y="2096"/>
                </a:cubicBezTo>
                <a:cubicBezTo>
                  <a:pt x="1036" y="2112"/>
                  <a:pt x="1036" y="2112"/>
                  <a:pt x="1036" y="2112"/>
                </a:cubicBezTo>
                <a:cubicBezTo>
                  <a:pt x="1035" y="2111"/>
                  <a:pt x="1034" y="2111"/>
                  <a:pt x="1033" y="2110"/>
                </a:cubicBezTo>
                <a:cubicBezTo>
                  <a:pt x="1032" y="2109"/>
                  <a:pt x="1031" y="2108"/>
                  <a:pt x="1030" y="2107"/>
                </a:cubicBezTo>
                <a:cubicBezTo>
                  <a:pt x="1023" y="2101"/>
                  <a:pt x="1023" y="2101"/>
                  <a:pt x="1023" y="2101"/>
                </a:cubicBezTo>
                <a:cubicBezTo>
                  <a:pt x="1024" y="2110"/>
                  <a:pt x="1024" y="2110"/>
                  <a:pt x="1024" y="2110"/>
                </a:cubicBezTo>
                <a:cubicBezTo>
                  <a:pt x="1024" y="2115"/>
                  <a:pt x="1023" y="2117"/>
                  <a:pt x="1020" y="2118"/>
                </a:cubicBezTo>
                <a:cubicBezTo>
                  <a:pt x="1020" y="2118"/>
                  <a:pt x="1020" y="2118"/>
                  <a:pt x="1020" y="2117"/>
                </a:cubicBezTo>
                <a:cubicBezTo>
                  <a:pt x="1019" y="2116"/>
                  <a:pt x="1018" y="2114"/>
                  <a:pt x="1015" y="2113"/>
                </a:cubicBezTo>
                <a:cubicBezTo>
                  <a:pt x="1011" y="2111"/>
                  <a:pt x="1011" y="2111"/>
                  <a:pt x="1011" y="2111"/>
                </a:cubicBezTo>
                <a:cubicBezTo>
                  <a:pt x="1011" y="2115"/>
                  <a:pt x="1011" y="2115"/>
                  <a:pt x="1011" y="2115"/>
                </a:cubicBezTo>
                <a:cubicBezTo>
                  <a:pt x="1010" y="2116"/>
                  <a:pt x="1010" y="2116"/>
                  <a:pt x="1010" y="2116"/>
                </a:cubicBezTo>
                <a:cubicBezTo>
                  <a:pt x="1009" y="2115"/>
                  <a:pt x="1007" y="2113"/>
                  <a:pt x="1006" y="2111"/>
                </a:cubicBezTo>
                <a:cubicBezTo>
                  <a:pt x="1006" y="2111"/>
                  <a:pt x="1006" y="2111"/>
                  <a:pt x="1006" y="2111"/>
                </a:cubicBezTo>
                <a:cubicBezTo>
                  <a:pt x="1006" y="2108"/>
                  <a:pt x="1006" y="2108"/>
                  <a:pt x="1006" y="2108"/>
                </a:cubicBezTo>
                <a:cubicBezTo>
                  <a:pt x="1005" y="2105"/>
                  <a:pt x="1004" y="2103"/>
                  <a:pt x="1003" y="2103"/>
                </a:cubicBezTo>
                <a:cubicBezTo>
                  <a:pt x="1005" y="2101"/>
                  <a:pt x="1005" y="2101"/>
                  <a:pt x="1005" y="2101"/>
                </a:cubicBezTo>
                <a:cubicBezTo>
                  <a:pt x="994" y="2101"/>
                  <a:pt x="994" y="2101"/>
                  <a:pt x="994" y="2101"/>
                </a:cubicBezTo>
                <a:cubicBezTo>
                  <a:pt x="988" y="2102"/>
                  <a:pt x="985" y="2104"/>
                  <a:pt x="983" y="2108"/>
                </a:cubicBezTo>
                <a:cubicBezTo>
                  <a:pt x="983" y="2107"/>
                  <a:pt x="982" y="2106"/>
                  <a:pt x="982" y="2105"/>
                </a:cubicBezTo>
                <a:cubicBezTo>
                  <a:pt x="981" y="2104"/>
                  <a:pt x="981" y="2104"/>
                  <a:pt x="981" y="2104"/>
                </a:cubicBezTo>
                <a:cubicBezTo>
                  <a:pt x="980" y="2104"/>
                  <a:pt x="980" y="2104"/>
                  <a:pt x="980" y="2104"/>
                </a:cubicBezTo>
                <a:cubicBezTo>
                  <a:pt x="975" y="2102"/>
                  <a:pt x="970" y="2104"/>
                  <a:pt x="967" y="2106"/>
                </a:cubicBezTo>
                <a:cubicBezTo>
                  <a:pt x="966" y="2101"/>
                  <a:pt x="965" y="2099"/>
                  <a:pt x="963" y="2097"/>
                </a:cubicBezTo>
                <a:cubicBezTo>
                  <a:pt x="962" y="2096"/>
                  <a:pt x="962" y="2096"/>
                  <a:pt x="962" y="2095"/>
                </a:cubicBezTo>
                <a:cubicBezTo>
                  <a:pt x="965" y="2085"/>
                  <a:pt x="965" y="2085"/>
                  <a:pt x="965" y="2085"/>
                </a:cubicBezTo>
                <a:cubicBezTo>
                  <a:pt x="956" y="2092"/>
                  <a:pt x="956" y="2092"/>
                  <a:pt x="956" y="2092"/>
                </a:cubicBezTo>
                <a:cubicBezTo>
                  <a:pt x="953" y="2094"/>
                  <a:pt x="949" y="2096"/>
                  <a:pt x="946" y="2099"/>
                </a:cubicBezTo>
                <a:cubicBezTo>
                  <a:pt x="946" y="2098"/>
                  <a:pt x="947" y="2097"/>
                  <a:pt x="948" y="2095"/>
                </a:cubicBezTo>
                <a:cubicBezTo>
                  <a:pt x="949" y="2093"/>
                  <a:pt x="950" y="2091"/>
                  <a:pt x="950" y="2089"/>
                </a:cubicBezTo>
                <a:cubicBezTo>
                  <a:pt x="953" y="2083"/>
                  <a:pt x="953" y="2083"/>
                  <a:pt x="953" y="2083"/>
                </a:cubicBezTo>
                <a:cubicBezTo>
                  <a:pt x="946" y="2085"/>
                  <a:pt x="946" y="2085"/>
                  <a:pt x="946" y="2085"/>
                </a:cubicBezTo>
                <a:cubicBezTo>
                  <a:pt x="943" y="2085"/>
                  <a:pt x="940" y="2088"/>
                  <a:pt x="938" y="2091"/>
                </a:cubicBezTo>
                <a:cubicBezTo>
                  <a:pt x="938" y="2089"/>
                  <a:pt x="937" y="2086"/>
                  <a:pt x="934" y="2084"/>
                </a:cubicBezTo>
                <a:cubicBezTo>
                  <a:pt x="932" y="2082"/>
                  <a:pt x="930" y="2081"/>
                  <a:pt x="929" y="2081"/>
                </a:cubicBezTo>
                <a:cubicBezTo>
                  <a:pt x="926" y="2081"/>
                  <a:pt x="924" y="2083"/>
                  <a:pt x="923" y="2085"/>
                </a:cubicBezTo>
                <a:cubicBezTo>
                  <a:pt x="923" y="2085"/>
                  <a:pt x="923" y="2084"/>
                  <a:pt x="923" y="2084"/>
                </a:cubicBezTo>
                <a:cubicBezTo>
                  <a:pt x="922" y="2082"/>
                  <a:pt x="920" y="2080"/>
                  <a:pt x="917" y="2079"/>
                </a:cubicBezTo>
                <a:cubicBezTo>
                  <a:pt x="919" y="2077"/>
                  <a:pt x="920" y="2074"/>
                  <a:pt x="922" y="2072"/>
                </a:cubicBezTo>
                <a:cubicBezTo>
                  <a:pt x="923" y="2071"/>
                  <a:pt x="924" y="2070"/>
                  <a:pt x="924" y="2069"/>
                </a:cubicBezTo>
                <a:cubicBezTo>
                  <a:pt x="940" y="2042"/>
                  <a:pt x="940" y="2042"/>
                  <a:pt x="940" y="2042"/>
                </a:cubicBezTo>
                <a:cubicBezTo>
                  <a:pt x="919" y="2064"/>
                  <a:pt x="919" y="2064"/>
                  <a:pt x="919" y="2064"/>
                </a:cubicBezTo>
                <a:cubicBezTo>
                  <a:pt x="918" y="2061"/>
                  <a:pt x="916" y="2060"/>
                  <a:pt x="913" y="2060"/>
                </a:cubicBezTo>
                <a:cubicBezTo>
                  <a:pt x="913" y="2060"/>
                  <a:pt x="913" y="2060"/>
                  <a:pt x="913" y="2060"/>
                </a:cubicBezTo>
                <a:cubicBezTo>
                  <a:pt x="912" y="2060"/>
                  <a:pt x="912" y="2060"/>
                  <a:pt x="912" y="2060"/>
                </a:cubicBezTo>
                <a:cubicBezTo>
                  <a:pt x="907" y="2062"/>
                  <a:pt x="905" y="2066"/>
                  <a:pt x="904" y="2070"/>
                </a:cubicBezTo>
                <a:cubicBezTo>
                  <a:pt x="903" y="2070"/>
                  <a:pt x="903" y="2070"/>
                  <a:pt x="902" y="2070"/>
                </a:cubicBezTo>
                <a:cubicBezTo>
                  <a:pt x="899" y="2070"/>
                  <a:pt x="899" y="2070"/>
                  <a:pt x="899" y="2070"/>
                </a:cubicBezTo>
                <a:cubicBezTo>
                  <a:pt x="898" y="2069"/>
                  <a:pt x="898" y="2069"/>
                  <a:pt x="898" y="2069"/>
                </a:cubicBezTo>
                <a:cubicBezTo>
                  <a:pt x="900" y="2065"/>
                  <a:pt x="901" y="2057"/>
                  <a:pt x="901" y="2050"/>
                </a:cubicBezTo>
                <a:cubicBezTo>
                  <a:pt x="900" y="2032"/>
                  <a:pt x="895" y="2028"/>
                  <a:pt x="890" y="2028"/>
                </a:cubicBezTo>
                <a:cubicBezTo>
                  <a:pt x="889" y="2028"/>
                  <a:pt x="888" y="2028"/>
                  <a:pt x="888" y="2028"/>
                </a:cubicBezTo>
                <a:cubicBezTo>
                  <a:pt x="887" y="2024"/>
                  <a:pt x="886" y="2020"/>
                  <a:pt x="884" y="2016"/>
                </a:cubicBezTo>
                <a:cubicBezTo>
                  <a:pt x="881" y="2006"/>
                  <a:pt x="881" y="2006"/>
                  <a:pt x="881" y="2006"/>
                </a:cubicBezTo>
                <a:cubicBezTo>
                  <a:pt x="878" y="2016"/>
                  <a:pt x="878" y="2016"/>
                  <a:pt x="878" y="2016"/>
                </a:cubicBezTo>
                <a:cubicBezTo>
                  <a:pt x="875" y="2025"/>
                  <a:pt x="870" y="2033"/>
                  <a:pt x="866" y="2041"/>
                </a:cubicBezTo>
                <a:cubicBezTo>
                  <a:pt x="865" y="2042"/>
                  <a:pt x="865" y="2043"/>
                  <a:pt x="864" y="2045"/>
                </a:cubicBezTo>
                <a:cubicBezTo>
                  <a:pt x="863" y="2005"/>
                  <a:pt x="861" y="1966"/>
                  <a:pt x="858" y="1925"/>
                </a:cubicBezTo>
                <a:cubicBezTo>
                  <a:pt x="857" y="1904"/>
                  <a:pt x="856" y="1882"/>
                  <a:pt x="854" y="1861"/>
                </a:cubicBezTo>
                <a:cubicBezTo>
                  <a:pt x="853" y="1842"/>
                  <a:pt x="853" y="1820"/>
                  <a:pt x="853" y="1796"/>
                </a:cubicBezTo>
                <a:cubicBezTo>
                  <a:pt x="853" y="1793"/>
                  <a:pt x="854" y="1789"/>
                  <a:pt x="853" y="1786"/>
                </a:cubicBezTo>
                <a:cubicBezTo>
                  <a:pt x="854" y="1760"/>
                  <a:pt x="855" y="1733"/>
                  <a:pt x="856" y="1707"/>
                </a:cubicBezTo>
                <a:cubicBezTo>
                  <a:pt x="856" y="1678"/>
                  <a:pt x="857" y="1649"/>
                  <a:pt x="858" y="1620"/>
                </a:cubicBezTo>
                <a:cubicBezTo>
                  <a:pt x="859" y="1565"/>
                  <a:pt x="857" y="1511"/>
                  <a:pt x="855" y="1457"/>
                </a:cubicBezTo>
                <a:cubicBezTo>
                  <a:pt x="853" y="1405"/>
                  <a:pt x="851" y="1355"/>
                  <a:pt x="853" y="1312"/>
                </a:cubicBezTo>
                <a:cubicBezTo>
                  <a:pt x="864" y="1305"/>
                  <a:pt x="885" y="1302"/>
                  <a:pt x="904" y="1305"/>
                </a:cubicBezTo>
                <a:cubicBezTo>
                  <a:pt x="934" y="1310"/>
                  <a:pt x="997" y="1342"/>
                  <a:pt x="1006" y="1356"/>
                </a:cubicBezTo>
                <a:cubicBezTo>
                  <a:pt x="1008" y="1361"/>
                  <a:pt x="1009" y="1367"/>
                  <a:pt x="1009" y="1374"/>
                </a:cubicBezTo>
                <a:cubicBezTo>
                  <a:pt x="1009" y="1379"/>
                  <a:pt x="1009" y="1384"/>
                  <a:pt x="1011" y="1390"/>
                </a:cubicBezTo>
                <a:cubicBezTo>
                  <a:pt x="1019" y="1415"/>
                  <a:pt x="1038" y="1429"/>
                  <a:pt x="1057" y="1442"/>
                </a:cubicBezTo>
                <a:cubicBezTo>
                  <a:pt x="1062" y="1436"/>
                  <a:pt x="1062" y="1436"/>
                  <a:pt x="1062" y="1436"/>
                </a:cubicBezTo>
                <a:cubicBezTo>
                  <a:pt x="1035" y="1417"/>
                  <a:pt x="1020" y="1391"/>
                  <a:pt x="1015" y="1359"/>
                </a:cubicBezTo>
                <a:cubicBezTo>
                  <a:pt x="1028" y="1368"/>
                  <a:pt x="1038" y="1380"/>
                  <a:pt x="1048" y="1392"/>
                </a:cubicBezTo>
                <a:cubicBezTo>
                  <a:pt x="1054" y="1400"/>
                  <a:pt x="1061" y="1408"/>
                  <a:pt x="1069" y="1416"/>
                </a:cubicBezTo>
                <a:cubicBezTo>
                  <a:pt x="1072" y="1456"/>
                  <a:pt x="1087" y="1492"/>
                  <a:pt x="1107" y="1508"/>
                </a:cubicBezTo>
                <a:cubicBezTo>
                  <a:pt x="1121" y="1518"/>
                  <a:pt x="1121" y="1518"/>
                  <a:pt x="1121" y="1518"/>
                </a:cubicBezTo>
                <a:cubicBezTo>
                  <a:pt x="1113" y="1504"/>
                  <a:pt x="1113" y="1504"/>
                  <a:pt x="1113" y="1504"/>
                </a:cubicBezTo>
                <a:cubicBezTo>
                  <a:pt x="1110" y="1499"/>
                  <a:pt x="1107" y="1495"/>
                  <a:pt x="1105" y="1491"/>
                </a:cubicBezTo>
                <a:cubicBezTo>
                  <a:pt x="1100" y="1485"/>
                  <a:pt x="1096" y="1479"/>
                  <a:pt x="1094" y="1471"/>
                </a:cubicBezTo>
                <a:cubicBezTo>
                  <a:pt x="1099" y="1473"/>
                  <a:pt x="1104" y="1478"/>
                  <a:pt x="1109" y="1482"/>
                </a:cubicBezTo>
                <a:cubicBezTo>
                  <a:pt x="1115" y="1487"/>
                  <a:pt x="1120" y="1492"/>
                  <a:pt x="1127" y="1493"/>
                </a:cubicBezTo>
                <a:cubicBezTo>
                  <a:pt x="1141" y="1493"/>
                  <a:pt x="1141" y="1493"/>
                  <a:pt x="1141" y="1493"/>
                </a:cubicBezTo>
                <a:cubicBezTo>
                  <a:pt x="1130" y="1486"/>
                  <a:pt x="1130" y="1486"/>
                  <a:pt x="1130" y="1486"/>
                </a:cubicBezTo>
                <a:cubicBezTo>
                  <a:pt x="1126" y="1483"/>
                  <a:pt x="1123" y="1480"/>
                  <a:pt x="1119" y="1477"/>
                </a:cubicBezTo>
                <a:cubicBezTo>
                  <a:pt x="1112" y="1470"/>
                  <a:pt x="1104" y="1462"/>
                  <a:pt x="1089" y="1461"/>
                </a:cubicBezTo>
                <a:cubicBezTo>
                  <a:pt x="1084" y="1450"/>
                  <a:pt x="1081" y="1440"/>
                  <a:pt x="1081" y="1427"/>
                </a:cubicBezTo>
                <a:cubicBezTo>
                  <a:pt x="1083" y="1429"/>
                  <a:pt x="1085" y="1430"/>
                  <a:pt x="1087" y="1430"/>
                </a:cubicBezTo>
                <a:cubicBezTo>
                  <a:pt x="1088" y="1431"/>
                  <a:pt x="1091" y="1430"/>
                  <a:pt x="1093" y="1428"/>
                </a:cubicBezTo>
                <a:cubicBezTo>
                  <a:pt x="1095" y="1424"/>
                  <a:pt x="1095" y="1424"/>
                  <a:pt x="1095" y="1424"/>
                </a:cubicBezTo>
                <a:cubicBezTo>
                  <a:pt x="1092" y="1422"/>
                  <a:pt x="1092" y="1422"/>
                  <a:pt x="1092" y="1422"/>
                </a:cubicBezTo>
                <a:cubicBezTo>
                  <a:pt x="1077" y="1414"/>
                  <a:pt x="1083" y="1394"/>
                  <a:pt x="1089" y="1372"/>
                </a:cubicBezTo>
                <a:cubicBezTo>
                  <a:pt x="1091" y="1366"/>
                  <a:pt x="1093" y="1360"/>
                  <a:pt x="1094" y="1354"/>
                </a:cubicBezTo>
                <a:cubicBezTo>
                  <a:pt x="1096" y="1357"/>
                  <a:pt x="1098" y="1359"/>
                  <a:pt x="1101" y="1361"/>
                </a:cubicBezTo>
                <a:cubicBezTo>
                  <a:pt x="1127" y="1388"/>
                  <a:pt x="1154" y="1415"/>
                  <a:pt x="1188" y="1435"/>
                </a:cubicBezTo>
                <a:cubicBezTo>
                  <a:pt x="1190" y="1440"/>
                  <a:pt x="1192" y="1444"/>
                  <a:pt x="1195" y="1448"/>
                </a:cubicBezTo>
                <a:cubicBezTo>
                  <a:pt x="1196" y="1451"/>
                  <a:pt x="1198" y="1454"/>
                  <a:pt x="1199" y="1457"/>
                </a:cubicBezTo>
                <a:cubicBezTo>
                  <a:pt x="1196" y="1465"/>
                  <a:pt x="1197" y="1483"/>
                  <a:pt x="1203" y="1492"/>
                </a:cubicBezTo>
                <a:cubicBezTo>
                  <a:pt x="1205" y="1497"/>
                  <a:pt x="1209" y="1499"/>
                  <a:pt x="1211" y="1499"/>
                </a:cubicBezTo>
                <a:cubicBezTo>
                  <a:pt x="1222" y="1498"/>
                  <a:pt x="1222" y="1498"/>
                  <a:pt x="1222" y="1498"/>
                </a:cubicBezTo>
                <a:cubicBezTo>
                  <a:pt x="1214" y="1492"/>
                  <a:pt x="1214" y="1492"/>
                  <a:pt x="1214" y="1492"/>
                </a:cubicBezTo>
                <a:cubicBezTo>
                  <a:pt x="1210" y="1488"/>
                  <a:pt x="1209" y="1480"/>
                  <a:pt x="1209" y="1472"/>
                </a:cubicBezTo>
                <a:cubicBezTo>
                  <a:pt x="1211" y="1474"/>
                  <a:pt x="1213" y="1478"/>
                  <a:pt x="1215" y="1481"/>
                </a:cubicBezTo>
                <a:cubicBezTo>
                  <a:pt x="1219" y="1488"/>
                  <a:pt x="1223" y="1495"/>
                  <a:pt x="1229" y="1496"/>
                </a:cubicBezTo>
                <a:cubicBezTo>
                  <a:pt x="1238" y="1498"/>
                  <a:pt x="1238" y="1498"/>
                  <a:pt x="1238" y="1498"/>
                </a:cubicBezTo>
                <a:cubicBezTo>
                  <a:pt x="1233" y="1491"/>
                  <a:pt x="1233" y="1491"/>
                  <a:pt x="1233" y="1491"/>
                </a:cubicBezTo>
                <a:cubicBezTo>
                  <a:pt x="1230" y="1486"/>
                  <a:pt x="1227" y="1482"/>
                  <a:pt x="1224" y="1477"/>
                </a:cubicBezTo>
                <a:cubicBezTo>
                  <a:pt x="1216" y="1466"/>
                  <a:pt x="1207" y="1453"/>
                  <a:pt x="1203" y="1442"/>
                </a:cubicBezTo>
                <a:cubicBezTo>
                  <a:pt x="1215" y="1447"/>
                  <a:pt x="1228" y="1453"/>
                  <a:pt x="1240" y="1459"/>
                </a:cubicBezTo>
                <a:cubicBezTo>
                  <a:pt x="1268" y="1472"/>
                  <a:pt x="1297" y="1485"/>
                  <a:pt x="1329" y="1495"/>
                </a:cubicBezTo>
                <a:cubicBezTo>
                  <a:pt x="1330" y="1496"/>
                  <a:pt x="1332" y="1498"/>
                  <a:pt x="1333" y="1500"/>
                </a:cubicBezTo>
                <a:cubicBezTo>
                  <a:pt x="1337" y="1504"/>
                  <a:pt x="1339" y="1506"/>
                  <a:pt x="1341" y="1506"/>
                </a:cubicBezTo>
                <a:cubicBezTo>
                  <a:pt x="1343" y="1506"/>
                  <a:pt x="1343" y="1506"/>
                  <a:pt x="1343" y="1506"/>
                </a:cubicBezTo>
                <a:cubicBezTo>
                  <a:pt x="1344" y="1504"/>
                  <a:pt x="1344" y="1504"/>
                  <a:pt x="1344" y="1504"/>
                </a:cubicBezTo>
                <a:cubicBezTo>
                  <a:pt x="1345" y="1503"/>
                  <a:pt x="1345" y="1502"/>
                  <a:pt x="1345" y="1501"/>
                </a:cubicBezTo>
                <a:cubicBezTo>
                  <a:pt x="1347" y="1500"/>
                  <a:pt x="1347" y="1499"/>
                  <a:pt x="1347" y="1498"/>
                </a:cubicBezTo>
                <a:cubicBezTo>
                  <a:pt x="1348" y="1494"/>
                  <a:pt x="1343" y="1491"/>
                  <a:pt x="1336" y="1488"/>
                </a:cubicBezTo>
                <a:cubicBezTo>
                  <a:pt x="1335" y="1488"/>
                  <a:pt x="1334" y="1487"/>
                  <a:pt x="1334" y="1487"/>
                </a:cubicBezTo>
                <a:cubicBezTo>
                  <a:pt x="1306" y="1473"/>
                  <a:pt x="1276" y="1461"/>
                  <a:pt x="1247" y="1449"/>
                </a:cubicBezTo>
                <a:cubicBezTo>
                  <a:pt x="1232" y="1444"/>
                  <a:pt x="1218" y="1438"/>
                  <a:pt x="1204" y="1432"/>
                </a:cubicBezTo>
                <a:cubicBezTo>
                  <a:pt x="1165" y="1416"/>
                  <a:pt x="1137" y="1383"/>
                  <a:pt x="1110" y="1352"/>
                </a:cubicBezTo>
                <a:cubicBezTo>
                  <a:pt x="1091" y="1329"/>
                  <a:pt x="1072" y="1307"/>
                  <a:pt x="1049" y="1290"/>
                </a:cubicBezTo>
                <a:cubicBezTo>
                  <a:pt x="1073" y="1293"/>
                  <a:pt x="1103" y="1299"/>
                  <a:pt x="1130" y="1308"/>
                </a:cubicBezTo>
                <a:cubicBezTo>
                  <a:pt x="1132" y="1310"/>
                  <a:pt x="1134" y="1314"/>
                  <a:pt x="1135" y="1318"/>
                </a:cubicBezTo>
                <a:cubicBezTo>
                  <a:pt x="1137" y="1325"/>
                  <a:pt x="1139" y="1331"/>
                  <a:pt x="1145" y="1331"/>
                </a:cubicBezTo>
                <a:cubicBezTo>
                  <a:pt x="1146" y="1331"/>
                  <a:pt x="1146" y="1331"/>
                  <a:pt x="1147" y="1331"/>
                </a:cubicBezTo>
                <a:cubicBezTo>
                  <a:pt x="1151" y="1330"/>
                  <a:pt x="1151" y="1330"/>
                  <a:pt x="1151" y="1330"/>
                </a:cubicBezTo>
                <a:cubicBezTo>
                  <a:pt x="1149" y="1325"/>
                  <a:pt x="1149" y="1325"/>
                  <a:pt x="1149" y="1325"/>
                </a:cubicBezTo>
                <a:cubicBezTo>
                  <a:pt x="1147" y="1321"/>
                  <a:pt x="1146" y="1318"/>
                  <a:pt x="1145" y="1316"/>
                </a:cubicBezTo>
                <a:cubicBezTo>
                  <a:pt x="1155" y="1322"/>
                  <a:pt x="1166" y="1327"/>
                  <a:pt x="1177" y="1333"/>
                </a:cubicBezTo>
                <a:cubicBezTo>
                  <a:pt x="1190" y="1340"/>
                  <a:pt x="1205" y="1348"/>
                  <a:pt x="1217" y="1355"/>
                </a:cubicBezTo>
                <a:cubicBezTo>
                  <a:pt x="1221" y="1358"/>
                  <a:pt x="1227" y="1367"/>
                  <a:pt x="1228" y="1369"/>
                </a:cubicBezTo>
                <a:cubicBezTo>
                  <a:pt x="1231" y="1400"/>
                  <a:pt x="1241" y="1423"/>
                  <a:pt x="1259" y="1441"/>
                </a:cubicBezTo>
                <a:cubicBezTo>
                  <a:pt x="1271" y="1452"/>
                  <a:pt x="1271" y="1452"/>
                  <a:pt x="1271" y="1452"/>
                </a:cubicBezTo>
                <a:cubicBezTo>
                  <a:pt x="1265" y="1437"/>
                  <a:pt x="1265" y="1437"/>
                  <a:pt x="1265" y="1437"/>
                </a:cubicBezTo>
                <a:cubicBezTo>
                  <a:pt x="1262" y="1429"/>
                  <a:pt x="1258" y="1423"/>
                  <a:pt x="1255" y="1417"/>
                </a:cubicBezTo>
                <a:cubicBezTo>
                  <a:pt x="1247" y="1405"/>
                  <a:pt x="1241" y="1394"/>
                  <a:pt x="1241" y="1377"/>
                </a:cubicBezTo>
                <a:cubicBezTo>
                  <a:pt x="1274" y="1403"/>
                  <a:pt x="1307" y="1419"/>
                  <a:pt x="1345" y="1428"/>
                </a:cubicBezTo>
                <a:cubicBezTo>
                  <a:pt x="1369" y="1456"/>
                  <a:pt x="1400" y="1476"/>
                  <a:pt x="1437" y="1489"/>
                </a:cubicBezTo>
                <a:cubicBezTo>
                  <a:pt x="1443" y="1507"/>
                  <a:pt x="1455" y="1518"/>
                  <a:pt x="1467" y="1529"/>
                </a:cubicBezTo>
                <a:cubicBezTo>
                  <a:pt x="1470" y="1532"/>
                  <a:pt x="1473" y="1534"/>
                  <a:pt x="1476" y="1537"/>
                </a:cubicBezTo>
                <a:cubicBezTo>
                  <a:pt x="1494" y="1555"/>
                  <a:pt x="1494" y="1555"/>
                  <a:pt x="1494" y="1555"/>
                </a:cubicBezTo>
                <a:cubicBezTo>
                  <a:pt x="1481" y="1533"/>
                  <a:pt x="1481" y="1533"/>
                  <a:pt x="1481" y="1533"/>
                </a:cubicBezTo>
                <a:cubicBezTo>
                  <a:pt x="1477" y="1525"/>
                  <a:pt x="1471" y="1519"/>
                  <a:pt x="1465" y="1513"/>
                </a:cubicBezTo>
                <a:cubicBezTo>
                  <a:pt x="1459" y="1507"/>
                  <a:pt x="1453" y="1501"/>
                  <a:pt x="1450" y="1493"/>
                </a:cubicBezTo>
                <a:cubicBezTo>
                  <a:pt x="1456" y="1494"/>
                  <a:pt x="1462" y="1495"/>
                  <a:pt x="1468" y="1497"/>
                </a:cubicBezTo>
                <a:cubicBezTo>
                  <a:pt x="1481" y="1500"/>
                  <a:pt x="1492" y="1503"/>
                  <a:pt x="1498" y="1500"/>
                </a:cubicBezTo>
                <a:cubicBezTo>
                  <a:pt x="1508" y="1495"/>
                  <a:pt x="1508" y="1495"/>
                  <a:pt x="1508" y="1495"/>
                </a:cubicBezTo>
                <a:cubicBezTo>
                  <a:pt x="1497" y="1493"/>
                  <a:pt x="1497" y="1493"/>
                  <a:pt x="1497" y="1493"/>
                </a:cubicBezTo>
                <a:cubicBezTo>
                  <a:pt x="1442" y="1485"/>
                  <a:pt x="1393" y="1464"/>
                  <a:pt x="1367" y="1436"/>
                </a:cubicBezTo>
                <a:cubicBezTo>
                  <a:pt x="1385" y="1440"/>
                  <a:pt x="1404" y="1443"/>
                  <a:pt x="1423" y="1446"/>
                </a:cubicBezTo>
                <a:cubicBezTo>
                  <a:pt x="1439" y="1449"/>
                  <a:pt x="1456" y="1451"/>
                  <a:pt x="1472" y="1455"/>
                </a:cubicBezTo>
                <a:cubicBezTo>
                  <a:pt x="1483" y="1478"/>
                  <a:pt x="1512" y="1494"/>
                  <a:pt x="1536" y="1497"/>
                </a:cubicBezTo>
                <a:cubicBezTo>
                  <a:pt x="1565" y="1501"/>
                  <a:pt x="1565" y="1501"/>
                  <a:pt x="1565" y="1501"/>
                </a:cubicBezTo>
                <a:cubicBezTo>
                  <a:pt x="1534" y="1489"/>
                  <a:pt x="1534" y="1489"/>
                  <a:pt x="1534" y="1489"/>
                </a:cubicBezTo>
                <a:cubicBezTo>
                  <a:pt x="1513" y="1481"/>
                  <a:pt x="1494" y="1473"/>
                  <a:pt x="1484" y="1456"/>
                </a:cubicBezTo>
                <a:cubicBezTo>
                  <a:pt x="1488" y="1457"/>
                  <a:pt x="1491" y="1458"/>
                  <a:pt x="1495" y="1459"/>
                </a:cubicBezTo>
                <a:cubicBezTo>
                  <a:pt x="1507" y="1462"/>
                  <a:pt x="1517" y="1464"/>
                  <a:pt x="1522" y="1460"/>
                </a:cubicBezTo>
                <a:cubicBezTo>
                  <a:pt x="1526" y="1455"/>
                  <a:pt x="1526" y="1455"/>
                  <a:pt x="1526" y="1455"/>
                </a:cubicBezTo>
                <a:cubicBezTo>
                  <a:pt x="1520" y="1453"/>
                  <a:pt x="1520" y="1453"/>
                  <a:pt x="1520" y="1453"/>
                </a:cubicBezTo>
                <a:cubicBezTo>
                  <a:pt x="1491" y="1446"/>
                  <a:pt x="1463" y="1441"/>
                  <a:pt x="1437" y="1437"/>
                </a:cubicBezTo>
                <a:cubicBezTo>
                  <a:pt x="1403" y="1431"/>
                  <a:pt x="1371" y="1425"/>
                  <a:pt x="1339" y="1415"/>
                </a:cubicBezTo>
                <a:cubicBezTo>
                  <a:pt x="1307" y="1404"/>
                  <a:pt x="1280" y="1383"/>
                  <a:pt x="1255" y="1362"/>
                </a:cubicBezTo>
                <a:cubicBezTo>
                  <a:pt x="1241" y="1351"/>
                  <a:pt x="1226" y="1339"/>
                  <a:pt x="1210" y="1329"/>
                </a:cubicBezTo>
                <a:cubicBezTo>
                  <a:pt x="1197" y="1320"/>
                  <a:pt x="1183" y="1313"/>
                  <a:pt x="1170" y="1306"/>
                </a:cubicBezTo>
                <a:cubicBezTo>
                  <a:pt x="1158" y="1300"/>
                  <a:pt x="1146" y="1294"/>
                  <a:pt x="1135" y="1287"/>
                </a:cubicBezTo>
                <a:cubicBezTo>
                  <a:pt x="1134" y="1283"/>
                  <a:pt x="1133" y="1279"/>
                  <a:pt x="1132" y="1275"/>
                </a:cubicBezTo>
                <a:cubicBezTo>
                  <a:pt x="1130" y="1270"/>
                  <a:pt x="1129" y="1265"/>
                  <a:pt x="1129" y="1262"/>
                </a:cubicBezTo>
                <a:cubicBezTo>
                  <a:pt x="1133" y="1262"/>
                  <a:pt x="1137" y="1263"/>
                  <a:pt x="1141" y="1264"/>
                </a:cubicBezTo>
                <a:cubicBezTo>
                  <a:pt x="1150" y="1266"/>
                  <a:pt x="1159" y="1268"/>
                  <a:pt x="1169" y="1270"/>
                </a:cubicBezTo>
                <a:cubicBezTo>
                  <a:pt x="1174" y="1285"/>
                  <a:pt x="1186" y="1315"/>
                  <a:pt x="1206" y="1322"/>
                </a:cubicBezTo>
                <a:cubicBezTo>
                  <a:pt x="1221" y="1327"/>
                  <a:pt x="1221" y="1327"/>
                  <a:pt x="1221" y="1327"/>
                </a:cubicBezTo>
                <a:cubicBezTo>
                  <a:pt x="1208" y="1313"/>
                  <a:pt x="1208" y="1313"/>
                  <a:pt x="1208" y="1313"/>
                </a:cubicBezTo>
                <a:cubicBezTo>
                  <a:pt x="1196" y="1302"/>
                  <a:pt x="1186" y="1291"/>
                  <a:pt x="1182" y="1273"/>
                </a:cubicBezTo>
                <a:cubicBezTo>
                  <a:pt x="1184" y="1274"/>
                  <a:pt x="1184" y="1274"/>
                  <a:pt x="1184" y="1274"/>
                </a:cubicBezTo>
                <a:cubicBezTo>
                  <a:pt x="1196" y="1276"/>
                  <a:pt x="1210" y="1278"/>
                  <a:pt x="1221" y="1282"/>
                </a:cubicBezTo>
                <a:cubicBezTo>
                  <a:pt x="1224" y="1275"/>
                  <a:pt x="1224" y="1275"/>
                  <a:pt x="1224" y="1275"/>
                </a:cubicBezTo>
                <a:cubicBezTo>
                  <a:pt x="1208" y="1268"/>
                  <a:pt x="1191" y="1264"/>
                  <a:pt x="1172" y="1260"/>
                </a:cubicBezTo>
                <a:cubicBezTo>
                  <a:pt x="1158" y="1257"/>
                  <a:pt x="1142" y="1253"/>
                  <a:pt x="1127" y="1248"/>
                </a:cubicBezTo>
                <a:cubicBezTo>
                  <a:pt x="1101" y="1239"/>
                  <a:pt x="1077" y="1230"/>
                  <a:pt x="1053" y="1219"/>
                </a:cubicBezTo>
                <a:cubicBezTo>
                  <a:pt x="1049" y="1217"/>
                  <a:pt x="1044" y="1215"/>
                  <a:pt x="1039" y="1213"/>
                </a:cubicBezTo>
                <a:cubicBezTo>
                  <a:pt x="1012" y="1202"/>
                  <a:pt x="981" y="1189"/>
                  <a:pt x="987" y="1169"/>
                </a:cubicBezTo>
                <a:cubicBezTo>
                  <a:pt x="987" y="1169"/>
                  <a:pt x="987" y="1169"/>
                  <a:pt x="987" y="1169"/>
                </a:cubicBezTo>
                <a:cubicBezTo>
                  <a:pt x="997" y="1173"/>
                  <a:pt x="1007" y="1179"/>
                  <a:pt x="1017" y="1186"/>
                </a:cubicBezTo>
                <a:cubicBezTo>
                  <a:pt x="1034" y="1196"/>
                  <a:pt x="1051" y="1207"/>
                  <a:pt x="1072" y="1212"/>
                </a:cubicBezTo>
                <a:cubicBezTo>
                  <a:pt x="1106" y="1220"/>
                  <a:pt x="1143" y="1224"/>
                  <a:pt x="1173" y="1223"/>
                </a:cubicBezTo>
                <a:cubicBezTo>
                  <a:pt x="1180" y="1226"/>
                  <a:pt x="1184" y="1231"/>
                  <a:pt x="1189" y="1236"/>
                </a:cubicBezTo>
                <a:cubicBezTo>
                  <a:pt x="1192" y="1240"/>
                  <a:pt x="1196" y="1245"/>
                  <a:pt x="1201" y="1248"/>
                </a:cubicBezTo>
                <a:cubicBezTo>
                  <a:pt x="1215" y="1258"/>
                  <a:pt x="1232" y="1262"/>
                  <a:pt x="1249" y="1266"/>
                </a:cubicBezTo>
                <a:cubicBezTo>
                  <a:pt x="1263" y="1269"/>
                  <a:pt x="1277" y="1272"/>
                  <a:pt x="1289" y="1279"/>
                </a:cubicBezTo>
                <a:cubicBezTo>
                  <a:pt x="1296" y="1282"/>
                  <a:pt x="1303" y="1288"/>
                  <a:pt x="1310" y="1294"/>
                </a:cubicBezTo>
                <a:cubicBezTo>
                  <a:pt x="1316" y="1300"/>
                  <a:pt x="1323" y="1306"/>
                  <a:pt x="1330" y="1311"/>
                </a:cubicBezTo>
                <a:cubicBezTo>
                  <a:pt x="1347" y="1321"/>
                  <a:pt x="1364" y="1331"/>
                  <a:pt x="1383" y="1333"/>
                </a:cubicBezTo>
                <a:cubicBezTo>
                  <a:pt x="1410" y="1336"/>
                  <a:pt x="1410" y="1336"/>
                  <a:pt x="1410" y="1336"/>
                </a:cubicBezTo>
                <a:cubicBezTo>
                  <a:pt x="1385" y="1326"/>
                  <a:pt x="1385" y="1326"/>
                  <a:pt x="1385" y="1326"/>
                </a:cubicBezTo>
                <a:cubicBezTo>
                  <a:pt x="1357" y="1315"/>
                  <a:pt x="1332" y="1300"/>
                  <a:pt x="1308" y="1281"/>
                </a:cubicBezTo>
                <a:cubicBezTo>
                  <a:pt x="1353" y="1289"/>
                  <a:pt x="1387" y="1299"/>
                  <a:pt x="1414" y="1313"/>
                </a:cubicBezTo>
                <a:cubicBezTo>
                  <a:pt x="1418" y="1307"/>
                  <a:pt x="1418" y="1307"/>
                  <a:pt x="1418" y="1307"/>
                </a:cubicBezTo>
                <a:cubicBezTo>
                  <a:pt x="1390" y="1288"/>
                  <a:pt x="1349" y="1279"/>
                  <a:pt x="1310" y="1271"/>
                </a:cubicBezTo>
                <a:cubicBezTo>
                  <a:pt x="1263" y="1261"/>
                  <a:pt x="1214" y="1251"/>
                  <a:pt x="1188" y="1223"/>
                </a:cubicBezTo>
                <a:cubicBezTo>
                  <a:pt x="1233" y="1217"/>
                  <a:pt x="1290" y="1220"/>
                  <a:pt x="1335" y="1223"/>
                </a:cubicBezTo>
                <a:cubicBezTo>
                  <a:pt x="1342" y="1224"/>
                  <a:pt x="1348" y="1224"/>
                  <a:pt x="1355" y="1225"/>
                </a:cubicBezTo>
                <a:cubicBezTo>
                  <a:pt x="1378" y="1243"/>
                  <a:pt x="1405" y="1258"/>
                  <a:pt x="1435" y="1269"/>
                </a:cubicBezTo>
                <a:cubicBezTo>
                  <a:pt x="1436" y="1288"/>
                  <a:pt x="1447" y="1299"/>
                  <a:pt x="1459" y="1308"/>
                </a:cubicBezTo>
                <a:cubicBezTo>
                  <a:pt x="1472" y="1318"/>
                  <a:pt x="1472" y="1318"/>
                  <a:pt x="1472" y="1318"/>
                </a:cubicBezTo>
                <a:cubicBezTo>
                  <a:pt x="1465" y="1304"/>
                  <a:pt x="1465" y="1304"/>
                  <a:pt x="1465" y="1304"/>
                </a:cubicBezTo>
                <a:cubicBezTo>
                  <a:pt x="1463" y="1300"/>
                  <a:pt x="1459" y="1296"/>
                  <a:pt x="1456" y="1293"/>
                </a:cubicBezTo>
                <a:cubicBezTo>
                  <a:pt x="1451" y="1287"/>
                  <a:pt x="1446" y="1282"/>
                  <a:pt x="1446" y="1272"/>
                </a:cubicBezTo>
                <a:cubicBezTo>
                  <a:pt x="1457" y="1276"/>
                  <a:pt x="1469" y="1279"/>
                  <a:pt x="1481" y="1281"/>
                </a:cubicBezTo>
                <a:cubicBezTo>
                  <a:pt x="1489" y="1283"/>
                  <a:pt x="1498" y="1285"/>
                  <a:pt x="1505" y="1287"/>
                </a:cubicBezTo>
                <a:cubicBezTo>
                  <a:pt x="1507" y="1280"/>
                  <a:pt x="1507" y="1280"/>
                  <a:pt x="1507" y="1280"/>
                </a:cubicBezTo>
                <a:cubicBezTo>
                  <a:pt x="1498" y="1277"/>
                  <a:pt x="1488" y="1274"/>
                  <a:pt x="1478" y="1271"/>
                </a:cubicBezTo>
                <a:cubicBezTo>
                  <a:pt x="1438" y="1259"/>
                  <a:pt x="1397" y="1246"/>
                  <a:pt x="1369" y="1223"/>
                </a:cubicBezTo>
                <a:cubicBezTo>
                  <a:pt x="1373" y="1223"/>
                  <a:pt x="1376" y="1223"/>
                  <a:pt x="1380" y="1224"/>
                </a:cubicBezTo>
                <a:cubicBezTo>
                  <a:pt x="1401" y="1225"/>
                  <a:pt x="1424" y="1230"/>
                  <a:pt x="1449" y="1235"/>
                </a:cubicBezTo>
                <a:cubicBezTo>
                  <a:pt x="1473" y="1240"/>
                  <a:pt x="1499" y="1245"/>
                  <a:pt x="1522" y="1247"/>
                </a:cubicBezTo>
                <a:cubicBezTo>
                  <a:pt x="1533" y="1248"/>
                  <a:pt x="1542" y="1248"/>
                  <a:pt x="1551" y="1247"/>
                </a:cubicBezTo>
                <a:cubicBezTo>
                  <a:pt x="1551" y="1247"/>
                  <a:pt x="1580" y="1244"/>
                  <a:pt x="1580" y="1234"/>
                </a:cubicBezTo>
                <a:cubicBezTo>
                  <a:pt x="1581" y="1229"/>
                  <a:pt x="1581" y="1229"/>
                  <a:pt x="1581" y="1229"/>
                </a:cubicBezTo>
                <a:cubicBezTo>
                  <a:pt x="1576" y="1230"/>
                  <a:pt x="1576" y="1230"/>
                  <a:pt x="1576" y="1230"/>
                </a:cubicBezTo>
                <a:moveTo>
                  <a:pt x="662" y="2122"/>
                </a:moveTo>
                <a:cubicBezTo>
                  <a:pt x="660" y="2121"/>
                  <a:pt x="658" y="2120"/>
                  <a:pt x="656" y="2120"/>
                </a:cubicBezTo>
                <a:cubicBezTo>
                  <a:pt x="656" y="2120"/>
                  <a:pt x="655" y="2120"/>
                  <a:pt x="655" y="2120"/>
                </a:cubicBezTo>
                <a:cubicBezTo>
                  <a:pt x="653" y="2118"/>
                  <a:pt x="653" y="2116"/>
                  <a:pt x="658" y="2112"/>
                </a:cubicBezTo>
                <a:cubicBezTo>
                  <a:pt x="660" y="2118"/>
                  <a:pt x="660" y="2118"/>
                  <a:pt x="660" y="2118"/>
                </a:cubicBezTo>
                <a:cubicBezTo>
                  <a:pt x="662" y="2121"/>
                  <a:pt x="662" y="2122"/>
                  <a:pt x="662" y="2122"/>
                </a:cubicBezTo>
                <a:cubicBezTo>
                  <a:pt x="662" y="2122"/>
                  <a:pt x="662" y="2122"/>
                  <a:pt x="662" y="2122"/>
                </a:cubicBezTo>
                <a:moveTo>
                  <a:pt x="768" y="2160"/>
                </a:moveTo>
                <a:cubicBezTo>
                  <a:pt x="766" y="2160"/>
                  <a:pt x="765" y="2160"/>
                  <a:pt x="764" y="2160"/>
                </a:cubicBezTo>
                <a:cubicBezTo>
                  <a:pt x="763" y="2160"/>
                  <a:pt x="761" y="2160"/>
                  <a:pt x="760" y="2161"/>
                </a:cubicBezTo>
                <a:cubicBezTo>
                  <a:pt x="761" y="2156"/>
                  <a:pt x="764" y="2153"/>
                  <a:pt x="766" y="2153"/>
                </a:cubicBezTo>
                <a:cubicBezTo>
                  <a:pt x="766" y="2153"/>
                  <a:pt x="766" y="2153"/>
                  <a:pt x="767" y="2154"/>
                </a:cubicBezTo>
                <a:cubicBezTo>
                  <a:pt x="767" y="2154"/>
                  <a:pt x="769" y="2156"/>
                  <a:pt x="769" y="2161"/>
                </a:cubicBezTo>
                <a:cubicBezTo>
                  <a:pt x="768" y="2160"/>
                  <a:pt x="768" y="2160"/>
                  <a:pt x="768" y="2160"/>
                </a:cubicBezTo>
                <a:moveTo>
                  <a:pt x="932" y="2166"/>
                </a:moveTo>
                <a:cubicBezTo>
                  <a:pt x="932" y="2167"/>
                  <a:pt x="934" y="2168"/>
                  <a:pt x="935" y="2169"/>
                </a:cubicBezTo>
                <a:cubicBezTo>
                  <a:pt x="932" y="2170"/>
                  <a:pt x="929" y="2167"/>
                  <a:pt x="928" y="2164"/>
                </a:cubicBezTo>
                <a:cubicBezTo>
                  <a:pt x="927" y="2163"/>
                  <a:pt x="926" y="2161"/>
                  <a:pt x="926" y="2160"/>
                </a:cubicBezTo>
                <a:cubicBezTo>
                  <a:pt x="928" y="2162"/>
                  <a:pt x="930" y="2164"/>
                  <a:pt x="932" y="2166"/>
                </a:cubicBezTo>
                <a:moveTo>
                  <a:pt x="1279" y="972"/>
                </a:moveTo>
                <a:cubicBezTo>
                  <a:pt x="1274" y="975"/>
                  <a:pt x="1274" y="975"/>
                  <a:pt x="1274" y="975"/>
                </a:cubicBezTo>
                <a:cubicBezTo>
                  <a:pt x="1272" y="976"/>
                  <a:pt x="1269" y="977"/>
                  <a:pt x="1267" y="979"/>
                </a:cubicBezTo>
                <a:cubicBezTo>
                  <a:pt x="1255" y="984"/>
                  <a:pt x="1243" y="990"/>
                  <a:pt x="1238" y="999"/>
                </a:cubicBezTo>
                <a:cubicBezTo>
                  <a:pt x="1234" y="1005"/>
                  <a:pt x="1234" y="1005"/>
                  <a:pt x="1234" y="1005"/>
                </a:cubicBezTo>
                <a:cubicBezTo>
                  <a:pt x="1213" y="1006"/>
                  <a:pt x="1192" y="1008"/>
                  <a:pt x="1172" y="1010"/>
                </a:cubicBezTo>
                <a:cubicBezTo>
                  <a:pt x="1144" y="1012"/>
                  <a:pt x="1116" y="1015"/>
                  <a:pt x="1086" y="1015"/>
                </a:cubicBezTo>
                <a:cubicBezTo>
                  <a:pt x="1100" y="1011"/>
                  <a:pt x="1114" y="1007"/>
                  <a:pt x="1127" y="1003"/>
                </a:cubicBezTo>
                <a:cubicBezTo>
                  <a:pt x="1166" y="991"/>
                  <a:pt x="1205" y="979"/>
                  <a:pt x="1236" y="958"/>
                </a:cubicBezTo>
                <a:cubicBezTo>
                  <a:pt x="1233" y="952"/>
                  <a:pt x="1233" y="952"/>
                  <a:pt x="1233" y="952"/>
                </a:cubicBezTo>
                <a:cubicBezTo>
                  <a:pt x="1197" y="968"/>
                  <a:pt x="1153" y="987"/>
                  <a:pt x="1106" y="999"/>
                </a:cubicBezTo>
                <a:cubicBezTo>
                  <a:pt x="1103" y="1000"/>
                  <a:pt x="1099" y="1001"/>
                  <a:pt x="1094" y="1001"/>
                </a:cubicBezTo>
                <a:cubicBezTo>
                  <a:pt x="1088" y="1002"/>
                  <a:pt x="1082" y="1003"/>
                  <a:pt x="1076" y="1005"/>
                </a:cubicBezTo>
                <a:cubicBezTo>
                  <a:pt x="1072" y="1007"/>
                  <a:pt x="1068" y="1010"/>
                  <a:pt x="1065" y="1012"/>
                </a:cubicBezTo>
                <a:cubicBezTo>
                  <a:pt x="1060" y="1015"/>
                  <a:pt x="1057" y="1018"/>
                  <a:pt x="1052" y="1019"/>
                </a:cubicBezTo>
                <a:cubicBezTo>
                  <a:pt x="1035" y="1023"/>
                  <a:pt x="1018" y="1024"/>
                  <a:pt x="1001" y="1024"/>
                </a:cubicBezTo>
                <a:cubicBezTo>
                  <a:pt x="978" y="1025"/>
                  <a:pt x="955" y="1026"/>
                  <a:pt x="932" y="1036"/>
                </a:cubicBezTo>
                <a:cubicBezTo>
                  <a:pt x="928" y="1018"/>
                  <a:pt x="913" y="1009"/>
                  <a:pt x="899" y="1001"/>
                </a:cubicBezTo>
                <a:cubicBezTo>
                  <a:pt x="896" y="1000"/>
                  <a:pt x="894" y="998"/>
                  <a:pt x="892" y="997"/>
                </a:cubicBezTo>
                <a:cubicBezTo>
                  <a:pt x="901" y="945"/>
                  <a:pt x="933" y="914"/>
                  <a:pt x="963" y="884"/>
                </a:cubicBezTo>
                <a:cubicBezTo>
                  <a:pt x="969" y="878"/>
                  <a:pt x="975" y="872"/>
                  <a:pt x="981" y="866"/>
                </a:cubicBezTo>
                <a:cubicBezTo>
                  <a:pt x="982" y="865"/>
                  <a:pt x="984" y="863"/>
                  <a:pt x="987" y="860"/>
                </a:cubicBezTo>
                <a:cubicBezTo>
                  <a:pt x="992" y="854"/>
                  <a:pt x="1006" y="839"/>
                  <a:pt x="1010" y="839"/>
                </a:cubicBezTo>
                <a:cubicBezTo>
                  <a:pt x="1023" y="839"/>
                  <a:pt x="1031" y="875"/>
                  <a:pt x="1031" y="894"/>
                </a:cubicBezTo>
                <a:cubicBezTo>
                  <a:pt x="1031" y="902"/>
                  <a:pt x="1031" y="910"/>
                  <a:pt x="1030" y="919"/>
                </a:cubicBezTo>
                <a:cubicBezTo>
                  <a:pt x="1028" y="940"/>
                  <a:pt x="1027" y="959"/>
                  <a:pt x="1039" y="968"/>
                </a:cubicBezTo>
                <a:cubicBezTo>
                  <a:pt x="1047" y="973"/>
                  <a:pt x="1047" y="973"/>
                  <a:pt x="1047" y="973"/>
                </a:cubicBezTo>
                <a:cubicBezTo>
                  <a:pt x="1045" y="964"/>
                  <a:pt x="1045" y="964"/>
                  <a:pt x="1045" y="964"/>
                </a:cubicBezTo>
                <a:cubicBezTo>
                  <a:pt x="1042" y="953"/>
                  <a:pt x="1035" y="926"/>
                  <a:pt x="1039" y="910"/>
                </a:cubicBezTo>
                <a:cubicBezTo>
                  <a:pt x="1048" y="925"/>
                  <a:pt x="1061" y="937"/>
                  <a:pt x="1074" y="947"/>
                </a:cubicBezTo>
                <a:cubicBezTo>
                  <a:pt x="1079" y="941"/>
                  <a:pt x="1079" y="941"/>
                  <a:pt x="1079" y="941"/>
                </a:cubicBezTo>
                <a:cubicBezTo>
                  <a:pt x="1054" y="922"/>
                  <a:pt x="1039" y="888"/>
                  <a:pt x="1038" y="854"/>
                </a:cubicBezTo>
                <a:cubicBezTo>
                  <a:pt x="1045" y="858"/>
                  <a:pt x="1052" y="860"/>
                  <a:pt x="1059" y="862"/>
                </a:cubicBezTo>
                <a:cubicBezTo>
                  <a:pt x="1067" y="865"/>
                  <a:pt x="1075" y="867"/>
                  <a:pt x="1081" y="872"/>
                </a:cubicBezTo>
                <a:cubicBezTo>
                  <a:pt x="1093" y="882"/>
                  <a:pt x="1095" y="899"/>
                  <a:pt x="1097" y="916"/>
                </a:cubicBezTo>
                <a:cubicBezTo>
                  <a:pt x="1100" y="934"/>
                  <a:pt x="1102" y="954"/>
                  <a:pt x="1119" y="962"/>
                </a:cubicBezTo>
                <a:cubicBezTo>
                  <a:pt x="1136" y="971"/>
                  <a:pt x="1136" y="971"/>
                  <a:pt x="1136" y="971"/>
                </a:cubicBezTo>
                <a:cubicBezTo>
                  <a:pt x="1123" y="956"/>
                  <a:pt x="1123" y="956"/>
                  <a:pt x="1123" y="956"/>
                </a:cubicBezTo>
                <a:cubicBezTo>
                  <a:pt x="1117" y="949"/>
                  <a:pt x="1112" y="940"/>
                  <a:pt x="1110" y="928"/>
                </a:cubicBezTo>
                <a:cubicBezTo>
                  <a:pt x="1118" y="938"/>
                  <a:pt x="1126" y="949"/>
                  <a:pt x="1138" y="957"/>
                </a:cubicBezTo>
                <a:cubicBezTo>
                  <a:pt x="1157" y="970"/>
                  <a:pt x="1157" y="970"/>
                  <a:pt x="1157" y="970"/>
                </a:cubicBezTo>
                <a:cubicBezTo>
                  <a:pt x="1143" y="952"/>
                  <a:pt x="1143" y="952"/>
                  <a:pt x="1143" y="952"/>
                </a:cubicBezTo>
                <a:cubicBezTo>
                  <a:pt x="1140" y="948"/>
                  <a:pt x="1137" y="944"/>
                  <a:pt x="1133" y="940"/>
                </a:cubicBezTo>
                <a:cubicBezTo>
                  <a:pt x="1120" y="924"/>
                  <a:pt x="1107" y="908"/>
                  <a:pt x="1102" y="886"/>
                </a:cubicBezTo>
                <a:cubicBezTo>
                  <a:pt x="1121" y="894"/>
                  <a:pt x="1135" y="903"/>
                  <a:pt x="1151" y="912"/>
                </a:cubicBezTo>
                <a:cubicBezTo>
                  <a:pt x="1157" y="916"/>
                  <a:pt x="1164" y="920"/>
                  <a:pt x="1171" y="924"/>
                </a:cubicBezTo>
                <a:cubicBezTo>
                  <a:pt x="1177" y="942"/>
                  <a:pt x="1185" y="959"/>
                  <a:pt x="1197" y="960"/>
                </a:cubicBezTo>
                <a:cubicBezTo>
                  <a:pt x="1208" y="961"/>
                  <a:pt x="1208" y="961"/>
                  <a:pt x="1208" y="961"/>
                </a:cubicBezTo>
                <a:cubicBezTo>
                  <a:pt x="1199" y="954"/>
                  <a:pt x="1199" y="954"/>
                  <a:pt x="1199" y="954"/>
                </a:cubicBezTo>
                <a:cubicBezTo>
                  <a:pt x="1192" y="948"/>
                  <a:pt x="1185" y="937"/>
                  <a:pt x="1184" y="929"/>
                </a:cubicBezTo>
                <a:cubicBezTo>
                  <a:pt x="1204" y="938"/>
                  <a:pt x="1227" y="942"/>
                  <a:pt x="1249" y="945"/>
                </a:cubicBezTo>
                <a:cubicBezTo>
                  <a:pt x="1270" y="949"/>
                  <a:pt x="1290" y="952"/>
                  <a:pt x="1307" y="959"/>
                </a:cubicBezTo>
                <a:cubicBezTo>
                  <a:pt x="1298" y="962"/>
                  <a:pt x="1288" y="967"/>
                  <a:pt x="1279" y="972"/>
                </a:cubicBezTo>
                <a:moveTo>
                  <a:pt x="795" y="480"/>
                </a:moveTo>
                <a:cubicBezTo>
                  <a:pt x="791" y="480"/>
                  <a:pt x="787" y="482"/>
                  <a:pt x="783" y="486"/>
                </a:cubicBezTo>
                <a:cubicBezTo>
                  <a:pt x="792" y="470"/>
                  <a:pt x="807" y="454"/>
                  <a:pt x="824" y="444"/>
                </a:cubicBezTo>
                <a:cubicBezTo>
                  <a:pt x="825" y="452"/>
                  <a:pt x="825" y="461"/>
                  <a:pt x="826" y="470"/>
                </a:cubicBezTo>
                <a:cubicBezTo>
                  <a:pt x="826" y="478"/>
                  <a:pt x="826" y="487"/>
                  <a:pt x="827" y="495"/>
                </a:cubicBezTo>
                <a:cubicBezTo>
                  <a:pt x="827" y="496"/>
                  <a:pt x="827" y="496"/>
                  <a:pt x="826" y="497"/>
                </a:cubicBezTo>
                <a:cubicBezTo>
                  <a:pt x="825" y="493"/>
                  <a:pt x="825" y="493"/>
                  <a:pt x="825" y="493"/>
                </a:cubicBezTo>
                <a:cubicBezTo>
                  <a:pt x="823" y="503"/>
                  <a:pt x="823" y="503"/>
                  <a:pt x="823" y="503"/>
                </a:cubicBezTo>
                <a:cubicBezTo>
                  <a:pt x="821" y="505"/>
                  <a:pt x="819" y="508"/>
                  <a:pt x="818" y="511"/>
                </a:cubicBezTo>
                <a:cubicBezTo>
                  <a:pt x="812" y="519"/>
                  <a:pt x="806" y="528"/>
                  <a:pt x="803" y="538"/>
                </a:cubicBezTo>
                <a:cubicBezTo>
                  <a:pt x="801" y="541"/>
                  <a:pt x="801" y="545"/>
                  <a:pt x="801" y="549"/>
                </a:cubicBezTo>
                <a:cubicBezTo>
                  <a:pt x="801" y="553"/>
                  <a:pt x="800" y="557"/>
                  <a:pt x="799" y="559"/>
                </a:cubicBezTo>
                <a:cubicBezTo>
                  <a:pt x="797" y="564"/>
                  <a:pt x="792" y="568"/>
                  <a:pt x="788" y="571"/>
                </a:cubicBezTo>
                <a:cubicBezTo>
                  <a:pt x="785" y="573"/>
                  <a:pt x="783" y="575"/>
                  <a:pt x="780" y="578"/>
                </a:cubicBezTo>
                <a:cubicBezTo>
                  <a:pt x="771" y="545"/>
                  <a:pt x="770" y="499"/>
                  <a:pt x="796" y="487"/>
                </a:cubicBezTo>
                <a:cubicBezTo>
                  <a:pt x="809" y="481"/>
                  <a:pt x="809" y="481"/>
                  <a:pt x="809" y="481"/>
                </a:cubicBezTo>
                <a:cubicBezTo>
                  <a:pt x="795" y="480"/>
                  <a:pt x="795" y="480"/>
                  <a:pt x="795" y="480"/>
                </a:cubicBezTo>
                <a:moveTo>
                  <a:pt x="873" y="671"/>
                </a:moveTo>
                <a:cubicBezTo>
                  <a:pt x="868" y="692"/>
                  <a:pt x="855" y="707"/>
                  <a:pt x="842" y="722"/>
                </a:cubicBezTo>
                <a:cubicBezTo>
                  <a:pt x="838" y="727"/>
                  <a:pt x="833" y="731"/>
                  <a:pt x="829" y="737"/>
                </a:cubicBezTo>
                <a:cubicBezTo>
                  <a:pt x="826" y="659"/>
                  <a:pt x="839" y="610"/>
                  <a:pt x="869" y="586"/>
                </a:cubicBezTo>
                <a:cubicBezTo>
                  <a:pt x="873" y="585"/>
                  <a:pt x="876" y="584"/>
                  <a:pt x="880" y="583"/>
                </a:cubicBezTo>
                <a:cubicBezTo>
                  <a:pt x="892" y="579"/>
                  <a:pt x="903" y="576"/>
                  <a:pt x="912" y="568"/>
                </a:cubicBezTo>
                <a:cubicBezTo>
                  <a:pt x="904" y="578"/>
                  <a:pt x="904" y="578"/>
                  <a:pt x="904" y="578"/>
                </a:cubicBezTo>
                <a:cubicBezTo>
                  <a:pt x="888" y="599"/>
                  <a:pt x="882" y="625"/>
                  <a:pt x="878" y="650"/>
                </a:cubicBezTo>
                <a:cubicBezTo>
                  <a:pt x="876" y="657"/>
                  <a:pt x="875" y="664"/>
                  <a:pt x="873" y="671"/>
                </a:cubicBezTo>
                <a:moveTo>
                  <a:pt x="910" y="693"/>
                </a:moveTo>
                <a:cubicBezTo>
                  <a:pt x="901" y="764"/>
                  <a:pt x="868" y="822"/>
                  <a:pt x="835" y="870"/>
                </a:cubicBezTo>
                <a:cubicBezTo>
                  <a:pt x="834" y="859"/>
                  <a:pt x="833" y="848"/>
                  <a:pt x="832" y="838"/>
                </a:cubicBezTo>
                <a:cubicBezTo>
                  <a:pt x="829" y="820"/>
                  <a:pt x="827" y="804"/>
                  <a:pt x="829" y="788"/>
                </a:cubicBezTo>
                <a:cubicBezTo>
                  <a:pt x="833" y="737"/>
                  <a:pt x="876" y="711"/>
                  <a:pt x="910" y="693"/>
                </a:cubicBezTo>
                <a:moveTo>
                  <a:pt x="879" y="551"/>
                </a:moveTo>
                <a:cubicBezTo>
                  <a:pt x="875" y="554"/>
                  <a:pt x="872" y="556"/>
                  <a:pt x="869" y="559"/>
                </a:cubicBezTo>
                <a:cubicBezTo>
                  <a:pt x="865" y="562"/>
                  <a:pt x="863" y="565"/>
                  <a:pt x="860" y="568"/>
                </a:cubicBezTo>
                <a:cubicBezTo>
                  <a:pt x="856" y="572"/>
                  <a:pt x="853" y="576"/>
                  <a:pt x="849" y="578"/>
                </a:cubicBezTo>
                <a:cubicBezTo>
                  <a:pt x="851" y="566"/>
                  <a:pt x="852" y="551"/>
                  <a:pt x="853" y="540"/>
                </a:cubicBezTo>
                <a:cubicBezTo>
                  <a:pt x="853" y="536"/>
                  <a:pt x="853" y="532"/>
                  <a:pt x="854" y="529"/>
                </a:cubicBezTo>
                <a:cubicBezTo>
                  <a:pt x="857" y="528"/>
                  <a:pt x="860" y="526"/>
                  <a:pt x="864" y="525"/>
                </a:cubicBezTo>
                <a:cubicBezTo>
                  <a:pt x="871" y="522"/>
                  <a:pt x="879" y="519"/>
                  <a:pt x="885" y="514"/>
                </a:cubicBezTo>
                <a:cubicBezTo>
                  <a:pt x="891" y="510"/>
                  <a:pt x="891" y="510"/>
                  <a:pt x="891" y="510"/>
                </a:cubicBezTo>
                <a:cubicBezTo>
                  <a:pt x="883" y="508"/>
                  <a:pt x="883" y="508"/>
                  <a:pt x="883" y="508"/>
                </a:cubicBezTo>
                <a:cubicBezTo>
                  <a:pt x="882" y="508"/>
                  <a:pt x="882" y="508"/>
                  <a:pt x="882" y="508"/>
                </a:cubicBezTo>
                <a:cubicBezTo>
                  <a:pt x="878" y="508"/>
                  <a:pt x="874" y="510"/>
                  <a:pt x="869" y="512"/>
                </a:cubicBezTo>
                <a:cubicBezTo>
                  <a:pt x="866" y="513"/>
                  <a:pt x="863" y="515"/>
                  <a:pt x="860" y="516"/>
                </a:cubicBezTo>
                <a:cubicBezTo>
                  <a:pt x="860" y="515"/>
                  <a:pt x="861" y="514"/>
                  <a:pt x="862" y="513"/>
                </a:cubicBezTo>
                <a:cubicBezTo>
                  <a:pt x="864" y="511"/>
                  <a:pt x="866" y="509"/>
                  <a:pt x="868" y="507"/>
                </a:cubicBezTo>
                <a:cubicBezTo>
                  <a:pt x="870" y="505"/>
                  <a:pt x="870" y="505"/>
                  <a:pt x="870" y="505"/>
                </a:cubicBezTo>
                <a:cubicBezTo>
                  <a:pt x="868" y="502"/>
                  <a:pt x="868" y="502"/>
                  <a:pt x="868" y="502"/>
                </a:cubicBezTo>
                <a:cubicBezTo>
                  <a:pt x="866" y="499"/>
                  <a:pt x="861" y="500"/>
                  <a:pt x="857" y="503"/>
                </a:cubicBezTo>
                <a:cubicBezTo>
                  <a:pt x="858" y="484"/>
                  <a:pt x="863" y="461"/>
                  <a:pt x="874" y="433"/>
                </a:cubicBezTo>
                <a:cubicBezTo>
                  <a:pt x="881" y="431"/>
                  <a:pt x="889" y="430"/>
                  <a:pt x="897" y="428"/>
                </a:cubicBezTo>
                <a:cubicBezTo>
                  <a:pt x="903" y="427"/>
                  <a:pt x="910" y="425"/>
                  <a:pt x="917" y="423"/>
                </a:cubicBezTo>
                <a:cubicBezTo>
                  <a:pt x="916" y="431"/>
                  <a:pt x="915" y="439"/>
                  <a:pt x="915" y="447"/>
                </a:cubicBezTo>
                <a:cubicBezTo>
                  <a:pt x="913" y="478"/>
                  <a:pt x="910" y="516"/>
                  <a:pt x="895" y="538"/>
                </a:cubicBezTo>
                <a:cubicBezTo>
                  <a:pt x="892" y="543"/>
                  <a:pt x="885" y="547"/>
                  <a:pt x="879" y="551"/>
                </a:cubicBezTo>
                <a:moveTo>
                  <a:pt x="869" y="393"/>
                </a:moveTo>
                <a:cubicBezTo>
                  <a:pt x="866" y="397"/>
                  <a:pt x="864" y="402"/>
                  <a:pt x="862" y="406"/>
                </a:cubicBezTo>
                <a:cubicBezTo>
                  <a:pt x="858" y="414"/>
                  <a:pt x="855" y="422"/>
                  <a:pt x="849" y="425"/>
                </a:cubicBezTo>
                <a:cubicBezTo>
                  <a:pt x="847" y="418"/>
                  <a:pt x="845" y="413"/>
                  <a:pt x="842" y="408"/>
                </a:cubicBezTo>
                <a:cubicBezTo>
                  <a:pt x="841" y="406"/>
                  <a:pt x="841" y="406"/>
                  <a:pt x="841" y="406"/>
                </a:cubicBezTo>
                <a:cubicBezTo>
                  <a:pt x="855" y="378"/>
                  <a:pt x="868" y="356"/>
                  <a:pt x="899" y="354"/>
                </a:cubicBezTo>
                <a:cubicBezTo>
                  <a:pt x="897" y="359"/>
                  <a:pt x="892" y="364"/>
                  <a:pt x="887" y="370"/>
                </a:cubicBezTo>
                <a:cubicBezTo>
                  <a:pt x="881" y="377"/>
                  <a:pt x="874" y="384"/>
                  <a:pt x="869" y="393"/>
                </a:cubicBezTo>
                <a:moveTo>
                  <a:pt x="897" y="344"/>
                </a:moveTo>
                <a:cubicBezTo>
                  <a:pt x="897" y="344"/>
                  <a:pt x="896" y="344"/>
                  <a:pt x="896" y="345"/>
                </a:cubicBezTo>
                <a:cubicBezTo>
                  <a:pt x="899" y="343"/>
                  <a:pt x="901" y="341"/>
                  <a:pt x="904" y="339"/>
                </a:cubicBezTo>
                <a:cubicBezTo>
                  <a:pt x="906" y="338"/>
                  <a:pt x="908" y="337"/>
                  <a:pt x="910" y="335"/>
                </a:cubicBezTo>
                <a:cubicBezTo>
                  <a:pt x="910" y="338"/>
                  <a:pt x="910" y="341"/>
                  <a:pt x="910" y="343"/>
                </a:cubicBezTo>
                <a:cubicBezTo>
                  <a:pt x="905" y="343"/>
                  <a:pt x="901" y="344"/>
                  <a:pt x="897" y="344"/>
                </a:cubicBezTo>
                <a:moveTo>
                  <a:pt x="897" y="325"/>
                </a:moveTo>
                <a:cubicBezTo>
                  <a:pt x="876" y="342"/>
                  <a:pt x="854" y="359"/>
                  <a:pt x="836" y="380"/>
                </a:cubicBezTo>
                <a:cubicBezTo>
                  <a:pt x="835" y="379"/>
                  <a:pt x="835" y="378"/>
                  <a:pt x="834" y="376"/>
                </a:cubicBezTo>
                <a:cubicBezTo>
                  <a:pt x="833" y="375"/>
                  <a:pt x="832" y="373"/>
                  <a:pt x="832" y="372"/>
                </a:cubicBezTo>
                <a:cubicBezTo>
                  <a:pt x="844" y="358"/>
                  <a:pt x="855" y="342"/>
                  <a:pt x="864" y="328"/>
                </a:cubicBezTo>
                <a:cubicBezTo>
                  <a:pt x="879" y="305"/>
                  <a:pt x="879" y="305"/>
                  <a:pt x="879" y="305"/>
                </a:cubicBezTo>
                <a:cubicBezTo>
                  <a:pt x="859" y="323"/>
                  <a:pt x="859" y="323"/>
                  <a:pt x="859" y="323"/>
                </a:cubicBezTo>
                <a:cubicBezTo>
                  <a:pt x="850" y="331"/>
                  <a:pt x="842" y="341"/>
                  <a:pt x="835" y="351"/>
                </a:cubicBezTo>
                <a:cubicBezTo>
                  <a:pt x="834" y="353"/>
                  <a:pt x="832" y="356"/>
                  <a:pt x="830" y="358"/>
                </a:cubicBezTo>
                <a:cubicBezTo>
                  <a:pt x="828" y="353"/>
                  <a:pt x="825" y="348"/>
                  <a:pt x="822" y="344"/>
                </a:cubicBezTo>
                <a:cubicBezTo>
                  <a:pt x="817" y="337"/>
                  <a:pt x="813" y="331"/>
                  <a:pt x="814" y="324"/>
                </a:cubicBezTo>
                <a:cubicBezTo>
                  <a:pt x="814" y="324"/>
                  <a:pt x="814" y="324"/>
                  <a:pt x="814" y="324"/>
                </a:cubicBezTo>
                <a:cubicBezTo>
                  <a:pt x="850" y="321"/>
                  <a:pt x="881" y="296"/>
                  <a:pt x="904" y="275"/>
                </a:cubicBezTo>
                <a:cubicBezTo>
                  <a:pt x="904" y="290"/>
                  <a:pt x="905" y="304"/>
                  <a:pt x="908" y="316"/>
                </a:cubicBezTo>
                <a:cubicBezTo>
                  <a:pt x="905" y="319"/>
                  <a:pt x="901" y="322"/>
                  <a:pt x="897" y="325"/>
                </a:cubicBezTo>
                <a:moveTo>
                  <a:pt x="815" y="403"/>
                </a:moveTo>
                <a:cubicBezTo>
                  <a:pt x="815" y="403"/>
                  <a:pt x="815" y="402"/>
                  <a:pt x="815" y="402"/>
                </a:cubicBezTo>
                <a:cubicBezTo>
                  <a:pt x="817" y="406"/>
                  <a:pt x="818" y="410"/>
                  <a:pt x="819" y="414"/>
                </a:cubicBezTo>
                <a:cubicBezTo>
                  <a:pt x="817" y="417"/>
                  <a:pt x="817" y="417"/>
                  <a:pt x="817" y="417"/>
                </a:cubicBezTo>
                <a:cubicBezTo>
                  <a:pt x="814" y="421"/>
                  <a:pt x="811" y="425"/>
                  <a:pt x="808" y="429"/>
                </a:cubicBezTo>
                <a:cubicBezTo>
                  <a:pt x="808" y="420"/>
                  <a:pt x="812" y="411"/>
                  <a:pt x="815" y="403"/>
                </a:cubicBezTo>
                <a:moveTo>
                  <a:pt x="811" y="551"/>
                </a:moveTo>
                <a:cubicBezTo>
                  <a:pt x="812" y="543"/>
                  <a:pt x="816" y="536"/>
                  <a:pt x="820" y="528"/>
                </a:cubicBezTo>
                <a:cubicBezTo>
                  <a:pt x="822" y="525"/>
                  <a:pt x="824" y="522"/>
                  <a:pt x="825" y="519"/>
                </a:cubicBezTo>
                <a:cubicBezTo>
                  <a:pt x="825" y="531"/>
                  <a:pt x="819" y="543"/>
                  <a:pt x="811" y="551"/>
                </a:cubicBezTo>
                <a:moveTo>
                  <a:pt x="819" y="561"/>
                </a:moveTo>
                <a:cubicBezTo>
                  <a:pt x="818" y="566"/>
                  <a:pt x="817" y="572"/>
                  <a:pt x="815" y="577"/>
                </a:cubicBezTo>
                <a:cubicBezTo>
                  <a:pt x="814" y="579"/>
                  <a:pt x="814" y="582"/>
                  <a:pt x="813" y="584"/>
                </a:cubicBezTo>
                <a:cubicBezTo>
                  <a:pt x="811" y="584"/>
                  <a:pt x="808" y="584"/>
                  <a:pt x="805" y="584"/>
                </a:cubicBezTo>
                <a:cubicBezTo>
                  <a:pt x="802" y="584"/>
                  <a:pt x="799" y="584"/>
                  <a:pt x="797" y="584"/>
                </a:cubicBezTo>
                <a:cubicBezTo>
                  <a:pt x="799" y="582"/>
                  <a:pt x="801" y="579"/>
                  <a:pt x="804" y="577"/>
                </a:cubicBezTo>
                <a:cubicBezTo>
                  <a:pt x="809" y="572"/>
                  <a:pt x="814" y="567"/>
                  <a:pt x="819" y="561"/>
                </a:cubicBezTo>
                <a:moveTo>
                  <a:pt x="789" y="593"/>
                </a:moveTo>
                <a:cubicBezTo>
                  <a:pt x="792" y="595"/>
                  <a:pt x="797" y="595"/>
                  <a:pt x="803" y="594"/>
                </a:cubicBezTo>
                <a:cubicBezTo>
                  <a:pt x="806" y="594"/>
                  <a:pt x="809" y="593"/>
                  <a:pt x="812" y="594"/>
                </a:cubicBezTo>
                <a:cubicBezTo>
                  <a:pt x="808" y="609"/>
                  <a:pt x="805" y="624"/>
                  <a:pt x="802" y="640"/>
                </a:cubicBezTo>
                <a:cubicBezTo>
                  <a:pt x="800" y="650"/>
                  <a:pt x="798" y="660"/>
                  <a:pt x="796" y="671"/>
                </a:cubicBezTo>
                <a:cubicBezTo>
                  <a:pt x="792" y="660"/>
                  <a:pt x="790" y="646"/>
                  <a:pt x="788" y="634"/>
                </a:cubicBezTo>
                <a:cubicBezTo>
                  <a:pt x="786" y="623"/>
                  <a:pt x="785" y="612"/>
                  <a:pt x="782" y="603"/>
                </a:cubicBezTo>
                <a:cubicBezTo>
                  <a:pt x="784" y="599"/>
                  <a:pt x="786" y="596"/>
                  <a:pt x="789" y="593"/>
                </a:cubicBezTo>
                <a:moveTo>
                  <a:pt x="835" y="1112"/>
                </a:moveTo>
                <a:cubicBezTo>
                  <a:pt x="835" y="1107"/>
                  <a:pt x="835" y="1103"/>
                  <a:pt x="835" y="1099"/>
                </a:cubicBezTo>
                <a:cubicBezTo>
                  <a:pt x="835" y="1090"/>
                  <a:pt x="834" y="1081"/>
                  <a:pt x="835" y="1071"/>
                </a:cubicBezTo>
                <a:cubicBezTo>
                  <a:pt x="839" y="1080"/>
                  <a:pt x="841" y="1093"/>
                  <a:pt x="839" y="1102"/>
                </a:cubicBezTo>
                <a:cubicBezTo>
                  <a:pt x="838" y="1106"/>
                  <a:pt x="837" y="1109"/>
                  <a:pt x="835" y="1112"/>
                </a:cubicBezTo>
                <a:moveTo>
                  <a:pt x="836" y="1005"/>
                </a:moveTo>
                <a:cubicBezTo>
                  <a:pt x="840" y="1006"/>
                  <a:pt x="845" y="1007"/>
                  <a:pt x="850" y="1009"/>
                </a:cubicBezTo>
                <a:cubicBezTo>
                  <a:pt x="853" y="1010"/>
                  <a:pt x="856" y="1011"/>
                  <a:pt x="859" y="1011"/>
                </a:cubicBezTo>
                <a:cubicBezTo>
                  <a:pt x="858" y="1018"/>
                  <a:pt x="857" y="1026"/>
                  <a:pt x="856" y="1034"/>
                </a:cubicBezTo>
                <a:cubicBezTo>
                  <a:pt x="856" y="1038"/>
                  <a:pt x="855" y="1042"/>
                  <a:pt x="855" y="1046"/>
                </a:cubicBezTo>
                <a:cubicBezTo>
                  <a:pt x="853" y="1042"/>
                  <a:pt x="851" y="1039"/>
                  <a:pt x="848" y="1035"/>
                </a:cubicBezTo>
                <a:cubicBezTo>
                  <a:pt x="843" y="1026"/>
                  <a:pt x="838" y="1018"/>
                  <a:pt x="836" y="1005"/>
                </a:cubicBezTo>
                <a:moveTo>
                  <a:pt x="834" y="975"/>
                </a:moveTo>
                <a:cubicBezTo>
                  <a:pt x="839" y="930"/>
                  <a:pt x="858" y="903"/>
                  <a:pt x="877" y="874"/>
                </a:cubicBezTo>
                <a:cubicBezTo>
                  <a:pt x="888" y="858"/>
                  <a:pt x="900" y="841"/>
                  <a:pt x="908" y="822"/>
                </a:cubicBezTo>
                <a:cubicBezTo>
                  <a:pt x="912" y="819"/>
                  <a:pt x="917" y="820"/>
                  <a:pt x="924" y="821"/>
                </a:cubicBezTo>
                <a:cubicBezTo>
                  <a:pt x="927" y="822"/>
                  <a:pt x="930" y="823"/>
                  <a:pt x="934" y="823"/>
                </a:cubicBezTo>
                <a:cubicBezTo>
                  <a:pt x="926" y="847"/>
                  <a:pt x="914" y="867"/>
                  <a:pt x="903" y="886"/>
                </a:cubicBezTo>
                <a:cubicBezTo>
                  <a:pt x="886" y="915"/>
                  <a:pt x="869" y="944"/>
                  <a:pt x="864" y="987"/>
                </a:cubicBezTo>
                <a:cubicBezTo>
                  <a:pt x="852" y="984"/>
                  <a:pt x="842" y="980"/>
                  <a:pt x="834" y="975"/>
                </a:cubicBezTo>
                <a:moveTo>
                  <a:pt x="1076" y="660"/>
                </a:moveTo>
                <a:cubicBezTo>
                  <a:pt x="1049" y="665"/>
                  <a:pt x="1024" y="675"/>
                  <a:pt x="998" y="693"/>
                </a:cubicBezTo>
                <a:cubicBezTo>
                  <a:pt x="999" y="691"/>
                  <a:pt x="999" y="688"/>
                  <a:pt x="1000" y="686"/>
                </a:cubicBezTo>
                <a:cubicBezTo>
                  <a:pt x="1001" y="686"/>
                  <a:pt x="1001" y="686"/>
                  <a:pt x="1001" y="686"/>
                </a:cubicBezTo>
                <a:cubicBezTo>
                  <a:pt x="1000" y="685"/>
                  <a:pt x="1000" y="685"/>
                  <a:pt x="1000" y="685"/>
                </a:cubicBezTo>
                <a:cubicBezTo>
                  <a:pt x="1001" y="681"/>
                  <a:pt x="1002" y="676"/>
                  <a:pt x="1003" y="672"/>
                </a:cubicBezTo>
                <a:cubicBezTo>
                  <a:pt x="1006" y="663"/>
                  <a:pt x="1008" y="654"/>
                  <a:pt x="1010" y="645"/>
                </a:cubicBezTo>
                <a:cubicBezTo>
                  <a:pt x="1034" y="639"/>
                  <a:pt x="1056" y="621"/>
                  <a:pt x="1077" y="604"/>
                </a:cubicBezTo>
                <a:cubicBezTo>
                  <a:pt x="1081" y="601"/>
                  <a:pt x="1084" y="598"/>
                  <a:pt x="1088" y="595"/>
                </a:cubicBezTo>
                <a:cubicBezTo>
                  <a:pt x="1081" y="614"/>
                  <a:pt x="1076" y="635"/>
                  <a:pt x="1076" y="660"/>
                </a:cubicBezTo>
                <a:moveTo>
                  <a:pt x="1089" y="682"/>
                </a:moveTo>
                <a:cubicBezTo>
                  <a:pt x="1090" y="674"/>
                  <a:pt x="1090" y="674"/>
                  <a:pt x="1090" y="674"/>
                </a:cubicBezTo>
                <a:cubicBezTo>
                  <a:pt x="1100" y="671"/>
                  <a:pt x="1110" y="668"/>
                  <a:pt x="1120" y="665"/>
                </a:cubicBezTo>
                <a:cubicBezTo>
                  <a:pt x="1123" y="664"/>
                  <a:pt x="1127" y="663"/>
                  <a:pt x="1130" y="662"/>
                </a:cubicBezTo>
                <a:cubicBezTo>
                  <a:pt x="1131" y="673"/>
                  <a:pt x="1130" y="684"/>
                  <a:pt x="1129" y="695"/>
                </a:cubicBezTo>
                <a:cubicBezTo>
                  <a:pt x="1128" y="698"/>
                  <a:pt x="1128" y="702"/>
                  <a:pt x="1127" y="706"/>
                </a:cubicBezTo>
                <a:cubicBezTo>
                  <a:pt x="1118" y="709"/>
                  <a:pt x="1108" y="715"/>
                  <a:pt x="1100" y="721"/>
                </a:cubicBezTo>
                <a:cubicBezTo>
                  <a:pt x="1095" y="724"/>
                  <a:pt x="1089" y="728"/>
                  <a:pt x="1085" y="730"/>
                </a:cubicBezTo>
                <a:cubicBezTo>
                  <a:pt x="1087" y="715"/>
                  <a:pt x="1088" y="698"/>
                  <a:pt x="1089" y="682"/>
                </a:cubicBezTo>
                <a:moveTo>
                  <a:pt x="1012" y="797"/>
                </a:moveTo>
                <a:cubicBezTo>
                  <a:pt x="995" y="801"/>
                  <a:pt x="981" y="803"/>
                  <a:pt x="966" y="802"/>
                </a:cubicBezTo>
                <a:cubicBezTo>
                  <a:pt x="968" y="794"/>
                  <a:pt x="971" y="785"/>
                  <a:pt x="974" y="777"/>
                </a:cubicBezTo>
                <a:cubicBezTo>
                  <a:pt x="980" y="760"/>
                  <a:pt x="987" y="742"/>
                  <a:pt x="990" y="721"/>
                </a:cubicBezTo>
                <a:cubicBezTo>
                  <a:pt x="1009" y="696"/>
                  <a:pt x="1041" y="686"/>
                  <a:pt x="1075" y="677"/>
                </a:cubicBezTo>
                <a:cubicBezTo>
                  <a:pt x="1074" y="710"/>
                  <a:pt x="1068" y="729"/>
                  <a:pt x="1060" y="752"/>
                </a:cubicBezTo>
                <a:cubicBezTo>
                  <a:pt x="1043" y="765"/>
                  <a:pt x="1028" y="780"/>
                  <a:pt x="1012" y="797"/>
                </a:cubicBezTo>
                <a:moveTo>
                  <a:pt x="1091" y="830"/>
                </a:moveTo>
                <a:cubicBezTo>
                  <a:pt x="1100" y="833"/>
                  <a:pt x="1109" y="836"/>
                  <a:pt x="1119" y="838"/>
                </a:cubicBezTo>
                <a:cubicBezTo>
                  <a:pt x="1121" y="841"/>
                  <a:pt x="1123" y="843"/>
                  <a:pt x="1124" y="846"/>
                </a:cubicBezTo>
                <a:cubicBezTo>
                  <a:pt x="1135" y="861"/>
                  <a:pt x="1145" y="877"/>
                  <a:pt x="1161" y="887"/>
                </a:cubicBezTo>
                <a:cubicBezTo>
                  <a:pt x="1161" y="892"/>
                  <a:pt x="1163" y="896"/>
                  <a:pt x="1164" y="901"/>
                </a:cubicBezTo>
                <a:cubicBezTo>
                  <a:pt x="1165" y="903"/>
                  <a:pt x="1165" y="905"/>
                  <a:pt x="1166" y="907"/>
                </a:cubicBezTo>
                <a:cubicBezTo>
                  <a:pt x="1148" y="897"/>
                  <a:pt x="1132" y="885"/>
                  <a:pt x="1116" y="874"/>
                </a:cubicBezTo>
                <a:cubicBezTo>
                  <a:pt x="1088" y="854"/>
                  <a:pt x="1060" y="834"/>
                  <a:pt x="1023" y="822"/>
                </a:cubicBezTo>
                <a:cubicBezTo>
                  <a:pt x="1025" y="820"/>
                  <a:pt x="1026" y="819"/>
                  <a:pt x="1028" y="817"/>
                </a:cubicBezTo>
                <a:cubicBezTo>
                  <a:pt x="1029" y="816"/>
                  <a:pt x="1030" y="815"/>
                  <a:pt x="1030" y="815"/>
                </a:cubicBezTo>
                <a:cubicBezTo>
                  <a:pt x="1052" y="818"/>
                  <a:pt x="1072" y="824"/>
                  <a:pt x="1091" y="830"/>
                </a:cubicBezTo>
                <a:moveTo>
                  <a:pt x="981" y="830"/>
                </a:moveTo>
                <a:cubicBezTo>
                  <a:pt x="976" y="839"/>
                  <a:pt x="968" y="845"/>
                  <a:pt x="960" y="852"/>
                </a:cubicBezTo>
                <a:cubicBezTo>
                  <a:pt x="955" y="856"/>
                  <a:pt x="950" y="860"/>
                  <a:pt x="946" y="865"/>
                </a:cubicBezTo>
                <a:cubicBezTo>
                  <a:pt x="947" y="859"/>
                  <a:pt x="949" y="854"/>
                  <a:pt x="952" y="848"/>
                </a:cubicBezTo>
                <a:cubicBezTo>
                  <a:pt x="955" y="841"/>
                  <a:pt x="958" y="834"/>
                  <a:pt x="959" y="826"/>
                </a:cubicBezTo>
                <a:cubicBezTo>
                  <a:pt x="960" y="826"/>
                  <a:pt x="960" y="826"/>
                  <a:pt x="960" y="826"/>
                </a:cubicBezTo>
                <a:cubicBezTo>
                  <a:pt x="967" y="827"/>
                  <a:pt x="974" y="829"/>
                  <a:pt x="981" y="830"/>
                </a:cubicBezTo>
                <a:moveTo>
                  <a:pt x="983" y="676"/>
                </a:moveTo>
                <a:cubicBezTo>
                  <a:pt x="978" y="673"/>
                  <a:pt x="973" y="671"/>
                  <a:pt x="968" y="669"/>
                </a:cubicBezTo>
                <a:cubicBezTo>
                  <a:pt x="971" y="667"/>
                  <a:pt x="974" y="666"/>
                  <a:pt x="977" y="664"/>
                </a:cubicBezTo>
                <a:cubicBezTo>
                  <a:pt x="981" y="662"/>
                  <a:pt x="985" y="660"/>
                  <a:pt x="989" y="657"/>
                </a:cubicBezTo>
                <a:cubicBezTo>
                  <a:pt x="987" y="663"/>
                  <a:pt x="985" y="670"/>
                  <a:pt x="983" y="676"/>
                </a:cubicBezTo>
                <a:moveTo>
                  <a:pt x="998" y="624"/>
                </a:moveTo>
                <a:cubicBezTo>
                  <a:pt x="997" y="630"/>
                  <a:pt x="996" y="635"/>
                  <a:pt x="995" y="640"/>
                </a:cubicBezTo>
                <a:cubicBezTo>
                  <a:pt x="983" y="647"/>
                  <a:pt x="969" y="653"/>
                  <a:pt x="955" y="659"/>
                </a:cubicBezTo>
                <a:cubicBezTo>
                  <a:pt x="953" y="660"/>
                  <a:pt x="953" y="660"/>
                  <a:pt x="953" y="660"/>
                </a:cubicBezTo>
                <a:cubicBezTo>
                  <a:pt x="958" y="641"/>
                  <a:pt x="973" y="626"/>
                  <a:pt x="988" y="612"/>
                </a:cubicBezTo>
                <a:cubicBezTo>
                  <a:pt x="993" y="608"/>
                  <a:pt x="998" y="603"/>
                  <a:pt x="1002" y="598"/>
                </a:cubicBezTo>
                <a:cubicBezTo>
                  <a:pt x="1001" y="606"/>
                  <a:pt x="1000" y="616"/>
                  <a:pt x="998" y="624"/>
                </a:cubicBezTo>
                <a:moveTo>
                  <a:pt x="954" y="675"/>
                </a:moveTo>
                <a:cubicBezTo>
                  <a:pt x="958" y="676"/>
                  <a:pt x="961" y="677"/>
                  <a:pt x="965" y="678"/>
                </a:cubicBezTo>
                <a:cubicBezTo>
                  <a:pt x="969" y="680"/>
                  <a:pt x="974" y="682"/>
                  <a:pt x="981" y="683"/>
                </a:cubicBezTo>
                <a:cubicBezTo>
                  <a:pt x="978" y="691"/>
                  <a:pt x="976" y="699"/>
                  <a:pt x="973" y="707"/>
                </a:cubicBezTo>
                <a:cubicBezTo>
                  <a:pt x="964" y="738"/>
                  <a:pt x="954" y="770"/>
                  <a:pt x="943" y="801"/>
                </a:cubicBezTo>
                <a:cubicBezTo>
                  <a:pt x="939" y="800"/>
                  <a:pt x="935" y="799"/>
                  <a:pt x="931" y="798"/>
                </a:cubicBezTo>
                <a:cubicBezTo>
                  <a:pt x="925" y="797"/>
                  <a:pt x="920" y="796"/>
                  <a:pt x="915" y="796"/>
                </a:cubicBezTo>
                <a:cubicBezTo>
                  <a:pt x="914" y="796"/>
                  <a:pt x="913" y="796"/>
                  <a:pt x="912" y="796"/>
                </a:cubicBezTo>
                <a:cubicBezTo>
                  <a:pt x="914" y="788"/>
                  <a:pt x="916" y="781"/>
                  <a:pt x="919" y="774"/>
                </a:cubicBezTo>
                <a:cubicBezTo>
                  <a:pt x="928" y="744"/>
                  <a:pt x="938" y="714"/>
                  <a:pt x="944" y="679"/>
                </a:cubicBezTo>
                <a:cubicBezTo>
                  <a:pt x="949" y="675"/>
                  <a:pt x="952" y="675"/>
                  <a:pt x="954" y="675"/>
                </a:cubicBezTo>
                <a:moveTo>
                  <a:pt x="888" y="1023"/>
                </a:moveTo>
                <a:cubicBezTo>
                  <a:pt x="893" y="1026"/>
                  <a:pt x="898" y="1030"/>
                  <a:pt x="902" y="1035"/>
                </a:cubicBezTo>
                <a:cubicBezTo>
                  <a:pt x="905" y="1037"/>
                  <a:pt x="907" y="1040"/>
                  <a:pt x="911" y="1043"/>
                </a:cubicBezTo>
                <a:cubicBezTo>
                  <a:pt x="910" y="1043"/>
                  <a:pt x="910" y="1043"/>
                  <a:pt x="910" y="1043"/>
                </a:cubicBezTo>
                <a:cubicBezTo>
                  <a:pt x="903" y="1046"/>
                  <a:pt x="896" y="1049"/>
                  <a:pt x="889" y="1051"/>
                </a:cubicBezTo>
                <a:cubicBezTo>
                  <a:pt x="887" y="1043"/>
                  <a:pt x="886" y="1031"/>
                  <a:pt x="888" y="1023"/>
                </a:cubicBezTo>
                <a:moveTo>
                  <a:pt x="1356" y="938"/>
                </a:moveTo>
                <a:cubicBezTo>
                  <a:pt x="1352" y="940"/>
                  <a:pt x="1348" y="942"/>
                  <a:pt x="1344" y="943"/>
                </a:cubicBezTo>
                <a:cubicBezTo>
                  <a:pt x="1337" y="946"/>
                  <a:pt x="1329" y="949"/>
                  <a:pt x="1322" y="954"/>
                </a:cubicBezTo>
                <a:cubicBezTo>
                  <a:pt x="1303" y="943"/>
                  <a:pt x="1278" y="939"/>
                  <a:pt x="1251" y="934"/>
                </a:cubicBezTo>
                <a:cubicBezTo>
                  <a:pt x="1225" y="929"/>
                  <a:pt x="1198" y="925"/>
                  <a:pt x="1178" y="913"/>
                </a:cubicBezTo>
                <a:cubicBezTo>
                  <a:pt x="1177" y="909"/>
                  <a:pt x="1176" y="906"/>
                  <a:pt x="1175" y="903"/>
                </a:cubicBezTo>
                <a:cubicBezTo>
                  <a:pt x="1174" y="901"/>
                  <a:pt x="1174" y="899"/>
                  <a:pt x="1173" y="897"/>
                </a:cubicBezTo>
                <a:cubicBezTo>
                  <a:pt x="1192" y="909"/>
                  <a:pt x="1215" y="917"/>
                  <a:pt x="1237" y="925"/>
                </a:cubicBezTo>
                <a:cubicBezTo>
                  <a:pt x="1247" y="928"/>
                  <a:pt x="1257" y="932"/>
                  <a:pt x="1266" y="936"/>
                </a:cubicBezTo>
                <a:cubicBezTo>
                  <a:pt x="1269" y="929"/>
                  <a:pt x="1269" y="929"/>
                  <a:pt x="1269" y="929"/>
                </a:cubicBezTo>
                <a:cubicBezTo>
                  <a:pt x="1260" y="925"/>
                  <a:pt x="1250" y="921"/>
                  <a:pt x="1240" y="917"/>
                </a:cubicBezTo>
                <a:cubicBezTo>
                  <a:pt x="1198" y="899"/>
                  <a:pt x="1155" y="881"/>
                  <a:pt x="1134" y="845"/>
                </a:cubicBezTo>
                <a:cubicBezTo>
                  <a:pt x="1153" y="849"/>
                  <a:pt x="1172" y="855"/>
                  <a:pt x="1191" y="862"/>
                </a:cubicBezTo>
                <a:cubicBezTo>
                  <a:pt x="1218" y="872"/>
                  <a:pt x="1246" y="882"/>
                  <a:pt x="1277" y="886"/>
                </a:cubicBezTo>
                <a:cubicBezTo>
                  <a:pt x="1301" y="911"/>
                  <a:pt x="1327" y="928"/>
                  <a:pt x="1356" y="938"/>
                </a:cubicBezTo>
                <a:moveTo>
                  <a:pt x="1439" y="876"/>
                </a:moveTo>
                <a:cubicBezTo>
                  <a:pt x="1443" y="880"/>
                  <a:pt x="1450" y="886"/>
                  <a:pt x="1458" y="891"/>
                </a:cubicBezTo>
                <a:cubicBezTo>
                  <a:pt x="1451" y="891"/>
                  <a:pt x="1451" y="891"/>
                  <a:pt x="1451" y="891"/>
                </a:cubicBezTo>
                <a:cubicBezTo>
                  <a:pt x="1427" y="892"/>
                  <a:pt x="1404" y="892"/>
                  <a:pt x="1381" y="890"/>
                </a:cubicBezTo>
                <a:cubicBezTo>
                  <a:pt x="1285" y="883"/>
                  <a:pt x="1205" y="853"/>
                  <a:pt x="1127" y="824"/>
                </a:cubicBezTo>
                <a:cubicBezTo>
                  <a:pt x="1111" y="818"/>
                  <a:pt x="1095" y="812"/>
                  <a:pt x="1079" y="806"/>
                </a:cubicBezTo>
                <a:cubicBezTo>
                  <a:pt x="1111" y="804"/>
                  <a:pt x="1142" y="804"/>
                  <a:pt x="1169" y="805"/>
                </a:cubicBezTo>
                <a:cubicBezTo>
                  <a:pt x="1178" y="805"/>
                  <a:pt x="1188" y="805"/>
                  <a:pt x="1197" y="806"/>
                </a:cubicBezTo>
                <a:cubicBezTo>
                  <a:pt x="1212" y="806"/>
                  <a:pt x="1227" y="806"/>
                  <a:pt x="1241" y="807"/>
                </a:cubicBezTo>
                <a:cubicBezTo>
                  <a:pt x="1262" y="808"/>
                  <a:pt x="1277" y="812"/>
                  <a:pt x="1288" y="818"/>
                </a:cubicBezTo>
                <a:cubicBezTo>
                  <a:pt x="1293" y="820"/>
                  <a:pt x="1298" y="824"/>
                  <a:pt x="1303" y="828"/>
                </a:cubicBezTo>
                <a:cubicBezTo>
                  <a:pt x="1306" y="831"/>
                  <a:pt x="1310" y="834"/>
                  <a:pt x="1314" y="837"/>
                </a:cubicBezTo>
                <a:cubicBezTo>
                  <a:pt x="1319" y="840"/>
                  <a:pt x="1319" y="840"/>
                  <a:pt x="1319" y="840"/>
                </a:cubicBezTo>
                <a:cubicBezTo>
                  <a:pt x="1347" y="859"/>
                  <a:pt x="1372" y="875"/>
                  <a:pt x="1405" y="889"/>
                </a:cubicBezTo>
                <a:cubicBezTo>
                  <a:pt x="1408" y="883"/>
                  <a:pt x="1408" y="883"/>
                  <a:pt x="1408" y="883"/>
                </a:cubicBezTo>
                <a:cubicBezTo>
                  <a:pt x="1397" y="876"/>
                  <a:pt x="1386" y="870"/>
                  <a:pt x="1375" y="863"/>
                </a:cubicBezTo>
                <a:cubicBezTo>
                  <a:pt x="1358" y="854"/>
                  <a:pt x="1341" y="844"/>
                  <a:pt x="1325" y="833"/>
                </a:cubicBezTo>
                <a:cubicBezTo>
                  <a:pt x="1326" y="833"/>
                  <a:pt x="1327" y="833"/>
                  <a:pt x="1327" y="834"/>
                </a:cubicBezTo>
                <a:cubicBezTo>
                  <a:pt x="1362" y="849"/>
                  <a:pt x="1398" y="865"/>
                  <a:pt x="1439" y="876"/>
                </a:cubicBezTo>
                <a:moveTo>
                  <a:pt x="1412" y="858"/>
                </a:moveTo>
                <a:cubicBezTo>
                  <a:pt x="1400" y="854"/>
                  <a:pt x="1389" y="849"/>
                  <a:pt x="1378" y="844"/>
                </a:cubicBezTo>
                <a:cubicBezTo>
                  <a:pt x="1378" y="838"/>
                  <a:pt x="1378" y="838"/>
                  <a:pt x="1378" y="838"/>
                </a:cubicBezTo>
                <a:cubicBezTo>
                  <a:pt x="1378" y="832"/>
                  <a:pt x="1376" y="826"/>
                  <a:pt x="1374" y="821"/>
                </a:cubicBezTo>
                <a:cubicBezTo>
                  <a:pt x="1372" y="816"/>
                  <a:pt x="1371" y="812"/>
                  <a:pt x="1371" y="808"/>
                </a:cubicBezTo>
                <a:cubicBezTo>
                  <a:pt x="1379" y="823"/>
                  <a:pt x="1394" y="845"/>
                  <a:pt x="1412" y="858"/>
                </a:cubicBezTo>
                <a:moveTo>
                  <a:pt x="1247" y="777"/>
                </a:moveTo>
                <a:cubicBezTo>
                  <a:pt x="1244" y="775"/>
                  <a:pt x="1245" y="770"/>
                  <a:pt x="1245" y="764"/>
                </a:cubicBezTo>
                <a:cubicBezTo>
                  <a:pt x="1246" y="762"/>
                  <a:pt x="1246" y="761"/>
                  <a:pt x="1246" y="759"/>
                </a:cubicBezTo>
                <a:cubicBezTo>
                  <a:pt x="1259" y="776"/>
                  <a:pt x="1277" y="788"/>
                  <a:pt x="1287" y="796"/>
                </a:cubicBezTo>
                <a:cubicBezTo>
                  <a:pt x="1292" y="790"/>
                  <a:pt x="1292" y="790"/>
                  <a:pt x="1292" y="790"/>
                </a:cubicBezTo>
                <a:cubicBezTo>
                  <a:pt x="1288" y="786"/>
                  <a:pt x="1283" y="782"/>
                  <a:pt x="1279" y="778"/>
                </a:cubicBezTo>
                <a:cubicBezTo>
                  <a:pt x="1262" y="763"/>
                  <a:pt x="1246" y="748"/>
                  <a:pt x="1239" y="726"/>
                </a:cubicBezTo>
                <a:cubicBezTo>
                  <a:pt x="1268" y="738"/>
                  <a:pt x="1300" y="745"/>
                  <a:pt x="1329" y="750"/>
                </a:cubicBezTo>
                <a:cubicBezTo>
                  <a:pt x="1333" y="763"/>
                  <a:pt x="1341" y="772"/>
                  <a:pt x="1349" y="781"/>
                </a:cubicBezTo>
                <a:cubicBezTo>
                  <a:pt x="1354" y="786"/>
                  <a:pt x="1358" y="791"/>
                  <a:pt x="1362" y="797"/>
                </a:cubicBezTo>
                <a:cubicBezTo>
                  <a:pt x="1358" y="810"/>
                  <a:pt x="1365" y="825"/>
                  <a:pt x="1369" y="836"/>
                </a:cubicBezTo>
                <a:cubicBezTo>
                  <a:pt x="1372" y="841"/>
                  <a:pt x="1372" y="841"/>
                  <a:pt x="1372" y="841"/>
                </a:cubicBezTo>
                <a:cubicBezTo>
                  <a:pt x="1366" y="839"/>
                  <a:pt x="1360" y="836"/>
                  <a:pt x="1354" y="833"/>
                </a:cubicBezTo>
                <a:cubicBezTo>
                  <a:pt x="1331" y="822"/>
                  <a:pt x="1306" y="811"/>
                  <a:pt x="1280" y="802"/>
                </a:cubicBezTo>
                <a:cubicBezTo>
                  <a:pt x="1266" y="797"/>
                  <a:pt x="1250" y="796"/>
                  <a:pt x="1235" y="795"/>
                </a:cubicBezTo>
                <a:cubicBezTo>
                  <a:pt x="1232" y="794"/>
                  <a:pt x="1228" y="794"/>
                  <a:pt x="1224" y="794"/>
                </a:cubicBezTo>
                <a:cubicBezTo>
                  <a:pt x="1212" y="793"/>
                  <a:pt x="1199" y="792"/>
                  <a:pt x="1185" y="790"/>
                </a:cubicBezTo>
                <a:cubicBezTo>
                  <a:pt x="1190" y="789"/>
                  <a:pt x="1195" y="788"/>
                  <a:pt x="1200" y="788"/>
                </a:cubicBezTo>
                <a:cubicBezTo>
                  <a:pt x="1214" y="785"/>
                  <a:pt x="1226" y="783"/>
                  <a:pt x="1236" y="782"/>
                </a:cubicBezTo>
                <a:cubicBezTo>
                  <a:pt x="1236" y="776"/>
                  <a:pt x="1236" y="776"/>
                  <a:pt x="1236" y="776"/>
                </a:cubicBezTo>
                <a:cubicBezTo>
                  <a:pt x="1237" y="778"/>
                  <a:pt x="1237" y="780"/>
                  <a:pt x="1238" y="781"/>
                </a:cubicBezTo>
                <a:cubicBezTo>
                  <a:pt x="1239" y="783"/>
                  <a:pt x="1241" y="783"/>
                  <a:pt x="1243" y="784"/>
                </a:cubicBezTo>
                <a:cubicBezTo>
                  <a:pt x="1244" y="784"/>
                  <a:pt x="1245" y="784"/>
                  <a:pt x="1247" y="783"/>
                </a:cubicBezTo>
                <a:cubicBezTo>
                  <a:pt x="1253" y="780"/>
                  <a:pt x="1253" y="780"/>
                  <a:pt x="1253" y="780"/>
                </a:cubicBezTo>
                <a:cubicBezTo>
                  <a:pt x="1247" y="777"/>
                  <a:pt x="1247" y="777"/>
                  <a:pt x="1247" y="777"/>
                </a:cubicBezTo>
                <a:moveTo>
                  <a:pt x="1189" y="701"/>
                </a:moveTo>
                <a:cubicBezTo>
                  <a:pt x="1196" y="704"/>
                  <a:pt x="1203" y="707"/>
                  <a:pt x="1210" y="711"/>
                </a:cubicBezTo>
                <a:cubicBezTo>
                  <a:pt x="1216" y="714"/>
                  <a:pt x="1222" y="717"/>
                  <a:pt x="1229" y="720"/>
                </a:cubicBezTo>
                <a:cubicBezTo>
                  <a:pt x="1230" y="730"/>
                  <a:pt x="1233" y="739"/>
                  <a:pt x="1238" y="747"/>
                </a:cubicBezTo>
                <a:cubicBezTo>
                  <a:pt x="1237" y="746"/>
                  <a:pt x="1237" y="746"/>
                  <a:pt x="1237" y="746"/>
                </a:cubicBezTo>
                <a:cubicBezTo>
                  <a:pt x="1236" y="751"/>
                  <a:pt x="1236" y="751"/>
                  <a:pt x="1236" y="751"/>
                </a:cubicBezTo>
                <a:cubicBezTo>
                  <a:pt x="1235" y="759"/>
                  <a:pt x="1234" y="769"/>
                  <a:pt x="1236" y="775"/>
                </a:cubicBezTo>
                <a:cubicBezTo>
                  <a:pt x="1214" y="772"/>
                  <a:pt x="1194" y="777"/>
                  <a:pt x="1175" y="781"/>
                </a:cubicBezTo>
                <a:cubicBezTo>
                  <a:pt x="1161" y="784"/>
                  <a:pt x="1147" y="787"/>
                  <a:pt x="1133" y="787"/>
                </a:cubicBezTo>
                <a:cubicBezTo>
                  <a:pt x="1125" y="787"/>
                  <a:pt x="1118" y="787"/>
                  <a:pt x="1110" y="787"/>
                </a:cubicBezTo>
                <a:cubicBezTo>
                  <a:pt x="1092" y="786"/>
                  <a:pt x="1074" y="785"/>
                  <a:pt x="1056" y="789"/>
                </a:cubicBezTo>
                <a:cubicBezTo>
                  <a:pt x="1097" y="747"/>
                  <a:pt x="1141" y="718"/>
                  <a:pt x="1189" y="701"/>
                </a:cubicBezTo>
                <a:moveTo>
                  <a:pt x="1232" y="443"/>
                </a:moveTo>
                <a:cubicBezTo>
                  <a:pt x="1231" y="444"/>
                  <a:pt x="1231" y="445"/>
                  <a:pt x="1230" y="446"/>
                </a:cubicBezTo>
                <a:cubicBezTo>
                  <a:pt x="1229" y="448"/>
                  <a:pt x="1228" y="451"/>
                  <a:pt x="1227" y="453"/>
                </a:cubicBezTo>
                <a:cubicBezTo>
                  <a:pt x="1226" y="453"/>
                  <a:pt x="1225" y="453"/>
                  <a:pt x="1224" y="453"/>
                </a:cubicBezTo>
                <a:cubicBezTo>
                  <a:pt x="1220" y="453"/>
                  <a:pt x="1216" y="453"/>
                  <a:pt x="1213" y="453"/>
                </a:cubicBezTo>
                <a:cubicBezTo>
                  <a:pt x="1219" y="449"/>
                  <a:pt x="1225" y="446"/>
                  <a:pt x="1232" y="443"/>
                </a:cubicBezTo>
                <a:moveTo>
                  <a:pt x="1144" y="498"/>
                </a:moveTo>
                <a:cubicBezTo>
                  <a:pt x="1161" y="485"/>
                  <a:pt x="1178" y="473"/>
                  <a:pt x="1194" y="463"/>
                </a:cubicBezTo>
                <a:cubicBezTo>
                  <a:pt x="1195" y="463"/>
                  <a:pt x="1195" y="463"/>
                  <a:pt x="1195" y="463"/>
                </a:cubicBezTo>
                <a:cubicBezTo>
                  <a:pt x="1198" y="465"/>
                  <a:pt x="1202" y="465"/>
                  <a:pt x="1208" y="464"/>
                </a:cubicBezTo>
                <a:cubicBezTo>
                  <a:pt x="1213" y="463"/>
                  <a:pt x="1218" y="463"/>
                  <a:pt x="1223" y="463"/>
                </a:cubicBezTo>
                <a:cubicBezTo>
                  <a:pt x="1212" y="488"/>
                  <a:pt x="1198" y="509"/>
                  <a:pt x="1185" y="530"/>
                </a:cubicBezTo>
                <a:cubicBezTo>
                  <a:pt x="1162" y="563"/>
                  <a:pt x="1139" y="598"/>
                  <a:pt x="1132" y="651"/>
                </a:cubicBezTo>
                <a:cubicBezTo>
                  <a:pt x="1128" y="651"/>
                  <a:pt x="1124" y="652"/>
                  <a:pt x="1120" y="653"/>
                </a:cubicBezTo>
                <a:cubicBezTo>
                  <a:pt x="1111" y="655"/>
                  <a:pt x="1101" y="657"/>
                  <a:pt x="1091" y="658"/>
                </a:cubicBezTo>
                <a:cubicBezTo>
                  <a:pt x="1093" y="628"/>
                  <a:pt x="1099" y="603"/>
                  <a:pt x="1107" y="580"/>
                </a:cubicBezTo>
                <a:cubicBezTo>
                  <a:pt x="1112" y="576"/>
                  <a:pt x="1112" y="576"/>
                  <a:pt x="1112" y="576"/>
                </a:cubicBezTo>
                <a:cubicBezTo>
                  <a:pt x="1108" y="577"/>
                  <a:pt x="1108" y="577"/>
                  <a:pt x="1108" y="577"/>
                </a:cubicBezTo>
                <a:cubicBezTo>
                  <a:pt x="1116" y="556"/>
                  <a:pt x="1125" y="537"/>
                  <a:pt x="1134" y="518"/>
                </a:cubicBezTo>
                <a:cubicBezTo>
                  <a:pt x="1137" y="511"/>
                  <a:pt x="1140" y="505"/>
                  <a:pt x="1144" y="498"/>
                </a:cubicBezTo>
                <a:moveTo>
                  <a:pt x="1124" y="509"/>
                </a:moveTo>
                <a:cubicBezTo>
                  <a:pt x="1120" y="524"/>
                  <a:pt x="1113" y="537"/>
                  <a:pt x="1106" y="552"/>
                </a:cubicBezTo>
                <a:cubicBezTo>
                  <a:pt x="1102" y="562"/>
                  <a:pt x="1097" y="573"/>
                  <a:pt x="1092" y="583"/>
                </a:cubicBezTo>
                <a:cubicBezTo>
                  <a:pt x="1090" y="584"/>
                  <a:pt x="1090" y="584"/>
                  <a:pt x="1090" y="584"/>
                </a:cubicBezTo>
                <a:cubicBezTo>
                  <a:pt x="1079" y="588"/>
                  <a:pt x="1070" y="596"/>
                  <a:pt x="1060" y="604"/>
                </a:cubicBezTo>
                <a:cubicBezTo>
                  <a:pt x="1047" y="616"/>
                  <a:pt x="1033" y="628"/>
                  <a:pt x="1013" y="631"/>
                </a:cubicBezTo>
                <a:cubicBezTo>
                  <a:pt x="1016" y="617"/>
                  <a:pt x="1018" y="604"/>
                  <a:pt x="1020" y="591"/>
                </a:cubicBezTo>
                <a:cubicBezTo>
                  <a:pt x="1022" y="579"/>
                  <a:pt x="1022" y="579"/>
                  <a:pt x="1022" y="579"/>
                </a:cubicBezTo>
                <a:cubicBezTo>
                  <a:pt x="1053" y="558"/>
                  <a:pt x="1089" y="533"/>
                  <a:pt x="1124" y="509"/>
                </a:cubicBezTo>
                <a:moveTo>
                  <a:pt x="1060" y="435"/>
                </a:moveTo>
                <a:cubicBezTo>
                  <a:pt x="1074" y="430"/>
                  <a:pt x="1086" y="424"/>
                  <a:pt x="1098" y="418"/>
                </a:cubicBezTo>
                <a:cubicBezTo>
                  <a:pt x="1112" y="411"/>
                  <a:pt x="1125" y="405"/>
                  <a:pt x="1140" y="400"/>
                </a:cubicBezTo>
                <a:cubicBezTo>
                  <a:pt x="1130" y="412"/>
                  <a:pt x="1121" y="426"/>
                  <a:pt x="1112" y="443"/>
                </a:cubicBezTo>
                <a:cubicBezTo>
                  <a:pt x="1105" y="455"/>
                  <a:pt x="1101" y="468"/>
                  <a:pt x="1097" y="482"/>
                </a:cubicBezTo>
                <a:cubicBezTo>
                  <a:pt x="1091" y="501"/>
                  <a:pt x="1085" y="520"/>
                  <a:pt x="1073" y="531"/>
                </a:cubicBezTo>
                <a:cubicBezTo>
                  <a:pt x="1064" y="539"/>
                  <a:pt x="1054" y="544"/>
                  <a:pt x="1044" y="548"/>
                </a:cubicBezTo>
                <a:cubicBezTo>
                  <a:pt x="1038" y="551"/>
                  <a:pt x="1031" y="554"/>
                  <a:pt x="1026" y="558"/>
                </a:cubicBezTo>
                <a:cubicBezTo>
                  <a:pt x="1030" y="516"/>
                  <a:pt x="1050" y="496"/>
                  <a:pt x="1072" y="474"/>
                </a:cubicBezTo>
                <a:cubicBezTo>
                  <a:pt x="1084" y="462"/>
                  <a:pt x="1096" y="449"/>
                  <a:pt x="1105" y="434"/>
                </a:cubicBezTo>
                <a:cubicBezTo>
                  <a:pt x="1118" y="412"/>
                  <a:pt x="1118" y="412"/>
                  <a:pt x="1118" y="412"/>
                </a:cubicBezTo>
                <a:cubicBezTo>
                  <a:pt x="1100" y="429"/>
                  <a:pt x="1100" y="429"/>
                  <a:pt x="1100" y="429"/>
                </a:cubicBezTo>
                <a:cubicBezTo>
                  <a:pt x="1082" y="446"/>
                  <a:pt x="1060" y="472"/>
                  <a:pt x="1041" y="495"/>
                </a:cubicBezTo>
                <a:cubicBezTo>
                  <a:pt x="1043" y="489"/>
                  <a:pt x="1045" y="483"/>
                  <a:pt x="1048" y="477"/>
                </a:cubicBezTo>
                <a:cubicBezTo>
                  <a:pt x="1053" y="464"/>
                  <a:pt x="1059" y="450"/>
                  <a:pt x="1060" y="435"/>
                </a:cubicBezTo>
                <a:moveTo>
                  <a:pt x="977" y="498"/>
                </a:moveTo>
                <a:cubicBezTo>
                  <a:pt x="978" y="494"/>
                  <a:pt x="978" y="490"/>
                  <a:pt x="978" y="487"/>
                </a:cubicBezTo>
                <a:cubicBezTo>
                  <a:pt x="982" y="484"/>
                  <a:pt x="986" y="481"/>
                  <a:pt x="991" y="479"/>
                </a:cubicBezTo>
                <a:cubicBezTo>
                  <a:pt x="994" y="477"/>
                  <a:pt x="997" y="475"/>
                  <a:pt x="1000" y="473"/>
                </a:cubicBezTo>
                <a:cubicBezTo>
                  <a:pt x="997" y="482"/>
                  <a:pt x="990" y="491"/>
                  <a:pt x="983" y="500"/>
                </a:cubicBezTo>
                <a:cubicBezTo>
                  <a:pt x="981" y="502"/>
                  <a:pt x="978" y="505"/>
                  <a:pt x="976" y="507"/>
                </a:cubicBezTo>
                <a:cubicBezTo>
                  <a:pt x="977" y="504"/>
                  <a:pt x="977" y="501"/>
                  <a:pt x="977" y="498"/>
                </a:cubicBezTo>
                <a:moveTo>
                  <a:pt x="985" y="513"/>
                </a:moveTo>
                <a:cubicBezTo>
                  <a:pt x="990" y="509"/>
                  <a:pt x="995" y="504"/>
                  <a:pt x="998" y="498"/>
                </a:cubicBezTo>
                <a:cubicBezTo>
                  <a:pt x="1003" y="492"/>
                  <a:pt x="1007" y="484"/>
                  <a:pt x="1011" y="478"/>
                </a:cubicBezTo>
                <a:cubicBezTo>
                  <a:pt x="1021" y="461"/>
                  <a:pt x="1029" y="446"/>
                  <a:pt x="1047" y="440"/>
                </a:cubicBezTo>
                <a:cubicBezTo>
                  <a:pt x="1050" y="450"/>
                  <a:pt x="1042" y="465"/>
                  <a:pt x="1034" y="481"/>
                </a:cubicBezTo>
                <a:cubicBezTo>
                  <a:pt x="1028" y="493"/>
                  <a:pt x="1022" y="505"/>
                  <a:pt x="1018" y="517"/>
                </a:cubicBezTo>
                <a:cubicBezTo>
                  <a:pt x="1015" y="525"/>
                  <a:pt x="1014" y="534"/>
                  <a:pt x="1013" y="543"/>
                </a:cubicBezTo>
                <a:cubicBezTo>
                  <a:pt x="1011" y="553"/>
                  <a:pt x="1010" y="563"/>
                  <a:pt x="1006" y="570"/>
                </a:cubicBezTo>
                <a:cubicBezTo>
                  <a:pt x="1001" y="581"/>
                  <a:pt x="991" y="588"/>
                  <a:pt x="981" y="595"/>
                </a:cubicBezTo>
                <a:cubicBezTo>
                  <a:pt x="974" y="599"/>
                  <a:pt x="968" y="603"/>
                  <a:pt x="963" y="609"/>
                </a:cubicBezTo>
                <a:cubicBezTo>
                  <a:pt x="964" y="599"/>
                  <a:pt x="965" y="590"/>
                  <a:pt x="965" y="582"/>
                </a:cubicBezTo>
                <a:cubicBezTo>
                  <a:pt x="967" y="563"/>
                  <a:pt x="968" y="546"/>
                  <a:pt x="973" y="529"/>
                </a:cubicBezTo>
                <a:cubicBezTo>
                  <a:pt x="975" y="524"/>
                  <a:pt x="980" y="519"/>
                  <a:pt x="985" y="513"/>
                </a:cubicBezTo>
                <a:moveTo>
                  <a:pt x="929" y="420"/>
                </a:moveTo>
                <a:cubicBezTo>
                  <a:pt x="934" y="417"/>
                  <a:pt x="941" y="415"/>
                  <a:pt x="948" y="413"/>
                </a:cubicBezTo>
                <a:cubicBezTo>
                  <a:pt x="955" y="410"/>
                  <a:pt x="961" y="408"/>
                  <a:pt x="967" y="405"/>
                </a:cubicBezTo>
                <a:cubicBezTo>
                  <a:pt x="973" y="402"/>
                  <a:pt x="973" y="402"/>
                  <a:pt x="973" y="402"/>
                </a:cubicBezTo>
                <a:cubicBezTo>
                  <a:pt x="972" y="416"/>
                  <a:pt x="970" y="430"/>
                  <a:pt x="968" y="444"/>
                </a:cubicBezTo>
                <a:cubicBezTo>
                  <a:pt x="967" y="455"/>
                  <a:pt x="965" y="465"/>
                  <a:pt x="964" y="476"/>
                </a:cubicBezTo>
                <a:cubicBezTo>
                  <a:pt x="954" y="482"/>
                  <a:pt x="946" y="490"/>
                  <a:pt x="937" y="498"/>
                </a:cubicBezTo>
                <a:cubicBezTo>
                  <a:pt x="932" y="502"/>
                  <a:pt x="928" y="507"/>
                  <a:pt x="923" y="510"/>
                </a:cubicBezTo>
                <a:cubicBezTo>
                  <a:pt x="929" y="483"/>
                  <a:pt x="934" y="448"/>
                  <a:pt x="929" y="420"/>
                </a:cubicBezTo>
                <a:moveTo>
                  <a:pt x="973" y="400"/>
                </a:moveTo>
                <a:cubicBezTo>
                  <a:pt x="965" y="398"/>
                  <a:pt x="965" y="398"/>
                  <a:pt x="965" y="398"/>
                </a:cubicBezTo>
                <a:cubicBezTo>
                  <a:pt x="958" y="398"/>
                  <a:pt x="952" y="401"/>
                  <a:pt x="944" y="403"/>
                </a:cubicBezTo>
                <a:cubicBezTo>
                  <a:pt x="939" y="406"/>
                  <a:pt x="934" y="408"/>
                  <a:pt x="929" y="409"/>
                </a:cubicBezTo>
                <a:cubicBezTo>
                  <a:pt x="929" y="395"/>
                  <a:pt x="927" y="382"/>
                  <a:pt x="925" y="370"/>
                </a:cubicBezTo>
                <a:cubicBezTo>
                  <a:pt x="925" y="369"/>
                  <a:pt x="925" y="369"/>
                  <a:pt x="925" y="369"/>
                </a:cubicBezTo>
                <a:cubicBezTo>
                  <a:pt x="938" y="375"/>
                  <a:pt x="954" y="378"/>
                  <a:pt x="973" y="379"/>
                </a:cubicBezTo>
                <a:cubicBezTo>
                  <a:pt x="974" y="386"/>
                  <a:pt x="973" y="393"/>
                  <a:pt x="973" y="400"/>
                </a:cubicBezTo>
                <a:moveTo>
                  <a:pt x="973" y="361"/>
                </a:moveTo>
                <a:cubicBezTo>
                  <a:pt x="973" y="364"/>
                  <a:pt x="973" y="367"/>
                  <a:pt x="973" y="370"/>
                </a:cubicBezTo>
                <a:cubicBezTo>
                  <a:pt x="957" y="369"/>
                  <a:pt x="946" y="365"/>
                  <a:pt x="933" y="361"/>
                </a:cubicBezTo>
                <a:cubicBezTo>
                  <a:pt x="931" y="361"/>
                  <a:pt x="928" y="360"/>
                  <a:pt x="925" y="359"/>
                </a:cubicBezTo>
                <a:cubicBezTo>
                  <a:pt x="928" y="352"/>
                  <a:pt x="937" y="351"/>
                  <a:pt x="950" y="350"/>
                </a:cubicBezTo>
                <a:cubicBezTo>
                  <a:pt x="958" y="349"/>
                  <a:pt x="966" y="349"/>
                  <a:pt x="972" y="346"/>
                </a:cubicBezTo>
                <a:cubicBezTo>
                  <a:pt x="973" y="350"/>
                  <a:pt x="973" y="356"/>
                  <a:pt x="973" y="361"/>
                </a:cubicBezTo>
                <a:moveTo>
                  <a:pt x="972" y="334"/>
                </a:moveTo>
                <a:cubicBezTo>
                  <a:pt x="966" y="339"/>
                  <a:pt x="955" y="340"/>
                  <a:pt x="944" y="340"/>
                </a:cubicBezTo>
                <a:cubicBezTo>
                  <a:pt x="943" y="341"/>
                  <a:pt x="942" y="341"/>
                  <a:pt x="941" y="341"/>
                </a:cubicBezTo>
                <a:cubicBezTo>
                  <a:pt x="945" y="335"/>
                  <a:pt x="950" y="331"/>
                  <a:pt x="955" y="326"/>
                </a:cubicBezTo>
                <a:cubicBezTo>
                  <a:pt x="960" y="322"/>
                  <a:pt x="964" y="317"/>
                  <a:pt x="968" y="312"/>
                </a:cubicBezTo>
                <a:cubicBezTo>
                  <a:pt x="969" y="314"/>
                  <a:pt x="969" y="318"/>
                  <a:pt x="969" y="321"/>
                </a:cubicBezTo>
                <a:cubicBezTo>
                  <a:pt x="970" y="325"/>
                  <a:pt x="970" y="330"/>
                  <a:pt x="972" y="334"/>
                </a:cubicBezTo>
                <a:moveTo>
                  <a:pt x="966" y="286"/>
                </a:moveTo>
                <a:cubicBezTo>
                  <a:pt x="966" y="289"/>
                  <a:pt x="966" y="292"/>
                  <a:pt x="969" y="294"/>
                </a:cubicBezTo>
                <a:cubicBezTo>
                  <a:pt x="952" y="307"/>
                  <a:pt x="936" y="320"/>
                  <a:pt x="920" y="333"/>
                </a:cubicBezTo>
                <a:cubicBezTo>
                  <a:pt x="920" y="333"/>
                  <a:pt x="920" y="332"/>
                  <a:pt x="920" y="331"/>
                </a:cubicBezTo>
                <a:cubicBezTo>
                  <a:pt x="920" y="331"/>
                  <a:pt x="920" y="330"/>
                  <a:pt x="919" y="329"/>
                </a:cubicBezTo>
                <a:cubicBezTo>
                  <a:pt x="935" y="315"/>
                  <a:pt x="950" y="300"/>
                  <a:pt x="966" y="286"/>
                </a:cubicBezTo>
                <a:moveTo>
                  <a:pt x="918" y="542"/>
                </a:moveTo>
                <a:cubicBezTo>
                  <a:pt x="932" y="527"/>
                  <a:pt x="945" y="512"/>
                  <a:pt x="959" y="502"/>
                </a:cubicBezTo>
                <a:cubicBezTo>
                  <a:pt x="952" y="538"/>
                  <a:pt x="943" y="571"/>
                  <a:pt x="934" y="605"/>
                </a:cubicBezTo>
                <a:cubicBezTo>
                  <a:pt x="928" y="627"/>
                  <a:pt x="922" y="649"/>
                  <a:pt x="916" y="673"/>
                </a:cubicBezTo>
                <a:cubicBezTo>
                  <a:pt x="905" y="679"/>
                  <a:pt x="894" y="684"/>
                  <a:pt x="883" y="688"/>
                </a:cubicBezTo>
                <a:cubicBezTo>
                  <a:pt x="886" y="673"/>
                  <a:pt x="895" y="658"/>
                  <a:pt x="904" y="641"/>
                </a:cubicBezTo>
                <a:cubicBezTo>
                  <a:pt x="913" y="626"/>
                  <a:pt x="922" y="611"/>
                  <a:pt x="927" y="594"/>
                </a:cubicBezTo>
                <a:cubicBezTo>
                  <a:pt x="934" y="572"/>
                  <a:pt x="934" y="572"/>
                  <a:pt x="934" y="572"/>
                </a:cubicBezTo>
                <a:cubicBezTo>
                  <a:pt x="921" y="591"/>
                  <a:pt x="921" y="591"/>
                  <a:pt x="921" y="591"/>
                </a:cubicBezTo>
                <a:cubicBezTo>
                  <a:pt x="914" y="601"/>
                  <a:pt x="909" y="611"/>
                  <a:pt x="904" y="622"/>
                </a:cubicBezTo>
                <a:cubicBezTo>
                  <a:pt x="899" y="632"/>
                  <a:pt x="894" y="643"/>
                  <a:pt x="887" y="652"/>
                </a:cubicBezTo>
                <a:cubicBezTo>
                  <a:pt x="886" y="639"/>
                  <a:pt x="893" y="623"/>
                  <a:pt x="900" y="608"/>
                </a:cubicBezTo>
                <a:cubicBezTo>
                  <a:pt x="904" y="599"/>
                  <a:pt x="908" y="590"/>
                  <a:pt x="910" y="581"/>
                </a:cubicBezTo>
                <a:cubicBezTo>
                  <a:pt x="915" y="565"/>
                  <a:pt x="915" y="565"/>
                  <a:pt x="915" y="565"/>
                </a:cubicBezTo>
                <a:cubicBezTo>
                  <a:pt x="928" y="552"/>
                  <a:pt x="928" y="552"/>
                  <a:pt x="928" y="552"/>
                </a:cubicBezTo>
                <a:cubicBezTo>
                  <a:pt x="908" y="561"/>
                  <a:pt x="908" y="561"/>
                  <a:pt x="908" y="561"/>
                </a:cubicBezTo>
                <a:cubicBezTo>
                  <a:pt x="905" y="563"/>
                  <a:pt x="900" y="565"/>
                  <a:pt x="896" y="566"/>
                </a:cubicBezTo>
                <a:cubicBezTo>
                  <a:pt x="904" y="559"/>
                  <a:pt x="911" y="551"/>
                  <a:pt x="918" y="542"/>
                </a:cubicBezTo>
                <a:moveTo>
                  <a:pt x="914" y="373"/>
                </a:moveTo>
                <a:cubicBezTo>
                  <a:pt x="916" y="381"/>
                  <a:pt x="916" y="391"/>
                  <a:pt x="917" y="401"/>
                </a:cubicBezTo>
                <a:cubicBezTo>
                  <a:pt x="917" y="404"/>
                  <a:pt x="917" y="408"/>
                  <a:pt x="917" y="412"/>
                </a:cubicBezTo>
                <a:cubicBezTo>
                  <a:pt x="904" y="416"/>
                  <a:pt x="893" y="419"/>
                  <a:pt x="880" y="420"/>
                </a:cubicBezTo>
                <a:cubicBezTo>
                  <a:pt x="890" y="405"/>
                  <a:pt x="901" y="390"/>
                  <a:pt x="914" y="373"/>
                </a:cubicBezTo>
                <a:moveTo>
                  <a:pt x="840" y="206"/>
                </a:moveTo>
                <a:cubicBezTo>
                  <a:pt x="856" y="198"/>
                  <a:pt x="871" y="187"/>
                  <a:pt x="885" y="177"/>
                </a:cubicBezTo>
                <a:cubicBezTo>
                  <a:pt x="896" y="169"/>
                  <a:pt x="907" y="161"/>
                  <a:pt x="918" y="154"/>
                </a:cubicBezTo>
                <a:cubicBezTo>
                  <a:pt x="919" y="168"/>
                  <a:pt x="917" y="182"/>
                  <a:pt x="914" y="195"/>
                </a:cubicBezTo>
                <a:cubicBezTo>
                  <a:pt x="910" y="197"/>
                  <a:pt x="910" y="197"/>
                  <a:pt x="910" y="197"/>
                </a:cubicBezTo>
                <a:cubicBezTo>
                  <a:pt x="904" y="199"/>
                  <a:pt x="898" y="204"/>
                  <a:pt x="892" y="210"/>
                </a:cubicBezTo>
                <a:cubicBezTo>
                  <a:pt x="889" y="214"/>
                  <a:pt x="885" y="217"/>
                  <a:pt x="881" y="221"/>
                </a:cubicBezTo>
                <a:cubicBezTo>
                  <a:pt x="886" y="216"/>
                  <a:pt x="890" y="210"/>
                  <a:pt x="895" y="204"/>
                </a:cubicBezTo>
                <a:cubicBezTo>
                  <a:pt x="906" y="189"/>
                  <a:pt x="906" y="189"/>
                  <a:pt x="906" y="189"/>
                </a:cubicBezTo>
                <a:cubicBezTo>
                  <a:pt x="890" y="199"/>
                  <a:pt x="890" y="199"/>
                  <a:pt x="890" y="199"/>
                </a:cubicBezTo>
                <a:cubicBezTo>
                  <a:pt x="871" y="211"/>
                  <a:pt x="852" y="240"/>
                  <a:pt x="841" y="260"/>
                </a:cubicBezTo>
                <a:cubicBezTo>
                  <a:pt x="837" y="245"/>
                  <a:pt x="839" y="225"/>
                  <a:pt x="840" y="206"/>
                </a:cubicBezTo>
                <a:moveTo>
                  <a:pt x="839" y="279"/>
                </a:moveTo>
                <a:cubicBezTo>
                  <a:pt x="850" y="267"/>
                  <a:pt x="861" y="254"/>
                  <a:pt x="865" y="240"/>
                </a:cubicBezTo>
                <a:cubicBezTo>
                  <a:pt x="886" y="232"/>
                  <a:pt x="900" y="218"/>
                  <a:pt x="912" y="204"/>
                </a:cubicBezTo>
                <a:cubicBezTo>
                  <a:pt x="912" y="207"/>
                  <a:pt x="911" y="209"/>
                  <a:pt x="911" y="211"/>
                </a:cubicBezTo>
                <a:cubicBezTo>
                  <a:pt x="908" y="221"/>
                  <a:pt x="906" y="230"/>
                  <a:pt x="905" y="238"/>
                </a:cubicBezTo>
                <a:cubicBezTo>
                  <a:pt x="905" y="241"/>
                  <a:pt x="905" y="243"/>
                  <a:pt x="905" y="246"/>
                </a:cubicBezTo>
                <a:cubicBezTo>
                  <a:pt x="905" y="250"/>
                  <a:pt x="905" y="254"/>
                  <a:pt x="904" y="257"/>
                </a:cubicBezTo>
                <a:cubicBezTo>
                  <a:pt x="893" y="287"/>
                  <a:pt x="849" y="303"/>
                  <a:pt x="817" y="314"/>
                </a:cubicBezTo>
                <a:cubicBezTo>
                  <a:pt x="815" y="315"/>
                  <a:pt x="815" y="315"/>
                  <a:pt x="815" y="315"/>
                </a:cubicBezTo>
                <a:cubicBezTo>
                  <a:pt x="817" y="311"/>
                  <a:pt x="819" y="307"/>
                  <a:pt x="822" y="302"/>
                </a:cubicBezTo>
                <a:cubicBezTo>
                  <a:pt x="824" y="299"/>
                  <a:pt x="824" y="299"/>
                  <a:pt x="824" y="299"/>
                </a:cubicBezTo>
                <a:cubicBezTo>
                  <a:pt x="828" y="295"/>
                  <a:pt x="831" y="291"/>
                  <a:pt x="834" y="286"/>
                </a:cubicBezTo>
                <a:cubicBezTo>
                  <a:pt x="836" y="284"/>
                  <a:pt x="837" y="282"/>
                  <a:pt x="839" y="279"/>
                </a:cubicBezTo>
                <a:moveTo>
                  <a:pt x="828" y="217"/>
                </a:moveTo>
                <a:cubicBezTo>
                  <a:pt x="827" y="227"/>
                  <a:pt x="829" y="236"/>
                  <a:pt x="830" y="245"/>
                </a:cubicBezTo>
                <a:cubicBezTo>
                  <a:pt x="832" y="254"/>
                  <a:pt x="833" y="263"/>
                  <a:pt x="832" y="270"/>
                </a:cubicBezTo>
                <a:cubicBezTo>
                  <a:pt x="831" y="274"/>
                  <a:pt x="830" y="278"/>
                  <a:pt x="828" y="282"/>
                </a:cubicBezTo>
                <a:cubicBezTo>
                  <a:pt x="824" y="286"/>
                  <a:pt x="820" y="292"/>
                  <a:pt x="816" y="298"/>
                </a:cubicBezTo>
                <a:cubicBezTo>
                  <a:pt x="813" y="302"/>
                  <a:pt x="810" y="306"/>
                  <a:pt x="808" y="310"/>
                </a:cubicBezTo>
                <a:cubicBezTo>
                  <a:pt x="804" y="304"/>
                  <a:pt x="802" y="296"/>
                  <a:pt x="800" y="287"/>
                </a:cubicBezTo>
                <a:cubicBezTo>
                  <a:pt x="798" y="281"/>
                  <a:pt x="797" y="275"/>
                  <a:pt x="794" y="269"/>
                </a:cubicBezTo>
                <a:cubicBezTo>
                  <a:pt x="802" y="249"/>
                  <a:pt x="813" y="231"/>
                  <a:pt x="828" y="217"/>
                </a:cubicBezTo>
                <a:moveTo>
                  <a:pt x="787" y="375"/>
                </a:moveTo>
                <a:cubicBezTo>
                  <a:pt x="791" y="366"/>
                  <a:pt x="796" y="357"/>
                  <a:pt x="800" y="348"/>
                </a:cubicBezTo>
                <a:cubicBezTo>
                  <a:pt x="802" y="353"/>
                  <a:pt x="804" y="359"/>
                  <a:pt x="806" y="365"/>
                </a:cubicBezTo>
                <a:cubicBezTo>
                  <a:pt x="807" y="371"/>
                  <a:pt x="809" y="378"/>
                  <a:pt x="812" y="383"/>
                </a:cubicBezTo>
                <a:cubicBezTo>
                  <a:pt x="810" y="386"/>
                  <a:pt x="809" y="389"/>
                  <a:pt x="808" y="392"/>
                </a:cubicBezTo>
                <a:cubicBezTo>
                  <a:pt x="802" y="407"/>
                  <a:pt x="796" y="423"/>
                  <a:pt x="795" y="445"/>
                </a:cubicBezTo>
                <a:cubicBezTo>
                  <a:pt x="793" y="447"/>
                  <a:pt x="791" y="450"/>
                  <a:pt x="789" y="452"/>
                </a:cubicBezTo>
                <a:cubicBezTo>
                  <a:pt x="782" y="459"/>
                  <a:pt x="775" y="466"/>
                  <a:pt x="767" y="472"/>
                </a:cubicBezTo>
                <a:cubicBezTo>
                  <a:pt x="755" y="435"/>
                  <a:pt x="770" y="406"/>
                  <a:pt x="787" y="375"/>
                </a:cubicBezTo>
                <a:moveTo>
                  <a:pt x="772" y="757"/>
                </a:moveTo>
                <a:cubicBezTo>
                  <a:pt x="749" y="740"/>
                  <a:pt x="723" y="723"/>
                  <a:pt x="691" y="711"/>
                </a:cubicBezTo>
                <a:cubicBezTo>
                  <a:pt x="698" y="679"/>
                  <a:pt x="716" y="662"/>
                  <a:pt x="735" y="643"/>
                </a:cubicBezTo>
                <a:cubicBezTo>
                  <a:pt x="739" y="640"/>
                  <a:pt x="743" y="636"/>
                  <a:pt x="747" y="632"/>
                </a:cubicBezTo>
                <a:cubicBezTo>
                  <a:pt x="762" y="674"/>
                  <a:pt x="770" y="714"/>
                  <a:pt x="772" y="757"/>
                </a:cubicBezTo>
                <a:moveTo>
                  <a:pt x="723" y="635"/>
                </a:moveTo>
                <a:cubicBezTo>
                  <a:pt x="720" y="637"/>
                  <a:pt x="716" y="640"/>
                  <a:pt x="714" y="643"/>
                </a:cubicBezTo>
                <a:cubicBezTo>
                  <a:pt x="710" y="623"/>
                  <a:pt x="716" y="594"/>
                  <a:pt x="723" y="576"/>
                </a:cubicBezTo>
                <a:cubicBezTo>
                  <a:pt x="727" y="581"/>
                  <a:pt x="730" y="587"/>
                  <a:pt x="733" y="593"/>
                </a:cubicBezTo>
                <a:cubicBezTo>
                  <a:pt x="736" y="600"/>
                  <a:pt x="739" y="607"/>
                  <a:pt x="745" y="612"/>
                </a:cubicBezTo>
                <a:cubicBezTo>
                  <a:pt x="738" y="620"/>
                  <a:pt x="730" y="628"/>
                  <a:pt x="723" y="635"/>
                </a:cubicBezTo>
                <a:moveTo>
                  <a:pt x="735" y="550"/>
                </a:moveTo>
                <a:cubicBezTo>
                  <a:pt x="737" y="548"/>
                  <a:pt x="739" y="545"/>
                  <a:pt x="742" y="542"/>
                </a:cubicBezTo>
                <a:cubicBezTo>
                  <a:pt x="742" y="548"/>
                  <a:pt x="743" y="553"/>
                  <a:pt x="742" y="558"/>
                </a:cubicBezTo>
                <a:cubicBezTo>
                  <a:pt x="741" y="557"/>
                  <a:pt x="740" y="556"/>
                  <a:pt x="740" y="556"/>
                </a:cubicBezTo>
                <a:cubicBezTo>
                  <a:pt x="739" y="554"/>
                  <a:pt x="737" y="552"/>
                  <a:pt x="735" y="550"/>
                </a:cubicBezTo>
                <a:moveTo>
                  <a:pt x="609" y="241"/>
                </a:moveTo>
                <a:cubicBezTo>
                  <a:pt x="609" y="203"/>
                  <a:pt x="606" y="168"/>
                  <a:pt x="600" y="138"/>
                </a:cubicBezTo>
                <a:cubicBezTo>
                  <a:pt x="607" y="163"/>
                  <a:pt x="617" y="186"/>
                  <a:pt x="627" y="208"/>
                </a:cubicBezTo>
                <a:cubicBezTo>
                  <a:pt x="628" y="210"/>
                  <a:pt x="628" y="210"/>
                  <a:pt x="628" y="210"/>
                </a:cubicBezTo>
                <a:cubicBezTo>
                  <a:pt x="623" y="216"/>
                  <a:pt x="619" y="223"/>
                  <a:pt x="615" y="230"/>
                </a:cubicBezTo>
                <a:cubicBezTo>
                  <a:pt x="613" y="233"/>
                  <a:pt x="611" y="237"/>
                  <a:pt x="609" y="241"/>
                </a:cubicBezTo>
                <a:moveTo>
                  <a:pt x="614" y="297"/>
                </a:moveTo>
                <a:cubicBezTo>
                  <a:pt x="610" y="271"/>
                  <a:pt x="619" y="252"/>
                  <a:pt x="629" y="230"/>
                </a:cubicBezTo>
                <a:cubicBezTo>
                  <a:pt x="630" y="228"/>
                  <a:pt x="632" y="225"/>
                  <a:pt x="633" y="222"/>
                </a:cubicBezTo>
                <a:cubicBezTo>
                  <a:pt x="707" y="287"/>
                  <a:pt x="744" y="389"/>
                  <a:pt x="742" y="528"/>
                </a:cubicBezTo>
                <a:cubicBezTo>
                  <a:pt x="741" y="530"/>
                  <a:pt x="739" y="531"/>
                  <a:pt x="737" y="533"/>
                </a:cubicBezTo>
                <a:cubicBezTo>
                  <a:pt x="735" y="535"/>
                  <a:pt x="732" y="538"/>
                  <a:pt x="730" y="541"/>
                </a:cubicBezTo>
                <a:cubicBezTo>
                  <a:pt x="672" y="482"/>
                  <a:pt x="627" y="387"/>
                  <a:pt x="614" y="297"/>
                </a:cubicBezTo>
                <a:moveTo>
                  <a:pt x="632" y="462"/>
                </a:moveTo>
                <a:cubicBezTo>
                  <a:pt x="635" y="456"/>
                  <a:pt x="637" y="451"/>
                  <a:pt x="640" y="445"/>
                </a:cubicBezTo>
                <a:cubicBezTo>
                  <a:pt x="644" y="450"/>
                  <a:pt x="647" y="456"/>
                  <a:pt x="650" y="463"/>
                </a:cubicBezTo>
                <a:cubicBezTo>
                  <a:pt x="652" y="466"/>
                  <a:pt x="653" y="469"/>
                  <a:pt x="656" y="473"/>
                </a:cubicBezTo>
                <a:cubicBezTo>
                  <a:pt x="652" y="472"/>
                  <a:pt x="648" y="470"/>
                  <a:pt x="643" y="468"/>
                </a:cubicBezTo>
                <a:cubicBezTo>
                  <a:pt x="640" y="466"/>
                  <a:pt x="636" y="464"/>
                  <a:pt x="632" y="463"/>
                </a:cubicBezTo>
                <a:cubicBezTo>
                  <a:pt x="632" y="462"/>
                  <a:pt x="632" y="462"/>
                  <a:pt x="632" y="462"/>
                </a:cubicBezTo>
                <a:moveTo>
                  <a:pt x="626" y="473"/>
                </a:moveTo>
                <a:cubicBezTo>
                  <a:pt x="637" y="481"/>
                  <a:pt x="650" y="489"/>
                  <a:pt x="668" y="493"/>
                </a:cubicBezTo>
                <a:cubicBezTo>
                  <a:pt x="682" y="514"/>
                  <a:pt x="696" y="536"/>
                  <a:pt x="716" y="565"/>
                </a:cubicBezTo>
                <a:cubicBezTo>
                  <a:pt x="707" y="588"/>
                  <a:pt x="699" y="624"/>
                  <a:pt x="703" y="652"/>
                </a:cubicBezTo>
                <a:cubicBezTo>
                  <a:pt x="690" y="667"/>
                  <a:pt x="681" y="687"/>
                  <a:pt x="674" y="704"/>
                </a:cubicBezTo>
                <a:cubicBezTo>
                  <a:pt x="639" y="698"/>
                  <a:pt x="626" y="674"/>
                  <a:pt x="612" y="648"/>
                </a:cubicBezTo>
                <a:cubicBezTo>
                  <a:pt x="609" y="644"/>
                  <a:pt x="607" y="640"/>
                  <a:pt x="605" y="635"/>
                </a:cubicBezTo>
                <a:cubicBezTo>
                  <a:pt x="609" y="618"/>
                  <a:pt x="620" y="609"/>
                  <a:pt x="631" y="599"/>
                </a:cubicBezTo>
                <a:cubicBezTo>
                  <a:pt x="642" y="589"/>
                  <a:pt x="654" y="579"/>
                  <a:pt x="659" y="561"/>
                </a:cubicBezTo>
                <a:cubicBezTo>
                  <a:pt x="652" y="558"/>
                  <a:pt x="652" y="558"/>
                  <a:pt x="652" y="558"/>
                </a:cubicBezTo>
                <a:cubicBezTo>
                  <a:pt x="646" y="571"/>
                  <a:pt x="637" y="580"/>
                  <a:pt x="627" y="589"/>
                </a:cubicBezTo>
                <a:cubicBezTo>
                  <a:pt x="617" y="597"/>
                  <a:pt x="608" y="606"/>
                  <a:pt x="601" y="619"/>
                </a:cubicBezTo>
                <a:cubicBezTo>
                  <a:pt x="594" y="599"/>
                  <a:pt x="594" y="569"/>
                  <a:pt x="600" y="536"/>
                </a:cubicBezTo>
                <a:cubicBezTo>
                  <a:pt x="601" y="532"/>
                  <a:pt x="601" y="532"/>
                  <a:pt x="601" y="532"/>
                </a:cubicBezTo>
                <a:cubicBezTo>
                  <a:pt x="605" y="507"/>
                  <a:pt x="611" y="480"/>
                  <a:pt x="626" y="473"/>
                </a:cubicBezTo>
                <a:moveTo>
                  <a:pt x="493" y="469"/>
                </a:moveTo>
                <a:cubicBezTo>
                  <a:pt x="498" y="445"/>
                  <a:pt x="509" y="430"/>
                  <a:pt x="522" y="414"/>
                </a:cubicBezTo>
                <a:cubicBezTo>
                  <a:pt x="525" y="410"/>
                  <a:pt x="528" y="405"/>
                  <a:pt x="531" y="401"/>
                </a:cubicBezTo>
                <a:cubicBezTo>
                  <a:pt x="534" y="396"/>
                  <a:pt x="534" y="396"/>
                  <a:pt x="534" y="396"/>
                </a:cubicBezTo>
                <a:cubicBezTo>
                  <a:pt x="528" y="395"/>
                  <a:pt x="528" y="395"/>
                  <a:pt x="528" y="395"/>
                </a:cubicBezTo>
                <a:cubicBezTo>
                  <a:pt x="520" y="395"/>
                  <a:pt x="516" y="404"/>
                  <a:pt x="511" y="412"/>
                </a:cubicBezTo>
                <a:cubicBezTo>
                  <a:pt x="510" y="413"/>
                  <a:pt x="510" y="413"/>
                  <a:pt x="510" y="413"/>
                </a:cubicBezTo>
                <a:cubicBezTo>
                  <a:pt x="511" y="408"/>
                  <a:pt x="511" y="403"/>
                  <a:pt x="512" y="398"/>
                </a:cubicBezTo>
                <a:cubicBezTo>
                  <a:pt x="513" y="388"/>
                  <a:pt x="514" y="378"/>
                  <a:pt x="514" y="369"/>
                </a:cubicBezTo>
                <a:cubicBezTo>
                  <a:pt x="507" y="368"/>
                  <a:pt x="507" y="368"/>
                  <a:pt x="507" y="368"/>
                </a:cubicBezTo>
                <a:cubicBezTo>
                  <a:pt x="505" y="380"/>
                  <a:pt x="505" y="380"/>
                  <a:pt x="505" y="380"/>
                </a:cubicBezTo>
                <a:cubicBezTo>
                  <a:pt x="501" y="406"/>
                  <a:pt x="497" y="428"/>
                  <a:pt x="488" y="453"/>
                </a:cubicBezTo>
                <a:cubicBezTo>
                  <a:pt x="484" y="444"/>
                  <a:pt x="477" y="435"/>
                  <a:pt x="471" y="428"/>
                </a:cubicBezTo>
                <a:cubicBezTo>
                  <a:pt x="462" y="415"/>
                  <a:pt x="453" y="404"/>
                  <a:pt x="452" y="389"/>
                </a:cubicBezTo>
                <a:cubicBezTo>
                  <a:pt x="451" y="376"/>
                  <a:pt x="457" y="364"/>
                  <a:pt x="464" y="351"/>
                </a:cubicBezTo>
                <a:cubicBezTo>
                  <a:pt x="470" y="337"/>
                  <a:pt x="478" y="323"/>
                  <a:pt x="479" y="305"/>
                </a:cubicBezTo>
                <a:cubicBezTo>
                  <a:pt x="493" y="323"/>
                  <a:pt x="507" y="341"/>
                  <a:pt x="520" y="359"/>
                </a:cubicBezTo>
                <a:cubicBezTo>
                  <a:pt x="544" y="393"/>
                  <a:pt x="569" y="428"/>
                  <a:pt x="603" y="456"/>
                </a:cubicBezTo>
                <a:cubicBezTo>
                  <a:pt x="602" y="484"/>
                  <a:pt x="598" y="506"/>
                  <a:pt x="591" y="525"/>
                </a:cubicBezTo>
                <a:cubicBezTo>
                  <a:pt x="586" y="519"/>
                  <a:pt x="583" y="511"/>
                  <a:pt x="580" y="503"/>
                </a:cubicBezTo>
                <a:cubicBezTo>
                  <a:pt x="577" y="494"/>
                  <a:pt x="574" y="485"/>
                  <a:pt x="568" y="478"/>
                </a:cubicBezTo>
                <a:cubicBezTo>
                  <a:pt x="564" y="474"/>
                  <a:pt x="564" y="474"/>
                  <a:pt x="564" y="474"/>
                </a:cubicBezTo>
                <a:cubicBezTo>
                  <a:pt x="565" y="474"/>
                  <a:pt x="565" y="474"/>
                  <a:pt x="565" y="474"/>
                </a:cubicBezTo>
                <a:cubicBezTo>
                  <a:pt x="571" y="471"/>
                  <a:pt x="571" y="471"/>
                  <a:pt x="571" y="471"/>
                </a:cubicBezTo>
                <a:cubicBezTo>
                  <a:pt x="566" y="468"/>
                  <a:pt x="566" y="468"/>
                  <a:pt x="566" y="468"/>
                </a:cubicBezTo>
                <a:cubicBezTo>
                  <a:pt x="564" y="466"/>
                  <a:pt x="564" y="463"/>
                  <a:pt x="563" y="459"/>
                </a:cubicBezTo>
                <a:cubicBezTo>
                  <a:pt x="563" y="454"/>
                  <a:pt x="562" y="449"/>
                  <a:pt x="558" y="445"/>
                </a:cubicBezTo>
                <a:cubicBezTo>
                  <a:pt x="552" y="441"/>
                  <a:pt x="552" y="441"/>
                  <a:pt x="552" y="441"/>
                </a:cubicBezTo>
                <a:cubicBezTo>
                  <a:pt x="552" y="448"/>
                  <a:pt x="552" y="448"/>
                  <a:pt x="552" y="448"/>
                </a:cubicBezTo>
                <a:cubicBezTo>
                  <a:pt x="553" y="465"/>
                  <a:pt x="556" y="471"/>
                  <a:pt x="559" y="473"/>
                </a:cubicBezTo>
                <a:cubicBezTo>
                  <a:pt x="563" y="484"/>
                  <a:pt x="563" y="484"/>
                  <a:pt x="563" y="484"/>
                </a:cubicBezTo>
                <a:cubicBezTo>
                  <a:pt x="569" y="502"/>
                  <a:pt x="576" y="521"/>
                  <a:pt x="587" y="536"/>
                </a:cubicBezTo>
                <a:cubicBezTo>
                  <a:pt x="575" y="604"/>
                  <a:pt x="591" y="648"/>
                  <a:pt x="610" y="682"/>
                </a:cubicBezTo>
                <a:cubicBezTo>
                  <a:pt x="565" y="666"/>
                  <a:pt x="531" y="639"/>
                  <a:pt x="511" y="601"/>
                </a:cubicBezTo>
                <a:cubicBezTo>
                  <a:pt x="518" y="545"/>
                  <a:pt x="503" y="494"/>
                  <a:pt x="493" y="469"/>
                </a:cubicBezTo>
                <a:moveTo>
                  <a:pt x="407" y="693"/>
                </a:moveTo>
                <a:cubicBezTo>
                  <a:pt x="412" y="687"/>
                  <a:pt x="421" y="684"/>
                  <a:pt x="432" y="685"/>
                </a:cubicBezTo>
                <a:cubicBezTo>
                  <a:pt x="434" y="685"/>
                  <a:pt x="435" y="685"/>
                  <a:pt x="437" y="685"/>
                </a:cubicBezTo>
                <a:cubicBezTo>
                  <a:pt x="432" y="687"/>
                  <a:pt x="425" y="689"/>
                  <a:pt x="422" y="690"/>
                </a:cubicBezTo>
                <a:cubicBezTo>
                  <a:pt x="418" y="691"/>
                  <a:pt x="414" y="692"/>
                  <a:pt x="411" y="693"/>
                </a:cubicBezTo>
                <a:cubicBezTo>
                  <a:pt x="405" y="695"/>
                  <a:pt x="405" y="695"/>
                  <a:pt x="405" y="695"/>
                </a:cubicBezTo>
                <a:cubicBezTo>
                  <a:pt x="406" y="695"/>
                  <a:pt x="406" y="694"/>
                  <a:pt x="407" y="693"/>
                </a:cubicBezTo>
                <a:moveTo>
                  <a:pt x="465" y="714"/>
                </a:moveTo>
                <a:cubicBezTo>
                  <a:pt x="443" y="714"/>
                  <a:pt x="421" y="713"/>
                  <a:pt x="401" y="715"/>
                </a:cubicBezTo>
                <a:cubicBezTo>
                  <a:pt x="400" y="709"/>
                  <a:pt x="401" y="703"/>
                  <a:pt x="404" y="698"/>
                </a:cubicBezTo>
                <a:cubicBezTo>
                  <a:pt x="411" y="700"/>
                  <a:pt x="411" y="700"/>
                  <a:pt x="411" y="700"/>
                </a:cubicBezTo>
                <a:cubicBezTo>
                  <a:pt x="420" y="703"/>
                  <a:pt x="432" y="698"/>
                  <a:pt x="442" y="693"/>
                </a:cubicBezTo>
                <a:cubicBezTo>
                  <a:pt x="445" y="692"/>
                  <a:pt x="447" y="691"/>
                  <a:pt x="450" y="690"/>
                </a:cubicBezTo>
                <a:cubicBezTo>
                  <a:pt x="454" y="691"/>
                  <a:pt x="458" y="692"/>
                  <a:pt x="463" y="693"/>
                </a:cubicBezTo>
                <a:cubicBezTo>
                  <a:pt x="479" y="698"/>
                  <a:pt x="494" y="703"/>
                  <a:pt x="501" y="714"/>
                </a:cubicBezTo>
                <a:cubicBezTo>
                  <a:pt x="489" y="714"/>
                  <a:pt x="477" y="714"/>
                  <a:pt x="465" y="714"/>
                </a:cubicBezTo>
                <a:moveTo>
                  <a:pt x="561" y="725"/>
                </a:moveTo>
                <a:cubicBezTo>
                  <a:pt x="549" y="723"/>
                  <a:pt x="536" y="721"/>
                  <a:pt x="524" y="715"/>
                </a:cubicBezTo>
                <a:cubicBezTo>
                  <a:pt x="516" y="712"/>
                  <a:pt x="510" y="707"/>
                  <a:pt x="502" y="701"/>
                </a:cubicBezTo>
                <a:cubicBezTo>
                  <a:pt x="491" y="692"/>
                  <a:pt x="479" y="683"/>
                  <a:pt x="463" y="679"/>
                </a:cubicBezTo>
                <a:cubicBezTo>
                  <a:pt x="458" y="678"/>
                  <a:pt x="453" y="677"/>
                  <a:pt x="448" y="677"/>
                </a:cubicBezTo>
                <a:cubicBezTo>
                  <a:pt x="443" y="677"/>
                  <a:pt x="439" y="677"/>
                  <a:pt x="434" y="677"/>
                </a:cubicBezTo>
                <a:cubicBezTo>
                  <a:pt x="429" y="676"/>
                  <a:pt x="424" y="676"/>
                  <a:pt x="419" y="676"/>
                </a:cubicBezTo>
                <a:cubicBezTo>
                  <a:pt x="435" y="652"/>
                  <a:pt x="470" y="649"/>
                  <a:pt x="506" y="645"/>
                </a:cubicBezTo>
                <a:cubicBezTo>
                  <a:pt x="510" y="645"/>
                  <a:pt x="514" y="644"/>
                  <a:pt x="519" y="644"/>
                </a:cubicBezTo>
                <a:cubicBezTo>
                  <a:pt x="522" y="647"/>
                  <a:pt x="526" y="651"/>
                  <a:pt x="530" y="654"/>
                </a:cubicBezTo>
                <a:cubicBezTo>
                  <a:pt x="547" y="671"/>
                  <a:pt x="566" y="690"/>
                  <a:pt x="593" y="702"/>
                </a:cubicBezTo>
                <a:cubicBezTo>
                  <a:pt x="604" y="706"/>
                  <a:pt x="616" y="709"/>
                  <a:pt x="628" y="711"/>
                </a:cubicBezTo>
                <a:cubicBezTo>
                  <a:pt x="635" y="712"/>
                  <a:pt x="642" y="714"/>
                  <a:pt x="649" y="716"/>
                </a:cubicBezTo>
                <a:cubicBezTo>
                  <a:pt x="697" y="730"/>
                  <a:pt x="769" y="771"/>
                  <a:pt x="781" y="811"/>
                </a:cubicBezTo>
                <a:cubicBezTo>
                  <a:pt x="784" y="824"/>
                  <a:pt x="784" y="838"/>
                  <a:pt x="783" y="854"/>
                </a:cubicBezTo>
                <a:cubicBezTo>
                  <a:pt x="783" y="865"/>
                  <a:pt x="783" y="875"/>
                  <a:pt x="784" y="886"/>
                </a:cubicBezTo>
                <a:cubicBezTo>
                  <a:pt x="751" y="838"/>
                  <a:pt x="712" y="791"/>
                  <a:pt x="656" y="762"/>
                </a:cubicBezTo>
                <a:cubicBezTo>
                  <a:pt x="634" y="751"/>
                  <a:pt x="614" y="742"/>
                  <a:pt x="595" y="734"/>
                </a:cubicBezTo>
                <a:cubicBezTo>
                  <a:pt x="584" y="730"/>
                  <a:pt x="573" y="728"/>
                  <a:pt x="561" y="725"/>
                </a:cubicBezTo>
                <a:moveTo>
                  <a:pt x="575" y="896"/>
                </a:moveTo>
                <a:cubicBezTo>
                  <a:pt x="551" y="880"/>
                  <a:pt x="529" y="865"/>
                  <a:pt x="500" y="860"/>
                </a:cubicBezTo>
                <a:cubicBezTo>
                  <a:pt x="475" y="856"/>
                  <a:pt x="454" y="860"/>
                  <a:pt x="436" y="867"/>
                </a:cubicBezTo>
                <a:cubicBezTo>
                  <a:pt x="441" y="863"/>
                  <a:pt x="445" y="858"/>
                  <a:pt x="449" y="854"/>
                </a:cubicBezTo>
                <a:cubicBezTo>
                  <a:pt x="459" y="844"/>
                  <a:pt x="468" y="834"/>
                  <a:pt x="479" y="826"/>
                </a:cubicBezTo>
                <a:cubicBezTo>
                  <a:pt x="490" y="818"/>
                  <a:pt x="506" y="811"/>
                  <a:pt x="523" y="804"/>
                </a:cubicBezTo>
                <a:cubicBezTo>
                  <a:pt x="529" y="802"/>
                  <a:pt x="534" y="800"/>
                  <a:pt x="539" y="797"/>
                </a:cubicBezTo>
                <a:cubicBezTo>
                  <a:pt x="546" y="795"/>
                  <a:pt x="552" y="792"/>
                  <a:pt x="559" y="789"/>
                </a:cubicBezTo>
                <a:cubicBezTo>
                  <a:pt x="575" y="781"/>
                  <a:pt x="591" y="774"/>
                  <a:pt x="604" y="771"/>
                </a:cubicBezTo>
                <a:cubicBezTo>
                  <a:pt x="608" y="770"/>
                  <a:pt x="613" y="770"/>
                  <a:pt x="618" y="770"/>
                </a:cubicBezTo>
                <a:cubicBezTo>
                  <a:pt x="648" y="772"/>
                  <a:pt x="682" y="797"/>
                  <a:pt x="697" y="814"/>
                </a:cubicBezTo>
                <a:cubicBezTo>
                  <a:pt x="712" y="832"/>
                  <a:pt x="727" y="855"/>
                  <a:pt x="742" y="878"/>
                </a:cubicBezTo>
                <a:cubicBezTo>
                  <a:pt x="746" y="884"/>
                  <a:pt x="746" y="884"/>
                  <a:pt x="746" y="884"/>
                </a:cubicBezTo>
                <a:cubicBezTo>
                  <a:pt x="749" y="889"/>
                  <a:pt x="753" y="894"/>
                  <a:pt x="756" y="898"/>
                </a:cubicBezTo>
                <a:cubicBezTo>
                  <a:pt x="768" y="916"/>
                  <a:pt x="781" y="934"/>
                  <a:pt x="783" y="953"/>
                </a:cubicBezTo>
                <a:cubicBezTo>
                  <a:pt x="768" y="945"/>
                  <a:pt x="750" y="943"/>
                  <a:pt x="735" y="942"/>
                </a:cubicBezTo>
                <a:cubicBezTo>
                  <a:pt x="727" y="941"/>
                  <a:pt x="719" y="941"/>
                  <a:pt x="711" y="940"/>
                </a:cubicBezTo>
                <a:cubicBezTo>
                  <a:pt x="698" y="940"/>
                  <a:pt x="684" y="939"/>
                  <a:pt x="671" y="938"/>
                </a:cubicBezTo>
                <a:cubicBezTo>
                  <a:pt x="630" y="932"/>
                  <a:pt x="602" y="913"/>
                  <a:pt x="575" y="896"/>
                </a:cubicBezTo>
                <a:moveTo>
                  <a:pt x="542" y="948"/>
                </a:moveTo>
                <a:cubicBezTo>
                  <a:pt x="544" y="946"/>
                  <a:pt x="545" y="944"/>
                  <a:pt x="546" y="943"/>
                </a:cubicBezTo>
                <a:cubicBezTo>
                  <a:pt x="565" y="940"/>
                  <a:pt x="582" y="933"/>
                  <a:pt x="597" y="926"/>
                </a:cubicBezTo>
                <a:cubicBezTo>
                  <a:pt x="619" y="944"/>
                  <a:pt x="653" y="954"/>
                  <a:pt x="704" y="958"/>
                </a:cubicBezTo>
                <a:cubicBezTo>
                  <a:pt x="708" y="958"/>
                  <a:pt x="712" y="958"/>
                  <a:pt x="716" y="958"/>
                </a:cubicBezTo>
                <a:cubicBezTo>
                  <a:pt x="714" y="960"/>
                  <a:pt x="713" y="961"/>
                  <a:pt x="711" y="963"/>
                </a:cubicBezTo>
                <a:cubicBezTo>
                  <a:pt x="702" y="970"/>
                  <a:pt x="694" y="977"/>
                  <a:pt x="683" y="981"/>
                </a:cubicBezTo>
                <a:cubicBezTo>
                  <a:pt x="647" y="967"/>
                  <a:pt x="601" y="957"/>
                  <a:pt x="554" y="954"/>
                </a:cubicBezTo>
                <a:cubicBezTo>
                  <a:pt x="549" y="953"/>
                  <a:pt x="544" y="953"/>
                  <a:pt x="539" y="953"/>
                </a:cubicBezTo>
                <a:cubicBezTo>
                  <a:pt x="540" y="951"/>
                  <a:pt x="541" y="950"/>
                  <a:pt x="542" y="948"/>
                </a:cubicBezTo>
                <a:moveTo>
                  <a:pt x="561" y="974"/>
                </a:moveTo>
                <a:cubicBezTo>
                  <a:pt x="572" y="975"/>
                  <a:pt x="583" y="976"/>
                  <a:pt x="594" y="979"/>
                </a:cubicBezTo>
                <a:cubicBezTo>
                  <a:pt x="561" y="995"/>
                  <a:pt x="543" y="1028"/>
                  <a:pt x="525" y="1060"/>
                </a:cubicBezTo>
                <a:cubicBezTo>
                  <a:pt x="514" y="1081"/>
                  <a:pt x="502" y="1102"/>
                  <a:pt x="487" y="1118"/>
                </a:cubicBezTo>
                <a:cubicBezTo>
                  <a:pt x="483" y="1117"/>
                  <a:pt x="479" y="1117"/>
                  <a:pt x="476" y="1116"/>
                </a:cubicBezTo>
                <a:cubicBezTo>
                  <a:pt x="468" y="1114"/>
                  <a:pt x="460" y="1112"/>
                  <a:pt x="451" y="1112"/>
                </a:cubicBezTo>
                <a:cubicBezTo>
                  <a:pt x="450" y="1111"/>
                  <a:pt x="449" y="1111"/>
                  <a:pt x="448" y="1111"/>
                </a:cubicBezTo>
                <a:cubicBezTo>
                  <a:pt x="451" y="1100"/>
                  <a:pt x="450" y="1085"/>
                  <a:pt x="450" y="1070"/>
                </a:cubicBezTo>
                <a:cubicBezTo>
                  <a:pt x="449" y="1044"/>
                  <a:pt x="449" y="1016"/>
                  <a:pt x="461" y="1001"/>
                </a:cubicBezTo>
                <a:cubicBezTo>
                  <a:pt x="477" y="981"/>
                  <a:pt x="516" y="970"/>
                  <a:pt x="561" y="974"/>
                </a:cubicBezTo>
                <a:moveTo>
                  <a:pt x="536" y="1102"/>
                </a:moveTo>
                <a:cubicBezTo>
                  <a:pt x="541" y="1096"/>
                  <a:pt x="543" y="1088"/>
                  <a:pt x="545" y="1080"/>
                </a:cubicBezTo>
                <a:cubicBezTo>
                  <a:pt x="545" y="1080"/>
                  <a:pt x="545" y="1079"/>
                  <a:pt x="546" y="1078"/>
                </a:cubicBezTo>
                <a:cubicBezTo>
                  <a:pt x="549" y="1090"/>
                  <a:pt x="547" y="1105"/>
                  <a:pt x="541" y="1114"/>
                </a:cubicBezTo>
                <a:cubicBezTo>
                  <a:pt x="533" y="1126"/>
                  <a:pt x="533" y="1126"/>
                  <a:pt x="533" y="1126"/>
                </a:cubicBezTo>
                <a:cubicBezTo>
                  <a:pt x="523" y="1125"/>
                  <a:pt x="514" y="1125"/>
                  <a:pt x="505" y="1127"/>
                </a:cubicBezTo>
                <a:cubicBezTo>
                  <a:pt x="504" y="1124"/>
                  <a:pt x="501" y="1123"/>
                  <a:pt x="499" y="1123"/>
                </a:cubicBezTo>
                <a:cubicBezTo>
                  <a:pt x="517" y="1102"/>
                  <a:pt x="528" y="1079"/>
                  <a:pt x="540" y="1053"/>
                </a:cubicBezTo>
                <a:cubicBezTo>
                  <a:pt x="541" y="1052"/>
                  <a:pt x="542" y="1051"/>
                  <a:pt x="542" y="1049"/>
                </a:cubicBezTo>
                <a:cubicBezTo>
                  <a:pt x="542" y="1057"/>
                  <a:pt x="539" y="1066"/>
                  <a:pt x="536" y="1075"/>
                </a:cubicBezTo>
                <a:cubicBezTo>
                  <a:pt x="534" y="1083"/>
                  <a:pt x="531" y="1091"/>
                  <a:pt x="530" y="1099"/>
                </a:cubicBezTo>
                <a:cubicBezTo>
                  <a:pt x="528" y="1113"/>
                  <a:pt x="528" y="1113"/>
                  <a:pt x="528" y="1113"/>
                </a:cubicBezTo>
                <a:cubicBezTo>
                  <a:pt x="536" y="1102"/>
                  <a:pt x="536" y="1102"/>
                  <a:pt x="536" y="1102"/>
                </a:cubicBezTo>
                <a:moveTo>
                  <a:pt x="487" y="1129"/>
                </a:moveTo>
                <a:cubicBezTo>
                  <a:pt x="472" y="1134"/>
                  <a:pt x="462" y="1145"/>
                  <a:pt x="451" y="1156"/>
                </a:cubicBezTo>
                <a:cubicBezTo>
                  <a:pt x="451" y="1156"/>
                  <a:pt x="450" y="1157"/>
                  <a:pt x="450" y="1157"/>
                </a:cubicBezTo>
                <a:cubicBezTo>
                  <a:pt x="447" y="1147"/>
                  <a:pt x="446" y="1135"/>
                  <a:pt x="447" y="1121"/>
                </a:cubicBezTo>
                <a:cubicBezTo>
                  <a:pt x="462" y="1122"/>
                  <a:pt x="475" y="1125"/>
                  <a:pt x="487" y="1129"/>
                </a:cubicBezTo>
                <a:moveTo>
                  <a:pt x="279" y="1193"/>
                </a:moveTo>
                <a:cubicBezTo>
                  <a:pt x="287" y="1175"/>
                  <a:pt x="296" y="1153"/>
                  <a:pt x="293" y="1130"/>
                </a:cubicBezTo>
                <a:cubicBezTo>
                  <a:pt x="309" y="1113"/>
                  <a:pt x="321" y="1091"/>
                  <a:pt x="332" y="1070"/>
                </a:cubicBezTo>
                <a:cubicBezTo>
                  <a:pt x="346" y="1043"/>
                  <a:pt x="360" y="1015"/>
                  <a:pt x="384" y="997"/>
                </a:cubicBezTo>
                <a:cubicBezTo>
                  <a:pt x="406" y="982"/>
                  <a:pt x="439" y="980"/>
                  <a:pt x="472" y="978"/>
                </a:cubicBezTo>
                <a:cubicBezTo>
                  <a:pt x="430" y="1001"/>
                  <a:pt x="403" y="1041"/>
                  <a:pt x="376" y="1080"/>
                </a:cubicBezTo>
                <a:cubicBezTo>
                  <a:pt x="359" y="1106"/>
                  <a:pt x="342" y="1132"/>
                  <a:pt x="320" y="1153"/>
                </a:cubicBezTo>
                <a:cubicBezTo>
                  <a:pt x="308" y="1172"/>
                  <a:pt x="293" y="1188"/>
                  <a:pt x="276" y="1202"/>
                </a:cubicBezTo>
                <a:cubicBezTo>
                  <a:pt x="277" y="1199"/>
                  <a:pt x="278" y="1196"/>
                  <a:pt x="279" y="1193"/>
                </a:cubicBezTo>
                <a:moveTo>
                  <a:pt x="438" y="1112"/>
                </a:moveTo>
                <a:cubicBezTo>
                  <a:pt x="438" y="1112"/>
                  <a:pt x="438" y="1112"/>
                  <a:pt x="438" y="1112"/>
                </a:cubicBezTo>
                <a:cubicBezTo>
                  <a:pt x="435" y="1112"/>
                  <a:pt x="431" y="1112"/>
                  <a:pt x="429" y="1116"/>
                </a:cubicBezTo>
                <a:cubicBezTo>
                  <a:pt x="428" y="1117"/>
                  <a:pt x="428" y="1117"/>
                  <a:pt x="428" y="1117"/>
                </a:cubicBezTo>
                <a:cubicBezTo>
                  <a:pt x="428" y="1118"/>
                  <a:pt x="428" y="1118"/>
                  <a:pt x="428" y="1118"/>
                </a:cubicBezTo>
                <a:cubicBezTo>
                  <a:pt x="428" y="1121"/>
                  <a:pt x="430" y="1123"/>
                  <a:pt x="432" y="1123"/>
                </a:cubicBezTo>
                <a:cubicBezTo>
                  <a:pt x="434" y="1123"/>
                  <a:pt x="435" y="1123"/>
                  <a:pt x="436" y="1122"/>
                </a:cubicBezTo>
                <a:cubicBezTo>
                  <a:pt x="437" y="1122"/>
                  <a:pt x="437" y="1122"/>
                  <a:pt x="437" y="1122"/>
                </a:cubicBezTo>
                <a:cubicBezTo>
                  <a:pt x="434" y="1142"/>
                  <a:pt x="430" y="1159"/>
                  <a:pt x="424" y="1173"/>
                </a:cubicBezTo>
                <a:cubicBezTo>
                  <a:pt x="419" y="1188"/>
                  <a:pt x="419" y="1188"/>
                  <a:pt x="419" y="1188"/>
                </a:cubicBezTo>
                <a:cubicBezTo>
                  <a:pt x="423" y="1184"/>
                  <a:pt x="423" y="1184"/>
                  <a:pt x="423" y="1184"/>
                </a:cubicBezTo>
                <a:cubicBezTo>
                  <a:pt x="423" y="1184"/>
                  <a:pt x="423" y="1184"/>
                  <a:pt x="423" y="1184"/>
                </a:cubicBezTo>
                <a:cubicBezTo>
                  <a:pt x="417" y="1194"/>
                  <a:pt x="404" y="1201"/>
                  <a:pt x="384" y="1207"/>
                </a:cubicBezTo>
                <a:cubicBezTo>
                  <a:pt x="386" y="1204"/>
                  <a:pt x="386" y="1204"/>
                  <a:pt x="386" y="1204"/>
                </a:cubicBezTo>
                <a:cubicBezTo>
                  <a:pt x="380" y="1208"/>
                  <a:pt x="380" y="1208"/>
                  <a:pt x="380" y="1208"/>
                </a:cubicBezTo>
                <a:cubicBezTo>
                  <a:pt x="372" y="1210"/>
                  <a:pt x="363" y="1212"/>
                  <a:pt x="353" y="1213"/>
                </a:cubicBezTo>
                <a:cubicBezTo>
                  <a:pt x="358" y="1197"/>
                  <a:pt x="356" y="1181"/>
                  <a:pt x="354" y="1167"/>
                </a:cubicBezTo>
                <a:cubicBezTo>
                  <a:pt x="353" y="1156"/>
                  <a:pt x="351" y="1145"/>
                  <a:pt x="354" y="1134"/>
                </a:cubicBezTo>
                <a:cubicBezTo>
                  <a:pt x="356" y="1124"/>
                  <a:pt x="369" y="1110"/>
                  <a:pt x="379" y="1098"/>
                </a:cubicBezTo>
                <a:cubicBezTo>
                  <a:pt x="385" y="1091"/>
                  <a:pt x="391" y="1085"/>
                  <a:pt x="395" y="1080"/>
                </a:cubicBezTo>
                <a:cubicBezTo>
                  <a:pt x="399" y="1074"/>
                  <a:pt x="402" y="1069"/>
                  <a:pt x="406" y="1064"/>
                </a:cubicBezTo>
                <a:cubicBezTo>
                  <a:pt x="419" y="1045"/>
                  <a:pt x="430" y="1030"/>
                  <a:pt x="444" y="1016"/>
                </a:cubicBezTo>
                <a:cubicBezTo>
                  <a:pt x="442" y="1033"/>
                  <a:pt x="441" y="1054"/>
                  <a:pt x="440" y="1075"/>
                </a:cubicBezTo>
                <a:cubicBezTo>
                  <a:pt x="440" y="1087"/>
                  <a:pt x="439" y="1100"/>
                  <a:pt x="438" y="1112"/>
                </a:cubicBezTo>
                <a:moveTo>
                  <a:pt x="439" y="1161"/>
                </a:moveTo>
                <a:cubicBezTo>
                  <a:pt x="438" y="1166"/>
                  <a:pt x="436" y="1171"/>
                  <a:pt x="434" y="1175"/>
                </a:cubicBezTo>
                <a:cubicBezTo>
                  <a:pt x="435" y="1171"/>
                  <a:pt x="435" y="1171"/>
                  <a:pt x="435" y="1171"/>
                </a:cubicBezTo>
                <a:cubicBezTo>
                  <a:pt x="436" y="1168"/>
                  <a:pt x="438" y="1164"/>
                  <a:pt x="439" y="1161"/>
                </a:cubicBezTo>
                <a:moveTo>
                  <a:pt x="343" y="1215"/>
                </a:moveTo>
                <a:cubicBezTo>
                  <a:pt x="338" y="1216"/>
                  <a:pt x="334" y="1217"/>
                  <a:pt x="329" y="1218"/>
                </a:cubicBezTo>
                <a:cubicBezTo>
                  <a:pt x="324" y="1219"/>
                  <a:pt x="318" y="1220"/>
                  <a:pt x="313" y="1221"/>
                </a:cubicBezTo>
                <a:cubicBezTo>
                  <a:pt x="306" y="1224"/>
                  <a:pt x="306" y="1224"/>
                  <a:pt x="306" y="1224"/>
                </a:cubicBezTo>
                <a:cubicBezTo>
                  <a:pt x="312" y="1228"/>
                  <a:pt x="312" y="1228"/>
                  <a:pt x="312" y="1228"/>
                </a:cubicBezTo>
                <a:cubicBezTo>
                  <a:pt x="317" y="1231"/>
                  <a:pt x="323" y="1230"/>
                  <a:pt x="329" y="1228"/>
                </a:cubicBezTo>
                <a:cubicBezTo>
                  <a:pt x="332" y="1227"/>
                  <a:pt x="336" y="1227"/>
                  <a:pt x="339" y="1226"/>
                </a:cubicBezTo>
                <a:cubicBezTo>
                  <a:pt x="337" y="1234"/>
                  <a:pt x="336" y="1241"/>
                  <a:pt x="333" y="1246"/>
                </a:cubicBezTo>
                <a:cubicBezTo>
                  <a:pt x="330" y="1253"/>
                  <a:pt x="330" y="1253"/>
                  <a:pt x="330" y="1253"/>
                </a:cubicBezTo>
                <a:cubicBezTo>
                  <a:pt x="316" y="1254"/>
                  <a:pt x="303" y="1254"/>
                  <a:pt x="288" y="1253"/>
                </a:cubicBezTo>
                <a:cubicBezTo>
                  <a:pt x="278" y="1252"/>
                  <a:pt x="268" y="1251"/>
                  <a:pt x="257" y="1249"/>
                </a:cubicBezTo>
                <a:cubicBezTo>
                  <a:pt x="248" y="1249"/>
                  <a:pt x="239" y="1248"/>
                  <a:pt x="230" y="1247"/>
                </a:cubicBezTo>
                <a:cubicBezTo>
                  <a:pt x="242" y="1239"/>
                  <a:pt x="254" y="1231"/>
                  <a:pt x="265" y="1222"/>
                </a:cubicBezTo>
                <a:cubicBezTo>
                  <a:pt x="264" y="1234"/>
                  <a:pt x="264" y="1234"/>
                  <a:pt x="264" y="1234"/>
                </a:cubicBezTo>
                <a:cubicBezTo>
                  <a:pt x="270" y="1219"/>
                  <a:pt x="270" y="1219"/>
                  <a:pt x="270" y="1219"/>
                </a:cubicBezTo>
                <a:cubicBezTo>
                  <a:pt x="282" y="1209"/>
                  <a:pt x="294" y="1199"/>
                  <a:pt x="305" y="1189"/>
                </a:cubicBezTo>
                <a:cubicBezTo>
                  <a:pt x="308" y="1187"/>
                  <a:pt x="308" y="1187"/>
                  <a:pt x="308" y="1187"/>
                </a:cubicBezTo>
                <a:cubicBezTo>
                  <a:pt x="308" y="1188"/>
                  <a:pt x="308" y="1188"/>
                  <a:pt x="309" y="1189"/>
                </a:cubicBezTo>
                <a:cubicBezTo>
                  <a:pt x="309" y="1190"/>
                  <a:pt x="309" y="1191"/>
                  <a:pt x="309" y="1192"/>
                </a:cubicBezTo>
                <a:cubicBezTo>
                  <a:pt x="309" y="1194"/>
                  <a:pt x="308" y="1197"/>
                  <a:pt x="308" y="1199"/>
                </a:cubicBezTo>
                <a:cubicBezTo>
                  <a:pt x="316" y="1200"/>
                  <a:pt x="316" y="1200"/>
                  <a:pt x="316" y="1200"/>
                </a:cubicBezTo>
                <a:cubicBezTo>
                  <a:pt x="316" y="1197"/>
                  <a:pt x="316" y="1195"/>
                  <a:pt x="316" y="1192"/>
                </a:cubicBezTo>
                <a:cubicBezTo>
                  <a:pt x="318" y="1176"/>
                  <a:pt x="325" y="1167"/>
                  <a:pt x="334" y="1157"/>
                </a:cubicBezTo>
                <a:cubicBezTo>
                  <a:pt x="337" y="1153"/>
                  <a:pt x="340" y="1149"/>
                  <a:pt x="343" y="1145"/>
                </a:cubicBezTo>
                <a:cubicBezTo>
                  <a:pt x="348" y="1166"/>
                  <a:pt x="345" y="1190"/>
                  <a:pt x="343" y="1215"/>
                </a:cubicBezTo>
                <a:cubicBezTo>
                  <a:pt x="343" y="1215"/>
                  <a:pt x="343" y="1215"/>
                  <a:pt x="343" y="1215"/>
                </a:cubicBezTo>
                <a:moveTo>
                  <a:pt x="348" y="1233"/>
                </a:moveTo>
                <a:cubicBezTo>
                  <a:pt x="349" y="1230"/>
                  <a:pt x="349" y="1227"/>
                  <a:pt x="350" y="1225"/>
                </a:cubicBezTo>
                <a:cubicBezTo>
                  <a:pt x="353" y="1224"/>
                  <a:pt x="356" y="1224"/>
                  <a:pt x="359" y="1223"/>
                </a:cubicBezTo>
                <a:cubicBezTo>
                  <a:pt x="362" y="1223"/>
                  <a:pt x="366" y="1222"/>
                  <a:pt x="369" y="1221"/>
                </a:cubicBezTo>
                <a:cubicBezTo>
                  <a:pt x="363" y="1229"/>
                  <a:pt x="353" y="1237"/>
                  <a:pt x="344" y="1244"/>
                </a:cubicBezTo>
                <a:cubicBezTo>
                  <a:pt x="346" y="1240"/>
                  <a:pt x="347" y="1237"/>
                  <a:pt x="348" y="1233"/>
                </a:cubicBezTo>
                <a:moveTo>
                  <a:pt x="414" y="1252"/>
                </a:moveTo>
                <a:cubicBezTo>
                  <a:pt x="399" y="1252"/>
                  <a:pt x="385" y="1252"/>
                  <a:pt x="371" y="1252"/>
                </a:cubicBezTo>
                <a:cubicBezTo>
                  <a:pt x="364" y="1252"/>
                  <a:pt x="357" y="1253"/>
                  <a:pt x="350" y="1253"/>
                </a:cubicBezTo>
                <a:cubicBezTo>
                  <a:pt x="354" y="1249"/>
                  <a:pt x="358" y="1245"/>
                  <a:pt x="362" y="1242"/>
                </a:cubicBezTo>
                <a:cubicBezTo>
                  <a:pt x="371" y="1234"/>
                  <a:pt x="381" y="1227"/>
                  <a:pt x="388" y="1216"/>
                </a:cubicBezTo>
                <a:cubicBezTo>
                  <a:pt x="416" y="1212"/>
                  <a:pt x="434" y="1195"/>
                  <a:pt x="452" y="1179"/>
                </a:cubicBezTo>
                <a:cubicBezTo>
                  <a:pt x="474" y="1158"/>
                  <a:pt x="495" y="1139"/>
                  <a:pt x="539" y="1144"/>
                </a:cubicBezTo>
                <a:cubicBezTo>
                  <a:pt x="528" y="1150"/>
                  <a:pt x="520" y="1160"/>
                  <a:pt x="512" y="1169"/>
                </a:cubicBezTo>
                <a:cubicBezTo>
                  <a:pt x="508" y="1173"/>
                  <a:pt x="504" y="1179"/>
                  <a:pt x="499" y="1183"/>
                </a:cubicBezTo>
                <a:cubicBezTo>
                  <a:pt x="479" y="1202"/>
                  <a:pt x="452" y="1211"/>
                  <a:pt x="423" y="1221"/>
                </a:cubicBezTo>
                <a:cubicBezTo>
                  <a:pt x="410" y="1225"/>
                  <a:pt x="397" y="1229"/>
                  <a:pt x="384" y="1235"/>
                </a:cubicBezTo>
                <a:cubicBezTo>
                  <a:pt x="371" y="1241"/>
                  <a:pt x="371" y="1241"/>
                  <a:pt x="371" y="1241"/>
                </a:cubicBezTo>
                <a:cubicBezTo>
                  <a:pt x="386" y="1242"/>
                  <a:pt x="386" y="1242"/>
                  <a:pt x="386" y="1242"/>
                </a:cubicBezTo>
                <a:cubicBezTo>
                  <a:pt x="400" y="1243"/>
                  <a:pt x="415" y="1236"/>
                  <a:pt x="428" y="1230"/>
                </a:cubicBezTo>
                <a:cubicBezTo>
                  <a:pt x="434" y="1228"/>
                  <a:pt x="439" y="1225"/>
                  <a:pt x="445" y="1223"/>
                </a:cubicBezTo>
                <a:cubicBezTo>
                  <a:pt x="438" y="1234"/>
                  <a:pt x="429" y="1243"/>
                  <a:pt x="418" y="1249"/>
                </a:cubicBezTo>
                <a:cubicBezTo>
                  <a:pt x="414" y="1252"/>
                  <a:pt x="414" y="1252"/>
                  <a:pt x="414" y="1252"/>
                </a:cubicBezTo>
                <a:moveTo>
                  <a:pt x="551" y="1226"/>
                </a:moveTo>
                <a:cubicBezTo>
                  <a:pt x="522" y="1243"/>
                  <a:pt x="478" y="1249"/>
                  <a:pt x="432" y="1251"/>
                </a:cubicBezTo>
                <a:cubicBezTo>
                  <a:pt x="445" y="1243"/>
                  <a:pt x="453" y="1230"/>
                  <a:pt x="459" y="1217"/>
                </a:cubicBezTo>
                <a:cubicBezTo>
                  <a:pt x="468" y="1215"/>
                  <a:pt x="474" y="1211"/>
                  <a:pt x="481" y="1207"/>
                </a:cubicBezTo>
                <a:cubicBezTo>
                  <a:pt x="484" y="1205"/>
                  <a:pt x="487" y="1203"/>
                  <a:pt x="491" y="1201"/>
                </a:cubicBezTo>
                <a:cubicBezTo>
                  <a:pt x="486" y="1213"/>
                  <a:pt x="478" y="1220"/>
                  <a:pt x="471" y="1226"/>
                </a:cubicBezTo>
                <a:cubicBezTo>
                  <a:pt x="456" y="1237"/>
                  <a:pt x="456" y="1237"/>
                  <a:pt x="456" y="1237"/>
                </a:cubicBezTo>
                <a:cubicBezTo>
                  <a:pt x="474" y="1232"/>
                  <a:pt x="474" y="1232"/>
                  <a:pt x="474" y="1232"/>
                </a:cubicBezTo>
                <a:cubicBezTo>
                  <a:pt x="486" y="1229"/>
                  <a:pt x="502" y="1212"/>
                  <a:pt x="505" y="1191"/>
                </a:cubicBezTo>
                <a:cubicBezTo>
                  <a:pt x="527" y="1165"/>
                  <a:pt x="564" y="1154"/>
                  <a:pt x="600" y="1143"/>
                </a:cubicBezTo>
                <a:cubicBezTo>
                  <a:pt x="612" y="1139"/>
                  <a:pt x="624" y="1136"/>
                  <a:pt x="635" y="1132"/>
                </a:cubicBezTo>
                <a:cubicBezTo>
                  <a:pt x="631" y="1137"/>
                  <a:pt x="627" y="1143"/>
                  <a:pt x="622" y="1149"/>
                </a:cubicBezTo>
                <a:cubicBezTo>
                  <a:pt x="603" y="1178"/>
                  <a:pt x="582" y="1207"/>
                  <a:pt x="551" y="1226"/>
                </a:cubicBezTo>
                <a:moveTo>
                  <a:pt x="778" y="1200"/>
                </a:moveTo>
                <a:cubicBezTo>
                  <a:pt x="777" y="1208"/>
                  <a:pt x="777" y="1216"/>
                  <a:pt x="776" y="1223"/>
                </a:cubicBezTo>
                <a:cubicBezTo>
                  <a:pt x="759" y="1217"/>
                  <a:pt x="740" y="1213"/>
                  <a:pt x="719" y="1211"/>
                </a:cubicBezTo>
                <a:cubicBezTo>
                  <a:pt x="672" y="1208"/>
                  <a:pt x="626" y="1217"/>
                  <a:pt x="585" y="1224"/>
                </a:cubicBezTo>
                <a:cubicBezTo>
                  <a:pt x="582" y="1225"/>
                  <a:pt x="579" y="1225"/>
                  <a:pt x="577" y="1226"/>
                </a:cubicBezTo>
                <a:cubicBezTo>
                  <a:pt x="579" y="1223"/>
                  <a:pt x="582" y="1221"/>
                  <a:pt x="585" y="1219"/>
                </a:cubicBezTo>
                <a:cubicBezTo>
                  <a:pt x="595" y="1211"/>
                  <a:pt x="605" y="1202"/>
                  <a:pt x="614" y="1193"/>
                </a:cubicBezTo>
                <a:cubicBezTo>
                  <a:pt x="612" y="1195"/>
                  <a:pt x="611" y="1197"/>
                  <a:pt x="610" y="1199"/>
                </a:cubicBezTo>
                <a:cubicBezTo>
                  <a:pt x="606" y="1204"/>
                  <a:pt x="605" y="1206"/>
                  <a:pt x="604" y="1208"/>
                </a:cubicBezTo>
                <a:cubicBezTo>
                  <a:pt x="601" y="1218"/>
                  <a:pt x="601" y="1218"/>
                  <a:pt x="601" y="1218"/>
                </a:cubicBezTo>
                <a:cubicBezTo>
                  <a:pt x="609" y="1212"/>
                  <a:pt x="609" y="1212"/>
                  <a:pt x="609" y="1212"/>
                </a:cubicBezTo>
                <a:cubicBezTo>
                  <a:pt x="622" y="1205"/>
                  <a:pt x="628" y="1188"/>
                  <a:pt x="635" y="1171"/>
                </a:cubicBezTo>
                <a:cubicBezTo>
                  <a:pt x="645" y="1149"/>
                  <a:pt x="655" y="1125"/>
                  <a:pt x="677" y="1122"/>
                </a:cubicBezTo>
                <a:cubicBezTo>
                  <a:pt x="680" y="1122"/>
                  <a:pt x="683" y="1122"/>
                  <a:pt x="686" y="1122"/>
                </a:cubicBezTo>
                <a:cubicBezTo>
                  <a:pt x="726" y="1125"/>
                  <a:pt x="757" y="1139"/>
                  <a:pt x="781" y="1165"/>
                </a:cubicBezTo>
                <a:cubicBezTo>
                  <a:pt x="779" y="1176"/>
                  <a:pt x="778" y="1188"/>
                  <a:pt x="778" y="1200"/>
                </a:cubicBezTo>
                <a:moveTo>
                  <a:pt x="769" y="1125"/>
                </a:moveTo>
                <a:cubicBezTo>
                  <a:pt x="736" y="1110"/>
                  <a:pt x="712" y="1098"/>
                  <a:pt x="678" y="1099"/>
                </a:cubicBezTo>
                <a:cubicBezTo>
                  <a:pt x="658" y="1099"/>
                  <a:pt x="640" y="1107"/>
                  <a:pt x="624" y="1114"/>
                </a:cubicBezTo>
                <a:cubicBezTo>
                  <a:pt x="607" y="1122"/>
                  <a:pt x="590" y="1129"/>
                  <a:pt x="570" y="1130"/>
                </a:cubicBezTo>
                <a:cubicBezTo>
                  <a:pt x="561" y="1131"/>
                  <a:pt x="552" y="1129"/>
                  <a:pt x="543" y="1128"/>
                </a:cubicBezTo>
                <a:cubicBezTo>
                  <a:pt x="542" y="1127"/>
                  <a:pt x="540" y="1127"/>
                  <a:pt x="538" y="1127"/>
                </a:cubicBezTo>
                <a:cubicBezTo>
                  <a:pt x="546" y="1119"/>
                  <a:pt x="546" y="1119"/>
                  <a:pt x="546" y="1119"/>
                </a:cubicBezTo>
                <a:cubicBezTo>
                  <a:pt x="561" y="1103"/>
                  <a:pt x="557" y="1085"/>
                  <a:pt x="554" y="1067"/>
                </a:cubicBezTo>
                <a:cubicBezTo>
                  <a:pt x="551" y="1055"/>
                  <a:pt x="549" y="1043"/>
                  <a:pt x="551" y="1033"/>
                </a:cubicBezTo>
                <a:cubicBezTo>
                  <a:pt x="554" y="1023"/>
                  <a:pt x="576" y="1005"/>
                  <a:pt x="590" y="997"/>
                </a:cubicBezTo>
                <a:cubicBezTo>
                  <a:pt x="611" y="985"/>
                  <a:pt x="632" y="985"/>
                  <a:pt x="660" y="995"/>
                </a:cubicBezTo>
                <a:cubicBezTo>
                  <a:pt x="645" y="1007"/>
                  <a:pt x="624" y="1012"/>
                  <a:pt x="603" y="1017"/>
                </a:cubicBezTo>
                <a:cubicBezTo>
                  <a:pt x="595" y="1019"/>
                  <a:pt x="587" y="1021"/>
                  <a:pt x="579" y="1023"/>
                </a:cubicBezTo>
                <a:cubicBezTo>
                  <a:pt x="561" y="1029"/>
                  <a:pt x="561" y="1029"/>
                  <a:pt x="561" y="1029"/>
                </a:cubicBezTo>
                <a:cubicBezTo>
                  <a:pt x="580" y="1030"/>
                  <a:pt x="580" y="1030"/>
                  <a:pt x="580" y="1030"/>
                </a:cubicBezTo>
                <a:cubicBezTo>
                  <a:pt x="590" y="1031"/>
                  <a:pt x="607" y="1027"/>
                  <a:pt x="617" y="1023"/>
                </a:cubicBezTo>
                <a:cubicBezTo>
                  <a:pt x="616" y="1026"/>
                  <a:pt x="615" y="1029"/>
                  <a:pt x="613" y="1032"/>
                </a:cubicBezTo>
                <a:cubicBezTo>
                  <a:pt x="610" y="1036"/>
                  <a:pt x="607" y="1041"/>
                  <a:pt x="606" y="1046"/>
                </a:cubicBezTo>
                <a:cubicBezTo>
                  <a:pt x="613" y="1048"/>
                  <a:pt x="613" y="1048"/>
                  <a:pt x="613" y="1048"/>
                </a:cubicBezTo>
                <a:cubicBezTo>
                  <a:pt x="625" y="1022"/>
                  <a:pt x="649" y="1010"/>
                  <a:pt x="672" y="1002"/>
                </a:cubicBezTo>
                <a:cubicBezTo>
                  <a:pt x="680" y="1008"/>
                  <a:pt x="690" y="1014"/>
                  <a:pt x="699" y="1019"/>
                </a:cubicBezTo>
                <a:cubicBezTo>
                  <a:pt x="742" y="1045"/>
                  <a:pt x="786" y="1072"/>
                  <a:pt x="782" y="1131"/>
                </a:cubicBezTo>
                <a:cubicBezTo>
                  <a:pt x="778" y="1129"/>
                  <a:pt x="773" y="1127"/>
                  <a:pt x="769" y="1125"/>
                </a:cubicBezTo>
                <a:moveTo>
                  <a:pt x="764" y="1026"/>
                </a:moveTo>
                <a:cubicBezTo>
                  <a:pt x="744" y="1011"/>
                  <a:pt x="722" y="996"/>
                  <a:pt x="695" y="986"/>
                </a:cubicBezTo>
                <a:cubicBezTo>
                  <a:pt x="708" y="972"/>
                  <a:pt x="730" y="959"/>
                  <a:pt x="753" y="961"/>
                </a:cubicBezTo>
                <a:cubicBezTo>
                  <a:pt x="766" y="962"/>
                  <a:pt x="777" y="967"/>
                  <a:pt x="786" y="975"/>
                </a:cubicBezTo>
                <a:cubicBezTo>
                  <a:pt x="784" y="994"/>
                  <a:pt x="782" y="1020"/>
                  <a:pt x="783" y="1039"/>
                </a:cubicBezTo>
                <a:cubicBezTo>
                  <a:pt x="776" y="1035"/>
                  <a:pt x="770" y="1030"/>
                  <a:pt x="764" y="1026"/>
                </a:cubicBezTo>
                <a:moveTo>
                  <a:pt x="800" y="2162"/>
                </a:moveTo>
                <a:cubicBezTo>
                  <a:pt x="797" y="2162"/>
                  <a:pt x="795" y="2163"/>
                  <a:pt x="793" y="2164"/>
                </a:cubicBezTo>
                <a:cubicBezTo>
                  <a:pt x="793" y="2164"/>
                  <a:pt x="792" y="2165"/>
                  <a:pt x="791" y="2165"/>
                </a:cubicBezTo>
                <a:cubicBezTo>
                  <a:pt x="791" y="2164"/>
                  <a:pt x="790" y="2162"/>
                  <a:pt x="790" y="2161"/>
                </a:cubicBezTo>
                <a:cubicBezTo>
                  <a:pt x="790" y="2160"/>
                  <a:pt x="789" y="2158"/>
                  <a:pt x="789" y="2156"/>
                </a:cubicBezTo>
                <a:cubicBezTo>
                  <a:pt x="794" y="2155"/>
                  <a:pt x="797" y="2152"/>
                  <a:pt x="800" y="2150"/>
                </a:cubicBezTo>
                <a:cubicBezTo>
                  <a:pt x="800" y="2149"/>
                  <a:pt x="801" y="2148"/>
                  <a:pt x="801" y="2148"/>
                </a:cubicBezTo>
                <a:cubicBezTo>
                  <a:pt x="801" y="2148"/>
                  <a:pt x="802" y="2149"/>
                  <a:pt x="802" y="2149"/>
                </a:cubicBezTo>
                <a:cubicBezTo>
                  <a:pt x="803" y="2150"/>
                  <a:pt x="803" y="2150"/>
                  <a:pt x="803" y="2150"/>
                </a:cubicBezTo>
                <a:cubicBezTo>
                  <a:pt x="800" y="2152"/>
                  <a:pt x="798" y="2155"/>
                  <a:pt x="798" y="2158"/>
                </a:cubicBezTo>
                <a:cubicBezTo>
                  <a:pt x="798" y="2159"/>
                  <a:pt x="798" y="2161"/>
                  <a:pt x="800" y="2162"/>
                </a:cubicBezTo>
                <a:moveTo>
                  <a:pt x="816" y="2162"/>
                </a:moveTo>
                <a:cubicBezTo>
                  <a:pt x="814" y="2162"/>
                  <a:pt x="811" y="2162"/>
                  <a:pt x="808" y="2163"/>
                </a:cubicBezTo>
                <a:cubicBezTo>
                  <a:pt x="807" y="2159"/>
                  <a:pt x="807" y="2159"/>
                  <a:pt x="807" y="2159"/>
                </a:cubicBezTo>
                <a:cubicBezTo>
                  <a:pt x="807" y="2159"/>
                  <a:pt x="809" y="2158"/>
                  <a:pt x="810" y="2157"/>
                </a:cubicBezTo>
                <a:cubicBezTo>
                  <a:pt x="811" y="2156"/>
                  <a:pt x="813" y="2155"/>
                  <a:pt x="814" y="2153"/>
                </a:cubicBezTo>
                <a:cubicBezTo>
                  <a:pt x="818" y="2156"/>
                  <a:pt x="821" y="2159"/>
                  <a:pt x="826" y="2159"/>
                </a:cubicBezTo>
                <a:cubicBezTo>
                  <a:pt x="825" y="2161"/>
                  <a:pt x="822" y="2162"/>
                  <a:pt x="816" y="2162"/>
                </a:cubicBezTo>
                <a:moveTo>
                  <a:pt x="845" y="1886"/>
                </a:moveTo>
                <a:cubicBezTo>
                  <a:pt x="846" y="1886"/>
                  <a:pt x="846" y="1885"/>
                  <a:pt x="847" y="1884"/>
                </a:cubicBezTo>
                <a:cubicBezTo>
                  <a:pt x="847" y="1886"/>
                  <a:pt x="847" y="1886"/>
                  <a:pt x="847" y="1886"/>
                </a:cubicBezTo>
                <a:cubicBezTo>
                  <a:pt x="846" y="1886"/>
                  <a:pt x="846" y="1887"/>
                  <a:pt x="845" y="1886"/>
                </a:cubicBezTo>
                <a:moveTo>
                  <a:pt x="847" y="1871"/>
                </a:moveTo>
                <a:cubicBezTo>
                  <a:pt x="847" y="1871"/>
                  <a:pt x="847" y="1871"/>
                  <a:pt x="847" y="1871"/>
                </a:cubicBezTo>
                <a:cubicBezTo>
                  <a:pt x="847" y="1870"/>
                  <a:pt x="847" y="1870"/>
                  <a:pt x="848" y="1870"/>
                </a:cubicBezTo>
                <a:cubicBezTo>
                  <a:pt x="848" y="1871"/>
                  <a:pt x="848" y="1871"/>
                  <a:pt x="848" y="1871"/>
                </a:cubicBezTo>
                <a:cubicBezTo>
                  <a:pt x="847" y="1871"/>
                  <a:pt x="847" y="1871"/>
                  <a:pt x="847" y="1871"/>
                </a:cubicBezTo>
                <a:moveTo>
                  <a:pt x="1083" y="1339"/>
                </a:moveTo>
                <a:cubicBezTo>
                  <a:pt x="1082" y="1341"/>
                  <a:pt x="1082" y="1341"/>
                  <a:pt x="1082" y="1341"/>
                </a:cubicBezTo>
                <a:cubicBezTo>
                  <a:pt x="1078" y="1360"/>
                  <a:pt x="1074" y="1380"/>
                  <a:pt x="1071" y="1401"/>
                </a:cubicBezTo>
                <a:cubicBezTo>
                  <a:pt x="1064" y="1399"/>
                  <a:pt x="1057" y="1388"/>
                  <a:pt x="1050" y="1379"/>
                </a:cubicBezTo>
                <a:cubicBezTo>
                  <a:pt x="1046" y="1374"/>
                  <a:pt x="1042" y="1368"/>
                  <a:pt x="1038" y="1364"/>
                </a:cubicBezTo>
                <a:cubicBezTo>
                  <a:pt x="1007" y="1333"/>
                  <a:pt x="961" y="1314"/>
                  <a:pt x="916" y="1295"/>
                </a:cubicBezTo>
                <a:cubicBezTo>
                  <a:pt x="915" y="1295"/>
                  <a:pt x="915" y="1295"/>
                  <a:pt x="915" y="1295"/>
                </a:cubicBezTo>
                <a:cubicBezTo>
                  <a:pt x="935" y="1290"/>
                  <a:pt x="958" y="1288"/>
                  <a:pt x="980" y="1289"/>
                </a:cubicBezTo>
                <a:cubicBezTo>
                  <a:pt x="1029" y="1293"/>
                  <a:pt x="1067" y="1312"/>
                  <a:pt x="1083" y="1339"/>
                </a:cubicBezTo>
                <a:moveTo>
                  <a:pt x="1117" y="1258"/>
                </a:moveTo>
                <a:cubicBezTo>
                  <a:pt x="1118" y="1262"/>
                  <a:pt x="1119" y="1266"/>
                  <a:pt x="1120" y="1270"/>
                </a:cubicBezTo>
                <a:cubicBezTo>
                  <a:pt x="1121" y="1275"/>
                  <a:pt x="1122" y="1279"/>
                  <a:pt x="1123" y="1284"/>
                </a:cubicBezTo>
                <a:cubicBezTo>
                  <a:pt x="1098" y="1276"/>
                  <a:pt x="1069" y="1271"/>
                  <a:pt x="1038" y="1269"/>
                </a:cubicBezTo>
                <a:cubicBezTo>
                  <a:pt x="1040" y="1263"/>
                  <a:pt x="1040" y="1263"/>
                  <a:pt x="1040" y="1263"/>
                </a:cubicBezTo>
                <a:cubicBezTo>
                  <a:pt x="1016" y="1251"/>
                  <a:pt x="998" y="1233"/>
                  <a:pt x="989" y="1209"/>
                </a:cubicBezTo>
                <a:cubicBezTo>
                  <a:pt x="1025" y="1225"/>
                  <a:pt x="1068" y="1244"/>
                  <a:pt x="1117" y="1258"/>
                </a:cubicBezTo>
                <a:moveTo>
                  <a:pt x="1032" y="1268"/>
                </a:moveTo>
                <a:cubicBezTo>
                  <a:pt x="958" y="1263"/>
                  <a:pt x="889" y="1274"/>
                  <a:pt x="852" y="1282"/>
                </a:cubicBezTo>
                <a:cubicBezTo>
                  <a:pt x="844" y="1249"/>
                  <a:pt x="843" y="1222"/>
                  <a:pt x="848" y="1196"/>
                </a:cubicBezTo>
                <a:cubicBezTo>
                  <a:pt x="849" y="1186"/>
                  <a:pt x="853" y="1178"/>
                  <a:pt x="856" y="1169"/>
                </a:cubicBezTo>
                <a:cubicBezTo>
                  <a:pt x="860" y="1161"/>
                  <a:pt x="863" y="1153"/>
                  <a:pt x="865" y="1144"/>
                </a:cubicBezTo>
                <a:cubicBezTo>
                  <a:pt x="876" y="1099"/>
                  <a:pt x="893" y="1074"/>
                  <a:pt x="919" y="1066"/>
                </a:cubicBezTo>
                <a:cubicBezTo>
                  <a:pt x="934" y="1088"/>
                  <a:pt x="942" y="1117"/>
                  <a:pt x="950" y="1146"/>
                </a:cubicBezTo>
                <a:cubicBezTo>
                  <a:pt x="964" y="1196"/>
                  <a:pt x="979" y="1249"/>
                  <a:pt x="1032" y="1268"/>
                </a:cubicBezTo>
              </a:path>
            </a:pathLst>
          </a:custGeom>
          <a:solidFill>
            <a:schemeClr val="bg2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Freeform 1492"/>
          <p:cNvSpPr>
            <a:spLocks noEditPoints="1"/>
          </p:cNvSpPr>
          <p:nvPr/>
        </p:nvSpPr>
        <p:spPr bwMode="auto">
          <a:xfrm>
            <a:off x="2484178" y="1836152"/>
            <a:ext cx="702298" cy="974565"/>
          </a:xfrm>
          <a:custGeom>
            <a:avLst/>
            <a:gdLst/>
            <a:ahLst/>
            <a:cxnLst>
              <a:cxn ang="0">
                <a:pos x="1097" y="1035"/>
              </a:cxn>
              <a:cxn ang="0">
                <a:pos x="1469" y="1061"/>
              </a:cxn>
              <a:cxn ang="0">
                <a:pos x="1423" y="955"/>
              </a:cxn>
              <a:cxn ang="0">
                <a:pos x="1496" y="777"/>
              </a:cxn>
              <a:cxn ang="0">
                <a:pos x="1456" y="592"/>
              </a:cxn>
              <a:cxn ang="0">
                <a:pos x="1269" y="581"/>
              </a:cxn>
              <a:cxn ang="0">
                <a:pos x="1257" y="418"/>
              </a:cxn>
              <a:cxn ang="0">
                <a:pos x="1055" y="382"/>
              </a:cxn>
              <a:cxn ang="0">
                <a:pos x="1185" y="297"/>
              </a:cxn>
              <a:cxn ang="0">
                <a:pos x="975" y="289"/>
              </a:cxn>
              <a:cxn ang="0">
                <a:pos x="935" y="105"/>
              </a:cxn>
              <a:cxn ang="0">
                <a:pos x="801" y="15"/>
              </a:cxn>
              <a:cxn ang="0">
                <a:pos x="661" y="235"/>
              </a:cxn>
              <a:cxn ang="0">
                <a:pos x="629" y="444"/>
              </a:cxn>
              <a:cxn ang="0">
                <a:pos x="416" y="350"/>
              </a:cxn>
              <a:cxn ang="0">
                <a:pos x="264" y="389"/>
              </a:cxn>
              <a:cxn ang="0">
                <a:pos x="294" y="568"/>
              </a:cxn>
              <a:cxn ang="0">
                <a:pos x="397" y="683"/>
              </a:cxn>
              <a:cxn ang="0">
                <a:pos x="361" y="810"/>
              </a:cxn>
              <a:cxn ang="0">
                <a:pos x="367" y="901"/>
              </a:cxn>
              <a:cxn ang="0">
                <a:pos x="345" y="998"/>
              </a:cxn>
              <a:cxn ang="0">
                <a:pos x="191" y="1145"/>
              </a:cxn>
              <a:cxn ang="0">
                <a:pos x="267" y="1206"/>
              </a:cxn>
              <a:cxn ang="0">
                <a:pos x="147" y="1374"/>
              </a:cxn>
              <a:cxn ang="0">
                <a:pos x="424" y="1409"/>
              </a:cxn>
              <a:cxn ang="0">
                <a:pos x="778" y="1265"/>
              </a:cxn>
              <a:cxn ang="0">
                <a:pos x="269" y="1543"/>
              </a:cxn>
              <a:cxn ang="0">
                <a:pos x="363" y="1606"/>
              </a:cxn>
              <a:cxn ang="0">
                <a:pos x="736" y="2057"/>
              </a:cxn>
              <a:cxn ang="0">
                <a:pos x="646" y="2098"/>
              </a:cxn>
              <a:cxn ang="0">
                <a:pos x="625" y="2154"/>
              </a:cxn>
              <a:cxn ang="0">
                <a:pos x="697" y="2186"/>
              </a:cxn>
              <a:cxn ang="0">
                <a:pos x="855" y="2163"/>
              </a:cxn>
              <a:cxn ang="0">
                <a:pos x="1001" y="2166"/>
              </a:cxn>
              <a:cxn ang="0">
                <a:pos x="1015" y="2113"/>
              </a:cxn>
              <a:cxn ang="0">
                <a:pos x="899" y="2070"/>
              </a:cxn>
              <a:cxn ang="0">
                <a:pos x="1087" y="1430"/>
              </a:cxn>
              <a:cxn ang="0">
                <a:pos x="1151" y="1330"/>
              </a:cxn>
              <a:cxn ang="0">
                <a:pos x="1135" y="1287"/>
              </a:cxn>
              <a:cxn ang="0">
                <a:pos x="1472" y="1318"/>
              </a:cxn>
              <a:cxn ang="0">
                <a:pos x="1234" y="1005"/>
              </a:cxn>
              <a:cxn ang="0">
                <a:pos x="1102" y="886"/>
              </a:cxn>
              <a:cxn ang="0">
                <a:pos x="829" y="788"/>
              </a:cxn>
              <a:cxn ang="0">
                <a:pos x="897" y="344"/>
              </a:cxn>
              <a:cxn ang="0">
                <a:pos x="782" y="603"/>
              </a:cxn>
              <a:cxn ang="0">
                <a:pos x="1085" y="730"/>
              </a:cxn>
              <a:cxn ang="0">
                <a:pos x="954" y="675"/>
              </a:cxn>
              <a:cxn ang="0">
                <a:pos x="1197" y="806"/>
              </a:cxn>
              <a:cxn ang="0">
                <a:pos x="1243" y="784"/>
              </a:cxn>
              <a:cxn ang="0">
                <a:pos x="1090" y="584"/>
              </a:cxn>
              <a:cxn ang="0">
                <a:pos x="973" y="529"/>
              </a:cxn>
              <a:cxn ang="0">
                <a:pos x="918" y="542"/>
              </a:cxn>
              <a:cxn ang="0">
                <a:pos x="905" y="238"/>
              </a:cxn>
              <a:cxn ang="0">
                <a:pos x="742" y="542"/>
              </a:cxn>
              <a:cxn ang="0">
                <a:pos x="493" y="469"/>
              </a:cxn>
              <a:cxn ang="0">
                <a:pos x="411" y="693"/>
              </a:cxn>
              <a:cxn ang="0">
                <a:pos x="604" y="771"/>
              </a:cxn>
              <a:cxn ang="0">
                <a:pos x="542" y="1049"/>
              </a:cxn>
              <a:cxn ang="0">
                <a:pos x="406" y="1064"/>
              </a:cxn>
              <a:cxn ang="0">
                <a:pos x="348" y="1233"/>
              </a:cxn>
              <a:cxn ang="0">
                <a:pos x="604" y="1208"/>
              </a:cxn>
              <a:cxn ang="0">
                <a:pos x="791" y="2165"/>
              </a:cxn>
              <a:cxn ang="0">
                <a:pos x="989" y="1209"/>
              </a:cxn>
            </a:cxnLst>
            <a:rect l="0" t="0" r="r" b="b"/>
            <a:pathLst>
              <a:path w="1581" h="2198">
                <a:moveTo>
                  <a:pt x="1576" y="1230"/>
                </a:moveTo>
                <a:cubicBezTo>
                  <a:pt x="1559" y="1233"/>
                  <a:pt x="1538" y="1234"/>
                  <a:pt x="1513" y="1232"/>
                </a:cubicBezTo>
                <a:cubicBezTo>
                  <a:pt x="1484" y="1230"/>
                  <a:pt x="1454" y="1225"/>
                  <a:pt x="1422" y="1219"/>
                </a:cubicBezTo>
                <a:cubicBezTo>
                  <a:pt x="1389" y="1214"/>
                  <a:pt x="1356" y="1209"/>
                  <a:pt x="1325" y="1206"/>
                </a:cubicBezTo>
                <a:cubicBezTo>
                  <a:pt x="1312" y="1205"/>
                  <a:pt x="1301" y="1205"/>
                  <a:pt x="1290" y="1205"/>
                </a:cubicBezTo>
                <a:cubicBezTo>
                  <a:pt x="1288" y="1205"/>
                  <a:pt x="1285" y="1205"/>
                  <a:pt x="1283" y="1206"/>
                </a:cubicBezTo>
                <a:cubicBezTo>
                  <a:pt x="1276" y="1206"/>
                  <a:pt x="1272" y="1207"/>
                  <a:pt x="1270" y="1203"/>
                </a:cubicBezTo>
                <a:cubicBezTo>
                  <a:pt x="1269" y="1201"/>
                  <a:pt x="1269" y="1201"/>
                  <a:pt x="1269" y="1201"/>
                </a:cubicBezTo>
                <a:cubicBezTo>
                  <a:pt x="1267" y="1201"/>
                  <a:pt x="1267" y="1201"/>
                  <a:pt x="1267" y="1201"/>
                </a:cubicBezTo>
                <a:cubicBezTo>
                  <a:pt x="1231" y="1205"/>
                  <a:pt x="1195" y="1205"/>
                  <a:pt x="1160" y="1203"/>
                </a:cubicBezTo>
                <a:cubicBezTo>
                  <a:pt x="1109" y="1199"/>
                  <a:pt x="1065" y="1189"/>
                  <a:pt x="1033" y="1173"/>
                </a:cubicBezTo>
                <a:cubicBezTo>
                  <a:pt x="1027" y="1170"/>
                  <a:pt x="1021" y="1164"/>
                  <a:pt x="1014" y="1159"/>
                </a:cubicBezTo>
                <a:cubicBezTo>
                  <a:pt x="1009" y="1154"/>
                  <a:pt x="1004" y="1150"/>
                  <a:pt x="999" y="1147"/>
                </a:cubicBezTo>
                <a:cubicBezTo>
                  <a:pt x="995" y="1145"/>
                  <a:pt x="992" y="1143"/>
                  <a:pt x="989" y="1141"/>
                </a:cubicBezTo>
                <a:cubicBezTo>
                  <a:pt x="979" y="1134"/>
                  <a:pt x="968" y="1127"/>
                  <a:pt x="964" y="1120"/>
                </a:cubicBezTo>
                <a:cubicBezTo>
                  <a:pt x="959" y="1111"/>
                  <a:pt x="957" y="1100"/>
                  <a:pt x="955" y="1089"/>
                </a:cubicBezTo>
                <a:cubicBezTo>
                  <a:pt x="953" y="1079"/>
                  <a:pt x="951" y="1068"/>
                  <a:pt x="946" y="1058"/>
                </a:cubicBezTo>
                <a:cubicBezTo>
                  <a:pt x="949" y="1058"/>
                  <a:pt x="952" y="1057"/>
                  <a:pt x="955" y="1056"/>
                </a:cubicBezTo>
                <a:cubicBezTo>
                  <a:pt x="968" y="1053"/>
                  <a:pt x="980" y="1051"/>
                  <a:pt x="990" y="1056"/>
                </a:cubicBezTo>
                <a:cubicBezTo>
                  <a:pt x="999" y="1061"/>
                  <a:pt x="1009" y="1069"/>
                  <a:pt x="1019" y="1077"/>
                </a:cubicBezTo>
                <a:cubicBezTo>
                  <a:pt x="1024" y="1081"/>
                  <a:pt x="1029" y="1085"/>
                  <a:pt x="1034" y="1089"/>
                </a:cubicBezTo>
                <a:cubicBezTo>
                  <a:pt x="1078" y="1121"/>
                  <a:pt x="1135" y="1129"/>
                  <a:pt x="1185" y="1133"/>
                </a:cubicBezTo>
                <a:cubicBezTo>
                  <a:pt x="1198" y="1134"/>
                  <a:pt x="1211" y="1134"/>
                  <a:pt x="1228" y="1135"/>
                </a:cubicBezTo>
                <a:cubicBezTo>
                  <a:pt x="1244" y="1150"/>
                  <a:pt x="1268" y="1162"/>
                  <a:pt x="1292" y="1173"/>
                </a:cubicBezTo>
                <a:cubicBezTo>
                  <a:pt x="1324" y="1188"/>
                  <a:pt x="1347" y="1196"/>
                  <a:pt x="1366" y="1196"/>
                </a:cubicBezTo>
                <a:cubicBezTo>
                  <a:pt x="1391" y="1197"/>
                  <a:pt x="1391" y="1197"/>
                  <a:pt x="1391" y="1197"/>
                </a:cubicBezTo>
                <a:cubicBezTo>
                  <a:pt x="1367" y="1189"/>
                  <a:pt x="1367" y="1189"/>
                  <a:pt x="1367" y="1189"/>
                </a:cubicBezTo>
                <a:cubicBezTo>
                  <a:pt x="1316" y="1173"/>
                  <a:pt x="1276" y="1157"/>
                  <a:pt x="1244" y="1134"/>
                </a:cubicBezTo>
                <a:cubicBezTo>
                  <a:pt x="1293" y="1137"/>
                  <a:pt x="1337" y="1147"/>
                  <a:pt x="1376" y="1157"/>
                </a:cubicBezTo>
                <a:cubicBezTo>
                  <a:pt x="1382" y="1158"/>
                  <a:pt x="1388" y="1160"/>
                  <a:pt x="1393" y="1161"/>
                </a:cubicBezTo>
                <a:cubicBezTo>
                  <a:pt x="1396" y="1154"/>
                  <a:pt x="1396" y="1154"/>
                  <a:pt x="1396" y="1154"/>
                </a:cubicBezTo>
                <a:cubicBezTo>
                  <a:pt x="1353" y="1135"/>
                  <a:pt x="1304" y="1130"/>
                  <a:pt x="1261" y="1127"/>
                </a:cubicBezTo>
                <a:cubicBezTo>
                  <a:pt x="1252" y="1126"/>
                  <a:pt x="1243" y="1126"/>
                  <a:pt x="1234" y="1125"/>
                </a:cubicBezTo>
                <a:cubicBezTo>
                  <a:pt x="1225" y="1124"/>
                  <a:pt x="1217" y="1124"/>
                  <a:pt x="1208" y="1123"/>
                </a:cubicBezTo>
                <a:cubicBezTo>
                  <a:pt x="1173" y="1121"/>
                  <a:pt x="1137" y="1117"/>
                  <a:pt x="1104" y="1107"/>
                </a:cubicBezTo>
                <a:cubicBezTo>
                  <a:pt x="1065" y="1095"/>
                  <a:pt x="1043" y="1076"/>
                  <a:pt x="1019" y="1056"/>
                </a:cubicBezTo>
                <a:cubicBezTo>
                  <a:pt x="1016" y="1054"/>
                  <a:pt x="1014" y="1052"/>
                  <a:pt x="1012" y="1049"/>
                </a:cubicBezTo>
                <a:cubicBezTo>
                  <a:pt x="1026" y="1048"/>
                  <a:pt x="1040" y="1045"/>
                  <a:pt x="1053" y="1042"/>
                </a:cubicBezTo>
                <a:cubicBezTo>
                  <a:pt x="1069" y="1038"/>
                  <a:pt x="1084" y="1034"/>
                  <a:pt x="1097" y="1035"/>
                </a:cubicBezTo>
                <a:cubicBezTo>
                  <a:pt x="1112" y="1036"/>
                  <a:pt x="1124" y="1043"/>
                  <a:pt x="1137" y="1050"/>
                </a:cubicBezTo>
                <a:cubicBezTo>
                  <a:pt x="1150" y="1057"/>
                  <a:pt x="1162" y="1063"/>
                  <a:pt x="1177" y="1066"/>
                </a:cubicBezTo>
                <a:cubicBezTo>
                  <a:pt x="1180" y="1070"/>
                  <a:pt x="1183" y="1074"/>
                  <a:pt x="1186" y="1078"/>
                </a:cubicBezTo>
                <a:cubicBezTo>
                  <a:pt x="1197" y="1094"/>
                  <a:pt x="1210" y="1112"/>
                  <a:pt x="1233" y="1110"/>
                </a:cubicBezTo>
                <a:cubicBezTo>
                  <a:pt x="1266" y="1108"/>
                  <a:pt x="1266" y="1108"/>
                  <a:pt x="1266" y="1108"/>
                </a:cubicBezTo>
                <a:cubicBezTo>
                  <a:pt x="1234" y="1103"/>
                  <a:pt x="1234" y="1103"/>
                  <a:pt x="1234" y="1103"/>
                </a:cubicBezTo>
                <a:cubicBezTo>
                  <a:pt x="1215" y="1100"/>
                  <a:pt x="1202" y="1085"/>
                  <a:pt x="1196" y="1074"/>
                </a:cubicBezTo>
                <a:cubicBezTo>
                  <a:pt x="1213" y="1079"/>
                  <a:pt x="1232" y="1085"/>
                  <a:pt x="1253" y="1086"/>
                </a:cubicBezTo>
                <a:cubicBezTo>
                  <a:pt x="1261" y="1087"/>
                  <a:pt x="1269" y="1087"/>
                  <a:pt x="1276" y="1086"/>
                </a:cubicBezTo>
                <a:cubicBezTo>
                  <a:pt x="1308" y="1082"/>
                  <a:pt x="1308" y="1082"/>
                  <a:pt x="1308" y="1082"/>
                </a:cubicBezTo>
                <a:cubicBezTo>
                  <a:pt x="1276" y="1078"/>
                  <a:pt x="1276" y="1078"/>
                  <a:pt x="1276" y="1078"/>
                </a:cubicBezTo>
                <a:cubicBezTo>
                  <a:pt x="1212" y="1072"/>
                  <a:pt x="1164" y="1052"/>
                  <a:pt x="1130" y="1033"/>
                </a:cubicBezTo>
                <a:cubicBezTo>
                  <a:pt x="1144" y="1033"/>
                  <a:pt x="1158" y="1030"/>
                  <a:pt x="1171" y="1028"/>
                </a:cubicBezTo>
                <a:cubicBezTo>
                  <a:pt x="1188" y="1025"/>
                  <a:pt x="1204" y="1022"/>
                  <a:pt x="1221" y="1025"/>
                </a:cubicBezTo>
                <a:cubicBezTo>
                  <a:pt x="1241" y="1027"/>
                  <a:pt x="1261" y="1040"/>
                  <a:pt x="1280" y="1051"/>
                </a:cubicBezTo>
                <a:cubicBezTo>
                  <a:pt x="1288" y="1056"/>
                  <a:pt x="1294" y="1060"/>
                  <a:pt x="1301" y="1064"/>
                </a:cubicBezTo>
                <a:cubicBezTo>
                  <a:pt x="1311" y="1069"/>
                  <a:pt x="1320" y="1074"/>
                  <a:pt x="1329" y="1080"/>
                </a:cubicBezTo>
                <a:cubicBezTo>
                  <a:pt x="1345" y="1090"/>
                  <a:pt x="1361" y="1099"/>
                  <a:pt x="1378" y="1106"/>
                </a:cubicBezTo>
                <a:cubicBezTo>
                  <a:pt x="1378" y="1108"/>
                  <a:pt x="1379" y="1110"/>
                  <a:pt x="1380" y="1111"/>
                </a:cubicBezTo>
                <a:cubicBezTo>
                  <a:pt x="1380" y="1112"/>
                  <a:pt x="1380" y="1112"/>
                  <a:pt x="1380" y="1113"/>
                </a:cubicBezTo>
                <a:cubicBezTo>
                  <a:pt x="1379" y="1115"/>
                  <a:pt x="1379" y="1115"/>
                  <a:pt x="1379" y="1115"/>
                </a:cubicBezTo>
                <a:cubicBezTo>
                  <a:pt x="1382" y="1117"/>
                  <a:pt x="1382" y="1117"/>
                  <a:pt x="1382" y="1117"/>
                </a:cubicBezTo>
                <a:cubicBezTo>
                  <a:pt x="1391" y="1121"/>
                  <a:pt x="1397" y="1128"/>
                  <a:pt x="1404" y="1135"/>
                </a:cubicBezTo>
                <a:cubicBezTo>
                  <a:pt x="1413" y="1144"/>
                  <a:pt x="1421" y="1153"/>
                  <a:pt x="1434" y="1158"/>
                </a:cubicBezTo>
                <a:cubicBezTo>
                  <a:pt x="1450" y="1164"/>
                  <a:pt x="1450" y="1164"/>
                  <a:pt x="1450" y="1164"/>
                </a:cubicBezTo>
                <a:cubicBezTo>
                  <a:pt x="1438" y="1152"/>
                  <a:pt x="1438" y="1152"/>
                  <a:pt x="1438" y="1152"/>
                </a:cubicBezTo>
                <a:cubicBezTo>
                  <a:pt x="1433" y="1147"/>
                  <a:pt x="1426" y="1141"/>
                  <a:pt x="1420" y="1136"/>
                </a:cubicBezTo>
                <a:cubicBezTo>
                  <a:pt x="1412" y="1130"/>
                  <a:pt x="1404" y="1123"/>
                  <a:pt x="1399" y="1116"/>
                </a:cubicBezTo>
                <a:cubicBezTo>
                  <a:pt x="1422" y="1128"/>
                  <a:pt x="1451" y="1138"/>
                  <a:pt x="1473" y="1141"/>
                </a:cubicBezTo>
                <a:cubicBezTo>
                  <a:pt x="1475" y="1134"/>
                  <a:pt x="1475" y="1134"/>
                  <a:pt x="1475" y="1134"/>
                </a:cubicBezTo>
                <a:cubicBezTo>
                  <a:pt x="1405" y="1114"/>
                  <a:pt x="1348" y="1080"/>
                  <a:pt x="1293" y="1049"/>
                </a:cubicBezTo>
                <a:cubicBezTo>
                  <a:pt x="1278" y="1040"/>
                  <a:pt x="1262" y="1031"/>
                  <a:pt x="1247" y="1022"/>
                </a:cubicBezTo>
                <a:cubicBezTo>
                  <a:pt x="1270" y="1019"/>
                  <a:pt x="1294" y="1018"/>
                  <a:pt x="1319" y="1020"/>
                </a:cubicBezTo>
                <a:cubicBezTo>
                  <a:pt x="1376" y="1024"/>
                  <a:pt x="1428" y="1042"/>
                  <a:pt x="1463" y="1069"/>
                </a:cubicBezTo>
                <a:cubicBezTo>
                  <a:pt x="1474" y="1088"/>
                  <a:pt x="1496" y="1097"/>
                  <a:pt x="1517" y="1106"/>
                </a:cubicBezTo>
                <a:cubicBezTo>
                  <a:pt x="1531" y="1111"/>
                  <a:pt x="1545" y="1117"/>
                  <a:pt x="1555" y="1125"/>
                </a:cubicBezTo>
                <a:cubicBezTo>
                  <a:pt x="1560" y="1120"/>
                  <a:pt x="1560" y="1120"/>
                  <a:pt x="1560" y="1120"/>
                </a:cubicBezTo>
                <a:cubicBezTo>
                  <a:pt x="1549" y="1107"/>
                  <a:pt x="1532" y="1100"/>
                  <a:pt x="1516" y="1094"/>
                </a:cubicBezTo>
                <a:cubicBezTo>
                  <a:pt x="1496" y="1085"/>
                  <a:pt x="1477" y="1077"/>
                  <a:pt x="1469" y="1061"/>
                </a:cubicBezTo>
                <a:cubicBezTo>
                  <a:pt x="1468" y="1060"/>
                  <a:pt x="1468" y="1060"/>
                  <a:pt x="1468" y="1060"/>
                </a:cubicBezTo>
                <a:cubicBezTo>
                  <a:pt x="1467" y="1059"/>
                  <a:pt x="1467" y="1059"/>
                  <a:pt x="1467" y="1059"/>
                </a:cubicBezTo>
                <a:cubicBezTo>
                  <a:pt x="1462" y="1056"/>
                  <a:pt x="1456" y="1053"/>
                  <a:pt x="1451" y="1050"/>
                </a:cubicBezTo>
                <a:cubicBezTo>
                  <a:pt x="1422" y="1035"/>
                  <a:pt x="1393" y="1019"/>
                  <a:pt x="1356" y="1010"/>
                </a:cubicBezTo>
                <a:cubicBezTo>
                  <a:pt x="1363" y="1008"/>
                  <a:pt x="1369" y="1006"/>
                  <a:pt x="1375" y="1003"/>
                </a:cubicBezTo>
                <a:cubicBezTo>
                  <a:pt x="1392" y="998"/>
                  <a:pt x="1407" y="992"/>
                  <a:pt x="1425" y="995"/>
                </a:cubicBezTo>
                <a:cubicBezTo>
                  <a:pt x="1441" y="997"/>
                  <a:pt x="1456" y="1003"/>
                  <a:pt x="1473" y="1010"/>
                </a:cubicBezTo>
                <a:cubicBezTo>
                  <a:pt x="1492" y="1018"/>
                  <a:pt x="1511" y="1026"/>
                  <a:pt x="1533" y="1027"/>
                </a:cubicBezTo>
                <a:cubicBezTo>
                  <a:pt x="1538" y="1028"/>
                  <a:pt x="1544" y="1028"/>
                  <a:pt x="1549" y="1027"/>
                </a:cubicBezTo>
                <a:cubicBezTo>
                  <a:pt x="1576" y="1025"/>
                  <a:pt x="1576" y="1025"/>
                  <a:pt x="1576" y="1025"/>
                </a:cubicBezTo>
                <a:cubicBezTo>
                  <a:pt x="1550" y="1020"/>
                  <a:pt x="1550" y="1020"/>
                  <a:pt x="1550" y="1020"/>
                </a:cubicBezTo>
                <a:cubicBezTo>
                  <a:pt x="1512" y="1014"/>
                  <a:pt x="1479" y="1002"/>
                  <a:pt x="1447" y="991"/>
                </a:cubicBezTo>
                <a:cubicBezTo>
                  <a:pt x="1465" y="991"/>
                  <a:pt x="1484" y="990"/>
                  <a:pt x="1502" y="986"/>
                </a:cubicBezTo>
                <a:cubicBezTo>
                  <a:pt x="1501" y="979"/>
                  <a:pt x="1501" y="979"/>
                  <a:pt x="1501" y="979"/>
                </a:cubicBezTo>
                <a:cubicBezTo>
                  <a:pt x="1491" y="980"/>
                  <a:pt x="1481" y="980"/>
                  <a:pt x="1472" y="980"/>
                </a:cubicBezTo>
                <a:cubicBezTo>
                  <a:pt x="1459" y="980"/>
                  <a:pt x="1447" y="980"/>
                  <a:pt x="1436" y="980"/>
                </a:cubicBezTo>
                <a:cubicBezTo>
                  <a:pt x="1429" y="981"/>
                  <a:pt x="1421" y="982"/>
                  <a:pt x="1414" y="983"/>
                </a:cubicBezTo>
                <a:cubicBezTo>
                  <a:pt x="1405" y="983"/>
                  <a:pt x="1405" y="983"/>
                  <a:pt x="1405" y="983"/>
                </a:cubicBezTo>
                <a:cubicBezTo>
                  <a:pt x="1409" y="985"/>
                  <a:pt x="1409" y="985"/>
                  <a:pt x="1409" y="985"/>
                </a:cubicBezTo>
                <a:cubicBezTo>
                  <a:pt x="1395" y="988"/>
                  <a:pt x="1383" y="992"/>
                  <a:pt x="1372" y="996"/>
                </a:cubicBezTo>
                <a:cubicBezTo>
                  <a:pt x="1359" y="1001"/>
                  <a:pt x="1347" y="1005"/>
                  <a:pt x="1336" y="1007"/>
                </a:cubicBezTo>
                <a:cubicBezTo>
                  <a:pt x="1326" y="1008"/>
                  <a:pt x="1326" y="1008"/>
                  <a:pt x="1326" y="1008"/>
                </a:cubicBezTo>
                <a:cubicBezTo>
                  <a:pt x="1319" y="1008"/>
                  <a:pt x="1310" y="1007"/>
                  <a:pt x="1301" y="1006"/>
                </a:cubicBezTo>
                <a:cubicBezTo>
                  <a:pt x="1293" y="1005"/>
                  <a:pt x="1286" y="1004"/>
                  <a:pt x="1280" y="1004"/>
                </a:cubicBezTo>
                <a:cubicBezTo>
                  <a:pt x="1267" y="1004"/>
                  <a:pt x="1254" y="1004"/>
                  <a:pt x="1241" y="1005"/>
                </a:cubicBezTo>
                <a:cubicBezTo>
                  <a:pt x="1243" y="1004"/>
                  <a:pt x="1243" y="1004"/>
                  <a:pt x="1243" y="1004"/>
                </a:cubicBezTo>
                <a:cubicBezTo>
                  <a:pt x="1249" y="1001"/>
                  <a:pt x="1255" y="997"/>
                  <a:pt x="1261" y="994"/>
                </a:cubicBezTo>
                <a:cubicBezTo>
                  <a:pt x="1287" y="979"/>
                  <a:pt x="1311" y="965"/>
                  <a:pt x="1343" y="961"/>
                </a:cubicBezTo>
                <a:cubicBezTo>
                  <a:pt x="1346" y="962"/>
                  <a:pt x="1349" y="961"/>
                  <a:pt x="1353" y="961"/>
                </a:cubicBezTo>
                <a:cubicBezTo>
                  <a:pt x="1354" y="961"/>
                  <a:pt x="1355" y="961"/>
                  <a:pt x="1357" y="961"/>
                </a:cubicBezTo>
                <a:cubicBezTo>
                  <a:pt x="1359" y="961"/>
                  <a:pt x="1361" y="961"/>
                  <a:pt x="1364" y="961"/>
                </a:cubicBezTo>
                <a:cubicBezTo>
                  <a:pt x="1364" y="953"/>
                  <a:pt x="1364" y="953"/>
                  <a:pt x="1364" y="953"/>
                </a:cubicBezTo>
                <a:cubicBezTo>
                  <a:pt x="1363" y="953"/>
                  <a:pt x="1363" y="953"/>
                  <a:pt x="1363" y="953"/>
                </a:cubicBezTo>
                <a:cubicBezTo>
                  <a:pt x="1361" y="953"/>
                  <a:pt x="1359" y="953"/>
                  <a:pt x="1356" y="953"/>
                </a:cubicBezTo>
                <a:cubicBezTo>
                  <a:pt x="1352" y="953"/>
                  <a:pt x="1347" y="954"/>
                  <a:pt x="1343" y="954"/>
                </a:cubicBezTo>
                <a:cubicBezTo>
                  <a:pt x="1342" y="954"/>
                  <a:pt x="1342" y="954"/>
                  <a:pt x="1342" y="954"/>
                </a:cubicBezTo>
                <a:cubicBezTo>
                  <a:pt x="1341" y="954"/>
                  <a:pt x="1341" y="954"/>
                  <a:pt x="1340" y="954"/>
                </a:cubicBezTo>
                <a:cubicBezTo>
                  <a:pt x="1353" y="948"/>
                  <a:pt x="1368" y="945"/>
                  <a:pt x="1386" y="946"/>
                </a:cubicBezTo>
                <a:cubicBezTo>
                  <a:pt x="1399" y="947"/>
                  <a:pt x="1411" y="950"/>
                  <a:pt x="1423" y="955"/>
                </a:cubicBezTo>
                <a:cubicBezTo>
                  <a:pt x="1436" y="960"/>
                  <a:pt x="1436" y="960"/>
                  <a:pt x="1436" y="960"/>
                </a:cubicBezTo>
                <a:cubicBezTo>
                  <a:pt x="1428" y="950"/>
                  <a:pt x="1428" y="950"/>
                  <a:pt x="1428" y="950"/>
                </a:cubicBezTo>
                <a:cubicBezTo>
                  <a:pt x="1421" y="941"/>
                  <a:pt x="1410" y="940"/>
                  <a:pt x="1401" y="939"/>
                </a:cubicBezTo>
                <a:cubicBezTo>
                  <a:pt x="1397" y="939"/>
                  <a:pt x="1394" y="938"/>
                  <a:pt x="1391" y="938"/>
                </a:cubicBezTo>
                <a:cubicBezTo>
                  <a:pt x="1350" y="929"/>
                  <a:pt x="1314" y="911"/>
                  <a:pt x="1296" y="889"/>
                </a:cubicBezTo>
                <a:cubicBezTo>
                  <a:pt x="1316" y="894"/>
                  <a:pt x="1338" y="896"/>
                  <a:pt x="1362" y="898"/>
                </a:cubicBezTo>
                <a:cubicBezTo>
                  <a:pt x="1368" y="898"/>
                  <a:pt x="1374" y="899"/>
                  <a:pt x="1380" y="899"/>
                </a:cubicBezTo>
                <a:cubicBezTo>
                  <a:pt x="1407" y="924"/>
                  <a:pt x="1462" y="932"/>
                  <a:pt x="1493" y="935"/>
                </a:cubicBezTo>
                <a:cubicBezTo>
                  <a:pt x="1494" y="928"/>
                  <a:pt x="1494" y="928"/>
                  <a:pt x="1494" y="928"/>
                </a:cubicBezTo>
                <a:cubicBezTo>
                  <a:pt x="1484" y="925"/>
                  <a:pt x="1473" y="923"/>
                  <a:pt x="1463" y="921"/>
                </a:cubicBezTo>
                <a:cubicBezTo>
                  <a:pt x="1439" y="916"/>
                  <a:pt x="1415" y="911"/>
                  <a:pt x="1399" y="900"/>
                </a:cubicBezTo>
                <a:cubicBezTo>
                  <a:pt x="1400" y="900"/>
                  <a:pt x="1400" y="900"/>
                  <a:pt x="1400" y="900"/>
                </a:cubicBezTo>
                <a:cubicBezTo>
                  <a:pt x="1410" y="901"/>
                  <a:pt x="1410" y="901"/>
                  <a:pt x="1410" y="901"/>
                </a:cubicBezTo>
                <a:cubicBezTo>
                  <a:pt x="1425" y="902"/>
                  <a:pt x="1441" y="903"/>
                  <a:pt x="1452" y="898"/>
                </a:cubicBezTo>
                <a:cubicBezTo>
                  <a:pt x="1463" y="893"/>
                  <a:pt x="1463" y="893"/>
                  <a:pt x="1463" y="893"/>
                </a:cubicBezTo>
                <a:cubicBezTo>
                  <a:pt x="1468" y="896"/>
                  <a:pt x="1474" y="897"/>
                  <a:pt x="1479" y="897"/>
                </a:cubicBezTo>
                <a:cubicBezTo>
                  <a:pt x="1493" y="896"/>
                  <a:pt x="1493" y="896"/>
                  <a:pt x="1493" y="896"/>
                </a:cubicBezTo>
                <a:cubicBezTo>
                  <a:pt x="1480" y="890"/>
                  <a:pt x="1480" y="890"/>
                  <a:pt x="1480" y="890"/>
                </a:cubicBezTo>
                <a:cubicBezTo>
                  <a:pt x="1478" y="889"/>
                  <a:pt x="1476" y="888"/>
                  <a:pt x="1474" y="887"/>
                </a:cubicBezTo>
                <a:cubicBezTo>
                  <a:pt x="1472" y="886"/>
                  <a:pt x="1470" y="885"/>
                  <a:pt x="1469" y="885"/>
                </a:cubicBezTo>
                <a:cubicBezTo>
                  <a:pt x="1476" y="886"/>
                  <a:pt x="1483" y="887"/>
                  <a:pt x="1488" y="885"/>
                </a:cubicBezTo>
                <a:cubicBezTo>
                  <a:pt x="1504" y="880"/>
                  <a:pt x="1504" y="880"/>
                  <a:pt x="1504" y="880"/>
                </a:cubicBezTo>
                <a:cubicBezTo>
                  <a:pt x="1487" y="878"/>
                  <a:pt x="1487" y="878"/>
                  <a:pt x="1487" y="878"/>
                </a:cubicBezTo>
                <a:cubicBezTo>
                  <a:pt x="1464" y="875"/>
                  <a:pt x="1443" y="869"/>
                  <a:pt x="1423" y="862"/>
                </a:cubicBezTo>
                <a:cubicBezTo>
                  <a:pt x="1426" y="858"/>
                  <a:pt x="1426" y="858"/>
                  <a:pt x="1426" y="858"/>
                </a:cubicBezTo>
                <a:cubicBezTo>
                  <a:pt x="1409" y="847"/>
                  <a:pt x="1398" y="830"/>
                  <a:pt x="1387" y="812"/>
                </a:cubicBezTo>
                <a:cubicBezTo>
                  <a:pt x="1383" y="807"/>
                  <a:pt x="1380" y="802"/>
                  <a:pt x="1376" y="797"/>
                </a:cubicBezTo>
                <a:cubicBezTo>
                  <a:pt x="1372" y="791"/>
                  <a:pt x="1367" y="785"/>
                  <a:pt x="1362" y="780"/>
                </a:cubicBezTo>
                <a:cubicBezTo>
                  <a:pt x="1354" y="771"/>
                  <a:pt x="1346" y="763"/>
                  <a:pt x="1343" y="754"/>
                </a:cubicBezTo>
                <a:cubicBezTo>
                  <a:pt x="1355" y="756"/>
                  <a:pt x="1367" y="759"/>
                  <a:pt x="1380" y="762"/>
                </a:cubicBezTo>
                <a:cubicBezTo>
                  <a:pt x="1396" y="766"/>
                  <a:pt x="1414" y="770"/>
                  <a:pt x="1431" y="773"/>
                </a:cubicBezTo>
                <a:cubicBezTo>
                  <a:pt x="1436" y="788"/>
                  <a:pt x="1451" y="801"/>
                  <a:pt x="1464" y="801"/>
                </a:cubicBezTo>
                <a:cubicBezTo>
                  <a:pt x="1472" y="801"/>
                  <a:pt x="1472" y="801"/>
                  <a:pt x="1472" y="801"/>
                </a:cubicBezTo>
                <a:cubicBezTo>
                  <a:pt x="1466" y="795"/>
                  <a:pt x="1466" y="795"/>
                  <a:pt x="1466" y="795"/>
                </a:cubicBezTo>
                <a:cubicBezTo>
                  <a:pt x="1463" y="792"/>
                  <a:pt x="1459" y="790"/>
                  <a:pt x="1456" y="788"/>
                </a:cubicBezTo>
                <a:cubicBezTo>
                  <a:pt x="1450" y="785"/>
                  <a:pt x="1445" y="782"/>
                  <a:pt x="1444" y="777"/>
                </a:cubicBezTo>
                <a:cubicBezTo>
                  <a:pt x="1451" y="779"/>
                  <a:pt x="1460" y="782"/>
                  <a:pt x="1469" y="782"/>
                </a:cubicBezTo>
                <a:cubicBezTo>
                  <a:pt x="1475" y="783"/>
                  <a:pt x="1480" y="782"/>
                  <a:pt x="1484" y="781"/>
                </a:cubicBezTo>
                <a:cubicBezTo>
                  <a:pt x="1496" y="777"/>
                  <a:pt x="1496" y="777"/>
                  <a:pt x="1496" y="777"/>
                </a:cubicBezTo>
                <a:cubicBezTo>
                  <a:pt x="1484" y="774"/>
                  <a:pt x="1484" y="774"/>
                  <a:pt x="1484" y="774"/>
                </a:cubicBezTo>
                <a:cubicBezTo>
                  <a:pt x="1457" y="768"/>
                  <a:pt x="1429" y="762"/>
                  <a:pt x="1401" y="756"/>
                </a:cubicBezTo>
                <a:cubicBezTo>
                  <a:pt x="1329" y="742"/>
                  <a:pt x="1254" y="727"/>
                  <a:pt x="1202" y="695"/>
                </a:cubicBezTo>
                <a:cubicBezTo>
                  <a:pt x="1239" y="685"/>
                  <a:pt x="1283" y="679"/>
                  <a:pt x="1340" y="679"/>
                </a:cubicBezTo>
                <a:cubicBezTo>
                  <a:pt x="1354" y="687"/>
                  <a:pt x="1380" y="698"/>
                  <a:pt x="1401" y="697"/>
                </a:cubicBezTo>
                <a:cubicBezTo>
                  <a:pt x="1420" y="696"/>
                  <a:pt x="1420" y="696"/>
                  <a:pt x="1420" y="696"/>
                </a:cubicBezTo>
                <a:cubicBezTo>
                  <a:pt x="1402" y="690"/>
                  <a:pt x="1402" y="690"/>
                  <a:pt x="1402" y="690"/>
                </a:cubicBezTo>
                <a:cubicBezTo>
                  <a:pt x="1396" y="687"/>
                  <a:pt x="1389" y="686"/>
                  <a:pt x="1383" y="685"/>
                </a:cubicBezTo>
                <a:cubicBezTo>
                  <a:pt x="1374" y="682"/>
                  <a:pt x="1365" y="680"/>
                  <a:pt x="1358" y="677"/>
                </a:cubicBezTo>
                <a:cubicBezTo>
                  <a:pt x="1362" y="677"/>
                  <a:pt x="1365" y="677"/>
                  <a:pt x="1368" y="677"/>
                </a:cubicBezTo>
                <a:cubicBezTo>
                  <a:pt x="1407" y="678"/>
                  <a:pt x="1437" y="696"/>
                  <a:pt x="1463" y="711"/>
                </a:cubicBezTo>
                <a:cubicBezTo>
                  <a:pt x="1473" y="717"/>
                  <a:pt x="1482" y="722"/>
                  <a:pt x="1491" y="727"/>
                </a:cubicBezTo>
                <a:cubicBezTo>
                  <a:pt x="1495" y="720"/>
                  <a:pt x="1495" y="720"/>
                  <a:pt x="1495" y="720"/>
                </a:cubicBezTo>
                <a:cubicBezTo>
                  <a:pt x="1469" y="702"/>
                  <a:pt x="1438" y="683"/>
                  <a:pt x="1397" y="670"/>
                </a:cubicBezTo>
                <a:cubicBezTo>
                  <a:pt x="1402" y="667"/>
                  <a:pt x="1406" y="665"/>
                  <a:pt x="1411" y="662"/>
                </a:cubicBezTo>
                <a:cubicBezTo>
                  <a:pt x="1423" y="655"/>
                  <a:pt x="1435" y="649"/>
                  <a:pt x="1451" y="646"/>
                </a:cubicBezTo>
                <a:cubicBezTo>
                  <a:pt x="1461" y="655"/>
                  <a:pt x="1475" y="662"/>
                  <a:pt x="1490" y="666"/>
                </a:cubicBezTo>
                <a:cubicBezTo>
                  <a:pt x="1503" y="669"/>
                  <a:pt x="1503" y="669"/>
                  <a:pt x="1503" y="669"/>
                </a:cubicBezTo>
                <a:cubicBezTo>
                  <a:pt x="1494" y="660"/>
                  <a:pt x="1494" y="660"/>
                  <a:pt x="1494" y="660"/>
                </a:cubicBezTo>
                <a:cubicBezTo>
                  <a:pt x="1489" y="655"/>
                  <a:pt x="1483" y="652"/>
                  <a:pt x="1476" y="650"/>
                </a:cubicBezTo>
                <a:cubicBezTo>
                  <a:pt x="1471" y="648"/>
                  <a:pt x="1467" y="646"/>
                  <a:pt x="1463" y="643"/>
                </a:cubicBezTo>
                <a:cubicBezTo>
                  <a:pt x="1466" y="643"/>
                  <a:pt x="1469" y="643"/>
                  <a:pt x="1471" y="643"/>
                </a:cubicBezTo>
                <a:cubicBezTo>
                  <a:pt x="1482" y="643"/>
                  <a:pt x="1493" y="643"/>
                  <a:pt x="1501" y="639"/>
                </a:cubicBezTo>
                <a:cubicBezTo>
                  <a:pt x="1513" y="632"/>
                  <a:pt x="1513" y="632"/>
                  <a:pt x="1513" y="632"/>
                </a:cubicBezTo>
                <a:cubicBezTo>
                  <a:pt x="1499" y="632"/>
                  <a:pt x="1499" y="632"/>
                  <a:pt x="1499" y="632"/>
                </a:cubicBezTo>
                <a:cubicBezTo>
                  <a:pt x="1464" y="632"/>
                  <a:pt x="1443" y="636"/>
                  <a:pt x="1418" y="648"/>
                </a:cubicBezTo>
                <a:cubicBezTo>
                  <a:pt x="1413" y="651"/>
                  <a:pt x="1407" y="654"/>
                  <a:pt x="1402" y="657"/>
                </a:cubicBezTo>
                <a:cubicBezTo>
                  <a:pt x="1393" y="662"/>
                  <a:pt x="1385" y="667"/>
                  <a:pt x="1378" y="668"/>
                </a:cubicBezTo>
                <a:cubicBezTo>
                  <a:pt x="1375" y="669"/>
                  <a:pt x="1371" y="669"/>
                  <a:pt x="1368" y="669"/>
                </a:cubicBezTo>
                <a:cubicBezTo>
                  <a:pt x="1362" y="669"/>
                  <a:pt x="1356" y="669"/>
                  <a:pt x="1350" y="670"/>
                </a:cubicBezTo>
                <a:cubicBezTo>
                  <a:pt x="1339" y="669"/>
                  <a:pt x="1328" y="668"/>
                  <a:pt x="1317" y="667"/>
                </a:cubicBezTo>
                <a:cubicBezTo>
                  <a:pt x="1310" y="666"/>
                  <a:pt x="1302" y="665"/>
                  <a:pt x="1295" y="664"/>
                </a:cubicBezTo>
                <a:cubicBezTo>
                  <a:pt x="1286" y="664"/>
                  <a:pt x="1275" y="663"/>
                  <a:pt x="1263" y="665"/>
                </a:cubicBezTo>
                <a:cubicBezTo>
                  <a:pt x="1285" y="649"/>
                  <a:pt x="1305" y="637"/>
                  <a:pt x="1325" y="628"/>
                </a:cubicBezTo>
                <a:cubicBezTo>
                  <a:pt x="1330" y="626"/>
                  <a:pt x="1336" y="622"/>
                  <a:pt x="1342" y="619"/>
                </a:cubicBezTo>
                <a:cubicBezTo>
                  <a:pt x="1363" y="608"/>
                  <a:pt x="1394" y="591"/>
                  <a:pt x="1409" y="591"/>
                </a:cubicBezTo>
                <a:cubicBezTo>
                  <a:pt x="1414" y="591"/>
                  <a:pt x="1419" y="593"/>
                  <a:pt x="1424" y="595"/>
                </a:cubicBezTo>
                <a:cubicBezTo>
                  <a:pt x="1428" y="596"/>
                  <a:pt x="1433" y="598"/>
                  <a:pt x="1438" y="598"/>
                </a:cubicBezTo>
                <a:cubicBezTo>
                  <a:pt x="1444" y="598"/>
                  <a:pt x="1450" y="596"/>
                  <a:pt x="1456" y="592"/>
                </a:cubicBezTo>
                <a:cubicBezTo>
                  <a:pt x="1464" y="585"/>
                  <a:pt x="1464" y="585"/>
                  <a:pt x="1464" y="585"/>
                </a:cubicBezTo>
                <a:cubicBezTo>
                  <a:pt x="1453" y="585"/>
                  <a:pt x="1453" y="585"/>
                  <a:pt x="1453" y="585"/>
                </a:cubicBezTo>
                <a:cubicBezTo>
                  <a:pt x="1450" y="586"/>
                  <a:pt x="1447" y="586"/>
                  <a:pt x="1443" y="586"/>
                </a:cubicBezTo>
                <a:cubicBezTo>
                  <a:pt x="1435" y="587"/>
                  <a:pt x="1426" y="588"/>
                  <a:pt x="1421" y="586"/>
                </a:cubicBezTo>
                <a:cubicBezTo>
                  <a:pt x="1430" y="583"/>
                  <a:pt x="1439" y="578"/>
                  <a:pt x="1447" y="574"/>
                </a:cubicBezTo>
                <a:cubicBezTo>
                  <a:pt x="1451" y="572"/>
                  <a:pt x="1451" y="572"/>
                  <a:pt x="1451" y="572"/>
                </a:cubicBezTo>
                <a:cubicBezTo>
                  <a:pt x="1453" y="571"/>
                  <a:pt x="1456" y="570"/>
                  <a:pt x="1459" y="569"/>
                </a:cubicBezTo>
                <a:cubicBezTo>
                  <a:pt x="1469" y="564"/>
                  <a:pt x="1479" y="560"/>
                  <a:pt x="1483" y="551"/>
                </a:cubicBezTo>
                <a:cubicBezTo>
                  <a:pt x="1488" y="541"/>
                  <a:pt x="1488" y="541"/>
                  <a:pt x="1488" y="541"/>
                </a:cubicBezTo>
                <a:cubicBezTo>
                  <a:pt x="1478" y="547"/>
                  <a:pt x="1478" y="547"/>
                  <a:pt x="1478" y="547"/>
                </a:cubicBezTo>
                <a:cubicBezTo>
                  <a:pt x="1443" y="566"/>
                  <a:pt x="1399" y="584"/>
                  <a:pt x="1362" y="599"/>
                </a:cubicBezTo>
                <a:cubicBezTo>
                  <a:pt x="1377" y="577"/>
                  <a:pt x="1395" y="553"/>
                  <a:pt x="1401" y="529"/>
                </a:cubicBezTo>
                <a:cubicBezTo>
                  <a:pt x="1394" y="526"/>
                  <a:pt x="1394" y="526"/>
                  <a:pt x="1394" y="526"/>
                </a:cubicBezTo>
                <a:cubicBezTo>
                  <a:pt x="1380" y="556"/>
                  <a:pt x="1362" y="582"/>
                  <a:pt x="1345" y="607"/>
                </a:cubicBezTo>
                <a:cubicBezTo>
                  <a:pt x="1344" y="609"/>
                  <a:pt x="1344" y="609"/>
                  <a:pt x="1344" y="609"/>
                </a:cubicBezTo>
                <a:cubicBezTo>
                  <a:pt x="1323" y="616"/>
                  <a:pt x="1305" y="627"/>
                  <a:pt x="1288" y="637"/>
                </a:cubicBezTo>
                <a:cubicBezTo>
                  <a:pt x="1273" y="646"/>
                  <a:pt x="1258" y="656"/>
                  <a:pt x="1241" y="662"/>
                </a:cubicBezTo>
                <a:cubicBezTo>
                  <a:pt x="1239" y="663"/>
                  <a:pt x="1239" y="663"/>
                  <a:pt x="1239" y="663"/>
                </a:cubicBezTo>
                <a:cubicBezTo>
                  <a:pt x="1239" y="665"/>
                  <a:pt x="1239" y="665"/>
                  <a:pt x="1239" y="665"/>
                </a:cubicBezTo>
                <a:cubicBezTo>
                  <a:pt x="1238" y="666"/>
                  <a:pt x="1238" y="667"/>
                  <a:pt x="1238" y="668"/>
                </a:cubicBezTo>
                <a:cubicBezTo>
                  <a:pt x="1200" y="676"/>
                  <a:pt x="1169" y="686"/>
                  <a:pt x="1143" y="699"/>
                </a:cubicBezTo>
                <a:cubicBezTo>
                  <a:pt x="1143" y="695"/>
                  <a:pt x="1142" y="691"/>
                  <a:pt x="1142" y="686"/>
                </a:cubicBezTo>
                <a:cubicBezTo>
                  <a:pt x="1142" y="677"/>
                  <a:pt x="1141" y="669"/>
                  <a:pt x="1142" y="658"/>
                </a:cubicBezTo>
                <a:cubicBezTo>
                  <a:pt x="1155" y="651"/>
                  <a:pt x="1173" y="651"/>
                  <a:pt x="1191" y="651"/>
                </a:cubicBezTo>
                <a:cubicBezTo>
                  <a:pt x="1211" y="651"/>
                  <a:pt x="1232" y="651"/>
                  <a:pt x="1250" y="642"/>
                </a:cubicBezTo>
                <a:cubicBezTo>
                  <a:pt x="1265" y="633"/>
                  <a:pt x="1265" y="633"/>
                  <a:pt x="1265" y="633"/>
                </a:cubicBezTo>
                <a:cubicBezTo>
                  <a:pt x="1248" y="635"/>
                  <a:pt x="1248" y="635"/>
                  <a:pt x="1248" y="635"/>
                </a:cubicBezTo>
                <a:cubicBezTo>
                  <a:pt x="1240" y="636"/>
                  <a:pt x="1233" y="637"/>
                  <a:pt x="1226" y="638"/>
                </a:cubicBezTo>
                <a:cubicBezTo>
                  <a:pt x="1214" y="640"/>
                  <a:pt x="1201" y="642"/>
                  <a:pt x="1189" y="642"/>
                </a:cubicBezTo>
                <a:cubicBezTo>
                  <a:pt x="1208" y="635"/>
                  <a:pt x="1236" y="623"/>
                  <a:pt x="1249" y="605"/>
                </a:cubicBezTo>
                <a:cubicBezTo>
                  <a:pt x="1265" y="584"/>
                  <a:pt x="1265" y="584"/>
                  <a:pt x="1265" y="584"/>
                </a:cubicBezTo>
                <a:cubicBezTo>
                  <a:pt x="1244" y="600"/>
                  <a:pt x="1244" y="600"/>
                  <a:pt x="1244" y="600"/>
                </a:cubicBezTo>
                <a:cubicBezTo>
                  <a:pt x="1217" y="621"/>
                  <a:pt x="1184" y="636"/>
                  <a:pt x="1145" y="646"/>
                </a:cubicBezTo>
                <a:cubicBezTo>
                  <a:pt x="1145" y="639"/>
                  <a:pt x="1146" y="633"/>
                  <a:pt x="1148" y="627"/>
                </a:cubicBezTo>
                <a:cubicBezTo>
                  <a:pt x="1149" y="623"/>
                  <a:pt x="1149" y="623"/>
                  <a:pt x="1149" y="623"/>
                </a:cubicBezTo>
                <a:cubicBezTo>
                  <a:pt x="1159" y="615"/>
                  <a:pt x="1175" y="604"/>
                  <a:pt x="1194" y="597"/>
                </a:cubicBezTo>
                <a:cubicBezTo>
                  <a:pt x="1198" y="595"/>
                  <a:pt x="1202" y="593"/>
                  <a:pt x="1207" y="591"/>
                </a:cubicBezTo>
                <a:cubicBezTo>
                  <a:pt x="1220" y="585"/>
                  <a:pt x="1236" y="578"/>
                  <a:pt x="1247" y="577"/>
                </a:cubicBezTo>
                <a:cubicBezTo>
                  <a:pt x="1254" y="577"/>
                  <a:pt x="1261" y="579"/>
                  <a:pt x="1269" y="581"/>
                </a:cubicBezTo>
                <a:cubicBezTo>
                  <a:pt x="1277" y="583"/>
                  <a:pt x="1285" y="585"/>
                  <a:pt x="1293" y="585"/>
                </a:cubicBezTo>
                <a:cubicBezTo>
                  <a:pt x="1301" y="585"/>
                  <a:pt x="1308" y="583"/>
                  <a:pt x="1315" y="581"/>
                </a:cubicBezTo>
                <a:cubicBezTo>
                  <a:pt x="1318" y="580"/>
                  <a:pt x="1321" y="580"/>
                  <a:pt x="1324" y="579"/>
                </a:cubicBezTo>
                <a:cubicBezTo>
                  <a:pt x="1326" y="579"/>
                  <a:pt x="1328" y="579"/>
                  <a:pt x="1330" y="578"/>
                </a:cubicBezTo>
                <a:cubicBezTo>
                  <a:pt x="1338" y="578"/>
                  <a:pt x="1347" y="577"/>
                  <a:pt x="1351" y="569"/>
                </a:cubicBezTo>
                <a:cubicBezTo>
                  <a:pt x="1354" y="562"/>
                  <a:pt x="1354" y="562"/>
                  <a:pt x="1354" y="562"/>
                </a:cubicBezTo>
                <a:cubicBezTo>
                  <a:pt x="1346" y="564"/>
                  <a:pt x="1346" y="564"/>
                  <a:pt x="1346" y="564"/>
                </a:cubicBezTo>
                <a:cubicBezTo>
                  <a:pt x="1330" y="569"/>
                  <a:pt x="1305" y="575"/>
                  <a:pt x="1281" y="573"/>
                </a:cubicBezTo>
                <a:cubicBezTo>
                  <a:pt x="1274" y="573"/>
                  <a:pt x="1267" y="571"/>
                  <a:pt x="1261" y="570"/>
                </a:cubicBezTo>
                <a:cubicBezTo>
                  <a:pt x="1281" y="559"/>
                  <a:pt x="1316" y="539"/>
                  <a:pt x="1333" y="513"/>
                </a:cubicBezTo>
                <a:cubicBezTo>
                  <a:pt x="1327" y="509"/>
                  <a:pt x="1327" y="509"/>
                  <a:pt x="1327" y="509"/>
                </a:cubicBezTo>
                <a:cubicBezTo>
                  <a:pt x="1298" y="544"/>
                  <a:pt x="1252" y="564"/>
                  <a:pt x="1207" y="582"/>
                </a:cubicBezTo>
                <a:cubicBezTo>
                  <a:pt x="1189" y="590"/>
                  <a:pt x="1172" y="597"/>
                  <a:pt x="1156" y="605"/>
                </a:cubicBezTo>
                <a:cubicBezTo>
                  <a:pt x="1159" y="598"/>
                  <a:pt x="1162" y="591"/>
                  <a:pt x="1165" y="585"/>
                </a:cubicBezTo>
                <a:cubicBezTo>
                  <a:pt x="1175" y="562"/>
                  <a:pt x="1184" y="542"/>
                  <a:pt x="1202" y="526"/>
                </a:cubicBezTo>
                <a:cubicBezTo>
                  <a:pt x="1220" y="509"/>
                  <a:pt x="1249" y="501"/>
                  <a:pt x="1276" y="494"/>
                </a:cubicBezTo>
                <a:cubicBezTo>
                  <a:pt x="1308" y="485"/>
                  <a:pt x="1342" y="475"/>
                  <a:pt x="1359" y="450"/>
                </a:cubicBezTo>
                <a:cubicBezTo>
                  <a:pt x="1375" y="428"/>
                  <a:pt x="1375" y="428"/>
                  <a:pt x="1375" y="428"/>
                </a:cubicBezTo>
                <a:cubicBezTo>
                  <a:pt x="1354" y="446"/>
                  <a:pt x="1354" y="446"/>
                  <a:pt x="1354" y="446"/>
                </a:cubicBezTo>
                <a:cubicBezTo>
                  <a:pt x="1343" y="455"/>
                  <a:pt x="1328" y="466"/>
                  <a:pt x="1314" y="470"/>
                </a:cubicBezTo>
                <a:cubicBezTo>
                  <a:pt x="1314" y="470"/>
                  <a:pt x="1315" y="469"/>
                  <a:pt x="1315" y="469"/>
                </a:cubicBezTo>
                <a:cubicBezTo>
                  <a:pt x="1322" y="460"/>
                  <a:pt x="1331" y="449"/>
                  <a:pt x="1331" y="439"/>
                </a:cubicBezTo>
                <a:cubicBezTo>
                  <a:pt x="1331" y="425"/>
                  <a:pt x="1331" y="425"/>
                  <a:pt x="1331" y="425"/>
                </a:cubicBezTo>
                <a:cubicBezTo>
                  <a:pt x="1324" y="437"/>
                  <a:pt x="1324" y="437"/>
                  <a:pt x="1324" y="437"/>
                </a:cubicBezTo>
                <a:cubicBezTo>
                  <a:pt x="1316" y="450"/>
                  <a:pt x="1308" y="465"/>
                  <a:pt x="1297" y="476"/>
                </a:cubicBezTo>
                <a:cubicBezTo>
                  <a:pt x="1269" y="486"/>
                  <a:pt x="1239" y="496"/>
                  <a:pt x="1212" y="508"/>
                </a:cubicBezTo>
                <a:cubicBezTo>
                  <a:pt x="1216" y="502"/>
                  <a:pt x="1220" y="496"/>
                  <a:pt x="1223" y="489"/>
                </a:cubicBezTo>
                <a:cubicBezTo>
                  <a:pt x="1228" y="481"/>
                  <a:pt x="1234" y="471"/>
                  <a:pt x="1239" y="463"/>
                </a:cubicBezTo>
                <a:cubicBezTo>
                  <a:pt x="1269" y="464"/>
                  <a:pt x="1289" y="455"/>
                  <a:pt x="1305" y="446"/>
                </a:cubicBezTo>
                <a:cubicBezTo>
                  <a:pt x="1325" y="435"/>
                  <a:pt x="1325" y="435"/>
                  <a:pt x="1325" y="435"/>
                </a:cubicBezTo>
                <a:cubicBezTo>
                  <a:pt x="1303" y="439"/>
                  <a:pt x="1303" y="439"/>
                  <a:pt x="1303" y="439"/>
                </a:cubicBezTo>
                <a:cubicBezTo>
                  <a:pt x="1295" y="441"/>
                  <a:pt x="1289" y="443"/>
                  <a:pt x="1282" y="445"/>
                </a:cubicBezTo>
                <a:cubicBezTo>
                  <a:pt x="1270" y="450"/>
                  <a:pt x="1258" y="455"/>
                  <a:pt x="1241" y="452"/>
                </a:cubicBezTo>
                <a:cubicBezTo>
                  <a:pt x="1248" y="432"/>
                  <a:pt x="1264" y="423"/>
                  <a:pt x="1282" y="413"/>
                </a:cubicBezTo>
                <a:cubicBezTo>
                  <a:pt x="1292" y="408"/>
                  <a:pt x="1303" y="401"/>
                  <a:pt x="1312" y="393"/>
                </a:cubicBezTo>
                <a:cubicBezTo>
                  <a:pt x="1325" y="380"/>
                  <a:pt x="1325" y="380"/>
                  <a:pt x="1325" y="380"/>
                </a:cubicBezTo>
                <a:cubicBezTo>
                  <a:pt x="1308" y="387"/>
                  <a:pt x="1308" y="387"/>
                  <a:pt x="1308" y="387"/>
                </a:cubicBezTo>
                <a:cubicBezTo>
                  <a:pt x="1296" y="392"/>
                  <a:pt x="1286" y="399"/>
                  <a:pt x="1276" y="406"/>
                </a:cubicBezTo>
                <a:cubicBezTo>
                  <a:pt x="1270" y="410"/>
                  <a:pt x="1264" y="414"/>
                  <a:pt x="1257" y="418"/>
                </a:cubicBezTo>
                <a:cubicBezTo>
                  <a:pt x="1260" y="413"/>
                  <a:pt x="1263" y="408"/>
                  <a:pt x="1266" y="403"/>
                </a:cubicBezTo>
                <a:cubicBezTo>
                  <a:pt x="1270" y="398"/>
                  <a:pt x="1274" y="392"/>
                  <a:pt x="1278" y="385"/>
                </a:cubicBezTo>
                <a:cubicBezTo>
                  <a:pt x="1283" y="376"/>
                  <a:pt x="1283" y="376"/>
                  <a:pt x="1283" y="376"/>
                </a:cubicBezTo>
                <a:cubicBezTo>
                  <a:pt x="1273" y="380"/>
                  <a:pt x="1273" y="380"/>
                  <a:pt x="1273" y="380"/>
                </a:cubicBezTo>
                <a:cubicBezTo>
                  <a:pt x="1269" y="382"/>
                  <a:pt x="1267" y="385"/>
                  <a:pt x="1265" y="388"/>
                </a:cubicBezTo>
                <a:cubicBezTo>
                  <a:pt x="1265" y="386"/>
                  <a:pt x="1266" y="385"/>
                  <a:pt x="1266" y="384"/>
                </a:cubicBezTo>
                <a:cubicBezTo>
                  <a:pt x="1275" y="366"/>
                  <a:pt x="1275" y="366"/>
                  <a:pt x="1275" y="366"/>
                </a:cubicBezTo>
                <a:cubicBezTo>
                  <a:pt x="1260" y="380"/>
                  <a:pt x="1260" y="380"/>
                  <a:pt x="1260" y="380"/>
                </a:cubicBezTo>
                <a:cubicBezTo>
                  <a:pt x="1253" y="387"/>
                  <a:pt x="1249" y="399"/>
                  <a:pt x="1246" y="410"/>
                </a:cubicBezTo>
                <a:cubicBezTo>
                  <a:pt x="1244" y="417"/>
                  <a:pt x="1242" y="424"/>
                  <a:pt x="1239" y="429"/>
                </a:cubicBezTo>
                <a:cubicBezTo>
                  <a:pt x="1209" y="443"/>
                  <a:pt x="1182" y="460"/>
                  <a:pt x="1156" y="476"/>
                </a:cubicBezTo>
                <a:cubicBezTo>
                  <a:pt x="1158" y="474"/>
                  <a:pt x="1159" y="471"/>
                  <a:pt x="1161" y="469"/>
                </a:cubicBezTo>
                <a:cubicBezTo>
                  <a:pt x="1171" y="453"/>
                  <a:pt x="1181" y="437"/>
                  <a:pt x="1181" y="422"/>
                </a:cubicBezTo>
                <a:cubicBezTo>
                  <a:pt x="1181" y="412"/>
                  <a:pt x="1181" y="412"/>
                  <a:pt x="1181" y="412"/>
                </a:cubicBezTo>
                <a:cubicBezTo>
                  <a:pt x="1175" y="419"/>
                  <a:pt x="1175" y="419"/>
                  <a:pt x="1175" y="419"/>
                </a:cubicBezTo>
                <a:cubicBezTo>
                  <a:pt x="1161" y="436"/>
                  <a:pt x="1151" y="456"/>
                  <a:pt x="1142" y="476"/>
                </a:cubicBezTo>
                <a:cubicBezTo>
                  <a:pt x="1139" y="481"/>
                  <a:pt x="1137" y="486"/>
                  <a:pt x="1134" y="490"/>
                </a:cubicBezTo>
                <a:cubicBezTo>
                  <a:pt x="1125" y="494"/>
                  <a:pt x="1117" y="501"/>
                  <a:pt x="1108" y="507"/>
                </a:cubicBezTo>
                <a:cubicBezTo>
                  <a:pt x="1102" y="511"/>
                  <a:pt x="1096" y="515"/>
                  <a:pt x="1091" y="519"/>
                </a:cubicBezTo>
                <a:cubicBezTo>
                  <a:pt x="1097" y="507"/>
                  <a:pt x="1102" y="493"/>
                  <a:pt x="1107" y="480"/>
                </a:cubicBezTo>
                <a:cubicBezTo>
                  <a:pt x="1114" y="460"/>
                  <a:pt x="1122" y="439"/>
                  <a:pt x="1134" y="425"/>
                </a:cubicBezTo>
                <a:cubicBezTo>
                  <a:pt x="1183" y="411"/>
                  <a:pt x="1219" y="394"/>
                  <a:pt x="1248" y="373"/>
                </a:cubicBezTo>
                <a:cubicBezTo>
                  <a:pt x="1245" y="366"/>
                  <a:pt x="1245" y="366"/>
                  <a:pt x="1245" y="366"/>
                </a:cubicBezTo>
                <a:cubicBezTo>
                  <a:pt x="1238" y="370"/>
                  <a:pt x="1231" y="373"/>
                  <a:pt x="1224" y="377"/>
                </a:cubicBezTo>
                <a:cubicBezTo>
                  <a:pt x="1197" y="391"/>
                  <a:pt x="1170" y="406"/>
                  <a:pt x="1142" y="412"/>
                </a:cubicBezTo>
                <a:cubicBezTo>
                  <a:pt x="1152" y="396"/>
                  <a:pt x="1168" y="387"/>
                  <a:pt x="1186" y="377"/>
                </a:cubicBezTo>
                <a:cubicBezTo>
                  <a:pt x="1195" y="372"/>
                  <a:pt x="1205" y="367"/>
                  <a:pt x="1214" y="360"/>
                </a:cubicBezTo>
                <a:cubicBezTo>
                  <a:pt x="1210" y="354"/>
                  <a:pt x="1210" y="354"/>
                  <a:pt x="1210" y="354"/>
                </a:cubicBezTo>
                <a:cubicBezTo>
                  <a:pt x="1163" y="380"/>
                  <a:pt x="1111" y="402"/>
                  <a:pt x="1062" y="423"/>
                </a:cubicBezTo>
                <a:cubicBezTo>
                  <a:pt x="1063" y="415"/>
                  <a:pt x="1064" y="408"/>
                  <a:pt x="1065" y="400"/>
                </a:cubicBezTo>
                <a:cubicBezTo>
                  <a:pt x="1068" y="385"/>
                  <a:pt x="1070" y="372"/>
                  <a:pt x="1070" y="360"/>
                </a:cubicBezTo>
                <a:cubicBezTo>
                  <a:pt x="1069" y="339"/>
                  <a:pt x="1069" y="339"/>
                  <a:pt x="1069" y="339"/>
                </a:cubicBezTo>
                <a:cubicBezTo>
                  <a:pt x="1063" y="359"/>
                  <a:pt x="1063" y="359"/>
                  <a:pt x="1063" y="359"/>
                </a:cubicBezTo>
                <a:cubicBezTo>
                  <a:pt x="1058" y="375"/>
                  <a:pt x="1056" y="394"/>
                  <a:pt x="1054" y="412"/>
                </a:cubicBezTo>
                <a:cubicBezTo>
                  <a:pt x="1053" y="417"/>
                  <a:pt x="1053" y="423"/>
                  <a:pt x="1052" y="428"/>
                </a:cubicBezTo>
                <a:cubicBezTo>
                  <a:pt x="1047" y="430"/>
                  <a:pt x="1043" y="432"/>
                  <a:pt x="1039" y="433"/>
                </a:cubicBezTo>
                <a:cubicBezTo>
                  <a:pt x="1035" y="435"/>
                  <a:pt x="1032" y="436"/>
                  <a:pt x="1028" y="438"/>
                </a:cubicBezTo>
                <a:cubicBezTo>
                  <a:pt x="1031" y="430"/>
                  <a:pt x="1035" y="422"/>
                  <a:pt x="1040" y="415"/>
                </a:cubicBezTo>
                <a:cubicBezTo>
                  <a:pt x="1046" y="403"/>
                  <a:pt x="1052" y="392"/>
                  <a:pt x="1055" y="382"/>
                </a:cubicBezTo>
                <a:cubicBezTo>
                  <a:pt x="1060" y="361"/>
                  <a:pt x="1060" y="361"/>
                  <a:pt x="1060" y="361"/>
                </a:cubicBezTo>
                <a:cubicBezTo>
                  <a:pt x="1048" y="379"/>
                  <a:pt x="1048" y="379"/>
                  <a:pt x="1048" y="379"/>
                </a:cubicBezTo>
                <a:cubicBezTo>
                  <a:pt x="1043" y="387"/>
                  <a:pt x="1037" y="397"/>
                  <a:pt x="1033" y="407"/>
                </a:cubicBezTo>
                <a:cubicBezTo>
                  <a:pt x="1019" y="434"/>
                  <a:pt x="1005" y="461"/>
                  <a:pt x="979" y="467"/>
                </a:cubicBezTo>
                <a:cubicBezTo>
                  <a:pt x="985" y="455"/>
                  <a:pt x="985" y="439"/>
                  <a:pt x="986" y="423"/>
                </a:cubicBezTo>
                <a:cubicBezTo>
                  <a:pt x="987" y="406"/>
                  <a:pt x="988" y="390"/>
                  <a:pt x="996" y="380"/>
                </a:cubicBezTo>
                <a:cubicBezTo>
                  <a:pt x="998" y="380"/>
                  <a:pt x="998" y="380"/>
                  <a:pt x="998" y="380"/>
                </a:cubicBezTo>
                <a:cubicBezTo>
                  <a:pt x="1013" y="381"/>
                  <a:pt x="1024" y="381"/>
                  <a:pt x="1029" y="376"/>
                </a:cubicBezTo>
                <a:cubicBezTo>
                  <a:pt x="1030" y="375"/>
                  <a:pt x="1030" y="373"/>
                  <a:pt x="1030" y="370"/>
                </a:cubicBezTo>
                <a:cubicBezTo>
                  <a:pt x="1029" y="365"/>
                  <a:pt x="1029" y="365"/>
                  <a:pt x="1029" y="365"/>
                </a:cubicBezTo>
                <a:cubicBezTo>
                  <a:pt x="1024" y="368"/>
                  <a:pt x="1024" y="368"/>
                  <a:pt x="1024" y="368"/>
                </a:cubicBezTo>
                <a:cubicBezTo>
                  <a:pt x="1022" y="370"/>
                  <a:pt x="1015" y="371"/>
                  <a:pt x="1007" y="370"/>
                </a:cubicBezTo>
                <a:cubicBezTo>
                  <a:pt x="1005" y="370"/>
                  <a:pt x="1002" y="370"/>
                  <a:pt x="1000" y="369"/>
                </a:cubicBezTo>
                <a:cubicBezTo>
                  <a:pt x="1019" y="340"/>
                  <a:pt x="1043" y="324"/>
                  <a:pt x="1071" y="321"/>
                </a:cubicBezTo>
                <a:cubicBezTo>
                  <a:pt x="1083" y="320"/>
                  <a:pt x="1083" y="320"/>
                  <a:pt x="1083" y="320"/>
                </a:cubicBezTo>
                <a:cubicBezTo>
                  <a:pt x="1088" y="320"/>
                  <a:pt x="1093" y="320"/>
                  <a:pt x="1098" y="321"/>
                </a:cubicBezTo>
                <a:cubicBezTo>
                  <a:pt x="1103" y="322"/>
                  <a:pt x="1107" y="324"/>
                  <a:pt x="1112" y="327"/>
                </a:cubicBezTo>
                <a:cubicBezTo>
                  <a:pt x="1116" y="329"/>
                  <a:pt x="1121" y="332"/>
                  <a:pt x="1127" y="333"/>
                </a:cubicBezTo>
                <a:cubicBezTo>
                  <a:pt x="1139" y="336"/>
                  <a:pt x="1154" y="335"/>
                  <a:pt x="1168" y="334"/>
                </a:cubicBezTo>
                <a:cubicBezTo>
                  <a:pt x="1177" y="334"/>
                  <a:pt x="1186" y="333"/>
                  <a:pt x="1194" y="334"/>
                </a:cubicBezTo>
                <a:cubicBezTo>
                  <a:pt x="1204" y="334"/>
                  <a:pt x="1211" y="337"/>
                  <a:pt x="1217" y="341"/>
                </a:cubicBezTo>
                <a:cubicBezTo>
                  <a:pt x="1219" y="343"/>
                  <a:pt x="1219" y="343"/>
                  <a:pt x="1219" y="343"/>
                </a:cubicBezTo>
                <a:cubicBezTo>
                  <a:pt x="1222" y="341"/>
                  <a:pt x="1222" y="341"/>
                  <a:pt x="1222" y="341"/>
                </a:cubicBezTo>
                <a:cubicBezTo>
                  <a:pt x="1223" y="340"/>
                  <a:pt x="1225" y="339"/>
                  <a:pt x="1228" y="339"/>
                </a:cubicBezTo>
                <a:cubicBezTo>
                  <a:pt x="1231" y="339"/>
                  <a:pt x="1234" y="338"/>
                  <a:pt x="1237" y="337"/>
                </a:cubicBezTo>
                <a:cubicBezTo>
                  <a:pt x="1243" y="333"/>
                  <a:pt x="1243" y="333"/>
                  <a:pt x="1243" y="333"/>
                </a:cubicBezTo>
                <a:cubicBezTo>
                  <a:pt x="1237" y="330"/>
                  <a:pt x="1237" y="330"/>
                  <a:pt x="1237" y="330"/>
                </a:cubicBezTo>
                <a:cubicBezTo>
                  <a:pt x="1234" y="329"/>
                  <a:pt x="1228" y="329"/>
                  <a:pt x="1222" y="329"/>
                </a:cubicBezTo>
                <a:cubicBezTo>
                  <a:pt x="1221" y="329"/>
                  <a:pt x="1220" y="329"/>
                  <a:pt x="1220" y="329"/>
                </a:cubicBezTo>
                <a:cubicBezTo>
                  <a:pt x="1221" y="328"/>
                  <a:pt x="1223" y="326"/>
                  <a:pt x="1224" y="324"/>
                </a:cubicBezTo>
                <a:cubicBezTo>
                  <a:pt x="1225" y="319"/>
                  <a:pt x="1225" y="319"/>
                  <a:pt x="1225" y="319"/>
                </a:cubicBezTo>
                <a:cubicBezTo>
                  <a:pt x="1220" y="319"/>
                  <a:pt x="1220" y="319"/>
                  <a:pt x="1220" y="319"/>
                </a:cubicBezTo>
                <a:cubicBezTo>
                  <a:pt x="1211" y="319"/>
                  <a:pt x="1201" y="321"/>
                  <a:pt x="1190" y="322"/>
                </a:cubicBezTo>
                <a:cubicBezTo>
                  <a:pt x="1174" y="324"/>
                  <a:pt x="1157" y="326"/>
                  <a:pt x="1142" y="325"/>
                </a:cubicBezTo>
                <a:cubicBezTo>
                  <a:pt x="1134" y="324"/>
                  <a:pt x="1128" y="323"/>
                  <a:pt x="1122" y="321"/>
                </a:cubicBezTo>
                <a:cubicBezTo>
                  <a:pt x="1132" y="320"/>
                  <a:pt x="1139" y="317"/>
                  <a:pt x="1147" y="315"/>
                </a:cubicBezTo>
                <a:cubicBezTo>
                  <a:pt x="1150" y="313"/>
                  <a:pt x="1152" y="312"/>
                  <a:pt x="1156" y="311"/>
                </a:cubicBezTo>
                <a:cubicBezTo>
                  <a:pt x="1159" y="311"/>
                  <a:pt x="1162" y="310"/>
                  <a:pt x="1165" y="309"/>
                </a:cubicBezTo>
                <a:cubicBezTo>
                  <a:pt x="1173" y="308"/>
                  <a:pt x="1183" y="306"/>
                  <a:pt x="1185" y="297"/>
                </a:cubicBezTo>
                <a:cubicBezTo>
                  <a:pt x="1186" y="289"/>
                  <a:pt x="1186" y="289"/>
                  <a:pt x="1186" y="289"/>
                </a:cubicBezTo>
                <a:cubicBezTo>
                  <a:pt x="1179" y="293"/>
                  <a:pt x="1179" y="293"/>
                  <a:pt x="1179" y="293"/>
                </a:cubicBezTo>
                <a:cubicBezTo>
                  <a:pt x="1160" y="305"/>
                  <a:pt x="1130" y="309"/>
                  <a:pt x="1100" y="312"/>
                </a:cubicBezTo>
                <a:cubicBezTo>
                  <a:pt x="1094" y="311"/>
                  <a:pt x="1094" y="311"/>
                  <a:pt x="1094" y="311"/>
                </a:cubicBezTo>
                <a:cubicBezTo>
                  <a:pt x="1095" y="312"/>
                  <a:pt x="1095" y="312"/>
                  <a:pt x="1095" y="312"/>
                </a:cubicBezTo>
                <a:cubicBezTo>
                  <a:pt x="1091" y="312"/>
                  <a:pt x="1087" y="312"/>
                  <a:pt x="1083" y="313"/>
                </a:cubicBezTo>
                <a:cubicBezTo>
                  <a:pt x="1078" y="313"/>
                  <a:pt x="1074" y="313"/>
                  <a:pt x="1070" y="313"/>
                </a:cubicBezTo>
                <a:cubicBezTo>
                  <a:pt x="1067" y="313"/>
                  <a:pt x="1067" y="313"/>
                  <a:pt x="1067" y="313"/>
                </a:cubicBezTo>
                <a:cubicBezTo>
                  <a:pt x="1066" y="313"/>
                  <a:pt x="1065" y="314"/>
                  <a:pt x="1064" y="314"/>
                </a:cubicBezTo>
                <a:cubicBezTo>
                  <a:pt x="1099" y="292"/>
                  <a:pt x="1142" y="261"/>
                  <a:pt x="1164" y="222"/>
                </a:cubicBezTo>
                <a:cubicBezTo>
                  <a:pt x="1178" y="197"/>
                  <a:pt x="1178" y="197"/>
                  <a:pt x="1178" y="197"/>
                </a:cubicBezTo>
                <a:cubicBezTo>
                  <a:pt x="1158" y="218"/>
                  <a:pt x="1158" y="218"/>
                  <a:pt x="1158" y="218"/>
                </a:cubicBezTo>
                <a:cubicBezTo>
                  <a:pt x="1153" y="223"/>
                  <a:pt x="1148" y="229"/>
                  <a:pt x="1143" y="236"/>
                </a:cubicBezTo>
                <a:cubicBezTo>
                  <a:pt x="1130" y="251"/>
                  <a:pt x="1117" y="266"/>
                  <a:pt x="1103" y="274"/>
                </a:cubicBezTo>
                <a:cubicBezTo>
                  <a:pt x="1105" y="265"/>
                  <a:pt x="1110" y="257"/>
                  <a:pt x="1115" y="249"/>
                </a:cubicBezTo>
                <a:cubicBezTo>
                  <a:pt x="1119" y="241"/>
                  <a:pt x="1124" y="233"/>
                  <a:pt x="1125" y="226"/>
                </a:cubicBezTo>
                <a:cubicBezTo>
                  <a:pt x="1130" y="200"/>
                  <a:pt x="1130" y="200"/>
                  <a:pt x="1130" y="200"/>
                </a:cubicBezTo>
                <a:cubicBezTo>
                  <a:pt x="1118" y="224"/>
                  <a:pt x="1118" y="224"/>
                  <a:pt x="1118" y="224"/>
                </a:cubicBezTo>
                <a:cubicBezTo>
                  <a:pt x="1116" y="228"/>
                  <a:pt x="1113" y="233"/>
                  <a:pt x="1110" y="238"/>
                </a:cubicBezTo>
                <a:cubicBezTo>
                  <a:pt x="1101" y="251"/>
                  <a:pt x="1092" y="265"/>
                  <a:pt x="1093" y="284"/>
                </a:cubicBezTo>
                <a:cubicBezTo>
                  <a:pt x="1089" y="287"/>
                  <a:pt x="1089" y="287"/>
                  <a:pt x="1089" y="287"/>
                </a:cubicBezTo>
                <a:cubicBezTo>
                  <a:pt x="1059" y="304"/>
                  <a:pt x="1028" y="322"/>
                  <a:pt x="1006" y="346"/>
                </a:cubicBezTo>
                <a:cubicBezTo>
                  <a:pt x="1003" y="349"/>
                  <a:pt x="1001" y="352"/>
                  <a:pt x="998" y="355"/>
                </a:cubicBezTo>
                <a:cubicBezTo>
                  <a:pt x="994" y="361"/>
                  <a:pt x="990" y="366"/>
                  <a:pt x="984" y="369"/>
                </a:cubicBezTo>
                <a:cubicBezTo>
                  <a:pt x="983" y="366"/>
                  <a:pt x="983" y="360"/>
                  <a:pt x="983" y="355"/>
                </a:cubicBezTo>
                <a:cubicBezTo>
                  <a:pt x="983" y="350"/>
                  <a:pt x="983" y="345"/>
                  <a:pt x="982" y="340"/>
                </a:cubicBezTo>
                <a:cubicBezTo>
                  <a:pt x="984" y="340"/>
                  <a:pt x="985" y="339"/>
                  <a:pt x="987" y="338"/>
                </a:cubicBezTo>
                <a:cubicBezTo>
                  <a:pt x="993" y="336"/>
                  <a:pt x="1000" y="334"/>
                  <a:pt x="1001" y="330"/>
                </a:cubicBezTo>
                <a:cubicBezTo>
                  <a:pt x="1002" y="328"/>
                  <a:pt x="1002" y="327"/>
                  <a:pt x="1002" y="325"/>
                </a:cubicBezTo>
                <a:cubicBezTo>
                  <a:pt x="1000" y="320"/>
                  <a:pt x="1000" y="320"/>
                  <a:pt x="1000" y="320"/>
                </a:cubicBezTo>
                <a:cubicBezTo>
                  <a:pt x="996" y="323"/>
                  <a:pt x="996" y="323"/>
                  <a:pt x="996" y="323"/>
                </a:cubicBezTo>
                <a:cubicBezTo>
                  <a:pt x="992" y="326"/>
                  <a:pt x="987" y="328"/>
                  <a:pt x="981" y="330"/>
                </a:cubicBezTo>
                <a:cubicBezTo>
                  <a:pt x="981" y="327"/>
                  <a:pt x="980" y="324"/>
                  <a:pt x="980" y="321"/>
                </a:cubicBezTo>
                <a:cubicBezTo>
                  <a:pt x="979" y="315"/>
                  <a:pt x="978" y="310"/>
                  <a:pt x="978" y="304"/>
                </a:cubicBezTo>
                <a:cubicBezTo>
                  <a:pt x="994" y="290"/>
                  <a:pt x="1012" y="276"/>
                  <a:pt x="1029" y="262"/>
                </a:cubicBezTo>
                <a:cubicBezTo>
                  <a:pt x="1054" y="242"/>
                  <a:pt x="1080" y="222"/>
                  <a:pt x="1099" y="200"/>
                </a:cubicBezTo>
                <a:cubicBezTo>
                  <a:pt x="1094" y="195"/>
                  <a:pt x="1094" y="195"/>
                  <a:pt x="1094" y="195"/>
                </a:cubicBezTo>
                <a:cubicBezTo>
                  <a:pt x="1065" y="220"/>
                  <a:pt x="1034" y="244"/>
                  <a:pt x="1003" y="268"/>
                </a:cubicBezTo>
                <a:cubicBezTo>
                  <a:pt x="994" y="275"/>
                  <a:pt x="984" y="282"/>
                  <a:pt x="975" y="289"/>
                </a:cubicBezTo>
                <a:cubicBezTo>
                  <a:pt x="977" y="279"/>
                  <a:pt x="978" y="268"/>
                  <a:pt x="979" y="258"/>
                </a:cubicBezTo>
                <a:cubicBezTo>
                  <a:pt x="982" y="222"/>
                  <a:pt x="986" y="185"/>
                  <a:pt x="999" y="158"/>
                </a:cubicBezTo>
                <a:cubicBezTo>
                  <a:pt x="999" y="155"/>
                  <a:pt x="1000" y="151"/>
                  <a:pt x="998" y="148"/>
                </a:cubicBezTo>
                <a:cubicBezTo>
                  <a:pt x="997" y="147"/>
                  <a:pt x="996" y="147"/>
                  <a:pt x="995" y="146"/>
                </a:cubicBezTo>
                <a:cubicBezTo>
                  <a:pt x="993" y="147"/>
                  <a:pt x="993" y="147"/>
                  <a:pt x="993" y="147"/>
                </a:cubicBezTo>
                <a:cubicBezTo>
                  <a:pt x="992" y="148"/>
                  <a:pt x="992" y="148"/>
                  <a:pt x="992" y="148"/>
                </a:cubicBezTo>
                <a:cubicBezTo>
                  <a:pt x="990" y="150"/>
                  <a:pt x="989" y="153"/>
                  <a:pt x="989" y="156"/>
                </a:cubicBezTo>
                <a:cubicBezTo>
                  <a:pt x="974" y="187"/>
                  <a:pt x="969" y="229"/>
                  <a:pt x="967" y="271"/>
                </a:cubicBezTo>
                <a:cubicBezTo>
                  <a:pt x="952" y="285"/>
                  <a:pt x="939" y="296"/>
                  <a:pt x="925" y="306"/>
                </a:cubicBezTo>
                <a:cubicBezTo>
                  <a:pt x="926" y="304"/>
                  <a:pt x="926" y="304"/>
                  <a:pt x="926" y="304"/>
                </a:cubicBezTo>
                <a:cubicBezTo>
                  <a:pt x="922" y="307"/>
                  <a:pt x="922" y="307"/>
                  <a:pt x="922" y="307"/>
                </a:cubicBezTo>
                <a:cubicBezTo>
                  <a:pt x="921" y="308"/>
                  <a:pt x="919" y="309"/>
                  <a:pt x="918" y="310"/>
                </a:cubicBezTo>
                <a:cubicBezTo>
                  <a:pt x="915" y="281"/>
                  <a:pt x="930" y="260"/>
                  <a:pt x="946" y="238"/>
                </a:cubicBezTo>
                <a:cubicBezTo>
                  <a:pt x="946" y="237"/>
                  <a:pt x="947" y="236"/>
                  <a:pt x="947" y="235"/>
                </a:cubicBezTo>
                <a:cubicBezTo>
                  <a:pt x="949" y="240"/>
                  <a:pt x="949" y="240"/>
                  <a:pt x="949" y="240"/>
                </a:cubicBezTo>
                <a:cubicBezTo>
                  <a:pt x="950" y="232"/>
                  <a:pt x="950" y="232"/>
                  <a:pt x="950" y="232"/>
                </a:cubicBezTo>
                <a:cubicBezTo>
                  <a:pt x="963" y="214"/>
                  <a:pt x="975" y="195"/>
                  <a:pt x="978" y="170"/>
                </a:cubicBezTo>
                <a:cubicBezTo>
                  <a:pt x="982" y="139"/>
                  <a:pt x="982" y="139"/>
                  <a:pt x="982" y="139"/>
                </a:cubicBezTo>
                <a:cubicBezTo>
                  <a:pt x="971" y="168"/>
                  <a:pt x="971" y="168"/>
                  <a:pt x="971" y="168"/>
                </a:cubicBezTo>
                <a:cubicBezTo>
                  <a:pt x="967" y="180"/>
                  <a:pt x="961" y="192"/>
                  <a:pt x="955" y="203"/>
                </a:cubicBezTo>
                <a:cubicBezTo>
                  <a:pt x="957" y="195"/>
                  <a:pt x="959" y="187"/>
                  <a:pt x="957" y="181"/>
                </a:cubicBezTo>
                <a:cubicBezTo>
                  <a:pt x="953" y="164"/>
                  <a:pt x="953" y="164"/>
                  <a:pt x="953" y="164"/>
                </a:cubicBezTo>
                <a:cubicBezTo>
                  <a:pt x="950" y="181"/>
                  <a:pt x="950" y="181"/>
                  <a:pt x="950" y="181"/>
                </a:cubicBezTo>
                <a:cubicBezTo>
                  <a:pt x="950" y="184"/>
                  <a:pt x="949" y="188"/>
                  <a:pt x="947" y="193"/>
                </a:cubicBezTo>
                <a:cubicBezTo>
                  <a:pt x="944" y="203"/>
                  <a:pt x="941" y="214"/>
                  <a:pt x="944" y="223"/>
                </a:cubicBezTo>
                <a:cubicBezTo>
                  <a:pt x="944" y="223"/>
                  <a:pt x="944" y="223"/>
                  <a:pt x="944" y="223"/>
                </a:cubicBezTo>
                <a:cubicBezTo>
                  <a:pt x="936" y="235"/>
                  <a:pt x="929" y="247"/>
                  <a:pt x="922" y="258"/>
                </a:cubicBezTo>
                <a:cubicBezTo>
                  <a:pt x="919" y="263"/>
                  <a:pt x="916" y="268"/>
                  <a:pt x="912" y="272"/>
                </a:cubicBezTo>
                <a:cubicBezTo>
                  <a:pt x="913" y="252"/>
                  <a:pt x="917" y="234"/>
                  <a:pt x="920" y="216"/>
                </a:cubicBezTo>
                <a:cubicBezTo>
                  <a:pt x="925" y="193"/>
                  <a:pt x="930" y="172"/>
                  <a:pt x="927" y="147"/>
                </a:cubicBezTo>
                <a:cubicBezTo>
                  <a:pt x="930" y="143"/>
                  <a:pt x="935" y="139"/>
                  <a:pt x="939" y="136"/>
                </a:cubicBezTo>
                <a:cubicBezTo>
                  <a:pt x="948" y="128"/>
                  <a:pt x="957" y="120"/>
                  <a:pt x="959" y="112"/>
                </a:cubicBezTo>
                <a:cubicBezTo>
                  <a:pt x="962" y="100"/>
                  <a:pt x="962" y="100"/>
                  <a:pt x="962" y="100"/>
                </a:cubicBezTo>
                <a:cubicBezTo>
                  <a:pt x="953" y="108"/>
                  <a:pt x="953" y="108"/>
                  <a:pt x="953" y="108"/>
                </a:cubicBezTo>
                <a:cubicBezTo>
                  <a:pt x="950" y="111"/>
                  <a:pt x="947" y="114"/>
                  <a:pt x="944" y="118"/>
                </a:cubicBezTo>
                <a:cubicBezTo>
                  <a:pt x="939" y="123"/>
                  <a:pt x="933" y="129"/>
                  <a:pt x="928" y="133"/>
                </a:cubicBezTo>
                <a:cubicBezTo>
                  <a:pt x="928" y="132"/>
                  <a:pt x="928" y="131"/>
                  <a:pt x="928" y="131"/>
                </a:cubicBezTo>
                <a:cubicBezTo>
                  <a:pt x="928" y="124"/>
                  <a:pt x="929" y="117"/>
                  <a:pt x="931" y="113"/>
                </a:cubicBezTo>
                <a:cubicBezTo>
                  <a:pt x="935" y="105"/>
                  <a:pt x="935" y="105"/>
                  <a:pt x="935" y="105"/>
                </a:cubicBezTo>
                <a:cubicBezTo>
                  <a:pt x="927" y="107"/>
                  <a:pt x="927" y="107"/>
                  <a:pt x="927" y="107"/>
                </a:cubicBezTo>
                <a:cubicBezTo>
                  <a:pt x="919" y="110"/>
                  <a:pt x="919" y="120"/>
                  <a:pt x="919" y="129"/>
                </a:cubicBezTo>
                <a:cubicBezTo>
                  <a:pt x="919" y="133"/>
                  <a:pt x="919" y="137"/>
                  <a:pt x="919" y="140"/>
                </a:cubicBezTo>
                <a:cubicBezTo>
                  <a:pt x="912" y="145"/>
                  <a:pt x="905" y="150"/>
                  <a:pt x="898" y="155"/>
                </a:cubicBezTo>
                <a:cubicBezTo>
                  <a:pt x="883" y="166"/>
                  <a:pt x="868" y="178"/>
                  <a:pt x="852" y="188"/>
                </a:cubicBezTo>
                <a:cubicBezTo>
                  <a:pt x="884" y="149"/>
                  <a:pt x="913" y="107"/>
                  <a:pt x="928" y="51"/>
                </a:cubicBezTo>
                <a:cubicBezTo>
                  <a:pt x="932" y="34"/>
                  <a:pt x="932" y="34"/>
                  <a:pt x="932" y="34"/>
                </a:cubicBezTo>
                <a:cubicBezTo>
                  <a:pt x="922" y="48"/>
                  <a:pt x="922" y="48"/>
                  <a:pt x="922" y="48"/>
                </a:cubicBezTo>
                <a:cubicBezTo>
                  <a:pt x="914" y="57"/>
                  <a:pt x="909" y="72"/>
                  <a:pt x="903" y="87"/>
                </a:cubicBezTo>
                <a:cubicBezTo>
                  <a:pt x="896" y="106"/>
                  <a:pt x="889" y="125"/>
                  <a:pt x="878" y="134"/>
                </a:cubicBezTo>
                <a:cubicBezTo>
                  <a:pt x="877" y="125"/>
                  <a:pt x="879" y="116"/>
                  <a:pt x="880" y="107"/>
                </a:cubicBezTo>
                <a:cubicBezTo>
                  <a:pt x="882" y="99"/>
                  <a:pt x="883" y="91"/>
                  <a:pt x="882" y="83"/>
                </a:cubicBezTo>
                <a:cubicBezTo>
                  <a:pt x="881" y="62"/>
                  <a:pt x="881" y="62"/>
                  <a:pt x="881" y="62"/>
                </a:cubicBezTo>
                <a:cubicBezTo>
                  <a:pt x="875" y="83"/>
                  <a:pt x="875" y="83"/>
                  <a:pt x="875" y="83"/>
                </a:cubicBezTo>
                <a:cubicBezTo>
                  <a:pt x="871" y="97"/>
                  <a:pt x="865" y="124"/>
                  <a:pt x="870" y="145"/>
                </a:cubicBezTo>
                <a:cubicBezTo>
                  <a:pt x="859" y="162"/>
                  <a:pt x="847" y="176"/>
                  <a:pt x="835" y="190"/>
                </a:cubicBezTo>
                <a:cubicBezTo>
                  <a:pt x="820" y="208"/>
                  <a:pt x="804" y="226"/>
                  <a:pt x="790" y="249"/>
                </a:cubicBezTo>
                <a:cubicBezTo>
                  <a:pt x="790" y="240"/>
                  <a:pt x="789" y="231"/>
                  <a:pt x="788" y="223"/>
                </a:cubicBezTo>
                <a:cubicBezTo>
                  <a:pt x="786" y="200"/>
                  <a:pt x="784" y="176"/>
                  <a:pt x="787" y="149"/>
                </a:cubicBezTo>
                <a:cubicBezTo>
                  <a:pt x="796" y="134"/>
                  <a:pt x="808" y="122"/>
                  <a:pt x="820" y="109"/>
                </a:cubicBezTo>
                <a:cubicBezTo>
                  <a:pt x="844" y="84"/>
                  <a:pt x="869" y="57"/>
                  <a:pt x="870" y="12"/>
                </a:cubicBezTo>
                <a:cubicBezTo>
                  <a:pt x="863" y="12"/>
                  <a:pt x="863" y="12"/>
                  <a:pt x="863" y="12"/>
                </a:cubicBezTo>
                <a:cubicBezTo>
                  <a:pt x="859" y="40"/>
                  <a:pt x="847" y="62"/>
                  <a:pt x="832" y="80"/>
                </a:cubicBezTo>
                <a:cubicBezTo>
                  <a:pt x="834" y="71"/>
                  <a:pt x="836" y="60"/>
                  <a:pt x="836" y="49"/>
                </a:cubicBezTo>
                <a:cubicBezTo>
                  <a:pt x="837" y="39"/>
                  <a:pt x="838" y="30"/>
                  <a:pt x="840" y="25"/>
                </a:cubicBezTo>
                <a:cubicBezTo>
                  <a:pt x="847" y="0"/>
                  <a:pt x="847" y="0"/>
                  <a:pt x="847" y="0"/>
                </a:cubicBezTo>
                <a:cubicBezTo>
                  <a:pt x="833" y="22"/>
                  <a:pt x="833" y="22"/>
                  <a:pt x="833" y="22"/>
                </a:cubicBezTo>
                <a:cubicBezTo>
                  <a:pt x="828" y="30"/>
                  <a:pt x="827" y="43"/>
                  <a:pt x="826" y="55"/>
                </a:cubicBezTo>
                <a:cubicBezTo>
                  <a:pt x="825" y="68"/>
                  <a:pt x="825" y="81"/>
                  <a:pt x="819" y="87"/>
                </a:cubicBezTo>
                <a:cubicBezTo>
                  <a:pt x="818" y="88"/>
                  <a:pt x="818" y="88"/>
                  <a:pt x="818" y="88"/>
                </a:cubicBezTo>
                <a:cubicBezTo>
                  <a:pt x="818" y="89"/>
                  <a:pt x="818" y="89"/>
                  <a:pt x="818" y="89"/>
                </a:cubicBezTo>
                <a:cubicBezTo>
                  <a:pt x="818" y="91"/>
                  <a:pt x="818" y="93"/>
                  <a:pt x="819" y="95"/>
                </a:cubicBezTo>
                <a:cubicBezTo>
                  <a:pt x="820" y="95"/>
                  <a:pt x="820" y="95"/>
                  <a:pt x="820" y="95"/>
                </a:cubicBezTo>
                <a:cubicBezTo>
                  <a:pt x="815" y="101"/>
                  <a:pt x="809" y="106"/>
                  <a:pt x="804" y="111"/>
                </a:cubicBezTo>
                <a:cubicBezTo>
                  <a:pt x="799" y="116"/>
                  <a:pt x="795" y="121"/>
                  <a:pt x="790" y="126"/>
                </a:cubicBezTo>
                <a:cubicBezTo>
                  <a:pt x="792" y="113"/>
                  <a:pt x="794" y="97"/>
                  <a:pt x="796" y="81"/>
                </a:cubicBezTo>
                <a:cubicBezTo>
                  <a:pt x="798" y="58"/>
                  <a:pt x="801" y="35"/>
                  <a:pt x="804" y="19"/>
                </a:cubicBezTo>
                <a:cubicBezTo>
                  <a:pt x="805" y="16"/>
                  <a:pt x="805" y="16"/>
                  <a:pt x="805" y="16"/>
                </a:cubicBezTo>
                <a:cubicBezTo>
                  <a:pt x="801" y="15"/>
                  <a:pt x="801" y="15"/>
                  <a:pt x="801" y="15"/>
                </a:cubicBezTo>
                <a:cubicBezTo>
                  <a:pt x="798" y="14"/>
                  <a:pt x="798" y="14"/>
                  <a:pt x="798" y="14"/>
                </a:cubicBezTo>
                <a:cubicBezTo>
                  <a:pt x="797" y="18"/>
                  <a:pt x="797" y="18"/>
                  <a:pt x="797" y="18"/>
                </a:cubicBezTo>
                <a:cubicBezTo>
                  <a:pt x="776" y="117"/>
                  <a:pt x="757" y="241"/>
                  <a:pt x="790" y="324"/>
                </a:cubicBezTo>
                <a:cubicBezTo>
                  <a:pt x="788" y="325"/>
                  <a:pt x="788" y="325"/>
                  <a:pt x="788" y="325"/>
                </a:cubicBezTo>
                <a:cubicBezTo>
                  <a:pt x="790" y="325"/>
                  <a:pt x="790" y="325"/>
                  <a:pt x="790" y="325"/>
                </a:cubicBezTo>
                <a:cubicBezTo>
                  <a:pt x="791" y="328"/>
                  <a:pt x="792" y="330"/>
                  <a:pt x="794" y="332"/>
                </a:cubicBezTo>
                <a:cubicBezTo>
                  <a:pt x="787" y="343"/>
                  <a:pt x="781" y="353"/>
                  <a:pt x="775" y="364"/>
                </a:cubicBezTo>
                <a:cubicBezTo>
                  <a:pt x="769" y="376"/>
                  <a:pt x="762" y="388"/>
                  <a:pt x="754" y="399"/>
                </a:cubicBezTo>
                <a:cubicBezTo>
                  <a:pt x="745" y="362"/>
                  <a:pt x="747" y="319"/>
                  <a:pt x="750" y="277"/>
                </a:cubicBezTo>
                <a:cubicBezTo>
                  <a:pt x="753" y="227"/>
                  <a:pt x="756" y="176"/>
                  <a:pt x="738" y="134"/>
                </a:cubicBezTo>
                <a:cubicBezTo>
                  <a:pt x="758" y="108"/>
                  <a:pt x="767" y="61"/>
                  <a:pt x="773" y="19"/>
                </a:cubicBezTo>
                <a:cubicBezTo>
                  <a:pt x="766" y="18"/>
                  <a:pt x="766" y="18"/>
                  <a:pt x="766" y="18"/>
                </a:cubicBezTo>
                <a:cubicBezTo>
                  <a:pt x="762" y="31"/>
                  <a:pt x="758" y="46"/>
                  <a:pt x="755" y="60"/>
                </a:cubicBezTo>
                <a:cubicBezTo>
                  <a:pt x="750" y="83"/>
                  <a:pt x="745" y="107"/>
                  <a:pt x="734" y="123"/>
                </a:cubicBezTo>
                <a:cubicBezTo>
                  <a:pt x="730" y="105"/>
                  <a:pt x="724" y="92"/>
                  <a:pt x="715" y="83"/>
                </a:cubicBezTo>
                <a:cubicBezTo>
                  <a:pt x="711" y="78"/>
                  <a:pt x="710" y="69"/>
                  <a:pt x="710" y="61"/>
                </a:cubicBezTo>
                <a:cubicBezTo>
                  <a:pt x="709" y="52"/>
                  <a:pt x="708" y="42"/>
                  <a:pt x="703" y="35"/>
                </a:cubicBezTo>
                <a:cubicBezTo>
                  <a:pt x="696" y="26"/>
                  <a:pt x="696" y="26"/>
                  <a:pt x="696" y="26"/>
                </a:cubicBezTo>
                <a:cubicBezTo>
                  <a:pt x="696" y="37"/>
                  <a:pt x="696" y="37"/>
                  <a:pt x="696" y="37"/>
                </a:cubicBezTo>
                <a:cubicBezTo>
                  <a:pt x="696" y="67"/>
                  <a:pt x="706" y="91"/>
                  <a:pt x="716" y="114"/>
                </a:cubicBezTo>
                <a:cubicBezTo>
                  <a:pt x="725" y="133"/>
                  <a:pt x="733" y="152"/>
                  <a:pt x="734" y="174"/>
                </a:cubicBezTo>
                <a:cubicBezTo>
                  <a:pt x="725" y="160"/>
                  <a:pt x="714" y="144"/>
                  <a:pt x="705" y="133"/>
                </a:cubicBezTo>
                <a:cubicBezTo>
                  <a:pt x="690" y="111"/>
                  <a:pt x="690" y="111"/>
                  <a:pt x="690" y="111"/>
                </a:cubicBezTo>
                <a:cubicBezTo>
                  <a:pt x="694" y="128"/>
                  <a:pt x="694" y="128"/>
                  <a:pt x="694" y="128"/>
                </a:cubicBezTo>
                <a:cubicBezTo>
                  <a:pt x="697" y="142"/>
                  <a:pt x="706" y="153"/>
                  <a:pt x="716" y="164"/>
                </a:cubicBezTo>
                <a:cubicBezTo>
                  <a:pt x="726" y="175"/>
                  <a:pt x="735" y="185"/>
                  <a:pt x="737" y="200"/>
                </a:cubicBezTo>
                <a:cubicBezTo>
                  <a:pt x="741" y="221"/>
                  <a:pt x="736" y="244"/>
                  <a:pt x="731" y="268"/>
                </a:cubicBezTo>
                <a:cubicBezTo>
                  <a:pt x="727" y="284"/>
                  <a:pt x="723" y="301"/>
                  <a:pt x="722" y="319"/>
                </a:cubicBezTo>
                <a:cubicBezTo>
                  <a:pt x="719" y="315"/>
                  <a:pt x="717" y="312"/>
                  <a:pt x="714" y="308"/>
                </a:cubicBezTo>
                <a:cubicBezTo>
                  <a:pt x="712" y="306"/>
                  <a:pt x="711" y="303"/>
                  <a:pt x="709" y="300"/>
                </a:cubicBezTo>
                <a:cubicBezTo>
                  <a:pt x="705" y="295"/>
                  <a:pt x="703" y="290"/>
                  <a:pt x="700" y="284"/>
                </a:cubicBezTo>
                <a:cubicBezTo>
                  <a:pt x="697" y="278"/>
                  <a:pt x="694" y="271"/>
                  <a:pt x="690" y="265"/>
                </a:cubicBezTo>
                <a:cubicBezTo>
                  <a:pt x="687" y="262"/>
                  <a:pt x="683" y="259"/>
                  <a:pt x="680" y="257"/>
                </a:cubicBezTo>
                <a:cubicBezTo>
                  <a:pt x="675" y="254"/>
                  <a:pt x="672" y="251"/>
                  <a:pt x="670" y="246"/>
                </a:cubicBezTo>
                <a:cubicBezTo>
                  <a:pt x="668" y="236"/>
                  <a:pt x="671" y="223"/>
                  <a:pt x="673" y="209"/>
                </a:cubicBezTo>
                <a:cubicBezTo>
                  <a:pt x="677" y="192"/>
                  <a:pt x="681" y="172"/>
                  <a:pt x="675" y="152"/>
                </a:cubicBezTo>
                <a:cubicBezTo>
                  <a:pt x="669" y="131"/>
                  <a:pt x="669" y="131"/>
                  <a:pt x="669" y="131"/>
                </a:cubicBezTo>
                <a:cubicBezTo>
                  <a:pt x="668" y="155"/>
                  <a:pt x="668" y="155"/>
                  <a:pt x="668" y="155"/>
                </a:cubicBezTo>
                <a:cubicBezTo>
                  <a:pt x="667" y="179"/>
                  <a:pt x="666" y="209"/>
                  <a:pt x="661" y="235"/>
                </a:cubicBezTo>
                <a:cubicBezTo>
                  <a:pt x="652" y="226"/>
                  <a:pt x="646" y="217"/>
                  <a:pt x="640" y="207"/>
                </a:cubicBezTo>
                <a:cubicBezTo>
                  <a:pt x="657" y="182"/>
                  <a:pt x="658" y="145"/>
                  <a:pt x="658" y="118"/>
                </a:cubicBezTo>
                <a:cubicBezTo>
                  <a:pt x="658" y="114"/>
                  <a:pt x="659" y="109"/>
                  <a:pt x="660" y="104"/>
                </a:cubicBezTo>
                <a:cubicBezTo>
                  <a:pt x="662" y="91"/>
                  <a:pt x="664" y="77"/>
                  <a:pt x="655" y="67"/>
                </a:cubicBezTo>
                <a:cubicBezTo>
                  <a:pt x="650" y="60"/>
                  <a:pt x="650" y="60"/>
                  <a:pt x="650" y="60"/>
                </a:cubicBezTo>
                <a:cubicBezTo>
                  <a:pt x="649" y="69"/>
                  <a:pt x="649" y="69"/>
                  <a:pt x="649" y="69"/>
                </a:cubicBezTo>
                <a:cubicBezTo>
                  <a:pt x="648" y="79"/>
                  <a:pt x="648" y="89"/>
                  <a:pt x="649" y="98"/>
                </a:cubicBezTo>
                <a:cubicBezTo>
                  <a:pt x="649" y="103"/>
                  <a:pt x="649" y="108"/>
                  <a:pt x="649" y="114"/>
                </a:cubicBezTo>
                <a:cubicBezTo>
                  <a:pt x="649" y="113"/>
                  <a:pt x="648" y="112"/>
                  <a:pt x="648" y="111"/>
                </a:cubicBezTo>
                <a:cubicBezTo>
                  <a:pt x="646" y="108"/>
                  <a:pt x="645" y="105"/>
                  <a:pt x="643" y="102"/>
                </a:cubicBezTo>
                <a:cubicBezTo>
                  <a:pt x="641" y="99"/>
                  <a:pt x="639" y="96"/>
                  <a:pt x="637" y="94"/>
                </a:cubicBezTo>
                <a:cubicBezTo>
                  <a:pt x="632" y="100"/>
                  <a:pt x="632" y="100"/>
                  <a:pt x="632" y="100"/>
                </a:cubicBezTo>
                <a:cubicBezTo>
                  <a:pt x="634" y="101"/>
                  <a:pt x="635" y="103"/>
                  <a:pt x="637" y="106"/>
                </a:cubicBezTo>
                <a:cubicBezTo>
                  <a:pt x="638" y="108"/>
                  <a:pt x="639" y="110"/>
                  <a:pt x="640" y="112"/>
                </a:cubicBezTo>
                <a:cubicBezTo>
                  <a:pt x="641" y="114"/>
                  <a:pt x="641" y="114"/>
                  <a:pt x="641" y="114"/>
                </a:cubicBezTo>
                <a:cubicBezTo>
                  <a:pt x="651" y="139"/>
                  <a:pt x="644" y="173"/>
                  <a:pt x="633" y="197"/>
                </a:cubicBezTo>
                <a:cubicBezTo>
                  <a:pt x="627" y="186"/>
                  <a:pt x="623" y="174"/>
                  <a:pt x="619" y="162"/>
                </a:cubicBezTo>
                <a:cubicBezTo>
                  <a:pt x="614" y="150"/>
                  <a:pt x="610" y="138"/>
                  <a:pt x="604" y="126"/>
                </a:cubicBezTo>
                <a:cubicBezTo>
                  <a:pt x="591" y="100"/>
                  <a:pt x="591" y="100"/>
                  <a:pt x="591" y="100"/>
                </a:cubicBezTo>
                <a:cubicBezTo>
                  <a:pt x="590" y="97"/>
                  <a:pt x="590" y="97"/>
                  <a:pt x="590" y="97"/>
                </a:cubicBezTo>
                <a:cubicBezTo>
                  <a:pt x="590" y="125"/>
                  <a:pt x="590" y="125"/>
                  <a:pt x="590" y="125"/>
                </a:cubicBezTo>
                <a:cubicBezTo>
                  <a:pt x="589" y="182"/>
                  <a:pt x="594" y="233"/>
                  <a:pt x="598" y="283"/>
                </a:cubicBezTo>
                <a:cubicBezTo>
                  <a:pt x="599" y="294"/>
                  <a:pt x="600" y="305"/>
                  <a:pt x="601" y="316"/>
                </a:cubicBezTo>
                <a:cubicBezTo>
                  <a:pt x="561" y="271"/>
                  <a:pt x="528" y="212"/>
                  <a:pt x="502" y="137"/>
                </a:cubicBezTo>
                <a:cubicBezTo>
                  <a:pt x="495" y="139"/>
                  <a:pt x="495" y="139"/>
                  <a:pt x="495" y="139"/>
                </a:cubicBezTo>
                <a:cubicBezTo>
                  <a:pt x="505" y="168"/>
                  <a:pt x="514" y="196"/>
                  <a:pt x="526" y="222"/>
                </a:cubicBezTo>
                <a:cubicBezTo>
                  <a:pt x="525" y="221"/>
                  <a:pt x="525" y="221"/>
                  <a:pt x="525" y="221"/>
                </a:cubicBezTo>
                <a:cubicBezTo>
                  <a:pt x="517" y="213"/>
                  <a:pt x="510" y="204"/>
                  <a:pt x="502" y="202"/>
                </a:cubicBezTo>
                <a:cubicBezTo>
                  <a:pt x="480" y="194"/>
                  <a:pt x="480" y="194"/>
                  <a:pt x="480" y="194"/>
                </a:cubicBezTo>
                <a:cubicBezTo>
                  <a:pt x="499" y="208"/>
                  <a:pt x="499" y="208"/>
                  <a:pt x="499" y="208"/>
                </a:cubicBezTo>
                <a:cubicBezTo>
                  <a:pt x="521" y="225"/>
                  <a:pt x="536" y="247"/>
                  <a:pt x="552" y="271"/>
                </a:cubicBezTo>
                <a:cubicBezTo>
                  <a:pt x="562" y="284"/>
                  <a:pt x="572" y="299"/>
                  <a:pt x="583" y="312"/>
                </a:cubicBezTo>
                <a:cubicBezTo>
                  <a:pt x="586" y="315"/>
                  <a:pt x="589" y="318"/>
                  <a:pt x="592" y="321"/>
                </a:cubicBezTo>
                <a:cubicBezTo>
                  <a:pt x="597" y="325"/>
                  <a:pt x="602" y="329"/>
                  <a:pt x="604" y="334"/>
                </a:cubicBezTo>
                <a:cubicBezTo>
                  <a:pt x="608" y="342"/>
                  <a:pt x="609" y="352"/>
                  <a:pt x="610" y="362"/>
                </a:cubicBezTo>
                <a:cubicBezTo>
                  <a:pt x="612" y="370"/>
                  <a:pt x="613" y="379"/>
                  <a:pt x="616" y="387"/>
                </a:cubicBezTo>
                <a:cubicBezTo>
                  <a:pt x="618" y="395"/>
                  <a:pt x="621" y="403"/>
                  <a:pt x="624" y="410"/>
                </a:cubicBezTo>
                <a:cubicBezTo>
                  <a:pt x="627" y="418"/>
                  <a:pt x="631" y="426"/>
                  <a:pt x="633" y="434"/>
                </a:cubicBezTo>
                <a:cubicBezTo>
                  <a:pt x="632" y="437"/>
                  <a:pt x="630" y="441"/>
                  <a:pt x="629" y="444"/>
                </a:cubicBezTo>
                <a:cubicBezTo>
                  <a:pt x="627" y="449"/>
                  <a:pt x="626" y="454"/>
                  <a:pt x="622" y="457"/>
                </a:cubicBezTo>
                <a:cubicBezTo>
                  <a:pt x="611" y="454"/>
                  <a:pt x="612" y="439"/>
                  <a:pt x="615" y="417"/>
                </a:cubicBezTo>
                <a:cubicBezTo>
                  <a:pt x="616" y="408"/>
                  <a:pt x="616" y="408"/>
                  <a:pt x="616" y="408"/>
                </a:cubicBezTo>
                <a:cubicBezTo>
                  <a:pt x="609" y="414"/>
                  <a:pt x="609" y="414"/>
                  <a:pt x="609" y="414"/>
                </a:cubicBezTo>
                <a:cubicBezTo>
                  <a:pt x="604" y="418"/>
                  <a:pt x="604" y="425"/>
                  <a:pt x="604" y="433"/>
                </a:cubicBezTo>
                <a:cubicBezTo>
                  <a:pt x="604" y="435"/>
                  <a:pt x="604" y="439"/>
                  <a:pt x="604" y="441"/>
                </a:cubicBezTo>
                <a:cubicBezTo>
                  <a:pt x="597" y="433"/>
                  <a:pt x="589" y="426"/>
                  <a:pt x="581" y="419"/>
                </a:cubicBezTo>
                <a:cubicBezTo>
                  <a:pt x="566" y="404"/>
                  <a:pt x="550" y="390"/>
                  <a:pt x="541" y="369"/>
                </a:cubicBezTo>
                <a:cubicBezTo>
                  <a:pt x="534" y="354"/>
                  <a:pt x="531" y="335"/>
                  <a:pt x="527" y="317"/>
                </a:cubicBezTo>
                <a:cubicBezTo>
                  <a:pt x="523" y="298"/>
                  <a:pt x="520" y="279"/>
                  <a:pt x="512" y="263"/>
                </a:cubicBezTo>
                <a:cubicBezTo>
                  <a:pt x="500" y="239"/>
                  <a:pt x="500" y="239"/>
                  <a:pt x="500" y="239"/>
                </a:cubicBezTo>
                <a:cubicBezTo>
                  <a:pt x="505" y="265"/>
                  <a:pt x="505" y="265"/>
                  <a:pt x="505" y="265"/>
                </a:cubicBezTo>
                <a:cubicBezTo>
                  <a:pt x="509" y="287"/>
                  <a:pt x="514" y="308"/>
                  <a:pt x="520" y="328"/>
                </a:cubicBezTo>
                <a:cubicBezTo>
                  <a:pt x="521" y="334"/>
                  <a:pt x="523" y="341"/>
                  <a:pt x="525" y="348"/>
                </a:cubicBezTo>
                <a:cubicBezTo>
                  <a:pt x="521" y="343"/>
                  <a:pt x="517" y="339"/>
                  <a:pt x="514" y="334"/>
                </a:cubicBezTo>
                <a:cubicBezTo>
                  <a:pt x="499" y="317"/>
                  <a:pt x="484" y="300"/>
                  <a:pt x="479" y="281"/>
                </a:cubicBezTo>
                <a:cubicBezTo>
                  <a:pt x="478" y="277"/>
                  <a:pt x="478" y="277"/>
                  <a:pt x="478" y="277"/>
                </a:cubicBezTo>
                <a:cubicBezTo>
                  <a:pt x="474" y="278"/>
                  <a:pt x="474" y="278"/>
                  <a:pt x="474" y="278"/>
                </a:cubicBezTo>
                <a:cubicBezTo>
                  <a:pt x="473" y="278"/>
                  <a:pt x="471" y="273"/>
                  <a:pt x="470" y="270"/>
                </a:cubicBezTo>
                <a:cubicBezTo>
                  <a:pt x="468" y="263"/>
                  <a:pt x="466" y="257"/>
                  <a:pt x="460" y="256"/>
                </a:cubicBezTo>
                <a:cubicBezTo>
                  <a:pt x="459" y="256"/>
                  <a:pt x="458" y="257"/>
                  <a:pt x="456" y="257"/>
                </a:cubicBezTo>
                <a:cubicBezTo>
                  <a:pt x="452" y="259"/>
                  <a:pt x="452" y="259"/>
                  <a:pt x="452" y="259"/>
                </a:cubicBezTo>
                <a:cubicBezTo>
                  <a:pt x="455" y="263"/>
                  <a:pt x="455" y="263"/>
                  <a:pt x="455" y="263"/>
                </a:cubicBezTo>
                <a:cubicBezTo>
                  <a:pt x="467" y="276"/>
                  <a:pt x="471" y="297"/>
                  <a:pt x="464" y="320"/>
                </a:cubicBezTo>
                <a:cubicBezTo>
                  <a:pt x="464" y="320"/>
                  <a:pt x="464" y="320"/>
                  <a:pt x="464" y="320"/>
                </a:cubicBezTo>
                <a:cubicBezTo>
                  <a:pt x="461" y="309"/>
                  <a:pt x="458" y="299"/>
                  <a:pt x="451" y="298"/>
                </a:cubicBezTo>
                <a:cubicBezTo>
                  <a:pt x="443" y="296"/>
                  <a:pt x="443" y="296"/>
                  <a:pt x="443" y="296"/>
                </a:cubicBezTo>
                <a:cubicBezTo>
                  <a:pt x="448" y="303"/>
                  <a:pt x="448" y="303"/>
                  <a:pt x="448" y="303"/>
                </a:cubicBezTo>
                <a:cubicBezTo>
                  <a:pt x="465" y="328"/>
                  <a:pt x="456" y="351"/>
                  <a:pt x="443" y="375"/>
                </a:cubicBezTo>
                <a:cubicBezTo>
                  <a:pt x="439" y="368"/>
                  <a:pt x="435" y="361"/>
                  <a:pt x="432" y="355"/>
                </a:cubicBezTo>
                <a:cubicBezTo>
                  <a:pt x="420" y="334"/>
                  <a:pt x="409" y="313"/>
                  <a:pt x="402" y="289"/>
                </a:cubicBezTo>
                <a:cubicBezTo>
                  <a:pt x="395" y="290"/>
                  <a:pt x="395" y="290"/>
                  <a:pt x="395" y="290"/>
                </a:cubicBezTo>
                <a:cubicBezTo>
                  <a:pt x="397" y="306"/>
                  <a:pt x="402" y="319"/>
                  <a:pt x="407" y="332"/>
                </a:cubicBezTo>
                <a:cubicBezTo>
                  <a:pt x="409" y="335"/>
                  <a:pt x="410" y="338"/>
                  <a:pt x="411" y="341"/>
                </a:cubicBezTo>
                <a:cubicBezTo>
                  <a:pt x="393" y="345"/>
                  <a:pt x="366" y="340"/>
                  <a:pt x="352" y="330"/>
                </a:cubicBezTo>
                <a:cubicBezTo>
                  <a:pt x="332" y="315"/>
                  <a:pt x="332" y="315"/>
                  <a:pt x="332" y="315"/>
                </a:cubicBezTo>
                <a:cubicBezTo>
                  <a:pt x="348" y="335"/>
                  <a:pt x="348" y="335"/>
                  <a:pt x="348" y="335"/>
                </a:cubicBezTo>
                <a:cubicBezTo>
                  <a:pt x="358" y="348"/>
                  <a:pt x="377" y="351"/>
                  <a:pt x="388" y="352"/>
                </a:cubicBezTo>
                <a:cubicBezTo>
                  <a:pt x="397" y="353"/>
                  <a:pt x="407" y="352"/>
                  <a:pt x="416" y="350"/>
                </a:cubicBezTo>
                <a:cubicBezTo>
                  <a:pt x="423" y="364"/>
                  <a:pt x="431" y="377"/>
                  <a:pt x="439" y="391"/>
                </a:cubicBezTo>
                <a:cubicBezTo>
                  <a:pt x="472" y="448"/>
                  <a:pt x="506" y="506"/>
                  <a:pt x="497" y="585"/>
                </a:cubicBezTo>
                <a:cubicBezTo>
                  <a:pt x="483" y="564"/>
                  <a:pt x="463" y="539"/>
                  <a:pt x="441" y="516"/>
                </a:cubicBezTo>
                <a:cubicBezTo>
                  <a:pt x="440" y="514"/>
                  <a:pt x="439" y="513"/>
                  <a:pt x="437" y="511"/>
                </a:cubicBezTo>
                <a:cubicBezTo>
                  <a:pt x="428" y="500"/>
                  <a:pt x="424" y="496"/>
                  <a:pt x="421" y="496"/>
                </a:cubicBezTo>
                <a:cubicBezTo>
                  <a:pt x="419" y="496"/>
                  <a:pt x="419" y="496"/>
                  <a:pt x="419" y="496"/>
                </a:cubicBezTo>
                <a:cubicBezTo>
                  <a:pt x="419" y="497"/>
                  <a:pt x="419" y="497"/>
                  <a:pt x="419" y="497"/>
                </a:cubicBezTo>
                <a:cubicBezTo>
                  <a:pt x="416" y="494"/>
                  <a:pt x="413" y="492"/>
                  <a:pt x="410" y="490"/>
                </a:cubicBezTo>
                <a:cubicBezTo>
                  <a:pt x="407" y="487"/>
                  <a:pt x="404" y="484"/>
                  <a:pt x="401" y="482"/>
                </a:cubicBezTo>
                <a:cubicBezTo>
                  <a:pt x="401" y="479"/>
                  <a:pt x="401" y="479"/>
                  <a:pt x="401" y="479"/>
                </a:cubicBezTo>
                <a:cubicBezTo>
                  <a:pt x="395" y="452"/>
                  <a:pt x="389" y="425"/>
                  <a:pt x="375" y="405"/>
                </a:cubicBezTo>
                <a:cubicBezTo>
                  <a:pt x="378" y="394"/>
                  <a:pt x="374" y="378"/>
                  <a:pt x="370" y="370"/>
                </a:cubicBezTo>
                <a:cubicBezTo>
                  <a:pt x="364" y="357"/>
                  <a:pt x="364" y="357"/>
                  <a:pt x="364" y="357"/>
                </a:cubicBezTo>
                <a:cubicBezTo>
                  <a:pt x="364" y="371"/>
                  <a:pt x="364" y="371"/>
                  <a:pt x="364" y="371"/>
                </a:cubicBezTo>
                <a:cubicBezTo>
                  <a:pt x="363" y="377"/>
                  <a:pt x="364" y="381"/>
                  <a:pt x="365" y="386"/>
                </a:cubicBezTo>
                <a:cubicBezTo>
                  <a:pt x="365" y="389"/>
                  <a:pt x="366" y="391"/>
                  <a:pt x="366" y="395"/>
                </a:cubicBezTo>
                <a:cubicBezTo>
                  <a:pt x="365" y="393"/>
                  <a:pt x="364" y="391"/>
                  <a:pt x="363" y="390"/>
                </a:cubicBezTo>
                <a:cubicBezTo>
                  <a:pt x="358" y="383"/>
                  <a:pt x="354" y="376"/>
                  <a:pt x="347" y="376"/>
                </a:cubicBezTo>
                <a:cubicBezTo>
                  <a:pt x="339" y="377"/>
                  <a:pt x="339" y="377"/>
                  <a:pt x="339" y="377"/>
                </a:cubicBezTo>
                <a:cubicBezTo>
                  <a:pt x="344" y="382"/>
                  <a:pt x="344" y="382"/>
                  <a:pt x="344" y="382"/>
                </a:cubicBezTo>
                <a:cubicBezTo>
                  <a:pt x="369" y="409"/>
                  <a:pt x="384" y="439"/>
                  <a:pt x="390" y="473"/>
                </a:cubicBezTo>
                <a:cubicBezTo>
                  <a:pt x="378" y="465"/>
                  <a:pt x="365" y="457"/>
                  <a:pt x="353" y="450"/>
                </a:cubicBezTo>
                <a:cubicBezTo>
                  <a:pt x="332" y="437"/>
                  <a:pt x="310" y="424"/>
                  <a:pt x="294" y="406"/>
                </a:cubicBezTo>
                <a:cubicBezTo>
                  <a:pt x="303" y="386"/>
                  <a:pt x="294" y="361"/>
                  <a:pt x="286" y="342"/>
                </a:cubicBezTo>
                <a:cubicBezTo>
                  <a:pt x="279" y="325"/>
                  <a:pt x="279" y="325"/>
                  <a:pt x="279" y="325"/>
                </a:cubicBezTo>
                <a:cubicBezTo>
                  <a:pt x="279" y="344"/>
                  <a:pt x="279" y="344"/>
                  <a:pt x="279" y="344"/>
                </a:cubicBezTo>
                <a:cubicBezTo>
                  <a:pt x="279" y="351"/>
                  <a:pt x="282" y="359"/>
                  <a:pt x="284" y="366"/>
                </a:cubicBezTo>
                <a:cubicBezTo>
                  <a:pt x="287" y="378"/>
                  <a:pt x="291" y="390"/>
                  <a:pt x="285" y="401"/>
                </a:cubicBezTo>
                <a:cubicBezTo>
                  <a:pt x="273" y="391"/>
                  <a:pt x="268" y="375"/>
                  <a:pt x="262" y="358"/>
                </a:cubicBezTo>
                <a:cubicBezTo>
                  <a:pt x="259" y="349"/>
                  <a:pt x="256" y="340"/>
                  <a:pt x="252" y="332"/>
                </a:cubicBezTo>
                <a:cubicBezTo>
                  <a:pt x="243" y="313"/>
                  <a:pt x="243" y="313"/>
                  <a:pt x="243" y="313"/>
                </a:cubicBezTo>
                <a:cubicBezTo>
                  <a:pt x="245" y="334"/>
                  <a:pt x="245" y="334"/>
                  <a:pt x="245" y="334"/>
                </a:cubicBezTo>
                <a:cubicBezTo>
                  <a:pt x="246" y="342"/>
                  <a:pt x="249" y="350"/>
                  <a:pt x="251" y="357"/>
                </a:cubicBezTo>
                <a:cubicBezTo>
                  <a:pt x="254" y="365"/>
                  <a:pt x="257" y="372"/>
                  <a:pt x="257" y="378"/>
                </a:cubicBezTo>
                <a:cubicBezTo>
                  <a:pt x="247" y="378"/>
                  <a:pt x="240" y="372"/>
                  <a:pt x="233" y="368"/>
                </a:cubicBezTo>
                <a:cubicBezTo>
                  <a:pt x="228" y="365"/>
                  <a:pt x="224" y="362"/>
                  <a:pt x="219" y="361"/>
                </a:cubicBezTo>
                <a:cubicBezTo>
                  <a:pt x="208" y="360"/>
                  <a:pt x="208" y="360"/>
                  <a:pt x="208" y="360"/>
                </a:cubicBezTo>
                <a:cubicBezTo>
                  <a:pt x="216" y="367"/>
                  <a:pt x="216" y="367"/>
                  <a:pt x="216" y="367"/>
                </a:cubicBezTo>
                <a:cubicBezTo>
                  <a:pt x="229" y="380"/>
                  <a:pt x="244" y="387"/>
                  <a:pt x="264" y="389"/>
                </a:cubicBezTo>
                <a:cubicBezTo>
                  <a:pt x="270" y="403"/>
                  <a:pt x="281" y="412"/>
                  <a:pt x="292" y="421"/>
                </a:cubicBezTo>
                <a:cubicBezTo>
                  <a:pt x="297" y="425"/>
                  <a:pt x="302" y="430"/>
                  <a:pt x="307" y="435"/>
                </a:cubicBezTo>
                <a:cubicBezTo>
                  <a:pt x="275" y="447"/>
                  <a:pt x="224" y="458"/>
                  <a:pt x="190" y="457"/>
                </a:cubicBezTo>
                <a:cubicBezTo>
                  <a:pt x="190" y="464"/>
                  <a:pt x="190" y="464"/>
                  <a:pt x="190" y="464"/>
                </a:cubicBezTo>
                <a:cubicBezTo>
                  <a:pt x="204" y="466"/>
                  <a:pt x="216" y="465"/>
                  <a:pt x="228" y="464"/>
                </a:cubicBezTo>
                <a:cubicBezTo>
                  <a:pt x="226" y="466"/>
                  <a:pt x="224" y="467"/>
                  <a:pt x="222" y="469"/>
                </a:cubicBezTo>
                <a:cubicBezTo>
                  <a:pt x="219" y="471"/>
                  <a:pt x="216" y="473"/>
                  <a:pt x="214" y="476"/>
                </a:cubicBezTo>
                <a:cubicBezTo>
                  <a:pt x="218" y="481"/>
                  <a:pt x="218" y="481"/>
                  <a:pt x="218" y="481"/>
                </a:cubicBezTo>
                <a:cubicBezTo>
                  <a:pt x="237" y="466"/>
                  <a:pt x="262" y="458"/>
                  <a:pt x="287" y="451"/>
                </a:cubicBezTo>
                <a:cubicBezTo>
                  <a:pt x="298" y="448"/>
                  <a:pt x="308" y="445"/>
                  <a:pt x="319" y="441"/>
                </a:cubicBezTo>
                <a:cubicBezTo>
                  <a:pt x="326" y="446"/>
                  <a:pt x="335" y="451"/>
                  <a:pt x="343" y="456"/>
                </a:cubicBezTo>
                <a:cubicBezTo>
                  <a:pt x="349" y="461"/>
                  <a:pt x="357" y="465"/>
                  <a:pt x="363" y="470"/>
                </a:cubicBezTo>
                <a:cubicBezTo>
                  <a:pt x="345" y="481"/>
                  <a:pt x="322" y="489"/>
                  <a:pt x="299" y="496"/>
                </a:cubicBezTo>
                <a:cubicBezTo>
                  <a:pt x="289" y="499"/>
                  <a:pt x="278" y="502"/>
                  <a:pt x="267" y="506"/>
                </a:cubicBezTo>
                <a:cubicBezTo>
                  <a:pt x="245" y="515"/>
                  <a:pt x="245" y="515"/>
                  <a:pt x="245" y="515"/>
                </a:cubicBezTo>
                <a:cubicBezTo>
                  <a:pt x="269" y="513"/>
                  <a:pt x="269" y="513"/>
                  <a:pt x="269" y="513"/>
                </a:cubicBezTo>
                <a:cubicBezTo>
                  <a:pt x="277" y="513"/>
                  <a:pt x="283" y="511"/>
                  <a:pt x="289" y="509"/>
                </a:cubicBezTo>
                <a:cubicBezTo>
                  <a:pt x="292" y="508"/>
                  <a:pt x="295" y="507"/>
                  <a:pt x="298" y="506"/>
                </a:cubicBezTo>
                <a:cubicBezTo>
                  <a:pt x="297" y="506"/>
                  <a:pt x="296" y="507"/>
                  <a:pt x="295" y="508"/>
                </a:cubicBezTo>
                <a:cubicBezTo>
                  <a:pt x="289" y="511"/>
                  <a:pt x="283" y="515"/>
                  <a:pt x="284" y="521"/>
                </a:cubicBezTo>
                <a:cubicBezTo>
                  <a:pt x="285" y="528"/>
                  <a:pt x="285" y="528"/>
                  <a:pt x="285" y="528"/>
                </a:cubicBezTo>
                <a:cubicBezTo>
                  <a:pt x="290" y="523"/>
                  <a:pt x="290" y="523"/>
                  <a:pt x="290" y="523"/>
                </a:cubicBezTo>
                <a:cubicBezTo>
                  <a:pt x="308" y="506"/>
                  <a:pt x="332" y="495"/>
                  <a:pt x="355" y="485"/>
                </a:cubicBezTo>
                <a:cubicBezTo>
                  <a:pt x="361" y="482"/>
                  <a:pt x="367" y="479"/>
                  <a:pt x="373" y="476"/>
                </a:cubicBezTo>
                <a:cubicBezTo>
                  <a:pt x="406" y="499"/>
                  <a:pt x="434" y="521"/>
                  <a:pt x="454" y="550"/>
                </a:cubicBezTo>
                <a:cubicBezTo>
                  <a:pt x="449" y="549"/>
                  <a:pt x="444" y="549"/>
                  <a:pt x="439" y="548"/>
                </a:cubicBezTo>
                <a:cubicBezTo>
                  <a:pt x="413" y="546"/>
                  <a:pt x="386" y="549"/>
                  <a:pt x="360" y="552"/>
                </a:cubicBezTo>
                <a:cubicBezTo>
                  <a:pt x="334" y="555"/>
                  <a:pt x="308" y="558"/>
                  <a:pt x="283" y="556"/>
                </a:cubicBezTo>
                <a:cubicBezTo>
                  <a:pt x="264" y="555"/>
                  <a:pt x="247" y="550"/>
                  <a:pt x="232" y="543"/>
                </a:cubicBezTo>
                <a:cubicBezTo>
                  <a:pt x="229" y="549"/>
                  <a:pt x="229" y="549"/>
                  <a:pt x="229" y="549"/>
                </a:cubicBezTo>
                <a:cubicBezTo>
                  <a:pt x="233" y="552"/>
                  <a:pt x="239" y="554"/>
                  <a:pt x="244" y="556"/>
                </a:cubicBezTo>
                <a:cubicBezTo>
                  <a:pt x="249" y="558"/>
                  <a:pt x="254" y="560"/>
                  <a:pt x="258" y="563"/>
                </a:cubicBezTo>
                <a:cubicBezTo>
                  <a:pt x="241" y="581"/>
                  <a:pt x="218" y="593"/>
                  <a:pt x="188" y="600"/>
                </a:cubicBezTo>
                <a:cubicBezTo>
                  <a:pt x="189" y="607"/>
                  <a:pt x="189" y="607"/>
                  <a:pt x="189" y="607"/>
                </a:cubicBezTo>
                <a:cubicBezTo>
                  <a:pt x="224" y="606"/>
                  <a:pt x="244" y="588"/>
                  <a:pt x="263" y="570"/>
                </a:cubicBezTo>
                <a:cubicBezTo>
                  <a:pt x="265" y="569"/>
                  <a:pt x="267" y="567"/>
                  <a:pt x="269" y="565"/>
                </a:cubicBezTo>
                <a:cubicBezTo>
                  <a:pt x="274" y="567"/>
                  <a:pt x="278" y="567"/>
                  <a:pt x="283" y="567"/>
                </a:cubicBezTo>
                <a:cubicBezTo>
                  <a:pt x="285" y="567"/>
                  <a:pt x="286" y="567"/>
                  <a:pt x="288" y="567"/>
                </a:cubicBezTo>
                <a:cubicBezTo>
                  <a:pt x="289" y="567"/>
                  <a:pt x="292" y="568"/>
                  <a:pt x="294" y="568"/>
                </a:cubicBezTo>
                <a:cubicBezTo>
                  <a:pt x="290" y="584"/>
                  <a:pt x="280" y="596"/>
                  <a:pt x="271" y="607"/>
                </a:cubicBezTo>
                <a:cubicBezTo>
                  <a:pt x="264" y="614"/>
                  <a:pt x="258" y="621"/>
                  <a:pt x="255" y="629"/>
                </a:cubicBezTo>
                <a:cubicBezTo>
                  <a:pt x="247" y="645"/>
                  <a:pt x="247" y="645"/>
                  <a:pt x="247" y="645"/>
                </a:cubicBezTo>
                <a:cubicBezTo>
                  <a:pt x="260" y="633"/>
                  <a:pt x="260" y="633"/>
                  <a:pt x="260" y="633"/>
                </a:cubicBezTo>
                <a:cubicBezTo>
                  <a:pt x="280" y="614"/>
                  <a:pt x="296" y="589"/>
                  <a:pt x="308" y="567"/>
                </a:cubicBezTo>
                <a:cubicBezTo>
                  <a:pt x="325" y="566"/>
                  <a:pt x="342" y="564"/>
                  <a:pt x="358" y="562"/>
                </a:cubicBezTo>
                <a:cubicBezTo>
                  <a:pt x="383" y="560"/>
                  <a:pt x="409" y="557"/>
                  <a:pt x="436" y="559"/>
                </a:cubicBezTo>
                <a:cubicBezTo>
                  <a:pt x="445" y="559"/>
                  <a:pt x="454" y="561"/>
                  <a:pt x="463" y="563"/>
                </a:cubicBezTo>
                <a:cubicBezTo>
                  <a:pt x="480" y="584"/>
                  <a:pt x="495" y="607"/>
                  <a:pt x="509" y="630"/>
                </a:cubicBezTo>
                <a:cubicBezTo>
                  <a:pt x="463" y="633"/>
                  <a:pt x="422" y="646"/>
                  <a:pt x="383" y="658"/>
                </a:cubicBezTo>
                <a:cubicBezTo>
                  <a:pt x="343" y="671"/>
                  <a:pt x="303" y="683"/>
                  <a:pt x="257" y="686"/>
                </a:cubicBezTo>
                <a:cubicBezTo>
                  <a:pt x="252" y="686"/>
                  <a:pt x="246" y="686"/>
                  <a:pt x="241" y="685"/>
                </a:cubicBezTo>
                <a:cubicBezTo>
                  <a:pt x="228" y="685"/>
                  <a:pt x="215" y="684"/>
                  <a:pt x="203" y="690"/>
                </a:cubicBezTo>
                <a:cubicBezTo>
                  <a:pt x="192" y="695"/>
                  <a:pt x="192" y="695"/>
                  <a:pt x="192" y="695"/>
                </a:cubicBezTo>
                <a:cubicBezTo>
                  <a:pt x="204" y="697"/>
                  <a:pt x="204" y="697"/>
                  <a:pt x="204" y="697"/>
                </a:cubicBezTo>
                <a:cubicBezTo>
                  <a:pt x="209" y="697"/>
                  <a:pt x="214" y="698"/>
                  <a:pt x="220" y="698"/>
                </a:cubicBezTo>
                <a:cubicBezTo>
                  <a:pt x="249" y="701"/>
                  <a:pt x="281" y="698"/>
                  <a:pt x="313" y="690"/>
                </a:cubicBezTo>
                <a:cubicBezTo>
                  <a:pt x="266" y="720"/>
                  <a:pt x="207" y="738"/>
                  <a:pt x="181" y="745"/>
                </a:cubicBezTo>
                <a:cubicBezTo>
                  <a:pt x="181" y="745"/>
                  <a:pt x="179" y="745"/>
                  <a:pt x="178" y="745"/>
                </a:cubicBezTo>
                <a:cubicBezTo>
                  <a:pt x="173" y="745"/>
                  <a:pt x="164" y="746"/>
                  <a:pt x="163" y="755"/>
                </a:cubicBezTo>
                <a:cubicBezTo>
                  <a:pt x="162" y="760"/>
                  <a:pt x="162" y="760"/>
                  <a:pt x="162" y="760"/>
                </a:cubicBezTo>
                <a:cubicBezTo>
                  <a:pt x="167" y="759"/>
                  <a:pt x="167" y="759"/>
                  <a:pt x="167" y="759"/>
                </a:cubicBezTo>
                <a:cubicBezTo>
                  <a:pt x="189" y="753"/>
                  <a:pt x="212" y="746"/>
                  <a:pt x="236" y="738"/>
                </a:cubicBezTo>
                <a:cubicBezTo>
                  <a:pt x="226" y="755"/>
                  <a:pt x="209" y="765"/>
                  <a:pt x="192" y="776"/>
                </a:cubicBezTo>
                <a:cubicBezTo>
                  <a:pt x="180" y="783"/>
                  <a:pt x="168" y="790"/>
                  <a:pt x="160" y="799"/>
                </a:cubicBezTo>
                <a:cubicBezTo>
                  <a:pt x="138" y="825"/>
                  <a:pt x="138" y="825"/>
                  <a:pt x="138" y="825"/>
                </a:cubicBezTo>
                <a:cubicBezTo>
                  <a:pt x="165" y="805"/>
                  <a:pt x="165" y="805"/>
                  <a:pt x="165" y="805"/>
                </a:cubicBezTo>
                <a:cubicBezTo>
                  <a:pt x="173" y="799"/>
                  <a:pt x="182" y="793"/>
                  <a:pt x="191" y="788"/>
                </a:cubicBezTo>
                <a:cubicBezTo>
                  <a:pt x="214" y="774"/>
                  <a:pt x="238" y="760"/>
                  <a:pt x="249" y="731"/>
                </a:cubicBezTo>
                <a:cubicBezTo>
                  <a:pt x="264" y="728"/>
                  <a:pt x="276" y="721"/>
                  <a:pt x="288" y="715"/>
                </a:cubicBezTo>
                <a:cubicBezTo>
                  <a:pt x="292" y="713"/>
                  <a:pt x="295" y="711"/>
                  <a:pt x="299" y="709"/>
                </a:cubicBezTo>
                <a:cubicBezTo>
                  <a:pt x="307" y="705"/>
                  <a:pt x="313" y="700"/>
                  <a:pt x="320" y="696"/>
                </a:cubicBezTo>
                <a:cubicBezTo>
                  <a:pt x="328" y="690"/>
                  <a:pt x="336" y="684"/>
                  <a:pt x="344" y="681"/>
                </a:cubicBezTo>
                <a:cubicBezTo>
                  <a:pt x="356" y="676"/>
                  <a:pt x="369" y="674"/>
                  <a:pt x="383" y="672"/>
                </a:cubicBezTo>
                <a:cubicBezTo>
                  <a:pt x="394" y="670"/>
                  <a:pt x="405" y="668"/>
                  <a:pt x="416" y="665"/>
                </a:cubicBezTo>
                <a:cubicBezTo>
                  <a:pt x="412" y="671"/>
                  <a:pt x="409" y="675"/>
                  <a:pt x="401" y="675"/>
                </a:cubicBezTo>
                <a:cubicBezTo>
                  <a:pt x="396" y="674"/>
                  <a:pt x="396" y="674"/>
                  <a:pt x="396" y="674"/>
                </a:cubicBezTo>
                <a:cubicBezTo>
                  <a:pt x="396" y="678"/>
                  <a:pt x="396" y="678"/>
                  <a:pt x="396" y="678"/>
                </a:cubicBezTo>
                <a:cubicBezTo>
                  <a:pt x="396" y="679"/>
                  <a:pt x="396" y="682"/>
                  <a:pt x="397" y="683"/>
                </a:cubicBezTo>
                <a:cubicBezTo>
                  <a:pt x="398" y="684"/>
                  <a:pt x="398" y="685"/>
                  <a:pt x="400" y="685"/>
                </a:cubicBezTo>
                <a:cubicBezTo>
                  <a:pt x="397" y="688"/>
                  <a:pt x="394" y="692"/>
                  <a:pt x="391" y="695"/>
                </a:cubicBezTo>
                <a:cubicBezTo>
                  <a:pt x="381" y="707"/>
                  <a:pt x="371" y="720"/>
                  <a:pt x="357" y="725"/>
                </a:cubicBezTo>
                <a:cubicBezTo>
                  <a:pt x="349" y="728"/>
                  <a:pt x="341" y="729"/>
                  <a:pt x="332" y="731"/>
                </a:cubicBezTo>
                <a:cubicBezTo>
                  <a:pt x="322" y="733"/>
                  <a:pt x="311" y="736"/>
                  <a:pt x="301" y="740"/>
                </a:cubicBezTo>
                <a:cubicBezTo>
                  <a:pt x="276" y="751"/>
                  <a:pt x="253" y="763"/>
                  <a:pt x="230" y="775"/>
                </a:cubicBezTo>
                <a:cubicBezTo>
                  <a:pt x="213" y="784"/>
                  <a:pt x="197" y="793"/>
                  <a:pt x="181" y="800"/>
                </a:cubicBezTo>
                <a:cubicBezTo>
                  <a:pt x="184" y="807"/>
                  <a:pt x="184" y="807"/>
                  <a:pt x="184" y="807"/>
                </a:cubicBezTo>
                <a:cubicBezTo>
                  <a:pt x="186" y="806"/>
                  <a:pt x="189" y="805"/>
                  <a:pt x="191" y="803"/>
                </a:cubicBezTo>
                <a:cubicBezTo>
                  <a:pt x="193" y="803"/>
                  <a:pt x="195" y="802"/>
                  <a:pt x="197" y="801"/>
                </a:cubicBezTo>
                <a:cubicBezTo>
                  <a:pt x="193" y="805"/>
                  <a:pt x="189" y="810"/>
                  <a:pt x="185" y="814"/>
                </a:cubicBezTo>
                <a:cubicBezTo>
                  <a:pt x="182" y="817"/>
                  <a:pt x="180" y="818"/>
                  <a:pt x="180" y="821"/>
                </a:cubicBezTo>
                <a:cubicBezTo>
                  <a:pt x="181" y="823"/>
                  <a:pt x="181" y="823"/>
                  <a:pt x="181" y="823"/>
                </a:cubicBezTo>
                <a:cubicBezTo>
                  <a:pt x="184" y="824"/>
                  <a:pt x="184" y="824"/>
                  <a:pt x="184" y="824"/>
                </a:cubicBezTo>
                <a:cubicBezTo>
                  <a:pt x="187" y="824"/>
                  <a:pt x="193" y="819"/>
                  <a:pt x="194" y="818"/>
                </a:cubicBezTo>
                <a:cubicBezTo>
                  <a:pt x="196" y="815"/>
                  <a:pt x="199" y="813"/>
                  <a:pt x="201" y="811"/>
                </a:cubicBezTo>
                <a:cubicBezTo>
                  <a:pt x="207" y="806"/>
                  <a:pt x="212" y="801"/>
                  <a:pt x="215" y="793"/>
                </a:cubicBezTo>
                <a:cubicBezTo>
                  <a:pt x="235" y="787"/>
                  <a:pt x="253" y="777"/>
                  <a:pt x="271" y="769"/>
                </a:cubicBezTo>
                <a:cubicBezTo>
                  <a:pt x="284" y="762"/>
                  <a:pt x="297" y="755"/>
                  <a:pt x="310" y="750"/>
                </a:cubicBezTo>
                <a:cubicBezTo>
                  <a:pt x="295" y="783"/>
                  <a:pt x="267" y="802"/>
                  <a:pt x="237" y="821"/>
                </a:cubicBezTo>
                <a:cubicBezTo>
                  <a:pt x="233" y="824"/>
                  <a:pt x="229" y="826"/>
                  <a:pt x="225" y="829"/>
                </a:cubicBezTo>
                <a:cubicBezTo>
                  <a:pt x="229" y="835"/>
                  <a:pt x="229" y="835"/>
                  <a:pt x="229" y="835"/>
                </a:cubicBezTo>
                <a:cubicBezTo>
                  <a:pt x="261" y="819"/>
                  <a:pt x="297" y="797"/>
                  <a:pt x="318" y="757"/>
                </a:cubicBezTo>
                <a:cubicBezTo>
                  <a:pt x="328" y="755"/>
                  <a:pt x="336" y="750"/>
                  <a:pt x="345" y="745"/>
                </a:cubicBezTo>
                <a:cubicBezTo>
                  <a:pt x="351" y="741"/>
                  <a:pt x="358" y="736"/>
                  <a:pt x="365" y="734"/>
                </a:cubicBezTo>
                <a:cubicBezTo>
                  <a:pt x="362" y="753"/>
                  <a:pt x="362" y="753"/>
                  <a:pt x="362" y="753"/>
                </a:cubicBezTo>
                <a:cubicBezTo>
                  <a:pt x="372" y="733"/>
                  <a:pt x="372" y="733"/>
                  <a:pt x="372" y="733"/>
                </a:cubicBezTo>
                <a:cubicBezTo>
                  <a:pt x="375" y="732"/>
                  <a:pt x="379" y="732"/>
                  <a:pt x="383" y="733"/>
                </a:cubicBezTo>
                <a:cubicBezTo>
                  <a:pt x="380" y="738"/>
                  <a:pt x="372" y="746"/>
                  <a:pt x="367" y="751"/>
                </a:cubicBezTo>
                <a:cubicBezTo>
                  <a:pt x="359" y="758"/>
                  <a:pt x="356" y="761"/>
                  <a:pt x="358" y="764"/>
                </a:cubicBezTo>
                <a:cubicBezTo>
                  <a:pt x="358" y="766"/>
                  <a:pt x="360" y="767"/>
                  <a:pt x="361" y="767"/>
                </a:cubicBezTo>
                <a:cubicBezTo>
                  <a:pt x="363" y="767"/>
                  <a:pt x="363" y="767"/>
                  <a:pt x="363" y="767"/>
                </a:cubicBezTo>
                <a:cubicBezTo>
                  <a:pt x="364" y="766"/>
                  <a:pt x="364" y="766"/>
                  <a:pt x="364" y="766"/>
                </a:cubicBezTo>
                <a:cubicBezTo>
                  <a:pt x="375" y="756"/>
                  <a:pt x="386" y="745"/>
                  <a:pt x="398" y="731"/>
                </a:cubicBezTo>
                <a:cubicBezTo>
                  <a:pt x="412" y="731"/>
                  <a:pt x="426" y="730"/>
                  <a:pt x="439" y="730"/>
                </a:cubicBezTo>
                <a:cubicBezTo>
                  <a:pt x="451" y="729"/>
                  <a:pt x="463" y="728"/>
                  <a:pt x="475" y="729"/>
                </a:cubicBezTo>
                <a:cubicBezTo>
                  <a:pt x="449" y="764"/>
                  <a:pt x="409" y="783"/>
                  <a:pt x="361" y="803"/>
                </a:cubicBezTo>
                <a:cubicBezTo>
                  <a:pt x="353" y="807"/>
                  <a:pt x="353" y="807"/>
                  <a:pt x="353" y="807"/>
                </a:cubicBezTo>
                <a:cubicBezTo>
                  <a:pt x="361" y="810"/>
                  <a:pt x="361" y="810"/>
                  <a:pt x="361" y="810"/>
                </a:cubicBezTo>
                <a:cubicBezTo>
                  <a:pt x="363" y="811"/>
                  <a:pt x="366" y="811"/>
                  <a:pt x="368" y="810"/>
                </a:cubicBezTo>
                <a:cubicBezTo>
                  <a:pt x="362" y="818"/>
                  <a:pt x="353" y="823"/>
                  <a:pt x="344" y="828"/>
                </a:cubicBezTo>
                <a:cubicBezTo>
                  <a:pt x="339" y="831"/>
                  <a:pt x="333" y="835"/>
                  <a:pt x="328" y="839"/>
                </a:cubicBezTo>
                <a:cubicBezTo>
                  <a:pt x="310" y="853"/>
                  <a:pt x="310" y="853"/>
                  <a:pt x="310" y="853"/>
                </a:cubicBezTo>
                <a:cubicBezTo>
                  <a:pt x="332" y="845"/>
                  <a:pt x="332" y="845"/>
                  <a:pt x="332" y="845"/>
                </a:cubicBezTo>
                <a:cubicBezTo>
                  <a:pt x="356" y="836"/>
                  <a:pt x="372" y="822"/>
                  <a:pt x="383" y="803"/>
                </a:cubicBezTo>
                <a:cubicBezTo>
                  <a:pt x="430" y="791"/>
                  <a:pt x="461" y="760"/>
                  <a:pt x="491" y="730"/>
                </a:cubicBezTo>
                <a:cubicBezTo>
                  <a:pt x="491" y="730"/>
                  <a:pt x="491" y="730"/>
                  <a:pt x="491" y="730"/>
                </a:cubicBezTo>
                <a:cubicBezTo>
                  <a:pt x="529" y="734"/>
                  <a:pt x="558" y="745"/>
                  <a:pt x="586" y="757"/>
                </a:cubicBezTo>
                <a:cubicBezTo>
                  <a:pt x="550" y="770"/>
                  <a:pt x="518" y="787"/>
                  <a:pt x="487" y="803"/>
                </a:cubicBezTo>
                <a:cubicBezTo>
                  <a:pt x="449" y="823"/>
                  <a:pt x="411" y="843"/>
                  <a:pt x="367" y="857"/>
                </a:cubicBezTo>
                <a:cubicBezTo>
                  <a:pt x="365" y="858"/>
                  <a:pt x="363" y="859"/>
                  <a:pt x="363" y="863"/>
                </a:cubicBezTo>
                <a:cubicBezTo>
                  <a:pt x="354" y="865"/>
                  <a:pt x="345" y="867"/>
                  <a:pt x="335" y="869"/>
                </a:cubicBezTo>
                <a:cubicBezTo>
                  <a:pt x="338" y="867"/>
                  <a:pt x="338" y="867"/>
                  <a:pt x="338" y="867"/>
                </a:cubicBezTo>
                <a:cubicBezTo>
                  <a:pt x="333" y="870"/>
                  <a:pt x="333" y="870"/>
                  <a:pt x="333" y="870"/>
                </a:cubicBezTo>
                <a:cubicBezTo>
                  <a:pt x="326" y="871"/>
                  <a:pt x="319" y="873"/>
                  <a:pt x="312" y="875"/>
                </a:cubicBezTo>
                <a:cubicBezTo>
                  <a:pt x="287" y="881"/>
                  <a:pt x="261" y="887"/>
                  <a:pt x="238" y="892"/>
                </a:cubicBezTo>
                <a:cubicBezTo>
                  <a:pt x="238" y="899"/>
                  <a:pt x="238" y="899"/>
                  <a:pt x="238" y="899"/>
                </a:cubicBezTo>
                <a:cubicBezTo>
                  <a:pt x="253" y="898"/>
                  <a:pt x="269" y="895"/>
                  <a:pt x="283" y="893"/>
                </a:cubicBezTo>
                <a:cubicBezTo>
                  <a:pt x="292" y="891"/>
                  <a:pt x="300" y="889"/>
                  <a:pt x="308" y="888"/>
                </a:cubicBezTo>
                <a:cubicBezTo>
                  <a:pt x="303" y="892"/>
                  <a:pt x="299" y="896"/>
                  <a:pt x="294" y="901"/>
                </a:cubicBezTo>
                <a:cubicBezTo>
                  <a:pt x="285" y="908"/>
                  <a:pt x="275" y="914"/>
                  <a:pt x="265" y="920"/>
                </a:cubicBezTo>
                <a:cubicBezTo>
                  <a:pt x="254" y="926"/>
                  <a:pt x="244" y="932"/>
                  <a:pt x="237" y="938"/>
                </a:cubicBezTo>
                <a:cubicBezTo>
                  <a:pt x="241" y="944"/>
                  <a:pt x="241" y="944"/>
                  <a:pt x="241" y="944"/>
                </a:cubicBezTo>
                <a:cubicBezTo>
                  <a:pt x="249" y="939"/>
                  <a:pt x="261" y="933"/>
                  <a:pt x="269" y="930"/>
                </a:cubicBezTo>
                <a:cubicBezTo>
                  <a:pt x="267" y="933"/>
                  <a:pt x="264" y="936"/>
                  <a:pt x="261" y="938"/>
                </a:cubicBezTo>
                <a:cubicBezTo>
                  <a:pt x="257" y="943"/>
                  <a:pt x="252" y="948"/>
                  <a:pt x="252" y="954"/>
                </a:cubicBezTo>
                <a:cubicBezTo>
                  <a:pt x="252" y="963"/>
                  <a:pt x="252" y="963"/>
                  <a:pt x="252" y="963"/>
                </a:cubicBezTo>
                <a:cubicBezTo>
                  <a:pt x="258" y="956"/>
                  <a:pt x="258" y="956"/>
                  <a:pt x="258" y="956"/>
                </a:cubicBezTo>
                <a:cubicBezTo>
                  <a:pt x="267" y="948"/>
                  <a:pt x="274" y="938"/>
                  <a:pt x="281" y="929"/>
                </a:cubicBezTo>
                <a:cubicBezTo>
                  <a:pt x="287" y="921"/>
                  <a:pt x="293" y="913"/>
                  <a:pt x="299" y="906"/>
                </a:cubicBezTo>
                <a:cubicBezTo>
                  <a:pt x="307" y="901"/>
                  <a:pt x="313" y="895"/>
                  <a:pt x="317" y="890"/>
                </a:cubicBezTo>
                <a:cubicBezTo>
                  <a:pt x="321" y="888"/>
                  <a:pt x="324" y="886"/>
                  <a:pt x="327" y="884"/>
                </a:cubicBezTo>
                <a:cubicBezTo>
                  <a:pt x="339" y="878"/>
                  <a:pt x="353" y="874"/>
                  <a:pt x="368" y="871"/>
                </a:cubicBezTo>
                <a:cubicBezTo>
                  <a:pt x="379" y="869"/>
                  <a:pt x="391" y="866"/>
                  <a:pt x="401" y="862"/>
                </a:cubicBezTo>
                <a:cubicBezTo>
                  <a:pt x="412" y="858"/>
                  <a:pt x="422" y="853"/>
                  <a:pt x="431" y="848"/>
                </a:cubicBezTo>
                <a:cubicBezTo>
                  <a:pt x="439" y="843"/>
                  <a:pt x="448" y="839"/>
                  <a:pt x="456" y="836"/>
                </a:cubicBezTo>
                <a:cubicBezTo>
                  <a:pt x="438" y="856"/>
                  <a:pt x="414" y="872"/>
                  <a:pt x="388" y="888"/>
                </a:cubicBezTo>
                <a:cubicBezTo>
                  <a:pt x="367" y="901"/>
                  <a:pt x="367" y="901"/>
                  <a:pt x="367" y="901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4"/>
                  <a:pt x="392" y="894"/>
                </a:cubicBezTo>
                <a:cubicBezTo>
                  <a:pt x="389" y="897"/>
                  <a:pt x="386" y="899"/>
                  <a:pt x="383" y="901"/>
                </a:cubicBezTo>
                <a:cubicBezTo>
                  <a:pt x="383" y="902"/>
                  <a:pt x="383" y="902"/>
                  <a:pt x="383" y="902"/>
                </a:cubicBezTo>
                <a:cubicBezTo>
                  <a:pt x="387" y="908"/>
                  <a:pt x="387" y="908"/>
                  <a:pt x="387" y="908"/>
                </a:cubicBezTo>
                <a:cubicBezTo>
                  <a:pt x="390" y="906"/>
                  <a:pt x="393" y="904"/>
                  <a:pt x="396" y="902"/>
                </a:cubicBezTo>
                <a:cubicBezTo>
                  <a:pt x="398" y="900"/>
                  <a:pt x="401" y="898"/>
                  <a:pt x="404" y="897"/>
                </a:cubicBezTo>
                <a:cubicBezTo>
                  <a:pt x="401" y="901"/>
                  <a:pt x="397" y="906"/>
                  <a:pt x="393" y="910"/>
                </a:cubicBezTo>
                <a:cubicBezTo>
                  <a:pt x="388" y="915"/>
                  <a:pt x="383" y="920"/>
                  <a:pt x="382" y="925"/>
                </a:cubicBezTo>
                <a:cubicBezTo>
                  <a:pt x="377" y="942"/>
                  <a:pt x="377" y="942"/>
                  <a:pt x="377" y="942"/>
                </a:cubicBezTo>
                <a:cubicBezTo>
                  <a:pt x="388" y="928"/>
                  <a:pt x="388" y="928"/>
                  <a:pt x="388" y="928"/>
                </a:cubicBezTo>
                <a:cubicBezTo>
                  <a:pt x="391" y="925"/>
                  <a:pt x="394" y="922"/>
                  <a:pt x="397" y="919"/>
                </a:cubicBezTo>
                <a:cubicBezTo>
                  <a:pt x="406" y="911"/>
                  <a:pt x="415" y="903"/>
                  <a:pt x="417" y="887"/>
                </a:cubicBezTo>
                <a:cubicBezTo>
                  <a:pt x="435" y="875"/>
                  <a:pt x="463" y="869"/>
                  <a:pt x="490" y="871"/>
                </a:cubicBezTo>
                <a:cubicBezTo>
                  <a:pt x="504" y="872"/>
                  <a:pt x="523" y="875"/>
                  <a:pt x="537" y="886"/>
                </a:cubicBezTo>
                <a:cubicBezTo>
                  <a:pt x="524" y="895"/>
                  <a:pt x="508" y="900"/>
                  <a:pt x="493" y="905"/>
                </a:cubicBezTo>
                <a:cubicBezTo>
                  <a:pt x="480" y="909"/>
                  <a:pt x="466" y="914"/>
                  <a:pt x="454" y="920"/>
                </a:cubicBezTo>
                <a:cubicBezTo>
                  <a:pt x="433" y="932"/>
                  <a:pt x="433" y="932"/>
                  <a:pt x="433" y="932"/>
                </a:cubicBezTo>
                <a:cubicBezTo>
                  <a:pt x="457" y="927"/>
                  <a:pt x="457" y="927"/>
                  <a:pt x="457" y="927"/>
                </a:cubicBezTo>
                <a:cubicBezTo>
                  <a:pt x="464" y="926"/>
                  <a:pt x="470" y="923"/>
                  <a:pt x="476" y="921"/>
                </a:cubicBezTo>
                <a:cubicBezTo>
                  <a:pt x="482" y="919"/>
                  <a:pt x="487" y="917"/>
                  <a:pt x="493" y="916"/>
                </a:cubicBezTo>
                <a:cubicBezTo>
                  <a:pt x="493" y="916"/>
                  <a:pt x="492" y="917"/>
                  <a:pt x="492" y="917"/>
                </a:cubicBezTo>
                <a:cubicBezTo>
                  <a:pt x="489" y="921"/>
                  <a:pt x="484" y="927"/>
                  <a:pt x="488" y="932"/>
                </a:cubicBezTo>
                <a:cubicBezTo>
                  <a:pt x="492" y="938"/>
                  <a:pt x="492" y="938"/>
                  <a:pt x="492" y="938"/>
                </a:cubicBezTo>
                <a:cubicBezTo>
                  <a:pt x="494" y="931"/>
                  <a:pt x="494" y="931"/>
                  <a:pt x="494" y="931"/>
                </a:cubicBezTo>
                <a:cubicBezTo>
                  <a:pt x="501" y="912"/>
                  <a:pt x="519" y="905"/>
                  <a:pt x="538" y="898"/>
                </a:cubicBezTo>
                <a:cubicBezTo>
                  <a:pt x="541" y="896"/>
                  <a:pt x="545" y="895"/>
                  <a:pt x="548" y="893"/>
                </a:cubicBezTo>
                <a:cubicBezTo>
                  <a:pt x="554" y="899"/>
                  <a:pt x="561" y="902"/>
                  <a:pt x="567" y="906"/>
                </a:cubicBezTo>
                <a:cubicBezTo>
                  <a:pt x="575" y="910"/>
                  <a:pt x="583" y="914"/>
                  <a:pt x="588" y="920"/>
                </a:cubicBezTo>
                <a:cubicBezTo>
                  <a:pt x="565" y="931"/>
                  <a:pt x="536" y="934"/>
                  <a:pt x="508" y="938"/>
                </a:cubicBezTo>
                <a:cubicBezTo>
                  <a:pt x="490" y="940"/>
                  <a:pt x="470" y="943"/>
                  <a:pt x="453" y="947"/>
                </a:cubicBezTo>
                <a:cubicBezTo>
                  <a:pt x="454" y="954"/>
                  <a:pt x="454" y="954"/>
                  <a:pt x="454" y="954"/>
                </a:cubicBezTo>
                <a:cubicBezTo>
                  <a:pt x="470" y="953"/>
                  <a:pt x="486" y="951"/>
                  <a:pt x="501" y="949"/>
                </a:cubicBezTo>
                <a:cubicBezTo>
                  <a:pt x="511" y="948"/>
                  <a:pt x="521" y="947"/>
                  <a:pt x="531" y="946"/>
                </a:cubicBezTo>
                <a:cubicBezTo>
                  <a:pt x="529" y="948"/>
                  <a:pt x="527" y="950"/>
                  <a:pt x="524" y="951"/>
                </a:cubicBezTo>
                <a:cubicBezTo>
                  <a:pt x="522" y="952"/>
                  <a:pt x="522" y="952"/>
                  <a:pt x="522" y="952"/>
                </a:cubicBezTo>
                <a:cubicBezTo>
                  <a:pt x="466" y="952"/>
                  <a:pt x="415" y="960"/>
                  <a:pt x="380" y="977"/>
                </a:cubicBezTo>
                <a:cubicBezTo>
                  <a:pt x="375" y="980"/>
                  <a:pt x="370" y="983"/>
                  <a:pt x="365" y="987"/>
                </a:cubicBezTo>
                <a:cubicBezTo>
                  <a:pt x="358" y="992"/>
                  <a:pt x="352" y="997"/>
                  <a:pt x="345" y="998"/>
                </a:cubicBezTo>
                <a:cubicBezTo>
                  <a:pt x="325" y="988"/>
                  <a:pt x="304" y="982"/>
                  <a:pt x="281" y="980"/>
                </a:cubicBezTo>
                <a:cubicBezTo>
                  <a:pt x="231" y="977"/>
                  <a:pt x="182" y="993"/>
                  <a:pt x="134" y="1009"/>
                </a:cubicBezTo>
                <a:cubicBezTo>
                  <a:pt x="112" y="1017"/>
                  <a:pt x="91" y="1024"/>
                  <a:pt x="70" y="1029"/>
                </a:cubicBezTo>
                <a:cubicBezTo>
                  <a:pt x="72" y="1036"/>
                  <a:pt x="72" y="1036"/>
                  <a:pt x="72" y="1036"/>
                </a:cubicBezTo>
                <a:cubicBezTo>
                  <a:pt x="85" y="1034"/>
                  <a:pt x="97" y="1030"/>
                  <a:pt x="108" y="1027"/>
                </a:cubicBezTo>
                <a:cubicBezTo>
                  <a:pt x="122" y="1022"/>
                  <a:pt x="137" y="1018"/>
                  <a:pt x="153" y="1016"/>
                </a:cubicBezTo>
                <a:cubicBezTo>
                  <a:pt x="141" y="1038"/>
                  <a:pt x="118" y="1047"/>
                  <a:pt x="94" y="1057"/>
                </a:cubicBezTo>
                <a:cubicBezTo>
                  <a:pt x="87" y="1060"/>
                  <a:pt x="81" y="1062"/>
                  <a:pt x="75" y="1065"/>
                </a:cubicBezTo>
                <a:cubicBezTo>
                  <a:pt x="59" y="1072"/>
                  <a:pt x="59" y="1072"/>
                  <a:pt x="59" y="1072"/>
                </a:cubicBezTo>
                <a:cubicBezTo>
                  <a:pt x="77" y="1072"/>
                  <a:pt x="77" y="1072"/>
                  <a:pt x="77" y="1072"/>
                </a:cubicBezTo>
                <a:cubicBezTo>
                  <a:pt x="87" y="1072"/>
                  <a:pt x="96" y="1067"/>
                  <a:pt x="104" y="1063"/>
                </a:cubicBezTo>
                <a:cubicBezTo>
                  <a:pt x="109" y="1061"/>
                  <a:pt x="114" y="1059"/>
                  <a:pt x="118" y="1058"/>
                </a:cubicBezTo>
                <a:cubicBezTo>
                  <a:pt x="116" y="1065"/>
                  <a:pt x="113" y="1071"/>
                  <a:pt x="108" y="1076"/>
                </a:cubicBezTo>
                <a:cubicBezTo>
                  <a:pt x="100" y="1085"/>
                  <a:pt x="100" y="1085"/>
                  <a:pt x="100" y="1085"/>
                </a:cubicBezTo>
                <a:cubicBezTo>
                  <a:pt x="112" y="1082"/>
                  <a:pt x="112" y="1082"/>
                  <a:pt x="112" y="1082"/>
                </a:cubicBezTo>
                <a:cubicBezTo>
                  <a:pt x="124" y="1079"/>
                  <a:pt x="127" y="1066"/>
                  <a:pt x="128" y="1053"/>
                </a:cubicBezTo>
                <a:cubicBezTo>
                  <a:pt x="145" y="1046"/>
                  <a:pt x="157" y="1032"/>
                  <a:pt x="166" y="1011"/>
                </a:cubicBezTo>
                <a:cubicBezTo>
                  <a:pt x="170" y="1010"/>
                  <a:pt x="170" y="1010"/>
                  <a:pt x="170" y="1010"/>
                </a:cubicBezTo>
                <a:cubicBezTo>
                  <a:pt x="193" y="1001"/>
                  <a:pt x="222" y="991"/>
                  <a:pt x="250" y="991"/>
                </a:cubicBezTo>
                <a:cubicBezTo>
                  <a:pt x="241" y="998"/>
                  <a:pt x="234" y="1006"/>
                  <a:pt x="226" y="1015"/>
                </a:cubicBezTo>
                <a:cubicBezTo>
                  <a:pt x="215" y="1028"/>
                  <a:pt x="205" y="1040"/>
                  <a:pt x="189" y="1046"/>
                </a:cubicBezTo>
                <a:cubicBezTo>
                  <a:pt x="190" y="1053"/>
                  <a:pt x="190" y="1053"/>
                  <a:pt x="190" y="1053"/>
                </a:cubicBezTo>
                <a:cubicBezTo>
                  <a:pt x="211" y="1049"/>
                  <a:pt x="224" y="1034"/>
                  <a:pt x="236" y="1019"/>
                </a:cubicBezTo>
                <a:cubicBezTo>
                  <a:pt x="247" y="1007"/>
                  <a:pt x="257" y="995"/>
                  <a:pt x="271" y="992"/>
                </a:cubicBezTo>
                <a:cubicBezTo>
                  <a:pt x="284" y="989"/>
                  <a:pt x="284" y="989"/>
                  <a:pt x="284" y="989"/>
                </a:cubicBezTo>
                <a:cubicBezTo>
                  <a:pt x="302" y="992"/>
                  <a:pt x="316" y="997"/>
                  <a:pt x="332" y="1004"/>
                </a:cubicBezTo>
                <a:cubicBezTo>
                  <a:pt x="325" y="1008"/>
                  <a:pt x="317" y="1013"/>
                  <a:pt x="309" y="1018"/>
                </a:cubicBezTo>
                <a:cubicBezTo>
                  <a:pt x="284" y="1033"/>
                  <a:pt x="259" y="1049"/>
                  <a:pt x="233" y="1063"/>
                </a:cubicBezTo>
                <a:cubicBezTo>
                  <a:pt x="233" y="1061"/>
                  <a:pt x="233" y="1061"/>
                  <a:pt x="233" y="1061"/>
                </a:cubicBezTo>
                <a:cubicBezTo>
                  <a:pt x="232" y="1064"/>
                  <a:pt x="232" y="1064"/>
                  <a:pt x="232" y="1064"/>
                </a:cubicBezTo>
                <a:cubicBezTo>
                  <a:pt x="187" y="1089"/>
                  <a:pt x="140" y="1112"/>
                  <a:pt x="86" y="1130"/>
                </a:cubicBezTo>
                <a:cubicBezTo>
                  <a:pt x="88" y="1137"/>
                  <a:pt x="88" y="1137"/>
                  <a:pt x="88" y="1137"/>
                </a:cubicBezTo>
                <a:cubicBezTo>
                  <a:pt x="139" y="1127"/>
                  <a:pt x="182" y="1107"/>
                  <a:pt x="222" y="1084"/>
                </a:cubicBezTo>
                <a:cubicBezTo>
                  <a:pt x="217" y="1095"/>
                  <a:pt x="212" y="1106"/>
                  <a:pt x="208" y="1118"/>
                </a:cubicBezTo>
                <a:cubicBezTo>
                  <a:pt x="205" y="1127"/>
                  <a:pt x="202" y="1136"/>
                  <a:pt x="198" y="1145"/>
                </a:cubicBezTo>
                <a:cubicBezTo>
                  <a:pt x="198" y="1142"/>
                  <a:pt x="198" y="1142"/>
                  <a:pt x="198" y="1142"/>
                </a:cubicBezTo>
                <a:cubicBezTo>
                  <a:pt x="197" y="1147"/>
                  <a:pt x="197" y="1147"/>
                  <a:pt x="197" y="1147"/>
                </a:cubicBezTo>
                <a:cubicBezTo>
                  <a:pt x="196" y="1149"/>
                  <a:pt x="195" y="1151"/>
                  <a:pt x="194" y="1153"/>
                </a:cubicBezTo>
                <a:cubicBezTo>
                  <a:pt x="191" y="1145"/>
                  <a:pt x="191" y="1145"/>
                  <a:pt x="191" y="1145"/>
                </a:cubicBezTo>
                <a:cubicBezTo>
                  <a:pt x="192" y="1157"/>
                  <a:pt x="192" y="1157"/>
                  <a:pt x="192" y="1157"/>
                </a:cubicBezTo>
                <a:cubicBezTo>
                  <a:pt x="188" y="1165"/>
                  <a:pt x="183" y="1173"/>
                  <a:pt x="177" y="1179"/>
                </a:cubicBezTo>
                <a:cubicBezTo>
                  <a:pt x="171" y="1186"/>
                  <a:pt x="163" y="1191"/>
                  <a:pt x="156" y="1196"/>
                </a:cubicBezTo>
                <a:cubicBezTo>
                  <a:pt x="146" y="1202"/>
                  <a:pt x="137" y="1208"/>
                  <a:pt x="131" y="1218"/>
                </a:cubicBezTo>
                <a:cubicBezTo>
                  <a:pt x="119" y="1238"/>
                  <a:pt x="119" y="1238"/>
                  <a:pt x="119" y="1238"/>
                </a:cubicBezTo>
                <a:cubicBezTo>
                  <a:pt x="136" y="1222"/>
                  <a:pt x="136" y="1222"/>
                  <a:pt x="136" y="1222"/>
                </a:cubicBezTo>
                <a:cubicBezTo>
                  <a:pt x="142" y="1217"/>
                  <a:pt x="150" y="1212"/>
                  <a:pt x="157" y="1208"/>
                </a:cubicBezTo>
                <a:cubicBezTo>
                  <a:pt x="165" y="1202"/>
                  <a:pt x="173" y="1197"/>
                  <a:pt x="180" y="1190"/>
                </a:cubicBezTo>
                <a:cubicBezTo>
                  <a:pt x="182" y="1188"/>
                  <a:pt x="184" y="1185"/>
                  <a:pt x="186" y="1182"/>
                </a:cubicBezTo>
                <a:cubicBezTo>
                  <a:pt x="189" y="1178"/>
                  <a:pt x="191" y="1175"/>
                  <a:pt x="194" y="1174"/>
                </a:cubicBezTo>
                <a:cubicBezTo>
                  <a:pt x="194" y="1175"/>
                  <a:pt x="194" y="1175"/>
                  <a:pt x="194" y="1175"/>
                </a:cubicBezTo>
                <a:cubicBezTo>
                  <a:pt x="193" y="1178"/>
                  <a:pt x="192" y="1182"/>
                  <a:pt x="190" y="1185"/>
                </a:cubicBezTo>
                <a:cubicBezTo>
                  <a:pt x="188" y="1191"/>
                  <a:pt x="185" y="1196"/>
                  <a:pt x="187" y="1200"/>
                </a:cubicBezTo>
                <a:cubicBezTo>
                  <a:pt x="189" y="1204"/>
                  <a:pt x="189" y="1204"/>
                  <a:pt x="189" y="1204"/>
                </a:cubicBezTo>
                <a:cubicBezTo>
                  <a:pt x="193" y="1201"/>
                  <a:pt x="193" y="1201"/>
                  <a:pt x="193" y="1201"/>
                </a:cubicBezTo>
                <a:cubicBezTo>
                  <a:pt x="194" y="1200"/>
                  <a:pt x="195" y="1199"/>
                  <a:pt x="196" y="1198"/>
                </a:cubicBezTo>
                <a:cubicBezTo>
                  <a:pt x="197" y="1208"/>
                  <a:pt x="197" y="1208"/>
                  <a:pt x="197" y="1208"/>
                </a:cubicBezTo>
                <a:cubicBezTo>
                  <a:pt x="199" y="1193"/>
                  <a:pt x="199" y="1193"/>
                  <a:pt x="199" y="1193"/>
                </a:cubicBezTo>
                <a:cubicBezTo>
                  <a:pt x="200" y="1192"/>
                  <a:pt x="200" y="1190"/>
                  <a:pt x="201" y="1189"/>
                </a:cubicBezTo>
                <a:cubicBezTo>
                  <a:pt x="203" y="1195"/>
                  <a:pt x="203" y="1195"/>
                  <a:pt x="203" y="1195"/>
                </a:cubicBezTo>
                <a:cubicBezTo>
                  <a:pt x="202" y="1178"/>
                  <a:pt x="202" y="1178"/>
                  <a:pt x="202" y="1178"/>
                </a:cubicBezTo>
                <a:cubicBezTo>
                  <a:pt x="201" y="1177"/>
                  <a:pt x="201" y="1176"/>
                  <a:pt x="201" y="1175"/>
                </a:cubicBezTo>
                <a:cubicBezTo>
                  <a:pt x="201" y="1173"/>
                  <a:pt x="201" y="1171"/>
                  <a:pt x="201" y="1169"/>
                </a:cubicBezTo>
                <a:cubicBezTo>
                  <a:pt x="200" y="1168"/>
                  <a:pt x="200" y="1168"/>
                  <a:pt x="200" y="1168"/>
                </a:cubicBezTo>
                <a:cubicBezTo>
                  <a:pt x="200" y="1167"/>
                  <a:pt x="200" y="1166"/>
                  <a:pt x="200" y="1166"/>
                </a:cubicBezTo>
                <a:cubicBezTo>
                  <a:pt x="201" y="1159"/>
                  <a:pt x="206" y="1149"/>
                  <a:pt x="210" y="1139"/>
                </a:cubicBezTo>
                <a:cubicBezTo>
                  <a:pt x="213" y="1133"/>
                  <a:pt x="215" y="1128"/>
                  <a:pt x="217" y="1123"/>
                </a:cubicBezTo>
                <a:cubicBezTo>
                  <a:pt x="219" y="1118"/>
                  <a:pt x="221" y="1113"/>
                  <a:pt x="223" y="1108"/>
                </a:cubicBezTo>
                <a:cubicBezTo>
                  <a:pt x="228" y="1098"/>
                  <a:pt x="232" y="1089"/>
                  <a:pt x="232" y="1078"/>
                </a:cubicBezTo>
                <a:cubicBezTo>
                  <a:pt x="244" y="1072"/>
                  <a:pt x="255" y="1065"/>
                  <a:pt x="267" y="1058"/>
                </a:cubicBezTo>
                <a:cubicBezTo>
                  <a:pt x="296" y="1040"/>
                  <a:pt x="326" y="1022"/>
                  <a:pt x="359" y="1007"/>
                </a:cubicBezTo>
                <a:cubicBezTo>
                  <a:pt x="343" y="1027"/>
                  <a:pt x="330" y="1050"/>
                  <a:pt x="317" y="1072"/>
                </a:cubicBezTo>
                <a:cubicBezTo>
                  <a:pt x="301" y="1100"/>
                  <a:pt x="285" y="1129"/>
                  <a:pt x="264" y="1150"/>
                </a:cubicBezTo>
                <a:cubicBezTo>
                  <a:pt x="257" y="1157"/>
                  <a:pt x="257" y="1157"/>
                  <a:pt x="257" y="1157"/>
                </a:cubicBezTo>
                <a:cubicBezTo>
                  <a:pt x="267" y="1156"/>
                  <a:pt x="267" y="1156"/>
                  <a:pt x="267" y="1156"/>
                </a:cubicBezTo>
                <a:cubicBezTo>
                  <a:pt x="273" y="1156"/>
                  <a:pt x="277" y="1150"/>
                  <a:pt x="281" y="1145"/>
                </a:cubicBezTo>
                <a:cubicBezTo>
                  <a:pt x="281" y="1144"/>
                  <a:pt x="282" y="1143"/>
                  <a:pt x="283" y="1142"/>
                </a:cubicBezTo>
                <a:cubicBezTo>
                  <a:pt x="282" y="1155"/>
                  <a:pt x="278" y="1168"/>
                  <a:pt x="274" y="1179"/>
                </a:cubicBezTo>
                <a:cubicBezTo>
                  <a:pt x="271" y="1188"/>
                  <a:pt x="268" y="1197"/>
                  <a:pt x="267" y="1206"/>
                </a:cubicBezTo>
                <a:cubicBezTo>
                  <a:pt x="266" y="1209"/>
                  <a:pt x="266" y="1209"/>
                  <a:pt x="266" y="1209"/>
                </a:cubicBezTo>
                <a:cubicBezTo>
                  <a:pt x="251" y="1220"/>
                  <a:pt x="235" y="1230"/>
                  <a:pt x="220" y="1240"/>
                </a:cubicBezTo>
                <a:cubicBezTo>
                  <a:pt x="211" y="1245"/>
                  <a:pt x="211" y="1245"/>
                  <a:pt x="211" y="1245"/>
                </a:cubicBezTo>
                <a:cubicBezTo>
                  <a:pt x="170" y="1245"/>
                  <a:pt x="148" y="1265"/>
                  <a:pt x="126" y="1285"/>
                </a:cubicBezTo>
                <a:cubicBezTo>
                  <a:pt x="121" y="1289"/>
                  <a:pt x="117" y="1294"/>
                  <a:pt x="112" y="1297"/>
                </a:cubicBezTo>
                <a:cubicBezTo>
                  <a:pt x="110" y="1299"/>
                  <a:pt x="110" y="1299"/>
                  <a:pt x="110" y="1299"/>
                </a:cubicBezTo>
                <a:cubicBezTo>
                  <a:pt x="109" y="1300"/>
                  <a:pt x="106" y="1301"/>
                  <a:pt x="105" y="1303"/>
                </a:cubicBezTo>
                <a:cubicBezTo>
                  <a:pt x="86" y="1320"/>
                  <a:pt x="86" y="1320"/>
                  <a:pt x="86" y="1320"/>
                </a:cubicBezTo>
                <a:cubicBezTo>
                  <a:pt x="107" y="1308"/>
                  <a:pt x="107" y="1308"/>
                  <a:pt x="107" y="1308"/>
                </a:cubicBezTo>
                <a:cubicBezTo>
                  <a:pt x="108" y="1308"/>
                  <a:pt x="108" y="1308"/>
                  <a:pt x="108" y="1308"/>
                </a:cubicBezTo>
                <a:cubicBezTo>
                  <a:pt x="108" y="1311"/>
                  <a:pt x="108" y="1311"/>
                  <a:pt x="108" y="1311"/>
                </a:cubicBezTo>
                <a:cubicBezTo>
                  <a:pt x="111" y="1308"/>
                  <a:pt x="111" y="1308"/>
                  <a:pt x="111" y="1308"/>
                </a:cubicBezTo>
                <a:cubicBezTo>
                  <a:pt x="113" y="1308"/>
                  <a:pt x="116" y="1306"/>
                  <a:pt x="117" y="1303"/>
                </a:cubicBezTo>
                <a:cubicBezTo>
                  <a:pt x="126" y="1298"/>
                  <a:pt x="135" y="1291"/>
                  <a:pt x="143" y="1284"/>
                </a:cubicBezTo>
                <a:cubicBezTo>
                  <a:pt x="159" y="1270"/>
                  <a:pt x="174" y="1258"/>
                  <a:pt x="195" y="1257"/>
                </a:cubicBezTo>
                <a:cubicBezTo>
                  <a:pt x="196" y="1261"/>
                  <a:pt x="199" y="1261"/>
                  <a:pt x="200" y="1262"/>
                </a:cubicBezTo>
                <a:cubicBezTo>
                  <a:pt x="203" y="1262"/>
                  <a:pt x="205" y="1260"/>
                  <a:pt x="208" y="1258"/>
                </a:cubicBezTo>
                <a:cubicBezTo>
                  <a:pt x="210" y="1257"/>
                  <a:pt x="212" y="1255"/>
                  <a:pt x="215" y="1254"/>
                </a:cubicBezTo>
                <a:cubicBezTo>
                  <a:pt x="219" y="1254"/>
                  <a:pt x="224" y="1254"/>
                  <a:pt x="230" y="1254"/>
                </a:cubicBezTo>
                <a:cubicBezTo>
                  <a:pt x="242" y="1255"/>
                  <a:pt x="255" y="1258"/>
                  <a:pt x="265" y="1261"/>
                </a:cubicBezTo>
                <a:cubicBezTo>
                  <a:pt x="221" y="1274"/>
                  <a:pt x="178" y="1289"/>
                  <a:pt x="144" y="1318"/>
                </a:cubicBezTo>
                <a:cubicBezTo>
                  <a:pt x="123" y="1335"/>
                  <a:pt x="102" y="1345"/>
                  <a:pt x="75" y="1357"/>
                </a:cubicBezTo>
                <a:cubicBezTo>
                  <a:pt x="68" y="1360"/>
                  <a:pt x="60" y="1363"/>
                  <a:pt x="53" y="1365"/>
                </a:cubicBezTo>
                <a:cubicBezTo>
                  <a:pt x="38" y="1370"/>
                  <a:pt x="23" y="1374"/>
                  <a:pt x="15" y="1385"/>
                </a:cubicBezTo>
                <a:cubicBezTo>
                  <a:pt x="0" y="1405"/>
                  <a:pt x="0" y="1405"/>
                  <a:pt x="0" y="1405"/>
                </a:cubicBezTo>
                <a:cubicBezTo>
                  <a:pt x="20" y="1390"/>
                  <a:pt x="20" y="1390"/>
                  <a:pt x="20" y="1390"/>
                </a:cubicBezTo>
                <a:cubicBezTo>
                  <a:pt x="31" y="1382"/>
                  <a:pt x="47" y="1378"/>
                  <a:pt x="62" y="1374"/>
                </a:cubicBezTo>
                <a:cubicBezTo>
                  <a:pt x="67" y="1373"/>
                  <a:pt x="73" y="1371"/>
                  <a:pt x="79" y="1369"/>
                </a:cubicBezTo>
                <a:cubicBezTo>
                  <a:pt x="75" y="1373"/>
                  <a:pt x="71" y="1376"/>
                  <a:pt x="67" y="1379"/>
                </a:cubicBezTo>
                <a:cubicBezTo>
                  <a:pt x="58" y="1386"/>
                  <a:pt x="50" y="1393"/>
                  <a:pt x="47" y="1400"/>
                </a:cubicBezTo>
                <a:cubicBezTo>
                  <a:pt x="40" y="1415"/>
                  <a:pt x="40" y="1415"/>
                  <a:pt x="40" y="1415"/>
                </a:cubicBezTo>
                <a:cubicBezTo>
                  <a:pt x="52" y="1404"/>
                  <a:pt x="52" y="1404"/>
                  <a:pt x="52" y="1404"/>
                </a:cubicBezTo>
                <a:cubicBezTo>
                  <a:pt x="57" y="1400"/>
                  <a:pt x="62" y="1396"/>
                  <a:pt x="67" y="1392"/>
                </a:cubicBezTo>
                <a:cubicBezTo>
                  <a:pt x="80" y="1381"/>
                  <a:pt x="93" y="1370"/>
                  <a:pt x="104" y="1358"/>
                </a:cubicBezTo>
                <a:cubicBezTo>
                  <a:pt x="127" y="1351"/>
                  <a:pt x="145" y="1338"/>
                  <a:pt x="163" y="1325"/>
                </a:cubicBezTo>
                <a:cubicBezTo>
                  <a:pt x="180" y="1312"/>
                  <a:pt x="197" y="1300"/>
                  <a:pt x="217" y="1295"/>
                </a:cubicBezTo>
                <a:cubicBezTo>
                  <a:pt x="201" y="1315"/>
                  <a:pt x="182" y="1332"/>
                  <a:pt x="163" y="1349"/>
                </a:cubicBezTo>
                <a:cubicBezTo>
                  <a:pt x="156" y="1356"/>
                  <a:pt x="149" y="1362"/>
                  <a:pt x="142" y="1369"/>
                </a:cubicBezTo>
                <a:cubicBezTo>
                  <a:pt x="147" y="1374"/>
                  <a:pt x="147" y="1374"/>
                  <a:pt x="147" y="1374"/>
                </a:cubicBezTo>
                <a:cubicBezTo>
                  <a:pt x="153" y="1368"/>
                  <a:pt x="160" y="1364"/>
                  <a:pt x="167" y="1359"/>
                </a:cubicBezTo>
                <a:cubicBezTo>
                  <a:pt x="177" y="1352"/>
                  <a:pt x="187" y="1344"/>
                  <a:pt x="197" y="1334"/>
                </a:cubicBezTo>
                <a:cubicBezTo>
                  <a:pt x="203" y="1328"/>
                  <a:pt x="208" y="1321"/>
                  <a:pt x="213" y="1313"/>
                </a:cubicBezTo>
                <a:cubicBezTo>
                  <a:pt x="221" y="1303"/>
                  <a:pt x="228" y="1293"/>
                  <a:pt x="237" y="1287"/>
                </a:cubicBezTo>
                <a:cubicBezTo>
                  <a:pt x="258" y="1274"/>
                  <a:pt x="282" y="1271"/>
                  <a:pt x="313" y="1268"/>
                </a:cubicBezTo>
                <a:cubicBezTo>
                  <a:pt x="314" y="1268"/>
                  <a:pt x="315" y="1268"/>
                  <a:pt x="316" y="1268"/>
                </a:cubicBezTo>
                <a:cubicBezTo>
                  <a:pt x="314" y="1269"/>
                  <a:pt x="312" y="1270"/>
                  <a:pt x="309" y="1271"/>
                </a:cubicBezTo>
                <a:cubicBezTo>
                  <a:pt x="302" y="1274"/>
                  <a:pt x="295" y="1278"/>
                  <a:pt x="294" y="1284"/>
                </a:cubicBezTo>
                <a:cubicBezTo>
                  <a:pt x="294" y="1293"/>
                  <a:pt x="294" y="1293"/>
                  <a:pt x="294" y="1293"/>
                </a:cubicBezTo>
                <a:cubicBezTo>
                  <a:pt x="300" y="1287"/>
                  <a:pt x="300" y="1287"/>
                  <a:pt x="300" y="1287"/>
                </a:cubicBezTo>
                <a:cubicBezTo>
                  <a:pt x="323" y="1268"/>
                  <a:pt x="361" y="1262"/>
                  <a:pt x="394" y="1272"/>
                </a:cubicBezTo>
                <a:cubicBezTo>
                  <a:pt x="378" y="1281"/>
                  <a:pt x="363" y="1291"/>
                  <a:pt x="349" y="1300"/>
                </a:cubicBezTo>
                <a:cubicBezTo>
                  <a:pt x="326" y="1315"/>
                  <a:pt x="303" y="1331"/>
                  <a:pt x="278" y="1343"/>
                </a:cubicBezTo>
                <a:cubicBezTo>
                  <a:pt x="266" y="1348"/>
                  <a:pt x="253" y="1352"/>
                  <a:pt x="240" y="1356"/>
                </a:cubicBezTo>
                <a:cubicBezTo>
                  <a:pt x="222" y="1360"/>
                  <a:pt x="204" y="1365"/>
                  <a:pt x="189" y="1376"/>
                </a:cubicBezTo>
                <a:cubicBezTo>
                  <a:pt x="164" y="1392"/>
                  <a:pt x="164" y="1392"/>
                  <a:pt x="164" y="1392"/>
                </a:cubicBezTo>
                <a:cubicBezTo>
                  <a:pt x="192" y="1382"/>
                  <a:pt x="192" y="1382"/>
                  <a:pt x="192" y="1382"/>
                </a:cubicBezTo>
                <a:cubicBezTo>
                  <a:pt x="205" y="1377"/>
                  <a:pt x="220" y="1373"/>
                  <a:pt x="234" y="1369"/>
                </a:cubicBezTo>
                <a:cubicBezTo>
                  <a:pt x="257" y="1362"/>
                  <a:pt x="281" y="1355"/>
                  <a:pt x="300" y="1345"/>
                </a:cubicBezTo>
                <a:cubicBezTo>
                  <a:pt x="299" y="1347"/>
                  <a:pt x="298" y="1349"/>
                  <a:pt x="297" y="1351"/>
                </a:cubicBezTo>
                <a:cubicBezTo>
                  <a:pt x="284" y="1371"/>
                  <a:pt x="271" y="1390"/>
                  <a:pt x="252" y="1402"/>
                </a:cubicBezTo>
                <a:cubicBezTo>
                  <a:pt x="255" y="1408"/>
                  <a:pt x="255" y="1408"/>
                  <a:pt x="255" y="1408"/>
                </a:cubicBezTo>
                <a:cubicBezTo>
                  <a:pt x="269" y="1403"/>
                  <a:pt x="280" y="1395"/>
                  <a:pt x="289" y="1386"/>
                </a:cubicBezTo>
                <a:cubicBezTo>
                  <a:pt x="298" y="1378"/>
                  <a:pt x="303" y="1367"/>
                  <a:pt x="308" y="1356"/>
                </a:cubicBezTo>
                <a:cubicBezTo>
                  <a:pt x="313" y="1345"/>
                  <a:pt x="318" y="1335"/>
                  <a:pt x="325" y="1328"/>
                </a:cubicBezTo>
                <a:cubicBezTo>
                  <a:pt x="335" y="1318"/>
                  <a:pt x="353" y="1311"/>
                  <a:pt x="370" y="1304"/>
                </a:cubicBezTo>
                <a:cubicBezTo>
                  <a:pt x="376" y="1301"/>
                  <a:pt x="381" y="1299"/>
                  <a:pt x="387" y="1296"/>
                </a:cubicBezTo>
                <a:cubicBezTo>
                  <a:pt x="417" y="1283"/>
                  <a:pt x="462" y="1267"/>
                  <a:pt x="510" y="1265"/>
                </a:cubicBezTo>
                <a:cubicBezTo>
                  <a:pt x="468" y="1321"/>
                  <a:pt x="424" y="1365"/>
                  <a:pt x="375" y="1399"/>
                </a:cubicBezTo>
                <a:cubicBezTo>
                  <a:pt x="348" y="1419"/>
                  <a:pt x="348" y="1419"/>
                  <a:pt x="348" y="1419"/>
                </a:cubicBezTo>
                <a:cubicBezTo>
                  <a:pt x="379" y="1406"/>
                  <a:pt x="379" y="1406"/>
                  <a:pt x="379" y="1406"/>
                </a:cubicBezTo>
                <a:cubicBezTo>
                  <a:pt x="393" y="1399"/>
                  <a:pt x="406" y="1389"/>
                  <a:pt x="419" y="1379"/>
                </a:cubicBezTo>
                <a:cubicBezTo>
                  <a:pt x="428" y="1372"/>
                  <a:pt x="436" y="1366"/>
                  <a:pt x="445" y="1361"/>
                </a:cubicBezTo>
                <a:cubicBezTo>
                  <a:pt x="444" y="1362"/>
                  <a:pt x="444" y="1362"/>
                  <a:pt x="444" y="1362"/>
                </a:cubicBezTo>
                <a:cubicBezTo>
                  <a:pt x="443" y="1367"/>
                  <a:pt x="443" y="1367"/>
                  <a:pt x="443" y="1367"/>
                </a:cubicBezTo>
                <a:cubicBezTo>
                  <a:pt x="440" y="1374"/>
                  <a:pt x="435" y="1380"/>
                  <a:pt x="430" y="1386"/>
                </a:cubicBezTo>
                <a:cubicBezTo>
                  <a:pt x="425" y="1393"/>
                  <a:pt x="421" y="1398"/>
                  <a:pt x="419" y="1404"/>
                </a:cubicBezTo>
                <a:cubicBezTo>
                  <a:pt x="416" y="1414"/>
                  <a:pt x="416" y="1414"/>
                  <a:pt x="416" y="1414"/>
                </a:cubicBezTo>
                <a:cubicBezTo>
                  <a:pt x="424" y="1409"/>
                  <a:pt x="424" y="1409"/>
                  <a:pt x="424" y="1409"/>
                </a:cubicBezTo>
                <a:cubicBezTo>
                  <a:pt x="438" y="1399"/>
                  <a:pt x="444" y="1384"/>
                  <a:pt x="449" y="1369"/>
                </a:cubicBezTo>
                <a:cubicBezTo>
                  <a:pt x="450" y="1368"/>
                  <a:pt x="451" y="1366"/>
                  <a:pt x="451" y="1364"/>
                </a:cubicBezTo>
                <a:cubicBezTo>
                  <a:pt x="453" y="1360"/>
                  <a:pt x="455" y="1355"/>
                  <a:pt x="457" y="1351"/>
                </a:cubicBezTo>
                <a:cubicBezTo>
                  <a:pt x="460" y="1346"/>
                  <a:pt x="465" y="1341"/>
                  <a:pt x="470" y="1337"/>
                </a:cubicBezTo>
                <a:cubicBezTo>
                  <a:pt x="474" y="1333"/>
                  <a:pt x="478" y="1330"/>
                  <a:pt x="482" y="1326"/>
                </a:cubicBezTo>
                <a:cubicBezTo>
                  <a:pt x="489" y="1318"/>
                  <a:pt x="495" y="1309"/>
                  <a:pt x="501" y="1301"/>
                </a:cubicBezTo>
                <a:cubicBezTo>
                  <a:pt x="509" y="1289"/>
                  <a:pt x="516" y="1277"/>
                  <a:pt x="526" y="1271"/>
                </a:cubicBezTo>
                <a:cubicBezTo>
                  <a:pt x="522" y="1283"/>
                  <a:pt x="514" y="1295"/>
                  <a:pt x="508" y="1305"/>
                </a:cubicBezTo>
                <a:cubicBezTo>
                  <a:pt x="503" y="1313"/>
                  <a:pt x="498" y="1321"/>
                  <a:pt x="495" y="1327"/>
                </a:cubicBezTo>
                <a:cubicBezTo>
                  <a:pt x="483" y="1354"/>
                  <a:pt x="483" y="1354"/>
                  <a:pt x="483" y="1354"/>
                </a:cubicBezTo>
                <a:cubicBezTo>
                  <a:pt x="504" y="1328"/>
                  <a:pt x="504" y="1328"/>
                  <a:pt x="504" y="1328"/>
                </a:cubicBezTo>
                <a:cubicBezTo>
                  <a:pt x="506" y="1326"/>
                  <a:pt x="507" y="1324"/>
                  <a:pt x="509" y="1321"/>
                </a:cubicBezTo>
                <a:cubicBezTo>
                  <a:pt x="507" y="1327"/>
                  <a:pt x="504" y="1332"/>
                  <a:pt x="501" y="1337"/>
                </a:cubicBezTo>
                <a:cubicBezTo>
                  <a:pt x="498" y="1342"/>
                  <a:pt x="496" y="1346"/>
                  <a:pt x="494" y="1351"/>
                </a:cubicBezTo>
                <a:cubicBezTo>
                  <a:pt x="484" y="1371"/>
                  <a:pt x="484" y="1371"/>
                  <a:pt x="484" y="1371"/>
                </a:cubicBezTo>
                <a:cubicBezTo>
                  <a:pt x="500" y="1355"/>
                  <a:pt x="500" y="1355"/>
                  <a:pt x="500" y="1355"/>
                </a:cubicBezTo>
                <a:cubicBezTo>
                  <a:pt x="514" y="1340"/>
                  <a:pt x="522" y="1317"/>
                  <a:pt x="529" y="1295"/>
                </a:cubicBezTo>
                <a:cubicBezTo>
                  <a:pt x="534" y="1283"/>
                  <a:pt x="538" y="1269"/>
                  <a:pt x="544" y="1258"/>
                </a:cubicBezTo>
                <a:cubicBezTo>
                  <a:pt x="563" y="1249"/>
                  <a:pt x="585" y="1243"/>
                  <a:pt x="611" y="1240"/>
                </a:cubicBezTo>
                <a:cubicBezTo>
                  <a:pt x="596" y="1258"/>
                  <a:pt x="583" y="1279"/>
                  <a:pt x="571" y="1300"/>
                </a:cubicBezTo>
                <a:cubicBezTo>
                  <a:pt x="551" y="1334"/>
                  <a:pt x="530" y="1369"/>
                  <a:pt x="498" y="1391"/>
                </a:cubicBezTo>
                <a:cubicBezTo>
                  <a:pt x="501" y="1397"/>
                  <a:pt x="501" y="1397"/>
                  <a:pt x="501" y="1397"/>
                </a:cubicBezTo>
                <a:cubicBezTo>
                  <a:pt x="531" y="1382"/>
                  <a:pt x="550" y="1355"/>
                  <a:pt x="568" y="1328"/>
                </a:cubicBezTo>
                <a:cubicBezTo>
                  <a:pt x="570" y="1326"/>
                  <a:pt x="571" y="1325"/>
                  <a:pt x="572" y="1323"/>
                </a:cubicBezTo>
                <a:cubicBezTo>
                  <a:pt x="567" y="1348"/>
                  <a:pt x="561" y="1369"/>
                  <a:pt x="547" y="1381"/>
                </a:cubicBezTo>
                <a:cubicBezTo>
                  <a:pt x="538" y="1389"/>
                  <a:pt x="538" y="1389"/>
                  <a:pt x="538" y="1389"/>
                </a:cubicBezTo>
                <a:cubicBezTo>
                  <a:pt x="550" y="1387"/>
                  <a:pt x="550" y="1387"/>
                  <a:pt x="550" y="1387"/>
                </a:cubicBezTo>
                <a:cubicBezTo>
                  <a:pt x="560" y="1386"/>
                  <a:pt x="563" y="1378"/>
                  <a:pt x="567" y="1372"/>
                </a:cubicBezTo>
                <a:cubicBezTo>
                  <a:pt x="567" y="1371"/>
                  <a:pt x="568" y="1370"/>
                  <a:pt x="568" y="1370"/>
                </a:cubicBezTo>
                <a:cubicBezTo>
                  <a:pt x="568" y="1373"/>
                  <a:pt x="568" y="1377"/>
                  <a:pt x="567" y="1381"/>
                </a:cubicBezTo>
                <a:cubicBezTo>
                  <a:pt x="567" y="1385"/>
                  <a:pt x="567" y="1389"/>
                  <a:pt x="567" y="1391"/>
                </a:cubicBezTo>
                <a:cubicBezTo>
                  <a:pt x="574" y="1391"/>
                  <a:pt x="574" y="1391"/>
                  <a:pt x="574" y="1391"/>
                </a:cubicBezTo>
                <a:cubicBezTo>
                  <a:pt x="575" y="1386"/>
                  <a:pt x="575" y="1380"/>
                  <a:pt x="576" y="1375"/>
                </a:cubicBezTo>
                <a:cubicBezTo>
                  <a:pt x="579" y="1349"/>
                  <a:pt x="581" y="1322"/>
                  <a:pt x="589" y="1292"/>
                </a:cubicBezTo>
                <a:cubicBezTo>
                  <a:pt x="593" y="1287"/>
                  <a:pt x="596" y="1282"/>
                  <a:pt x="600" y="1277"/>
                </a:cubicBezTo>
                <a:cubicBezTo>
                  <a:pt x="614" y="1256"/>
                  <a:pt x="626" y="1239"/>
                  <a:pt x="657" y="1236"/>
                </a:cubicBezTo>
                <a:cubicBezTo>
                  <a:pt x="704" y="1232"/>
                  <a:pt x="744" y="1237"/>
                  <a:pt x="771" y="1250"/>
                </a:cubicBezTo>
                <a:cubicBezTo>
                  <a:pt x="775" y="1253"/>
                  <a:pt x="775" y="1254"/>
                  <a:pt x="775" y="1256"/>
                </a:cubicBezTo>
                <a:cubicBezTo>
                  <a:pt x="775" y="1259"/>
                  <a:pt x="775" y="1262"/>
                  <a:pt x="778" y="1265"/>
                </a:cubicBezTo>
                <a:cubicBezTo>
                  <a:pt x="777" y="1280"/>
                  <a:pt x="777" y="1292"/>
                  <a:pt x="776" y="1303"/>
                </a:cubicBezTo>
                <a:cubicBezTo>
                  <a:pt x="776" y="1312"/>
                  <a:pt x="776" y="1321"/>
                  <a:pt x="775" y="1333"/>
                </a:cubicBezTo>
                <a:cubicBezTo>
                  <a:pt x="755" y="1329"/>
                  <a:pt x="733" y="1331"/>
                  <a:pt x="712" y="1339"/>
                </a:cubicBezTo>
                <a:cubicBezTo>
                  <a:pt x="674" y="1354"/>
                  <a:pt x="642" y="1380"/>
                  <a:pt x="611" y="1405"/>
                </a:cubicBezTo>
                <a:cubicBezTo>
                  <a:pt x="571" y="1437"/>
                  <a:pt x="529" y="1471"/>
                  <a:pt x="474" y="1481"/>
                </a:cubicBezTo>
                <a:cubicBezTo>
                  <a:pt x="470" y="1483"/>
                  <a:pt x="470" y="1483"/>
                  <a:pt x="470" y="1483"/>
                </a:cubicBezTo>
                <a:cubicBezTo>
                  <a:pt x="451" y="1491"/>
                  <a:pt x="407" y="1510"/>
                  <a:pt x="389" y="1509"/>
                </a:cubicBezTo>
                <a:cubicBezTo>
                  <a:pt x="379" y="1509"/>
                  <a:pt x="367" y="1504"/>
                  <a:pt x="354" y="1499"/>
                </a:cubicBezTo>
                <a:cubicBezTo>
                  <a:pt x="342" y="1495"/>
                  <a:pt x="331" y="1491"/>
                  <a:pt x="319" y="1488"/>
                </a:cubicBezTo>
                <a:cubicBezTo>
                  <a:pt x="303" y="1485"/>
                  <a:pt x="287" y="1483"/>
                  <a:pt x="269" y="1482"/>
                </a:cubicBezTo>
                <a:cubicBezTo>
                  <a:pt x="256" y="1481"/>
                  <a:pt x="244" y="1480"/>
                  <a:pt x="234" y="1480"/>
                </a:cubicBezTo>
                <a:cubicBezTo>
                  <a:pt x="215" y="1480"/>
                  <a:pt x="215" y="1480"/>
                  <a:pt x="215" y="1480"/>
                </a:cubicBezTo>
                <a:cubicBezTo>
                  <a:pt x="233" y="1487"/>
                  <a:pt x="233" y="1487"/>
                  <a:pt x="233" y="1487"/>
                </a:cubicBezTo>
                <a:cubicBezTo>
                  <a:pt x="239" y="1490"/>
                  <a:pt x="247" y="1491"/>
                  <a:pt x="257" y="1492"/>
                </a:cubicBezTo>
                <a:cubicBezTo>
                  <a:pt x="252" y="1492"/>
                  <a:pt x="247" y="1493"/>
                  <a:pt x="242" y="1495"/>
                </a:cubicBezTo>
                <a:cubicBezTo>
                  <a:pt x="219" y="1502"/>
                  <a:pt x="219" y="1502"/>
                  <a:pt x="219" y="1502"/>
                </a:cubicBezTo>
                <a:cubicBezTo>
                  <a:pt x="243" y="1502"/>
                  <a:pt x="243" y="1502"/>
                  <a:pt x="243" y="1502"/>
                </a:cubicBezTo>
                <a:cubicBezTo>
                  <a:pt x="250" y="1502"/>
                  <a:pt x="257" y="1501"/>
                  <a:pt x="263" y="1501"/>
                </a:cubicBezTo>
                <a:cubicBezTo>
                  <a:pt x="283" y="1501"/>
                  <a:pt x="301" y="1500"/>
                  <a:pt x="318" y="1501"/>
                </a:cubicBezTo>
                <a:cubicBezTo>
                  <a:pt x="340" y="1503"/>
                  <a:pt x="357" y="1507"/>
                  <a:pt x="372" y="1515"/>
                </a:cubicBezTo>
                <a:cubicBezTo>
                  <a:pt x="319" y="1525"/>
                  <a:pt x="256" y="1527"/>
                  <a:pt x="194" y="1528"/>
                </a:cubicBezTo>
                <a:cubicBezTo>
                  <a:pt x="149" y="1529"/>
                  <a:pt x="106" y="1530"/>
                  <a:pt x="67" y="1535"/>
                </a:cubicBezTo>
                <a:cubicBezTo>
                  <a:pt x="34" y="1538"/>
                  <a:pt x="34" y="1538"/>
                  <a:pt x="34" y="1538"/>
                </a:cubicBezTo>
                <a:cubicBezTo>
                  <a:pt x="67" y="1542"/>
                  <a:pt x="67" y="1542"/>
                  <a:pt x="67" y="1542"/>
                </a:cubicBezTo>
                <a:cubicBezTo>
                  <a:pt x="81" y="1543"/>
                  <a:pt x="97" y="1543"/>
                  <a:pt x="113" y="1542"/>
                </a:cubicBezTo>
                <a:cubicBezTo>
                  <a:pt x="132" y="1541"/>
                  <a:pt x="150" y="1540"/>
                  <a:pt x="161" y="1543"/>
                </a:cubicBezTo>
                <a:cubicBezTo>
                  <a:pt x="150" y="1548"/>
                  <a:pt x="139" y="1553"/>
                  <a:pt x="128" y="1557"/>
                </a:cubicBezTo>
                <a:cubicBezTo>
                  <a:pt x="114" y="1563"/>
                  <a:pt x="100" y="1569"/>
                  <a:pt x="86" y="1576"/>
                </a:cubicBezTo>
                <a:cubicBezTo>
                  <a:pt x="63" y="1587"/>
                  <a:pt x="63" y="1587"/>
                  <a:pt x="63" y="1587"/>
                </a:cubicBezTo>
                <a:cubicBezTo>
                  <a:pt x="89" y="1583"/>
                  <a:pt x="89" y="1583"/>
                  <a:pt x="89" y="1583"/>
                </a:cubicBezTo>
                <a:cubicBezTo>
                  <a:pt x="110" y="1579"/>
                  <a:pt x="128" y="1570"/>
                  <a:pt x="146" y="1562"/>
                </a:cubicBezTo>
                <a:cubicBezTo>
                  <a:pt x="173" y="1549"/>
                  <a:pt x="199" y="1537"/>
                  <a:pt x="234" y="1539"/>
                </a:cubicBezTo>
                <a:cubicBezTo>
                  <a:pt x="236" y="1540"/>
                  <a:pt x="238" y="1540"/>
                  <a:pt x="240" y="1540"/>
                </a:cubicBezTo>
                <a:cubicBezTo>
                  <a:pt x="240" y="1541"/>
                  <a:pt x="241" y="1543"/>
                  <a:pt x="244" y="1545"/>
                </a:cubicBezTo>
                <a:cubicBezTo>
                  <a:pt x="245" y="1545"/>
                  <a:pt x="245" y="1545"/>
                  <a:pt x="245" y="1545"/>
                </a:cubicBezTo>
                <a:cubicBezTo>
                  <a:pt x="246" y="1545"/>
                  <a:pt x="246" y="1545"/>
                  <a:pt x="246" y="1545"/>
                </a:cubicBezTo>
                <a:cubicBezTo>
                  <a:pt x="251" y="1544"/>
                  <a:pt x="255" y="1544"/>
                  <a:pt x="260" y="1544"/>
                </a:cubicBezTo>
                <a:cubicBezTo>
                  <a:pt x="276" y="1547"/>
                  <a:pt x="276" y="1547"/>
                  <a:pt x="276" y="1547"/>
                </a:cubicBezTo>
                <a:cubicBezTo>
                  <a:pt x="269" y="1543"/>
                  <a:pt x="269" y="1543"/>
                  <a:pt x="269" y="1543"/>
                </a:cubicBezTo>
                <a:cubicBezTo>
                  <a:pt x="272" y="1543"/>
                  <a:pt x="275" y="1542"/>
                  <a:pt x="278" y="1542"/>
                </a:cubicBezTo>
                <a:cubicBezTo>
                  <a:pt x="283" y="1542"/>
                  <a:pt x="288" y="1541"/>
                  <a:pt x="293" y="1541"/>
                </a:cubicBezTo>
                <a:cubicBezTo>
                  <a:pt x="289" y="1545"/>
                  <a:pt x="285" y="1549"/>
                  <a:pt x="281" y="1553"/>
                </a:cubicBezTo>
                <a:cubicBezTo>
                  <a:pt x="277" y="1557"/>
                  <a:pt x="274" y="1561"/>
                  <a:pt x="270" y="1564"/>
                </a:cubicBezTo>
                <a:cubicBezTo>
                  <a:pt x="265" y="1569"/>
                  <a:pt x="265" y="1569"/>
                  <a:pt x="265" y="1569"/>
                </a:cubicBezTo>
                <a:cubicBezTo>
                  <a:pt x="260" y="1573"/>
                  <a:pt x="255" y="1576"/>
                  <a:pt x="249" y="1578"/>
                </a:cubicBezTo>
                <a:cubicBezTo>
                  <a:pt x="241" y="1581"/>
                  <a:pt x="232" y="1581"/>
                  <a:pt x="222" y="1582"/>
                </a:cubicBezTo>
                <a:cubicBezTo>
                  <a:pt x="210" y="1583"/>
                  <a:pt x="198" y="1584"/>
                  <a:pt x="186" y="1589"/>
                </a:cubicBezTo>
                <a:cubicBezTo>
                  <a:pt x="172" y="1595"/>
                  <a:pt x="172" y="1595"/>
                  <a:pt x="172" y="1595"/>
                </a:cubicBezTo>
                <a:cubicBezTo>
                  <a:pt x="187" y="1596"/>
                  <a:pt x="187" y="1596"/>
                  <a:pt x="187" y="1596"/>
                </a:cubicBezTo>
                <a:cubicBezTo>
                  <a:pt x="197" y="1596"/>
                  <a:pt x="208" y="1595"/>
                  <a:pt x="218" y="1594"/>
                </a:cubicBezTo>
                <a:cubicBezTo>
                  <a:pt x="220" y="1593"/>
                  <a:pt x="221" y="1593"/>
                  <a:pt x="222" y="1593"/>
                </a:cubicBezTo>
                <a:cubicBezTo>
                  <a:pt x="213" y="1596"/>
                  <a:pt x="205" y="1600"/>
                  <a:pt x="204" y="1607"/>
                </a:cubicBezTo>
                <a:cubicBezTo>
                  <a:pt x="203" y="1610"/>
                  <a:pt x="203" y="1610"/>
                  <a:pt x="203" y="1610"/>
                </a:cubicBezTo>
                <a:cubicBezTo>
                  <a:pt x="194" y="1618"/>
                  <a:pt x="194" y="1618"/>
                  <a:pt x="194" y="1618"/>
                </a:cubicBezTo>
                <a:cubicBezTo>
                  <a:pt x="202" y="1616"/>
                  <a:pt x="202" y="1616"/>
                  <a:pt x="202" y="1616"/>
                </a:cubicBezTo>
                <a:cubicBezTo>
                  <a:pt x="201" y="1619"/>
                  <a:pt x="201" y="1619"/>
                  <a:pt x="201" y="1619"/>
                </a:cubicBezTo>
                <a:cubicBezTo>
                  <a:pt x="205" y="1614"/>
                  <a:pt x="205" y="1614"/>
                  <a:pt x="205" y="1614"/>
                </a:cubicBezTo>
                <a:cubicBezTo>
                  <a:pt x="210" y="1613"/>
                  <a:pt x="210" y="1613"/>
                  <a:pt x="210" y="1613"/>
                </a:cubicBezTo>
                <a:cubicBezTo>
                  <a:pt x="234" y="1606"/>
                  <a:pt x="251" y="1591"/>
                  <a:pt x="270" y="1574"/>
                </a:cubicBezTo>
                <a:cubicBezTo>
                  <a:pt x="271" y="1573"/>
                  <a:pt x="273" y="1571"/>
                  <a:pt x="275" y="1569"/>
                </a:cubicBezTo>
                <a:cubicBezTo>
                  <a:pt x="284" y="1562"/>
                  <a:pt x="294" y="1554"/>
                  <a:pt x="304" y="1547"/>
                </a:cubicBezTo>
                <a:cubicBezTo>
                  <a:pt x="313" y="1541"/>
                  <a:pt x="322" y="1538"/>
                  <a:pt x="331" y="1536"/>
                </a:cubicBezTo>
                <a:cubicBezTo>
                  <a:pt x="388" y="1524"/>
                  <a:pt x="447" y="1512"/>
                  <a:pt x="498" y="1500"/>
                </a:cubicBezTo>
                <a:cubicBezTo>
                  <a:pt x="458" y="1542"/>
                  <a:pt x="398" y="1562"/>
                  <a:pt x="340" y="1581"/>
                </a:cubicBezTo>
                <a:cubicBezTo>
                  <a:pt x="330" y="1585"/>
                  <a:pt x="319" y="1588"/>
                  <a:pt x="309" y="1592"/>
                </a:cubicBezTo>
                <a:cubicBezTo>
                  <a:pt x="287" y="1600"/>
                  <a:pt x="287" y="1600"/>
                  <a:pt x="287" y="1600"/>
                </a:cubicBezTo>
                <a:cubicBezTo>
                  <a:pt x="310" y="1599"/>
                  <a:pt x="310" y="1599"/>
                  <a:pt x="310" y="1599"/>
                </a:cubicBezTo>
                <a:cubicBezTo>
                  <a:pt x="320" y="1599"/>
                  <a:pt x="332" y="1595"/>
                  <a:pt x="345" y="1592"/>
                </a:cubicBezTo>
                <a:cubicBezTo>
                  <a:pt x="350" y="1591"/>
                  <a:pt x="356" y="1589"/>
                  <a:pt x="361" y="1588"/>
                </a:cubicBezTo>
                <a:cubicBezTo>
                  <a:pt x="356" y="1593"/>
                  <a:pt x="350" y="1598"/>
                  <a:pt x="344" y="1603"/>
                </a:cubicBezTo>
                <a:cubicBezTo>
                  <a:pt x="339" y="1607"/>
                  <a:pt x="334" y="1611"/>
                  <a:pt x="330" y="1616"/>
                </a:cubicBezTo>
                <a:cubicBezTo>
                  <a:pt x="323" y="1623"/>
                  <a:pt x="323" y="1623"/>
                  <a:pt x="323" y="1623"/>
                </a:cubicBezTo>
                <a:cubicBezTo>
                  <a:pt x="332" y="1622"/>
                  <a:pt x="332" y="1622"/>
                  <a:pt x="332" y="1622"/>
                </a:cubicBezTo>
                <a:cubicBezTo>
                  <a:pt x="337" y="1622"/>
                  <a:pt x="341" y="1619"/>
                  <a:pt x="344" y="1616"/>
                </a:cubicBezTo>
                <a:cubicBezTo>
                  <a:pt x="342" y="1619"/>
                  <a:pt x="341" y="1621"/>
                  <a:pt x="340" y="1624"/>
                </a:cubicBezTo>
                <a:cubicBezTo>
                  <a:pt x="337" y="1635"/>
                  <a:pt x="337" y="1635"/>
                  <a:pt x="337" y="1635"/>
                </a:cubicBezTo>
                <a:cubicBezTo>
                  <a:pt x="346" y="1628"/>
                  <a:pt x="346" y="1628"/>
                  <a:pt x="346" y="1628"/>
                </a:cubicBezTo>
                <a:cubicBezTo>
                  <a:pt x="353" y="1622"/>
                  <a:pt x="358" y="1614"/>
                  <a:pt x="363" y="1606"/>
                </a:cubicBezTo>
                <a:cubicBezTo>
                  <a:pt x="368" y="1596"/>
                  <a:pt x="374" y="1587"/>
                  <a:pt x="381" y="1582"/>
                </a:cubicBezTo>
                <a:cubicBezTo>
                  <a:pt x="397" y="1576"/>
                  <a:pt x="414" y="1569"/>
                  <a:pt x="431" y="1561"/>
                </a:cubicBezTo>
                <a:cubicBezTo>
                  <a:pt x="438" y="1558"/>
                  <a:pt x="445" y="1555"/>
                  <a:pt x="451" y="1552"/>
                </a:cubicBezTo>
                <a:cubicBezTo>
                  <a:pt x="438" y="1565"/>
                  <a:pt x="422" y="1576"/>
                  <a:pt x="406" y="1587"/>
                </a:cubicBezTo>
                <a:cubicBezTo>
                  <a:pt x="397" y="1594"/>
                  <a:pt x="387" y="1600"/>
                  <a:pt x="378" y="1608"/>
                </a:cubicBezTo>
                <a:cubicBezTo>
                  <a:pt x="363" y="1619"/>
                  <a:pt x="363" y="1619"/>
                  <a:pt x="363" y="1619"/>
                </a:cubicBezTo>
                <a:cubicBezTo>
                  <a:pt x="381" y="1614"/>
                  <a:pt x="381" y="1614"/>
                  <a:pt x="381" y="1614"/>
                </a:cubicBezTo>
                <a:cubicBezTo>
                  <a:pt x="395" y="1609"/>
                  <a:pt x="408" y="1600"/>
                  <a:pt x="419" y="1591"/>
                </a:cubicBezTo>
                <a:cubicBezTo>
                  <a:pt x="425" y="1587"/>
                  <a:pt x="430" y="1583"/>
                  <a:pt x="434" y="1580"/>
                </a:cubicBezTo>
                <a:cubicBezTo>
                  <a:pt x="429" y="1600"/>
                  <a:pt x="420" y="1615"/>
                  <a:pt x="408" y="1625"/>
                </a:cubicBezTo>
                <a:cubicBezTo>
                  <a:pt x="412" y="1631"/>
                  <a:pt x="412" y="1631"/>
                  <a:pt x="412" y="1631"/>
                </a:cubicBezTo>
                <a:cubicBezTo>
                  <a:pt x="431" y="1620"/>
                  <a:pt x="442" y="1600"/>
                  <a:pt x="445" y="1571"/>
                </a:cubicBezTo>
                <a:cubicBezTo>
                  <a:pt x="489" y="1521"/>
                  <a:pt x="560" y="1471"/>
                  <a:pt x="618" y="1431"/>
                </a:cubicBezTo>
                <a:cubicBezTo>
                  <a:pt x="621" y="1429"/>
                  <a:pt x="621" y="1429"/>
                  <a:pt x="621" y="1429"/>
                </a:cubicBezTo>
                <a:cubicBezTo>
                  <a:pt x="633" y="1421"/>
                  <a:pt x="645" y="1414"/>
                  <a:pt x="657" y="1407"/>
                </a:cubicBezTo>
                <a:cubicBezTo>
                  <a:pt x="667" y="1401"/>
                  <a:pt x="677" y="1395"/>
                  <a:pt x="687" y="1389"/>
                </a:cubicBezTo>
                <a:cubicBezTo>
                  <a:pt x="689" y="1387"/>
                  <a:pt x="691" y="1386"/>
                  <a:pt x="694" y="1384"/>
                </a:cubicBezTo>
                <a:cubicBezTo>
                  <a:pt x="711" y="1372"/>
                  <a:pt x="730" y="1358"/>
                  <a:pt x="753" y="1360"/>
                </a:cubicBezTo>
                <a:cubicBezTo>
                  <a:pt x="761" y="1360"/>
                  <a:pt x="769" y="1363"/>
                  <a:pt x="777" y="1367"/>
                </a:cubicBezTo>
                <a:cubicBezTo>
                  <a:pt x="775" y="1413"/>
                  <a:pt x="778" y="1458"/>
                  <a:pt x="781" y="1502"/>
                </a:cubicBezTo>
                <a:cubicBezTo>
                  <a:pt x="783" y="1528"/>
                  <a:pt x="784" y="1554"/>
                  <a:pt x="785" y="1580"/>
                </a:cubicBezTo>
                <a:cubicBezTo>
                  <a:pt x="785" y="1586"/>
                  <a:pt x="784" y="1593"/>
                  <a:pt x="783" y="1600"/>
                </a:cubicBezTo>
                <a:cubicBezTo>
                  <a:pt x="782" y="1608"/>
                  <a:pt x="780" y="1617"/>
                  <a:pt x="780" y="1625"/>
                </a:cubicBezTo>
                <a:cubicBezTo>
                  <a:pt x="780" y="1631"/>
                  <a:pt x="781" y="1639"/>
                  <a:pt x="783" y="1648"/>
                </a:cubicBezTo>
                <a:cubicBezTo>
                  <a:pt x="784" y="1662"/>
                  <a:pt x="787" y="1677"/>
                  <a:pt x="785" y="1690"/>
                </a:cubicBezTo>
                <a:cubicBezTo>
                  <a:pt x="784" y="1711"/>
                  <a:pt x="784" y="1711"/>
                  <a:pt x="784" y="1711"/>
                </a:cubicBezTo>
                <a:cubicBezTo>
                  <a:pt x="777" y="1787"/>
                  <a:pt x="771" y="1866"/>
                  <a:pt x="768" y="1940"/>
                </a:cubicBezTo>
                <a:cubicBezTo>
                  <a:pt x="768" y="1949"/>
                  <a:pt x="768" y="1959"/>
                  <a:pt x="769" y="1967"/>
                </a:cubicBezTo>
                <a:cubicBezTo>
                  <a:pt x="769" y="1986"/>
                  <a:pt x="769" y="2003"/>
                  <a:pt x="766" y="2020"/>
                </a:cubicBezTo>
                <a:cubicBezTo>
                  <a:pt x="765" y="2018"/>
                  <a:pt x="765" y="2018"/>
                  <a:pt x="765" y="2018"/>
                </a:cubicBezTo>
                <a:cubicBezTo>
                  <a:pt x="763" y="2018"/>
                  <a:pt x="763" y="2018"/>
                  <a:pt x="763" y="2018"/>
                </a:cubicBezTo>
                <a:cubicBezTo>
                  <a:pt x="761" y="2018"/>
                  <a:pt x="760" y="2020"/>
                  <a:pt x="759" y="2021"/>
                </a:cubicBezTo>
                <a:cubicBezTo>
                  <a:pt x="758" y="2022"/>
                  <a:pt x="758" y="2022"/>
                  <a:pt x="758" y="2022"/>
                </a:cubicBezTo>
                <a:cubicBezTo>
                  <a:pt x="758" y="2023"/>
                  <a:pt x="758" y="2023"/>
                  <a:pt x="758" y="2023"/>
                </a:cubicBezTo>
                <a:cubicBezTo>
                  <a:pt x="759" y="2032"/>
                  <a:pt x="756" y="2038"/>
                  <a:pt x="753" y="2044"/>
                </a:cubicBezTo>
                <a:cubicBezTo>
                  <a:pt x="750" y="2049"/>
                  <a:pt x="747" y="2054"/>
                  <a:pt x="747" y="2063"/>
                </a:cubicBezTo>
                <a:cubicBezTo>
                  <a:pt x="744" y="2062"/>
                  <a:pt x="742" y="2063"/>
                  <a:pt x="739" y="2063"/>
                </a:cubicBezTo>
                <a:cubicBezTo>
                  <a:pt x="738" y="2063"/>
                  <a:pt x="738" y="2063"/>
                  <a:pt x="738" y="2063"/>
                </a:cubicBezTo>
                <a:cubicBezTo>
                  <a:pt x="738" y="2061"/>
                  <a:pt x="737" y="2059"/>
                  <a:pt x="736" y="2057"/>
                </a:cubicBezTo>
                <a:cubicBezTo>
                  <a:pt x="734" y="2055"/>
                  <a:pt x="730" y="2053"/>
                  <a:pt x="725" y="2053"/>
                </a:cubicBezTo>
                <a:cubicBezTo>
                  <a:pt x="716" y="2054"/>
                  <a:pt x="716" y="2054"/>
                  <a:pt x="716" y="2054"/>
                </a:cubicBezTo>
                <a:cubicBezTo>
                  <a:pt x="721" y="2059"/>
                  <a:pt x="721" y="2059"/>
                  <a:pt x="721" y="2059"/>
                </a:cubicBezTo>
                <a:cubicBezTo>
                  <a:pt x="722" y="2062"/>
                  <a:pt x="724" y="2063"/>
                  <a:pt x="725" y="2064"/>
                </a:cubicBezTo>
                <a:cubicBezTo>
                  <a:pt x="727" y="2065"/>
                  <a:pt x="727" y="2065"/>
                  <a:pt x="729" y="2070"/>
                </a:cubicBezTo>
                <a:cubicBezTo>
                  <a:pt x="722" y="2078"/>
                  <a:pt x="722" y="2087"/>
                  <a:pt x="727" y="2096"/>
                </a:cubicBezTo>
                <a:cubicBezTo>
                  <a:pt x="724" y="2098"/>
                  <a:pt x="723" y="2100"/>
                  <a:pt x="721" y="2101"/>
                </a:cubicBezTo>
                <a:cubicBezTo>
                  <a:pt x="721" y="2099"/>
                  <a:pt x="721" y="2096"/>
                  <a:pt x="719" y="2094"/>
                </a:cubicBezTo>
                <a:cubicBezTo>
                  <a:pt x="717" y="2091"/>
                  <a:pt x="717" y="2091"/>
                  <a:pt x="717" y="2091"/>
                </a:cubicBezTo>
                <a:cubicBezTo>
                  <a:pt x="714" y="2094"/>
                  <a:pt x="714" y="2094"/>
                  <a:pt x="714" y="2094"/>
                </a:cubicBezTo>
                <a:cubicBezTo>
                  <a:pt x="713" y="2094"/>
                  <a:pt x="712" y="2095"/>
                  <a:pt x="712" y="2095"/>
                </a:cubicBezTo>
                <a:cubicBezTo>
                  <a:pt x="712" y="2094"/>
                  <a:pt x="712" y="2092"/>
                  <a:pt x="713" y="2088"/>
                </a:cubicBezTo>
                <a:cubicBezTo>
                  <a:pt x="716" y="2082"/>
                  <a:pt x="716" y="2082"/>
                  <a:pt x="716" y="2082"/>
                </a:cubicBezTo>
                <a:cubicBezTo>
                  <a:pt x="710" y="2083"/>
                  <a:pt x="710" y="2083"/>
                  <a:pt x="710" y="2083"/>
                </a:cubicBezTo>
                <a:cubicBezTo>
                  <a:pt x="702" y="2084"/>
                  <a:pt x="700" y="2091"/>
                  <a:pt x="699" y="2096"/>
                </a:cubicBezTo>
                <a:cubicBezTo>
                  <a:pt x="699" y="2096"/>
                  <a:pt x="699" y="2096"/>
                  <a:pt x="699" y="2096"/>
                </a:cubicBezTo>
                <a:cubicBezTo>
                  <a:pt x="699" y="2095"/>
                  <a:pt x="698" y="2095"/>
                  <a:pt x="697" y="2094"/>
                </a:cubicBezTo>
                <a:cubicBezTo>
                  <a:pt x="694" y="2092"/>
                  <a:pt x="694" y="2091"/>
                  <a:pt x="695" y="2089"/>
                </a:cubicBezTo>
                <a:cubicBezTo>
                  <a:pt x="708" y="2072"/>
                  <a:pt x="708" y="2072"/>
                  <a:pt x="708" y="2072"/>
                </a:cubicBezTo>
                <a:cubicBezTo>
                  <a:pt x="691" y="2084"/>
                  <a:pt x="691" y="2084"/>
                  <a:pt x="691" y="2084"/>
                </a:cubicBezTo>
                <a:cubicBezTo>
                  <a:pt x="689" y="2085"/>
                  <a:pt x="686" y="2085"/>
                  <a:pt x="683" y="2084"/>
                </a:cubicBezTo>
                <a:cubicBezTo>
                  <a:pt x="681" y="2084"/>
                  <a:pt x="679" y="2084"/>
                  <a:pt x="678" y="2084"/>
                </a:cubicBezTo>
                <a:cubicBezTo>
                  <a:pt x="672" y="2084"/>
                  <a:pt x="669" y="2087"/>
                  <a:pt x="668" y="2092"/>
                </a:cubicBezTo>
                <a:cubicBezTo>
                  <a:pt x="666" y="2100"/>
                  <a:pt x="666" y="2100"/>
                  <a:pt x="666" y="2100"/>
                </a:cubicBezTo>
                <a:cubicBezTo>
                  <a:pt x="673" y="2096"/>
                  <a:pt x="673" y="2096"/>
                  <a:pt x="673" y="2096"/>
                </a:cubicBezTo>
                <a:cubicBezTo>
                  <a:pt x="677" y="2094"/>
                  <a:pt x="682" y="2094"/>
                  <a:pt x="685" y="2096"/>
                </a:cubicBezTo>
                <a:cubicBezTo>
                  <a:pt x="681" y="2097"/>
                  <a:pt x="679" y="2102"/>
                  <a:pt x="676" y="2106"/>
                </a:cubicBezTo>
                <a:cubicBezTo>
                  <a:pt x="674" y="2110"/>
                  <a:pt x="671" y="2115"/>
                  <a:pt x="669" y="2115"/>
                </a:cubicBezTo>
                <a:cubicBezTo>
                  <a:pt x="668" y="2115"/>
                  <a:pt x="667" y="2115"/>
                  <a:pt x="666" y="2114"/>
                </a:cubicBezTo>
                <a:cubicBezTo>
                  <a:pt x="660" y="2109"/>
                  <a:pt x="660" y="2109"/>
                  <a:pt x="660" y="2109"/>
                </a:cubicBezTo>
                <a:cubicBezTo>
                  <a:pt x="663" y="2106"/>
                  <a:pt x="666" y="2104"/>
                  <a:pt x="665" y="2100"/>
                </a:cubicBezTo>
                <a:cubicBezTo>
                  <a:pt x="665" y="2099"/>
                  <a:pt x="664" y="2097"/>
                  <a:pt x="661" y="2096"/>
                </a:cubicBezTo>
                <a:cubicBezTo>
                  <a:pt x="659" y="2095"/>
                  <a:pt x="659" y="2095"/>
                  <a:pt x="659" y="2095"/>
                </a:cubicBezTo>
                <a:cubicBezTo>
                  <a:pt x="657" y="2097"/>
                  <a:pt x="657" y="2097"/>
                  <a:pt x="657" y="2097"/>
                </a:cubicBezTo>
                <a:cubicBezTo>
                  <a:pt x="656" y="2096"/>
                  <a:pt x="655" y="2094"/>
                  <a:pt x="653" y="2094"/>
                </a:cubicBezTo>
                <a:cubicBezTo>
                  <a:pt x="649" y="2093"/>
                  <a:pt x="649" y="2093"/>
                  <a:pt x="649" y="2093"/>
                </a:cubicBezTo>
                <a:cubicBezTo>
                  <a:pt x="648" y="2096"/>
                  <a:pt x="648" y="2096"/>
                  <a:pt x="648" y="2096"/>
                </a:cubicBezTo>
                <a:cubicBezTo>
                  <a:pt x="648" y="2097"/>
                  <a:pt x="648" y="2098"/>
                  <a:pt x="647" y="2099"/>
                </a:cubicBezTo>
                <a:cubicBezTo>
                  <a:pt x="647" y="2099"/>
                  <a:pt x="646" y="2099"/>
                  <a:pt x="646" y="2098"/>
                </a:cubicBezTo>
                <a:cubicBezTo>
                  <a:pt x="644" y="2097"/>
                  <a:pt x="644" y="2097"/>
                  <a:pt x="644" y="2097"/>
                </a:cubicBezTo>
                <a:cubicBezTo>
                  <a:pt x="642" y="2098"/>
                  <a:pt x="642" y="2098"/>
                  <a:pt x="642" y="2098"/>
                </a:cubicBezTo>
                <a:cubicBezTo>
                  <a:pt x="639" y="2101"/>
                  <a:pt x="636" y="2103"/>
                  <a:pt x="635" y="2106"/>
                </a:cubicBezTo>
                <a:cubicBezTo>
                  <a:pt x="634" y="2107"/>
                  <a:pt x="632" y="2109"/>
                  <a:pt x="632" y="2109"/>
                </a:cubicBezTo>
                <a:cubicBezTo>
                  <a:pt x="631" y="2109"/>
                  <a:pt x="631" y="2109"/>
                  <a:pt x="630" y="2108"/>
                </a:cubicBezTo>
                <a:cubicBezTo>
                  <a:pt x="629" y="2108"/>
                  <a:pt x="627" y="2107"/>
                  <a:pt x="625" y="2107"/>
                </a:cubicBezTo>
                <a:cubicBezTo>
                  <a:pt x="618" y="2107"/>
                  <a:pt x="610" y="2114"/>
                  <a:pt x="605" y="2118"/>
                </a:cubicBezTo>
                <a:cubicBezTo>
                  <a:pt x="605" y="2118"/>
                  <a:pt x="605" y="2118"/>
                  <a:pt x="605" y="2118"/>
                </a:cubicBezTo>
                <a:cubicBezTo>
                  <a:pt x="601" y="2118"/>
                  <a:pt x="601" y="2118"/>
                  <a:pt x="601" y="2118"/>
                </a:cubicBezTo>
                <a:cubicBezTo>
                  <a:pt x="600" y="2118"/>
                  <a:pt x="600" y="2118"/>
                  <a:pt x="600" y="2118"/>
                </a:cubicBezTo>
                <a:cubicBezTo>
                  <a:pt x="598" y="2117"/>
                  <a:pt x="596" y="2116"/>
                  <a:pt x="592" y="2116"/>
                </a:cubicBezTo>
                <a:cubicBezTo>
                  <a:pt x="585" y="2118"/>
                  <a:pt x="580" y="2123"/>
                  <a:pt x="575" y="2127"/>
                </a:cubicBezTo>
                <a:cubicBezTo>
                  <a:pt x="572" y="2130"/>
                  <a:pt x="569" y="2132"/>
                  <a:pt x="566" y="2134"/>
                </a:cubicBezTo>
                <a:cubicBezTo>
                  <a:pt x="562" y="2134"/>
                  <a:pt x="558" y="2133"/>
                  <a:pt x="554" y="2132"/>
                </a:cubicBezTo>
                <a:cubicBezTo>
                  <a:pt x="547" y="2130"/>
                  <a:pt x="540" y="2129"/>
                  <a:pt x="534" y="2129"/>
                </a:cubicBezTo>
                <a:cubicBezTo>
                  <a:pt x="525" y="2129"/>
                  <a:pt x="519" y="2132"/>
                  <a:pt x="514" y="2139"/>
                </a:cubicBezTo>
                <a:cubicBezTo>
                  <a:pt x="510" y="2145"/>
                  <a:pt x="510" y="2145"/>
                  <a:pt x="510" y="2145"/>
                </a:cubicBezTo>
                <a:cubicBezTo>
                  <a:pt x="518" y="2145"/>
                  <a:pt x="518" y="2145"/>
                  <a:pt x="518" y="2145"/>
                </a:cubicBezTo>
                <a:cubicBezTo>
                  <a:pt x="530" y="2144"/>
                  <a:pt x="540" y="2144"/>
                  <a:pt x="550" y="2144"/>
                </a:cubicBezTo>
                <a:cubicBezTo>
                  <a:pt x="554" y="2144"/>
                  <a:pt x="558" y="2144"/>
                  <a:pt x="562" y="2144"/>
                </a:cubicBezTo>
                <a:cubicBezTo>
                  <a:pt x="563" y="2144"/>
                  <a:pt x="563" y="2144"/>
                  <a:pt x="563" y="2144"/>
                </a:cubicBezTo>
                <a:cubicBezTo>
                  <a:pt x="571" y="2143"/>
                  <a:pt x="579" y="2143"/>
                  <a:pt x="587" y="2142"/>
                </a:cubicBezTo>
                <a:cubicBezTo>
                  <a:pt x="586" y="2144"/>
                  <a:pt x="586" y="2145"/>
                  <a:pt x="587" y="2147"/>
                </a:cubicBezTo>
                <a:cubicBezTo>
                  <a:pt x="587" y="2148"/>
                  <a:pt x="588" y="2150"/>
                  <a:pt x="591" y="2151"/>
                </a:cubicBezTo>
                <a:cubicBezTo>
                  <a:pt x="593" y="2151"/>
                  <a:pt x="593" y="2151"/>
                  <a:pt x="593" y="2151"/>
                </a:cubicBezTo>
                <a:cubicBezTo>
                  <a:pt x="594" y="2150"/>
                  <a:pt x="594" y="2150"/>
                  <a:pt x="594" y="2150"/>
                </a:cubicBezTo>
                <a:cubicBezTo>
                  <a:pt x="595" y="2150"/>
                  <a:pt x="595" y="2150"/>
                  <a:pt x="596" y="2150"/>
                </a:cubicBezTo>
                <a:cubicBezTo>
                  <a:pt x="597" y="2149"/>
                  <a:pt x="599" y="2149"/>
                  <a:pt x="600" y="2148"/>
                </a:cubicBezTo>
                <a:cubicBezTo>
                  <a:pt x="602" y="2153"/>
                  <a:pt x="602" y="2159"/>
                  <a:pt x="602" y="2163"/>
                </a:cubicBezTo>
                <a:cubicBezTo>
                  <a:pt x="603" y="2173"/>
                  <a:pt x="603" y="2173"/>
                  <a:pt x="603" y="2173"/>
                </a:cubicBezTo>
                <a:cubicBezTo>
                  <a:pt x="609" y="2165"/>
                  <a:pt x="609" y="2165"/>
                  <a:pt x="609" y="2165"/>
                </a:cubicBezTo>
                <a:cubicBezTo>
                  <a:pt x="611" y="2161"/>
                  <a:pt x="612" y="2157"/>
                  <a:pt x="612" y="2152"/>
                </a:cubicBezTo>
                <a:cubicBezTo>
                  <a:pt x="612" y="2149"/>
                  <a:pt x="613" y="2145"/>
                  <a:pt x="614" y="2143"/>
                </a:cubicBezTo>
                <a:cubicBezTo>
                  <a:pt x="614" y="2144"/>
                  <a:pt x="614" y="2145"/>
                  <a:pt x="614" y="2146"/>
                </a:cubicBezTo>
                <a:cubicBezTo>
                  <a:pt x="613" y="2149"/>
                  <a:pt x="612" y="2152"/>
                  <a:pt x="615" y="2155"/>
                </a:cubicBezTo>
                <a:cubicBezTo>
                  <a:pt x="619" y="2161"/>
                  <a:pt x="619" y="2161"/>
                  <a:pt x="619" y="2161"/>
                </a:cubicBezTo>
                <a:cubicBezTo>
                  <a:pt x="621" y="2153"/>
                  <a:pt x="621" y="2153"/>
                  <a:pt x="621" y="2153"/>
                </a:cubicBezTo>
                <a:cubicBezTo>
                  <a:pt x="621" y="2153"/>
                  <a:pt x="621" y="2153"/>
                  <a:pt x="621" y="2153"/>
                </a:cubicBezTo>
                <a:cubicBezTo>
                  <a:pt x="622" y="2153"/>
                  <a:pt x="624" y="2154"/>
                  <a:pt x="625" y="2154"/>
                </a:cubicBezTo>
                <a:cubicBezTo>
                  <a:pt x="624" y="2159"/>
                  <a:pt x="623" y="2166"/>
                  <a:pt x="625" y="2169"/>
                </a:cubicBezTo>
                <a:cubicBezTo>
                  <a:pt x="626" y="2171"/>
                  <a:pt x="626" y="2171"/>
                  <a:pt x="626" y="2171"/>
                </a:cubicBezTo>
                <a:cubicBezTo>
                  <a:pt x="628" y="2171"/>
                  <a:pt x="628" y="2171"/>
                  <a:pt x="628" y="2171"/>
                </a:cubicBezTo>
                <a:cubicBezTo>
                  <a:pt x="631" y="2171"/>
                  <a:pt x="632" y="2169"/>
                  <a:pt x="632" y="2168"/>
                </a:cubicBezTo>
                <a:cubicBezTo>
                  <a:pt x="633" y="2167"/>
                  <a:pt x="633" y="2167"/>
                  <a:pt x="633" y="2167"/>
                </a:cubicBezTo>
                <a:cubicBezTo>
                  <a:pt x="633" y="2166"/>
                  <a:pt x="633" y="2166"/>
                  <a:pt x="633" y="2166"/>
                </a:cubicBezTo>
                <a:cubicBezTo>
                  <a:pt x="633" y="2165"/>
                  <a:pt x="633" y="2162"/>
                  <a:pt x="633" y="2160"/>
                </a:cubicBezTo>
                <a:cubicBezTo>
                  <a:pt x="634" y="2161"/>
                  <a:pt x="634" y="2161"/>
                  <a:pt x="634" y="2162"/>
                </a:cubicBezTo>
                <a:cubicBezTo>
                  <a:pt x="637" y="2164"/>
                  <a:pt x="639" y="2166"/>
                  <a:pt x="642" y="2166"/>
                </a:cubicBezTo>
                <a:cubicBezTo>
                  <a:pt x="644" y="2166"/>
                  <a:pt x="646" y="2165"/>
                  <a:pt x="648" y="2162"/>
                </a:cubicBezTo>
                <a:cubicBezTo>
                  <a:pt x="650" y="2158"/>
                  <a:pt x="650" y="2158"/>
                  <a:pt x="650" y="2158"/>
                </a:cubicBezTo>
                <a:cubicBezTo>
                  <a:pt x="646" y="2157"/>
                  <a:pt x="646" y="2157"/>
                  <a:pt x="646" y="2157"/>
                </a:cubicBezTo>
                <a:cubicBezTo>
                  <a:pt x="646" y="2156"/>
                  <a:pt x="645" y="2156"/>
                  <a:pt x="644" y="2156"/>
                </a:cubicBezTo>
                <a:cubicBezTo>
                  <a:pt x="645" y="2155"/>
                  <a:pt x="646" y="2154"/>
                  <a:pt x="648" y="2152"/>
                </a:cubicBezTo>
                <a:cubicBezTo>
                  <a:pt x="649" y="2150"/>
                  <a:pt x="652" y="2147"/>
                  <a:pt x="654" y="2145"/>
                </a:cubicBezTo>
                <a:cubicBezTo>
                  <a:pt x="654" y="2147"/>
                  <a:pt x="655" y="2149"/>
                  <a:pt x="656" y="2151"/>
                </a:cubicBezTo>
                <a:cubicBezTo>
                  <a:pt x="657" y="2153"/>
                  <a:pt x="658" y="2155"/>
                  <a:pt x="659" y="2158"/>
                </a:cubicBezTo>
                <a:cubicBezTo>
                  <a:pt x="659" y="2159"/>
                  <a:pt x="657" y="2159"/>
                  <a:pt x="657" y="2159"/>
                </a:cubicBezTo>
                <a:cubicBezTo>
                  <a:pt x="654" y="2160"/>
                  <a:pt x="649" y="2162"/>
                  <a:pt x="649" y="2168"/>
                </a:cubicBezTo>
                <a:cubicBezTo>
                  <a:pt x="650" y="2172"/>
                  <a:pt x="650" y="2172"/>
                  <a:pt x="650" y="2172"/>
                </a:cubicBezTo>
                <a:cubicBezTo>
                  <a:pt x="654" y="2171"/>
                  <a:pt x="654" y="2171"/>
                  <a:pt x="654" y="2171"/>
                </a:cubicBezTo>
                <a:cubicBezTo>
                  <a:pt x="654" y="2171"/>
                  <a:pt x="655" y="2171"/>
                  <a:pt x="656" y="2171"/>
                </a:cubicBezTo>
                <a:cubicBezTo>
                  <a:pt x="655" y="2173"/>
                  <a:pt x="655" y="2173"/>
                  <a:pt x="655" y="2173"/>
                </a:cubicBezTo>
                <a:cubicBezTo>
                  <a:pt x="661" y="2173"/>
                  <a:pt x="661" y="2173"/>
                  <a:pt x="661" y="2173"/>
                </a:cubicBezTo>
                <a:cubicBezTo>
                  <a:pt x="665" y="2173"/>
                  <a:pt x="667" y="2171"/>
                  <a:pt x="668" y="2168"/>
                </a:cubicBezTo>
                <a:cubicBezTo>
                  <a:pt x="668" y="2169"/>
                  <a:pt x="669" y="2169"/>
                  <a:pt x="669" y="2169"/>
                </a:cubicBezTo>
                <a:cubicBezTo>
                  <a:pt x="673" y="2170"/>
                  <a:pt x="673" y="2170"/>
                  <a:pt x="673" y="2170"/>
                </a:cubicBezTo>
                <a:cubicBezTo>
                  <a:pt x="674" y="2167"/>
                  <a:pt x="674" y="2167"/>
                  <a:pt x="674" y="2167"/>
                </a:cubicBezTo>
                <a:cubicBezTo>
                  <a:pt x="675" y="2164"/>
                  <a:pt x="676" y="2162"/>
                  <a:pt x="677" y="2160"/>
                </a:cubicBezTo>
                <a:cubicBezTo>
                  <a:pt x="679" y="2157"/>
                  <a:pt x="681" y="2155"/>
                  <a:pt x="681" y="2152"/>
                </a:cubicBezTo>
                <a:cubicBezTo>
                  <a:pt x="681" y="2163"/>
                  <a:pt x="677" y="2178"/>
                  <a:pt x="668" y="2189"/>
                </a:cubicBezTo>
                <a:cubicBezTo>
                  <a:pt x="660" y="2198"/>
                  <a:pt x="660" y="2198"/>
                  <a:pt x="660" y="2198"/>
                </a:cubicBezTo>
                <a:cubicBezTo>
                  <a:pt x="672" y="2194"/>
                  <a:pt x="672" y="2194"/>
                  <a:pt x="672" y="2194"/>
                </a:cubicBezTo>
                <a:cubicBezTo>
                  <a:pt x="679" y="2192"/>
                  <a:pt x="682" y="2187"/>
                  <a:pt x="685" y="2183"/>
                </a:cubicBezTo>
                <a:cubicBezTo>
                  <a:pt x="687" y="2180"/>
                  <a:pt x="689" y="2178"/>
                  <a:pt x="691" y="2176"/>
                </a:cubicBezTo>
                <a:cubicBezTo>
                  <a:pt x="692" y="2177"/>
                  <a:pt x="694" y="2178"/>
                  <a:pt x="695" y="2178"/>
                </a:cubicBezTo>
                <a:cubicBezTo>
                  <a:pt x="693" y="2181"/>
                  <a:pt x="693" y="2181"/>
                  <a:pt x="693" y="2181"/>
                </a:cubicBezTo>
                <a:cubicBezTo>
                  <a:pt x="697" y="2180"/>
                  <a:pt x="697" y="2180"/>
                  <a:pt x="697" y="2180"/>
                </a:cubicBezTo>
                <a:cubicBezTo>
                  <a:pt x="697" y="2186"/>
                  <a:pt x="697" y="2186"/>
                  <a:pt x="697" y="2186"/>
                </a:cubicBezTo>
                <a:cubicBezTo>
                  <a:pt x="700" y="2179"/>
                  <a:pt x="700" y="2179"/>
                  <a:pt x="700" y="2179"/>
                </a:cubicBezTo>
                <a:cubicBezTo>
                  <a:pt x="703" y="2178"/>
                  <a:pt x="703" y="2178"/>
                  <a:pt x="703" y="2178"/>
                </a:cubicBezTo>
                <a:cubicBezTo>
                  <a:pt x="710" y="2176"/>
                  <a:pt x="715" y="2172"/>
                  <a:pt x="721" y="2167"/>
                </a:cubicBezTo>
                <a:cubicBezTo>
                  <a:pt x="725" y="2163"/>
                  <a:pt x="730" y="2159"/>
                  <a:pt x="735" y="2158"/>
                </a:cubicBezTo>
                <a:cubicBezTo>
                  <a:pt x="732" y="2160"/>
                  <a:pt x="730" y="2163"/>
                  <a:pt x="732" y="2169"/>
                </a:cubicBezTo>
                <a:cubicBezTo>
                  <a:pt x="732" y="2170"/>
                  <a:pt x="732" y="2170"/>
                  <a:pt x="732" y="2170"/>
                </a:cubicBezTo>
                <a:cubicBezTo>
                  <a:pt x="733" y="2171"/>
                  <a:pt x="733" y="2171"/>
                  <a:pt x="733" y="2171"/>
                </a:cubicBezTo>
                <a:cubicBezTo>
                  <a:pt x="734" y="2172"/>
                  <a:pt x="735" y="2173"/>
                  <a:pt x="737" y="2173"/>
                </a:cubicBezTo>
                <a:cubicBezTo>
                  <a:pt x="741" y="2173"/>
                  <a:pt x="742" y="2168"/>
                  <a:pt x="744" y="2164"/>
                </a:cubicBezTo>
                <a:cubicBezTo>
                  <a:pt x="744" y="2163"/>
                  <a:pt x="744" y="2162"/>
                  <a:pt x="744" y="2162"/>
                </a:cubicBezTo>
                <a:cubicBezTo>
                  <a:pt x="744" y="2163"/>
                  <a:pt x="745" y="2163"/>
                  <a:pt x="745" y="2164"/>
                </a:cubicBezTo>
                <a:cubicBezTo>
                  <a:pt x="746" y="2167"/>
                  <a:pt x="747" y="2172"/>
                  <a:pt x="751" y="2173"/>
                </a:cubicBezTo>
                <a:cubicBezTo>
                  <a:pt x="752" y="2174"/>
                  <a:pt x="753" y="2174"/>
                  <a:pt x="755" y="2174"/>
                </a:cubicBezTo>
                <a:cubicBezTo>
                  <a:pt x="756" y="2180"/>
                  <a:pt x="756" y="2180"/>
                  <a:pt x="756" y="2180"/>
                </a:cubicBezTo>
                <a:cubicBezTo>
                  <a:pt x="757" y="2174"/>
                  <a:pt x="757" y="2174"/>
                  <a:pt x="757" y="2174"/>
                </a:cubicBezTo>
                <a:cubicBezTo>
                  <a:pt x="762" y="2173"/>
                  <a:pt x="769" y="2170"/>
                  <a:pt x="770" y="2165"/>
                </a:cubicBezTo>
                <a:cubicBezTo>
                  <a:pt x="770" y="2164"/>
                  <a:pt x="770" y="2164"/>
                  <a:pt x="770" y="2164"/>
                </a:cubicBezTo>
                <a:cubicBezTo>
                  <a:pt x="776" y="2164"/>
                  <a:pt x="776" y="2164"/>
                  <a:pt x="776" y="2164"/>
                </a:cubicBezTo>
                <a:cubicBezTo>
                  <a:pt x="776" y="2162"/>
                  <a:pt x="776" y="2162"/>
                  <a:pt x="776" y="2162"/>
                </a:cubicBezTo>
                <a:cubicBezTo>
                  <a:pt x="776" y="2161"/>
                  <a:pt x="777" y="2160"/>
                  <a:pt x="777" y="2159"/>
                </a:cubicBezTo>
                <a:cubicBezTo>
                  <a:pt x="778" y="2161"/>
                  <a:pt x="779" y="2162"/>
                  <a:pt x="780" y="2164"/>
                </a:cubicBezTo>
                <a:cubicBezTo>
                  <a:pt x="781" y="2166"/>
                  <a:pt x="782" y="2169"/>
                  <a:pt x="783" y="2172"/>
                </a:cubicBezTo>
                <a:cubicBezTo>
                  <a:pt x="783" y="2175"/>
                  <a:pt x="783" y="2175"/>
                  <a:pt x="783" y="2175"/>
                </a:cubicBezTo>
                <a:cubicBezTo>
                  <a:pt x="786" y="2175"/>
                  <a:pt x="786" y="2175"/>
                  <a:pt x="786" y="2175"/>
                </a:cubicBezTo>
                <a:cubicBezTo>
                  <a:pt x="787" y="2175"/>
                  <a:pt x="789" y="2175"/>
                  <a:pt x="790" y="2175"/>
                </a:cubicBezTo>
                <a:cubicBezTo>
                  <a:pt x="792" y="2175"/>
                  <a:pt x="796" y="2174"/>
                  <a:pt x="799" y="2173"/>
                </a:cubicBezTo>
                <a:cubicBezTo>
                  <a:pt x="798" y="2175"/>
                  <a:pt x="798" y="2175"/>
                  <a:pt x="798" y="2175"/>
                </a:cubicBezTo>
                <a:cubicBezTo>
                  <a:pt x="804" y="2175"/>
                  <a:pt x="804" y="2175"/>
                  <a:pt x="804" y="2175"/>
                </a:cubicBezTo>
                <a:cubicBezTo>
                  <a:pt x="809" y="2174"/>
                  <a:pt x="814" y="2173"/>
                  <a:pt x="818" y="2172"/>
                </a:cubicBezTo>
                <a:cubicBezTo>
                  <a:pt x="821" y="2171"/>
                  <a:pt x="825" y="2170"/>
                  <a:pt x="829" y="2170"/>
                </a:cubicBezTo>
                <a:cubicBezTo>
                  <a:pt x="827" y="2172"/>
                  <a:pt x="824" y="2174"/>
                  <a:pt x="824" y="2178"/>
                </a:cubicBezTo>
                <a:cubicBezTo>
                  <a:pt x="823" y="2184"/>
                  <a:pt x="823" y="2184"/>
                  <a:pt x="823" y="2184"/>
                </a:cubicBezTo>
                <a:cubicBezTo>
                  <a:pt x="829" y="2182"/>
                  <a:pt x="829" y="2182"/>
                  <a:pt x="829" y="2182"/>
                </a:cubicBezTo>
                <a:cubicBezTo>
                  <a:pt x="831" y="2181"/>
                  <a:pt x="834" y="2179"/>
                  <a:pt x="837" y="2176"/>
                </a:cubicBezTo>
                <a:cubicBezTo>
                  <a:pt x="841" y="2176"/>
                  <a:pt x="841" y="2176"/>
                  <a:pt x="841" y="2176"/>
                </a:cubicBezTo>
                <a:cubicBezTo>
                  <a:pt x="847" y="2175"/>
                  <a:pt x="851" y="2171"/>
                  <a:pt x="853" y="2168"/>
                </a:cubicBezTo>
                <a:cubicBezTo>
                  <a:pt x="856" y="2166"/>
                  <a:pt x="856" y="2166"/>
                  <a:pt x="856" y="2166"/>
                </a:cubicBezTo>
                <a:cubicBezTo>
                  <a:pt x="854" y="2165"/>
                  <a:pt x="854" y="2165"/>
                  <a:pt x="854" y="2165"/>
                </a:cubicBezTo>
                <a:cubicBezTo>
                  <a:pt x="854" y="2165"/>
                  <a:pt x="855" y="2164"/>
                  <a:pt x="855" y="2163"/>
                </a:cubicBezTo>
                <a:cubicBezTo>
                  <a:pt x="856" y="2162"/>
                  <a:pt x="857" y="2160"/>
                  <a:pt x="858" y="2158"/>
                </a:cubicBezTo>
                <a:cubicBezTo>
                  <a:pt x="859" y="2163"/>
                  <a:pt x="860" y="2167"/>
                  <a:pt x="863" y="2167"/>
                </a:cubicBezTo>
                <a:cubicBezTo>
                  <a:pt x="865" y="2167"/>
                  <a:pt x="867" y="2166"/>
                  <a:pt x="868" y="2163"/>
                </a:cubicBezTo>
                <a:cubicBezTo>
                  <a:pt x="869" y="2158"/>
                  <a:pt x="867" y="2155"/>
                  <a:pt x="866" y="2153"/>
                </a:cubicBezTo>
                <a:cubicBezTo>
                  <a:pt x="866" y="2153"/>
                  <a:pt x="866" y="2153"/>
                  <a:pt x="866" y="2152"/>
                </a:cubicBezTo>
                <a:cubicBezTo>
                  <a:pt x="867" y="2152"/>
                  <a:pt x="868" y="2151"/>
                  <a:pt x="869" y="2151"/>
                </a:cubicBezTo>
                <a:cubicBezTo>
                  <a:pt x="870" y="2150"/>
                  <a:pt x="872" y="2149"/>
                  <a:pt x="874" y="2148"/>
                </a:cubicBezTo>
                <a:cubicBezTo>
                  <a:pt x="875" y="2150"/>
                  <a:pt x="876" y="2152"/>
                  <a:pt x="877" y="2154"/>
                </a:cubicBezTo>
                <a:cubicBezTo>
                  <a:pt x="879" y="2157"/>
                  <a:pt x="880" y="2160"/>
                  <a:pt x="880" y="2163"/>
                </a:cubicBezTo>
                <a:cubicBezTo>
                  <a:pt x="879" y="2178"/>
                  <a:pt x="879" y="2178"/>
                  <a:pt x="879" y="2178"/>
                </a:cubicBezTo>
                <a:cubicBezTo>
                  <a:pt x="887" y="2166"/>
                  <a:pt x="887" y="2166"/>
                  <a:pt x="887" y="2166"/>
                </a:cubicBezTo>
                <a:cubicBezTo>
                  <a:pt x="888" y="2163"/>
                  <a:pt x="889" y="2160"/>
                  <a:pt x="890" y="2156"/>
                </a:cubicBezTo>
                <a:cubicBezTo>
                  <a:pt x="899" y="2186"/>
                  <a:pt x="899" y="2186"/>
                  <a:pt x="899" y="2186"/>
                </a:cubicBezTo>
                <a:cubicBezTo>
                  <a:pt x="898" y="2179"/>
                  <a:pt x="898" y="2179"/>
                  <a:pt x="898" y="2179"/>
                </a:cubicBezTo>
                <a:cubicBezTo>
                  <a:pt x="898" y="2180"/>
                  <a:pt x="898" y="2180"/>
                  <a:pt x="898" y="2180"/>
                </a:cubicBezTo>
                <a:cubicBezTo>
                  <a:pt x="901" y="2181"/>
                  <a:pt x="901" y="2181"/>
                  <a:pt x="901" y="2181"/>
                </a:cubicBezTo>
                <a:cubicBezTo>
                  <a:pt x="902" y="2181"/>
                  <a:pt x="902" y="2181"/>
                  <a:pt x="903" y="2181"/>
                </a:cubicBezTo>
                <a:cubicBezTo>
                  <a:pt x="909" y="2181"/>
                  <a:pt x="909" y="2174"/>
                  <a:pt x="909" y="2172"/>
                </a:cubicBezTo>
                <a:cubicBezTo>
                  <a:pt x="909" y="2172"/>
                  <a:pt x="909" y="2171"/>
                  <a:pt x="909" y="2171"/>
                </a:cubicBezTo>
                <a:cubicBezTo>
                  <a:pt x="912" y="2171"/>
                  <a:pt x="913" y="2171"/>
                  <a:pt x="915" y="2172"/>
                </a:cubicBezTo>
                <a:cubicBezTo>
                  <a:pt x="916" y="2173"/>
                  <a:pt x="918" y="2173"/>
                  <a:pt x="920" y="2172"/>
                </a:cubicBezTo>
                <a:cubicBezTo>
                  <a:pt x="923" y="2176"/>
                  <a:pt x="926" y="2177"/>
                  <a:pt x="929" y="2178"/>
                </a:cubicBezTo>
                <a:cubicBezTo>
                  <a:pt x="929" y="2179"/>
                  <a:pt x="929" y="2180"/>
                  <a:pt x="929" y="2181"/>
                </a:cubicBezTo>
                <a:cubicBezTo>
                  <a:pt x="930" y="2183"/>
                  <a:pt x="930" y="2183"/>
                  <a:pt x="930" y="2183"/>
                </a:cubicBezTo>
                <a:cubicBezTo>
                  <a:pt x="932" y="2184"/>
                  <a:pt x="932" y="2184"/>
                  <a:pt x="932" y="2184"/>
                </a:cubicBezTo>
                <a:cubicBezTo>
                  <a:pt x="936" y="2185"/>
                  <a:pt x="939" y="2185"/>
                  <a:pt x="942" y="2185"/>
                </a:cubicBezTo>
                <a:cubicBezTo>
                  <a:pt x="948" y="2186"/>
                  <a:pt x="950" y="2187"/>
                  <a:pt x="951" y="2190"/>
                </a:cubicBezTo>
                <a:cubicBezTo>
                  <a:pt x="958" y="2186"/>
                  <a:pt x="958" y="2186"/>
                  <a:pt x="958" y="2186"/>
                </a:cubicBezTo>
                <a:cubicBezTo>
                  <a:pt x="956" y="2182"/>
                  <a:pt x="953" y="2178"/>
                  <a:pt x="951" y="2174"/>
                </a:cubicBezTo>
                <a:cubicBezTo>
                  <a:pt x="946" y="2167"/>
                  <a:pt x="944" y="2163"/>
                  <a:pt x="945" y="2159"/>
                </a:cubicBezTo>
                <a:cubicBezTo>
                  <a:pt x="947" y="2159"/>
                  <a:pt x="948" y="2159"/>
                  <a:pt x="950" y="2159"/>
                </a:cubicBezTo>
                <a:cubicBezTo>
                  <a:pt x="949" y="2160"/>
                  <a:pt x="949" y="2160"/>
                  <a:pt x="949" y="2160"/>
                </a:cubicBezTo>
                <a:cubicBezTo>
                  <a:pt x="952" y="2160"/>
                  <a:pt x="952" y="2160"/>
                  <a:pt x="952" y="2160"/>
                </a:cubicBezTo>
                <a:cubicBezTo>
                  <a:pt x="963" y="2160"/>
                  <a:pt x="975" y="2158"/>
                  <a:pt x="986" y="2155"/>
                </a:cubicBezTo>
                <a:cubicBezTo>
                  <a:pt x="988" y="2154"/>
                  <a:pt x="991" y="2153"/>
                  <a:pt x="994" y="2153"/>
                </a:cubicBezTo>
                <a:cubicBezTo>
                  <a:pt x="992" y="2157"/>
                  <a:pt x="990" y="2161"/>
                  <a:pt x="991" y="2165"/>
                </a:cubicBezTo>
                <a:cubicBezTo>
                  <a:pt x="992" y="2166"/>
                  <a:pt x="993" y="2168"/>
                  <a:pt x="996" y="2169"/>
                </a:cubicBezTo>
                <a:cubicBezTo>
                  <a:pt x="1001" y="2170"/>
                  <a:pt x="1001" y="2170"/>
                  <a:pt x="1001" y="2170"/>
                </a:cubicBezTo>
                <a:cubicBezTo>
                  <a:pt x="1001" y="2166"/>
                  <a:pt x="1001" y="2166"/>
                  <a:pt x="1001" y="2166"/>
                </a:cubicBezTo>
                <a:cubicBezTo>
                  <a:pt x="1001" y="2157"/>
                  <a:pt x="1007" y="2152"/>
                  <a:pt x="1012" y="2148"/>
                </a:cubicBezTo>
                <a:cubicBezTo>
                  <a:pt x="1013" y="2148"/>
                  <a:pt x="1013" y="2147"/>
                  <a:pt x="1013" y="2147"/>
                </a:cubicBezTo>
                <a:cubicBezTo>
                  <a:pt x="1013" y="2150"/>
                  <a:pt x="1011" y="2153"/>
                  <a:pt x="1010" y="2155"/>
                </a:cubicBezTo>
                <a:cubicBezTo>
                  <a:pt x="1005" y="2161"/>
                  <a:pt x="1005" y="2161"/>
                  <a:pt x="1005" y="2161"/>
                </a:cubicBezTo>
                <a:cubicBezTo>
                  <a:pt x="1013" y="2161"/>
                  <a:pt x="1013" y="2161"/>
                  <a:pt x="1013" y="2161"/>
                </a:cubicBezTo>
                <a:cubicBezTo>
                  <a:pt x="1020" y="2160"/>
                  <a:pt x="1021" y="2155"/>
                  <a:pt x="1023" y="2151"/>
                </a:cubicBezTo>
                <a:cubicBezTo>
                  <a:pt x="1023" y="2149"/>
                  <a:pt x="1024" y="2148"/>
                  <a:pt x="1025" y="2147"/>
                </a:cubicBezTo>
                <a:cubicBezTo>
                  <a:pt x="1031" y="2148"/>
                  <a:pt x="1041" y="2147"/>
                  <a:pt x="1052" y="2146"/>
                </a:cubicBezTo>
                <a:cubicBezTo>
                  <a:pt x="1051" y="2148"/>
                  <a:pt x="1049" y="2149"/>
                  <a:pt x="1048" y="2151"/>
                </a:cubicBezTo>
                <a:cubicBezTo>
                  <a:pt x="1043" y="2156"/>
                  <a:pt x="1037" y="2163"/>
                  <a:pt x="1041" y="2170"/>
                </a:cubicBezTo>
                <a:cubicBezTo>
                  <a:pt x="1042" y="2172"/>
                  <a:pt x="1042" y="2172"/>
                  <a:pt x="1042" y="2172"/>
                </a:cubicBezTo>
                <a:cubicBezTo>
                  <a:pt x="1045" y="2172"/>
                  <a:pt x="1045" y="2172"/>
                  <a:pt x="1045" y="2172"/>
                </a:cubicBezTo>
                <a:cubicBezTo>
                  <a:pt x="1049" y="2172"/>
                  <a:pt x="1052" y="2170"/>
                  <a:pt x="1055" y="2169"/>
                </a:cubicBezTo>
                <a:cubicBezTo>
                  <a:pt x="1058" y="2167"/>
                  <a:pt x="1061" y="2166"/>
                  <a:pt x="1065" y="2166"/>
                </a:cubicBezTo>
                <a:cubicBezTo>
                  <a:pt x="1070" y="2166"/>
                  <a:pt x="1070" y="2166"/>
                  <a:pt x="1070" y="2166"/>
                </a:cubicBezTo>
                <a:cubicBezTo>
                  <a:pt x="1069" y="2162"/>
                  <a:pt x="1069" y="2162"/>
                  <a:pt x="1069" y="2162"/>
                </a:cubicBezTo>
                <a:cubicBezTo>
                  <a:pt x="1069" y="2157"/>
                  <a:pt x="1064" y="2153"/>
                  <a:pt x="1059" y="2152"/>
                </a:cubicBezTo>
                <a:cubicBezTo>
                  <a:pt x="1060" y="2150"/>
                  <a:pt x="1060" y="2148"/>
                  <a:pt x="1059" y="2146"/>
                </a:cubicBezTo>
                <a:cubicBezTo>
                  <a:pt x="1064" y="2145"/>
                  <a:pt x="1068" y="2145"/>
                  <a:pt x="1073" y="2145"/>
                </a:cubicBezTo>
                <a:cubicBezTo>
                  <a:pt x="1085" y="2145"/>
                  <a:pt x="1093" y="2146"/>
                  <a:pt x="1099" y="2149"/>
                </a:cubicBezTo>
                <a:cubicBezTo>
                  <a:pt x="1109" y="2154"/>
                  <a:pt x="1109" y="2154"/>
                  <a:pt x="1109" y="2154"/>
                </a:cubicBezTo>
                <a:cubicBezTo>
                  <a:pt x="1104" y="2144"/>
                  <a:pt x="1104" y="2144"/>
                  <a:pt x="1104" y="2144"/>
                </a:cubicBezTo>
                <a:cubicBezTo>
                  <a:pt x="1101" y="2138"/>
                  <a:pt x="1094" y="2137"/>
                  <a:pt x="1087" y="2136"/>
                </a:cubicBezTo>
                <a:cubicBezTo>
                  <a:pt x="1090" y="2135"/>
                  <a:pt x="1092" y="2133"/>
                  <a:pt x="1094" y="2130"/>
                </a:cubicBezTo>
                <a:cubicBezTo>
                  <a:pt x="1096" y="2126"/>
                  <a:pt x="1096" y="2126"/>
                  <a:pt x="1096" y="2126"/>
                </a:cubicBezTo>
                <a:cubicBezTo>
                  <a:pt x="1092" y="2125"/>
                  <a:pt x="1092" y="2125"/>
                  <a:pt x="1092" y="2125"/>
                </a:cubicBezTo>
                <a:cubicBezTo>
                  <a:pt x="1095" y="2118"/>
                  <a:pt x="1095" y="2118"/>
                  <a:pt x="1095" y="2118"/>
                </a:cubicBezTo>
                <a:cubicBezTo>
                  <a:pt x="1087" y="2121"/>
                  <a:pt x="1087" y="2121"/>
                  <a:pt x="1087" y="2121"/>
                </a:cubicBezTo>
                <a:cubicBezTo>
                  <a:pt x="1081" y="2124"/>
                  <a:pt x="1073" y="2126"/>
                  <a:pt x="1066" y="2126"/>
                </a:cubicBezTo>
                <a:cubicBezTo>
                  <a:pt x="1059" y="2127"/>
                  <a:pt x="1047" y="2125"/>
                  <a:pt x="1043" y="2114"/>
                </a:cubicBezTo>
                <a:cubicBezTo>
                  <a:pt x="1036" y="2096"/>
                  <a:pt x="1036" y="2096"/>
                  <a:pt x="1036" y="2096"/>
                </a:cubicBezTo>
                <a:cubicBezTo>
                  <a:pt x="1036" y="2112"/>
                  <a:pt x="1036" y="2112"/>
                  <a:pt x="1036" y="2112"/>
                </a:cubicBezTo>
                <a:cubicBezTo>
                  <a:pt x="1035" y="2111"/>
                  <a:pt x="1034" y="2111"/>
                  <a:pt x="1033" y="2110"/>
                </a:cubicBezTo>
                <a:cubicBezTo>
                  <a:pt x="1032" y="2109"/>
                  <a:pt x="1031" y="2108"/>
                  <a:pt x="1030" y="2107"/>
                </a:cubicBezTo>
                <a:cubicBezTo>
                  <a:pt x="1023" y="2101"/>
                  <a:pt x="1023" y="2101"/>
                  <a:pt x="1023" y="2101"/>
                </a:cubicBezTo>
                <a:cubicBezTo>
                  <a:pt x="1024" y="2110"/>
                  <a:pt x="1024" y="2110"/>
                  <a:pt x="1024" y="2110"/>
                </a:cubicBezTo>
                <a:cubicBezTo>
                  <a:pt x="1024" y="2115"/>
                  <a:pt x="1023" y="2117"/>
                  <a:pt x="1020" y="2118"/>
                </a:cubicBezTo>
                <a:cubicBezTo>
                  <a:pt x="1020" y="2118"/>
                  <a:pt x="1020" y="2118"/>
                  <a:pt x="1020" y="2117"/>
                </a:cubicBezTo>
                <a:cubicBezTo>
                  <a:pt x="1019" y="2116"/>
                  <a:pt x="1018" y="2114"/>
                  <a:pt x="1015" y="2113"/>
                </a:cubicBezTo>
                <a:cubicBezTo>
                  <a:pt x="1011" y="2111"/>
                  <a:pt x="1011" y="2111"/>
                  <a:pt x="1011" y="2111"/>
                </a:cubicBezTo>
                <a:cubicBezTo>
                  <a:pt x="1011" y="2115"/>
                  <a:pt x="1011" y="2115"/>
                  <a:pt x="1011" y="2115"/>
                </a:cubicBezTo>
                <a:cubicBezTo>
                  <a:pt x="1010" y="2116"/>
                  <a:pt x="1010" y="2116"/>
                  <a:pt x="1010" y="2116"/>
                </a:cubicBezTo>
                <a:cubicBezTo>
                  <a:pt x="1009" y="2115"/>
                  <a:pt x="1007" y="2113"/>
                  <a:pt x="1006" y="2111"/>
                </a:cubicBezTo>
                <a:cubicBezTo>
                  <a:pt x="1006" y="2111"/>
                  <a:pt x="1006" y="2111"/>
                  <a:pt x="1006" y="2111"/>
                </a:cubicBezTo>
                <a:cubicBezTo>
                  <a:pt x="1006" y="2108"/>
                  <a:pt x="1006" y="2108"/>
                  <a:pt x="1006" y="2108"/>
                </a:cubicBezTo>
                <a:cubicBezTo>
                  <a:pt x="1005" y="2105"/>
                  <a:pt x="1004" y="2103"/>
                  <a:pt x="1003" y="2103"/>
                </a:cubicBezTo>
                <a:cubicBezTo>
                  <a:pt x="1005" y="2101"/>
                  <a:pt x="1005" y="2101"/>
                  <a:pt x="1005" y="2101"/>
                </a:cubicBezTo>
                <a:cubicBezTo>
                  <a:pt x="994" y="2101"/>
                  <a:pt x="994" y="2101"/>
                  <a:pt x="994" y="2101"/>
                </a:cubicBezTo>
                <a:cubicBezTo>
                  <a:pt x="988" y="2102"/>
                  <a:pt x="985" y="2104"/>
                  <a:pt x="983" y="2108"/>
                </a:cubicBezTo>
                <a:cubicBezTo>
                  <a:pt x="983" y="2107"/>
                  <a:pt x="982" y="2106"/>
                  <a:pt x="982" y="2105"/>
                </a:cubicBezTo>
                <a:cubicBezTo>
                  <a:pt x="981" y="2104"/>
                  <a:pt x="981" y="2104"/>
                  <a:pt x="981" y="2104"/>
                </a:cubicBezTo>
                <a:cubicBezTo>
                  <a:pt x="980" y="2104"/>
                  <a:pt x="980" y="2104"/>
                  <a:pt x="980" y="2104"/>
                </a:cubicBezTo>
                <a:cubicBezTo>
                  <a:pt x="975" y="2102"/>
                  <a:pt x="970" y="2104"/>
                  <a:pt x="967" y="2106"/>
                </a:cubicBezTo>
                <a:cubicBezTo>
                  <a:pt x="966" y="2101"/>
                  <a:pt x="965" y="2099"/>
                  <a:pt x="963" y="2097"/>
                </a:cubicBezTo>
                <a:cubicBezTo>
                  <a:pt x="962" y="2096"/>
                  <a:pt x="962" y="2096"/>
                  <a:pt x="962" y="2095"/>
                </a:cubicBezTo>
                <a:cubicBezTo>
                  <a:pt x="965" y="2085"/>
                  <a:pt x="965" y="2085"/>
                  <a:pt x="965" y="2085"/>
                </a:cubicBezTo>
                <a:cubicBezTo>
                  <a:pt x="956" y="2092"/>
                  <a:pt x="956" y="2092"/>
                  <a:pt x="956" y="2092"/>
                </a:cubicBezTo>
                <a:cubicBezTo>
                  <a:pt x="953" y="2094"/>
                  <a:pt x="949" y="2096"/>
                  <a:pt x="946" y="2099"/>
                </a:cubicBezTo>
                <a:cubicBezTo>
                  <a:pt x="946" y="2098"/>
                  <a:pt x="947" y="2097"/>
                  <a:pt x="948" y="2095"/>
                </a:cubicBezTo>
                <a:cubicBezTo>
                  <a:pt x="949" y="2093"/>
                  <a:pt x="950" y="2091"/>
                  <a:pt x="950" y="2089"/>
                </a:cubicBezTo>
                <a:cubicBezTo>
                  <a:pt x="953" y="2083"/>
                  <a:pt x="953" y="2083"/>
                  <a:pt x="953" y="2083"/>
                </a:cubicBezTo>
                <a:cubicBezTo>
                  <a:pt x="946" y="2085"/>
                  <a:pt x="946" y="2085"/>
                  <a:pt x="946" y="2085"/>
                </a:cubicBezTo>
                <a:cubicBezTo>
                  <a:pt x="943" y="2085"/>
                  <a:pt x="940" y="2088"/>
                  <a:pt x="938" y="2091"/>
                </a:cubicBezTo>
                <a:cubicBezTo>
                  <a:pt x="938" y="2089"/>
                  <a:pt x="937" y="2086"/>
                  <a:pt x="934" y="2084"/>
                </a:cubicBezTo>
                <a:cubicBezTo>
                  <a:pt x="932" y="2082"/>
                  <a:pt x="930" y="2081"/>
                  <a:pt x="929" y="2081"/>
                </a:cubicBezTo>
                <a:cubicBezTo>
                  <a:pt x="926" y="2081"/>
                  <a:pt x="924" y="2083"/>
                  <a:pt x="923" y="2085"/>
                </a:cubicBezTo>
                <a:cubicBezTo>
                  <a:pt x="923" y="2085"/>
                  <a:pt x="923" y="2084"/>
                  <a:pt x="923" y="2084"/>
                </a:cubicBezTo>
                <a:cubicBezTo>
                  <a:pt x="922" y="2082"/>
                  <a:pt x="920" y="2080"/>
                  <a:pt x="917" y="2079"/>
                </a:cubicBezTo>
                <a:cubicBezTo>
                  <a:pt x="919" y="2077"/>
                  <a:pt x="920" y="2074"/>
                  <a:pt x="922" y="2072"/>
                </a:cubicBezTo>
                <a:cubicBezTo>
                  <a:pt x="923" y="2071"/>
                  <a:pt x="924" y="2070"/>
                  <a:pt x="924" y="2069"/>
                </a:cubicBezTo>
                <a:cubicBezTo>
                  <a:pt x="940" y="2042"/>
                  <a:pt x="940" y="2042"/>
                  <a:pt x="940" y="2042"/>
                </a:cubicBezTo>
                <a:cubicBezTo>
                  <a:pt x="919" y="2064"/>
                  <a:pt x="919" y="2064"/>
                  <a:pt x="919" y="2064"/>
                </a:cubicBezTo>
                <a:cubicBezTo>
                  <a:pt x="918" y="2061"/>
                  <a:pt x="916" y="2060"/>
                  <a:pt x="913" y="2060"/>
                </a:cubicBezTo>
                <a:cubicBezTo>
                  <a:pt x="913" y="2060"/>
                  <a:pt x="913" y="2060"/>
                  <a:pt x="913" y="2060"/>
                </a:cubicBezTo>
                <a:cubicBezTo>
                  <a:pt x="912" y="2060"/>
                  <a:pt x="912" y="2060"/>
                  <a:pt x="912" y="2060"/>
                </a:cubicBezTo>
                <a:cubicBezTo>
                  <a:pt x="907" y="2062"/>
                  <a:pt x="905" y="2066"/>
                  <a:pt x="904" y="2070"/>
                </a:cubicBezTo>
                <a:cubicBezTo>
                  <a:pt x="903" y="2070"/>
                  <a:pt x="903" y="2070"/>
                  <a:pt x="902" y="2070"/>
                </a:cubicBezTo>
                <a:cubicBezTo>
                  <a:pt x="899" y="2070"/>
                  <a:pt x="899" y="2070"/>
                  <a:pt x="899" y="2070"/>
                </a:cubicBezTo>
                <a:cubicBezTo>
                  <a:pt x="898" y="2069"/>
                  <a:pt x="898" y="2069"/>
                  <a:pt x="898" y="2069"/>
                </a:cubicBezTo>
                <a:cubicBezTo>
                  <a:pt x="900" y="2065"/>
                  <a:pt x="901" y="2057"/>
                  <a:pt x="901" y="2050"/>
                </a:cubicBezTo>
                <a:cubicBezTo>
                  <a:pt x="900" y="2032"/>
                  <a:pt x="895" y="2028"/>
                  <a:pt x="890" y="2028"/>
                </a:cubicBezTo>
                <a:cubicBezTo>
                  <a:pt x="889" y="2028"/>
                  <a:pt x="888" y="2028"/>
                  <a:pt x="888" y="2028"/>
                </a:cubicBezTo>
                <a:cubicBezTo>
                  <a:pt x="887" y="2024"/>
                  <a:pt x="886" y="2020"/>
                  <a:pt x="884" y="2016"/>
                </a:cubicBezTo>
                <a:cubicBezTo>
                  <a:pt x="881" y="2006"/>
                  <a:pt x="881" y="2006"/>
                  <a:pt x="881" y="2006"/>
                </a:cubicBezTo>
                <a:cubicBezTo>
                  <a:pt x="878" y="2016"/>
                  <a:pt x="878" y="2016"/>
                  <a:pt x="878" y="2016"/>
                </a:cubicBezTo>
                <a:cubicBezTo>
                  <a:pt x="875" y="2025"/>
                  <a:pt x="870" y="2033"/>
                  <a:pt x="866" y="2041"/>
                </a:cubicBezTo>
                <a:cubicBezTo>
                  <a:pt x="865" y="2042"/>
                  <a:pt x="865" y="2043"/>
                  <a:pt x="864" y="2045"/>
                </a:cubicBezTo>
                <a:cubicBezTo>
                  <a:pt x="863" y="2005"/>
                  <a:pt x="861" y="1966"/>
                  <a:pt x="858" y="1925"/>
                </a:cubicBezTo>
                <a:cubicBezTo>
                  <a:pt x="857" y="1904"/>
                  <a:pt x="856" y="1882"/>
                  <a:pt x="854" y="1861"/>
                </a:cubicBezTo>
                <a:cubicBezTo>
                  <a:pt x="853" y="1842"/>
                  <a:pt x="853" y="1820"/>
                  <a:pt x="853" y="1796"/>
                </a:cubicBezTo>
                <a:cubicBezTo>
                  <a:pt x="853" y="1793"/>
                  <a:pt x="854" y="1789"/>
                  <a:pt x="853" y="1786"/>
                </a:cubicBezTo>
                <a:cubicBezTo>
                  <a:pt x="854" y="1760"/>
                  <a:pt x="855" y="1733"/>
                  <a:pt x="856" y="1707"/>
                </a:cubicBezTo>
                <a:cubicBezTo>
                  <a:pt x="856" y="1678"/>
                  <a:pt x="857" y="1649"/>
                  <a:pt x="858" y="1620"/>
                </a:cubicBezTo>
                <a:cubicBezTo>
                  <a:pt x="859" y="1565"/>
                  <a:pt x="857" y="1511"/>
                  <a:pt x="855" y="1457"/>
                </a:cubicBezTo>
                <a:cubicBezTo>
                  <a:pt x="853" y="1405"/>
                  <a:pt x="851" y="1355"/>
                  <a:pt x="853" y="1312"/>
                </a:cubicBezTo>
                <a:cubicBezTo>
                  <a:pt x="864" y="1305"/>
                  <a:pt x="885" y="1302"/>
                  <a:pt x="904" y="1305"/>
                </a:cubicBezTo>
                <a:cubicBezTo>
                  <a:pt x="934" y="1310"/>
                  <a:pt x="997" y="1342"/>
                  <a:pt x="1006" y="1356"/>
                </a:cubicBezTo>
                <a:cubicBezTo>
                  <a:pt x="1008" y="1361"/>
                  <a:pt x="1009" y="1367"/>
                  <a:pt x="1009" y="1374"/>
                </a:cubicBezTo>
                <a:cubicBezTo>
                  <a:pt x="1009" y="1379"/>
                  <a:pt x="1009" y="1384"/>
                  <a:pt x="1011" y="1390"/>
                </a:cubicBezTo>
                <a:cubicBezTo>
                  <a:pt x="1019" y="1415"/>
                  <a:pt x="1038" y="1429"/>
                  <a:pt x="1057" y="1442"/>
                </a:cubicBezTo>
                <a:cubicBezTo>
                  <a:pt x="1062" y="1436"/>
                  <a:pt x="1062" y="1436"/>
                  <a:pt x="1062" y="1436"/>
                </a:cubicBezTo>
                <a:cubicBezTo>
                  <a:pt x="1035" y="1417"/>
                  <a:pt x="1020" y="1391"/>
                  <a:pt x="1015" y="1359"/>
                </a:cubicBezTo>
                <a:cubicBezTo>
                  <a:pt x="1028" y="1368"/>
                  <a:pt x="1038" y="1380"/>
                  <a:pt x="1048" y="1392"/>
                </a:cubicBezTo>
                <a:cubicBezTo>
                  <a:pt x="1054" y="1400"/>
                  <a:pt x="1061" y="1408"/>
                  <a:pt x="1069" y="1416"/>
                </a:cubicBezTo>
                <a:cubicBezTo>
                  <a:pt x="1072" y="1456"/>
                  <a:pt x="1087" y="1492"/>
                  <a:pt x="1107" y="1508"/>
                </a:cubicBezTo>
                <a:cubicBezTo>
                  <a:pt x="1121" y="1518"/>
                  <a:pt x="1121" y="1518"/>
                  <a:pt x="1121" y="1518"/>
                </a:cubicBezTo>
                <a:cubicBezTo>
                  <a:pt x="1113" y="1504"/>
                  <a:pt x="1113" y="1504"/>
                  <a:pt x="1113" y="1504"/>
                </a:cubicBezTo>
                <a:cubicBezTo>
                  <a:pt x="1110" y="1499"/>
                  <a:pt x="1107" y="1495"/>
                  <a:pt x="1105" y="1491"/>
                </a:cubicBezTo>
                <a:cubicBezTo>
                  <a:pt x="1100" y="1485"/>
                  <a:pt x="1096" y="1479"/>
                  <a:pt x="1094" y="1471"/>
                </a:cubicBezTo>
                <a:cubicBezTo>
                  <a:pt x="1099" y="1473"/>
                  <a:pt x="1104" y="1478"/>
                  <a:pt x="1109" y="1482"/>
                </a:cubicBezTo>
                <a:cubicBezTo>
                  <a:pt x="1115" y="1487"/>
                  <a:pt x="1120" y="1492"/>
                  <a:pt x="1127" y="1493"/>
                </a:cubicBezTo>
                <a:cubicBezTo>
                  <a:pt x="1141" y="1493"/>
                  <a:pt x="1141" y="1493"/>
                  <a:pt x="1141" y="1493"/>
                </a:cubicBezTo>
                <a:cubicBezTo>
                  <a:pt x="1130" y="1486"/>
                  <a:pt x="1130" y="1486"/>
                  <a:pt x="1130" y="1486"/>
                </a:cubicBezTo>
                <a:cubicBezTo>
                  <a:pt x="1126" y="1483"/>
                  <a:pt x="1123" y="1480"/>
                  <a:pt x="1119" y="1477"/>
                </a:cubicBezTo>
                <a:cubicBezTo>
                  <a:pt x="1112" y="1470"/>
                  <a:pt x="1104" y="1462"/>
                  <a:pt x="1089" y="1461"/>
                </a:cubicBezTo>
                <a:cubicBezTo>
                  <a:pt x="1084" y="1450"/>
                  <a:pt x="1081" y="1440"/>
                  <a:pt x="1081" y="1427"/>
                </a:cubicBezTo>
                <a:cubicBezTo>
                  <a:pt x="1083" y="1429"/>
                  <a:pt x="1085" y="1430"/>
                  <a:pt x="1087" y="1430"/>
                </a:cubicBezTo>
                <a:cubicBezTo>
                  <a:pt x="1088" y="1431"/>
                  <a:pt x="1091" y="1430"/>
                  <a:pt x="1093" y="1428"/>
                </a:cubicBezTo>
                <a:cubicBezTo>
                  <a:pt x="1095" y="1424"/>
                  <a:pt x="1095" y="1424"/>
                  <a:pt x="1095" y="1424"/>
                </a:cubicBezTo>
                <a:cubicBezTo>
                  <a:pt x="1092" y="1422"/>
                  <a:pt x="1092" y="1422"/>
                  <a:pt x="1092" y="1422"/>
                </a:cubicBezTo>
                <a:cubicBezTo>
                  <a:pt x="1077" y="1414"/>
                  <a:pt x="1083" y="1394"/>
                  <a:pt x="1089" y="1372"/>
                </a:cubicBezTo>
                <a:cubicBezTo>
                  <a:pt x="1091" y="1366"/>
                  <a:pt x="1093" y="1360"/>
                  <a:pt x="1094" y="1354"/>
                </a:cubicBezTo>
                <a:cubicBezTo>
                  <a:pt x="1096" y="1357"/>
                  <a:pt x="1098" y="1359"/>
                  <a:pt x="1101" y="1361"/>
                </a:cubicBezTo>
                <a:cubicBezTo>
                  <a:pt x="1127" y="1388"/>
                  <a:pt x="1154" y="1415"/>
                  <a:pt x="1188" y="1435"/>
                </a:cubicBezTo>
                <a:cubicBezTo>
                  <a:pt x="1190" y="1440"/>
                  <a:pt x="1192" y="1444"/>
                  <a:pt x="1195" y="1448"/>
                </a:cubicBezTo>
                <a:cubicBezTo>
                  <a:pt x="1196" y="1451"/>
                  <a:pt x="1198" y="1454"/>
                  <a:pt x="1199" y="1457"/>
                </a:cubicBezTo>
                <a:cubicBezTo>
                  <a:pt x="1196" y="1465"/>
                  <a:pt x="1197" y="1483"/>
                  <a:pt x="1203" y="1492"/>
                </a:cubicBezTo>
                <a:cubicBezTo>
                  <a:pt x="1205" y="1497"/>
                  <a:pt x="1209" y="1499"/>
                  <a:pt x="1211" y="1499"/>
                </a:cubicBezTo>
                <a:cubicBezTo>
                  <a:pt x="1222" y="1498"/>
                  <a:pt x="1222" y="1498"/>
                  <a:pt x="1222" y="1498"/>
                </a:cubicBezTo>
                <a:cubicBezTo>
                  <a:pt x="1214" y="1492"/>
                  <a:pt x="1214" y="1492"/>
                  <a:pt x="1214" y="1492"/>
                </a:cubicBezTo>
                <a:cubicBezTo>
                  <a:pt x="1210" y="1488"/>
                  <a:pt x="1209" y="1480"/>
                  <a:pt x="1209" y="1472"/>
                </a:cubicBezTo>
                <a:cubicBezTo>
                  <a:pt x="1211" y="1474"/>
                  <a:pt x="1213" y="1478"/>
                  <a:pt x="1215" y="1481"/>
                </a:cubicBezTo>
                <a:cubicBezTo>
                  <a:pt x="1219" y="1488"/>
                  <a:pt x="1223" y="1495"/>
                  <a:pt x="1229" y="1496"/>
                </a:cubicBezTo>
                <a:cubicBezTo>
                  <a:pt x="1238" y="1498"/>
                  <a:pt x="1238" y="1498"/>
                  <a:pt x="1238" y="1498"/>
                </a:cubicBezTo>
                <a:cubicBezTo>
                  <a:pt x="1233" y="1491"/>
                  <a:pt x="1233" y="1491"/>
                  <a:pt x="1233" y="1491"/>
                </a:cubicBezTo>
                <a:cubicBezTo>
                  <a:pt x="1230" y="1486"/>
                  <a:pt x="1227" y="1482"/>
                  <a:pt x="1224" y="1477"/>
                </a:cubicBezTo>
                <a:cubicBezTo>
                  <a:pt x="1216" y="1466"/>
                  <a:pt x="1207" y="1453"/>
                  <a:pt x="1203" y="1442"/>
                </a:cubicBezTo>
                <a:cubicBezTo>
                  <a:pt x="1215" y="1447"/>
                  <a:pt x="1228" y="1453"/>
                  <a:pt x="1240" y="1459"/>
                </a:cubicBezTo>
                <a:cubicBezTo>
                  <a:pt x="1268" y="1472"/>
                  <a:pt x="1297" y="1485"/>
                  <a:pt x="1329" y="1495"/>
                </a:cubicBezTo>
                <a:cubicBezTo>
                  <a:pt x="1330" y="1496"/>
                  <a:pt x="1332" y="1498"/>
                  <a:pt x="1333" y="1500"/>
                </a:cubicBezTo>
                <a:cubicBezTo>
                  <a:pt x="1337" y="1504"/>
                  <a:pt x="1339" y="1506"/>
                  <a:pt x="1341" y="1506"/>
                </a:cubicBezTo>
                <a:cubicBezTo>
                  <a:pt x="1343" y="1506"/>
                  <a:pt x="1343" y="1506"/>
                  <a:pt x="1343" y="1506"/>
                </a:cubicBezTo>
                <a:cubicBezTo>
                  <a:pt x="1344" y="1504"/>
                  <a:pt x="1344" y="1504"/>
                  <a:pt x="1344" y="1504"/>
                </a:cubicBezTo>
                <a:cubicBezTo>
                  <a:pt x="1345" y="1503"/>
                  <a:pt x="1345" y="1502"/>
                  <a:pt x="1345" y="1501"/>
                </a:cubicBezTo>
                <a:cubicBezTo>
                  <a:pt x="1347" y="1500"/>
                  <a:pt x="1347" y="1499"/>
                  <a:pt x="1347" y="1498"/>
                </a:cubicBezTo>
                <a:cubicBezTo>
                  <a:pt x="1348" y="1494"/>
                  <a:pt x="1343" y="1491"/>
                  <a:pt x="1336" y="1488"/>
                </a:cubicBezTo>
                <a:cubicBezTo>
                  <a:pt x="1335" y="1488"/>
                  <a:pt x="1334" y="1487"/>
                  <a:pt x="1334" y="1487"/>
                </a:cubicBezTo>
                <a:cubicBezTo>
                  <a:pt x="1306" y="1473"/>
                  <a:pt x="1276" y="1461"/>
                  <a:pt x="1247" y="1449"/>
                </a:cubicBezTo>
                <a:cubicBezTo>
                  <a:pt x="1232" y="1444"/>
                  <a:pt x="1218" y="1438"/>
                  <a:pt x="1204" y="1432"/>
                </a:cubicBezTo>
                <a:cubicBezTo>
                  <a:pt x="1165" y="1416"/>
                  <a:pt x="1137" y="1383"/>
                  <a:pt x="1110" y="1352"/>
                </a:cubicBezTo>
                <a:cubicBezTo>
                  <a:pt x="1091" y="1329"/>
                  <a:pt x="1072" y="1307"/>
                  <a:pt x="1049" y="1290"/>
                </a:cubicBezTo>
                <a:cubicBezTo>
                  <a:pt x="1073" y="1293"/>
                  <a:pt x="1103" y="1299"/>
                  <a:pt x="1130" y="1308"/>
                </a:cubicBezTo>
                <a:cubicBezTo>
                  <a:pt x="1132" y="1310"/>
                  <a:pt x="1134" y="1314"/>
                  <a:pt x="1135" y="1318"/>
                </a:cubicBezTo>
                <a:cubicBezTo>
                  <a:pt x="1137" y="1325"/>
                  <a:pt x="1139" y="1331"/>
                  <a:pt x="1145" y="1331"/>
                </a:cubicBezTo>
                <a:cubicBezTo>
                  <a:pt x="1146" y="1331"/>
                  <a:pt x="1146" y="1331"/>
                  <a:pt x="1147" y="1331"/>
                </a:cubicBezTo>
                <a:cubicBezTo>
                  <a:pt x="1151" y="1330"/>
                  <a:pt x="1151" y="1330"/>
                  <a:pt x="1151" y="1330"/>
                </a:cubicBezTo>
                <a:cubicBezTo>
                  <a:pt x="1149" y="1325"/>
                  <a:pt x="1149" y="1325"/>
                  <a:pt x="1149" y="1325"/>
                </a:cubicBezTo>
                <a:cubicBezTo>
                  <a:pt x="1147" y="1321"/>
                  <a:pt x="1146" y="1318"/>
                  <a:pt x="1145" y="1316"/>
                </a:cubicBezTo>
                <a:cubicBezTo>
                  <a:pt x="1155" y="1322"/>
                  <a:pt x="1166" y="1327"/>
                  <a:pt x="1177" y="1333"/>
                </a:cubicBezTo>
                <a:cubicBezTo>
                  <a:pt x="1190" y="1340"/>
                  <a:pt x="1205" y="1348"/>
                  <a:pt x="1217" y="1355"/>
                </a:cubicBezTo>
                <a:cubicBezTo>
                  <a:pt x="1221" y="1358"/>
                  <a:pt x="1227" y="1367"/>
                  <a:pt x="1228" y="1369"/>
                </a:cubicBezTo>
                <a:cubicBezTo>
                  <a:pt x="1231" y="1400"/>
                  <a:pt x="1241" y="1423"/>
                  <a:pt x="1259" y="1441"/>
                </a:cubicBezTo>
                <a:cubicBezTo>
                  <a:pt x="1271" y="1452"/>
                  <a:pt x="1271" y="1452"/>
                  <a:pt x="1271" y="1452"/>
                </a:cubicBezTo>
                <a:cubicBezTo>
                  <a:pt x="1265" y="1437"/>
                  <a:pt x="1265" y="1437"/>
                  <a:pt x="1265" y="1437"/>
                </a:cubicBezTo>
                <a:cubicBezTo>
                  <a:pt x="1262" y="1429"/>
                  <a:pt x="1258" y="1423"/>
                  <a:pt x="1255" y="1417"/>
                </a:cubicBezTo>
                <a:cubicBezTo>
                  <a:pt x="1247" y="1405"/>
                  <a:pt x="1241" y="1394"/>
                  <a:pt x="1241" y="1377"/>
                </a:cubicBezTo>
                <a:cubicBezTo>
                  <a:pt x="1274" y="1403"/>
                  <a:pt x="1307" y="1419"/>
                  <a:pt x="1345" y="1428"/>
                </a:cubicBezTo>
                <a:cubicBezTo>
                  <a:pt x="1369" y="1456"/>
                  <a:pt x="1400" y="1476"/>
                  <a:pt x="1437" y="1489"/>
                </a:cubicBezTo>
                <a:cubicBezTo>
                  <a:pt x="1443" y="1507"/>
                  <a:pt x="1455" y="1518"/>
                  <a:pt x="1467" y="1529"/>
                </a:cubicBezTo>
                <a:cubicBezTo>
                  <a:pt x="1470" y="1532"/>
                  <a:pt x="1473" y="1534"/>
                  <a:pt x="1476" y="1537"/>
                </a:cubicBezTo>
                <a:cubicBezTo>
                  <a:pt x="1494" y="1555"/>
                  <a:pt x="1494" y="1555"/>
                  <a:pt x="1494" y="1555"/>
                </a:cubicBezTo>
                <a:cubicBezTo>
                  <a:pt x="1481" y="1533"/>
                  <a:pt x="1481" y="1533"/>
                  <a:pt x="1481" y="1533"/>
                </a:cubicBezTo>
                <a:cubicBezTo>
                  <a:pt x="1477" y="1525"/>
                  <a:pt x="1471" y="1519"/>
                  <a:pt x="1465" y="1513"/>
                </a:cubicBezTo>
                <a:cubicBezTo>
                  <a:pt x="1459" y="1507"/>
                  <a:pt x="1453" y="1501"/>
                  <a:pt x="1450" y="1493"/>
                </a:cubicBezTo>
                <a:cubicBezTo>
                  <a:pt x="1456" y="1494"/>
                  <a:pt x="1462" y="1495"/>
                  <a:pt x="1468" y="1497"/>
                </a:cubicBezTo>
                <a:cubicBezTo>
                  <a:pt x="1481" y="1500"/>
                  <a:pt x="1492" y="1503"/>
                  <a:pt x="1498" y="1500"/>
                </a:cubicBezTo>
                <a:cubicBezTo>
                  <a:pt x="1508" y="1495"/>
                  <a:pt x="1508" y="1495"/>
                  <a:pt x="1508" y="1495"/>
                </a:cubicBezTo>
                <a:cubicBezTo>
                  <a:pt x="1497" y="1493"/>
                  <a:pt x="1497" y="1493"/>
                  <a:pt x="1497" y="1493"/>
                </a:cubicBezTo>
                <a:cubicBezTo>
                  <a:pt x="1442" y="1485"/>
                  <a:pt x="1393" y="1464"/>
                  <a:pt x="1367" y="1436"/>
                </a:cubicBezTo>
                <a:cubicBezTo>
                  <a:pt x="1385" y="1440"/>
                  <a:pt x="1404" y="1443"/>
                  <a:pt x="1423" y="1446"/>
                </a:cubicBezTo>
                <a:cubicBezTo>
                  <a:pt x="1439" y="1449"/>
                  <a:pt x="1456" y="1451"/>
                  <a:pt x="1472" y="1455"/>
                </a:cubicBezTo>
                <a:cubicBezTo>
                  <a:pt x="1483" y="1478"/>
                  <a:pt x="1512" y="1494"/>
                  <a:pt x="1536" y="1497"/>
                </a:cubicBezTo>
                <a:cubicBezTo>
                  <a:pt x="1565" y="1501"/>
                  <a:pt x="1565" y="1501"/>
                  <a:pt x="1565" y="1501"/>
                </a:cubicBezTo>
                <a:cubicBezTo>
                  <a:pt x="1534" y="1489"/>
                  <a:pt x="1534" y="1489"/>
                  <a:pt x="1534" y="1489"/>
                </a:cubicBezTo>
                <a:cubicBezTo>
                  <a:pt x="1513" y="1481"/>
                  <a:pt x="1494" y="1473"/>
                  <a:pt x="1484" y="1456"/>
                </a:cubicBezTo>
                <a:cubicBezTo>
                  <a:pt x="1488" y="1457"/>
                  <a:pt x="1491" y="1458"/>
                  <a:pt x="1495" y="1459"/>
                </a:cubicBezTo>
                <a:cubicBezTo>
                  <a:pt x="1507" y="1462"/>
                  <a:pt x="1517" y="1464"/>
                  <a:pt x="1522" y="1460"/>
                </a:cubicBezTo>
                <a:cubicBezTo>
                  <a:pt x="1526" y="1455"/>
                  <a:pt x="1526" y="1455"/>
                  <a:pt x="1526" y="1455"/>
                </a:cubicBezTo>
                <a:cubicBezTo>
                  <a:pt x="1520" y="1453"/>
                  <a:pt x="1520" y="1453"/>
                  <a:pt x="1520" y="1453"/>
                </a:cubicBezTo>
                <a:cubicBezTo>
                  <a:pt x="1491" y="1446"/>
                  <a:pt x="1463" y="1441"/>
                  <a:pt x="1437" y="1437"/>
                </a:cubicBezTo>
                <a:cubicBezTo>
                  <a:pt x="1403" y="1431"/>
                  <a:pt x="1371" y="1425"/>
                  <a:pt x="1339" y="1415"/>
                </a:cubicBezTo>
                <a:cubicBezTo>
                  <a:pt x="1307" y="1404"/>
                  <a:pt x="1280" y="1383"/>
                  <a:pt x="1255" y="1362"/>
                </a:cubicBezTo>
                <a:cubicBezTo>
                  <a:pt x="1241" y="1351"/>
                  <a:pt x="1226" y="1339"/>
                  <a:pt x="1210" y="1329"/>
                </a:cubicBezTo>
                <a:cubicBezTo>
                  <a:pt x="1197" y="1320"/>
                  <a:pt x="1183" y="1313"/>
                  <a:pt x="1170" y="1306"/>
                </a:cubicBezTo>
                <a:cubicBezTo>
                  <a:pt x="1158" y="1300"/>
                  <a:pt x="1146" y="1294"/>
                  <a:pt x="1135" y="1287"/>
                </a:cubicBezTo>
                <a:cubicBezTo>
                  <a:pt x="1134" y="1283"/>
                  <a:pt x="1133" y="1279"/>
                  <a:pt x="1132" y="1275"/>
                </a:cubicBezTo>
                <a:cubicBezTo>
                  <a:pt x="1130" y="1270"/>
                  <a:pt x="1129" y="1265"/>
                  <a:pt x="1129" y="1262"/>
                </a:cubicBezTo>
                <a:cubicBezTo>
                  <a:pt x="1133" y="1262"/>
                  <a:pt x="1137" y="1263"/>
                  <a:pt x="1141" y="1264"/>
                </a:cubicBezTo>
                <a:cubicBezTo>
                  <a:pt x="1150" y="1266"/>
                  <a:pt x="1159" y="1268"/>
                  <a:pt x="1169" y="1270"/>
                </a:cubicBezTo>
                <a:cubicBezTo>
                  <a:pt x="1174" y="1285"/>
                  <a:pt x="1186" y="1315"/>
                  <a:pt x="1206" y="1322"/>
                </a:cubicBezTo>
                <a:cubicBezTo>
                  <a:pt x="1221" y="1327"/>
                  <a:pt x="1221" y="1327"/>
                  <a:pt x="1221" y="1327"/>
                </a:cubicBezTo>
                <a:cubicBezTo>
                  <a:pt x="1208" y="1313"/>
                  <a:pt x="1208" y="1313"/>
                  <a:pt x="1208" y="1313"/>
                </a:cubicBezTo>
                <a:cubicBezTo>
                  <a:pt x="1196" y="1302"/>
                  <a:pt x="1186" y="1291"/>
                  <a:pt x="1182" y="1273"/>
                </a:cubicBezTo>
                <a:cubicBezTo>
                  <a:pt x="1184" y="1274"/>
                  <a:pt x="1184" y="1274"/>
                  <a:pt x="1184" y="1274"/>
                </a:cubicBezTo>
                <a:cubicBezTo>
                  <a:pt x="1196" y="1276"/>
                  <a:pt x="1210" y="1278"/>
                  <a:pt x="1221" y="1282"/>
                </a:cubicBezTo>
                <a:cubicBezTo>
                  <a:pt x="1224" y="1275"/>
                  <a:pt x="1224" y="1275"/>
                  <a:pt x="1224" y="1275"/>
                </a:cubicBezTo>
                <a:cubicBezTo>
                  <a:pt x="1208" y="1268"/>
                  <a:pt x="1191" y="1264"/>
                  <a:pt x="1172" y="1260"/>
                </a:cubicBezTo>
                <a:cubicBezTo>
                  <a:pt x="1158" y="1257"/>
                  <a:pt x="1142" y="1253"/>
                  <a:pt x="1127" y="1248"/>
                </a:cubicBezTo>
                <a:cubicBezTo>
                  <a:pt x="1101" y="1239"/>
                  <a:pt x="1077" y="1230"/>
                  <a:pt x="1053" y="1219"/>
                </a:cubicBezTo>
                <a:cubicBezTo>
                  <a:pt x="1049" y="1217"/>
                  <a:pt x="1044" y="1215"/>
                  <a:pt x="1039" y="1213"/>
                </a:cubicBezTo>
                <a:cubicBezTo>
                  <a:pt x="1012" y="1202"/>
                  <a:pt x="981" y="1189"/>
                  <a:pt x="987" y="1169"/>
                </a:cubicBezTo>
                <a:cubicBezTo>
                  <a:pt x="987" y="1169"/>
                  <a:pt x="987" y="1169"/>
                  <a:pt x="987" y="1169"/>
                </a:cubicBezTo>
                <a:cubicBezTo>
                  <a:pt x="997" y="1173"/>
                  <a:pt x="1007" y="1179"/>
                  <a:pt x="1017" y="1186"/>
                </a:cubicBezTo>
                <a:cubicBezTo>
                  <a:pt x="1034" y="1196"/>
                  <a:pt x="1051" y="1207"/>
                  <a:pt x="1072" y="1212"/>
                </a:cubicBezTo>
                <a:cubicBezTo>
                  <a:pt x="1106" y="1220"/>
                  <a:pt x="1143" y="1224"/>
                  <a:pt x="1173" y="1223"/>
                </a:cubicBezTo>
                <a:cubicBezTo>
                  <a:pt x="1180" y="1226"/>
                  <a:pt x="1184" y="1231"/>
                  <a:pt x="1189" y="1236"/>
                </a:cubicBezTo>
                <a:cubicBezTo>
                  <a:pt x="1192" y="1240"/>
                  <a:pt x="1196" y="1245"/>
                  <a:pt x="1201" y="1248"/>
                </a:cubicBezTo>
                <a:cubicBezTo>
                  <a:pt x="1215" y="1258"/>
                  <a:pt x="1232" y="1262"/>
                  <a:pt x="1249" y="1266"/>
                </a:cubicBezTo>
                <a:cubicBezTo>
                  <a:pt x="1263" y="1269"/>
                  <a:pt x="1277" y="1272"/>
                  <a:pt x="1289" y="1279"/>
                </a:cubicBezTo>
                <a:cubicBezTo>
                  <a:pt x="1296" y="1282"/>
                  <a:pt x="1303" y="1288"/>
                  <a:pt x="1310" y="1294"/>
                </a:cubicBezTo>
                <a:cubicBezTo>
                  <a:pt x="1316" y="1300"/>
                  <a:pt x="1323" y="1306"/>
                  <a:pt x="1330" y="1311"/>
                </a:cubicBezTo>
                <a:cubicBezTo>
                  <a:pt x="1347" y="1321"/>
                  <a:pt x="1364" y="1331"/>
                  <a:pt x="1383" y="1333"/>
                </a:cubicBezTo>
                <a:cubicBezTo>
                  <a:pt x="1410" y="1336"/>
                  <a:pt x="1410" y="1336"/>
                  <a:pt x="1410" y="1336"/>
                </a:cubicBezTo>
                <a:cubicBezTo>
                  <a:pt x="1385" y="1326"/>
                  <a:pt x="1385" y="1326"/>
                  <a:pt x="1385" y="1326"/>
                </a:cubicBezTo>
                <a:cubicBezTo>
                  <a:pt x="1357" y="1315"/>
                  <a:pt x="1332" y="1300"/>
                  <a:pt x="1308" y="1281"/>
                </a:cubicBezTo>
                <a:cubicBezTo>
                  <a:pt x="1353" y="1289"/>
                  <a:pt x="1387" y="1299"/>
                  <a:pt x="1414" y="1313"/>
                </a:cubicBezTo>
                <a:cubicBezTo>
                  <a:pt x="1418" y="1307"/>
                  <a:pt x="1418" y="1307"/>
                  <a:pt x="1418" y="1307"/>
                </a:cubicBezTo>
                <a:cubicBezTo>
                  <a:pt x="1390" y="1288"/>
                  <a:pt x="1349" y="1279"/>
                  <a:pt x="1310" y="1271"/>
                </a:cubicBezTo>
                <a:cubicBezTo>
                  <a:pt x="1263" y="1261"/>
                  <a:pt x="1214" y="1251"/>
                  <a:pt x="1188" y="1223"/>
                </a:cubicBezTo>
                <a:cubicBezTo>
                  <a:pt x="1233" y="1217"/>
                  <a:pt x="1290" y="1220"/>
                  <a:pt x="1335" y="1223"/>
                </a:cubicBezTo>
                <a:cubicBezTo>
                  <a:pt x="1342" y="1224"/>
                  <a:pt x="1348" y="1224"/>
                  <a:pt x="1355" y="1225"/>
                </a:cubicBezTo>
                <a:cubicBezTo>
                  <a:pt x="1378" y="1243"/>
                  <a:pt x="1405" y="1258"/>
                  <a:pt x="1435" y="1269"/>
                </a:cubicBezTo>
                <a:cubicBezTo>
                  <a:pt x="1436" y="1288"/>
                  <a:pt x="1447" y="1299"/>
                  <a:pt x="1459" y="1308"/>
                </a:cubicBezTo>
                <a:cubicBezTo>
                  <a:pt x="1472" y="1318"/>
                  <a:pt x="1472" y="1318"/>
                  <a:pt x="1472" y="1318"/>
                </a:cubicBezTo>
                <a:cubicBezTo>
                  <a:pt x="1465" y="1304"/>
                  <a:pt x="1465" y="1304"/>
                  <a:pt x="1465" y="1304"/>
                </a:cubicBezTo>
                <a:cubicBezTo>
                  <a:pt x="1463" y="1300"/>
                  <a:pt x="1459" y="1296"/>
                  <a:pt x="1456" y="1293"/>
                </a:cubicBezTo>
                <a:cubicBezTo>
                  <a:pt x="1451" y="1287"/>
                  <a:pt x="1446" y="1282"/>
                  <a:pt x="1446" y="1272"/>
                </a:cubicBezTo>
                <a:cubicBezTo>
                  <a:pt x="1457" y="1276"/>
                  <a:pt x="1469" y="1279"/>
                  <a:pt x="1481" y="1281"/>
                </a:cubicBezTo>
                <a:cubicBezTo>
                  <a:pt x="1489" y="1283"/>
                  <a:pt x="1498" y="1285"/>
                  <a:pt x="1505" y="1287"/>
                </a:cubicBezTo>
                <a:cubicBezTo>
                  <a:pt x="1507" y="1280"/>
                  <a:pt x="1507" y="1280"/>
                  <a:pt x="1507" y="1280"/>
                </a:cubicBezTo>
                <a:cubicBezTo>
                  <a:pt x="1498" y="1277"/>
                  <a:pt x="1488" y="1274"/>
                  <a:pt x="1478" y="1271"/>
                </a:cubicBezTo>
                <a:cubicBezTo>
                  <a:pt x="1438" y="1259"/>
                  <a:pt x="1397" y="1246"/>
                  <a:pt x="1369" y="1223"/>
                </a:cubicBezTo>
                <a:cubicBezTo>
                  <a:pt x="1373" y="1223"/>
                  <a:pt x="1376" y="1223"/>
                  <a:pt x="1380" y="1224"/>
                </a:cubicBezTo>
                <a:cubicBezTo>
                  <a:pt x="1401" y="1225"/>
                  <a:pt x="1424" y="1230"/>
                  <a:pt x="1449" y="1235"/>
                </a:cubicBezTo>
                <a:cubicBezTo>
                  <a:pt x="1473" y="1240"/>
                  <a:pt x="1499" y="1245"/>
                  <a:pt x="1522" y="1247"/>
                </a:cubicBezTo>
                <a:cubicBezTo>
                  <a:pt x="1533" y="1248"/>
                  <a:pt x="1542" y="1248"/>
                  <a:pt x="1551" y="1247"/>
                </a:cubicBezTo>
                <a:cubicBezTo>
                  <a:pt x="1551" y="1247"/>
                  <a:pt x="1580" y="1244"/>
                  <a:pt x="1580" y="1234"/>
                </a:cubicBezTo>
                <a:cubicBezTo>
                  <a:pt x="1581" y="1229"/>
                  <a:pt x="1581" y="1229"/>
                  <a:pt x="1581" y="1229"/>
                </a:cubicBezTo>
                <a:cubicBezTo>
                  <a:pt x="1576" y="1230"/>
                  <a:pt x="1576" y="1230"/>
                  <a:pt x="1576" y="1230"/>
                </a:cubicBezTo>
                <a:moveTo>
                  <a:pt x="662" y="2122"/>
                </a:moveTo>
                <a:cubicBezTo>
                  <a:pt x="660" y="2121"/>
                  <a:pt x="658" y="2120"/>
                  <a:pt x="656" y="2120"/>
                </a:cubicBezTo>
                <a:cubicBezTo>
                  <a:pt x="656" y="2120"/>
                  <a:pt x="655" y="2120"/>
                  <a:pt x="655" y="2120"/>
                </a:cubicBezTo>
                <a:cubicBezTo>
                  <a:pt x="653" y="2118"/>
                  <a:pt x="653" y="2116"/>
                  <a:pt x="658" y="2112"/>
                </a:cubicBezTo>
                <a:cubicBezTo>
                  <a:pt x="660" y="2118"/>
                  <a:pt x="660" y="2118"/>
                  <a:pt x="660" y="2118"/>
                </a:cubicBezTo>
                <a:cubicBezTo>
                  <a:pt x="662" y="2121"/>
                  <a:pt x="662" y="2122"/>
                  <a:pt x="662" y="2122"/>
                </a:cubicBezTo>
                <a:cubicBezTo>
                  <a:pt x="662" y="2122"/>
                  <a:pt x="662" y="2122"/>
                  <a:pt x="662" y="2122"/>
                </a:cubicBezTo>
                <a:moveTo>
                  <a:pt x="768" y="2160"/>
                </a:moveTo>
                <a:cubicBezTo>
                  <a:pt x="766" y="2160"/>
                  <a:pt x="765" y="2160"/>
                  <a:pt x="764" y="2160"/>
                </a:cubicBezTo>
                <a:cubicBezTo>
                  <a:pt x="763" y="2160"/>
                  <a:pt x="761" y="2160"/>
                  <a:pt x="760" y="2161"/>
                </a:cubicBezTo>
                <a:cubicBezTo>
                  <a:pt x="761" y="2156"/>
                  <a:pt x="764" y="2153"/>
                  <a:pt x="766" y="2153"/>
                </a:cubicBezTo>
                <a:cubicBezTo>
                  <a:pt x="766" y="2153"/>
                  <a:pt x="766" y="2153"/>
                  <a:pt x="767" y="2154"/>
                </a:cubicBezTo>
                <a:cubicBezTo>
                  <a:pt x="767" y="2154"/>
                  <a:pt x="769" y="2156"/>
                  <a:pt x="769" y="2161"/>
                </a:cubicBezTo>
                <a:cubicBezTo>
                  <a:pt x="768" y="2160"/>
                  <a:pt x="768" y="2160"/>
                  <a:pt x="768" y="2160"/>
                </a:cubicBezTo>
                <a:moveTo>
                  <a:pt x="932" y="2166"/>
                </a:moveTo>
                <a:cubicBezTo>
                  <a:pt x="932" y="2167"/>
                  <a:pt x="934" y="2168"/>
                  <a:pt x="935" y="2169"/>
                </a:cubicBezTo>
                <a:cubicBezTo>
                  <a:pt x="932" y="2170"/>
                  <a:pt x="929" y="2167"/>
                  <a:pt x="928" y="2164"/>
                </a:cubicBezTo>
                <a:cubicBezTo>
                  <a:pt x="927" y="2163"/>
                  <a:pt x="926" y="2161"/>
                  <a:pt x="926" y="2160"/>
                </a:cubicBezTo>
                <a:cubicBezTo>
                  <a:pt x="928" y="2162"/>
                  <a:pt x="930" y="2164"/>
                  <a:pt x="932" y="2166"/>
                </a:cubicBezTo>
                <a:moveTo>
                  <a:pt x="1279" y="972"/>
                </a:moveTo>
                <a:cubicBezTo>
                  <a:pt x="1274" y="975"/>
                  <a:pt x="1274" y="975"/>
                  <a:pt x="1274" y="975"/>
                </a:cubicBezTo>
                <a:cubicBezTo>
                  <a:pt x="1272" y="976"/>
                  <a:pt x="1269" y="977"/>
                  <a:pt x="1267" y="979"/>
                </a:cubicBezTo>
                <a:cubicBezTo>
                  <a:pt x="1255" y="984"/>
                  <a:pt x="1243" y="990"/>
                  <a:pt x="1238" y="999"/>
                </a:cubicBezTo>
                <a:cubicBezTo>
                  <a:pt x="1234" y="1005"/>
                  <a:pt x="1234" y="1005"/>
                  <a:pt x="1234" y="1005"/>
                </a:cubicBezTo>
                <a:cubicBezTo>
                  <a:pt x="1213" y="1006"/>
                  <a:pt x="1192" y="1008"/>
                  <a:pt x="1172" y="1010"/>
                </a:cubicBezTo>
                <a:cubicBezTo>
                  <a:pt x="1144" y="1012"/>
                  <a:pt x="1116" y="1015"/>
                  <a:pt x="1086" y="1015"/>
                </a:cubicBezTo>
                <a:cubicBezTo>
                  <a:pt x="1100" y="1011"/>
                  <a:pt x="1114" y="1007"/>
                  <a:pt x="1127" y="1003"/>
                </a:cubicBezTo>
                <a:cubicBezTo>
                  <a:pt x="1166" y="991"/>
                  <a:pt x="1205" y="979"/>
                  <a:pt x="1236" y="958"/>
                </a:cubicBezTo>
                <a:cubicBezTo>
                  <a:pt x="1233" y="952"/>
                  <a:pt x="1233" y="952"/>
                  <a:pt x="1233" y="952"/>
                </a:cubicBezTo>
                <a:cubicBezTo>
                  <a:pt x="1197" y="968"/>
                  <a:pt x="1153" y="987"/>
                  <a:pt x="1106" y="999"/>
                </a:cubicBezTo>
                <a:cubicBezTo>
                  <a:pt x="1103" y="1000"/>
                  <a:pt x="1099" y="1001"/>
                  <a:pt x="1094" y="1001"/>
                </a:cubicBezTo>
                <a:cubicBezTo>
                  <a:pt x="1088" y="1002"/>
                  <a:pt x="1082" y="1003"/>
                  <a:pt x="1076" y="1005"/>
                </a:cubicBezTo>
                <a:cubicBezTo>
                  <a:pt x="1072" y="1007"/>
                  <a:pt x="1068" y="1010"/>
                  <a:pt x="1065" y="1012"/>
                </a:cubicBezTo>
                <a:cubicBezTo>
                  <a:pt x="1060" y="1015"/>
                  <a:pt x="1057" y="1018"/>
                  <a:pt x="1052" y="1019"/>
                </a:cubicBezTo>
                <a:cubicBezTo>
                  <a:pt x="1035" y="1023"/>
                  <a:pt x="1018" y="1024"/>
                  <a:pt x="1001" y="1024"/>
                </a:cubicBezTo>
                <a:cubicBezTo>
                  <a:pt x="978" y="1025"/>
                  <a:pt x="955" y="1026"/>
                  <a:pt x="932" y="1036"/>
                </a:cubicBezTo>
                <a:cubicBezTo>
                  <a:pt x="928" y="1018"/>
                  <a:pt x="913" y="1009"/>
                  <a:pt x="899" y="1001"/>
                </a:cubicBezTo>
                <a:cubicBezTo>
                  <a:pt x="896" y="1000"/>
                  <a:pt x="894" y="998"/>
                  <a:pt x="892" y="997"/>
                </a:cubicBezTo>
                <a:cubicBezTo>
                  <a:pt x="901" y="945"/>
                  <a:pt x="933" y="914"/>
                  <a:pt x="963" y="884"/>
                </a:cubicBezTo>
                <a:cubicBezTo>
                  <a:pt x="969" y="878"/>
                  <a:pt x="975" y="872"/>
                  <a:pt x="981" y="866"/>
                </a:cubicBezTo>
                <a:cubicBezTo>
                  <a:pt x="982" y="865"/>
                  <a:pt x="984" y="863"/>
                  <a:pt x="987" y="860"/>
                </a:cubicBezTo>
                <a:cubicBezTo>
                  <a:pt x="992" y="854"/>
                  <a:pt x="1006" y="839"/>
                  <a:pt x="1010" y="839"/>
                </a:cubicBezTo>
                <a:cubicBezTo>
                  <a:pt x="1023" y="839"/>
                  <a:pt x="1031" y="875"/>
                  <a:pt x="1031" y="894"/>
                </a:cubicBezTo>
                <a:cubicBezTo>
                  <a:pt x="1031" y="902"/>
                  <a:pt x="1031" y="910"/>
                  <a:pt x="1030" y="919"/>
                </a:cubicBezTo>
                <a:cubicBezTo>
                  <a:pt x="1028" y="940"/>
                  <a:pt x="1027" y="959"/>
                  <a:pt x="1039" y="968"/>
                </a:cubicBezTo>
                <a:cubicBezTo>
                  <a:pt x="1047" y="973"/>
                  <a:pt x="1047" y="973"/>
                  <a:pt x="1047" y="973"/>
                </a:cubicBezTo>
                <a:cubicBezTo>
                  <a:pt x="1045" y="964"/>
                  <a:pt x="1045" y="964"/>
                  <a:pt x="1045" y="964"/>
                </a:cubicBezTo>
                <a:cubicBezTo>
                  <a:pt x="1042" y="953"/>
                  <a:pt x="1035" y="926"/>
                  <a:pt x="1039" y="910"/>
                </a:cubicBezTo>
                <a:cubicBezTo>
                  <a:pt x="1048" y="925"/>
                  <a:pt x="1061" y="937"/>
                  <a:pt x="1074" y="947"/>
                </a:cubicBezTo>
                <a:cubicBezTo>
                  <a:pt x="1079" y="941"/>
                  <a:pt x="1079" y="941"/>
                  <a:pt x="1079" y="941"/>
                </a:cubicBezTo>
                <a:cubicBezTo>
                  <a:pt x="1054" y="922"/>
                  <a:pt x="1039" y="888"/>
                  <a:pt x="1038" y="854"/>
                </a:cubicBezTo>
                <a:cubicBezTo>
                  <a:pt x="1045" y="858"/>
                  <a:pt x="1052" y="860"/>
                  <a:pt x="1059" y="862"/>
                </a:cubicBezTo>
                <a:cubicBezTo>
                  <a:pt x="1067" y="865"/>
                  <a:pt x="1075" y="867"/>
                  <a:pt x="1081" y="872"/>
                </a:cubicBezTo>
                <a:cubicBezTo>
                  <a:pt x="1093" y="882"/>
                  <a:pt x="1095" y="899"/>
                  <a:pt x="1097" y="916"/>
                </a:cubicBezTo>
                <a:cubicBezTo>
                  <a:pt x="1100" y="934"/>
                  <a:pt x="1102" y="954"/>
                  <a:pt x="1119" y="962"/>
                </a:cubicBezTo>
                <a:cubicBezTo>
                  <a:pt x="1136" y="971"/>
                  <a:pt x="1136" y="971"/>
                  <a:pt x="1136" y="971"/>
                </a:cubicBezTo>
                <a:cubicBezTo>
                  <a:pt x="1123" y="956"/>
                  <a:pt x="1123" y="956"/>
                  <a:pt x="1123" y="956"/>
                </a:cubicBezTo>
                <a:cubicBezTo>
                  <a:pt x="1117" y="949"/>
                  <a:pt x="1112" y="940"/>
                  <a:pt x="1110" y="928"/>
                </a:cubicBezTo>
                <a:cubicBezTo>
                  <a:pt x="1118" y="938"/>
                  <a:pt x="1126" y="949"/>
                  <a:pt x="1138" y="957"/>
                </a:cubicBezTo>
                <a:cubicBezTo>
                  <a:pt x="1157" y="970"/>
                  <a:pt x="1157" y="970"/>
                  <a:pt x="1157" y="970"/>
                </a:cubicBezTo>
                <a:cubicBezTo>
                  <a:pt x="1143" y="952"/>
                  <a:pt x="1143" y="952"/>
                  <a:pt x="1143" y="952"/>
                </a:cubicBezTo>
                <a:cubicBezTo>
                  <a:pt x="1140" y="948"/>
                  <a:pt x="1137" y="944"/>
                  <a:pt x="1133" y="940"/>
                </a:cubicBezTo>
                <a:cubicBezTo>
                  <a:pt x="1120" y="924"/>
                  <a:pt x="1107" y="908"/>
                  <a:pt x="1102" y="886"/>
                </a:cubicBezTo>
                <a:cubicBezTo>
                  <a:pt x="1121" y="894"/>
                  <a:pt x="1135" y="903"/>
                  <a:pt x="1151" y="912"/>
                </a:cubicBezTo>
                <a:cubicBezTo>
                  <a:pt x="1157" y="916"/>
                  <a:pt x="1164" y="920"/>
                  <a:pt x="1171" y="924"/>
                </a:cubicBezTo>
                <a:cubicBezTo>
                  <a:pt x="1177" y="942"/>
                  <a:pt x="1185" y="959"/>
                  <a:pt x="1197" y="960"/>
                </a:cubicBezTo>
                <a:cubicBezTo>
                  <a:pt x="1208" y="961"/>
                  <a:pt x="1208" y="961"/>
                  <a:pt x="1208" y="961"/>
                </a:cubicBezTo>
                <a:cubicBezTo>
                  <a:pt x="1199" y="954"/>
                  <a:pt x="1199" y="954"/>
                  <a:pt x="1199" y="954"/>
                </a:cubicBezTo>
                <a:cubicBezTo>
                  <a:pt x="1192" y="948"/>
                  <a:pt x="1185" y="937"/>
                  <a:pt x="1184" y="929"/>
                </a:cubicBezTo>
                <a:cubicBezTo>
                  <a:pt x="1204" y="938"/>
                  <a:pt x="1227" y="942"/>
                  <a:pt x="1249" y="945"/>
                </a:cubicBezTo>
                <a:cubicBezTo>
                  <a:pt x="1270" y="949"/>
                  <a:pt x="1290" y="952"/>
                  <a:pt x="1307" y="959"/>
                </a:cubicBezTo>
                <a:cubicBezTo>
                  <a:pt x="1298" y="962"/>
                  <a:pt x="1288" y="967"/>
                  <a:pt x="1279" y="972"/>
                </a:cubicBezTo>
                <a:moveTo>
                  <a:pt x="795" y="480"/>
                </a:moveTo>
                <a:cubicBezTo>
                  <a:pt x="791" y="480"/>
                  <a:pt x="787" y="482"/>
                  <a:pt x="783" y="486"/>
                </a:cubicBezTo>
                <a:cubicBezTo>
                  <a:pt x="792" y="470"/>
                  <a:pt x="807" y="454"/>
                  <a:pt x="824" y="444"/>
                </a:cubicBezTo>
                <a:cubicBezTo>
                  <a:pt x="825" y="452"/>
                  <a:pt x="825" y="461"/>
                  <a:pt x="826" y="470"/>
                </a:cubicBezTo>
                <a:cubicBezTo>
                  <a:pt x="826" y="478"/>
                  <a:pt x="826" y="487"/>
                  <a:pt x="827" y="495"/>
                </a:cubicBezTo>
                <a:cubicBezTo>
                  <a:pt x="827" y="496"/>
                  <a:pt x="827" y="496"/>
                  <a:pt x="826" y="497"/>
                </a:cubicBezTo>
                <a:cubicBezTo>
                  <a:pt x="825" y="493"/>
                  <a:pt x="825" y="493"/>
                  <a:pt x="825" y="493"/>
                </a:cubicBezTo>
                <a:cubicBezTo>
                  <a:pt x="823" y="503"/>
                  <a:pt x="823" y="503"/>
                  <a:pt x="823" y="503"/>
                </a:cubicBezTo>
                <a:cubicBezTo>
                  <a:pt x="821" y="505"/>
                  <a:pt x="819" y="508"/>
                  <a:pt x="818" y="511"/>
                </a:cubicBezTo>
                <a:cubicBezTo>
                  <a:pt x="812" y="519"/>
                  <a:pt x="806" y="528"/>
                  <a:pt x="803" y="538"/>
                </a:cubicBezTo>
                <a:cubicBezTo>
                  <a:pt x="801" y="541"/>
                  <a:pt x="801" y="545"/>
                  <a:pt x="801" y="549"/>
                </a:cubicBezTo>
                <a:cubicBezTo>
                  <a:pt x="801" y="553"/>
                  <a:pt x="800" y="557"/>
                  <a:pt x="799" y="559"/>
                </a:cubicBezTo>
                <a:cubicBezTo>
                  <a:pt x="797" y="564"/>
                  <a:pt x="792" y="568"/>
                  <a:pt x="788" y="571"/>
                </a:cubicBezTo>
                <a:cubicBezTo>
                  <a:pt x="785" y="573"/>
                  <a:pt x="783" y="575"/>
                  <a:pt x="780" y="578"/>
                </a:cubicBezTo>
                <a:cubicBezTo>
                  <a:pt x="771" y="545"/>
                  <a:pt x="770" y="499"/>
                  <a:pt x="796" y="487"/>
                </a:cubicBezTo>
                <a:cubicBezTo>
                  <a:pt x="809" y="481"/>
                  <a:pt x="809" y="481"/>
                  <a:pt x="809" y="481"/>
                </a:cubicBezTo>
                <a:cubicBezTo>
                  <a:pt x="795" y="480"/>
                  <a:pt x="795" y="480"/>
                  <a:pt x="795" y="480"/>
                </a:cubicBezTo>
                <a:moveTo>
                  <a:pt x="873" y="671"/>
                </a:moveTo>
                <a:cubicBezTo>
                  <a:pt x="868" y="692"/>
                  <a:pt x="855" y="707"/>
                  <a:pt x="842" y="722"/>
                </a:cubicBezTo>
                <a:cubicBezTo>
                  <a:pt x="838" y="727"/>
                  <a:pt x="833" y="731"/>
                  <a:pt x="829" y="737"/>
                </a:cubicBezTo>
                <a:cubicBezTo>
                  <a:pt x="826" y="659"/>
                  <a:pt x="839" y="610"/>
                  <a:pt x="869" y="586"/>
                </a:cubicBezTo>
                <a:cubicBezTo>
                  <a:pt x="873" y="585"/>
                  <a:pt x="876" y="584"/>
                  <a:pt x="880" y="583"/>
                </a:cubicBezTo>
                <a:cubicBezTo>
                  <a:pt x="892" y="579"/>
                  <a:pt x="903" y="576"/>
                  <a:pt x="912" y="568"/>
                </a:cubicBezTo>
                <a:cubicBezTo>
                  <a:pt x="904" y="578"/>
                  <a:pt x="904" y="578"/>
                  <a:pt x="904" y="578"/>
                </a:cubicBezTo>
                <a:cubicBezTo>
                  <a:pt x="888" y="599"/>
                  <a:pt x="882" y="625"/>
                  <a:pt x="878" y="650"/>
                </a:cubicBezTo>
                <a:cubicBezTo>
                  <a:pt x="876" y="657"/>
                  <a:pt x="875" y="664"/>
                  <a:pt x="873" y="671"/>
                </a:cubicBezTo>
                <a:moveTo>
                  <a:pt x="910" y="693"/>
                </a:moveTo>
                <a:cubicBezTo>
                  <a:pt x="901" y="764"/>
                  <a:pt x="868" y="822"/>
                  <a:pt x="835" y="870"/>
                </a:cubicBezTo>
                <a:cubicBezTo>
                  <a:pt x="834" y="859"/>
                  <a:pt x="833" y="848"/>
                  <a:pt x="832" y="838"/>
                </a:cubicBezTo>
                <a:cubicBezTo>
                  <a:pt x="829" y="820"/>
                  <a:pt x="827" y="804"/>
                  <a:pt x="829" y="788"/>
                </a:cubicBezTo>
                <a:cubicBezTo>
                  <a:pt x="833" y="737"/>
                  <a:pt x="876" y="711"/>
                  <a:pt x="910" y="693"/>
                </a:cubicBezTo>
                <a:moveTo>
                  <a:pt x="879" y="551"/>
                </a:moveTo>
                <a:cubicBezTo>
                  <a:pt x="875" y="554"/>
                  <a:pt x="872" y="556"/>
                  <a:pt x="869" y="559"/>
                </a:cubicBezTo>
                <a:cubicBezTo>
                  <a:pt x="865" y="562"/>
                  <a:pt x="863" y="565"/>
                  <a:pt x="860" y="568"/>
                </a:cubicBezTo>
                <a:cubicBezTo>
                  <a:pt x="856" y="572"/>
                  <a:pt x="853" y="576"/>
                  <a:pt x="849" y="578"/>
                </a:cubicBezTo>
                <a:cubicBezTo>
                  <a:pt x="851" y="566"/>
                  <a:pt x="852" y="551"/>
                  <a:pt x="853" y="540"/>
                </a:cubicBezTo>
                <a:cubicBezTo>
                  <a:pt x="853" y="536"/>
                  <a:pt x="853" y="532"/>
                  <a:pt x="854" y="529"/>
                </a:cubicBezTo>
                <a:cubicBezTo>
                  <a:pt x="857" y="528"/>
                  <a:pt x="860" y="526"/>
                  <a:pt x="864" y="525"/>
                </a:cubicBezTo>
                <a:cubicBezTo>
                  <a:pt x="871" y="522"/>
                  <a:pt x="879" y="519"/>
                  <a:pt x="885" y="514"/>
                </a:cubicBezTo>
                <a:cubicBezTo>
                  <a:pt x="891" y="510"/>
                  <a:pt x="891" y="510"/>
                  <a:pt x="891" y="510"/>
                </a:cubicBezTo>
                <a:cubicBezTo>
                  <a:pt x="883" y="508"/>
                  <a:pt x="883" y="508"/>
                  <a:pt x="883" y="508"/>
                </a:cubicBezTo>
                <a:cubicBezTo>
                  <a:pt x="882" y="508"/>
                  <a:pt x="882" y="508"/>
                  <a:pt x="882" y="508"/>
                </a:cubicBezTo>
                <a:cubicBezTo>
                  <a:pt x="878" y="508"/>
                  <a:pt x="874" y="510"/>
                  <a:pt x="869" y="512"/>
                </a:cubicBezTo>
                <a:cubicBezTo>
                  <a:pt x="866" y="513"/>
                  <a:pt x="863" y="515"/>
                  <a:pt x="860" y="516"/>
                </a:cubicBezTo>
                <a:cubicBezTo>
                  <a:pt x="860" y="515"/>
                  <a:pt x="861" y="514"/>
                  <a:pt x="862" y="513"/>
                </a:cubicBezTo>
                <a:cubicBezTo>
                  <a:pt x="864" y="511"/>
                  <a:pt x="866" y="509"/>
                  <a:pt x="868" y="507"/>
                </a:cubicBezTo>
                <a:cubicBezTo>
                  <a:pt x="870" y="505"/>
                  <a:pt x="870" y="505"/>
                  <a:pt x="870" y="505"/>
                </a:cubicBezTo>
                <a:cubicBezTo>
                  <a:pt x="868" y="502"/>
                  <a:pt x="868" y="502"/>
                  <a:pt x="868" y="502"/>
                </a:cubicBezTo>
                <a:cubicBezTo>
                  <a:pt x="866" y="499"/>
                  <a:pt x="861" y="500"/>
                  <a:pt x="857" y="503"/>
                </a:cubicBezTo>
                <a:cubicBezTo>
                  <a:pt x="858" y="484"/>
                  <a:pt x="863" y="461"/>
                  <a:pt x="874" y="433"/>
                </a:cubicBezTo>
                <a:cubicBezTo>
                  <a:pt x="881" y="431"/>
                  <a:pt x="889" y="430"/>
                  <a:pt x="897" y="428"/>
                </a:cubicBezTo>
                <a:cubicBezTo>
                  <a:pt x="903" y="427"/>
                  <a:pt x="910" y="425"/>
                  <a:pt x="917" y="423"/>
                </a:cubicBezTo>
                <a:cubicBezTo>
                  <a:pt x="916" y="431"/>
                  <a:pt x="915" y="439"/>
                  <a:pt x="915" y="447"/>
                </a:cubicBezTo>
                <a:cubicBezTo>
                  <a:pt x="913" y="478"/>
                  <a:pt x="910" y="516"/>
                  <a:pt x="895" y="538"/>
                </a:cubicBezTo>
                <a:cubicBezTo>
                  <a:pt x="892" y="543"/>
                  <a:pt x="885" y="547"/>
                  <a:pt x="879" y="551"/>
                </a:cubicBezTo>
                <a:moveTo>
                  <a:pt x="869" y="393"/>
                </a:moveTo>
                <a:cubicBezTo>
                  <a:pt x="866" y="397"/>
                  <a:pt x="864" y="402"/>
                  <a:pt x="862" y="406"/>
                </a:cubicBezTo>
                <a:cubicBezTo>
                  <a:pt x="858" y="414"/>
                  <a:pt x="855" y="422"/>
                  <a:pt x="849" y="425"/>
                </a:cubicBezTo>
                <a:cubicBezTo>
                  <a:pt x="847" y="418"/>
                  <a:pt x="845" y="413"/>
                  <a:pt x="842" y="408"/>
                </a:cubicBezTo>
                <a:cubicBezTo>
                  <a:pt x="841" y="406"/>
                  <a:pt x="841" y="406"/>
                  <a:pt x="841" y="406"/>
                </a:cubicBezTo>
                <a:cubicBezTo>
                  <a:pt x="855" y="378"/>
                  <a:pt x="868" y="356"/>
                  <a:pt x="899" y="354"/>
                </a:cubicBezTo>
                <a:cubicBezTo>
                  <a:pt x="897" y="359"/>
                  <a:pt x="892" y="364"/>
                  <a:pt x="887" y="370"/>
                </a:cubicBezTo>
                <a:cubicBezTo>
                  <a:pt x="881" y="377"/>
                  <a:pt x="874" y="384"/>
                  <a:pt x="869" y="393"/>
                </a:cubicBezTo>
                <a:moveTo>
                  <a:pt x="897" y="344"/>
                </a:moveTo>
                <a:cubicBezTo>
                  <a:pt x="897" y="344"/>
                  <a:pt x="896" y="344"/>
                  <a:pt x="896" y="345"/>
                </a:cubicBezTo>
                <a:cubicBezTo>
                  <a:pt x="899" y="343"/>
                  <a:pt x="901" y="341"/>
                  <a:pt x="904" y="339"/>
                </a:cubicBezTo>
                <a:cubicBezTo>
                  <a:pt x="906" y="338"/>
                  <a:pt x="908" y="337"/>
                  <a:pt x="910" y="335"/>
                </a:cubicBezTo>
                <a:cubicBezTo>
                  <a:pt x="910" y="338"/>
                  <a:pt x="910" y="341"/>
                  <a:pt x="910" y="343"/>
                </a:cubicBezTo>
                <a:cubicBezTo>
                  <a:pt x="905" y="343"/>
                  <a:pt x="901" y="344"/>
                  <a:pt x="897" y="344"/>
                </a:cubicBezTo>
                <a:moveTo>
                  <a:pt x="897" y="325"/>
                </a:moveTo>
                <a:cubicBezTo>
                  <a:pt x="876" y="342"/>
                  <a:pt x="854" y="359"/>
                  <a:pt x="836" y="380"/>
                </a:cubicBezTo>
                <a:cubicBezTo>
                  <a:pt x="835" y="379"/>
                  <a:pt x="835" y="378"/>
                  <a:pt x="834" y="376"/>
                </a:cubicBezTo>
                <a:cubicBezTo>
                  <a:pt x="833" y="375"/>
                  <a:pt x="832" y="373"/>
                  <a:pt x="832" y="372"/>
                </a:cubicBezTo>
                <a:cubicBezTo>
                  <a:pt x="844" y="358"/>
                  <a:pt x="855" y="342"/>
                  <a:pt x="864" y="328"/>
                </a:cubicBezTo>
                <a:cubicBezTo>
                  <a:pt x="879" y="305"/>
                  <a:pt x="879" y="305"/>
                  <a:pt x="879" y="305"/>
                </a:cubicBezTo>
                <a:cubicBezTo>
                  <a:pt x="859" y="323"/>
                  <a:pt x="859" y="323"/>
                  <a:pt x="859" y="323"/>
                </a:cubicBezTo>
                <a:cubicBezTo>
                  <a:pt x="850" y="331"/>
                  <a:pt x="842" y="341"/>
                  <a:pt x="835" y="351"/>
                </a:cubicBezTo>
                <a:cubicBezTo>
                  <a:pt x="834" y="353"/>
                  <a:pt x="832" y="356"/>
                  <a:pt x="830" y="358"/>
                </a:cubicBezTo>
                <a:cubicBezTo>
                  <a:pt x="828" y="353"/>
                  <a:pt x="825" y="348"/>
                  <a:pt x="822" y="344"/>
                </a:cubicBezTo>
                <a:cubicBezTo>
                  <a:pt x="817" y="337"/>
                  <a:pt x="813" y="331"/>
                  <a:pt x="814" y="324"/>
                </a:cubicBezTo>
                <a:cubicBezTo>
                  <a:pt x="814" y="324"/>
                  <a:pt x="814" y="324"/>
                  <a:pt x="814" y="324"/>
                </a:cubicBezTo>
                <a:cubicBezTo>
                  <a:pt x="850" y="321"/>
                  <a:pt x="881" y="296"/>
                  <a:pt x="904" y="275"/>
                </a:cubicBezTo>
                <a:cubicBezTo>
                  <a:pt x="904" y="290"/>
                  <a:pt x="905" y="304"/>
                  <a:pt x="908" y="316"/>
                </a:cubicBezTo>
                <a:cubicBezTo>
                  <a:pt x="905" y="319"/>
                  <a:pt x="901" y="322"/>
                  <a:pt x="897" y="325"/>
                </a:cubicBezTo>
                <a:moveTo>
                  <a:pt x="815" y="403"/>
                </a:moveTo>
                <a:cubicBezTo>
                  <a:pt x="815" y="403"/>
                  <a:pt x="815" y="402"/>
                  <a:pt x="815" y="402"/>
                </a:cubicBezTo>
                <a:cubicBezTo>
                  <a:pt x="817" y="406"/>
                  <a:pt x="818" y="410"/>
                  <a:pt x="819" y="414"/>
                </a:cubicBezTo>
                <a:cubicBezTo>
                  <a:pt x="817" y="417"/>
                  <a:pt x="817" y="417"/>
                  <a:pt x="817" y="417"/>
                </a:cubicBezTo>
                <a:cubicBezTo>
                  <a:pt x="814" y="421"/>
                  <a:pt x="811" y="425"/>
                  <a:pt x="808" y="429"/>
                </a:cubicBezTo>
                <a:cubicBezTo>
                  <a:pt x="808" y="420"/>
                  <a:pt x="812" y="411"/>
                  <a:pt x="815" y="403"/>
                </a:cubicBezTo>
                <a:moveTo>
                  <a:pt x="811" y="551"/>
                </a:moveTo>
                <a:cubicBezTo>
                  <a:pt x="812" y="543"/>
                  <a:pt x="816" y="536"/>
                  <a:pt x="820" y="528"/>
                </a:cubicBezTo>
                <a:cubicBezTo>
                  <a:pt x="822" y="525"/>
                  <a:pt x="824" y="522"/>
                  <a:pt x="825" y="519"/>
                </a:cubicBezTo>
                <a:cubicBezTo>
                  <a:pt x="825" y="531"/>
                  <a:pt x="819" y="543"/>
                  <a:pt x="811" y="551"/>
                </a:cubicBezTo>
                <a:moveTo>
                  <a:pt x="819" y="561"/>
                </a:moveTo>
                <a:cubicBezTo>
                  <a:pt x="818" y="566"/>
                  <a:pt x="817" y="572"/>
                  <a:pt x="815" y="577"/>
                </a:cubicBezTo>
                <a:cubicBezTo>
                  <a:pt x="814" y="579"/>
                  <a:pt x="814" y="582"/>
                  <a:pt x="813" y="584"/>
                </a:cubicBezTo>
                <a:cubicBezTo>
                  <a:pt x="811" y="584"/>
                  <a:pt x="808" y="584"/>
                  <a:pt x="805" y="584"/>
                </a:cubicBezTo>
                <a:cubicBezTo>
                  <a:pt x="802" y="584"/>
                  <a:pt x="799" y="584"/>
                  <a:pt x="797" y="584"/>
                </a:cubicBezTo>
                <a:cubicBezTo>
                  <a:pt x="799" y="582"/>
                  <a:pt x="801" y="579"/>
                  <a:pt x="804" y="577"/>
                </a:cubicBezTo>
                <a:cubicBezTo>
                  <a:pt x="809" y="572"/>
                  <a:pt x="814" y="567"/>
                  <a:pt x="819" y="561"/>
                </a:cubicBezTo>
                <a:moveTo>
                  <a:pt x="789" y="593"/>
                </a:moveTo>
                <a:cubicBezTo>
                  <a:pt x="792" y="595"/>
                  <a:pt x="797" y="595"/>
                  <a:pt x="803" y="594"/>
                </a:cubicBezTo>
                <a:cubicBezTo>
                  <a:pt x="806" y="594"/>
                  <a:pt x="809" y="593"/>
                  <a:pt x="812" y="594"/>
                </a:cubicBezTo>
                <a:cubicBezTo>
                  <a:pt x="808" y="609"/>
                  <a:pt x="805" y="624"/>
                  <a:pt x="802" y="640"/>
                </a:cubicBezTo>
                <a:cubicBezTo>
                  <a:pt x="800" y="650"/>
                  <a:pt x="798" y="660"/>
                  <a:pt x="796" y="671"/>
                </a:cubicBezTo>
                <a:cubicBezTo>
                  <a:pt x="792" y="660"/>
                  <a:pt x="790" y="646"/>
                  <a:pt x="788" y="634"/>
                </a:cubicBezTo>
                <a:cubicBezTo>
                  <a:pt x="786" y="623"/>
                  <a:pt x="785" y="612"/>
                  <a:pt x="782" y="603"/>
                </a:cubicBezTo>
                <a:cubicBezTo>
                  <a:pt x="784" y="599"/>
                  <a:pt x="786" y="596"/>
                  <a:pt x="789" y="593"/>
                </a:cubicBezTo>
                <a:moveTo>
                  <a:pt x="835" y="1112"/>
                </a:moveTo>
                <a:cubicBezTo>
                  <a:pt x="835" y="1107"/>
                  <a:pt x="835" y="1103"/>
                  <a:pt x="835" y="1099"/>
                </a:cubicBezTo>
                <a:cubicBezTo>
                  <a:pt x="835" y="1090"/>
                  <a:pt x="834" y="1081"/>
                  <a:pt x="835" y="1071"/>
                </a:cubicBezTo>
                <a:cubicBezTo>
                  <a:pt x="839" y="1080"/>
                  <a:pt x="841" y="1093"/>
                  <a:pt x="839" y="1102"/>
                </a:cubicBezTo>
                <a:cubicBezTo>
                  <a:pt x="838" y="1106"/>
                  <a:pt x="837" y="1109"/>
                  <a:pt x="835" y="1112"/>
                </a:cubicBezTo>
                <a:moveTo>
                  <a:pt x="836" y="1005"/>
                </a:moveTo>
                <a:cubicBezTo>
                  <a:pt x="840" y="1006"/>
                  <a:pt x="845" y="1007"/>
                  <a:pt x="850" y="1009"/>
                </a:cubicBezTo>
                <a:cubicBezTo>
                  <a:pt x="853" y="1010"/>
                  <a:pt x="856" y="1011"/>
                  <a:pt x="859" y="1011"/>
                </a:cubicBezTo>
                <a:cubicBezTo>
                  <a:pt x="858" y="1018"/>
                  <a:pt x="857" y="1026"/>
                  <a:pt x="856" y="1034"/>
                </a:cubicBezTo>
                <a:cubicBezTo>
                  <a:pt x="856" y="1038"/>
                  <a:pt x="855" y="1042"/>
                  <a:pt x="855" y="1046"/>
                </a:cubicBezTo>
                <a:cubicBezTo>
                  <a:pt x="853" y="1042"/>
                  <a:pt x="851" y="1039"/>
                  <a:pt x="848" y="1035"/>
                </a:cubicBezTo>
                <a:cubicBezTo>
                  <a:pt x="843" y="1026"/>
                  <a:pt x="838" y="1018"/>
                  <a:pt x="836" y="1005"/>
                </a:cubicBezTo>
                <a:moveTo>
                  <a:pt x="834" y="975"/>
                </a:moveTo>
                <a:cubicBezTo>
                  <a:pt x="839" y="930"/>
                  <a:pt x="858" y="903"/>
                  <a:pt x="877" y="874"/>
                </a:cubicBezTo>
                <a:cubicBezTo>
                  <a:pt x="888" y="858"/>
                  <a:pt x="900" y="841"/>
                  <a:pt x="908" y="822"/>
                </a:cubicBezTo>
                <a:cubicBezTo>
                  <a:pt x="912" y="819"/>
                  <a:pt x="917" y="820"/>
                  <a:pt x="924" y="821"/>
                </a:cubicBezTo>
                <a:cubicBezTo>
                  <a:pt x="927" y="822"/>
                  <a:pt x="930" y="823"/>
                  <a:pt x="934" y="823"/>
                </a:cubicBezTo>
                <a:cubicBezTo>
                  <a:pt x="926" y="847"/>
                  <a:pt x="914" y="867"/>
                  <a:pt x="903" y="886"/>
                </a:cubicBezTo>
                <a:cubicBezTo>
                  <a:pt x="886" y="915"/>
                  <a:pt x="869" y="944"/>
                  <a:pt x="864" y="987"/>
                </a:cubicBezTo>
                <a:cubicBezTo>
                  <a:pt x="852" y="984"/>
                  <a:pt x="842" y="980"/>
                  <a:pt x="834" y="975"/>
                </a:cubicBezTo>
                <a:moveTo>
                  <a:pt x="1076" y="660"/>
                </a:moveTo>
                <a:cubicBezTo>
                  <a:pt x="1049" y="665"/>
                  <a:pt x="1024" y="675"/>
                  <a:pt x="998" y="693"/>
                </a:cubicBezTo>
                <a:cubicBezTo>
                  <a:pt x="999" y="691"/>
                  <a:pt x="999" y="688"/>
                  <a:pt x="1000" y="686"/>
                </a:cubicBezTo>
                <a:cubicBezTo>
                  <a:pt x="1001" y="686"/>
                  <a:pt x="1001" y="686"/>
                  <a:pt x="1001" y="686"/>
                </a:cubicBezTo>
                <a:cubicBezTo>
                  <a:pt x="1000" y="685"/>
                  <a:pt x="1000" y="685"/>
                  <a:pt x="1000" y="685"/>
                </a:cubicBezTo>
                <a:cubicBezTo>
                  <a:pt x="1001" y="681"/>
                  <a:pt x="1002" y="676"/>
                  <a:pt x="1003" y="672"/>
                </a:cubicBezTo>
                <a:cubicBezTo>
                  <a:pt x="1006" y="663"/>
                  <a:pt x="1008" y="654"/>
                  <a:pt x="1010" y="645"/>
                </a:cubicBezTo>
                <a:cubicBezTo>
                  <a:pt x="1034" y="639"/>
                  <a:pt x="1056" y="621"/>
                  <a:pt x="1077" y="604"/>
                </a:cubicBezTo>
                <a:cubicBezTo>
                  <a:pt x="1081" y="601"/>
                  <a:pt x="1084" y="598"/>
                  <a:pt x="1088" y="595"/>
                </a:cubicBezTo>
                <a:cubicBezTo>
                  <a:pt x="1081" y="614"/>
                  <a:pt x="1076" y="635"/>
                  <a:pt x="1076" y="660"/>
                </a:cubicBezTo>
                <a:moveTo>
                  <a:pt x="1089" y="682"/>
                </a:moveTo>
                <a:cubicBezTo>
                  <a:pt x="1090" y="674"/>
                  <a:pt x="1090" y="674"/>
                  <a:pt x="1090" y="674"/>
                </a:cubicBezTo>
                <a:cubicBezTo>
                  <a:pt x="1100" y="671"/>
                  <a:pt x="1110" y="668"/>
                  <a:pt x="1120" y="665"/>
                </a:cubicBezTo>
                <a:cubicBezTo>
                  <a:pt x="1123" y="664"/>
                  <a:pt x="1127" y="663"/>
                  <a:pt x="1130" y="662"/>
                </a:cubicBezTo>
                <a:cubicBezTo>
                  <a:pt x="1131" y="673"/>
                  <a:pt x="1130" y="684"/>
                  <a:pt x="1129" y="695"/>
                </a:cubicBezTo>
                <a:cubicBezTo>
                  <a:pt x="1128" y="698"/>
                  <a:pt x="1128" y="702"/>
                  <a:pt x="1127" y="706"/>
                </a:cubicBezTo>
                <a:cubicBezTo>
                  <a:pt x="1118" y="709"/>
                  <a:pt x="1108" y="715"/>
                  <a:pt x="1100" y="721"/>
                </a:cubicBezTo>
                <a:cubicBezTo>
                  <a:pt x="1095" y="724"/>
                  <a:pt x="1089" y="728"/>
                  <a:pt x="1085" y="730"/>
                </a:cubicBezTo>
                <a:cubicBezTo>
                  <a:pt x="1087" y="715"/>
                  <a:pt x="1088" y="698"/>
                  <a:pt x="1089" y="682"/>
                </a:cubicBezTo>
                <a:moveTo>
                  <a:pt x="1012" y="797"/>
                </a:moveTo>
                <a:cubicBezTo>
                  <a:pt x="995" y="801"/>
                  <a:pt x="981" y="803"/>
                  <a:pt x="966" y="802"/>
                </a:cubicBezTo>
                <a:cubicBezTo>
                  <a:pt x="968" y="794"/>
                  <a:pt x="971" y="785"/>
                  <a:pt x="974" y="777"/>
                </a:cubicBezTo>
                <a:cubicBezTo>
                  <a:pt x="980" y="760"/>
                  <a:pt x="987" y="742"/>
                  <a:pt x="990" y="721"/>
                </a:cubicBezTo>
                <a:cubicBezTo>
                  <a:pt x="1009" y="696"/>
                  <a:pt x="1041" y="686"/>
                  <a:pt x="1075" y="677"/>
                </a:cubicBezTo>
                <a:cubicBezTo>
                  <a:pt x="1074" y="710"/>
                  <a:pt x="1068" y="729"/>
                  <a:pt x="1060" y="752"/>
                </a:cubicBezTo>
                <a:cubicBezTo>
                  <a:pt x="1043" y="765"/>
                  <a:pt x="1028" y="780"/>
                  <a:pt x="1012" y="797"/>
                </a:cubicBezTo>
                <a:moveTo>
                  <a:pt x="1091" y="830"/>
                </a:moveTo>
                <a:cubicBezTo>
                  <a:pt x="1100" y="833"/>
                  <a:pt x="1109" y="836"/>
                  <a:pt x="1119" y="838"/>
                </a:cubicBezTo>
                <a:cubicBezTo>
                  <a:pt x="1121" y="841"/>
                  <a:pt x="1123" y="843"/>
                  <a:pt x="1124" y="846"/>
                </a:cubicBezTo>
                <a:cubicBezTo>
                  <a:pt x="1135" y="861"/>
                  <a:pt x="1145" y="877"/>
                  <a:pt x="1161" y="887"/>
                </a:cubicBezTo>
                <a:cubicBezTo>
                  <a:pt x="1161" y="892"/>
                  <a:pt x="1163" y="896"/>
                  <a:pt x="1164" y="901"/>
                </a:cubicBezTo>
                <a:cubicBezTo>
                  <a:pt x="1165" y="903"/>
                  <a:pt x="1165" y="905"/>
                  <a:pt x="1166" y="907"/>
                </a:cubicBezTo>
                <a:cubicBezTo>
                  <a:pt x="1148" y="897"/>
                  <a:pt x="1132" y="885"/>
                  <a:pt x="1116" y="874"/>
                </a:cubicBezTo>
                <a:cubicBezTo>
                  <a:pt x="1088" y="854"/>
                  <a:pt x="1060" y="834"/>
                  <a:pt x="1023" y="822"/>
                </a:cubicBezTo>
                <a:cubicBezTo>
                  <a:pt x="1025" y="820"/>
                  <a:pt x="1026" y="819"/>
                  <a:pt x="1028" y="817"/>
                </a:cubicBezTo>
                <a:cubicBezTo>
                  <a:pt x="1029" y="816"/>
                  <a:pt x="1030" y="815"/>
                  <a:pt x="1030" y="815"/>
                </a:cubicBezTo>
                <a:cubicBezTo>
                  <a:pt x="1052" y="818"/>
                  <a:pt x="1072" y="824"/>
                  <a:pt x="1091" y="830"/>
                </a:cubicBezTo>
                <a:moveTo>
                  <a:pt x="981" y="830"/>
                </a:moveTo>
                <a:cubicBezTo>
                  <a:pt x="976" y="839"/>
                  <a:pt x="968" y="845"/>
                  <a:pt x="960" y="852"/>
                </a:cubicBezTo>
                <a:cubicBezTo>
                  <a:pt x="955" y="856"/>
                  <a:pt x="950" y="860"/>
                  <a:pt x="946" y="865"/>
                </a:cubicBezTo>
                <a:cubicBezTo>
                  <a:pt x="947" y="859"/>
                  <a:pt x="949" y="854"/>
                  <a:pt x="952" y="848"/>
                </a:cubicBezTo>
                <a:cubicBezTo>
                  <a:pt x="955" y="841"/>
                  <a:pt x="958" y="834"/>
                  <a:pt x="959" y="826"/>
                </a:cubicBezTo>
                <a:cubicBezTo>
                  <a:pt x="960" y="826"/>
                  <a:pt x="960" y="826"/>
                  <a:pt x="960" y="826"/>
                </a:cubicBezTo>
                <a:cubicBezTo>
                  <a:pt x="967" y="827"/>
                  <a:pt x="974" y="829"/>
                  <a:pt x="981" y="830"/>
                </a:cubicBezTo>
                <a:moveTo>
                  <a:pt x="983" y="676"/>
                </a:moveTo>
                <a:cubicBezTo>
                  <a:pt x="978" y="673"/>
                  <a:pt x="973" y="671"/>
                  <a:pt x="968" y="669"/>
                </a:cubicBezTo>
                <a:cubicBezTo>
                  <a:pt x="971" y="667"/>
                  <a:pt x="974" y="666"/>
                  <a:pt x="977" y="664"/>
                </a:cubicBezTo>
                <a:cubicBezTo>
                  <a:pt x="981" y="662"/>
                  <a:pt x="985" y="660"/>
                  <a:pt x="989" y="657"/>
                </a:cubicBezTo>
                <a:cubicBezTo>
                  <a:pt x="987" y="663"/>
                  <a:pt x="985" y="670"/>
                  <a:pt x="983" y="676"/>
                </a:cubicBezTo>
                <a:moveTo>
                  <a:pt x="998" y="624"/>
                </a:moveTo>
                <a:cubicBezTo>
                  <a:pt x="997" y="630"/>
                  <a:pt x="996" y="635"/>
                  <a:pt x="995" y="640"/>
                </a:cubicBezTo>
                <a:cubicBezTo>
                  <a:pt x="983" y="647"/>
                  <a:pt x="969" y="653"/>
                  <a:pt x="955" y="659"/>
                </a:cubicBezTo>
                <a:cubicBezTo>
                  <a:pt x="953" y="660"/>
                  <a:pt x="953" y="660"/>
                  <a:pt x="953" y="660"/>
                </a:cubicBezTo>
                <a:cubicBezTo>
                  <a:pt x="958" y="641"/>
                  <a:pt x="973" y="626"/>
                  <a:pt x="988" y="612"/>
                </a:cubicBezTo>
                <a:cubicBezTo>
                  <a:pt x="993" y="608"/>
                  <a:pt x="998" y="603"/>
                  <a:pt x="1002" y="598"/>
                </a:cubicBezTo>
                <a:cubicBezTo>
                  <a:pt x="1001" y="606"/>
                  <a:pt x="1000" y="616"/>
                  <a:pt x="998" y="624"/>
                </a:cubicBezTo>
                <a:moveTo>
                  <a:pt x="954" y="675"/>
                </a:moveTo>
                <a:cubicBezTo>
                  <a:pt x="958" y="676"/>
                  <a:pt x="961" y="677"/>
                  <a:pt x="965" y="678"/>
                </a:cubicBezTo>
                <a:cubicBezTo>
                  <a:pt x="969" y="680"/>
                  <a:pt x="974" y="682"/>
                  <a:pt x="981" y="683"/>
                </a:cubicBezTo>
                <a:cubicBezTo>
                  <a:pt x="978" y="691"/>
                  <a:pt x="976" y="699"/>
                  <a:pt x="973" y="707"/>
                </a:cubicBezTo>
                <a:cubicBezTo>
                  <a:pt x="964" y="738"/>
                  <a:pt x="954" y="770"/>
                  <a:pt x="943" y="801"/>
                </a:cubicBezTo>
                <a:cubicBezTo>
                  <a:pt x="939" y="800"/>
                  <a:pt x="935" y="799"/>
                  <a:pt x="931" y="798"/>
                </a:cubicBezTo>
                <a:cubicBezTo>
                  <a:pt x="925" y="797"/>
                  <a:pt x="920" y="796"/>
                  <a:pt x="915" y="796"/>
                </a:cubicBezTo>
                <a:cubicBezTo>
                  <a:pt x="914" y="796"/>
                  <a:pt x="913" y="796"/>
                  <a:pt x="912" y="796"/>
                </a:cubicBezTo>
                <a:cubicBezTo>
                  <a:pt x="914" y="788"/>
                  <a:pt x="916" y="781"/>
                  <a:pt x="919" y="774"/>
                </a:cubicBezTo>
                <a:cubicBezTo>
                  <a:pt x="928" y="744"/>
                  <a:pt x="938" y="714"/>
                  <a:pt x="944" y="679"/>
                </a:cubicBezTo>
                <a:cubicBezTo>
                  <a:pt x="949" y="675"/>
                  <a:pt x="952" y="675"/>
                  <a:pt x="954" y="675"/>
                </a:cubicBezTo>
                <a:moveTo>
                  <a:pt x="888" y="1023"/>
                </a:moveTo>
                <a:cubicBezTo>
                  <a:pt x="893" y="1026"/>
                  <a:pt x="898" y="1030"/>
                  <a:pt x="902" y="1035"/>
                </a:cubicBezTo>
                <a:cubicBezTo>
                  <a:pt x="905" y="1037"/>
                  <a:pt x="907" y="1040"/>
                  <a:pt x="911" y="1043"/>
                </a:cubicBezTo>
                <a:cubicBezTo>
                  <a:pt x="910" y="1043"/>
                  <a:pt x="910" y="1043"/>
                  <a:pt x="910" y="1043"/>
                </a:cubicBezTo>
                <a:cubicBezTo>
                  <a:pt x="903" y="1046"/>
                  <a:pt x="896" y="1049"/>
                  <a:pt x="889" y="1051"/>
                </a:cubicBezTo>
                <a:cubicBezTo>
                  <a:pt x="887" y="1043"/>
                  <a:pt x="886" y="1031"/>
                  <a:pt x="888" y="1023"/>
                </a:cubicBezTo>
                <a:moveTo>
                  <a:pt x="1356" y="938"/>
                </a:moveTo>
                <a:cubicBezTo>
                  <a:pt x="1352" y="940"/>
                  <a:pt x="1348" y="942"/>
                  <a:pt x="1344" y="943"/>
                </a:cubicBezTo>
                <a:cubicBezTo>
                  <a:pt x="1337" y="946"/>
                  <a:pt x="1329" y="949"/>
                  <a:pt x="1322" y="954"/>
                </a:cubicBezTo>
                <a:cubicBezTo>
                  <a:pt x="1303" y="943"/>
                  <a:pt x="1278" y="939"/>
                  <a:pt x="1251" y="934"/>
                </a:cubicBezTo>
                <a:cubicBezTo>
                  <a:pt x="1225" y="929"/>
                  <a:pt x="1198" y="925"/>
                  <a:pt x="1178" y="913"/>
                </a:cubicBezTo>
                <a:cubicBezTo>
                  <a:pt x="1177" y="909"/>
                  <a:pt x="1176" y="906"/>
                  <a:pt x="1175" y="903"/>
                </a:cubicBezTo>
                <a:cubicBezTo>
                  <a:pt x="1174" y="901"/>
                  <a:pt x="1174" y="899"/>
                  <a:pt x="1173" y="897"/>
                </a:cubicBezTo>
                <a:cubicBezTo>
                  <a:pt x="1192" y="909"/>
                  <a:pt x="1215" y="917"/>
                  <a:pt x="1237" y="925"/>
                </a:cubicBezTo>
                <a:cubicBezTo>
                  <a:pt x="1247" y="928"/>
                  <a:pt x="1257" y="932"/>
                  <a:pt x="1266" y="936"/>
                </a:cubicBezTo>
                <a:cubicBezTo>
                  <a:pt x="1269" y="929"/>
                  <a:pt x="1269" y="929"/>
                  <a:pt x="1269" y="929"/>
                </a:cubicBezTo>
                <a:cubicBezTo>
                  <a:pt x="1260" y="925"/>
                  <a:pt x="1250" y="921"/>
                  <a:pt x="1240" y="917"/>
                </a:cubicBezTo>
                <a:cubicBezTo>
                  <a:pt x="1198" y="899"/>
                  <a:pt x="1155" y="881"/>
                  <a:pt x="1134" y="845"/>
                </a:cubicBezTo>
                <a:cubicBezTo>
                  <a:pt x="1153" y="849"/>
                  <a:pt x="1172" y="855"/>
                  <a:pt x="1191" y="862"/>
                </a:cubicBezTo>
                <a:cubicBezTo>
                  <a:pt x="1218" y="872"/>
                  <a:pt x="1246" y="882"/>
                  <a:pt x="1277" y="886"/>
                </a:cubicBezTo>
                <a:cubicBezTo>
                  <a:pt x="1301" y="911"/>
                  <a:pt x="1327" y="928"/>
                  <a:pt x="1356" y="938"/>
                </a:cubicBezTo>
                <a:moveTo>
                  <a:pt x="1439" y="876"/>
                </a:moveTo>
                <a:cubicBezTo>
                  <a:pt x="1443" y="880"/>
                  <a:pt x="1450" y="886"/>
                  <a:pt x="1458" y="891"/>
                </a:cubicBezTo>
                <a:cubicBezTo>
                  <a:pt x="1451" y="891"/>
                  <a:pt x="1451" y="891"/>
                  <a:pt x="1451" y="891"/>
                </a:cubicBezTo>
                <a:cubicBezTo>
                  <a:pt x="1427" y="892"/>
                  <a:pt x="1404" y="892"/>
                  <a:pt x="1381" y="890"/>
                </a:cubicBezTo>
                <a:cubicBezTo>
                  <a:pt x="1285" y="883"/>
                  <a:pt x="1205" y="853"/>
                  <a:pt x="1127" y="824"/>
                </a:cubicBezTo>
                <a:cubicBezTo>
                  <a:pt x="1111" y="818"/>
                  <a:pt x="1095" y="812"/>
                  <a:pt x="1079" y="806"/>
                </a:cubicBezTo>
                <a:cubicBezTo>
                  <a:pt x="1111" y="804"/>
                  <a:pt x="1142" y="804"/>
                  <a:pt x="1169" y="805"/>
                </a:cubicBezTo>
                <a:cubicBezTo>
                  <a:pt x="1178" y="805"/>
                  <a:pt x="1188" y="805"/>
                  <a:pt x="1197" y="806"/>
                </a:cubicBezTo>
                <a:cubicBezTo>
                  <a:pt x="1212" y="806"/>
                  <a:pt x="1227" y="806"/>
                  <a:pt x="1241" y="807"/>
                </a:cubicBezTo>
                <a:cubicBezTo>
                  <a:pt x="1262" y="808"/>
                  <a:pt x="1277" y="812"/>
                  <a:pt x="1288" y="818"/>
                </a:cubicBezTo>
                <a:cubicBezTo>
                  <a:pt x="1293" y="820"/>
                  <a:pt x="1298" y="824"/>
                  <a:pt x="1303" y="828"/>
                </a:cubicBezTo>
                <a:cubicBezTo>
                  <a:pt x="1306" y="831"/>
                  <a:pt x="1310" y="834"/>
                  <a:pt x="1314" y="837"/>
                </a:cubicBezTo>
                <a:cubicBezTo>
                  <a:pt x="1319" y="840"/>
                  <a:pt x="1319" y="840"/>
                  <a:pt x="1319" y="840"/>
                </a:cubicBezTo>
                <a:cubicBezTo>
                  <a:pt x="1347" y="859"/>
                  <a:pt x="1372" y="875"/>
                  <a:pt x="1405" y="889"/>
                </a:cubicBezTo>
                <a:cubicBezTo>
                  <a:pt x="1408" y="883"/>
                  <a:pt x="1408" y="883"/>
                  <a:pt x="1408" y="883"/>
                </a:cubicBezTo>
                <a:cubicBezTo>
                  <a:pt x="1397" y="876"/>
                  <a:pt x="1386" y="870"/>
                  <a:pt x="1375" y="863"/>
                </a:cubicBezTo>
                <a:cubicBezTo>
                  <a:pt x="1358" y="854"/>
                  <a:pt x="1341" y="844"/>
                  <a:pt x="1325" y="833"/>
                </a:cubicBezTo>
                <a:cubicBezTo>
                  <a:pt x="1326" y="833"/>
                  <a:pt x="1327" y="833"/>
                  <a:pt x="1327" y="834"/>
                </a:cubicBezTo>
                <a:cubicBezTo>
                  <a:pt x="1362" y="849"/>
                  <a:pt x="1398" y="865"/>
                  <a:pt x="1439" y="876"/>
                </a:cubicBezTo>
                <a:moveTo>
                  <a:pt x="1412" y="858"/>
                </a:moveTo>
                <a:cubicBezTo>
                  <a:pt x="1400" y="854"/>
                  <a:pt x="1389" y="849"/>
                  <a:pt x="1378" y="844"/>
                </a:cubicBezTo>
                <a:cubicBezTo>
                  <a:pt x="1378" y="838"/>
                  <a:pt x="1378" y="838"/>
                  <a:pt x="1378" y="838"/>
                </a:cubicBezTo>
                <a:cubicBezTo>
                  <a:pt x="1378" y="832"/>
                  <a:pt x="1376" y="826"/>
                  <a:pt x="1374" y="821"/>
                </a:cubicBezTo>
                <a:cubicBezTo>
                  <a:pt x="1372" y="816"/>
                  <a:pt x="1371" y="812"/>
                  <a:pt x="1371" y="808"/>
                </a:cubicBezTo>
                <a:cubicBezTo>
                  <a:pt x="1379" y="823"/>
                  <a:pt x="1394" y="845"/>
                  <a:pt x="1412" y="858"/>
                </a:cubicBezTo>
                <a:moveTo>
                  <a:pt x="1247" y="777"/>
                </a:moveTo>
                <a:cubicBezTo>
                  <a:pt x="1244" y="775"/>
                  <a:pt x="1245" y="770"/>
                  <a:pt x="1245" y="764"/>
                </a:cubicBezTo>
                <a:cubicBezTo>
                  <a:pt x="1246" y="762"/>
                  <a:pt x="1246" y="761"/>
                  <a:pt x="1246" y="759"/>
                </a:cubicBezTo>
                <a:cubicBezTo>
                  <a:pt x="1259" y="776"/>
                  <a:pt x="1277" y="788"/>
                  <a:pt x="1287" y="796"/>
                </a:cubicBezTo>
                <a:cubicBezTo>
                  <a:pt x="1292" y="790"/>
                  <a:pt x="1292" y="790"/>
                  <a:pt x="1292" y="790"/>
                </a:cubicBezTo>
                <a:cubicBezTo>
                  <a:pt x="1288" y="786"/>
                  <a:pt x="1283" y="782"/>
                  <a:pt x="1279" y="778"/>
                </a:cubicBezTo>
                <a:cubicBezTo>
                  <a:pt x="1262" y="763"/>
                  <a:pt x="1246" y="748"/>
                  <a:pt x="1239" y="726"/>
                </a:cubicBezTo>
                <a:cubicBezTo>
                  <a:pt x="1268" y="738"/>
                  <a:pt x="1300" y="745"/>
                  <a:pt x="1329" y="750"/>
                </a:cubicBezTo>
                <a:cubicBezTo>
                  <a:pt x="1333" y="763"/>
                  <a:pt x="1341" y="772"/>
                  <a:pt x="1349" y="781"/>
                </a:cubicBezTo>
                <a:cubicBezTo>
                  <a:pt x="1354" y="786"/>
                  <a:pt x="1358" y="791"/>
                  <a:pt x="1362" y="797"/>
                </a:cubicBezTo>
                <a:cubicBezTo>
                  <a:pt x="1358" y="810"/>
                  <a:pt x="1365" y="825"/>
                  <a:pt x="1369" y="836"/>
                </a:cubicBezTo>
                <a:cubicBezTo>
                  <a:pt x="1372" y="841"/>
                  <a:pt x="1372" y="841"/>
                  <a:pt x="1372" y="841"/>
                </a:cubicBezTo>
                <a:cubicBezTo>
                  <a:pt x="1366" y="839"/>
                  <a:pt x="1360" y="836"/>
                  <a:pt x="1354" y="833"/>
                </a:cubicBezTo>
                <a:cubicBezTo>
                  <a:pt x="1331" y="822"/>
                  <a:pt x="1306" y="811"/>
                  <a:pt x="1280" y="802"/>
                </a:cubicBezTo>
                <a:cubicBezTo>
                  <a:pt x="1266" y="797"/>
                  <a:pt x="1250" y="796"/>
                  <a:pt x="1235" y="795"/>
                </a:cubicBezTo>
                <a:cubicBezTo>
                  <a:pt x="1232" y="794"/>
                  <a:pt x="1228" y="794"/>
                  <a:pt x="1224" y="794"/>
                </a:cubicBezTo>
                <a:cubicBezTo>
                  <a:pt x="1212" y="793"/>
                  <a:pt x="1199" y="792"/>
                  <a:pt x="1185" y="790"/>
                </a:cubicBezTo>
                <a:cubicBezTo>
                  <a:pt x="1190" y="789"/>
                  <a:pt x="1195" y="788"/>
                  <a:pt x="1200" y="788"/>
                </a:cubicBezTo>
                <a:cubicBezTo>
                  <a:pt x="1214" y="785"/>
                  <a:pt x="1226" y="783"/>
                  <a:pt x="1236" y="782"/>
                </a:cubicBezTo>
                <a:cubicBezTo>
                  <a:pt x="1236" y="776"/>
                  <a:pt x="1236" y="776"/>
                  <a:pt x="1236" y="776"/>
                </a:cubicBezTo>
                <a:cubicBezTo>
                  <a:pt x="1237" y="778"/>
                  <a:pt x="1237" y="780"/>
                  <a:pt x="1238" y="781"/>
                </a:cubicBezTo>
                <a:cubicBezTo>
                  <a:pt x="1239" y="783"/>
                  <a:pt x="1241" y="783"/>
                  <a:pt x="1243" y="784"/>
                </a:cubicBezTo>
                <a:cubicBezTo>
                  <a:pt x="1244" y="784"/>
                  <a:pt x="1245" y="784"/>
                  <a:pt x="1247" y="783"/>
                </a:cubicBezTo>
                <a:cubicBezTo>
                  <a:pt x="1253" y="780"/>
                  <a:pt x="1253" y="780"/>
                  <a:pt x="1253" y="780"/>
                </a:cubicBezTo>
                <a:cubicBezTo>
                  <a:pt x="1247" y="777"/>
                  <a:pt x="1247" y="777"/>
                  <a:pt x="1247" y="777"/>
                </a:cubicBezTo>
                <a:moveTo>
                  <a:pt x="1189" y="701"/>
                </a:moveTo>
                <a:cubicBezTo>
                  <a:pt x="1196" y="704"/>
                  <a:pt x="1203" y="707"/>
                  <a:pt x="1210" y="711"/>
                </a:cubicBezTo>
                <a:cubicBezTo>
                  <a:pt x="1216" y="714"/>
                  <a:pt x="1222" y="717"/>
                  <a:pt x="1229" y="720"/>
                </a:cubicBezTo>
                <a:cubicBezTo>
                  <a:pt x="1230" y="730"/>
                  <a:pt x="1233" y="739"/>
                  <a:pt x="1238" y="747"/>
                </a:cubicBezTo>
                <a:cubicBezTo>
                  <a:pt x="1237" y="746"/>
                  <a:pt x="1237" y="746"/>
                  <a:pt x="1237" y="746"/>
                </a:cubicBezTo>
                <a:cubicBezTo>
                  <a:pt x="1236" y="751"/>
                  <a:pt x="1236" y="751"/>
                  <a:pt x="1236" y="751"/>
                </a:cubicBezTo>
                <a:cubicBezTo>
                  <a:pt x="1235" y="759"/>
                  <a:pt x="1234" y="769"/>
                  <a:pt x="1236" y="775"/>
                </a:cubicBezTo>
                <a:cubicBezTo>
                  <a:pt x="1214" y="772"/>
                  <a:pt x="1194" y="777"/>
                  <a:pt x="1175" y="781"/>
                </a:cubicBezTo>
                <a:cubicBezTo>
                  <a:pt x="1161" y="784"/>
                  <a:pt x="1147" y="787"/>
                  <a:pt x="1133" y="787"/>
                </a:cubicBezTo>
                <a:cubicBezTo>
                  <a:pt x="1125" y="787"/>
                  <a:pt x="1118" y="787"/>
                  <a:pt x="1110" y="787"/>
                </a:cubicBezTo>
                <a:cubicBezTo>
                  <a:pt x="1092" y="786"/>
                  <a:pt x="1074" y="785"/>
                  <a:pt x="1056" y="789"/>
                </a:cubicBezTo>
                <a:cubicBezTo>
                  <a:pt x="1097" y="747"/>
                  <a:pt x="1141" y="718"/>
                  <a:pt x="1189" y="701"/>
                </a:cubicBezTo>
                <a:moveTo>
                  <a:pt x="1232" y="443"/>
                </a:moveTo>
                <a:cubicBezTo>
                  <a:pt x="1231" y="444"/>
                  <a:pt x="1231" y="445"/>
                  <a:pt x="1230" y="446"/>
                </a:cubicBezTo>
                <a:cubicBezTo>
                  <a:pt x="1229" y="448"/>
                  <a:pt x="1228" y="451"/>
                  <a:pt x="1227" y="453"/>
                </a:cubicBezTo>
                <a:cubicBezTo>
                  <a:pt x="1226" y="453"/>
                  <a:pt x="1225" y="453"/>
                  <a:pt x="1224" y="453"/>
                </a:cubicBezTo>
                <a:cubicBezTo>
                  <a:pt x="1220" y="453"/>
                  <a:pt x="1216" y="453"/>
                  <a:pt x="1213" y="453"/>
                </a:cubicBezTo>
                <a:cubicBezTo>
                  <a:pt x="1219" y="449"/>
                  <a:pt x="1225" y="446"/>
                  <a:pt x="1232" y="443"/>
                </a:cubicBezTo>
                <a:moveTo>
                  <a:pt x="1144" y="498"/>
                </a:moveTo>
                <a:cubicBezTo>
                  <a:pt x="1161" y="485"/>
                  <a:pt x="1178" y="473"/>
                  <a:pt x="1194" y="463"/>
                </a:cubicBezTo>
                <a:cubicBezTo>
                  <a:pt x="1195" y="463"/>
                  <a:pt x="1195" y="463"/>
                  <a:pt x="1195" y="463"/>
                </a:cubicBezTo>
                <a:cubicBezTo>
                  <a:pt x="1198" y="465"/>
                  <a:pt x="1202" y="465"/>
                  <a:pt x="1208" y="464"/>
                </a:cubicBezTo>
                <a:cubicBezTo>
                  <a:pt x="1213" y="463"/>
                  <a:pt x="1218" y="463"/>
                  <a:pt x="1223" y="463"/>
                </a:cubicBezTo>
                <a:cubicBezTo>
                  <a:pt x="1212" y="488"/>
                  <a:pt x="1198" y="509"/>
                  <a:pt x="1185" y="530"/>
                </a:cubicBezTo>
                <a:cubicBezTo>
                  <a:pt x="1162" y="563"/>
                  <a:pt x="1139" y="598"/>
                  <a:pt x="1132" y="651"/>
                </a:cubicBezTo>
                <a:cubicBezTo>
                  <a:pt x="1128" y="651"/>
                  <a:pt x="1124" y="652"/>
                  <a:pt x="1120" y="653"/>
                </a:cubicBezTo>
                <a:cubicBezTo>
                  <a:pt x="1111" y="655"/>
                  <a:pt x="1101" y="657"/>
                  <a:pt x="1091" y="658"/>
                </a:cubicBezTo>
                <a:cubicBezTo>
                  <a:pt x="1093" y="628"/>
                  <a:pt x="1099" y="603"/>
                  <a:pt x="1107" y="580"/>
                </a:cubicBezTo>
                <a:cubicBezTo>
                  <a:pt x="1112" y="576"/>
                  <a:pt x="1112" y="576"/>
                  <a:pt x="1112" y="576"/>
                </a:cubicBezTo>
                <a:cubicBezTo>
                  <a:pt x="1108" y="577"/>
                  <a:pt x="1108" y="577"/>
                  <a:pt x="1108" y="577"/>
                </a:cubicBezTo>
                <a:cubicBezTo>
                  <a:pt x="1116" y="556"/>
                  <a:pt x="1125" y="537"/>
                  <a:pt x="1134" y="518"/>
                </a:cubicBezTo>
                <a:cubicBezTo>
                  <a:pt x="1137" y="511"/>
                  <a:pt x="1140" y="505"/>
                  <a:pt x="1144" y="498"/>
                </a:cubicBezTo>
                <a:moveTo>
                  <a:pt x="1124" y="509"/>
                </a:moveTo>
                <a:cubicBezTo>
                  <a:pt x="1120" y="524"/>
                  <a:pt x="1113" y="537"/>
                  <a:pt x="1106" y="552"/>
                </a:cubicBezTo>
                <a:cubicBezTo>
                  <a:pt x="1102" y="562"/>
                  <a:pt x="1097" y="573"/>
                  <a:pt x="1092" y="583"/>
                </a:cubicBezTo>
                <a:cubicBezTo>
                  <a:pt x="1090" y="584"/>
                  <a:pt x="1090" y="584"/>
                  <a:pt x="1090" y="584"/>
                </a:cubicBezTo>
                <a:cubicBezTo>
                  <a:pt x="1079" y="588"/>
                  <a:pt x="1070" y="596"/>
                  <a:pt x="1060" y="604"/>
                </a:cubicBezTo>
                <a:cubicBezTo>
                  <a:pt x="1047" y="616"/>
                  <a:pt x="1033" y="628"/>
                  <a:pt x="1013" y="631"/>
                </a:cubicBezTo>
                <a:cubicBezTo>
                  <a:pt x="1016" y="617"/>
                  <a:pt x="1018" y="604"/>
                  <a:pt x="1020" y="591"/>
                </a:cubicBezTo>
                <a:cubicBezTo>
                  <a:pt x="1022" y="579"/>
                  <a:pt x="1022" y="579"/>
                  <a:pt x="1022" y="579"/>
                </a:cubicBezTo>
                <a:cubicBezTo>
                  <a:pt x="1053" y="558"/>
                  <a:pt x="1089" y="533"/>
                  <a:pt x="1124" y="509"/>
                </a:cubicBezTo>
                <a:moveTo>
                  <a:pt x="1060" y="435"/>
                </a:moveTo>
                <a:cubicBezTo>
                  <a:pt x="1074" y="430"/>
                  <a:pt x="1086" y="424"/>
                  <a:pt x="1098" y="418"/>
                </a:cubicBezTo>
                <a:cubicBezTo>
                  <a:pt x="1112" y="411"/>
                  <a:pt x="1125" y="405"/>
                  <a:pt x="1140" y="400"/>
                </a:cubicBezTo>
                <a:cubicBezTo>
                  <a:pt x="1130" y="412"/>
                  <a:pt x="1121" y="426"/>
                  <a:pt x="1112" y="443"/>
                </a:cubicBezTo>
                <a:cubicBezTo>
                  <a:pt x="1105" y="455"/>
                  <a:pt x="1101" y="468"/>
                  <a:pt x="1097" y="482"/>
                </a:cubicBezTo>
                <a:cubicBezTo>
                  <a:pt x="1091" y="501"/>
                  <a:pt x="1085" y="520"/>
                  <a:pt x="1073" y="531"/>
                </a:cubicBezTo>
                <a:cubicBezTo>
                  <a:pt x="1064" y="539"/>
                  <a:pt x="1054" y="544"/>
                  <a:pt x="1044" y="548"/>
                </a:cubicBezTo>
                <a:cubicBezTo>
                  <a:pt x="1038" y="551"/>
                  <a:pt x="1031" y="554"/>
                  <a:pt x="1026" y="558"/>
                </a:cubicBezTo>
                <a:cubicBezTo>
                  <a:pt x="1030" y="516"/>
                  <a:pt x="1050" y="496"/>
                  <a:pt x="1072" y="474"/>
                </a:cubicBezTo>
                <a:cubicBezTo>
                  <a:pt x="1084" y="462"/>
                  <a:pt x="1096" y="449"/>
                  <a:pt x="1105" y="434"/>
                </a:cubicBezTo>
                <a:cubicBezTo>
                  <a:pt x="1118" y="412"/>
                  <a:pt x="1118" y="412"/>
                  <a:pt x="1118" y="412"/>
                </a:cubicBezTo>
                <a:cubicBezTo>
                  <a:pt x="1100" y="429"/>
                  <a:pt x="1100" y="429"/>
                  <a:pt x="1100" y="429"/>
                </a:cubicBezTo>
                <a:cubicBezTo>
                  <a:pt x="1082" y="446"/>
                  <a:pt x="1060" y="472"/>
                  <a:pt x="1041" y="495"/>
                </a:cubicBezTo>
                <a:cubicBezTo>
                  <a:pt x="1043" y="489"/>
                  <a:pt x="1045" y="483"/>
                  <a:pt x="1048" y="477"/>
                </a:cubicBezTo>
                <a:cubicBezTo>
                  <a:pt x="1053" y="464"/>
                  <a:pt x="1059" y="450"/>
                  <a:pt x="1060" y="435"/>
                </a:cubicBezTo>
                <a:moveTo>
                  <a:pt x="977" y="498"/>
                </a:moveTo>
                <a:cubicBezTo>
                  <a:pt x="978" y="494"/>
                  <a:pt x="978" y="490"/>
                  <a:pt x="978" y="487"/>
                </a:cubicBezTo>
                <a:cubicBezTo>
                  <a:pt x="982" y="484"/>
                  <a:pt x="986" y="481"/>
                  <a:pt x="991" y="479"/>
                </a:cubicBezTo>
                <a:cubicBezTo>
                  <a:pt x="994" y="477"/>
                  <a:pt x="997" y="475"/>
                  <a:pt x="1000" y="473"/>
                </a:cubicBezTo>
                <a:cubicBezTo>
                  <a:pt x="997" y="482"/>
                  <a:pt x="990" y="491"/>
                  <a:pt x="983" y="500"/>
                </a:cubicBezTo>
                <a:cubicBezTo>
                  <a:pt x="981" y="502"/>
                  <a:pt x="978" y="505"/>
                  <a:pt x="976" y="507"/>
                </a:cubicBezTo>
                <a:cubicBezTo>
                  <a:pt x="977" y="504"/>
                  <a:pt x="977" y="501"/>
                  <a:pt x="977" y="498"/>
                </a:cubicBezTo>
                <a:moveTo>
                  <a:pt x="985" y="513"/>
                </a:moveTo>
                <a:cubicBezTo>
                  <a:pt x="990" y="509"/>
                  <a:pt x="995" y="504"/>
                  <a:pt x="998" y="498"/>
                </a:cubicBezTo>
                <a:cubicBezTo>
                  <a:pt x="1003" y="492"/>
                  <a:pt x="1007" y="484"/>
                  <a:pt x="1011" y="478"/>
                </a:cubicBezTo>
                <a:cubicBezTo>
                  <a:pt x="1021" y="461"/>
                  <a:pt x="1029" y="446"/>
                  <a:pt x="1047" y="440"/>
                </a:cubicBezTo>
                <a:cubicBezTo>
                  <a:pt x="1050" y="450"/>
                  <a:pt x="1042" y="465"/>
                  <a:pt x="1034" y="481"/>
                </a:cubicBezTo>
                <a:cubicBezTo>
                  <a:pt x="1028" y="493"/>
                  <a:pt x="1022" y="505"/>
                  <a:pt x="1018" y="517"/>
                </a:cubicBezTo>
                <a:cubicBezTo>
                  <a:pt x="1015" y="525"/>
                  <a:pt x="1014" y="534"/>
                  <a:pt x="1013" y="543"/>
                </a:cubicBezTo>
                <a:cubicBezTo>
                  <a:pt x="1011" y="553"/>
                  <a:pt x="1010" y="563"/>
                  <a:pt x="1006" y="570"/>
                </a:cubicBezTo>
                <a:cubicBezTo>
                  <a:pt x="1001" y="581"/>
                  <a:pt x="991" y="588"/>
                  <a:pt x="981" y="595"/>
                </a:cubicBezTo>
                <a:cubicBezTo>
                  <a:pt x="974" y="599"/>
                  <a:pt x="968" y="603"/>
                  <a:pt x="963" y="609"/>
                </a:cubicBezTo>
                <a:cubicBezTo>
                  <a:pt x="964" y="599"/>
                  <a:pt x="965" y="590"/>
                  <a:pt x="965" y="582"/>
                </a:cubicBezTo>
                <a:cubicBezTo>
                  <a:pt x="967" y="563"/>
                  <a:pt x="968" y="546"/>
                  <a:pt x="973" y="529"/>
                </a:cubicBezTo>
                <a:cubicBezTo>
                  <a:pt x="975" y="524"/>
                  <a:pt x="980" y="519"/>
                  <a:pt x="985" y="513"/>
                </a:cubicBezTo>
                <a:moveTo>
                  <a:pt x="929" y="420"/>
                </a:moveTo>
                <a:cubicBezTo>
                  <a:pt x="934" y="417"/>
                  <a:pt x="941" y="415"/>
                  <a:pt x="948" y="413"/>
                </a:cubicBezTo>
                <a:cubicBezTo>
                  <a:pt x="955" y="410"/>
                  <a:pt x="961" y="408"/>
                  <a:pt x="967" y="405"/>
                </a:cubicBezTo>
                <a:cubicBezTo>
                  <a:pt x="973" y="402"/>
                  <a:pt x="973" y="402"/>
                  <a:pt x="973" y="402"/>
                </a:cubicBezTo>
                <a:cubicBezTo>
                  <a:pt x="972" y="416"/>
                  <a:pt x="970" y="430"/>
                  <a:pt x="968" y="444"/>
                </a:cubicBezTo>
                <a:cubicBezTo>
                  <a:pt x="967" y="455"/>
                  <a:pt x="965" y="465"/>
                  <a:pt x="964" y="476"/>
                </a:cubicBezTo>
                <a:cubicBezTo>
                  <a:pt x="954" y="482"/>
                  <a:pt x="946" y="490"/>
                  <a:pt x="937" y="498"/>
                </a:cubicBezTo>
                <a:cubicBezTo>
                  <a:pt x="932" y="502"/>
                  <a:pt x="928" y="507"/>
                  <a:pt x="923" y="510"/>
                </a:cubicBezTo>
                <a:cubicBezTo>
                  <a:pt x="929" y="483"/>
                  <a:pt x="934" y="448"/>
                  <a:pt x="929" y="420"/>
                </a:cubicBezTo>
                <a:moveTo>
                  <a:pt x="973" y="400"/>
                </a:moveTo>
                <a:cubicBezTo>
                  <a:pt x="965" y="398"/>
                  <a:pt x="965" y="398"/>
                  <a:pt x="965" y="398"/>
                </a:cubicBezTo>
                <a:cubicBezTo>
                  <a:pt x="958" y="398"/>
                  <a:pt x="952" y="401"/>
                  <a:pt x="944" y="403"/>
                </a:cubicBezTo>
                <a:cubicBezTo>
                  <a:pt x="939" y="406"/>
                  <a:pt x="934" y="408"/>
                  <a:pt x="929" y="409"/>
                </a:cubicBezTo>
                <a:cubicBezTo>
                  <a:pt x="929" y="395"/>
                  <a:pt x="927" y="382"/>
                  <a:pt x="925" y="370"/>
                </a:cubicBezTo>
                <a:cubicBezTo>
                  <a:pt x="925" y="369"/>
                  <a:pt x="925" y="369"/>
                  <a:pt x="925" y="369"/>
                </a:cubicBezTo>
                <a:cubicBezTo>
                  <a:pt x="938" y="375"/>
                  <a:pt x="954" y="378"/>
                  <a:pt x="973" y="379"/>
                </a:cubicBezTo>
                <a:cubicBezTo>
                  <a:pt x="974" y="386"/>
                  <a:pt x="973" y="393"/>
                  <a:pt x="973" y="400"/>
                </a:cubicBezTo>
                <a:moveTo>
                  <a:pt x="973" y="361"/>
                </a:moveTo>
                <a:cubicBezTo>
                  <a:pt x="973" y="364"/>
                  <a:pt x="973" y="367"/>
                  <a:pt x="973" y="370"/>
                </a:cubicBezTo>
                <a:cubicBezTo>
                  <a:pt x="957" y="369"/>
                  <a:pt x="946" y="365"/>
                  <a:pt x="933" y="361"/>
                </a:cubicBezTo>
                <a:cubicBezTo>
                  <a:pt x="931" y="361"/>
                  <a:pt x="928" y="360"/>
                  <a:pt x="925" y="359"/>
                </a:cubicBezTo>
                <a:cubicBezTo>
                  <a:pt x="928" y="352"/>
                  <a:pt x="937" y="351"/>
                  <a:pt x="950" y="350"/>
                </a:cubicBezTo>
                <a:cubicBezTo>
                  <a:pt x="958" y="349"/>
                  <a:pt x="966" y="349"/>
                  <a:pt x="972" y="346"/>
                </a:cubicBezTo>
                <a:cubicBezTo>
                  <a:pt x="973" y="350"/>
                  <a:pt x="973" y="356"/>
                  <a:pt x="973" y="361"/>
                </a:cubicBezTo>
                <a:moveTo>
                  <a:pt x="972" y="334"/>
                </a:moveTo>
                <a:cubicBezTo>
                  <a:pt x="966" y="339"/>
                  <a:pt x="955" y="340"/>
                  <a:pt x="944" y="340"/>
                </a:cubicBezTo>
                <a:cubicBezTo>
                  <a:pt x="943" y="341"/>
                  <a:pt x="942" y="341"/>
                  <a:pt x="941" y="341"/>
                </a:cubicBezTo>
                <a:cubicBezTo>
                  <a:pt x="945" y="335"/>
                  <a:pt x="950" y="331"/>
                  <a:pt x="955" y="326"/>
                </a:cubicBezTo>
                <a:cubicBezTo>
                  <a:pt x="960" y="322"/>
                  <a:pt x="964" y="317"/>
                  <a:pt x="968" y="312"/>
                </a:cubicBezTo>
                <a:cubicBezTo>
                  <a:pt x="969" y="314"/>
                  <a:pt x="969" y="318"/>
                  <a:pt x="969" y="321"/>
                </a:cubicBezTo>
                <a:cubicBezTo>
                  <a:pt x="970" y="325"/>
                  <a:pt x="970" y="330"/>
                  <a:pt x="972" y="334"/>
                </a:cubicBezTo>
                <a:moveTo>
                  <a:pt x="966" y="286"/>
                </a:moveTo>
                <a:cubicBezTo>
                  <a:pt x="966" y="289"/>
                  <a:pt x="966" y="292"/>
                  <a:pt x="969" y="294"/>
                </a:cubicBezTo>
                <a:cubicBezTo>
                  <a:pt x="952" y="307"/>
                  <a:pt x="936" y="320"/>
                  <a:pt x="920" y="333"/>
                </a:cubicBezTo>
                <a:cubicBezTo>
                  <a:pt x="920" y="333"/>
                  <a:pt x="920" y="332"/>
                  <a:pt x="920" y="331"/>
                </a:cubicBezTo>
                <a:cubicBezTo>
                  <a:pt x="920" y="331"/>
                  <a:pt x="920" y="330"/>
                  <a:pt x="919" y="329"/>
                </a:cubicBezTo>
                <a:cubicBezTo>
                  <a:pt x="935" y="315"/>
                  <a:pt x="950" y="300"/>
                  <a:pt x="966" y="286"/>
                </a:cubicBezTo>
                <a:moveTo>
                  <a:pt x="918" y="542"/>
                </a:moveTo>
                <a:cubicBezTo>
                  <a:pt x="932" y="527"/>
                  <a:pt x="945" y="512"/>
                  <a:pt x="959" y="502"/>
                </a:cubicBezTo>
                <a:cubicBezTo>
                  <a:pt x="952" y="538"/>
                  <a:pt x="943" y="571"/>
                  <a:pt x="934" y="605"/>
                </a:cubicBezTo>
                <a:cubicBezTo>
                  <a:pt x="928" y="627"/>
                  <a:pt x="922" y="649"/>
                  <a:pt x="916" y="673"/>
                </a:cubicBezTo>
                <a:cubicBezTo>
                  <a:pt x="905" y="679"/>
                  <a:pt x="894" y="684"/>
                  <a:pt x="883" y="688"/>
                </a:cubicBezTo>
                <a:cubicBezTo>
                  <a:pt x="886" y="673"/>
                  <a:pt x="895" y="658"/>
                  <a:pt x="904" y="641"/>
                </a:cubicBezTo>
                <a:cubicBezTo>
                  <a:pt x="913" y="626"/>
                  <a:pt x="922" y="611"/>
                  <a:pt x="927" y="594"/>
                </a:cubicBezTo>
                <a:cubicBezTo>
                  <a:pt x="934" y="572"/>
                  <a:pt x="934" y="572"/>
                  <a:pt x="934" y="572"/>
                </a:cubicBezTo>
                <a:cubicBezTo>
                  <a:pt x="921" y="591"/>
                  <a:pt x="921" y="591"/>
                  <a:pt x="921" y="591"/>
                </a:cubicBezTo>
                <a:cubicBezTo>
                  <a:pt x="914" y="601"/>
                  <a:pt x="909" y="611"/>
                  <a:pt x="904" y="622"/>
                </a:cubicBezTo>
                <a:cubicBezTo>
                  <a:pt x="899" y="632"/>
                  <a:pt x="894" y="643"/>
                  <a:pt x="887" y="652"/>
                </a:cubicBezTo>
                <a:cubicBezTo>
                  <a:pt x="886" y="639"/>
                  <a:pt x="893" y="623"/>
                  <a:pt x="900" y="608"/>
                </a:cubicBezTo>
                <a:cubicBezTo>
                  <a:pt x="904" y="599"/>
                  <a:pt x="908" y="590"/>
                  <a:pt x="910" y="581"/>
                </a:cubicBezTo>
                <a:cubicBezTo>
                  <a:pt x="915" y="565"/>
                  <a:pt x="915" y="565"/>
                  <a:pt x="915" y="565"/>
                </a:cubicBezTo>
                <a:cubicBezTo>
                  <a:pt x="928" y="552"/>
                  <a:pt x="928" y="552"/>
                  <a:pt x="928" y="552"/>
                </a:cubicBezTo>
                <a:cubicBezTo>
                  <a:pt x="908" y="561"/>
                  <a:pt x="908" y="561"/>
                  <a:pt x="908" y="561"/>
                </a:cubicBezTo>
                <a:cubicBezTo>
                  <a:pt x="905" y="563"/>
                  <a:pt x="900" y="565"/>
                  <a:pt x="896" y="566"/>
                </a:cubicBezTo>
                <a:cubicBezTo>
                  <a:pt x="904" y="559"/>
                  <a:pt x="911" y="551"/>
                  <a:pt x="918" y="542"/>
                </a:cubicBezTo>
                <a:moveTo>
                  <a:pt x="914" y="373"/>
                </a:moveTo>
                <a:cubicBezTo>
                  <a:pt x="916" y="381"/>
                  <a:pt x="916" y="391"/>
                  <a:pt x="917" y="401"/>
                </a:cubicBezTo>
                <a:cubicBezTo>
                  <a:pt x="917" y="404"/>
                  <a:pt x="917" y="408"/>
                  <a:pt x="917" y="412"/>
                </a:cubicBezTo>
                <a:cubicBezTo>
                  <a:pt x="904" y="416"/>
                  <a:pt x="893" y="419"/>
                  <a:pt x="880" y="420"/>
                </a:cubicBezTo>
                <a:cubicBezTo>
                  <a:pt x="890" y="405"/>
                  <a:pt x="901" y="390"/>
                  <a:pt x="914" y="373"/>
                </a:cubicBezTo>
                <a:moveTo>
                  <a:pt x="840" y="206"/>
                </a:moveTo>
                <a:cubicBezTo>
                  <a:pt x="856" y="198"/>
                  <a:pt x="871" y="187"/>
                  <a:pt x="885" y="177"/>
                </a:cubicBezTo>
                <a:cubicBezTo>
                  <a:pt x="896" y="169"/>
                  <a:pt x="907" y="161"/>
                  <a:pt x="918" y="154"/>
                </a:cubicBezTo>
                <a:cubicBezTo>
                  <a:pt x="919" y="168"/>
                  <a:pt x="917" y="182"/>
                  <a:pt x="914" y="195"/>
                </a:cubicBezTo>
                <a:cubicBezTo>
                  <a:pt x="910" y="197"/>
                  <a:pt x="910" y="197"/>
                  <a:pt x="910" y="197"/>
                </a:cubicBezTo>
                <a:cubicBezTo>
                  <a:pt x="904" y="199"/>
                  <a:pt x="898" y="204"/>
                  <a:pt x="892" y="210"/>
                </a:cubicBezTo>
                <a:cubicBezTo>
                  <a:pt x="889" y="214"/>
                  <a:pt x="885" y="217"/>
                  <a:pt x="881" y="221"/>
                </a:cubicBezTo>
                <a:cubicBezTo>
                  <a:pt x="886" y="216"/>
                  <a:pt x="890" y="210"/>
                  <a:pt x="895" y="204"/>
                </a:cubicBezTo>
                <a:cubicBezTo>
                  <a:pt x="906" y="189"/>
                  <a:pt x="906" y="189"/>
                  <a:pt x="906" y="189"/>
                </a:cubicBezTo>
                <a:cubicBezTo>
                  <a:pt x="890" y="199"/>
                  <a:pt x="890" y="199"/>
                  <a:pt x="890" y="199"/>
                </a:cubicBezTo>
                <a:cubicBezTo>
                  <a:pt x="871" y="211"/>
                  <a:pt x="852" y="240"/>
                  <a:pt x="841" y="260"/>
                </a:cubicBezTo>
                <a:cubicBezTo>
                  <a:pt x="837" y="245"/>
                  <a:pt x="839" y="225"/>
                  <a:pt x="840" y="206"/>
                </a:cubicBezTo>
                <a:moveTo>
                  <a:pt x="839" y="279"/>
                </a:moveTo>
                <a:cubicBezTo>
                  <a:pt x="850" y="267"/>
                  <a:pt x="861" y="254"/>
                  <a:pt x="865" y="240"/>
                </a:cubicBezTo>
                <a:cubicBezTo>
                  <a:pt x="886" y="232"/>
                  <a:pt x="900" y="218"/>
                  <a:pt x="912" y="204"/>
                </a:cubicBezTo>
                <a:cubicBezTo>
                  <a:pt x="912" y="207"/>
                  <a:pt x="911" y="209"/>
                  <a:pt x="911" y="211"/>
                </a:cubicBezTo>
                <a:cubicBezTo>
                  <a:pt x="908" y="221"/>
                  <a:pt x="906" y="230"/>
                  <a:pt x="905" y="238"/>
                </a:cubicBezTo>
                <a:cubicBezTo>
                  <a:pt x="905" y="241"/>
                  <a:pt x="905" y="243"/>
                  <a:pt x="905" y="246"/>
                </a:cubicBezTo>
                <a:cubicBezTo>
                  <a:pt x="905" y="250"/>
                  <a:pt x="905" y="254"/>
                  <a:pt x="904" y="257"/>
                </a:cubicBezTo>
                <a:cubicBezTo>
                  <a:pt x="893" y="287"/>
                  <a:pt x="849" y="303"/>
                  <a:pt x="817" y="314"/>
                </a:cubicBezTo>
                <a:cubicBezTo>
                  <a:pt x="815" y="315"/>
                  <a:pt x="815" y="315"/>
                  <a:pt x="815" y="315"/>
                </a:cubicBezTo>
                <a:cubicBezTo>
                  <a:pt x="817" y="311"/>
                  <a:pt x="819" y="307"/>
                  <a:pt x="822" y="302"/>
                </a:cubicBezTo>
                <a:cubicBezTo>
                  <a:pt x="824" y="299"/>
                  <a:pt x="824" y="299"/>
                  <a:pt x="824" y="299"/>
                </a:cubicBezTo>
                <a:cubicBezTo>
                  <a:pt x="828" y="295"/>
                  <a:pt x="831" y="291"/>
                  <a:pt x="834" y="286"/>
                </a:cubicBezTo>
                <a:cubicBezTo>
                  <a:pt x="836" y="284"/>
                  <a:pt x="837" y="282"/>
                  <a:pt x="839" y="279"/>
                </a:cubicBezTo>
                <a:moveTo>
                  <a:pt x="828" y="217"/>
                </a:moveTo>
                <a:cubicBezTo>
                  <a:pt x="827" y="227"/>
                  <a:pt x="829" y="236"/>
                  <a:pt x="830" y="245"/>
                </a:cubicBezTo>
                <a:cubicBezTo>
                  <a:pt x="832" y="254"/>
                  <a:pt x="833" y="263"/>
                  <a:pt x="832" y="270"/>
                </a:cubicBezTo>
                <a:cubicBezTo>
                  <a:pt x="831" y="274"/>
                  <a:pt x="830" y="278"/>
                  <a:pt x="828" y="282"/>
                </a:cubicBezTo>
                <a:cubicBezTo>
                  <a:pt x="824" y="286"/>
                  <a:pt x="820" y="292"/>
                  <a:pt x="816" y="298"/>
                </a:cubicBezTo>
                <a:cubicBezTo>
                  <a:pt x="813" y="302"/>
                  <a:pt x="810" y="306"/>
                  <a:pt x="808" y="310"/>
                </a:cubicBezTo>
                <a:cubicBezTo>
                  <a:pt x="804" y="304"/>
                  <a:pt x="802" y="296"/>
                  <a:pt x="800" y="287"/>
                </a:cubicBezTo>
                <a:cubicBezTo>
                  <a:pt x="798" y="281"/>
                  <a:pt x="797" y="275"/>
                  <a:pt x="794" y="269"/>
                </a:cubicBezTo>
                <a:cubicBezTo>
                  <a:pt x="802" y="249"/>
                  <a:pt x="813" y="231"/>
                  <a:pt x="828" y="217"/>
                </a:cubicBezTo>
                <a:moveTo>
                  <a:pt x="787" y="375"/>
                </a:moveTo>
                <a:cubicBezTo>
                  <a:pt x="791" y="366"/>
                  <a:pt x="796" y="357"/>
                  <a:pt x="800" y="348"/>
                </a:cubicBezTo>
                <a:cubicBezTo>
                  <a:pt x="802" y="353"/>
                  <a:pt x="804" y="359"/>
                  <a:pt x="806" y="365"/>
                </a:cubicBezTo>
                <a:cubicBezTo>
                  <a:pt x="807" y="371"/>
                  <a:pt x="809" y="378"/>
                  <a:pt x="812" y="383"/>
                </a:cubicBezTo>
                <a:cubicBezTo>
                  <a:pt x="810" y="386"/>
                  <a:pt x="809" y="389"/>
                  <a:pt x="808" y="392"/>
                </a:cubicBezTo>
                <a:cubicBezTo>
                  <a:pt x="802" y="407"/>
                  <a:pt x="796" y="423"/>
                  <a:pt x="795" y="445"/>
                </a:cubicBezTo>
                <a:cubicBezTo>
                  <a:pt x="793" y="447"/>
                  <a:pt x="791" y="450"/>
                  <a:pt x="789" y="452"/>
                </a:cubicBezTo>
                <a:cubicBezTo>
                  <a:pt x="782" y="459"/>
                  <a:pt x="775" y="466"/>
                  <a:pt x="767" y="472"/>
                </a:cubicBezTo>
                <a:cubicBezTo>
                  <a:pt x="755" y="435"/>
                  <a:pt x="770" y="406"/>
                  <a:pt x="787" y="375"/>
                </a:cubicBezTo>
                <a:moveTo>
                  <a:pt x="772" y="757"/>
                </a:moveTo>
                <a:cubicBezTo>
                  <a:pt x="749" y="740"/>
                  <a:pt x="723" y="723"/>
                  <a:pt x="691" y="711"/>
                </a:cubicBezTo>
                <a:cubicBezTo>
                  <a:pt x="698" y="679"/>
                  <a:pt x="716" y="662"/>
                  <a:pt x="735" y="643"/>
                </a:cubicBezTo>
                <a:cubicBezTo>
                  <a:pt x="739" y="640"/>
                  <a:pt x="743" y="636"/>
                  <a:pt x="747" y="632"/>
                </a:cubicBezTo>
                <a:cubicBezTo>
                  <a:pt x="762" y="674"/>
                  <a:pt x="770" y="714"/>
                  <a:pt x="772" y="757"/>
                </a:cubicBezTo>
                <a:moveTo>
                  <a:pt x="723" y="635"/>
                </a:moveTo>
                <a:cubicBezTo>
                  <a:pt x="720" y="637"/>
                  <a:pt x="716" y="640"/>
                  <a:pt x="714" y="643"/>
                </a:cubicBezTo>
                <a:cubicBezTo>
                  <a:pt x="710" y="623"/>
                  <a:pt x="716" y="594"/>
                  <a:pt x="723" y="576"/>
                </a:cubicBezTo>
                <a:cubicBezTo>
                  <a:pt x="727" y="581"/>
                  <a:pt x="730" y="587"/>
                  <a:pt x="733" y="593"/>
                </a:cubicBezTo>
                <a:cubicBezTo>
                  <a:pt x="736" y="600"/>
                  <a:pt x="739" y="607"/>
                  <a:pt x="745" y="612"/>
                </a:cubicBezTo>
                <a:cubicBezTo>
                  <a:pt x="738" y="620"/>
                  <a:pt x="730" y="628"/>
                  <a:pt x="723" y="635"/>
                </a:cubicBezTo>
                <a:moveTo>
                  <a:pt x="735" y="550"/>
                </a:moveTo>
                <a:cubicBezTo>
                  <a:pt x="737" y="548"/>
                  <a:pt x="739" y="545"/>
                  <a:pt x="742" y="542"/>
                </a:cubicBezTo>
                <a:cubicBezTo>
                  <a:pt x="742" y="548"/>
                  <a:pt x="743" y="553"/>
                  <a:pt x="742" y="558"/>
                </a:cubicBezTo>
                <a:cubicBezTo>
                  <a:pt x="741" y="557"/>
                  <a:pt x="740" y="556"/>
                  <a:pt x="740" y="556"/>
                </a:cubicBezTo>
                <a:cubicBezTo>
                  <a:pt x="739" y="554"/>
                  <a:pt x="737" y="552"/>
                  <a:pt x="735" y="550"/>
                </a:cubicBezTo>
                <a:moveTo>
                  <a:pt x="609" y="241"/>
                </a:moveTo>
                <a:cubicBezTo>
                  <a:pt x="609" y="203"/>
                  <a:pt x="606" y="168"/>
                  <a:pt x="600" y="138"/>
                </a:cubicBezTo>
                <a:cubicBezTo>
                  <a:pt x="607" y="163"/>
                  <a:pt x="617" y="186"/>
                  <a:pt x="627" y="208"/>
                </a:cubicBezTo>
                <a:cubicBezTo>
                  <a:pt x="628" y="210"/>
                  <a:pt x="628" y="210"/>
                  <a:pt x="628" y="210"/>
                </a:cubicBezTo>
                <a:cubicBezTo>
                  <a:pt x="623" y="216"/>
                  <a:pt x="619" y="223"/>
                  <a:pt x="615" y="230"/>
                </a:cubicBezTo>
                <a:cubicBezTo>
                  <a:pt x="613" y="233"/>
                  <a:pt x="611" y="237"/>
                  <a:pt x="609" y="241"/>
                </a:cubicBezTo>
                <a:moveTo>
                  <a:pt x="614" y="297"/>
                </a:moveTo>
                <a:cubicBezTo>
                  <a:pt x="610" y="271"/>
                  <a:pt x="619" y="252"/>
                  <a:pt x="629" y="230"/>
                </a:cubicBezTo>
                <a:cubicBezTo>
                  <a:pt x="630" y="228"/>
                  <a:pt x="632" y="225"/>
                  <a:pt x="633" y="222"/>
                </a:cubicBezTo>
                <a:cubicBezTo>
                  <a:pt x="707" y="287"/>
                  <a:pt x="744" y="389"/>
                  <a:pt x="742" y="528"/>
                </a:cubicBezTo>
                <a:cubicBezTo>
                  <a:pt x="741" y="530"/>
                  <a:pt x="739" y="531"/>
                  <a:pt x="737" y="533"/>
                </a:cubicBezTo>
                <a:cubicBezTo>
                  <a:pt x="735" y="535"/>
                  <a:pt x="732" y="538"/>
                  <a:pt x="730" y="541"/>
                </a:cubicBezTo>
                <a:cubicBezTo>
                  <a:pt x="672" y="482"/>
                  <a:pt x="627" y="387"/>
                  <a:pt x="614" y="297"/>
                </a:cubicBezTo>
                <a:moveTo>
                  <a:pt x="632" y="462"/>
                </a:moveTo>
                <a:cubicBezTo>
                  <a:pt x="635" y="456"/>
                  <a:pt x="637" y="451"/>
                  <a:pt x="640" y="445"/>
                </a:cubicBezTo>
                <a:cubicBezTo>
                  <a:pt x="644" y="450"/>
                  <a:pt x="647" y="456"/>
                  <a:pt x="650" y="463"/>
                </a:cubicBezTo>
                <a:cubicBezTo>
                  <a:pt x="652" y="466"/>
                  <a:pt x="653" y="469"/>
                  <a:pt x="656" y="473"/>
                </a:cubicBezTo>
                <a:cubicBezTo>
                  <a:pt x="652" y="472"/>
                  <a:pt x="648" y="470"/>
                  <a:pt x="643" y="468"/>
                </a:cubicBezTo>
                <a:cubicBezTo>
                  <a:pt x="640" y="466"/>
                  <a:pt x="636" y="464"/>
                  <a:pt x="632" y="463"/>
                </a:cubicBezTo>
                <a:cubicBezTo>
                  <a:pt x="632" y="462"/>
                  <a:pt x="632" y="462"/>
                  <a:pt x="632" y="462"/>
                </a:cubicBezTo>
                <a:moveTo>
                  <a:pt x="626" y="473"/>
                </a:moveTo>
                <a:cubicBezTo>
                  <a:pt x="637" y="481"/>
                  <a:pt x="650" y="489"/>
                  <a:pt x="668" y="493"/>
                </a:cubicBezTo>
                <a:cubicBezTo>
                  <a:pt x="682" y="514"/>
                  <a:pt x="696" y="536"/>
                  <a:pt x="716" y="565"/>
                </a:cubicBezTo>
                <a:cubicBezTo>
                  <a:pt x="707" y="588"/>
                  <a:pt x="699" y="624"/>
                  <a:pt x="703" y="652"/>
                </a:cubicBezTo>
                <a:cubicBezTo>
                  <a:pt x="690" y="667"/>
                  <a:pt x="681" y="687"/>
                  <a:pt x="674" y="704"/>
                </a:cubicBezTo>
                <a:cubicBezTo>
                  <a:pt x="639" y="698"/>
                  <a:pt x="626" y="674"/>
                  <a:pt x="612" y="648"/>
                </a:cubicBezTo>
                <a:cubicBezTo>
                  <a:pt x="609" y="644"/>
                  <a:pt x="607" y="640"/>
                  <a:pt x="605" y="635"/>
                </a:cubicBezTo>
                <a:cubicBezTo>
                  <a:pt x="609" y="618"/>
                  <a:pt x="620" y="609"/>
                  <a:pt x="631" y="599"/>
                </a:cubicBezTo>
                <a:cubicBezTo>
                  <a:pt x="642" y="589"/>
                  <a:pt x="654" y="579"/>
                  <a:pt x="659" y="561"/>
                </a:cubicBezTo>
                <a:cubicBezTo>
                  <a:pt x="652" y="558"/>
                  <a:pt x="652" y="558"/>
                  <a:pt x="652" y="558"/>
                </a:cubicBezTo>
                <a:cubicBezTo>
                  <a:pt x="646" y="571"/>
                  <a:pt x="637" y="580"/>
                  <a:pt x="627" y="589"/>
                </a:cubicBezTo>
                <a:cubicBezTo>
                  <a:pt x="617" y="597"/>
                  <a:pt x="608" y="606"/>
                  <a:pt x="601" y="619"/>
                </a:cubicBezTo>
                <a:cubicBezTo>
                  <a:pt x="594" y="599"/>
                  <a:pt x="594" y="569"/>
                  <a:pt x="600" y="536"/>
                </a:cubicBezTo>
                <a:cubicBezTo>
                  <a:pt x="601" y="532"/>
                  <a:pt x="601" y="532"/>
                  <a:pt x="601" y="532"/>
                </a:cubicBezTo>
                <a:cubicBezTo>
                  <a:pt x="605" y="507"/>
                  <a:pt x="611" y="480"/>
                  <a:pt x="626" y="473"/>
                </a:cubicBezTo>
                <a:moveTo>
                  <a:pt x="493" y="469"/>
                </a:moveTo>
                <a:cubicBezTo>
                  <a:pt x="498" y="445"/>
                  <a:pt x="509" y="430"/>
                  <a:pt x="522" y="414"/>
                </a:cubicBezTo>
                <a:cubicBezTo>
                  <a:pt x="525" y="410"/>
                  <a:pt x="528" y="405"/>
                  <a:pt x="531" y="401"/>
                </a:cubicBezTo>
                <a:cubicBezTo>
                  <a:pt x="534" y="396"/>
                  <a:pt x="534" y="396"/>
                  <a:pt x="534" y="396"/>
                </a:cubicBezTo>
                <a:cubicBezTo>
                  <a:pt x="528" y="395"/>
                  <a:pt x="528" y="395"/>
                  <a:pt x="528" y="395"/>
                </a:cubicBezTo>
                <a:cubicBezTo>
                  <a:pt x="520" y="395"/>
                  <a:pt x="516" y="404"/>
                  <a:pt x="511" y="412"/>
                </a:cubicBezTo>
                <a:cubicBezTo>
                  <a:pt x="510" y="413"/>
                  <a:pt x="510" y="413"/>
                  <a:pt x="510" y="413"/>
                </a:cubicBezTo>
                <a:cubicBezTo>
                  <a:pt x="511" y="408"/>
                  <a:pt x="511" y="403"/>
                  <a:pt x="512" y="398"/>
                </a:cubicBezTo>
                <a:cubicBezTo>
                  <a:pt x="513" y="388"/>
                  <a:pt x="514" y="378"/>
                  <a:pt x="514" y="369"/>
                </a:cubicBezTo>
                <a:cubicBezTo>
                  <a:pt x="507" y="368"/>
                  <a:pt x="507" y="368"/>
                  <a:pt x="507" y="368"/>
                </a:cubicBezTo>
                <a:cubicBezTo>
                  <a:pt x="505" y="380"/>
                  <a:pt x="505" y="380"/>
                  <a:pt x="505" y="380"/>
                </a:cubicBezTo>
                <a:cubicBezTo>
                  <a:pt x="501" y="406"/>
                  <a:pt x="497" y="428"/>
                  <a:pt x="488" y="453"/>
                </a:cubicBezTo>
                <a:cubicBezTo>
                  <a:pt x="484" y="444"/>
                  <a:pt x="477" y="435"/>
                  <a:pt x="471" y="428"/>
                </a:cubicBezTo>
                <a:cubicBezTo>
                  <a:pt x="462" y="415"/>
                  <a:pt x="453" y="404"/>
                  <a:pt x="452" y="389"/>
                </a:cubicBezTo>
                <a:cubicBezTo>
                  <a:pt x="451" y="376"/>
                  <a:pt x="457" y="364"/>
                  <a:pt x="464" y="351"/>
                </a:cubicBezTo>
                <a:cubicBezTo>
                  <a:pt x="470" y="337"/>
                  <a:pt x="478" y="323"/>
                  <a:pt x="479" y="305"/>
                </a:cubicBezTo>
                <a:cubicBezTo>
                  <a:pt x="493" y="323"/>
                  <a:pt x="507" y="341"/>
                  <a:pt x="520" y="359"/>
                </a:cubicBezTo>
                <a:cubicBezTo>
                  <a:pt x="544" y="393"/>
                  <a:pt x="569" y="428"/>
                  <a:pt x="603" y="456"/>
                </a:cubicBezTo>
                <a:cubicBezTo>
                  <a:pt x="602" y="484"/>
                  <a:pt x="598" y="506"/>
                  <a:pt x="591" y="525"/>
                </a:cubicBezTo>
                <a:cubicBezTo>
                  <a:pt x="586" y="519"/>
                  <a:pt x="583" y="511"/>
                  <a:pt x="580" y="503"/>
                </a:cubicBezTo>
                <a:cubicBezTo>
                  <a:pt x="577" y="494"/>
                  <a:pt x="574" y="485"/>
                  <a:pt x="568" y="478"/>
                </a:cubicBezTo>
                <a:cubicBezTo>
                  <a:pt x="564" y="474"/>
                  <a:pt x="564" y="474"/>
                  <a:pt x="564" y="474"/>
                </a:cubicBezTo>
                <a:cubicBezTo>
                  <a:pt x="565" y="474"/>
                  <a:pt x="565" y="474"/>
                  <a:pt x="565" y="474"/>
                </a:cubicBezTo>
                <a:cubicBezTo>
                  <a:pt x="571" y="471"/>
                  <a:pt x="571" y="471"/>
                  <a:pt x="571" y="471"/>
                </a:cubicBezTo>
                <a:cubicBezTo>
                  <a:pt x="566" y="468"/>
                  <a:pt x="566" y="468"/>
                  <a:pt x="566" y="468"/>
                </a:cubicBezTo>
                <a:cubicBezTo>
                  <a:pt x="564" y="466"/>
                  <a:pt x="564" y="463"/>
                  <a:pt x="563" y="459"/>
                </a:cubicBezTo>
                <a:cubicBezTo>
                  <a:pt x="563" y="454"/>
                  <a:pt x="562" y="449"/>
                  <a:pt x="558" y="445"/>
                </a:cubicBezTo>
                <a:cubicBezTo>
                  <a:pt x="552" y="441"/>
                  <a:pt x="552" y="441"/>
                  <a:pt x="552" y="441"/>
                </a:cubicBezTo>
                <a:cubicBezTo>
                  <a:pt x="552" y="448"/>
                  <a:pt x="552" y="448"/>
                  <a:pt x="552" y="448"/>
                </a:cubicBezTo>
                <a:cubicBezTo>
                  <a:pt x="553" y="465"/>
                  <a:pt x="556" y="471"/>
                  <a:pt x="559" y="473"/>
                </a:cubicBezTo>
                <a:cubicBezTo>
                  <a:pt x="563" y="484"/>
                  <a:pt x="563" y="484"/>
                  <a:pt x="563" y="484"/>
                </a:cubicBezTo>
                <a:cubicBezTo>
                  <a:pt x="569" y="502"/>
                  <a:pt x="576" y="521"/>
                  <a:pt x="587" y="536"/>
                </a:cubicBezTo>
                <a:cubicBezTo>
                  <a:pt x="575" y="604"/>
                  <a:pt x="591" y="648"/>
                  <a:pt x="610" y="682"/>
                </a:cubicBezTo>
                <a:cubicBezTo>
                  <a:pt x="565" y="666"/>
                  <a:pt x="531" y="639"/>
                  <a:pt x="511" y="601"/>
                </a:cubicBezTo>
                <a:cubicBezTo>
                  <a:pt x="518" y="545"/>
                  <a:pt x="503" y="494"/>
                  <a:pt x="493" y="469"/>
                </a:cubicBezTo>
                <a:moveTo>
                  <a:pt x="407" y="693"/>
                </a:moveTo>
                <a:cubicBezTo>
                  <a:pt x="412" y="687"/>
                  <a:pt x="421" y="684"/>
                  <a:pt x="432" y="685"/>
                </a:cubicBezTo>
                <a:cubicBezTo>
                  <a:pt x="434" y="685"/>
                  <a:pt x="435" y="685"/>
                  <a:pt x="437" y="685"/>
                </a:cubicBezTo>
                <a:cubicBezTo>
                  <a:pt x="432" y="687"/>
                  <a:pt x="425" y="689"/>
                  <a:pt x="422" y="690"/>
                </a:cubicBezTo>
                <a:cubicBezTo>
                  <a:pt x="418" y="691"/>
                  <a:pt x="414" y="692"/>
                  <a:pt x="411" y="693"/>
                </a:cubicBezTo>
                <a:cubicBezTo>
                  <a:pt x="405" y="695"/>
                  <a:pt x="405" y="695"/>
                  <a:pt x="405" y="695"/>
                </a:cubicBezTo>
                <a:cubicBezTo>
                  <a:pt x="406" y="695"/>
                  <a:pt x="406" y="694"/>
                  <a:pt x="407" y="693"/>
                </a:cubicBezTo>
                <a:moveTo>
                  <a:pt x="465" y="714"/>
                </a:moveTo>
                <a:cubicBezTo>
                  <a:pt x="443" y="714"/>
                  <a:pt x="421" y="713"/>
                  <a:pt x="401" y="715"/>
                </a:cubicBezTo>
                <a:cubicBezTo>
                  <a:pt x="400" y="709"/>
                  <a:pt x="401" y="703"/>
                  <a:pt x="404" y="698"/>
                </a:cubicBezTo>
                <a:cubicBezTo>
                  <a:pt x="411" y="700"/>
                  <a:pt x="411" y="700"/>
                  <a:pt x="411" y="700"/>
                </a:cubicBezTo>
                <a:cubicBezTo>
                  <a:pt x="420" y="703"/>
                  <a:pt x="432" y="698"/>
                  <a:pt x="442" y="693"/>
                </a:cubicBezTo>
                <a:cubicBezTo>
                  <a:pt x="445" y="692"/>
                  <a:pt x="447" y="691"/>
                  <a:pt x="450" y="690"/>
                </a:cubicBezTo>
                <a:cubicBezTo>
                  <a:pt x="454" y="691"/>
                  <a:pt x="458" y="692"/>
                  <a:pt x="463" y="693"/>
                </a:cubicBezTo>
                <a:cubicBezTo>
                  <a:pt x="479" y="698"/>
                  <a:pt x="494" y="703"/>
                  <a:pt x="501" y="714"/>
                </a:cubicBezTo>
                <a:cubicBezTo>
                  <a:pt x="489" y="714"/>
                  <a:pt x="477" y="714"/>
                  <a:pt x="465" y="714"/>
                </a:cubicBezTo>
                <a:moveTo>
                  <a:pt x="561" y="725"/>
                </a:moveTo>
                <a:cubicBezTo>
                  <a:pt x="549" y="723"/>
                  <a:pt x="536" y="721"/>
                  <a:pt x="524" y="715"/>
                </a:cubicBezTo>
                <a:cubicBezTo>
                  <a:pt x="516" y="712"/>
                  <a:pt x="510" y="707"/>
                  <a:pt x="502" y="701"/>
                </a:cubicBezTo>
                <a:cubicBezTo>
                  <a:pt x="491" y="692"/>
                  <a:pt x="479" y="683"/>
                  <a:pt x="463" y="679"/>
                </a:cubicBezTo>
                <a:cubicBezTo>
                  <a:pt x="458" y="678"/>
                  <a:pt x="453" y="677"/>
                  <a:pt x="448" y="677"/>
                </a:cubicBezTo>
                <a:cubicBezTo>
                  <a:pt x="443" y="677"/>
                  <a:pt x="439" y="677"/>
                  <a:pt x="434" y="677"/>
                </a:cubicBezTo>
                <a:cubicBezTo>
                  <a:pt x="429" y="676"/>
                  <a:pt x="424" y="676"/>
                  <a:pt x="419" y="676"/>
                </a:cubicBezTo>
                <a:cubicBezTo>
                  <a:pt x="435" y="652"/>
                  <a:pt x="470" y="649"/>
                  <a:pt x="506" y="645"/>
                </a:cubicBezTo>
                <a:cubicBezTo>
                  <a:pt x="510" y="645"/>
                  <a:pt x="514" y="644"/>
                  <a:pt x="519" y="644"/>
                </a:cubicBezTo>
                <a:cubicBezTo>
                  <a:pt x="522" y="647"/>
                  <a:pt x="526" y="651"/>
                  <a:pt x="530" y="654"/>
                </a:cubicBezTo>
                <a:cubicBezTo>
                  <a:pt x="547" y="671"/>
                  <a:pt x="566" y="690"/>
                  <a:pt x="593" y="702"/>
                </a:cubicBezTo>
                <a:cubicBezTo>
                  <a:pt x="604" y="706"/>
                  <a:pt x="616" y="709"/>
                  <a:pt x="628" y="711"/>
                </a:cubicBezTo>
                <a:cubicBezTo>
                  <a:pt x="635" y="712"/>
                  <a:pt x="642" y="714"/>
                  <a:pt x="649" y="716"/>
                </a:cubicBezTo>
                <a:cubicBezTo>
                  <a:pt x="697" y="730"/>
                  <a:pt x="769" y="771"/>
                  <a:pt x="781" y="811"/>
                </a:cubicBezTo>
                <a:cubicBezTo>
                  <a:pt x="784" y="824"/>
                  <a:pt x="784" y="838"/>
                  <a:pt x="783" y="854"/>
                </a:cubicBezTo>
                <a:cubicBezTo>
                  <a:pt x="783" y="865"/>
                  <a:pt x="783" y="875"/>
                  <a:pt x="784" y="886"/>
                </a:cubicBezTo>
                <a:cubicBezTo>
                  <a:pt x="751" y="838"/>
                  <a:pt x="712" y="791"/>
                  <a:pt x="656" y="762"/>
                </a:cubicBezTo>
                <a:cubicBezTo>
                  <a:pt x="634" y="751"/>
                  <a:pt x="614" y="742"/>
                  <a:pt x="595" y="734"/>
                </a:cubicBezTo>
                <a:cubicBezTo>
                  <a:pt x="584" y="730"/>
                  <a:pt x="573" y="728"/>
                  <a:pt x="561" y="725"/>
                </a:cubicBezTo>
                <a:moveTo>
                  <a:pt x="575" y="896"/>
                </a:moveTo>
                <a:cubicBezTo>
                  <a:pt x="551" y="880"/>
                  <a:pt x="529" y="865"/>
                  <a:pt x="500" y="860"/>
                </a:cubicBezTo>
                <a:cubicBezTo>
                  <a:pt x="475" y="856"/>
                  <a:pt x="454" y="860"/>
                  <a:pt x="436" y="867"/>
                </a:cubicBezTo>
                <a:cubicBezTo>
                  <a:pt x="441" y="863"/>
                  <a:pt x="445" y="858"/>
                  <a:pt x="449" y="854"/>
                </a:cubicBezTo>
                <a:cubicBezTo>
                  <a:pt x="459" y="844"/>
                  <a:pt x="468" y="834"/>
                  <a:pt x="479" y="826"/>
                </a:cubicBezTo>
                <a:cubicBezTo>
                  <a:pt x="490" y="818"/>
                  <a:pt x="506" y="811"/>
                  <a:pt x="523" y="804"/>
                </a:cubicBezTo>
                <a:cubicBezTo>
                  <a:pt x="529" y="802"/>
                  <a:pt x="534" y="800"/>
                  <a:pt x="539" y="797"/>
                </a:cubicBezTo>
                <a:cubicBezTo>
                  <a:pt x="546" y="795"/>
                  <a:pt x="552" y="792"/>
                  <a:pt x="559" y="789"/>
                </a:cubicBezTo>
                <a:cubicBezTo>
                  <a:pt x="575" y="781"/>
                  <a:pt x="591" y="774"/>
                  <a:pt x="604" y="771"/>
                </a:cubicBezTo>
                <a:cubicBezTo>
                  <a:pt x="608" y="770"/>
                  <a:pt x="613" y="770"/>
                  <a:pt x="618" y="770"/>
                </a:cubicBezTo>
                <a:cubicBezTo>
                  <a:pt x="648" y="772"/>
                  <a:pt x="682" y="797"/>
                  <a:pt x="697" y="814"/>
                </a:cubicBezTo>
                <a:cubicBezTo>
                  <a:pt x="712" y="832"/>
                  <a:pt x="727" y="855"/>
                  <a:pt x="742" y="878"/>
                </a:cubicBezTo>
                <a:cubicBezTo>
                  <a:pt x="746" y="884"/>
                  <a:pt x="746" y="884"/>
                  <a:pt x="746" y="884"/>
                </a:cubicBezTo>
                <a:cubicBezTo>
                  <a:pt x="749" y="889"/>
                  <a:pt x="753" y="894"/>
                  <a:pt x="756" y="898"/>
                </a:cubicBezTo>
                <a:cubicBezTo>
                  <a:pt x="768" y="916"/>
                  <a:pt x="781" y="934"/>
                  <a:pt x="783" y="953"/>
                </a:cubicBezTo>
                <a:cubicBezTo>
                  <a:pt x="768" y="945"/>
                  <a:pt x="750" y="943"/>
                  <a:pt x="735" y="942"/>
                </a:cubicBezTo>
                <a:cubicBezTo>
                  <a:pt x="727" y="941"/>
                  <a:pt x="719" y="941"/>
                  <a:pt x="711" y="940"/>
                </a:cubicBezTo>
                <a:cubicBezTo>
                  <a:pt x="698" y="940"/>
                  <a:pt x="684" y="939"/>
                  <a:pt x="671" y="938"/>
                </a:cubicBezTo>
                <a:cubicBezTo>
                  <a:pt x="630" y="932"/>
                  <a:pt x="602" y="913"/>
                  <a:pt x="575" y="896"/>
                </a:cubicBezTo>
                <a:moveTo>
                  <a:pt x="542" y="948"/>
                </a:moveTo>
                <a:cubicBezTo>
                  <a:pt x="544" y="946"/>
                  <a:pt x="545" y="944"/>
                  <a:pt x="546" y="943"/>
                </a:cubicBezTo>
                <a:cubicBezTo>
                  <a:pt x="565" y="940"/>
                  <a:pt x="582" y="933"/>
                  <a:pt x="597" y="926"/>
                </a:cubicBezTo>
                <a:cubicBezTo>
                  <a:pt x="619" y="944"/>
                  <a:pt x="653" y="954"/>
                  <a:pt x="704" y="958"/>
                </a:cubicBezTo>
                <a:cubicBezTo>
                  <a:pt x="708" y="958"/>
                  <a:pt x="712" y="958"/>
                  <a:pt x="716" y="958"/>
                </a:cubicBezTo>
                <a:cubicBezTo>
                  <a:pt x="714" y="960"/>
                  <a:pt x="713" y="961"/>
                  <a:pt x="711" y="963"/>
                </a:cubicBezTo>
                <a:cubicBezTo>
                  <a:pt x="702" y="970"/>
                  <a:pt x="694" y="977"/>
                  <a:pt x="683" y="981"/>
                </a:cubicBezTo>
                <a:cubicBezTo>
                  <a:pt x="647" y="967"/>
                  <a:pt x="601" y="957"/>
                  <a:pt x="554" y="954"/>
                </a:cubicBezTo>
                <a:cubicBezTo>
                  <a:pt x="549" y="953"/>
                  <a:pt x="544" y="953"/>
                  <a:pt x="539" y="953"/>
                </a:cubicBezTo>
                <a:cubicBezTo>
                  <a:pt x="540" y="951"/>
                  <a:pt x="541" y="950"/>
                  <a:pt x="542" y="948"/>
                </a:cubicBezTo>
                <a:moveTo>
                  <a:pt x="561" y="974"/>
                </a:moveTo>
                <a:cubicBezTo>
                  <a:pt x="572" y="975"/>
                  <a:pt x="583" y="976"/>
                  <a:pt x="594" y="979"/>
                </a:cubicBezTo>
                <a:cubicBezTo>
                  <a:pt x="561" y="995"/>
                  <a:pt x="543" y="1028"/>
                  <a:pt x="525" y="1060"/>
                </a:cubicBezTo>
                <a:cubicBezTo>
                  <a:pt x="514" y="1081"/>
                  <a:pt x="502" y="1102"/>
                  <a:pt x="487" y="1118"/>
                </a:cubicBezTo>
                <a:cubicBezTo>
                  <a:pt x="483" y="1117"/>
                  <a:pt x="479" y="1117"/>
                  <a:pt x="476" y="1116"/>
                </a:cubicBezTo>
                <a:cubicBezTo>
                  <a:pt x="468" y="1114"/>
                  <a:pt x="460" y="1112"/>
                  <a:pt x="451" y="1112"/>
                </a:cubicBezTo>
                <a:cubicBezTo>
                  <a:pt x="450" y="1111"/>
                  <a:pt x="449" y="1111"/>
                  <a:pt x="448" y="1111"/>
                </a:cubicBezTo>
                <a:cubicBezTo>
                  <a:pt x="451" y="1100"/>
                  <a:pt x="450" y="1085"/>
                  <a:pt x="450" y="1070"/>
                </a:cubicBezTo>
                <a:cubicBezTo>
                  <a:pt x="449" y="1044"/>
                  <a:pt x="449" y="1016"/>
                  <a:pt x="461" y="1001"/>
                </a:cubicBezTo>
                <a:cubicBezTo>
                  <a:pt x="477" y="981"/>
                  <a:pt x="516" y="970"/>
                  <a:pt x="561" y="974"/>
                </a:cubicBezTo>
                <a:moveTo>
                  <a:pt x="536" y="1102"/>
                </a:moveTo>
                <a:cubicBezTo>
                  <a:pt x="541" y="1096"/>
                  <a:pt x="543" y="1088"/>
                  <a:pt x="545" y="1080"/>
                </a:cubicBezTo>
                <a:cubicBezTo>
                  <a:pt x="545" y="1080"/>
                  <a:pt x="545" y="1079"/>
                  <a:pt x="546" y="1078"/>
                </a:cubicBezTo>
                <a:cubicBezTo>
                  <a:pt x="549" y="1090"/>
                  <a:pt x="547" y="1105"/>
                  <a:pt x="541" y="1114"/>
                </a:cubicBezTo>
                <a:cubicBezTo>
                  <a:pt x="533" y="1126"/>
                  <a:pt x="533" y="1126"/>
                  <a:pt x="533" y="1126"/>
                </a:cubicBezTo>
                <a:cubicBezTo>
                  <a:pt x="523" y="1125"/>
                  <a:pt x="514" y="1125"/>
                  <a:pt x="505" y="1127"/>
                </a:cubicBezTo>
                <a:cubicBezTo>
                  <a:pt x="504" y="1124"/>
                  <a:pt x="501" y="1123"/>
                  <a:pt x="499" y="1123"/>
                </a:cubicBezTo>
                <a:cubicBezTo>
                  <a:pt x="517" y="1102"/>
                  <a:pt x="528" y="1079"/>
                  <a:pt x="540" y="1053"/>
                </a:cubicBezTo>
                <a:cubicBezTo>
                  <a:pt x="541" y="1052"/>
                  <a:pt x="542" y="1051"/>
                  <a:pt x="542" y="1049"/>
                </a:cubicBezTo>
                <a:cubicBezTo>
                  <a:pt x="542" y="1057"/>
                  <a:pt x="539" y="1066"/>
                  <a:pt x="536" y="1075"/>
                </a:cubicBezTo>
                <a:cubicBezTo>
                  <a:pt x="534" y="1083"/>
                  <a:pt x="531" y="1091"/>
                  <a:pt x="530" y="1099"/>
                </a:cubicBezTo>
                <a:cubicBezTo>
                  <a:pt x="528" y="1113"/>
                  <a:pt x="528" y="1113"/>
                  <a:pt x="528" y="1113"/>
                </a:cubicBezTo>
                <a:cubicBezTo>
                  <a:pt x="536" y="1102"/>
                  <a:pt x="536" y="1102"/>
                  <a:pt x="536" y="1102"/>
                </a:cubicBezTo>
                <a:moveTo>
                  <a:pt x="487" y="1129"/>
                </a:moveTo>
                <a:cubicBezTo>
                  <a:pt x="472" y="1134"/>
                  <a:pt x="462" y="1145"/>
                  <a:pt x="451" y="1156"/>
                </a:cubicBezTo>
                <a:cubicBezTo>
                  <a:pt x="451" y="1156"/>
                  <a:pt x="450" y="1157"/>
                  <a:pt x="450" y="1157"/>
                </a:cubicBezTo>
                <a:cubicBezTo>
                  <a:pt x="447" y="1147"/>
                  <a:pt x="446" y="1135"/>
                  <a:pt x="447" y="1121"/>
                </a:cubicBezTo>
                <a:cubicBezTo>
                  <a:pt x="462" y="1122"/>
                  <a:pt x="475" y="1125"/>
                  <a:pt x="487" y="1129"/>
                </a:cubicBezTo>
                <a:moveTo>
                  <a:pt x="279" y="1193"/>
                </a:moveTo>
                <a:cubicBezTo>
                  <a:pt x="287" y="1175"/>
                  <a:pt x="296" y="1153"/>
                  <a:pt x="293" y="1130"/>
                </a:cubicBezTo>
                <a:cubicBezTo>
                  <a:pt x="309" y="1113"/>
                  <a:pt x="321" y="1091"/>
                  <a:pt x="332" y="1070"/>
                </a:cubicBezTo>
                <a:cubicBezTo>
                  <a:pt x="346" y="1043"/>
                  <a:pt x="360" y="1015"/>
                  <a:pt x="384" y="997"/>
                </a:cubicBezTo>
                <a:cubicBezTo>
                  <a:pt x="406" y="982"/>
                  <a:pt x="439" y="980"/>
                  <a:pt x="472" y="978"/>
                </a:cubicBezTo>
                <a:cubicBezTo>
                  <a:pt x="430" y="1001"/>
                  <a:pt x="403" y="1041"/>
                  <a:pt x="376" y="1080"/>
                </a:cubicBezTo>
                <a:cubicBezTo>
                  <a:pt x="359" y="1106"/>
                  <a:pt x="342" y="1132"/>
                  <a:pt x="320" y="1153"/>
                </a:cubicBezTo>
                <a:cubicBezTo>
                  <a:pt x="308" y="1172"/>
                  <a:pt x="293" y="1188"/>
                  <a:pt x="276" y="1202"/>
                </a:cubicBezTo>
                <a:cubicBezTo>
                  <a:pt x="277" y="1199"/>
                  <a:pt x="278" y="1196"/>
                  <a:pt x="279" y="1193"/>
                </a:cubicBezTo>
                <a:moveTo>
                  <a:pt x="438" y="1112"/>
                </a:moveTo>
                <a:cubicBezTo>
                  <a:pt x="438" y="1112"/>
                  <a:pt x="438" y="1112"/>
                  <a:pt x="438" y="1112"/>
                </a:cubicBezTo>
                <a:cubicBezTo>
                  <a:pt x="435" y="1112"/>
                  <a:pt x="431" y="1112"/>
                  <a:pt x="429" y="1116"/>
                </a:cubicBezTo>
                <a:cubicBezTo>
                  <a:pt x="428" y="1117"/>
                  <a:pt x="428" y="1117"/>
                  <a:pt x="428" y="1117"/>
                </a:cubicBezTo>
                <a:cubicBezTo>
                  <a:pt x="428" y="1118"/>
                  <a:pt x="428" y="1118"/>
                  <a:pt x="428" y="1118"/>
                </a:cubicBezTo>
                <a:cubicBezTo>
                  <a:pt x="428" y="1121"/>
                  <a:pt x="430" y="1123"/>
                  <a:pt x="432" y="1123"/>
                </a:cubicBezTo>
                <a:cubicBezTo>
                  <a:pt x="434" y="1123"/>
                  <a:pt x="435" y="1123"/>
                  <a:pt x="436" y="1122"/>
                </a:cubicBezTo>
                <a:cubicBezTo>
                  <a:pt x="437" y="1122"/>
                  <a:pt x="437" y="1122"/>
                  <a:pt x="437" y="1122"/>
                </a:cubicBezTo>
                <a:cubicBezTo>
                  <a:pt x="434" y="1142"/>
                  <a:pt x="430" y="1159"/>
                  <a:pt x="424" y="1173"/>
                </a:cubicBezTo>
                <a:cubicBezTo>
                  <a:pt x="419" y="1188"/>
                  <a:pt x="419" y="1188"/>
                  <a:pt x="419" y="1188"/>
                </a:cubicBezTo>
                <a:cubicBezTo>
                  <a:pt x="423" y="1184"/>
                  <a:pt x="423" y="1184"/>
                  <a:pt x="423" y="1184"/>
                </a:cubicBezTo>
                <a:cubicBezTo>
                  <a:pt x="423" y="1184"/>
                  <a:pt x="423" y="1184"/>
                  <a:pt x="423" y="1184"/>
                </a:cubicBezTo>
                <a:cubicBezTo>
                  <a:pt x="417" y="1194"/>
                  <a:pt x="404" y="1201"/>
                  <a:pt x="384" y="1207"/>
                </a:cubicBezTo>
                <a:cubicBezTo>
                  <a:pt x="386" y="1204"/>
                  <a:pt x="386" y="1204"/>
                  <a:pt x="386" y="1204"/>
                </a:cubicBezTo>
                <a:cubicBezTo>
                  <a:pt x="380" y="1208"/>
                  <a:pt x="380" y="1208"/>
                  <a:pt x="380" y="1208"/>
                </a:cubicBezTo>
                <a:cubicBezTo>
                  <a:pt x="372" y="1210"/>
                  <a:pt x="363" y="1212"/>
                  <a:pt x="353" y="1213"/>
                </a:cubicBezTo>
                <a:cubicBezTo>
                  <a:pt x="358" y="1197"/>
                  <a:pt x="356" y="1181"/>
                  <a:pt x="354" y="1167"/>
                </a:cubicBezTo>
                <a:cubicBezTo>
                  <a:pt x="353" y="1156"/>
                  <a:pt x="351" y="1145"/>
                  <a:pt x="354" y="1134"/>
                </a:cubicBezTo>
                <a:cubicBezTo>
                  <a:pt x="356" y="1124"/>
                  <a:pt x="369" y="1110"/>
                  <a:pt x="379" y="1098"/>
                </a:cubicBezTo>
                <a:cubicBezTo>
                  <a:pt x="385" y="1091"/>
                  <a:pt x="391" y="1085"/>
                  <a:pt x="395" y="1080"/>
                </a:cubicBezTo>
                <a:cubicBezTo>
                  <a:pt x="399" y="1074"/>
                  <a:pt x="402" y="1069"/>
                  <a:pt x="406" y="1064"/>
                </a:cubicBezTo>
                <a:cubicBezTo>
                  <a:pt x="419" y="1045"/>
                  <a:pt x="430" y="1030"/>
                  <a:pt x="444" y="1016"/>
                </a:cubicBezTo>
                <a:cubicBezTo>
                  <a:pt x="442" y="1033"/>
                  <a:pt x="441" y="1054"/>
                  <a:pt x="440" y="1075"/>
                </a:cubicBezTo>
                <a:cubicBezTo>
                  <a:pt x="440" y="1087"/>
                  <a:pt x="439" y="1100"/>
                  <a:pt x="438" y="1112"/>
                </a:cubicBezTo>
                <a:moveTo>
                  <a:pt x="439" y="1161"/>
                </a:moveTo>
                <a:cubicBezTo>
                  <a:pt x="438" y="1166"/>
                  <a:pt x="436" y="1171"/>
                  <a:pt x="434" y="1175"/>
                </a:cubicBezTo>
                <a:cubicBezTo>
                  <a:pt x="435" y="1171"/>
                  <a:pt x="435" y="1171"/>
                  <a:pt x="435" y="1171"/>
                </a:cubicBezTo>
                <a:cubicBezTo>
                  <a:pt x="436" y="1168"/>
                  <a:pt x="438" y="1164"/>
                  <a:pt x="439" y="1161"/>
                </a:cubicBezTo>
                <a:moveTo>
                  <a:pt x="343" y="1215"/>
                </a:moveTo>
                <a:cubicBezTo>
                  <a:pt x="338" y="1216"/>
                  <a:pt x="334" y="1217"/>
                  <a:pt x="329" y="1218"/>
                </a:cubicBezTo>
                <a:cubicBezTo>
                  <a:pt x="324" y="1219"/>
                  <a:pt x="318" y="1220"/>
                  <a:pt x="313" y="1221"/>
                </a:cubicBezTo>
                <a:cubicBezTo>
                  <a:pt x="306" y="1224"/>
                  <a:pt x="306" y="1224"/>
                  <a:pt x="306" y="1224"/>
                </a:cubicBezTo>
                <a:cubicBezTo>
                  <a:pt x="312" y="1228"/>
                  <a:pt x="312" y="1228"/>
                  <a:pt x="312" y="1228"/>
                </a:cubicBezTo>
                <a:cubicBezTo>
                  <a:pt x="317" y="1231"/>
                  <a:pt x="323" y="1230"/>
                  <a:pt x="329" y="1228"/>
                </a:cubicBezTo>
                <a:cubicBezTo>
                  <a:pt x="332" y="1227"/>
                  <a:pt x="336" y="1227"/>
                  <a:pt x="339" y="1226"/>
                </a:cubicBezTo>
                <a:cubicBezTo>
                  <a:pt x="337" y="1234"/>
                  <a:pt x="336" y="1241"/>
                  <a:pt x="333" y="1246"/>
                </a:cubicBezTo>
                <a:cubicBezTo>
                  <a:pt x="330" y="1253"/>
                  <a:pt x="330" y="1253"/>
                  <a:pt x="330" y="1253"/>
                </a:cubicBezTo>
                <a:cubicBezTo>
                  <a:pt x="316" y="1254"/>
                  <a:pt x="303" y="1254"/>
                  <a:pt x="288" y="1253"/>
                </a:cubicBezTo>
                <a:cubicBezTo>
                  <a:pt x="278" y="1252"/>
                  <a:pt x="268" y="1251"/>
                  <a:pt x="257" y="1249"/>
                </a:cubicBezTo>
                <a:cubicBezTo>
                  <a:pt x="248" y="1249"/>
                  <a:pt x="239" y="1248"/>
                  <a:pt x="230" y="1247"/>
                </a:cubicBezTo>
                <a:cubicBezTo>
                  <a:pt x="242" y="1239"/>
                  <a:pt x="254" y="1231"/>
                  <a:pt x="265" y="1222"/>
                </a:cubicBezTo>
                <a:cubicBezTo>
                  <a:pt x="264" y="1234"/>
                  <a:pt x="264" y="1234"/>
                  <a:pt x="264" y="1234"/>
                </a:cubicBezTo>
                <a:cubicBezTo>
                  <a:pt x="270" y="1219"/>
                  <a:pt x="270" y="1219"/>
                  <a:pt x="270" y="1219"/>
                </a:cubicBezTo>
                <a:cubicBezTo>
                  <a:pt x="282" y="1209"/>
                  <a:pt x="294" y="1199"/>
                  <a:pt x="305" y="1189"/>
                </a:cubicBezTo>
                <a:cubicBezTo>
                  <a:pt x="308" y="1187"/>
                  <a:pt x="308" y="1187"/>
                  <a:pt x="308" y="1187"/>
                </a:cubicBezTo>
                <a:cubicBezTo>
                  <a:pt x="308" y="1188"/>
                  <a:pt x="308" y="1188"/>
                  <a:pt x="309" y="1189"/>
                </a:cubicBezTo>
                <a:cubicBezTo>
                  <a:pt x="309" y="1190"/>
                  <a:pt x="309" y="1191"/>
                  <a:pt x="309" y="1192"/>
                </a:cubicBezTo>
                <a:cubicBezTo>
                  <a:pt x="309" y="1194"/>
                  <a:pt x="308" y="1197"/>
                  <a:pt x="308" y="1199"/>
                </a:cubicBezTo>
                <a:cubicBezTo>
                  <a:pt x="316" y="1200"/>
                  <a:pt x="316" y="1200"/>
                  <a:pt x="316" y="1200"/>
                </a:cubicBezTo>
                <a:cubicBezTo>
                  <a:pt x="316" y="1197"/>
                  <a:pt x="316" y="1195"/>
                  <a:pt x="316" y="1192"/>
                </a:cubicBezTo>
                <a:cubicBezTo>
                  <a:pt x="318" y="1176"/>
                  <a:pt x="325" y="1167"/>
                  <a:pt x="334" y="1157"/>
                </a:cubicBezTo>
                <a:cubicBezTo>
                  <a:pt x="337" y="1153"/>
                  <a:pt x="340" y="1149"/>
                  <a:pt x="343" y="1145"/>
                </a:cubicBezTo>
                <a:cubicBezTo>
                  <a:pt x="348" y="1166"/>
                  <a:pt x="345" y="1190"/>
                  <a:pt x="343" y="1215"/>
                </a:cubicBezTo>
                <a:cubicBezTo>
                  <a:pt x="343" y="1215"/>
                  <a:pt x="343" y="1215"/>
                  <a:pt x="343" y="1215"/>
                </a:cubicBezTo>
                <a:moveTo>
                  <a:pt x="348" y="1233"/>
                </a:moveTo>
                <a:cubicBezTo>
                  <a:pt x="349" y="1230"/>
                  <a:pt x="349" y="1227"/>
                  <a:pt x="350" y="1225"/>
                </a:cubicBezTo>
                <a:cubicBezTo>
                  <a:pt x="353" y="1224"/>
                  <a:pt x="356" y="1224"/>
                  <a:pt x="359" y="1223"/>
                </a:cubicBezTo>
                <a:cubicBezTo>
                  <a:pt x="362" y="1223"/>
                  <a:pt x="366" y="1222"/>
                  <a:pt x="369" y="1221"/>
                </a:cubicBezTo>
                <a:cubicBezTo>
                  <a:pt x="363" y="1229"/>
                  <a:pt x="353" y="1237"/>
                  <a:pt x="344" y="1244"/>
                </a:cubicBezTo>
                <a:cubicBezTo>
                  <a:pt x="346" y="1240"/>
                  <a:pt x="347" y="1237"/>
                  <a:pt x="348" y="1233"/>
                </a:cubicBezTo>
                <a:moveTo>
                  <a:pt x="414" y="1252"/>
                </a:moveTo>
                <a:cubicBezTo>
                  <a:pt x="399" y="1252"/>
                  <a:pt x="385" y="1252"/>
                  <a:pt x="371" y="1252"/>
                </a:cubicBezTo>
                <a:cubicBezTo>
                  <a:pt x="364" y="1252"/>
                  <a:pt x="357" y="1253"/>
                  <a:pt x="350" y="1253"/>
                </a:cubicBezTo>
                <a:cubicBezTo>
                  <a:pt x="354" y="1249"/>
                  <a:pt x="358" y="1245"/>
                  <a:pt x="362" y="1242"/>
                </a:cubicBezTo>
                <a:cubicBezTo>
                  <a:pt x="371" y="1234"/>
                  <a:pt x="381" y="1227"/>
                  <a:pt x="388" y="1216"/>
                </a:cubicBezTo>
                <a:cubicBezTo>
                  <a:pt x="416" y="1212"/>
                  <a:pt x="434" y="1195"/>
                  <a:pt x="452" y="1179"/>
                </a:cubicBezTo>
                <a:cubicBezTo>
                  <a:pt x="474" y="1158"/>
                  <a:pt x="495" y="1139"/>
                  <a:pt x="539" y="1144"/>
                </a:cubicBezTo>
                <a:cubicBezTo>
                  <a:pt x="528" y="1150"/>
                  <a:pt x="520" y="1160"/>
                  <a:pt x="512" y="1169"/>
                </a:cubicBezTo>
                <a:cubicBezTo>
                  <a:pt x="508" y="1173"/>
                  <a:pt x="504" y="1179"/>
                  <a:pt x="499" y="1183"/>
                </a:cubicBezTo>
                <a:cubicBezTo>
                  <a:pt x="479" y="1202"/>
                  <a:pt x="452" y="1211"/>
                  <a:pt x="423" y="1221"/>
                </a:cubicBezTo>
                <a:cubicBezTo>
                  <a:pt x="410" y="1225"/>
                  <a:pt x="397" y="1229"/>
                  <a:pt x="384" y="1235"/>
                </a:cubicBezTo>
                <a:cubicBezTo>
                  <a:pt x="371" y="1241"/>
                  <a:pt x="371" y="1241"/>
                  <a:pt x="371" y="1241"/>
                </a:cubicBezTo>
                <a:cubicBezTo>
                  <a:pt x="386" y="1242"/>
                  <a:pt x="386" y="1242"/>
                  <a:pt x="386" y="1242"/>
                </a:cubicBezTo>
                <a:cubicBezTo>
                  <a:pt x="400" y="1243"/>
                  <a:pt x="415" y="1236"/>
                  <a:pt x="428" y="1230"/>
                </a:cubicBezTo>
                <a:cubicBezTo>
                  <a:pt x="434" y="1228"/>
                  <a:pt x="439" y="1225"/>
                  <a:pt x="445" y="1223"/>
                </a:cubicBezTo>
                <a:cubicBezTo>
                  <a:pt x="438" y="1234"/>
                  <a:pt x="429" y="1243"/>
                  <a:pt x="418" y="1249"/>
                </a:cubicBezTo>
                <a:cubicBezTo>
                  <a:pt x="414" y="1252"/>
                  <a:pt x="414" y="1252"/>
                  <a:pt x="414" y="1252"/>
                </a:cubicBezTo>
                <a:moveTo>
                  <a:pt x="551" y="1226"/>
                </a:moveTo>
                <a:cubicBezTo>
                  <a:pt x="522" y="1243"/>
                  <a:pt x="478" y="1249"/>
                  <a:pt x="432" y="1251"/>
                </a:cubicBezTo>
                <a:cubicBezTo>
                  <a:pt x="445" y="1243"/>
                  <a:pt x="453" y="1230"/>
                  <a:pt x="459" y="1217"/>
                </a:cubicBezTo>
                <a:cubicBezTo>
                  <a:pt x="468" y="1215"/>
                  <a:pt x="474" y="1211"/>
                  <a:pt x="481" y="1207"/>
                </a:cubicBezTo>
                <a:cubicBezTo>
                  <a:pt x="484" y="1205"/>
                  <a:pt x="487" y="1203"/>
                  <a:pt x="491" y="1201"/>
                </a:cubicBezTo>
                <a:cubicBezTo>
                  <a:pt x="486" y="1213"/>
                  <a:pt x="478" y="1220"/>
                  <a:pt x="471" y="1226"/>
                </a:cubicBezTo>
                <a:cubicBezTo>
                  <a:pt x="456" y="1237"/>
                  <a:pt x="456" y="1237"/>
                  <a:pt x="456" y="1237"/>
                </a:cubicBezTo>
                <a:cubicBezTo>
                  <a:pt x="474" y="1232"/>
                  <a:pt x="474" y="1232"/>
                  <a:pt x="474" y="1232"/>
                </a:cubicBezTo>
                <a:cubicBezTo>
                  <a:pt x="486" y="1229"/>
                  <a:pt x="502" y="1212"/>
                  <a:pt x="505" y="1191"/>
                </a:cubicBezTo>
                <a:cubicBezTo>
                  <a:pt x="527" y="1165"/>
                  <a:pt x="564" y="1154"/>
                  <a:pt x="600" y="1143"/>
                </a:cubicBezTo>
                <a:cubicBezTo>
                  <a:pt x="612" y="1139"/>
                  <a:pt x="624" y="1136"/>
                  <a:pt x="635" y="1132"/>
                </a:cubicBezTo>
                <a:cubicBezTo>
                  <a:pt x="631" y="1137"/>
                  <a:pt x="627" y="1143"/>
                  <a:pt x="622" y="1149"/>
                </a:cubicBezTo>
                <a:cubicBezTo>
                  <a:pt x="603" y="1178"/>
                  <a:pt x="582" y="1207"/>
                  <a:pt x="551" y="1226"/>
                </a:cubicBezTo>
                <a:moveTo>
                  <a:pt x="778" y="1200"/>
                </a:moveTo>
                <a:cubicBezTo>
                  <a:pt x="777" y="1208"/>
                  <a:pt x="777" y="1216"/>
                  <a:pt x="776" y="1223"/>
                </a:cubicBezTo>
                <a:cubicBezTo>
                  <a:pt x="759" y="1217"/>
                  <a:pt x="740" y="1213"/>
                  <a:pt x="719" y="1211"/>
                </a:cubicBezTo>
                <a:cubicBezTo>
                  <a:pt x="672" y="1208"/>
                  <a:pt x="626" y="1217"/>
                  <a:pt x="585" y="1224"/>
                </a:cubicBezTo>
                <a:cubicBezTo>
                  <a:pt x="582" y="1225"/>
                  <a:pt x="579" y="1225"/>
                  <a:pt x="577" y="1226"/>
                </a:cubicBezTo>
                <a:cubicBezTo>
                  <a:pt x="579" y="1223"/>
                  <a:pt x="582" y="1221"/>
                  <a:pt x="585" y="1219"/>
                </a:cubicBezTo>
                <a:cubicBezTo>
                  <a:pt x="595" y="1211"/>
                  <a:pt x="605" y="1202"/>
                  <a:pt x="614" y="1193"/>
                </a:cubicBezTo>
                <a:cubicBezTo>
                  <a:pt x="612" y="1195"/>
                  <a:pt x="611" y="1197"/>
                  <a:pt x="610" y="1199"/>
                </a:cubicBezTo>
                <a:cubicBezTo>
                  <a:pt x="606" y="1204"/>
                  <a:pt x="605" y="1206"/>
                  <a:pt x="604" y="1208"/>
                </a:cubicBezTo>
                <a:cubicBezTo>
                  <a:pt x="601" y="1218"/>
                  <a:pt x="601" y="1218"/>
                  <a:pt x="601" y="1218"/>
                </a:cubicBezTo>
                <a:cubicBezTo>
                  <a:pt x="609" y="1212"/>
                  <a:pt x="609" y="1212"/>
                  <a:pt x="609" y="1212"/>
                </a:cubicBezTo>
                <a:cubicBezTo>
                  <a:pt x="622" y="1205"/>
                  <a:pt x="628" y="1188"/>
                  <a:pt x="635" y="1171"/>
                </a:cubicBezTo>
                <a:cubicBezTo>
                  <a:pt x="645" y="1149"/>
                  <a:pt x="655" y="1125"/>
                  <a:pt x="677" y="1122"/>
                </a:cubicBezTo>
                <a:cubicBezTo>
                  <a:pt x="680" y="1122"/>
                  <a:pt x="683" y="1122"/>
                  <a:pt x="686" y="1122"/>
                </a:cubicBezTo>
                <a:cubicBezTo>
                  <a:pt x="726" y="1125"/>
                  <a:pt x="757" y="1139"/>
                  <a:pt x="781" y="1165"/>
                </a:cubicBezTo>
                <a:cubicBezTo>
                  <a:pt x="779" y="1176"/>
                  <a:pt x="778" y="1188"/>
                  <a:pt x="778" y="1200"/>
                </a:cubicBezTo>
                <a:moveTo>
                  <a:pt x="769" y="1125"/>
                </a:moveTo>
                <a:cubicBezTo>
                  <a:pt x="736" y="1110"/>
                  <a:pt x="712" y="1098"/>
                  <a:pt x="678" y="1099"/>
                </a:cubicBezTo>
                <a:cubicBezTo>
                  <a:pt x="658" y="1099"/>
                  <a:pt x="640" y="1107"/>
                  <a:pt x="624" y="1114"/>
                </a:cubicBezTo>
                <a:cubicBezTo>
                  <a:pt x="607" y="1122"/>
                  <a:pt x="590" y="1129"/>
                  <a:pt x="570" y="1130"/>
                </a:cubicBezTo>
                <a:cubicBezTo>
                  <a:pt x="561" y="1131"/>
                  <a:pt x="552" y="1129"/>
                  <a:pt x="543" y="1128"/>
                </a:cubicBezTo>
                <a:cubicBezTo>
                  <a:pt x="542" y="1127"/>
                  <a:pt x="540" y="1127"/>
                  <a:pt x="538" y="1127"/>
                </a:cubicBezTo>
                <a:cubicBezTo>
                  <a:pt x="546" y="1119"/>
                  <a:pt x="546" y="1119"/>
                  <a:pt x="546" y="1119"/>
                </a:cubicBezTo>
                <a:cubicBezTo>
                  <a:pt x="561" y="1103"/>
                  <a:pt x="557" y="1085"/>
                  <a:pt x="554" y="1067"/>
                </a:cubicBezTo>
                <a:cubicBezTo>
                  <a:pt x="551" y="1055"/>
                  <a:pt x="549" y="1043"/>
                  <a:pt x="551" y="1033"/>
                </a:cubicBezTo>
                <a:cubicBezTo>
                  <a:pt x="554" y="1023"/>
                  <a:pt x="576" y="1005"/>
                  <a:pt x="590" y="997"/>
                </a:cubicBezTo>
                <a:cubicBezTo>
                  <a:pt x="611" y="985"/>
                  <a:pt x="632" y="985"/>
                  <a:pt x="660" y="995"/>
                </a:cubicBezTo>
                <a:cubicBezTo>
                  <a:pt x="645" y="1007"/>
                  <a:pt x="624" y="1012"/>
                  <a:pt x="603" y="1017"/>
                </a:cubicBezTo>
                <a:cubicBezTo>
                  <a:pt x="595" y="1019"/>
                  <a:pt x="587" y="1021"/>
                  <a:pt x="579" y="1023"/>
                </a:cubicBezTo>
                <a:cubicBezTo>
                  <a:pt x="561" y="1029"/>
                  <a:pt x="561" y="1029"/>
                  <a:pt x="561" y="1029"/>
                </a:cubicBezTo>
                <a:cubicBezTo>
                  <a:pt x="580" y="1030"/>
                  <a:pt x="580" y="1030"/>
                  <a:pt x="580" y="1030"/>
                </a:cubicBezTo>
                <a:cubicBezTo>
                  <a:pt x="590" y="1031"/>
                  <a:pt x="607" y="1027"/>
                  <a:pt x="617" y="1023"/>
                </a:cubicBezTo>
                <a:cubicBezTo>
                  <a:pt x="616" y="1026"/>
                  <a:pt x="615" y="1029"/>
                  <a:pt x="613" y="1032"/>
                </a:cubicBezTo>
                <a:cubicBezTo>
                  <a:pt x="610" y="1036"/>
                  <a:pt x="607" y="1041"/>
                  <a:pt x="606" y="1046"/>
                </a:cubicBezTo>
                <a:cubicBezTo>
                  <a:pt x="613" y="1048"/>
                  <a:pt x="613" y="1048"/>
                  <a:pt x="613" y="1048"/>
                </a:cubicBezTo>
                <a:cubicBezTo>
                  <a:pt x="625" y="1022"/>
                  <a:pt x="649" y="1010"/>
                  <a:pt x="672" y="1002"/>
                </a:cubicBezTo>
                <a:cubicBezTo>
                  <a:pt x="680" y="1008"/>
                  <a:pt x="690" y="1014"/>
                  <a:pt x="699" y="1019"/>
                </a:cubicBezTo>
                <a:cubicBezTo>
                  <a:pt x="742" y="1045"/>
                  <a:pt x="786" y="1072"/>
                  <a:pt x="782" y="1131"/>
                </a:cubicBezTo>
                <a:cubicBezTo>
                  <a:pt x="778" y="1129"/>
                  <a:pt x="773" y="1127"/>
                  <a:pt x="769" y="1125"/>
                </a:cubicBezTo>
                <a:moveTo>
                  <a:pt x="764" y="1026"/>
                </a:moveTo>
                <a:cubicBezTo>
                  <a:pt x="744" y="1011"/>
                  <a:pt x="722" y="996"/>
                  <a:pt x="695" y="986"/>
                </a:cubicBezTo>
                <a:cubicBezTo>
                  <a:pt x="708" y="972"/>
                  <a:pt x="730" y="959"/>
                  <a:pt x="753" y="961"/>
                </a:cubicBezTo>
                <a:cubicBezTo>
                  <a:pt x="766" y="962"/>
                  <a:pt x="777" y="967"/>
                  <a:pt x="786" y="975"/>
                </a:cubicBezTo>
                <a:cubicBezTo>
                  <a:pt x="784" y="994"/>
                  <a:pt x="782" y="1020"/>
                  <a:pt x="783" y="1039"/>
                </a:cubicBezTo>
                <a:cubicBezTo>
                  <a:pt x="776" y="1035"/>
                  <a:pt x="770" y="1030"/>
                  <a:pt x="764" y="1026"/>
                </a:cubicBezTo>
                <a:moveTo>
                  <a:pt x="800" y="2162"/>
                </a:moveTo>
                <a:cubicBezTo>
                  <a:pt x="797" y="2162"/>
                  <a:pt x="795" y="2163"/>
                  <a:pt x="793" y="2164"/>
                </a:cubicBezTo>
                <a:cubicBezTo>
                  <a:pt x="793" y="2164"/>
                  <a:pt x="792" y="2165"/>
                  <a:pt x="791" y="2165"/>
                </a:cubicBezTo>
                <a:cubicBezTo>
                  <a:pt x="791" y="2164"/>
                  <a:pt x="790" y="2162"/>
                  <a:pt x="790" y="2161"/>
                </a:cubicBezTo>
                <a:cubicBezTo>
                  <a:pt x="790" y="2160"/>
                  <a:pt x="789" y="2158"/>
                  <a:pt x="789" y="2156"/>
                </a:cubicBezTo>
                <a:cubicBezTo>
                  <a:pt x="794" y="2155"/>
                  <a:pt x="797" y="2152"/>
                  <a:pt x="800" y="2150"/>
                </a:cubicBezTo>
                <a:cubicBezTo>
                  <a:pt x="800" y="2149"/>
                  <a:pt x="801" y="2148"/>
                  <a:pt x="801" y="2148"/>
                </a:cubicBezTo>
                <a:cubicBezTo>
                  <a:pt x="801" y="2148"/>
                  <a:pt x="802" y="2149"/>
                  <a:pt x="802" y="2149"/>
                </a:cubicBezTo>
                <a:cubicBezTo>
                  <a:pt x="803" y="2150"/>
                  <a:pt x="803" y="2150"/>
                  <a:pt x="803" y="2150"/>
                </a:cubicBezTo>
                <a:cubicBezTo>
                  <a:pt x="800" y="2152"/>
                  <a:pt x="798" y="2155"/>
                  <a:pt x="798" y="2158"/>
                </a:cubicBezTo>
                <a:cubicBezTo>
                  <a:pt x="798" y="2159"/>
                  <a:pt x="798" y="2161"/>
                  <a:pt x="800" y="2162"/>
                </a:cubicBezTo>
                <a:moveTo>
                  <a:pt x="816" y="2162"/>
                </a:moveTo>
                <a:cubicBezTo>
                  <a:pt x="814" y="2162"/>
                  <a:pt x="811" y="2162"/>
                  <a:pt x="808" y="2163"/>
                </a:cubicBezTo>
                <a:cubicBezTo>
                  <a:pt x="807" y="2159"/>
                  <a:pt x="807" y="2159"/>
                  <a:pt x="807" y="2159"/>
                </a:cubicBezTo>
                <a:cubicBezTo>
                  <a:pt x="807" y="2159"/>
                  <a:pt x="809" y="2158"/>
                  <a:pt x="810" y="2157"/>
                </a:cubicBezTo>
                <a:cubicBezTo>
                  <a:pt x="811" y="2156"/>
                  <a:pt x="813" y="2155"/>
                  <a:pt x="814" y="2153"/>
                </a:cubicBezTo>
                <a:cubicBezTo>
                  <a:pt x="818" y="2156"/>
                  <a:pt x="821" y="2159"/>
                  <a:pt x="826" y="2159"/>
                </a:cubicBezTo>
                <a:cubicBezTo>
                  <a:pt x="825" y="2161"/>
                  <a:pt x="822" y="2162"/>
                  <a:pt x="816" y="2162"/>
                </a:cubicBezTo>
                <a:moveTo>
                  <a:pt x="845" y="1886"/>
                </a:moveTo>
                <a:cubicBezTo>
                  <a:pt x="846" y="1886"/>
                  <a:pt x="846" y="1885"/>
                  <a:pt x="847" y="1884"/>
                </a:cubicBezTo>
                <a:cubicBezTo>
                  <a:pt x="847" y="1886"/>
                  <a:pt x="847" y="1886"/>
                  <a:pt x="847" y="1886"/>
                </a:cubicBezTo>
                <a:cubicBezTo>
                  <a:pt x="846" y="1886"/>
                  <a:pt x="846" y="1887"/>
                  <a:pt x="845" y="1886"/>
                </a:cubicBezTo>
                <a:moveTo>
                  <a:pt x="847" y="1871"/>
                </a:moveTo>
                <a:cubicBezTo>
                  <a:pt x="847" y="1871"/>
                  <a:pt x="847" y="1871"/>
                  <a:pt x="847" y="1871"/>
                </a:cubicBezTo>
                <a:cubicBezTo>
                  <a:pt x="847" y="1870"/>
                  <a:pt x="847" y="1870"/>
                  <a:pt x="848" y="1870"/>
                </a:cubicBezTo>
                <a:cubicBezTo>
                  <a:pt x="848" y="1871"/>
                  <a:pt x="848" y="1871"/>
                  <a:pt x="848" y="1871"/>
                </a:cubicBezTo>
                <a:cubicBezTo>
                  <a:pt x="847" y="1871"/>
                  <a:pt x="847" y="1871"/>
                  <a:pt x="847" y="1871"/>
                </a:cubicBezTo>
                <a:moveTo>
                  <a:pt x="1083" y="1339"/>
                </a:moveTo>
                <a:cubicBezTo>
                  <a:pt x="1082" y="1341"/>
                  <a:pt x="1082" y="1341"/>
                  <a:pt x="1082" y="1341"/>
                </a:cubicBezTo>
                <a:cubicBezTo>
                  <a:pt x="1078" y="1360"/>
                  <a:pt x="1074" y="1380"/>
                  <a:pt x="1071" y="1401"/>
                </a:cubicBezTo>
                <a:cubicBezTo>
                  <a:pt x="1064" y="1399"/>
                  <a:pt x="1057" y="1388"/>
                  <a:pt x="1050" y="1379"/>
                </a:cubicBezTo>
                <a:cubicBezTo>
                  <a:pt x="1046" y="1374"/>
                  <a:pt x="1042" y="1368"/>
                  <a:pt x="1038" y="1364"/>
                </a:cubicBezTo>
                <a:cubicBezTo>
                  <a:pt x="1007" y="1333"/>
                  <a:pt x="961" y="1314"/>
                  <a:pt x="916" y="1295"/>
                </a:cubicBezTo>
                <a:cubicBezTo>
                  <a:pt x="915" y="1295"/>
                  <a:pt x="915" y="1295"/>
                  <a:pt x="915" y="1295"/>
                </a:cubicBezTo>
                <a:cubicBezTo>
                  <a:pt x="935" y="1290"/>
                  <a:pt x="958" y="1288"/>
                  <a:pt x="980" y="1289"/>
                </a:cubicBezTo>
                <a:cubicBezTo>
                  <a:pt x="1029" y="1293"/>
                  <a:pt x="1067" y="1312"/>
                  <a:pt x="1083" y="1339"/>
                </a:cubicBezTo>
                <a:moveTo>
                  <a:pt x="1117" y="1258"/>
                </a:moveTo>
                <a:cubicBezTo>
                  <a:pt x="1118" y="1262"/>
                  <a:pt x="1119" y="1266"/>
                  <a:pt x="1120" y="1270"/>
                </a:cubicBezTo>
                <a:cubicBezTo>
                  <a:pt x="1121" y="1275"/>
                  <a:pt x="1122" y="1279"/>
                  <a:pt x="1123" y="1284"/>
                </a:cubicBezTo>
                <a:cubicBezTo>
                  <a:pt x="1098" y="1276"/>
                  <a:pt x="1069" y="1271"/>
                  <a:pt x="1038" y="1269"/>
                </a:cubicBezTo>
                <a:cubicBezTo>
                  <a:pt x="1040" y="1263"/>
                  <a:pt x="1040" y="1263"/>
                  <a:pt x="1040" y="1263"/>
                </a:cubicBezTo>
                <a:cubicBezTo>
                  <a:pt x="1016" y="1251"/>
                  <a:pt x="998" y="1233"/>
                  <a:pt x="989" y="1209"/>
                </a:cubicBezTo>
                <a:cubicBezTo>
                  <a:pt x="1025" y="1225"/>
                  <a:pt x="1068" y="1244"/>
                  <a:pt x="1117" y="1258"/>
                </a:cubicBezTo>
                <a:moveTo>
                  <a:pt x="1032" y="1268"/>
                </a:moveTo>
                <a:cubicBezTo>
                  <a:pt x="958" y="1263"/>
                  <a:pt x="889" y="1274"/>
                  <a:pt x="852" y="1282"/>
                </a:cubicBezTo>
                <a:cubicBezTo>
                  <a:pt x="844" y="1249"/>
                  <a:pt x="843" y="1222"/>
                  <a:pt x="848" y="1196"/>
                </a:cubicBezTo>
                <a:cubicBezTo>
                  <a:pt x="849" y="1186"/>
                  <a:pt x="853" y="1178"/>
                  <a:pt x="856" y="1169"/>
                </a:cubicBezTo>
                <a:cubicBezTo>
                  <a:pt x="860" y="1161"/>
                  <a:pt x="863" y="1153"/>
                  <a:pt x="865" y="1144"/>
                </a:cubicBezTo>
                <a:cubicBezTo>
                  <a:pt x="876" y="1099"/>
                  <a:pt x="893" y="1074"/>
                  <a:pt x="919" y="1066"/>
                </a:cubicBezTo>
                <a:cubicBezTo>
                  <a:pt x="934" y="1088"/>
                  <a:pt x="942" y="1117"/>
                  <a:pt x="950" y="1146"/>
                </a:cubicBezTo>
                <a:cubicBezTo>
                  <a:pt x="964" y="1196"/>
                  <a:pt x="979" y="1249"/>
                  <a:pt x="1032" y="1268"/>
                </a:cubicBezTo>
              </a:path>
            </a:pathLst>
          </a:custGeom>
          <a:solidFill>
            <a:schemeClr val="bg2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1492"/>
          <p:cNvSpPr>
            <a:spLocks noEditPoints="1"/>
          </p:cNvSpPr>
          <p:nvPr/>
        </p:nvSpPr>
        <p:spPr bwMode="auto">
          <a:xfrm>
            <a:off x="3727192" y="2159847"/>
            <a:ext cx="436818" cy="714839"/>
          </a:xfrm>
          <a:custGeom>
            <a:avLst/>
            <a:gdLst/>
            <a:ahLst/>
            <a:cxnLst>
              <a:cxn ang="0">
                <a:pos x="1097" y="1035"/>
              </a:cxn>
              <a:cxn ang="0">
                <a:pos x="1469" y="1061"/>
              </a:cxn>
              <a:cxn ang="0">
                <a:pos x="1423" y="955"/>
              </a:cxn>
              <a:cxn ang="0">
                <a:pos x="1496" y="777"/>
              </a:cxn>
              <a:cxn ang="0">
                <a:pos x="1456" y="592"/>
              </a:cxn>
              <a:cxn ang="0">
                <a:pos x="1269" y="581"/>
              </a:cxn>
              <a:cxn ang="0">
                <a:pos x="1257" y="418"/>
              </a:cxn>
              <a:cxn ang="0">
                <a:pos x="1055" y="382"/>
              </a:cxn>
              <a:cxn ang="0">
                <a:pos x="1185" y="297"/>
              </a:cxn>
              <a:cxn ang="0">
                <a:pos x="975" y="289"/>
              </a:cxn>
              <a:cxn ang="0">
                <a:pos x="935" y="105"/>
              </a:cxn>
              <a:cxn ang="0">
                <a:pos x="801" y="15"/>
              </a:cxn>
              <a:cxn ang="0">
                <a:pos x="661" y="235"/>
              </a:cxn>
              <a:cxn ang="0">
                <a:pos x="629" y="444"/>
              </a:cxn>
              <a:cxn ang="0">
                <a:pos x="416" y="350"/>
              </a:cxn>
              <a:cxn ang="0">
                <a:pos x="264" y="389"/>
              </a:cxn>
              <a:cxn ang="0">
                <a:pos x="294" y="568"/>
              </a:cxn>
              <a:cxn ang="0">
                <a:pos x="397" y="683"/>
              </a:cxn>
              <a:cxn ang="0">
                <a:pos x="361" y="810"/>
              </a:cxn>
              <a:cxn ang="0">
                <a:pos x="367" y="901"/>
              </a:cxn>
              <a:cxn ang="0">
                <a:pos x="345" y="998"/>
              </a:cxn>
              <a:cxn ang="0">
                <a:pos x="191" y="1145"/>
              </a:cxn>
              <a:cxn ang="0">
                <a:pos x="267" y="1206"/>
              </a:cxn>
              <a:cxn ang="0">
                <a:pos x="147" y="1374"/>
              </a:cxn>
              <a:cxn ang="0">
                <a:pos x="424" y="1409"/>
              </a:cxn>
              <a:cxn ang="0">
                <a:pos x="778" y="1265"/>
              </a:cxn>
              <a:cxn ang="0">
                <a:pos x="269" y="1543"/>
              </a:cxn>
              <a:cxn ang="0">
                <a:pos x="363" y="1606"/>
              </a:cxn>
              <a:cxn ang="0">
                <a:pos x="736" y="2057"/>
              </a:cxn>
              <a:cxn ang="0">
                <a:pos x="646" y="2098"/>
              </a:cxn>
              <a:cxn ang="0">
                <a:pos x="625" y="2154"/>
              </a:cxn>
              <a:cxn ang="0">
                <a:pos x="697" y="2186"/>
              </a:cxn>
              <a:cxn ang="0">
                <a:pos x="855" y="2163"/>
              </a:cxn>
              <a:cxn ang="0">
                <a:pos x="1001" y="2166"/>
              </a:cxn>
              <a:cxn ang="0">
                <a:pos x="1015" y="2113"/>
              </a:cxn>
              <a:cxn ang="0">
                <a:pos x="899" y="2070"/>
              </a:cxn>
              <a:cxn ang="0">
                <a:pos x="1087" y="1430"/>
              </a:cxn>
              <a:cxn ang="0">
                <a:pos x="1151" y="1330"/>
              </a:cxn>
              <a:cxn ang="0">
                <a:pos x="1135" y="1287"/>
              </a:cxn>
              <a:cxn ang="0">
                <a:pos x="1472" y="1318"/>
              </a:cxn>
              <a:cxn ang="0">
                <a:pos x="1234" y="1005"/>
              </a:cxn>
              <a:cxn ang="0">
                <a:pos x="1102" y="886"/>
              </a:cxn>
              <a:cxn ang="0">
                <a:pos x="829" y="788"/>
              </a:cxn>
              <a:cxn ang="0">
                <a:pos x="897" y="344"/>
              </a:cxn>
              <a:cxn ang="0">
                <a:pos x="782" y="603"/>
              </a:cxn>
              <a:cxn ang="0">
                <a:pos x="1085" y="730"/>
              </a:cxn>
              <a:cxn ang="0">
                <a:pos x="954" y="675"/>
              </a:cxn>
              <a:cxn ang="0">
                <a:pos x="1197" y="806"/>
              </a:cxn>
              <a:cxn ang="0">
                <a:pos x="1243" y="784"/>
              </a:cxn>
              <a:cxn ang="0">
                <a:pos x="1090" y="584"/>
              </a:cxn>
              <a:cxn ang="0">
                <a:pos x="973" y="529"/>
              </a:cxn>
              <a:cxn ang="0">
                <a:pos x="918" y="542"/>
              </a:cxn>
              <a:cxn ang="0">
                <a:pos x="905" y="238"/>
              </a:cxn>
              <a:cxn ang="0">
                <a:pos x="742" y="542"/>
              </a:cxn>
              <a:cxn ang="0">
                <a:pos x="493" y="469"/>
              </a:cxn>
              <a:cxn ang="0">
                <a:pos x="411" y="693"/>
              </a:cxn>
              <a:cxn ang="0">
                <a:pos x="604" y="771"/>
              </a:cxn>
              <a:cxn ang="0">
                <a:pos x="542" y="1049"/>
              </a:cxn>
              <a:cxn ang="0">
                <a:pos x="406" y="1064"/>
              </a:cxn>
              <a:cxn ang="0">
                <a:pos x="348" y="1233"/>
              </a:cxn>
              <a:cxn ang="0">
                <a:pos x="604" y="1208"/>
              </a:cxn>
              <a:cxn ang="0">
                <a:pos x="791" y="2165"/>
              </a:cxn>
              <a:cxn ang="0">
                <a:pos x="989" y="1209"/>
              </a:cxn>
            </a:cxnLst>
            <a:rect l="0" t="0" r="r" b="b"/>
            <a:pathLst>
              <a:path w="1581" h="2198">
                <a:moveTo>
                  <a:pt x="1576" y="1230"/>
                </a:moveTo>
                <a:cubicBezTo>
                  <a:pt x="1559" y="1233"/>
                  <a:pt x="1538" y="1234"/>
                  <a:pt x="1513" y="1232"/>
                </a:cubicBezTo>
                <a:cubicBezTo>
                  <a:pt x="1484" y="1230"/>
                  <a:pt x="1454" y="1225"/>
                  <a:pt x="1422" y="1219"/>
                </a:cubicBezTo>
                <a:cubicBezTo>
                  <a:pt x="1389" y="1214"/>
                  <a:pt x="1356" y="1209"/>
                  <a:pt x="1325" y="1206"/>
                </a:cubicBezTo>
                <a:cubicBezTo>
                  <a:pt x="1312" y="1205"/>
                  <a:pt x="1301" y="1205"/>
                  <a:pt x="1290" y="1205"/>
                </a:cubicBezTo>
                <a:cubicBezTo>
                  <a:pt x="1288" y="1205"/>
                  <a:pt x="1285" y="1205"/>
                  <a:pt x="1283" y="1206"/>
                </a:cubicBezTo>
                <a:cubicBezTo>
                  <a:pt x="1276" y="1206"/>
                  <a:pt x="1272" y="1207"/>
                  <a:pt x="1270" y="1203"/>
                </a:cubicBezTo>
                <a:cubicBezTo>
                  <a:pt x="1269" y="1201"/>
                  <a:pt x="1269" y="1201"/>
                  <a:pt x="1269" y="1201"/>
                </a:cubicBezTo>
                <a:cubicBezTo>
                  <a:pt x="1267" y="1201"/>
                  <a:pt x="1267" y="1201"/>
                  <a:pt x="1267" y="1201"/>
                </a:cubicBezTo>
                <a:cubicBezTo>
                  <a:pt x="1231" y="1205"/>
                  <a:pt x="1195" y="1205"/>
                  <a:pt x="1160" y="1203"/>
                </a:cubicBezTo>
                <a:cubicBezTo>
                  <a:pt x="1109" y="1199"/>
                  <a:pt x="1065" y="1189"/>
                  <a:pt x="1033" y="1173"/>
                </a:cubicBezTo>
                <a:cubicBezTo>
                  <a:pt x="1027" y="1170"/>
                  <a:pt x="1021" y="1164"/>
                  <a:pt x="1014" y="1159"/>
                </a:cubicBezTo>
                <a:cubicBezTo>
                  <a:pt x="1009" y="1154"/>
                  <a:pt x="1004" y="1150"/>
                  <a:pt x="999" y="1147"/>
                </a:cubicBezTo>
                <a:cubicBezTo>
                  <a:pt x="995" y="1145"/>
                  <a:pt x="992" y="1143"/>
                  <a:pt x="989" y="1141"/>
                </a:cubicBezTo>
                <a:cubicBezTo>
                  <a:pt x="979" y="1134"/>
                  <a:pt x="968" y="1127"/>
                  <a:pt x="964" y="1120"/>
                </a:cubicBezTo>
                <a:cubicBezTo>
                  <a:pt x="959" y="1111"/>
                  <a:pt x="957" y="1100"/>
                  <a:pt x="955" y="1089"/>
                </a:cubicBezTo>
                <a:cubicBezTo>
                  <a:pt x="953" y="1079"/>
                  <a:pt x="951" y="1068"/>
                  <a:pt x="946" y="1058"/>
                </a:cubicBezTo>
                <a:cubicBezTo>
                  <a:pt x="949" y="1058"/>
                  <a:pt x="952" y="1057"/>
                  <a:pt x="955" y="1056"/>
                </a:cubicBezTo>
                <a:cubicBezTo>
                  <a:pt x="968" y="1053"/>
                  <a:pt x="980" y="1051"/>
                  <a:pt x="990" y="1056"/>
                </a:cubicBezTo>
                <a:cubicBezTo>
                  <a:pt x="999" y="1061"/>
                  <a:pt x="1009" y="1069"/>
                  <a:pt x="1019" y="1077"/>
                </a:cubicBezTo>
                <a:cubicBezTo>
                  <a:pt x="1024" y="1081"/>
                  <a:pt x="1029" y="1085"/>
                  <a:pt x="1034" y="1089"/>
                </a:cubicBezTo>
                <a:cubicBezTo>
                  <a:pt x="1078" y="1121"/>
                  <a:pt x="1135" y="1129"/>
                  <a:pt x="1185" y="1133"/>
                </a:cubicBezTo>
                <a:cubicBezTo>
                  <a:pt x="1198" y="1134"/>
                  <a:pt x="1211" y="1134"/>
                  <a:pt x="1228" y="1135"/>
                </a:cubicBezTo>
                <a:cubicBezTo>
                  <a:pt x="1244" y="1150"/>
                  <a:pt x="1268" y="1162"/>
                  <a:pt x="1292" y="1173"/>
                </a:cubicBezTo>
                <a:cubicBezTo>
                  <a:pt x="1324" y="1188"/>
                  <a:pt x="1347" y="1196"/>
                  <a:pt x="1366" y="1196"/>
                </a:cubicBezTo>
                <a:cubicBezTo>
                  <a:pt x="1391" y="1197"/>
                  <a:pt x="1391" y="1197"/>
                  <a:pt x="1391" y="1197"/>
                </a:cubicBezTo>
                <a:cubicBezTo>
                  <a:pt x="1367" y="1189"/>
                  <a:pt x="1367" y="1189"/>
                  <a:pt x="1367" y="1189"/>
                </a:cubicBezTo>
                <a:cubicBezTo>
                  <a:pt x="1316" y="1173"/>
                  <a:pt x="1276" y="1157"/>
                  <a:pt x="1244" y="1134"/>
                </a:cubicBezTo>
                <a:cubicBezTo>
                  <a:pt x="1293" y="1137"/>
                  <a:pt x="1337" y="1147"/>
                  <a:pt x="1376" y="1157"/>
                </a:cubicBezTo>
                <a:cubicBezTo>
                  <a:pt x="1382" y="1158"/>
                  <a:pt x="1388" y="1160"/>
                  <a:pt x="1393" y="1161"/>
                </a:cubicBezTo>
                <a:cubicBezTo>
                  <a:pt x="1396" y="1154"/>
                  <a:pt x="1396" y="1154"/>
                  <a:pt x="1396" y="1154"/>
                </a:cubicBezTo>
                <a:cubicBezTo>
                  <a:pt x="1353" y="1135"/>
                  <a:pt x="1304" y="1130"/>
                  <a:pt x="1261" y="1127"/>
                </a:cubicBezTo>
                <a:cubicBezTo>
                  <a:pt x="1252" y="1126"/>
                  <a:pt x="1243" y="1126"/>
                  <a:pt x="1234" y="1125"/>
                </a:cubicBezTo>
                <a:cubicBezTo>
                  <a:pt x="1225" y="1124"/>
                  <a:pt x="1217" y="1124"/>
                  <a:pt x="1208" y="1123"/>
                </a:cubicBezTo>
                <a:cubicBezTo>
                  <a:pt x="1173" y="1121"/>
                  <a:pt x="1137" y="1117"/>
                  <a:pt x="1104" y="1107"/>
                </a:cubicBezTo>
                <a:cubicBezTo>
                  <a:pt x="1065" y="1095"/>
                  <a:pt x="1043" y="1076"/>
                  <a:pt x="1019" y="1056"/>
                </a:cubicBezTo>
                <a:cubicBezTo>
                  <a:pt x="1016" y="1054"/>
                  <a:pt x="1014" y="1052"/>
                  <a:pt x="1012" y="1049"/>
                </a:cubicBezTo>
                <a:cubicBezTo>
                  <a:pt x="1026" y="1048"/>
                  <a:pt x="1040" y="1045"/>
                  <a:pt x="1053" y="1042"/>
                </a:cubicBezTo>
                <a:cubicBezTo>
                  <a:pt x="1069" y="1038"/>
                  <a:pt x="1084" y="1034"/>
                  <a:pt x="1097" y="1035"/>
                </a:cubicBezTo>
                <a:cubicBezTo>
                  <a:pt x="1112" y="1036"/>
                  <a:pt x="1124" y="1043"/>
                  <a:pt x="1137" y="1050"/>
                </a:cubicBezTo>
                <a:cubicBezTo>
                  <a:pt x="1150" y="1057"/>
                  <a:pt x="1162" y="1063"/>
                  <a:pt x="1177" y="1066"/>
                </a:cubicBezTo>
                <a:cubicBezTo>
                  <a:pt x="1180" y="1070"/>
                  <a:pt x="1183" y="1074"/>
                  <a:pt x="1186" y="1078"/>
                </a:cubicBezTo>
                <a:cubicBezTo>
                  <a:pt x="1197" y="1094"/>
                  <a:pt x="1210" y="1112"/>
                  <a:pt x="1233" y="1110"/>
                </a:cubicBezTo>
                <a:cubicBezTo>
                  <a:pt x="1266" y="1108"/>
                  <a:pt x="1266" y="1108"/>
                  <a:pt x="1266" y="1108"/>
                </a:cubicBezTo>
                <a:cubicBezTo>
                  <a:pt x="1234" y="1103"/>
                  <a:pt x="1234" y="1103"/>
                  <a:pt x="1234" y="1103"/>
                </a:cubicBezTo>
                <a:cubicBezTo>
                  <a:pt x="1215" y="1100"/>
                  <a:pt x="1202" y="1085"/>
                  <a:pt x="1196" y="1074"/>
                </a:cubicBezTo>
                <a:cubicBezTo>
                  <a:pt x="1213" y="1079"/>
                  <a:pt x="1232" y="1085"/>
                  <a:pt x="1253" y="1086"/>
                </a:cubicBezTo>
                <a:cubicBezTo>
                  <a:pt x="1261" y="1087"/>
                  <a:pt x="1269" y="1087"/>
                  <a:pt x="1276" y="1086"/>
                </a:cubicBezTo>
                <a:cubicBezTo>
                  <a:pt x="1308" y="1082"/>
                  <a:pt x="1308" y="1082"/>
                  <a:pt x="1308" y="1082"/>
                </a:cubicBezTo>
                <a:cubicBezTo>
                  <a:pt x="1276" y="1078"/>
                  <a:pt x="1276" y="1078"/>
                  <a:pt x="1276" y="1078"/>
                </a:cubicBezTo>
                <a:cubicBezTo>
                  <a:pt x="1212" y="1072"/>
                  <a:pt x="1164" y="1052"/>
                  <a:pt x="1130" y="1033"/>
                </a:cubicBezTo>
                <a:cubicBezTo>
                  <a:pt x="1144" y="1033"/>
                  <a:pt x="1158" y="1030"/>
                  <a:pt x="1171" y="1028"/>
                </a:cubicBezTo>
                <a:cubicBezTo>
                  <a:pt x="1188" y="1025"/>
                  <a:pt x="1204" y="1022"/>
                  <a:pt x="1221" y="1025"/>
                </a:cubicBezTo>
                <a:cubicBezTo>
                  <a:pt x="1241" y="1027"/>
                  <a:pt x="1261" y="1040"/>
                  <a:pt x="1280" y="1051"/>
                </a:cubicBezTo>
                <a:cubicBezTo>
                  <a:pt x="1288" y="1056"/>
                  <a:pt x="1294" y="1060"/>
                  <a:pt x="1301" y="1064"/>
                </a:cubicBezTo>
                <a:cubicBezTo>
                  <a:pt x="1311" y="1069"/>
                  <a:pt x="1320" y="1074"/>
                  <a:pt x="1329" y="1080"/>
                </a:cubicBezTo>
                <a:cubicBezTo>
                  <a:pt x="1345" y="1090"/>
                  <a:pt x="1361" y="1099"/>
                  <a:pt x="1378" y="1106"/>
                </a:cubicBezTo>
                <a:cubicBezTo>
                  <a:pt x="1378" y="1108"/>
                  <a:pt x="1379" y="1110"/>
                  <a:pt x="1380" y="1111"/>
                </a:cubicBezTo>
                <a:cubicBezTo>
                  <a:pt x="1380" y="1112"/>
                  <a:pt x="1380" y="1112"/>
                  <a:pt x="1380" y="1113"/>
                </a:cubicBezTo>
                <a:cubicBezTo>
                  <a:pt x="1379" y="1115"/>
                  <a:pt x="1379" y="1115"/>
                  <a:pt x="1379" y="1115"/>
                </a:cubicBezTo>
                <a:cubicBezTo>
                  <a:pt x="1382" y="1117"/>
                  <a:pt x="1382" y="1117"/>
                  <a:pt x="1382" y="1117"/>
                </a:cubicBezTo>
                <a:cubicBezTo>
                  <a:pt x="1391" y="1121"/>
                  <a:pt x="1397" y="1128"/>
                  <a:pt x="1404" y="1135"/>
                </a:cubicBezTo>
                <a:cubicBezTo>
                  <a:pt x="1413" y="1144"/>
                  <a:pt x="1421" y="1153"/>
                  <a:pt x="1434" y="1158"/>
                </a:cubicBezTo>
                <a:cubicBezTo>
                  <a:pt x="1450" y="1164"/>
                  <a:pt x="1450" y="1164"/>
                  <a:pt x="1450" y="1164"/>
                </a:cubicBezTo>
                <a:cubicBezTo>
                  <a:pt x="1438" y="1152"/>
                  <a:pt x="1438" y="1152"/>
                  <a:pt x="1438" y="1152"/>
                </a:cubicBezTo>
                <a:cubicBezTo>
                  <a:pt x="1433" y="1147"/>
                  <a:pt x="1426" y="1141"/>
                  <a:pt x="1420" y="1136"/>
                </a:cubicBezTo>
                <a:cubicBezTo>
                  <a:pt x="1412" y="1130"/>
                  <a:pt x="1404" y="1123"/>
                  <a:pt x="1399" y="1116"/>
                </a:cubicBezTo>
                <a:cubicBezTo>
                  <a:pt x="1422" y="1128"/>
                  <a:pt x="1451" y="1138"/>
                  <a:pt x="1473" y="1141"/>
                </a:cubicBezTo>
                <a:cubicBezTo>
                  <a:pt x="1475" y="1134"/>
                  <a:pt x="1475" y="1134"/>
                  <a:pt x="1475" y="1134"/>
                </a:cubicBezTo>
                <a:cubicBezTo>
                  <a:pt x="1405" y="1114"/>
                  <a:pt x="1348" y="1080"/>
                  <a:pt x="1293" y="1049"/>
                </a:cubicBezTo>
                <a:cubicBezTo>
                  <a:pt x="1278" y="1040"/>
                  <a:pt x="1262" y="1031"/>
                  <a:pt x="1247" y="1022"/>
                </a:cubicBezTo>
                <a:cubicBezTo>
                  <a:pt x="1270" y="1019"/>
                  <a:pt x="1294" y="1018"/>
                  <a:pt x="1319" y="1020"/>
                </a:cubicBezTo>
                <a:cubicBezTo>
                  <a:pt x="1376" y="1024"/>
                  <a:pt x="1428" y="1042"/>
                  <a:pt x="1463" y="1069"/>
                </a:cubicBezTo>
                <a:cubicBezTo>
                  <a:pt x="1474" y="1088"/>
                  <a:pt x="1496" y="1097"/>
                  <a:pt x="1517" y="1106"/>
                </a:cubicBezTo>
                <a:cubicBezTo>
                  <a:pt x="1531" y="1111"/>
                  <a:pt x="1545" y="1117"/>
                  <a:pt x="1555" y="1125"/>
                </a:cubicBezTo>
                <a:cubicBezTo>
                  <a:pt x="1560" y="1120"/>
                  <a:pt x="1560" y="1120"/>
                  <a:pt x="1560" y="1120"/>
                </a:cubicBezTo>
                <a:cubicBezTo>
                  <a:pt x="1549" y="1107"/>
                  <a:pt x="1532" y="1100"/>
                  <a:pt x="1516" y="1094"/>
                </a:cubicBezTo>
                <a:cubicBezTo>
                  <a:pt x="1496" y="1085"/>
                  <a:pt x="1477" y="1077"/>
                  <a:pt x="1469" y="1061"/>
                </a:cubicBezTo>
                <a:cubicBezTo>
                  <a:pt x="1468" y="1060"/>
                  <a:pt x="1468" y="1060"/>
                  <a:pt x="1468" y="1060"/>
                </a:cubicBezTo>
                <a:cubicBezTo>
                  <a:pt x="1467" y="1059"/>
                  <a:pt x="1467" y="1059"/>
                  <a:pt x="1467" y="1059"/>
                </a:cubicBezTo>
                <a:cubicBezTo>
                  <a:pt x="1462" y="1056"/>
                  <a:pt x="1456" y="1053"/>
                  <a:pt x="1451" y="1050"/>
                </a:cubicBezTo>
                <a:cubicBezTo>
                  <a:pt x="1422" y="1035"/>
                  <a:pt x="1393" y="1019"/>
                  <a:pt x="1356" y="1010"/>
                </a:cubicBezTo>
                <a:cubicBezTo>
                  <a:pt x="1363" y="1008"/>
                  <a:pt x="1369" y="1006"/>
                  <a:pt x="1375" y="1003"/>
                </a:cubicBezTo>
                <a:cubicBezTo>
                  <a:pt x="1392" y="998"/>
                  <a:pt x="1407" y="992"/>
                  <a:pt x="1425" y="995"/>
                </a:cubicBezTo>
                <a:cubicBezTo>
                  <a:pt x="1441" y="997"/>
                  <a:pt x="1456" y="1003"/>
                  <a:pt x="1473" y="1010"/>
                </a:cubicBezTo>
                <a:cubicBezTo>
                  <a:pt x="1492" y="1018"/>
                  <a:pt x="1511" y="1026"/>
                  <a:pt x="1533" y="1027"/>
                </a:cubicBezTo>
                <a:cubicBezTo>
                  <a:pt x="1538" y="1028"/>
                  <a:pt x="1544" y="1028"/>
                  <a:pt x="1549" y="1027"/>
                </a:cubicBezTo>
                <a:cubicBezTo>
                  <a:pt x="1576" y="1025"/>
                  <a:pt x="1576" y="1025"/>
                  <a:pt x="1576" y="1025"/>
                </a:cubicBezTo>
                <a:cubicBezTo>
                  <a:pt x="1550" y="1020"/>
                  <a:pt x="1550" y="1020"/>
                  <a:pt x="1550" y="1020"/>
                </a:cubicBezTo>
                <a:cubicBezTo>
                  <a:pt x="1512" y="1014"/>
                  <a:pt x="1479" y="1002"/>
                  <a:pt x="1447" y="991"/>
                </a:cubicBezTo>
                <a:cubicBezTo>
                  <a:pt x="1465" y="991"/>
                  <a:pt x="1484" y="990"/>
                  <a:pt x="1502" y="986"/>
                </a:cubicBezTo>
                <a:cubicBezTo>
                  <a:pt x="1501" y="979"/>
                  <a:pt x="1501" y="979"/>
                  <a:pt x="1501" y="979"/>
                </a:cubicBezTo>
                <a:cubicBezTo>
                  <a:pt x="1491" y="980"/>
                  <a:pt x="1481" y="980"/>
                  <a:pt x="1472" y="980"/>
                </a:cubicBezTo>
                <a:cubicBezTo>
                  <a:pt x="1459" y="980"/>
                  <a:pt x="1447" y="980"/>
                  <a:pt x="1436" y="980"/>
                </a:cubicBezTo>
                <a:cubicBezTo>
                  <a:pt x="1429" y="981"/>
                  <a:pt x="1421" y="982"/>
                  <a:pt x="1414" y="983"/>
                </a:cubicBezTo>
                <a:cubicBezTo>
                  <a:pt x="1405" y="983"/>
                  <a:pt x="1405" y="983"/>
                  <a:pt x="1405" y="983"/>
                </a:cubicBezTo>
                <a:cubicBezTo>
                  <a:pt x="1409" y="985"/>
                  <a:pt x="1409" y="985"/>
                  <a:pt x="1409" y="985"/>
                </a:cubicBezTo>
                <a:cubicBezTo>
                  <a:pt x="1395" y="988"/>
                  <a:pt x="1383" y="992"/>
                  <a:pt x="1372" y="996"/>
                </a:cubicBezTo>
                <a:cubicBezTo>
                  <a:pt x="1359" y="1001"/>
                  <a:pt x="1347" y="1005"/>
                  <a:pt x="1336" y="1007"/>
                </a:cubicBezTo>
                <a:cubicBezTo>
                  <a:pt x="1326" y="1008"/>
                  <a:pt x="1326" y="1008"/>
                  <a:pt x="1326" y="1008"/>
                </a:cubicBezTo>
                <a:cubicBezTo>
                  <a:pt x="1319" y="1008"/>
                  <a:pt x="1310" y="1007"/>
                  <a:pt x="1301" y="1006"/>
                </a:cubicBezTo>
                <a:cubicBezTo>
                  <a:pt x="1293" y="1005"/>
                  <a:pt x="1286" y="1004"/>
                  <a:pt x="1280" y="1004"/>
                </a:cubicBezTo>
                <a:cubicBezTo>
                  <a:pt x="1267" y="1004"/>
                  <a:pt x="1254" y="1004"/>
                  <a:pt x="1241" y="1005"/>
                </a:cubicBezTo>
                <a:cubicBezTo>
                  <a:pt x="1243" y="1004"/>
                  <a:pt x="1243" y="1004"/>
                  <a:pt x="1243" y="1004"/>
                </a:cubicBezTo>
                <a:cubicBezTo>
                  <a:pt x="1249" y="1001"/>
                  <a:pt x="1255" y="997"/>
                  <a:pt x="1261" y="994"/>
                </a:cubicBezTo>
                <a:cubicBezTo>
                  <a:pt x="1287" y="979"/>
                  <a:pt x="1311" y="965"/>
                  <a:pt x="1343" y="961"/>
                </a:cubicBezTo>
                <a:cubicBezTo>
                  <a:pt x="1346" y="962"/>
                  <a:pt x="1349" y="961"/>
                  <a:pt x="1353" y="961"/>
                </a:cubicBezTo>
                <a:cubicBezTo>
                  <a:pt x="1354" y="961"/>
                  <a:pt x="1355" y="961"/>
                  <a:pt x="1357" y="961"/>
                </a:cubicBezTo>
                <a:cubicBezTo>
                  <a:pt x="1359" y="961"/>
                  <a:pt x="1361" y="961"/>
                  <a:pt x="1364" y="961"/>
                </a:cubicBezTo>
                <a:cubicBezTo>
                  <a:pt x="1364" y="953"/>
                  <a:pt x="1364" y="953"/>
                  <a:pt x="1364" y="953"/>
                </a:cubicBezTo>
                <a:cubicBezTo>
                  <a:pt x="1363" y="953"/>
                  <a:pt x="1363" y="953"/>
                  <a:pt x="1363" y="953"/>
                </a:cubicBezTo>
                <a:cubicBezTo>
                  <a:pt x="1361" y="953"/>
                  <a:pt x="1359" y="953"/>
                  <a:pt x="1356" y="953"/>
                </a:cubicBezTo>
                <a:cubicBezTo>
                  <a:pt x="1352" y="953"/>
                  <a:pt x="1347" y="954"/>
                  <a:pt x="1343" y="954"/>
                </a:cubicBezTo>
                <a:cubicBezTo>
                  <a:pt x="1342" y="954"/>
                  <a:pt x="1342" y="954"/>
                  <a:pt x="1342" y="954"/>
                </a:cubicBezTo>
                <a:cubicBezTo>
                  <a:pt x="1341" y="954"/>
                  <a:pt x="1341" y="954"/>
                  <a:pt x="1340" y="954"/>
                </a:cubicBezTo>
                <a:cubicBezTo>
                  <a:pt x="1353" y="948"/>
                  <a:pt x="1368" y="945"/>
                  <a:pt x="1386" y="946"/>
                </a:cubicBezTo>
                <a:cubicBezTo>
                  <a:pt x="1399" y="947"/>
                  <a:pt x="1411" y="950"/>
                  <a:pt x="1423" y="955"/>
                </a:cubicBezTo>
                <a:cubicBezTo>
                  <a:pt x="1436" y="960"/>
                  <a:pt x="1436" y="960"/>
                  <a:pt x="1436" y="960"/>
                </a:cubicBezTo>
                <a:cubicBezTo>
                  <a:pt x="1428" y="950"/>
                  <a:pt x="1428" y="950"/>
                  <a:pt x="1428" y="950"/>
                </a:cubicBezTo>
                <a:cubicBezTo>
                  <a:pt x="1421" y="941"/>
                  <a:pt x="1410" y="940"/>
                  <a:pt x="1401" y="939"/>
                </a:cubicBezTo>
                <a:cubicBezTo>
                  <a:pt x="1397" y="939"/>
                  <a:pt x="1394" y="938"/>
                  <a:pt x="1391" y="938"/>
                </a:cubicBezTo>
                <a:cubicBezTo>
                  <a:pt x="1350" y="929"/>
                  <a:pt x="1314" y="911"/>
                  <a:pt x="1296" y="889"/>
                </a:cubicBezTo>
                <a:cubicBezTo>
                  <a:pt x="1316" y="894"/>
                  <a:pt x="1338" y="896"/>
                  <a:pt x="1362" y="898"/>
                </a:cubicBezTo>
                <a:cubicBezTo>
                  <a:pt x="1368" y="898"/>
                  <a:pt x="1374" y="899"/>
                  <a:pt x="1380" y="899"/>
                </a:cubicBezTo>
                <a:cubicBezTo>
                  <a:pt x="1407" y="924"/>
                  <a:pt x="1462" y="932"/>
                  <a:pt x="1493" y="935"/>
                </a:cubicBezTo>
                <a:cubicBezTo>
                  <a:pt x="1494" y="928"/>
                  <a:pt x="1494" y="928"/>
                  <a:pt x="1494" y="928"/>
                </a:cubicBezTo>
                <a:cubicBezTo>
                  <a:pt x="1484" y="925"/>
                  <a:pt x="1473" y="923"/>
                  <a:pt x="1463" y="921"/>
                </a:cubicBezTo>
                <a:cubicBezTo>
                  <a:pt x="1439" y="916"/>
                  <a:pt x="1415" y="911"/>
                  <a:pt x="1399" y="900"/>
                </a:cubicBezTo>
                <a:cubicBezTo>
                  <a:pt x="1400" y="900"/>
                  <a:pt x="1400" y="900"/>
                  <a:pt x="1400" y="900"/>
                </a:cubicBezTo>
                <a:cubicBezTo>
                  <a:pt x="1410" y="901"/>
                  <a:pt x="1410" y="901"/>
                  <a:pt x="1410" y="901"/>
                </a:cubicBezTo>
                <a:cubicBezTo>
                  <a:pt x="1425" y="902"/>
                  <a:pt x="1441" y="903"/>
                  <a:pt x="1452" y="898"/>
                </a:cubicBezTo>
                <a:cubicBezTo>
                  <a:pt x="1463" y="893"/>
                  <a:pt x="1463" y="893"/>
                  <a:pt x="1463" y="893"/>
                </a:cubicBezTo>
                <a:cubicBezTo>
                  <a:pt x="1468" y="896"/>
                  <a:pt x="1474" y="897"/>
                  <a:pt x="1479" y="897"/>
                </a:cubicBezTo>
                <a:cubicBezTo>
                  <a:pt x="1493" y="896"/>
                  <a:pt x="1493" y="896"/>
                  <a:pt x="1493" y="896"/>
                </a:cubicBezTo>
                <a:cubicBezTo>
                  <a:pt x="1480" y="890"/>
                  <a:pt x="1480" y="890"/>
                  <a:pt x="1480" y="890"/>
                </a:cubicBezTo>
                <a:cubicBezTo>
                  <a:pt x="1478" y="889"/>
                  <a:pt x="1476" y="888"/>
                  <a:pt x="1474" y="887"/>
                </a:cubicBezTo>
                <a:cubicBezTo>
                  <a:pt x="1472" y="886"/>
                  <a:pt x="1470" y="885"/>
                  <a:pt x="1469" y="885"/>
                </a:cubicBezTo>
                <a:cubicBezTo>
                  <a:pt x="1476" y="886"/>
                  <a:pt x="1483" y="887"/>
                  <a:pt x="1488" y="885"/>
                </a:cubicBezTo>
                <a:cubicBezTo>
                  <a:pt x="1504" y="880"/>
                  <a:pt x="1504" y="880"/>
                  <a:pt x="1504" y="880"/>
                </a:cubicBezTo>
                <a:cubicBezTo>
                  <a:pt x="1487" y="878"/>
                  <a:pt x="1487" y="878"/>
                  <a:pt x="1487" y="878"/>
                </a:cubicBezTo>
                <a:cubicBezTo>
                  <a:pt x="1464" y="875"/>
                  <a:pt x="1443" y="869"/>
                  <a:pt x="1423" y="862"/>
                </a:cubicBezTo>
                <a:cubicBezTo>
                  <a:pt x="1426" y="858"/>
                  <a:pt x="1426" y="858"/>
                  <a:pt x="1426" y="858"/>
                </a:cubicBezTo>
                <a:cubicBezTo>
                  <a:pt x="1409" y="847"/>
                  <a:pt x="1398" y="830"/>
                  <a:pt x="1387" y="812"/>
                </a:cubicBezTo>
                <a:cubicBezTo>
                  <a:pt x="1383" y="807"/>
                  <a:pt x="1380" y="802"/>
                  <a:pt x="1376" y="797"/>
                </a:cubicBezTo>
                <a:cubicBezTo>
                  <a:pt x="1372" y="791"/>
                  <a:pt x="1367" y="785"/>
                  <a:pt x="1362" y="780"/>
                </a:cubicBezTo>
                <a:cubicBezTo>
                  <a:pt x="1354" y="771"/>
                  <a:pt x="1346" y="763"/>
                  <a:pt x="1343" y="754"/>
                </a:cubicBezTo>
                <a:cubicBezTo>
                  <a:pt x="1355" y="756"/>
                  <a:pt x="1367" y="759"/>
                  <a:pt x="1380" y="762"/>
                </a:cubicBezTo>
                <a:cubicBezTo>
                  <a:pt x="1396" y="766"/>
                  <a:pt x="1414" y="770"/>
                  <a:pt x="1431" y="773"/>
                </a:cubicBezTo>
                <a:cubicBezTo>
                  <a:pt x="1436" y="788"/>
                  <a:pt x="1451" y="801"/>
                  <a:pt x="1464" y="801"/>
                </a:cubicBezTo>
                <a:cubicBezTo>
                  <a:pt x="1472" y="801"/>
                  <a:pt x="1472" y="801"/>
                  <a:pt x="1472" y="801"/>
                </a:cubicBezTo>
                <a:cubicBezTo>
                  <a:pt x="1466" y="795"/>
                  <a:pt x="1466" y="795"/>
                  <a:pt x="1466" y="795"/>
                </a:cubicBezTo>
                <a:cubicBezTo>
                  <a:pt x="1463" y="792"/>
                  <a:pt x="1459" y="790"/>
                  <a:pt x="1456" y="788"/>
                </a:cubicBezTo>
                <a:cubicBezTo>
                  <a:pt x="1450" y="785"/>
                  <a:pt x="1445" y="782"/>
                  <a:pt x="1444" y="777"/>
                </a:cubicBezTo>
                <a:cubicBezTo>
                  <a:pt x="1451" y="779"/>
                  <a:pt x="1460" y="782"/>
                  <a:pt x="1469" y="782"/>
                </a:cubicBezTo>
                <a:cubicBezTo>
                  <a:pt x="1475" y="783"/>
                  <a:pt x="1480" y="782"/>
                  <a:pt x="1484" y="781"/>
                </a:cubicBezTo>
                <a:cubicBezTo>
                  <a:pt x="1496" y="777"/>
                  <a:pt x="1496" y="777"/>
                  <a:pt x="1496" y="777"/>
                </a:cubicBezTo>
                <a:cubicBezTo>
                  <a:pt x="1484" y="774"/>
                  <a:pt x="1484" y="774"/>
                  <a:pt x="1484" y="774"/>
                </a:cubicBezTo>
                <a:cubicBezTo>
                  <a:pt x="1457" y="768"/>
                  <a:pt x="1429" y="762"/>
                  <a:pt x="1401" y="756"/>
                </a:cubicBezTo>
                <a:cubicBezTo>
                  <a:pt x="1329" y="742"/>
                  <a:pt x="1254" y="727"/>
                  <a:pt x="1202" y="695"/>
                </a:cubicBezTo>
                <a:cubicBezTo>
                  <a:pt x="1239" y="685"/>
                  <a:pt x="1283" y="679"/>
                  <a:pt x="1340" y="679"/>
                </a:cubicBezTo>
                <a:cubicBezTo>
                  <a:pt x="1354" y="687"/>
                  <a:pt x="1380" y="698"/>
                  <a:pt x="1401" y="697"/>
                </a:cubicBezTo>
                <a:cubicBezTo>
                  <a:pt x="1420" y="696"/>
                  <a:pt x="1420" y="696"/>
                  <a:pt x="1420" y="696"/>
                </a:cubicBezTo>
                <a:cubicBezTo>
                  <a:pt x="1402" y="690"/>
                  <a:pt x="1402" y="690"/>
                  <a:pt x="1402" y="690"/>
                </a:cubicBezTo>
                <a:cubicBezTo>
                  <a:pt x="1396" y="687"/>
                  <a:pt x="1389" y="686"/>
                  <a:pt x="1383" y="685"/>
                </a:cubicBezTo>
                <a:cubicBezTo>
                  <a:pt x="1374" y="682"/>
                  <a:pt x="1365" y="680"/>
                  <a:pt x="1358" y="677"/>
                </a:cubicBezTo>
                <a:cubicBezTo>
                  <a:pt x="1362" y="677"/>
                  <a:pt x="1365" y="677"/>
                  <a:pt x="1368" y="677"/>
                </a:cubicBezTo>
                <a:cubicBezTo>
                  <a:pt x="1407" y="678"/>
                  <a:pt x="1437" y="696"/>
                  <a:pt x="1463" y="711"/>
                </a:cubicBezTo>
                <a:cubicBezTo>
                  <a:pt x="1473" y="717"/>
                  <a:pt x="1482" y="722"/>
                  <a:pt x="1491" y="727"/>
                </a:cubicBezTo>
                <a:cubicBezTo>
                  <a:pt x="1495" y="720"/>
                  <a:pt x="1495" y="720"/>
                  <a:pt x="1495" y="720"/>
                </a:cubicBezTo>
                <a:cubicBezTo>
                  <a:pt x="1469" y="702"/>
                  <a:pt x="1438" y="683"/>
                  <a:pt x="1397" y="670"/>
                </a:cubicBezTo>
                <a:cubicBezTo>
                  <a:pt x="1402" y="667"/>
                  <a:pt x="1406" y="665"/>
                  <a:pt x="1411" y="662"/>
                </a:cubicBezTo>
                <a:cubicBezTo>
                  <a:pt x="1423" y="655"/>
                  <a:pt x="1435" y="649"/>
                  <a:pt x="1451" y="646"/>
                </a:cubicBezTo>
                <a:cubicBezTo>
                  <a:pt x="1461" y="655"/>
                  <a:pt x="1475" y="662"/>
                  <a:pt x="1490" y="666"/>
                </a:cubicBezTo>
                <a:cubicBezTo>
                  <a:pt x="1503" y="669"/>
                  <a:pt x="1503" y="669"/>
                  <a:pt x="1503" y="669"/>
                </a:cubicBezTo>
                <a:cubicBezTo>
                  <a:pt x="1494" y="660"/>
                  <a:pt x="1494" y="660"/>
                  <a:pt x="1494" y="660"/>
                </a:cubicBezTo>
                <a:cubicBezTo>
                  <a:pt x="1489" y="655"/>
                  <a:pt x="1483" y="652"/>
                  <a:pt x="1476" y="650"/>
                </a:cubicBezTo>
                <a:cubicBezTo>
                  <a:pt x="1471" y="648"/>
                  <a:pt x="1467" y="646"/>
                  <a:pt x="1463" y="643"/>
                </a:cubicBezTo>
                <a:cubicBezTo>
                  <a:pt x="1466" y="643"/>
                  <a:pt x="1469" y="643"/>
                  <a:pt x="1471" y="643"/>
                </a:cubicBezTo>
                <a:cubicBezTo>
                  <a:pt x="1482" y="643"/>
                  <a:pt x="1493" y="643"/>
                  <a:pt x="1501" y="639"/>
                </a:cubicBezTo>
                <a:cubicBezTo>
                  <a:pt x="1513" y="632"/>
                  <a:pt x="1513" y="632"/>
                  <a:pt x="1513" y="632"/>
                </a:cubicBezTo>
                <a:cubicBezTo>
                  <a:pt x="1499" y="632"/>
                  <a:pt x="1499" y="632"/>
                  <a:pt x="1499" y="632"/>
                </a:cubicBezTo>
                <a:cubicBezTo>
                  <a:pt x="1464" y="632"/>
                  <a:pt x="1443" y="636"/>
                  <a:pt x="1418" y="648"/>
                </a:cubicBezTo>
                <a:cubicBezTo>
                  <a:pt x="1413" y="651"/>
                  <a:pt x="1407" y="654"/>
                  <a:pt x="1402" y="657"/>
                </a:cubicBezTo>
                <a:cubicBezTo>
                  <a:pt x="1393" y="662"/>
                  <a:pt x="1385" y="667"/>
                  <a:pt x="1378" y="668"/>
                </a:cubicBezTo>
                <a:cubicBezTo>
                  <a:pt x="1375" y="669"/>
                  <a:pt x="1371" y="669"/>
                  <a:pt x="1368" y="669"/>
                </a:cubicBezTo>
                <a:cubicBezTo>
                  <a:pt x="1362" y="669"/>
                  <a:pt x="1356" y="669"/>
                  <a:pt x="1350" y="670"/>
                </a:cubicBezTo>
                <a:cubicBezTo>
                  <a:pt x="1339" y="669"/>
                  <a:pt x="1328" y="668"/>
                  <a:pt x="1317" y="667"/>
                </a:cubicBezTo>
                <a:cubicBezTo>
                  <a:pt x="1310" y="666"/>
                  <a:pt x="1302" y="665"/>
                  <a:pt x="1295" y="664"/>
                </a:cubicBezTo>
                <a:cubicBezTo>
                  <a:pt x="1286" y="664"/>
                  <a:pt x="1275" y="663"/>
                  <a:pt x="1263" y="665"/>
                </a:cubicBezTo>
                <a:cubicBezTo>
                  <a:pt x="1285" y="649"/>
                  <a:pt x="1305" y="637"/>
                  <a:pt x="1325" y="628"/>
                </a:cubicBezTo>
                <a:cubicBezTo>
                  <a:pt x="1330" y="626"/>
                  <a:pt x="1336" y="622"/>
                  <a:pt x="1342" y="619"/>
                </a:cubicBezTo>
                <a:cubicBezTo>
                  <a:pt x="1363" y="608"/>
                  <a:pt x="1394" y="591"/>
                  <a:pt x="1409" y="591"/>
                </a:cubicBezTo>
                <a:cubicBezTo>
                  <a:pt x="1414" y="591"/>
                  <a:pt x="1419" y="593"/>
                  <a:pt x="1424" y="595"/>
                </a:cubicBezTo>
                <a:cubicBezTo>
                  <a:pt x="1428" y="596"/>
                  <a:pt x="1433" y="598"/>
                  <a:pt x="1438" y="598"/>
                </a:cubicBezTo>
                <a:cubicBezTo>
                  <a:pt x="1444" y="598"/>
                  <a:pt x="1450" y="596"/>
                  <a:pt x="1456" y="592"/>
                </a:cubicBezTo>
                <a:cubicBezTo>
                  <a:pt x="1464" y="585"/>
                  <a:pt x="1464" y="585"/>
                  <a:pt x="1464" y="585"/>
                </a:cubicBezTo>
                <a:cubicBezTo>
                  <a:pt x="1453" y="585"/>
                  <a:pt x="1453" y="585"/>
                  <a:pt x="1453" y="585"/>
                </a:cubicBezTo>
                <a:cubicBezTo>
                  <a:pt x="1450" y="586"/>
                  <a:pt x="1447" y="586"/>
                  <a:pt x="1443" y="586"/>
                </a:cubicBezTo>
                <a:cubicBezTo>
                  <a:pt x="1435" y="587"/>
                  <a:pt x="1426" y="588"/>
                  <a:pt x="1421" y="586"/>
                </a:cubicBezTo>
                <a:cubicBezTo>
                  <a:pt x="1430" y="583"/>
                  <a:pt x="1439" y="578"/>
                  <a:pt x="1447" y="574"/>
                </a:cubicBezTo>
                <a:cubicBezTo>
                  <a:pt x="1451" y="572"/>
                  <a:pt x="1451" y="572"/>
                  <a:pt x="1451" y="572"/>
                </a:cubicBezTo>
                <a:cubicBezTo>
                  <a:pt x="1453" y="571"/>
                  <a:pt x="1456" y="570"/>
                  <a:pt x="1459" y="569"/>
                </a:cubicBezTo>
                <a:cubicBezTo>
                  <a:pt x="1469" y="564"/>
                  <a:pt x="1479" y="560"/>
                  <a:pt x="1483" y="551"/>
                </a:cubicBezTo>
                <a:cubicBezTo>
                  <a:pt x="1488" y="541"/>
                  <a:pt x="1488" y="541"/>
                  <a:pt x="1488" y="541"/>
                </a:cubicBezTo>
                <a:cubicBezTo>
                  <a:pt x="1478" y="547"/>
                  <a:pt x="1478" y="547"/>
                  <a:pt x="1478" y="547"/>
                </a:cubicBezTo>
                <a:cubicBezTo>
                  <a:pt x="1443" y="566"/>
                  <a:pt x="1399" y="584"/>
                  <a:pt x="1362" y="599"/>
                </a:cubicBezTo>
                <a:cubicBezTo>
                  <a:pt x="1377" y="577"/>
                  <a:pt x="1395" y="553"/>
                  <a:pt x="1401" y="529"/>
                </a:cubicBezTo>
                <a:cubicBezTo>
                  <a:pt x="1394" y="526"/>
                  <a:pt x="1394" y="526"/>
                  <a:pt x="1394" y="526"/>
                </a:cubicBezTo>
                <a:cubicBezTo>
                  <a:pt x="1380" y="556"/>
                  <a:pt x="1362" y="582"/>
                  <a:pt x="1345" y="607"/>
                </a:cubicBezTo>
                <a:cubicBezTo>
                  <a:pt x="1344" y="609"/>
                  <a:pt x="1344" y="609"/>
                  <a:pt x="1344" y="609"/>
                </a:cubicBezTo>
                <a:cubicBezTo>
                  <a:pt x="1323" y="616"/>
                  <a:pt x="1305" y="627"/>
                  <a:pt x="1288" y="637"/>
                </a:cubicBezTo>
                <a:cubicBezTo>
                  <a:pt x="1273" y="646"/>
                  <a:pt x="1258" y="656"/>
                  <a:pt x="1241" y="662"/>
                </a:cubicBezTo>
                <a:cubicBezTo>
                  <a:pt x="1239" y="663"/>
                  <a:pt x="1239" y="663"/>
                  <a:pt x="1239" y="663"/>
                </a:cubicBezTo>
                <a:cubicBezTo>
                  <a:pt x="1239" y="665"/>
                  <a:pt x="1239" y="665"/>
                  <a:pt x="1239" y="665"/>
                </a:cubicBezTo>
                <a:cubicBezTo>
                  <a:pt x="1238" y="666"/>
                  <a:pt x="1238" y="667"/>
                  <a:pt x="1238" y="668"/>
                </a:cubicBezTo>
                <a:cubicBezTo>
                  <a:pt x="1200" y="676"/>
                  <a:pt x="1169" y="686"/>
                  <a:pt x="1143" y="699"/>
                </a:cubicBezTo>
                <a:cubicBezTo>
                  <a:pt x="1143" y="695"/>
                  <a:pt x="1142" y="691"/>
                  <a:pt x="1142" y="686"/>
                </a:cubicBezTo>
                <a:cubicBezTo>
                  <a:pt x="1142" y="677"/>
                  <a:pt x="1141" y="669"/>
                  <a:pt x="1142" y="658"/>
                </a:cubicBezTo>
                <a:cubicBezTo>
                  <a:pt x="1155" y="651"/>
                  <a:pt x="1173" y="651"/>
                  <a:pt x="1191" y="651"/>
                </a:cubicBezTo>
                <a:cubicBezTo>
                  <a:pt x="1211" y="651"/>
                  <a:pt x="1232" y="651"/>
                  <a:pt x="1250" y="642"/>
                </a:cubicBezTo>
                <a:cubicBezTo>
                  <a:pt x="1265" y="633"/>
                  <a:pt x="1265" y="633"/>
                  <a:pt x="1265" y="633"/>
                </a:cubicBezTo>
                <a:cubicBezTo>
                  <a:pt x="1248" y="635"/>
                  <a:pt x="1248" y="635"/>
                  <a:pt x="1248" y="635"/>
                </a:cubicBezTo>
                <a:cubicBezTo>
                  <a:pt x="1240" y="636"/>
                  <a:pt x="1233" y="637"/>
                  <a:pt x="1226" y="638"/>
                </a:cubicBezTo>
                <a:cubicBezTo>
                  <a:pt x="1214" y="640"/>
                  <a:pt x="1201" y="642"/>
                  <a:pt x="1189" y="642"/>
                </a:cubicBezTo>
                <a:cubicBezTo>
                  <a:pt x="1208" y="635"/>
                  <a:pt x="1236" y="623"/>
                  <a:pt x="1249" y="605"/>
                </a:cubicBezTo>
                <a:cubicBezTo>
                  <a:pt x="1265" y="584"/>
                  <a:pt x="1265" y="584"/>
                  <a:pt x="1265" y="584"/>
                </a:cubicBezTo>
                <a:cubicBezTo>
                  <a:pt x="1244" y="600"/>
                  <a:pt x="1244" y="600"/>
                  <a:pt x="1244" y="600"/>
                </a:cubicBezTo>
                <a:cubicBezTo>
                  <a:pt x="1217" y="621"/>
                  <a:pt x="1184" y="636"/>
                  <a:pt x="1145" y="646"/>
                </a:cubicBezTo>
                <a:cubicBezTo>
                  <a:pt x="1145" y="639"/>
                  <a:pt x="1146" y="633"/>
                  <a:pt x="1148" y="627"/>
                </a:cubicBezTo>
                <a:cubicBezTo>
                  <a:pt x="1149" y="623"/>
                  <a:pt x="1149" y="623"/>
                  <a:pt x="1149" y="623"/>
                </a:cubicBezTo>
                <a:cubicBezTo>
                  <a:pt x="1159" y="615"/>
                  <a:pt x="1175" y="604"/>
                  <a:pt x="1194" y="597"/>
                </a:cubicBezTo>
                <a:cubicBezTo>
                  <a:pt x="1198" y="595"/>
                  <a:pt x="1202" y="593"/>
                  <a:pt x="1207" y="591"/>
                </a:cubicBezTo>
                <a:cubicBezTo>
                  <a:pt x="1220" y="585"/>
                  <a:pt x="1236" y="578"/>
                  <a:pt x="1247" y="577"/>
                </a:cubicBezTo>
                <a:cubicBezTo>
                  <a:pt x="1254" y="577"/>
                  <a:pt x="1261" y="579"/>
                  <a:pt x="1269" y="581"/>
                </a:cubicBezTo>
                <a:cubicBezTo>
                  <a:pt x="1277" y="583"/>
                  <a:pt x="1285" y="585"/>
                  <a:pt x="1293" y="585"/>
                </a:cubicBezTo>
                <a:cubicBezTo>
                  <a:pt x="1301" y="585"/>
                  <a:pt x="1308" y="583"/>
                  <a:pt x="1315" y="581"/>
                </a:cubicBezTo>
                <a:cubicBezTo>
                  <a:pt x="1318" y="580"/>
                  <a:pt x="1321" y="580"/>
                  <a:pt x="1324" y="579"/>
                </a:cubicBezTo>
                <a:cubicBezTo>
                  <a:pt x="1326" y="579"/>
                  <a:pt x="1328" y="579"/>
                  <a:pt x="1330" y="578"/>
                </a:cubicBezTo>
                <a:cubicBezTo>
                  <a:pt x="1338" y="578"/>
                  <a:pt x="1347" y="577"/>
                  <a:pt x="1351" y="569"/>
                </a:cubicBezTo>
                <a:cubicBezTo>
                  <a:pt x="1354" y="562"/>
                  <a:pt x="1354" y="562"/>
                  <a:pt x="1354" y="562"/>
                </a:cubicBezTo>
                <a:cubicBezTo>
                  <a:pt x="1346" y="564"/>
                  <a:pt x="1346" y="564"/>
                  <a:pt x="1346" y="564"/>
                </a:cubicBezTo>
                <a:cubicBezTo>
                  <a:pt x="1330" y="569"/>
                  <a:pt x="1305" y="575"/>
                  <a:pt x="1281" y="573"/>
                </a:cubicBezTo>
                <a:cubicBezTo>
                  <a:pt x="1274" y="573"/>
                  <a:pt x="1267" y="571"/>
                  <a:pt x="1261" y="570"/>
                </a:cubicBezTo>
                <a:cubicBezTo>
                  <a:pt x="1281" y="559"/>
                  <a:pt x="1316" y="539"/>
                  <a:pt x="1333" y="513"/>
                </a:cubicBezTo>
                <a:cubicBezTo>
                  <a:pt x="1327" y="509"/>
                  <a:pt x="1327" y="509"/>
                  <a:pt x="1327" y="509"/>
                </a:cubicBezTo>
                <a:cubicBezTo>
                  <a:pt x="1298" y="544"/>
                  <a:pt x="1252" y="564"/>
                  <a:pt x="1207" y="582"/>
                </a:cubicBezTo>
                <a:cubicBezTo>
                  <a:pt x="1189" y="590"/>
                  <a:pt x="1172" y="597"/>
                  <a:pt x="1156" y="605"/>
                </a:cubicBezTo>
                <a:cubicBezTo>
                  <a:pt x="1159" y="598"/>
                  <a:pt x="1162" y="591"/>
                  <a:pt x="1165" y="585"/>
                </a:cubicBezTo>
                <a:cubicBezTo>
                  <a:pt x="1175" y="562"/>
                  <a:pt x="1184" y="542"/>
                  <a:pt x="1202" y="526"/>
                </a:cubicBezTo>
                <a:cubicBezTo>
                  <a:pt x="1220" y="509"/>
                  <a:pt x="1249" y="501"/>
                  <a:pt x="1276" y="494"/>
                </a:cubicBezTo>
                <a:cubicBezTo>
                  <a:pt x="1308" y="485"/>
                  <a:pt x="1342" y="475"/>
                  <a:pt x="1359" y="450"/>
                </a:cubicBezTo>
                <a:cubicBezTo>
                  <a:pt x="1375" y="428"/>
                  <a:pt x="1375" y="428"/>
                  <a:pt x="1375" y="428"/>
                </a:cubicBezTo>
                <a:cubicBezTo>
                  <a:pt x="1354" y="446"/>
                  <a:pt x="1354" y="446"/>
                  <a:pt x="1354" y="446"/>
                </a:cubicBezTo>
                <a:cubicBezTo>
                  <a:pt x="1343" y="455"/>
                  <a:pt x="1328" y="466"/>
                  <a:pt x="1314" y="470"/>
                </a:cubicBezTo>
                <a:cubicBezTo>
                  <a:pt x="1314" y="470"/>
                  <a:pt x="1315" y="469"/>
                  <a:pt x="1315" y="469"/>
                </a:cubicBezTo>
                <a:cubicBezTo>
                  <a:pt x="1322" y="460"/>
                  <a:pt x="1331" y="449"/>
                  <a:pt x="1331" y="439"/>
                </a:cubicBezTo>
                <a:cubicBezTo>
                  <a:pt x="1331" y="425"/>
                  <a:pt x="1331" y="425"/>
                  <a:pt x="1331" y="425"/>
                </a:cubicBezTo>
                <a:cubicBezTo>
                  <a:pt x="1324" y="437"/>
                  <a:pt x="1324" y="437"/>
                  <a:pt x="1324" y="437"/>
                </a:cubicBezTo>
                <a:cubicBezTo>
                  <a:pt x="1316" y="450"/>
                  <a:pt x="1308" y="465"/>
                  <a:pt x="1297" y="476"/>
                </a:cubicBezTo>
                <a:cubicBezTo>
                  <a:pt x="1269" y="486"/>
                  <a:pt x="1239" y="496"/>
                  <a:pt x="1212" y="508"/>
                </a:cubicBezTo>
                <a:cubicBezTo>
                  <a:pt x="1216" y="502"/>
                  <a:pt x="1220" y="496"/>
                  <a:pt x="1223" y="489"/>
                </a:cubicBezTo>
                <a:cubicBezTo>
                  <a:pt x="1228" y="481"/>
                  <a:pt x="1234" y="471"/>
                  <a:pt x="1239" y="463"/>
                </a:cubicBezTo>
                <a:cubicBezTo>
                  <a:pt x="1269" y="464"/>
                  <a:pt x="1289" y="455"/>
                  <a:pt x="1305" y="446"/>
                </a:cubicBezTo>
                <a:cubicBezTo>
                  <a:pt x="1325" y="435"/>
                  <a:pt x="1325" y="435"/>
                  <a:pt x="1325" y="435"/>
                </a:cubicBezTo>
                <a:cubicBezTo>
                  <a:pt x="1303" y="439"/>
                  <a:pt x="1303" y="439"/>
                  <a:pt x="1303" y="439"/>
                </a:cubicBezTo>
                <a:cubicBezTo>
                  <a:pt x="1295" y="441"/>
                  <a:pt x="1289" y="443"/>
                  <a:pt x="1282" y="445"/>
                </a:cubicBezTo>
                <a:cubicBezTo>
                  <a:pt x="1270" y="450"/>
                  <a:pt x="1258" y="455"/>
                  <a:pt x="1241" y="452"/>
                </a:cubicBezTo>
                <a:cubicBezTo>
                  <a:pt x="1248" y="432"/>
                  <a:pt x="1264" y="423"/>
                  <a:pt x="1282" y="413"/>
                </a:cubicBezTo>
                <a:cubicBezTo>
                  <a:pt x="1292" y="408"/>
                  <a:pt x="1303" y="401"/>
                  <a:pt x="1312" y="393"/>
                </a:cubicBezTo>
                <a:cubicBezTo>
                  <a:pt x="1325" y="380"/>
                  <a:pt x="1325" y="380"/>
                  <a:pt x="1325" y="380"/>
                </a:cubicBezTo>
                <a:cubicBezTo>
                  <a:pt x="1308" y="387"/>
                  <a:pt x="1308" y="387"/>
                  <a:pt x="1308" y="387"/>
                </a:cubicBezTo>
                <a:cubicBezTo>
                  <a:pt x="1296" y="392"/>
                  <a:pt x="1286" y="399"/>
                  <a:pt x="1276" y="406"/>
                </a:cubicBezTo>
                <a:cubicBezTo>
                  <a:pt x="1270" y="410"/>
                  <a:pt x="1264" y="414"/>
                  <a:pt x="1257" y="418"/>
                </a:cubicBezTo>
                <a:cubicBezTo>
                  <a:pt x="1260" y="413"/>
                  <a:pt x="1263" y="408"/>
                  <a:pt x="1266" y="403"/>
                </a:cubicBezTo>
                <a:cubicBezTo>
                  <a:pt x="1270" y="398"/>
                  <a:pt x="1274" y="392"/>
                  <a:pt x="1278" y="385"/>
                </a:cubicBezTo>
                <a:cubicBezTo>
                  <a:pt x="1283" y="376"/>
                  <a:pt x="1283" y="376"/>
                  <a:pt x="1283" y="376"/>
                </a:cubicBezTo>
                <a:cubicBezTo>
                  <a:pt x="1273" y="380"/>
                  <a:pt x="1273" y="380"/>
                  <a:pt x="1273" y="380"/>
                </a:cubicBezTo>
                <a:cubicBezTo>
                  <a:pt x="1269" y="382"/>
                  <a:pt x="1267" y="385"/>
                  <a:pt x="1265" y="388"/>
                </a:cubicBezTo>
                <a:cubicBezTo>
                  <a:pt x="1265" y="386"/>
                  <a:pt x="1266" y="385"/>
                  <a:pt x="1266" y="384"/>
                </a:cubicBezTo>
                <a:cubicBezTo>
                  <a:pt x="1275" y="366"/>
                  <a:pt x="1275" y="366"/>
                  <a:pt x="1275" y="366"/>
                </a:cubicBezTo>
                <a:cubicBezTo>
                  <a:pt x="1260" y="380"/>
                  <a:pt x="1260" y="380"/>
                  <a:pt x="1260" y="380"/>
                </a:cubicBezTo>
                <a:cubicBezTo>
                  <a:pt x="1253" y="387"/>
                  <a:pt x="1249" y="399"/>
                  <a:pt x="1246" y="410"/>
                </a:cubicBezTo>
                <a:cubicBezTo>
                  <a:pt x="1244" y="417"/>
                  <a:pt x="1242" y="424"/>
                  <a:pt x="1239" y="429"/>
                </a:cubicBezTo>
                <a:cubicBezTo>
                  <a:pt x="1209" y="443"/>
                  <a:pt x="1182" y="460"/>
                  <a:pt x="1156" y="476"/>
                </a:cubicBezTo>
                <a:cubicBezTo>
                  <a:pt x="1158" y="474"/>
                  <a:pt x="1159" y="471"/>
                  <a:pt x="1161" y="469"/>
                </a:cubicBezTo>
                <a:cubicBezTo>
                  <a:pt x="1171" y="453"/>
                  <a:pt x="1181" y="437"/>
                  <a:pt x="1181" y="422"/>
                </a:cubicBezTo>
                <a:cubicBezTo>
                  <a:pt x="1181" y="412"/>
                  <a:pt x="1181" y="412"/>
                  <a:pt x="1181" y="412"/>
                </a:cubicBezTo>
                <a:cubicBezTo>
                  <a:pt x="1175" y="419"/>
                  <a:pt x="1175" y="419"/>
                  <a:pt x="1175" y="419"/>
                </a:cubicBezTo>
                <a:cubicBezTo>
                  <a:pt x="1161" y="436"/>
                  <a:pt x="1151" y="456"/>
                  <a:pt x="1142" y="476"/>
                </a:cubicBezTo>
                <a:cubicBezTo>
                  <a:pt x="1139" y="481"/>
                  <a:pt x="1137" y="486"/>
                  <a:pt x="1134" y="490"/>
                </a:cubicBezTo>
                <a:cubicBezTo>
                  <a:pt x="1125" y="494"/>
                  <a:pt x="1117" y="501"/>
                  <a:pt x="1108" y="507"/>
                </a:cubicBezTo>
                <a:cubicBezTo>
                  <a:pt x="1102" y="511"/>
                  <a:pt x="1096" y="515"/>
                  <a:pt x="1091" y="519"/>
                </a:cubicBezTo>
                <a:cubicBezTo>
                  <a:pt x="1097" y="507"/>
                  <a:pt x="1102" y="493"/>
                  <a:pt x="1107" y="480"/>
                </a:cubicBezTo>
                <a:cubicBezTo>
                  <a:pt x="1114" y="460"/>
                  <a:pt x="1122" y="439"/>
                  <a:pt x="1134" y="425"/>
                </a:cubicBezTo>
                <a:cubicBezTo>
                  <a:pt x="1183" y="411"/>
                  <a:pt x="1219" y="394"/>
                  <a:pt x="1248" y="373"/>
                </a:cubicBezTo>
                <a:cubicBezTo>
                  <a:pt x="1245" y="366"/>
                  <a:pt x="1245" y="366"/>
                  <a:pt x="1245" y="366"/>
                </a:cubicBezTo>
                <a:cubicBezTo>
                  <a:pt x="1238" y="370"/>
                  <a:pt x="1231" y="373"/>
                  <a:pt x="1224" y="377"/>
                </a:cubicBezTo>
                <a:cubicBezTo>
                  <a:pt x="1197" y="391"/>
                  <a:pt x="1170" y="406"/>
                  <a:pt x="1142" y="412"/>
                </a:cubicBezTo>
                <a:cubicBezTo>
                  <a:pt x="1152" y="396"/>
                  <a:pt x="1168" y="387"/>
                  <a:pt x="1186" y="377"/>
                </a:cubicBezTo>
                <a:cubicBezTo>
                  <a:pt x="1195" y="372"/>
                  <a:pt x="1205" y="367"/>
                  <a:pt x="1214" y="360"/>
                </a:cubicBezTo>
                <a:cubicBezTo>
                  <a:pt x="1210" y="354"/>
                  <a:pt x="1210" y="354"/>
                  <a:pt x="1210" y="354"/>
                </a:cubicBezTo>
                <a:cubicBezTo>
                  <a:pt x="1163" y="380"/>
                  <a:pt x="1111" y="402"/>
                  <a:pt x="1062" y="423"/>
                </a:cubicBezTo>
                <a:cubicBezTo>
                  <a:pt x="1063" y="415"/>
                  <a:pt x="1064" y="408"/>
                  <a:pt x="1065" y="400"/>
                </a:cubicBezTo>
                <a:cubicBezTo>
                  <a:pt x="1068" y="385"/>
                  <a:pt x="1070" y="372"/>
                  <a:pt x="1070" y="360"/>
                </a:cubicBezTo>
                <a:cubicBezTo>
                  <a:pt x="1069" y="339"/>
                  <a:pt x="1069" y="339"/>
                  <a:pt x="1069" y="339"/>
                </a:cubicBezTo>
                <a:cubicBezTo>
                  <a:pt x="1063" y="359"/>
                  <a:pt x="1063" y="359"/>
                  <a:pt x="1063" y="359"/>
                </a:cubicBezTo>
                <a:cubicBezTo>
                  <a:pt x="1058" y="375"/>
                  <a:pt x="1056" y="394"/>
                  <a:pt x="1054" y="412"/>
                </a:cubicBezTo>
                <a:cubicBezTo>
                  <a:pt x="1053" y="417"/>
                  <a:pt x="1053" y="423"/>
                  <a:pt x="1052" y="428"/>
                </a:cubicBezTo>
                <a:cubicBezTo>
                  <a:pt x="1047" y="430"/>
                  <a:pt x="1043" y="432"/>
                  <a:pt x="1039" y="433"/>
                </a:cubicBezTo>
                <a:cubicBezTo>
                  <a:pt x="1035" y="435"/>
                  <a:pt x="1032" y="436"/>
                  <a:pt x="1028" y="438"/>
                </a:cubicBezTo>
                <a:cubicBezTo>
                  <a:pt x="1031" y="430"/>
                  <a:pt x="1035" y="422"/>
                  <a:pt x="1040" y="415"/>
                </a:cubicBezTo>
                <a:cubicBezTo>
                  <a:pt x="1046" y="403"/>
                  <a:pt x="1052" y="392"/>
                  <a:pt x="1055" y="382"/>
                </a:cubicBezTo>
                <a:cubicBezTo>
                  <a:pt x="1060" y="361"/>
                  <a:pt x="1060" y="361"/>
                  <a:pt x="1060" y="361"/>
                </a:cubicBezTo>
                <a:cubicBezTo>
                  <a:pt x="1048" y="379"/>
                  <a:pt x="1048" y="379"/>
                  <a:pt x="1048" y="379"/>
                </a:cubicBezTo>
                <a:cubicBezTo>
                  <a:pt x="1043" y="387"/>
                  <a:pt x="1037" y="397"/>
                  <a:pt x="1033" y="407"/>
                </a:cubicBezTo>
                <a:cubicBezTo>
                  <a:pt x="1019" y="434"/>
                  <a:pt x="1005" y="461"/>
                  <a:pt x="979" y="467"/>
                </a:cubicBezTo>
                <a:cubicBezTo>
                  <a:pt x="985" y="455"/>
                  <a:pt x="985" y="439"/>
                  <a:pt x="986" y="423"/>
                </a:cubicBezTo>
                <a:cubicBezTo>
                  <a:pt x="987" y="406"/>
                  <a:pt x="988" y="390"/>
                  <a:pt x="996" y="380"/>
                </a:cubicBezTo>
                <a:cubicBezTo>
                  <a:pt x="998" y="380"/>
                  <a:pt x="998" y="380"/>
                  <a:pt x="998" y="380"/>
                </a:cubicBezTo>
                <a:cubicBezTo>
                  <a:pt x="1013" y="381"/>
                  <a:pt x="1024" y="381"/>
                  <a:pt x="1029" y="376"/>
                </a:cubicBezTo>
                <a:cubicBezTo>
                  <a:pt x="1030" y="375"/>
                  <a:pt x="1030" y="373"/>
                  <a:pt x="1030" y="370"/>
                </a:cubicBezTo>
                <a:cubicBezTo>
                  <a:pt x="1029" y="365"/>
                  <a:pt x="1029" y="365"/>
                  <a:pt x="1029" y="365"/>
                </a:cubicBezTo>
                <a:cubicBezTo>
                  <a:pt x="1024" y="368"/>
                  <a:pt x="1024" y="368"/>
                  <a:pt x="1024" y="368"/>
                </a:cubicBezTo>
                <a:cubicBezTo>
                  <a:pt x="1022" y="370"/>
                  <a:pt x="1015" y="371"/>
                  <a:pt x="1007" y="370"/>
                </a:cubicBezTo>
                <a:cubicBezTo>
                  <a:pt x="1005" y="370"/>
                  <a:pt x="1002" y="370"/>
                  <a:pt x="1000" y="369"/>
                </a:cubicBezTo>
                <a:cubicBezTo>
                  <a:pt x="1019" y="340"/>
                  <a:pt x="1043" y="324"/>
                  <a:pt x="1071" y="321"/>
                </a:cubicBezTo>
                <a:cubicBezTo>
                  <a:pt x="1083" y="320"/>
                  <a:pt x="1083" y="320"/>
                  <a:pt x="1083" y="320"/>
                </a:cubicBezTo>
                <a:cubicBezTo>
                  <a:pt x="1088" y="320"/>
                  <a:pt x="1093" y="320"/>
                  <a:pt x="1098" y="321"/>
                </a:cubicBezTo>
                <a:cubicBezTo>
                  <a:pt x="1103" y="322"/>
                  <a:pt x="1107" y="324"/>
                  <a:pt x="1112" y="327"/>
                </a:cubicBezTo>
                <a:cubicBezTo>
                  <a:pt x="1116" y="329"/>
                  <a:pt x="1121" y="332"/>
                  <a:pt x="1127" y="333"/>
                </a:cubicBezTo>
                <a:cubicBezTo>
                  <a:pt x="1139" y="336"/>
                  <a:pt x="1154" y="335"/>
                  <a:pt x="1168" y="334"/>
                </a:cubicBezTo>
                <a:cubicBezTo>
                  <a:pt x="1177" y="334"/>
                  <a:pt x="1186" y="333"/>
                  <a:pt x="1194" y="334"/>
                </a:cubicBezTo>
                <a:cubicBezTo>
                  <a:pt x="1204" y="334"/>
                  <a:pt x="1211" y="337"/>
                  <a:pt x="1217" y="341"/>
                </a:cubicBezTo>
                <a:cubicBezTo>
                  <a:pt x="1219" y="343"/>
                  <a:pt x="1219" y="343"/>
                  <a:pt x="1219" y="343"/>
                </a:cubicBezTo>
                <a:cubicBezTo>
                  <a:pt x="1222" y="341"/>
                  <a:pt x="1222" y="341"/>
                  <a:pt x="1222" y="341"/>
                </a:cubicBezTo>
                <a:cubicBezTo>
                  <a:pt x="1223" y="340"/>
                  <a:pt x="1225" y="339"/>
                  <a:pt x="1228" y="339"/>
                </a:cubicBezTo>
                <a:cubicBezTo>
                  <a:pt x="1231" y="339"/>
                  <a:pt x="1234" y="338"/>
                  <a:pt x="1237" y="337"/>
                </a:cubicBezTo>
                <a:cubicBezTo>
                  <a:pt x="1243" y="333"/>
                  <a:pt x="1243" y="333"/>
                  <a:pt x="1243" y="333"/>
                </a:cubicBezTo>
                <a:cubicBezTo>
                  <a:pt x="1237" y="330"/>
                  <a:pt x="1237" y="330"/>
                  <a:pt x="1237" y="330"/>
                </a:cubicBezTo>
                <a:cubicBezTo>
                  <a:pt x="1234" y="329"/>
                  <a:pt x="1228" y="329"/>
                  <a:pt x="1222" y="329"/>
                </a:cubicBezTo>
                <a:cubicBezTo>
                  <a:pt x="1221" y="329"/>
                  <a:pt x="1220" y="329"/>
                  <a:pt x="1220" y="329"/>
                </a:cubicBezTo>
                <a:cubicBezTo>
                  <a:pt x="1221" y="328"/>
                  <a:pt x="1223" y="326"/>
                  <a:pt x="1224" y="324"/>
                </a:cubicBezTo>
                <a:cubicBezTo>
                  <a:pt x="1225" y="319"/>
                  <a:pt x="1225" y="319"/>
                  <a:pt x="1225" y="319"/>
                </a:cubicBezTo>
                <a:cubicBezTo>
                  <a:pt x="1220" y="319"/>
                  <a:pt x="1220" y="319"/>
                  <a:pt x="1220" y="319"/>
                </a:cubicBezTo>
                <a:cubicBezTo>
                  <a:pt x="1211" y="319"/>
                  <a:pt x="1201" y="321"/>
                  <a:pt x="1190" y="322"/>
                </a:cubicBezTo>
                <a:cubicBezTo>
                  <a:pt x="1174" y="324"/>
                  <a:pt x="1157" y="326"/>
                  <a:pt x="1142" y="325"/>
                </a:cubicBezTo>
                <a:cubicBezTo>
                  <a:pt x="1134" y="324"/>
                  <a:pt x="1128" y="323"/>
                  <a:pt x="1122" y="321"/>
                </a:cubicBezTo>
                <a:cubicBezTo>
                  <a:pt x="1132" y="320"/>
                  <a:pt x="1139" y="317"/>
                  <a:pt x="1147" y="315"/>
                </a:cubicBezTo>
                <a:cubicBezTo>
                  <a:pt x="1150" y="313"/>
                  <a:pt x="1152" y="312"/>
                  <a:pt x="1156" y="311"/>
                </a:cubicBezTo>
                <a:cubicBezTo>
                  <a:pt x="1159" y="311"/>
                  <a:pt x="1162" y="310"/>
                  <a:pt x="1165" y="309"/>
                </a:cubicBezTo>
                <a:cubicBezTo>
                  <a:pt x="1173" y="308"/>
                  <a:pt x="1183" y="306"/>
                  <a:pt x="1185" y="297"/>
                </a:cubicBezTo>
                <a:cubicBezTo>
                  <a:pt x="1186" y="289"/>
                  <a:pt x="1186" y="289"/>
                  <a:pt x="1186" y="289"/>
                </a:cubicBezTo>
                <a:cubicBezTo>
                  <a:pt x="1179" y="293"/>
                  <a:pt x="1179" y="293"/>
                  <a:pt x="1179" y="293"/>
                </a:cubicBezTo>
                <a:cubicBezTo>
                  <a:pt x="1160" y="305"/>
                  <a:pt x="1130" y="309"/>
                  <a:pt x="1100" y="312"/>
                </a:cubicBezTo>
                <a:cubicBezTo>
                  <a:pt x="1094" y="311"/>
                  <a:pt x="1094" y="311"/>
                  <a:pt x="1094" y="311"/>
                </a:cubicBezTo>
                <a:cubicBezTo>
                  <a:pt x="1095" y="312"/>
                  <a:pt x="1095" y="312"/>
                  <a:pt x="1095" y="312"/>
                </a:cubicBezTo>
                <a:cubicBezTo>
                  <a:pt x="1091" y="312"/>
                  <a:pt x="1087" y="312"/>
                  <a:pt x="1083" y="313"/>
                </a:cubicBezTo>
                <a:cubicBezTo>
                  <a:pt x="1078" y="313"/>
                  <a:pt x="1074" y="313"/>
                  <a:pt x="1070" y="313"/>
                </a:cubicBezTo>
                <a:cubicBezTo>
                  <a:pt x="1067" y="313"/>
                  <a:pt x="1067" y="313"/>
                  <a:pt x="1067" y="313"/>
                </a:cubicBezTo>
                <a:cubicBezTo>
                  <a:pt x="1066" y="313"/>
                  <a:pt x="1065" y="314"/>
                  <a:pt x="1064" y="314"/>
                </a:cubicBezTo>
                <a:cubicBezTo>
                  <a:pt x="1099" y="292"/>
                  <a:pt x="1142" y="261"/>
                  <a:pt x="1164" y="222"/>
                </a:cubicBezTo>
                <a:cubicBezTo>
                  <a:pt x="1178" y="197"/>
                  <a:pt x="1178" y="197"/>
                  <a:pt x="1178" y="197"/>
                </a:cubicBezTo>
                <a:cubicBezTo>
                  <a:pt x="1158" y="218"/>
                  <a:pt x="1158" y="218"/>
                  <a:pt x="1158" y="218"/>
                </a:cubicBezTo>
                <a:cubicBezTo>
                  <a:pt x="1153" y="223"/>
                  <a:pt x="1148" y="229"/>
                  <a:pt x="1143" y="236"/>
                </a:cubicBezTo>
                <a:cubicBezTo>
                  <a:pt x="1130" y="251"/>
                  <a:pt x="1117" y="266"/>
                  <a:pt x="1103" y="274"/>
                </a:cubicBezTo>
                <a:cubicBezTo>
                  <a:pt x="1105" y="265"/>
                  <a:pt x="1110" y="257"/>
                  <a:pt x="1115" y="249"/>
                </a:cubicBezTo>
                <a:cubicBezTo>
                  <a:pt x="1119" y="241"/>
                  <a:pt x="1124" y="233"/>
                  <a:pt x="1125" y="226"/>
                </a:cubicBezTo>
                <a:cubicBezTo>
                  <a:pt x="1130" y="200"/>
                  <a:pt x="1130" y="200"/>
                  <a:pt x="1130" y="200"/>
                </a:cubicBezTo>
                <a:cubicBezTo>
                  <a:pt x="1118" y="224"/>
                  <a:pt x="1118" y="224"/>
                  <a:pt x="1118" y="224"/>
                </a:cubicBezTo>
                <a:cubicBezTo>
                  <a:pt x="1116" y="228"/>
                  <a:pt x="1113" y="233"/>
                  <a:pt x="1110" y="238"/>
                </a:cubicBezTo>
                <a:cubicBezTo>
                  <a:pt x="1101" y="251"/>
                  <a:pt x="1092" y="265"/>
                  <a:pt x="1093" y="284"/>
                </a:cubicBezTo>
                <a:cubicBezTo>
                  <a:pt x="1089" y="287"/>
                  <a:pt x="1089" y="287"/>
                  <a:pt x="1089" y="287"/>
                </a:cubicBezTo>
                <a:cubicBezTo>
                  <a:pt x="1059" y="304"/>
                  <a:pt x="1028" y="322"/>
                  <a:pt x="1006" y="346"/>
                </a:cubicBezTo>
                <a:cubicBezTo>
                  <a:pt x="1003" y="349"/>
                  <a:pt x="1001" y="352"/>
                  <a:pt x="998" y="355"/>
                </a:cubicBezTo>
                <a:cubicBezTo>
                  <a:pt x="994" y="361"/>
                  <a:pt x="990" y="366"/>
                  <a:pt x="984" y="369"/>
                </a:cubicBezTo>
                <a:cubicBezTo>
                  <a:pt x="983" y="366"/>
                  <a:pt x="983" y="360"/>
                  <a:pt x="983" y="355"/>
                </a:cubicBezTo>
                <a:cubicBezTo>
                  <a:pt x="983" y="350"/>
                  <a:pt x="983" y="345"/>
                  <a:pt x="982" y="340"/>
                </a:cubicBezTo>
                <a:cubicBezTo>
                  <a:pt x="984" y="340"/>
                  <a:pt x="985" y="339"/>
                  <a:pt x="987" y="338"/>
                </a:cubicBezTo>
                <a:cubicBezTo>
                  <a:pt x="993" y="336"/>
                  <a:pt x="1000" y="334"/>
                  <a:pt x="1001" y="330"/>
                </a:cubicBezTo>
                <a:cubicBezTo>
                  <a:pt x="1002" y="328"/>
                  <a:pt x="1002" y="327"/>
                  <a:pt x="1002" y="325"/>
                </a:cubicBezTo>
                <a:cubicBezTo>
                  <a:pt x="1000" y="320"/>
                  <a:pt x="1000" y="320"/>
                  <a:pt x="1000" y="320"/>
                </a:cubicBezTo>
                <a:cubicBezTo>
                  <a:pt x="996" y="323"/>
                  <a:pt x="996" y="323"/>
                  <a:pt x="996" y="323"/>
                </a:cubicBezTo>
                <a:cubicBezTo>
                  <a:pt x="992" y="326"/>
                  <a:pt x="987" y="328"/>
                  <a:pt x="981" y="330"/>
                </a:cubicBezTo>
                <a:cubicBezTo>
                  <a:pt x="981" y="327"/>
                  <a:pt x="980" y="324"/>
                  <a:pt x="980" y="321"/>
                </a:cubicBezTo>
                <a:cubicBezTo>
                  <a:pt x="979" y="315"/>
                  <a:pt x="978" y="310"/>
                  <a:pt x="978" y="304"/>
                </a:cubicBezTo>
                <a:cubicBezTo>
                  <a:pt x="994" y="290"/>
                  <a:pt x="1012" y="276"/>
                  <a:pt x="1029" y="262"/>
                </a:cubicBezTo>
                <a:cubicBezTo>
                  <a:pt x="1054" y="242"/>
                  <a:pt x="1080" y="222"/>
                  <a:pt x="1099" y="200"/>
                </a:cubicBezTo>
                <a:cubicBezTo>
                  <a:pt x="1094" y="195"/>
                  <a:pt x="1094" y="195"/>
                  <a:pt x="1094" y="195"/>
                </a:cubicBezTo>
                <a:cubicBezTo>
                  <a:pt x="1065" y="220"/>
                  <a:pt x="1034" y="244"/>
                  <a:pt x="1003" y="268"/>
                </a:cubicBezTo>
                <a:cubicBezTo>
                  <a:pt x="994" y="275"/>
                  <a:pt x="984" y="282"/>
                  <a:pt x="975" y="289"/>
                </a:cubicBezTo>
                <a:cubicBezTo>
                  <a:pt x="977" y="279"/>
                  <a:pt x="978" y="268"/>
                  <a:pt x="979" y="258"/>
                </a:cubicBezTo>
                <a:cubicBezTo>
                  <a:pt x="982" y="222"/>
                  <a:pt x="986" y="185"/>
                  <a:pt x="999" y="158"/>
                </a:cubicBezTo>
                <a:cubicBezTo>
                  <a:pt x="999" y="155"/>
                  <a:pt x="1000" y="151"/>
                  <a:pt x="998" y="148"/>
                </a:cubicBezTo>
                <a:cubicBezTo>
                  <a:pt x="997" y="147"/>
                  <a:pt x="996" y="147"/>
                  <a:pt x="995" y="146"/>
                </a:cubicBezTo>
                <a:cubicBezTo>
                  <a:pt x="993" y="147"/>
                  <a:pt x="993" y="147"/>
                  <a:pt x="993" y="147"/>
                </a:cubicBezTo>
                <a:cubicBezTo>
                  <a:pt x="992" y="148"/>
                  <a:pt x="992" y="148"/>
                  <a:pt x="992" y="148"/>
                </a:cubicBezTo>
                <a:cubicBezTo>
                  <a:pt x="990" y="150"/>
                  <a:pt x="989" y="153"/>
                  <a:pt x="989" y="156"/>
                </a:cubicBezTo>
                <a:cubicBezTo>
                  <a:pt x="974" y="187"/>
                  <a:pt x="969" y="229"/>
                  <a:pt x="967" y="271"/>
                </a:cubicBezTo>
                <a:cubicBezTo>
                  <a:pt x="952" y="285"/>
                  <a:pt x="939" y="296"/>
                  <a:pt x="925" y="306"/>
                </a:cubicBezTo>
                <a:cubicBezTo>
                  <a:pt x="926" y="304"/>
                  <a:pt x="926" y="304"/>
                  <a:pt x="926" y="304"/>
                </a:cubicBezTo>
                <a:cubicBezTo>
                  <a:pt x="922" y="307"/>
                  <a:pt x="922" y="307"/>
                  <a:pt x="922" y="307"/>
                </a:cubicBezTo>
                <a:cubicBezTo>
                  <a:pt x="921" y="308"/>
                  <a:pt x="919" y="309"/>
                  <a:pt x="918" y="310"/>
                </a:cubicBezTo>
                <a:cubicBezTo>
                  <a:pt x="915" y="281"/>
                  <a:pt x="930" y="260"/>
                  <a:pt x="946" y="238"/>
                </a:cubicBezTo>
                <a:cubicBezTo>
                  <a:pt x="946" y="237"/>
                  <a:pt x="947" y="236"/>
                  <a:pt x="947" y="235"/>
                </a:cubicBezTo>
                <a:cubicBezTo>
                  <a:pt x="949" y="240"/>
                  <a:pt x="949" y="240"/>
                  <a:pt x="949" y="240"/>
                </a:cubicBezTo>
                <a:cubicBezTo>
                  <a:pt x="950" y="232"/>
                  <a:pt x="950" y="232"/>
                  <a:pt x="950" y="232"/>
                </a:cubicBezTo>
                <a:cubicBezTo>
                  <a:pt x="963" y="214"/>
                  <a:pt x="975" y="195"/>
                  <a:pt x="978" y="170"/>
                </a:cubicBezTo>
                <a:cubicBezTo>
                  <a:pt x="982" y="139"/>
                  <a:pt x="982" y="139"/>
                  <a:pt x="982" y="139"/>
                </a:cubicBezTo>
                <a:cubicBezTo>
                  <a:pt x="971" y="168"/>
                  <a:pt x="971" y="168"/>
                  <a:pt x="971" y="168"/>
                </a:cubicBezTo>
                <a:cubicBezTo>
                  <a:pt x="967" y="180"/>
                  <a:pt x="961" y="192"/>
                  <a:pt x="955" y="203"/>
                </a:cubicBezTo>
                <a:cubicBezTo>
                  <a:pt x="957" y="195"/>
                  <a:pt x="959" y="187"/>
                  <a:pt x="957" y="181"/>
                </a:cubicBezTo>
                <a:cubicBezTo>
                  <a:pt x="953" y="164"/>
                  <a:pt x="953" y="164"/>
                  <a:pt x="953" y="164"/>
                </a:cubicBezTo>
                <a:cubicBezTo>
                  <a:pt x="950" y="181"/>
                  <a:pt x="950" y="181"/>
                  <a:pt x="950" y="181"/>
                </a:cubicBezTo>
                <a:cubicBezTo>
                  <a:pt x="950" y="184"/>
                  <a:pt x="949" y="188"/>
                  <a:pt x="947" y="193"/>
                </a:cubicBezTo>
                <a:cubicBezTo>
                  <a:pt x="944" y="203"/>
                  <a:pt x="941" y="214"/>
                  <a:pt x="944" y="223"/>
                </a:cubicBezTo>
                <a:cubicBezTo>
                  <a:pt x="944" y="223"/>
                  <a:pt x="944" y="223"/>
                  <a:pt x="944" y="223"/>
                </a:cubicBezTo>
                <a:cubicBezTo>
                  <a:pt x="936" y="235"/>
                  <a:pt x="929" y="247"/>
                  <a:pt x="922" y="258"/>
                </a:cubicBezTo>
                <a:cubicBezTo>
                  <a:pt x="919" y="263"/>
                  <a:pt x="916" y="268"/>
                  <a:pt x="912" y="272"/>
                </a:cubicBezTo>
                <a:cubicBezTo>
                  <a:pt x="913" y="252"/>
                  <a:pt x="917" y="234"/>
                  <a:pt x="920" y="216"/>
                </a:cubicBezTo>
                <a:cubicBezTo>
                  <a:pt x="925" y="193"/>
                  <a:pt x="930" y="172"/>
                  <a:pt x="927" y="147"/>
                </a:cubicBezTo>
                <a:cubicBezTo>
                  <a:pt x="930" y="143"/>
                  <a:pt x="935" y="139"/>
                  <a:pt x="939" y="136"/>
                </a:cubicBezTo>
                <a:cubicBezTo>
                  <a:pt x="948" y="128"/>
                  <a:pt x="957" y="120"/>
                  <a:pt x="959" y="112"/>
                </a:cubicBezTo>
                <a:cubicBezTo>
                  <a:pt x="962" y="100"/>
                  <a:pt x="962" y="100"/>
                  <a:pt x="962" y="100"/>
                </a:cubicBezTo>
                <a:cubicBezTo>
                  <a:pt x="953" y="108"/>
                  <a:pt x="953" y="108"/>
                  <a:pt x="953" y="108"/>
                </a:cubicBezTo>
                <a:cubicBezTo>
                  <a:pt x="950" y="111"/>
                  <a:pt x="947" y="114"/>
                  <a:pt x="944" y="118"/>
                </a:cubicBezTo>
                <a:cubicBezTo>
                  <a:pt x="939" y="123"/>
                  <a:pt x="933" y="129"/>
                  <a:pt x="928" y="133"/>
                </a:cubicBezTo>
                <a:cubicBezTo>
                  <a:pt x="928" y="132"/>
                  <a:pt x="928" y="131"/>
                  <a:pt x="928" y="131"/>
                </a:cubicBezTo>
                <a:cubicBezTo>
                  <a:pt x="928" y="124"/>
                  <a:pt x="929" y="117"/>
                  <a:pt x="931" y="113"/>
                </a:cubicBezTo>
                <a:cubicBezTo>
                  <a:pt x="935" y="105"/>
                  <a:pt x="935" y="105"/>
                  <a:pt x="935" y="105"/>
                </a:cubicBezTo>
                <a:cubicBezTo>
                  <a:pt x="927" y="107"/>
                  <a:pt x="927" y="107"/>
                  <a:pt x="927" y="107"/>
                </a:cubicBezTo>
                <a:cubicBezTo>
                  <a:pt x="919" y="110"/>
                  <a:pt x="919" y="120"/>
                  <a:pt x="919" y="129"/>
                </a:cubicBezTo>
                <a:cubicBezTo>
                  <a:pt x="919" y="133"/>
                  <a:pt x="919" y="137"/>
                  <a:pt x="919" y="140"/>
                </a:cubicBezTo>
                <a:cubicBezTo>
                  <a:pt x="912" y="145"/>
                  <a:pt x="905" y="150"/>
                  <a:pt x="898" y="155"/>
                </a:cubicBezTo>
                <a:cubicBezTo>
                  <a:pt x="883" y="166"/>
                  <a:pt x="868" y="178"/>
                  <a:pt x="852" y="188"/>
                </a:cubicBezTo>
                <a:cubicBezTo>
                  <a:pt x="884" y="149"/>
                  <a:pt x="913" y="107"/>
                  <a:pt x="928" y="51"/>
                </a:cubicBezTo>
                <a:cubicBezTo>
                  <a:pt x="932" y="34"/>
                  <a:pt x="932" y="34"/>
                  <a:pt x="932" y="34"/>
                </a:cubicBezTo>
                <a:cubicBezTo>
                  <a:pt x="922" y="48"/>
                  <a:pt x="922" y="48"/>
                  <a:pt x="922" y="48"/>
                </a:cubicBezTo>
                <a:cubicBezTo>
                  <a:pt x="914" y="57"/>
                  <a:pt x="909" y="72"/>
                  <a:pt x="903" y="87"/>
                </a:cubicBezTo>
                <a:cubicBezTo>
                  <a:pt x="896" y="106"/>
                  <a:pt x="889" y="125"/>
                  <a:pt x="878" y="134"/>
                </a:cubicBezTo>
                <a:cubicBezTo>
                  <a:pt x="877" y="125"/>
                  <a:pt x="879" y="116"/>
                  <a:pt x="880" y="107"/>
                </a:cubicBezTo>
                <a:cubicBezTo>
                  <a:pt x="882" y="99"/>
                  <a:pt x="883" y="91"/>
                  <a:pt x="882" y="83"/>
                </a:cubicBezTo>
                <a:cubicBezTo>
                  <a:pt x="881" y="62"/>
                  <a:pt x="881" y="62"/>
                  <a:pt x="881" y="62"/>
                </a:cubicBezTo>
                <a:cubicBezTo>
                  <a:pt x="875" y="83"/>
                  <a:pt x="875" y="83"/>
                  <a:pt x="875" y="83"/>
                </a:cubicBezTo>
                <a:cubicBezTo>
                  <a:pt x="871" y="97"/>
                  <a:pt x="865" y="124"/>
                  <a:pt x="870" y="145"/>
                </a:cubicBezTo>
                <a:cubicBezTo>
                  <a:pt x="859" y="162"/>
                  <a:pt x="847" y="176"/>
                  <a:pt x="835" y="190"/>
                </a:cubicBezTo>
                <a:cubicBezTo>
                  <a:pt x="820" y="208"/>
                  <a:pt x="804" y="226"/>
                  <a:pt x="790" y="249"/>
                </a:cubicBezTo>
                <a:cubicBezTo>
                  <a:pt x="790" y="240"/>
                  <a:pt x="789" y="231"/>
                  <a:pt x="788" y="223"/>
                </a:cubicBezTo>
                <a:cubicBezTo>
                  <a:pt x="786" y="200"/>
                  <a:pt x="784" y="176"/>
                  <a:pt x="787" y="149"/>
                </a:cubicBezTo>
                <a:cubicBezTo>
                  <a:pt x="796" y="134"/>
                  <a:pt x="808" y="122"/>
                  <a:pt x="820" y="109"/>
                </a:cubicBezTo>
                <a:cubicBezTo>
                  <a:pt x="844" y="84"/>
                  <a:pt x="869" y="57"/>
                  <a:pt x="870" y="12"/>
                </a:cubicBezTo>
                <a:cubicBezTo>
                  <a:pt x="863" y="12"/>
                  <a:pt x="863" y="12"/>
                  <a:pt x="863" y="12"/>
                </a:cubicBezTo>
                <a:cubicBezTo>
                  <a:pt x="859" y="40"/>
                  <a:pt x="847" y="62"/>
                  <a:pt x="832" y="80"/>
                </a:cubicBezTo>
                <a:cubicBezTo>
                  <a:pt x="834" y="71"/>
                  <a:pt x="836" y="60"/>
                  <a:pt x="836" y="49"/>
                </a:cubicBezTo>
                <a:cubicBezTo>
                  <a:pt x="837" y="39"/>
                  <a:pt x="838" y="30"/>
                  <a:pt x="840" y="25"/>
                </a:cubicBezTo>
                <a:cubicBezTo>
                  <a:pt x="847" y="0"/>
                  <a:pt x="847" y="0"/>
                  <a:pt x="847" y="0"/>
                </a:cubicBezTo>
                <a:cubicBezTo>
                  <a:pt x="833" y="22"/>
                  <a:pt x="833" y="22"/>
                  <a:pt x="833" y="22"/>
                </a:cubicBezTo>
                <a:cubicBezTo>
                  <a:pt x="828" y="30"/>
                  <a:pt x="827" y="43"/>
                  <a:pt x="826" y="55"/>
                </a:cubicBezTo>
                <a:cubicBezTo>
                  <a:pt x="825" y="68"/>
                  <a:pt x="825" y="81"/>
                  <a:pt x="819" y="87"/>
                </a:cubicBezTo>
                <a:cubicBezTo>
                  <a:pt x="818" y="88"/>
                  <a:pt x="818" y="88"/>
                  <a:pt x="818" y="88"/>
                </a:cubicBezTo>
                <a:cubicBezTo>
                  <a:pt x="818" y="89"/>
                  <a:pt x="818" y="89"/>
                  <a:pt x="818" y="89"/>
                </a:cubicBezTo>
                <a:cubicBezTo>
                  <a:pt x="818" y="91"/>
                  <a:pt x="818" y="93"/>
                  <a:pt x="819" y="95"/>
                </a:cubicBezTo>
                <a:cubicBezTo>
                  <a:pt x="820" y="95"/>
                  <a:pt x="820" y="95"/>
                  <a:pt x="820" y="95"/>
                </a:cubicBezTo>
                <a:cubicBezTo>
                  <a:pt x="815" y="101"/>
                  <a:pt x="809" y="106"/>
                  <a:pt x="804" y="111"/>
                </a:cubicBezTo>
                <a:cubicBezTo>
                  <a:pt x="799" y="116"/>
                  <a:pt x="795" y="121"/>
                  <a:pt x="790" y="126"/>
                </a:cubicBezTo>
                <a:cubicBezTo>
                  <a:pt x="792" y="113"/>
                  <a:pt x="794" y="97"/>
                  <a:pt x="796" y="81"/>
                </a:cubicBezTo>
                <a:cubicBezTo>
                  <a:pt x="798" y="58"/>
                  <a:pt x="801" y="35"/>
                  <a:pt x="804" y="19"/>
                </a:cubicBezTo>
                <a:cubicBezTo>
                  <a:pt x="805" y="16"/>
                  <a:pt x="805" y="16"/>
                  <a:pt x="805" y="16"/>
                </a:cubicBezTo>
                <a:cubicBezTo>
                  <a:pt x="801" y="15"/>
                  <a:pt x="801" y="15"/>
                  <a:pt x="801" y="15"/>
                </a:cubicBezTo>
                <a:cubicBezTo>
                  <a:pt x="798" y="14"/>
                  <a:pt x="798" y="14"/>
                  <a:pt x="798" y="14"/>
                </a:cubicBezTo>
                <a:cubicBezTo>
                  <a:pt x="797" y="18"/>
                  <a:pt x="797" y="18"/>
                  <a:pt x="797" y="18"/>
                </a:cubicBezTo>
                <a:cubicBezTo>
                  <a:pt x="776" y="117"/>
                  <a:pt x="757" y="241"/>
                  <a:pt x="790" y="324"/>
                </a:cubicBezTo>
                <a:cubicBezTo>
                  <a:pt x="788" y="325"/>
                  <a:pt x="788" y="325"/>
                  <a:pt x="788" y="325"/>
                </a:cubicBezTo>
                <a:cubicBezTo>
                  <a:pt x="790" y="325"/>
                  <a:pt x="790" y="325"/>
                  <a:pt x="790" y="325"/>
                </a:cubicBezTo>
                <a:cubicBezTo>
                  <a:pt x="791" y="328"/>
                  <a:pt x="792" y="330"/>
                  <a:pt x="794" y="332"/>
                </a:cubicBezTo>
                <a:cubicBezTo>
                  <a:pt x="787" y="343"/>
                  <a:pt x="781" y="353"/>
                  <a:pt x="775" y="364"/>
                </a:cubicBezTo>
                <a:cubicBezTo>
                  <a:pt x="769" y="376"/>
                  <a:pt x="762" y="388"/>
                  <a:pt x="754" y="399"/>
                </a:cubicBezTo>
                <a:cubicBezTo>
                  <a:pt x="745" y="362"/>
                  <a:pt x="747" y="319"/>
                  <a:pt x="750" y="277"/>
                </a:cubicBezTo>
                <a:cubicBezTo>
                  <a:pt x="753" y="227"/>
                  <a:pt x="756" y="176"/>
                  <a:pt x="738" y="134"/>
                </a:cubicBezTo>
                <a:cubicBezTo>
                  <a:pt x="758" y="108"/>
                  <a:pt x="767" y="61"/>
                  <a:pt x="773" y="19"/>
                </a:cubicBezTo>
                <a:cubicBezTo>
                  <a:pt x="766" y="18"/>
                  <a:pt x="766" y="18"/>
                  <a:pt x="766" y="18"/>
                </a:cubicBezTo>
                <a:cubicBezTo>
                  <a:pt x="762" y="31"/>
                  <a:pt x="758" y="46"/>
                  <a:pt x="755" y="60"/>
                </a:cubicBezTo>
                <a:cubicBezTo>
                  <a:pt x="750" y="83"/>
                  <a:pt x="745" y="107"/>
                  <a:pt x="734" y="123"/>
                </a:cubicBezTo>
                <a:cubicBezTo>
                  <a:pt x="730" y="105"/>
                  <a:pt x="724" y="92"/>
                  <a:pt x="715" y="83"/>
                </a:cubicBezTo>
                <a:cubicBezTo>
                  <a:pt x="711" y="78"/>
                  <a:pt x="710" y="69"/>
                  <a:pt x="710" y="61"/>
                </a:cubicBezTo>
                <a:cubicBezTo>
                  <a:pt x="709" y="52"/>
                  <a:pt x="708" y="42"/>
                  <a:pt x="703" y="35"/>
                </a:cubicBezTo>
                <a:cubicBezTo>
                  <a:pt x="696" y="26"/>
                  <a:pt x="696" y="26"/>
                  <a:pt x="696" y="26"/>
                </a:cubicBezTo>
                <a:cubicBezTo>
                  <a:pt x="696" y="37"/>
                  <a:pt x="696" y="37"/>
                  <a:pt x="696" y="37"/>
                </a:cubicBezTo>
                <a:cubicBezTo>
                  <a:pt x="696" y="67"/>
                  <a:pt x="706" y="91"/>
                  <a:pt x="716" y="114"/>
                </a:cubicBezTo>
                <a:cubicBezTo>
                  <a:pt x="725" y="133"/>
                  <a:pt x="733" y="152"/>
                  <a:pt x="734" y="174"/>
                </a:cubicBezTo>
                <a:cubicBezTo>
                  <a:pt x="725" y="160"/>
                  <a:pt x="714" y="144"/>
                  <a:pt x="705" y="133"/>
                </a:cubicBezTo>
                <a:cubicBezTo>
                  <a:pt x="690" y="111"/>
                  <a:pt x="690" y="111"/>
                  <a:pt x="690" y="111"/>
                </a:cubicBezTo>
                <a:cubicBezTo>
                  <a:pt x="694" y="128"/>
                  <a:pt x="694" y="128"/>
                  <a:pt x="694" y="128"/>
                </a:cubicBezTo>
                <a:cubicBezTo>
                  <a:pt x="697" y="142"/>
                  <a:pt x="706" y="153"/>
                  <a:pt x="716" y="164"/>
                </a:cubicBezTo>
                <a:cubicBezTo>
                  <a:pt x="726" y="175"/>
                  <a:pt x="735" y="185"/>
                  <a:pt x="737" y="200"/>
                </a:cubicBezTo>
                <a:cubicBezTo>
                  <a:pt x="741" y="221"/>
                  <a:pt x="736" y="244"/>
                  <a:pt x="731" y="268"/>
                </a:cubicBezTo>
                <a:cubicBezTo>
                  <a:pt x="727" y="284"/>
                  <a:pt x="723" y="301"/>
                  <a:pt x="722" y="319"/>
                </a:cubicBezTo>
                <a:cubicBezTo>
                  <a:pt x="719" y="315"/>
                  <a:pt x="717" y="312"/>
                  <a:pt x="714" y="308"/>
                </a:cubicBezTo>
                <a:cubicBezTo>
                  <a:pt x="712" y="306"/>
                  <a:pt x="711" y="303"/>
                  <a:pt x="709" y="300"/>
                </a:cubicBezTo>
                <a:cubicBezTo>
                  <a:pt x="705" y="295"/>
                  <a:pt x="703" y="290"/>
                  <a:pt x="700" y="284"/>
                </a:cubicBezTo>
                <a:cubicBezTo>
                  <a:pt x="697" y="278"/>
                  <a:pt x="694" y="271"/>
                  <a:pt x="690" y="265"/>
                </a:cubicBezTo>
                <a:cubicBezTo>
                  <a:pt x="687" y="262"/>
                  <a:pt x="683" y="259"/>
                  <a:pt x="680" y="257"/>
                </a:cubicBezTo>
                <a:cubicBezTo>
                  <a:pt x="675" y="254"/>
                  <a:pt x="672" y="251"/>
                  <a:pt x="670" y="246"/>
                </a:cubicBezTo>
                <a:cubicBezTo>
                  <a:pt x="668" y="236"/>
                  <a:pt x="671" y="223"/>
                  <a:pt x="673" y="209"/>
                </a:cubicBezTo>
                <a:cubicBezTo>
                  <a:pt x="677" y="192"/>
                  <a:pt x="681" y="172"/>
                  <a:pt x="675" y="152"/>
                </a:cubicBezTo>
                <a:cubicBezTo>
                  <a:pt x="669" y="131"/>
                  <a:pt x="669" y="131"/>
                  <a:pt x="669" y="131"/>
                </a:cubicBezTo>
                <a:cubicBezTo>
                  <a:pt x="668" y="155"/>
                  <a:pt x="668" y="155"/>
                  <a:pt x="668" y="155"/>
                </a:cubicBezTo>
                <a:cubicBezTo>
                  <a:pt x="667" y="179"/>
                  <a:pt x="666" y="209"/>
                  <a:pt x="661" y="235"/>
                </a:cubicBezTo>
                <a:cubicBezTo>
                  <a:pt x="652" y="226"/>
                  <a:pt x="646" y="217"/>
                  <a:pt x="640" y="207"/>
                </a:cubicBezTo>
                <a:cubicBezTo>
                  <a:pt x="657" y="182"/>
                  <a:pt x="658" y="145"/>
                  <a:pt x="658" y="118"/>
                </a:cubicBezTo>
                <a:cubicBezTo>
                  <a:pt x="658" y="114"/>
                  <a:pt x="659" y="109"/>
                  <a:pt x="660" y="104"/>
                </a:cubicBezTo>
                <a:cubicBezTo>
                  <a:pt x="662" y="91"/>
                  <a:pt x="664" y="77"/>
                  <a:pt x="655" y="67"/>
                </a:cubicBezTo>
                <a:cubicBezTo>
                  <a:pt x="650" y="60"/>
                  <a:pt x="650" y="60"/>
                  <a:pt x="650" y="60"/>
                </a:cubicBezTo>
                <a:cubicBezTo>
                  <a:pt x="649" y="69"/>
                  <a:pt x="649" y="69"/>
                  <a:pt x="649" y="69"/>
                </a:cubicBezTo>
                <a:cubicBezTo>
                  <a:pt x="648" y="79"/>
                  <a:pt x="648" y="89"/>
                  <a:pt x="649" y="98"/>
                </a:cubicBezTo>
                <a:cubicBezTo>
                  <a:pt x="649" y="103"/>
                  <a:pt x="649" y="108"/>
                  <a:pt x="649" y="114"/>
                </a:cubicBezTo>
                <a:cubicBezTo>
                  <a:pt x="649" y="113"/>
                  <a:pt x="648" y="112"/>
                  <a:pt x="648" y="111"/>
                </a:cubicBezTo>
                <a:cubicBezTo>
                  <a:pt x="646" y="108"/>
                  <a:pt x="645" y="105"/>
                  <a:pt x="643" y="102"/>
                </a:cubicBezTo>
                <a:cubicBezTo>
                  <a:pt x="641" y="99"/>
                  <a:pt x="639" y="96"/>
                  <a:pt x="637" y="94"/>
                </a:cubicBezTo>
                <a:cubicBezTo>
                  <a:pt x="632" y="100"/>
                  <a:pt x="632" y="100"/>
                  <a:pt x="632" y="100"/>
                </a:cubicBezTo>
                <a:cubicBezTo>
                  <a:pt x="634" y="101"/>
                  <a:pt x="635" y="103"/>
                  <a:pt x="637" y="106"/>
                </a:cubicBezTo>
                <a:cubicBezTo>
                  <a:pt x="638" y="108"/>
                  <a:pt x="639" y="110"/>
                  <a:pt x="640" y="112"/>
                </a:cubicBezTo>
                <a:cubicBezTo>
                  <a:pt x="641" y="114"/>
                  <a:pt x="641" y="114"/>
                  <a:pt x="641" y="114"/>
                </a:cubicBezTo>
                <a:cubicBezTo>
                  <a:pt x="651" y="139"/>
                  <a:pt x="644" y="173"/>
                  <a:pt x="633" y="197"/>
                </a:cubicBezTo>
                <a:cubicBezTo>
                  <a:pt x="627" y="186"/>
                  <a:pt x="623" y="174"/>
                  <a:pt x="619" y="162"/>
                </a:cubicBezTo>
                <a:cubicBezTo>
                  <a:pt x="614" y="150"/>
                  <a:pt x="610" y="138"/>
                  <a:pt x="604" y="126"/>
                </a:cubicBezTo>
                <a:cubicBezTo>
                  <a:pt x="591" y="100"/>
                  <a:pt x="591" y="100"/>
                  <a:pt x="591" y="100"/>
                </a:cubicBezTo>
                <a:cubicBezTo>
                  <a:pt x="590" y="97"/>
                  <a:pt x="590" y="97"/>
                  <a:pt x="590" y="97"/>
                </a:cubicBezTo>
                <a:cubicBezTo>
                  <a:pt x="590" y="125"/>
                  <a:pt x="590" y="125"/>
                  <a:pt x="590" y="125"/>
                </a:cubicBezTo>
                <a:cubicBezTo>
                  <a:pt x="589" y="182"/>
                  <a:pt x="594" y="233"/>
                  <a:pt x="598" y="283"/>
                </a:cubicBezTo>
                <a:cubicBezTo>
                  <a:pt x="599" y="294"/>
                  <a:pt x="600" y="305"/>
                  <a:pt x="601" y="316"/>
                </a:cubicBezTo>
                <a:cubicBezTo>
                  <a:pt x="561" y="271"/>
                  <a:pt x="528" y="212"/>
                  <a:pt x="502" y="137"/>
                </a:cubicBezTo>
                <a:cubicBezTo>
                  <a:pt x="495" y="139"/>
                  <a:pt x="495" y="139"/>
                  <a:pt x="495" y="139"/>
                </a:cubicBezTo>
                <a:cubicBezTo>
                  <a:pt x="505" y="168"/>
                  <a:pt x="514" y="196"/>
                  <a:pt x="526" y="222"/>
                </a:cubicBezTo>
                <a:cubicBezTo>
                  <a:pt x="525" y="221"/>
                  <a:pt x="525" y="221"/>
                  <a:pt x="525" y="221"/>
                </a:cubicBezTo>
                <a:cubicBezTo>
                  <a:pt x="517" y="213"/>
                  <a:pt x="510" y="204"/>
                  <a:pt x="502" y="202"/>
                </a:cubicBezTo>
                <a:cubicBezTo>
                  <a:pt x="480" y="194"/>
                  <a:pt x="480" y="194"/>
                  <a:pt x="480" y="194"/>
                </a:cubicBezTo>
                <a:cubicBezTo>
                  <a:pt x="499" y="208"/>
                  <a:pt x="499" y="208"/>
                  <a:pt x="499" y="208"/>
                </a:cubicBezTo>
                <a:cubicBezTo>
                  <a:pt x="521" y="225"/>
                  <a:pt x="536" y="247"/>
                  <a:pt x="552" y="271"/>
                </a:cubicBezTo>
                <a:cubicBezTo>
                  <a:pt x="562" y="284"/>
                  <a:pt x="572" y="299"/>
                  <a:pt x="583" y="312"/>
                </a:cubicBezTo>
                <a:cubicBezTo>
                  <a:pt x="586" y="315"/>
                  <a:pt x="589" y="318"/>
                  <a:pt x="592" y="321"/>
                </a:cubicBezTo>
                <a:cubicBezTo>
                  <a:pt x="597" y="325"/>
                  <a:pt x="602" y="329"/>
                  <a:pt x="604" y="334"/>
                </a:cubicBezTo>
                <a:cubicBezTo>
                  <a:pt x="608" y="342"/>
                  <a:pt x="609" y="352"/>
                  <a:pt x="610" y="362"/>
                </a:cubicBezTo>
                <a:cubicBezTo>
                  <a:pt x="612" y="370"/>
                  <a:pt x="613" y="379"/>
                  <a:pt x="616" y="387"/>
                </a:cubicBezTo>
                <a:cubicBezTo>
                  <a:pt x="618" y="395"/>
                  <a:pt x="621" y="403"/>
                  <a:pt x="624" y="410"/>
                </a:cubicBezTo>
                <a:cubicBezTo>
                  <a:pt x="627" y="418"/>
                  <a:pt x="631" y="426"/>
                  <a:pt x="633" y="434"/>
                </a:cubicBezTo>
                <a:cubicBezTo>
                  <a:pt x="632" y="437"/>
                  <a:pt x="630" y="441"/>
                  <a:pt x="629" y="444"/>
                </a:cubicBezTo>
                <a:cubicBezTo>
                  <a:pt x="627" y="449"/>
                  <a:pt x="626" y="454"/>
                  <a:pt x="622" y="457"/>
                </a:cubicBezTo>
                <a:cubicBezTo>
                  <a:pt x="611" y="454"/>
                  <a:pt x="612" y="439"/>
                  <a:pt x="615" y="417"/>
                </a:cubicBezTo>
                <a:cubicBezTo>
                  <a:pt x="616" y="408"/>
                  <a:pt x="616" y="408"/>
                  <a:pt x="616" y="408"/>
                </a:cubicBezTo>
                <a:cubicBezTo>
                  <a:pt x="609" y="414"/>
                  <a:pt x="609" y="414"/>
                  <a:pt x="609" y="414"/>
                </a:cubicBezTo>
                <a:cubicBezTo>
                  <a:pt x="604" y="418"/>
                  <a:pt x="604" y="425"/>
                  <a:pt x="604" y="433"/>
                </a:cubicBezTo>
                <a:cubicBezTo>
                  <a:pt x="604" y="435"/>
                  <a:pt x="604" y="439"/>
                  <a:pt x="604" y="441"/>
                </a:cubicBezTo>
                <a:cubicBezTo>
                  <a:pt x="597" y="433"/>
                  <a:pt x="589" y="426"/>
                  <a:pt x="581" y="419"/>
                </a:cubicBezTo>
                <a:cubicBezTo>
                  <a:pt x="566" y="404"/>
                  <a:pt x="550" y="390"/>
                  <a:pt x="541" y="369"/>
                </a:cubicBezTo>
                <a:cubicBezTo>
                  <a:pt x="534" y="354"/>
                  <a:pt x="531" y="335"/>
                  <a:pt x="527" y="317"/>
                </a:cubicBezTo>
                <a:cubicBezTo>
                  <a:pt x="523" y="298"/>
                  <a:pt x="520" y="279"/>
                  <a:pt x="512" y="263"/>
                </a:cubicBezTo>
                <a:cubicBezTo>
                  <a:pt x="500" y="239"/>
                  <a:pt x="500" y="239"/>
                  <a:pt x="500" y="239"/>
                </a:cubicBezTo>
                <a:cubicBezTo>
                  <a:pt x="505" y="265"/>
                  <a:pt x="505" y="265"/>
                  <a:pt x="505" y="265"/>
                </a:cubicBezTo>
                <a:cubicBezTo>
                  <a:pt x="509" y="287"/>
                  <a:pt x="514" y="308"/>
                  <a:pt x="520" y="328"/>
                </a:cubicBezTo>
                <a:cubicBezTo>
                  <a:pt x="521" y="334"/>
                  <a:pt x="523" y="341"/>
                  <a:pt x="525" y="348"/>
                </a:cubicBezTo>
                <a:cubicBezTo>
                  <a:pt x="521" y="343"/>
                  <a:pt x="517" y="339"/>
                  <a:pt x="514" y="334"/>
                </a:cubicBezTo>
                <a:cubicBezTo>
                  <a:pt x="499" y="317"/>
                  <a:pt x="484" y="300"/>
                  <a:pt x="479" y="281"/>
                </a:cubicBezTo>
                <a:cubicBezTo>
                  <a:pt x="478" y="277"/>
                  <a:pt x="478" y="277"/>
                  <a:pt x="478" y="277"/>
                </a:cubicBezTo>
                <a:cubicBezTo>
                  <a:pt x="474" y="278"/>
                  <a:pt x="474" y="278"/>
                  <a:pt x="474" y="278"/>
                </a:cubicBezTo>
                <a:cubicBezTo>
                  <a:pt x="473" y="278"/>
                  <a:pt x="471" y="273"/>
                  <a:pt x="470" y="270"/>
                </a:cubicBezTo>
                <a:cubicBezTo>
                  <a:pt x="468" y="263"/>
                  <a:pt x="466" y="257"/>
                  <a:pt x="460" y="256"/>
                </a:cubicBezTo>
                <a:cubicBezTo>
                  <a:pt x="459" y="256"/>
                  <a:pt x="458" y="257"/>
                  <a:pt x="456" y="257"/>
                </a:cubicBezTo>
                <a:cubicBezTo>
                  <a:pt x="452" y="259"/>
                  <a:pt x="452" y="259"/>
                  <a:pt x="452" y="259"/>
                </a:cubicBezTo>
                <a:cubicBezTo>
                  <a:pt x="455" y="263"/>
                  <a:pt x="455" y="263"/>
                  <a:pt x="455" y="263"/>
                </a:cubicBezTo>
                <a:cubicBezTo>
                  <a:pt x="467" y="276"/>
                  <a:pt x="471" y="297"/>
                  <a:pt x="464" y="320"/>
                </a:cubicBezTo>
                <a:cubicBezTo>
                  <a:pt x="464" y="320"/>
                  <a:pt x="464" y="320"/>
                  <a:pt x="464" y="320"/>
                </a:cubicBezTo>
                <a:cubicBezTo>
                  <a:pt x="461" y="309"/>
                  <a:pt x="458" y="299"/>
                  <a:pt x="451" y="298"/>
                </a:cubicBezTo>
                <a:cubicBezTo>
                  <a:pt x="443" y="296"/>
                  <a:pt x="443" y="296"/>
                  <a:pt x="443" y="296"/>
                </a:cubicBezTo>
                <a:cubicBezTo>
                  <a:pt x="448" y="303"/>
                  <a:pt x="448" y="303"/>
                  <a:pt x="448" y="303"/>
                </a:cubicBezTo>
                <a:cubicBezTo>
                  <a:pt x="465" y="328"/>
                  <a:pt x="456" y="351"/>
                  <a:pt x="443" y="375"/>
                </a:cubicBezTo>
                <a:cubicBezTo>
                  <a:pt x="439" y="368"/>
                  <a:pt x="435" y="361"/>
                  <a:pt x="432" y="355"/>
                </a:cubicBezTo>
                <a:cubicBezTo>
                  <a:pt x="420" y="334"/>
                  <a:pt x="409" y="313"/>
                  <a:pt x="402" y="289"/>
                </a:cubicBezTo>
                <a:cubicBezTo>
                  <a:pt x="395" y="290"/>
                  <a:pt x="395" y="290"/>
                  <a:pt x="395" y="290"/>
                </a:cubicBezTo>
                <a:cubicBezTo>
                  <a:pt x="397" y="306"/>
                  <a:pt x="402" y="319"/>
                  <a:pt x="407" y="332"/>
                </a:cubicBezTo>
                <a:cubicBezTo>
                  <a:pt x="409" y="335"/>
                  <a:pt x="410" y="338"/>
                  <a:pt x="411" y="341"/>
                </a:cubicBezTo>
                <a:cubicBezTo>
                  <a:pt x="393" y="345"/>
                  <a:pt x="366" y="340"/>
                  <a:pt x="352" y="330"/>
                </a:cubicBezTo>
                <a:cubicBezTo>
                  <a:pt x="332" y="315"/>
                  <a:pt x="332" y="315"/>
                  <a:pt x="332" y="315"/>
                </a:cubicBezTo>
                <a:cubicBezTo>
                  <a:pt x="348" y="335"/>
                  <a:pt x="348" y="335"/>
                  <a:pt x="348" y="335"/>
                </a:cubicBezTo>
                <a:cubicBezTo>
                  <a:pt x="358" y="348"/>
                  <a:pt x="377" y="351"/>
                  <a:pt x="388" y="352"/>
                </a:cubicBezTo>
                <a:cubicBezTo>
                  <a:pt x="397" y="353"/>
                  <a:pt x="407" y="352"/>
                  <a:pt x="416" y="350"/>
                </a:cubicBezTo>
                <a:cubicBezTo>
                  <a:pt x="423" y="364"/>
                  <a:pt x="431" y="377"/>
                  <a:pt x="439" y="391"/>
                </a:cubicBezTo>
                <a:cubicBezTo>
                  <a:pt x="472" y="448"/>
                  <a:pt x="506" y="506"/>
                  <a:pt x="497" y="585"/>
                </a:cubicBezTo>
                <a:cubicBezTo>
                  <a:pt x="483" y="564"/>
                  <a:pt x="463" y="539"/>
                  <a:pt x="441" y="516"/>
                </a:cubicBezTo>
                <a:cubicBezTo>
                  <a:pt x="440" y="514"/>
                  <a:pt x="439" y="513"/>
                  <a:pt x="437" y="511"/>
                </a:cubicBezTo>
                <a:cubicBezTo>
                  <a:pt x="428" y="500"/>
                  <a:pt x="424" y="496"/>
                  <a:pt x="421" y="496"/>
                </a:cubicBezTo>
                <a:cubicBezTo>
                  <a:pt x="419" y="496"/>
                  <a:pt x="419" y="496"/>
                  <a:pt x="419" y="496"/>
                </a:cubicBezTo>
                <a:cubicBezTo>
                  <a:pt x="419" y="497"/>
                  <a:pt x="419" y="497"/>
                  <a:pt x="419" y="497"/>
                </a:cubicBezTo>
                <a:cubicBezTo>
                  <a:pt x="416" y="494"/>
                  <a:pt x="413" y="492"/>
                  <a:pt x="410" y="490"/>
                </a:cubicBezTo>
                <a:cubicBezTo>
                  <a:pt x="407" y="487"/>
                  <a:pt x="404" y="484"/>
                  <a:pt x="401" y="482"/>
                </a:cubicBezTo>
                <a:cubicBezTo>
                  <a:pt x="401" y="479"/>
                  <a:pt x="401" y="479"/>
                  <a:pt x="401" y="479"/>
                </a:cubicBezTo>
                <a:cubicBezTo>
                  <a:pt x="395" y="452"/>
                  <a:pt x="389" y="425"/>
                  <a:pt x="375" y="405"/>
                </a:cubicBezTo>
                <a:cubicBezTo>
                  <a:pt x="378" y="394"/>
                  <a:pt x="374" y="378"/>
                  <a:pt x="370" y="370"/>
                </a:cubicBezTo>
                <a:cubicBezTo>
                  <a:pt x="364" y="357"/>
                  <a:pt x="364" y="357"/>
                  <a:pt x="364" y="357"/>
                </a:cubicBezTo>
                <a:cubicBezTo>
                  <a:pt x="364" y="371"/>
                  <a:pt x="364" y="371"/>
                  <a:pt x="364" y="371"/>
                </a:cubicBezTo>
                <a:cubicBezTo>
                  <a:pt x="363" y="377"/>
                  <a:pt x="364" y="381"/>
                  <a:pt x="365" y="386"/>
                </a:cubicBezTo>
                <a:cubicBezTo>
                  <a:pt x="365" y="389"/>
                  <a:pt x="366" y="391"/>
                  <a:pt x="366" y="395"/>
                </a:cubicBezTo>
                <a:cubicBezTo>
                  <a:pt x="365" y="393"/>
                  <a:pt x="364" y="391"/>
                  <a:pt x="363" y="390"/>
                </a:cubicBezTo>
                <a:cubicBezTo>
                  <a:pt x="358" y="383"/>
                  <a:pt x="354" y="376"/>
                  <a:pt x="347" y="376"/>
                </a:cubicBezTo>
                <a:cubicBezTo>
                  <a:pt x="339" y="377"/>
                  <a:pt x="339" y="377"/>
                  <a:pt x="339" y="377"/>
                </a:cubicBezTo>
                <a:cubicBezTo>
                  <a:pt x="344" y="382"/>
                  <a:pt x="344" y="382"/>
                  <a:pt x="344" y="382"/>
                </a:cubicBezTo>
                <a:cubicBezTo>
                  <a:pt x="369" y="409"/>
                  <a:pt x="384" y="439"/>
                  <a:pt x="390" y="473"/>
                </a:cubicBezTo>
                <a:cubicBezTo>
                  <a:pt x="378" y="465"/>
                  <a:pt x="365" y="457"/>
                  <a:pt x="353" y="450"/>
                </a:cubicBezTo>
                <a:cubicBezTo>
                  <a:pt x="332" y="437"/>
                  <a:pt x="310" y="424"/>
                  <a:pt x="294" y="406"/>
                </a:cubicBezTo>
                <a:cubicBezTo>
                  <a:pt x="303" y="386"/>
                  <a:pt x="294" y="361"/>
                  <a:pt x="286" y="342"/>
                </a:cubicBezTo>
                <a:cubicBezTo>
                  <a:pt x="279" y="325"/>
                  <a:pt x="279" y="325"/>
                  <a:pt x="279" y="325"/>
                </a:cubicBezTo>
                <a:cubicBezTo>
                  <a:pt x="279" y="344"/>
                  <a:pt x="279" y="344"/>
                  <a:pt x="279" y="344"/>
                </a:cubicBezTo>
                <a:cubicBezTo>
                  <a:pt x="279" y="351"/>
                  <a:pt x="282" y="359"/>
                  <a:pt x="284" y="366"/>
                </a:cubicBezTo>
                <a:cubicBezTo>
                  <a:pt x="287" y="378"/>
                  <a:pt x="291" y="390"/>
                  <a:pt x="285" y="401"/>
                </a:cubicBezTo>
                <a:cubicBezTo>
                  <a:pt x="273" y="391"/>
                  <a:pt x="268" y="375"/>
                  <a:pt x="262" y="358"/>
                </a:cubicBezTo>
                <a:cubicBezTo>
                  <a:pt x="259" y="349"/>
                  <a:pt x="256" y="340"/>
                  <a:pt x="252" y="332"/>
                </a:cubicBezTo>
                <a:cubicBezTo>
                  <a:pt x="243" y="313"/>
                  <a:pt x="243" y="313"/>
                  <a:pt x="243" y="313"/>
                </a:cubicBezTo>
                <a:cubicBezTo>
                  <a:pt x="245" y="334"/>
                  <a:pt x="245" y="334"/>
                  <a:pt x="245" y="334"/>
                </a:cubicBezTo>
                <a:cubicBezTo>
                  <a:pt x="246" y="342"/>
                  <a:pt x="249" y="350"/>
                  <a:pt x="251" y="357"/>
                </a:cubicBezTo>
                <a:cubicBezTo>
                  <a:pt x="254" y="365"/>
                  <a:pt x="257" y="372"/>
                  <a:pt x="257" y="378"/>
                </a:cubicBezTo>
                <a:cubicBezTo>
                  <a:pt x="247" y="378"/>
                  <a:pt x="240" y="372"/>
                  <a:pt x="233" y="368"/>
                </a:cubicBezTo>
                <a:cubicBezTo>
                  <a:pt x="228" y="365"/>
                  <a:pt x="224" y="362"/>
                  <a:pt x="219" y="361"/>
                </a:cubicBezTo>
                <a:cubicBezTo>
                  <a:pt x="208" y="360"/>
                  <a:pt x="208" y="360"/>
                  <a:pt x="208" y="360"/>
                </a:cubicBezTo>
                <a:cubicBezTo>
                  <a:pt x="216" y="367"/>
                  <a:pt x="216" y="367"/>
                  <a:pt x="216" y="367"/>
                </a:cubicBezTo>
                <a:cubicBezTo>
                  <a:pt x="229" y="380"/>
                  <a:pt x="244" y="387"/>
                  <a:pt x="264" y="389"/>
                </a:cubicBezTo>
                <a:cubicBezTo>
                  <a:pt x="270" y="403"/>
                  <a:pt x="281" y="412"/>
                  <a:pt x="292" y="421"/>
                </a:cubicBezTo>
                <a:cubicBezTo>
                  <a:pt x="297" y="425"/>
                  <a:pt x="302" y="430"/>
                  <a:pt x="307" y="435"/>
                </a:cubicBezTo>
                <a:cubicBezTo>
                  <a:pt x="275" y="447"/>
                  <a:pt x="224" y="458"/>
                  <a:pt x="190" y="457"/>
                </a:cubicBezTo>
                <a:cubicBezTo>
                  <a:pt x="190" y="464"/>
                  <a:pt x="190" y="464"/>
                  <a:pt x="190" y="464"/>
                </a:cubicBezTo>
                <a:cubicBezTo>
                  <a:pt x="204" y="466"/>
                  <a:pt x="216" y="465"/>
                  <a:pt x="228" y="464"/>
                </a:cubicBezTo>
                <a:cubicBezTo>
                  <a:pt x="226" y="466"/>
                  <a:pt x="224" y="467"/>
                  <a:pt x="222" y="469"/>
                </a:cubicBezTo>
                <a:cubicBezTo>
                  <a:pt x="219" y="471"/>
                  <a:pt x="216" y="473"/>
                  <a:pt x="214" y="476"/>
                </a:cubicBezTo>
                <a:cubicBezTo>
                  <a:pt x="218" y="481"/>
                  <a:pt x="218" y="481"/>
                  <a:pt x="218" y="481"/>
                </a:cubicBezTo>
                <a:cubicBezTo>
                  <a:pt x="237" y="466"/>
                  <a:pt x="262" y="458"/>
                  <a:pt x="287" y="451"/>
                </a:cubicBezTo>
                <a:cubicBezTo>
                  <a:pt x="298" y="448"/>
                  <a:pt x="308" y="445"/>
                  <a:pt x="319" y="441"/>
                </a:cubicBezTo>
                <a:cubicBezTo>
                  <a:pt x="326" y="446"/>
                  <a:pt x="335" y="451"/>
                  <a:pt x="343" y="456"/>
                </a:cubicBezTo>
                <a:cubicBezTo>
                  <a:pt x="349" y="461"/>
                  <a:pt x="357" y="465"/>
                  <a:pt x="363" y="470"/>
                </a:cubicBezTo>
                <a:cubicBezTo>
                  <a:pt x="345" y="481"/>
                  <a:pt x="322" y="489"/>
                  <a:pt x="299" y="496"/>
                </a:cubicBezTo>
                <a:cubicBezTo>
                  <a:pt x="289" y="499"/>
                  <a:pt x="278" y="502"/>
                  <a:pt x="267" y="506"/>
                </a:cubicBezTo>
                <a:cubicBezTo>
                  <a:pt x="245" y="515"/>
                  <a:pt x="245" y="515"/>
                  <a:pt x="245" y="515"/>
                </a:cubicBezTo>
                <a:cubicBezTo>
                  <a:pt x="269" y="513"/>
                  <a:pt x="269" y="513"/>
                  <a:pt x="269" y="513"/>
                </a:cubicBezTo>
                <a:cubicBezTo>
                  <a:pt x="277" y="513"/>
                  <a:pt x="283" y="511"/>
                  <a:pt x="289" y="509"/>
                </a:cubicBezTo>
                <a:cubicBezTo>
                  <a:pt x="292" y="508"/>
                  <a:pt x="295" y="507"/>
                  <a:pt x="298" y="506"/>
                </a:cubicBezTo>
                <a:cubicBezTo>
                  <a:pt x="297" y="506"/>
                  <a:pt x="296" y="507"/>
                  <a:pt x="295" y="508"/>
                </a:cubicBezTo>
                <a:cubicBezTo>
                  <a:pt x="289" y="511"/>
                  <a:pt x="283" y="515"/>
                  <a:pt x="284" y="521"/>
                </a:cubicBezTo>
                <a:cubicBezTo>
                  <a:pt x="285" y="528"/>
                  <a:pt x="285" y="528"/>
                  <a:pt x="285" y="528"/>
                </a:cubicBezTo>
                <a:cubicBezTo>
                  <a:pt x="290" y="523"/>
                  <a:pt x="290" y="523"/>
                  <a:pt x="290" y="523"/>
                </a:cubicBezTo>
                <a:cubicBezTo>
                  <a:pt x="308" y="506"/>
                  <a:pt x="332" y="495"/>
                  <a:pt x="355" y="485"/>
                </a:cubicBezTo>
                <a:cubicBezTo>
                  <a:pt x="361" y="482"/>
                  <a:pt x="367" y="479"/>
                  <a:pt x="373" y="476"/>
                </a:cubicBezTo>
                <a:cubicBezTo>
                  <a:pt x="406" y="499"/>
                  <a:pt x="434" y="521"/>
                  <a:pt x="454" y="550"/>
                </a:cubicBezTo>
                <a:cubicBezTo>
                  <a:pt x="449" y="549"/>
                  <a:pt x="444" y="549"/>
                  <a:pt x="439" y="548"/>
                </a:cubicBezTo>
                <a:cubicBezTo>
                  <a:pt x="413" y="546"/>
                  <a:pt x="386" y="549"/>
                  <a:pt x="360" y="552"/>
                </a:cubicBezTo>
                <a:cubicBezTo>
                  <a:pt x="334" y="555"/>
                  <a:pt x="308" y="558"/>
                  <a:pt x="283" y="556"/>
                </a:cubicBezTo>
                <a:cubicBezTo>
                  <a:pt x="264" y="555"/>
                  <a:pt x="247" y="550"/>
                  <a:pt x="232" y="543"/>
                </a:cubicBezTo>
                <a:cubicBezTo>
                  <a:pt x="229" y="549"/>
                  <a:pt x="229" y="549"/>
                  <a:pt x="229" y="549"/>
                </a:cubicBezTo>
                <a:cubicBezTo>
                  <a:pt x="233" y="552"/>
                  <a:pt x="239" y="554"/>
                  <a:pt x="244" y="556"/>
                </a:cubicBezTo>
                <a:cubicBezTo>
                  <a:pt x="249" y="558"/>
                  <a:pt x="254" y="560"/>
                  <a:pt x="258" y="563"/>
                </a:cubicBezTo>
                <a:cubicBezTo>
                  <a:pt x="241" y="581"/>
                  <a:pt x="218" y="593"/>
                  <a:pt x="188" y="600"/>
                </a:cubicBezTo>
                <a:cubicBezTo>
                  <a:pt x="189" y="607"/>
                  <a:pt x="189" y="607"/>
                  <a:pt x="189" y="607"/>
                </a:cubicBezTo>
                <a:cubicBezTo>
                  <a:pt x="224" y="606"/>
                  <a:pt x="244" y="588"/>
                  <a:pt x="263" y="570"/>
                </a:cubicBezTo>
                <a:cubicBezTo>
                  <a:pt x="265" y="569"/>
                  <a:pt x="267" y="567"/>
                  <a:pt x="269" y="565"/>
                </a:cubicBezTo>
                <a:cubicBezTo>
                  <a:pt x="274" y="567"/>
                  <a:pt x="278" y="567"/>
                  <a:pt x="283" y="567"/>
                </a:cubicBezTo>
                <a:cubicBezTo>
                  <a:pt x="285" y="567"/>
                  <a:pt x="286" y="567"/>
                  <a:pt x="288" y="567"/>
                </a:cubicBezTo>
                <a:cubicBezTo>
                  <a:pt x="289" y="567"/>
                  <a:pt x="292" y="568"/>
                  <a:pt x="294" y="568"/>
                </a:cubicBezTo>
                <a:cubicBezTo>
                  <a:pt x="290" y="584"/>
                  <a:pt x="280" y="596"/>
                  <a:pt x="271" y="607"/>
                </a:cubicBezTo>
                <a:cubicBezTo>
                  <a:pt x="264" y="614"/>
                  <a:pt x="258" y="621"/>
                  <a:pt x="255" y="629"/>
                </a:cubicBezTo>
                <a:cubicBezTo>
                  <a:pt x="247" y="645"/>
                  <a:pt x="247" y="645"/>
                  <a:pt x="247" y="645"/>
                </a:cubicBezTo>
                <a:cubicBezTo>
                  <a:pt x="260" y="633"/>
                  <a:pt x="260" y="633"/>
                  <a:pt x="260" y="633"/>
                </a:cubicBezTo>
                <a:cubicBezTo>
                  <a:pt x="280" y="614"/>
                  <a:pt x="296" y="589"/>
                  <a:pt x="308" y="567"/>
                </a:cubicBezTo>
                <a:cubicBezTo>
                  <a:pt x="325" y="566"/>
                  <a:pt x="342" y="564"/>
                  <a:pt x="358" y="562"/>
                </a:cubicBezTo>
                <a:cubicBezTo>
                  <a:pt x="383" y="560"/>
                  <a:pt x="409" y="557"/>
                  <a:pt x="436" y="559"/>
                </a:cubicBezTo>
                <a:cubicBezTo>
                  <a:pt x="445" y="559"/>
                  <a:pt x="454" y="561"/>
                  <a:pt x="463" y="563"/>
                </a:cubicBezTo>
                <a:cubicBezTo>
                  <a:pt x="480" y="584"/>
                  <a:pt x="495" y="607"/>
                  <a:pt x="509" y="630"/>
                </a:cubicBezTo>
                <a:cubicBezTo>
                  <a:pt x="463" y="633"/>
                  <a:pt x="422" y="646"/>
                  <a:pt x="383" y="658"/>
                </a:cubicBezTo>
                <a:cubicBezTo>
                  <a:pt x="343" y="671"/>
                  <a:pt x="303" y="683"/>
                  <a:pt x="257" y="686"/>
                </a:cubicBezTo>
                <a:cubicBezTo>
                  <a:pt x="252" y="686"/>
                  <a:pt x="246" y="686"/>
                  <a:pt x="241" y="685"/>
                </a:cubicBezTo>
                <a:cubicBezTo>
                  <a:pt x="228" y="685"/>
                  <a:pt x="215" y="684"/>
                  <a:pt x="203" y="690"/>
                </a:cubicBezTo>
                <a:cubicBezTo>
                  <a:pt x="192" y="695"/>
                  <a:pt x="192" y="695"/>
                  <a:pt x="192" y="695"/>
                </a:cubicBezTo>
                <a:cubicBezTo>
                  <a:pt x="204" y="697"/>
                  <a:pt x="204" y="697"/>
                  <a:pt x="204" y="697"/>
                </a:cubicBezTo>
                <a:cubicBezTo>
                  <a:pt x="209" y="697"/>
                  <a:pt x="214" y="698"/>
                  <a:pt x="220" y="698"/>
                </a:cubicBezTo>
                <a:cubicBezTo>
                  <a:pt x="249" y="701"/>
                  <a:pt x="281" y="698"/>
                  <a:pt x="313" y="690"/>
                </a:cubicBezTo>
                <a:cubicBezTo>
                  <a:pt x="266" y="720"/>
                  <a:pt x="207" y="738"/>
                  <a:pt x="181" y="745"/>
                </a:cubicBezTo>
                <a:cubicBezTo>
                  <a:pt x="181" y="745"/>
                  <a:pt x="179" y="745"/>
                  <a:pt x="178" y="745"/>
                </a:cubicBezTo>
                <a:cubicBezTo>
                  <a:pt x="173" y="745"/>
                  <a:pt x="164" y="746"/>
                  <a:pt x="163" y="755"/>
                </a:cubicBezTo>
                <a:cubicBezTo>
                  <a:pt x="162" y="760"/>
                  <a:pt x="162" y="760"/>
                  <a:pt x="162" y="760"/>
                </a:cubicBezTo>
                <a:cubicBezTo>
                  <a:pt x="167" y="759"/>
                  <a:pt x="167" y="759"/>
                  <a:pt x="167" y="759"/>
                </a:cubicBezTo>
                <a:cubicBezTo>
                  <a:pt x="189" y="753"/>
                  <a:pt x="212" y="746"/>
                  <a:pt x="236" y="738"/>
                </a:cubicBezTo>
                <a:cubicBezTo>
                  <a:pt x="226" y="755"/>
                  <a:pt x="209" y="765"/>
                  <a:pt x="192" y="776"/>
                </a:cubicBezTo>
                <a:cubicBezTo>
                  <a:pt x="180" y="783"/>
                  <a:pt x="168" y="790"/>
                  <a:pt x="160" y="799"/>
                </a:cubicBezTo>
                <a:cubicBezTo>
                  <a:pt x="138" y="825"/>
                  <a:pt x="138" y="825"/>
                  <a:pt x="138" y="825"/>
                </a:cubicBezTo>
                <a:cubicBezTo>
                  <a:pt x="165" y="805"/>
                  <a:pt x="165" y="805"/>
                  <a:pt x="165" y="805"/>
                </a:cubicBezTo>
                <a:cubicBezTo>
                  <a:pt x="173" y="799"/>
                  <a:pt x="182" y="793"/>
                  <a:pt x="191" y="788"/>
                </a:cubicBezTo>
                <a:cubicBezTo>
                  <a:pt x="214" y="774"/>
                  <a:pt x="238" y="760"/>
                  <a:pt x="249" y="731"/>
                </a:cubicBezTo>
                <a:cubicBezTo>
                  <a:pt x="264" y="728"/>
                  <a:pt x="276" y="721"/>
                  <a:pt x="288" y="715"/>
                </a:cubicBezTo>
                <a:cubicBezTo>
                  <a:pt x="292" y="713"/>
                  <a:pt x="295" y="711"/>
                  <a:pt x="299" y="709"/>
                </a:cubicBezTo>
                <a:cubicBezTo>
                  <a:pt x="307" y="705"/>
                  <a:pt x="313" y="700"/>
                  <a:pt x="320" y="696"/>
                </a:cubicBezTo>
                <a:cubicBezTo>
                  <a:pt x="328" y="690"/>
                  <a:pt x="336" y="684"/>
                  <a:pt x="344" y="681"/>
                </a:cubicBezTo>
                <a:cubicBezTo>
                  <a:pt x="356" y="676"/>
                  <a:pt x="369" y="674"/>
                  <a:pt x="383" y="672"/>
                </a:cubicBezTo>
                <a:cubicBezTo>
                  <a:pt x="394" y="670"/>
                  <a:pt x="405" y="668"/>
                  <a:pt x="416" y="665"/>
                </a:cubicBezTo>
                <a:cubicBezTo>
                  <a:pt x="412" y="671"/>
                  <a:pt x="409" y="675"/>
                  <a:pt x="401" y="675"/>
                </a:cubicBezTo>
                <a:cubicBezTo>
                  <a:pt x="396" y="674"/>
                  <a:pt x="396" y="674"/>
                  <a:pt x="396" y="674"/>
                </a:cubicBezTo>
                <a:cubicBezTo>
                  <a:pt x="396" y="678"/>
                  <a:pt x="396" y="678"/>
                  <a:pt x="396" y="678"/>
                </a:cubicBezTo>
                <a:cubicBezTo>
                  <a:pt x="396" y="679"/>
                  <a:pt x="396" y="682"/>
                  <a:pt x="397" y="683"/>
                </a:cubicBezTo>
                <a:cubicBezTo>
                  <a:pt x="398" y="684"/>
                  <a:pt x="398" y="685"/>
                  <a:pt x="400" y="685"/>
                </a:cubicBezTo>
                <a:cubicBezTo>
                  <a:pt x="397" y="688"/>
                  <a:pt x="394" y="692"/>
                  <a:pt x="391" y="695"/>
                </a:cubicBezTo>
                <a:cubicBezTo>
                  <a:pt x="381" y="707"/>
                  <a:pt x="371" y="720"/>
                  <a:pt x="357" y="725"/>
                </a:cubicBezTo>
                <a:cubicBezTo>
                  <a:pt x="349" y="728"/>
                  <a:pt x="341" y="729"/>
                  <a:pt x="332" y="731"/>
                </a:cubicBezTo>
                <a:cubicBezTo>
                  <a:pt x="322" y="733"/>
                  <a:pt x="311" y="736"/>
                  <a:pt x="301" y="740"/>
                </a:cubicBezTo>
                <a:cubicBezTo>
                  <a:pt x="276" y="751"/>
                  <a:pt x="253" y="763"/>
                  <a:pt x="230" y="775"/>
                </a:cubicBezTo>
                <a:cubicBezTo>
                  <a:pt x="213" y="784"/>
                  <a:pt x="197" y="793"/>
                  <a:pt x="181" y="800"/>
                </a:cubicBezTo>
                <a:cubicBezTo>
                  <a:pt x="184" y="807"/>
                  <a:pt x="184" y="807"/>
                  <a:pt x="184" y="807"/>
                </a:cubicBezTo>
                <a:cubicBezTo>
                  <a:pt x="186" y="806"/>
                  <a:pt x="189" y="805"/>
                  <a:pt x="191" y="803"/>
                </a:cubicBezTo>
                <a:cubicBezTo>
                  <a:pt x="193" y="803"/>
                  <a:pt x="195" y="802"/>
                  <a:pt x="197" y="801"/>
                </a:cubicBezTo>
                <a:cubicBezTo>
                  <a:pt x="193" y="805"/>
                  <a:pt x="189" y="810"/>
                  <a:pt x="185" y="814"/>
                </a:cubicBezTo>
                <a:cubicBezTo>
                  <a:pt x="182" y="817"/>
                  <a:pt x="180" y="818"/>
                  <a:pt x="180" y="821"/>
                </a:cubicBezTo>
                <a:cubicBezTo>
                  <a:pt x="181" y="823"/>
                  <a:pt x="181" y="823"/>
                  <a:pt x="181" y="823"/>
                </a:cubicBezTo>
                <a:cubicBezTo>
                  <a:pt x="184" y="824"/>
                  <a:pt x="184" y="824"/>
                  <a:pt x="184" y="824"/>
                </a:cubicBezTo>
                <a:cubicBezTo>
                  <a:pt x="187" y="824"/>
                  <a:pt x="193" y="819"/>
                  <a:pt x="194" y="818"/>
                </a:cubicBezTo>
                <a:cubicBezTo>
                  <a:pt x="196" y="815"/>
                  <a:pt x="199" y="813"/>
                  <a:pt x="201" y="811"/>
                </a:cubicBezTo>
                <a:cubicBezTo>
                  <a:pt x="207" y="806"/>
                  <a:pt x="212" y="801"/>
                  <a:pt x="215" y="793"/>
                </a:cubicBezTo>
                <a:cubicBezTo>
                  <a:pt x="235" y="787"/>
                  <a:pt x="253" y="777"/>
                  <a:pt x="271" y="769"/>
                </a:cubicBezTo>
                <a:cubicBezTo>
                  <a:pt x="284" y="762"/>
                  <a:pt x="297" y="755"/>
                  <a:pt x="310" y="750"/>
                </a:cubicBezTo>
                <a:cubicBezTo>
                  <a:pt x="295" y="783"/>
                  <a:pt x="267" y="802"/>
                  <a:pt x="237" y="821"/>
                </a:cubicBezTo>
                <a:cubicBezTo>
                  <a:pt x="233" y="824"/>
                  <a:pt x="229" y="826"/>
                  <a:pt x="225" y="829"/>
                </a:cubicBezTo>
                <a:cubicBezTo>
                  <a:pt x="229" y="835"/>
                  <a:pt x="229" y="835"/>
                  <a:pt x="229" y="835"/>
                </a:cubicBezTo>
                <a:cubicBezTo>
                  <a:pt x="261" y="819"/>
                  <a:pt x="297" y="797"/>
                  <a:pt x="318" y="757"/>
                </a:cubicBezTo>
                <a:cubicBezTo>
                  <a:pt x="328" y="755"/>
                  <a:pt x="336" y="750"/>
                  <a:pt x="345" y="745"/>
                </a:cubicBezTo>
                <a:cubicBezTo>
                  <a:pt x="351" y="741"/>
                  <a:pt x="358" y="736"/>
                  <a:pt x="365" y="734"/>
                </a:cubicBezTo>
                <a:cubicBezTo>
                  <a:pt x="362" y="753"/>
                  <a:pt x="362" y="753"/>
                  <a:pt x="362" y="753"/>
                </a:cubicBezTo>
                <a:cubicBezTo>
                  <a:pt x="372" y="733"/>
                  <a:pt x="372" y="733"/>
                  <a:pt x="372" y="733"/>
                </a:cubicBezTo>
                <a:cubicBezTo>
                  <a:pt x="375" y="732"/>
                  <a:pt x="379" y="732"/>
                  <a:pt x="383" y="733"/>
                </a:cubicBezTo>
                <a:cubicBezTo>
                  <a:pt x="380" y="738"/>
                  <a:pt x="372" y="746"/>
                  <a:pt x="367" y="751"/>
                </a:cubicBezTo>
                <a:cubicBezTo>
                  <a:pt x="359" y="758"/>
                  <a:pt x="356" y="761"/>
                  <a:pt x="358" y="764"/>
                </a:cubicBezTo>
                <a:cubicBezTo>
                  <a:pt x="358" y="766"/>
                  <a:pt x="360" y="767"/>
                  <a:pt x="361" y="767"/>
                </a:cubicBezTo>
                <a:cubicBezTo>
                  <a:pt x="363" y="767"/>
                  <a:pt x="363" y="767"/>
                  <a:pt x="363" y="767"/>
                </a:cubicBezTo>
                <a:cubicBezTo>
                  <a:pt x="364" y="766"/>
                  <a:pt x="364" y="766"/>
                  <a:pt x="364" y="766"/>
                </a:cubicBezTo>
                <a:cubicBezTo>
                  <a:pt x="375" y="756"/>
                  <a:pt x="386" y="745"/>
                  <a:pt x="398" y="731"/>
                </a:cubicBezTo>
                <a:cubicBezTo>
                  <a:pt x="412" y="731"/>
                  <a:pt x="426" y="730"/>
                  <a:pt x="439" y="730"/>
                </a:cubicBezTo>
                <a:cubicBezTo>
                  <a:pt x="451" y="729"/>
                  <a:pt x="463" y="728"/>
                  <a:pt x="475" y="729"/>
                </a:cubicBezTo>
                <a:cubicBezTo>
                  <a:pt x="449" y="764"/>
                  <a:pt x="409" y="783"/>
                  <a:pt x="361" y="803"/>
                </a:cubicBezTo>
                <a:cubicBezTo>
                  <a:pt x="353" y="807"/>
                  <a:pt x="353" y="807"/>
                  <a:pt x="353" y="807"/>
                </a:cubicBezTo>
                <a:cubicBezTo>
                  <a:pt x="361" y="810"/>
                  <a:pt x="361" y="810"/>
                  <a:pt x="361" y="810"/>
                </a:cubicBezTo>
                <a:cubicBezTo>
                  <a:pt x="363" y="811"/>
                  <a:pt x="366" y="811"/>
                  <a:pt x="368" y="810"/>
                </a:cubicBezTo>
                <a:cubicBezTo>
                  <a:pt x="362" y="818"/>
                  <a:pt x="353" y="823"/>
                  <a:pt x="344" y="828"/>
                </a:cubicBezTo>
                <a:cubicBezTo>
                  <a:pt x="339" y="831"/>
                  <a:pt x="333" y="835"/>
                  <a:pt x="328" y="839"/>
                </a:cubicBezTo>
                <a:cubicBezTo>
                  <a:pt x="310" y="853"/>
                  <a:pt x="310" y="853"/>
                  <a:pt x="310" y="853"/>
                </a:cubicBezTo>
                <a:cubicBezTo>
                  <a:pt x="332" y="845"/>
                  <a:pt x="332" y="845"/>
                  <a:pt x="332" y="845"/>
                </a:cubicBezTo>
                <a:cubicBezTo>
                  <a:pt x="356" y="836"/>
                  <a:pt x="372" y="822"/>
                  <a:pt x="383" y="803"/>
                </a:cubicBezTo>
                <a:cubicBezTo>
                  <a:pt x="430" y="791"/>
                  <a:pt x="461" y="760"/>
                  <a:pt x="491" y="730"/>
                </a:cubicBezTo>
                <a:cubicBezTo>
                  <a:pt x="491" y="730"/>
                  <a:pt x="491" y="730"/>
                  <a:pt x="491" y="730"/>
                </a:cubicBezTo>
                <a:cubicBezTo>
                  <a:pt x="529" y="734"/>
                  <a:pt x="558" y="745"/>
                  <a:pt x="586" y="757"/>
                </a:cubicBezTo>
                <a:cubicBezTo>
                  <a:pt x="550" y="770"/>
                  <a:pt x="518" y="787"/>
                  <a:pt x="487" y="803"/>
                </a:cubicBezTo>
                <a:cubicBezTo>
                  <a:pt x="449" y="823"/>
                  <a:pt x="411" y="843"/>
                  <a:pt x="367" y="857"/>
                </a:cubicBezTo>
                <a:cubicBezTo>
                  <a:pt x="365" y="858"/>
                  <a:pt x="363" y="859"/>
                  <a:pt x="363" y="863"/>
                </a:cubicBezTo>
                <a:cubicBezTo>
                  <a:pt x="354" y="865"/>
                  <a:pt x="345" y="867"/>
                  <a:pt x="335" y="869"/>
                </a:cubicBezTo>
                <a:cubicBezTo>
                  <a:pt x="338" y="867"/>
                  <a:pt x="338" y="867"/>
                  <a:pt x="338" y="867"/>
                </a:cubicBezTo>
                <a:cubicBezTo>
                  <a:pt x="333" y="870"/>
                  <a:pt x="333" y="870"/>
                  <a:pt x="333" y="870"/>
                </a:cubicBezTo>
                <a:cubicBezTo>
                  <a:pt x="326" y="871"/>
                  <a:pt x="319" y="873"/>
                  <a:pt x="312" y="875"/>
                </a:cubicBezTo>
                <a:cubicBezTo>
                  <a:pt x="287" y="881"/>
                  <a:pt x="261" y="887"/>
                  <a:pt x="238" y="892"/>
                </a:cubicBezTo>
                <a:cubicBezTo>
                  <a:pt x="238" y="899"/>
                  <a:pt x="238" y="899"/>
                  <a:pt x="238" y="899"/>
                </a:cubicBezTo>
                <a:cubicBezTo>
                  <a:pt x="253" y="898"/>
                  <a:pt x="269" y="895"/>
                  <a:pt x="283" y="893"/>
                </a:cubicBezTo>
                <a:cubicBezTo>
                  <a:pt x="292" y="891"/>
                  <a:pt x="300" y="889"/>
                  <a:pt x="308" y="888"/>
                </a:cubicBezTo>
                <a:cubicBezTo>
                  <a:pt x="303" y="892"/>
                  <a:pt x="299" y="896"/>
                  <a:pt x="294" y="901"/>
                </a:cubicBezTo>
                <a:cubicBezTo>
                  <a:pt x="285" y="908"/>
                  <a:pt x="275" y="914"/>
                  <a:pt x="265" y="920"/>
                </a:cubicBezTo>
                <a:cubicBezTo>
                  <a:pt x="254" y="926"/>
                  <a:pt x="244" y="932"/>
                  <a:pt x="237" y="938"/>
                </a:cubicBezTo>
                <a:cubicBezTo>
                  <a:pt x="241" y="944"/>
                  <a:pt x="241" y="944"/>
                  <a:pt x="241" y="944"/>
                </a:cubicBezTo>
                <a:cubicBezTo>
                  <a:pt x="249" y="939"/>
                  <a:pt x="261" y="933"/>
                  <a:pt x="269" y="930"/>
                </a:cubicBezTo>
                <a:cubicBezTo>
                  <a:pt x="267" y="933"/>
                  <a:pt x="264" y="936"/>
                  <a:pt x="261" y="938"/>
                </a:cubicBezTo>
                <a:cubicBezTo>
                  <a:pt x="257" y="943"/>
                  <a:pt x="252" y="948"/>
                  <a:pt x="252" y="954"/>
                </a:cubicBezTo>
                <a:cubicBezTo>
                  <a:pt x="252" y="963"/>
                  <a:pt x="252" y="963"/>
                  <a:pt x="252" y="963"/>
                </a:cubicBezTo>
                <a:cubicBezTo>
                  <a:pt x="258" y="956"/>
                  <a:pt x="258" y="956"/>
                  <a:pt x="258" y="956"/>
                </a:cubicBezTo>
                <a:cubicBezTo>
                  <a:pt x="267" y="948"/>
                  <a:pt x="274" y="938"/>
                  <a:pt x="281" y="929"/>
                </a:cubicBezTo>
                <a:cubicBezTo>
                  <a:pt x="287" y="921"/>
                  <a:pt x="293" y="913"/>
                  <a:pt x="299" y="906"/>
                </a:cubicBezTo>
                <a:cubicBezTo>
                  <a:pt x="307" y="901"/>
                  <a:pt x="313" y="895"/>
                  <a:pt x="317" y="890"/>
                </a:cubicBezTo>
                <a:cubicBezTo>
                  <a:pt x="321" y="888"/>
                  <a:pt x="324" y="886"/>
                  <a:pt x="327" y="884"/>
                </a:cubicBezTo>
                <a:cubicBezTo>
                  <a:pt x="339" y="878"/>
                  <a:pt x="353" y="874"/>
                  <a:pt x="368" y="871"/>
                </a:cubicBezTo>
                <a:cubicBezTo>
                  <a:pt x="379" y="869"/>
                  <a:pt x="391" y="866"/>
                  <a:pt x="401" y="862"/>
                </a:cubicBezTo>
                <a:cubicBezTo>
                  <a:pt x="412" y="858"/>
                  <a:pt x="422" y="853"/>
                  <a:pt x="431" y="848"/>
                </a:cubicBezTo>
                <a:cubicBezTo>
                  <a:pt x="439" y="843"/>
                  <a:pt x="448" y="839"/>
                  <a:pt x="456" y="836"/>
                </a:cubicBezTo>
                <a:cubicBezTo>
                  <a:pt x="438" y="856"/>
                  <a:pt x="414" y="872"/>
                  <a:pt x="388" y="888"/>
                </a:cubicBezTo>
                <a:cubicBezTo>
                  <a:pt x="367" y="901"/>
                  <a:pt x="367" y="901"/>
                  <a:pt x="367" y="901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4"/>
                  <a:pt x="392" y="894"/>
                </a:cubicBezTo>
                <a:cubicBezTo>
                  <a:pt x="389" y="897"/>
                  <a:pt x="386" y="899"/>
                  <a:pt x="383" y="901"/>
                </a:cubicBezTo>
                <a:cubicBezTo>
                  <a:pt x="383" y="902"/>
                  <a:pt x="383" y="902"/>
                  <a:pt x="383" y="902"/>
                </a:cubicBezTo>
                <a:cubicBezTo>
                  <a:pt x="387" y="908"/>
                  <a:pt x="387" y="908"/>
                  <a:pt x="387" y="908"/>
                </a:cubicBezTo>
                <a:cubicBezTo>
                  <a:pt x="390" y="906"/>
                  <a:pt x="393" y="904"/>
                  <a:pt x="396" y="902"/>
                </a:cubicBezTo>
                <a:cubicBezTo>
                  <a:pt x="398" y="900"/>
                  <a:pt x="401" y="898"/>
                  <a:pt x="404" y="897"/>
                </a:cubicBezTo>
                <a:cubicBezTo>
                  <a:pt x="401" y="901"/>
                  <a:pt x="397" y="906"/>
                  <a:pt x="393" y="910"/>
                </a:cubicBezTo>
                <a:cubicBezTo>
                  <a:pt x="388" y="915"/>
                  <a:pt x="383" y="920"/>
                  <a:pt x="382" y="925"/>
                </a:cubicBezTo>
                <a:cubicBezTo>
                  <a:pt x="377" y="942"/>
                  <a:pt x="377" y="942"/>
                  <a:pt x="377" y="942"/>
                </a:cubicBezTo>
                <a:cubicBezTo>
                  <a:pt x="388" y="928"/>
                  <a:pt x="388" y="928"/>
                  <a:pt x="388" y="928"/>
                </a:cubicBezTo>
                <a:cubicBezTo>
                  <a:pt x="391" y="925"/>
                  <a:pt x="394" y="922"/>
                  <a:pt x="397" y="919"/>
                </a:cubicBezTo>
                <a:cubicBezTo>
                  <a:pt x="406" y="911"/>
                  <a:pt x="415" y="903"/>
                  <a:pt x="417" y="887"/>
                </a:cubicBezTo>
                <a:cubicBezTo>
                  <a:pt x="435" y="875"/>
                  <a:pt x="463" y="869"/>
                  <a:pt x="490" y="871"/>
                </a:cubicBezTo>
                <a:cubicBezTo>
                  <a:pt x="504" y="872"/>
                  <a:pt x="523" y="875"/>
                  <a:pt x="537" y="886"/>
                </a:cubicBezTo>
                <a:cubicBezTo>
                  <a:pt x="524" y="895"/>
                  <a:pt x="508" y="900"/>
                  <a:pt x="493" y="905"/>
                </a:cubicBezTo>
                <a:cubicBezTo>
                  <a:pt x="480" y="909"/>
                  <a:pt x="466" y="914"/>
                  <a:pt x="454" y="920"/>
                </a:cubicBezTo>
                <a:cubicBezTo>
                  <a:pt x="433" y="932"/>
                  <a:pt x="433" y="932"/>
                  <a:pt x="433" y="932"/>
                </a:cubicBezTo>
                <a:cubicBezTo>
                  <a:pt x="457" y="927"/>
                  <a:pt x="457" y="927"/>
                  <a:pt x="457" y="927"/>
                </a:cubicBezTo>
                <a:cubicBezTo>
                  <a:pt x="464" y="926"/>
                  <a:pt x="470" y="923"/>
                  <a:pt x="476" y="921"/>
                </a:cubicBezTo>
                <a:cubicBezTo>
                  <a:pt x="482" y="919"/>
                  <a:pt x="487" y="917"/>
                  <a:pt x="493" y="916"/>
                </a:cubicBezTo>
                <a:cubicBezTo>
                  <a:pt x="493" y="916"/>
                  <a:pt x="492" y="917"/>
                  <a:pt x="492" y="917"/>
                </a:cubicBezTo>
                <a:cubicBezTo>
                  <a:pt x="489" y="921"/>
                  <a:pt x="484" y="927"/>
                  <a:pt x="488" y="932"/>
                </a:cubicBezTo>
                <a:cubicBezTo>
                  <a:pt x="492" y="938"/>
                  <a:pt x="492" y="938"/>
                  <a:pt x="492" y="938"/>
                </a:cubicBezTo>
                <a:cubicBezTo>
                  <a:pt x="494" y="931"/>
                  <a:pt x="494" y="931"/>
                  <a:pt x="494" y="931"/>
                </a:cubicBezTo>
                <a:cubicBezTo>
                  <a:pt x="501" y="912"/>
                  <a:pt x="519" y="905"/>
                  <a:pt x="538" y="898"/>
                </a:cubicBezTo>
                <a:cubicBezTo>
                  <a:pt x="541" y="896"/>
                  <a:pt x="545" y="895"/>
                  <a:pt x="548" y="893"/>
                </a:cubicBezTo>
                <a:cubicBezTo>
                  <a:pt x="554" y="899"/>
                  <a:pt x="561" y="902"/>
                  <a:pt x="567" y="906"/>
                </a:cubicBezTo>
                <a:cubicBezTo>
                  <a:pt x="575" y="910"/>
                  <a:pt x="583" y="914"/>
                  <a:pt x="588" y="920"/>
                </a:cubicBezTo>
                <a:cubicBezTo>
                  <a:pt x="565" y="931"/>
                  <a:pt x="536" y="934"/>
                  <a:pt x="508" y="938"/>
                </a:cubicBezTo>
                <a:cubicBezTo>
                  <a:pt x="490" y="940"/>
                  <a:pt x="470" y="943"/>
                  <a:pt x="453" y="947"/>
                </a:cubicBezTo>
                <a:cubicBezTo>
                  <a:pt x="454" y="954"/>
                  <a:pt x="454" y="954"/>
                  <a:pt x="454" y="954"/>
                </a:cubicBezTo>
                <a:cubicBezTo>
                  <a:pt x="470" y="953"/>
                  <a:pt x="486" y="951"/>
                  <a:pt x="501" y="949"/>
                </a:cubicBezTo>
                <a:cubicBezTo>
                  <a:pt x="511" y="948"/>
                  <a:pt x="521" y="947"/>
                  <a:pt x="531" y="946"/>
                </a:cubicBezTo>
                <a:cubicBezTo>
                  <a:pt x="529" y="948"/>
                  <a:pt x="527" y="950"/>
                  <a:pt x="524" y="951"/>
                </a:cubicBezTo>
                <a:cubicBezTo>
                  <a:pt x="522" y="952"/>
                  <a:pt x="522" y="952"/>
                  <a:pt x="522" y="952"/>
                </a:cubicBezTo>
                <a:cubicBezTo>
                  <a:pt x="466" y="952"/>
                  <a:pt x="415" y="960"/>
                  <a:pt x="380" y="977"/>
                </a:cubicBezTo>
                <a:cubicBezTo>
                  <a:pt x="375" y="980"/>
                  <a:pt x="370" y="983"/>
                  <a:pt x="365" y="987"/>
                </a:cubicBezTo>
                <a:cubicBezTo>
                  <a:pt x="358" y="992"/>
                  <a:pt x="352" y="997"/>
                  <a:pt x="345" y="998"/>
                </a:cubicBezTo>
                <a:cubicBezTo>
                  <a:pt x="325" y="988"/>
                  <a:pt x="304" y="982"/>
                  <a:pt x="281" y="980"/>
                </a:cubicBezTo>
                <a:cubicBezTo>
                  <a:pt x="231" y="977"/>
                  <a:pt x="182" y="993"/>
                  <a:pt x="134" y="1009"/>
                </a:cubicBezTo>
                <a:cubicBezTo>
                  <a:pt x="112" y="1017"/>
                  <a:pt x="91" y="1024"/>
                  <a:pt x="70" y="1029"/>
                </a:cubicBezTo>
                <a:cubicBezTo>
                  <a:pt x="72" y="1036"/>
                  <a:pt x="72" y="1036"/>
                  <a:pt x="72" y="1036"/>
                </a:cubicBezTo>
                <a:cubicBezTo>
                  <a:pt x="85" y="1034"/>
                  <a:pt x="97" y="1030"/>
                  <a:pt x="108" y="1027"/>
                </a:cubicBezTo>
                <a:cubicBezTo>
                  <a:pt x="122" y="1022"/>
                  <a:pt x="137" y="1018"/>
                  <a:pt x="153" y="1016"/>
                </a:cubicBezTo>
                <a:cubicBezTo>
                  <a:pt x="141" y="1038"/>
                  <a:pt x="118" y="1047"/>
                  <a:pt x="94" y="1057"/>
                </a:cubicBezTo>
                <a:cubicBezTo>
                  <a:pt x="87" y="1060"/>
                  <a:pt x="81" y="1062"/>
                  <a:pt x="75" y="1065"/>
                </a:cubicBezTo>
                <a:cubicBezTo>
                  <a:pt x="59" y="1072"/>
                  <a:pt x="59" y="1072"/>
                  <a:pt x="59" y="1072"/>
                </a:cubicBezTo>
                <a:cubicBezTo>
                  <a:pt x="77" y="1072"/>
                  <a:pt x="77" y="1072"/>
                  <a:pt x="77" y="1072"/>
                </a:cubicBezTo>
                <a:cubicBezTo>
                  <a:pt x="87" y="1072"/>
                  <a:pt x="96" y="1067"/>
                  <a:pt x="104" y="1063"/>
                </a:cubicBezTo>
                <a:cubicBezTo>
                  <a:pt x="109" y="1061"/>
                  <a:pt x="114" y="1059"/>
                  <a:pt x="118" y="1058"/>
                </a:cubicBezTo>
                <a:cubicBezTo>
                  <a:pt x="116" y="1065"/>
                  <a:pt x="113" y="1071"/>
                  <a:pt x="108" y="1076"/>
                </a:cubicBezTo>
                <a:cubicBezTo>
                  <a:pt x="100" y="1085"/>
                  <a:pt x="100" y="1085"/>
                  <a:pt x="100" y="1085"/>
                </a:cubicBezTo>
                <a:cubicBezTo>
                  <a:pt x="112" y="1082"/>
                  <a:pt x="112" y="1082"/>
                  <a:pt x="112" y="1082"/>
                </a:cubicBezTo>
                <a:cubicBezTo>
                  <a:pt x="124" y="1079"/>
                  <a:pt x="127" y="1066"/>
                  <a:pt x="128" y="1053"/>
                </a:cubicBezTo>
                <a:cubicBezTo>
                  <a:pt x="145" y="1046"/>
                  <a:pt x="157" y="1032"/>
                  <a:pt x="166" y="1011"/>
                </a:cubicBezTo>
                <a:cubicBezTo>
                  <a:pt x="170" y="1010"/>
                  <a:pt x="170" y="1010"/>
                  <a:pt x="170" y="1010"/>
                </a:cubicBezTo>
                <a:cubicBezTo>
                  <a:pt x="193" y="1001"/>
                  <a:pt x="222" y="991"/>
                  <a:pt x="250" y="991"/>
                </a:cubicBezTo>
                <a:cubicBezTo>
                  <a:pt x="241" y="998"/>
                  <a:pt x="234" y="1006"/>
                  <a:pt x="226" y="1015"/>
                </a:cubicBezTo>
                <a:cubicBezTo>
                  <a:pt x="215" y="1028"/>
                  <a:pt x="205" y="1040"/>
                  <a:pt x="189" y="1046"/>
                </a:cubicBezTo>
                <a:cubicBezTo>
                  <a:pt x="190" y="1053"/>
                  <a:pt x="190" y="1053"/>
                  <a:pt x="190" y="1053"/>
                </a:cubicBezTo>
                <a:cubicBezTo>
                  <a:pt x="211" y="1049"/>
                  <a:pt x="224" y="1034"/>
                  <a:pt x="236" y="1019"/>
                </a:cubicBezTo>
                <a:cubicBezTo>
                  <a:pt x="247" y="1007"/>
                  <a:pt x="257" y="995"/>
                  <a:pt x="271" y="992"/>
                </a:cubicBezTo>
                <a:cubicBezTo>
                  <a:pt x="284" y="989"/>
                  <a:pt x="284" y="989"/>
                  <a:pt x="284" y="989"/>
                </a:cubicBezTo>
                <a:cubicBezTo>
                  <a:pt x="302" y="992"/>
                  <a:pt x="316" y="997"/>
                  <a:pt x="332" y="1004"/>
                </a:cubicBezTo>
                <a:cubicBezTo>
                  <a:pt x="325" y="1008"/>
                  <a:pt x="317" y="1013"/>
                  <a:pt x="309" y="1018"/>
                </a:cubicBezTo>
                <a:cubicBezTo>
                  <a:pt x="284" y="1033"/>
                  <a:pt x="259" y="1049"/>
                  <a:pt x="233" y="1063"/>
                </a:cubicBezTo>
                <a:cubicBezTo>
                  <a:pt x="233" y="1061"/>
                  <a:pt x="233" y="1061"/>
                  <a:pt x="233" y="1061"/>
                </a:cubicBezTo>
                <a:cubicBezTo>
                  <a:pt x="232" y="1064"/>
                  <a:pt x="232" y="1064"/>
                  <a:pt x="232" y="1064"/>
                </a:cubicBezTo>
                <a:cubicBezTo>
                  <a:pt x="187" y="1089"/>
                  <a:pt x="140" y="1112"/>
                  <a:pt x="86" y="1130"/>
                </a:cubicBezTo>
                <a:cubicBezTo>
                  <a:pt x="88" y="1137"/>
                  <a:pt x="88" y="1137"/>
                  <a:pt x="88" y="1137"/>
                </a:cubicBezTo>
                <a:cubicBezTo>
                  <a:pt x="139" y="1127"/>
                  <a:pt x="182" y="1107"/>
                  <a:pt x="222" y="1084"/>
                </a:cubicBezTo>
                <a:cubicBezTo>
                  <a:pt x="217" y="1095"/>
                  <a:pt x="212" y="1106"/>
                  <a:pt x="208" y="1118"/>
                </a:cubicBezTo>
                <a:cubicBezTo>
                  <a:pt x="205" y="1127"/>
                  <a:pt x="202" y="1136"/>
                  <a:pt x="198" y="1145"/>
                </a:cubicBezTo>
                <a:cubicBezTo>
                  <a:pt x="198" y="1142"/>
                  <a:pt x="198" y="1142"/>
                  <a:pt x="198" y="1142"/>
                </a:cubicBezTo>
                <a:cubicBezTo>
                  <a:pt x="197" y="1147"/>
                  <a:pt x="197" y="1147"/>
                  <a:pt x="197" y="1147"/>
                </a:cubicBezTo>
                <a:cubicBezTo>
                  <a:pt x="196" y="1149"/>
                  <a:pt x="195" y="1151"/>
                  <a:pt x="194" y="1153"/>
                </a:cubicBezTo>
                <a:cubicBezTo>
                  <a:pt x="191" y="1145"/>
                  <a:pt x="191" y="1145"/>
                  <a:pt x="191" y="1145"/>
                </a:cubicBezTo>
                <a:cubicBezTo>
                  <a:pt x="192" y="1157"/>
                  <a:pt x="192" y="1157"/>
                  <a:pt x="192" y="1157"/>
                </a:cubicBezTo>
                <a:cubicBezTo>
                  <a:pt x="188" y="1165"/>
                  <a:pt x="183" y="1173"/>
                  <a:pt x="177" y="1179"/>
                </a:cubicBezTo>
                <a:cubicBezTo>
                  <a:pt x="171" y="1186"/>
                  <a:pt x="163" y="1191"/>
                  <a:pt x="156" y="1196"/>
                </a:cubicBezTo>
                <a:cubicBezTo>
                  <a:pt x="146" y="1202"/>
                  <a:pt x="137" y="1208"/>
                  <a:pt x="131" y="1218"/>
                </a:cubicBezTo>
                <a:cubicBezTo>
                  <a:pt x="119" y="1238"/>
                  <a:pt x="119" y="1238"/>
                  <a:pt x="119" y="1238"/>
                </a:cubicBezTo>
                <a:cubicBezTo>
                  <a:pt x="136" y="1222"/>
                  <a:pt x="136" y="1222"/>
                  <a:pt x="136" y="1222"/>
                </a:cubicBezTo>
                <a:cubicBezTo>
                  <a:pt x="142" y="1217"/>
                  <a:pt x="150" y="1212"/>
                  <a:pt x="157" y="1208"/>
                </a:cubicBezTo>
                <a:cubicBezTo>
                  <a:pt x="165" y="1202"/>
                  <a:pt x="173" y="1197"/>
                  <a:pt x="180" y="1190"/>
                </a:cubicBezTo>
                <a:cubicBezTo>
                  <a:pt x="182" y="1188"/>
                  <a:pt x="184" y="1185"/>
                  <a:pt x="186" y="1182"/>
                </a:cubicBezTo>
                <a:cubicBezTo>
                  <a:pt x="189" y="1178"/>
                  <a:pt x="191" y="1175"/>
                  <a:pt x="194" y="1174"/>
                </a:cubicBezTo>
                <a:cubicBezTo>
                  <a:pt x="194" y="1175"/>
                  <a:pt x="194" y="1175"/>
                  <a:pt x="194" y="1175"/>
                </a:cubicBezTo>
                <a:cubicBezTo>
                  <a:pt x="193" y="1178"/>
                  <a:pt x="192" y="1182"/>
                  <a:pt x="190" y="1185"/>
                </a:cubicBezTo>
                <a:cubicBezTo>
                  <a:pt x="188" y="1191"/>
                  <a:pt x="185" y="1196"/>
                  <a:pt x="187" y="1200"/>
                </a:cubicBezTo>
                <a:cubicBezTo>
                  <a:pt x="189" y="1204"/>
                  <a:pt x="189" y="1204"/>
                  <a:pt x="189" y="1204"/>
                </a:cubicBezTo>
                <a:cubicBezTo>
                  <a:pt x="193" y="1201"/>
                  <a:pt x="193" y="1201"/>
                  <a:pt x="193" y="1201"/>
                </a:cubicBezTo>
                <a:cubicBezTo>
                  <a:pt x="194" y="1200"/>
                  <a:pt x="195" y="1199"/>
                  <a:pt x="196" y="1198"/>
                </a:cubicBezTo>
                <a:cubicBezTo>
                  <a:pt x="197" y="1208"/>
                  <a:pt x="197" y="1208"/>
                  <a:pt x="197" y="1208"/>
                </a:cubicBezTo>
                <a:cubicBezTo>
                  <a:pt x="199" y="1193"/>
                  <a:pt x="199" y="1193"/>
                  <a:pt x="199" y="1193"/>
                </a:cubicBezTo>
                <a:cubicBezTo>
                  <a:pt x="200" y="1192"/>
                  <a:pt x="200" y="1190"/>
                  <a:pt x="201" y="1189"/>
                </a:cubicBezTo>
                <a:cubicBezTo>
                  <a:pt x="203" y="1195"/>
                  <a:pt x="203" y="1195"/>
                  <a:pt x="203" y="1195"/>
                </a:cubicBezTo>
                <a:cubicBezTo>
                  <a:pt x="202" y="1178"/>
                  <a:pt x="202" y="1178"/>
                  <a:pt x="202" y="1178"/>
                </a:cubicBezTo>
                <a:cubicBezTo>
                  <a:pt x="201" y="1177"/>
                  <a:pt x="201" y="1176"/>
                  <a:pt x="201" y="1175"/>
                </a:cubicBezTo>
                <a:cubicBezTo>
                  <a:pt x="201" y="1173"/>
                  <a:pt x="201" y="1171"/>
                  <a:pt x="201" y="1169"/>
                </a:cubicBezTo>
                <a:cubicBezTo>
                  <a:pt x="200" y="1168"/>
                  <a:pt x="200" y="1168"/>
                  <a:pt x="200" y="1168"/>
                </a:cubicBezTo>
                <a:cubicBezTo>
                  <a:pt x="200" y="1167"/>
                  <a:pt x="200" y="1166"/>
                  <a:pt x="200" y="1166"/>
                </a:cubicBezTo>
                <a:cubicBezTo>
                  <a:pt x="201" y="1159"/>
                  <a:pt x="206" y="1149"/>
                  <a:pt x="210" y="1139"/>
                </a:cubicBezTo>
                <a:cubicBezTo>
                  <a:pt x="213" y="1133"/>
                  <a:pt x="215" y="1128"/>
                  <a:pt x="217" y="1123"/>
                </a:cubicBezTo>
                <a:cubicBezTo>
                  <a:pt x="219" y="1118"/>
                  <a:pt x="221" y="1113"/>
                  <a:pt x="223" y="1108"/>
                </a:cubicBezTo>
                <a:cubicBezTo>
                  <a:pt x="228" y="1098"/>
                  <a:pt x="232" y="1089"/>
                  <a:pt x="232" y="1078"/>
                </a:cubicBezTo>
                <a:cubicBezTo>
                  <a:pt x="244" y="1072"/>
                  <a:pt x="255" y="1065"/>
                  <a:pt x="267" y="1058"/>
                </a:cubicBezTo>
                <a:cubicBezTo>
                  <a:pt x="296" y="1040"/>
                  <a:pt x="326" y="1022"/>
                  <a:pt x="359" y="1007"/>
                </a:cubicBezTo>
                <a:cubicBezTo>
                  <a:pt x="343" y="1027"/>
                  <a:pt x="330" y="1050"/>
                  <a:pt x="317" y="1072"/>
                </a:cubicBezTo>
                <a:cubicBezTo>
                  <a:pt x="301" y="1100"/>
                  <a:pt x="285" y="1129"/>
                  <a:pt x="264" y="1150"/>
                </a:cubicBezTo>
                <a:cubicBezTo>
                  <a:pt x="257" y="1157"/>
                  <a:pt x="257" y="1157"/>
                  <a:pt x="257" y="1157"/>
                </a:cubicBezTo>
                <a:cubicBezTo>
                  <a:pt x="267" y="1156"/>
                  <a:pt x="267" y="1156"/>
                  <a:pt x="267" y="1156"/>
                </a:cubicBezTo>
                <a:cubicBezTo>
                  <a:pt x="273" y="1156"/>
                  <a:pt x="277" y="1150"/>
                  <a:pt x="281" y="1145"/>
                </a:cubicBezTo>
                <a:cubicBezTo>
                  <a:pt x="281" y="1144"/>
                  <a:pt x="282" y="1143"/>
                  <a:pt x="283" y="1142"/>
                </a:cubicBezTo>
                <a:cubicBezTo>
                  <a:pt x="282" y="1155"/>
                  <a:pt x="278" y="1168"/>
                  <a:pt x="274" y="1179"/>
                </a:cubicBezTo>
                <a:cubicBezTo>
                  <a:pt x="271" y="1188"/>
                  <a:pt x="268" y="1197"/>
                  <a:pt x="267" y="1206"/>
                </a:cubicBezTo>
                <a:cubicBezTo>
                  <a:pt x="266" y="1209"/>
                  <a:pt x="266" y="1209"/>
                  <a:pt x="266" y="1209"/>
                </a:cubicBezTo>
                <a:cubicBezTo>
                  <a:pt x="251" y="1220"/>
                  <a:pt x="235" y="1230"/>
                  <a:pt x="220" y="1240"/>
                </a:cubicBezTo>
                <a:cubicBezTo>
                  <a:pt x="211" y="1245"/>
                  <a:pt x="211" y="1245"/>
                  <a:pt x="211" y="1245"/>
                </a:cubicBezTo>
                <a:cubicBezTo>
                  <a:pt x="170" y="1245"/>
                  <a:pt x="148" y="1265"/>
                  <a:pt x="126" y="1285"/>
                </a:cubicBezTo>
                <a:cubicBezTo>
                  <a:pt x="121" y="1289"/>
                  <a:pt x="117" y="1294"/>
                  <a:pt x="112" y="1297"/>
                </a:cubicBezTo>
                <a:cubicBezTo>
                  <a:pt x="110" y="1299"/>
                  <a:pt x="110" y="1299"/>
                  <a:pt x="110" y="1299"/>
                </a:cubicBezTo>
                <a:cubicBezTo>
                  <a:pt x="109" y="1300"/>
                  <a:pt x="106" y="1301"/>
                  <a:pt x="105" y="1303"/>
                </a:cubicBezTo>
                <a:cubicBezTo>
                  <a:pt x="86" y="1320"/>
                  <a:pt x="86" y="1320"/>
                  <a:pt x="86" y="1320"/>
                </a:cubicBezTo>
                <a:cubicBezTo>
                  <a:pt x="107" y="1308"/>
                  <a:pt x="107" y="1308"/>
                  <a:pt x="107" y="1308"/>
                </a:cubicBezTo>
                <a:cubicBezTo>
                  <a:pt x="108" y="1308"/>
                  <a:pt x="108" y="1308"/>
                  <a:pt x="108" y="1308"/>
                </a:cubicBezTo>
                <a:cubicBezTo>
                  <a:pt x="108" y="1311"/>
                  <a:pt x="108" y="1311"/>
                  <a:pt x="108" y="1311"/>
                </a:cubicBezTo>
                <a:cubicBezTo>
                  <a:pt x="111" y="1308"/>
                  <a:pt x="111" y="1308"/>
                  <a:pt x="111" y="1308"/>
                </a:cubicBezTo>
                <a:cubicBezTo>
                  <a:pt x="113" y="1308"/>
                  <a:pt x="116" y="1306"/>
                  <a:pt x="117" y="1303"/>
                </a:cubicBezTo>
                <a:cubicBezTo>
                  <a:pt x="126" y="1298"/>
                  <a:pt x="135" y="1291"/>
                  <a:pt x="143" y="1284"/>
                </a:cubicBezTo>
                <a:cubicBezTo>
                  <a:pt x="159" y="1270"/>
                  <a:pt x="174" y="1258"/>
                  <a:pt x="195" y="1257"/>
                </a:cubicBezTo>
                <a:cubicBezTo>
                  <a:pt x="196" y="1261"/>
                  <a:pt x="199" y="1261"/>
                  <a:pt x="200" y="1262"/>
                </a:cubicBezTo>
                <a:cubicBezTo>
                  <a:pt x="203" y="1262"/>
                  <a:pt x="205" y="1260"/>
                  <a:pt x="208" y="1258"/>
                </a:cubicBezTo>
                <a:cubicBezTo>
                  <a:pt x="210" y="1257"/>
                  <a:pt x="212" y="1255"/>
                  <a:pt x="215" y="1254"/>
                </a:cubicBezTo>
                <a:cubicBezTo>
                  <a:pt x="219" y="1254"/>
                  <a:pt x="224" y="1254"/>
                  <a:pt x="230" y="1254"/>
                </a:cubicBezTo>
                <a:cubicBezTo>
                  <a:pt x="242" y="1255"/>
                  <a:pt x="255" y="1258"/>
                  <a:pt x="265" y="1261"/>
                </a:cubicBezTo>
                <a:cubicBezTo>
                  <a:pt x="221" y="1274"/>
                  <a:pt x="178" y="1289"/>
                  <a:pt x="144" y="1318"/>
                </a:cubicBezTo>
                <a:cubicBezTo>
                  <a:pt x="123" y="1335"/>
                  <a:pt x="102" y="1345"/>
                  <a:pt x="75" y="1357"/>
                </a:cubicBezTo>
                <a:cubicBezTo>
                  <a:pt x="68" y="1360"/>
                  <a:pt x="60" y="1363"/>
                  <a:pt x="53" y="1365"/>
                </a:cubicBezTo>
                <a:cubicBezTo>
                  <a:pt x="38" y="1370"/>
                  <a:pt x="23" y="1374"/>
                  <a:pt x="15" y="1385"/>
                </a:cubicBezTo>
                <a:cubicBezTo>
                  <a:pt x="0" y="1405"/>
                  <a:pt x="0" y="1405"/>
                  <a:pt x="0" y="1405"/>
                </a:cubicBezTo>
                <a:cubicBezTo>
                  <a:pt x="20" y="1390"/>
                  <a:pt x="20" y="1390"/>
                  <a:pt x="20" y="1390"/>
                </a:cubicBezTo>
                <a:cubicBezTo>
                  <a:pt x="31" y="1382"/>
                  <a:pt x="47" y="1378"/>
                  <a:pt x="62" y="1374"/>
                </a:cubicBezTo>
                <a:cubicBezTo>
                  <a:pt x="67" y="1373"/>
                  <a:pt x="73" y="1371"/>
                  <a:pt x="79" y="1369"/>
                </a:cubicBezTo>
                <a:cubicBezTo>
                  <a:pt x="75" y="1373"/>
                  <a:pt x="71" y="1376"/>
                  <a:pt x="67" y="1379"/>
                </a:cubicBezTo>
                <a:cubicBezTo>
                  <a:pt x="58" y="1386"/>
                  <a:pt x="50" y="1393"/>
                  <a:pt x="47" y="1400"/>
                </a:cubicBezTo>
                <a:cubicBezTo>
                  <a:pt x="40" y="1415"/>
                  <a:pt x="40" y="1415"/>
                  <a:pt x="40" y="1415"/>
                </a:cubicBezTo>
                <a:cubicBezTo>
                  <a:pt x="52" y="1404"/>
                  <a:pt x="52" y="1404"/>
                  <a:pt x="52" y="1404"/>
                </a:cubicBezTo>
                <a:cubicBezTo>
                  <a:pt x="57" y="1400"/>
                  <a:pt x="62" y="1396"/>
                  <a:pt x="67" y="1392"/>
                </a:cubicBezTo>
                <a:cubicBezTo>
                  <a:pt x="80" y="1381"/>
                  <a:pt x="93" y="1370"/>
                  <a:pt x="104" y="1358"/>
                </a:cubicBezTo>
                <a:cubicBezTo>
                  <a:pt x="127" y="1351"/>
                  <a:pt x="145" y="1338"/>
                  <a:pt x="163" y="1325"/>
                </a:cubicBezTo>
                <a:cubicBezTo>
                  <a:pt x="180" y="1312"/>
                  <a:pt x="197" y="1300"/>
                  <a:pt x="217" y="1295"/>
                </a:cubicBezTo>
                <a:cubicBezTo>
                  <a:pt x="201" y="1315"/>
                  <a:pt x="182" y="1332"/>
                  <a:pt x="163" y="1349"/>
                </a:cubicBezTo>
                <a:cubicBezTo>
                  <a:pt x="156" y="1356"/>
                  <a:pt x="149" y="1362"/>
                  <a:pt x="142" y="1369"/>
                </a:cubicBezTo>
                <a:cubicBezTo>
                  <a:pt x="147" y="1374"/>
                  <a:pt x="147" y="1374"/>
                  <a:pt x="147" y="1374"/>
                </a:cubicBezTo>
                <a:cubicBezTo>
                  <a:pt x="153" y="1368"/>
                  <a:pt x="160" y="1364"/>
                  <a:pt x="167" y="1359"/>
                </a:cubicBezTo>
                <a:cubicBezTo>
                  <a:pt x="177" y="1352"/>
                  <a:pt x="187" y="1344"/>
                  <a:pt x="197" y="1334"/>
                </a:cubicBezTo>
                <a:cubicBezTo>
                  <a:pt x="203" y="1328"/>
                  <a:pt x="208" y="1321"/>
                  <a:pt x="213" y="1313"/>
                </a:cubicBezTo>
                <a:cubicBezTo>
                  <a:pt x="221" y="1303"/>
                  <a:pt x="228" y="1293"/>
                  <a:pt x="237" y="1287"/>
                </a:cubicBezTo>
                <a:cubicBezTo>
                  <a:pt x="258" y="1274"/>
                  <a:pt x="282" y="1271"/>
                  <a:pt x="313" y="1268"/>
                </a:cubicBezTo>
                <a:cubicBezTo>
                  <a:pt x="314" y="1268"/>
                  <a:pt x="315" y="1268"/>
                  <a:pt x="316" y="1268"/>
                </a:cubicBezTo>
                <a:cubicBezTo>
                  <a:pt x="314" y="1269"/>
                  <a:pt x="312" y="1270"/>
                  <a:pt x="309" y="1271"/>
                </a:cubicBezTo>
                <a:cubicBezTo>
                  <a:pt x="302" y="1274"/>
                  <a:pt x="295" y="1278"/>
                  <a:pt x="294" y="1284"/>
                </a:cubicBezTo>
                <a:cubicBezTo>
                  <a:pt x="294" y="1293"/>
                  <a:pt x="294" y="1293"/>
                  <a:pt x="294" y="1293"/>
                </a:cubicBezTo>
                <a:cubicBezTo>
                  <a:pt x="300" y="1287"/>
                  <a:pt x="300" y="1287"/>
                  <a:pt x="300" y="1287"/>
                </a:cubicBezTo>
                <a:cubicBezTo>
                  <a:pt x="323" y="1268"/>
                  <a:pt x="361" y="1262"/>
                  <a:pt x="394" y="1272"/>
                </a:cubicBezTo>
                <a:cubicBezTo>
                  <a:pt x="378" y="1281"/>
                  <a:pt x="363" y="1291"/>
                  <a:pt x="349" y="1300"/>
                </a:cubicBezTo>
                <a:cubicBezTo>
                  <a:pt x="326" y="1315"/>
                  <a:pt x="303" y="1331"/>
                  <a:pt x="278" y="1343"/>
                </a:cubicBezTo>
                <a:cubicBezTo>
                  <a:pt x="266" y="1348"/>
                  <a:pt x="253" y="1352"/>
                  <a:pt x="240" y="1356"/>
                </a:cubicBezTo>
                <a:cubicBezTo>
                  <a:pt x="222" y="1360"/>
                  <a:pt x="204" y="1365"/>
                  <a:pt x="189" y="1376"/>
                </a:cubicBezTo>
                <a:cubicBezTo>
                  <a:pt x="164" y="1392"/>
                  <a:pt x="164" y="1392"/>
                  <a:pt x="164" y="1392"/>
                </a:cubicBezTo>
                <a:cubicBezTo>
                  <a:pt x="192" y="1382"/>
                  <a:pt x="192" y="1382"/>
                  <a:pt x="192" y="1382"/>
                </a:cubicBezTo>
                <a:cubicBezTo>
                  <a:pt x="205" y="1377"/>
                  <a:pt x="220" y="1373"/>
                  <a:pt x="234" y="1369"/>
                </a:cubicBezTo>
                <a:cubicBezTo>
                  <a:pt x="257" y="1362"/>
                  <a:pt x="281" y="1355"/>
                  <a:pt x="300" y="1345"/>
                </a:cubicBezTo>
                <a:cubicBezTo>
                  <a:pt x="299" y="1347"/>
                  <a:pt x="298" y="1349"/>
                  <a:pt x="297" y="1351"/>
                </a:cubicBezTo>
                <a:cubicBezTo>
                  <a:pt x="284" y="1371"/>
                  <a:pt x="271" y="1390"/>
                  <a:pt x="252" y="1402"/>
                </a:cubicBezTo>
                <a:cubicBezTo>
                  <a:pt x="255" y="1408"/>
                  <a:pt x="255" y="1408"/>
                  <a:pt x="255" y="1408"/>
                </a:cubicBezTo>
                <a:cubicBezTo>
                  <a:pt x="269" y="1403"/>
                  <a:pt x="280" y="1395"/>
                  <a:pt x="289" y="1386"/>
                </a:cubicBezTo>
                <a:cubicBezTo>
                  <a:pt x="298" y="1378"/>
                  <a:pt x="303" y="1367"/>
                  <a:pt x="308" y="1356"/>
                </a:cubicBezTo>
                <a:cubicBezTo>
                  <a:pt x="313" y="1345"/>
                  <a:pt x="318" y="1335"/>
                  <a:pt x="325" y="1328"/>
                </a:cubicBezTo>
                <a:cubicBezTo>
                  <a:pt x="335" y="1318"/>
                  <a:pt x="353" y="1311"/>
                  <a:pt x="370" y="1304"/>
                </a:cubicBezTo>
                <a:cubicBezTo>
                  <a:pt x="376" y="1301"/>
                  <a:pt x="381" y="1299"/>
                  <a:pt x="387" y="1296"/>
                </a:cubicBezTo>
                <a:cubicBezTo>
                  <a:pt x="417" y="1283"/>
                  <a:pt x="462" y="1267"/>
                  <a:pt x="510" y="1265"/>
                </a:cubicBezTo>
                <a:cubicBezTo>
                  <a:pt x="468" y="1321"/>
                  <a:pt x="424" y="1365"/>
                  <a:pt x="375" y="1399"/>
                </a:cubicBezTo>
                <a:cubicBezTo>
                  <a:pt x="348" y="1419"/>
                  <a:pt x="348" y="1419"/>
                  <a:pt x="348" y="1419"/>
                </a:cubicBezTo>
                <a:cubicBezTo>
                  <a:pt x="379" y="1406"/>
                  <a:pt x="379" y="1406"/>
                  <a:pt x="379" y="1406"/>
                </a:cubicBezTo>
                <a:cubicBezTo>
                  <a:pt x="393" y="1399"/>
                  <a:pt x="406" y="1389"/>
                  <a:pt x="419" y="1379"/>
                </a:cubicBezTo>
                <a:cubicBezTo>
                  <a:pt x="428" y="1372"/>
                  <a:pt x="436" y="1366"/>
                  <a:pt x="445" y="1361"/>
                </a:cubicBezTo>
                <a:cubicBezTo>
                  <a:pt x="444" y="1362"/>
                  <a:pt x="444" y="1362"/>
                  <a:pt x="444" y="1362"/>
                </a:cubicBezTo>
                <a:cubicBezTo>
                  <a:pt x="443" y="1367"/>
                  <a:pt x="443" y="1367"/>
                  <a:pt x="443" y="1367"/>
                </a:cubicBezTo>
                <a:cubicBezTo>
                  <a:pt x="440" y="1374"/>
                  <a:pt x="435" y="1380"/>
                  <a:pt x="430" y="1386"/>
                </a:cubicBezTo>
                <a:cubicBezTo>
                  <a:pt x="425" y="1393"/>
                  <a:pt x="421" y="1398"/>
                  <a:pt x="419" y="1404"/>
                </a:cubicBezTo>
                <a:cubicBezTo>
                  <a:pt x="416" y="1414"/>
                  <a:pt x="416" y="1414"/>
                  <a:pt x="416" y="1414"/>
                </a:cubicBezTo>
                <a:cubicBezTo>
                  <a:pt x="424" y="1409"/>
                  <a:pt x="424" y="1409"/>
                  <a:pt x="424" y="1409"/>
                </a:cubicBezTo>
                <a:cubicBezTo>
                  <a:pt x="438" y="1399"/>
                  <a:pt x="444" y="1384"/>
                  <a:pt x="449" y="1369"/>
                </a:cubicBezTo>
                <a:cubicBezTo>
                  <a:pt x="450" y="1368"/>
                  <a:pt x="451" y="1366"/>
                  <a:pt x="451" y="1364"/>
                </a:cubicBezTo>
                <a:cubicBezTo>
                  <a:pt x="453" y="1360"/>
                  <a:pt x="455" y="1355"/>
                  <a:pt x="457" y="1351"/>
                </a:cubicBezTo>
                <a:cubicBezTo>
                  <a:pt x="460" y="1346"/>
                  <a:pt x="465" y="1341"/>
                  <a:pt x="470" y="1337"/>
                </a:cubicBezTo>
                <a:cubicBezTo>
                  <a:pt x="474" y="1333"/>
                  <a:pt x="478" y="1330"/>
                  <a:pt x="482" y="1326"/>
                </a:cubicBezTo>
                <a:cubicBezTo>
                  <a:pt x="489" y="1318"/>
                  <a:pt x="495" y="1309"/>
                  <a:pt x="501" y="1301"/>
                </a:cubicBezTo>
                <a:cubicBezTo>
                  <a:pt x="509" y="1289"/>
                  <a:pt x="516" y="1277"/>
                  <a:pt x="526" y="1271"/>
                </a:cubicBezTo>
                <a:cubicBezTo>
                  <a:pt x="522" y="1283"/>
                  <a:pt x="514" y="1295"/>
                  <a:pt x="508" y="1305"/>
                </a:cubicBezTo>
                <a:cubicBezTo>
                  <a:pt x="503" y="1313"/>
                  <a:pt x="498" y="1321"/>
                  <a:pt x="495" y="1327"/>
                </a:cubicBezTo>
                <a:cubicBezTo>
                  <a:pt x="483" y="1354"/>
                  <a:pt x="483" y="1354"/>
                  <a:pt x="483" y="1354"/>
                </a:cubicBezTo>
                <a:cubicBezTo>
                  <a:pt x="504" y="1328"/>
                  <a:pt x="504" y="1328"/>
                  <a:pt x="504" y="1328"/>
                </a:cubicBezTo>
                <a:cubicBezTo>
                  <a:pt x="506" y="1326"/>
                  <a:pt x="507" y="1324"/>
                  <a:pt x="509" y="1321"/>
                </a:cubicBezTo>
                <a:cubicBezTo>
                  <a:pt x="507" y="1327"/>
                  <a:pt x="504" y="1332"/>
                  <a:pt x="501" y="1337"/>
                </a:cubicBezTo>
                <a:cubicBezTo>
                  <a:pt x="498" y="1342"/>
                  <a:pt x="496" y="1346"/>
                  <a:pt x="494" y="1351"/>
                </a:cubicBezTo>
                <a:cubicBezTo>
                  <a:pt x="484" y="1371"/>
                  <a:pt x="484" y="1371"/>
                  <a:pt x="484" y="1371"/>
                </a:cubicBezTo>
                <a:cubicBezTo>
                  <a:pt x="500" y="1355"/>
                  <a:pt x="500" y="1355"/>
                  <a:pt x="500" y="1355"/>
                </a:cubicBezTo>
                <a:cubicBezTo>
                  <a:pt x="514" y="1340"/>
                  <a:pt x="522" y="1317"/>
                  <a:pt x="529" y="1295"/>
                </a:cubicBezTo>
                <a:cubicBezTo>
                  <a:pt x="534" y="1283"/>
                  <a:pt x="538" y="1269"/>
                  <a:pt x="544" y="1258"/>
                </a:cubicBezTo>
                <a:cubicBezTo>
                  <a:pt x="563" y="1249"/>
                  <a:pt x="585" y="1243"/>
                  <a:pt x="611" y="1240"/>
                </a:cubicBezTo>
                <a:cubicBezTo>
                  <a:pt x="596" y="1258"/>
                  <a:pt x="583" y="1279"/>
                  <a:pt x="571" y="1300"/>
                </a:cubicBezTo>
                <a:cubicBezTo>
                  <a:pt x="551" y="1334"/>
                  <a:pt x="530" y="1369"/>
                  <a:pt x="498" y="1391"/>
                </a:cubicBezTo>
                <a:cubicBezTo>
                  <a:pt x="501" y="1397"/>
                  <a:pt x="501" y="1397"/>
                  <a:pt x="501" y="1397"/>
                </a:cubicBezTo>
                <a:cubicBezTo>
                  <a:pt x="531" y="1382"/>
                  <a:pt x="550" y="1355"/>
                  <a:pt x="568" y="1328"/>
                </a:cubicBezTo>
                <a:cubicBezTo>
                  <a:pt x="570" y="1326"/>
                  <a:pt x="571" y="1325"/>
                  <a:pt x="572" y="1323"/>
                </a:cubicBezTo>
                <a:cubicBezTo>
                  <a:pt x="567" y="1348"/>
                  <a:pt x="561" y="1369"/>
                  <a:pt x="547" y="1381"/>
                </a:cubicBezTo>
                <a:cubicBezTo>
                  <a:pt x="538" y="1389"/>
                  <a:pt x="538" y="1389"/>
                  <a:pt x="538" y="1389"/>
                </a:cubicBezTo>
                <a:cubicBezTo>
                  <a:pt x="550" y="1387"/>
                  <a:pt x="550" y="1387"/>
                  <a:pt x="550" y="1387"/>
                </a:cubicBezTo>
                <a:cubicBezTo>
                  <a:pt x="560" y="1386"/>
                  <a:pt x="563" y="1378"/>
                  <a:pt x="567" y="1372"/>
                </a:cubicBezTo>
                <a:cubicBezTo>
                  <a:pt x="567" y="1371"/>
                  <a:pt x="568" y="1370"/>
                  <a:pt x="568" y="1370"/>
                </a:cubicBezTo>
                <a:cubicBezTo>
                  <a:pt x="568" y="1373"/>
                  <a:pt x="568" y="1377"/>
                  <a:pt x="567" y="1381"/>
                </a:cubicBezTo>
                <a:cubicBezTo>
                  <a:pt x="567" y="1385"/>
                  <a:pt x="567" y="1389"/>
                  <a:pt x="567" y="1391"/>
                </a:cubicBezTo>
                <a:cubicBezTo>
                  <a:pt x="574" y="1391"/>
                  <a:pt x="574" y="1391"/>
                  <a:pt x="574" y="1391"/>
                </a:cubicBezTo>
                <a:cubicBezTo>
                  <a:pt x="575" y="1386"/>
                  <a:pt x="575" y="1380"/>
                  <a:pt x="576" y="1375"/>
                </a:cubicBezTo>
                <a:cubicBezTo>
                  <a:pt x="579" y="1349"/>
                  <a:pt x="581" y="1322"/>
                  <a:pt x="589" y="1292"/>
                </a:cubicBezTo>
                <a:cubicBezTo>
                  <a:pt x="593" y="1287"/>
                  <a:pt x="596" y="1282"/>
                  <a:pt x="600" y="1277"/>
                </a:cubicBezTo>
                <a:cubicBezTo>
                  <a:pt x="614" y="1256"/>
                  <a:pt x="626" y="1239"/>
                  <a:pt x="657" y="1236"/>
                </a:cubicBezTo>
                <a:cubicBezTo>
                  <a:pt x="704" y="1232"/>
                  <a:pt x="744" y="1237"/>
                  <a:pt x="771" y="1250"/>
                </a:cubicBezTo>
                <a:cubicBezTo>
                  <a:pt x="775" y="1253"/>
                  <a:pt x="775" y="1254"/>
                  <a:pt x="775" y="1256"/>
                </a:cubicBezTo>
                <a:cubicBezTo>
                  <a:pt x="775" y="1259"/>
                  <a:pt x="775" y="1262"/>
                  <a:pt x="778" y="1265"/>
                </a:cubicBezTo>
                <a:cubicBezTo>
                  <a:pt x="777" y="1280"/>
                  <a:pt x="777" y="1292"/>
                  <a:pt x="776" y="1303"/>
                </a:cubicBezTo>
                <a:cubicBezTo>
                  <a:pt x="776" y="1312"/>
                  <a:pt x="776" y="1321"/>
                  <a:pt x="775" y="1333"/>
                </a:cubicBezTo>
                <a:cubicBezTo>
                  <a:pt x="755" y="1329"/>
                  <a:pt x="733" y="1331"/>
                  <a:pt x="712" y="1339"/>
                </a:cubicBezTo>
                <a:cubicBezTo>
                  <a:pt x="674" y="1354"/>
                  <a:pt x="642" y="1380"/>
                  <a:pt x="611" y="1405"/>
                </a:cubicBezTo>
                <a:cubicBezTo>
                  <a:pt x="571" y="1437"/>
                  <a:pt x="529" y="1471"/>
                  <a:pt x="474" y="1481"/>
                </a:cubicBezTo>
                <a:cubicBezTo>
                  <a:pt x="470" y="1483"/>
                  <a:pt x="470" y="1483"/>
                  <a:pt x="470" y="1483"/>
                </a:cubicBezTo>
                <a:cubicBezTo>
                  <a:pt x="451" y="1491"/>
                  <a:pt x="407" y="1510"/>
                  <a:pt x="389" y="1509"/>
                </a:cubicBezTo>
                <a:cubicBezTo>
                  <a:pt x="379" y="1509"/>
                  <a:pt x="367" y="1504"/>
                  <a:pt x="354" y="1499"/>
                </a:cubicBezTo>
                <a:cubicBezTo>
                  <a:pt x="342" y="1495"/>
                  <a:pt x="331" y="1491"/>
                  <a:pt x="319" y="1488"/>
                </a:cubicBezTo>
                <a:cubicBezTo>
                  <a:pt x="303" y="1485"/>
                  <a:pt x="287" y="1483"/>
                  <a:pt x="269" y="1482"/>
                </a:cubicBezTo>
                <a:cubicBezTo>
                  <a:pt x="256" y="1481"/>
                  <a:pt x="244" y="1480"/>
                  <a:pt x="234" y="1480"/>
                </a:cubicBezTo>
                <a:cubicBezTo>
                  <a:pt x="215" y="1480"/>
                  <a:pt x="215" y="1480"/>
                  <a:pt x="215" y="1480"/>
                </a:cubicBezTo>
                <a:cubicBezTo>
                  <a:pt x="233" y="1487"/>
                  <a:pt x="233" y="1487"/>
                  <a:pt x="233" y="1487"/>
                </a:cubicBezTo>
                <a:cubicBezTo>
                  <a:pt x="239" y="1490"/>
                  <a:pt x="247" y="1491"/>
                  <a:pt x="257" y="1492"/>
                </a:cubicBezTo>
                <a:cubicBezTo>
                  <a:pt x="252" y="1492"/>
                  <a:pt x="247" y="1493"/>
                  <a:pt x="242" y="1495"/>
                </a:cubicBezTo>
                <a:cubicBezTo>
                  <a:pt x="219" y="1502"/>
                  <a:pt x="219" y="1502"/>
                  <a:pt x="219" y="1502"/>
                </a:cubicBezTo>
                <a:cubicBezTo>
                  <a:pt x="243" y="1502"/>
                  <a:pt x="243" y="1502"/>
                  <a:pt x="243" y="1502"/>
                </a:cubicBezTo>
                <a:cubicBezTo>
                  <a:pt x="250" y="1502"/>
                  <a:pt x="257" y="1501"/>
                  <a:pt x="263" y="1501"/>
                </a:cubicBezTo>
                <a:cubicBezTo>
                  <a:pt x="283" y="1501"/>
                  <a:pt x="301" y="1500"/>
                  <a:pt x="318" y="1501"/>
                </a:cubicBezTo>
                <a:cubicBezTo>
                  <a:pt x="340" y="1503"/>
                  <a:pt x="357" y="1507"/>
                  <a:pt x="372" y="1515"/>
                </a:cubicBezTo>
                <a:cubicBezTo>
                  <a:pt x="319" y="1525"/>
                  <a:pt x="256" y="1527"/>
                  <a:pt x="194" y="1528"/>
                </a:cubicBezTo>
                <a:cubicBezTo>
                  <a:pt x="149" y="1529"/>
                  <a:pt x="106" y="1530"/>
                  <a:pt x="67" y="1535"/>
                </a:cubicBezTo>
                <a:cubicBezTo>
                  <a:pt x="34" y="1538"/>
                  <a:pt x="34" y="1538"/>
                  <a:pt x="34" y="1538"/>
                </a:cubicBezTo>
                <a:cubicBezTo>
                  <a:pt x="67" y="1542"/>
                  <a:pt x="67" y="1542"/>
                  <a:pt x="67" y="1542"/>
                </a:cubicBezTo>
                <a:cubicBezTo>
                  <a:pt x="81" y="1543"/>
                  <a:pt x="97" y="1543"/>
                  <a:pt x="113" y="1542"/>
                </a:cubicBezTo>
                <a:cubicBezTo>
                  <a:pt x="132" y="1541"/>
                  <a:pt x="150" y="1540"/>
                  <a:pt x="161" y="1543"/>
                </a:cubicBezTo>
                <a:cubicBezTo>
                  <a:pt x="150" y="1548"/>
                  <a:pt x="139" y="1553"/>
                  <a:pt x="128" y="1557"/>
                </a:cubicBezTo>
                <a:cubicBezTo>
                  <a:pt x="114" y="1563"/>
                  <a:pt x="100" y="1569"/>
                  <a:pt x="86" y="1576"/>
                </a:cubicBezTo>
                <a:cubicBezTo>
                  <a:pt x="63" y="1587"/>
                  <a:pt x="63" y="1587"/>
                  <a:pt x="63" y="1587"/>
                </a:cubicBezTo>
                <a:cubicBezTo>
                  <a:pt x="89" y="1583"/>
                  <a:pt x="89" y="1583"/>
                  <a:pt x="89" y="1583"/>
                </a:cubicBezTo>
                <a:cubicBezTo>
                  <a:pt x="110" y="1579"/>
                  <a:pt x="128" y="1570"/>
                  <a:pt x="146" y="1562"/>
                </a:cubicBezTo>
                <a:cubicBezTo>
                  <a:pt x="173" y="1549"/>
                  <a:pt x="199" y="1537"/>
                  <a:pt x="234" y="1539"/>
                </a:cubicBezTo>
                <a:cubicBezTo>
                  <a:pt x="236" y="1540"/>
                  <a:pt x="238" y="1540"/>
                  <a:pt x="240" y="1540"/>
                </a:cubicBezTo>
                <a:cubicBezTo>
                  <a:pt x="240" y="1541"/>
                  <a:pt x="241" y="1543"/>
                  <a:pt x="244" y="1545"/>
                </a:cubicBezTo>
                <a:cubicBezTo>
                  <a:pt x="245" y="1545"/>
                  <a:pt x="245" y="1545"/>
                  <a:pt x="245" y="1545"/>
                </a:cubicBezTo>
                <a:cubicBezTo>
                  <a:pt x="246" y="1545"/>
                  <a:pt x="246" y="1545"/>
                  <a:pt x="246" y="1545"/>
                </a:cubicBezTo>
                <a:cubicBezTo>
                  <a:pt x="251" y="1544"/>
                  <a:pt x="255" y="1544"/>
                  <a:pt x="260" y="1544"/>
                </a:cubicBezTo>
                <a:cubicBezTo>
                  <a:pt x="276" y="1547"/>
                  <a:pt x="276" y="1547"/>
                  <a:pt x="276" y="1547"/>
                </a:cubicBezTo>
                <a:cubicBezTo>
                  <a:pt x="269" y="1543"/>
                  <a:pt x="269" y="1543"/>
                  <a:pt x="269" y="1543"/>
                </a:cubicBezTo>
                <a:cubicBezTo>
                  <a:pt x="272" y="1543"/>
                  <a:pt x="275" y="1542"/>
                  <a:pt x="278" y="1542"/>
                </a:cubicBezTo>
                <a:cubicBezTo>
                  <a:pt x="283" y="1542"/>
                  <a:pt x="288" y="1541"/>
                  <a:pt x="293" y="1541"/>
                </a:cubicBezTo>
                <a:cubicBezTo>
                  <a:pt x="289" y="1545"/>
                  <a:pt x="285" y="1549"/>
                  <a:pt x="281" y="1553"/>
                </a:cubicBezTo>
                <a:cubicBezTo>
                  <a:pt x="277" y="1557"/>
                  <a:pt x="274" y="1561"/>
                  <a:pt x="270" y="1564"/>
                </a:cubicBezTo>
                <a:cubicBezTo>
                  <a:pt x="265" y="1569"/>
                  <a:pt x="265" y="1569"/>
                  <a:pt x="265" y="1569"/>
                </a:cubicBezTo>
                <a:cubicBezTo>
                  <a:pt x="260" y="1573"/>
                  <a:pt x="255" y="1576"/>
                  <a:pt x="249" y="1578"/>
                </a:cubicBezTo>
                <a:cubicBezTo>
                  <a:pt x="241" y="1581"/>
                  <a:pt x="232" y="1581"/>
                  <a:pt x="222" y="1582"/>
                </a:cubicBezTo>
                <a:cubicBezTo>
                  <a:pt x="210" y="1583"/>
                  <a:pt x="198" y="1584"/>
                  <a:pt x="186" y="1589"/>
                </a:cubicBezTo>
                <a:cubicBezTo>
                  <a:pt x="172" y="1595"/>
                  <a:pt x="172" y="1595"/>
                  <a:pt x="172" y="1595"/>
                </a:cubicBezTo>
                <a:cubicBezTo>
                  <a:pt x="187" y="1596"/>
                  <a:pt x="187" y="1596"/>
                  <a:pt x="187" y="1596"/>
                </a:cubicBezTo>
                <a:cubicBezTo>
                  <a:pt x="197" y="1596"/>
                  <a:pt x="208" y="1595"/>
                  <a:pt x="218" y="1594"/>
                </a:cubicBezTo>
                <a:cubicBezTo>
                  <a:pt x="220" y="1593"/>
                  <a:pt x="221" y="1593"/>
                  <a:pt x="222" y="1593"/>
                </a:cubicBezTo>
                <a:cubicBezTo>
                  <a:pt x="213" y="1596"/>
                  <a:pt x="205" y="1600"/>
                  <a:pt x="204" y="1607"/>
                </a:cubicBezTo>
                <a:cubicBezTo>
                  <a:pt x="203" y="1610"/>
                  <a:pt x="203" y="1610"/>
                  <a:pt x="203" y="1610"/>
                </a:cubicBezTo>
                <a:cubicBezTo>
                  <a:pt x="194" y="1618"/>
                  <a:pt x="194" y="1618"/>
                  <a:pt x="194" y="1618"/>
                </a:cubicBezTo>
                <a:cubicBezTo>
                  <a:pt x="202" y="1616"/>
                  <a:pt x="202" y="1616"/>
                  <a:pt x="202" y="1616"/>
                </a:cubicBezTo>
                <a:cubicBezTo>
                  <a:pt x="201" y="1619"/>
                  <a:pt x="201" y="1619"/>
                  <a:pt x="201" y="1619"/>
                </a:cubicBezTo>
                <a:cubicBezTo>
                  <a:pt x="205" y="1614"/>
                  <a:pt x="205" y="1614"/>
                  <a:pt x="205" y="1614"/>
                </a:cubicBezTo>
                <a:cubicBezTo>
                  <a:pt x="210" y="1613"/>
                  <a:pt x="210" y="1613"/>
                  <a:pt x="210" y="1613"/>
                </a:cubicBezTo>
                <a:cubicBezTo>
                  <a:pt x="234" y="1606"/>
                  <a:pt x="251" y="1591"/>
                  <a:pt x="270" y="1574"/>
                </a:cubicBezTo>
                <a:cubicBezTo>
                  <a:pt x="271" y="1573"/>
                  <a:pt x="273" y="1571"/>
                  <a:pt x="275" y="1569"/>
                </a:cubicBezTo>
                <a:cubicBezTo>
                  <a:pt x="284" y="1562"/>
                  <a:pt x="294" y="1554"/>
                  <a:pt x="304" y="1547"/>
                </a:cubicBezTo>
                <a:cubicBezTo>
                  <a:pt x="313" y="1541"/>
                  <a:pt x="322" y="1538"/>
                  <a:pt x="331" y="1536"/>
                </a:cubicBezTo>
                <a:cubicBezTo>
                  <a:pt x="388" y="1524"/>
                  <a:pt x="447" y="1512"/>
                  <a:pt x="498" y="1500"/>
                </a:cubicBezTo>
                <a:cubicBezTo>
                  <a:pt x="458" y="1542"/>
                  <a:pt x="398" y="1562"/>
                  <a:pt x="340" y="1581"/>
                </a:cubicBezTo>
                <a:cubicBezTo>
                  <a:pt x="330" y="1585"/>
                  <a:pt x="319" y="1588"/>
                  <a:pt x="309" y="1592"/>
                </a:cubicBezTo>
                <a:cubicBezTo>
                  <a:pt x="287" y="1600"/>
                  <a:pt x="287" y="1600"/>
                  <a:pt x="287" y="1600"/>
                </a:cubicBezTo>
                <a:cubicBezTo>
                  <a:pt x="310" y="1599"/>
                  <a:pt x="310" y="1599"/>
                  <a:pt x="310" y="1599"/>
                </a:cubicBezTo>
                <a:cubicBezTo>
                  <a:pt x="320" y="1599"/>
                  <a:pt x="332" y="1595"/>
                  <a:pt x="345" y="1592"/>
                </a:cubicBezTo>
                <a:cubicBezTo>
                  <a:pt x="350" y="1591"/>
                  <a:pt x="356" y="1589"/>
                  <a:pt x="361" y="1588"/>
                </a:cubicBezTo>
                <a:cubicBezTo>
                  <a:pt x="356" y="1593"/>
                  <a:pt x="350" y="1598"/>
                  <a:pt x="344" y="1603"/>
                </a:cubicBezTo>
                <a:cubicBezTo>
                  <a:pt x="339" y="1607"/>
                  <a:pt x="334" y="1611"/>
                  <a:pt x="330" y="1616"/>
                </a:cubicBezTo>
                <a:cubicBezTo>
                  <a:pt x="323" y="1623"/>
                  <a:pt x="323" y="1623"/>
                  <a:pt x="323" y="1623"/>
                </a:cubicBezTo>
                <a:cubicBezTo>
                  <a:pt x="332" y="1622"/>
                  <a:pt x="332" y="1622"/>
                  <a:pt x="332" y="1622"/>
                </a:cubicBezTo>
                <a:cubicBezTo>
                  <a:pt x="337" y="1622"/>
                  <a:pt x="341" y="1619"/>
                  <a:pt x="344" y="1616"/>
                </a:cubicBezTo>
                <a:cubicBezTo>
                  <a:pt x="342" y="1619"/>
                  <a:pt x="341" y="1621"/>
                  <a:pt x="340" y="1624"/>
                </a:cubicBezTo>
                <a:cubicBezTo>
                  <a:pt x="337" y="1635"/>
                  <a:pt x="337" y="1635"/>
                  <a:pt x="337" y="1635"/>
                </a:cubicBezTo>
                <a:cubicBezTo>
                  <a:pt x="346" y="1628"/>
                  <a:pt x="346" y="1628"/>
                  <a:pt x="346" y="1628"/>
                </a:cubicBezTo>
                <a:cubicBezTo>
                  <a:pt x="353" y="1622"/>
                  <a:pt x="358" y="1614"/>
                  <a:pt x="363" y="1606"/>
                </a:cubicBezTo>
                <a:cubicBezTo>
                  <a:pt x="368" y="1596"/>
                  <a:pt x="374" y="1587"/>
                  <a:pt x="381" y="1582"/>
                </a:cubicBezTo>
                <a:cubicBezTo>
                  <a:pt x="397" y="1576"/>
                  <a:pt x="414" y="1569"/>
                  <a:pt x="431" y="1561"/>
                </a:cubicBezTo>
                <a:cubicBezTo>
                  <a:pt x="438" y="1558"/>
                  <a:pt x="445" y="1555"/>
                  <a:pt x="451" y="1552"/>
                </a:cubicBezTo>
                <a:cubicBezTo>
                  <a:pt x="438" y="1565"/>
                  <a:pt x="422" y="1576"/>
                  <a:pt x="406" y="1587"/>
                </a:cubicBezTo>
                <a:cubicBezTo>
                  <a:pt x="397" y="1594"/>
                  <a:pt x="387" y="1600"/>
                  <a:pt x="378" y="1608"/>
                </a:cubicBezTo>
                <a:cubicBezTo>
                  <a:pt x="363" y="1619"/>
                  <a:pt x="363" y="1619"/>
                  <a:pt x="363" y="1619"/>
                </a:cubicBezTo>
                <a:cubicBezTo>
                  <a:pt x="381" y="1614"/>
                  <a:pt x="381" y="1614"/>
                  <a:pt x="381" y="1614"/>
                </a:cubicBezTo>
                <a:cubicBezTo>
                  <a:pt x="395" y="1609"/>
                  <a:pt x="408" y="1600"/>
                  <a:pt x="419" y="1591"/>
                </a:cubicBezTo>
                <a:cubicBezTo>
                  <a:pt x="425" y="1587"/>
                  <a:pt x="430" y="1583"/>
                  <a:pt x="434" y="1580"/>
                </a:cubicBezTo>
                <a:cubicBezTo>
                  <a:pt x="429" y="1600"/>
                  <a:pt x="420" y="1615"/>
                  <a:pt x="408" y="1625"/>
                </a:cubicBezTo>
                <a:cubicBezTo>
                  <a:pt x="412" y="1631"/>
                  <a:pt x="412" y="1631"/>
                  <a:pt x="412" y="1631"/>
                </a:cubicBezTo>
                <a:cubicBezTo>
                  <a:pt x="431" y="1620"/>
                  <a:pt x="442" y="1600"/>
                  <a:pt x="445" y="1571"/>
                </a:cubicBezTo>
                <a:cubicBezTo>
                  <a:pt x="489" y="1521"/>
                  <a:pt x="560" y="1471"/>
                  <a:pt x="618" y="1431"/>
                </a:cubicBezTo>
                <a:cubicBezTo>
                  <a:pt x="621" y="1429"/>
                  <a:pt x="621" y="1429"/>
                  <a:pt x="621" y="1429"/>
                </a:cubicBezTo>
                <a:cubicBezTo>
                  <a:pt x="633" y="1421"/>
                  <a:pt x="645" y="1414"/>
                  <a:pt x="657" y="1407"/>
                </a:cubicBezTo>
                <a:cubicBezTo>
                  <a:pt x="667" y="1401"/>
                  <a:pt x="677" y="1395"/>
                  <a:pt x="687" y="1389"/>
                </a:cubicBezTo>
                <a:cubicBezTo>
                  <a:pt x="689" y="1387"/>
                  <a:pt x="691" y="1386"/>
                  <a:pt x="694" y="1384"/>
                </a:cubicBezTo>
                <a:cubicBezTo>
                  <a:pt x="711" y="1372"/>
                  <a:pt x="730" y="1358"/>
                  <a:pt x="753" y="1360"/>
                </a:cubicBezTo>
                <a:cubicBezTo>
                  <a:pt x="761" y="1360"/>
                  <a:pt x="769" y="1363"/>
                  <a:pt x="777" y="1367"/>
                </a:cubicBezTo>
                <a:cubicBezTo>
                  <a:pt x="775" y="1413"/>
                  <a:pt x="778" y="1458"/>
                  <a:pt x="781" y="1502"/>
                </a:cubicBezTo>
                <a:cubicBezTo>
                  <a:pt x="783" y="1528"/>
                  <a:pt x="784" y="1554"/>
                  <a:pt x="785" y="1580"/>
                </a:cubicBezTo>
                <a:cubicBezTo>
                  <a:pt x="785" y="1586"/>
                  <a:pt x="784" y="1593"/>
                  <a:pt x="783" y="1600"/>
                </a:cubicBezTo>
                <a:cubicBezTo>
                  <a:pt x="782" y="1608"/>
                  <a:pt x="780" y="1617"/>
                  <a:pt x="780" y="1625"/>
                </a:cubicBezTo>
                <a:cubicBezTo>
                  <a:pt x="780" y="1631"/>
                  <a:pt x="781" y="1639"/>
                  <a:pt x="783" y="1648"/>
                </a:cubicBezTo>
                <a:cubicBezTo>
                  <a:pt x="784" y="1662"/>
                  <a:pt x="787" y="1677"/>
                  <a:pt x="785" y="1690"/>
                </a:cubicBezTo>
                <a:cubicBezTo>
                  <a:pt x="784" y="1711"/>
                  <a:pt x="784" y="1711"/>
                  <a:pt x="784" y="1711"/>
                </a:cubicBezTo>
                <a:cubicBezTo>
                  <a:pt x="777" y="1787"/>
                  <a:pt x="771" y="1866"/>
                  <a:pt x="768" y="1940"/>
                </a:cubicBezTo>
                <a:cubicBezTo>
                  <a:pt x="768" y="1949"/>
                  <a:pt x="768" y="1959"/>
                  <a:pt x="769" y="1967"/>
                </a:cubicBezTo>
                <a:cubicBezTo>
                  <a:pt x="769" y="1986"/>
                  <a:pt x="769" y="2003"/>
                  <a:pt x="766" y="2020"/>
                </a:cubicBezTo>
                <a:cubicBezTo>
                  <a:pt x="765" y="2018"/>
                  <a:pt x="765" y="2018"/>
                  <a:pt x="765" y="2018"/>
                </a:cubicBezTo>
                <a:cubicBezTo>
                  <a:pt x="763" y="2018"/>
                  <a:pt x="763" y="2018"/>
                  <a:pt x="763" y="2018"/>
                </a:cubicBezTo>
                <a:cubicBezTo>
                  <a:pt x="761" y="2018"/>
                  <a:pt x="760" y="2020"/>
                  <a:pt x="759" y="2021"/>
                </a:cubicBezTo>
                <a:cubicBezTo>
                  <a:pt x="758" y="2022"/>
                  <a:pt x="758" y="2022"/>
                  <a:pt x="758" y="2022"/>
                </a:cubicBezTo>
                <a:cubicBezTo>
                  <a:pt x="758" y="2023"/>
                  <a:pt x="758" y="2023"/>
                  <a:pt x="758" y="2023"/>
                </a:cubicBezTo>
                <a:cubicBezTo>
                  <a:pt x="759" y="2032"/>
                  <a:pt x="756" y="2038"/>
                  <a:pt x="753" y="2044"/>
                </a:cubicBezTo>
                <a:cubicBezTo>
                  <a:pt x="750" y="2049"/>
                  <a:pt x="747" y="2054"/>
                  <a:pt x="747" y="2063"/>
                </a:cubicBezTo>
                <a:cubicBezTo>
                  <a:pt x="744" y="2062"/>
                  <a:pt x="742" y="2063"/>
                  <a:pt x="739" y="2063"/>
                </a:cubicBezTo>
                <a:cubicBezTo>
                  <a:pt x="738" y="2063"/>
                  <a:pt x="738" y="2063"/>
                  <a:pt x="738" y="2063"/>
                </a:cubicBezTo>
                <a:cubicBezTo>
                  <a:pt x="738" y="2061"/>
                  <a:pt x="737" y="2059"/>
                  <a:pt x="736" y="2057"/>
                </a:cubicBezTo>
                <a:cubicBezTo>
                  <a:pt x="734" y="2055"/>
                  <a:pt x="730" y="2053"/>
                  <a:pt x="725" y="2053"/>
                </a:cubicBezTo>
                <a:cubicBezTo>
                  <a:pt x="716" y="2054"/>
                  <a:pt x="716" y="2054"/>
                  <a:pt x="716" y="2054"/>
                </a:cubicBezTo>
                <a:cubicBezTo>
                  <a:pt x="721" y="2059"/>
                  <a:pt x="721" y="2059"/>
                  <a:pt x="721" y="2059"/>
                </a:cubicBezTo>
                <a:cubicBezTo>
                  <a:pt x="722" y="2062"/>
                  <a:pt x="724" y="2063"/>
                  <a:pt x="725" y="2064"/>
                </a:cubicBezTo>
                <a:cubicBezTo>
                  <a:pt x="727" y="2065"/>
                  <a:pt x="727" y="2065"/>
                  <a:pt x="729" y="2070"/>
                </a:cubicBezTo>
                <a:cubicBezTo>
                  <a:pt x="722" y="2078"/>
                  <a:pt x="722" y="2087"/>
                  <a:pt x="727" y="2096"/>
                </a:cubicBezTo>
                <a:cubicBezTo>
                  <a:pt x="724" y="2098"/>
                  <a:pt x="723" y="2100"/>
                  <a:pt x="721" y="2101"/>
                </a:cubicBezTo>
                <a:cubicBezTo>
                  <a:pt x="721" y="2099"/>
                  <a:pt x="721" y="2096"/>
                  <a:pt x="719" y="2094"/>
                </a:cubicBezTo>
                <a:cubicBezTo>
                  <a:pt x="717" y="2091"/>
                  <a:pt x="717" y="2091"/>
                  <a:pt x="717" y="2091"/>
                </a:cubicBezTo>
                <a:cubicBezTo>
                  <a:pt x="714" y="2094"/>
                  <a:pt x="714" y="2094"/>
                  <a:pt x="714" y="2094"/>
                </a:cubicBezTo>
                <a:cubicBezTo>
                  <a:pt x="713" y="2094"/>
                  <a:pt x="712" y="2095"/>
                  <a:pt x="712" y="2095"/>
                </a:cubicBezTo>
                <a:cubicBezTo>
                  <a:pt x="712" y="2094"/>
                  <a:pt x="712" y="2092"/>
                  <a:pt x="713" y="2088"/>
                </a:cubicBezTo>
                <a:cubicBezTo>
                  <a:pt x="716" y="2082"/>
                  <a:pt x="716" y="2082"/>
                  <a:pt x="716" y="2082"/>
                </a:cubicBezTo>
                <a:cubicBezTo>
                  <a:pt x="710" y="2083"/>
                  <a:pt x="710" y="2083"/>
                  <a:pt x="710" y="2083"/>
                </a:cubicBezTo>
                <a:cubicBezTo>
                  <a:pt x="702" y="2084"/>
                  <a:pt x="700" y="2091"/>
                  <a:pt x="699" y="2096"/>
                </a:cubicBezTo>
                <a:cubicBezTo>
                  <a:pt x="699" y="2096"/>
                  <a:pt x="699" y="2096"/>
                  <a:pt x="699" y="2096"/>
                </a:cubicBezTo>
                <a:cubicBezTo>
                  <a:pt x="699" y="2095"/>
                  <a:pt x="698" y="2095"/>
                  <a:pt x="697" y="2094"/>
                </a:cubicBezTo>
                <a:cubicBezTo>
                  <a:pt x="694" y="2092"/>
                  <a:pt x="694" y="2091"/>
                  <a:pt x="695" y="2089"/>
                </a:cubicBezTo>
                <a:cubicBezTo>
                  <a:pt x="708" y="2072"/>
                  <a:pt x="708" y="2072"/>
                  <a:pt x="708" y="2072"/>
                </a:cubicBezTo>
                <a:cubicBezTo>
                  <a:pt x="691" y="2084"/>
                  <a:pt x="691" y="2084"/>
                  <a:pt x="691" y="2084"/>
                </a:cubicBezTo>
                <a:cubicBezTo>
                  <a:pt x="689" y="2085"/>
                  <a:pt x="686" y="2085"/>
                  <a:pt x="683" y="2084"/>
                </a:cubicBezTo>
                <a:cubicBezTo>
                  <a:pt x="681" y="2084"/>
                  <a:pt x="679" y="2084"/>
                  <a:pt x="678" y="2084"/>
                </a:cubicBezTo>
                <a:cubicBezTo>
                  <a:pt x="672" y="2084"/>
                  <a:pt x="669" y="2087"/>
                  <a:pt x="668" y="2092"/>
                </a:cubicBezTo>
                <a:cubicBezTo>
                  <a:pt x="666" y="2100"/>
                  <a:pt x="666" y="2100"/>
                  <a:pt x="666" y="2100"/>
                </a:cubicBezTo>
                <a:cubicBezTo>
                  <a:pt x="673" y="2096"/>
                  <a:pt x="673" y="2096"/>
                  <a:pt x="673" y="2096"/>
                </a:cubicBezTo>
                <a:cubicBezTo>
                  <a:pt x="677" y="2094"/>
                  <a:pt x="682" y="2094"/>
                  <a:pt x="685" y="2096"/>
                </a:cubicBezTo>
                <a:cubicBezTo>
                  <a:pt x="681" y="2097"/>
                  <a:pt x="679" y="2102"/>
                  <a:pt x="676" y="2106"/>
                </a:cubicBezTo>
                <a:cubicBezTo>
                  <a:pt x="674" y="2110"/>
                  <a:pt x="671" y="2115"/>
                  <a:pt x="669" y="2115"/>
                </a:cubicBezTo>
                <a:cubicBezTo>
                  <a:pt x="668" y="2115"/>
                  <a:pt x="667" y="2115"/>
                  <a:pt x="666" y="2114"/>
                </a:cubicBezTo>
                <a:cubicBezTo>
                  <a:pt x="660" y="2109"/>
                  <a:pt x="660" y="2109"/>
                  <a:pt x="660" y="2109"/>
                </a:cubicBezTo>
                <a:cubicBezTo>
                  <a:pt x="663" y="2106"/>
                  <a:pt x="666" y="2104"/>
                  <a:pt x="665" y="2100"/>
                </a:cubicBezTo>
                <a:cubicBezTo>
                  <a:pt x="665" y="2099"/>
                  <a:pt x="664" y="2097"/>
                  <a:pt x="661" y="2096"/>
                </a:cubicBezTo>
                <a:cubicBezTo>
                  <a:pt x="659" y="2095"/>
                  <a:pt x="659" y="2095"/>
                  <a:pt x="659" y="2095"/>
                </a:cubicBezTo>
                <a:cubicBezTo>
                  <a:pt x="657" y="2097"/>
                  <a:pt x="657" y="2097"/>
                  <a:pt x="657" y="2097"/>
                </a:cubicBezTo>
                <a:cubicBezTo>
                  <a:pt x="656" y="2096"/>
                  <a:pt x="655" y="2094"/>
                  <a:pt x="653" y="2094"/>
                </a:cubicBezTo>
                <a:cubicBezTo>
                  <a:pt x="649" y="2093"/>
                  <a:pt x="649" y="2093"/>
                  <a:pt x="649" y="2093"/>
                </a:cubicBezTo>
                <a:cubicBezTo>
                  <a:pt x="648" y="2096"/>
                  <a:pt x="648" y="2096"/>
                  <a:pt x="648" y="2096"/>
                </a:cubicBezTo>
                <a:cubicBezTo>
                  <a:pt x="648" y="2097"/>
                  <a:pt x="648" y="2098"/>
                  <a:pt x="647" y="2099"/>
                </a:cubicBezTo>
                <a:cubicBezTo>
                  <a:pt x="647" y="2099"/>
                  <a:pt x="646" y="2099"/>
                  <a:pt x="646" y="2098"/>
                </a:cubicBezTo>
                <a:cubicBezTo>
                  <a:pt x="644" y="2097"/>
                  <a:pt x="644" y="2097"/>
                  <a:pt x="644" y="2097"/>
                </a:cubicBezTo>
                <a:cubicBezTo>
                  <a:pt x="642" y="2098"/>
                  <a:pt x="642" y="2098"/>
                  <a:pt x="642" y="2098"/>
                </a:cubicBezTo>
                <a:cubicBezTo>
                  <a:pt x="639" y="2101"/>
                  <a:pt x="636" y="2103"/>
                  <a:pt x="635" y="2106"/>
                </a:cubicBezTo>
                <a:cubicBezTo>
                  <a:pt x="634" y="2107"/>
                  <a:pt x="632" y="2109"/>
                  <a:pt x="632" y="2109"/>
                </a:cubicBezTo>
                <a:cubicBezTo>
                  <a:pt x="631" y="2109"/>
                  <a:pt x="631" y="2109"/>
                  <a:pt x="630" y="2108"/>
                </a:cubicBezTo>
                <a:cubicBezTo>
                  <a:pt x="629" y="2108"/>
                  <a:pt x="627" y="2107"/>
                  <a:pt x="625" y="2107"/>
                </a:cubicBezTo>
                <a:cubicBezTo>
                  <a:pt x="618" y="2107"/>
                  <a:pt x="610" y="2114"/>
                  <a:pt x="605" y="2118"/>
                </a:cubicBezTo>
                <a:cubicBezTo>
                  <a:pt x="605" y="2118"/>
                  <a:pt x="605" y="2118"/>
                  <a:pt x="605" y="2118"/>
                </a:cubicBezTo>
                <a:cubicBezTo>
                  <a:pt x="601" y="2118"/>
                  <a:pt x="601" y="2118"/>
                  <a:pt x="601" y="2118"/>
                </a:cubicBezTo>
                <a:cubicBezTo>
                  <a:pt x="600" y="2118"/>
                  <a:pt x="600" y="2118"/>
                  <a:pt x="600" y="2118"/>
                </a:cubicBezTo>
                <a:cubicBezTo>
                  <a:pt x="598" y="2117"/>
                  <a:pt x="596" y="2116"/>
                  <a:pt x="592" y="2116"/>
                </a:cubicBezTo>
                <a:cubicBezTo>
                  <a:pt x="585" y="2118"/>
                  <a:pt x="580" y="2123"/>
                  <a:pt x="575" y="2127"/>
                </a:cubicBezTo>
                <a:cubicBezTo>
                  <a:pt x="572" y="2130"/>
                  <a:pt x="569" y="2132"/>
                  <a:pt x="566" y="2134"/>
                </a:cubicBezTo>
                <a:cubicBezTo>
                  <a:pt x="562" y="2134"/>
                  <a:pt x="558" y="2133"/>
                  <a:pt x="554" y="2132"/>
                </a:cubicBezTo>
                <a:cubicBezTo>
                  <a:pt x="547" y="2130"/>
                  <a:pt x="540" y="2129"/>
                  <a:pt x="534" y="2129"/>
                </a:cubicBezTo>
                <a:cubicBezTo>
                  <a:pt x="525" y="2129"/>
                  <a:pt x="519" y="2132"/>
                  <a:pt x="514" y="2139"/>
                </a:cubicBezTo>
                <a:cubicBezTo>
                  <a:pt x="510" y="2145"/>
                  <a:pt x="510" y="2145"/>
                  <a:pt x="510" y="2145"/>
                </a:cubicBezTo>
                <a:cubicBezTo>
                  <a:pt x="518" y="2145"/>
                  <a:pt x="518" y="2145"/>
                  <a:pt x="518" y="2145"/>
                </a:cubicBezTo>
                <a:cubicBezTo>
                  <a:pt x="530" y="2144"/>
                  <a:pt x="540" y="2144"/>
                  <a:pt x="550" y="2144"/>
                </a:cubicBezTo>
                <a:cubicBezTo>
                  <a:pt x="554" y="2144"/>
                  <a:pt x="558" y="2144"/>
                  <a:pt x="562" y="2144"/>
                </a:cubicBezTo>
                <a:cubicBezTo>
                  <a:pt x="563" y="2144"/>
                  <a:pt x="563" y="2144"/>
                  <a:pt x="563" y="2144"/>
                </a:cubicBezTo>
                <a:cubicBezTo>
                  <a:pt x="571" y="2143"/>
                  <a:pt x="579" y="2143"/>
                  <a:pt x="587" y="2142"/>
                </a:cubicBezTo>
                <a:cubicBezTo>
                  <a:pt x="586" y="2144"/>
                  <a:pt x="586" y="2145"/>
                  <a:pt x="587" y="2147"/>
                </a:cubicBezTo>
                <a:cubicBezTo>
                  <a:pt x="587" y="2148"/>
                  <a:pt x="588" y="2150"/>
                  <a:pt x="591" y="2151"/>
                </a:cubicBezTo>
                <a:cubicBezTo>
                  <a:pt x="593" y="2151"/>
                  <a:pt x="593" y="2151"/>
                  <a:pt x="593" y="2151"/>
                </a:cubicBezTo>
                <a:cubicBezTo>
                  <a:pt x="594" y="2150"/>
                  <a:pt x="594" y="2150"/>
                  <a:pt x="594" y="2150"/>
                </a:cubicBezTo>
                <a:cubicBezTo>
                  <a:pt x="595" y="2150"/>
                  <a:pt x="595" y="2150"/>
                  <a:pt x="596" y="2150"/>
                </a:cubicBezTo>
                <a:cubicBezTo>
                  <a:pt x="597" y="2149"/>
                  <a:pt x="599" y="2149"/>
                  <a:pt x="600" y="2148"/>
                </a:cubicBezTo>
                <a:cubicBezTo>
                  <a:pt x="602" y="2153"/>
                  <a:pt x="602" y="2159"/>
                  <a:pt x="602" y="2163"/>
                </a:cubicBezTo>
                <a:cubicBezTo>
                  <a:pt x="603" y="2173"/>
                  <a:pt x="603" y="2173"/>
                  <a:pt x="603" y="2173"/>
                </a:cubicBezTo>
                <a:cubicBezTo>
                  <a:pt x="609" y="2165"/>
                  <a:pt x="609" y="2165"/>
                  <a:pt x="609" y="2165"/>
                </a:cubicBezTo>
                <a:cubicBezTo>
                  <a:pt x="611" y="2161"/>
                  <a:pt x="612" y="2157"/>
                  <a:pt x="612" y="2152"/>
                </a:cubicBezTo>
                <a:cubicBezTo>
                  <a:pt x="612" y="2149"/>
                  <a:pt x="613" y="2145"/>
                  <a:pt x="614" y="2143"/>
                </a:cubicBezTo>
                <a:cubicBezTo>
                  <a:pt x="614" y="2144"/>
                  <a:pt x="614" y="2145"/>
                  <a:pt x="614" y="2146"/>
                </a:cubicBezTo>
                <a:cubicBezTo>
                  <a:pt x="613" y="2149"/>
                  <a:pt x="612" y="2152"/>
                  <a:pt x="615" y="2155"/>
                </a:cubicBezTo>
                <a:cubicBezTo>
                  <a:pt x="619" y="2161"/>
                  <a:pt x="619" y="2161"/>
                  <a:pt x="619" y="2161"/>
                </a:cubicBezTo>
                <a:cubicBezTo>
                  <a:pt x="621" y="2153"/>
                  <a:pt x="621" y="2153"/>
                  <a:pt x="621" y="2153"/>
                </a:cubicBezTo>
                <a:cubicBezTo>
                  <a:pt x="621" y="2153"/>
                  <a:pt x="621" y="2153"/>
                  <a:pt x="621" y="2153"/>
                </a:cubicBezTo>
                <a:cubicBezTo>
                  <a:pt x="622" y="2153"/>
                  <a:pt x="624" y="2154"/>
                  <a:pt x="625" y="2154"/>
                </a:cubicBezTo>
                <a:cubicBezTo>
                  <a:pt x="624" y="2159"/>
                  <a:pt x="623" y="2166"/>
                  <a:pt x="625" y="2169"/>
                </a:cubicBezTo>
                <a:cubicBezTo>
                  <a:pt x="626" y="2171"/>
                  <a:pt x="626" y="2171"/>
                  <a:pt x="626" y="2171"/>
                </a:cubicBezTo>
                <a:cubicBezTo>
                  <a:pt x="628" y="2171"/>
                  <a:pt x="628" y="2171"/>
                  <a:pt x="628" y="2171"/>
                </a:cubicBezTo>
                <a:cubicBezTo>
                  <a:pt x="631" y="2171"/>
                  <a:pt x="632" y="2169"/>
                  <a:pt x="632" y="2168"/>
                </a:cubicBezTo>
                <a:cubicBezTo>
                  <a:pt x="633" y="2167"/>
                  <a:pt x="633" y="2167"/>
                  <a:pt x="633" y="2167"/>
                </a:cubicBezTo>
                <a:cubicBezTo>
                  <a:pt x="633" y="2166"/>
                  <a:pt x="633" y="2166"/>
                  <a:pt x="633" y="2166"/>
                </a:cubicBezTo>
                <a:cubicBezTo>
                  <a:pt x="633" y="2165"/>
                  <a:pt x="633" y="2162"/>
                  <a:pt x="633" y="2160"/>
                </a:cubicBezTo>
                <a:cubicBezTo>
                  <a:pt x="634" y="2161"/>
                  <a:pt x="634" y="2161"/>
                  <a:pt x="634" y="2162"/>
                </a:cubicBezTo>
                <a:cubicBezTo>
                  <a:pt x="637" y="2164"/>
                  <a:pt x="639" y="2166"/>
                  <a:pt x="642" y="2166"/>
                </a:cubicBezTo>
                <a:cubicBezTo>
                  <a:pt x="644" y="2166"/>
                  <a:pt x="646" y="2165"/>
                  <a:pt x="648" y="2162"/>
                </a:cubicBezTo>
                <a:cubicBezTo>
                  <a:pt x="650" y="2158"/>
                  <a:pt x="650" y="2158"/>
                  <a:pt x="650" y="2158"/>
                </a:cubicBezTo>
                <a:cubicBezTo>
                  <a:pt x="646" y="2157"/>
                  <a:pt x="646" y="2157"/>
                  <a:pt x="646" y="2157"/>
                </a:cubicBezTo>
                <a:cubicBezTo>
                  <a:pt x="646" y="2156"/>
                  <a:pt x="645" y="2156"/>
                  <a:pt x="644" y="2156"/>
                </a:cubicBezTo>
                <a:cubicBezTo>
                  <a:pt x="645" y="2155"/>
                  <a:pt x="646" y="2154"/>
                  <a:pt x="648" y="2152"/>
                </a:cubicBezTo>
                <a:cubicBezTo>
                  <a:pt x="649" y="2150"/>
                  <a:pt x="652" y="2147"/>
                  <a:pt x="654" y="2145"/>
                </a:cubicBezTo>
                <a:cubicBezTo>
                  <a:pt x="654" y="2147"/>
                  <a:pt x="655" y="2149"/>
                  <a:pt x="656" y="2151"/>
                </a:cubicBezTo>
                <a:cubicBezTo>
                  <a:pt x="657" y="2153"/>
                  <a:pt x="658" y="2155"/>
                  <a:pt x="659" y="2158"/>
                </a:cubicBezTo>
                <a:cubicBezTo>
                  <a:pt x="659" y="2159"/>
                  <a:pt x="657" y="2159"/>
                  <a:pt x="657" y="2159"/>
                </a:cubicBezTo>
                <a:cubicBezTo>
                  <a:pt x="654" y="2160"/>
                  <a:pt x="649" y="2162"/>
                  <a:pt x="649" y="2168"/>
                </a:cubicBezTo>
                <a:cubicBezTo>
                  <a:pt x="650" y="2172"/>
                  <a:pt x="650" y="2172"/>
                  <a:pt x="650" y="2172"/>
                </a:cubicBezTo>
                <a:cubicBezTo>
                  <a:pt x="654" y="2171"/>
                  <a:pt x="654" y="2171"/>
                  <a:pt x="654" y="2171"/>
                </a:cubicBezTo>
                <a:cubicBezTo>
                  <a:pt x="654" y="2171"/>
                  <a:pt x="655" y="2171"/>
                  <a:pt x="656" y="2171"/>
                </a:cubicBezTo>
                <a:cubicBezTo>
                  <a:pt x="655" y="2173"/>
                  <a:pt x="655" y="2173"/>
                  <a:pt x="655" y="2173"/>
                </a:cubicBezTo>
                <a:cubicBezTo>
                  <a:pt x="661" y="2173"/>
                  <a:pt x="661" y="2173"/>
                  <a:pt x="661" y="2173"/>
                </a:cubicBezTo>
                <a:cubicBezTo>
                  <a:pt x="665" y="2173"/>
                  <a:pt x="667" y="2171"/>
                  <a:pt x="668" y="2168"/>
                </a:cubicBezTo>
                <a:cubicBezTo>
                  <a:pt x="668" y="2169"/>
                  <a:pt x="669" y="2169"/>
                  <a:pt x="669" y="2169"/>
                </a:cubicBezTo>
                <a:cubicBezTo>
                  <a:pt x="673" y="2170"/>
                  <a:pt x="673" y="2170"/>
                  <a:pt x="673" y="2170"/>
                </a:cubicBezTo>
                <a:cubicBezTo>
                  <a:pt x="674" y="2167"/>
                  <a:pt x="674" y="2167"/>
                  <a:pt x="674" y="2167"/>
                </a:cubicBezTo>
                <a:cubicBezTo>
                  <a:pt x="675" y="2164"/>
                  <a:pt x="676" y="2162"/>
                  <a:pt x="677" y="2160"/>
                </a:cubicBezTo>
                <a:cubicBezTo>
                  <a:pt x="679" y="2157"/>
                  <a:pt x="681" y="2155"/>
                  <a:pt x="681" y="2152"/>
                </a:cubicBezTo>
                <a:cubicBezTo>
                  <a:pt x="681" y="2163"/>
                  <a:pt x="677" y="2178"/>
                  <a:pt x="668" y="2189"/>
                </a:cubicBezTo>
                <a:cubicBezTo>
                  <a:pt x="660" y="2198"/>
                  <a:pt x="660" y="2198"/>
                  <a:pt x="660" y="2198"/>
                </a:cubicBezTo>
                <a:cubicBezTo>
                  <a:pt x="672" y="2194"/>
                  <a:pt x="672" y="2194"/>
                  <a:pt x="672" y="2194"/>
                </a:cubicBezTo>
                <a:cubicBezTo>
                  <a:pt x="679" y="2192"/>
                  <a:pt x="682" y="2187"/>
                  <a:pt x="685" y="2183"/>
                </a:cubicBezTo>
                <a:cubicBezTo>
                  <a:pt x="687" y="2180"/>
                  <a:pt x="689" y="2178"/>
                  <a:pt x="691" y="2176"/>
                </a:cubicBezTo>
                <a:cubicBezTo>
                  <a:pt x="692" y="2177"/>
                  <a:pt x="694" y="2178"/>
                  <a:pt x="695" y="2178"/>
                </a:cubicBezTo>
                <a:cubicBezTo>
                  <a:pt x="693" y="2181"/>
                  <a:pt x="693" y="2181"/>
                  <a:pt x="693" y="2181"/>
                </a:cubicBezTo>
                <a:cubicBezTo>
                  <a:pt x="697" y="2180"/>
                  <a:pt x="697" y="2180"/>
                  <a:pt x="697" y="2180"/>
                </a:cubicBezTo>
                <a:cubicBezTo>
                  <a:pt x="697" y="2186"/>
                  <a:pt x="697" y="2186"/>
                  <a:pt x="697" y="2186"/>
                </a:cubicBezTo>
                <a:cubicBezTo>
                  <a:pt x="700" y="2179"/>
                  <a:pt x="700" y="2179"/>
                  <a:pt x="700" y="2179"/>
                </a:cubicBezTo>
                <a:cubicBezTo>
                  <a:pt x="703" y="2178"/>
                  <a:pt x="703" y="2178"/>
                  <a:pt x="703" y="2178"/>
                </a:cubicBezTo>
                <a:cubicBezTo>
                  <a:pt x="710" y="2176"/>
                  <a:pt x="715" y="2172"/>
                  <a:pt x="721" y="2167"/>
                </a:cubicBezTo>
                <a:cubicBezTo>
                  <a:pt x="725" y="2163"/>
                  <a:pt x="730" y="2159"/>
                  <a:pt x="735" y="2158"/>
                </a:cubicBezTo>
                <a:cubicBezTo>
                  <a:pt x="732" y="2160"/>
                  <a:pt x="730" y="2163"/>
                  <a:pt x="732" y="2169"/>
                </a:cubicBezTo>
                <a:cubicBezTo>
                  <a:pt x="732" y="2170"/>
                  <a:pt x="732" y="2170"/>
                  <a:pt x="732" y="2170"/>
                </a:cubicBezTo>
                <a:cubicBezTo>
                  <a:pt x="733" y="2171"/>
                  <a:pt x="733" y="2171"/>
                  <a:pt x="733" y="2171"/>
                </a:cubicBezTo>
                <a:cubicBezTo>
                  <a:pt x="734" y="2172"/>
                  <a:pt x="735" y="2173"/>
                  <a:pt x="737" y="2173"/>
                </a:cubicBezTo>
                <a:cubicBezTo>
                  <a:pt x="741" y="2173"/>
                  <a:pt x="742" y="2168"/>
                  <a:pt x="744" y="2164"/>
                </a:cubicBezTo>
                <a:cubicBezTo>
                  <a:pt x="744" y="2163"/>
                  <a:pt x="744" y="2162"/>
                  <a:pt x="744" y="2162"/>
                </a:cubicBezTo>
                <a:cubicBezTo>
                  <a:pt x="744" y="2163"/>
                  <a:pt x="745" y="2163"/>
                  <a:pt x="745" y="2164"/>
                </a:cubicBezTo>
                <a:cubicBezTo>
                  <a:pt x="746" y="2167"/>
                  <a:pt x="747" y="2172"/>
                  <a:pt x="751" y="2173"/>
                </a:cubicBezTo>
                <a:cubicBezTo>
                  <a:pt x="752" y="2174"/>
                  <a:pt x="753" y="2174"/>
                  <a:pt x="755" y="2174"/>
                </a:cubicBezTo>
                <a:cubicBezTo>
                  <a:pt x="756" y="2180"/>
                  <a:pt x="756" y="2180"/>
                  <a:pt x="756" y="2180"/>
                </a:cubicBezTo>
                <a:cubicBezTo>
                  <a:pt x="757" y="2174"/>
                  <a:pt x="757" y="2174"/>
                  <a:pt x="757" y="2174"/>
                </a:cubicBezTo>
                <a:cubicBezTo>
                  <a:pt x="762" y="2173"/>
                  <a:pt x="769" y="2170"/>
                  <a:pt x="770" y="2165"/>
                </a:cubicBezTo>
                <a:cubicBezTo>
                  <a:pt x="770" y="2164"/>
                  <a:pt x="770" y="2164"/>
                  <a:pt x="770" y="2164"/>
                </a:cubicBezTo>
                <a:cubicBezTo>
                  <a:pt x="776" y="2164"/>
                  <a:pt x="776" y="2164"/>
                  <a:pt x="776" y="2164"/>
                </a:cubicBezTo>
                <a:cubicBezTo>
                  <a:pt x="776" y="2162"/>
                  <a:pt x="776" y="2162"/>
                  <a:pt x="776" y="2162"/>
                </a:cubicBezTo>
                <a:cubicBezTo>
                  <a:pt x="776" y="2161"/>
                  <a:pt x="777" y="2160"/>
                  <a:pt x="777" y="2159"/>
                </a:cubicBezTo>
                <a:cubicBezTo>
                  <a:pt x="778" y="2161"/>
                  <a:pt x="779" y="2162"/>
                  <a:pt x="780" y="2164"/>
                </a:cubicBezTo>
                <a:cubicBezTo>
                  <a:pt x="781" y="2166"/>
                  <a:pt x="782" y="2169"/>
                  <a:pt x="783" y="2172"/>
                </a:cubicBezTo>
                <a:cubicBezTo>
                  <a:pt x="783" y="2175"/>
                  <a:pt x="783" y="2175"/>
                  <a:pt x="783" y="2175"/>
                </a:cubicBezTo>
                <a:cubicBezTo>
                  <a:pt x="786" y="2175"/>
                  <a:pt x="786" y="2175"/>
                  <a:pt x="786" y="2175"/>
                </a:cubicBezTo>
                <a:cubicBezTo>
                  <a:pt x="787" y="2175"/>
                  <a:pt x="789" y="2175"/>
                  <a:pt x="790" y="2175"/>
                </a:cubicBezTo>
                <a:cubicBezTo>
                  <a:pt x="792" y="2175"/>
                  <a:pt x="796" y="2174"/>
                  <a:pt x="799" y="2173"/>
                </a:cubicBezTo>
                <a:cubicBezTo>
                  <a:pt x="798" y="2175"/>
                  <a:pt x="798" y="2175"/>
                  <a:pt x="798" y="2175"/>
                </a:cubicBezTo>
                <a:cubicBezTo>
                  <a:pt x="804" y="2175"/>
                  <a:pt x="804" y="2175"/>
                  <a:pt x="804" y="2175"/>
                </a:cubicBezTo>
                <a:cubicBezTo>
                  <a:pt x="809" y="2174"/>
                  <a:pt x="814" y="2173"/>
                  <a:pt x="818" y="2172"/>
                </a:cubicBezTo>
                <a:cubicBezTo>
                  <a:pt x="821" y="2171"/>
                  <a:pt x="825" y="2170"/>
                  <a:pt x="829" y="2170"/>
                </a:cubicBezTo>
                <a:cubicBezTo>
                  <a:pt x="827" y="2172"/>
                  <a:pt x="824" y="2174"/>
                  <a:pt x="824" y="2178"/>
                </a:cubicBezTo>
                <a:cubicBezTo>
                  <a:pt x="823" y="2184"/>
                  <a:pt x="823" y="2184"/>
                  <a:pt x="823" y="2184"/>
                </a:cubicBezTo>
                <a:cubicBezTo>
                  <a:pt x="829" y="2182"/>
                  <a:pt x="829" y="2182"/>
                  <a:pt x="829" y="2182"/>
                </a:cubicBezTo>
                <a:cubicBezTo>
                  <a:pt x="831" y="2181"/>
                  <a:pt x="834" y="2179"/>
                  <a:pt x="837" y="2176"/>
                </a:cubicBezTo>
                <a:cubicBezTo>
                  <a:pt x="841" y="2176"/>
                  <a:pt x="841" y="2176"/>
                  <a:pt x="841" y="2176"/>
                </a:cubicBezTo>
                <a:cubicBezTo>
                  <a:pt x="847" y="2175"/>
                  <a:pt x="851" y="2171"/>
                  <a:pt x="853" y="2168"/>
                </a:cubicBezTo>
                <a:cubicBezTo>
                  <a:pt x="856" y="2166"/>
                  <a:pt x="856" y="2166"/>
                  <a:pt x="856" y="2166"/>
                </a:cubicBezTo>
                <a:cubicBezTo>
                  <a:pt x="854" y="2165"/>
                  <a:pt x="854" y="2165"/>
                  <a:pt x="854" y="2165"/>
                </a:cubicBezTo>
                <a:cubicBezTo>
                  <a:pt x="854" y="2165"/>
                  <a:pt x="855" y="2164"/>
                  <a:pt x="855" y="2163"/>
                </a:cubicBezTo>
                <a:cubicBezTo>
                  <a:pt x="856" y="2162"/>
                  <a:pt x="857" y="2160"/>
                  <a:pt x="858" y="2158"/>
                </a:cubicBezTo>
                <a:cubicBezTo>
                  <a:pt x="859" y="2163"/>
                  <a:pt x="860" y="2167"/>
                  <a:pt x="863" y="2167"/>
                </a:cubicBezTo>
                <a:cubicBezTo>
                  <a:pt x="865" y="2167"/>
                  <a:pt x="867" y="2166"/>
                  <a:pt x="868" y="2163"/>
                </a:cubicBezTo>
                <a:cubicBezTo>
                  <a:pt x="869" y="2158"/>
                  <a:pt x="867" y="2155"/>
                  <a:pt x="866" y="2153"/>
                </a:cubicBezTo>
                <a:cubicBezTo>
                  <a:pt x="866" y="2153"/>
                  <a:pt x="866" y="2153"/>
                  <a:pt x="866" y="2152"/>
                </a:cubicBezTo>
                <a:cubicBezTo>
                  <a:pt x="867" y="2152"/>
                  <a:pt x="868" y="2151"/>
                  <a:pt x="869" y="2151"/>
                </a:cubicBezTo>
                <a:cubicBezTo>
                  <a:pt x="870" y="2150"/>
                  <a:pt x="872" y="2149"/>
                  <a:pt x="874" y="2148"/>
                </a:cubicBezTo>
                <a:cubicBezTo>
                  <a:pt x="875" y="2150"/>
                  <a:pt x="876" y="2152"/>
                  <a:pt x="877" y="2154"/>
                </a:cubicBezTo>
                <a:cubicBezTo>
                  <a:pt x="879" y="2157"/>
                  <a:pt x="880" y="2160"/>
                  <a:pt x="880" y="2163"/>
                </a:cubicBezTo>
                <a:cubicBezTo>
                  <a:pt x="879" y="2178"/>
                  <a:pt x="879" y="2178"/>
                  <a:pt x="879" y="2178"/>
                </a:cubicBezTo>
                <a:cubicBezTo>
                  <a:pt x="887" y="2166"/>
                  <a:pt x="887" y="2166"/>
                  <a:pt x="887" y="2166"/>
                </a:cubicBezTo>
                <a:cubicBezTo>
                  <a:pt x="888" y="2163"/>
                  <a:pt x="889" y="2160"/>
                  <a:pt x="890" y="2156"/>
                </a:cubicBezTo>
                <a:cubicBezTo>
                  <a:pt x="899" y="2186"/>
                  <a:pt x="899" y="2186"/>
                  <a:pt x="899" y="2186"/>
                </a:cubicBezTo>
                <a:cubicBezTo>
                  <a:pt x="898" y="2179"/>
                  <a:pt x="898" y="2179"/>
                  <a:pt x="898" y="2179"/>
                </a:cubicBezTo>
                <a:cubicBezTo>
                  <a:pt x="898" y="2180"/>
                  <a:pt x="898" y="2180"/>
                  <a:pt x="898" y="2180"/>
                </a:cubicBezTo>
                <a:cubicBezTo>
                  <a:pt x="901" y="2181"/>
                  <a:pt x="901" y="2181"/>
                  <a:pt x="901" y="2181"/>
                </a:cubicBezTo>
                <a:cubicBezTo>
                  <a:pt x="902" y="2181"/>
                  <a:pt x="902" y="2181"/>
                  <a:pt x="903" y="2181"/>
                </a:cubicBezTo>
                <a:cubicBezTo>
                  <a:pt x="909" y="2181"/>
                  <a:pt x="909" y="2174"/>
                  <a:pt x="909" y="2172"/>
                </a:cubicBezTo>
                <a:cubicBezTo>
                  <a:pt x="909" y="2172"/>
                  <a:pt x="909" y="2171"/>
                  <a:pt x="909" y="2171"/>
                </a:cubicBezTo>
                <a:cubicBezTo>
                  <a:pt x="912" y="2171"/>
                  <a:pt x="913" y="2171"/>
                  <a:pt x="915" y="2172"/>
                </a:cubicBezTo>
                <a:cubicBezTo>
                  <a:pt x="916" y="2173"/>
                  <a:pt x="918" y="2173"/>
                  <a:pt x="920" y="2172"/>
                </a:cubicBezTo>
                <a:cubicBezTo>
                  <a:pt x="923" y="2176"/>
                  <a:pt x="926" y="2177"/>
                  <a:pt x="929" y="2178"/>
                </a:cubicBezTo>
                <a:cubicBezTo>
                  <a:pt x="929" y="2179"/>
                  <a:pt x="929" y="2180"/>
                  <a:pt x="929" y="2181"/>
                </a:cubicBezTo>
                <a:cubicBezTo>
                  <a:pt x="930" y="2183"/>
                  <a:pt x="930" y="2183"/>
                  <a:pt x="930" y="2183"/>
                </a:cubicBezTo>
                <a:cubicBezTo>
                  <a:pt x="932" y="2184"/>
                  <a:pt x="932" y="2184"/>
                  <a:pt x="932" y="2184"/>
                </a:cubicBezTo>
                <a:cubicBezTo>
                  <a:pt x="936" y="2185"/>
                  <a:pt x="939" y="2185"/>
                  <a:pt x="942" y="2185"/>
                </a:cubicBezTo>
                <a:cubicBezTo>
                  <a:pt x="948" y="2186"/>
                  <a:pt x="950" y="2187"/>
                  <a:pt x="951" y="2190"/>
                </a:cubicBezTo>
                <a:cubicBezTo>
                  <a:pt x="958" y="2186"/>
                  <a:pt x="958" y="2186"/>
                  <a:pt x="958" y="2186"/>
                </a:cubicBezTo>
                <a:cubicBezTo>
                  <a:pt x="956" y="2182"/>
                  <a:pt x="953" y="2178"/>
                  <a:pt x="951" y="2174"/>
                </a:cubicBezTo>
                <a:cubicBezTo>
                  <a:pt x="946" y="2167"/>
                  <a:pt x="944" y="2163"/>
                  <a:pt x="945" y="2159"/>
                </a:cubicBezTo>
                <a:cubicBezTo>
                  <a:pt x="947" y="2159"/>
                  <a:pt x="948" y="2159"/>
                  <a:pt x="950" y="2159"/>
                </a:cubicBezTo>
                <a:cubicBezTo>
                  <a:pt x="949" y="2160"/>
                  <a:pt x="949" y="2160"/>
                  <a:pt x="949" y="2160"/>
                </a:cubicBezTo>
                <a:cubicBezTo>
                  <a:pt x="952" y="2160"/>
                  <a:pt x="952" y="2160"/>
                  <a:pt x="952" y="2160"/>
                </a:cubicBezTo>
                <a:cubicBezTo>
                  <a:pt x="963" y="2160"/>
                  <a:pt x="975" y="2158"/>
                  <a:pt x="986" y="2155"/>
                </a:cubicBezTo>
                <a:cubicBezTo>
                  <a:pt x="988" y="2154"/>
                  <a:pt x="991" y="2153"/>
                  <a:pt x="994" y="2153"/>
                </a:cubicBezTo>
                <a:cubicBezTo>
                  <a:pt x="992" y="2157"/>
                  <a:pt x="990" y="2161"/>
                  <a:pt x="991" y="2165"/>
                </a:cubicBezTo>
                <a:cubicBezTo>
                  <a:pt x="992" y="2166"/>
                  <a:pt x="993" y="2168"/>
                  <a:pt x="996" y="2169"/>
                </a:cubicBezTo>
                <a:cubicBezTo>
                  <a:pt x="1001" y="2170"/>
                  <a:pt x="1001" y="2170"/>
                  <a:pt x="1001" y="2170"/>
                </a:cubicBezTo>
                <a:cubicBezTo>
                  <a:pt x="1001" y="2166"/>
                  <a:pt x="1001" y="2166"/>
                  <a:pt x="1001" y="2166"/>
                </a:cubicBezTo>
                <a:cubicBezTo>
                  <a:pt x="1001" y="2157"/>
                  <a:pt x="1007" y="2152"/>
                  <a:pt x="1012" y="2148"/>
                </a:cubicBezTo>
                <a:cubicBezTo>
                  <a:pt x="1013" y="2148"/>
                  <a:pt x="1013" y="2147"/>
                  <a:pt x="1013" y="2147"/>
                </a:cubicBezTo>
                <a:cubicBezTo>
                  <a:pt x="1013" y="2150"/>
                  <a:pt x="1011" y="2153"/>
                  <a:pt x="1010" y="2155"/>
                </a:cubicBezTo>
                <a:cubicBezTo>
                  <a:pt x="1005" y="2161"/>
                  <a:pt x="1005" y="2161"/>
                  <a:pt x="1005" y="2161"/>
                </a:cubicBezTo>
                <a:cubicBezTo>
                  <a:pt x="1013" y="2161"/>
                  <a:pt x="1013" y="2161"/>
                  <a:pt x="1013" y="2161"/>
                </a:cubicBezTo>
                <a:cubicBezTo>
                  <a:pt x="1020" y="2160"/>
                  <a:pt x="1021" y="2155"/>
                  <a:pt x="1023" y="2151"/>
                </a:cubicBezTo>
                <a:cubicBezTo>
                  <a:pt x="1023" y="2149"/>
                  <a:pt x="1024" y="2148"/>
                  <a:pt x="1025" y="2147"/>
                </a:cubicBezTo>
                <a:cubicBezTo>
                  <a:pt x="1031" y="2148"/>
                  <a:pt x="1041" y="2147"/>
                  <a:pt x="1052" y="2146"/>
                </a:cubicBezTo>
                <a:cubicBezTo>
                  <a:pt x="1051" y="2148"/>
                  <a:pt x="1049" y="2149"/>
                  <a:pt x="1048" y="2151"/>
                </a:cubicBezTo>
                <a:cubicBezTo>
                  <a:pt x="1043" y="2156"/>
                  <a:pt x="1037" y="2163"/>
                  <a:pt x="1041" y="2170"/>
                </a:cubicBezTo>
                <a:cubicBezTo>
                  <a:pt x="1042" y="2172"/>
                  <a:pt x="1042" y="2172"/>
                  <a:pt x="1042" y="2172"/>
                </a:cubicBezTo>
                <a:cubicBezTo>
                  <a:pt x="1045" y="2172"/>
                  <a:pt x="1045" y="2172"/>
                  <a:pt x="1045" y="2172"/>
                </a:cubicBezTo>
                <a:cubicBezTo>
                  <a:pt x="1049" y="2172"/>
                  <a:pt x="1052" y="2170"/>
                  <a:pt x="1055" y="2169"/>
                </a:cubicBezTo>
                <a:cubicBezTo>
                  <a:pt x="1058" y="2167"/>
                  <a:pt x="1061" y="2166"/>
                  <a:pt x="1065" y="2166"/>
                </a:cubicBezTo>
                <a:cubicBezTo>
                  <a:pt x="1070" y="2166"/>
                  <a:pt x="1070" y="2166"/>
                  <a:pt x="1070" y="2166"/>
                </a:cubicBezTo>
                <a:cubicBezTo>
                  <a:pt x="1069" y="2162"/>
                  <a:pt x="1069" y="2162"/>
                  <a:pt x="1069" y="2162"/>
                </a:cubicBezTo>
                <a:cubicBezTo>
                  <a:pt x="1069" y="2157"/>
                  <a:pt x="1064" y="2153"/>
                  <a:pt x="1059" y="2152"/>
                </a:cubicBezTo>
                <a:cubicBezTo>
                  <a:pt x="1060" y="2150"/>
                  <a:pt x="1060" y="2148"/>
                  <a:pt x="1059" y="2146"/>
                </a:cubicBezTo>
                <a:cubicBezTo>
                  <a:pt x="1064" y="2145"/>
                  <a:pt x="1068" y="2145"/>
                  <a:pt x="1073" y="2145"/>
                </a:cubicBezTo>
                <a:cubicBezTo>
                  <a:pt x="1085" y="2145"/>
                  <a:pt x="1093" y="2146"/>
                  <a:pt x="1099" y="2149"/>
                </a:cubicBezTo>
                <a:cubicBezTo>
                  <a:pt x="1109" y="2154"/>
                  <a:pt x="1109" y="2154"/>
                  <a:pt x="1109" y="2154"/>
                </a:cubicBezTo>
                <a:cubicBezTo>
                  <a:pt x="1104" y="2144"/>
                  <a:pt x="1104" y="2144"/>
                  <a:pt x="1104" y="2144"/>
                </a:cubicBezTo>
                <a:cubicBezTo>
                  <a:pt x="1101" y="2138"/>
                  <a:pt x="1094" y="2137"/>
                  <a:pt x="1087" y="2136"/>
                </a:cubicBezTo>
                <a:cubicBezTo>
                  <a:pt x="1090" y="2135"/>
                  <a:pt x="1092" y="2133"/>
                  <a:pt x="1094" y="2130"/>
                </a:cubicBezTo>
                <a:cubicBezTo>
                  <a:pt x="1096" y="2126"/>
                  <a:pt x="1096" y="2126"/>
                  <a:pt x="1096" y="2126"/>
                </a:cubicBezTo>
                <a:cubicBezTo>
                  <a:pt x="1092" y="2125"/>
                  <a:pt x="1092" y="2125"/>
                  <a:pt x="1092" y="2125"/>
                </a:cubicBezTo>
                <a:cubicBezTo>
                  <a:pt x="1095" y="2118"/>
                  <a:pt x="1095" y="2118"/>
                  <a:pt x="1095" y="2118"/>
                </a:cubicBezTo>
                <a:cubicBezTo>
                  <a:pt x="1087" y="2121"/>
                  <a:pt x="1087" y="2121"/>
                  <a:pt x="1087" y="2121"/>
                </a:cubicBezTo>
                <a:cubicBezTo>
                  <a:pt x="1081" y="2124"/>
                  <a:pt x="1073" y="2126"/>
                  <a:pt x="1066" y="2126"/>
                </a:cubicBezTo>
                <a:cubicBezTo>
                  <a:pt x="1059" y="2127"/>
                  <a:pt x="1047" y="2125"/>
                  <a:pt x="1043" y="2114"/>
                </a:cubicBezTo>
                <a:cubicBezTo>
                  <a:pt x="1036" y="2096"/>
                  <a:pt x="1036" y="2096"/>
                  <a:pt x="1036" y="2096"/>
                </a:cubicBezTo>
                <a:cubicBezTo>
                  <a:pt x="1036" y="2112"/>
                  <a:pt x="1036" y="2112"/>
                  <a:pt x="1036" y="2112"/>
                </a:cubicBezTo>
                <a:cubicBezTo>
                  <a:pt x="1035" y="2111"/>
                  <a:pt x="1034" y="2111"/>
                  <a:pt x="1033" y="2110"/>
                </a:cubicBezTo>
                <a:cubicBezTo>
                  <a:pt x="1032" y="2109"/>
                  <a:pt x="1031" y="2108"/>
                  <a:pt x="1030" y="2107"/>
                </a:cubicBezTo>
                <a:cubicBezTo>
                  <a:pt x="1023" y="2101"/>
                  <a:pt x="1023" y="2101"/>
                  <a:pt x="1023" y="2101"/>
                </a:cubicBezTo>
                <a:cubicBezTo>
                  <a:pt x="1024" y="2110"/>
                  <a:pt x="1024" y="2110"/>
                  <a:pt x="1024" y="2110"/>
                </a:cubicBezTo>
                <a:cubicBezTo>
                  <a:pt x="1024" y="2115"/>
                  <a:pt x="1023" y="2117"/>
                  <a:pt x="1020" y="2118"/>
                </a:cubicBezTo>
                <a:cubicBezTo>
                  <a:pt x="1020" y="2118"/>
                  <a:pt x="1020" y="2118"/>
                  <a:pt x="1020" y="2117"/>
                </a:cubicBezTo>
                <a:cubicBezTo>
                  <a:pt x="1019" y="2116"/>
                  <a:pt x="1018" y="2114"/>
                  <a:pt x="1015" y="2113"/>
                </a:cubicBezTo>
                <a:cubicBezTo>
                  <a:pt x="1011" y="2111"/>
                  <a:pt x="1011" y="2111"/>
                  <a:pt x="1011" y="2111"/>
                </a:cubicBezTo>
                <a:cubicBezTo>
                  <a:pt x="1011" y="2115"/>
                  <a:pt x="1011" y="2115"/>
                  <a:pt x="1011" y="2115"/>
                </a:cubicBezTo>
                <a:cubicBezTo>
                  <a:pt x="1010" y="2116"/>
                  <a:pt x="1010" y="2116"/>
                  <a:pt x="1010" y="2116"/>
                </a:cubicBezTo>
                <a:cubicBezTo>
                  <a:pt x="1009" y="2115"/>
                  <a:pt x="1007" y="2113"/>
                  <a:pt x="1006" y="2111"/>
                </a:cubicBezTo>
                <a:cubicBezTo>
                  <a:pt x="1006" y="2111"/>
                  <a:pt x="1006" y="2111"/>
                  <a:pt x="1006" y="2111"/>
                </a:cubicBezTo>
                <a:cubicBezTo>
                  <a:pt x="1006" y="2108"/>
                  <a:pt x="1006" y="2108"/>
                  <a:pt x="1006" y="2108"/>
                </a:cubicBezTo>
                <a:cubicBezTo>
                  <a:pt x="1005" y="2105"/>
                  <a:pt x="1004" y="2103"/>
                  <a:pt x="1003" y="2103"/>
                </a:cubicBezTo>
                <a:cubicBezTo>
                  <a:pt x="1005" y="2101"/>
                  <a:pt x="1005" y="2101"/>
                  <a:pt x="1005" y="2101"/>
                </a:cubicBezTo>
                <a:cubicBezTo>
                  <a:pt x="994" y="2101"/>
                  <a:pt x="994" y="2101"/>
                  <a:pt x="994" y="2101"/>
                </a:cubicBezTo>
                <a:cubicBezTo>
                  <a:pt x="988" y="2102"/>
                  <a:pt x="985" y="2104"/>
                  <a:pt x="983" y="2108"/>
                </a:cubicBezTo>
                <a:cubicBezTo>
                  <a:pt x="983" y="2107"/>
                  <a:pt x="982" y="2106"/>
                  <a:pt x="982" y="2105"/>
                </a:cubicBezTo>
                <a:cubicBezTo>
                  <a:pt x="981" y="2104"/>
                  <a:pt x="981" y="2104"/>
                  <a:pt x="981" y="2104"/>
                </a:cubicBezTo>
                <a:cubicBezTo>
                  <a:pt x="980" y="2104"/>
                  <a:pt x="980" y="2104"/>
                  <a:pt x="980" y="2104"/>
                </a:cubicBezTo>
                <a:cubicBezTo>
                  <a:pt x="975" y="2102"/>
                  <a:pt x="970" y="2104"/>
                  <a:pt x="967" y="2106"/>
                </a:cubicBezTo>
                <a:cubicBezTo>
                  <a:pt x="966" y="2101"/>
                  <a:pt x="965" y="2099"/>
                  <a:pt x="963" y="2097"/>
                </a:cubicBezTo>
                <a:cubicBezTo>
                  <a:pt x="962" y="2096"/>
                  <a:pt x="962" y="2096"/>
                  <a:pt x="962" y="2095"/>
                </a:cubicBezTo>
                <a:cubicBezTo>
                  <a:pt x="965" y="2085"/>
                  <a:pt x="965" y="2085"/>
                  <a:pt x="965" y="2085"/>
                </a:cubicBezTo>
                <a:cubicBezTo>
                  <a:pt x="956" y="2092"/>
                  <a:pt x="956" y="2092"/>
                  <a:pt x="956" y="2092"/>
                </a:cubicBezTo>
                <a:cubicBezTo>
                  <a:pt x="953" y="2094"/>
                  <a:pt x="949" y="2096"/>
                  <a:pt x="946" y="2099"/>
                </a:cubicBezTo>
                <a:cubicBezTo>
                  <a:pt x="946" y="2098"/>
                  <a:pt x="947" y="2097"/>
                  <a:pt x="948" y="2095"/>
                </a:cubicBezTo>
                <a:cubicBezTo>
                  <a:pt x="949" y="2093"/>
                  <a:pt x="950" y="2091"/>
                  <a:pt x="950" y="2089"/>
                </a:cubicBezTo>
                <a:cubicBezTo>
                  <a:pt x="953" y="2083"/>
                  <a:pt x="953" y="2083"/>
                  <a:pt x="953" y="2083"/>
                </a:cubicBezTo>
                <a:cubicBezTo>
                  <a:pt x="946" y="2085"/>
                  <a:pt x="946" y="2085"/>
                  <a:pt x="946" y="2085"/>
                </a:cubicBezTo>
                <a:cubicBezTo>
                  <a:pt x="943" y="2085"/>
                  <a:pt x="940" y="2088"/>
                  <a:pt x="938" y="2091"/>
                </a:cubicBezTo>
                <a:cubicBezTo>
                  <a:pt x="938" y="2089"/>
                  <a:pt x="937" y="2086"/>
                  <a:pt x="934" y="2084"/>
                </a:cubicBezTo>
                <a:cubicBezTo>
                  <a:pt x="932" y="2082"/>
                  <a:pt x="930" y="2081"/>
                  <a:pt x="929" y="2081"/>
                </a:cubicBezTo>
                <a:cubicBezTo>
                  <a:pt x="926" y="2081"/>
                  <a:pt x="924" y="2083"/>
                  <a:pt x="923" y="2085"/>
                </a:cubicBezTo>
                <a:cubicBezTo>
                  <a:pt x="923" y="2085"/>
                  <a:pt x="923" y="2084"/>
                  <a:pt x="923" y="2084"/>
                </a:cubicBezTo>
                <a:cubicBezTo>
                  <a:pt x="922" y="2082"/>
                  <a:pt x="920" y="2080"/>
                  <a:pt x="917" y="2079"/>
                </a:cubicBezTo>
                <a:cubicBezTo>
                  <a:pt x="919" y="2077"/>
                  <a:pt x="920" y="2074"/>
                  <a:pt x="922" y="2072"/>
                </a:cubicBezTo>
                <a:cubicBezTo>
                  <a:pt x="923" y="2071"/>
                  <a:pt x="924" y="2070"/>
                  <a:pt x="924" y="2069"/>
                </a:cubicBezTo>
                <a:cubicBezTo>
                  <a:pt x="940" y="2042"/>
                  <a:pt x="940" y="2042"/>
                  <a:pt x="940" y="2042"/>
                </a:cubicBezTo>
                <a:cubicBezTo>
                  <a:pt x="919" y="2064"/>
                  <a:pt x="919" y="2064"/>
                  <a:pt x="919" y="2064"/>
                </a:cubicBezTo>
                <a:cubicBezTo>
                  <a:pt x="918" y="2061"/>
                  <a:pt x="916" y="2060"/>
                  <a:pt x="913" y="2060"/>
                </a:cubicBezTo>
                <a:cubicBezTo>
                  <a:pt x="913" y="2060"/>
                  <a:pt x="913" y="2060"/>
                  <a:pt x="913" y="2060"/>
                </a:cubicBezTo>
                <a:cubicBezTo>
                  <a:pt x="912" y="2060"/>
                  <a:pt x="912" y="2060"/>
                  <a:pt x="912" y="2060"/>
                </a:cubicBezTo>
                <a:cubicBezTo>
                  <a:pt x="907" y="2062"/>
                  <a:pt x="905" y="2066"/>
                  <a:pt x="904" y="2070"/>
                </a:cubicBezTo>
                <a:cubicBezTo>
                  <a:pt x="903" y="2070"/>
                  <a:pt x="903" y="2070"/>
                  <a:pt x="902" y="2070"/>
                </a:cubicBezTo>
                <a:cubicBezTo>
                  <a:pt x="899" y="2070"/>
                  <a:pt x="899" y="2070"/>
                  <a:pt x="899" y="2070"/>
                </a:cubicBezTo>
                <a:cubicBezTo>
                  <a:pt x="898" y="2069"/>
                  <a:pt x="898" y="2069"/>
                  <a:pt x="898" y="2069"/>
                </a:cubicBezTo>
                <a:cubicBezTo>
                  <a:pt x="900" y="2065"/>
                  <a:pt x="901" y="2057"/>
                  <a:pt x="901" y="2050"/>
                </a:cubicBezTo>
                <a:cubicBezTo>
                  <a:pt x="900" y="2032"/>
                  <a:pt x="895" y="2028"/>
                  <a:pt x="890" y="2028"/>
                </a:cubicBezTo>
                <a:cubicBezTo>
                  <a:pt x="889" y="2028"/>
                  <a:pt x="888" y="2028"/>
                  <a:pt x="888" y="2028"/>
                </a:cubicBezTo>
                <a:cubicBezTo>
                  <a:pt x="887" y="2024"/>
                  <a:pt x="886" y="2020"/>
                  <a:pt x="884" y="2016"/>
                </a:cubicBezTo>
                <a:cubicBezTo>
                  <a:pt x="881" y="2006"/>
                  <a:pt x="881" y="2006"/>
                  <a:pt x="881" y="2006"/>
                </a:cubicBezTo>
                <a:cubicBezTo>
                  <a:pt x="878" y="2016"/>
                  <a:pt x="878" y="2016"/>
                  <a:pt x="878" y="2016"/>
                </a:cubicBezTo>
                <a:cubicBezTo>
                  <a:pt x="875" y="2025"/>
                  <a:pt x="870" y="2033"/>
                  <a:pt x="866" y="2041"/>
                </a:cubicBezTo>
                <a:cubicBezTo>
                  <a:pt x="865" y="2042"/>
                  <a:pt x="865" y="2043"/>
                  <a:pt x="864" y="2045"/>
                </a:cubicBezTo>
                <a:cubicBezTo>
                  <a:pt x="863" y="2005"/>
                  <a:pt x="861" y="1966"/>
                  <a:pt x="858" y="1925"/>
                </a:cubicBezTo>
                <a:cubicBezTo>
                  <a:pt x="857" y="1904"/>
                  <a:pt x="856" y="1882"/>
                  <a:pt x="854" y="1861"/>
                </a:cubicBezTo>
                <a:cubicBezTo>
                  <a:pt x="853" y="1842"/>
                  <a:pt x="853" y="1820"/>
                  <a:pt x="853" y="1796"/>
                </a:cubicBezTo>
                <a:cubicBezTo>
                  <a:pt x="853" y="1793"/>
                  <a:pt x="854" y="1789"/>
                  <a:pt x="853" y="1786"/>
                </a:cubicBezTo>
                <a:cubicBezTo>
                  <a:pt x="854" y="1760"/>
                  <a:pt x="855" y="1733"/>
                  <a:pt x="856" y="1707"/>
                </a:cubicBezTo>
                <a:cubicBezTo>
                  <a:pt x="856" y="1678"/>
                  <a:pt x="857" y="1649"/>
                  <a:pt x="858" y="1620"/>
                </a:cubicBezTo>
                <a:cubicBezTo>
                  <a:pt x="859" y="1565"/>
                  <a:pt x="857" y="1511"/>
                  <a:pt x="855" y="1457"/>
                </a:cubicBezTo>
                <a:cubicBezTo>
                  <a:pt x="853" y="1405"/>
                  <a:pt x="851" y="1355"/>
                  <a:pt x="853" y="1312"/>
                </a:cubicBezTo>
                <a:cubicBezTo>
                  <a:pt x="864" y="1305"/>
                  <a:pt x="885" y="1302"/>
                  <a:pt x="904" y="1305"/>
                </a:cubicBezTo>
                <a:cubicBezTo>
                  <a:pt x="934" y="1310"/>
                  <a:pt x="997" y="1342"/>
                  <a:pt x="1006" y="1356"/>
                </a:cubicBezTo>
                <a:cubicBezTo>
                  <a:pt x="1008" y="1361"/>
                  <a:pt x="1009" y="1367"/>
                  <a:pt x="1009" y="1374"/>
                </a:cubicBezTo>
                <a:cubicBezTo>
                  <a:pt x="1009" y="1379"/>
                  <a:pt x="1009" y="1384"/>
                  <a:pt x="1011" y="1390"/>
                </a:cubicBezTo>
                <a:cubicBezTo>
                  <a:pt x="1019" y="1415"/>
                  <a:pt x="1038" y="1429"/>
                  <a:pt x="1057" y="1442"/>
                </a:cubicBezTo>
                <a:cubicBezTo>
                  <a:pt x="1062" y="1436"/>
                  <a:pt x="1062" y="1436"/>
                  <a:pt x="1062" y="1436"/>
                </a:cubicBezTo>
                <a:cubicBezTo>
                  <a:pt x="1035" y="1417"/>
                  <a:pt x="1020" y="1391"/>
                  <a:pt x="1015" y="1359"/>
                </a:cubicBezTo>
                <a:cubicBezTo>
                  <a:pt x="1028" y="1368"/>
                  <a:pt x="1038" y="1380"/>
                  <a:pt x="1048" y="1392"/>
                </a:cubicBezTo>
                <a:cubicBezTo>
                  <a:pt x="1054" y="1400"/>
                  <a:pt x="1061" y="1408"/>
                  <a:pt x="1069" y="1416"/>
                </a:cubicBezTo>
                <a:cubicBezTo>
                  <a:pt x="1072" y="1456"/>
                  <a:pt x="1087" y="1492"/>
                  <a:pt x="1107" y="1508"/>
                </a:cubicBezTo>
                <a:cubicBezTo>
                  <a:pt x="1121" y="1518"/>
                  <a:pt x="1121" y="1518"/>
                  <a:pt x="1121" y="1518"/>
                </a:cubicBezTo>
                <a:cubicBezTo>
                  <a:pt x="1113" y="1504"/>
                  <a:pt x="1113" y="1504"/>
                  <a:pt x="1113" y="1504"/>
                </a:cubicBezTo>
                <a:cubicBezTo>
                  <a:pt x="1110" y="1499"/>
                  <a:pt x="1107" y="1495"/>
                  <a:pt x="1105" y="1491"/>
                </a:cubicBezTo>
                <a:cubicBezTo>
                  <a:pt x="1100" y="1485"/>
                  <a:pt x="1096" y="1479"/>
                  <a:pt x="1094" y="1471"/>
                </a:cubicBezTo>
                <a:cubicBezTo>
                  <a:pt x="1099" y="1473"/>
                  <a:pt x="1104" y="1478"/>
                  <a:pt x="1109" y="1482"/>
                </a:cubicBezTo>
                <a:cubicBezTo>
                  <a:pt x="1115" y="1487"/>
                  <a:pt x="1120" y="1492"/>
                  <a:pt x="1127" y="1493"/>
                </a:cubicBezTo>
                <a:cubicBezTo>
                  <a:pt x="1141" y="1493"/>
                  <a:pt x="1141" y="1493"/>
                  <a:pt x="1141" y="1493"/>
                </a:cubicBezTo>
                <a:cubicBezTo>
                  <a:pt x="1130" y="1486"/>
                  <a:pt x="1130" y="1486"/>
                  <a:pt x="1130" y="1486"/>
                </a:cubicBezTo>
                <a:cubicBezTo>
                  <a:pt x="1126" y="1483"/>
                  <a:pt x="1123" y="1480"/>
                  <a:pt x="1119" y="1477"/>
                </a:cubicBezTo>
                <a:cubicBezTo>
                  <a:pt x="1112" y="1470"/>
                  <a:pt x="1104" y="1462"/>
                  <a:pt x="1089" y="1461"/>
                </a:cubicBezTo>
                <a:cubicBezTo>
                  <a:pt x="1084" y="1450"/>
                  <a:pt x="1081" y="1440"/>
                  <a:pt x="1081" y="1427"/>
                </a:cubicBezTo>
                <a:cubicBezTo>
                  <a:pt x="1083" y="1429"/>
                  <a:pt x="1085" y="1430"/>
                  <a:pt x="1087" y="1430"/>
                </a:cubicBezTo>
                <a:cubicBezTo>
                  <a:pt x="1088" y="1431"/>
                  <a:pt x="1091" y="1430"/>
                  <a:pt x="1093" y="1428"/>
                </a:cubicBezTo>
                <a:cubicBezTo>
                  <a:pt x="1095" y="1424"/>
                  <a:pt x="1095" y="1424"/>
                  <a:pt x="1095" y="1424"/>
                </a:cubicBezTo>
                <a:cubicBezTo>
                  <a:pt x="1092" y="1422"/>
                  <a:pt x="1092" y="1422"/>
                  <a:pt x="1092" y="1422"/>
                </a:cubicBezTo>
                <a:cubicBezTo>
                  <a:pt x="1077" y="1414"/>
                  <a:pt x="1083" y="1394"/>
                  <a:pt x="1089" y="1372"/>
                </a:cubicBezTo>
                <a:cubicBezTo>
                  <a:pt x="1091" y="1366"/>
                  <a:pt x="1093" y="1360"/>
                  <a:pt x="1094" y="1354"/>
                </a:cubicBezTo>
                <a:cubicBezTo>
                  <a:pt x="1096" y="1357"/>
                  <a:pt x="1098" y="1359"/>
                  <a:pt x="1101" y="1361"/>
                </a:cubicBezTo>
                <a:cubicBezTo>
                  <a:pt x="1127" y="1388"/>
                  <a:pt x="1154" y="1415"/>
                  <a:pt x="1188" y="1435"/>
                </a:cubicBezTo>
                <a:cubicBezTo>
                  <a:pt x="1190" y="1440"/>
                  <a:pt x="1192" y="1444"/>
                  <a:pt x="1195" y="1448"/>
                </a:cubicBezTo>
                <a:cubicBezTo>
                  <a:pt x="1196" y="1451"/>
                  <a:pt x="1198" y="1454"/>
                  <a:pt x="1199" y="1457"/>
                </a:cubicBezTo>
                <a:cubicBezTo>
                  <a:pt x="1196" y="1465"/>
                  <a:pt x="1197" y="1483"/>
                  <a:pt x="1203" y="1492"/>
                </a:cubicBezTo>
                <a:cubicBezTo>
                  <a:pt x="1205" y="1497"/>
                  <a:pt x="1209" y="1499"/>
                  <a:pt x="1211" y="1499"/>
                </a:cubicBezTo>
                <a:cubicBezTo>
                  <a:pt x="1222" y="1498"/>
                  <a:pt x="1222" y="1498"/>
                  <a:pt x="1222" y="1498"/>
                </a:cubicBezTo>
                <a:cubicBezTo>
                  <a:pt x="1214" y="1492"/>
                  <a:pt x="1214" y="1492"/>
                  <a:pt x="1214" y="1492"/>
                </a:cubicBezTo>
                <a:cubicBezTo>
                  <a:pt x="1210" y="1488"/>
                  <a:pt x="1209" y="1480"/>
                  <a:pt x="1209" y="1472"/>
                </a:cubicBezTo>
                <a:cubicBezTo>
                  <a:pt x="1211" y="1474"/>
                  <a:pt x="1213" y="1478"/>
                  <a:pt x="1215" y="1481"/>
                </a:cubicBezTo>
                <a:cubicBezTo>
                  <a:pt x="1219" y="1488"/>
                  <a:pt x="1223" y="1495"/>
                  <a:pt x="1229" y="1496"/>
                </a:cubicBezTo>
                <a:cubicBezTo>
                  <a:pt x="1238" y="1498"/>
                  <a:pt x="1238" y="1498"/>
                  <a:pt x="1238" y="1498"/>
                </a:cubicBezTo>
                <a:cubicBezTo>
                  <a:pt x="1233" y="1491"/>
                  <a:pt x="1233" y="1491"/>
                  <a:pt x="1233" y="1491"/>
                </a:cubicBezTo>
                <a:cubicBezTo>
                  <a:pt x="1230" y="1486"/>
                  <a:pt x="1227" y="1482"/>
                  <a:pt x="1224" y="1477"/>
                </a:cubicBezTo>
                <a:cubicBezTo>
                  <a:pt x="1216" y="1466"/>
                  <a:pt x="1207" y="1453"/>
                  <a:pt x="1203" y="1442"/>
                </a:cubicBezTo>
                <a:cubicBezTo>
                  <a:pt x="1215" y="1447"/>
                  <a:pt x="1228" y="1453"/>
                  <a:pt x="1240" y="1459"/>
                </a:cubicBezTo>
                <a:cubicBezTo>
                  <a:pt x="1268" y="1472"/>
                  <a:pt x="1297" y="1485"/>
                  <a:pt x="1329" y="1495"/>
                </a:cubicBezTo>
                <a:cubicBezTo>
                  <a:pt x="1330" y="1496"/>
                  <a:pt x="1332" y="1498"/>
                  <a:pt x="1333" y="1500"/>
                </a:cubicBezTo>
                <a:cubicBezTo>
                  <a:pt x="1337" y="1504"/>
                  <a:pt x="1339" y="1506"/>
                  <a:pt x="1341" y="1506"/>
                </a:cubicBezTo>
                <a:cubicBezTo>
                  <a:pt x="1343" y="1506"/>
                  <a:pt x="1343" y="1506"/>
                  <a:pt x="1343" y="1506"/>
                </a:cubicBezTo>
                <a:cubicBezTo>
                  <a:pt x="1344" y="1504"/>
                  <a:pt x="1344" y="1504"/>
                  <a:pt x="1344" y="1504"/>
                </a:cubicBezTo>
                <a:cubicBezTo>
                  <a:pt x="1345" y="1503"/>
                  <a:pt x="1345" y="1502"/>
                  <a:pt x="1345" y="1501"/>
                </a:cubicBezTo>
                <a:cubicBezTo>
                  <a:pt x="1347" y="1500"/>
                  <a:pt x="1347" y="1499"/>
                  <a:pt x="1347" y="1498"/>
                </a:cubicBezTo>
                <a:cubicBezTo>
                  <a:pt x="1348" y="1494"/>
                  <a:pt x="1343" y="1491"/>
                  <a:pt x="1336" y="1488"/>
                </a:cubicBezTo>
                <a:cubicBezTo>
                  <a:pt x="1335" y="1488"/>
                  <a:pt x="1334" y="1487"/>
                  <a:pt x="1334" y="1487"/>
                </a:cubicBezTo>
                <a:cubicBezTo>
                  <a:pt x="1306" y="1473"/>
                  <a:pt x="1276" y="1461"/>
                  <a:pt x="1247" y="1449"/>
                </a:cubicBezTo>
                <a:cubicBezTo>
                  <a:pt x="1232" y="1444"/>
                  <a:pt x="1218" y="1438"/>
                  <a:pt x="1204" y="1432"/>
                </a:cubicBezTo>
                <a:cubicBezTo>
                  <a:pt x="1165" y="1416"/>
                  <a:pt x="1137" y="1383"/>
                  <a:pt x="1110" y="1352"/>
                </a:cubicBezTo>
                <a:cubicBezTo>
                  <a:pt x="1091" y="1329"/>
                  <a:pt x="1072" y="1307"/>
                  <a:pt x="1049" y="1290"/>
                </a:cubicBezTo>
                <a:cubicBezTo>
                  <a:pt x="1073" y="1293"/>
                  <a:pt x="1103" y="1299"/>
                  <a:pt x="1130" y="1308"/>
                </a:cubicBezTo>
                <a:cubicBezTo>
                  <a:pt x="1132" y="1310"/>
                  <a:pt x="1134" y="1314"/>
                  <a:pt x="1135" y="1318"/>
                </a:cubicBezTo>
                <a:cubicBezTo>
                  <a:pt x="1137" y="1325"/>
                  <a:pt x="1139" y="1331"/>
                  <a:pt x="1145" y="1331"/>
                </a:cubicBezTo>
                <a:cubicBezTo>
                  <a:pt x="1146" y="1331"/>
                  <a:pt x="1146" y="1331"/>
                  <a:pt x="1147" y="1331"/>
                </a:cubicBezTo>
                <a:cubicBezTo>
                  <a:pt x="1151" y="1330"/>
                  <a:pt x="1151" y="1330"/>
                  <a:pt x="1151" y="1330"/>
                </a:cubicBezTo>
                <a:cubicBezTo>
                  <a:pt x="1149" y="1325"/>
                  <a:pt x="1149" y="1325"/>
                  <a:pt x="1149" y="1325"/>
                </a:cubicBezTo>
                <a:cubicBezTo>
                  <a:pt x="1147" y="1321"/>
                  <a:pt x="1146" y="1318"/>
                  <a:pt x="1145" y="1316"/>
                </a:cubicBezTo>
                <a:cubicBezTo>
                  <a:pt x="1155" y="1322"/>
                  <a:pt x="1166" y="1327"/>
                  <a:pt x="1177" y="1333"/>
                </a:cubicBezTo>
                <a:cubicBezTo>
                  <a:pt x="1190" y="1340"/>
                  <a:pt x="1205" y="1348"/>
                  <a:pt x="1217" y="1355"/>
                </a:cubicBezTo>
                <a:cubicBezTo>
                  <a:pt x="1221" y="1358"/>
                  <a:pt x="1227" y="1367"/>
                  <a:pt x="1228" y="1369"/>
                </a:cubicBezTo>
                <a:cubicBezTo>
                  <a:pt x="1231" y="1400"/>
                  <a:pt x="1241" y="1423"/>
                  <a:pt x="1259" y="1441"/>
                </a:cubicBezTo>
                <a:cubicBezTo>
                  <a:pt x="1271" y="1452"/>
                  <a:pt x="1271" y="1452"/>
                  <a:pt x="1271" y="1452"/>
                </a:cubicBezTo>
                <a:cubicBezTo>
                  <a:pt x="1265" y="1437"/>
                  <a:pt x="1265" y="1437"/>
                  <a:pt x="1265" y="1437"/>
                </a:cubicBezTo>
                <a:cubicBezTo>
                  <a:pt x="1262" y="1429"/>
                  <a:pt x="1258" y="1423"/>
                  <a:pt x="1255" y="1417"/>
                </a:cubicBezTo>
                <a:cubicBezTo>
                  <a:pt x="1247" y="1405"/>
                  <a:pt x="1241" y="1394"/>
                  <a:pt x="1241" y="1377"/>
                </a:cubicBezTo>
                <a:cubicBezTo>
                  <a:pt x="1274" y="1403"/>
                  <a:pt x="1307" y="1419"/>
                  <a:pt x="1345" y="1428"/>
                </a:cubicBezTo>
                <a:cubicBezTo>
                  <a:pt x="1369" y="1456"/>
                  <a:pt x="1400" y="1476"/>
                  <a:pt x="1437" y="1489"/>
                </a:cubicBezTo>
                <a:cubicBezTo>
                  <a:pt x="1443" y="1507"/>
                  <a:pt x="1455" y="1518"/>
                  <a:pt x="1467" y="1529"/>
                </a:cubicBezTo>
                <a:cubicBezTo>
                  <a:pt x="1470" y="1532"/>
                  <a:pt x="1473" y="1534"/>
                  <a:pt x="1476" y="1537"/>
                </a:cubicBezTo>
                <a:cubicBezTo>
                  <a:pt x="1494" y="1555"/>
                  <a:pt x="1494" y="1555"/>
                  <a:pt x="1494" y="1555"/>
                </a:cubicBezTo>
                <a:cubicBezTo>
                  <a:pt x="1481" y="1533"/>
                  <a:pt x="1481" y="1533"/>
                  <a:pt x="1481" y="1533"/>
                </a:cubicBezTo>
                <a:cubicBezTo>
                  <a:pt x="1477" y="1525"/>
                  <a:pt x="1471" y="1519"/>
                  <a:pt x="1465" y="1513"/>
                </a:cubicBezTo>
                <a:cubicBezTo>
                  <a:pt x="1459" y="1507"/>
                  <a:pt x="1453" y="1501"/>
                  <a:pt x="1450" y="1493"/>
                </a:cubicBezTo>
                <a:cubicBezTo>
                  <a:pt x="1456" y="1494"/>
                  <a:pt x="1462" y="1495"/>
                  <a:pt x="1468" y="1497"/>
                </a:cubicBezTo>
                <a:cubicBezTo>
                  <a:pt x="1481" y="1500"/>
                  <a:pt x="1492" y="1503"/>
                  <a:pt x="1498" y="1500"/>
                </a:cubicBezTo>
                <a:cubicBezTo>
                  <a:pt x="1508" y="1495"/>
                  <a:pt x="1508" y="1495"/>
                  <a:pt x="1508" y="1495"/>
                </a:cubicBezTo>
                <a:cubicBezTo>
                  <a:pt x="1497" y="1493"/>
                  <a:pt x="1497" y="1493"/>
                  <a:pt x="1497" y="1493"/>
                </a:cubicBezTo>
                <a:cubicBezTo>
                  <a:pt x="1442" y="1485"/>
                  <a:pt x="1393" y="1464"/>
                  <a:pt x="1367" y="1436"/>
                </a:cubicBezTo>
                <a:cubicBezTo>
                  <a:pt x="1385" y="1440"/>
                  <a:pt x="1404" y="1443"/>
                  <a:pt x="1423" y="1446"/>
                </a:cubicBezTo>
                <a:cubicBezTo>
                  <a:pt x="1439" y="1449"/>
                  <a:pt x="1456" y="1451"/>
                  <a:pt x="1472" y="1455"/>
                </a:cubicBezTo>
                <a:cubicBezTo>
                  <a:pt x="1483" y="1478"/>
                  <a:pt x="1512" y="1494"/>
                  <a:pt x="1536" y="1497"/>
                </a:cubicBezTo>
                <a:cubicBezTo>
                  <a:pt x="1565" y="1501"/>
                  <a:pt x="1565" y="1501"/>
                  <a:pt x="1565" y="1501"/>
                </a:cubicBezTo>
                <a:cubicBezTo>
                  <a:pt x="1534" y="1489"/>
                  <a:pt x="1534" y="1489"/>
                  <a:pt x="1534" y="1489"/>
                </a:cubicBezTo>
                <a:cubicBezTo>
                  <a:pt x="1513" y="1481"/>
                  <a:pt x="1494" y="1473"/>
                  <a:pt x="1484" y="1456"/>
                </a:cubicBezTo>
                <a:cubicBezTo>
                  <a:pt x="1488" y="1457"/>
                  <a:pt x="1491" y="1458"/>
                  <a:pt x="1495" y="1459"/>
                </a:cubicBezTo>
                <a:cubicBezTo>
                  <a:pt x="1507" y="1462"/>
                  <a:pt x="1517" y="1464"/>
                  <a:pt x="1522" y="1460"/>
                </a:cubicBezTo>
                <a:cubicBezTo>
                  <a:pt x="1526" y="1455"/>
                  <a:pt x="1526" y="1455"/>
                  <a:pt x="1526" y="1455"/>
                </a:cubicBezTo>
                <a:cubicBezTo>
                  <a:pt x="1520" y="1453"/>
                  <a:pt x="1520" y="1453"/>
                  <a:pt x="1520" y="1453"/>
                </a:cubicBezTo>
                <a:cubicBezTo>
                  <a:pt x="1491" y="1446"/>
                  <a:pt x="1463" y="1441"/>
                  <a:pt x="1437" y="1437"/>
                </a:cubicBezTo>
                <a:cubicBezTo>
                  <a:pt x="1403" y="1431"/>
                  <a:pt x="1371" y="1425"/>
                  <a:pt x="1339" y="1415"/>
                </a:cubicBezTo>
                <a:cubicBezTo>
                  <a:pt x="1307" y="1404"/>
                  <a:pt x="1280" y="1383"/>
                  <a:pt x="1255" y="1362"/>
                </a:cubicBezTo>
                <a:cubicBezTo>
                  <a:pt x="1241" y="1351"/>
                  <a:pt x="1226" y="1339"/>
                  <a:pt x="1210" y="1329"/>
                </a:cubicBezTo>
                <a:cubicBezTo>
                  <a:pt x="1197" y="1320"/>
                  <a:pt x="1183" y="1313"/>
                  <a:pt x="1170" y="1306"/>
                </a:cubicBezTo>
                <a:cubicBezTo>
                  <a:pt x="1158" y="1300"/>
                  <a:pt x="1146" y="1294"/>
                  <a:pt x="1135" y="1287"/>
                </a:cubicBezTo>
                <a:cubicBezTo>
                  <a:pt x="1134" y="1283"/>
                  <a:pt x="1133" y="1279"/>
                  <a:pt x="1132" y="1275"/>
                </a:cubicBezTo>
                <a:cubicBezTo>
                  <a:pt x="1130" y="1270"/>
                  <a:pt x="1129" y="1265"/>
                  <a:pt x="1129" y="1262"/>
                </a:cubicBezTo>
                <a:cubicBezTo>
                  <a:pt x="1133" y="1262"/>
                  <a:pt x="1137" y="1263"/>
                  <a:pt x="1141" y="1264"/>
                </a:cubicBezTo>
                <a:cubicBezTo>
                  <a:pt x="1150" y="1266"/>
                  <a:pt x="1159" y="1268"/>
                  <a:pt x="1169" y="1270"/>
                </a:cubicBezTo>
                <a:cubicBezTo>
                  <a:pt x="1174" y="1285"/>
                  <a:pt x="1186" y="1315"/>
                  <a:pt x="1206" y="1322"/>
                </a:cubicBezTo>
                <a:cubicBezTo>
                  <a:pt x="1221" y="1327"/>
                  <a:pt x="1221" y="1327"/>
                  <a:pt x="1221" y="1327"/>
                </a:cubicBezTo>
                <a:cubicBezTo>
                  <a:pt x="1208" y="1313"/>
                  <a:pt x="1208" y="1313"/>
                  <a:pt x="1208" y="1313"/>
                </a:cubicBezTo>
                <a:cubicBezTo>
                  <a:pt x="1196" y="1302"/>
                  <a:pt x="1186" y="1291"/>
                  <a:pt x="1182" y="1273"/>
                </a:cubicBezTo>
                <a:cubicBezTo>
                  <a:pt x="1184" y="1274"/>
                  <a:pt x="1184" y="1274"/>
                  <a:pt x="1184" y="1274"/>
                </a:cubicBezTo>
                <a:cubicBezTo>
                  <a:pt x="1196" y="1276"/>
                  <a:pt x="1210" y="1278"/>
                  <a:pt x="1221" y="1282"/>
                </a:cubicBezTo>
                <a:cubicBezTo>
                  <a:pt x="1224" y="1275"/>
                  <a:pt x="1224" y="1275"/>
                  <a:pt x="1224" y="1275"/>
                </a:cubicBezTo>
                <a:cubicBezTo>
                  <a:pt x="1208" y="1268"/>
                  <a:pt x="1191" y="1264"/>
                  <a:pt x="1172" y="1260"/>
                </a:cubicBezTo>
                <a:cubicBezTo>
                  <a:pt x="1158" y="1257"/>
                  <a:pt x="1142" y="1253"/>
                  <a:pt x="1127" y="1248"/>
                </a:cubicBezTo>
                <a:cubicBezTo>
                  <a:pt x="1101" y="1239"/>
                  <a:pt x="1077" y="1230"/>
                  <a:pt x="1053" y="1219"/>
                </a:cubicBezTo>
                <a:cubicBezTo>
                  <a:pt x="1049" y="1217"/>
                  <a:pt x="1044" y="1215"/>
                  <a:pt x="1039" y="1213"/>
                </a:cubicBezTo>
                <a:cubicBezTo>
                  <a:pt x="1012" y="1202"/>
                  <a:pt x="981" y="1189"/>
                  <a:pt x="987" y="1169"/>
                </a:cubicBezTo>
                <a:cubicBezTo>
                  <a:pt x="987" y="1169"/>
                  <a:pt x="987" y="1169"/>
                  <a:pt x="987" y="1169"/>
                </a:cubicBezTo>
                <a:cubicBezTo>
                  <a:pt x="997" y="1173"/>
                  <a:pt x="1007" y="1179"/>
                  <a:pt x="1017" y="1186"/>
                </a:cubicBezTo>
                <a:cubicBezTo>
                  <a:pt x="1034" y="1196"/>
                  <a:pt x="1051" y="1207"/>
                  <a:pt x="1072" y="1212"/>
                </a:cubicBezTo>
                <a:cubicBezTo>
                  <a:pt x="1106" y="1220"/>
                  <a:pt x="1143" y="1224"/>
                  <a:pt x="1173" y="1223"/>
                </a:cubicBezTo>
                <a:cubicBezTo>
                  <a:pt x="1180" y="1226"/>
                  <a:pt x="1184" y="1231"/>
                  <a:pt x="1189" y="1236"/>
                </a:cubicBezTo>
                <a:cubicBezTo>
                  <a:pt x="1192" y="1240"/>
                  <a:pt x="1196" y="1245"/>
                  <a:pt x="1201" y="1248"/>
                </a:cubicBezTo>
                <a:cubicBezTo>
                  <a:pt x="1215" y="1258"/>
                  <a:pt x="1232" y="1262"/>
                  <a:pt x="1249" y="1266"/>
                </a:cubicBezTo>
                <a:cubicBezTo>
                  <a:pt x="1263" y="1269"/>
                  <a:pt x="1277" y="1272"/>
                  <a:pt x="1289" y="1279"/>
                </a:cubicBezTo>
                <a:cubicBezTo>
                  <a:pt x="1296" y="1282"/>
                  <a:pt x="1303" y="1288"/>
                  <a:pt x="1310" y="1294"/>
                </a:cubicBezTo>
                <a:cubicBezTo>
                  <a:pt x="1316" y="1300"/>
                  <a:pt x="1323" y="1306"/>
                  <a:pt x="1330" y="1311"/>
                </a:cubicBezTo>
                <a:cubicBezTo>
                  <a:pt x="1347" y="1321"/>
                  <a:pt x="1364" y="1331"/>
                  <a:pt x="1383" y="1333"/>
                </a:cubicBezTo>
                <a:cubicBezTo>
                  <a:pt x="1410" y="1336"/>
                  <a:pt x="1410" y="1336"/>
                  <a:pt x="1410" y="1336"/>
                </a:cubicBezTo>
                <a:cubicBezTo>
                  <a:pt x="1385" y="1326"/>
                  <a:pt x="1385" y="1326"/>
                  <a:pt x="1385" y="1326"/>
                </a:cubicBezTo>
                <a:cubicBezTo>
                  <a:pt x="1357" y="1315"/>
                  <a:pt x="1332" y="1300"/>
                  <a:pt x="1308" y="1281"/>
                </a:cubicBezTo>
                <a:cubicBezTo>
                  <a:pt x="1353" y="1289"/>
                  <a:pt x="1387" y="1299"/>
                  <a:pt x="1414" y="1313"/>
                </a:cubicBezTo>
                <a:cubicBezTo>
                  <a:pt x="1418" y="1307"/>
                  <a:pt x="1418" y="1307"/>
                  <a:pt x="1418" y="1307"/>
                </a:cubicBezTo>
                <a:cubicBezTo>
                  <a:pt x="1390" y="1288"/>
                  <a:pt x="1349" y="1279"/>
                  <a:pt x="1310" y="1271"/>
                </a:cubicBezTo>
                <a:cubicBezTo>
                  <a:pt x="1263" y="1261"/>
                  <a:pt x="1214" y="1251"/>
                  <a:pt x="1188" y="1223"/>
                </a:cubicBezTo>
                <a:cubicBezTo>
                  <a:pt x="1233" y="1217"/>
                  <a:pt x="1290" y="1220"/>
                  <a:pt x="1335" y="1223"/>
                </a:cubicBezTo>
                <a:cubicBezTo>
                  <a:pt x="1342" y="1224"/>
                  <a:pt x="1348" y="1224"/>
                  <a:pt x="1355" y="1225"/>
                </a:cubicBezTo>
                <a:cubicBezTo>
                  <a:pt x="1378" y="1243"/>
                  <a:pt x="1405" y="1258"/>
                  <a:pt x="1435" y="1269"/>
                </a:cubicBezTo>
                <a:cubicBezTo>
                  <a:pt x="1436" y="1288"/>
                  <a:pt x="1447" y="1299"/>
                  <a:pt x="1459" y="1308"/>
                </a:cubicBezTo>
                <a:cubicBezTo>
                  <a:pt x="1472" y="1318"/>
                  <a:pt x="1472" y="1318"/>
                  <a:pt x="1472" y="1318"/>
                </a:cubicBezTo>
                <a:cubicBezTo>
                  <a:pt x="1465" y="1304"/>
                  <a:pt x="1465" y="1304"/>
                  <a:pt x="1465" y="1304"/>
                </a:cubicBezTo>
                <a:cubicBezTo>
                  <a:pt x="1463" y="1300"/>
                  <a:pt x="1459" y="1296"/>
                  <a:pt x="1456" y="1293"/>
                </a:cubicBezTo>
                <a:cubicBezTo>
                  <a:pt x="1451" y="1287"/>
                  <a:pt x="1446" y="1282"/>
                  <a:pt x="1446" y="1272"/>
                </a:cubicBezTo>
                <a:cubicBezTo>
                  <a:pt x="1457" y="1276"/>
                  <a:pt x="1469" y="1279"/>
                  <a:pt x="1481" y="1281"/>
                </a:cubicBezTo>
                <a:cubicBezTo>
                  <a:pt x="1489" y="1283"/>
                  <a:pt x="1498" y="1285"/>
                  <a:pt x="1505" y="1287"/>
                </a:cubicBezTo>
                <a:cubicBezTo>
                  <a:pt x="1507" y="1280"/>
                  <a:pt x="1507" y="1280"/>
                  <a:pt x="1507" y="1280"/>
                </a:cubicBezTo>
                <a:cubicBezTo>
                  <a:pt x="1498" y="1277"/>
                  <a:pt x="1488" y="1274"/>
                  <a:pt x="1478" y="1271"/>
                </a:cubicBezTo>
                <a:cubicBezTo>
                  <a:pt x="1438" y="1259"/>
                  <a:pt x="1397" y="1246"/>
                  <a:pt x="1369" y="1223"/>
                </a:cubicBezTo>
                <a:cubicBezTo>
                  <a:pt x="1373" y="1223"/>
                  <a:pt x="1376" y="1223"/>
                  <a:pt x="1380" y="1224"/>
                </a:cubicBezTo>
                <a:cubicBezTo>
                  <a:pt x="1401" y="1225"/>
                  <a:pt x="1424" y="1230"/>
                  <a:pt x="1449" y="1235"/>
                </a:cubicBezTo>
                <a:cubicBezTo>
                  <a:pt x="1473" y="1240"/>
                  <a:pt x="1499" y="1245"/>
                  <a:pt x="1522" y="1247"/>
                </a:cubicBezTo>
                <a:cubicBezTo>
                  <a:pt x="1533" y="1248"/>
                  <a:pt x="1542" y="1248"/>
                  <a:pt x="1551" y="1247"/>
                </a:cubicBezTo>
                <a:cubicBezTo>
                  <a:pt x="1551" y="1247"/>
                  <a:pt x="1580" y="1244"/>
                  <a:pt x="1580" y="1234"/>
                </a:cubicBezTo>
                <a:cubicBezTo>
                  <a:pt x="1581" y="1229"/>
                  <a:pt x="1581" y="1229"/>
                  <a:pt x="1581" y="1229"/>
                </a:cubicBezTo>
                <a:cubicBezTo>
                  <a:pt x="1576" y="1230"/>
                  <a:pt x="1576" y="1230"/>
                  <a:pt x="1576" y="1230"/>
                </a:cubicBezTo>
                <a:moveTo>
                  <a:pt x="662" y="2122"/>
                </a:moveTo>
                <a:cubicBezTo>
                  <a:pt x="660" y="2121"/>
                  <a:pt x="658" y="2120"/>
                  <a:pt x="656" y="2120"/>
                </a:cubicBezTo>
                <a:cubicBezTo>
                  <a:pt x="656" y="2120"/>
                  <a:pt x="655" y="2120"/>
                  <a:pt x="655" y="2120"/>
                </a:cubicBezTo>
                <a:cubicBezTo>
                  <a:pt x="653" y="2118"/>
                  <a:pt x="653" y="2116"/>
                  <a:pt x="658" y="2112"/>
                </a:cubicBezTo>
                <a:cubicBezTo>
                  <a:pt x="660" y="2118"/>
                  <a:pt x="660" y="2118"/>
                  <a:pt x="660" y="2118"/>
                </a:cubicBezTo>
                <a:cubicBezTo>
                  <a:pt x="662" y="2121"/>
                  <a:pt x="662" y="2122"/>
                  <a:pt x="662" y="2122"/>
                </a:cubicBezTo>
                <a:cubicBezTo>
                  <a:pt x="662" y="2122"/>
                  <a:pt x="662" y="2122"/>
                  <a:pt x="662" y="2122"/>
                </a:cubicBezTo>
                <a:moveTo>
                  <a:pt x="768" y="2160"/>
                </a:moveTo>
                <a:cubicBezTo>
                  <a:pt x="766" y="2160"/>
                  <a:pt x="765" y="2160"/>
                  <a:pt x="764" y="2160"/>
                </a:cubicBezTo>
                <a:cubicBezTo>
                  <a:pt x="763" y="2160"/>
                  <a:pt x="761" y="2160"/>
                  <a:pt x="760" y="2161"/>
                </a:cubicBezTo>
                <a:cubicBezTo>
                  <a:pt x="761" y="2156"/>
                  <a:pt x="764" y="2153"/>
                  <a:pt x="766" y="2153"/>
                </a:cubicBezTo>
                <a:cubicBezTo>
                  <a:pt x="766" y="2153"/>
                  <a:pt x="766" y="2153"/>
                  <a:pt x="767" y="2154"/>
                </a:cubicBezTo>
                <a:cubicBezTo>
                  <a:pt x="767" y="2154"/>
                  <a:pt x="769" y="2156"/>
                  <a:pt x="769" y="2161"/>
                </a:cubicBezTo>
                <a:cubicBezTo>
                  <a:pt x="768" y="2160"/>
                  <a:pt x="768" y="2160"/>
                  <a:pt x="768" y="2160"/>
                </a:cubicBezTo>
                <a:moveTo>
                  <a:pt x="932" y="2166"/>
                </a:moveTo>
                <a:cubicBezTo>
                  <a:pt x="932" y="2167"/>
                  <a:pt x="934" y="2168"/>
                  <a:pt x="935" y="2169"/>
                </a:cubicBezTo>
                <a:cubicBezTo>
                  <a:pt x="932" y="2170"/>
                  <a:pt x="929" y="2167"/>
                  <a:pt x="928" y="2164"/>
                </a:cubicBezTo>
                <a:cubicBezTo>
                  <a:pt x="927" y="2163"/>
                  <a:pt x="926" y="2161"/>
                  <a:pt x="926" y="2160"/>
                </a:cubicBezTo>
                <a:cubicBezTo>
                  <a:pt x="928" y="2162"/>
                  <a:pt x="930" y="2164"/>
                  <a:pt x="932" y="2166"/>
                </a:cubicBezTo>
                <a:moveTo>
                  <a:pt x="1279" y="972"/>
                </a:moveTo>
                <a:cubicBezTo>
                  <a:pt x="1274" y="975"/>
                  <a:pt x="1274" y="975"/>
                  <a:pt x="1274" y="975"/>
                </a:cubicBezTo>
                <a:cubicBezTo>
                  <a:pt x="1272" y="976"/>
                  <a:pt x="1269" y="977"/>
                  <a:pt x="1267" y="979"/>
                </a:cubicBezTo>
                <a:cubicBezTo>
                  <a:pt x="1255" y="984"/>
                  <a:pt x="1243" y="990"/>
                  <a:pt x="1238" y="999"/>
                </a:cubicBezTo>
                <a:cubicBezTo>
                  <a:pt x="1234" y="1005"/>
                  <a:pt x="1234" y="1005"/>
                  <a:pt x="1234" y="1005"/>
                </a:cubicBezTo>
                <a:cubicBezTo>
                  <a:pt x="1213" y="1006"/>
                  <a:pt x="1192" y="1008"/>
                  <a:pt x="1172" y="1010"/>
                </a:cubicBezTo>
                <a:cubicBezTo>
                  <a:pt x="1144" y="1012"/>
                  <a:pt x="1116" y="1015"/>
                  <a:pt x="1086" y="1015"/>
                </a:cubicBezTo>
                <a:cubicBezTo>
                  <a:pt x="1100" y="1011"/>
                  <a:pt x="1114" y="1007"/>
                  <a:pt x="1127" y="1003"/>
                </a:cubicBezTo>
                <a:cubicBezTo>
                  <a:pt x="1166" y="991"/>
                  <a:pt x="1205" y="979"/>
                  <a:pt x="1236" y="958"/>
                </a:cubicBezTo>
                <a:cubicBezTo>
                  <a:pt x="1233" y="952"/>
                  <a:pt x="1233" y="952"/>
                  <a:pt x="1233" y="952"/>
                </a:cubicBezTo>
                <a:cubicBezTo>
                  <a:pt x="1197" y="968"/>
                  <a:pt x="1153" y="987"/>
                  <a:pt x="1106" y="999"/>
                </a:cubicBezTo>
                <a:cubicBezTo>
                  <a:pt x="1103" y="1000"/>
                  <a:pt x="1099" y="1001"/>
                  <a:pt x="1094" y="1001"/>
                </a:cubicBezTo>
                <a:cubicBezTo>
                  <a:pt x="1088" y="1002"/>
                  <a:pt x="1082" y="1003"/>
                  <a:pt x="1076" y="1005"/>
                </a:cubicBezTo>
                <a:cubicBezTo>
                  <a:pt x="1072" y="1007"/>
                  <a:pt x="1068" y="1010"/>
                  <a:pt x="1065" y="1012"/>
                </a:cubicBezTo>
                <a:cubicBezTo>
                  <a:pt x="1060" y="1015"/>
                  <a:pt x="1057" y="1018"/>
                  <a:pt x="1052" y="1019"/>
                </a:cubicBezTo>
                <a:cubicBezTo>
                  <a:pt x="1035" y="1023"/>
                  <a:pt x="1018" y="1024"/>
                  <a:pt x="1001" y="1024"/>
                </a:cubicBezTo>
                <a:cubicBezTo>
                  <a:pt x="978" y="1025"/>
                  <a:pt x="955" y="1026"/>
                  <a:pt x="932" y="1036"/>
                </a:cubicBezTo>
                <a:cubicBezTo>
                  <a:pt x="928" y="1018"/>
                  <a:pt x="913" y="1009"/>
                  <a:pt x="899" y="1001"/>
                </a:cubicBezTo>
                <a:cubicBezTo>
                  <a:pt x="896" y="1000"/>
                  <a:pt x="894" y="998"/>
                  <a:pt x="892" y="997"/>
                </a:cubicBezTo>
                <a:cubicBezTo>
                  <a:pt x="901" y="945"/>
                  <a:pt x="933" y="914"/>
                  <a:pt x="963" y="884"/>
                </a:cubicBezTo>
                <a:cubicBezTo>
                  <a:pt x="969" y="878"/>
                  <a:pt x="975" y="872"/>
                  <a:pt x="981" y="866"/>
                </a:cubicBezTo>
                <a:cubicBezTo>
                  <a:pt x="982" y="865"/>
                  <a:pt x="984" y="863"/>
                  <a:pt x="987" y="860"/>
                </a:cubicBezTo>
                <a:cubicBezTo>
                  <a:pt x="992" y="854"/>
                  <a:pt x="1006" y="839"/>
                  <a:pt x="1010" y="839"/>
                </a:cubicBezTo>
                <a:cubicBezTo>
                  <a:pt x="1023" y="839"/>
                  <a:pt x="1031" y="875"/>
                  <a:pt x="1031" y="894"/>
                </a:cubicBezTo>
                <a:cubicBezTo>
                  <a:pt x="1031" y="902"/>
                  <a:pt x="1031" y="910"/>
                  <a:pt x="1030" y="919"/>
                </a:cubicBezTo>
                <a:cubicBezTo>
                  <a:pt x="1028" y="940"/>
                  <a:pt x="1027" y="959"/>
                  <a:pt x="1039" y="968"/>
                </a:cubicBezTo>
                <a:cubicBezTo>
                  <a:pt x="1047" y="973"/>
                  <a:pt x="1047" y="973"/>
                  <a:pt x="1047" y="973"/>
                </a:cubicBezTo>
                <a:cubicBezTo>
                  <a:pt x="1045" y="964"/>
                  <a:pt x="1045" y="964"/>
                  <a:pt x="1045" y="964"/>
                </a:cubicBezTo>
                <a:cubicBezTo>
                  <a:pt x="1042" y="953"/>
                  <a:pt x="1035" y="926"/>
                  <a:pt x="1039" y="910"/>
                </a:cubicBezTo>
                <a:cubicBezTo>
                  <a:pt x="1048" y="925"/>
                  <a:pt x="1061" y="937"/>
                  <a:pt x="1074" y="947"/>
                </a:cubicBezTo>
                <a:cubicBezTo>
                  <a:pt x="1079" y="941"/>
                  <a:pt x="1079" y="941"/>
                  <a:pt x="1079" y="941"/>
                </a:cubicBezTo>
                <a:cubicBezTo>
                  <a:pt x="1054" y="922"/>
                  <a:pt x="1039" y="888"/>
                  <a:pt x="1038" y="854"/>
                </a:cubicBezTo>
                <a:cubicBezTo>
                  <a:pt x="1045" y="858"/>
                  <a:pt x="1052" y="860"/>
                  <a:pt x="1059" y="862"/>
                </a:cubicBezTo>
                <a:cubicBezTo>
                  <a:pt x="1067" y="865"/>
                  <a:pt x="1075" y="867"/>
                  <a:pt x="1081" y="872"/>
                </a:cubicBezTo>
                <a:cubicBezTo>
                  <a:pt x="1093" y="882"/>
                  <a:pt x="1095" y="899"/>
                  <a:pt x="1097" y="916"/>
                </a:cubicBezTo>
                <a:cubicBezTo>
                  <a:pt x="1100" y="934"/>
                  <a:pt x="1102" y="954"/>
                  <a:pt x="1119" y="962"/>
                </a:cubicBezTo>
                <a:cubicBezTo>
                  <a:pt x="1136" y="971"/>
                  <a:pt x="1136" y="971"/>
                  <a:pt x="1136" y="971"/>
                </a:cubicBezTo>
                <a:cubicBezTo>
                  <a:pt x="1123" y="956"/>
                  <a:pt x="1123" y="956"/>
                  <a:pt x="1123" y="956"/>
                </a:cubicBezTo>
                <a:cubicBezTo>
                  <a:pt x="1117" y="949"/>
                  <a:pt x="1112" y="940"/>
                  <a:pt x="1110" y="928"/>
                </a:cubicBezTo>
                <a:cubicBezTo>
                  <a:pt x="1118" y="938"/>
                  <a:pt x="1126" y="949"/>
                  <a:pt x="1138" y="957"/>
                </a:cubicBezTo>
                <a:cubicBezTo>
                  <a:pt x="1157" y="970"/>
                  <a:pt x="1157" y="970"/>
                  <a:pt x="1157" y="970"/>
                </a:cubicBezTo>
                <a:cubicBezTo>
                  <a:pt x="1143" y="952"/>
                  <a:pt x="1143" y="952"/>
                  <a:pt x="1143" y="952"/>
                </a:cubicBezTo>
                <a:cubicBezTo>
                  <a:pt x="1140" y="948"/>
                  <a:pt x="1137" y="944"/>
                  <a:pt x="1133" y="940"/>
                </a:cubicBezTo>
                <a:cubicBezTo>
                  <a:pt x="1120" y="924"/>
                  <a:pt x="1107" y="908"/>
                  <a:pt x="1102" y="886"/>
                </a:cubicBezTo>
                <a:cubicBezTo>
                  <a:pt x="1121" y="894"/>
                  <a:pt x="1135" y="903"/>
                  <a:pt x="1151" y="912"/>
                </a:cubicBezTo>
                <a:cubicBezTo>
                  <a:pt x="1157" y="916"/>
                  <a:pt x="1164" y="920"/>
                  <a:pt x="1171" y="924"/>
                </a:cubicBezTo>
                <a:cubicBezTo>
                  <a:pt x="1177" y="942"/>
                  <a:pt x="1185" y="959"/>
                  <a:pt x="1197" y="960"/>
                </a:cubicBezTo>
                <a:cubicBezTo>
                  <a:pt x="1208" y="961"/>
                  <a:pt x="1208" y="961"/>
                  <a:pt x="1208" y="961"/>
                </a:cubicBezTo>
                <a:cubicBezTo>
                  <a:pt x="1199" y="954"/>
                  <a:pt x="1199" y="954"/>
                  <a:pt x="1199" y="954"/>
                </a:cubicBezTo>
                <a:cubicBezTo>
                  <a:pt x="1192" y="948"/>
                  <a:pt x="1185" y="937"/>
                  <a:pt x="1184" y="929"/>
                </a:cubicBezTo>
                <a:cubicBezTo>
                  <a:pt x="1204" y="938"/>
                  <a:pt x="1227" y="942"/>
                  <a:pt x="1249" y="945"/>
                </a:cubicBezTo>
                <a:cubicBezTo>
                  <a:pt x="1270" y="949"/>
                  <a:pt x="1290" y="952"/>
                  <a:pt x="1307" y="959"/>
                </a:cubicBezTo>
                <a:cubicBezTo>
                  <a:pt x="1298" y="962"/>
                  <a:pt x="1288" y="967"/>
                  <a:pt x="1279" y="972"/>
                </a:cubicBezTo>
                <a:moveTo>
                  <a:pt x="795" y="480"/>
                </a:moveTo>
                <a:cubicBezTo>
                  <a:pt x="791" y="480"/>
                  <a:pt x="787" y="482"/>
                  <a:pt x="783" y="486"/>
                </a:cubicBezTo>
                <a:cubicBezTo>
                  <a:pt x="792" y="470"/>
                  <a:pt x="807" y="454"/>
                  <a:pt x="824" y="444"/>
                </a:cubicBezTo>
                <a:cubicBezTo>
                  <a:pt x="825" y="452"/>
                  <a:pt x="825" y="461"/>
                  <a:pt x="826" y="470"/>
                </a:cubicBezTo>
                <a:cubicBezTo>
                  <a:pt x="826" y="478"/>
                  <a:pt x="826" y="487"/>
                  <a:pt x="827" y="495"/>
                </a:cubicBezTo>
                <a:cubicBezTo>
                  <a:pt x="827" y="496"/>
                  <a:pt x="827" y="496"/>
                  <a:pt x="826" y="497"/>
                </a:cubicBezTo>
                <a:cubicBezTo>
                  <a:pt x="825" y="493"/>
                  <a:pt x="825" y="493"/>
                  <a:pt x="825" y="493"/>
                </a:cubicBezTo>
                <a:cubicBezTo>
                  <a:pt x="823" y="503"/>
                  <a:pt x="823" y="503"/>
                  <a:pt x="823" y="503"/>
                </a:cubicBezTo>
                <a:cubicBezTo>
                  <a:pt x="821" y="505"/>
                  <a:pt x="819" y="508"/>
                  <a:pt x="818" y="511"/>
                </a:cubicBezTo>
                <a:cubicBezTo>
                  <a:pt x="812" y="519"/>
                  <a:pt x="806" y="528"/>
                  <a:pt x="803" y="538"/>
                </a:cubicBezTo>
                <a:cubicBezTo>
                  <a:pt x="801" y="541"/>
                  <a:pt x="801" y="545"/>
                  <a:pt x="801" y="549"/>
                </a:cubicBezTo>
                <a:cubicBezTo>
                  <a:pt x="801" y="553"/>
                  <a:pt x="800" y="557"/>
                  <a:pt x="799" y="559"/>
                </a:cubicBezTo>
                <a:cubicBezTo>
                  <a:pt x="797" y="564"/>
                  <a:pt x="792" y="568"/>
                  <a:pt x="788" y="571"/>
                </a:cubicBezTo>
                <a:cubicBezTo>
                  <a:pt x="785" y="573"/>
                  <a:pt x="783" y="575"/>
                  <a:pt x="780" y="578"/>
                </a:cubicBezTo>
                <a:cubicBezTo>
                  <a:pt x="771" y="545"/>
                  <a:pt x="770" y="499"/>
                  <a:pt x="796" y="487"/>
                </a:cubicBezTo>
                <a:cubicBezTo>
                  <a:pt x="809" y="481"/>
                  <a:pt x="809" y="481"/>
                  <a:pt x="809" y="481"/>
                </a:cubicBezTo>
                <a:cubicBezTo>
                  <a:pt x="795" y="480"/>
                  <a:pt x="795" y="480"/>
                  <a:pt x="795" y="480"/>
                </a:cubicBezTo>
                <a:moveTo>
                  <a:pt x="873" y="671"/>
                </a:moveTo>
                <a:cubicBezTo>
                  <a:pt x="868" y="692"/>
                  <a:pt x="855" y="707"/>
                  <a:pt x="842" y="722"/>
                </a:cubicBezTo>
                <a:cubicBezTo>
                  <a:pt x="838" y="727"/>
                  <a:pt x="833" y="731"/>
                  <a:pt x="829" y="737"/>
                </a:cubicBezTo>
                <a:cubicBezTo>
                  <a:pt x="826" y="659"/>
                  <a:pt x="839" y="610"/>
                  <a:pt x="869" y="586"/>
                </a:cubicBezTo>
                <a:cubicBezTo>
                  <a:pt x="873" y="585"/>
                  <a:pt x="876" y="584"/>
                  <a:pt x="880" y="583"/>
                </a:cubicBezTo>
                <a:cubicBezTo>
                  <a:pt x="892" y="579"/>
                  <a:pt x="903" y="576"/>
                  <a:pt x="912" y="568"/>
                </a:cubicBezTo>
                <a:cubicBezTo>
                  <a:pt x="904" y="578"/>
                  <a:pt x="904" y="578"/>
                  <a:pt x="904" y="578"/>
                </a:cubicBezTo>
                <a:cubicBezTo>
                  <a:pt x="888" y="599"/>
                  <a:pt x="882" y="625"/>
                  <a:pt x="878" y="650"/>
                </a:cubicBezTo>
                <a:cubicBezTo>
                  <a:pt x="876" y="657"/>
                  <a:pt x="875" y="664"/>
                  <a:pt x="873" y="671"/>
                </a:cubicBezTo>
                <a:moveTo>
                  <a:pt x="910" y="693"/>
                </a:moveTo>
                <a:cubicBezTo>
                  <a:pt x="901" y="764"/>
                  <a:pt x="868" y="822"/>
                  <a:pt x="835" y="870"/>
                </a:cubicBezTo>
                <a:cubicBezTo>
                  <a:pt x="834" y="859"/>
                  <a:pt x="833" y="848"/>
                  <a:pt x="832" y="838"/>
                </a:cubicBezTo>
                <a:cubicBezTo>
                  <a:pt x="829" y="820"/>
                  <a:pt x="827" y="804"/>
                  <a:pt x="829" y="788"/>
                </a:cubicBezTo>
                <a:cubicBezTo>
                  <a:pt x="833" y="737"/>
                  <a:pt x="876" y="711"/>
                  <a:pt x="910" y="693"/>
                </a:cubicBezTo>
                <a:moveTo>
                  <a:pt x="879" y="551"/>
                </a:moveTo>
                <a:cubicBezTo>
                  <a:pt x="875" y="554"/>
                  <a:pt x="872" y="556"/>
                  <a:pt x="869" y="559"/>
                </a:cubicBezTo>
                <a:cubicBezTo>
                  <a:pt x="865" y="562"/>
                  <a:pt x="863" y="565"/>
                  <a:pt x="860" y="568"/>
                </a:cubicBezTo>
                <a:cubicBezTo>
                  <a:pt x="856" y="572"/>
                  <a:pt x="853" y="576"/>
                  <a:pt x="849" y="578"/>
                </a:cubicBezTo>
                <a:cubicBezTo>
                  <a:pt x="851" y="566"/>
                  <a:pt x="852" y="551"/>
                  <a:pt x="853" y="540"/>
                </a:cubicBezTo>
                <a:cubicBezTo>
                  <a:pt x="853" y="536"/>
                  <a:pt x="853" y="532"/>
                  <a:pt x="854" y="529"/>
                </a:cubicBezTo>
                <a:cubicBezTo>
                  <a:pt x="857" y="528"/>
                  <a:pt x="860" y="526"/>
                  <a:pt x="864" y="525"/>
                </a:cubicBezTo>
                <a:cubicBezTo>
                  <a:pt x="871" y="522"/>
                  <a:pt x="879" y="519"/>
                  <a:pt x="885" y="514"/>
                </a:cubicBezTo>
                <a:cubicBezTo>
                  <a:pt x="891" y="510"/>
                  <a:pt x="891" y="510"/>
                  <a:pt x="891" y="510"/>
                </a:cubicBezTo>
                <a:cubicBezTo>
                  <a:pt x="883" y="508"/>
                  <a:pt x="883" y="508"/>
                  <a:pt x="883" y="508"/>
                </a:cubicBezTo>
                <a:cubicBezTo>
                  <a:pt x="882" y="508"/>
                  <a:pt x="882" y="508"/>
                  <a:pt x="882" y="508"/>
                </a:cubicBezTo>
                <a:cubicBezTo>
                  <a:pt x="878" y="508"/>
                  <a:pt x="874" y="510"/>
                  <a:pt x="869" y="512"/>
                </a:cubicBezTo>
                <a:cubicBezTo>
                  <a:pt x="866" y="513"/>
                  <a:pt x="863" y="515"/>
                  <a:pt x="860" y="516"/>
                </a:cubicBezTo>
                <a:cubicBezTo>
                  <a:pt x="860" y="515"/>
                  <a:pt x="861" y="514"/>
                  <a:pt x="862" y="513"/>
                </a:cubicBezTo>
                <a:cubicBezTo>
                  <a:pt x="864" y="511"/>
                  <a:pt x="866" y="509"/>
                  <a:pt x="868" y="507"/>
                </a:cubicBezTo>
                <a:cubicBezTo>
                  <a:pt x="870" y="505"/>
                  <a:pt x="870" y="505"/>
                  <a:pt x="870" y="505"/>
                </a:cubicBezTo>
                <a:cubicBezTo>
                  <a:pt x="868" y="502"/>
                  <a:pt x="868" y="502"/>
                  <a:pt x="868" y="502"/>
                </a:cubicBezTo>
                <a:cubicBezTo>
                  <a:pt x="866" y="499"/>
                  <a:pt x="861" y="500"/>
                  <a:pt x="857" y="503"/>
                </a:cubicBezTo>
                <a:cubicBezTo>
                  <a:pt x="858" y="484"/>
                  <a:pt x="863" y="461"/>
                  <a:pt x="874" y="433"/>
                </a:cubicBezTo>
                <a:cubicBezTo>
                  <a:pt x="881" y="431"/>
                  <a:pt x="889" y="430"/>
                  <a:pt x="897" y="428"/>
                </a:cubicBezTo>
                <a:cubicBezTo>
                  <a:pt x="903" y="427"/>
                  <a:pt x="910" y="425"/>
                  <a:pt x="917" y="423"/>
                </a:cubicBezTo>
                <a:cubicBezTo>
                  <a:pt x="916" y="431"/>
                  <a:pt x="915" y="439"/>
                  <a:pt x="915" y="447"/>
                </a:cubicBezTo>
                <a:cubicBezTo>
                  <a:pt x="913" y="478"/>
                  <a:pt x="910" y="516"/>
                  <a:pt x="895" y="538"/>
                </a:cubicBezTo>
                <a:cubicBezTo>
                  <a:pt x="892" y="543"/>
                  <a:pt x="885" y="547"/>
                  <a:pt x="879" y="551"/>
                </a:cubicBezTo>
                <a:moveTo>
                  <a:pt x="869" y="393"/>
                </a:moveTo>
                <a:cubicBezTo>
                  <a:pt x="866" y="397"/>
                  <a:pt x="864" y="402"/>
                  <a:pt x="862" y="406"/>
                </a:cubicBezTo>
                <a:cubicBezTo>
                  <a:pt x="858" y="414"/>
                  <a:pt x="855" y="422"/>
                  <a:pt x="849" y="425"/>
                </a:cubicBezTo>
                <a:cubicBezTo>
                  <a:pt x="847" y="418"/>
                  <a:pt x="845" y="413"/>
                  <a:pt x="842" y="408"/>
                </a:cubicBezTo>
                <a:cubicBezTo>
                  <a:pt x="841" y="406"/>
                  <a:pt x="841" y="406"/>
                  <a:pt x="841" y="406"/>
                </a:cubicBezTo>
                <a:cubicBezTo>
                  <a:pt x="855" y="378"/>
                  <a:pt x="868" y="356"/>
                  <a:pt x="899" y="354"/>
                </a:cubicBezTo>
                <a:cubicBezTo>
                  <a:pt x="897" y="359"/>
                  <a:pt x="892" y="364"/>
                  <a:pt x="887" y="370"/>
                </a:cubicBezTo>
                <a:cubicBezTo>
                  <a:pt x="881" y="377"/>
                  <a:pt x="874" y="384"/>
                  <a:pt x="869" y="393"/>
                </a:cubicBezTo>
                <a:moveTo>
                  <a:pt x="897" y="344"/>
                </a:moveTo>
                <a:cubicBezTo>
                  <a:pt x="897" y="344"/>
                  <a:pt x="896" y="344"/>
                  <a:pt x="896" y="345"/>
                </a:cubicBezTo>
                <a:cubicBezTo>
                  <a:pt x="899" y="343"/>
                  <a:pt x="901" y="341"/>
                  <a:pt x="904" y="339"/>
                </a:cubicBezTo>
                <a:cubicBezTo>
                  <a:pt x="906" y="338"/>
                  <a:pt x="908" y="337"/>
                  <a:pt x="910" y="335"/>
                </a:cubicBezTo>
                <a:cubicBezTo>
                  <a:pt x="910" y="338"/>
                  <a:pt x="910" y="341"/>
                  <a:pt x="910" y="343"/>
                </a:cubicBezTo>
                <a:cubicBezTo>
                  <a:pt x="905" y="343"/>
                  <a:pt x="901" y="344"/>
                  <a:pt x="897" y="344"/>
                </a:cubicBezTo>
                <a:moveTo>
                  <a:pt x="897" y="325"/>
                </a:moveTo>
                <a:cubicBezTo>
                  <a:pt x="876" y="342"/>
                  <a:pt x="854" y="359"/>
                  <a:pt x="836" y="380"/>
                </a:cubicBezTo>
                <a:cubicBezTo>
                  <a:pt x="835" y="379"/>
                  <a:pt x="835" y="378"/>
                  <a:pt x="834" y="376"/>
                </a:cubicBezTo>
                <a:cubicBezTo>
                  <a:pt x="833" y="375"/>
                  <a:pt x="832" y="373"/>
                  <a:pt x="832" y="372"/>
                </a:cubicBezTo>
                <a:cubicBezTo>
                  <a:pt x="844" y="358"/>
                  <a:pt x="855" y="342"/>
                  <a:pt x="864" y="328"/>
                </a:cubicBezTo>
                <a:cubicBezTo>
                  <a:pt x="879" y="305"/>
                  <a:pt x="879" y="305"/>
                  <a:pt x="879" y="305"/>
                </a:cubicBezTo>
                <a:cubicBezTo>
                  <a:pt x="859" y="323"/>
                  <a:pt x="859" y="323"/>
                  <a:pt x="859" y="323"/>
                </a:cubicBezTo>
                <a:cubicBezTo>
                  <a:pt x="850" y="331"/>
                  <a:pt x="842" y="341"/>
                  <a:pt x="835" y="351"/>
                </a:cubicBezTo>
                <a:cubicBezTo>
                  <a:pt x="834" y="353"/>
                  <a:pt x="832" y="356"/>
                  <a:pt x="830" y="358"/>
                </a:cubicBezTo>
                <a:cubicBezTo>
                  <a:pt x="828" y="353"/>
                  <a:pt x="825" y="348"/>
                  <a:pt x="822" y="344"/>
                </a:cubicBezTo>
                <a:cubicBezTo>
                  <a:pt x="817" y="337"/>
                  <a:pt x="813" y="331"/>
                  <a:pt x="814" y="324"/>
                </a:cubicBezTo>
                <a:cubicBezTo>
                  <a:pt x="814" y="324"/>
                  <a:pt x="814" y="324"/>
                  <a:pt x="814" y="324"/>
                </a:cubicBezTo>
                <a:cubicBezTo>
                  <a:pt x="850" y="321"/>
                  <a:pt x="881" y="296"/>
                  <a:pt x="904" y="275"/>
                </a:cubicBezTo>
                <a:cubicBezTo>
                  <a:pt x="904" y="290"/>
                  <a:pt x="905" y="304"/>
                  <a:pt x="908" y="316"/>
                </a:cubicBezTo>
                <a:cubicBezTo>
                  <a:pt x="905" y="319"/>
                  <a:pt x="901" y="322"/>
                  <a:pt x="897" y="325"/>
                </a:cubicBezTo>
                <a:moveTo>
                  <a:pt x="815" y="403"/>
                </a:moveTo>
                <a:cubicBezTo>
                  <a:pt x="815" y="403"/>
                  <a:pt x="815" y="402"/>
                  <a:pt x="815" y="402"/>
                </a:cubicBezTo>
                <a:cubicBezTo>
                  <a:pt x="817" y="406"/>
                  <a:pt x="818" y="410"/>
                  <a:pt x="819" y="414"/>
                </a:cubicBezTo>
                <a:cubicBezTo>
                  <a:pt x="817" y="417"/>
                  <a:pt x="817" y="417"/>
                  <a:pt x="817" y="417"/>
                </a:cubicBezTo>
                <a:cubicBezTo>
                  <a:pt x="814" y="421"/>
                  <a:pt x="811" y="425"/>
                  <a:pt x="808" y="429"/>
                </a:cubicBezTo>
                <a:cubicBezTo>
                  <a:pt x="808" y="420"/>
                  <a:pt x="812" y="411"/>
                  <a:pt x="815" y="403"/>
                </a:cubicBezTo>
                <a:moveTo>
                  <a:pt x="811" y="551"/>
                </a:moveTo>
                <a:cubicBezTo>
                  <a:pt x="812" y="543"/>
                  <a:pt x="816" y="536"/>
                  <a:pt x="820" y="528"/>
                </a:cubicBezTo>
                <a:cubicBezTo>
                  <a:pt x="822" y="525"/>
                  <a:pt x="824" y="522"/>
                  <a:pt x="825" y="519"/>
                </a:cubicBezTo>
                <a:cubicBezTo>
                  <a:pt x="825" y="531"/>
                  <a:pt x="819" y="543"/>
                  <a:pt x="811" y="551"/>
                </a:cubicBezTo>
                <a:moveTo>
                  <a:pt x="819" y="561"/>
                </a:moveTo>
                <a:cubicBezTo>
                  <a:pt x="818" y="566"/>
                  <a:pt x="817" y="572"/>
                  <a:pt x="815" y="577"/>
                </a:cubicBezTo>
                <a:cubicBezTo>
                  <a:pt x="814" y="579"/>
                  <a:pt x="814" y="582"/>
                  <a:pt x="813" y="584"/>
                </a:cubicBezTo>
                <a:cubicBezTo>
                  <a:pt x="811" y="584"/>
                  <a:pt x="808" y="584"/>
                  <a:pt x="805" y="584"/>
                </a:cubicBezTo>
                <a:cubicBezTo>
                  <a:pt x="802" y="584"/>
                  <a:pt x="799" y="584"/>
                  <a:pt x="797" y="584"/>
                </a:cubicBezTo>
                <a:cubicBezTo>
                  <a:pt x="799" y="582"/>
                  <a:pt x="801" y="579"/>
                  <a:pt x="804" y="577"/>
                </a:cubicBezTo>
                <a:cubicBezTo>
                  <a:pt x="809" y="572"/>
                  <a:pt x="814" y="567"/>
                  <a:pt x="819" y="561"/>
                </a:cubicBezTo>
                <a:moveTo>
                  <a:pt x="789" y="593"/>
                </a:moveTo>
                <a:cubicBezTo>
                  <a:pt x="792" y="595"/>
                  <a:pt x="797" y="595"/>
                  <a:pt x="803" y="594"/>
                </a:cubicBezTo>
                <a:cubicBezTo>
                  <a:pt x="806" y="594"/>
                  <a:pt x="809" y="593"/>
                  <a:pt x="812" y="594"/>
                </a:cubicBezTo>
                <a:cubicBezTo>
                  <a:pt x="808" y="609"/>
                  <a:pt x="805" y="624"/>
                  <a:pt x="802" y="640"/>
                </a:cubicBezTo>
                <a:cubicBezTo>
                  <a:pt x="800" y="650"/>
                  <a:pt x="798" y="660"/>
                  <a:pt x="796" y="671"/>
                </a:cubicBezTo>
                <a:cubicBezTo>
                  <a:pt x="792" y="660"/>
                  <a:pt x="790" y="646"/>
                  <a:pt x="788" y="634"/>
                </a:cubicBezTo>
                <a:cubicBezTo>
                  <a:pt x="786" y="623"/>
                  <a:pt x="785" y="612"/>
                  <a:pt x="782" y="603"/>
                </a:cubicBezTo>
                <a:cubicBezTo>
                  <a:pt x="784" y="599"/>
                  <a:pt x="786" y="596"/>
                  <a:pt x="789" y="593"/>
                </a:cubicBezTo>
                <a:moveTo>
                  <a:pt x="835" y="1112"/>
                </a:moveTo>
                <a:cubicBezTo>
                  <a:pt x="835" y="1107"/>
                  <a:pt x="835" y="1103"/>
                  <a:pt x="835" y="1099"/>
                </a:cubicBezTo>
                <a:cubicBezTo>
                  <a:pt x="835" y="1090"/>
                  <a:pt x="834" y="1081"/>
                  <a:pt x="835" y="1071"/>
                </a:cubicBezTo>
                <a:cubicBezTo>
                  <a:pt x="839" y="1080"/>
                  <a:pt x="841" y="1093"/>
                  <a:pt x="839" y="1102"/>
                </a:cubicBezTo>
                <a:cubicBezTo>
                  <a:pt x="838" y="1106"/>
                  <a:pt x="837" y="1109"/>
                  <a:pt x="835" y="1112"/>
                </a:cubicBezTo>
                <a:moveTo>
                  <a:pt x="836" y="1005"/>
                </a:moveTo>
                <a:cubicBezTo>
                  <a:pt x="840" y="1006"/>
                  <a:pt x="845" y="1007"/>
                  <a:pt x="850" y="1009"/>
                </a:cubicBezTo>
                <a:cubicBezTo>
                  <a:pt x="853" y="1010"/>
                  <a:pt x="856" y="1011"/>
                  <a:pt x="859" y="1011"/>
                </a:cubicBezTo>
                <a:cubicBezTo>
                  <a:pt x="858" y="1018"/>
                  <a:pt x="857" y="1026"/>
                  <a:pt x="856" y="1034"/>
                </a:cubicBezTo>
                <a:cubicBezTo>
                  <a:pt x="856" y="1038"/>
                  <a:pt x="855" y="1042"/>
                  <a:pt x="855" y="1046"/>
                </a:cubicBezTo>
                <a:cubicBezTo>
                  <a:pt x="853" y="1042"/>
                  <a:pt x="851" y="1039"/>
                  <a:pt x="848" y="1035"/>
                </a:cubicBezTo>
                <a:cubicBezTo>
                  <a:pt x="843" y="1026"/>
                  <a:pt x="838" y="1018"/>
                  <a:pt x="836" y="1005"/>
                </a:cubicBezTo>
                <a:moveTo>
                  <a:pt x="834" y="975"/>
                </a:moveTo>
                <a:cubicBezTo>
                  <a:pt x="839" y="930"/>
                  <a:pt x="858" y="903"/>
                  <a:pt x="877" y="874"/>
                </a:cubicBezTo>
                <a:cubicBezTo>
                  <a:pt x="888" y="858"/>
                  <a:pt x="900" y="841"/>
                  <a:pt x="908" y="822"/>
                </a:cubicBezTo>
                <a:cubicBezTo>
                  <a:pt x="912" y="819"/>
                  <a:pt x="917" y="820"/>
                  <a:pt x="924" y="821"/>
                </a:cubicBezTo>
                <a:cubicBezTo>
                  <a:pt x="927" y="822"/>
                  <a:pt x="930" y="823"/>
                  <a:pt x="934" y="823"/>
                </a:cubicBezTo>
                <a:cubicBezTo>
                  <a:pt x="926" y="847"/>
                  <a:pt x="914" y="867"/>
                  <a:pt x="903" y="886"/>
                </a:cubicBezTo>
                <a:cubicBezTo>
                  <a:pt x="886" y="915"/>
                  <a:pt x="869" y="944"/>
                  <a:pt x="864" y="987"/>
                </a:cubicBezTo>
                <a:cubicBezTo>
                  <a:pt x="852" y="984"/>
                  <a:pt x="842" y="980"/>
                  <a:pt x="834" y="975"/>
                </a:cubicBezTo>
                <a:moveTo>
                  <a:pt x="1076" y="660"/>
                </a:moveTo>
                <a:cubicBezTo>
                  <a:pt x="1049" y="665"/>
                  <a:pt x="1024" y="675"/>
                  <a:pt x="998" y="693"/>
                </a:cubicBezTo>
                <a:cubicBezTo>
                  <a:pt x="999" y="691"/>
                  <a:pt x="999" y="688"/>
                  <a:pt x="1000" y="686"/>
                </a:cubicBezTo>
                <a:cubicBezTo>
                  <a:pt x="1001" y="686"/>
                  <a:pt x="1001" y="686"/>
                  <a:pt x="1001" y="686"/>
                </a:cubicBezTo>
                <a:cubicBezTo>
                  <a:pt x="1000" y="685"/>
                  <a:pt x="1000" y="685"/>
                  <a:pt x="1000" y="685"/>
                </a:cubicBezTo>
                <a:cubicBezTo>
                  <a:pt x="1001" y="681"/>
                  <a:pt x="1002" y="676"/>
                  <a:pt x="1003" y="672"/>
                </a:cubicBezTo>
                <a:cubicBezTo>
                  <a:pt x="1006" y="663"/>
                  <a:pt x="1008" y="654"/>
                  <a:pt x="1010" y="645"/>
                </a:cubicBezTo>
                <a:cubicBezTo>
                  <a:pt x="1034" y="639"/>
                  <a:pt x="1056" y="621"/>
                  <a:pt x="1077" y="604"/>
                </a:cubicBezTo>
                <a:cubicBezTo>
                  <a:pt x="1081" y="601"/>
                  <a:pt x="1084" y="598"/>
                  <a:pt x="1088" y="595"/>
                </a:cubicBezTo>
                <a:cubicBezTo>
                  <a:pt x="1081" y="614"/>
                  <a:pt x="1076" y="635"/>
                  <a:pt x="1076" y="660"/>
                </a:cubicBezTo>
                <a:moveTo>
                  <a:pt x="1089" y="682"/>
                </a:moveTo>
                <a:cubicBezTo>
                  <a:pt x="1090" y="674"/>
                  <a:pt x="1090" y="674"/>
                  <a:pt x="1090" y="674"/>
                </a:cubicBezTo>
                <a:cubicBezTo>
                  <a:pt x="1100" y="671"/>
                  <a:pt x="1110" y="668"/>
                  <a:pt x="1120" y="665"/>
                </a:cubicBezTo>
                <a:cubicBezTo>
                  <a:pt x="1123" y="664"/>
                  <a:pt x="1127" y="663"/>
                  <a:pt x="1130" y="662"/>
                </a:cubicBezTo>
                <a:cubicBezTo>
                  <a:pt x="1131" y="673"/>
                  <a:pt x="1130" y="684"/>
                  <a:pt x="1129" y="695"/>
                </a:cubicBezTo>
                <a:cubicBezTo>
                  <a:pt x="1128" y="698"/>
                  <a:pt x="1128" y="702"/>
                  <a:pt x="1127" y="706"/>
                </a:cubicBezTo>
                <a:cubicBezTo>
                  <a:pt x="1118" y="709"/>
                  <a:pt x="1108" y="715"/>
                  <a:pt x="1100" y="721"/>
                </a:cubicBezTo>
                <a:cubicBezTo>
                  <a:pt x="1095" y="724"/>
                  <a:pt x="1089" y="728"/>
                  <a:pt x="1085" y="730"/>
                </a:cubicBezTo>
                <a:cubicBezTo>
                  <a:pt x="1087" y="715"/>
                  <a:pt x="1088" y="698"/>
                  <a:pt x="1089" y="682"/>
                </a:cubicBezTo>
                <a:moveTo>
                  <a:pt x="1012" y="797"/>
                </a:moveTo>
                <a:cubicBezTo>
                  <a:pt x="995" y="801"/>
                  <a:pt x="981" y="803"/>
                  <a:pt x="966" y="802"/>
                </a:cubicBezTo>
                <a:cubicBezTo>
                  <a:pt x="968" y="794"/>
                  <a:pt x="971" y="785"/>
                  <a:pt x="974" y="777"/>
                </a:cubicBezTo>
                <a:cubicBezTo>
                  <a:pt x="980" y="760"/>
                  <a:pt x="987" y="742"/>
                  <a:pt x="990" y="721"/>
                </a:cubicBezTo>
                <a:cubicBezTo>
                  <a:pt x="1009" y="696"/>
                  <a:pt x="1041" y="686"/>
                  <a:pt x="1075" y="677"/>
                </a:cubicBezTo>
                <a:cubicBezTo>
                  <a:pt x="1074" y="710"/>
                  <a:pt x="1068" y="729"/>
                  <a:pt x="1060" y="752"/>
                </a:cubicBezTo>
                <a:cubicBezTo>
                  <a:pt x="1043" y="765"/>
                  <a:pt x="1028" y="780"/>
                  <a:pt x="1012" y="797"/>
                </a:cubicBezTo>
                <a:moveTo>
                  <a:pt x="1091" y="830"/>
                </a:moveTo>
                <a:cubicBezTo>
                  <a:pt x="1100" y="833"/>
                  <a:pt x="1109" y="836"/>
                  <a:pt x="1119" y="838"/>
                </a:cubicBezTo>
                <a:cubicBezTo>
                  <a:pt x="1121" y="841"/>
                  <a:pt x="1123" y="843"/>
                  <a:pt x="1124" y="846"/>
                </a:cubicBezTo>
                <a:cubicBezTo>
                  <a:pt x="1135" y="861"/>
                  <a:pt x="1145" y="877"/>
                  <a:pt x="1161" y="887"/>
                </a:cubicBezTo>
                <a:cubicBezTo>
                  <a:pt x="1161" y="892"/>
                  <a:pt x="1163" y="896"/>
                  <a:pt x="1164" y="901"/>
                </a:cubicBezTo>
                <a:cubicBezTo>
                  <a:pt x="1165" y="903"/>
                  <a:pt x="1165" y="905"/>
                  <a:pt x="1166" y="907"/>
                </a:cubicBezTo>
                <a:cubicBezTo>
                  <a:pt x="1148" y="897"/>
                  <a:pt x="1132" y="885"/>
                  <a:pt x="1116" y="874"/>
                </a:cubicBezTo>
                <a:cubicBezTo>
                  <a:pt x="1088" y="854"/>
                  <a:pt x="1060" y="834"/>
                  <a:pt x="1023" y="822"/>
                </a:cubicBezTo>
                <a:cubicBezTo>
                  <a:pt x="1025" y="820"/>
                  <a:pt x="1026" y="819"/>
                  <a:pt x="1028" y="817"/>
                </a:cubicBezTo>
                <a:cubicBezTo>
                  <a:pt x="1029" y="816"/>
                  <a:pt x="1030" y="815"/>
                  <a:pt x="1030" y="815"/>
                </a:cubicBezTo>
                <a:cubicBezTo>
                  <a:pt x="1052" y="818"/>
                  <a:pt x="1072" y="824"/>
                  <a:pt x="1091" y="830"/>
                </a:cubicBezTo>
                <a:moveTo>
                  <a:pt x="981" y="830"/>
                </a:moveTo>
                <a:cubicBezTo>
                  <a:pt x="976" y="839"/>
                  <a:pt x="968" y="845"/>
                  <a:pt x="960" y="852"/>
                </a:cubicBezTo>
                <a:cubicBezTo>
                  <a:pt x="955" y="856"/>
                  <a:pt x="950" y="860"/>
                  <a:pt x="946" y="865"/>
                </a:cubicBezTo>
                <a:cubicBezTo>
                  <a:pt x="947" y="859"/>
                  <a:pt x="949" y="854"/>
                  <a:pt x="952" y="848"/>
                </a:cubicBezTo>
                <a:cubicBezTo>
                  <a:pt x="955" y="841"/>
                  <a:pt x="958" y="834"/>
                  <a:pt x="959" y="826"/>
                </a:cubicBezTo>
                <a:cubicBezTo>
                  <a:pt x="960" y="826"/>
                  <a:pt x="960" y="826"/>
                  <a:pt x="960" y="826"/>
                </a:cubicBezTo>
                <a:cubicBezTo>
                  <a:pt x="967" y="827"/>
                  <a:pt x="974" y="829"/>
                  <a:pt x="981" y="830"/>
                </a:cubicBezTo>
                <a:moveTo>
                  <a:pt x="983" y="676"/>
                </a:moveTo>
                <a:cubicBezTo>
                  <a:pt x="978" y="673"/>
                  <a:pt x="973" y="671"/>
                  <a:pt x="968" y="669"/>
                </a:cubicBezTo>
                <a:cubicBezTo>
                  <a:pt x="971" y="667"/>
                  <a:pt x="974" y="666"/>
                  <a:pt x="977" y="664"/>
                </a:cubicBezTo>
                <a:cubicBezTo>
                  <a:pt x="981" y="662"/>
                  <a:pt x="985" y="660"/>
                  <a:pt x="989" y="657"/>
                </a:cubicBezTo>
                <a:cubicBezTo>
                  <a:pt x="987" y="663"/>
                  <a:pt x="985" y="670"/>
                  <a:pt x="983" y="676"/>
                </a:cubicBezTo>
                <a:moveTo>
                  <a:pt x="998" y="624"/>
                </a:moveTo>
                <a:cubicBezTo>
                  <a:pt x="997" y="630"/>
                  <a:pt x="996" y="635"/>
                  <a:pt x="995" y="640"/>
                </a:cubicBezTo>
                <a:cubicBezTo>
                  <a:pt x="983" y="647"/>
                  <a:pt x="969" y="653"/>
                  <a:pt x="955" y="659"/>
                </a:cubicBezTo>
                <a:cubicBezTo>
                  <a:pt x="953" y="660"/>
                  <a:pt x="953" y="660"/>
                  <a:pt x="953" y="660"/>
                </a:cubicBezTo>
                <a:cubicBezTo>
                  <a:pt x="958" y="641"/>
                  <a:pt x="973" y="626"/>
                  <a:pt x="988" y="612"/>
                </a:cubicBezTo>
                <a:cubicBezTo>
                  <a:pt x="993" y="608"/>
                  <a:pt x="998" y="603"/>
                  <a:pt x="1002" y="598"/>
                </a:cubicBezTo>
                <a:cubicBezTo>
                  <a:pt x="1001" y="606"/>
                  <a:pt x="1000" y="616"/>
                  <a:pt x="998" y="624"/>
                </a:cubicBezTo>
                <a:moveTo>
                  <a:pt x="954" y="675"/>
                </a:moveTo>
                <a:cubicBezTo>
                  <a:pt x="958" y="676"/>
                  <a:pt x="961" y="677"/>
                  <a:pt x="965" y="678"/>
                </a:cubicBezTo>
                <a:cubicBezTo>
                  <a:pt x="969" y="680"/>
                  <a:pt x="974" y="682"/>
                  <a:pt x="981" y="683"/>
                </a:cubicBezTo>
                <a:cubicBezTo>
                  <a:pt x="978" y="691"/>
                  <a:pt x="976" y="699"/>
                  <a:pt x="973" y="707"/>
                </a:cubicBezTo>
                <a:cubicBezTo>
                  <a:pt x="964" y="738"/>
                  <a:pt x="954" y="770"/>
                  <a:pt x="943" y="801"/>
                </a:cubicBezTo>
                <a:cubicBezTo>
                  <a:pt x="939" y="800"/>
                  <a:pt x="935" y="799"/>
                  <a:pt x="931" y="798"/>
                </a:cubicBezTo>
                <a:cubicBezTo>
                  <a:pt x="925" y="797"/>
                  <a:pt x="920" y="796"/>
                  <a:pt x="915" y="796"/>
                </a:cubicBezTo>
                <a:cubicBezTo>
                  <a:pt x="914" y="796"/>
                  <a:pt x="913" y="796"/>
                  <a:pt x="912" y="796"/>
                </a:cubicBezTo>
                <a:cubicBezTo>
                  <a:pt x="914" y="788"/>
                  <a:pt x="916" y="781"/>
                  <a:pt x="919" y="774"/>
                </a:cubicBezTo>
                <a:cubicBezTo>
                  <a:pt x="928" y="744"/>
                  <a:pt x="938" y="714"/>
                  <a:pt x="944" y="679"/>
                </a:cubicBezTo>
                <a:cubicBezTo>
                  <a:pt x="949" y="675"/>
                  <a:pt x="952" y="675"/>
                  <a:pt x="954" y="675"/>
                </a:cubicBezTo>
                <a:moveTo>
                  <a:pt x="888" y="1023"/>
                </a:moveTo>
                <a:cubicBezTo>
                  <a:pt x="893" y="1026"/>
                  <a:pt x="898" y="1030"/>
                  <a:pt x="902" y="1035"/>
                </a:cubicBezTo>
                <a:cubicBezTo>
                  <a:pt x="905" y="1037"/>
                  <a:pt x="907" y="1040"/>
                  <a:pt x="911" y="1043"/>
                </a:cubicBezTo>
                <a:cubicBezTo>
                  <a:pt x="910" y="1043"/>
                  <a:pt x="910" y="1043"/>
                  <a:pt x="910" y="1043"/>
                </a:cubicBezTo>
                <a:cubicBezTo>
                  <a:pt x="903" y="1046"/>
                  <a:pt x="896" y="1049"/>
                  <a:pt x="889" y="1051"/>
                </a:cubicBezTo>
                <a:cubicBezTo>
                  <a:pt x="887" y="1043"/>
                  <a:pt x="886" y="1031"/>
                  <a:pt x="888" y="1023"/>
                </a:cubicBezTo>
                <a:moveTo>
                  <a:pt x="1356" y="938"/>
                </a:moveTo>
                <a:cubicBezTo>
                  <a:pt x="1352" y="940"/>
                  <a:pt x="1348" y="942"/>
                  <a:pt x="1344" y="943"/>
                </a:cubicBezTo>
                <a:cubicBezTo>
                  <a:pt x="1337" y="946"/>
                  <a:pt x="1329" y="949"/>
                  <a:pt x="1322" y="954"/>
                </a:cubicBezTo>
                <a:cubicBezTo>
                  <a:pt x="1303" y="943"/>
                  <a:pt x="1278" y="939"/>
                  <a:pt x="1251" y="934"/>
                </a:cubicBezTo>
                <a:cubicBezTo>
                  <a:pt x="1225" y="929"/>
                  <a:pt x="1198" y="925"/>
                  <a:pt x="1178" y="913"/>
                </a:cubicBezTo>
                <a:cubicBezTo>
                  <a:pt x="1177" y="909"/>
                  <a:pt x="1176" y="906"/>
                  <a:pt x="1175" y="903"/>
                </a:cubicBezTo>
                <a:cubicBezTo>
                  <a:pt x="1174" y="901"/>
                  <a:pt x="1174" y="899"/>
                  <a:pt x="1173" y="897"/>
                </a:cubicBezTo>
                <a:cubicBezTo>
                  <a:pt x="1192" y="909"/>
                  <a:pt x="1215" y="917"/>
                  <a:pt x="1237" y="925"/>
                </a:cubicBezTo>
                <a:cubicBezTo>
                  <a:pt x="1247" y="928"/>
                  <a:pt x="1257" y="932"/>
                  <a:pt x="1266" y="936"/>
                </a:cubicBezTo>
                <a:cubicBezTo>
                  <a:pt x="1269" y="929"/>
                  <a:pt x="1269" y="929"/>
                  <a:pt x="1269" y="929"/>
                </a:cubicBezTo>
                <a:cubicBezTo>
                  <a:pt x="1260" y="925"/>
                  <a:pt x="1250" y="921"/>
                  <a:pt x="1240" y="917"/>
                </a:cubicBezTo>
                <a:cubicBezTo>
                  <a:pt x="1198" y="899"/>
                  <a:pt x="1155" y="881"/>
                  <a:pt x="1134" y="845"/>
                </a:cubicBezTo>
                <a:cubicBezTo>
                  <a:pt x="1153" y="849"/>
                  <a:pt x="1172" y="855"/>
                  <a:pt x="1191" y="862"/>
                </a:cubicBezTo>
                <a:cubicBezTo>
                  <a:pt x="1218" y="872"/>
                  <a:pt x="1246" y="882"/>
                  <a:pt x="1277" y="886"/>
                </a:cubicBezTo>
                <a:cubicBezTo>
                  <a:pt x="1301" y="911"/>
                  <a:pt x="1327" y="928"/>
                  <a:pt x="1356" y="938"/>
                </a:cubicBezTo>
                <a:moveTo>
                  <a:pt x="1439" y="876"/>
                </a:moveTo>
                <a:cubicBezTo>
                  <a:pt x="1443" y="880"/>
                  <a:pt x="1450" y="886"/>
                  <a:pt x="1458" y="891"/>
                </a:cubicBezTo>
                <a:cubicBezTo>
                  <a:pt x="1451" y="891"/>
                  <a:pt x="1451" y="891"/>
                  <a:pt x="1451" y="891"/>
                </a:cubicBezTo>
                <a:cubicBezTo>
                  <a:pt x="1427" y="892"/>
                  <a:pt x="1404" y="892"/>
                  <a:pt x="1381" y="890"/>
                </a:cubicBezTo>
                <a:cubicBezTo>
                  <a:pt x="1285" y="883"/>
                  <a:pt x="1205" y="853"/>
                  <a:pt x="1127" y="824"/>
                </a:cubicBezTo>
                <a:cubicBezTo>
                  <a:pt x="1111" y="818"/>
                  <a:pt x="1095" y="812"/>
                  <a:pt x="1079" y="806"/>
                </a:cubicBezTo>
                <a:cubicBezTo>
                  <a:pt x="1111" y="804"/>
                  <a:pt x="1142" y="804"/>
                  <a:pt x="1169" y="805"/>
                </a:cubicBezTo>
                <a:cubicBezTo>
                  <a:pt x="1178" y="805"/>
                  <a:pt x="1188" y="805"/>
                  <a:pt x="1197" y="806"/>
                </a:cubicBezTo>
                <a:cubicBezTo>
                  <a:pt x="1212" y="806"/>
                  <a:pt x="1227" y="806"/>
                  <a:pt x="1241" y="807"/>
                </a:cubicBezTo>
                <a:cubicBezTo>
                  <a:pt x="1262" y="808"/>
                  <a:pt x="1277" y="812"/>
                  <a:pt x="1288" y="818"/>
                </a:cubicBezTo>
                <a:cubicBezTo>
                  <a:pt x="1293" y="820"/>
                  <a:pt x="1298" y="824"/>
                  <a:pt x="1303" y="828"/>
                </a:cubicBezTo>
                <a:cubicBezTo>
                  <a:pt x="1306" y="831"/>
                  <a:pt x="1310" y="834"/>
                  <a:pt x="1314" y="837"/>
                </a:cubicBezTo>
                <a:cubicBezTo>
                  <a:pt x="1319" y="840"/>
                  <a:pt x="1319" y="840"/>
                  <a:pt x="1319" y="840"/>
                </a:cubicBezTo>
                <a:cubicBezTo>
                  <a:pt x="1347" y="859"/>
                  <a:pt x="1372" y="875"/>
                  <a:pt x="1405" y="889"/>
                </a:cubicBezTo>
                <a:cubicBezTo>
                  <a:pt x="1408" y="883"/>
                  <a:pt x="1408" y="883"/>
                  <a:pt x="1408" y="883"/>
                </a:cubicBezTo>
                <a:cubicBezTo>
                  <a:pt x="1397" y="876"/>
                  <a:pt x="1386" y="870"/>
                  <a:pt x="1375" y="863"/>
                </a:cubicBezTo>
                <a:cubicBezTo>
                  <a:pt x="1358" y="854"/>
                  <a:pt x="1341" y="844"/>
                  <a:pt x="1325" y="833"/>
                </a:cubicBezTo>
                <a:cubicBezTo>
                  <a:pt x="1326" y="833"/>
                  <a:pt x="1327" y="833"/>
                  <a:pt x="1327" y="834"/>
                </a:cubicBezTo>
                <a:cubicBezTo>
                  <a:pt x="1362" y="849"/>
                  <a:pt x="1398" y="865"/>
                  <a:pt x="1439" y="876"/>
                </a:cubicBezTo>
                <a:moveTo>
                  <a:pt x="1412" y="858"/>
                </a:moveTo>
                <a:cubicBezTo>
                  <a:pt x="1400" y="854"/>
                  <a:pt x="1389" y="849"/>
                  <a:pt x="1378" y="844"/>
                </a:cubicBezTo>
                <a:cubicBezTo>
                  <a:pt x="1378" y="838"/>
                  <a:pt x="1378" y="838"/>
                  <a:pt x="1378" y="838"/>
                </a:cubicBezTo>
                <a:cubicBezTo>
                  <a:pt x="1378" y="832"/>
                  <a:pt x="1376" y="826"/>
                  <a:pt x="1374" y="821"/>
                </a:cubicBezTo>
                <a:cubicBezTo>
                  <a:pt x="1372" y="816"/>
                  <a:pt x="1371" y="812"/>
                  <a:pt x="1371" y="808"/>
                </a:cubicBezTo>
                <a:cubicBezTo>
                  <a:pt x="1379" y="823"/>
                  <a:pt x="1394" y="845"/>
                  <a:pt x="1412" y="858"/>
                </a:cubicBezTo>
                <a:moveTo>
                  <a:pt x="1247" y="777"/>
                </a:moveTo>
                <a:cubicBezTo>
                  <a:pt x="1244" y="775"/>
                  <a:pt x="1245" y="770"/>
                  <a:pt x="1245" y="764"/>
                </a:cubicBezTo>
                <a:cubicBezTo>
                  <a:pt x="1246" y="762"/>
                  <a:pt x="1246" y="761"/>
                  <a:pt x="1246" y="759"/>
                </a:cubicBezTo>
                <a:cubicBezTo>
                  <a:pt x="1259" y="776"/>
                  <a:pt x="1277" y="788"/>
                  <a:pt x="1287" y="796"/>
                </a:cubicBezTo>
                <a:cubicBezTo>
                  <a:pt x="1292" y="790"/>
                  <a:pt x="1292" y="790"/>
                  <a:pt x="1292" y="790"/>
                </a:cubicBezTo>
                <a:cubicBezTo>
                  <a:pt x="1288" y="786"/>
                  <a:pt x="1283" y="782"/>
                  <a:pt x="1279" y="778"/>
                </a:cubicBezTo>
                <a:cubicBezTo>
                  <a:pt x="1262" y="763"/>
                  <a:pt x="1246" y="748"/>
                  <a:pt x="1239" y="726"/>
                </a:cubicBezTo>
                <a:cubicBezTo>
                  <a:pt x="1268" y="738"/>
                  <a:pt x="1300" y="745"/>
                  <a:pt x="1329" y="750"/>
                </a:cubicBezTo>
                <a:cubicBezTo>
                  <a:pt x="1333" y="763"/>
                  <a:pt x="1341" y="772"/>
                  <a:pt x="1349" y="781"/>
                </a:cubicBezTo>
                <a:cubicBezTo>
                  <a:pt x="1354" y="786"/>
                  <a:pt x="1358" y="791"/>
                  <a:pt x="1362" y="797"/>
                </a:cubicBezTo>
                <a:cubicBezTo>
                  <a:pt x="1358" y="810"/>
                  <a:pt x="1365" y="825"/>
                  <a:pt x="1369" y="836"/>
                </a:cubicBezTo>
                <a:cubicBezTo>
                  <a:pt x="1372" y="841"/>
                  <a:pt x="1372" y="841"/>
                  <a:pt x="1372" y="841"/>
                </a:cubicBezTo>
                <a:cubicBezTo>
                  <a:pt x="1366" y="839"/>
                  <a:pt x="1360" y="836"/>
                  <a:pt x="1354" y="833"/>
                </a:cubicBezTo>
                <a:cubicBezTo>
                  <a:pt x="1331" y="822"/>
                  <a:pt x="1306" y="811"/>
                  <a:pt x="1280" y="802"/>
                </a:cubicBezTo>
                <a:cubicBezTo>
                  <a:pt x="1266" y="797"/>
                  <a:pt x="1250" y="796"/>
                  <a:pt x="1235" y="795"/>
                </a:cubicBezTo>
                <a:cubicBezTo>
                  <a:pt x="1232" y="794"/>
                  <a:pt x="1228" y="794"/>
                  <a:pt x="1224" y="794"/>
                </a:cubicBezTo>
                <a:cubicBezTo>
                  <a:pt x="1212" y="793"/>
                  <a:pt x="1199" y="792"/>
                  <a:pt x="1185" y="790"/>
                </a:cubicBezTo>
                <a:cubicBezTo>
                  <a:pt x="1190" y="789"/>
                  <a:pt x="1195" y="788"/>
                  <a:pt x="1200" y="788"/>
                </a:cubicBezTo>
                <a:cubicBezTo>
                  <a:pt x="1214" y="785"/>
                  <a:pt x="1226" y="783"/>
                  <a:pt x="1236" y="782"/>
                </a:cubicBezTo>
                <a:cubicBezTo>
                  <a:pt x="1236" y="776"/>
                  <a:pt x="1236" y="776"/>
                  <a:pt x="1236" y="776"/>
                </a:cubicBezTo>
                <a:cubicBezTo>
                  <a:pt x="1237" y="778"/>
                  <a:pt x="1237" y="780"/>
                  <a:pt x="1238" y="781"/>
                </a:cubicBezTo>
                <a:cubicBezTo>
                  <a:pt x="1239" y="783"/>
                  <a:pt x="1241" y="783"/>
                  <a:pt x="1243" y="784"/>
                </a:cubicBezTo>
                <a:cubicBezTo>
                  <a:pt x="1244" y="784"/>
                  <a:pt x="1245" y="784"/>
                  <a:pt x="1247" y="783"/>
                </a:cubicBezTo>
                <a:cubicBezTo>
                  <a:pt x="1253" y="780"/>
                  <a:pt x="1253" y="780"/>
                  <a:pt x="1253" y="780"/>
                </a:cubicBezTo>
                <a:cubicBezTo>
                  <a:pt x="1247" y="777"/>
                  <a:pt x="1247" y="777"/>
                  <a:pt x="1247" y="777"/>
                </a:cubicBezTo>
                <a:moveTo>
                  <a:pt x="1189" y="701"/>
                </a:moveTo>
                <a:cubicBezTo>
                  <a:pt x="1196" y="704"/>
                  <a:pt x="1203" y="707"/>
                  <a:pt x="1210" y="711"/>
                </a:cubicBezTo>
                <a:cubicBezTo>
                  <a:pt x="1216" y="714"/>
                  <a:pt x="1222" y="717"/>
                  <a:pt x="1229" y="720"/>
                </a:cubicBezTo>
                <a:cubicBezTo>
                  <a:pt x="1230" y="730"/>
                  <a:pt x="1233" y="739"/>
                  <a:pt x="1238" y="747"/>
                </a:cubicBezTo>
                <a:cubicBezTo>
                  <a:pt x="1237" y="746"/>
                  <a:pt x="1237" y="746"/>
                  <a:pt x="1237" y="746"/>
                </a:cubicBezTo>
                <a:cubicBezTo>
                  <a:pt x="1236" y="751"/>
                  <a:pt x="1236" y="751"/>
                  <a:pt x="1236" y="751"/>
                </a:cubicBezTo>
                <a:cubicBezTo>
                  <a:pt x="1235" y="759"/>
                  <a:pt x="1234" y="769"/>
                  <a:pt x="1236" y="775"/>
                </a:cubicBezTo>
                <a:cubicBezTo>
                  <a:pt x="1214" y="772"/>
                  <a:pt x="1194" y="777"/>
                  <a:pt x="1175" y="781"/>
                </a:cubicBezTo>
                <a:cubicBezTo>
                  <a:pt x="1161" y="784"/>
                  <a:pt x="1147" y="787"/>
                  <a:pt x="1133" y="787"/>
                </a:cubicBezTo>
                <a:cubicBezTo>
                  <a:pt x="1125" y="787"/>
                  <a:pt x="1118" y="787"/>
                  <a:pt x="1110" y="787"/>
                </a:cubicBezTo>
                <a:cubicBezTo>
                  <a:pt x="1092" y="786"/>
                  <a:pt x="1074" y="785"/>
                  <a:pt x="1056" y="789"/>
                </a:cubicBezTo>
                <a:cubicBezTo>
                  <a:pt x="1097" y="747"/>
                  <a:pt x="1141" y="718"/>
                  <a:pt x="1189" y="701"/>
                </a:cubicBezTo>
                <a:moveTo>
                  <a:pt x="1232" y="443"/>
                </a:moveTo>
                <a:cubicBezTo>
                  <a:pt x="1231" y="444"/>
                  <a:pt x="1231" y="445"/>
                  <a:pt x="1230" y="446"/>
                </a:cubicBezTo>
                <a:cubicBezTo>
                  <a:pt x="1229" y="448"/>
                  <a:pt x="1228" y="451"/>
                  <a:pt x="1227" y="453"/>
                </a:cubicBezTo>
                <a:cubicBezTo>
                  <a:pt x="1226" y="453"/>
                  <a:pt x="1225" y="453"/>
                  <a:pt x="1224" y="453"/>
                </a:cubicBezTo>
                <a:cubicBezTo>
                  <a:pt x="1220" y="453"/>
                  <a:pt x="1216" y="453"/>
                  <a:pt x="1213" y="453"/>
                </a:cubicBezTo>
                <a:cubicBezTo>
                  <a:pt x="1219" y="449"/>
                  <a:pt x="1225" y="446"/>
                  <a:pt x="1232" y="443"/>
                </a:cubicBezTo>
                <a:moveTo>
                  <a:pt x="1144" y="498"/>
                </a:moveTo>
                <a:cubicBezTo>
                  <a:pt x="1161" y="485"/>
                  <a:pt x="1178" y="473"/>
                  <a:pt x="1194" y="463"/>
                </a:cubicBezTo>
                <a:cubicBezTo>
                  <a:pt x="1195" y="463"/>
                  <a:pt x="1195" y="463"/>
                  <a:pt x="1195" y="463"/>
                </a:cubicBezTo>
                <a:cubicBezTo>
                  <a:pt x="1198" y="465"/>
                  <a:pt x="1202" y="465"/>
                  <a:pt x="1208" y="464"/>
                </a:cubicBezTo>
                <a:cubicBezTo>
                  <a:pt x="1213" y="463"/>
                  <a:pt x="1218" y="463"/>
                  <a:pt x="1223" y="463"/>
                </a:cubicBezTo>
                <a:cubicBezTo>
                  <a:pt x="1212" y="488"/>
                  <a:pt x="1198" y="509"/>
                  <a:pt x="1185" y="530"/>
                </a:cubicBezTo>
                <a:cubicBezTo>
                  <a:pt x="1162" y="563"/>
                  <a:pt x="1139" y="598"/>
                  <a:pt x="1132" y="651"/>
                </a:cubicBezTo>
                <a:cubicBezTo>
                  <a:pt x="1128" y="651"/>
                  <a:pt x="1124" y="652"/>
                  <a:pt x="1120" y="653"/>
                </a:cubicBezTo>
                <a:cubicBezTo>
                  <a:pt x="1111" y="655"/>
                  <a:pt x="1101" y="657"/>
                  <a:pt x="1091" y="658"/>
                </a:cubicBezTo>
                <a:cubicBezTo>
                  <a:pt x="1093" y="628"/>
                  <a:pt x="1099" y="603"/>
                  <a:pt x="1107" y="580"/>
                </a:cubicBezTo>
                <a:cubicBezTo>
                  <a:pt x="1112" y="576"/>
                  <a:pt x="1112" y="576"/>
                  <a:pt x="1112" y="576"/>
                </a:cubicBezTo>
                <a:cubicBezTo>
                  <a:pt x="1108" y="577"/>
                  <a:pt x="1108" y="577"/>
                  <a:pt x="1108" y="577"/>
                </a:cubicBezTo>
                <a:cubicBezTo>
                  <a:pt x="1116" y="556"/>
                  <a:pt x="1125" y="537"/>
                  <a:pt x="1134" y="518"/>
                </a:cubicBezTo>
                <a:cubicBezTo>
                  <a:pt x="1137" y="511"/>
                  <a:pt x="1140" y="505"/>
                  <a:pt x="1144" y="498"/>
                </a:cubicBezTo>
                <a:moveTo>
                  <a:pt x="1124" y="509"/>
                </a:moveTo>
                <a:cubicBezTo>
                  <a:pt x="1120" y="524"/>
                  <a:pt x="1113" y="537"/>
                  <a:pt x="1106" y="552"/>
                </a:cubicBezTo>
                <a:cubicBezTo>
                  <a:pt x="1102" y="562"/>
                  <a:pt x="1097" y="573"/>
                  <a:pt x="1092" y="583"/>
                </a:cubicBezTo>
                <a:cubicBezTo>
                  <a:pt x="1090" y="584"/>
                  <a:pt x="1090" y="584"/>
                  <a:pt x="1090" y="584"/>
                </a:cubicBezTo>
                <a:cubicBezTo>
                  <a:pt x="1079" y="588"/>
                  <a:pt x="1070" y="596"/>
                  <a:pt x="1060" y="604"/>
                </a:cubicBezTo>
                <a:cubicBezTo>
                  <a:pt x="1047" y="616"/>
                  <a:pt x="1033" y="628"/>
                  <a:pt x="1013" y="631"/>
                </a:cubicBezTo>
                <a:cubicBezTo>
                  <a:pt x="1016" y="617"/>
                  <a:pt x="1018" y="604"/>
                  <a:pt x="1020" y="591"/>
                </a:cubicBezTo>
                <a:cubicBezTo>
                  <a:pt x="1022" y="579"/>
                  <a:pt x="1022" y="579"/>
                  <a:pt x="1022" y="579"/>
                </a:cubicBezTo>
                <a:cubicBezTo>
                  <a:pt x="1053" y="558"/>
                  <a:pt x="1089" y="533"/>
                  <a:pt x="1124" y="509"/>
                </a:cubicBezTo>
                <a:moveTo>
                  <a:pt x="1060" y="435"/>
                </a:moveTo>
                <a:cubicBezTo>
                  <a:pt x="1074" y="430"/>
                  <a:pt x="1086" y="424"/>
                  <a:pt x="1098" y="418"/>
                </a:cubicBezTo>
                <a:cubicBezTo>
                  <a:pt x="1112" y="411"/>
                  <a:pt x="1125" y="405"/>
                  <a:pt x="1140" y="400"/>
                </a:cubicBezTo>
                <a:cubicBezTo>
                  <a:pt x="1130" y="412"/>
                  <a:pt x="1121" y="426"/>
                  <a:pt x="1112" y="443"/>
                </a:cubicBezTo>
                <a:cubicBezTo>
                  <a:pt x="1105" y="455"/>
                  <a:pt x="1101" y="468"/>
                  <a:pt x="1097" y="482"/>
                </a:cubicBezTo>
                <a:cubicBezTo>
                  <a:pt x="1091" y="501"/>
                  <a:pt x="1085" y="520"/>
                  <a:pt x="1073" y="531"/>
                </a:cubicBezTo>
                <a:cubicBezTo>
                  <a:pt x="1064" y="539"/>
                  <a:pt x="1054" y="544"/>
                  <a:pt x="1044" y="548"/>
                </a:cubicBezTo>
                <a:cubicBezTo>
                  <a:pt x="1038" y="551"/>
                  <a:pt x="1031" y="554"/>
                  <a:pt x="1026" y="558"/>
                </a:cubicBezTo>
                <a:cubicBezTo>
                  <a:pt x="1030" y="516"/>
                  <a:pt x="1050" y="496"/>
                  <a:pt x="1072" y="474"/>
                </a:cubicBezTo>
                <a:cubicBezTo>
                  <a:pt x="1084" y="462"/>
                  <a:pt x="1096" y="449"/>
                  <a:pt x="1105" y="434"/>
                </a:cubicBezTo>
                <a:cubicBezTo>
                  <a:pt x="1118" y="412"/>
                  <a:pt x="1118" y="412"/>
                  <a:pt x="1118" y="412"/>
                </a:cubicBezTo>
                <a:cubicBezTo>
                  <a:pt x="1100" y="429"/>
                  <a:pt x="1100" y="429"/>
                  <a:pt x="1100" y="429"/>
                </a:cubicBezTo>
                <a:cubicBezTo>
                  <a:pt x="1082" y="446"/>
                  <a:pt x="1060" y="472"/>
                  <a:pt x="1041" y="495"/>
                </a:cubicBezTo>
                <a:cubicBezTo>
                  <a:pt x="1043" y="489"/>
                  <a:pt x="1045" y="483"/>
                  <a:pt x="1048" y="477"/>
                </a:cubicBezTo>
                <a:cubicBezTo>
                  <a:pt x="1053" y="464"/>
                  <a:pt x="1059" y="450"/>
                  <a:pt x="1060" y="435"/>
                </a:cubicBezTo>
                <a:moveTo>
                  <a:pt x="977" y="498"/>
                </a:moveTo>
                <a:cubicBezTo>
                  <a:pt x="978" y="494"/>
                  <a:pt x="978" y="490"/>
                  <a:pt x="978" y="487"/>
                </a:cubicBezTo>
                <a:cubicBezTo>
                  <a:pt x="982" y="484"/>
                  <a:pt x="986" y="481"/>
                  <a:pt x="991" y="479"/>
                </a:cubicBezTo>
                <a:cubicBezTo>
                  <a:pt x="994" y="477"/>
                  <a:pt x="997" y="475"/>
                  <a:pt x="1000" y="473"/>
                </a:cubicBezTo>
                <a:cubicBezTo>
                  <a:pt x="997" y="482"/>
                  <a:pt x="990" y="491"/>
                  <a:pt x="983" y="500"/>
                </a:cubicBezTo>
                <a:cubicBezTo>
                  <a:pt x="981" y="502"/>
                  <a:pt x="978" y="505"/>
                  <a:pt x="976" y="507"/>
                </a:cubicBezTo>
                <a:cubicBezTo>
                  <a:pt x="977" y="504"/>
                  <a:pt x="977" y="501"/>
                  <a:pt x="977" y="498"/>
                </a:cubicBezTo>
                <a:moveTo>
                  <a:pt x="985" y="513"/>
                </a:moveTo>
                <a:cubicBezTo>
                  <a:pt x="990" y="509"/>
                  <a:pt x="995" y="504"/>
                  <a:pt x="998" y="498"/>
                </a:cubicBezTo>
                <a:cubicBezTo>
                  <a:pt x="1003" y="492"/>
                  <a:pt x="1007" y="484"/>
                  <a:pt x="1011" y="478"/>
                </a:cubicBezTo>
                <a:cubicBezTo>
                  <a:pt x="1021" y="461"/>
                  <a:pt x="1029" y="446"/>
                  <a:pt x="1047" y="440"/>
                </a:cubicBezTo>
                <a:cubicBezTo>
                  <a:pt x="1050" y="450"/>
                  <a:pt x="1042" y="465"/>
                  <a:pt x="1034" y="481"/>
                </a:cubicBezTo>
                <a:cubicBezTo>
                  <a:pt x="1028" y="493"/>
                  <a:pt x="1022" y="505"/>
                  <a:pt x="1018" y="517"/>
                </a:cubicBezTo>
                <a:cubicBezTo>
                  <a:pt x="1015" y="525"/>
                  <a:pt x="1014" y="534"/>
                  <a:pt x="1013" y="543"/>
                </a:cubicBezTo>
                <a:cubicBezTo>
                  <a:pt x="1011" y="553"/>
                  <a:pt x="1010" y="563"/>
                  <a:pt x="1006" y="570"/>
                </a:cubicBezTo>
                <a:cubicBezTo>
                  <a:pt x="1001" y="581"/>
                  <a:pt x="991" y="588"/>
                  <a:pt x="981" y="595"/>
                </a:cubicBezTo>
                <a:cubicBezTo>
                  <a:pt x="974" y="599"/>
                  <a:pt x="968" y="603"/>
                  <a:pt x="963" y="609"/>
                </a:cubicBezTo>
                <a:cubicBezTo>
                  <a:pt x="964" y="599"/>
                  <a:pt x="965" y="590"/>
                  <a:pt x="965" y="582"/>
                </a:cubicBezTo>
                <a:cubicBezTo>
                  <a:pt x="967" y="563"/>
                  <a:pt x="968" y="546"/>
                  <a:pt x="973" y="529"/>
                </a:cubicBezTo>
                <a:cubicBezTo>
                  <a:pt x="975" y="524"/>
                  <a:pt x="980" y="519"/>
                  <a:pt x="985" y="513"/>
                </a:cubicBezTo>
                <a:moveTo>
                  <a:pt x="929" y="420"/>
                </a:moveTo>
                <a:cubicBezTo>
                  <a:pt x="934" y="417"/>
                  <a:pt x="941" y="415"/>
                  <a:pt x="948" y="413"/>
                </a:cubicBezTo>
                <a:cubicBezTo>
                  <a:pt x="955" y="410"/>
                  <a:pt x="961" y="408"/>
                  <a:pt x="967" y="405"/>
                </a:cubicBezTo>
                <a:cubicBezTo>
                  <a:pt x="973" y="402"/>
                  <a:pt x="973" y="402"/>
                  <a:pt x="973" y="402"/>
                </a:cubicBezTo>
                <a:cubicBezTo>
                  <a:pt x="972" y="416"/>
                  <a:pt x="970" y="430"/>
                  <a:pt x="968" y="444"/>
                </a:cubicBezTo>
                <a:cubicBezTo>
                  <a:pt x="967" y="455"/>
                  <a:pt x="965" y="465"/>
                  <a:pt x="964" y="476"/>
                </a:cubicBezTo>
                <a:cubicBezTo>
                  <a:pt x="954" y="482"/>
                  <a:pt x="946" y="490"/>
                  <a:pt x="937" y="498"/>
                </a:cubicBezTo>
                <a:cubicBezTo>
                  <a:pt x="932" y="502"/>
                  <a:pt x="928" y="507"/>
                  <a:pt x="923" y="510"/>
                </a:cubicBezTo>
                <a:cubicBezTo>
                  <a:pt x="929" y="483"/>
                  <a:pt x="934" y="448"/>
                  <a:pt x="929" y="420"/>
                </a:cubicBezTo>
                <a:moveTo>
                  <a:pt x="973" y="400"/>
                </a:moveTo>
                <a:cubicBezTo>
                  <a:pt x="965" y="398"/>
                  <a:pt x="965" y="398"/>
                  <a:pt x="965" y="398"/>
                </a:cubicBezTo>
                <a:cubicBezTo>
                  <a:pt x="958" y="398"/>
                  <a:pt x="952" y="401"/>
                  <a:pt x="944" y="403"/>
                </a:cubicBezTo>
                <a:cubicBezTo>
                  <a:pt x="939" y="406"/>
                  <a:pt x="934" y="408"/>
                  <a:pt x="929" y="409"/>
                </a:cubicBezTo>
                <a:cubicBezTo>
                  <a:pt x="929" y="395"/>
                  <a:pt x="927" y="382"/>
                  <a:pt x="925" y="370"/>
                </a:cubicBezTo>
                <a:cubicBezTo>
                  <a:pt x="925" y="369"/>
                  <a:pt x="925" y="369"/>
                  <a:pt x="925" y="369"/>
                </a:cubicBezTo>
                <a:cubicBezTo>
                  <a:pt x="938" y="375"/>
                  <a:pt x="954" y="378"/>
                  <a:pt x="973" y="379"/>
                </a:cubicBezTo>
                <a:cubicBezTo>
                  <a:pt x="974" y="386"/>
                  <a:pt x="973" y="393"/>
                  <a:pt x="973" y="400"/>
                </a:cubicBezTo>
                <a:moveTo>
                  <a:pt x="973" y="361"/>
                </a:moveTo>
                <a:cubicBezTo>
                  <a:pt x="973" y="364"/>
                  <a:pt x="973" y="367"/>
                  <a:pt x="973" y="370"/>
                </a:cubicBezTo>
                <a:cubicBezTo>
                  <a:pt x="957" y="369"/>
                  <a:pt x="946" y="365"/>
                  <a:pt x="933" y="361"/>
                </a:cubicBezTo>
                <a:cubicBezTo>
                  <a:pt x="931" y="361"/>
                  <a:pt x="928" y="360"/>
                  <a:pt x="925" y="359"/>
                </a:cubicBezTo>
                <a:cubicBezTo>
                  <a:pt x="928" y="352"/>
                  <a:pt x="937" y="351"/>
                  <a:pt x="950" y="350"/>
                </a:cubicBezTo>
                <a:cubicBezTo>
                  <a:pt x="958" y="349"/>
                  <a:pt x="966" y="349"/>
                  <a:pt x="972" y="346"/>
                </a:cubicBezTo>
                <a:cubicBezTo>
                  <a:pt x="973" y="350"/>
                  <a:pt x="973" y="356"/>
                  <a:pt x="973" y="361"/>
                </a:cubicBezTo>
                <a:moveTo>
                  <a:pt x="972" y="334"/>
                </a:moveTo>
                <a:cubicBezTo>
                  <a:pt x="966" y="339"/>
                  <a:pt x="955" y="340"/>
                  <a:pt x="944" y="340"/>
                </a:cubicBezTo>
                <a:cubicBezTo>
                  <a:pt x="943" y="341"/>
                  <a:pt x="942" y="341"/>
                  <a:pt x="941" y="341"/>
                </a:cubicBezTo>
                <a:cubicBezTo>
                  <a:pt x="945" y="335"/>
                  <a:pt x="950" y="331"/>
                  <a:pt x="955" y="326"/>
                </a:cubicBezTo>
                <a:cubicBezTo>
                  <a:pt x="960" y="322"/>
                  <a:pt x="964" y="317"/>
                  <a:pt x="968" y="312"/>
                </a:cubicBezTo>
                <a:cubicBezTo>
                  <a:pt x="969" y="314"/>
                  <a:pt x="969" y="318"/>
                  <a:pt x="969" y="321"/>
                </a:cubicBezTo>
                <a:cubicBezTo>
                  <a:pt x="970" y="325"/>
                  <a:pt x="970" y="330"/>
                  <a:pt x="972" y="334"/>
                </a:cubicBezTo>
                <a:moveTo>
                  <a:pt x="966" y="286"/>
                </a:moveTo>
                <a:cubicBezTo>
                  <a:pt x="966" y="289"/>
                  <a:pt x="966" y="292"/>
                  <a:pt x="969" y="294"/>
                </a:cubicBezTo>
                <a:cubicBezTo>
                  <a:pt x="952" y="307"/>
                  <a:pt x="936" y="320"/>
                  <a:pt x="920" y="333"/>
                </a:cubicBezTo>
                <a:cubicBezTo>
                  <a:pt x="920" y="333"/>
                  <a:pt x="920" y="332"/>
                  <a:pt x="920" y="331"/>
                </a:cubicBezTo>
                <a:cubicBezTo>
                  <a:pt x="920" y="331"/>
                  <a:pt x="920" y="330"/>
                  <a:pt x="919" y="329"/>
                </a:cubicBezTo>
                <a:cubicBezTo>
                  <a:pt x="935" y="315"/>
                  <a:pt x="950" y="300"/>
                  <a:pt x="966" y="286"/>
                </a:cubicBezTo>
                <a:moveTo>
                  <a:pt x="918" y="542"/>
                </a:moveTo>
                <a:cubicBezTo>
                  <a:pt x="932" y="527"/>
                  <a:pt x="945" y="512"/>
                  <a:pt x="959" y="502"/>
                </a:cubicBezTo>
                <a:cubicBezTo>
                  <a:pt x="952" y="538"/>
                  <a:pt x="943" y="571"/>
                  <a:pt x="934" y="605"/>
                </a:cubicBezTo>
                <a:cubicBezTo>
                  <a:pt x="928" y="627"/>
                  <a:pt x="922" y="649"/>
                  <a:pt x="916" y="673"/>
                </a:cubicBezTo>
                <a:cubicBezTo>
                  <a:pt x="905" y="679"/>
                  <a:pt x="894" y="684"/>
                  <a:pt x="883" y="688"/>
                </a:cubicBezTo>
                <a:cubicBezTo>
                  <a:pt x="886" y="673"/>
                  <a:pt x="895" y="658"/>
                  <a:pt x="904" y="641"/>
                </a:cubicBezTo>
                <a:cubicBezTo>
                  <a:pt x="913" y="626"/>
                  <a:pt x="922" y="611"/>
                  <a:pt x="927" y="594"/>
                </a:cubicBezTo>
                <a:cubicBezTo>
                  <a:pt x="934" y="572"/>
                  <a:pt x="934" y="572"/>
                  <a:pt x="934" y="572"/>
                </a:cubicBezTo>
                <a:cubicBezTo>
                  <a:pt x="921" y="591"/>
                  <a:pt x="921" y="591"/>
                  <a:pt x="921" y="591"/>
                </a:cubicBezTo>
                <a:cubicBezTo>
                  <a:pt x="914" y="601"/>
                  <a:pt x="909" y="611"/>
                  <a:pt x="904" y="622"/>
                </a:cubicBezTo>
                <a:cubicBezTo>
                  <a:pt x="899" y="632"/>
                  <a:pt x="894" y="643"/>
                  <a:pt x="887" y="652"/>
                </a:cubicBezTo>
                <a:cubicBezTo>
                  <a:pt x="886" y="639"/>
                  <a:pt x="893" y="623"/>
                  <a:pt x="900" y="608"/>
                </a:cubicBezTo>
                <a:cubicBezTo>
                  <a:pt x="904" y="599"/>
                  <a:pt x="908" y="590"/>
                  <a:pt x="910" y="581"/>
                </a:cubicBezTo>
                <a:cubicBezTo>
                  <a:pt x="915" y="565"/>
                  <a:pt x="915" y="565"/>
                  <a:pt x="915" y="565"/>
                </a:cubicBezTo>
                <a:cubicBezTo>
                  <a:pt x="928" y="552"/>
                  <a:pt x="928" y="552"/>
                  <a:pt x="928" y="552"/>
                </a:cubicBezTo>
                <a:cubicBezTo>
                  <a:pt x="908" y="561"/>
                  <a:pt x="908" y="561"/>
                  <a:pt x="908" y="561"/>
                </a:cubicBezTo>
                <a:cubicBezTo>
                  <a:pt x="905" y="563"/>
                  <a:pt x="900" y="565"/>
                  <a:pt x="896" y="566"/>
                </a:cubicBezTo>
                <a:cubicBezTo>
                  <a:pt x="904" y="559"/>
                  <a:pt x="911" y="551"/>
                  <a:pt x="918" y="542"/>
                </a:cubicBezTo>
                <a:moveTo>
                  <a:pt x="914" y="373"/>
                </a:moveTo>
                <a:cubicBezTo>
                  <a:pt x="916" y="381"/>
                  <a:pt x="916" y="391"/>
                  <a:pt x="917" y="401"/>
                </a:cubicBezTo>
                <a:cubicBezTo>
                  <a:pt x="917" y="404"/>
                  <a:pt x="917" y="408"/>
                  <a:pt x="917" y="412"/>
                </a:cubicBezTo>
                <a:cubicBezTo>
                  <a:pt x="904" y="416"/>
                  <a:pt x="893" y="419"/>
                  <a:pt x="880" y="420"/>
                </a:cubicBezTo>
                <a:cubicBezTo>
                  <a:pt x="890" y="405"/>
                  <a:pt x="901" y="390"/>
                  <a:pt x="914" y="373"/>
                </a:cubicBezTo>
                <a:moveTo>
                  <a:pt x="840" y="206"/>
                </a:moveTo>
                <a:cubicBezTo>
                  <a:pt x="856" y="198"/>
                  <a:pt x="871" y="187"/>
                  <a:pt x="885" y="177"/>
                </a:cubicBezTo>
                <a:cubicBezTo>
                  <a:pt x="896" y="169"/>
                  <a:pt x="907" y="161"/>
                  <a:pt x="918" y="154"/>
                </a:cubicBezTo>
                <a:cubicBezTo>
                  <a:pt x="919" y="168"/>
                  <a:pt x="917" y="182"/>
                  <a:pt x="914" y="195"/>
                </a:cubicBezTo>
                <a:cubicBezTo>
                  <a:pt x="910" y="197"/>
                  <a:pt x="910" y="197"/>
                  <a:pt x="910" y="197"/>
                </a:cubicBezTo>
                <a:cubicBezTo>
                  <a:pt x="904" y="199"/>
                  <a:pt x="898" y="204"/>
                  <a:pt x="892" y="210"/>
                </a:cubicBezTo>
                <a:cubicBezTo>
                  <a:pt x="889" y="214"/>
                  <a:pt x="885" y="217"/>
                  <a:pt x="881" y="221"/>
                </a:cubicBezTo>
                <a:cubicBezTo>
                  <a:pt x="886" y="216"/>
                  <a:pt x="890" y="210"/>
                  <a:pt x="895" y="204"/>
                </a:cubicBezTo>
                <a:cubicBezTo>
                  <a:pt x="906" y="189"/>
                  <a:pt x="906" y="189"/>
                  <a:pt x="906" y="189"/>
                </a:cubicBezTo>
                <a:cubicBezTo>
                  <a:pt x="890" y="199"/>
                  <a:pt x="890" y="199"/>
                  <a:pt x="890" y="199"/>
                </a:cubicBezTo>
                <a:cubicBezTo>
                  <a:pt x="871" y="211"/>
                  <a:pt x="852" y="240"/>
                  <a:pt x="841" y="260"/>
                </a:cubicBezTo>
                <a:cubicBezTo>
                  <a:pt x="837" y="245"/>
                  <a:pt x="839" y="225"/>
                  <a:pt x="840" y="206"/>
                </a:cubicBezTo>
                <a:moveTo>
                  <a:pt x="839" y="279"/>
                </a:moveTo>
                <a:cubicBezTo>
                  <a:pt x="850" y="267"/>
                  <a:pt x="861" y="254"/>
                  <a:pt x="865" y="240"/>
                </a:cubicBezTo>
                <a:cubicBezTo>
                  <a:pt x="886" y="232"/>
                  <a:pt x="900" y="218"/>
                  <a:pt x="912" y="204"/>
                </a:cubicBezTo>
                <a:cubicBezTo>
                  <a:pt x="912" y="207"/>
                  <a:pt x="911" y="209"/>
                  <a:pt x="911" y="211"/>
                </a:cubicBezTo>
                <a:cubicBezTo>
                  <a:pt x="908" y="221"/>
                  <a:pt x="906" y="230"/>
                  <a:pt x="905" y="238"/>
                </a:cubicBezTo>
                <a:cubicBezTo>
                  <a:pt x="905" y="241"/>
                  <a:pt x="905" y="243"/>
                  <a:pt x="905" y="246"/>
                </a:cubicBezTo>
                <a:cubicBezTo>
                  <a:pt x="905" y="250"/>
                  <a:pt x="905" y="254"/>
                  <a:pt x="904" y="257"/>
                </a:cubicBezTo>
                <a:cubicBezTo>
                  <a:pt x="893" y="287"/>
                  <a:pt x="849" y="303"/>
                  <a:pt x="817" y="314"/>
                </a:cubicBezTo>
                <a:cubicBezTo>
                  <a:pt x="815" y="315"/>
                  <a:pt x="815" y="315"/>
                  <a:pt x="815" y="315"/>
                </a:cubicBezTo>
                <a:cubicBezTo>
                  <a:pt x="817" y="311"/>
                  <a:pt x="819" y="307"/>
                  <a:pt x="822" y="302"/>
                </a:cubicBezTo>
                <a:cubicBezTo>
                  <a:pt x="824" y="299"/>
                  <a:pt x="824" y="299"/>
                  <a:pt x="824" y="299"/>
                </a:cubicBezTo>
                <a:cubicBezTo>
                  <a:pt x="828" y="295"/>
                  <a:pt x="831" y="291"/>
                  <a:pt x="834" y="286"/>
                </a:cubicBezTo>
                <a:cubicBezTo>
                  <a:pt x="836" y="284"/>
                  <a:pt x="837" y="282"/>
                  <a:pt x="839" y="279"/>
                </a:cubicBezTo>
                <a:moveTo>
                  <a:pt x="828" y="217"/>
                </a:moveTo>
                <a:cubicBezTo>
                  <a:pt x="827" y="227"/>
                  <a:pt x="829" y="236"/>
                  <a:pt x="830" y="245"/>
                </a:cubicBezTo>
                <a:cubicBezTo>
                  <a:pt x="832" y="254"/>
                  <a:pt x="833" y="263"/>
                  <a:pt x="832" y="270"/>
                </a:cubicBezTo>
                <a:cubicBezTo>
                  <a:pt x="831" y="274"/>
                  <a:pt x="830" y="278"/>
                  <a:pt x="828" y="282"/>
                </a:cubicBezTo>
                <a:cubicBezTo>
                  <a:pt x="824" y="286"/>
                  <a:pt x="820" y="292"/>
                  <a:pt x="816" y="298"/>
                </a:cubicBezTo>
                <a:cubicBezTo>
                  <a:pt x="813" y="302"/>
                  <a:pt x="810" y="306"/>
                  <a:pt x="808" y="310"/>
                </a:cubicBezTo>
                <a:cubicBezTo>
                  <a:pt x="804" y="304"/>
                  <a:pt x="802" y="296"/>
                  <a:pt x="800" y="287"/>
                </a:cubicBezTo>
                <a:cubicBezTo>
                  <a:pt x="798" y="281"/>
                  <a:pt x="797" y="275"/>
                  <a:pt x="794" y="269"/>
                </a:cubicBezTo>
                <a:cubicBezTo>
                  <a:pt x="802" y="249"/>
                  <a:pt x="813" y="231"/>
                  <a:pt x="828" y="217"/>
                </a:cubicBezTo>
                <a:moveTo>
                  <a:pt x="787" y="375"/>
                </a:moveTo>
                <a:cubicBezTo>
                  <a:pt x="791" y="366"/>
                  <a:pt x="796" y="357"/>
                  <a:pt x="800" y="348"/>
                </a:cubicBezTo>
                <a:cubicBezTo>
                  <a:pt x="802" y="353"/>
                  <a:pt x="804" y="359"/>
                  <a:pt x="806" y="365"/>
                </a:cubicBezTo>
                <a:cubicBezTo>
                  <a:pt x="807" y="371"/>
                  <a:pt x="809" y="378"/>
                  <a:pt x="812" y="383"/>
                </a:cubicBezTo>
                <a:cubicBezTo>
                  <a:pt x="810" y="386"/>
                  <a:pt x="809" y="389"/>
                  <a:pt x="808" y="392"/>
                </a:cubicBezTo>
                <a:cubicBezTo>
                  <a:pt x="802" y="407"/>
                  <a:pt x="796" y="423"/>
                  <a:pt x="795" y="445"/>
                </a:cubicBezTo>
                <a:cubicBezTo>
                  <a:pt x="793" y="447"/>
                  <a:pt x="791" y="450"/>
                  <a:pt x="789" y="452"/>
                </a:cubicBezTo>
                <a:cubicBezTo>
                  <a:pt x="782" y="459"/>
                  <a:pt x="775" y="466"/>
                  <a:pt x="767" y="472"/>
                </a:cubicBezTo>
                <a:cubicBezTo>
                  <a:pt x="755" y="435"/>
                  <a:pt x="770" y="406"/>
                  <a:pt x="787" y="375"/>
                </a:cubicBezTo>
                <a:moveTo>
                  <a:pt x="772" y="757"/>
                </a:moveTo>
                <a:cubicBezTo>
                  <a:pt x="749" y="740"/>
                  <a:pt x="723" y="723"/>
                  <a:pt x="691" y="711"/>
                </a:cubicBezTo>
                <a:cubicBezTo>
                  <a:pt x="698" y="679"/>
                  <a:pt x="716" y="662"/>
                  <a:pt x="735" y="643"/>
                </a:cubicBezTo>
                <a:cubicBezTo>
                  <a:pt x="739" y="640"/>
                  <a:pt x="743" y="636"/>
                  <a:pt x="747" y="632"/>
                </a:cubicBezTo>
                <a:cubicBezTo>
                  <a:pt x="762" y="674"/>
                  <a:pt x="770" y="714"/>
                  <a:pt x="772" y="757"/>
                </a:cubicBezTo>
                <a:moveTo>
                  <a:pt x="723" y="635"/>
                </a:moveTo>
                <a:cubicBezTo>
                  <a:pt x="720" y="637"/>
                  <a:pt x="716" y="640"/>
                  <a:pt x="714" y="643"/>
                </a:cubicBezTo>
                <a:cubicBezTo>
                  <a:pt x="710" y="623"/>
                  <a:pt x="716" y="594"/>
                  <a:pt x="723" y="576"/>
                </a:cubicBezTo>
                <a:cubicBezTo>
                  <a:pt x="727" y="581"/>
                  <a:pt x="730" y="587"/>
                  <a:pt x="733" y="593"/>
                </a:cubicBezTo>
                <a:cubicBezTo>
                  <a:pt x="736" y="600"/>
                  <a:pt x="739" y="607"/>
                  <a:pt x="745" y="612"/>
                </a:cubicBezTo>
                <a:cubicBezTo>
                  <a:pt x="738" y="620"/>
                  <a:pt x="730" y="628"/>
                  <a:pt x="723" y="635"/>
                </a:cubicBezTo>
                <a:moveTo>
                  <a:pt x="735" y="550"/>
                </a:moveTo>
                <a:cubicBezTo>
                  <a:pt x="737" y="548"/>
                  <a:pt x="739" y="545"/>
                  <a:pt x="742" y="542"/>
                </a:cubicBezTo>
                <a:cubicBezTo>
                  <a:pt x="742" y="548"/>
                  <a:pt x="743" y="553"/>
                  <a:pt x="742" y="558"/>
                </a:cubicBezTo>
                <a:cubicBezTo>
                  <a:pt x="741" y="557"/>
                  <a:pt x="740" y="556"/>
                  <a:pt x="740" y="556"/>
                </a:cubicBezTo>
                <a:cubicBezTo>
                  <a:pt x="739" y="554"/>
                  <a:pt x="737" y="552"/>
                  <a:pt x="735" y="550"/>
                </a:cubicBezTo>
                <a:moveTo>
                  <a:pt x="609" y="241"/>
                </a:moveTo>
                <a:cubicBezTo>
                  <a:pt x="609" y="203"/>
                  <a:pt x="606" y="168"/>
                  <a:pt x="600" y="138"/>
                </a:cubicBezTo>
                <a:cubicBezTo>
                  <a:pt x="607" y="163"/>
                  <a:pt x="617" y="186"/>
                  <a:pt x="627" y="208"/>
                </a:cubicBezTo>
                <a:cubicBezTo>
                  <a:pt x="628" y="210"/>
                  <a:pt x="628" y="210"/>
                  <a:pt x="628" y="210"/>
                </a:cubicBezTo>
                <a:cubicBezTo>
                  <a:pt x="623" y="216"/>
                  <a:pt x="619" y="223"/>
                  <a:pt x="615" y="230"/>
                </a:cubicBezTo>
                <a:cubicBezTo>
                  <a:pt x="613" y="233"/>
                  <a:pt x="611" y="237"/>
                  <a:pt x="609" y="241"/>
                </a:cubicBezTo>
                <a:moveTo>
                  <a:pt x="614" y="297"/>
                </a:moveTo>
                <a:cubicBezTo>
                  <a:pt x="610" y="271"/>
                  <a:pt x="619" y="252"/>
                  <a:pt x="629" y="230"/>
                </a:cubicBezTo>
                <a:cubicBezTo>
                  <a:pt x="630" y="228"/>
                  <a:pt x="632" y="225"/>
                  <a:pt x="633" y="222"/>
                </a:cubicBezTo>
                <a:cubicBezTo>
                  <a:pt x="707" y="287"/>
                  <a:pt x="744" y="389"/>
                  <a:pt x="742" y="528"/>
                </a:cubicBezTo>
                <a:cubicBezTo>
                  <a:pt x="741" y="530"/>
                  <a:pt x="739" y="531"/>
                  <a:pt x="737" y="533"/>
                </a:cubicBezTo>
                <a:cubicBezTo>
                  <a:pt x="735" y="535"/>
                  <a:pt x="732" y="538"/>
                  <a:pt x="730" y="541"/>
                </a:cubicBezTo>
                <a:cubicBezTo>
                  <a:pt x="672" y="482"/>
                  <a:pt x="627" y="387"/>
                  <a:pt x="614" y="297"/>
                </a:cubicBezTo>
                <a:moveTo>
                  <a:pt x="632" y="462"/>
                </a:moveTo>
                <a:cubicBezTo>
                  <a:pt x="635" y="456"/>
                  <a:pt x="637" y="451"/>
                  <a:pt x="640" y="445"/>
                </a:cubicBezTo>
                <a:cubicBezTo>
                  <a:pt x="644" y="450"/>
                  <a:pt x="647" y="456"/>
                  <a:pt x="650" y="463"/>
                </a:cubicBezTo>
                <a:cubicBezTo>
                  <a:pt x="652" y="466"/>
                  <a:pt x="653" y="469"/>
                  <a:pt x="656" y="473"/>
                </a:cubicBezTo>
                <a:cubicBezTo>
                  <a:pt x="652" y="472"/>
                  <a:pt x="648" y="470"/>
                  <a:pt x="643" y="468"/>
                </a:cubicBezTo>
                <a:cubicBezTo>
                  <a:pt x="640" y="466"/>
                  <a:pt x="636" y="464"/>
                  <a:pt x="632" y="463"/>
                </a:cubicBezTo>
                <a:cubicBezTo>
                  <a:pt x="632" y="462"/>
                  <a:pt x="632" y="462"/>
                  <a:pt x="632" y="462"/>
                </a:cubicBezTo>
                <a:moveTo>
                  <a:pt x="626" y="473"/>
                </a:moveTo>
                <a:cubicBezTo>
                  <a:pt x="637" y="481"/>
                  <a:pt x="650" y="489"/>
                  <a:pt x="668" y="493"/>
                </a:cubicBezTo>
                <a:cubicBezTo>
                  <a:pt x="682" y="514"/>
                  <a:pt x="696" y="536"/>
                  <a:pt x="716" y="565"/>
                </a:cubicBezTo>
                <a:cubicBezTo>
                  <a:pt x="707" y="588"/>
                  <a:pt x="699" y="624"/>
                  <a:pt x="703" y="652"/>
                </a:cubicBezTo>
                <a:cubicBezTo>
                  <a:pt x="690" y="667"/>
                  <a:pt x="681" y="687"/>
                  <a:pt x="674" y="704"/>
                </a:cubicBezTo>
                <a:cubicBezTo>
                  <a:pt x="639" y="698"/>
                  <a:pt x="626" y="674"/>
                  <a:pt x="612" y="648"/>
                </a:cubicBezTo>
                <a:cubicBezTo>
                  <a:pt x="609" y="644"/>
                  <a:pt x="607" y="640"/>
                  <a:pt x="605" y="635"/>
                </a:cubicBezTo>
                <a:cubicBezTo>
                  <a:pt x="609" y="618"/>
                  <a:pt x="620" y="609"/>
                  <a:pt x="631" y="599"/>
                </a:cubicBezTo>
                <a:cubicBezTo>
                  <a:pt x="642" y="589"/>
                  <a:pt x="654" y="579"/>
                  <a:pt x="659" y="561"/>
                </a:cubicBezTo>
                <a:cubicBezTo>
                  <a:pt x="652" y="558"/>
                  <a:pt x="652" y="558"/>
                  <a:pt x="652" y="558"/>
                </a:cubicBezTo>
                <a:cubicBezTo>
                  <a:pt x="646" y="571"/>
                  <a:pt x="637" y="580"/>
                  <a:pt x="627" y="589"/>
                </a:cubicBezTo>
                <a:cubicBezTo>
                  <a:pt x="617" y="597"/>
                  <a:pt x="608" y="606"/>
                  <a:pt x="601" y="619"/>
                </a:cubicBezTo>
                <a:cubicBezTo>
                  <a:pt x="594" y="599"/>
                  <a:pt x="594" y="569"/>
                  <a:pt x="600" y="536"/>
                </a:cubicBezTo>
                <a:cubicBezTo>
                  <a:pt x="601" y="532"/>
                  <a:pt x="601" y="532"/>
                  <a:pt x="601" y="532"/>
                </a:cubicBezTo>
                <a:cubicBezTo>
                  <a:pt x="605" y="507"/>
                  <a:pt x="611" y="480"/>
                  <a:pt x="626" y="473"/>
                </a:cubicBezTo>
                <a:moveTo>
                  <a:pt x="493" y="469"/>
                </a:moveTo>
                <a:cubicBezTo>
                  <a:pt x="498" y="445"/>
                  <a:pt x="509" y="430"/>
                  <a:pt x="522" y="414"/>
                </a:cubicBezTo>
                <a:cubicBezTo>
                  <a:pt x="525" y="410"/>
                  <a:pt x="528" y="405"/>
                  <a:pt x="531" y="401"/>
                </a:cubicBezTo>
                <a:cubicBezTo>
                  <a:pt x="534" y="396"/>
                  <a:pt x="534" y="396"/>
                  <a:pt x="534" y="396"/>
                </a:cubicBezTo>
                <a:cubicBezTo>
                  <a:pt x="528" y="395"/>
                  <a:pt x="528" y="395"/>
                  <a:pt x="528" y="395"/>
                </a:cubicBezTo>
                <a:cubicBezTo>
                  <a:pt x="520" y="395"/>
                  <a:pt x="516" y="404"/>
                  <a:pt x="511" y="412"/>
                </a:cubicBezTo>
                <a:cubicBezTo>
                  <a:pt x="510" y="413"/>
                  <a:pt x="510" y="413"/>
                  <a:pt x="510" y="413"/>
                </a:cubicBezTo>
                <a:cubicBezTo>
                  <a:pt x="511" y="408"/>
                  <a:pt x="511" y="403"/>
                  <a:pt x="512" y="398"/>
                </a:cubicBezTo>
                <a:cubicBezTo>
                  <a:pt x="513" y="388"/>
                  <a:pt x="514" y="378"/>
                  <a:pt x="514" y="369"/>
                </a:cubicBezTo>
                <a:cubicBezTo>
                  <a:pt x="507" y="368"/>
                  <a:pt x="507" y="368"/>
                  <a:pt x="507" y="368"/>
                </a:cubicBezTo>
                <a:cubicBezTo>
                  <a:pt x="505" y="380"/>
                  <a:pt x="505" y="380"/>
                  <a:pt x="505" y="380"/>
                </a:cubicBezTo>
                <a:cubicBezTo>
                  <a:pt x="501" y="406"/>
                  <a:pt x="497" y="428"/>
                  <a:pt x="488" y="453"/>
                </a:cubicBezTo>
                <a:cubicBezTo>
                  <a:pt x="484" y="444"/>
                  <a:pt x="477" y="435"/>
                  <a:pt x="471" y="428"/>
                </a:cubicBezTo>
                <a:cubicBezTo>
                  <a:pt x="462" y="415"/>
                  <a:pt x="453" y="404"/>
                  <a:pt x="452" y="389"/>
                </a:cubicBezTo>
                <a:cubicBezTo>
                  <a:pt x="451" y="376"/>
                  <a:pt x="457" y="364"/>
                  <a:pt x="464" y="351"/>
                </a:cubicBezTo>
                <a:cubicBezTo>
                  <a:pt x="470" y="337"/>
                  <a:pt x="478" y="323"/>
                  <a:pt x="479" y="305"/>
                </a:cubicBezTo>
                <a:cubicBezTo>
                  <a:pt x="493" y="323"/>
                  <a:pt x="507" y="341"/>
                  <a:pt x="520" y="359"/>
                </a:cubicBezTo>
                <a:cubicBezTo>
                  <a:pt x="544" y="393"/>
                  <a:pt x="569" y="428"/>
                  <a:pt x="603" y="456"/>
                </a:cubicBezTo>
                <a:cubicBezTo>
                  <a:pt x="602" y="484"/>
                  <a:pt x="598" y="506"/>
                  <a:pt x="591" y="525"/>
                </a:cubicBezTo>
                <a:cubicBezTo>
                  <a:pt x="586" y="519"/>
                  <a:pt x="583" y="511"/>
                  <a:pt x="580" y="503"/>
                </a:cubicBezTo>
                <a:cubicBezTo>
                  <a:pt x="577" y="494"/>
                  <a:pt x="574" y="485"/>
                  <a:pt x="568" y="478"/>
                </a:cubicBezTo>
                <a:cubicBezTo>
                  <a:pt x="564" y="474"/>
                  <a:pt x="564" y="474"/>
                  <a:pt x="564" y="474"/>
                </a:cubicBezTo>
                <a:cubicBezTo>
                  <a:pt x="565" y="474"/>
                  <a:pt x="565" y="474"/>
                  <a:pt x="565" y="474"/>
                </a:cubicBezTo>
                <a:cubicBezTo>
                  <a:pt x="571" y="471"/>
                  <a:pt x="571" y="471"/>
                  <a:pt x="571" y="471"/>
                </a:cubicBezTo>
                <a:cubicBezTo>
                  <a:pt x="566" y="468"/>
                  <a:pt x="566" y="468"/>
                  <a:pt x="566" y="468"/>
                </a:cubicBezTo>
                <a:cubicBezTo>
                  <a:pt x="564" y="466"/>
                  <a:pt x="564" y="463"/>
                  <a:pt x="563" y="459"/>
                </a:cubicBezTo>
                <a:cubicBezTo>
                  <a:pt x="563" y="454"/>
                  <a:pt x="562" y="449"/>
                  <a:pt x="558" y="445"/>
                </a:cubicBezTo>
                <a:cubicBezTo>
                  <a:pt x="552" y="441"/>
                  <a:pt x="552" y="441"/>
                  <a:pt x="552" y="441"/>
                </a:cubicBezTo>
                <a:cubicBezTo>
                  <a:pt x="552" y="448"/>
                  <a:pt x="552" y="448"/>
                  <a:pt x="552" y="448"/>
                </a:cubicBezTo>
                <a:cubicBezTo>
                  <a:pt x="553" y="465"/>
                  <a:pt x="556" y="471"/>
                  <a:pt x="559" y="473"/>
                </a:cubicBezTo>
                <a:cubicBezTo>
                  <a:pt x="563" y="484"/>
                  <a:pt x="563" y="484"/>
                  <a:pt x="563" y="484"/>
                </a:cubicBezTo>
                <a:cubicBezTo>
                  <a:pt x="569" y="502"/>
                  <a:pt x="576" y="521"/>
                  <a:pt x="587" y="536"/>
                </a:cubicBezTo>
                <a:cubicBezTo>
                  <a:pt x="575" y="604"/>
                  <a:pt x="591" y="648"/>
                  <a:pt x="610" y="682"/>
                </a:cubicBezTo>
                <a:cubicBezTo>
                  <a:pt x="565" y="666"/>
                  <a:pt x="531" y="639"/>
                  <a:pt x="511" y="601"/>
                </a:cubicBezTo>
                <a:cubicBezTo>
                  <a:pt x="518" y="545"/>
                  <a:pt x="503" y="494"/>
                  <a:pt x="493" y="469"/>
                </a:cubicBezTo>
                <a:moveTo>
                  <a:pt x="407" y="693"/>
                </a:moveTo>
                <a:cubicBezTo>
                  <a:pt x="412" y="687"/>
                  <a:pt x="421" y="684"/>
                  <a:pt x="432" y="685"/>
                </a:cubicBezTo>
                <a:cubicBezTo>
                  <a:pt x="434" y="685"/>
                  <a:pt x="435" y="685"/>
                  <a:pt x="437" y="685"/>
                </a:cubicBezTo>
                <a:cubicBezTo>
                  <a:pt x="432" y="687"/>
                  <a:pt x="425" y="689"/>
                  <a:pt x="422" y="690"/>
                </a:cubicBezTo>
                <a:cubicBezTo>
                  <a:pt x="418" y="691"/>
                  <a:pt x="414" y="692"/>
                  <a:pt x="411" y="693"/>
                </a:cubicBezTo>
                <a:cubicBezTo>
                  <a:pt x="405" y="695"/>
                  <a:pt x="405" y="695"/>
                  <a:pt x="405" y="695"/>
                </a:cubicBezTo>
                <a:cubicBezTo>
                  <a:pt x="406" y="695"/>
                  <a:pt x="406" y="694"/>
                  <a:pt x="407" y="693"/>
                </a:cubicBezTo>
                <a:moveTo>
                  <a:pt x="465" y="714"/>
                </a:moveTo>
                <a:cubicBezTo>
                  <a:pt x="443" y="714"/>
                  <a:pt x="421" y="713"/>
                  <a:pt x="401" y="715"/>
                </a:cubicBezTo>
                <a:cubicBezTo>
                  <a:pt x="400" y="709"/>
                  <a:pt x="401" y="703"/>
                  <a:pt x="404" y="698"/>
                </a:cubicBezTo>
                <a:cubicBezTo>
                  <a:pt x="411" y="700"/>
                  <a:pt x="411" y="700"/>
                  <a:pt x="411" y="700"/>
                </a:cubicBezTo>
                <a:cubicBezTo>
                  <a:pt x="420" y="703"/>
                  <a:pt x="432" y="698"/>
                  <a:pt x="442" y="693"/>
                </a:cubicBezTo>
                <a:cubicBezTo>
                  <a:pt x="445" y="692"/>
                  <a:pt x="447" y="691"/>
                  <a:pt x="450" y="690"/>
                </a:cubicBezTo>
                <a:cubicBezTo>
                  <a:pt x="454" y="691"/>
                  <a:pt x="458" y="692"/>
                  <a:pt x="463" y="693"/>
                </a:cubicBezTo>
                <a:cubicBezTo>
                  <a:pt x="479" y="698"/>
                  <a:pt x="494" y="703"/>
                  <a:pt x="501" y="714"/>
                </a:cubicBezTo>
                <a:cubicBezTo>
                  <a:pt x="489" y="714"/>
                  <a:pt x="477" y="714"/>
                  <a:pt x="465" y="714"/>
                </a:cubicBezTo>
                <a:moveTo>
                  <a:pt x="561" y="725"/>
                </a:moveTo>
                <a:cubicBezTo>
                  <a:pt x="549" y="723"/>
                  <a:pt x="536" y="721"/>
                  <a:pt x="524" y="715"/>
                </a:cubicBezTo>
                <a:cubicBezTo>
                  <a:pt x="516" y="712"/>
                  <a:pt x="510" y="707"/>
                  <a:pt x="502" y="701"/>
                </a:cubicBezTo>
                <a:cubicBezTo>
                  <a:pt x="491" y="692"/>
                  <a:pt x="479" y="683"/>
                  <a:pt x="463" y="679"/>
                </a:cubicBezTo>
                <a:cubicBezTo>
                  <a:pt x="458" y="678"/>
                  <a:pt x="453" y="677"/>
                  <a:pt x="448" y="677"/>
                </a:cubicBezTo>
                <a:cubicBezTo>
                  <a:pt x="443" y="677"/>
                  <a:pt x="439" y="677"/>
                  <a:pt x="434" y="677"/>
                </a:cubicBezTo>
                <a:cubicBezTo>
                  <a:pt x="429" y="676"/>
                  <a:pt x="424" y="676"/>
                  <a:pt x="419" y="676"/>
                </a:cubicBezTo>
                <a:cubicBezTo>
                  <a:pt x="435" y="652"/>
                  <a:pt x="470" y="649"/>
                  <a:pt x="506" y="645"/>
                </a:cubicBezTo>
                <a:cubicBezTo>
                  <a:pt x="510" y="645"/>
                  <a:pt x="514" y="644"/>
                  <a:pt x="519" y="644"/>
                </a:cubicBezTo>
                <a:cubicBezTo>
                  <a:pt x="522" y="647"/>
                  <a:pt x="526" y="651"/>
                  <a:pt x="530" y="654"/>
                </a:cubicBezTo>
                <a:cubicBezTo>
                  <a:pt x="547" y="671"/>
                  <a:pt x="566" y="690"/>
                  <a:pt x="593" y="702"/>
                </a:cubicBezTo>
                <a:cubicBezTo>
                  <a:pt x="604" y="706"/>
                  <a:pt x="616" y="709"/>
                  <a:pt x="628" y="711"/>
                </a:cubicBezTo>
                <a:cubicBezTo>
                  <a:pt x="635" y="712"/>
                  <a:pt x="642" y="714"/>
                  <a:pt x="649" y="716"/>
                </a:cubicBezTo>
                <a:cubicBezTo>
                  <a:pt x="697" y="730"/>
                  <a:pt x="769" y="771"/>
                  <a:pt x="781" y="811"/>
                </a:cubicBezTo>
                <a:cubicBezTo>
                  <a:pt x="784" y="824"/>
                  <a:pt x="784" y="838"/>
                  <a:pt x="783" y="854"/>
                </a:cubicBezTo>
                <a:cubicBezTo>
                  <a:pt x="783" y="865"/>
                  <a:pt x="783" y="875"/>
                  <a:pt x="784" y="886"/>
                </a:cubicBezTo>
                <a:cubicBezTo>
                  <a:pt x="751" y="838"/>
                  <a:pt x="712" y="791"/>
                  <a:pt x="656" y="762"/>
                </a:cubicBezTo>
                <a:cubicBezTo>
                  <a:pt x="634" y="751"/>
                  <a:pt x="614" y="742"/>
                  <a:pt x="595" y="734"/>
                </a:cubicBezTo>
                <a:cubicBezTo>
                  <a:pt x="584" y="730"/>
                  <a:pt x="573" y="728"/>
                  <a:pt x="561" y="725"/>
                </a:cubicBezTo>
                <a:moveTo>
                  <a:pt x="575" y="896"/>
                </a:moveTo>
                <a:cubicBezTo>
                  <a:pt x="551" y="880"/>
                  <a:pt x="529" y="865"/>
                  <a:pt x="500" y="860"/>
                </a:cubicBezTo>
                <a:cubicBezTo>
                  <a:pt x="475" y="856"/>
                  <a:pt x="454" y="860"/>
                  <a:pt x="436" y="867"/>
                </a:cubicBezTo>
                <a:cubicBezTo>
                  <a:pt x="441" y="863"/>
                  <a:pt x="445" y="858"/>
                  <a:pt x="449" y="854"/>
                </a:cubicBezTo>
                <a:cubicBezTo>
                  <a:pt x="459" y="844"/>
                  <a:pt x="468" y="834"/>
                  <a:pt x="479" y="826"/>
                </a:cubicBezTo>
                <a:cubicBezTo>
                  <a:pt x="490" y="818"/>
                  <a:pt x="506" y="811"/>
                  <a:pt x="523" y="804"/>
                </a:cubicBezTo>
                <a:cubicBezTo>
                  <a:pt x="529" y="802"/>
                  <a:pt x="534" y="800"/>
                  <a:pt x="539" y="797"/>
                </a:cubicBezTo>
                <a:cubicBezTo>
                  <a:pt x="546" y="795"/>
                  <a:pt x="552" y="792"/>
                  <a:pt x="559" y="789"/>
                </a:cubicBezTo>
                <a:cubicBezTo>
                  <a:pt x="575" y="781"/>
                  <a:pt x="591" y="774"/>
                  <a:pt x="604" y="771"/>
                </a:cubicBezTo>
                <a:cubicBezTo>
                  <a:pt x="608" y="770"/>
                  <a:pt x="613" y="770"/>
                  <a:pt x="618" y="770"/>
                </a:cubicBezTo>
                <a:cubicBezTo>
                  <a:pt x="648" y="772"/>
                  <a:pt x="682" y="797"/>
                  <a:pt x="697" y="814"/>
                </a:cubicBezTo>
                <a:cubicBezTo>
                  <a:pt x="712" y="832"/>
                  <a:pt x="727" y="855"/>
                  <a:pt x="742" y="878"/>
                </a:cubicBezTo>
                <a:cubicBezTo>
                  <a:pt x="746" y="884"/>
                  <a:pt x="746" y="884"/>
                  <a:pt x="746" y="884"/>
                </a:cubicBezTo>
                <a:cubicBezTo>
                  <a:pt x="749" y="889"/>
                  <a:pt x="753" y="894"/>
                  <a:pt x="756" y="898"/>
                </a:cubicBezTo>
                <a:cubicBezTo>
                  <a:pt x="768" y="916"/>
                  <a:pt x="781" y="934"/>
                  <a:pt x="783" y="953"/>
                </a:cubicBezTo>
                <a:cubicBezTo>
                  <a:pt x="768" y="945"/>
                  <a:pt x="750" y="943"/>
                  <a:pt x="735" y="942"/>
                </a:cubicBezTo>
                <a:cubicBezTo>
                  <a:pt x="727" y="941"/>
                  <a:pt x="719" y="941"/>
                  <a:pt x="711" y="940"/>
                </a:cubicBezTo>
                <a:cubicBezTo>
                  <a:pt x="698" y="940"/>
                  <a:pt x="684" y="939"/>
                  <a:pt x="671" y="938"/>
                </a:cubicBezTo>
                <a:cubicBezTo>
                  <a:pt x="630" y="932"/>
                  <a:pt x="602" y="913"/>
                  <a:pt x="575" y="896"/>
                </a:cubicBezTo>
                <a:moveTo>
                  <a:pt x="542" y="948"/>
                </a:moveTo>
                <a:cubicBezTo>
                  <a:pt x="544" y="946"/>
                  <a:pt x="545" y="944"/>
                  <a:pt x="546" y="943"/>
                </a:cubicBezTo>
                <a:cubicBezTo>
                  <a:pt x="565" y="940"/>
                  <a:pt x="582" y="933"/>
                  <a:pt x="597" y="926"/>
                </a:cubicBezTo>
                <a:cubicBezTo>
                  <a:pt x="619" y="944"/>
                  <a:pt x="653" y="954"/>
                  <a:pt x="704" y="958"/>
                </a:cubicBezTo>
                <a:cubicBezTo>
                  <a:pt x="708" y="958"/>
                  <a:pt x="712" y="958"/>
                  <a:pt x="716" y="958"/>
                </a:cubicBezTo>
                <a:cubicBezTo>
                  <a:pt x="714" y="960"/>
                  <a:pt x="713" y="961"/>
                  <a:pt x="711" y="963"/>
                </a:cubicBezTo>
                <a:cubicBezTo>
                  <a:pt x="702" y="970"/>
                  <a:pt x="694" y="977"/>
                  <a:pt x="683" y="981"/>
                </a:cubicBezTo>
                <a:cubicBezTo>
                  <a:pt x="647" y="967"/>
                  <a:pt x="601" y="957"/>
                  <a:pt x="554" y="954"/>
                </a:cubicBezTo>
                <a:cubicBezTo>
                  <a:pt x="549" y="953"/>
                  <a:pt x="544" y="953"/>
                  <a:pt x="539" y="953"/>
                </a:cubicBezTo>
                <a:cubicBezTo>
                  <a:pt x="540" y="951"/>
                  <a:pt x="541" y="950"/>
                  <a:pt x="542" y="948"/>
                </a:cubicBezTo>
                <a:moveTo>
                  <a:pt x="561" y="974"/>
                </a:moveTo>
                <a:cubicBezTo>
                  <a:pt x="572" y="975"/>
                  <a:pt x="583" y="976"/>
                  <a:pt x="594" y="979"/>
                </a:cubicBezTo>
                <a:cubicBezTo>
                  <a:pt x="561" y="995"/>
                  <a:pt x="543" y="1028"/>
                  <a:pt x="525" y="1060"/>
                </a:cubicBezTo>
                <a:cubicBezTo>
                  <a:pt x="514" y="1081"/>
                  <a:pt x="502" y="1102"/>
                  <a:pt x="487" y="1118"/>
                </a:cubicBezTo>
                <a:cubicBezTo>
                  <a:pt x="483" y="1117"/>
                  <a:pt x="479" y="1117"/>
                  <a:pt x="476" y="1116"/>
                </a:cubicBezTo>
                <a:cubicBezTo>
                  <a:pt x="468" y="1114"/>
                  <a:pt x="460" y="1112"/>
                  <a:pt x="451" y="1112"/>
                </a:cubicBezTo>
                <a:cubicBezTo>
                  <a:pt x="450" y="1111"/>
                  <a:pt x="449" y="1111"/>
                  <a:pt x="448" y="1111"/>
                </a:cubicBezTo>
                <a:cubicBezTo>
                  <a:pt x="451" y="1100"/>
                  <a:pt x="450" y="1085"/>
                  <a:pt x="450" y="1070"/>
                </a:cubicBezTo>
                <a:cubicBezTo>
                  <a:pt x="449" y="1044"/>
                  <a:pt x="449" y="1016"/>
                  <a:pt x="461" y="1001"/>
                </a:cubicBezTo>
                <a:cubicBezTo>
                  <a:pt x="477" y="981"/>
                  <a:pt x="516" y="970"/>
                  <a:pt x="561" y="974"/>
                </a:cubicBezTo>
                <a:moveTo>
                  <a:pt x="536" y="1102"/>
                </a:moveTo>
                <a:cubicBezTo>
                  <a:pt x="541" y="1096"/>
                  <a:pt x="543" y="1088"/>
                  <a:pt x="545" y="1080"/>
                </a:cubicBezTo>
                <a:cubicBezTo>
                  <a:pt x="545" y="1080"/>
                  <a:pt x="545" y="1079"/>
                  <a:pt x="546" y="1078"/>
                </a:cubicBezTo>
                <a:cubicBezTo>
                  <a:pt x="549" y="1090"/>
                  <a:pt x="547" y="1105"/>
                  <a:pt x="541" y="1114"/>
                </a:cubicBezTo>
                <a:cubicBezTo>
                  <a:pt x="533" y="1126"/>
                  <a:pt x="533" y="1126"/>
                  <a:pt x="533" y="1126"/>
                </a:cubicBezTo>
                <a:cubicBezTo>
                  <a:pt x="523" y="1125"/>
                  <a:pt x="514" y="1125"/>
                  <a:pt x="505" y="1127"/>
                </a:cubicBezTo>
                <a:cubicBezTo>
                  <a:pt x="504" y="1124"/>
                  <a:pt x="501" y="1123"/>
                  <a:pt x="499" y="1123"/>
                </a:cubicBezTo>
                <a:cubicBezTo>
                  <a:pt x="517" y="1102"/>
                  <a:pt x="528" y="1079"/>
                  <a:pt x="540" y="1053"/>
                </a:cubicBezTo>
                <a:cubicBezTo>
                  <a:pt x="541" y="1052"/>
                  <a:pt x="542" y="1051"/>
                  <a:pt x="542" y="1049"/>
                </a:cubicBezTo>
                <a:cubicBezTo>
                  <a:pt x="542" y="1057"/>
                  <a:pt x="539" y="1066"/>
                  <a:pt x="536" y="1075"/>
                </a:cubicBezTo>
                <a:cubicBezTo>
                  <a:pt x="534" y="1083"/>
                  <a:pt x="531" y="1091"/>
                  <a:pt x="530" y="1099"/>
                </a:cubicBezTo>
                <a:cubicBezTo>
                  <a:pt x="528" y="1113"/>
                  <a:pt x="528" y="1113"/>
                  <a:pt x="528" y="1113"/>
                </a:cubicBezTo>
                <a:cubicBezTo>
                  <a:pt x="536" y="1102"/>
                  <a:pt x="536" y="1102"/>
                  <a:pt x="536" y="1102"/>
                </a:cubicBezTo>
                <a:moveTo>
                  <a:pt x="487" y="1129"/>
                </a:moveTo>
                <a:cubicBezTo>
                  <a:pt x="472" y="1134"/>
                  <a:pt x="462" y="1145"/>
                  <a:pt x="451" y="1156"/>
                </a:cubicBezTo>
                <a:cubicBezTo>
                  <a:pt x="451" y="1156"/>
                  <a:pt x="450" y="1157"/>
                  <a:pt x="450" y="1157"/>
                </a:cubicBezTo>
                <a:cubicBezTo>
                  <a:pt x="447" y="1147"/>
                  <a:pt x="446" y="1135"/>
                  <a:pt x="447" y="1121"/>
                </a:cubicBezTo>
                <a:cubicBezTo>
                  <a:pt x="462" y="1122"/>
                  <a:pt x="475" y="1125"/>
                  <a:pt x="487" y="1129"/>
                </a:cubicBezTo>
                <a:moveTo>
                  <a:pt x="279" y="1193"/>
                </a:moveTo>
                <a:cubicBezTo>
                  <a:pt x="287" y="1175"/>
                  <a:pt x="296" y="1153"/>
                  <a:pt x="293" y="1130"/>
                </a:cubicBezTo>
                <a:cubicBezTo>
                  <a:pt x="309" y="1113"/>
                  <a:pt x="321" y="1091"/>
                  <a:pt x="332" y="1070"/>
                </a:cubicBezTo>
                <a:cubicBezTo>
                  <a:pt x="346" y="1043"/>
                  <a:pt x="360" y="1015"/>
                  <a:pt x="384" y="997"/>
                </a:cubicBezTo>
                <a:cubicBezTo>
                  <a:pt x="406" y="982"/>
                  <a:pt x="439" y="980"/>
                  <a:pt x="472" y="978"/>
                </a:cubicBezTo>
                <a:cubicBezTo>
                  <a:pt x="430" y="1001"/>
                  <a:pt x="403" y="1041"/>
                  <a:pt x="376" y="1080"/>
                </a:cubicBezTo>
                <a:cubicBezTo>
                  <a:pt x="359" y="1106"/>
                  <a:pt x="342" y="1132"/>
                  <a:pt x="320" y="1153"/>
                </a:cubicBezTo>
                <a:cubicBezTo>
                  <a:pt x="308" y="1172"/>
                  <a:pt x="293" y="1188"/>
                  <a:pt x="276" y="1202"/>
                </a:cubicBezTo>
                <a:cubicBezTo>
                  <a:pt x="277" y="1199"/>
                  <a:pt x="278" y="1196"/>
                  <a:pt x="279" y="1193"/>
                </a:cubicBezTo>
                <a:moveTo>
                  <a:pt x="438" y="1112"/>
                </a:moveTo>
                <a:cubicBezTo>
                  <a:pt x="438" y="1112"/>
                  <a:pt x="438" y="1112"/>
                  <a:pt x="438" y="1112"/>
                </a:cubicBezTo>
                <a:cubicBezTo>
                  <a:pt x="435" y="1112"/>
                  <a:pt x="431" y="1112"/>
                  <a:pt x="429" y="1116"/>
                </a:cubicBezTo>
                <a:cubicBezTo>
                  <a:pt x="428" y="1117"/>
                  <a:pt x="428" y="1117"/>
                  <a:pt x="428" y="1117"/>
                </a:cubicBezTo>
                <a:cubicBezTo>
                  <a:pt x="428" y="1118"/>
                  <a:pt x="428" y="1118"/>
                  <a:pt x="428" y="1118"/>
                </a:cubicBezTo>
                <a:cubicBezTo>
                  <a:pt x="428" y="1121"/>
                  <a:pt x="430" y="1123"/>
                  <a:pt x="432" y="1123"/>
                </a:cubicBezTo>
                <a:cubicBezTo>
                  <a:pt x="434" y="1123"/>
                  <a:pt x="435" y="1123"/>
                  <a:pt x="436" y="1122"/>
                </a:cubicBezTo>
                <a:cubicBezTo>
                  <a:pt x="437" y="1122"/>
                  <a:pt x="437" y="1122"/>
                  <a:pt x="437" y="1122"/>
                </a:cubicBezTo>
                <a:cubicBezTo>
                  <a:pt x="434" y="1142"/>
                  <a:pt x="430" y="1159"/>
                  <a:pt x="424" y="1173"/>
                </a:cubicBezTo>
                <a:cubicBezTo>
                  <a:pt x="419" y="1188"/>
                  <a:pt x="419" y="1188"/>
                  <a:pt x="419" y="1188"/>
                </a:cubicBezTo>
                <a:cubicBezTo>
                  <a:pt x="423" y="1184"/>
                  <a:pt x="423" y="1184"/>
                  <a:pt x="423" y="1184"/>
                </a:cubicBezTo>
                <a:cubicBezTo>
                  <a:pt x="423" y="1184"/>
                  <a:pt x="423" y="1184"/>
                  <a:pt x="423" y="1184"/>
                </a:cubicBezTo>
                <a:cubicBezTo>
                  <a:pt x="417" y="1194"/>
                  <a:pt x="404" y="1201"/>
                  <a:pt x="384" y="1207"/>
                </a:cubicBezTo>
                <a:cubicBezTo>
                  <a:pt x="386" y="1204"/>
                  <a:pt x="386" y="1204"/>
                  <a:pt x="386" y="1204"/>
                </a:cubicBezTo>
                <a:cubicBezTo>
                  <a:pt x="380" y="1208"/>
                  <a:pt x="380" y="1208"/>
                  <a:pt x="380" y="1208"/>
                </a:cubicBezTo>
                <a:cubicBezTo>
                  <a:pt x="372" y="1210"/>
                  <a:pt x="363" y="1212"/>
                  <a:pt x="353" y="1213"/>
                </a:cubicBezTo>
                <a:cubicBezTo>
                  <a:pt x="358" y="1197"/>
                  <a:pt x="356" y="1181"/>
                  <a:pt x="354" y="1167"/>
                </a:cubicBezTo>
                <a:cubicBezTo>
                  <a:pt x="353" y="1156"/>
                  <a:pt x="351" y="1145"/>
                  <a:pt x="354" y="1134"/>
                </a:cubicBezTo>
                <a:cubicBezTo>
                  <a:pt x="356" y="1124"/>
                  <a:pt x="369" y="1110"/>
                  <a:pt x="379" y="1098"/>
                </a:cubicBezTo>
                <a:cubicBezTo>
                  <a:pt x="385" y="1091"/>
                  <a:pt x="391" y="1085"/>
                  <a:pt x="395" y="1080"/>
                </a:cubicBezTo>
                <a:cubicBezTo>
                  <a:pt x="399" y="1074"/>
                  <a:pt x="402" y="1069"/>
                  <a:pt x="406" y="1064"/>
                </a:cubicBezTo>
                <a:cubicBezTo>
                  <a:pt x="419" y="1045"/>
                  <a:pt x="430" y="1030"/>
                  <a:pt x="444" y="1016"/>
                </a:cubicBezTo>
                <a:cubicBezTo>
                  <a:pt x="442" y="1033"/>
                  <a:pt x="441" y="1054"/>
                  <a:pt x="440" y="1075"/>
                </a:cubicBezTo>
                <a:cubicBezTo>
                  <a:pt x="440" y="1087"/>
                  <a:pt x="439" y="1100"/>
                  <a:pt x="438" y="1112"/>
                </a:cubicBezTo>
                <a:moveTo>
                  <a:pt x="439" y="1161"/>
                </a:moveTo>
                <a:cubicBezTo>
                  <a:pt x="438" y="1166"/>
                  <a:pt x="436" y="1171"/>
                  <a:pt x="434" y="1175"/>
                </a:cubicBezTo>
                <a:cubicBezTo>
                  <a:pt x="435" y="1171"/>
                  <a:pt x="435" y="1171"/>
                  <a:pt x="435" y="1171"/>
                </a:cubicBezTo>
                <a:cubicBezTo>
                  <a:pt x="436" y="1168"/>
                  <a:pt x="438" y="1164"/>
                  <a:pt x="439" y="1161"/>
                </a:cubicBezTo>
                <a:moveTo>
                  <a:pt x="343" y="1215"/>
                </a:moveTo>
                <a:cubicBezTo>
                  <a:pt x="338" y="1216"/>
                  <a:pt x="334" y="1217"/>
                  <a:pt x="329" y="1218"/>
                </a:cubicBezTo>
                <a:cubicBezTo>
                  <a:pt x="324" y="1219"/>
                  <a:pt x="318" y="1220"/>
                  <a:pt x="313" y="1221"/>
                </a:cubicBezTo>
                <a:cubicBezTo>
                  <a:pt x="306" y="1224"/>
                  <a:pt x="306" y="1224"/>
                  <a:pt x="306" y="1224"/>
                </a:cubicBezTo>
                <a:cubicBezTo>
                  <a:pt x="312" y="1228"/>
                  <a:pt x="312" y="1228"/>
                  <a:pt x="312" y="1228"/>
                </a:cubicBezTo>
                <a:cubicBezTo>
                  <a:pt x="317" y="1231"/>
                  <a:pt x="323" y="1230"/>
                  <a:pt x="329" y="1228"/>
                </a:cubicBezTo>
                <a:cubicBezTo>
                  <a:pt x="332" y="1227"/>
                  <a:pt x="336" y="1227"/>
                  <a:pt x="339" y="1226"/>
                </a:cubicBezTo>
                <a:cubicBezTo>
                  <a:pt x="337" y="1234"/>
                  <a:pt x="336" y="1241"/>
                  <a:pt x="333" y="1246"/>
                </a:cubicBezTo>
                <a:cubicBezTo>
                  <a:pt x="330" y="1253"/>
                  <a:pt x="330" y="1253"/>
                  <a:pt x="330" y="1253"/>
                </a:cubicBezTo>
                <a:cubicBezTo>
                  <a:pt x="316" y="1254"/>
                  <a:pt x="303" y="1254"/>
                  <a:pt x="288" y="1253"/>
                </a:cubicBezTo>
                <a:cubicBezTo>
                  <a:pt x="278" y="1252"/>
                  <a:pt x="268" y="1251"/>
                  <a:pt x="257" y="1249"/>
                </a:cubicBezTo>
                <a:cubicBezTo>
                  <a:pt x="248" y="1249"/>
                  <a:pt x="239" y="1248"/>
                  <a:pt x="230" y="1247"/>
                </a:cubicBezTo>
                <a:cubicBezTo>
                  <a:pt x="242" y="1239"/>
                  <a:pt x="254" y="1231"/>
                  <a:pt x="265" y="1222"/>
                </a:cubicBezTo>
                <a:cubicBezTo>
                  <a:pt x="264" y="1234"/>
                  <a:pt x="264" y="1234"/>
                  <a:pt x="264" y="1234"/>
                </a:cubicBezTo>
                <a:cubicBezTo>
                  <a:pt x="270" y="1219"/>
                  <a:pt x="270" y="1219"/>
                  <a:pt x="270" y="1219"/>
                </a:cubicBezTo>
                <a:cubicBezTo>
                  <a:pt x="282" y="1209"/>
                  <a:pt x="294" y="1199"/>
                  <a:pt x="305" y="1189"/>
                </a:cubicBezTo>
                <a:cubicBezTo>
                  <a:pt x="308" y="1187"/>
                  <a:pt x="308" y="1187"/>
                  <a:pt x="308" y="1187"/>
                </a:cubicBezTo>
                <a:cubicBezTo>
                  <a:pt x="308" y="1188"/>
                  <a:pt x="308" y="1188"/>
                  <a:pt x="309" y="1189"/>
                </a:cubicBezTo>
                <a:cubicBezTo>
                  <a:pt x="309" y="1190"/>
                  <a:pt x="309" y="1191"/>
                  <a:pt x="309" y="1192"/>
                </a:cubicBezTo>
                <a:cubicBezTo>
                  <a:pt x="309" y="1194"/>
                  <a:pt x="308" y="1197"/>
                  <a:pt x="308" y="1199"/>
                </a:cubicBezTo>
                <a:cubicBezTo>
                  <a:pt x="316" y="1200"/>
                  <a:pt x="316" y="1200"/>
                  <a:pt x="316" y="1200"/>
                </a:cubicBezTo>
                <a:cubicBezTo>
                  <a:pt x="316" y="1197"/>
                  <a:pt x="316" y="1195"/>
                  <a:pt x="316" y="1192"/>
                </a:cubicBezTo>
                <a:cubicBezTo>
                  <a:pt x="318" y="1176"/>
                  <a:pt x="325" y="1167"/>
                  <a:pt x="334" y="1157"/>
                </a:cubicBezTo>
                <a:cubicBezTo>
                  <a:pt x="337" y="1153"/>
                  <a:pt x="340" y="1149"/>
                  <a:pt x="343" y="1145"/>
                </a:cubicBezTo>
                <a:cubicBezTo>
                  <a:pt x="348" y="1166"/>
                  <a:pt x="345" y="1190"/>
                  <a:pt x="343" y="1215"/>
                </a:cubicBezTo>
                <a:cubicBezTo>
                  <a:pt x="343" y="1215"/>
                  <a:pt x="343" y="1215"/>
                  <a:pt x="343" y="1215"/>
                </a:cubicBezTo>
                <a:moveTo>
                  <a:pt x="348" y="1233"/>
                </a:moveTo>
                <a:cubicBezTo>
                  <a:pt x="349" y="1230"/>
                  <a:pt x="349" y="1227"/>
                  <a:pt x="350" y="1225"/>
                </a:cubicBezTo>
                <a:cubicBezTo>
                  <a:pt x="353" y="1224"/>
                  <a:pt x="356" y="1224"/>
                  <a:pt x="359" y="1223"/>
                </a:cubicBezTo>
                <a:cubicBezTo>
                  <a:pt x="362" y="1223"/>
                  <a:pt x="366" y="1222"/>
                  <a:pt x="369" y="1221"/>
                </a:cubicBezTo>
                <a:cubicBezTo>
                  <a:pt x="363" y="1229"/>
                  <a:pt x="353" y="1237"/>
                  <a:pt x="344" y="1244"/>
                </a:cubicBezTo>
                <a:cubicBezTo>
                  <a:pt x="346" y="1240"/>
                  <a:pt x="347" y="1237"/>
                  <a:pt x="348" y="1233"/>
                </a:cubicBezTo>
                <a:moveTo>
                  <a:pt x="414" y="1252"/>
                </a:moveTo>
                <a:cubicBezTo>
                  <a:pt x="399" y="1252"/>
                  <a:pt x="385" y="1252"/>
                  <a:pt x="371" y="1252"/>
                </a:cubicBezTo>
                <a:cubicBezTo>
                  <a:pt x="364" y="1252"/>
                  <a:pt x="357" y="1253"/>
                  <a:pt x="350" y="1253"/>
                </a:cubicBezTo>
                <a:cubicBezTo>
                  <a:pt x="354" y="1249"/>
                  <a:pt x="358" y="1245"/>
                  <a:pt x="362" y="1242"/>
                </a:cubicBezTo>
                <a:cubicBezTo>
                  <a:pt x="371" y="1234"/>
                  <a:pt x="381" y="1227"/>
                  <a:pt x="388" y="1216"/>
                </a:cubicBezTo>
                <a:cubicBezTo>
                  <a:pt x="416" y="1212"/>
                  <a:pt x="434" y="1195"/>
                  <a:pt x="452" y="1179"/>
                </a:cubicBezTo>
                <a:cubicBezTo>
                  <a:pt x="474" y="1158"/>
                  <a:pt x="495" y="1139"/>
                  <a:pt x="539" y="1144"/>
                </a:cubicBezTo>
                <a:cubicBezTo>
                  <a:pt x="528" y="1150"/>
                  <a:pt x="520" y="1160"/>
                  <a:pt x="512" y="1169"/>
                </a:cubicBezTo>
                <a:cubicBezTo>
                  <a:pt x="508" y="1173"/>
                  <a:pt x="504" y="1179"/>
                  <a:pt x="499" y="1183"/>
                </a:cubicBezTo>
                <a:cubicBezTo>
                  <a:pt x="479" y="1202"/>
                  <a:pt x="452" y="1211"/>
                  <a:pt x="423" y="1221"/>
                </a:cubicBezTo>
                <a:cubicBezTo>
                  <a:pt x="410" y="1225"/>
                  <a:pt x="397" y="1229"/>
                  <a:pt x="384" y="1235"/>
                </a:cubicBezTo>
                <a:cubicBezTo>
                  <a:pt x="371" y="1241"/>
                  <a:pt x="371" y="1241"/>
                  <a:pt x="371" y="1241"/>
                </a:cubicBezTo>
                <a:cubicBezTo>
                  <a:pt x="386" y="1242"/>
                  <a:pt x="386" y="1242"/>
                  <a:pt x="386" y="1242"/>
                </a:cubicBezTo>
                <a:cubicBezTo>
                  <a:pt x="400" y="1243"/>
                  <a:pt x="415" y="1236"/>
                  <a:pt x="428" y="1230"/>
                </a:cubicBezTo>
                <a:cubicBezTo>
                  <a:pt x="434" y="1228"/>
                  <a:pt x="439" y="1225"/>
                  <a:pt x="445" y="1223"/>
                </a:cubicBezTo>
                <a:cubicBezTo>
                  <a:pt x="438" y="1234"/>
                  <a:pt x="429" y="1243"/>
                  <a:pt x="418" y="1249"/>
                </a:cubicBezTo>
                <a:cubicBezTo>
                  <a:pt x="414" y="1252"/>
                  <a:pt x="414" y="1252"/>
                  <a:pt x="414" y="1252"/>
                </a:cubicBezTo>
                <a:moveTo>
                  <a:pt x="551" y="1226"/>
                </a:moveTo>
                <a:cubicBezTo>
                  <a:pt x="522" y="1243"/>
                  <a:pt x="478" y="1249"/>
                  <a:pt x="432" y="1251"/>
                </a:cubicBezTo>
                <a:cubicBezTo>
                  <a:pt x="445" y="1243"/>
                  <a:pt x="453" y="1230"/>
                  <a:pt x="459" y="1217"/>
                </a:cubicBezTo>
                <a:cubicBezTo>
                  <a:pt x="468" y="1215"/>
                  <a:pt x="474" y="1211"/>
                  <a:pt x="481" y="1207"/>
                </a:cubicBezTo>
                <a:cubicBezTo>
                  <a:pt x="484" y="1205"/>
                  <a:pt x="487" y="1203"/>
                  <a:pt x="491" y="1201"/>
                </a:cubicBezTo>
                <a:cubicBezTo>
                  <a:pt x="486" y="1213"/>
                  <a:pt x="478" y="1220"/>
                  <a:pt x="471" y="1226"/>
                </a:cubicBezTo>
                <a:cubicBezTo>
                  <a:pt x="456" y="1237"/>
                  <a:pt x="456" y="1237"/>
                  <a:pt x="456" y="1237"/>
                </a:cubicBezTo>
                <a:cubicBezTo>
                  <a:pt x="474" y="1232"/>
                  <a:pt x="474" y="1232"/>
                  <a:pt x="474" y="1232"/>
                </a:cubicBezTo>
                <a:cubicBezTo>
                  <a:pt x="486" y="1229"/>
                  <a:pt x="502" y="1212"/>
                  <a:pt x="505" y="1191"/>
                </a:cubicBezTo>
                <a:cubicBezTo>
                  <a:pt x="527" y="1165"/>
                  <a:pt x="564" y="1154"/>
                  <a:pt x="600" y="1143"/>
                </a:cubicBezTo>
                <a:cubicBezTo>
                  <a:pt x="612" y="1139"/>
                  <a:pt x="624" y="1136"/>
                  <a:pt x="635" y="1132"/>
                </a:cubicBezTo>
                <a:cubicBezTo>
                  <a:pt x="631" y="1137"/>
                  <a:pt x="627" y="1143"/>
                  <a:pt x="622" y="1149"/>
                </a:cubicBezTo>
                <a:cubicBezTo>
                  <a:pt x="603" y="1178"/>
                  <a:pt x="582" y="1207"/>
                  <a:pt x="551" y="1226"/>
                </a:cubicBezTo>
                <a:moveTo>
                  <a:pt x="778" y="1200"/>
                </a:moveTo>
                <a:cubicBezTo>
                  <a:pt x="777" y="1208"/>
                  <a:pt x="777" y="1216"/>
                  <a:pt x="776" y="1223"/>
                </a:cubicBezTo>
                <a:cubicBezTo>
                  <a:pt x="759" y="1217"/>
                  <a:pt x="740" y="1213"/>
                  <a:pt x="719" y="1211"/>
                </a:cubicBezTo>
                <a:cubicBezTo>
                  <a:pt x="672" y="1208"/>
                  <a:pt x="626" y="1217"/>
                  <a:pt x="585" y="1224"/>
                </a:cubicBezTo>
                <a:cubicBezTo>
                  <a:pt x="582" y="1225"/>
                  <a:pt x="579" y="1225"/>
                  <a:pt x="577" y="1226"/>
                </a:cubicBezTo>
                <a:cubicBezTo>
                  <a:pt x="579" y="1223"/>
                  <a:pt x="582" y="1221"/>
                  <a:pt x="585" y="1219"/>
                </a:cubicBezTo>
                <a:cubicBezTo>
                  <a:pt x="595" y="1211"/>
                  <a:pt x="605" y="1202"/>
                  <a:pt x="614" y="1193"/>
                </a:cubicBezTo>
                <a:cubicBezTo>
                  <a:pt x="612" y="1195"/>
                  <a:pt x="611" y="1197"/>
                  <a:pt x="610" y="1199"/>
                </a:cubicBezTo>
                <a:cubicBezTo>
                  <a:pt x="606" y="1204"/>
                  <a:pt x="605" y="1206"/>
                  <a:pt x="604" y="1208"/>
                </a:cubicBezTo>
                <a:cubicBezTo>
                  <a:pt x="601" y="1218"/>
                  <a:pt x="601" y="1218"/>
                  <a:pt x="601" y="1218"/>
                </a:cubicBezTo>
                <a:cubicBezTo>
                  <a:pt x="609" y="1212"/>
                  <a:pt x="609" y="1212"/>
                  <a:pt x="609" y="1212"/>
                </a:cubicBezTo>
                <a:cubicBezTo>
                  <a:pt x="622" y="1205"/>
                  <a:pt x="628" y="1188"/>
                  <a:pt x="635" y="1171"/>
                </a:cubicBezTo>
                <a:cubicBezTo>
                  <a:pt x="645" y="1149"/>
                  <a:pt x="655" y="1125"/>
                  <a:pt x="677" y="1122"/>
                </a:cubicBezTo>
                <a:cubicBezTo>
                  <a:pt x="680" y="1122"/>
                  <a:pt x="683" y="1122"/>
                  <a:pt x="686" y="1122"/>
                </a:cubicBezTo>
                <a:cubicBezTo>
                  <a:pt x="726" y="1125"/>
                  <a:pt x="757" y="1139"/>
                  <a:pt x="781" y="1165"/>
                </a:cubicBezTo>
                <a:cubicBezTo>
                  <a:pt x="779" y="1176"/>
                  <a:pt x="778" y="1188"/>
                  <a:pt x="778" y="1200"/>
                </a:cubicBezTo>
                <a:moveTo>
                  <a:pt x="769" y="1125"/>
                </a:moveTo>
                <a:cubicBezTo>
                  <a:pt x="736" y="1110"/>
                  <a:pt x="712" y="1098"/>
                  <a:pt x="678" y="1099"/>
                </a:cubicBezTo>
                <a:cubicBezTo>
                  <a:pt x="658" y="1099"/>
                  <a:pt x="640" y="1107"/>
                  <a:pt x="624" y="1114"/>
                </a:cubicBezTo>
                <a:cubicBezTo>
                  <a:pt x="607" y="1122"/>
                  <a:pt x="590" y="1129"/>
                  <a:pt x="570" y="1130"/>
                </a:cubicBezTo>
                <a:cubicBezTo>
                  <a:pt x="561" y="1131"/>
                  <a:pt x="552" y="1129"/>
                  <a:pt x="543" y="1128"/>
                </a:cubicBezTo>
                <a:cubicBezTo>
                  <a:pt x="542" y="1127"/>
                  <a:pt x="540" y="1127"/>
                  <a:pt x="538" y="1127"/>
                </a:cubicBezTo>
                <a:cubicBezTo>
                  <a:pt x="546" y="1119"/>
                  <a:pt x="546" y="1119"/>
                  <a:pt x="546" y="1119"/>
                </a:cubicBezTo>
                <a:cubicBezTo>
                  <a:pt x="561" y="1103"/>
                  <a:pt x="557" y="1085"/>
                  <a:pt x="554" y="1067"/>
                </a:cubicBezTo>
                <a:cubicBezTo>
                  <a:pt x="551" y="1055"/>
                  <a:pt x="549" y="1043"/>
                  <a:pt x="551" y="1033"/>
                </a:cubicBezTo>
                <a:cubicBezTo>
                  <a:pt x="554" y="1023"/>
                  <a:pt x="576" y="1005"/>
                  <a:pt x="590" y="997"/>
                </a:cubicBezTo>
                <a:cubicBezTo>
                  <a:pt x="611" y="985"/>
                  <a:pt x="632" y="985"/>
                  <a:pt x="660" y="995"/>
                </a:cubicBezTo>
                <a:cubicBezTo>
                  <a:pt x="645" y="1007"/>
                  <a:pt x="624" y="1012"/>
                  <a:pt x="603" y="1017"/>
                </a:cubicBezTo>
                <a:cubicBezTo>
                  <a:pt x="595" y="1019"/>
                  <a:pt x="587" y="1021"/>
                  <a:pt x="579" y="1023"/>
                </a:cubicBezTo>
                <a:cubicBezTo>
                  <a:pt x="561" y="1029"/>
                  <a:pt x="561" y="1029"/>
                  <a:pt x="561" y="1029"/>
                </a:cubicBezTo>
                <a:cubicBezTo>
                  <a:pt x="580" y="1030"/>
                  <a:pt x="580" y="1030"/>
                  <a:pt x="580" y="1030"/>
                </a:cubicBezTo>
                <a:cubicBezTo>
                  <a:pt x="590" y="1031"/>
                  <a:pt x="607" y="1027"/>
                  <a:pt x="617" y="1023"/>
                </a:cubicBezTo>
                <a:cubicBezTo>
                  <a:pt x="616" y="1026"/>
                  <a:pt x="615" y="1029"/>
                  <a:pt x="613" y="1032"/>
                </a:cubicBezTo>
                <a:cubicBezTo>
                  <a:pt x="610" y="1036"/>
                  <a:pt x="607" y="1041"/>
                  <a:pt x="606" y="1046"/>
                </a:cubicBezTo>
                <a:cubicBezTo>
                  <a:pt x="613" y="1048"/>
                  <a:pt x="613" y="1048"/>
                  <a:pt x="613" y="1048"/>
                </a:cubicBezTo>
                <a:cubicBezTo>
                  <a:pt x="625" y="1022"/>
                  <a:pt x="649" y="1010"/>
                  <a:pt x="672" y="1002"/>
                </a:cubicBezTo>
                <a:cubicBezTo>
                  <a:pt x="680" y="1008"/>
                  <a:pt x="690" y="1014"/>
                  <a:pt x="699" y="1019"/>
                </a:cubicBezTo>
                <a:cubicBezTo>
                  <a:pt x="742" y="1045"/>
                  <a:pt x="786" y="1072"/>
                  <a:pt x="782" y="1131"/>
                </a:cubicBezTo>
                <a:cubicBezTo>
                  <a:pt x="778" y="1129"/>
                  <a:pt x="773" y="1127"/>
                  <a:pt x="769" y="1125"/>
                </a:cubicBezTo>
                <a:moveTo>
                  <a:pt x="764" y="1026"/>
                </a:moveTo>
                <a:cubicBezTo>
                  <a:pt x="744" y="1011"/>
                  <a:pt x="722" y="996"/>
                  <a:pt x="695" y="986"/>
                </a:cubicBezTo>
                <a:cubicBezTo>
                  <a:pt x="708" y="972"/>
                  <a:pt x="730" y="959"/>
                  <a:pt x="753" y="961"/>
                </a:cubicBezTo>
                <a:cubicBezTo>
                  <a:pt x="766" y="962"/>
                  <a:pt x="777" y="967"/>
                  <a:pt x="786" y="975"/>
                </a:cubicBezTo>
                <a:cubicBezTo>
                  <a:pt x="784" y="994"/>
                  <a:pt x="782" y="1020"/>
                  <a:pt x="783" y="1039"/>
                </a:cubicBezTo>
                <a:cubicBezTo>
                  <a:pt x="776" y="1035"/>
                  <a:pt x="770" y="1030"/>
                  <a:pt x="764" y="1026"/>
                </a:cubicBezTo>
                <a:moveTo>
                  <a:pt x="800" y="2162"/>
                </a:moveTo>
                <a:cubicBezTo>
                  <a:pt x="797" y="2162"/>
                  <a:pt x="795" y="2163"/>
                  <a:pt x="793" y="2164"/>
                </a:cubicBezTo>
                <a:cubicBezTo>
                  <a:pt x="793" y="2164"/>
                  <a:pt x="792" y="2165"/>
                  <a:pt x="791" y="2165"/>
                </a:cubicBezTo>
                <a:cubicBezTo>
                  <a:pt x="791" y="2164"/>
                  <a:pt x="790" y="2162"/>
                  <a:pt x="790" y="2161"/>
                </a:cubicBezTo>
                <a:cubicBezTo>
                  <a:pt x="790" y="2160"/>
                  <a:pt x="789" y="2158"/>
                  <a:pt x="789" y="2156"/>
                </a:cubicBezTo>
                <a:cubicBezTo>
                  <a:pt x="794" y="2155"/>
                  <a:pt x="797" y="2152"/>
                  <a:pt x="800" y="2150"/>
                </a:cubicBezTo>
                <a:cubicBezTo>
                  <a:pt x="800" y="2149"/>
                  <a:pt x="801" y="2148"/>
                  <a:pt x="801" y="2148"/>
                </a:cubicBezTo>
                <a:cubicBezTo>
                  <a:pt x="801" y="2148"/>
                  <a:pt x="802" y="2149"/>
                  <a:pt x="802" y="2149"/>
                </a:cubicBezTo>
                <a:cubicBezTo>
                  <a:pt x="803" y="2150"/>
                  <a:pt x="803" y="2150"/>
                  <a:pt x="803" y="2150"/>
                </a:cubicBezTo>
                <a:cubicBezTo>
                  <a:pt x="800" y="2152"/>
                  <a:pt x="798" y="2155"/>
                  <a:pt x="798" y="2158"/>
                </a:cubicBezTo>
                <a:cubicBezTo>
                  <a:pt x="798" y="2159"/>
                  <a:pt x="798" y="2161"/>
                  <a:pt x="800" y="2162"/>
                </a:cubicBezTo>
                <a:moveTo>
                  <a:pt x="816" y="2162"/>
                </a:moveTo>
                <a:cubicBezTo>
                  <a:pt x="814" y="2162"/>
                  <a:pt x="811" y="2162"/>
                  <a:pt x="808" y="2163"/>
                </a:cubicBezTo>
                <a:cubicBezTo>
                  <a:pt x="807" y="2159"/>
                  <a:pt x="807" y="2159"/>
                  <a:pt x="807" y="2159"/>
                </a:cubicBezTo>
                <a:cubicBezTo>
                  <a:pt x="807" y="2159"/>
                  <a:pt x="809" y="2158"/>
                  <a:pt x="810" y="2157"/>
                </a:cubicBezTo>
                <a:cubicBezTo>
                  <a:pt x="811" y="2156"/>
                  <a:pt x="813" y="2155"/>
                  <a:pt x="814" y="2153"/>
                </a:cubicBezTo>
                <a:cubicBezTo>
                  <a:pt x="818" y="2156"/>
                  <a:pt x="821" y="2159"/>
                  <a:pt x="826" y="2159"/>
                </a:cubicBezTo>
                <a:cubicBezTo>
                  <a:pt x="825" y="2161"/>
                  <a:pt x="822" y="2162"/>
                  <a:pt x="816" y="2162"/>
                </a:cubicBezTo>
                <a:moveTo>
                  <a:pt x="845" y="1886"/>
                </a:moveTo>
                <a:cubicBezTo>
                  <a:pt x="846" y="1886"/>
                  <a:pt x="846" y="1885"/>
                  <a:pt x="847" y="1884"/>
                </a:cubicBezTo>
                <a:cubicBezTo>
                  <a:pt x="847" y="1886"/>
                  <a:pt x="847" y="1886"/>
                  <a:pt x="847" y="1886"/>
                </a:cubicBezTo>
                <a:cubicBezTo>
                  <a:pt x="846" y="1886"/>
                  <a:pt x="846" y="1887"/>
                  <a:pt x="845" y="1886"/>
                </a:cubicBezTo>
                <a:moveTo>
                  <a:pt x="847" y="1871"/>
                </a:moveTo>
                <a:cubicBezTo>
                  <a:pt x="847" y="1871"/>
                  <a:pt x="847" y="1871"/>
                  <a:pt x="847" y="1871"/>
                </a:cubicBezTo>
                <a:cubicBezTo>
                  <a:pt x="847" y="1870"/>
                  <a:pt x="847" y="1870"/>
                  <a:pt x="848" y="1870"/>
                </a:cubicBezTo>
                <a:cubicBezTo>
                  <a:pt x="848" y="1871"/>
                  <a:pt x="848" y="1871"/>
                  <a:pt x="848" y="1871"/>
                </a:cubicBezTo>
                <a:cubicBezTo>
                  <a:pt x="847" y="1871"/>
                  <a:pt x="847" y="1871"/>
                  <a:pt x="847" y="1871"/>
                </a:cubicBezTo>
                <a:moveTo>
                  <a:pt x="1083" y="1339"/>
                </a:moveTo>
                <a:cubicBezTo>
                  <a:pt x="1082" y="1341"/>
                  <a:pt x="1082" y="1341"/>
                  <a:pt x="1082" y="1341"/>
                </a:cubicBezTo>
                <a:cubicBezTo>
                  <a:pt x="1078" y="1360"/>
                  <a:pt x="1074" y="1380"/>
                  <a:pt x="1071" y="1401"/>
                </a:cubicBezTo>
                <a:cubicBezTo>
                  <a:pt x="1064" y="1399"/>
                  <a:pt x="1057" y="1388"/>
                  <a:pt x="1050" y="1379"/>
                </a:cubicBezTo>
                <a:cubicBezTo>
                  <a:pt x="1046" y="1374"/>
                  <a:pt x="1042" y="1368"/>
                  <a:pt x="1038" y="1364"/>
                </a:cubicBezTo>
                <a:cubicBezTo>
                  <a:pt x="1007" y="1333"/>
                  <a:pt x="961" y="1314"/>
                  <a:pt x="916" y="1295"/>
                </a:cubicBezTo>
                <a:cubicBezTo>
                  <a:pt x="915" y="1295"/>
                  <a:pt x="915" y="1295"/>
                  <a:pt x="915" y="1295"/>
                </a:cubicBezTo>
                <a:cubicBezTo>
                  <a:pt x="935" y="1290"/>
                  <a:pt x="958" y="1288"/>
                  <a:pt x="980" y="1289"/>
                </a:cubicBezTo>
                <a:cubicBezTo>
                  <a:pt x="1029" y="1293"/>
                  <a:pt x="1067" y="1312"/>
                  <a:pt x="1083" y="1339"/>
                </a:cubicBezTo>
                <a:moveTo>
                  <a:pt x="1117" y="1258"/>
                </a:moveTo>
                <a:cubicBezTo>
                  <a:pt x="1118" y="1262"/>
                  <a:pt x="1119" y="1266"/>
                  <a:pt x="1120" y="1270"/>
                </a:cubicBezTo>
                <a:cubicBezTo>
                  <a:pt x="1121" y="1275"/>
                  <a:pt x="1122" y="1279"/>
                  <a:pt x="1123" y="1284"/>
                </a:cubicBezTo>
                <a:cubicBezTo>
                  <a:pt x="1098" y="1276"/>
                  <a:pt x="1069" y="1271"/>
                  <a:pt x="1038" y="1269"/>
                </a:cubicBezTo>
                <a:cubicBezTo>
                  <a:pt x="1040" y="1263"/>
                  <a:pt x="1040" y="1263"/>
                  <a:pt x="1040" y="1263"/>
                </a:cubicBezTo>
                <a:cubicBezTo>
                  <a:pt x="1016" y="1251"/>
                  <a:pt x="998" y="1233"/>
                  <a:pt x="989" y="1209"/>
                </a:cubicBezTo>
                <a:cubicBezTo>
                  <a:pt x="1025" y="1225"/>
                  <a:pt x="1068" y="1244"/>
                  <a:pt x="1117" y="1258"/>
                </a:cubicBezTo>
                <a:moveTo>
                  <a:pt x="1032" y="1268"/>
                </a:moveTo>
                <a:cubicBezTo>
                  <a:pt x="958" y="1263"/>
                  <a:pt x="889" y="1274"/>
                  <a:pt x="852" y="1282"/>
                </a:cubicBezTo>
                <a:cubicBezTo>
                  <a:pt x="844" y="1249"/>
                  <a:pt x="843" y="1222"/>
                  <a:pt x="848" y="1196"/>
                </a:cubicBezTo>
                <a:cubicBezTo>
                  <a:pt x="849" y="1186"/>
                  <a:pt x="853" y="1178"/>
                  <a:pt x="856" y="1169"/>
                </a:cubicBezTo>
                <a:cubicBezTo>
                  <a:pt x="860" y="1161"/>
                  <a:pt x="863" y="1153"/>
                  <a:pt x="865" y="1144"/>
                </a:cubicBezTo>
                <a:cubicBezTo>
                  <a:pt x="876" y="1099"/>
                  <a:pt x="893" y="1074"/>
                  <a:pt x="919" y="1066"/>
                </a:cubicBezTo>
                <a:cubicBezTo>
                  <a:pt x="934" y="1088"/>
                  <a:pt x="942" y="1117"/>
                  <a:pt x="950" y="1146"/>
                </a:cubicBezTo>
                <a:cubicBezTo>
                  <a:pt x="964" y="1196"/>
                  <a:pt x="979" y="1249"/>
                  <a:pt x="1032" y="1268"/>
                </a:cubicBezTo>
              </a:path>
            </a:pathLst>
          </a:custGeom>
          <a:solidFill>
            <a:schemeClr val="bg2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1492"/>
          <p:cNvSpPr>
            <a:spLocks noEditPoints="1"/>
          </p:cNvSpPr>
          <p:nvPr/>
        </p:nvSpPr>
        <p:spPr bwMode="auto">
          <a:xfrm>
            <a:off x="2073921" y="2089305"/>
            <a:ext cx="292518" cy="459410"/>
          </a:xfrm>
          <a:custGeom>
            <a:avLst/>
            <a:gdLst/>
            <a:ahLst/>
            <a:cxnLst>
              <a:cxn ang="0">
                <a:pos x="1097" y="1035"/>
              </a:cxn>
              <a:cxn ang="0">
                <a:pos x="1469" y="1061"/>
              </a:cxn>
              <a:cxn ang="0">
                <a:pos x="1423" y="955"/>
              </a:cxn>
              <a:cxn ang="0">
                <a:pos x="1496" y="777"/>
              </a:cxn>
              <a:cxn ang="0">
                <a:pos x="1456" y="592"/>
              </a:cxn>
              <a:cxn ang="0">
                <a:pos x="1269" y="581"/>
              </a:cxn>
              <a:cxn ang="0">
                <a:pos x="1257" y="418"/>
              </a:cxn>
              <a:cxn ang="0">
                <a:pos x="1055" y="382"/>
              </a:cxn>
              <a:cxn ang="0">
                <a:pos x="1185" y="297"/>
              </a:cxn>
              <a:cxn ang="0">
                <a:pos x="975" y="289"/>
              </a:cxn>
              <a:cxn ang="0">
                <a:pos x="935" y="105"/>
              </a:cxn>
              <a:cxn ang="0">
                <a:pos x="801" y="15"/>
              </a:cxn>
              <a:cxn ang="0">
                <a:pos x="661" y="235"/>
              </a:cxn>
              <a:cxn ang="0">
                <a:pos x="629" y="444"/>
              </a:cxn>
              <a:cxn ang="0">
                <a:pos x="416" y="350"/>
              </a:cxn>
              <a:cxn ang="0">
                <a:pos x="264" y="389"/>
              </a:cxn>
              <a:cxn ang="0">
                <a:pos x="294" y="568"/>
              </a:cxn>
              <a:cxn ang="0">
                <a:pos x="397" y="683"/>
              </a:cxn>
              <a:cxn ang="0">
                <a:pos x="361" y="810"/>
              </a:cxn>
              <a:cxn ang="0">
                <a:pos x="367" y="901"/>
              </a:cxn>
              <a:cxn ang="0">
                <a:pos x="345" y="998"/>
              </a:cxn>
              <a:cxn ang="0">
                <a:pos x="191" y="1145"/>
              </a:cxn>
              <a:cxn ang="0">
                <a:pos x="267" y="1206"/>
              </a:cxn>
              <a:cxn ang="0">
                <a:pos x="147" y="1374"/>
              </a:cxn>
              <a:cxn ang="0">
                <a:pos x="424" y="1409"/>
              </a:cxn>
              <a:cxn ang="0">
                <a:pos x="778" y="1265"/>
              </a:cxn>
              <a:cxn ang="0">
                <a:pos x="269" y="1543"/>
              </a:cxn>
              <a:cxn ang="0">
                <a:pos x="363" y="1606"/>
              </a:cxn>
              <a:cxn ang="0">
                <a:pos x="736" y="2057"/>
              </a:cxn>
              <a:cxn ang="0">
                <a:pos x="646" y="2098"/>
              </a:cxn>
              <a:cxn ang="0">
                <a:pos x="625" y="2154"/>
              </a:cxn>
              <a:cxn ang="0">
                <a:pos x="697" y="2186"/>
              </a:cxn>
              <a:cxn ang="0">
                <a:pos x="855" y="2163"/>
              </a:cxn>
              <a:cxn ang="0">
                <a:pos x="1001" y="2166"/>
              </a:cxn>
              <a:cxn ang="0">
                <a:pos x="1015" y="2113"/>
              </a:cxn>
              <a:cxn ang="0">
                <a:pos x="899" y="2070"/>
              </a:cxn>
              <a:cxn ang="0">
                <a:pos x="1087" y="1430"/>
              </a:cxn>
              <a:cxn ang="0">
                <a:pos x="1151" y="1330"/>
              </a:cxn>
              <a:cxn ang="0">
                <a:pos x="1135" y="1287"/>
              </a:cxn>
              <a:cxn ang="0">
                <a:pos x="1472" y="1318"/>
              </a:cxn>
              <a:cxn ang="0">
                <a:pos x="1234" y="1005"/>
              </a:cxn>
              <a:cxn ang="0">
                <a:pos x="1102" y="886"/>
              </a:cxn>
              <a:cxn ang="0">
                <a:pos x="829" y="788"/>
              </a:cxn>
              <a:cxn ang="0">
                <a:pos x="897" y="344"/>
              </a:cxn>
              <a:cxn ang="0">
                <a:pos x="782" y="603"/>
              </a:cxn>
              <a:cxn ang="0">
                <a:pos x="1085" y="730"/>
              </a:cxn>
              <a:cxn ang="0">
                <a:pos x="954" y="675"/>
              </a:cxn>
              <a:cxn ang="0">
                <a:pos x="1197" y="806"/>
              </a:cxn>
              <a:cxn ang="0">
                <a:pos x="1243" y="784"/>
              </a:cxn>
              <a:cxn ang="0">
                <a:pos x="1090" y="584"/>
              </a:cxn>
              <a:cxn ang="0">
                <a:pos x="973" y="529"/>
              </a:cxn>
              <a:cxn ang="0">
                <a:pos x="918" y="542"/>
              </a:cxn>
              <a:cxn ang="0">
                <a:pos x="905" y="238"/>
              </a:cxn>
              <a:cxn ang="0">
                <a:pos x="742" y="542"/>
              </a:cxn>
              <a:cxn ang="0">
                <a:pos x="493" y="469"/>
              </a:cxn>
              <a:cxn ang="0">
                <a:pos x="411" y="693"/>
              </a:cxn>
              <a:cxn ang="0">
                <a:pos x="604" y="771"/>
              </a:cxn>
              <a:cxn ang="0">
                <a:pos x="542" y="1049"/>
              </a:cxn>
              <a:cxn ang="0">
                <a:pos x="406" y="1064"/>
              </a:cxn>
              <a:cxn ang="0">
                <a:pos x="348" y="1233"/>
              </a:cxn>
              <a:cxn ang="0">
                <a:pos x="604" y="1208"/>
              </a:cxn>
              <a:cxn ang="0">
                <a:pos x="791" y="2165"/>
              </a:cxn>
              <a:cxn ang="0">
                <a:pos x="989" y="1209"/>
              </a:cxn>
            </a:cxnLst>
            <a:rect l="0" t="0" r="r" b="b"/>
            <a:pathLst>
              <a:path w="1581" h="2198">
                <a:moveTo>
                  <a:pt x="1576" y="1230"/>
                </a:moveTo>
                <a:cubicBezTo>
                  <a:pt x="1559" y="1233"/>
                  <a:pt x="1538" y="1234"/>
                  <a:pt x="1513" y="1232"/>
                </a:cubicBezTo>
                <a:cubicBezTo>
                  <a:pt x="1484" y="1230"/>
                  <a:pt x="1454" y="1225"/>
                  <a:pt x="1422" y="1219"/>
                </a:cubicBezTo>
                <a:cubicBezTo>
                  <a:pt x="1389" y="1214"/>
                  <a:pt x="1356" y="1209"/>
                  <a:pt x="1325" y="1206"/>
                </a:cubicBezTo>
                <a:cubicBezTo>
                  <a:pt x="1312" y="1205"/>
                  <a:pt x="1301" y="1205"/>
                  <a:pt x="1290" y="1205"/>
                </a:cubicBezTo>
                <a:cubicBezTo>
                  <a:pt x="1288" y="1205"/>
                  <a:pt x="1285" y="1205"/>
                  <a:pt x="1283" y="1206"/>
                </a:cubicBezTo>
                <a:cubicBezTo>
                  <a:pt x="1276" y="1206"/>
                  <a:pt x="1272" y="1207"/>
                  <a:pt x="1270" y="1203"/>
                </a:cubicBezTo>
                <a:cubicBezTo>
                  <a:pt x="1269" y="1201"/>
                  <a:pt x="1269" y="1201"/>
                  <a:pt x="1269" y="1201"/>
                </a:cubicBezTo>
                <a:cubicBezTo>
                  <a:pt x="1267" y="1201"/>
                  <a:pt x="1267" y="1201"/>
                  <a:pt x="1267" y="1201"/>
                </a:cubicBezTo>
                <a:cubicBezTo>
                  <a:pt x="1231" y="1205"/>
                  <a:pt x="1195" y="1205"/>
                  <a:pt x="1160" y="1203"/>
                </a:cubicBezTo>
                <a:cubicBezTo>
                  <a:pt x="1109" y="1199"/>
                  <a:pt x="1065" y="1189"/>
                  <a:pt x="1033" y="1173"/>
                </a:cubicBezTo>
                <a:cubicBezTo>
                  <a:pt x="1027" y="1170"/>
                  <a:pt x="1021" y="1164"/>
                  <a:pt x="1014" y="1159"/>
                </a:cubicBezTo>
                <a:cubicBezTo>
                  <a:pt x="1009" y="1154"/>
                  <a:pt x="1004" y="1150"/>
                  <a:pt x="999" y="1147"/>
                </a:cubicBezTo>
                <a:cubicBezTo>
                  <a:pt x="995" y="1145"/>
                  <a:pt x="992" y="1143"/>
                  <a:pt x="989" y="1141"/>
                </a:cubicBezTo>
                <a:cubicBezTo>
                  <a:pt x="979" y="1134"/>
                  <a:pt x="968" y="1127"/>
                  <a:pt x="964" y="1120"/>
                </a:cubicBezTo>
                <a:cubicBezTo>
                  <a:pt x="959" y="1111"/>
                  <a:pt x="957" y="1100"/>
                  <a:pt x="955" y="1089"/>
                </a:cubicBezTo>
                <a:cubicBezTo>
                  <a:pt x="953" y="1079"/>
                  <a:pt x="951" y="1068"/>
                  <a:pt x="946" y="1058"/>
                </a:cubicBezTo>
                <a:cubicBezTo>
                  <a:pt x="949" y="1058"/>
                  <a:pt x="952" y="1057"/>
                  <a:pt x="955" y="1056"/>
                </a:cubicBezTo>
                <a:cubicBezTo>
                  <a:pt x="968" y="1053"/>
                  <a:pt x="980" y="1051"/>
                  <a:pt x="990" y="1056"/>
                </a:cubicBezTo>
                <a:cubicBezTo>
                  <a:pt x="999" y="1061"/>
                  <a:pt x="1009" y="1069"/>
                  <a:pt x="1019" y="1077"/>
                </a:cubicBezTo>
                <a:cubicBezTo>
                  <a:pt x="1024" y="1081"/>
                  <a:pt x="1029" y="1085"/>
                  <a:pt x="1034" y="1089"/>
                </a:cubicBezTo>
                <a:cubicBezTo>
                  <a:pt x="1078" y="1121"/>
                  <a:pt x="1135" y="1129"/>
                  <a:pt x="1185" y="1133"/>
                </a:cubicBezTo>
                <a:cubicBezTo>
                  <a:pt x="1198" y="1134"/>
                  <a:pt x="1211" y="1134"/>
                  <a:pt x="1228" y="1135"/>
                </a:cubicBezTo>
                <a:cubicBezTo>
                  <a:pt x="1244" y="1150"/>
                  <a:pt x="1268" y="1162"/>
                  <a:pt x="1292" y="1173"/>
                </a:cubicBezTo>
                <a:cubicBezTo>
                  <a:pt x="1324" y="1188"/>
                  <a:pt x="1347" y="1196"/>
                  <a:pt x="1366" y="1196"/>
                </a:cubicBezTo>
                <a:cubicBezTo>
                  <a:pt x="1391" y="1197"/>
                  <a:pt x="1391" y="1197"/>
                  <a:pt x="1391" y="1197"/>
                </a:cubicBezTo>
                <a:cubicBezTo>
                  <a:pt x="1367" y="1189"/>
                  <a:pt x="1367" y="1189"/>
                  <a:pt x="1367" y="1189"/>
                </a:cubicBezTo>
                <a:cubicBezTo>
                  <a:pt x="1316" y="1173"/>
                  <a:pt x="1276" y="1157"/>
                  <a:pt x="1244" y="1134"/>
                </a:cubicBezTo>
                <a:cubicBezTo>
                  <a:pt x="1293" y="1137"/>
                  <a:pt x="1337" y="1147"/>
                  <a:pt x="1376" y="1157"/>
                </a:cubicBezTo>
                <a:cubicBezTo>
                  <a:pt x="1382" y="1158"/>
                  <a:pt x="1388" y="1160"/>
                  <a:pt x="1393" y="1161"/>
                </a:cubicBezTo>
                <a:cubicBezTo>
                  <a:pt x="1396" y="1154"/>
                  <a:pt x="1396" y="1154"/>
                  <a:pt x="1396" y="1154"/>
                </a:cubicBezTo>
                <a:cubicBezTo>
                  <a:pt x="1353" y="1135"/>
                  <a:pt x="1304" y="1130"/>
                  <a:pt x="1261" y="1127"/>
                </a:cubicBezTo>
                <a:cubicBezTo>
                  <a:pt x="1252" y="1126"/>
                  <a:pt x="1243" y="1126"/>
                  <a:pt x="1234" y="1125"/>
                </a:cubicBezTo>
                <a:cubicBezTo>
                  <a:pt x="1225" y="1124"/>
                  <a:pt x="1217" y="1124"/>
                  <a:pt x="1208" y="1123"/>
                </a:cubicBezTo>
                <a:cubicBezTo>
                  <a:pt x="1173" y="1121"/>
                  <a:pt x="1137" y="1117"/>
                  <a:pt x="1104" y="1107"/>
                </a:cubicBezTo>
                <a:cubicBezTo>
                  <a:pt x="1065" y="1095"/>
                  <a:pt x="1043" y="1076"/>
                  <a:pt x="1019" y="1056"/>
                </a:cubicBezTo>
                <a:cubicBezTo>
                  <a:pt x="1016" y="1054"/>
                  <a:pt x="1014" y="1052"/>
                  <a:pt x="1012" y="1049"/>
                </a:cubicBezTo>
                <a:cubicBezTo>
                  <a:pt x="1026" y="1048"/>
                  <a:pt x="1040" y="1045"/>
                  <a:pt x="1053" y="1042"/>
                </a:cubicBezTo>
                <a:cubicBezTo>
                  <a:pt x="1069" y="1038"/>
                  <a:pt x="1084" y="1034"/>
                  <a:pt x="1097" y="1035"/>
                </a:cubicBezTo>
                <a:cubicBezTo>
                  <a:pt x="1112" y="1036"/>
                  <a:pt x="1124" y="1043"/>
                  <a:pt x="1137" y="1050"/>
                </a:cubicBezTo>
                <a:cubicBezTo>
                  <a:pt x="1150" y="1057"/>
                  <a:pt x="1162" y="1063"/>
                  <a:pt x="1177" y="1066"/>
                </a:cubicBezTo>
                <a:cubicBezTo>
                  <a:pt x="1180" y="1070"/>
                  <a:pt x="1183" y="1074"/>
                  <a:pt x="1186" y="1078"/>
                </a:cubicBezTo>
                <a:cubicBezTo>
                  <a:pt x="1197" y="1094"/>
                  <a:pt x="1210" y="1112"/>
                  <a:pt x="1233" y="1110"/>
                </a:cubicBezTo>
                <a:cubicBezTo>
                  <a:pt x="1266" y="1108"/>
                  <a:pt x="1266" y="1108"/>
                  <a:pt x="1266" y="1108"/>
                </a:cubicBezTo>
                <a:cubicBezTo>
                  <a:pt x="1234" y="1103"/>
                  <a:pt x="1234" y="1103"/>
                  <a:pt x="1234" y="1103"/>
                </a:cubicBezTo>
                <a:cubicBezTo>
                  <a:pt x="1215" y="1100"/>
                  <a:pt x="1202" y="1085"/>
                  <a:pt x="1196" y="1074"/>
                </a:cubicBezTo>
                <a:cubicBezTo>
                  <a:pt x="1213" y="1079"/>
                  <a:pt x="1232" y="1085"/>
                  <a:pt x="1253" y="1086"/>
                </a:cubicBezTo>
                <a:cubicBezTo>
                  <a:pt x="1261" y="1087"/>
                  <a:pt x="1269" y="1087"/>
                  <a:pt x="1276" y="1086"/>
                </a:cubicBezTo>
                <a:cubicBezTo>
                  <a:pt x="1308" y="1082"/>
                  <a:pt x="1308" y="1082"/>
                  <a:pt x="1308" y="1082"/>
                </a:cubicBezTo>
                <a:cubicBezTo>
                  <a:pt x="1276" y="1078"/>
                  <a:pt x="1276" y="1078"/>
                  <a:pt x="1276" y="1078"/>
                </a:cubicBezTo>
                <a:cubicBezTo>
                  <a:pt x="1212" y="1072"/>
                  <a:pt x="1164" y="1052"/>
                  <a:pt x="1130" y="1033"/>
                </a:cubicBezTo>
                <a:cubicBezTo>
                  <a:pt x="1144" y="1033"/>
                  <a:pt x="1158" y="1030"/>
                  <a:pt x="1171" y="1028"/>
                </a:cubicBezTo>
                <a:cubicBezTo>
                  <a:pt x="1188" y="1025"/>
                  <a:pt x="1204" y="1022"/>
                  <a:pt x="1221" y="1025"/>
                </a:cubicBezTo>
                <a:cubicBezTo>
                  <a:pt x="1241" y="1027"/>
                  <a:pt x="1261" y="1040"/>
                  <a:pt x="1280" y="1051"/>
                </a:cubicBezTo>
                <a:cubicBezTo>
                  <a:pt x="1288" y="1056"/>
                  <a:pt x="1294" y="1060"/>
                  <a:pt x="1301" y="1064"/>
                </a:cubicBezTo>
                <a:cubicBezTo>
                  <a:pt x="1311" y="1069"/>
                  <a:pt x="1320" y="1074"/>
                  <a:pt x="1329" y="1080"/>
                </a:cubicBezTo>
                <a:cubicBezTo>
                  <a:pt x="1345" y="1090"/>
                  <a:pt x="1361" y="1099"/>
                  <a:pt x="1378" y="1106"/>
                </a:cubicBezTo>
                <a:cubicBezTo>
                  <a:pt x="1378" y="1108"/>
                  <a:pt x="1379" y="1110"/>
                  <a:pt x="1380" y="1111"/>
                </a:cubicBezTo>
                <a:cubicBezTo>
                  <a:pt x="1380" y="1112"/>
                  <a:pt x="1380" y="1112"/>
                  <a:pt x="1380" y="1113"/>
                </a:cubicBezTo>
                <a:cubicBezTo>
                  <a:pt x="1379" y="1115"/>
                  <a:pt x="1379" y="1115"/>
                  <a:pt x="1379" y="1115"/>
                </a:cubicBezTo>
                <a:cubicBezTo>
                  <a:pt x="1382" y="1117"/>
                  <a:pt x="1382" y="1117"/>
                  <a:pt x="1382" y="1117"/>
                </a:cubicBezTo>
                <a:cubicBezTo>
                  <a:pt x="1391" y="1121"/>
                  <a:pt x="1397" y="1128"/>
                  <a:pt x="1404" y="1135"/>
                </a:cubicBezTo>
                <a:cubicBezTo>
                  <a:pt x="1413" y="1144"/>
                  <a:pt x="1421" y="1153"/>
                  <a:pt x="1434" y="1158"/>
                </a:cubicBezTo>
                <a:cubicBezTo>
                  <a:pt x="1450" y="1164"/>
                  <a:pt x="1450" y="1164"/>
                  <a:pt x="1450" y="1164"/>
                </a:cubicBezTo>
                <a:cubicBezTo>
                  <a:pt x="1438" y="1152"/>
                  <a:pt x="1438" y="1152"/>
                  <a:pt x="1438" y="1152"/>
                </a:cubicBezTo>
                <a:cubicBezTo>
                  <a:pt x="1433" y="1147"/>
                  <a:pt x="1426" y="1141"/>
                  <a:pt x="1420" y="1136"/>
                </a:cubicBezTo>
                <a:cubicBezTo>
                  <a:pt x="1412" y="1130"/>
                  <a:pt x="1404" y="1123"/>
                  <a:pt x="1399" y="1116"/>
                </a:cubicBezTo>
                <a:cubicBezTo>
                  <a:pt x="1422" y="1128"/>
                  <a:pt x="1451" y="1138"/>
                  <a:pt x="1473" y="1141"/>
                </a:cubicBezTo>
                <a:cubicBezTo>
                  <a:pt x="1475" y="1134"/>
                  <a:pt x="1475" y="1134"/>
                  <a:pt x="1475" y="1134"/>
                </a:cubicBezTo>
                <a:cubicBezTo>
                  <a:pt x="1405" y="1114"/>
                  <a:pt x="1348" y="1080"/>
                  <a:pt x="1293" y="1049"/>
                </a:cubicBezTo>
                <a:cubicBezTo>
                  <a:pt x="1278" y="1040"/>
                  <a:pt x="1262" y="1031"/>
                  <a:pt x="1247" y="1022"/>
                </a:cubicBezTo>
                <a:cubicBezTo>
                  <a:pt x="1270" y="1019"/>
                  <a:pt x="1294" y="1018"/>
                  <a:pt x="1319" y="1020"/>
                </a:cubicBezTo>
                <a:cubicBezTo>
                  <a:pt x="1376" y="1024"/>
                  <a:pt x="1428" y="1042"/>
                  <a:pt x="1463" y="1069"/>
                </a:cubicBezTo>
                <a:cubicBezTo>
                  <a:pt x="1474" y="1088"/>
                  <a:pt x="1496" y="1097"/>
                  <a:pt x="1517" y="1106"/>
                </a:cubicBezTo>
                <a:cubicBezTo>
                  <a:pt x="1531" y="1111"/>
                  <a:pt x="1545" y="1117"/>
                  <a:pt x="1555" y="1125"/>
                </a:cubicBezTo>
                <a:cubicBezTo>
                  <a:pt x="1560" y="1120"/>
                  <a:pt x="1560" y="1120"/>
                  <a:pt x="1560" y="1120"/>
                </a:cubicBezTo>
                <a:cubicBezTo>
                  <a:pt x="1549" y="1107"/>
                  <a:pt x="1532" y="1100"/>
                  <a:pt x="1516" y="1094"/>
                </a:cubicBezTo>
                <a:cubicBezTo>
                  <a:pt x="1496" y="1085"/>
                  <a:pt x="1477" y="1077"/>
                  <a:pt x="1469" y="1061"/>
                </a:cubicBezTo>
                <a:cubicBezTo>
                  <a:pt x="1468" y="1060"/>
                  <a:pt x="1468" y="1060"/>
                  <a:pt x="1468" y="1060"/>
                </a:cubicBezTo>
                <a:cubicBezTo>
                  <a:pt x="1467" y="1059"/>
                  <a:pt x="1467" y="1059"/>
                  <a:pt x="1467" y="1059"/>
                </a:cubicBezTo>
                <a:cubicBezTo>
                  <a:pt x="1462" y="1056"/>
                  <a:pt x="1456" y="1053"/>
                  <a:pt x="1451" y="1050"/>
                </a:cubicBezTo>
                <a:cubicBezTo>
                  <a:pt x="1422" y="1035"/>
                  <a:pt x="1393" y="1019"/>
                  <a:pt x="1356" y="1010"/>
                </a:cubicBezTo>
                <a:cubicBezTo>
                  <a:pt x="1363" y="1008"/>
                  <a:pt x="1369" y="1006"/>
                  <a:pt x="1375" y="1003"/>
                </a:cubicBezTo>
                <a:cubicBezTo>
                  <a:pt x="1392" y="998"/>
                  <a:pt x="1407" y="992"/>
                  <a:pt x="1425" y="995"/>
                </a:cubicBezTo>
                <a:cubicBezTo>
                  <a:pt x="1441" y="997"/>
                  <a:pt x="1456" y="1003"/>
                  <a:pt x="1473" y="1010"/>
                </a:cubicBezTo>
                <a:cubicBezTo>
                  <a:pt x="1492" y="1018"/>
                  <a:pt x="1511" y="1026"/>
                  <a:pt x="1533" y="1027"/>
                </a:cubicBezTo>
                <a:cubicBezTo>
                  <a:pt x="1538" y="1028"/>
                  <a:pt x="1544" y="1028"/>
                  <a:pt x="1549" y="1027"/>
                </a:cubicBezTo>
                <a:cubicBezTo>
                  <a:pt x="1576" y="1025"/>
                  <a:pt x="1576" y="1025"/>
                  <a:pt x="1576" y="1025"/>
                </a:cubicBezTo>
                <a:cubicBezTo>
                  <a:pt x="1550" y="1020"/>
                  <a:pt x="1550" y="1020"/>
                  <a:pt x="1550" y="1020"/>
                </a:cubicBezTo>
                <a:cubicBezTo>
                  <a:pt x="1512" y="1014"/>
                  <a:pt x="1479" y="1002"/>
                  <a:pt x="1447" y="991"/>
                </a:cubicBezTo>
                <a:cubicBezTo>
                  <a:pt x="1465" y="991"/>
                  <a:pt x="1484" y="990"/>
                  <a:pt x="1502" y="986"/>
                </a:cubicBezTo>
                <a:cubicBezTo>
                  <a:pt x="1501" y="979"/>
                  <a:pt x="1501" y="979"/>
                  <a:pt x="1501" y="979"/>
                </a:cubicBezTo>
                <a:cubicBezTo>
                  <a:pt x="1491" y="980"/>
                  <a:pt x="1481" y="980"/>
                  <a:pt x="1472" y="980"/>
                </a:cubicBezTo>
                <a:cubicBezTo>
                  <a:pt x="1459" y="980"/>
                  <a:pt x="1447" y="980"/>
                  <a:pt x="1436" y="980"/>
                </a:cubicBezTo>
                <a:cubicBezTo>
                  <a:pt x="1429" y="981"/>
                  <a:pt x="1421" y="982"/>
                  <a:pt x="1414" y="983"/>
                </a:cubicBezTo>
                <a:cubicBezTo>
                  <a:pt x="1405" y="983"/>
                  <a:pt x="1405" y="983"/>
                  <a:pt x="1405" y="983"/>
                </a:cubicBezTo>
                <a:cubicBezTo>
                  <a:pt x="1409" y="985"/>
                  <a:pt x="1409" y="985"/>
                  <a:pt x="1409" y="985"/>
                </a:cubicBezTo>
                <a:cubicBezTo>
                  <a:pt x="1395" y="988"/>
                  <a:pt x="1383" y="992"/>
                  <a:pt x="1372" y="996"/>
                </a:cubicBezTo>
                <a:cubicBezTo>
                  <a:pt x="1359" y="1001"/>
                  <a:pt x="1347" y="1005"/>
                  <a:pt x="1336" y="1007"/>
                </a:cubicBezTo>
                <a:cubicBezTo>
                  <a:pt x="1326" y="1008"/>
                  <a:pt x="1326" y="1008"/>
                  <a:pt x="1326" y="1008"/>
                </a:cubicBezTo>
                <a:cubicBezTo>
                  <a:pt x="1319" y="1008"/>
                  <a:pt x="1310" y="1007"/>
                  <a:pt x="1301" y="1006"/>
                </a:cubicBezTo>
                <a:cubicBezTo>
                  <a:pt x="1293" y="1005"/>
                  <a:pt x="1286" y="1004"/>
                  <a:pt x="1280" y="1004"/>
                </a:cubicBezTo>
                <a:cubicBezTo>
                  <a:pt x="1267" y="1004"/>
                  <a:pt x="1254" y="1004"/>
                  <a:pt x="1241" y="1005"/>
                </a:cubicBezTo>
                <a:cubicBezTo>
                  <a:pt x="1243" y="1004"/>
                  <a:pt x="1243" y="1004"/>
                  <a:pt x="1243" y="1004"/>
                </a:cubicBezTo>
                <a:cubicBezTo>
                  <a:pt x="1249" y="1001"/>
                  <a:pt x="1255" y="997"/>
                  <a:pt x="1261" y="994"/>
                </a:cubicBezTo>
                <a:cubicBezTo>
                  <a:pt x="1287" y="979"/>
                  <a:pt x="1311" y="965"/>
                  <a:pt x="1343" y="961"/>
                </a:cubicBezTo>
                <a:cubicBezTo>
                  <a:pt x="1346" y="962"/>
                  <a:pt x="1349" y="961"/>
                  <a:pt x="1353" y="961"/>
                </a:cubicBezTo>
                <a:cubicBezTo>
                  <a:pt x="1354" y="961"/>
                  <a:pt x="1355" y="961"/>
                  <a:pt x="1357" y="961"/>
                </a:cubicBezTo>
                <a:cubicBezTo>
                  <a:pt x="1359" y="961"/>
                  <a:pt x="1361" y="961"/>
                  <a:pt x="1364" y="961"/>
                </a:cubicBezTo>
                <a:cubicBezTo>
                  <a:pt x="1364" y="953"/>
                  <a:pt x="1364" y="953"/>
                  <a:pt x="1364" y="953"/>
                </a:cubicBezTo>
                <a:cubicBezTo>
                  <a:pt x="1363" y="953"/>
                  <a:pt x="1363" y="953"/>
                  <a:pt x="1363" y="953"/>
                </a:cubicBezTo>
                <a:cubicBezTo>
                  <a:pt x="1361" y="953"/>
                  <a:pt x="1359" y="953"/>
                  <a:pt x="1356" y="953"/>
                </a:cubicBezTo>
                <a:cubicBezTo>
                  <a:pt x="1352" y="953"/>
                  <a:pt x="1347" y="954"/>
                  <a:pt x="1343" y="954"/>
                </a:cubicBezTo>
                <a:cubicBezTo>
                  <a:pt x="1342" y="954"/>
                  <a:pt x="1342" y="954"/>
                  <a:pt x="1342" y="954"/>
                </a:cubicBezTo>
                <a:cubicBezTo>
                  <a:pt x="1341" y="954"/>
                  <a:pt x="1341" y="954"/>
                  <a:pt x="1340" y="954"/>
                </a:cubicBezTo>
                <a:cubicBezTo>
                  <a:pt x="1353" y="948"/>
                  <a:pt x="1368" y="945"/>
                  <a:pt x="1386" y="946"/>
                </a:cubicBezTo>
                <a:cubicBezTo>
                  <a:pt x="1399" y="947"/>
                  <a:pt x="1411" y="950"/>
                  <a:pt x="1423" y="955"/>
                </a:cubicBezTo>
                <a:cubicBezTo>
                  <a:pt x="1436" y="960"/>
                  <a:pt x="1436" y="960"/>
                  <a:pt x="1436" y="960"/>
                </a:cubicBezTo>
                <a:cubicBezTo>
                  <a:pt x="1428" y="950"/>
                  <a:pt x="1428" y="950"/>
                  <a:pt x="1428" y="950"/>
                </a:cubicBezTo>
                <a:cubicBezTo>
                  <a:pt x="1421" y="941"/>
                  <a:pt x="1410" y="940"/>
                  <a:pt x="1401" y="939"/>
                </a:cubicBezTo>
                <a:cubicBezTo>
                  <a:pt x="1397" y="939"/>
                  <a:pt x="1394" y="938"/>
                  <a:pt x="1391" y="938"/>
                </a:cubicBezTo>
                <a:cubicBezTo>
                  <a:pt x="1350" y="929"/>
                  <a:pt x="1314" y="911"/>
                  <a:pt x="1296" y="889"/>
                </a:cubicBezTo>
                <a:cubicBezTo>
                  <a:pt x="1316" y="894"/>
                  <a:pt x="1338" y="896"/>
                  <a:pt x="1362" y="898"/>
                </a:cubicBezTo>
                <a:cubicBezTo>
                  <a:pt x="1368" y="898"/>
                  <a:pt x="1374" y="899"/>
                  <a:pt x="1380" y="899"/>
                </a:cubicBezTo>
                <a:cubicBezTo>
                  <a:pt x="1407" y="924"/>
                  <a:pt x="1462" y="932"/>
                  <a:pt x="1493" y="935"/>
                </a:cubicBezTo>
                <a:cubicBezTo>
                  <a:pt x="1494" y="928"/>
                  <a:pt x="1494" y="928"/>
                  <a:pt x="1494" y="928"/>
                </a:cubicBezTo>
                <a:cubicBezTo>
                  <a:pt x="1484" y="925"/>
                  <a:pt x="1473" y="923"/>
                  <a:pt x="1463" y="921"/>
                </a:cubicBezTo>
                <a:cubicBezTo>
                  <a:pt x="1439" y="916"/>
                  <a:pt x="1415" y="911"/>
                  <a:pt x="1399" y="900"/>
                </a:cubicBezTo>
                <a:cubicBezTo>
                  <a:pt x="1400" y="900"/>
                  <a:pt x="1400" y="900"/>
                  <a:pt x="1400" y="900"/>
                </a:cubicBezTo>
                <a:cubicBezTo>
                  <a:pt x="1410" y="901"/>
                  <a:pt x="1410" y="901"/>
                  <a:pt x="1410" y="901"/>
                </a:cubicBezTo>
                <a:cubicBezTo>
                  <a:pt x="1425" y="902"/>
                  <a:pt x="1441" y="903"/>
                  <a:pt x="1452" y="898"/>
                </a:cubicBezTo>
                <a:cubicBezTo>
                  <a:pt x="1463" y="893"/>
                  <a:pt x="1463" y="893"/>
                  <a:pt x="1463" y="893"/>
                </a:cubicBezTo>
                <a:cubicBezTo>
                  <a:pt x="1468" y="896"/>
                  <a:pt x="1474" y="897"/>
                  <a:pt x="1479" y="897"/>
                </a:cubicBezTo>
                <a:cubicBezTo>
                  <a:pt x="1493" y="896"/>
                  <a:pt x="1493" y="896"/>
                  <a:pt x="1493" y="896"/>
                </a:cubicBezTo>
                <a:cubicBezTo>
                  <a:pt x="1480" y="890"/>
                  <a:pt x="1480" y="890"/>
                  <a:pt x="1480" y="890"/>
                </a:cubicBezTo>
                <a:cubicBezTo>
                  <a:pt x="1478" y="889"/>
                  <a:pt x="1476" y="888"/>
                  <a:pt x="1474" y="887"/>
                </a:cubicBezTo>
                <a:cubicBezTo>
                  <a:pt x="1472" y="886"/>
                  <a:pt x="1470" y="885"/>
                  <a:pt x="1469" y="885"/>
                </a:cubicBezTo>
                <a:cubicBezTo>
                  <a:pt x="1476" y="886"/>
                  <a:pt x="1483" y="887"/>
                  <a:pt x="1488" y="885"/>
                </a:cubicBezTo>
                <a:cubicBezTo>
                  <a:pt x="1504" y="880"/>
                  <a:pt x="1504" y="880"/>
                  <a:pt x="1504" y="880"/>
                </a:cubicBezTo>
                <a:cubicBezTo>
                  <a:pt x="1487" y="878"/>
                  <a:pt x="1487" y="878"/>
                  <a:pt x="1487" y="878"/>
                </a:cubicBezTo>
                <a:cubicBezTo>
                  <a:pt x="1464" y="875"/>
                  <a:pt x="1443" y="869"/>
                  <a:pt x="1423" y="862"/>
                </a:cubicBezTo>
                <a:cubicBezTo>
                  <a:pt x="1426" y="858"/>
                  <a:pt x="1426" y="858"/>
                  <a:pt x="1426" y="858"/>
                </a:cubicBezTo>
                <a:cubicBezTo>
                  <a:pt x="1409" y="847"/>
                  <a:pt x="1398" y="830"/>
                  <a:pt x="1387" y="812"/>
                </a:cubicBezTo>
                <a:cubicBezTo>
                  <a:pt x="1383" y="807"/>
                  <a:pt x="1380" y="802"/>
                  <a:pt x="1376" y="797"/>
                </a:cubicBezTo>
                <a:cubicBezTo>
                  <a:pt x="1372" y="791"/>
                  <a:pt x="1367" y="785"/>
                  <a:pt x="1362" y="780"/>
                </a:cubicBezTo>
                <a:cubicBezTo>
                  <a:pt x="1354" y="771"/>
                  <a:pt x="1346" y="763"/>
                  <a:pt x="1343" y="754"/>
                </a:cubicBezTo>
                <a:cubicBezTo>
                  <a:pt x="1355" y="756"/>
                  <a:pt x="1367" y="759"/>
                  <a:pt x="1380" y="762"/>
                </a:cubicBezTo>
                <a:cubicBezTo>
                  <a:pt x="1396" y="766"/>
                  <a:pt x="1414" y="770"/>
                  <a:pt x="1431" y="773"/>
                </a:cubicBezTo>
                <a:cubicBezTo>
                  <a:pt x="1436" y="788"/>
                  <a:pt x="1451" y="801"/>
                  <a:pt x="1464" y="801"/>
                </a:cubicBezTo>
                <a:cubicBezTo>
                  <a:pt x="1472" y="801"/>
                  <a:pt x="1472" y="801"/>
                  <a:pt x="1472" y="801"/>
                </a:cubicBezTo>
                <a:cubicBezTo>
                  <a:pt x="1466" y="795"/>
                  <a:pt x="1466" y="795"/>
                  <a:pt x="1466" y="795"/>
                </a:cubicBezTo>
                <a:cubicBezTo>
                  <a:pt x="1463" y="792"/>
                  <a:pt x="1459" y="790"/>
                  <a:pt x="1456" y="788"/>
                </a:cubicBezTo>
                <a:cubicBezTo>
                  <a:pt x="1450" y="785"/>
                  <a:pt x="1445" y="782"/>
                  <a:pt x="1444" y="777"/>
                </a:cubicBezTo>
                <a:cubicBezTo>
                  <a:pt x="1451" y="779"/>
                  <a:pt x="1460" y="782"/>
                  <a:pt x="1469" y="782"/>
                </a:cubicBezTo>
                <a:cubicBezTo>
                  <a:pt x="1475" y="783"/>
                  <a:pt x="1480" y="782"/>
                  <a:pt x="1484" y="781"/>
                </a:cubicBezTo>
                <a:cubicBezTo>
                  <a:pt x="1496" y="777"/>
                  <a:pt x="1496" y="777"/>
                  <a:pt x="1496" y="777"/>
                </a:cubicBezTo>
                <a:cubicBezTo>
                  <a:pt x="1484" y="774"/>
                  <a:pt x="1484" y="774"/>
                  <a:pt x="1484" y="774"/>
                </a:cubicBezTo>
                <a:cubicBezTo>
                  <a:pt x="1457" y="768"/>
                  <a:pt x="1429" y="762"/>
                  <a:pt x="1401" y="756"/>
                </a:cubicBezTo>
                <a:cubicBezTo>
                  <a:pt x="1329" y="742"/>
                  <a:pt x="1254" y="727"/>
                  <a:pt x="1202" y="695"/>
                </a:cubicBezTo>
                <a:cubicBezTo>
                  <a:pt x="1239" y="685"/>
                  <a:pt x="1283" y="679"/>
                  <a:pt x="1340" y="679"/>
                </a:cubicBezTo>
                <a:cubicBezTo>
                  <a:pt x="1354" y="687"/>
                  <a:pt x="1380" y="698"/>
                  <a:pt x="1401" y="697"/>
                </a:cubicBezTo>
                <a:cubicBezTo>
                  <a:pt x="1420" y="696"/>
                  <a:pt x="1420" y="696"/>
                  <a:pt x="1420" y="696"/>
                </a:cubicBezTo>
                <a:cubicBezTo>
                  <a:pt x="1402" y="690"/>
                  <a:pt x="1402" y="690"/>
                  <a:pt x="1402" y="690"/>
                </a:cubicBezTo>
                <a:cubicBezTo>
                  <a:pt x="1396" y="687"/>
                  <a:pt x="1389" y="686"/>
                  <a:pt x="1383" y="685"/>
                </a:cubicBezTo>
                <a:cubicBezTo>
                  <a:pt x="1374" y="682"/>
                  <a:pt x="1365" y="680"/>
                  <a:pt x="1358" y="677"/>
                </a:cubicBezTo>
                <a:cubicBezTo>
                  <a:pt x="1362" y="677"/>
                  <a:pt x="1365" y="677"/>
                  <a:pt x="1368" y="677"/>
                </a:cubicBezTo>
                <a:cubicBezTo>
                  <a:pt x="1407" y="678"/>
                  <a:pt x="1437" y="696"/>
                  <a:pt x="1463" y="711"/>
                </a:cubicBezTo>
                <a:cubicBezTo>
                  <a:pt x="1473" y="717"/>
                  <a:pt x="1482" y="722"/>
                  <a:pt x="1491" y="727"/>
                </a:cubicBezTo>
                <a:cubicBezTo>
                  <a:pt x="1495" y="720"/>
                  <a:pt x="1495" y="720"/>
                  <a:pt x="1495" y="720"/>
                </a:cubicBezTo>
                <a:cubicBezTo>
                  <a:pt x="1469" y="702"/>
                  <a:pt x="1438" y="683"/>
                  <a:pt x="1397" y="670"/>
                </a:cubicBezTo>
                <a:cubicBezTo>
                  <a:pt x="1402" y="667"/>
                  <a:pt x="1406" y="665"/>
                  <a:pt x="1411" y="662"/>
                </a:cubicBezTo>
                <a:cubicBezTo>
                  <a:pt x="1423" y="655"/>
                  <a:pt x="1435" y="649"/>
                  <a:pt x="1451" y="646"/>
                </a:cubicBezTo>
                <a:cubicBezTo>
                  <a:pt x="1461" y="655"/>
                  <a:pt x="1475" y="662"/>
                  <a:pt x="1490" y="666"/>
                </a:cubicBezTo>
                <a:cubicBezTo>
                  <a:pt x="1503" y="669"/>
                  <a:pt x="1503" y="669"/>
                  <a:pt x="1503" y="669"/>
                </a:cubicBezTo>
                <a:cubicBezTo>
                  <a:pt x="1494" y="660"/>
                  <a:pt x="1494" y="660"/>
                  <a:pt x="1494" y="660"/>
                </a:cubicBezTo>
                <a:cubicBezTo>
                  <a:pt x="1489" y="655"/>
                  <a:pt x="1483" y="652"/>
                  <a:pt x="1476" y="650"/>
                </a:cubicBezTo>
                <a:cubicBezTo>
                  <a:pt x="1471" y="648"/>
                  <a:pt x="1467" y="646"/>
                  <a:pt x="1463" y="643"/>
                </a:cubicBezTo>
                <a:cubicBezTo>
                  <a:pt x="1466" y="643"/>
                  <a:pt x="1469" y="643"/>
                  <a:pt x="1471" y="643"/>
                </a:cubicBezTo>
                <a:cubicBezTo>
                  <a:pt x="1482" y="643"/>
                  <a:pt x="1493" y="643"/>
                  <a:pt x="1501" y="639"/>
                </a:cubicBezTo>
                <a:cubicBezTo>
                  <a:pt x="1513" y="632"/>
                  <a:pt x="1513" y="632"/>
                  <a:pt x="1513" y="632"/>
                </a:cubicBezTo>
                <a:cubicBezTo>
                  <a:pt x="1499" y="632"/>
                  <a:pt x="1499" y="632"/>
                  <a:pt x="1499" y="632"/>
                </a:cubicBezTo>
                <a:cubicBezTo>
                  <a:pt x="1464" y="632"/>
                  <a:pt x="1443" y="636"/>
                  <a:pt x="1418" y="648"/>
                </a:cubicBezTo>
                <a:cubicBezTo>
                  <a:pt x="1413" y="651"/>
                  <a:pt x="1407" y="654"/>
                  <a:pt x="1402" y="657"/>
                </a:cubicBezTo>
                <a:cubicBezTo>
                  <a:pt x="1393" y="662"/>
                  <a:pt x="1385" y="667"/>
                  <a:pt x="1378" y="668"/>
                </a:cubicBezTo>
                <a:cubicBezTo>
                  <a:pt x="1375" y="669"/>
                  <a:pt x="1371" y="669"/>
                  <a:pt x="1368" y="669"/>
                </a:cubicBezTo>
                <a:cubicBezTo>
                  <a:pt x="1362" y="669"/>
                  <a:pt x="1356" y="669"/>
                  <a:pt x="1350" y="670"/>
                </a:cubicBezTo>
                <a:cubicBezTo>
                  <a:pt x="1339" y="669"/>
                  <a:pt x="1328" y="668"/>
                  <a:pt x="1317" y="667"/>
                </a:cubicBezTo>
                <a:cubicBezTo>
                  <a:pt x="1310" y="666"/>
                  <a:pt x="1302" y="665"/>
                  <a:pt x="1295" y="664"/>
                </a:cubicBezTo>
                <a:cubicBezTo>
                  <a:pt x="1286" y="664"/>
                  <a:pt x="1275" y="663"/>
                  <a:pt x="1263" y="665"/>
                </a:cubicBezTo>
                <a:cubicBezTo>
                  <a:pt x="1285" y="649"/>
                  <a:pt x="1305" y="637"/>
                  <a:pt x="1325" y="628"/>
                </a:cubicBezTo>
                <a:cubicBezTo>
                  <a:pt x="1330" y="626"/>
                  <a:pt x="1336" y="622"/>
                  <a:pt x="1342" y="619"/>
                </a:cubicBezTo>
                <a:cubicBezTo>
                  <a:pt x="1363" y="608"/>
                  <a:pt x="1394" y="591"/>
                  <a:pt x="1409" y="591"/>
                </a:cubicBezTo>
                <a:cubicBezTo>
                  <a:pt x="1414" y="591"/>
                  <a:pt x="1419" y="593"/>
                  <a:pt x="1424" y="595"/>
                </a:cubicBezTo>
                <a:cubicBezTo>
                  <a:pt x="1428" y="596"/>
                  <a:pt x="1433" y="598"/>
                  <a:pt x="1438" y="598"/>
                </a:cubicBezTo>
                <a:cubicBezTo>
                  <a:pt x="1444" y="598"/>
                  <a:pt x="1450" y="596"/>
                  <a:pt x="1456" y="592"/>
                </a:cubicBezTo>
                <a:cubicBezTo>
                  <a:pt x="1464" y="585"/>
                  <a:pt x="1464" y="585"/>
                  <a:pt x="1464" y="585"/>
                </a:cubicBezTo>
                <a:cubicBezTo>
                  <a:pt x="1453" y="585"/>
                  <a:pt x="1453" y="585"/>
                  <a:pt x="1453" y="585"/>
                </a:cubicBezTo>
                <a:cubicBezTo>
                  <a:pt x="1450" y="586"/>
                  <a:pt x="1447" y="586"/>
                  <a:pt x="1443" y="586"/>
                </a:cubicBezTo>
                <a:cubicBezTo>
                  <a:pt x="1435" y="587"/>
                  <a:pt x="1426" y="588"/>
                  <a:pt x="1421" y="586"/>
                </a:cubicBezTo>
                <a:cubicBezTo>
                  <a:pt x="1430" y="583"/>
                  <a:pt x="1439" y="578"/>
                  <a:pt x="1447" y="574"/>
                </a:cubicBezTo>
                <a:cubicBezTo>
                  <a:pt x="1451" y="572"/>
                  <a:pt x="1451" y="572"/>
                  <a:pt x="1451" y="572"/>
                </a:cubicBezTo>
                <a:cubicBezTo>
                  <a:pt x="1453" y="571"/>
                  <a:pt x="1456" y="570"/>
                  <a:pt x="1459" y="569"/>
                </a:cubicBezTo>
                <a:cubicBezTo>
                  <a:pt x="1469" y="564"/>
                  <a:pt x="1479" y="560"/>
                  <a:pt x="1483" y="551"/>
                </a:cubicBezTo>
                <a:cubicBezTo>
                  <a:pt x="1488" y="541"/>
                  <a:pt x="1488" y="541"/>
                  <a:pt x="1488" y="541"/>
                </a:cubicBezTo>
                <a:cubicBezTo>
                  <a:pt x="1478" y="547"/>
                  <a:pt x="1478" y="547"/>
                  <a:pt x="1478" y="547"/>
                </a:cubicBezTo>
                <a:cubicBezTo>
                  <a:pt x="1443" y="566"/>
                  <a:pt x="1399" y="584"/>
                  <a:pt x="1362" y="599"/>
                </a:cubicBezTo>
                <a:cubicBezTo>
                  <a:pt x="1377" y="577"/>
                  <a:pt x="1395" y="553"/>
                  <a:pt x="1401" y="529"/>
                </a:cubicBezTo>
                <a:cubicBezTo>
                  <a:pt x="1394" y="526"/>
                  <a:pt x="1394" y="526"/>
                  <a:pt x="1394" y="526"/>
                </a:cubicBezTo>
                <a:cubicBezTo>
                  <a:pt x="1380" y="556"/>
                  <a:pt x="1362" y="582"/>
                  <a:pt x="1345" y="607"/>
                </a:cubicBezTo>
                <a:cubicBezTo>
                  <a:pt x="1344" y="609"/>
                  <a:pt x="1344" y="609"/>
                  <a:pt x="1344" y="609"/>
                </a:cubicBezTo>
                <a:cubicBezTo>
                  <a:pt x="1323" y="616"/>
                  <a:pt x="1305" y="627"/>
                  <a:pt x="1288" y="637"/>
                </a:cubicBezTo>
                <a:cubicBezTo>
                  <a:pt x="1273" y="646"/>
                  <a:pt x="1258" y="656"/>
                  <a:pt x="1241" y="662"/>
                </a:cubicBezTo>
                <a:cubicBezTo>
                  <a:pt x="1239" y="663"/>
                  <a:pt x="1239" y="663"/>
                  <a:pt x="1239" y="663"/>
                </a:cubicBezTo>
                <a:cubicBezTo>
                  <a:pt x="1239" y="665"/>
                  <a:pt x="1239" y="665"/>
                  <a:pt x="1239" y="665"/>
                </a:cubicBezTo>
                <a:cubicBezTo>
                  <a:pt x="1238" y="666"/>
                  <a:pt x="1238" y="667"/>
                  <a:pt x="1238" y="668"/>
                </a:cubicBezTo>
                <a:cubicBezTo>
                  <a:pt x="1200" y="676"/>
                  <a:pt x="1169" y="686"/>
                  <a:pt x="1143" y="699"/>
                </a:cubicBezTo>
                <a:cubicBezTo>
                  <a:pt x="1143" y="695"/>
                  <a:pt x="1142" y="691"/>
                  <a:pt x="1142" y="686"/>
                </a:cubicBezTo>
                <a:cubicBezTo>
                  <a:pt x="1142" y="677"/>
                  <a:pt x="1141" y="669"/>
                  <a:pt x="1142" y="658"/>
                </a:cubicBezTo>
                <a:cubicBezTo>
                  <a:pt x="1155" y="651"/>
                  <a:pt x="1173" y="651"/>
                  <a:pt x="1191" y="651"/>
                </a:cubicBezTo>
                <a:cubicBezTo>
                  <a:pt x="1211" y="651"/>
                  <a:pt x="1232" y="651"/>
                  <a:pt x="1250" y="642"/>
                </a:cubicBezTo>
                <a:cubicBezTo>
                  <a:pt x="1265" y="633"/>
                  <a:pt x="1265" y="633"/>
                  <a:pt x="1265" y="633"/>
                </a:cubicBezTo>
                <a:cubicBezTo>
                  <a:pt x="1248" y="635"/>
                  <a:pt x="1248" y="635"/>
                  <a:pt x="1248" y="635"/>
                </a:cubicBezTo>
                <a:cubicBezTo>
                  <a:pt x="1240" y="636"/>
                  <a:pt x="1233" y="637"/>
                  <a:pt x="1226" y="638"/>
                </a:cubicBezTo>
                <a:cubicBezTo>
                  <a:pt x="1214" y="640"/>
                  <a:pt x="1201" y="642"/>
                  <a:pt x="1189" y="642"/>
                </a:cubicBezTo>
                <a:cubicBezTo>
                  <a:pt x="1208" y="635"/>
                  <a:pt x="1236" y="623"/>
                  <a:pt x="1249" y="605"/>
                </a:cubicBezTo>
                <a:cubicBezTo>
                  <a:pt x="1265" y="584"/>
                  <a:pt x="1265" y="584"/>
                  <a:pt x="1265" y="584"/>
                </a:cubicBezTo>
                <a:cubicBezTo>
                  <a:pt x="1244" y="600"/>
                  <a:pt x="1244" y="600"/>
                  <a:pt x="1244" y="600"/>
                </a:cubicBezTo>
                <a:cubicBezTo>
                  <a:pt x="1217" y="621"/>
                  <a:pt x="1184" y="636"/>
                  <a:pt x="1145" y="646"/>
                </a:cubicBezTo>
                <a:cubicBezTo>
                  <a:pt x="1145" y="639"/>
                  <a:pt x="1146" y="633"/>
                  <a:pt x="1148" y="627"/>
                </a:cubicBezTo>
                <a:cubicBezTo>
                  <a:pt x="1149" y="623"/>
                  <a:pt x="1149" y="623"/>
                  <a:pt x="1149" y="623"/>
                </a:cubicBezTo>
                <a:cubicBezTo>
                  <a:pt x="1159" y="615"/>
                  <a:pt x="1175" y="604"/>
                  <a:pt x="1194" y="597"/>
                </a:cubicBezTo>
                <a:cubicBezTo>
                  <a:pt x="1198" y="595"/>
                  <a:pt x="1202" y="593"/>
                  <a:pt x="1207" y="591"/>
                </a:cubicBezTo>
                <a:cubicBezTo>
                  <a:pt x="1220" y="585"/>
                  <a:pt x="1236" y="578"/>
                  <a:pt x="1247" y="577"/>
                </a:cubicBezTo>
                <a:cubicBezTo>
                  <a:pt x="1254" y="577"/>
                  <a:pt x="1261" y="579"/>
                  <a:pt x="1269" y="581"/>
                </a:cubicBezTo>
                <a:cubicBezTo>
                  <a:pt x="1277" y="583"/>
                  <a:pt x="1285" y="585"/>
                  <a:pt x="1293" y="585"/>
                </a:cubicBezTo>
                <a:cubicBezTo>
                  <a:pt x="1301" y="585"/>
                  <a:pt x="1308" y="583"/>
                  <a:pt x="1315" y="581"/>
                </a:cubicBezTo>
                <a:cubicBezTo>
                  <a:pt x="1318" y="580"/>
                  <a:pt x="1321" y="580"/>
                  <a:pt x="1324" y="579"/>
                </a:cubicBezTo>
                <a:cubicBezTo>
                  <a:pt x="1326" y="579"/>
                  <a:pt x="1328" y="579"/>
                  <a:pt x="1330" y="578"/>
                </a:cubicBezTo>
                <a:cubicBezTo>
                  <a:pt x="1338" y="578"/>
                  <a:pt x="1347" y="577"/>
                  <a:pt x="1351" y="569"/>
                </a:cubicBezTo>
                <a:cubicBezTo>
                  <a:pt x="1354" y="562"/>
                  <a:pt x="1354" y="562"/>
                  <a:pt x="1354" y="562"/>
                </a:cubicBezTo>
                <a:cubicBezTo>
                  <a:pt x="1346" y="564"/>
                  <a:pt x="1346" y="564"/>
                  <a:pt x="1346" y="564"/>
                </a:cubicBezTo>
                <a:cubicBezTo>
                  <a:pt x="1330" y="569"/>
                  <a:pt x="1305" y="575"/>
                  <a:pt x="1281" y="573"/>
                </a:cubicBezTo>
                <a:cubicBezTo>
                  <a:pt x="1274" y="573"/>
                  <a:pt x="1267" y="571"/>
                  <a:pt x="1261" y="570"/>
                </a:cubicBezTo>
                <a:cubicBezTo>
                  <a:pt x="1281" y="559"/>
                  <a:pt x="1316" y="539"/>
                  <a:pt x="1333" y="513"/>
                </a:cubicBezTo>
                <a:cubicBezTo>
                  <a:pt x="1327" y="509"/>
                  <a:pt x="1327" y="509"/>
                  <a:pt x="1327" y="509"/>
                </a:cubicBezTo>
                <a:cubicBezTo>
                  <a:pt x="1298" y="544"/>
                  <a:pt x="1252" y="564"/>
                  <a:pt x="1207" y="582"/>
                </a:cubicBezTo>
                <a:cubicBezTo>
                  <a:pt x="1189" y="590"/>
                  <a:pt x="1172" y="597"/>
                  <a:pt x="1156" y="605"/>
                </a:cubicBezTo>
                <a:cubicBezTo>
                  <a:pt x="1159" y="598"/>
                  <a:pt x="1162" y="591"/>
                  <a:pt x="1165" y="585"/>
                </a:cubicBezTo>
                <a:cubicBezTo>
                  <a:pt x="1175" y="562"/>
                  <a:pt x="1184" y="542"/>
                  <a:pt x="1202" y="526"/>
                </a:cubicBezTo>
                <a:cubicBezTo>
                  <a:pt x="1220" y="509"/>
                  <a:pt x="1249" y="501"/>
                  <a:pt x="1276" y="494"/>
                </a:cubicBezTo>
                <a:cubicBezTo>
                  <a:pt x="1308" y="485"/>
                  <a:pt x="1342" y="475"/>
                  <a:pt x="1359" y="450"/>
                </a:cubicBezTo>
                <a:cubicBezTo>
                  <a:pt x="1375" y="428"/>
                  <a:pt x="1375" y="428"/>
                  <a:pt x="1375" y="428"/>
                </a:cubicBezTo>
                <a:cubicBezTo>
                  <a:pt x="1354" y="446"/>
                  <a:pt x="1354" y="446"/>
                  <a:pt x="1354" y="446"/>
                </a:cubicBezTo>
                <a:cubicBezTo>
                  <a:pt x="1343" y="455"/>
                  <a:pt x="1328" y="466"/>
                  <a:pt x="1314" y="470"/>
                </a:cubicBezTo>
                <a:cubicBezTo>
                  <a:pt x="1314" y="470"/>
                  <a:pt x="1315" y="469"/>
                  <a:pt x="1315" y="469"/>
                </a:cubicBezTo>
                <a:cubicBezTo>
                  <a:pt x="1322" y="460"/>
                  <a:pt x="1331" y="449"/>
                  <a:pt x="1331" y="439"/>
                </a:cubicBezTo>
                <a:cubicBezTo>
                  <a:pt x="1331" y="425"/>
                  <a:pt x="1331" y="425"/>
                  <a:pt x="1331" y="425"/>
                </a:cubicBezTo>
                <a:cubicBezTo>
                  <a:pt x="1324" y="437"/>
                  <a:pt x="1324" y="437"/>
                  <a:pt x="1324" y="437"/>
                </a:cubicBezTo>
                <a:cubicBezTo>
                  <a:pt x="1316" y="450"/>
                  <a:pt x="1308" y="465"/>
                  <a:pt x="1297" y="476"/>
                </a:cubicBezTo>
                <a:cubicBezTo>
                  <a:pt x="1269" y="486"/>
                  <a:pt x="1239" y="496"/>
                  <a:pt x="1212" y="508"/>
                </a:cubicBezTo>
                <a:cubicBezTo>
                  <a:pt x="1216" y="502"/>
                  <a:pt x="1220" y="496"/>
                  <a:pt x="1223" y="489"/>
                </a:cubicBezTo>
                <a:cubicBezTo>
                  <a:pt x="1228" y="481"/>
                  <a:pt x="1234" y="471"/>
                  <a:pt x="1239" y="463"/>
                </a:cubicBezTo>
                <a:cubicBezTo>
                  <a:pt x="1269" y="464"/>
                  <a:pt x="1289" y="455"/>
                  <a:pt x="1305" y="446"/>
                </a:cubicBezTo>
                <a:cubicBezTo>
                  <a:pt x="1325" y="435"/>
                  <a:pt x="1325" y="435"/>
                  <a:pt x="1325" y="435"/>
                </a:cubicBezTo>
                <a:cubicBezTo>
                  <a:pt x="1303" y="439"/>
                  <a:pt x="1303" y="439"/>
                  <a:pt x="1303" y="439"/>
                </a:cubicBezTo>
                <a:cubicBezTo>
                  <a:pt x="1295" y="441"/>
                  <a:pt x="1289" y="443"/>
                  <a:pt x="1282" y="445"/>
                </a:cubicBezTo>
                <a:cubicBezTo>
                  <a:pt x="1270" y="450"/>
                  <a:pt x="1258" y="455"/>
                  <a:pt x="1241" y="452"/>
                </a:cubicBezTo>
                <a:cubicBezTo>
                  <a:pt x="1248" y="432"/>
                  <a:pt x="1264" y="423"/>
                  <a:pt x="1282" y="413"/>
                </a:cubicBezTo>
                <a:cubicBezTo>
                  <a:pt x="1292" y="408"/>
                  <a:pt x="1303" y="401"/>
                  <a:pt x="1312" y="393"/>
                </a:cubicBezTo>
                <a:cubicBezTo>
                  <a:pt x="1325" y="380"/>
                  <a:pt x="1325" y="380"/>
                  <a:pt x="1325" y="380"/>
                </a:cubicBezTo>
                <a:cubicBezTo>
                  <a:pt x="1308" y="387"/>
                  <a:pt x="1308" y="387"/>
                  <a:pt x="1308" y="387"/>
                </a:cubicBezTo>
                <a:cubicBezTo>
                  <a:pt x="1296" y="392"/>
                  <a:pt x="1286" y="399"/>
                  <a:pt x="1276" y="406"/>
                </a:cubicBezTo>
                <a:cubicBezTo>
                  <a:pt x="1270" y="410"/>
                  <a:pt x="1264" y="414"/>
                  <a:pt x="1257" y="418"/>
                </a:cubicBezTo>
                <a:cubicBezTo>
                  <a:pt x="1260" y="413"/>
                  <a:pt x="1263" y="408"/>
                  <a:pt x="1266" y="403"/>
                </a:cubicBezTo>
                <a:cubicBezTo>
                  <a:pt x="1270" y="398"/>
                  <a:pt x="1274" y="392"/>
                  <a:pt x="1278" y="385"/>
                </a:cubicBezTo>
                <a:cubicBezTo>
                  <a:pt x="1283" y="376"/>
                  <a:pt x="1283" y="376"/>
                  <a:pt x="1283" y="376"/>
                </a:cubicBezTo>
                <a:cubicBezTo>
                  <a:pt x="1273" y="380"/>
                  <a:pt x="1273" y="380"/>
                  <a:pt x="1273" y="380"/>
                </a:cubicBezTo>
                <a:cubicBezTo>
                  <a:pt x="1269" y="382"/>
                  <a:pt x="1267" y="385"/>
                  <a:pt x="1265" y="388"/>
                </a:cubicBezTo>
                <a:cubicBezTo>
                  <a:pt x="1265" y="386"/>
                  <a:pt x="1266" y="385"/>
                  <a:pt x="1266" y="384"/>
                </a:cubicBezTo>
                <a:cubicBezTo>
                  <a:pt x="1275" y="366"/>
                  <a:pt x="1275" y="366"/>
                  <a:pt x="1275" y="366"/>
                </a:cubicBezTo>
                <a:cubicBezTo>
                  <a:pt x="1260" y="380"/>
                  <a:pt x="1260" y="380"/>
                  <a:pt x="1260" y="380"/>
                </a:cubicBezTo>
                <a:cubicBezTo>
                  <a:pt x="1253" y="387"/>
                  <a:pt x="1249" y="399"/>
                  <a:pt x="1246" y="410"/>
                </a:cubicBezTo>
                <a:cubicBezTo>
                  <a:pt x="1244" y="417"/>
                  <a:pt x="1242" y="424"/>
                  <a:pt x="1239" y="429"/>
                </a:cubicBezTo>
                <a:cubicBezTo>
                  <a:pt x="1209" y="443"/>
                  <a:pt x="1182" y="460"/>
                  <a:pt x="1156" y="476"/>
                </a:cubicBezTo>
                <a:cubicBezTo>
                  <a:pt x="1158" y="474"/>
                  <a:pt x="1159" y="471"/>
                  <a:pt x="1161" y="469"/>
                </a:cubicBezTo>
                <a:cubicBezTo>
                  <a:pt x="1171" y="453"/>
                  <a:pt x="1181" y="437"/>
                  <a:pt x="1181" y="422"/>
                </a:cubicBezTo>
                <a:cubicBezTo>
                  <a:pt x="1181" y="412"/>
                  <a:pt x="1181" y="412"/>
                  <a:pt x="1181" y="412"/>
                </a:cubicBezTo>
                <a:cubicBezTo>
                  <a:pt x="1175" y="419"/>
                  <a:pt x="1175" y="419"/>
                  <a:pt x="1175" y="419"/>
                </a:cubicBezTo>
                <a:cubicBezTo>
                  <a:pt x="1161" y="436"/>
                  <a:pt x="1151" y="456"/>
                  <a:pt x="1142" y="476"/>
                </a:cubicBezTo>
                <a:cubicBezTo>
                  <a:pt x="1139" y="481"/>
                  <a:pt x="1137" y="486"/>
                  <a:pt x="1134" y="490"/>
                </a:cubicBezTo>
                <a:cubicBezTo>
                  <a:pt x="1125" y="494"/>
                  <a:pt x="1117" y="501"/>
                  <a:pt x="1108" y="507"/>
                </a:cubicBezTo>
                <a:cubicBezTo>
                  <a:pt x="1102" y="511"/>
                  <a:pt x="1096" y="515"/>
                  <a:pt x="1091" y="519"/>
                </a:cubicBezTo>
                <a:cubicBezTo>
                  <a:pt x="1097" y="507"/>
                  <a:pt x="1102" y="493"/>
                  <a:pt x="1107" y="480"/>
                </a:cubicBezTo>
                <a:cubicBezTo>
                  <a:pt x="1114" y="460"/>
                  <a:pt x="1122" y="439"/>
                  <a:pt x="1134" y="425"/>
                </a:cubicBezTo>
                <a:cubicBezTo>
                  <a:pt x="1183" y="411"/>
                  <a:pt x="1219" y="394"/>
                  <a:pt x="1248" y="373"/>
                </a:cubicBezTo>
                <a:cubicBezTo>
                  <a:pt x="1245" y="366"/>
                  <a:pt x="1245" y="366"/>
                  <a:pt x="1245" y="366"/>
                </a:cubicBezTo>
                <a:cubicBezTo>
                  <a:pt x="1238" y="370"/>
                  <a:pt x="1231" y="373"/>
                  <a:pt x="1224" y="377"/>
                </a:cubicBezTo>
                <a:cubicBezTo>
                  <a:pt x="1197" y="391"/>
                  <a:pt x="1170" y="406"/>
                  <a:pt x="1142" y="412"/>
                </a:cubicBezTo>
                <a:cubicBezTo>
                  <a:pt x="1152" y="396"/>
                  <a:pt x="1168" y="387"/>
                  <a:pt x="1186" y="377"/>
                </a:cubicBezTo>
                <a:cubicBezTo>
                  <a:pt x="1195" y="372"/>
                  <a:pt x="1205" y="367"/>
                  <a:pt x="1214" y="360"/>
                </a:cubicBezTo>
                <a:cubicBezTo>
                  <a:pt x="1210" y="354"/>
                  <a:pt x="1210" y="354"/>
                  <a:pt x="1210" y="354"/>
                </a:cubicBezTo>
                <a:cubicBezTo>
                  <a:pt x="1163" y="380"/>
                  <a:pt x="1111" y="402"/>
                  <a:pt x="1062" y="423"/>
                </a:cubicBezTo>
                <a:cubicBezTo>
                  <a:pt x="1063" y="415"/>
                  <a:pt x="1064" y="408"/>
                  <a:pt x="1065" y="400"/>
                </a:cubicBezTo>
                <a:cubicBezTo>
                  <a:pt x="1068" y="385"/>
                  <a:pt x="1070" y="372"/>
                  <a:pt x="1070" y="360"/>
                </a:cubicBezTo>
                <a:cubicBezTo>
                  <a:pt x="1069" y="339"/>
                  <a:pt x="1069" y="339"/>
                  <a:pt x="1069" y="339"/>
                </a:cubicBezTo>
                <a:cubicBezTo>
                  <a:pt x="1063" y="359"/>
                  <a:pt x="1063" y="359"/>
                  <a:pt x="1063" y="359"/>
                </a:cubicBezTo>
                <a:cubicBezTo>
                  <a:pt x="1058" y="375"/>
                  <a:pt x="1056" y="394"/>
                  <a:pt x="1054" y="412"/>
                </a:cubicBezTo>
                <a:cubicBezTo>
                  <a:pt x="1053" y="417"/>
                  <a:pt x="1053" y="423"/>
                  <a:pt x="1052" y="428"/>
                </a:cubicBezTo>
                <a:cubicBezTo>
                  <a:pt x="1047" y="430"/>
                  <a:pt x="1043" y="432"/>
                  <a:pt x="1039" y="433"/>
                </a:cubicBezTo>
                <a:cubicBezTo>
                  <a:pt x="1035" y="435"/>
                  <a:pt x="1032" y="436"/>
                  <a:pt x="1028" y="438"/>
                </a:cubicBezTo>
                <a:cubicBezTo>
                  <a:pt x="1031" y="430"/>
                  <a:pt x="1035" y="422"/>
                  <a:pt x="1040" y="415"/>
                </a:cubicBezTo>
                <a:cubicBezTo>
                  <a:pt x="1046" y="403"/>
                  <a:pt x="1052" y="392"/>
                  <a:pt x="1055" y="382"/>
                </a:cubicBezTo>
                <a:cubicBezTo>
                  <a:pt x="1060" y="361"/>
                  <a:pt x="1060" y="361"/>
                  <a:pt x="1060" y="361"/>
                </a:cubicBezTo>
                <a:cubicBezTo>
                  <a:pt x="1048" y="379"/>
                  <a:pt x="1048" y="379"/>
                  <a:pt x="1048" y="379"/>
                </a:cubicBezTo>
                <a:cubicBezTo>
                  <a:pt x="1043" y="387"/>
                  <a:pt x="1037" y="397"/>
                  <a:pt x="1033" y="407"/>
                </a:cubicBezTo>
                <a:cubicBezTo>
                  <a:pt x="1019" y="434"/>
                  <a:pt x="1005" y="461"/>
                  <a:pt x="979" y="467"/>
                </a:cubicBezTo>
                <a:cubicBezTo>
                  <a:pt x="985" y="455"/>
                  <a:pt x="985" y="439"/>
                  <a:pt x="986" y="423"/>
                </a:cubicBezTo>
                <a:cubicBezTo>
                  <a:pt x="987" y="406"/>
                  <a:pt x="988" y="390"/>
                  <a:pt x="996" y="380"/>
                </a:cubicBezTo>
                <a:cubicBezTo>
                  <a:pt x="998" y="380"/>
                  <a:pt x="998" y="380"/>
                  <a:pt x="998" y="380"/>
                </a:cubicBezTo>
                <a:cubicBezTo>
                  <a:pt x="1013" y="381"/>
                  <a:pt x="1024" y="381"/>
                  <a:pt x="1029" y="376"/>
                </a:cubicBezTo>
                <a:cubicBezTo>
                  <a:pt x="1030" y="375"/>
                  <a:pt x="1030" y="373"/>
                  <a:pt x="1030" y="370"/>
                </a:cubicBezTo>
                <a:cubicBezTo>
                  <a:pt x="1029" y="365"/>
                  <a:pt x="1029" y="365"/>
                  <a:pt x="1029" y="365"/>
                </a:cubicBezTo>
                <a:cubicBezTo>
                  <a:pt x="1024" y="368"/>
                  <a:pt x="1024" y="368"/>
                  <a:pt x="1024" y="368"/>
                </a:cubicBezTo>
                <a:cubicBezTo>
                  <a:pt x="1022" y="370"/>
                  <a:pt x="1015" y="371"/>
                  <a:pt x="1007" y="370"/>
                </a:cubicBezTo>
                <a:cubicBezTo>
                  <a:pt x="1005" y="370"/>
                  <a:pt x="1002" y="370"/>
                  <a:pt x="1000" y="369"/>
                </a:cubicBezTo>
                <a:cubicBezTo>
                  <a:pt x="1019" y="340"/>
                  <a:pt x="1043" y="324"/>
                  <a:pt x="1071" y="321"/>
                </a:cubicBezTo>
                <a:cubicBezTo>
                  <a:pt x="1083" y="320"/>
                  <a:pt x="1083" y="320"/>
                  <a:pt x="1083" y="320"/>
                </a:cubicBezTo>
                <a:cubicBezTo>
                  <a:pt x="1088" y="320"/>
                  <a:pt x="1093" y="320"/>
                  <a:pt x="1098" y="321"/>
                </a:cubicBezTo>
                <a:cubicBezTo>
                  <a:pt x="1103" y="322"/>
                  <a:pt x="1107" y="324"/>
                  <a:pt x="1112" y="327"/>
                </a:cubicBezTo>
                <a:cubicBezTo>
                  <a:pt x="1116" y="329"/>
                  <a:pt x="1121" y="332"/>
                  <a:pt x="1127" y="333"/>
                </a:cubicBezTo>
                <a:cubicBezTo>
                  <a:pt x="1139" y="336"/>
                  <a:pt x="1154" y="335"/>
                  <a:pt x="1168" y="334"/>
                </a:cubicBezTo>
                <a:cubicBezTo>
                  <a:pt x="1177" y="334"/>
                  <a:pt x="1186" y="333"/>
                  <a:pt x="1194" y="334"/>
                </a:cubicBezTo>
                <a:cubicBezTo>
                  <a:pt x="1204" y="334"/>
                  <a:pt x="1211" y="337"/>
                  <a:pt x="1217" y="341"/>
                </a:cubicBezTo>
                <a:cubicBezTo>
                  <a:pt x="1219" y="343"/>
                  <a:pt x="1219" y="343"/>
                  <a:pt x="1219" y="343"/>
                </a:cubicBezTo>
                <a:cubicBezTo>
                  <a:pt x="1222" y="341"/>
                  <a:pt x="1222" y="341"/>
                  <a:pt x="1222" y="341"/>
                </a:cubicBezTo>
                <a:cubicBezTo>
                  <a:pt x="1223" y="340"/>
                  <a:pt x="1225" y="339"/>
                  <a:pt x="1228" y="339"/>
                </a:cubicBezTo>
                <a:cubicBezTo>
                  <a:pt x="1231" y="339"/>
                  <a:pt x="1234" y="338"/>
                  <a:pt x="1237" y="337"/>
                </a:cubicBezTo>
                <a:cubicBezTo>
                  <a:pt x="1243" y="333"/>
                  <a:pt x="1243" y="333"/>
                  <a:pt x="1243" y="333"/>
                </a:cubicBezTo>
                <a:cubicBezTo>
                  <a:pt x="1237" y="330"/>
                  <a:pt x="1237" y="330"/>
                  <a:pt x="1237" y="330"/>
                </a:cubicBezTo>
                <a:cubicBezTo>
                  <a:pt x="1234" y="329"/>
                  <a:pt x="1228" y="329"/>
                  <a:pt x="1222" y="329"/>
                </a:cubicBezTo>
                <a:cubicBezTo>
                  <a:pt x="1221" y="329"/>
                  <a:pt x="1220" y="329"/>
                  <a:pt x="1220" y="329"/>
                </a:cubicBezTo>
                <a:cubicBezTo>
                  <a:pt x="1221" y="328"/>
                  <a:pt x="1223" y="326"/>
                  <a:pt x="1224" y="324"/>
                </a:cubicBezTo>
                <a:cubicBezTo>
                  <a:pt x="1225" y="319"/>
                  <a:pt x="1225" y="319"/>
                  <a:pt x="1225" y="319"/>
                </a:cubicBezTo>
                <a:cubicBezTo>
                  <a:pt x="1220" y="319"/>
                  <a:pt x="1220" y="319"/>
                  <a:pt x="1220" y="319"/>
                </a:cubicBezTo>
                <a:cubicBezTo>
                  <a:pt x="1211" y="319"/>
                  <a:pt x="1201" y="321"/>
                  <a:pt x="1190" y="322"/>
                </a:cubicBezTo>
                <a:cubicBezTo>
                  <a:pt x="1174" y="324"/>
                  <a:pt x="1157" y="326"/>
                  <a:pt x="1142" y="325"/>
                </a:cubicBezTo>
                <a:cubicBezTo>
                  <a:pt x="1134" y="324"/>
                  <a:pt x="1128" y="323"/>
                  <a:pt x="1122" y="321"/>
                </a:cubicBezTo>
                <a:cubicBezTo>
                  <a:pt x="1132" y="320"/>
                  <a:pt x="1139" y="317"/>
                  <a:pt x="1147" y="315"/>
                </a:cubicBezTo>
                <a:cubicBezTo>
                  <a:pt x="1150" y="313"/>
                  <a:pt x="1152" y="312"/>
                  <a:pt x="1156" y="311"/>
                </a:cubicBezTo>
                <a:cubicBezTo>
                  <a:pt x="1159" y="311"/>
                  <a:pt x="1162" y="310"/>
                  <a:pt x="1165" y="309"/>
                </a:cubicBezTo>
                <a:cubicBezTo>
                  <a:pt x="1173" y="308"/>
                  <a:pt x="1183" y="306"/>
                  <a:pt x="1185" y="297"/>
                </a:cubicBezTo>
                <a:cubicBezTo>
                  <a:pt x="1186" y="289"/>
                  <a:pt x="1186" y="289"/>
                  <a:pt x="1186" y="289"/>
                </a:cubicBezTo>
                <a:cubicBezTo>
                  <a:pt x="1179" y="293"/>
                  <a:pt x="1179" y="293"/>
                  <a:pt x="1179" y="293"/>
                </a:cubicBezTo>
                <a:cubicBezTo>
                  <a:pt x="1160" y="305"/>
                  <a:pt x="1130" y="309"/>
                  <a:pt x="1100" y="312"/>
                </a:cubicBezTo>
                <a:cubicBezTo>
                  <a:pt x="1094" y="311"/>
                  <a:pt x="1094" y="311"/>
                  <a:pt x="1094" y="311"/>
                </a:cubicBezTo>
                <a:cubicBezTo>
                  <a:pt x="1095" y="312"/>
                  <a:pt x="1095" y="312"/>
                  <a:pt x="1095" y="312"/>
                </a:cubicBezTo>
                <a:cubicBezTo>
                  <a:pt x="1091" y="312"/>
                  <a:pt x="1087" y="312"/>
                  <a:pt x="1083" y="313"/>
                </a:cubicBezTo>
                <a:cubicBezTo>
                  <a:pt x="1078" y="313"/>
                  <a:pt x="1074" y="313"/>
                  <a:pt x="1070" y="313"/>
                </a:cubicBezTo>
                <a:cubicBezTo>
                  <a:pt x="1067" y="313"/>
                  <a:pt x="1067" y="313"/>
                  <a:pt x="1067" y="313"/>
                </a:cubicBezTo>
                <a:cubicBezTo>
                  <a:pt x="1066" y="313"/>
                  <a:pt x="1065" y="314"/>
                  <a:pt x="1064" y="314"/>
                </a:cubicBezTo>
                <a:cubicBezTo>
                  <a:pt x="1099" y="292"/>
                  <a:pt x="1142" y="261"/>
                  <a:pt x="1164" y="222"/>
                </a:cubicBezTo>
                <a:cubicBezTo>
                  <a:pt x="1178" y="197"/>
                  <a:pt x="1178" y="197"/>
                  <a:pt x="1178" y="197"/>
                </a:cubicBezTo>
                <a:cubicBezTo>
                  <a:pt x="1158" y="218"/>
                  <a:pt x="1158" y="218"/>
                  <a:pt x="1158" y="218"/>
                </a:cubicBezTo>
                <a:cubicBezTo>
                  <a:pt x="1153" y="223"/>
                  <a:pt x="1148" y="229"/>
                  <a:pt x="1143" y="236"/>
                </a:cubicBezTo>
                <a:cubicBezTo>
                  <a:pt x="1130" y="251"/>
                  <a:pt x="1117" y="266"/>
                  <a:pt x="1103" y="274"/>
                </a:cubicBezTo>
                <a:cubicBezTo>
                  <a:pt x="1105" y="265"/>
                  <a:pt x="1110" y="257"/>
                  <a:pt x="1115" y="249"/>
                </a:cubicBezTo>
                <a:cubicBezTo>
                  <a:pt x="1119" y="241"/>
                  <a:pt x="1124" y="233"/>
                  <a:pt x="1125" y="226"/>
                </a:cubicBezTo>
                <a:cubicBezTo>
                  <a:pt x="1130" y="200"/>
                  <a:pt x="1130" y="200"/>
                  <a:pt x="1130" y="200"/>
                </a:cubicBezTo>
                <a:cubicBezTo>
                  <a:pt x="1118" y="224"/>
                  <a:pt x="1118" y="224"/>
                  <a:pt x="1118" y="224"/>
                </a:cubicBezTo>
                <a:cubicBezTo>
                  <a:pt x="1116" y="228"/>
                  <a:pt x="1113" y="233"/>
                  <a:pt x="1110" y="238"/>
                </a:cubicBezTo>
                <a:cubicBezTo>
                  <a:pt x="1101" y="251"/>
                  <a:pt x="1092" y="265"/>
                  <a:pt x="1093" y="284"/>
                </a:cubicBezTo>
                <a:cubicBezTo>
                  <a:pt x="1089" y="287"/>
                  <a:pt x="1089" y="287"/>
                  <a:pt x="1089" y="287"/>
                </a:cubicBezTo>
                <a:cubicBezTo>
                  <a:pt x="1059" y="304"/>
                  <a:pt x="1028" y="322"/>
                  <a:pt x="1006" y="346"/>
                </a:cubicBezTo>
                <a:cubicBezTo>
                  <a:pt x="1003" y="349"/>
                  <a:pt x="1001" y="352"/>
                  <a:pt x="998" y="355"/>
                </a:cubicBezTo>
                <a:cubicBezTo>
                  <a:pt x="994" y="361"/>
                  <a:pt x="990" y="366"/>
                  <a:pt x="984" y="369"/>
                </a:cubicBezTo>
                <a:cubicBezTo>
                  <a:pt x="983" y="366"/>
                  <a:pt x="983" y="360"/>
                  <a:pt x="983" y="355"/>
                </a:cubicBezTo>
                <a:cubicBezTo>
                  <a:pt x="983" y="350"/>
                  <a:pt x="983" y="345"/>
                  <a:pt x="982" y="340"/>
                </a:cubicBezTo>
                <a:cubicBezTo>
                  <a:pt x="984" y="340"/>
                  <a:pt x="985" y="339"/>
                  <a:pt x="987" y="338"/>
                </a:cubicBezTo>
                <a:cubicBezTo>
                  <a:pt x="993" y="336"/>
                  <a:pt x="1000" y="334"/>
                  <a:pt x="1001" y="330"/>
                </a:cubicBezTo>
                <a:cubicBezTo>
                  <a:pt x="1002" y="328"/>
                  <a:pt x="1002" y="327"/>
                  <a:pt x="1002" y="325"/>
                </a:cubicBezTo>
                <a:cubicBezTo>
                  <a:pt x="1000" y="320"/>
                  <a:pt x="1000" y="320"/>
                  <a:pt x="1000" y="320"/>
                </a:cubicBezTo>
                <a:cubicBezTo>
                  <a:pt x="996" y="323"/>
                  <a:pt x="996" y="323"/>
                  <a:pt x="996" y="323"/>
                </a:cubicBezTo>
                <a:cubicBezTo>
                  <a:pt x="992" y="326"/>
                  <a:pt x="987" y="328"/>
                  <a:pt x="981" y="330"/>
                </a:cubicBezTo>
                <a:cubicBezTo>
                  <a:pt x="981" y="327"/>
                  <a:pt x="980" y="324"/>
                  <a:pt x="980" y="321"/>
                </a:cubicBezTo>
                <a:cubicBezTo>
                  <a:pt x="979" y="315"/>
                  <a:pt x="978" y="310"/>
                  <a:pt x="978" y="304"/>
                </a:cubicBezTo>
                <a:cubicBezTo>
                  <a:pt x="994" y="290"/>
                  <a:pt x="1012" y="276"/>
                  <a:pt x="1029" y="262"/>
                </a:cubicBezTo>
                <a:cubicBezTo>
                  <a:pt x="1054" y="242"/>
                  <a:pt x="1080" y="222"/>
                  <a:pt x="1099" y="200"/>
                </a:cubicBezTo>
                <a:cubicBezTo>
                  <a:pt x="1094" y="195"/>
                  <a:pt x="1094" y="195"/>
                  <a:pt x="1094" y="195"/>
                </a:cubicBezTo>
                <a:cubicBezTo>
                  <a:pt x="1065" y="220"/>
                  <a:pt x="1034" y="244"/>
                  <a:pt x="1003" y="268"/>
                </a:cubicBezTo>
                <a:cubicBezTo>
                  <a:pt x="994" y="275"/>
                  <a:pt x="984" y="282"/>
                  <a:pt x="975" y="289"/>
                </a:cubicBezTo>
                <a:cubicBezTo>
                  <a:pt x="977" y="279"/>
                  <a:pt x="978" y="268"/>
                  <a:pt x="979" y="258"/>
                </a:cubicBezTo>
                <a:cubicBezTo>
                  <a:pt x="982" y="222"/>
                  <a:pt x="986" y="185"/>
                  <a:pt x="999" y="158"/>
                </a:cubicBezTo>
                <a:cubicBezTo>
                  <a:pt x="999" y="155"/>
                  <a:pt x="1000" y="151"/>
                  <a:pt x="998" y="148"/>
                </a:cubicBezTo>
                <a:cubicBezTo>
                  <a:pt x="997" y="147"/>
                  <a:pt x="996" y="147"/>
                  <a:pt x="995" y="146"/>
                </a:cubicBezTo>
                <a:cubicBezTo>
                  <a:pt x="993" y="147"/>
                  <a:pt x="993" y="147"/>
                  <a:pt x="993" y="147"/>
                </a:cubicBezTo>
                <a:cubicBezTo>
                  <a:pt x="992" y="148"/>
                  <a:pt x="992" y="148"/>
                  <a:pt x="992" y="148"/>
                </a:cubicBezTo>
                <a:cubicBezTo>
                  <a:pt x="990" y="150"/>
                  <a:pt x="989" y="153"/>
                  <a:pt x="989" y="156"/>
                </a:cubicBezTo>
                <a:cubicBezTo>
                  <a:pt x="974" y="187"/>
                  <a:pt x="969" y="229"/>
                  <a:pt x="967" y="271"/>
                </a:cubicBezTo>
                <a:cubicBezTo>
                  <a:pt x="952" y="285"/>
                  <a:pt x="939" y="296"/>
                  <a:pt x="925" y="306"/>
                </a:cubicBezTo>
                <a:cubicBezTo>
                  <a:pt x="926" y="304"/>
                  <a:pt x="926" y="304"/>
                  <a:pt x="926" y="304"/>
                </a:cubicBezTo>
                <a:cubicBezTo>
                  <a:pt x="922" y="307"/>
                  <a:pt x="922" y="307"/>
                  <a:pt x="922" y="307"/>
                </a:cubicBezTo>
                <a:cubicBezTo>
                  <a:pt x="921" y="308"/>
                  <a:pt x="919" y="309"/>
                  <a:pt x="918" y="310"/>
                </a:cubicBezTo>
                <a:cubicBezTo>
                  <a:pt x="915" y="281"/>
                  <a:pt x="930" y="260"/>
                  <a:pt x="946" y="238"/>
                </a:cubicBezTo>
                <a:cubicBezTo>
                  <a:pt x="946" y="237"/>
                  <a:pt x="947" y="236"/>
                  <a:pt x="947" y="235"/>
                </a:cubicBezTo>
                <a:cubicBezTo>
                  <a:pt x="949" y="240"/>
                  <a:pt x="949" y="240"/>
                  <a:pt x="949" y="240"/>
                </a:cubicBezTo>
                <a:cubicBezTo>
                  <a:pt x="950" y="232"/>
                  <a:pt x="950" y="232"/>
                  <a:pt x="950" y="232"/>
                </a:cubicBezTo>
                <a:cubicBezTo>
                  <a:pt x="963" y="214"/>
                  <a:pt x="975" y="195"/>
                  <a:pt x="978" y="170"/>
                </a:cubicBezTo>
                <a:cubicBezTo>
                  <a:pt x="982" y="139"/>
                  <a:pt x="982" y="139"/>
                  <a:pt x="982" y="139"/>
                </a:cubicBezTo>
                <a:cubicBezTo>
                  <a:pt x="971" y="168"/>
                  <a:pt x="971" y="168"/>
                  <a:pt x="971" y="168"/>
                </a:cubicBezTo>
                <a:cubicBezTo>
                  <a:pt x="967" y="180"/>
                  <a:pt x="961" y="192"/>
                  <a:pt x="955" y="203"/>
                </a:cubicBezTo>
                <a:cubicBezTo>
                  <a:pt x="957" y="195"/>
                  <a:pt x="959" y="187"/>
                  <a:pt x="957" y="181"/>
                </a:cubicBezTo>
                <a:cubicBezTo>
                  <a:pt x="953" y="164"/>
                  <a:pt x="953" y="164"/>
                  <a:pt x="953" y="164"/>
                </a:cubicBezTo>
                <a:cubicBezTo>
                  <a:pt x="950" y="181"/>
                  <a:pt x="950" y="181"/>
                  <a:pt x="950" y="181"/>
                </a:cubicBezTo>
                <a:cubicBezTo>
                  <a:pt x="950" y="184"/>
                  <a:pt x="949" y="188"/>
                  <a:pt x="947" y="193"/>
                </a:cubicBezTo>
                <a:cubicBezTo>
                  <a:pt x="944" y="203"/>
                  <a:pt x="941" y="214"/>
                  <a:pt x="944" y="223"/>
                </a:cubicBezTo>
                <a:cubicBezTo>
                  <a:pt x="944" y="223"/>
                  <a:pt x="944" y="223"/>
                  <a:pt x="944" y="223"/>
                </a:cubicBezTo>
                <a:cubicBezTo>
                  <a:pt x="936" y="235"/>
                  <a:pt x="929" y="247"/>
                  <a:pt x="922" y="258"/>
                </a:cubicBezTo>
                <a:cubicBezTo>
                  <a:pt x="919" y="263"/>
                  <a:pt x="916" y="268"/>
                  <a:pt x="912" y="272"/>
                </a:cubicBezTo>
                <a:cubicBezTo>
                  <a:pt x="913" y="252"/>
                  <a:pt x="917" y="234"/>
                  <a:pt x="920" y="216"/>
                </a:cubicBezTo>
                <a:cubicBezTo>
                  <a:pt x="925" y="193"/>
                  <a:pt x="930" y="172"/>
                  <a:pt x="927" y="147"/>
                </a:cubicBezTo>
                <a:cubicBezTo>
                  <a:pt x="930" y="143"/>
                  <a:pt x="935" y="139"/>
                  <a:pt x="939" y="136"/>
                </a:cubicBezTo>
                <a:cubicBezTo>
                  <a:pt x="948" y="128"/>
                  <a:pt x="957" y="120"/>
                  <a:pt x="959" y="112"/>
                </a:cubicBezTo>
                <a:cubicBezTo>
                  <a:pt x="962" y="100"/>
                  <a:pt x="962" y="100"/>
                  <a:pt x="962" y="100"/>
                </a:cubicBezTo>
                <a:cubicBezTo>
                  <a:pt x="953" y="108"/>
                  <a:pt x="953" y="108"/>
                  <a:pt x="953" y="108"/>
                </a:cubicBezTo>
                <a:cubicBezTo>
                  <a:pt x="950" y="111"/>
                  <a:pt x="947" y="114"/>
                  <a:pt x="944" y="118"/>
                </a:cubicBezTo>
                <a:cubicBezTo>
                  <a:pt x="939" y="123"/>
                  <a:pt x="933" y="129"/>
                  <a:pt x="928" y="133"/>
                </a:cubicBezTo>
                <a:cubicBezTo>
                  <a:pt x="928" y="132"/>
                  <a:pt x="928" y="131"/>
                  <a:pt x="928" y="131"/>
                </a:cubicBezTo>
                <a:cubicBezTo>
                  <a:pt x="928" y="124"/>
                  <a:pt x="929" y="117"/>
                  <a:pt x="931" y="113"/>
                </a:cubicBezTo>
                <a:cubicBezTo>
                  <a:pt x="935" y="105"/>
                  <a:pt x="935" y="105"/>
                  <a:pt x="935" y="105"/>
                </a:cubicBezTo>
                <a:cubicBezTo>
                  <a:pt x="927" y="107"/>
                  <a:pt x="927" y="107"/>
                  <a:pt x="927" y="107"/>
                </a:cubicBezTo>
                <a:cubicBezTo>
                  <a:pt x="919" y="110"/>
                  <a:pt x="919" y="120"/>
                  <a:pt x="919" y="129"/>
                </a:cubicBezTo>
                <a:cubicBezTo>
                  <a:pt x="919" y="133"/>
                  <a:pt x="919" y="137"/>
                  <a:pt x="919" y="140"/>
                </a:cubicBezTo>
                <a:cubicBezTo>
                  <a:pt x="912" y="145"/>
                  <a:pt x="905" y="150"/>
                  <a:pt x="898" y="155"/>
                </a:cubicBezTo>
                <a:cubicBezTo>
                  <a:pt x="883" y="166"/>
                  <a:pt x="868" y="178"/>
                  <a:pt x="852" y="188"/>
                </a:cubicBezTo>
                <a:cubicBezTo>
                  <a:pt x="884" y="149"/>
                  <a:pt x="913" y="107"/>
                  <a:pt x="928" y="51"/>
                </a:cubicBezTo>
                <a:cubicBezTo>
                  <a:pt x="932" y="34"/>
                  <a:pt x="932" y="34"/>
                  <a:pt x="932" y="34"/>
                </a:cubicBezTo>
                <a:cubicBezTo>
                  <a:pt x="922" y="48"/>
                  <a:pt x="922" y="48"/>
                  <a:pt x="922" y="48"/>
                </a:cubicBezTo>
                <a:cubicBezTo>
                  <a:pt x="914" y="57"/>
                  <a:pt x="909" y="72"/>
                  <a:pt x="903" y="87"/>
                </a:cubicBezTo>
                <a:cubicBezTo>
                  <a:pt x="896" y="106"/>
                  <a:pt x="889" y="125"/>
                  <a:pt x="878" y="134"/>
                </a:cubicBezTo>
                <a:cubicBezTo>
                  <a:pt x="877" y="125"/>
                  <a:pt x="879" y="116"/>
                  <a:pt x="880" y="107"/>
                </a:cubicBezTo>
                <a:cubicBezTo>
                  <a:pt x="882" y="99"/>
                  <a:pt x="883" y="91"/>
                  <a:pt x="882" y="83"/>
                </a:cubicBezTo>
                <a:cubicBezTo>
                  <a:pt x="881" y="62"/>
                  <a:pt x="881" y="62"/>
                  <a:pt x="881" y="62"/>
                </a:cubicBezTo>
                <a:cubicBezTo>
                  <a:pt x="875" y="83"/>
                  <a:pt x="875" y="83"/>
                  <a:pt x="875" y="83"/>
                </a:cubicBezTo>
                <a:cubicBezTo>
                  <a:pt x="871" y="97"/>
                  <a:pt x="865" y="124"/>
                  <a:pt x="870" y="145"/>
                </a:cubicBezTo>
                <a:cubicBezTo>
                  <a:pt x="859" y="162"/>
                  <a:pt x="847" y="176"/>
                  <a:pt x="835" y="190"/>
                </a:cubicBezTo>
                <a:cubicBezTo>
                  <a:pt x="820" y="208"/>
                  <a:pt x="804" y="226"/>
                  <a:pt x="790" y="249"/>
                </a:cubicBezTo>
                <a:cubicBezTo>
                  <a:pt x="790" y="240"/>
                  <a:pt x="789" y="231"/>
                  <a:pt x="788" y="223"/>
                </a:cubicBezTo>
                <a:cubicBezTo>
                  <a:pt x="786" y="200"/>
                  <a:pt x="784" y="176"/>
                  <a:pt x="787" y="149"/>
                </a:cubicBezTo>
                <a:cubicBezTo>
                  <a:pt x="796" y="134"/>
                  <a:pt x="808" y="122"/>
                  <a:pt x="820" y="109"/>
                </a:cubicBezTo>
                <a:cubicBezTo>
                  <a:pt x="844" y="84"/>
                  <a:pt x="869" y="57"/>
                  <a:pt x="870" y="12"/>
                </a:cubicBezTo>
                <a:cubicBezTo>
                  <a:pt x="863" y="12"/>
                  <a:pt x="863" y="12"/>
                  <a:pt x="863" y="12"/>
                </a:cubicBezTo>
                <a:cubicBezTo>
                  <a:pt x="859" y="40"/>
                  <a:pt x="847" y="62"/>
                  <a:pt x="832" y="80"/>
                </a:cubicBezTo>
                <a:cubicBezTo>
                  <a:pt x="834" y="71"/>
                  <a:pt x="836" y="60"/>
                  <a:pt x="836" y="49"/>
                </a:cubicBezTo>
                <a:cubicBezTo>
                  <a:pt x="837" y="39"/>
                  <a:pt x="838" y="30"/>
                  <a:pt x="840" y="25"/>
                </a:cubicBezTo>
                <a:cubicBezTo>
                  <a:pt x="847" y="0"/>
                  <a:pt x="847" y="0"/>
                  <a:pt x="847" y="0"/>
                </a:cubicBezTo>
                <a:cubicBezTo>
                  <a:pt x="833" y="22"/>
                  <a:pt x="833" y="22"/>
                  <a:pt x="833" y="22"/>
                </a:cubicBezTo>
                <a:cubicBezTo>
                  <a:pt x="828" y="30"/>
                  <a:pt x="827" y="43"/>
                  <a:pt x="826" y="55"/>
                </a:cubicBezTo>
                <a:cubicBezTo>
                  <a:pt x="825" y="68"/>
                  <a:pt x="825" y="81"/>
                  <a:pt x="819" y="87"/>
                </a:cubicBezTo>
                <a:cubicBezTo>
                  <a:pt x="818" y="88"/>
                  <a:pt x="818" y="88"/>
                  <a:pt x="818" y="88"/>
                </a:cubicBezTo>
                <a:cubicBezTo>
                  <a:pt x="818" y="89"/>
                  <a:pt x="818" y="89"/>
                  <a:pt x="818" y="89"/>
                </a:cubicBezTo>
                <a:cubicBezTo>
                  <a:pt x="818" y="91"/>
                  <a:pt x="818" y="93"/>
                  <a:pt x="819" y="95"/>
                </a:cubicBezTo>
                <a:cubicBezTo>
                  <a:pt x="820" y="95"/>
                  <a:pt x="820" y="95"/>
                  <a:pt x="820" y="95"/>
                </a:cubicBezTo>
                <a:cubicBezTo>
                  <a:pt x="815" y="101"/>
                  <a:pt x="809" y="106"/>
                  <a:pt x="804" y="111"/>
                </a:cubicBezTo>
                <a:cubicBezTo>
                  <a:pt x="799" y="116"/>
                  <a:pt x="795" y="121"/>
                  <a:pt x="790" y="126"/>
                </a:cubicBezTo>
                <a:cubicBezTo>
                  <a:pt x="792" y="113"/>
                  <a:pt x="794" y="97"/>
                  <a:pt x="796" y="81"/>
                </a:cubicBezTo>
                <a:cubicBezTo>
                  <a:pt x="798" y="58"/>
                  <a:pt x="801" y="35"/>
                  <a:pt x="804" y="19"/>
                </a:cubicBezTo>
                <a:cubicBezTo>
                  <a:pt x="805" y="16"/>
                  <a:pt x="805" y="16"/>
                  <a:pt x="805" y="16"/>
                </a:cubicBezTo>
                <a:cubicBezTo>
                  <a:pt x="801" y="15"/>
                  <a:pt x="801" y="15"/>
                  <a:pt x="801" y="15"/>
                </a:cubicBezTo>
                <a:cubicBezTo>
                  <a:pt x="798" y="14"/>
                  <a:pt x="798" y="14"/>
                  <a:pt x="798" y="14"/>
                </a:cubicBezTo>
                <a:cubicBezTo>
                  <a:pt x="797" y="18"/>
                  <a:pt x="797" y="18"/>
                  <a:pt x="797" y="18"/>
                </a:cubicBezTo>
                <a:cubicBezTo>
                  <a:pt x="776" y="117"/>
                  <a:pt x="757" y="241"/>
                  <a:pt x="790" y="324"/>
                </a:cubicBezTo>
                <a:cubicBezTo>
                  <a:pt x="788" y="325"/>
                  <a:pt x="788" y="325"/>
                  <a:pt x="788" y="325"/>
                </a:cubicBezTo>
                <a:cubicBezTo>
                  <a:pt x="790" y="325"/>
                  <a:pt x="790" y="325"/>
                  <a:pt x="790" y="325"/>
                </a:cubicBezTo>
                <a:cubicBezTo>
                  <a:pt x="791" y="328"/>
                  <a:pt x="792" y="330"/>
                  <a:pt x="794" y="332"/>
                </a:cubicBezTo>
                <a:cubicBezTo>
                  <a:pt x="787" y="343"/>
                  <a:pt x="781" y="353"/>
                  <a:pt x="775" y="364"/>
                </a:cubicBezTo>
                <a:cubicBezTo>
                  <a:pt x="769" y="376"/>
                  <a:pt x="762" y="388"/>
                  <a:pt x="754" y="399"/>
                </a:cubicBezTo>
                <a:cubicBezTo>
                  <a:pt x="745" y="362"/>
                  <a:pt x="747" y="319"/>
                  <a:pt x="750" y="277"/>
                </a:cubicBezTo>
                <a:cubicBezTo>
                  <a:pt x="753" y="227"/>
                  <a:pt x="756" y="176"/>
                  <a:pt x="738" y="134"/>
                </a:cubicBezTo>
                <a:cubicBezTo>
                  <a:pt x="758" y="108"/>
                  <a:pt x="767" y="61"/>
                  <a:pt x="773" y="19"/>
                </a:cubicBezTo>
                <a:cubicBezTo>
                  <a:pt x="766" y="18"/>
                  <a:pt x="766" y="18"/>
                  <a:pt x="766" y="18"/>
                </a:cubicBezTo>
                <a:cubicBezTo>
                  <a:pt x="762" y="31"/>
                  <a:pt x="758" y="46"/>
                  <a:pt x="755" y="60"/>
                </a:cubicBezTo>
                <a:cubicBezTo>
                  <a:pt x="750" y="83"/>
                  <a:pt x="745" y="107"/>
                  <a:pt x="734" y="123"/>
                </a:cubicBezTo>
                <a:cubicBezTo>
                  <a:pt x="730" y="105"/>
                  <a:pt x="724" y="92"/>
                  <a:pt x="715" y="83"/>
                </a:cubicBezTo>
                <a:cubicBezTo>
                  <a:pt x="711" y="78"/>
                  <a:pt x="710" y="69"/>
                  <a:pt x="710" y="61"/>
                </a:cubicBezTo>
                <a:cubicBezTo>
                  <a:pt x="709" y="52"/>
                  <a:pt x="708" y="42"/>
                  <a:pt x="703" y="35"/>
                </a:cubicBezTo>
                <a:cubicBezTo>
                  <a:pt x="696" y="26"/>
                  <a:pt x="696" y="26"/>
                  <a:pt x="696" y="26"/>
                </a:cubicBezTo>
                <a:cubicBezTo>
                  <a:pt x="696" y="37"/>
                  <a:pt x="696" y="37"/>
                  <a:pt x="696" y="37"/>
                </a:cubicBezTo>
                <a:cubicBezTo>
                  <a:pt x="696" y="67"/>
                  <a:pt x="706" y="91"/>
                  <a:pt x="716" y="114"/>
                </a:cubicBezTo>
                <a:cubicBezTo>
                  <a:pt x="725" y="133"/>
                  <a:pt x="733" y="152"/>
                  <a:pt x="734" y="174"/>
                </a:cubicBezTo>
                <a:cubicBezTo>
                  <a:pt x="725" y="160"/>
                  <a:pt x="714" y="144"/>
                  <a:pt x="705" y="133"/>
                </a:cubicBezTo>
                <a:cubicBezTo>
                  <a:pt x="690" y="111"/>
                  <a:pt x="690" y="111"/>
                  <a:pt x="690" y="111"/>
                </a:cubicBezTo>
                <a:cubicBezTo>
                  <a:pt x="694" y="128"/>
                  <a:pt x="694" y="128"/>
                  <a:pt x="694" y="128"/>
                </a:cubicBezTo>
                <a:cubicBezTo>
                  <a:pt x="697" y="142"/>
                  <a:pt x="706" y="153"/>
                  <a:pt x="716" y="164"/>
                </a:cubicBezTo>
                <a:cubicBezTo>
                  <a:pt x="726" y="175"/>
                  <a:pt x="735" y="185"/>
                  <a:pt x="737" y="200"/>
                </a:cubicBezTo>
                <a:cubicBezTo>
                  <a:pt x="741" y="221"/>
                  <a:pt x="736" y="244"/>
                  <a:pt x="731" y="268"/>
                </a:cubicBezTo>
                <a:cubicBezTo>
                  <a:pt x="727" y="284"/>
                  <a:pt x="723" y="301"/>
                  <a:pt x="722" y="319"/>
                </a:cubicBezTo>
                <a:cubicBezTo>
                  <a:pt x="719" y="315"/>
                  <a:pt x="717" y="312"/>
                  <a:pt x="714" y="308"/>
                </a:cubicBezTo>
                <a:cubicBezTo>
                  <a:pt x="712" y="306"/>
                  <a:pt x="711" y="303"/>
                  <a:pt x="709" y="300"/>
                </a:cubicBezTo>
                <a:cubicBezTo>
                  <a:pt x="705" y="295"/>
                  <a:pt x="703" y="290"/>
                  <a:pt x="700" y="284"/>
                </a:cubicBezTo>
                <a:cubicBezTo>
                  <a:pt x="697" y="278"/>
                  <a:pt x="694" y="271"/>
                  <a:pt x="690" y="265"/>
                </a:cubicBezTo>
                <a:cubicBezTo>
                  <a:pt x="687" y="262"/>
                  <a:pt x="683" y="259"/>
                  <a:pt x="680" y="257"/>
                </a:cubicBezTo>
                <a:cubicBezTo>
                  <a:pt x="675" y="254"/>
                  <a:pt x="672" y="251"/>
                  <a:pt x="670" y="246"/>
                </a:cubicBezTo>
                <a:cubicBezTo>
                  <a:pt x="668" y="236"/>
                  <a:pt x="671" y="223"/>
                  <a:pt x="673" y="209"/>
                </a:cubicBezTo>
                <a:cubicBezTo>
                  <a:pt x="677" y="192"/>
                  <a:pt x="681" y="172"/>
                  <a:pt x="675" y="152"/>
                </a:cubicBezTo>
                <a:cubicBezTo>
                  <a:pt x="669" y="131"/>
                  <a:pt x="669" y="131"/>
                  <a:pt x="669" y="131"/>
                </a:cubicBezTo>
                <a:cubicBezTo>
                  <a:pt x="668" y="155"/>
                  <a:pt x="668" y="155"/>
                  <a:pt x="668" y="155"/>
                </a:cubicBezTo>
                <a:cubicBezTo>
                  <a:pt x="667" y="179"/>
                  <a:pt x="666" y="209"/>
                  <a:pt x="661" y="235"/>
                </a:cubicBezTo>
                <a:cubicBezTo>
                  <a:pt x="652" y="226"/>
                  <a:pt x="646" y="217"/>
                  <a:pt x="640" y="207"/>
                </a:cubicBezTo>
                <a:cubicBezTo>
                  <a:pt x="657" y="182"/>
                  <a:pt x="658" y="145"/>
                  <a:pt x="658" y="118"/>
                </a:cubicBezTo>
                <a:cubicBezTo>
                  <a:pt x="658" y="114"/>
                  <a:pt x="659" y="109"/>
                  <a:pt x="660" y="104"/>
                </a:cubicBezTo>
                <a:cubicBezTo>
                  <a:pt x="662" y="91"/>
                  <a:pt x="664" y="77"/>
                  <a:pt x="655" y="67"/>
                </a:cubicBezTo>
                <a:cubicBezTo>
                  <a:pt x="650" y="60"/>
                  <a:pt x="650" y="60"/>
                  <a:pt x="650" y="60"/>
                </a:cubicBezTo>
                <a:cubicBezTo>
                  <a:pt x="649" y="69"/>
                  <a:pt x="649" y="69"/>
                  <a:pt x="649" y="69"/>
                </a:cubicBezTo>
                <a:cubicBezTo>
                  <a:pt x="648" y="79"/>
                  <a:pt x="648" y="89"/>
                  <a:pt x="649" y="98"/>
                </a:cubicBezTo>
                <a:cubicBezTo>
                  <a:pt x="649" y="103"/>
                  <a:pt x="649" y="108"/>
                  <a:pt x="649" y="114"/>
                </a:cubicBezTo>
                <a:cubicBezTo>
                  <a:pt x="649" y="113"/>
                  <a:pt x="648" y="112"/>
                  <a:pt x="648" y="111"/>
                </a:cubicBezTo>
                <a:cubicBezTo>
                  <a:pt x="646" y="108"/>
                  <a:pt x="645" y="105"/>
                  <a:pt x="643" y="102"/>
                </a:cubicBezTo>
                <a:cubicBezTo>
                  <a:pt x="641" y="99"/>
                  <a:pt x="639" y="96"/>
                  <a:pt x="637" y="94"/>
                </a:cubicBezTo>
                <a:cubicBezTo>
                  <a:pt x="632" y="100"/>
                  <a:pt x="632" y="100"/>
                  <a:pt x="632" y="100"/>
                </a:cubicBezTo>
                <a:cubicBezTo>
                  <a:pt x="634" y="101"/>
                  <a:pt x="635" y="103"/>
                  <a:pt x="637" y="106"/>
                </a:cubicBezTo>
                <a:cubicBezTo>
                  <a:pt x="638" y="108"/>
                  <a:pt x="639" y="110"/>
                  <a:pt x="640" y="112"/>
                </a:cubicBezTo>
                <a:cubicBezTo>
                  <a:pt x="641" y="114"/>
                  <a:pt x="641" y="114"/>
                  <a:pt x="641" y="114"/>
                </a:cubicBezTo>
                <a:cubicBezTo>
                  <a:pt x="651" y="139"/>
                  <a:pt x="644" y="173"/>
                  <a:pt x="633" y="197"/>
                </a:cubicBezTo>
                <a:cubicBezTo>
                  <a:pt x="627" y="186"/>
                  <a:pt x="623" y="174"/>
                  <a:pt x="619" y="162"/>
                </a:cubicBezTo>
                <a:cubicBezTo>
                  <a:pt x="614" y="150"/>
                  <a:pt x="610" y="138"/>
                  <a:pt x="604" y="126"/>
                </a:cubicBezTo>
                <a:cubicBezTo>
                  <a:pt x="591" y="100"/>
                  <a:pt x="591" y="100"/>
                  <a:pt x="591" y="100"/>
                </a:cubicBezTo>
                <a:cubicBezTo>
                  <a:pt x="590" y="97"/>
                  <a:pt x="590" y="97"/>
                  <a:pt x="590" y="97"/>
                </a:cubicBezTo>
                <a:cubicBezTo>
                  <a:pt x="590" y="125"/>
                  <a:pt x="590" y="125"/>
                  <a:pt x="590" y="125"/>
                </a:cubicBezTo>
                <a:cubicBezTo>
                  <a:pt x="589" y="182"/>
                  <a:pt x="594" y="233"/>
                  <a:pt x="598" y="283"/>
                </a:cubicBezTo>
                <a:cubicBezTo>
                  <a:pt x="599" y="294"/>
                  <a:pt x="600" y="305"/>
                  <a:pt x="601" y="316"/>
                </a:cubicBezTo>
                <a:cubicBezTo>
                  <a:pt x="561" y="271"/>
                  <a:pt x="528" y="212"/>
                  <a:pt x="502" y="137"/>
                </a:cubicBezTo>
                <a:cubicBezTo>
                  <a:pt x="495" y="139"/>
                  <a:pt x="495" y="139"/>
                  <a:pt x="495" y="139"/>
                </a:cubicBezTo>
                <a:cubicBezTo>
                  <a:pt x="505" y="168"/>
                  <a:pt x="514" y="196"/>
                  <a:pt x="526" y="222"/>
                </a:cubicBezTo>
                <a:cubicBezTo>
                  <a:pt x="525" y="221"/>
                  <a:pt x="525" y="221"/>
                  <a:pt x="525" y="221"/>
                </a:cubicBezTo>
                <a:cubicBezTo>
                  <a:pt x="517" y="213"/>
                  <a:pt x="510" y="204"/>
                  <a:pt x="502" y="202"/>
                </a:cubicBezTo>
                <a:cubicBezTo>
                  <a:pt x="480" y="194"/>
                  <a:pt x="480" y="194"/>
                  <a:pt x="480" y="194"/>
                </a:cubicBezTo>
                <a:cubicBezTo>
                  <a:pt x="499" y="208"/>
                  <a:pt x="499" y="208"/>
                  <a:pt x="499" y="208"/>
                </a:cubicBezTo>
                <a:cubicBezTo>
                  <a:pt x="521" y="225"/>
                  <a:pt x="536" y="247"/>
                  <a:pt x="552" y="271"/>
                </a:cubicBezTo>
                <a:cubicBezTo>
                  <a:pt x="562" y="284"/>
                  <a:pt x="572" y="299"/>
                  <a:pt x="583" y="312"/>
                </a:cubicBezTo>
                <a:cubicBezTo>
                  <a:pt x="586" y="315"/>
                  <a:pt x="589" y="318"/>
                  <a:pt x="592" y="321"/>
                </a:cubicBezTo>
                <a:cubicBezTo>
                  <a:pt x="597" y="325"/>
                  <a:pt x="602" y="329"/>
                  <a:pt x="604" y="334"/>
                </a:cubicBezTo>
                <a:cubicBezTo>
                  <a:pt x="608" y="342"/>
                  <a:pt x="609" y="352"/>
                  <a:pt x="610" y="362"/>
                </a:cubicBezTo>
                <a:cubicBezTo>
                  <a:pt x="612" y="370"/>
                  <a:pt x="613" y="379"/>
                  <a:pt x="616" y="387"/>
                </a:cubicBezTo>
                <a:cubicBezTo>
                  <a:pt x="618" y="395"/>
                  <a:pt x="621" y="403"/>
                  <a:pt x="624" y="410"/>
                </a:cubicBezTo>
                <a:cubicBezTo>
                  <a:pt x="627" y="418"/>
                  <a:pt x="631" y="426"/>
                  <a:pt x="633" y="434"/>
                </a:cubicBezTo>
                <a:cubicBezTo>
                  <a:pt x="632" y="437"/>
                  <a:pt x="630" y="441"/>
                  <a:pt x="629" y="444"/>
                </a:cubicBezTo>
                <a:cubicBezTo>
                  <a:pt x="627" y="449"/>
                  <a:pt x="626" y="454"/>
                  <a:pt x="622" y="457"/>
                </a:cubicBezTo>
                <a:cubicBezTo>
                  <a:pt x="611" y="454"/>
                  <a:pt x="612" y="439"/>
                  <a:pt x="615" y="417"/>
                </a:cubicBezTo>
                <a:cubicBezTo>
                  <a:pt x="616" y="408"/>
                  <a:pt x="616" y="408"/>
                  <a:pt x="616" y="408"/>
                </a:cubicBezTo>
                <a:cubicBezTo>
                  <a:pt x="609" y="414"/>
                  <a:pt x="609" y="414"/>
                  <a:pt x="609" y="414"/>
                </a:cubicBezTo>
                <a:cubicBezTo>
                  <a:pt x="604" y="418"/>
                  <a:pt x="604" y="425"/>
                  <a:pt x="604" y="433"/>
                </a:cubicBezTo>
                <a:cubicBezTo>
                  <a:pt x="604" y="435"/>
                  <a:pt x="604" y="439"/>
                  <a:pt x="604" y="441"/>
                </a:cubicBezTo>
                <a:cubicBezTo>
                  <a:pt x="597" y="433"/>
                  <a:pt x="589" y="426"/>
                  <a:pt x="581" y="419"/>
                </a:cubicBezTo>
                <a:cubicBezTo>
                  <a:pt x="566" y="404"/>
                  <a:pt x="550" y="390"/>
                  <a:pt x="541" y="369"/>
                </a:cubicBezTo>
                <a:cubicBezTo>
                  <a:pt x="534" y="354"/>
                  <a:pt x="531" y="335"/>
                  <a:pt x="527" y="317"/>
                </a:cubicBezTo>
                <a:cubicBezTo>
                  <a:pt x="523" y="298"/>
                  <a:pt x="520" y="279"/>
                  <a:pt x="512" y="263"/>
                </a:cubicBezTo>
                <a:cubicBezTo>
                  <a:pt x="500" y="239"/>
                  <a:pt x="500" y="239"/>
                  <a:pt x="500" y="239"/>
                </a:cubicBezTo>
                <a:cubicBezTo>
                  <a:pt x="505" y="265"/>
                  <a:pt x="505" y="265"/>
                  <a:pt x="505" y="265"/>
                </a:cubicBezTo>
                <a:cubicBezTo>
                  <a:pt x="509" y="287"/>
                  <a:pt x="514" y="308"/>
                  <a:pt x="520" y="328"/>
                </a:cubicBezTo>
                <a:cubicBezTo>
                  <a:pt x="521" y="334"/>
                  <a:pt x="523" y="341"/>
                  <a:pt x="525" y="348"/>
                </a:cubicBezTo>
                <a:cubicBezTo>
                  <a:pt x="521" y="343"/>
                  <a:pt x="517" y="339"/>
                  <a:pt x="514" y="334"/>
                </a:cubicBezTo>
                <a:cubicBezTo>
                  <a:pt x="499" y="317"/>
                  <a:pt x="484" y="300"/>
                  <a:pt x="479" y="281"/>
                </a:cubicBezTo>
                <a:cubicBezTo>
                  <a:pt x="478" y="277"/>
                  <a:pt x="478" y="277"/>
                  <a:pt x="478" y="277"/>
                </a:cubicBezTo>
                <a:cubicBezTo>
                  <a:pt x="474" y="278"/>
                  <a:pt x="474" y="278"/>
                  <a:pt x="474" y="278"/>
                </a:cubicBezTo>
                <a:cubicBezTo>
                  <a:pt x="473" y="278"/>
                  <a:pt x="471" y="273"/>
                  <a:pt x="470" y="270"/>
                </a:cubicBezTo>
                <a:cubicBezTo>
                  <a:pt x="468" y="263"/>
                  <a:pt x="466" y="257"/>
                  <a:pt x="460" y="256"/>
                </a:cubicBezTo>
                <a:cubicBezTo>
                  <a:pt x="459" y="256"/>
                  <a:pt x="458" y="257"/>
                  <a:pt x="456" y="257"/>
                </a:cubicBezTo>
                <a:cubicBezTo>
                  <a:pt x="452" y="259"/>
                  <a:pt x="452" y="259"/>
                  <a:pt x="452" y="259"/>
                </a:cubicBezTo>
                <a:cubicBezTo>
                  <a:pt x="455" y="263"/>
                  <a:pt x="455" y="263"/>
                  <a:pt x="455" y="263"/>
                </a:cubicBezTo>
                <a:cubicBezTo>
                  <a:pt x="467" y="276"/>
                  <a:pt x="471" y="297"/>
                  <a:pt x="464" y="320"/>
                </a:cubicBezTo>
                <a:cubicBezTo>
                  <a:pt x="464" y="320"/>
                  <a:pt x="464" y="320"/>
                  <a:pt x="464" y="320"/>
                </a:cubicBezTo>
                <a:cubicBezTo>
                  <a:pt x="461" y="309"/>
                  <a:pt x="458" y="299"/>
                  <a:pt x="451" y="298"/>
                </a:cubicBezTo>
                <a:cubicBezTo>
                  <a:pt x="443" y="296"/>
                  <a:pt x="443" y="296"/>
                  <a:pt x="443" y="296"/>
                </a:cubicBezTo>
                <a:cubicBezTo>
                  <a:pt x="448" y="303"/>
                  <a:pt x="448" y="303"/>
                  <a:pt x="448" y="303"/>
                </a:cubicBezTo>
                <a:cubicBezTo>
                  <a:pt x="465" y="328"/>
                  <a:pt x="456" y="351"/>
                  <a:pt x="443" y="375"/>
                </a:cubicBezTo>
                <a:cubicBezTo>
                  <a:pt x="439" y="368"/>
                  <a:pt x="435" y="361"/>
                  <a:pt x="432" y="355"/>
                </a:cubicBezTo>
                <a:cubicBezTo>
                  <a:pt x="420" y="334"/>
                  <a:pt x="409" y="313"/>
                  <a:pt x="402" y="289"/>
                </a:cubicBezTo>
                <a:cubicBezTo>
                  <a:pt x="395" y="290"/>
                  <a:pt x="395" y="290"/>
                  <a:pt x="395" y="290"/>
                </a:cubicBezTo>
                <a:cubicBezTo>
                  <a:pt x="397" y="306"/>
                  <a:pt x="402" y="319"/>
                  <a:pt x="407" y="332"/>
                </a:cubicBezTo>
                <a:cubicBezTo>
                  <a:pt x="409" y="335"/>
                  <a:pt x="410" y="338"/>
                  <a:pt x="411" y="341"/>
                </a:cubicBezTo>
                <a:cubicBezTo>
                  <a:pt x="393" y="345"/>
                  <a:pt x="366" y="340"/>
                  <a:pt x="352" y="330"/>
                </a:cubicBezTo>
                <a:cubicBezTo>
                  <a:pt x="332" y="315"/>
                  <a:pt x="332" y="315"/>
                  <a:pt x="332" y="315"/>
                </a:cubicBezTo>
                <a:cubicBezTo>
                  <a:pt x="348" y="335"/>
                  <a:pt x="348" y="335"/>
                  <a:pt x="348" y="335"/>
                </a:cubicBezTo>
                <a:cubicBezTo>
                  <a:pt x="358" y="348"/>
                  <a:pt x="377" y="351"/>
                  <a:pt x="388" y="352"/>
                </a:cubicBezTo>
                <a:cubicBezTo>
                  <a:pt x="397" y="353"/>
                  <a:pt x="407" y="352"/>
                  <a:pt x="416" y="350"/>
                </a:cubicBezTo>
                <a:cubicBezTo>
                  <a:pt x="423" y="364"/>
                  <a:pt x="431" y="377"/>
                  <a:pt x="439" y="391"/>
                </a:cubicBezTo>
                <a:cubicBezTo>
                  <a:pt x="472" y="448"/>
                  <a:pt x="506" y="506"/>
                  <a:pt x="497" y="585"/>
                </a:cubicBezTo>
                <a:cubicBezTo>
                  <a:pt x="483" y="564"/>
                  <a:pt x="463" y="539"/>
                  <a:pt x="441" y="516"/>
                </a:cubicBezTo>
                <a:cubicBezTo>
                  <a:pt x="440" y="514"/>
                  <a:pt x="439" y="513"/>
                  <a:pt x="437" y="511"/>
                </a:cubicBezTo>
                <a:cubicBezTo>
                  <a:pt x="428" y="500"/>
                  <a:pt x="424" y="496"/>
                  <a:pt x="421" y="496"/>
                </a:cubicBezTo>
                <a:cubicBezTo>
                  <a:pt x="419" y="496"/>
                  <a:pt x="419" y="496"/>
                  <a:pt x="419" y="496"/>
                </a:cubicBezTo>
                <a:cubicBezTo>
                  <a:pt x="419" y="497"/>
                  <a:pt x="419" y="497"/>
                  <a:pt x="419" y="497"/>
                </a:cubicBezTo>
                <a:cubicBezTo>
                  <a:pt x="416" y="494"/>
                  <a:pt x="413" y="492"/>
                  <a:pt x="410" y="490"/>
                </a:cubicBezTo>
                <a:cubicBezTo>
                  <a:pt x="407" y="487"/>
                  <a:pt x="404" y="484"/>
                  <a:pt x="401" y="482"/>
                </a:cubicBezTo>
                <a:cubicBezTo>
                  <a:pt x="401" y="479"/>
                  <a:pt x="401" y="479"/>
                  <a:pt x="401" y="479"/>
                </a:cubicBezTo>
                <a:cubicBezTo>
                  <a:pt x="395" y="452"/>
                  <a:pt x="389" y="425"/>
                  <a:pt x="375" y="405"/>
                </a:cubicBezTo>
                <a:cubicBezTo>
                  <a:pt x="378" y="394"/>
                  <a:pt x="374" y="378"/>
                  <a:pt x="370" y="370"/>
                </a:cubicBezTo>
                <a:cubicBezTo>
                  <a:pt x="364" y="357"/>
                  <a:pt x="364" y="357"/>
                  <a:pt x="364" y="357"/>
                </a:cubicBezTo>
                <a:cubicBezTo>
                  <a:pt x="364" y="371"/>
                  <a:pt x="364" y="371"/>
                  <a:pt x="364" y="371"/>
                </a:cubicBezTo>
                <a:cubicBezTo>
                  <a:pt x="363" y="377"/>
                  <a:pt x="364" y="381"/>
                  <a:pt x="365" y="386"/>
                </a:cubicBezTo>
                <a:cubicBezTo>
                  <a:pt x="365" y="389"/>
                  <a:pt x="366" y="391"/>
                  <a:pt x="366" y="395"/>
                </a:cubicBezTo>
                <a:cubicBezTo>
                  <a:pt x="365" y="393"/>
                  <a:pt x="364" y="391"/>
                  <a:pt x="363" y="390"/>
                </a:cubicBezTo>
                <a:cubicBezTo>
                  <a:pt x="358" y="383"/>
                  <a:pt x="354" y="376"/>
                  <a:pt x="347" y="376"/>
                </a:cubicBezTo>
                <a:cubicBezTo>
                  <a:pt x="339" y="377"/>
                  <a:pt x="339" y="377"/>
                  <a:pt x="339" y="377"/>
                </a:cubicBezTo>
                <a:cubicBezTo>
                  <a:pt x="344" y="382"/>
                  <a:pt x="344" y="382"/>
                  <a:pt x="344" y="382"/>
                </a:cubicBezTo>
                <a:cubicBezTo>
                  <a:pt x="369" y="409"/>
                  <a:pt x="384" y="439"/>
                  <a:pt x="390" y="473"/>
                </a:cubicBezTo>
                <a:cubicBezTo>
                  <a:pt x="378" y="465"/>
                  <a:pt x="365" y="457"/>
                  <a:pt x="353" y="450"/>
                </a:cubicBezTo>
                <a:cubicBezTo>
                  <a:pt x="332" y="437"/>
                  <a:pt x="310" y="424"/>
                  <a:pt x="294" y="406"/>
                </a:cubicBezTo>
                <a:cubicBezTo>
                  <a:pt x="303" y="386"/>
                  <a:pt x="294" y="361"/>
                  <a:pt x="286" y="342"/>
                </a:cubicBezTo>
                <a:cubicBezTo>
                  <a:pt x="279" y="325"/>
                  <a:pt x="279" y="325"/>
                  <a:pt x="279" y="325"/>
                </a:cubicBezTo>
                <a:cubicBezTo>
                  <a:pt x="279" y="344"/>
                  <a:pt x="279" y="344"/>
                  <a:pt x="279" y="344"/>
                </a:cubicBezTo>
                <a:cubicBezTo>
                  <a:pt x="279" y="351"/>
                  <a:pt x="282" y="359"/>
                  <a:pt x="284" y="366"/>
                </a:cubicBezTo>
                <a:cubicBezTo>
                  <a:pt x="287" y="378"/>
                  <a:pt x="291" y="390"/>
                  <a:pt x="285" y="401"/>
                </a:cubicBezTo>
                <a:cubicBezTo>
                  <a:pt x="273" y="391"/>
                  <a:pt x="268" y="375"/>
                  <a:pt x="262" y="358"/>
                </a:cubicBezTo>
                <a:cubicBezTo>
                  <a:pt x="259" y="349"/>
                  <a:pt x="256" y="340"/>
                  <a:pt x="252" y="332"/>
                </a:cubicBezTo>
                <a:cubicBezTo>
                  <a:pt x="243" y="313"/>
                  <a:pt x="243" y="313"/>
                  <a:pt x="243" y="313"/>
                </a:cubicBezTo>
                <a:cubicBezTo>
                  <a:pt x="245" y="334"/>
                  <a:pt x="245" y="334"/>
                  <a:pt x="245" y="334"/>
                </a:cubicBezTo>
                <a:cubicBezTo>
                  <a:pt x="246" y="342"/>
                  <a:pt x="249" y="350"/>
                  <a:pt x="251" y="357"/>
                </a:cubicBezTo>
                <a:cubicBezTo>
                  <a:pt x="254" y="365"/>
                  <a:pt x="257" y="372"/>
                  <a:pt x="257" y="378"/>
                </a:cubicBezTo>
                <a:cubicBezTo>
                  <a:pt x="247" y="378"/>
                  <a:pt x="240" y="372"/>
                  <a:pt x="233" y="368"/>
                </a:cubicBezTo>
                <a:cubicBezTo>
                  <a:pt x="228" y="365"/>
                  <a:pt x="224" y="362"/>
                  <a:pt x="219" y="361"/>
                </a:cubicBezTo>
                <a:cubicBezTo>
                  <a:pt x="208" y="360"/>
                  <a:pt x="208" y="360"/>
                  <a:pt x="208" y="360"/>
                </a:cubicBezTo>
                <a:cubicBezTo>
                  <a:pt x="216" y="367"/>
                  <a:pt x="216" y="367"/>
                  <a:pt x="216" y="367"/>
                </a:cubicBezTo>
                <a:cubicBezTo>
                  <a:pt x="229" y="380"/>
                  <a:pt x="244" y="387"/>
                  <a:pt x="264" y="389"/>
                </a:cubicBezTo>
                <a:cubicBezTo>
                  <a:pt x="270" y="403"/>
                  <a:pt x="281" y="412"/>
                  <a:pt x="292" y="421"/>
                </a:cubicBezTo>
                <a:cubicBezTo>
                  <a:pt x="297" y="425"/>
                  <a:pt x="302" y="430"/>
                  <a:pt x="307" y="435"/>
                </a:cubicBezTo>
                <a:cubicBezTo>
                  <a:pt x="275" y="447"/>
                  <a:pt x="224" y="458"/>
                  <a:pt x="190" y="457"/>
                </a:cubicBezTo>
                <a:cubicBezTo>
                  <a:pt x="190" y="464"/>
                  <a:pt x="190" y="464"/>
                  <a:pt x="190" y="464"/>
                </a:cubicBezTo>
                <a:cubicBezTo>
                  <a:pt x="204" y="466"/>
                  <a:pt x="216" y="465"/>
                  <a:pt x="228" y="464"/>
                </a:cubicBezTo>
                <a:cubicBezTo>
                  <a:pt x="226" y="466"/>
                  <a:pt x="224" y="467"/>
                  <a:pt x="222" y="469"/>
                </a:cubicBezTo>
                <a:cubicBezTo>
                  <a:pt x="219" y="471"/>
                  <a:pt x="216" y="473"/>
                  <a:pt x="214" y="476"/>
                </a:cubicBezTo>
                <a:cubicBezTo>
                  <a:pt x="218" y="481"/>
                  <a:pt x="218" y="481"/>
                  <a:pt x="218" y="481"/>
                </a:cubicBezTo>
                <a:cubicBezTo>
                  <a:pt x="237" y="466"/>
                  <a:pt x="262" y="458"/>
                  <a:pt x="287" y="451"/>
                </a:cubicBezTo>
                <a:cubicBezTo>
                  <a:pt x="298" y="448"/>
                  <a:pt x="308" y="445"/>
                  <a:pt x="319" y="441"/>
                </a:cubicBezTo>
                <a:cubicBezTo>
                  <a:pt x="326" y="446"/>
                  <a:pt x="335" y="451"/>
                  <a:pt x="343" y="456"/>
                </a:cubicBezTo>
                <a:cubicBezTo>
                  <a:pt x="349" y="461"/>
                  <a:pt x="357" y="465"/>
                  <a:pt x="363" y="470"/>
                </a:cubicBezTo>
                <a:cubicBezTo>
                  <a:pt x="345" y="481"/>
                  <a:pt x="322" y="489"/>
                  <a:pt x="299" y="496"/>
                </a:cubicBezTo>
                <a:cubicBezTo>
                  <a:pt x="289" y="499"/>
                  <a:pt x="278" y="502"/>
                  <a:pt x="267" y="506"/>
                </a:cubicBezTo>
                <a:cubicBezTo>
                  <a:pt x="245" y="515"/>
                  <a:pt x="245" y="515"/>
                  <a:pt x="245" y="515"/>
                </a:cubicBezTo>
                <a:cubicBezTo>
                  <a:pt x="269" y="513"/>
                  <a:pt x="269" y="513"/>
                  <a:pt x="269" y="513"/>
                </a:cubicBezTo>
                <a:cubicBezTo>
                  <a:pt x="277" y="513"/>
                  <a:pt x="283" y="511"/>
                  <a:pt x="289" y="509"/>
                </a:cubicBezTo>
                <a:cubicBezTo>
                  <a:pt x="292" y="508"/>
                  <a:pt x="295" y="507"/>
                  <a:pt x="298" y="506"/>
                </a:cubicBezTo>
                <a:cubicBezTo>
                  <a:pt x="297" y="506"/>
                  <a:pt x="296" y="507"/>
                  <a:pt x="295" y="508"/>
                </a:cubicBezTo>
                <a:cubicBezTo>
                  <a:pt x="289" y="511"/>
                  <a:pt x="283" y="515"/>
                  <a:pt x="284" y="521"/>
                </a:cubicBezTo>
                <a:cubicBezTo>
                  <a:pt x="285" y="528"/>
                  <a:pt x="285" y="528"/>
                  <a:pt x="285" y="528"/>
                </a:cubicBezTo>
                <a:cubicBezTo>
                  <a:pt x="290" y="523"/>
                  <a:pt x="290" y="523"/>
                  <a:pt x="290" y="523"/>
                </a:cubicBezTo>
                <a:cubicBezTo>
                  <a:pt x="308" y="506"/>
                  <a:pt x="332" y="495"/>
                  <a:pt x="355" y="485"/>
                </a:cubicBezTo>
                <a:cubicBezTo>
                  <a:pt x="361" y="482"/>
                  <a:pt x="367" y="479"/>
                  <a:pt x="373" y="476"/>
                </a:cubicBezTo>
                <a:cubicBezTo>
                  <a:pt x="406" y="499"/>
                  <a:pt x="434" y="521"/>
                  <a:pt x="454" y="550"/>
                </a:cubicBezTo>
                <a:cubicBezTo>
                  <a:pt x="449" y="549"/>
                  <a:pt x="444" y="549"/>
                  <a:pt x="439" y="548"/>
                </a:cubicBezTo>
                <a:cubicBezTo>
                  <a:pt x="413" y="546"/>
                  <a:pt x="386" y="549"/>
                  <a:pt x="360" y="552"/>
                </a:cubicBezTo>
                <a:cubicBezTo>
                  <a:pt x="334" y="555"/>
                  <a:pt x="308" y="558"/>
                  <a:pt x="283" y="556"/>
                </a:cubicBezTo>
                <a:cubicBezTo>
                  <a:pt x="264" y="555"/>
                  <a:pt x="247" y="550"/>
                  <a:pt x="232" y="543"/>
                </a:cubicBezTo>
                <a:cubicBezTo>
                  <a:pt x="229" y="549"/>
                  <a:pt x="229" y="549"/>
                  <a:pt x="229" y="549"/>
                </a:cubicBezTo>
                <a:cubicBezTo>
                  <a:pt x="233" y="552"/>
                  <a:pt x="239" y="554"/>
                  <a:pt x="244" y="556"/>
                </a:cubicBezTo>
                <a:cubicBezTo>
                  <a:pt x="249" y="558"/>
                  <a:pt x="254" y="560"/>
                  <a:pt x="258" y="563"/>
                </a:cubicBezTo>
                <a:cubicBezTo>
                  <a:pt x="241" y="581"/>
                  <a:pt x="218" y="593"/>
                  <a:pt x="188" y="600"/>
                </a:cubicBezTo>
                <a:cubicBezTo>
                  <a:pt x="189" y="607"/>
                  <a:pt x="189" y="607"/>
                  <a:pt x="189" y="607"/>
                </a:cubicBezTo>
                <a:cubicBezTo>
                  <a:pt x="224" y="606"/>
                  <a:pt x="244" y="588"/>
                  <a:pt x="263" y="570"/>
                </a:cubicBezTo>
                <a:cubicBezTo>
                  <a:pt x="265" y="569"/>
                  <a:pt x="267" y="567"/>
                  <a:pt x="269" y="565"/>
                </a:cubicBezTo>
                <a:cubicBezTo>
                  <a:pt x="274" y="567"/>
                  <a:pt x="278" y="567"/>
                  <a:pt x="283" y="567"/>
                </a:cubicBezTo>
                <a:cubicBezTo>
                  <a:pt x="285" y="567"/>
                  <a:pt x="286" y="567"/>
                  <a:pt x="288" y="567"/>
                </a:cubicBezTo>
                <a:cubicBezTo>
                  <a:pt x="289" y="567"/>
                  <a:pt x="292" y="568"/>
                  <a:pt x="294" y="568"/>
                </a:cubicBezTo>
                <a:cubicBezTo>
                  <a:pt x="290" y="584"/>
                  <a:pt x="280" y="596"/>
                  <a:pt x="271" y="607"/>
                </a:cubicBezTo>
                <a:cubicBezTo>
                  <a:pt x="264" y="614"/>
                  <a:pt x="258" y="621"/>
                  <a:pt x="255" y="629"/>
                </a:cubicBezTo>
                <a:cubicBezTo>
                  <a:pt x="247" y="645"/>
                  <a:pt x="247" y="645"/>
                  <a:pt x="247" y="645"/>
                </a:cubicBezTo>
                <a:cubicBezTo>
                  <a:pt x="260" y="633"/>
                  <a:pt x="260" y="633"/>
                  <a:pt x="260" y="633"/>
                </a:cubicBezTo>
                <a:cubicBezTo>
                  <a:pt x="280" y="614"/>
                  <a:pt x="296" y="589"/>
                  <a:pt x="308" y="567"/>
                </a:cubicBezTo>
                <a:cubicBezTo>
                  <a:pt x="325" y="566"/>
                  <a:pt x="342" y="564"/>
                  <a:pt x="358" y="562"/>
                </a:cubicBezTo>
                <a:cubicBezTo>
                  <a:pt x="383" y="560"/>
                  <a:pt x="409" y="557"/>
                  <a:pt x="436" y="559"/>
                </a:cubicBezTo>
                <a:cubicBezTo>
                  <a:pt x="445" y="559"/>
                  <a:pt x="454" y="561"/>
                  <a:pt x="463" y="563"/>
                </a:cubicBezTo>
                <a:cubicBezTo>
                  <a:pt x="480" y="584"/>
                  <a:pt x="495" y="607"/>
                  <a:pt x="509" y="630"/>
                </a:cubicBezTo>
                <a:cubicBezTo>
                  <a:pt x="463" y="633"/>
                  <a:pt x="422" y="646"/>
                  <a:pt x="383" y="658"/>
                </a:cubicBezTo>
                <a:cubicBezTo>
                  <a:pt x="343" y="671"/>
                  <a:pt x="303" y="683"/>
                  <a:pt x="257" y="686"/>
                </a:cubicBezTo>
                <a:cubicBezTo>
                  <a:pt x="252" y="686"/>
                  <a:pt x="246" y="686"/>
                  <a:pt x="241" y="685"/>
                </a:cubicBezTo>
                <a:cubicBezTo>
                  <a:pt x="228" y="685"/>
                  <a:pt x="215" y="684"/>
                  <a:pt x="203" y="690"/>
                </a:cubicBezTo>
                <a:cubicBezTo>
                  <a:pt x="192" y="695"/>
                  <a:pt x="192" y="695"/>
                  <a:pt x="192" y="695"/>
                </a:cubicBezTo>
                <a:cubicBezTo>
                  <a:pt x="204" y="697"/>
                  <a:pt x="204" y="697"/>
                  <a:pt x="204" y="697"/>
                </a:cubicBezTo>
                <a:cubicBezTo>
                  <a:pt x="209" y="697"/>
                  <a:pt x="214" y="698"/>
                  <a:pt x="220" y="698"/>
                </a:cubicBezTo>
                <a:cubicBezTo>
                  <a:pt x="249" y="701"/>
                  <a:pt x="281" y="698"/>
                  <a:pt x="313" y="690"/>
                </a:cubicBezTo>
                <a:cubicBezTo>
                  <a:pt x="266" y="720"/>
                  <a:pt x="207" y="738"/>
                  <a:pt x="181" y="745"/>
                </a:cubicBezTo>
                <a:cubicBezTo>
                  <a:pt x="181" y="745"/>
                  <a:pt x="179" y="745"/>
                  <a:pt x="178" y="745"/>
                </a:cubicBezTo>
                <a:cubicBezTo>
                  <a:pt x="173" y="745"/>
                  <a:pt x="164" y="746"/>
                  <a:pt x="163" y="755"/>
                </a:cubicBezTo>
                <a:cubicBezTo>
                  <a:pt x="162" y="760"/>
                  <a:pt x="162" y="760"/>
                  <a:pt x="162" y="760"/>
                </a:cubicBezTo>
                <a:cubicBezTo>
                  <a:pt x="167" y="759"/>
                  <a:pt x="167" y="759"/>
                  <a:pt x="167" y="759"/>
                </a:cubicBezTo>
                <a:cubicBezTo>
                  <a:pt x="189" y="753"/>
                  <a:pt x="212" y="746"/>
                  <a:pt x="236" y="738"/>
                </a:cubicBezTo>
                <a:cubicBezTo>
                  <a:pt x="226" y="755"/>
                  <a:pt x="209" y="765"/>
                  <a:pt x="192" y="776"/>
                </a:cubicBezTo>
                <a:cubicBezTo>
                  <a:pt x="180" y="783"/>
                  <a:pt x="168" y="790"/>
                  <a:pt x="160" y="799"/>
                </a:cubicBezTo>
                <a:cubicBezTo>
                  <a:pt x="138" y="825"/>
                  <a:pt x="138" y="825"/>
                  <a:pt x="138" y="825"/>
                </a:cubicBezTo>
                <a:cubicBezTo>
                  <a:pt x="165" y="805"/>
                  <a:pt x="165" y="805"/>
                  <a:pt x="165" y="805"/>
                </a:cubicBezTo>
                <a:cubicBezTo>
                  <a:pt x="173" y="799"/>
                  <a:pt x="182" y="793"/>
                  <a:pt x="191" y="788"/>
                </a:cubicBezTo>
                <a:cubicBezTo>
                  <a:pt x="214" y="774"/>
                  <a:pt x="238" y="760"/>
                  <a:pt x="249" y="731"/>
                </a:cubicBezTo>
                <a:cubicBezTo>
                  <a:pt x="264" y="728"/>
                  <a:pt x="276" y="721"/>
                  <a:pt x="288" y="715"/>
                </a:cubicBezTo>
                <a:cubicBezTo>
                  <a:pt x="292" y="713"/>
                  <a:pt x="295" y="711"/>
                  <a:pt x="299" y="709"/>
                </a:cubicBezTo>
                <a:cubicBezTo>
                  <a:pt x="307" y="705"/>
                  <a:pt x="313" y="700"/>
                  <a:pt x="320" y="696"/>
                </a:cubicBezTo>
                <a:cubicBezTo>
                  <a:pt x="328" y="690"/>
                  <a:pt x="336" y="684"/>
                  <a:pt x="344" y="681"/>
                </a:cubicBezTo>
                <a:cubicBezTo>
                  <a:pt x="356" y="676"/>
                  <a:pt x="369" y="674"/>
                  <a:pt x="383" y="672"/>
                </a:cubicBezTo>
                <a:cubicBezTo>
                  <a:pt x="394" y="670"/>
                  <a:pt x="405" y="668"/>
                  <a:pt x="416" y="665"/>
                </a:cubicBezTo>
                <a:cubicBezTo>
                  <a:pt x="412" y="671"/>
                  <a:pt x="409" y="675"/>
                  <a:pt x="401" y="675"/>
                </a:cubicBezTo>
                <a:cubicBezTo>
                  <a:pt x="396" y="674"/>
                  <a:pt x="396" y="674"/>
                  <a:pt x="396" y="674"/>
                </a:cubicBezTo>
                <a:cubicBezTo>
                  <a:pt x="396" y="678"/>
                  <a:pt x="396" y="678"/>
                  <a:pt x="396" y="678"/>
                </a:cubicBezTo>
                <a:cubicBezTo>
                  <a:pt x="396" y="679"/>
                  <a:pt x="396" y="682"/>
                  <a:pt x="397" y="683"/>
                </a:cubicBezTo>
                <a:cubicBezTo>
                  <a:pt x="398" y="684"/>
                  <a:pt x="398" y="685"/>
                  <a:pt x="400" y="685"/>
                </a:cubicBezTo>
                <a:cubicBezTo>
                  <a:pt x="397" y="688"/>
                  <a:pt x="394" y="692"/>
                  <a:pt x="391" y="695"/>
                </a:cubicBezTo>
                <a:cubicBezTo>
                  <a:pt x="381" y="707"/>
                  <a:pt x="371" y="720"/>
                  <a:pt x="357" y="725"/>
                </a:cubicBezTo>
                <a:cubicBezTo>
                  <a:pt x="349" y="728"/>
                  <a:pt x="341" y="729"/>
                  <a:pt x="332" y="731"/>
                </a:cubicBezTo>
                <a:cubicBezTo>
                  <a:pt x="322" y="733"/>
                  <a:pt x="311" y="736"/>
                  <a:pt x="301" y="740"/>
                </a:cubicBezTo>
                <a:cubicBezTo>
                  <a:pt x="276" y="751"/>
                  <a:pt x="253" y="763"/>
                  <a:pt x="230" y="775"/>
                </a:cubicBezTo>
                <a:cubicBezTo>
                  <a:pt x="213" y="784"/>
                  <a:pt x="197" y="793"/>
                  <a:pt x="181" y="800"/>
                </a:cubicBezTo>
                <a:cubicBezTo>
                  <a:pt x="184" y="807"/>
                  <a:pt x="184" y="807"/>
                  <a:pt x="184" y="807"/>
                </a:cubicBezTo>
                <a:cubicBezTo>
                  <a:pt x="186" y="806"/>
                  <a:pt x="189" y="805"/>
                  <a:pt x="191" y="803"/>
                </a:cubicBezTo>
                <a:cubicBezTo>
                  <a:pt x="193" y="803"/>
                  <a:pt x="195" y="802"/>
                  <a:pt x="197" y="801"/>
                </a:cubicBezTo>
                <a:cubicBezTo>
                  <a:pt x="193" y="805"/>
                  <a:pt x="189" y="810"/>
                  <a:pt x="185" y="814"/>
                </a:cubicBezTo>
                <a:cubicBezTo>
                  <a:pt x="182" y="817"/>
                  <a:pt x="180" y="818"/>
                  <a:pt x="180" y="821"/>
                </a:cubicBezTo>
                <a:cubicBezTo>
                  <a:pt x="181" y="823"/>
                  <a:pt x="181" y="823"/>
                  <a:pt x="181" y="823"/>
                </a:cubicBezTo>
                <a:cubicBezTo>
                  <a:pt x="184" y="824"/>
                  <a:pt x="184" y="824"/>
                  <a:pt x="184" y="824"/>
                </a:cubicBezTo>
                <a:cubicBezTo>
                  <a:pt x="187" y="824"/>
                  <a:pt x="193" y="819"/>
                  <a:pt x="194" y="818"/>
                </a:cubicBezTo>
                <a:cubicBezTo>
                  <a:pt x="196" y="815"/>
                  <a:pt x="199" y="813"/>
                  <a:pt x="201" y="811"/>
                </a:cubicBezTo>
                <a:cubicBezTo>
                  <a:pt x="207" y="806"/>
                  <a:pt x="212" y="801"/>
                  <a:pt x="215" y="793"/>
                </a:cubicBezTo>
                <a:cubicBezTo>
                  <a:pt x="235" y="787"/>
                  <a:pt x="253" y="777"/>
                  <a:pt x="271" y="769"/>
                </a:cubicBezTo>
                <a:cubicBezTo>
                  <a:pt x="284" y="762"/>
                  <a:pt x="297" y="755"/>
                  <a:pt x="310" y="750"/>
                </a:cubicBezTo>
                <a:cubicBezTo>
                  <a:pt x="295" y="783"/>
                  <a:pt x="267" y="802"/>
                  <a:pt x="237" y="821"/>
                </a:cubicBezTo>
                <a:cubicBezTo>
                  <a:pt x="233" y="824"/>
                  <a:pt x="229" y="826"/>
                  <a:pt x="225" y="829"/>
                </a:cubicBezTo>
                <a:cubicBezTo>
                  <a:pt x="229" y="835"/>
                  <a:pt x="229" y="835"/>
                  <a:pt x="229" y="835"/>
                </a:cubicBezTo>
                <a:cubicBezTo>
                  <a:pt x="261" y="819"/>
                  <a:pt x="297" y="797"/>
                  <a:pt x="318" y="757"/>
                </a:cubicBezTo>
                <a:cubicBezTo>
                  <a:pt x="328" y="755"/>
                  <a:pt x="336" y="750"/>
                  <a:pt x="345" y="745"/>
                </a:cubicBezTo>
                <a:cubicBezTo>
                  <a:pt x="351" y="741"/>
                  <a:pt x="358" y="736"/>
                  <a:pt x="365" y="734"/>
                </a:cubicBezTo>
                <a:cubicBezTo>
                  <a:pt x="362" y="753"/>
                  <a:pt x="362" y="753"/>
                  <a:pt x="362" y="753"/>
                </a:cubicBezTo>
                <a:cubicBezTo>
                  <a:pt x="372" y="733"/>
                  <a:pt x="372" y="733"/>
                  <a:pt x="372" y="733"/>
                </a:cubicBezTo>
                <a:cubicBezTo>
                  <a:pt x="375" y="732"/>
                  <a:pt x="379" y="732"/>
                  <a:pt x="383" y="733"/>
                </a:cubicBezTo>
                <a:cubicBezTo>
                  <a:pt x="380" y="738"/>
                  <a:pt x="372" y="746"/>
                  <a:pt x="367" y="751"/>
                </a:cubicBezTo>
                <a:cubicBezTo>
                  <a:pt x="359" y="758"/>
                  <a:pt x="356" y="761"/>
                  <a:pt x="358" y="764"/>
                </a:cubicBezTo>
                <a:cubicBezTo>
                  <a:pt x="358" y="766"/>
                  <a:pt x="360" y="767"/>
                  <a:pt x="361" y="767"/>
                </a:cubicBezTo>
                <a:cubicBezTo>
                  <a:pt x="363" y="767"/>
                  <a:pt x="363" y="767"/>
                  <a:pt x="363" y="767"/>
                </a:cubicBezTo>
                <a:cubicBezTo>
                  <a:pt x="364" y="766"/>
                  <a:pt x="364" y="766"/>
                  <a:pt x="364" y="766"/>
                </a:cubicBezTo>
                <a:cubicBezTo>
                  <a:pt x="375" y="756"/>
                  <a:pt x="386" y="745"/>
                  <a:pt x="398" y="731"/>
                </a:cubicBezTo>
                <a:cubicBezTo>
                  <a:pt x="412" y="731"/>
                  <a:pt x="426" y="730"/>
                  <a:pt x="439" y="730"/>
                </a:cubicBezTo>
                <a:cubicBezTo>
                  <a:pt x="451" y="729"/>
                  <a:pt x="463" y="728"/>
                  <a:pt x="475" y="729"/>
                </a:cubicBezTo>
                <a:cubicBezTo>
                  <a:pt x="449" y="764"/>
                  <a:pt x="409" y="783"/>
                  <a:pt x="361" y="803"/>
                </a:cubicBezTo>
                <a:cubicBezTo>
                  <a:pt x="353" y="807"/>
                  <a:pt x="353" y="807"/>
                  <a:pt x="353" y="807"/>
                </a:cubicBezTo>
                <a:cubicBezTo>
                  <a:pt x="361" y="810"/>
                  <a:pt x="361" y="810"/>
                  <a:pt x="361" y="810"/>
                </a:cubicBezTo>
                <a:cubicBezTo>
                  <a:pt x="363" y="811"/>
                  <a:pt x="366" y="811"/>
                  <a:pt x="368" y="810"/>
                </a:cubicBezTo>
                <a:cubicBezTo>
                  <a:pt x="362" y="818"/>
                  <a:pt x="353" y="823"/>
                  <a:pt x="344" y="828"/>
                </a:cubicBezTo>
                <a:cubicBezTo>
                  <a:pt x="339" y="831"/>
                  <a:pt x="333" y="835"/>
                  <a:pt x="328" y="839"/>
                </a:cubicBezTo>
                <a:cubicBezTo>
                  <a:pt x="310" y="853"/>
                  <a:pt x="310" y="853"/>
                  <a:pt x="310" y="853"/>
                </a:cubicBezTo>
                <a:cubicBezTo>
                  <a:pt x="332" y="845"/>
                  <a:pt x="332" y="845"/>
                  <a:pt x="332" y="845"/>
                </a:cubicBezTo>
                <a:cubicBezTo>
                  <a:pt x="356" y="836"/>
                  <a:pt x="372" y="822"/>
                  <a:pt x="383" y="803"/>
                </a:cubicBezTo>
                <a:cubicBezTo>
                  <a:pt x="430" y="791"/>
                  <a:pt x="461" y="760"/>
                  <a:pt x="491" y="730"/>
                </a:cubicBezTo>
                <a:cubicBezTo>
                  <a:pt x="491" y="730"/>
                  <a:pt x="491" y="730"/>
                  <a:pt x="491" y="730"/>
                </a:cubicBezTo>
                <a:cubicBezTo>
                  <a:pt x="529" y="734"/>
                  <a:pt x="558" y="745"/>
                  <a:pt x="586" y="757"/>
                </a:cubicBezTo>
                <a:cubicBezTo>
                  <a:pt x="550" y="770"/>
                  <a:pt x="518" y="787"/>
                  <a:pt x="487" y="803"/>
                </a:cubicBezTo>
                <a:cubicBezTo>
                  <a:pt x="449" y="823"/>
                  <a:pt x="411" y="843"/>
                  <a:pt x="367" y="857"/>
                </a:cubicBezTo>
                <a:cubicBezTo>
                  <a:pt x="365" y="858"/>
                  <a:pt x="363" y="859"/>
                  <a:pt x="363" y="863"/>
                </a:cubicBezTo>
                <a:cubicBezTo>
                  <a:pt x="354" y="865"/>
                  <a:pt x="345" y="867"/>
                  <a:pt x="335" y="869"/>
                </a:cubicBezTo>
                <a:cubicBezTo>
                  <a:pt x="338" y="867"/>
                  <a:pt x="338" y="867"/>
                  <a:pt x="338" y="867"/>
                </a:cubicBezTo>
                <a:cubicBezTo>
                  <a:pt x="333" y="870"/>
                  <a:pt x="333" y="870"/>
                  <a:pt x="333" y="870"/>
                </a:cubicBezTo>
                <a:cubicBezTo>
                  <a:pt x="326" y="871"/>
                  <a:pt x="319" y="873"/>
                  <a:pt x="312" y="875"/>
                </a:cubicBezTo>
                <a:cubicBezTo>
                  <a:pt x="287" y="881"/>
                  <a:pt x="261" y="887"/>
                  <a:pt x="238" y="892"/>
                </a:cubicBezTo>
                <a:cubicBezTo>
                  <a:pt x="238" y="899"/>
                  <a:pt x="238" y="899"/>
                  <a:pt x="238" y="899"/>
                </a:cubicBezTo>
                <a:cubicBezTo>
                  <a:pt x="253" y="898"/>
                  <a:pt x="269" y="895"/>
                  <a:pt x="283" y="893"/>
                </a:cubicBezTo>
                <a:cubicBezTo>
                  <a:pt x="292" y="891"/>
                  <a:pt x="300" y="889"/>
                  <a:pt x="308" y="888"/>
                </a:cubicBezTo>
                <a:cubicBezTo>
                  <a:pt x="303" y="892"/>
                  <a:pt x="299" y="896"/>
                  <a:pt x="294" y="901"/>
                </a:cubicBezTo>
                <a:cubicBezTo>
                  <a:pt x="285" y="908"/>
                  <a:pt x="275" y="914"/>
                  <a:pt x="265" y="920"/>
                </a:cubicBezTo>
                <a:cubicBezTo>
                  <a:pt x="254" y="926"/>
                  <a:pt x="244" y="932"/>
                  <a:pt x="237" y="938"/>
                </a:cubicBezTo>
                <a:cubicBezTo>
                  <a:pt x="241" y="944"/>
                  <a:pt x="241" y="944"/>
                  <a:pt x="241" y="944"/>
                </a:cubicBezTo>
                <a:cubicBezTo>
                  <a:pt x="249" y="939"/>
                  <a:pt x="261" y="933"/>
                  <a:pt x="269" y="930"/>
                </a:cubicBezTo>
                <a:cubicBezTo>
                  <a:pt x="267" y="933"/>
                  <a:pt x="264" y="936"/>
                  <a:pt x="261" y="938"/>
                </a:cubicBezTo>
                <a:cubicBezTo>
                  <a:pt x="257" y="943"/>
                  <a:pt x="252" y="948"/>
                  <a:pt x="252" y="954"/>
                </a:cubicBezTo>
                <a:cubicBezTo>
                  <a:pt x="252" y="963"/>
                  <a:pt x="252" y="963"/>
                  <a:pt x="252" y="963"/>
                </a:cubicBezTo>
                <a:cubicBezTo>
                  <a:pt x="258" y="956"/>
                  <a:pt x="258" y="956"/>
                  <a:pt x="258" y="956"/>
                </a:cubicBezTo>
                <a:cubicBezTo>
                  <a:pt x="267" y="948"/>
                  <a:pt x="274" y="938"/>
                  <a:pt x="281" y="929"/>
                </a:cubicBezTo>
                <a:cubicBezTo>
                  <a:pt x="287" y="921"/>
                  <a:pt x="293" y="913"/>
                  <a:pt x="299" y="906"/>
                </a:cubicBezTo>
                <a:cubicBezTo>
                  <a:pt x="307" y="901"/>
                  <a:pt x="313" y="895"/>
                  <a:pt x="317" y="890"/>
                </a:cubicBezTo>
                <a:cubicBezTo>
                  <a:pt x="321" y="888"/>
                  <a:pt x="324" y="886"/>
                  <a:pt x="327" y="884"/>
                </a:cubicBezTo>
                <a:cubicBezTo>
                  <a:pt x="339" y="878"/>
                  <a:pt x="353" y="874"/>
                  <a:pt x="368" y="871"/>
                </a:cubicBezTo>
                <a:cubicBezTo>
                  <a:pt x="379" y="869"/>
                  <a:pt x="391" y="866"/>
                  <a:pt x="401" y="862"/>
                </a:cubicBezTo>
                <a:cubicBezTo>
                  <a:pt x="412" y="858"/>
                  <a:pt x="422" y="853"/>
                  <a:pt x="431" y="848"/>
                </a:cubicBezTo>
                <a:cubicBezTo>
                  <a:pt x="439" y="843"/>
                  <a:pt x="448" y="839"/>
                  <a:pt x="456" y="836"/>
                </a:cubicBezTo>
                <a:cubicBezTo>
                  <a:pt x="438" y="856"/>
                  <a:pt x="414" y="872"/>
                  <a:pt x="388" y="888"/>
                </a:cubicBezTo>
                <a:cubicBezTo>
                  <a:pt x="367" y="901"/>
                  <a:pt x="367" y="901"/>
                  <a:pt x="367" y="901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4"/>
                  <a:pt x="392" y="894"/>
                </a:cubicBezTo>
                <a:cubicBezTo>
                  <a:pt x="389" y="897"/>
                  <a:pt x="386" y="899"/>
                  <a:pt x="383" y="901"/>
                </a:cubicBezTo>
                <a:cubicBezTo>
                  <a:pt x="383" y="902"/>
                  <a:pt x="383" y="902"/>
                  <a:pt x="383" y="902"/>
                </a:cubicBezTo>
                <a:cubicBezTo>
                  <a:pt x="387" y="908"/>
                  <a:pt x="387" y="908"/>
                  <a:pt x="387" y="908"/>
                </a:cubicBezTo>
                <a:cubicBezTo>
                  <a:pt x="390" y="906"/>
                  <a:pt x="393" y="904"/>
                  <a:pt x="396" y="902"/>
                </a:cubicBezTo>
                <a:cubicBezTo>
                  <a:pt x="398" y="900"/>
                  <a:pt x="401" y="898"/>
                  <a:pt x="404" y="897"/>
                </a:cubicBezTo>
                <a:cubicBezTo>
                  <a:pt x="401" y="901"/>
                  <a:pt x="397" y="906"/>
                  <a:pt x="393" y="910"/>
                </a:cubicBezTo>
                <a:cubicBezTo>
                  <a:pt x="388" y="915"/>
                  <a:pt x="383" y="920"/>
                  <a:pt x="382" y="925"/>
                </a:cubicBezTo>
                <a:cubicBezTo>
                  <a:pt x="377" y="942"/>
                  <a:pt x="377" y="942"/>
                  <a:pt x="377" y="942"/>
                </a:cubicBezTo>
                <a:cubicBezTo>
                  <a:pt x="388" y="928"/>
                  <a:pt x="388" y="928"/>
                  <a:pt x="388" y="928"/>
                </a:cubicBezTo>
                <a:cubicBezTo>
                  <a:pt x="391" y="925"/>
                  <a:pt x="394" y="922"/>
                  <a:pt x="397" y="919"/>
                </a:cubicBezTo>
                <a:cubicBezTo>
                  <a:pt x="406" y="911"/>
                  <a:pt x="415" y="903"/>
                  <a:pt x="417" y="887"/>
                </a:cubicBezTo>
                <a:cubicBezTo>
                  <a:pt x="435" y="875"/>
                  <a:pt x="463" y="869"/>
                  <a:pt x="490" y="871"/>
                </a:cubicBezTo>
                <a:cubicBezTo>
                  <a:pt x="504" y="872"/>
                  <a:pt x="523" y="875"/>
                  <a:pt x="537" y="886"/>
                </a:cubicBezTo>
                <a:cubicBezTo>
                  <a:pt x="524" y="895"/>
                  <a:pt x="508" y="900"/>
                  <a:pt x="493" y="905"/>
                </a:cubicBezTo>
                <a:cubicBezTo>
                  <a:pt x="480" y="909"/>
                  <a:pt x="466" y="914"/>
                  <a:pt x="454" y="920"/>
                </a:cubicBezTo>
                <a:cubicBezTo>
                  <a:pt x="433" y="932"/>
                  <a:pt x="433" y="932"/>
                  <a:pt x="433" y="932"/>
                </a:cubicBezTo>
                <a:cubicBezTo>
                  <a:pt x="457" y="927"/>
                  <a:pt x="457" y="927"/>
                  <a:pt x="457" y="927"/>
                </a:cubicBezTo>
                <a:cubicBezTo>
                  <a:pt x="464" y="926"/>
                  <a:pt x="470" y="923"/>
                  <a:pt x="476" y="921"/>
                </a:cubicBezTo>
                <a:cubicBezTo>
                  <a:pt x="482" y="919"/>
                  <a:pt x="487" y="917"/>
                  <a:pt x="493" y="916"/>
                </a:cubicBezTo>
                <a:cubicBezTo>
                  <a:pt x="493" y="916"/>
                  <a:pt x="492" y="917"/>
                  <a:pt x="492" y="917"/>
                </a:cubicBezTo>
                <a:cubicBezTo>
                  <a:pt x="489" y="921"/>
                  <a:pt x="484" y="927"/>
                  <a:pt x="488" y="932"/>
                </a:cubicBezTo>
                <a:cubicBezTo>
                  <a:pt x="492" y="938"/>
                  <a:pt x="492" y="938"/>
                  <a:pt x="492" y="938"/>
                </a:cubicBezTo>
                <a:cubicBezTo>
                  <a:pt x="494" y="931"/>
                  <a:pt x="494" y="931"/>
                  <a:pt x="494" y="931"/>
                </a:cubicBezTo>
                <a:cubicBezTo>
                  <a:pt x="501" y="912"/>
                  <a:pt x="519" y="905"/>
                  <a:pt x="538" y="898"/>
                </a:cubicBezTo>
                <a:cubicBezTo>
                  <a:pt x="541" y="896"/>
                  <a:pt x="545" y="895"/>
                  <a:pt x="548" y="893"/>
                </a:cubicBezTo>
                <a:cubicBezTo>
                  <a:pt x="554" y="899"/>
                  <a:pt x="561" y="902"/>
                  <a:pt x="567" y="906"/>
                </a:cubicBezTo>
                <a:cubicBezTo>
                  <a:pt x="575" y="910"/>
                  <a:pt x="583" y="914"/>
                  <a:pt x="588" y="920"/>
                </a:cubicBezTo>
                <a:cubicBezTo>
                  <a:pt x="565" y="931"/>
                  <a:pt x="536" y="934"/>
                  <a:pt x="508" y="938"/>
                </a:cubicBezTo>
                <a:cubicBezTo>
                  <a:pt x="490" y="940"/>
                  <a:pt x="470" y="943"/>
                  <a:pt x="453" y="947"/>
                </a:cubicBezTo>
                <a:cubicBezTo>
                  <a:pt x="454" y="954"/>
                  <a:pt x="454" y="954"/>
                  <a:pt x="454" y="954"/>
                </a:cubicBezTo>
                <a:cubicBezTo>
                  <a:pt x="470" y="953"/>
                  <a:pt x="486" y="951"/>
                  <a:pt x="501" y="949"/>
                </a:cubicBezTo>
                <a:cubicBezTo>
                  <a:pt x="511" y="948"/>
                  <a:pt x="521" y="947"/>
                  <a:pt x="531" y="946"/>
                </a:cubicBezTo>
                <a:cubicBezTo>
                  <a:pt x="529" y="948"/>
                  <a:pt x="527" y="950"/>
                  <a:pt x="524" y="951"/>
                </a:cubicBezTo>
                <a:cubicBezTo>
                  <a:pt x="522" y="952"/>
                  <a:pt x="522" y="952"/>
                  <a:pt x="522" y="952"/>
                </a:cubicBezTo>
                <a:cubicBezTo>
                  <a:pt x="466" y="952"/>
                  <a:pt x="415" y="960"/>
                  <a:pt x="380" y="977"/>
                </a:cubicBezTo>
                <a:cubicBezTo>
                  <a:pt x="375" y="980"/>
                  <a:pt x="370" y="983"/>
                  <a:pt x="365" y="987"/>
                </a:cubicBezTo>
                <a:cubicBezTo>
                  <a:pt x="358" y="992"/>
                  <a:pt x="352" y="997"/>
                  <a:pt x="345" y="998"/>
                </a:cubicBezTo>
                <a:cubicBezTo>
                  <a:pt x="325" y="988"/>
                  <a:pt x="304" y="982"/>
                  <a:pt x="281" y="980"/>
                </a:cubicBezTo>
                <a:cubicBezTo>
                  <a:pt x="231" y="977"/>
                  <a:pt x="182" y="993"/>
                  <a:pt x="134" y="1009"/>
                </a:cubicBezTo>
                <a:cubicBezTo>
                  <a:pt x="112" y="1017"/>
                  <a:pt x="91" y="1024"/>
                  <a:pt x="70" y="1029"/>
                </a:cubicBezTo>
                <a:cubicBezTo>
                  <a:pt x="72" y="1036"/>
                  <a:pt x="72" y="1036"/>
                  <a:pt x="72" y="1036"/>
                </a:cubicBezTo>
                <a:cubicBezTo>
                  <a:pt x="85" y="1034"/>
                  <a:pt x="97" y="1030"/>
                  <a:pt x="108" y="1027"/>
                </a:cubicBezTo>
                <a:cubicBezTo>
                  <a:pt x="122" y="1022"/>
                  <a:pt x="137" y="1018"/>
                  <a:pt x="153" y="1016"/>
                </a:cubicBezTo>
                <a:cubicBezTo>
                  <a:pt x="141" y="1038"/>
                  <a:pt x="118" y="1047"/>
                  <a:pt x="94" y="1057"/>
                </a:cubicBezTo>
                <a:cubicBezTo>
                  <a:pt x="87" y="1060"/>
                  <a:pt x="81" y="1062"/>
                  <a:pt x="75" y="1065"/>
                </a:cubicBezTo>
                <a:cubicBezTo>
                  <a:pt x="59" y="1072"/>
                  <a:pt x="59" y="1072"/>
                  <a:pt x="59" y="1072"/>
                </a:cubicBezTo>
                <a:cubicBezTo>
                  <a:pt x="77" y="1072"/>
                  <a:pt x="77" y="1072"/>
                  <a:pt x="77" y="1072"/>
                </a:cubicBezTo>
                <a:cubicBezTo>
                  <a:pt x="87" y="1072"/>
                  <a:pt x="96" y="1067"/>
                  <a:pt x="104" y="1063"/>
                </a:cubicBezTo>
                <a:cubicBezTo>
                  <a:pt x="109" y="1061"/>
                  <a:pt x="114" y="1059"/>
                  <a:pt x="118" y="1058"/>
                </a:cubicBezTo>
                <a:cubicBezTo>
                  <a:pt x="116" y="1065"/>
                  <a:pt x="113" y="1071"/>
                  <a:pt x="108" y="1076"/>
                </a:cubicBezTo>
                <a:cubicBezTo>
                  <a:pt x="100" y="1085"/>
                  <a:pt x="100" y="1085"/>
                  <a:pt x="100" y="1085"/>
                </a:cubicBezTo>
                <a:cubicBezTo>
                  <a:pt x="112" y="1082"/>
                  <a:pt x="112" y="1082"/>
                  <a:pt x="112" y="1082"/>
                </a:cubicBezTo>
                <a:cubicBezTo>
                  <a:pt x="124" y="1079"/>
                  <a:pt x="127" y="1066"/>
                  <a:pt x="128" y="1053"/>
                </a:cubicBezTo>
                <a:cubicBezTo>
                  <a:pt x="145" y="1046"/>
                  <a:pt x="157" y="1032"/>
                  <a:pt x="166" y="1011"/>
                </a:cubicBezTo>
                <a:cubicBezTo>
                  <a:pt x="170" y="1010"/>
                  <a:pt x="170" y="1010"/>
                  <a:pt x="170" y="1010"/>
                </a:cubicBezTo>
                <a:cubicBezTo>
                  <a:pt x="193" y="1001"/>
                  <a:pt x="222" y="991"/>
                  <a:pt x="250" y="991"/>
                </a:cubicBezTo>
                <a:cubicBezTo>
                  <a:pt x="241" y="998"/>
                  <a:pt x="234" y="1006"/>
                  <a:pt x="226" y="1015"/>
                </a:cubicBezTo>
                <a:cubicBezTo>
                  <a:pt x="215" y="1028"/>
                  <a:pt x="205" y="1040"/>
                  <a:pt x="189" y="1046"/>
                </a:cubicBezTo>
                <a:cubicBezTo>
                  <a:pt x="190" y="1053"/>
                  <a:pt x="190" y="1053"/>
                  <a:pt x="190" y="1053"/>
                </a:cubicBezTo>
                <a:cubicBezTo>
                  <a:pt x="211" y="1049"/>
                  <a:pt x="224" y="1034"/>
                  <a:pt x="236" y="1019"/>
                </a:cubicBezTo>
                <a:cubicBezTo>
                  <a:pt x="247" y="1007"/>
                  <a:pt x="257" y="995"/>
                  <a:pt x="271" y="992"/>
                </a:cubicBezTo>
                <a:cubicBezTo>
                  <a:pt x="284" y="989"/>
                  <a:pt x="284" y="989"/>
                  <a:pt x="284" y="989"/>
                </a:cubicBezTo>
                <a:cubicBezTo>
                  <a:pt x="302" y="992"/>
                  <a:pt x="316" y="997"/>
                  <a:pt x="332" y="1004"/>
                </a:cubicBezTo>
                <a:cubicBezTo>
                  <a:pt x="325" y="1008"/>
                  <a:pt x="317" y="1013"/>
                  <a:pt x="309" y="1018"/>
                </a:cubicBezTo>
                <a:cubicBezTo>
                  <a:pt x="284" y="1033"/>
                  <a:pt x="259" y="1049"/>
                  <a:pt x="233" y="1063"/>
                </a:cubicBezTo>
                <a:cubicBezTo>
                  <a:pt x="233" y="1061"/>
                  <a:pt x="233" y="1061"/>
                  <a:pt x="233" y="1061"/>
                </a:cubicBezTo>
                <a:cubicBezTo>
                  <a:pt x="232" y="1064"/>
                  <a:pt x="232" y="1064"/>
                  <a:pt x="232" y="1064"/>
                </a:cubicBezTo>
                <a:cubicBezTo>
                  <a:pt x="187" y="1089"/>
                  <a:pt x="140" y="1112"/>
                  <a:pt x="86" y="1130"/>
                </a:cubicBezTo>
                <a:cubicBezTo>
                  <a:pt x="88" y="1137"/>
                  <a:pt x="88" y="1137"/>
                  <a:pt x="88" y="1137"/>
                </a:cubicBezTo>
                <a:cubicBezTo>
                  <a:pt x="139" y="1127"/>
                  <a:pt x="182" y="1107"/>
                  <a:pt x="222" y="1084"/>
                </a:cubicBezTo>
                <a:cubicBezTo>
                  <a:pt x="217" y="1095"/>
                  <a:pt x="212" y="1106"/>
                  <a:pt x="208" y="1118"/>
                </a:cubicBezTo>
                <a:cubicBezTo>
                  <a:pt x="205" y="1127"/>
                  <a:pt x="202" y="1136"/>
                  <a:pt x="198" y="1145"/>
                </a:cubicBezTo>
                <a:cubicBezTo>
                  <a:pt x="198" y="1142"/>
                  <a:pt x="198" y="1142"/>
                  <a:pt x="198" y="1142"/>
                </a:cubicBezTo>
                <a:cubicBezTo>
                  <a:pt x="197" y="1147"/>
                  <a:pt x="197" y="1147"/>
                  <a:pt x="197" y="1147"/>
                </a:cubicBezTo>
                <a:cubicBezTo>
                  <a:pt x="196" y="1149"/>
                  <a:pt x="195" y="1151"/>
                  <a:pt x="194" y="1153"/>
                </a:cubicBezTo>
                <a:cubicBezTo>
                  <a:pt x="191" y="1145"/>
                  <a:pt x="191" y="1145"/>
                  <a:pt x="191" y="1145"/>
                </a:cubicBezTo>
                <a:cubicBezTo>
                  <a:pt x="192" y="1157"/>
                  <a:pt x="192" y="1157"/>
                  <a:pt x="192" y="1157"/>
                </a:cubicBezTo>
                <a:cubicBezTo>
                  <a:pt x="188" y="1165"/>
                  <a:pt x="183" y="1173"/>
                  <a:pt x="177" y="1179"/>
                </a:cubicBezTo>
                <a:cubicBezTo>
                  <a:pt x="171" y="1186"/>
                  <a:pt x="163" y="1191"/>
                  <a:pt x="156" y="1196"/>
                </a:cubicBezTo>
                <a:cubicBezTo>
                  <a:pt x="146" y="1202"/>
                  <a:pt x="137" y="1208"/>
                  <a:pt x="131" y="1218"/>
                </a:cubicBezTo>
                <a:cubicBezTo>
                  <a:pt x="119" y="1238"/>
                  <a:pt x="119" y="1238"/>
                  <a:pt x="119" y="1238"/>
                </a:cubicBezTo>
                <a:cubicBezTo>
                  <a:pt x="136" y="1222"/>
                  <a:pt x="136" y="1222"/>
                  <a:pt x="136" y="1222"/>
                </a:cubicBezTo>
                <a:cubicBezTo>
                  <a:pt x="142" y="1217"/>
                  <a:pt x="150" y="1212"/>
                  <a:pt x="157" y="1208"/>
                </a:cubicBezTo>
                <a:cubicBezTo>
                  <a:pt x="165" y="1202"/>
                  <a:pt x="173" y="1197"/>
                  <a:pt x="180" y="1190"/>
                </a:cubicBezTo>
                <a:cubicBezTo>
                  <a:pt x="182" y="1188"/>
                  <a:pt x="184" y="1185"/>
                  <a:pt x="186" y="1182"/>
                </a:cubicBezTo>
                <a:cubicBezTo>
                  <a:pt x="189" y="1178"/>
                  <a:pt x="191" y="1175"/>
                  <a:pt x="194" y="1174"/>
                </a:cubicBezTo>
                <a:cubicBezTo>
                  <a:pt x="194" y="1175"/>
                  <a:pt x="194" y="1175"/>
                  <a:pt x="194" y="1175"/>
                </a:cubicBezTo>
                <a:cubicBezTo>
                  <a:pt x="193" y="1178"/>
                  <a:pt x="192" y="1182"/>
                  <a:pt x="190" y="1185"/>
                </a:cubicBezTo>
                <a:cubicBezTo>
                  <a:pt x="188" y="1191"/>
                  <a:pt x="185" y="1196"/>
                  <a:pt x="187" y="1200"/>
                </a:cubicBezTo>
                <a:cubicBezTo>
                  <a:pt x="189" y="1204"/>
                  <a:pt x="189" y="1204"/>
                  <a:pt x="189" y="1204"/>
                </a:cubicBezTo>
                <a:cubicBezTo>
                  <a:pt x="193" y="1201"/>
                  <a:pt x="193" y="1201"/>
                  <a:pt x="193" y="1201"/>
                </a:cubicBezTo>
                <a:cubicBezTo>
                  <a:pt x="194" y="1200"/>
                  <a:pt x="195" y="1199"/>
                  <a:pt x="196" y="1198"/>
                </a:cubicBezTo>
                <a:cubicBezTo>
                  <a:pt x="197" y="1208"/>
                  <a:pt x="197" y="1208"/>
                  <a:pt x="197" y="1208"/>
                </a:cubicBezTo>
                <a:cubicBezTo>
                  <a:pt x="199" y="1193"/>
                  <a:pt x="199" y="1193"/>
                  <a:pt x="199" y="1193"/>
                </a:cubicBezTo>
                <a:cubicBezTo>
                  <a:pt x="200" y="1192"/>
                  <a:pt x="200" y="1190"/>
                  <a:pt x="201" y="1189"/>
                </a:cubicBezTo>
                <a:cubicBezTo>
                  <a:pt x="203" y="1195"/>
                  <a:pt x="203" y="1195"/>
                  <a:pt x="203" y="1195"/>
                </a:cubicBezTo>
                <a:cubicBezTo>
                  <a:pt x="202" y="1178"/>
                  <a:pt x="202" y="1178"/>
                  <a:pt x="202" y="1178"/>
                </a:cubicBezTo>
                <a:cubicBezTo>
                  <a:pt x="201" y="1177"/>
                  <a:pt x="201" y="1176"/>
                  <a:pt x="201" y="1175"/>
                </a:cubicBezTo>
                <a:cubicBezTo>
                  <a:pt x="201" y="1173"/>
                  <a:pt x="201" y="1171"/>
                  <a:pt x="201" y="1169"/>
                </a:cubicBezTo>
                <a:cubicBezTo>
                  <a:pt x="200" y="1168"/>
                  <a:pt x="200" y="1168"/>
                  <a:pt x="200" y="1168"/>
                </a:cubicBezTo>
                <a:cubicBezTo>
                  <a:pt x="200" y="1167"/>
                  <a:pt x="200" y="1166"/>
                  <a:pt x="200" y="1166"/>
                </a:cubicBezTo>
                <a:cubicBezTo>
                  <a:pt x="201" y="1159"/>
                  <a:pt x="206" y="1149"/>
                  <a:pt x="210" y="1139"/>
                </a:cubicBezTo>
                <a:cubicBezTo>
                  <a:pt x="213" y="1133"/>
                  <a:pt x="215" y="1128"/>
                  <a:pt x="217" y="1123"/>
                </a:cubicBezTo>
                <a:cubicBezTo>
                  <a:pt x="219" y="1118"/>
                  <a:pt x="221" y="1113"/>
                  <a:pt x="223" y="1108"/>
                </a:cubicBezTo>
                <a:cubicBezTo>
                  <a:pt x="228" y="1098"/>
                  <a:pt x="232" y="1089"/>
                  <a:pt x="232" y="1078"/>
                </a:cubicBezTo>
                <a:cubicBezTo>
                  <a:pt x="244" y="1072"/>
                  <a:pt x="255" y="1065"/>
                  <a:pt x="267" y="1058"/>
                </a:cubicBezTo>
                <a:cubicBezTo>
                  <a:pt x="296" y="1040"/>
                  <a:pt x="326" y="1022"/>
                  <a:pt x="359" y="1007"/>
                </a:cubicBezTo>
                <a:cubicBezTo>
                  <a:pt x="343" y="1027"/>
                  <a:pt x="330" y="1050"/>
                  <a:pt x="317" y="1072"/>
                </a:cubicBezTo>
                <a:cubicBezTo>
                  <a:pt x="301" y="1100"/>
                  <a:pt x="285" y="1129"/>
                  <a:pt x="264" y="1150"/>
                </a:cubicBezTo>
                <a:cubicBezTo>
                  <a:pt x="257" y="1157"/>
                  <a:pt x="257" y="1157"/>
                  <a:pt x="257" y="1157"/>
                </a:cubicBezTo>
                <a:cubicBezTo>
                  <a:pt x="267" y="1156"/>
                  <a:pt x="267" y="1156"/>
                  <a:pt x="267" y="1156"/>
                </a:cubicBezTo>
                <a:cubicBezTo>
                  <a:pt x="273" y="1156"/>
                  <a:pt x="277" y="1150"/>
                  <a:pt x="281" y="1145"/>
                </a:cubicBezTo>
                <a:cubicBezTo>
                  <a:pt x="281" y="1144"/>
                  <a:pt x="282" y="1143"/>
                  <a:pt x="283" y="1142"/>
                </a:cubicBezTo>
                <a:cubicBezTo>
                  <a:pt x="282" y="1155"/>
                  <a:pt x="278" y="1168"/>
                  <a:pt x="274" y="1179"/>
                </a:cubicBezTo>
                <a:cubicBezTo>
                  <a:pt x="271" y="1188"/>
                  <a:pt x="268" y="1197"/>
                  <a:pt x="267" y="1206"/>
                </a:cubicBezTo>
                <a:cubicBezTo>
                  <a:pt x="266" y="1209"/>
                  <a:pt x="266" y="1209"/>
                  <a:pt x="266" y="1209"/>
                </a:cubicBezTo>
                <a:cubicBezTo>
                  <a:pt x="251" y="1220"/>
                  <a:pt x="235" y="1230"/>
                  <a:pt x="220" y="1240"/>
                </a:cubicBezTo>
                <a:cubicBezTo>
                  <a:pt x="211" y="1245"/>
                  <a:pt x="211" y="1245"/>
                  <a:pt x="211" y="1245"/>
                </a:cubicBezTo>
                <a:cubicBezTo>
                  <a:pt x="170" y="1245"/>
                  <a:pt x="148" y="1265"/>
                  <a:pt x="126" y="1285"/>
                </a:cubicBezTo>
                <a:cubicBezTo>
                  <a:pt x="121" y="1289"/>
                  <a:pt x="117" y="1294"/>
                  <a:pt x="112" y="1297"/>
                </a:cubicBezTo>
                <a:cubicBezTo>
                  <a:pt x="110" y="1299"/>
                  <a:pt x="110" y="1299"/>
                  <a:pt x="110" y="1299"/>
                </a:cubicBezTo>
                <a:cubicBezTo>
                  <a:pt x="109" y="1300"/>
                  <a:pt x="106" y="1301"/>
                  <a:pt x="105" y="1303"/>
                </a:cubicBezTo>
                <a:cubicBezTo>
                  <a:pt x="86" y="1320"/>
                  <a:pt x="86" y="1320"/>
                  <a:pt x="86" y="1320"/>
                </a:cubicBezTo>
                <a:cubicBezTo>
                  <a:pt x="107" y="1308"/>
                  <a:pt x="107" y="1308"/>
                  <a:pt x="107" y="1308"/>
                </a:cubicBezTo>
                <a:cubicBezTo>
                  <a:pt x="108" y="1308"/>
                  <a:pt x="108" y="1308"/>
                  <a:pt x="108" y="1308"/>
                </a:cubicBezTo>
                <a:cubicBezTo>
                  <a:pt x="108" y="1311"/>
                  <a:pt x="108" y="1311"/>
                  <a:pt x="108" y="1311"/>
                </a:cubicBezTo>
                <a:cubicBezTo>
                  <a:pt x="111" y="1308"/>
                  <a:pt x="111" y="1308"/>
                  <a:pt x="111" y="1308"/>
                </a:cubicBezTo>
                <a:cubicBezTo>
                  <a:pt x="113" y="1308"/>
                  <a:pt x="116" y="1306"/>
                  <a:pt x="117" y="1303"/>
                </a:cubicBezTo>
                <a:cubicBezTo>
                  <a:pt x="126" y="1298"/>
                  <a:pt x="135" y="1291"/>
                  <a:pt x="143" y="1284"/>
                </a:cubicBezTo>
                <a:cubicBezTo>
                  <a:pt x="159" y="1270"/>
                  <a:pt x="174" y="1258"/>
                  <a:pt x="195" y="1257"/>
                </a:cubicBezTo>
                <a:cubicBezTo>
                  <a:pt x="196" y="1261"/>
                  <a:pt x="199" y="1261"/>
                  <a:pt x="200" y="1262"/>
                </a:cubicBezTo>
                <a:cubicBezTo>
                  <a:pt x="203" y="1262"/>
                  <a:pt x="205" y="1260"/>
                  <a:pt x="208" y="1258"/>
                </a:cubicBezTo>
                <a:cubicBezTo>
                  <a:pt x="210" y="1257"/>
                  <a:pt x="212" y="1255"/>
                  <a:pt x="215" y="1254"/>
                </a:cubicBezTo>
                <a:cubicBezTo>
                  <a:pt x="219" y="1254"/>
                  <a:pt x="224" y="1254"/>
                  <a:pt x="230" y="1254"/>
                </a:cubicBezTo>
                <a:cubicBezTo>
                  <a:pt x="242" y="1255"/>
                  <a:pt x="255" y="1258"/>
                  <a:pt x="265" y="1261"/>
                </a:cubicBezTo>
                <a:cubicBezTo>
                  <a:pt x="221" y="1274"/>
                  <a:pt x="178" y="1289"/>
                  <a:pt x="144" y="1318"/>
                </a:cubicBezTo>
                <a:cubicBezTo>
                  <a:pt x="123" y="1335"/>
                  <a:pt x="102" y="1345"/>
                  <a:pt x="75" y="1357"/>
                </a:cubicBezTo>
                <a:cubicBezTo>
                  <a:pt x="68" y="1360"/>
                  <a:pt x="60" y="1363"/>
                  <a:pt x="53" y="1365"/>
                </a:cubicBezTo>
                <a:cubicBezTo>
                  <a:pt x="38" y="1370"/>
                  <a:pt x="23" y="1374"/>
                  <a:pt x="15" y="1385"/>
                </a:cubicBezTo>
                <a:cubicBezTo>
                  <a:pt x="0" y="1405"/>
                  <a:pt x="0" y="1405"/>
                  <a:pt x="0" y="1405"/>
                </a:cubicBezTo>
                <a:cubicBezTo>
                  <a:pt x="20" y="1390"/>
                  <a:pt x="20" y="1390"/>
                  <a:pt x="20" y="1390"/>
                </a:cubicBezTo>
                <a:cubicBezTo>
                  <a:pt x="31" y="1382"/>
                  <a:pt x="47" y="1378"/>
                  <a:pt x="62" y="1374"/>
                </a:cubicBezTo>
                <a:cubicBezTo>
                  <a:pt x="67" y="1373"/>
                  <a:pt x="73" y="1371"/>
                  <a:pt x="79" y="1369"/>
                </a:cubicBezTo>
                <a:cubicBezTo>
                  <a:pt x="75" y="1373"/>
                  <a:pt x="71" y="1376"/>
                  <a:pt x="67" y="1379"/>
                </a:cubicBezTo>
                <a:cubicBezTo>
                  <a:pt x="58" y="1386"/>
                  <a:pt x="50" y="1393"/>
                  <a:pt x="47" y="1400"/>
                </a:cubicBezTo>
                <a:cubicBezTo>
                  <a:pt x="40" y="1415"/>
                  <a:pt x="40" y="1415"/>
                  <a:pt x="40" y="1415"/>
                </a:cubicBezTo>
                <a:cubicBezTo>
                  <a:pt x="52" y="1404"/>
                  <a:pt x="52" y="1404"/>
                  <a:pt x="52" y="1404"/>
                </a:cubicBezTo>
                <a:cubicBezTo>
                  <a:pt x="57" y="1400"/>
                  <a:pt x="62" y="1396"/>
                  <a:pt x="67" y="1392"/>
                </a:cubicBezTo>
                <a:cubicBezTo>
                  <a:pt x="80" y="1381"/>
                  <a:pt x="93" y="1370"/>
                  <a:pt x="104" y="1358"/>
                </a:cubicBezTo>
                <a:cubicBezTo>
                  <a:pt x="127" y="1351"/>
                  <a:pt x="145" y="1338"/>
                  <a:pt x="163" y="1325"/>
                </a:cubicBezTo>
                <a:cubicBezTo>
                  <a:pt x="180" y="1312"/>
                  <a:pt x="197" y="1300"/>
                  <a:pt x="217" y="1295"/>
                </a:cubicBezTo>
                <a:cubicBezTo>
                  <a:pt x="201" y="1315"/>
                  <a:pt x="182" y="1332"/>
                  <a:pt x="163" y="1349"/>
                </a:cubicBezTo>
                <a:cubicBezTo>
                  <a:pt x="156" y="1356"/>
                  <a:pt x="149" y="1362"/>
                  <a:pt x="142" y="1369"/>
                </a:cubicBezTo>
                <a:cubicBezTo>
                  <a:pt x="147" y="1374"/>
                  <a:pt x="147" y="1374"/>
                  <a:pt x="147" y="1374"/>
                </a:cubicBezTo>
                <a:cubicBezTo>
                  <a:pt x="153" y="1368"/>
                  <a:pt x="160" y="1364"/>
                  <a:pt x="167" y="1359"/>
                </a:cubicBezTo>
                <a:cubicBezTo>
                  <a:pt x="177" y="1352"/>
                  <a:pt x="187" y="1344"/>
                  <a:pt x="197" y="1334"/>
                </a:cubicBezTo>
                <a:cubicBezTo>
                  <a:pt x="203" y="1328"/>
                  <a:pt x="208" y="1321"/>
                  <a:pt x="213" y="1313"/>
                </a:cubicBezTo>
                <a:cubicBezTo>
                  <a:pt x="221" y="1303"/>
                  <a:pt x="228" y="1293"/>
                  <a:pt x="237" y="1287"/>
                </a:cubicBezTo>
                <a:cubicBezTo>
                  <a:pt x="258" y="1274"/>
                  <a:pt x="282" y="1271"/>
                  <a:pt x="313" y="1268"/>
                </a:cubicBezTo>
                <a:cubicBezTo>
                  <a:pt x="314" y="1268"/>
                  <a:pt x="315" y="1268"/>
                  <a:pt x="316" y="1268"/>
                </a:cubicBezTo>
                <a:cubicBezTo>
                  <a:pt x="314" y="1269"/>
                  <a:pt x="312" y="1270"/>
                  <a:pt x="309" y="1271"/>
                </a:cubicBezTo>
                <a:cubicBezTo>
                  <a:pt x="302" y="1274"/>
                  <a:pt x="295" y="1278"/>
                  <a:pt x="294" y="1284"/>
                </a:cubicBezTo>
                <a:cubicBezTo>
                  <a:pt x="294" y="1293"/>
                  <a:pt x="294" y="1293"/>
                  <a:pt x="294" y="1293"/>
                </a:cubicBezTo>
                <a:cubicBezTo>
                  <a:pt x="300" y="1287"/>
                  <a:pt x="300" y="1287"/>
                  <a:pt x="300" y="1287"/>
                </a:cubicBezTo>
                <a:cubicBezTo>
                  <a:pt x="323" y="1268"/>
                  <a:pt x="361" y="1262"/>
                  <a:pt x="394" y="1272"/>
                </a:cubicBezTo>
                <a:cubicBezTo>
                  <a:pt x="378" y="1281"/>
                  <a:pt x="363" y="1291"/>
                  <a:pt x="349" y="1300"/>
                </a:cubicBezTo>
                <a:cubicBezTo>
                  <a:pt x="326" y="1315"/>
                  <a:pt x="303" y="1331"/>
                  <a:pt x="278" y="1343"/>
                </a:cubicBezTo>
                <a:cubicBezTo>
                  <a:pt x="266" y="1348"/>
                  <a:pt x="253" y="1352"/>
                  <a:pt x="240" y="1356"/>
                </a:cubicBezTo>
                <a:cubicBezTo>
                  <a:pt x="222" y="1360"/>
                  <a:pt x="204" y="1365"/>
                  <a:pt x="189" y="1376"/>
                </a:cubicBezTo>
                <a:cubicBezTo>
                  <a:pt x="164" y="1392"/>
                  <a:pt x="164" y="1392"/>
                  <a:pt x="164" y="1392"/>
                </a:cubicBezTo>
                <a:cubicBezTo>
                  <a:pt x="192" y="1382"/>
                  <a:pt x="192" y="1382"/>
                  <a:pt x="192" y="1382"/>
                </a:cubicBezTo>
                <a:cubicBezTo>
                  <a:pt x="205" y="1377"/>
                  <a:pt x="220" y="1373"/>
                  <a:pt x="234" y="1369"/>
                </a:cubicBezTo>
                <a:cubicBezTo>
                  <a:pt x="257" y="1362"/>
                  <a:pt x="281" y="1355"/>
                  <a:pt x="300" y="1345"/>
                </a:cubicBezTo>
                <a:cubicBezTo>
                  <a:pt x="299" y="1347"/>
                  <a:pt x="298" y="1349"/>
                  <a:pt x="297" y="1351"/>
                </a:cubicBezTo>
                <a:cubicBezTo>
                  <a:pt x="284" y="1371"/>
                  <a:pt x="271" y="1390"/>
                  <a:pt x="252" y="1402"/>
                </a:cubicBezTo>
                <a:cubicBezTo>
                  <a:pt x="255" y="1408"/>
                  <a:pt x="255" y="1408"/>
                  <a:pt x="255" y="1408"/>
                </a:cubicBezTo>
                <a:cubicBezTo>
                  <a:pt x="269" y="1403"/>
                  <a:pt x="280" y="1395"/>
                  <a:pt x="289" y="1386"/>
                </a:cubicBezTo>
                <a:cubicBezTo>
                  <a:pt x="298" y="1378"/>
                  <a:pt x="303" y="1367"/>
                  <a:pt x="308" y="1356"/>
                </a:cubicBezTo>
                <a:cubicBezTo>
                  <a:pt x="313" y="1345"/>
                  <a:pt x="318" y="1335"/>
                  <a:pt x="325" y="1328"/>
                </a:cubicBezTo>
                <a:cubicBezTo>
                  <a:pt x="335" y="1318"/>
                  <a:pt x="353" y="1311"/>
                  <a:pt x="370" y="1304"/>
                </a:cubicBezTo>
                <a:cubicBezTo>
                  <a:pt x="376" y="1301"/>
                  <a:pt x="381" y="1299"/>
                  <a:pt x="387" y="1296"/>
                </a:cubicBezTo>
                <a:cubicBezTo>
                  <a:pt x="417" y="1283"/>
                  <a:pt x="462" y="1267"/>
                  <a:pt x="510" y="1265"/>
                </a:cubicBezTo>
                <a:cubicBezTo>
                  <a:pt x="468" y="1321"/>
                  <a:pt x="424" y="1365"/>
                  <a:pt x="375" y="1399"/>
                </a:cubicBezTo>
                <a:cubicBezTo>
                  <a:pt x="348" y="1419"/>
                  <a:pt x="348" y="1419"/>
                  <a:pt x="348" y="1419"/>
                </a:cubicBezTo>
                <a:cubicBezTo>
                  <a:pt x="379" y="1406"/>
                  <a:pt x="379" y="1406"/>
                  <a:pt x="379" y="1406"/>
                </a:cubicBezTo>
                <a:cubicBezTo>
                  <a:pt x="393" y="1399"/>
                  <a:pt x="406" y="1389"/>
                  <a:pt x="419" y="1379"/>
                </a:cubicBezTo>
                <a:cubicBezTo>
                  <a:pt x="428" y="1372"/>
                  <a:pt x="436" y="1366"/>
                  <a:pt x="445" y="1361"/>
                </a:cubicBezTo>
                <a:cubicBezTo>
                  <a:pt x="444" y="1362"/>
                  <a:pt x="444" y="1362"/>
                  <a:pt x="444" y="1362"/>
                </a:cubicBezTo>
                <a:cubicBezTo>
                  <a:pt x="443" y="1367"/>
                  <a:pt x="443" y="1367"/>
                  <a:pt x="443" y="1367"/>
                </a:cubicBezTo>
                <a:cubicBezTo>
                  <a:pt x="440" y="1374"/>
                  <a:pt x="435" y="1380"/>
                  <a:pt x="430" y="1386"/>
                </a:cubicBezTo>
                <a:cubicBezTo>
                  <a:pt x="425" y="1393"/>
                  <a:pt x="421" y="1398"/>
                  <a:pt x="419" y="1404"/>
                </a:cubicBezTo>
                <a:cubicBezTo>
                  <a:pt x="416" y="1414"/>
                  <a:pt x="416" y="1414"/>
                  <a:pt x="416" y="1414"/>
                </a:cubicBezTo>
                <a:cubicBezTo>
                  <a:pt x="424" y="1409"/>
                  <a:pt x="424" y="1409"/>
                  <a:pt x="424" y="1409"/>
                </a:cubicBezTo>
                <a:cubicBezTo>
                  <a:pt x="438" y="1399"/>
                  <a:pt x="444" y="1384"/>
                  <a:pt x="449" y="1369"/>
                </a:cubicBezTo>
                <a:cubicBezTo>
                  <a:pt x="450" y="1368"/>
                  <a:pt x="451" y="1366"/>
                  <a:pt x="451" y="1364"/>
                </a:cubicBezTo>
                <a:cubicBezTo>
                  <a:pt x="453" y="1360"/>
                  <a:pt x="455" y="1355"/>
                  <a:pt x="457" y="1351"/>
                </a:cubicBezTo>
                <a:cubicBezTo>
                  <a:pt x="460" y="1346"/>
                  <a:pt x="465" y="1341"/>
                  <a:pt x="470" y="1337"/>
                </a:cubicBezTo>
                <a:cubicBezTo>
                  <a:pt x="474" y="1333"/>
                  <a:pt x="478" y="1330"/>
                  <a:pt x="482" y="1326"/>
                </a:cubicBezTo>
                <a:cubicBezTo>
                  <a:pt x="489" y="1318"/>
                  <a:pt x="495" y="1309"/>
                  <a:pt x="501" y="1301"/>
                </a:cubicBezTo>
                <a:cubicBezTo>
                  <a:pt x="509" y="1289"/>
                  <a:pt x="516" y="1277"/>
                  <a:pt x="526" y="1271"/>
                </a:cubicBezTo>
                <a:cubicBezTo>
                  <a:pt x="522" y="1283"/>
                  <a:pt x="514" y="1295"/>
                  <a:pt x="508" y="1305"/>
                </a:cubicBezTo>
                <a:cubicBezTo>
                  <a:pt x="503" y="1313"/>
                  <a:pt x="498" y="1321"/>
                  <a:pt x="495" y="1327"/>
                </a:cubicBezTo>
                <a:cubicBezTo>
                  <a:pt x="483" y="1354"/>
                  <a:pt x="483" y="1354"/>
                  <a:pt x="483" y="1354"/>
                </a:cubicBezTo>
                <a:cubicBezTo>
                  <a:pt x="504" y="1328"/>
                  <a:pt x="504" y="1328"/>
                  <a:pt x="504" y="1328"/>
                </a:cubicBezTo>
                <a:cubicBezTo>
                  <a:pt x="506" y="1326"/>
                  <a:pt x="507" y="1324"/>
                  <a:pt x="509" y="1321"/>
                </a:cubicBezTo>
                <a:cubicBezTo>
                  <a:pt x="507" y="1327"/>
                  <a:pt x="504" y="1332"/>
                  <a:pt x="501" y="1337"/>
                </a:cubicBezTo>
                <a:cubicBezTo>
                  <a:pt x="498" y="1342"/>
                  <a:pt x="496" y="1346"/>
                  <a:pt x="494" y="1351"/>
                </a:cubicBezTo>
                <a:cubicBezTo>
                  <a:pt x="484" y="1371"/>
                  <a:pt x="484" y="1371"/>
                  <a:pt x="484" y="1371"/>
                </a:cubicBezTo>
                <a:cubicBezTo>
                  <a:pt x="500" y="1355"/>
                  <a:pt x="500" y="1355"/>
                  <a:pt x="500" y="1355"/>
                </a:cubicBezTo>
                <a:cubicBezTo>
                  <a:pt x="514" y="1340"/>
                  <a:pt x="522" y="1317"/>
                  <a:pt x="529" y="1295"/>
                </a:cubicBezTo>
                <a:cubicBezTo>
                  <a:pt x="534" y="1283"/>
                  <a:pt x="538" y="1269"/>
                  <a:pt x="544" y="1258"/>
                </a:cubicBezTo>
                <a:cubicBezTo>
                  <a:pt x="563" y="1249"/>
                  <a:pt x="585" y="1243"/>
                  <a:pt x="611" y="1240"/>
                </a:cubicBezTo>
                <a:cubicBezTo>
                  <a:pt x="596" y="1258"/>
                  <a:pt x="583" y="1279"/>
                  <a:pt x="571" y="1300"/>
                </a:cubicBezTo>
                <a:cubicBezTo>
                  <a:pt x="551" y="1334"/>
                  <a:pt x="530" y="1369"/>
                  <a:pt x="498" y="1391"/>
                </a:cubicBezTo>
                <a:cubicBezTo>
                  <a:pt x="501" y="1397"/>
                  <a:pt x="501" y="1397"/>
                  <a:pt x="501" y="1397"/>
                </a:cubicBezTo>
                <a:cubicBezTo>
                  <a:pt x="531" y="1382"/>
                  <a:pt x="550" y="1355"/>
                  <a:pt x="568" y="1328"/>
                </a:cubicBezTo>
                <a:cubicBezTo>
                  <a:pt x="570" y="1326"/>
                  <a:pt x="571" y="1325"/>
                  <a:pt x="572" y="1323"/>
                </a:cubicBezTo>
                <a:cubicBezTo>
                  <a:pt x="567" y="1348"/>
                  <a:pt x="561" y="1369"/>
                  <a:pt x="547" y="1381"/>
                </a:cubicBezTo>
                <a:cubicBezTo>
                  <a:pt x="538" y="1389"/>
                  <a:pt x="538" y="1389"/>
                  <a:pt x="538" y="1389"/>
                </a:cubicBezTo>
                <a:cubicBezTo>
                  <a:pt x="550" y="1387"/>
                  <a:pt x="550" y="1387"/>
                  <a:pt x="550" y="1387"/>
                </a:cubicBezTo>
                <a:cubicBezTo>
                  <a:pt x="560" y="1386"/>
                  <a:pt x="563" y="1378"/>
                  <a:pt x="567" y="1372"/>
                </a:cubicBezTo>
                <a:cubicBezTo>
                  <a:pt x="567" y="1371"/>
                  <a:pt x="568" y="1370"/>
                  <a:pt x="568" y="1370"/>
                </a:cubicBezTo>
                <a:cubicBezTo>
                  <a:pt x="568" y="1373"/>
                  <a:pt x="568" y="1377"/>
                  <a:pt x="567" y="1381"/>
                </a:cubicBezTo>
                <a:cubicBezTo>
                  <a:pt x="567" y="1385"/>
                  <a:pt x="567" y="1389"/>
                  <a:pt x="567" y="1391"/>
                </a:cubicBezTo>
                <a:cubicBezTo>
                  <a:pt x="574" y="1391"/>
                  <a:pt x="574" y="1391"/>
                  <a:pt x="574" y="1391"/>
                </a:cubicBezTo>
                <a:cubicBezTo>
                  <a:pt x="575" y="1386"/>
                  <a:pt x="575" y="1380"/>
                  <a:pt x="576" y="1375"/>
                </a:cubicBezTo>
                <a:cubicBezTo>
                  <a:pt x="579" y="1349"/>
                  <a:pt x="581" y="1322"/>
                  <a:pt x="589" y="1292"/>
                </a:cubicBezTo>
                <a:cubicBezTo>
                  <a:pt x="593" y="1287"/>
                  <a:pt x="596" y="1282"/>
                  <a:pt x="600" y="1277"/>
                </a:cubicBezTo>
                <a:cubicBezTo>
                  <a:pt x="614" y="1256"/>
                  <a:pt x="626" y="1239"/>
                  <a:pt x="657" y="1236"/>
                </a:cubicBezTo>
                <a:cubicBezTo>
                  <a:pt x="704" y="1232"/>
                  <a:pt x="744" y="1237"/>
                  <a:pt x="771" y="1250"/>
                </a:cubicBezTo>
                <a:cubicBezTo>
                  <a:pt x="775" y="1253"/>
                  <a:pt x="775" y="1254"/>
                  <a:pt x="775" y="1256"/>
                </a:cubicBezTo>
                <a:cubicBezTo>
                  <a:pt x="775" y="1259"/>
                  <a:pt x="775" y="1262"/>
                  <a:pt x="778" y="1265"/>
                </a:cubicBezTo>
                <a:cubicBezTo>
                  <a:pt x="777" y="1280"/>
                  <a:pt x="777" y="1292"/>
                  <a:pt x="776" y="1303"/>
                </a:cubicBezTo>
                <a:cubicBezTo>
                  <a:pt x="776" y="1312"/>
                  <a:pt x="776" y="1321"/>
                  <a:pt x="775" y="1333"/>
                </a:cubicBezTo>
                <a:cubicBezTo>
                  <a:pt x="755" y="1329"/>
                  <a:pt x="733" y="1331"/>
                  <a:pt x="712" y="1339"/>
                </a:cubicBezTo>
                <a:cubicBezTo>
                  <a:pt x="674" y="1354"/>
                  <a:pt x="642" y="1380"/>
                  <a:pt x="611" y="1405"/>
                </a:cubicBezTo>
                <a:cubicBezTo>
                  <a:pt x="571" y="1437"/>
                  <a:pt x="529" y="1471"/>
                  <a:pt x="474" y="1481"/>
                </a:cubicBezTo>
                <a:cubicBezTo>
                  <a:pt x="470" y="1483"/>
                  <a:pt x="470" y="1483"/>
                  <a:pt x="470" y="1483"/>
                </a:cubicBezTo>
                <a:cubicBezTo>
                  <a:pt x="451" y="1491"/>
                  <a:pt x="407" y="1510"/>
                  <a:pt x="389" y="1509"/>
                </a:cubicBezTo>
                <a:cubicBezTo>
                  <a:pt x="379" y="1509"/>
                  <a:pt x="367" y="1504"/>
                  <a:pt x="354" y="1499"/>
                </a:cubicBezTo>
                <a:cubicBezTo>
                  <a:pt x="342" y="1495"/>
                  <a:pt x="331" y="1491"/>
                  <a:pt x="319" y="1488"/>
                </a:cubicBezTo>
                <a:cubicBezTo>
                  <a:pt x="303" y="1485"/>
                  <a:pt x="287" y="1483"/>
                  <a:pt x="269" y="1482"/>
                </a:cubicBezTo>
                <a:cubicBezTo>
                  <a:pt x="256" y="1481"/>
                  <a:pt x="244" y="1480"/>
                  <a:pt x="234" y="1480"/>
                </a:cubicBezTo>
                <a:cubicBezTo>
                  <a:pt x="215" y="1480"/>
                  <a:pt x="215" y="1480"/>
                  <a:pt x="215" y="1480"/>
                </a:cubicBezTo>
                <a:cubicBezTo>
                  <a:pt x="233" y="1487"/>
                  <a:pt x="233" y="1487"/>
                  <a:pt x="233" y="1487"/>
                </a:cubicBezTo>
                <a:cubicBezTo>
                  <a:pt x="239" y="1490"/>
                  <a:pt x="247" y="1491"/>
                  <a:pt x="257" y="1492"/>
                </a:cubicBezTo>
                <a:cubicBezTo>
                  <a:pt x="252" y="1492"/>
                  <a:pt x="247" y="1493"/>
                  <a:pt x="242" y="1495"/>
                </a:cubicBezTo>
                <a:cubicBezTo>
                  <a:pt x="219" y="1502"/>
                  <a:pt x="219" y="1502"/>
                  <a:pt x="219" y="1502"/>
                </a:cubicBezTo>
                <a:cubicBezTo>
                  <a:pt x="243" y="1502"/>
                  <a:pt x="243" y="1502"/>
                  <a:pt x="243" y="1502"/>
                </a:cubicBezTo>
                <a:cubicBezTo>
                  <a:pt x="250" y="1502"/>
                  <a:pt x="257" y="1501"/>
                  <a:pt x="263" y="1501"/>
                </a:cubicBezTo>
                <a:cubicBezTo>
                  <a:pt x="283" y="1501"/>
                  <a:pt x="301" y="1500"/>
                  <a:pt x="318" y="1501"/>
                </a:cubicBezTo>
                <a:cubicBezTo>
                  <a:pt x="340" y="1503"/>
                  <a:pt x="357" y="1507"/>
                  <a:pt x="372" y="1515"/>
                </a:cubicBezTo>
                <a:cubicBezTo>
                  <a:pt x="319" y="1525"/>
                  <a:pt x="256" y="1527"/>
                  <a:pt x="194" y="1528"/>
                </a:cubicBezTo>
                <a:cubicBezTo>
                  <a:pt x="149" y="1529"/>
                  <a:pt x="106" y="1530"/>
                  <a:pt x="67" y="1535"/>
                </a:cubicBezTo>
                <a:cubicBezTo>
                  <a:pt x="34" y="1538"/>
                  <a:pt x="34" y="1538"/>
                  <a:pt x="34" y="1538"/>
                </a:cubicBezTo>
                <a:cubicBezTo>
                  <a:pt x="67" y="1542"/>
                  <a:pt x="67" y="1542"/>
                  <a:pt x="67" y="1542"/>
                </a:cubicBezTo>
                <a:cubicBezTo>
                  <a:pt x="81" y="1543"/>
                  <a:pt x="97" y="1543"/>
                  <a:pt x="113" y="1542"/>
                </a:cubicBezTo>
                <a:cubicBezTo>
                  <a:pt x="132" y="1541"/>
                  <a:pt x="150" y="1540"/>
                  <a:pt x="161" y="1543"/>
                </a:cubicBezTo>
                <a:cubicBezTo>
                  <a:pt x="150" y="1548"/>
                  <a:pt x="139" y="1553"/>
                  <a:pt x="128" y="1557"/>
                </a:cubicBezTo>
                <a:cubicBezTo>
                  <a:pt x="114" y="1563"/>
                  <a:pt x="100" y="1569"/>
                  <a:pt x="86" y="1576"/>
                </a:cubicBezTo>
                <a:cubicBezTo>
                  <a:pt x="63" y="1587"/>
                  <a:pt x="63" y="1587"/>
                  <a:pt x="63" y="1587"/>
                </a:cubicBezTo>
                <a:cubicBezTo>
                  <a:pt x="89" y="1583"/>
                  <a:pt x="89" y="1583"/>
                  <a:pt x="89" y="1583"/>
                </a:cubicBezTo>
                <a:cubicBezTo>
                  <a:pt x="110" y="1579"/>
                  <a:pt x="128" y="1570"/>
                  <a:pt x="146" y="1562"/>
                </a:cubicBezTo>
                <a:cubicBezTo>
                  <a:pt x="173" y="1549"/>
                  <a:pt x="199" y="1537"/>
                  <a:pt x="234" y="1539"/>
                </a:cubicBezTo>
                <a:cubicBezTo>
                  <a:pt x="236" y="1540"/>
                  <a:pt x="238" y="1540"/>
                  <a:pt x="240" y="1540"/>
                </a:cubicBezTo>
                <a:cubicBezTo>
                  <a:pt x="240" y="1541"/>
                  <a:pt x="241" y="1543"/>
                  <a:pt x="244" y="1545"/>
                </a:cubicBezTo>
                <a:cubicBezTo>
                  <a:pt x="245" y="1545"/>
                  <a:pt x="245" y="1545"/>
                  <a:pt x="245" y="1545"/>
                </a:cubicBezTo>
                <a:cubicBezTo>
                  <a:pt x="246" y="1545"/>
                  <a:pt x="246" y="1545"/>
                  <a:pt x="246" y="1545"/>
                </a:cubicBezTo>
                <a:cubicBezTo>
                  <a:pt x="251" y="1544"/>
                  <a:pt x="255" y="1544"/>
                  <a:pt x="260" y="1544"/>
                </a:cubicBezTo>
                <a:cubicBezTo>
                  <a:pt x="276" y="1547"/>
                  <a:pt x="276" y="1547"/>
                  <a:pt x="276" y="1547"/>
                </a:cubicBezTo>
                <a:cubicBezTo>
                  <a:pt x="269" y="1543"/>
                  <a:pt x="269" y="1543"/>
                  <a:pt x="269" y="1543"/>
                </a:cubicBezTo>
                <a:cubicBezTo>
                  <a:pt x="272" y="1543"/>
                  <a:pt x="275" y="1542"/>
                  <a:pt x="278" y="1542"/>
                </a:cubicBezTo>
                <a:cubicBezTo>
                  <a:pt x="283" y="1542"/>
                  <a:pt x="288" y="1541"/>
                  <a:pt x="293" y="1541"/>
                </a:cubicBezTo>
                <a:cubicBezTo>
                  <a:pt x="289" y="1545"/>
                  <a:pt x="285" y="1549"/>
                  <a:pt x="281" y="1553"/>
                </a:cubicBezTo>
                <a:cubicBezTo>
                  <a:pt x="277" y="1557"/>
                  <a:pt x="274" y="1561"/>
                  <a:pt x="270" y="1564"/>
                </a:cubicBezTo>
                <a:cubicBezTo>
                  <a:pt x="265" y="1569"/>
                  <a:pt x="265" y="1569"/>
                  <a:pt x="265" y="1569"/>
                </a:cubicBezTo>
                <a:cubicBezTo>
                  <a:pt x="260" y="1573"/>
                  <a:pt x="255" y="1576"/>
                  <a:pt x="249" y="1578"/>
                </a:cubicBezTo>
                <a:cubicBezTo>
                  <a:pt x="241" y="1581"/>
                  <a:pt x="232" y="1581"/>
                  <a:pt x="222" y="1582"/>
                </a:cubicBezTo>
                <a:cubicBezTo>
                  <a:pt x="210" y="1583"/>
                  <a:pt x="198" y="1584"/>
                  <a:pt x="186" y="1589"/>
                </a:cubicBezTo>
                <a:cubicBezTo>
                  <a:pt x="172" y="1595"/>
                  <a:pt x="172" y="1595"/>
                  <a:pt x="172" y="1595"/>
                </a:cubicBezTo>
                <a:cubicBezTo>
                  <a:pt x="187" y="1596"/>
                  <a:pt x="187" y="1596"/>
                  <a:pt x="187" y="1596"/>
                </a:cubicBezTo>
                <a:cubicBezTo>
                  <a:pt x="197" y="1596"/>
                  <a:pt x="208" y="1595"/>
                  <a:pt x="218" y="1594"/>
                </a:cubicBezTo>
                <a:cubicBezTo>
                  <a:pt x="220" y="1593"/>
                  <a:pt x="221" y="1593"/>
                  <a:pt x="222" y="1593"/>
                </a:cubicBezTo>
                <a:cubicBezTo>
                  <a:pt x="213" y="1596"/>
                  <a:pt x="205" y="1600"/>
                  <a:pt x="204" y="1607"/>
                </a:cubicBezTo>
                <a:cubicBezTo>
                  <a:pt x="203" y="1610"/>
                  <a:pt x="203" y="1610"/>
                  <a:pt x="203" y="1610"/>
                </a:cubicBezTo>
                <a:cubicBezTo>
                  <a:pt x="194" y="1618"/>
                  <a:pt x="194" y="1618"/>
                  <a:pt x="194" y="1618"/>
                </a:cubicBezTo>
                <a:cubicBezTo>
                  <a:pt x="202" y="1616"/>
                  <a:pt x="202" y="1616"/>
                  <a:pt x="202" y="1616"/>
                </a:cubicBezTo>
                <a:cubicBezTo>
                  <a:pt x="201" y="1619"/>
                  <a:pt x="201" y="1619"/>
                  <a:pt x="201" y="1619"/>
                </a:cubicBezTo>
                <a:cubicBezTo>
                  <a:pt x="205" y="1614"/>
                  <a:pt x="205" y="1614"/>
                  <a:pt x="205" y="1614"/>
                </a:cubicBezTo>
                <a:cubicBezTo>
                  <a:pt x="210" y="1613"/>
                  <a:pt x="210" y="1613"/>
                  <a:pt x="210" y="1613"/>
                </a:cubicBezTo>
                <a:cubicBezTo>
                  <a:pt x="234" y="1606"/>
                  <a:pt x="251" y="1591"/>
                  <a:pt x="270" y="1574"/>
                </a:cubicBezTo>
                <a:cubicBezTo>
                  <a:pt x="271" y="1573"/>
                  <a:pt x="273" y="1571"/>
                  <a:pt x="275" y="1569"/>
                </a:cubicBezTo>
                <a:cubicBezTo>
                  <a:pt x="284" y="1562"/>
                  <a:pt x="294" y="1554"/>
                  <a:pt x="304" y="1547"/>
                </a:cubicBezTo>
                <a:cubicBezTo>
                  <a:pt x="313" y="1541"/>
                  <a:pt x="322" y="1538"/>
                  <a:pt x="331" y="1536"/>
                </a:cubicBezTo>
                <a:cubicBezTo>
                  <a:pt x="388" y="1524"/>
                  <a:pt x="447" y="1512"/>
                  <a:pt x="498" y="1500"/>
                </a:cubicBezTo>
                <a:cubicBezTo>
                  <a:pt x="458" y="1542"/>
                  <a:pt x="398" y="1562"/>
                  <a:pt x="340" y="1581"/>
                </a:cubicBezTo>
                <a:cubicBezTo>
                  <a:pt x="330" y="1585"/>
                  <a:pt x="319" y="1588"/>
                  <a:pt x="309" y="1592"/>
                </a:cubicBezTo>
                <a:cubicBezTo>
                  <a:pt x="287" y="1600"/>
                  <a:pt x="287" y="1600"/>
                  <a:pt x="287" y="1600"/>
                </a:cubicBezTo>
                <a:cubicBezTo>
                  <a:pt x="310" y="1599"/>
                  <a:pt x="310" y="1599"/>
                  <a:pt x="310" y="1599"/>
                </a:cubicBezTo>
                <a:cubicBezTo>
                  <a:pt x="320" y="1599"/>
                  <a:pt x="332" y="1595"/>
                  <a:pt x="345" y="1592"/>
                </a:cubicBezTo>
                <a:cubicBezTo>
                  <a:pt x="350" y="1591"/>
                  <a:pt x="356" y="1589"/>
                  <a:pt x="361" y="1588"/>
                </a:cubicBezTo>
                <a:cubicBezTo>
                  <a:pt x="356" y="1593"/>
                  <a:pt x="350" y="1598"/>
                  <a:pt x="344" y="1603"/>
                </a:cubicBezTo>
                <a:cubicBezTo>
                  <a:pt x="339" y="1607"/>
                  <a:pt x="334" y="1611"/>
                  <a:pt x="330" y="1616"/>
                </a:cubicBezTo>
                <a:cubicBezTo>
                  <a:pt x="323" y="1623"/>
                  <a:pt x="323" y="1623"/>
                  <a:pt x="323" y="1623"/>
                </a:cubicBezTo>
                <a:cubicBezTo>
                  <a:pt x="332" y="1622"/>
                  <a:pt x="332" y="1622"/>
                  <a:pt x="332" y="1622"/>
                </a:cubicBezTo>
                <a:cubicBezTo>
                  <a:pt x="337" y="1622"/>
                  <a:pt x="341" y="1619"/>
                  <a:pt x="344" y="1616"/>
                </a:cubicBezTo>
                <a:cubicBezTo>
                  <a:pt x="342" y="1619"/>
                  <a:pt x="341" y="1621"/>
                  <a:pt x="340" y="1624"/>
                </a:cubicBezTo>
                <a:cubicBezTo>
                  <a:pt x="337" y="1635"/>
                  <a:pt x="337" y="1635"/>
                  <a:pt x="337" y="1635"/>
                </a:cubicBezTo>
                <a:cubicBezTo>
                  <a:pt x="346" y="1628"/>
                  <a:pt x="346" y="1628"/>
                  <a:pt x="346" y="1628"/>
                </a:cubicBezTo>
                <a:cubicBezTo>
                  <a:pt x="353" y="1622"/>
                  <a:pt x="358" y="1614"/>
                  <a:pt x="363" y="1606"/>
                </a:cubicBezTo>
                <a:cubicBezTo>
                  <a:pt x="368" y="1596"/>
                  <a:pt x="374" y="1587"/>
                  <a:pt x="381" y="1582"/>
                </a:cubicBezTo>
                <a:cubicBezTo>
                  <a:pt x="397" y="1576"/>
                  <a:pt x="414" y="1569"/>
                  <a:pt x="431" y="1561"/>
                </a:cubicBezTo>
                <a:cubicBezTo>
                  <a:pt x="438" y="1558"/>
                  <a:pt x="445" y="1555"/>
                  <a:pt x="451" y="1552"/>
                </a:cubicBezTo>
                <a:cubicBezTo>
                  <a:pt x="438" y="1565"/>
                  <a:pt x="422" y="1576"/>
                  <a:pt x="406" y="1587"/>
                </a:cubicBezTo>
                <a:cubicBezTo>
                  <a:pt x="397" y="1594"/>
                  <a:pt x="387" y="1600"/>
                  <a:pt x="378" y="1608"/>
                </a:cubicBezTo>
                <a:cubicBezTo>
                  <a:pt x="363" y="1619"/>
                  <a:pt x="363" y="1619"/>
                  <a:pt x="363" y="1619"/>
                </a:cubicBezTo>
                <a:cubicBezTo>
                  <a:pt x="381" y="1614"/>
                  <a:pt x="381" y="1614"/>
                  <a:pt x="381" y="1614"/>
                </a:cubicBezTo>
                <a:cubicBezTo>
                  <a:pt x="395" y="1609"/>
                  <a:pt x="408" y="1600"/>
                  <a:pt x="419" y="1591"/>
                </a:cubicBezTo>
                <a:cubicBezTo>
                  <a:pt x="425" y="1587"/>
                  <a:pt x="430" y="1583"/>
                  <a:pt x="434" y="1580"/>
                </a:cubicBezTo>
                <a:cubicBezTo>
                  <a:pt x="429" y="1600"/>
                  <a:pt x="420" y="1615"/>
                  <a:pt x="408" y="1625"/>
                </a:cubicBezTo>
                <a:cubicBezTo>
                  <a:pt x="412" y="1631"/>
                  <a:pt x="412" y="1631"/>
                  <a:pt x="412" y="1631"/>
                </a:cubicBezTo>
                <a:cubicBezTo>
                  <a:pt x="431" y="1620"/>
                  <a:pt x="442" y="1600"/>
                  <a:pt x="445" y="1571"/>
                </a:cubicBezTo>
                <a:cubicBezTo>
                  <a:pt x="489" y="1521"/>
                  <a:pt x="560" y="1471"/>
                  <a:pt x="618" y="1431"/>
                </a:cubicBezTo>
                <a:cubicBezTo>
                  <a:pt x="621" y="1429"/>
                  <a:pt x="621" y="1429"/>
                  <a:pt x="621" y="1429"/>
                </a:cubicBezTo>
                <a:cubicBezTo>
                  <a:pt x="633" y="1421"/>
                  <a:pt x="645" y="1414"/>
                  <a:pt x="657" y="1407"/>
                </a:cubicBezTo>
                <a:cubicBezTo>
                  <a:pt x="667" y="1401"/>
                  <a:pt x="677" y="1395"/>
                  <a:pt x="687" y="1389"/>
                </a:cubicBezTo>
                <a:cubicBezTo>
                  <a:pt x="689" y="1387"/>
                  <a:pt x="691" y="1386"/>
                  <a:pt x="694" y="1384"/>
                </a:cubicBezTo>
                <a:cubicBezTo>
                  <a:pt x="711" y="1372"/>
                  <a:pt x="730" y="1358"/>
                  <a:pt x="753" y="1360"/>
                </a:cubicBezTo>
                <a:cubicBezTo>
                  <a:pt x="761" y="1360"/>
                  <a:pt x="769" y="1363"/>
                  <a:pt x="777" y="1367"/>
                </a:cubicBezTo>
                <a:cubicBezTo>
                  <a:pt x="775" y="1413"/>
                  <a:pt x="778" y="1458"/>
                  <a:pt x="781" y="1502"/>
                </a:cubicBezTo>
                <a:cubicBezTo>
                  <a:pt x="783" y="1528"/>
                  <a:pt x="784" y="1554"/>
                  <a:pt x="785" y="1580"/>
                </a:cubicBezTo>
                <a:cubicBezTo>
                  <a:pt x="785" y="1586"/>
                  <a:pt x="784" y="1593"/>
                  <a:pt x="783" y="1600"/>
                </a:cubicBezTo>
                <a:cubicBezTo>
                  <a:pt x="782" y="1608"/>
                  <a:pt x="780" y="1617"/>
                  <a:pt x="780" y="1625"/>
                </a:cubicBezTo>
                <a:cubicBezTo>
                  <a:pt x="780" y="1631"/>
                  <a:pt x="781" y="1639"/>
                  <a:pt x="783" y="1648"/>
                </a:cubicBezTo>
                <a:cubicBezTo>
                  <a:pt x="784" y="1662"/>
                  <a:pt x="787" y="1677"/>
                  <a:pt x="785" y="1690"/>
                </a:cubicBezTo>
                <a:cubicBezTo>
                  <a:pt x="784" y="1711"/>
                  <a:pt x="784" y="1711"/>
                  <a:pt x="784" y="1711"/>
                </a:cubicBezTo>
                <a:cubicBezTo>
                  <a:pt x="777" y="1787"/>
                  <a:pt x="771" y="1866"/>
                  <a:pt x="768" y="1940"/>
                </a:cubicBezTo>
                <a:cubicBezTo>
                  <a:pt x="768" y="1949"/>
                  <a:pt x="768" y="1959"/>
                  <a:pt x="769" y="1967"/>
                </a:cubicBezTo>
                <a:cubicBezTo>
                  <a:pt x="769" y="1986"/>
                  <a:pt x="769" y="2003"/>
                  <a:pt x="766" y="2020"/>
                </a:cubicBezTo>
                <a:cubicBezTo>
                  <a:pt x="765" y="2018"/>
                  <a:pt x="765" y="2018"/>
                  <a:pt x="765" y="2018"/>
                </a:cubicBezTo>
                <a:cubicBezTo>
                  <a:pt x="763" y="2018"/>
                  <a:pt x="763" y="2018"/>
                  <a:pt x="763" y="2018"/>
                </a:cubicBezTo>
                <a:cubicBezTo>
                  <a:pt x="761" y="2018"/>
                  <a:pt x="760" y="2020"/>
                  <a:pt x="759" y="2021"/>
                </a:cubicBezTo>
                <a:cubicBezTo>
                  <a:pt x="758" y="2022"/>
                  <a:pt x="758" y="2022"/>
                  <a:pt x="758" y="2022"/>
                </a:cubicBezTo>
                <a:cubicBezTo>
                  <a:pt x="758" y="2023"/>
                  <a:pt x="758" y="2023"/>
                  <a:pt x="758" y="2023"/>
                </a:cubicBezTo>
                <a:cubicBezTo>
                  <a:pt x="759" y="2032"/>
                  <a:pt x="756" y="2038"/>
                  <a:pt x="753" y="2044"/>
                </a:cubicBezTo>
                <a:cubicBezTo>
                  <a:pt x="750" y="2049"/>
                  <a:pt x="747" y="2054"/>
                  <a:pt x="747" y="2063"/>
                </a:cubicBezTo>
                <a:cubicBezTo>
                  <a:pt x="744" y="2062"/>
                  <a:pt x="742" y="2063"/>
                  <a:pt x="739" y="2063"/>
                </a:cubicBezTo>
                <a:cubicBezTo>
                  <a:pt x="738" y="2063"/>
                  <a:pt x="738" y="2063"/>
                  <a:pt x="738" y="2063"/>
                </a:cubicBezTo>
                <a:cubicBezTo>
                  <a:pt x="738" y="2061"/>
                  <a:pt x="737" y="2059"/>
                  <a:pt x="736" y="2057"/>
                </a:cubicBezTo>
                <a:cubicBezTo>
                  <a:pt x="734" y="2055"/>
                  <a:pt x="730" y="2053"/>
                  <a:pt x="725" y="2053"/>
                </a:cubicBezTo>
                <a:cubicBezTo>
                  <a:pt x="716" y="2054"/>
                  <a:pt x="716" y="2054"/>
                  <a:pt x="716" y="2054"/>
                </a:cubicBezTo>
                <a:cubicBezTo>
                  <a:pt x="721" y="2059"/>
                  <a:pt x="721" y="2059"/>
                  <a:pt x="721" y="2059"/>
                </a:cubicBezTo>
                <a:cubicBezTo>
                  <a:pt x="722" y="2062"/>
                  <a:pt x="724" y="2063"/>
                  <a:pt x="725" y="2064"/>
                </a:cubicBezTo>
                <a:cubicBezTo>
                  <a:pt x="727" y="2065"/>
                  <a:pt x="727" y="2065"/>
                  <a:pt x="729" y="2070"/>
                </a:cubicBezTo>
                <a:cubicBezTo>
                  <a:pt x="722" y="2078"/>
                  <a:pt x="722" y="2087"/>
                  <a:pt x="727" y="2096"/>
                </a:cubicBezTo>
                <a:cubicBezTo>
                  <a:pt x="724" y="2098"/>
                  <a:pt x="723" y="2100"/>
                  <a:pt x="721" y="2101"/>
                </a:cubicBezTo>
                <a:cubicBezTo>
                  <a:pt x="721" y="2099"/>
                  <a:pt x="721" y="2096"/>
                  <a:pt x="719" y="2094"/>
                </a:cubicBezTo>
                <a:cubicBezTo>
                  <a:pt x="717" y="2091"/>
                  <a:pt x="717" y="2091"/>
                  <a:pt x="717" y="2091"/>
                </a:cubicBezTo>
                <a:cubicBezTo>
                  <a:pt x="714" y="2094"/>
                  <a:pt x="714" y="2094"/>
                  <a:pt x="714" y="2094"/>
                </a:cubicBezTo>
                <a:cubicBezTo>
                  <a:pt x="713" y="2094"/>
                  <a:pt x="712" y="2095"/>
                  <a:pt x="712" y="2095"/>
                </a:cubicBezTo>
                <a:cubicBezTo>
                  <a:pt x="712" y="2094"/>
                  <a:pt x="712" y="2092"/>
                  <a:pt x="713" y="2088"/>
                </a:cubicBezTo>
                <a:cubicBezTo>
                  <a:pt x="716" y="2082"/>
                  <a:pt x="716" y="2082"/>
                  <a:pt x="716" y="2082"/>
                </a:cubicBezTo>
                <a:cubicBezTo>
                  <a:pt x="710" y="2083"/>
                  <a:pt x="710" y="2083"/>
                  <a:pt x="710" y="2083"/>
                </a:cubicBezTo>
                <a:cubicBezTo>
                  <a:pt x="702" y="2084"/>
                  <a:pt x="700" y="2091"/>
                  <a:pt x="699" y="2096"/>
                </a:cubicBezTo>
                <a:cubicBezTo>
                  <a:pt x="699" y="2096"/>
                  <a:pt x="699" y="2096"/>
                  <a:pt x="699" y="2096"/>
                </a:cubicBezTo>
                <a:cubicBezTo>
                  <a:pt x="699" y="2095"/>
                  <a:pt x="698" y="2095"/>
                  <a:pt x="697" y="2094"/>
                </a:cubicBezTo>
                <a:cubicBezTo>
                  <a:pt x="694" y="2092"/>
                  <a:pt x="694" y="2091"/>
                  <a:pt x="695" y="2089"/>
                </a:cubicBezTo>
                <a:cubicBezTo>
                  <a:pt x="708" y="2072"/>
                  <a:pt x="708" y="2072"/>
                  <a:pt x="708" y="2072"/>
                </a:cubicBezTo>
                <a:cubicBezTo>
                  <a:pt x="691" y="2084"/>
                  <a:pt x="691" y="2084"/>
                  <a:pt x="691" y="2084"/>
                </a:cubicBezTo>
                <a:cubicBezTo>
                  <a:pt x="689" y="2085"/>
                  <a:pt x="686" y="2085"/>
                  <a:pt x="683" y="2084"/>
                </a:cubicBezTo>
                <a:cubicBezTo>
                  <a:pt x="681" y="2084"/>
                  <a:pt x="679" y="2084"/>
                  <a:pt x="678" y="2084"/>
                </a:cubicBezTo>
                <a:cubicBezTo>
                  <a:pt x="672" y="2084"/>
                  <a:pt x="669" y="2087"/>
                  <a:pt x="668" y="2092"/>
                </a:cubicBezTo>
                <a:cubicBezTo>
                  <a:pt x="666" y="2100"/>
                  <a:pt x="666" y="2100"/>
                  <a:pt x="666" y="2100"/>
                </a:cubicBezTo>
                <a:cubicBezTo>
                  <a:pt x="673" y="2096"/>
                  <a:pt x="673" y="2096"/>
                  <a:pt x="673" y="2096"/>
                </a:cubicBezTo>
                <a:cubicBezTo>
                  <a:pt x="677" y="2094"/>
                  <a:pt x="682" y="2094"/>
                  <a:pt x="685" y="2096"/>
                </a:cubicBezTo>
                <a:cubicBezTo>
                  <a:pt x="681" y="2097"/>
                  <a:pt x="679" y="2102"/>
                  <a:pt x="676" y="2106"/>
                </a:cubicBezTo>
                <a:cubicBezTo>
                  <a:pt x="674" y="2110"/>
                  <a:pt x="671" y="2115"/>
                  <a:pt x="669" y="2115"/>
                </a:cubicBezTo>
                <a:cubicBezTo>
                  <a:pt x="668" y="2115"/>
                  <a:pt x="667" y="2115"/>
                  <a:pt x="666" y="2114"/>
                </a:cubicBezTo>
                <a:cubicBezTo>
                  <a:pt x="660" y="2109"/>
                  <a:pt x="660" y="2109"/>
                  <a:pt x="660" y="2109"/>
                </a:cubicBezTo>
                <a:cubicBezTo>
                  <a:pt x="663" y="2106"/>
                  <a:pt x="666" y="2104"/>
                  <a:pt x="665" y="2100"/>
                </a:cubicBezTo>
                <a:cubicBezTo>
                  <a:pt x="665" y="2099"/>
                  <a:pt x="664" y="2097"/>
                  <a:pt x="661" y="2096"/>
                </a:cubicBezTo>
                <a:cubicBezTo>
                  <a:pt x="659" y="2095"/>
                  <a:pt x="659" y="2095"/>
                  <a:pt x="659" y="2095"/>
                </a:cubicBezTo>
                <a:cubicBezTo>
                  <a:pt x="657" y="2097"/>
                  <a:pt x="657" y="2097"/>
                  <a:pt x="657" y="2097"/>
                </a:cubicBezTo>
                <a:cubicBezTo>
                  <a:pt x="656" y="2096"/>
                  <a:pt x="655" y="2094"/>
                  <a:pt x="653" y="2094"/>
                </a:cubicBezTo>
                <a:cubicBezTo>
                  <a:pt x="649" y="2093"/>
                  <a:pt x="649" y="2093"/>
                  <a:pt x="649" y="2093"/>
                </a:cubicBezTo>
                <a:cubicBezTo>
                  <a:pt x="648" y="2096"/>
                  <a:pt x="648" y="2096"/>
                  <a:pt x="648" y="2096"/>
                </a:cubicBezTo>
                <a:cubicBezTo>
                  <a:pt x="648" y="2097"/>
                  <a:pt x="648" y="2098"/>
                  <a:pt x="647" y="2099"/>
                </a:cubicBezTo>
                <a:cubicBezTo>
                  <a:pt x="647" y="2099"/>
                  <a:pt x="646" y="2099"/>
                  <a:pt x="646" y="2098"/>
                </a:cubicBezTo>
                <a:cubicBezTo>
                  <a:pt x="644" y="2097"/>
                  <a:pt x="644" y="2097"/>
                  <a:pt x="644" y="2097"/>
                </a:cubicBezTo>
                <a:cubicBezTo>
                  <a:pt x="642" y="2098"/>
                  <a:pt x="642" y="2098"/>
                  <a:pt x="642" y="2098"/>
                </a:cubicBezTo>
                <a:cubicBezTo>
                  <a:pt x="639" y="2101"/>
                  <a:pt x="636" y="2103"/>
                  <a:pt x="635" y="2106"/>
                </a:cubicBezTo>
                <a:cubicBezTo>
                  <a:pt x="634" y="2107"/>
                  <a:pt x="632" y="2109"/>
                  <a:pt x="632" y="2109"/>
                </a:cubicBezTo>
                <a:cubicBezTo>
                  <a:pt x="631" y="2109"/>
                  <a:pt x="631" y="2109"/>
                  <a:pt x="630" y="2108"/>
                </a:cubicBezTo>
                <a:cubicBezTo>
                  <a:pt x="629" y="2108"/>
                  <a:pt x="627" y="2107"/>
                  <a:pt x="625" y="2107"/>
                </a:cubicBezTo>
                <a:cubicBezTo>
                  <a:pt x="618" y="2107"/>
                  <a:pt x="610" y="2114"/>
                  <a:pt x="605" y="2118"/>
                </a:cubicBezTo>
                <a:cubicBezTo>
                  <a:pt x="605" y="2118"/>
                  <a:pt x="605" y="2118"/>
                  <a:pt x="605" y="2118"/>
                </a:cubicBezTo>
                <a:cubicBezTo>
                  <a:pt x="601" y="2118"/>
                  <a:pt x="601" y="2118"/>
                  <a:pt x="601" y="2118"/>
                </a:cubicBezTo>
                <a:cubicBezTo>
                  <a:pt x="600" y="2118"/>
                  <a:pt x="600" y="2118"/>
                  <a:pt x="600" y="2118"/>
                </a:cubicBezTo>
                <a:cubicBezTo>
                  <a:pt x="598" y="2117"/>
                  <a:pt x="596" y="2116"/>
                  <a:pt x="592" y="2116"/>
                </a:cubicBezTo>
                <a:cubicBezTo>
                  <a:pt x="585" y="2118"/>
                  <a:pt x="580" y="2123"/>
                  <a:pt x="575" y="2127"/>
                </a:cubicBezTo>
                <a:cubicBezTo>
                  <a:pt x="572" y="2130"/>
                  <a:pt x="569" y="2132"/>
                  <a:pt x="566" y="2134"/>
                </a:cubicBezTo>
                <a:cubicBezTo>
                  <a:pt x="562" y="2134"/>
                  <a:pt x="558" y="2133"/>
                  <a:pt x="554" y="2132"/>
                </a:cubicBezTo>
                <a:cubicBezTo>
                  <a:pt x="547" y="2130"/>
                  <a:pt x="540" y="2129"/>
                  <a:pt x="534" y="2129"/>
                </a:cubicBezTo>
                <a:cubicBezTo>
                  <a:pt x="525" y="2129"/>
                  <a:pt x="519" y="2132"/>
                  <a:pt x="514" y="2139"/>
                </a:cubicBezTo>
                <a:cubicBezTo>
                  <a:pt x="510" y="2145"/>
                  <a:pt x="510" y="2145"/>
                  <a:pt x="510" y="2145"/>
                </a:cubicBezTo>
                <a:cubicBezTo>
                  <a:pt x="518" y="2145"/>
                  <a:pt x="518" y="2145"/>
                  <a:pt x="518" y="2145"/>
                </a:cubicBezTo>
                <a:cubicBezTo>
                  <a:pt x="530" y="2144"/>
                  <a:pt x="540" y="2144"/>
                  <a:pt x="550" y="2144"/>
                </a:cubicBezTo>
                <a:cubicBezTo>
                  <a:pt x="554" y="2144"/>
                  <a:pt x="558" y="2144"/>
                  <a:pt x="562" y="2144"/>
                </a:cubicBezTo>
                <a:cubicBezTo>
                  <a:pt x="563" y="2144"/>
                  <a:pt x="563" y="2144"/>
                  <a:pt x="563" y="2144"/>
                </a:cubicBezTo>
                <a:cubicBezTo>
                  <a:pt x="571" y="2143"/>
                  <a:pt x="579" y="2143"/>
                  <a:pt x="587" y="2142"/>
                </a:cubicBezTo>
                <a:cubicBezTo>
                  <a:pt x="586" y="2144"/>
                  <a:pt x="586" y="2145"/>
                  <a:pt x="587" y="2147"/>
                </a:cubicBezTo>
                <a:cubicBezTo>
                  <a:pt x="587" y="2148"/>
                  <a:pt x="588" y="2150"/>
                  <a:pt x="591" y="2151"/>
                </a:cubicBezTo>
                <a:cubicBezTo>
                  <a:pt x="593" y="2151"/>
                  <a:pt x="593" y="2151"/>
                  <a:pt x="593" y="2151"/>
                </a:cubicBezTo>
                <a:cubicBezTo>
                  <a:pt x="594" y="2150"/>
                  <a:pt x="594" y="2150"/>
                  <a:pt x="594" y="2150"/>
                </a:cubicBezTo>
                <a:cubicBezTo>
                  <a:pt x="595" y="2150"/>
                  <a:pt x="595" y="2150"/>
                  <a:pt x="596" y="2150"/>
                </a:cubicBezTo>
                <a:cubicBezTo>
                  <a:pt x="597" y="2149"/>
                  <a:pt x="599" y="2149"/>
                  <a:pt x="600" y="2148"/>
                </a:cubicBezTo>
                <a:cubicBezTo>
                  <a:pt x="602" y="2153"/>
                  <a:pt x="602" y="2159"/>
                  <a:pt x="602" y="2163"/>
                </a:cubicBezTo>
                <a:cubicBezTo>
                  <a:pt x="603" y="2173"/>
                  <a:pt x="603" y="2173"/>
                  <a:pt x="603" y="2173"/>
                </a:cubicBezTo>
                <a:cubicBezTo>
                  <a:pt x="609" y="2165"/>
                  <a:pt x="609" y="2165"/>
                  <a:pt x="609" y="2165"/>
                </a:cubicBezTo>
                <a:cubicBezTo>
                  <a:pt x="611" y="2161"/>
                  <a:pt x="612" y="2157"/>
                  <a:pt x="612" y="2152"/>
                </a:cubicBezTo>
                <a:cubicBezTo>
                  <a:pt x="612" y="2149"/>
                  <a:pt x="613" y="2145"/>
                  <a:pt x="614" y="2143"/>
                </a:cubicBezTo>
                <a:cubicBezTo>
                  <a:pt x="614" y="2144"/>
                  <a:pt x="614" y="2145"/>
                  <a:pt x="614" y="2146"/>
                </a:cubicBezTo>
                <a:cubicBezTo>
                  <a:pt x="613" y="2149"/>
                  <a:pt x="612" y="2152"/>
                  <a:pt x="615" y="2155"/>
                </a:cubicBezTo>
                <a:cubicBezTo>
                  <a:pt x="619" y="2161"/>
                  <a:pt x="619" y="2161"/>
                  <a:pt x="619" y="2161"/>
                </a:cubicBezTo>
                <a:cubicBezTo>
                  <a:pt x="621" y="2153"/>
                  <a:pt x="621" y="2153"/>
                  <a:pt x="621" y="2153"/>
                </a:cubicBezTo>
                <a:cubicBezTo>
                  <a:pt x="621" y="2153"/>
                  <a:pt x="621" y="2153"/>
                  <a:pt x="621" y="2153"/>
                </a:cubicBezTo>
                <a:cubicBezTo>
                  <a:pt x="622" y="2153"/>
                  <a:pt x="624" y="2154"/>
                  <a:pt x="625" y="2154"/>
                </a:cubicBezTo>
                <a:cubicBezTo>
                  <a:pt x="624" y="2159"/>
                  <a:pt x="623" y="2166"/>
                  <a:pt x="625" y="2169"/>
                </a:cubicBezTo>
                <a:cubicBezTo>
                  <a:pt x="626" y="2171"/>
                  <a:pt x="626" y="2171"/>
                  <a:pt x="626" y="2171"/>
                </a:cubicBezTo>
                <a:cubicBezTo>
                  <a:pt x="628" y="2171"/>
                  <a:pt x="628" y="2171"/>
                  <a:pt x="628" y="2171"/>
                </a:cubicBezTo>
                <a:cubicBezTo>
                  <a:pt x="631" y="2171"/>
                  <a:pt x="632" y="2169"/>
                  <a:pt x="632" y="2168"/>
                </a:cubicBezTo>
                <a:cubicBezTo>
                  <a:pt x="633" y="2167"/>
                  <a:pt x="633" y="2167"/>
                  <a:pt x="633" y="2167"/>
                </a:cubicBezTo>
                <a:cubicBezTo>
                  <a:pt x="633" y="2166"/>
                  <a:pt x="633" y="2166"/>
                  <a:pt x="633" y="2166"/>
                </a:cubicBezTo>
                <a:cubicBezTo>
                  <a:pt x="633" y="2165"/>
                  <a:pt x="633" y="2162"/>
                  <a:pt x="633" y="2160"/>
                </a:cubicBezTo>
                <a:cubicBezTo>
                  <a:pt x="634" y="2161"/>
                  <a:pt x="634" y="2161"/>
                  <a:pt x="634" y="2162"/>
                </a:cubicBezTo>
                <a:cubicBezTo>
                  <a:pt x="637" y="2164"/>
                  <a:pt x="639" y="2166"/>
                  <a:pt x="642" y="2166"/>
                </a:cubicBezTo>
                <a:cubicBezTo>
                  <a:pt x="644" y="2166"/>
                  <a:pt x="646" y="2165"/>
                  <a:pt x="648" y="2162"/>
                </a:cubicBezTo>
                <a:cubicBezTo>
                  <a:pt x="650" y="2158"/>
                  <a:pt x="650" y="2158"/>
                  <a:pt x="650" y="2158"/>
                </a:cubicBezTo>
                <a:cubicBezTo>
                  <a:pt x="646" y="2157"/>
                  <a:pt x="646" y="2157"/>
                  <a:pt x="646" y="2157"/>
                </a:cubicBezTo>
                <a:cubicBezTo>
                  <a:pt x="646" y="2156"/>
                  <a:pt x="645" y="2156"/>
                  <a:pt x="644" y="2156"/>
                </a:cubicBezTo>
                <a:cubicBezTo>
                  <a:pt x="645" y="2155"/>
                  <a:pt x="646" y="2154"/>
                  <a:pt x="648" y="2152"/>
                </a:cubicBezTo>
                <a:cubicBezTo>
                  <a:pt x="649" y="2150"/>
                  <a:pt x="652" y="2147"/>
                  <a:pt x="654" y="2145"/>
                </a:cubicBezTo>
                <a:cubicBezTo>
                  <a:pt x="654" y="2147"/>
                  <a:pt x="655" y="2149"/>
                  <a:pt x="656" y="2151"/>
                </a:cubicBezTo>
                <a:cubicBezTo>
                  <a:pt x="657" y="2153"/>
                  <a:pt x="658" y="2155"/>
                  <a:pt x="659" y="2158"/>
                </a:cubicBezTo>
                <a:cubicBezTo>
                  <a:pt x="659" y="2159"/>
                  <a:pt x="657" y="2159"/>
                  <a:pt x="657" y="2159"/>
                </a:cubicBezTo>
                <a:cubicBezTo>
                  <a:pt x="654" y="2160"/>
                  <a:pt x="649" y="2162"/>
                  <a:pt x="649" y="2168"/>
                </a:cubicBezTo>
                <a:cubicBezTo>
                  <a:pt x="650" y="2172"/>
                  <a:pt x="650" y="2172"/>
                  <a:pt x="650" y="2172"/>
                </a:cubicBezTo>
                <a:cubicBezTo>
                  <a:pt x="654" y="2171"/>
                  <a:pt x="654" y="2171"/>
                  <a:pt x="654" y="2171"/>
                </a:cubicBezTo>
                <a:cubicBezTo>
                  <a:pt x="654" y="2171"/>
                  <a:pt x="655" y="2171"/>
                  <a:pt x="656" y="2171"/>
                </a:cubicBezTo>
                <a:cubicBezTo>
                  <a:pt x="655" y="2173"/>
                  <a:pt x="655" y="2173"/>
                  <a:pt x="655" y="2173"/>
                </a:cubicBezTo>
                <a:cubicBezTo>
                  <a:pt x="661" y="2173"/>
                  <a:pt x="661" y="2173"/>
                  <a:pt x="661" y="2173"/>
                </a:cubicBezTo>
                <a:cubicBezTo>
                  <a:pt x="665" y="2173"/>
                  <a:pt x="667" y="2171"/>
                  <a:pt x="668" y="2168"/>
                </a:cubicBezTo>
                <a:cubicBezTo>
                  <a:pt x="668" y="2169"/>
                  <a:pt x="669" y="2169"/>
                  <a:pt x="669" y="2169"/>
                </a:cubicBezTo>
                <a:cubicBezTo>
                  <a:pt x="673" y="2170"/>
                  <a:pt x="673" y="2170"/>
                  <a:pt x="673" y="2170"/>
                </a:cubicBezTo>
                <a:cubicBezTo>
                  <a:pt x="674" y="2167"/>
                  <a:pt x="674" y="2167"/>
                  <a:pt x="674" y="2167"/>
                </a:cubicBezTo>
                <a:cubicBezTo>
                  <a:pt x="675" y="2164"/>
                  <a:pt x="676" y="2162"/>
                  <a:pt x="677" y="2160"/>
                </a:cubicBezTo>
                <a:cubicBezTo>
                  <a:pt x="679" y="2157"/>
                  <a:pt x="681" y="2155"/>
                  <a:pt x="681" y="2152"/>
                </a:cubicBezTo>
                <a:cubicBezTo>
                  <a:pt x="681" y="2163"/>
                  <a:pt x="677" y="2178"/>
                  <a:pt x="668" y="2189"/>
                </a:cubicBezTo>
                <a:cubicBezTo>
                  <a:pt x="660" y="2198"/>
                  <a:pt x="660" y="2198"/>
                  <a:pt x="660" y="2198"/>
                </a:cubicBezTo>
                <a:cubicBezTo>
                  <a:pt x="672" y="2194"/>
                  <a:pt x="672" y="2194"/>
                  <a:pt x="672" y="2194"/>
                </a:cubicBezTo>
                <a:cubicBezTo>
                  <a:pt x="679" y="2192"/>
                  <a:pt x="682" y="2187"/>
                  <a:pt x="685" y="2183"/>
                </a:cubicBezTo>
                <a:cubicBezTo>
                  <a:pt x="687" y="2180"/>
                  <a:pt x="689" y="2178"/>
                  <a:pt x="691" y="2176"/>
                </a:cubicBezTo>
                <a:cubicBezTo>
                  <a:pt x="692" y="2177"/>
                  <a:pt x="694" y="2178"/>
                  <a:pt x="695" y="2178"/>
                </a:cubicBezTo>
                <a:cubicBezTo>
                  <a:pt x="693" y="2181"/>
                  <a:pt x="693" y="2181"/>
                  <a:pt x="693" y="2181"/>
                </a:cubicBezTo>
                <a:cubicBezTo>
                  <a:pt x="697" y="2180"/>
                  <a:pt x="697" y="2180"/>
                  <a:pt x="697" y="2180"/>
                </a:cubicBezTo>
                <a:cubicBezTo>
                  <a:pt x="697" y="2186"/>
                  <a:pt x="697" y="2186"/>
                  <a:pt x="697" y="2186"/>
                </a:cubicBezTo>
                <a:cubicBezTo>
                  <a:pt x="700" y="2179"/>
                  <a:pt x="700" y="2179"/>
                  <a:pt x="700" y="2179"/>
                </a:cubicBezTo>
                <a:cubicBezTo>
                  <a:pt x="703" y="2178"/>
                  <a:pt x="703" y="2178"/>
                  <a:pt x="703" y="2178"/>
                </a:cubicBezTo>
                <a:cubicBezTo>
                  <a:pt x="710" y="2176"/>
                  <a:pt x="715" y="2172"/>
                  <a:pt x="721" y="2167"/>
                </a:cubicBezTo>
                <a:cubicBezTo>
                  <a:pt x="725" y="2163"/>
                  <a:pt x="730" y="2159"/>
                  <a:pt x="735" y="2158"/>
                </a:cubicBezTo>
                <a:cubicBezTo>
                  <a:pt x="732" y="2160"/>
                  <a:pt x="730" y="2163"/>
                  <a:pt x="732" y="2169"/>
                </a:cubicBezTo>
                <a:cubicBezTo>
                  <a:pt x="732" y="2170"/>
                  <a:pt x="732" y="2170"/>
                  <a:pt x="732" y="2170"/>
                </a:cubicBezTo>
                <a:cubicBezTo>
                  <a:pt x="733" y="2171"/>
                  <a:pt x="733" y="2171"/>
                  <a:pt x="733" y="2171"/>
                </a:cubicBezTo>
                <a:cubicBezTo>
                  <a:pt x="734" y="2172"/>
                  <a:pt x="735" y="2173"/>
                  <a:pt x="737" y="2173"/>
                </a:cubicBezTo>
                <a:cubicBezTo>
                  <a:pt x="741" y="2173"/>
                  <a:pt x="742" y="2168"/>
                  <a:pt x="744" y="2164"/>
                </a:cubicBezTo>
                <a:cubicBezTo>
                  <a:pt x="744" y="2163"/>
                  <a:pt x="744" y="2162"/>
                  <a:pt x="744" y="2162"/>
                </a:cubicBezTo>
                <a:cubicBezTo>
                  <a:pt x="744" y="2163"/>
                  <a:pt x="745" y="2163"/>
                  <a:pt x="745" y="2164"/>
                </a:cubicBezTo>
                <a:cubicBezTo>
                  <a:pt x="746" y="2167"/>
                  <a:pt x="747" y="2172"/>
                  <a:pt x="751" y="2173"/>
                </a:cubicBezTo>
                <a:cubicBezTo>
                  <a:pt x="752" y="2174"/>
                  <a:pt x="753" y="2174"/>
                  <a:pt x="755" y="2174"/>
                </a:cubicBezTo>
                <a:cubicBezTo>
                  <a:pt x="756" y="2180"/>
                  <a:pt x="756" y="2180"/>
                  <a:pt x="756" y="2180"/>
                </a:cubicBezTo>
                <a:cubicBezTo>
                  <a:pt x="757" y="2174"/>
                  <a:pt x="757" y="2174"/>
                  <a:pt x="757" y="2174"/>
                </a:cubicBezTo>
                <a:cubicBezTo>
                  <a:pt x="762" y="2173"/>
                  <a:pt x="769" y="2170"/>
                  <a:pt x="770" y="2165"/>
                </a:cubicBezTo>
                <a:cubicBezTo>
                  <a:pt x="770" y="2164"/>
                  <a:pt x="770" y="2164"/>
                  <a:pt x="770" y="2164"/>
                </a:cubicBezTo>
                <a:cubicBezTo>
                  <a:pt x="776" y="2164"/>
                  <a:pt x="776" y="2164"/>
                  <a:pt x="776" y="2164"/>
                </a:cubicBezTo>
                <a:cubicBezTo>
                  <a:pt x="776" y="2162"/>
                  <a:pt x="776" y="2162"/>
                  <a:pt x="776" y="2162"/>
                </a:cubicBezTo>
                <a:cubicBezTo>
                  <a:pt x="776" y="2161"/>
                  <a:pt x="777" y="2160"/>
                  <a:pt x="777" y="2159"/>
                </a:cubicBezTo>
                <a:cubicBezTo>
                  <a:pt x="778" y="2161"/>
                  <a:pt x="779" y="2162"/>
                  <a:pt x="780" y="2164"/>
                </a:cubicBezTo>
                <a:cubicBezTo>
                  <a:pt x="781" y="2166"/>
                  <a:pt x="782" y="2169"/>
                  <a:pt x="783" y="2172"/>
                </a:cubicBezTo>
                <a:cubicBezTo>
                  <a:pt x="783" y="2175"/>
                  <a:pt x="783" y="2175"/>
                  <a:pt x="783" y="2175"/>
                </a:cubicBezTo>
                <a:cubicBezTo>
                  <a:pt x="786" y="2175"/>
                  <a:pt x="786" y="2175"/>
                  <a:pt x="786" y="2175"/>
                </a:cubicBezTo>
                <a:cubicBezTo>
                  <a:pt x="787" y="2175"/>
                  <a:pt x="789" y="2175"/>
                  <a:pt x="790" y="2175"/>
                </a:cubicBezTo>
                <a:cubicBezTo>
                  <a:pt x="792" y="2175"/>
                  <a:pt x="796" y="2174"/>
                  <a:pt x="799" y="2173"/>
                </a:cubicBezTo>
                <a:cubicBezTo>
                  <a:pt x="798" y="2175"/>
                  <a:pt x="798" y="2175"/>
                  <a:pt x="798" y="2175"/>
                </a:cubicBezTo>
                <a:cubicBezTo>
                  <a:pt x="804" y="2175"/>
                  <a:pt x="804" y="2175"/>
                  <a:pt x="804" y="2175"/>
                </a:cubicBezTo>
                <a:cubicBezTo>
                  <a:pt x="809" y="2174"/>
                  <a:pt x="814" y="2173"/>
                  <a:pt x="818" y="2172"/>
                </a:cubicBezTo>
                <a:cubicBezTo>
                  <a:pt x="821" y="2171"/>
                  <a:pt x="825" y="2170"/>
                  <a:pt x="829" y="2170"/>
                </a:cubicBezTo>
                <a:cubicBezTo>
                  <a:pt x="827" y="2172"/>
                  <a:pt x="824" y="2174"/>
                  <a:pt x="824" y="2178"/>
                </a:cubicBezTo>
                <a:cubicBezTo>
                  <a:pt x="823" y="2184"/>
                  <a:pt x="823" y="2184"/>
                  <a:pt x="823" y="2184"/>
                </a:cubicBezTo>
                <a:cubicBezTo>
                  <a:pt x="829" y="2182"/>
                  <a:pt x="829" y="2182"/>
                  <a:pt x="829" y="2182"/>
                </a:cubicBezTo>
                <a:cubicBezTo>
                  <a:pt x="831" y="2181"/>
                  <a:pt x="834" y="2179"/>
                  <a:pt x="837" y="2176"/>
                </a:cubicBezTo>
                <a:cubicBezTo>
                  <a:pt x="841" y="2176"/>
                  <a:pt x="841" y="2176"/>
                  <a:pt x="841" y="2176"/>
                </a:cubicBezTo>
                <a:cubicBezTo>
                  <a:pt x="847" y="2175"/>
                  <a:pt x="851" y="2171"/>
                  <a:pt x="853" y="2168"/>
                </a:cubicBezTo>
                <a:cubicBezTo>
                  <a:pt x="856" y="2166"/>
                  <a:pt x="856" y="2166"/>
                  <a:pt x="856" y="2166"/>
                </a:cubicBezTo>
                <a:cubicBezTo>
                  <a:pt x="854" y="2165"/>
                  <a:pt x="854" y="2165"/>
                  <a:pt x="854" y="2165"/>
                </a:cubicBezTo>
                <a:cubicBezTo>
                  <a:pt x="854" y="2165"/>
                  <a:pt x="855" y="2164"/>
                  <a:pt x="855" y="2163"/>
                </a:cubicBezTo>
                <a:cubicBezTo>
                  <a:pt x="856" y="2162"/>
                  <a:pt x="857" y="2160"/>
                  <a:pt x="858" y="2158"/>
                </a:cubicBezTo>
                <a:cubicBezTo>
                  <a:pt x="859" y="2163"/>
                  <a:pt x="860" y="2167"/>
                  <a:pt x="863" y="2167"/>
                </a:cubicBezTo>
                <a:cubicBezTo>
                  <a:pt x="865" y="2167"/>
                  <a:pt x="867" y="2166"/>
                  <a:pt x="868" y="2163"/>
                </a:cubicBezTo>
                <a:cubicBezTo>
                  <a:pt x="869" y="2158"/>
                  <a:pt x="867" y="2155"/>
                  <a:pt x="866" y="2153"/>
                </a:cubicBezTo>
                <a:cubicBezTo>
                  <a:pt x="866" y="2153"/>
                  <a:pt x="866" y="2153"/>
                  <a:pt x="866" y="2152"/>
                </a:cubicBezTo>
                <a:cubicBezTo>
                  <a:pt x="867" y="2152"/>
                  <a:pt x="868" y="2151"/>
                  <a:pt x="869" y="2151"/>
                </a:cubicBezTo>
                <a:cubicBezTo>
                  <a:pt x="870" y="2150"/>
                  <a:pt x="872" y="2149"/>
                  <a:pt x="874" y="2148"/>
                </a:cubicBezTo>
                <a:cubicBezTo>
                  <a:pt x="875" y="2150"/>
                  <a:pt x="876" y="2152"/>
                  <a:pt x="877" y="2154"/>
                </a:cubicBezTo>
                <a:cubicBezTo>
                  <a:pt x="879" y="2157"/>
                  <a:pt x="880" y="2160"/>
                  <a:pt x="880" y="2163"/>
                </a:cubicBezTo>
                <a:cubicBezTo>
                  <a:pt x="879" y="2178"/>
                  <a:pt x="879" y="2178"/>
                  <a:pt x="879" y="2178"/>
                </a:cubicBezTo>
                <a:cubicBezTo>
                  <a:pt x="887" y="2166"/>
                  <a:pt x="887" y="2166"/>
                  <a:pt x="887" y="2166"/>
                </a:cubicBezTo>
                <a:cubicBezTo>
                  <a:pt x="888" y="2163"/>
                  <a:pt x="889" y="2160"/>
                  <a:pt x="890" y="2156"/>
                </a:cubicBezTo>
                <a:cubicBezTo>
                  <a:pt x="899" y="2186"/>
                  <a:pt x="899" y="2186"/>
                  <a:pt x="899" y="2186"/>
                </a:cubicBezTo>
                <a:cubicBezTo>
                  <a:pt x="898" y="2179"/>
                  <a:pt x="898" y="2179"/>
                  <a:pt x="898" y="2179"/>
                </a:cubicBezTo>
                <a:cubicBezTo>
                  <a:pt x="898" y="2180"/>
                  <a:pt x="898" y="2180"/>
                  <a:pt x="898" y="2180"/>
                </a:cubicBezTo>
                <a:cubicBezTo>
                  <a:pt x="901" y="2181"/>
                  <a:pt x="901" y="2181"/>
                  <a:pt x="901" y="2181"/>
                </a:cubicBezTo>
                <a:cubicBezTo>
                  <a:pt x="902" y="2181"/>
                  <a:pt x="902" y="2181"/>
                  <a:pt x="903" y="2181"/>
                </a:cubicBezTo>
                <a:cubicBezTo>
                  <a:pt x="909" y="2181"/>
                  <a:pt x="909" y="2174"/>
                  <a:pt x="909" y="2172"/>
                </a:cubicBezTo>
                <a:cubicBezTo>
                  <a:pt x="909" y="2172"/>
                  <a:pt x="909" y="2171"/>
                  <a:pt x="909" y="2171"/>
                </a:cubicBezTo>
                <a:cubicBezTo>
                  <a:pt x="912" y="2171"/>
                  <a:pt x="913" y="2171"/>
                  <a:pt x="915" y="2172"/>
                </a:cubicBezTo>
                <a:cubicBezTo>
                  <a:pt x="916" y="2173"/>
                  <a:pt x="918" y="2173"/>
                  <a:pt x="920" y="2172"/>
                </a:cubicBezTo>
                <a:cubicBezTo>
                  <a:pt x="923" y="2176"/>
                  <a:pt x="926" y="2177"/>
                  <a:pt x="929" y="2178"/>
                </a:cubicBezTo>
                <a:cubicBezTo>
                  <a:pt x="929" y="2179"/>
                  <a:pt x="929" y="2180"/>
                  <a:pt x="929" y="2181"/>
                </a:cubicBezTo>
                <a:cubicBezTo>
                  <a:pt x="930" y="2183"/>
                  <a:pt x="930" y="2183"/>
                  <a:pt x="930" y="2183"/>
                </a:cubicBezTo>
                <a:cubicBezTo>
                  <a:pt x="932" y="2184"/>
                  <a:pt x="932" y="2184"/>
                  <a:pt x="932" y="2184"/>
                </a:cubicBezTo>
                <a:cubicBezTo>
                  <a:pt x="936" y="2185"/>
                  <a:pt x="939" y="2185"/>
                  <a:pt x="942" y="2185"/>
                </a:cubicBezTo>
                <a:cubicBezTo>
                  <a:pt x="948" y="2186"/>
                  <a:pt x="950" y="2187"/>
                  <a:pt x="951" y="2190"/>
                </a:cubicBezTo>
                <a:cubicBezTo>
                  <a:pt x="958" y="2186"/>
                  <a:pt x="958" y="2186"/>
                  <a:pt x="958" y="2186"/>
                </a:cubicBezTo>
                <a:cubicBezTo>
                  <a:pt x="956" y="2182"/>
                  <a:pt x="953" y="2178"/>
                  <a:pt x="951" y="2174"/>
                </a:cubicBezTo>
                <a:cubicBezTo>
                  <a:pt x="946" y="2167"/>
                  <a:pt x="944" y="2163"/>
                  <a:pt x="945" y="2159"/>
                </a:cubicBezTo>
                <a:cubicBezTo>
                  <a:pt x="947" y="2159"/>
                  <a:pt x="948" y="2159"/>
                  <a:pt x="950" y="2159"/>
                </a:cubicBezTo>
                <a:cubicBezTo>
                  <a:pt x="949" y="2160"/>
                  <a:pt x="949" y="2160"/>
                  <a:pt x="949" y="2160"/>
                </a:cubicBezTo>
                <a:cubicBezTo>
                  <a:pt x="952" y="2160"/>
                  <a:pt x="952" y="2160"/>
                  <a:pt x="952" y="2160"/>
                </a:cubicBezTo>
                <a:cubicBezTo>
                  <a:pt x="963" y="2160"/>
                  <a:pt x="975" y="2158"/>
                  <a:pt x="986" y="2155"/>
                </a:cubicBezTo>
                <a:cubicBezTo>
                  <a:pt x="988" y="2154"/>
                  <a:pt x="991" y="2153"/>
                  <a:pt x="994" y="2153"/>
                </a:cubicBezTo>
                <a:cubicBezTo>
                  <a:pt x="992" y="2157"/>
                  <a:pt x="990" y="2161"/>
                  <a:pt x="991" y="2165"/>
                </a:cubicBezTo>
                <a:cubicBezTo>
                  <a:pt x="992" y="2166"/>
                  <a:pt x="993" y="2168"/>
                  <a:pt x="996" y="2169"/>
                </a:cubicBezTo>
                <a:cubicBezTo>
                  <a:pt x="1001" y="2170"/>
                  <a:pt x="1001" y="2170"/>
                  <a:pt x="1001" y="2170"/>
                </a:cubicBezTo>
                <a:cubicBezTo>
                  <a:pt x="1001" y="2166"/>
                  <a:pt x="1001" y="2166"/>
                  <a:pt x="1001" y="2166"/>
                </a:cubicBezTo>
                <a:cubicBezTo>
                  <a:pt x="1001" y="2157"/>
                  <a:pt x="1007" y="2152"/>
                  <a:pt x="1012" y="2148"/>
                </a:cubicBezTo>
                <a:cubicBezTo>
                  <a:pt x="1013" y="2148"/>
                  <a:pt x="1013" y="2147"/>
                  <a:pt x="1013" y="2147"/>
                </a:cubicBezTo>
                <a:cubicBezTo>
                  <a:pt x="1013" y="2150"/>
                  <a:pt x="1011" y="2153"/>
                  <a:pt x="1010" y="2155"/>
                </a:cubicBezTo>
                <a:cubicBezTo>
                  <a:pt x="1005" y="2161"/>
                  <a:pt x="1005" y="2161"/>
                  <a:pt x="1005" y="2161"/>
                </a:cubicBezTo>
                <a:cubicBezTo>
                  <a:pt x="1013" y="2161"/>
                  <a:pt x="1013" y="2161"/>
                  <a:pt x="1013" y="2161"/>
                </a:cubicBezTo>
                <a:cubicBezTo>
                  <a:pt x="1020" y="2160"/>
                  <a:pt x="1021" y="2155"/>
                  <a:pt x="1023" y="2151"/>
                </a:cubicBezTo>
                <a:cubicBezTo>
                  <a:pt x="1023" y="2149"/>
                  <a:pt x="1024" y="2148"/>
                  <a:pt x="1025" y="2147"/>
                </a:cubicBezTo>
                <a:cubicBezTo>
                  <a:pt x="1031" y="2148"/>
                  <a:pt x="1041" y="2147"/>
                  <a:pt x="1052" y="2146"/>
                </a:cubicBezTo>
                <a:cubicBezTo>
                  <a:pt x="1051" y="2148"/>
                  <a:pt x="1049" y="2149"/>
                  <a:pt x="1048" y="2151"/>
                </a:cubicBezTo>
                <a:cubicBezTo>
                  <a:pt x="1043" y="2156"/>
                  <a:pt x="1037" y="2163"/>
                  <a:pt x="1041" y="2170"/>
                </a:cubicBezTo>
                <a:cubicBezTo>
                  <a:pt x="1042" y="2172"/>
                  <a:pt x="1042" y="2172"/>
                  <a:pt x="1042" y="2172"/>
                </a:cubicBezTo>
                <a:cubicBezTo>
                  <a:pt x="1045" y="2172"/>
                  <a:pt x="1045" y="2172"/>
                  <a:pt x="1045" y="2172"/>
                </a:cubicBezTo>
                <a:cubicBezTo>
                  <a:pt x="1049" y="2172"/>
                  <a:pt x="1052" y="2170"/>
                  <a:pt x="1055" y="2169"/>
                </a:cubicBezTo>
                <a:cubicBezTo>
                  <a:pt x="1058" y="2167"/>
                  <a:pt x="1061" y="2166"/>
                  <a:pt x="1065" y="2166"/>
                </a:cubicBezTo>
                <a:cubicBezTo>
                  <a:pt x="1070" y="2166"/>
                  <a:pt x="1070" y="2166"/>
                  <a:pt x="1070" y="2166"/>
                </a:cubicBezTo>
                <a:cubicBezTo>
                  <a:pt x="1069" y="2162"/>
                  <a:pt x="1069" y="2162"/>
                  <a:pt x="1069" y="2162"/>
                </a:cubicBezTo>
                <a:cubicBezTo>
                  <a:pt x="1069" y="2157"/>
                  <a:pt x="1064" y="2153"/>
                  <a:pt x="1059" y="2152"/>
                </a:cubicBezTo>
                <a:cubicBezTo>
                  <a:pt x="1060" y="2150"/>
                  <a:pt x="1060" y="2148"/>
                  <a:pt x="1059" y="2146"/>
                </a:cubicBezTo>
                <a:cubicBezTo>
                  <a:pt x="1064" y="2145"/>
                  <a:pt x="1068" y="2145"/>
                  <a:pt x="1073" y="2145"/>
                </a:cubicBezTo>
                <a:cubicBezTo>
                  <a:pt x="1085" y="2145"/>
                  <a:pt x="1093" y="2146"/>
                  <a:pt x="1099" y="2149"/>
                </a:cubicBezTo>
                <a:cubicBezTo>
                  <a:pt x="1109" y="2154"/>
                  <a:pt x="1109" y="2154"/>
                  <a:pt x="1109" y="2154"/>
                </a:cubicBezTo>
                <a:cubicBezTo>
                  <a:pt x="1104" y="2144"/>
                  <a:pt x="1104" y="2144"/>
                  <a:pt x="1104" y="2144"/>
                </a:cubicBezTo>
                <a:cubicBezTo>
                  <a:pt x="1101" y="2138"/>
                  <a:pt x="1094" y="2137"/>
                  <a:pt x="1087" y="2136"/>
                </a:cubicBezTo>
                <a:cubicBezTo>
                  <a:pt x="1090" y="2135"/>
                  <a:pt x="1092" y="2133"/>
                  <a:pt x="1094" y="2130"/>
                </a:cubicBezTo>
                <a:cubicBezTo>
                  <a:pt x="1096" y="2126"/>
                  <a:pt x="1096" y="2126"/>
                  <a:pt x="1096" y="2126"/>
                </a:cubicBezTo>
                <a:cubicBezTo>
                  <a:pt x="1092" y="2125"/>
                  <a:pt x="1092" y="2125"/>
                  <a:pt x="1092" y="2125"/>
                </a:cubicBezTo>
                <a:cubicBezTo>
                  <a:pt x="1095" y="2118"/>
                  <a:pt x="1095" y="2118"/>
                  <a:pt x="1095" y="2118"/>
                </a:cubicBezTo>
                <a:cubicBezTo>
                  <a:pt x="1087" y="2121"/>
                  <a:pt x="1087" y="2121"/>
                  <a:pt x="1087" y="2121"/>
                </a:cubicBezTo>
                <a:cubicBezTo>
                  <a:pt x="1081" y="2124"/>
                  <a:pt x="1073" y="2126"/>
                  <a:pt x="1066" y="2126"/>
                </a:cubicBezTo>
                <a:cubicBezTo>
                  <a:pt x="1059" y="2127"/>
                  <a:pt x="1047" y="2125"/>
                  <a:pt x="1043" y="2114"/>
                </a:cubicBezTo>
                <a:cubicBezTo>
                  <a:pt x="1036" y="2096"/>
                  <a:pt x="1036" y="2096"/>
                  <a:pt x="1036" y="2096"/>
                </a:cubicBezTo>
                <a:cubicBezTo>
                  <a:pt x="1036" y="2112"/>
                  <a:pt x="1036" y="2112"/>
                  <a:pt x="1036" y="2112"/>
                </a:cubicBezTo>
                <a:cubicBezTo>
                  <a:pt x="1035" y="2111"/>
                  <a:pt x="1034" y="2111"/>
                  <a:pt x="1033" y="2110"/>
                </a:cubicBezTo>
                <a:cubicBezTo>
                  <a:pt x="1032" y="2109"/>
                  <a:pt x="1031" y="2108"/>
                  <a:pt x="1030" y="2107"/>
                </a:cubicBezTo>
                <a:cubicBezTo>
                  <a:pt x="1023" y="2101"/>
                  <a:pt x="1023" y="2101"/>
                  <a:pt x="1023" y="2101"/>
                </a:cubicBezTo>
                <a:cubicBezTo>
                  <a:pt x="1024" y="2110"/>
                  <a:pt x="1024" y="2110"/>
                  <a:pt x="1024" y="2110"/>
                </a:cubicBezTo>
                <a:cubicBezTo>
                  <a:pt x="1024" y="2115"/>
                  <a:pt x="1023" y="2117"/>
                  <a:pt x="1020" y="2118"/>
                </a:cubicBezTo>
                <a:cubicBezTo>
                  <a:pt x="1020" y="2118"/>
                  <a:pt x="1020" y="2118"/>
                  <a:pt x="1020" y="2117"/>
                </a:cubicBezTo>
                <a:cubicBezTo>
                  <a:pt x="1019" y="2116"/>
                  <a:pt x="1018" y="2114"/>
                  <a:pt x="1015" y="2113"/>
                </a:cubicBezTo>
                <a:cubicBezTo>
                  <a:pt x="1011" y="2111"/>
                  <a:pt x="1011" y="2111"/>
                  <a:pt x="1011" y="2111"/>
                </a:cubicBezTo>
                <a:cubicBezTo>
                  <a:pt x="1011" y="2115"/>
                  <a:pt x="1011" y="2115"/>
                  <a:pt x="1011" y="2115"/>
                </a:cubicBezTo>
                <a:cubicBezTo>
                  <a:pt x="1010" y="2116"/>
                  <a:pt x="1010" y="2116"/>
                  <a:pt x="1010" y="2116"/>
                </a:cubicBezTo>
                <a:cubicBezTo>
                  <a:pt x="1009" y="2115"/>
                  <a:pt x="1007" y="2113"/>
                  <a:pt x="1006" y="2111"/>
                </a:cubicBezTo>
                <a:cubicBezTo>
                  <a:pt x="1006" y="2111"/>
                  <a:pt x="1006" y="2111"/>
                  <a:pt x="1006" y="2111"/>
                </a:cubicBezTo>
                <a:cubicBezTo>
                  <a:pt x="1006" y="2108"/>
                  <a:pt x="1006" y="2108"/>
                  <a:pt x="1006" y="2108"/>
                </a:cubicBezTo>
                <a:cubicBezTo>
                  <a:pt x="1005" y="2105"/>
                  <a:pt x="1004" y="2103"/>
                  <a:pt x="1003" y="2103"/>
                </a:cubicBezTo>
                <a:cubicBezTo>
                  <a:pt x="1005" y="2101"/>
                  <a:pt x="1005" y="2101"/>
                  <a:pt x="1005" y="2101"/>
                </a:cubicBezTo>
                <a:cubicBezTo>
                  <a:pt x="994" y="2101"/>
                  <a:pt x="994" y="2101"/>
                  <a:pt x="994" y="2101"/>
                </a:cubicBezTo>
                <a:cubicBezTo>
                  <a:pt x="988" y="2102"/>
                  <a:pt x="985" y="2104"/>
                  <a:pt x="983" y="2108"/>
                </a:cubicBezTo>
                <a:cubicBezTo>
                  <a:pt x="983" y="2107"/>
                  <a:pt x="982" y="2106"/>
                  <a:pt x="982" y="2105"/>
                </a:cubicBezTo>
                <a:cubicBezTo>
                  <a:pt x="981" y="2104"/>
                  <a:pt x="981" y="2104"/>
                  <a:pt x="981" y="2104"/>
                </a:cubicBezTo>
                <a:cubicBezTo>
                  <a:pt x="980" y="2104"/>
                  <a:pt x="980" y="2104"/>
                  <a:pt x="980" y="2104"/>
                </a:cubicBezTo>
                <a:cubicBezTo>
                  <a:pt x="975" y="2102"/>
                  <a:pt x="970" y="2104"/>
                  <a:pt x="967" y="2106"/>
                </a:cubicBezTo>
                <a:cubicBezTo>
                  <a:pt x="966" y="2101"/>
                  <a:pt x="965" y="2099"/>
                  <a:pt x="963" y="2097"/>
                </a:cubicBezTo>
                <a:cubicBezTo>
                  <a:pt x="962" y="2096"/>
                  <a:pt x="962" y="2096"/>
                  <a:pt x="962" y="2095"/>
                </a:cubicBezTo>
                <a:cubicBezTo>
                  <a:pt x="965" y="2085"/>
                  <a:pt x="965" y="2085"/>
                  <a:pt x="965" y="2085"/>
                </a:cubicBezTo>
                <a:cubicBezTo>
                  <a:pt x="956" y="2092"/>
                  <a:pt x="956" y="2092"/>
                  <a:pt x="956" y="2092"/>
                </a:cubicBezTo>
                <a:cubicBezTo>
                  <a:pt x="953" y="2094"/>
                  <a:pt x="949" y="2096"/>
                  <a:pt x="946" y="2099"/>
                </a:cubicBezTo>
                <a:cubicBezTo>
                  <a:pt x="946" y="2098"/>
                  <a:pt x="947" y="2097"/>
                  <a:pt x="948" y="2095"/>
                </a:cubicBezTo>
                <a:cubicBezTo>
                  <a:pt x="949" y="2093"/>
                  <a:pt x="950" y="2091"/>
                  <a:pt x="950" y="2089"/>
                </a:cubicBezTo>
                <a:cubicBezTo>
                  <a:pt x="953" y="2083"/>
                  <a:pt x="953" y="2083"/>
                  <a:pt x="953" y="2083"/>
                </a:cubicBezTo>
                <a:cubicBezTo>
                  <a:pt x="946" y="2085"/>
                  <a:pt x="946" y="2085"/>
                  <a:pt x="946" y="2085"/>
                </a:cubicBezTo>
                <a:cubicBezTo>
                  <a:pt x="943" y="2085"/>
                  <a:pt x="940" y="2088"/>
                  <a:pt x="938" y="2091"/>
                </a:cubicBezTo>
                <a:cubicBezTo>
                  <a:pt x="938" y="2089"/>
                  <a:pt x="937" y="2086"/>
                  <a:pt x="934" y="2084"/>
                </a:cubicBezTo>
                <a:cubicBezTo>
                  <a:pt x="932" y="2082"/>
                  <a:pt x="930" y="2081"/>
                  <a:pt x="929" y="2081"/>
                </a:cubicBezTo>
                <a:cubicBezTo>
                  <a:pt x="926" y="2081"/>
                  <a:pt x="924" y="2083"/>
                  <a:pt x="923" y="2085"/>
                </a:cubicBezTo>
                <a:cubicBezTo>
                  <a:pt x="923" y="2085"/>
                  <a:pt x="923" y="2084"/>
                  <a:pt x="923" y="2084"/>
                </a:cubicBezTo>
                <a:cubicBezTo>
                  <a:pt x="922" y="2082"/>
                  <a:pt x="920" y="2080"/>
                  <a:pt x="917" y="2079"/>
                </a:cubicBezTo>
                <a:cubicBezTo>
                  <a:pt x="919" y="2077"/>
                  <a:pt x="920" y="2074"/>
                  <a:pt x="922" y="2072"/>
                </a:cubicBezTo>
                <a:cubicBezTo>
                  <a:pt x="923" y="2071"/>
                  <a:pt x="924" y="2070"/>
                  <a:pt x="924" y="2069"/>
                </a:cubicBezTo>
                <a:cubicBezTo>
                  <a:pt x="940" y="2042"/>
                  <a:pt x="940" y="2042"/>
                  <a:pt x="940" y="2042"/>
                </a:cubicBezTo>
                <a:cubicBezTo>
                  <a:pt x="919" y="2064"/>
                  <a:pt x="919" y="2064"/>
                  <a:pt x="919" y="2064"/>
                </a:cubicBezTo>
                <a:cubicBezTo>
                  <a:pt x="918" y="2061"/>
                  <a:pt x="916" y="2060"/>
                  <a:pt x="913" y="2060"/>
                </a:cubicBezTo>
                <a:cubicBezTo>
                  <a:pt x="913" y="2060"/>
                  <a:pt x="913" y="2060"/>
                  <a:pt x="913" y="2060"/>
                </a:cubicBezTo>
                <a:cubicBezTo>
                  <a:pt x="912" y="2060"/>
                  <a:pt x="912" y="2060"/>
                  <a:pt x="912" y="2060"/>
                </a:cubicBezTo>
                <a:cubicBezTo>
                  <a:pt x="907" y="2062"/>
                  <a:pt x="905" y="2066"/>
                  <a:pt x="904" y="2070"/>
                </a:cubicBezTo>
                <a:cubicBezTo>
                  <a:pt x="903" y="2070"/>
                  <a:pt x="903" y="2070"/>
                  <a:pt x="902" y="2070"/>
                </a:cubicBezTo>
                <a:cubicBezTo>
                  <a:pt x="899" y="2070"/>
                  <a:pt x="899" y="2070"/>
                  <a:pt x="899" y="2070"/>
                </a:cubicBezTo>
                <a:cubicBezTo>
                  <a:pt x="898" y="2069"/>
                  <a:pt x="898" y="2069"/>
                  <a:pt x="898" y="2069"/>
                </a:cubicBezTo>
                <a:cubicBezTo>
                  <a:pt x="900" y="2065"/>
                  <a:pt x="901" y="2057"/>
                  <a:pt x="901" y="2050"/>
                </a:cubicBezTo>
                <a:cubicBezTo>
                  <a:pt x="900" y="2032"/>
                  <a:pt x="895" y="2028"/>
                  <a:pt x="890" y="2028"/>
                </a:cubicBezTo>
                <a:cubicBezTo>
                  <a:pt x="889" y="2028"/>
                  <a:pt x="888" y="2028"/>
                  <a:pt x="888" y="2028"/>
                </a:cubicBezTo>
                <a:cubicBezTo>
                  <a:pt x="887" y="2024"/>
                  <a:pt x="886" y="2020"/>
                  <a:pt x="884" y="2016"/>
                </a:cubicBezTo>
                <a:cubicBezTo>
                  <a:pt x="881" y="2006"/>
                  <a:pt x="881" y="2006"/>
                  <a:pt x="881" y="2006"/>
                </a:cubicBezTo>
                <a:cubicBezTo>
                  <a:pt x="878" y="2016"/>
                  <a:pt x="878" y="2016"/>
                  <a:pt x="878" y="2016"/>
                </a:cubicBezTo>
                <a:cubicBezTo>
                  <a:pt x="875" y="2025"/>
                  <a:pt x="870" y="2033"/>
                  <a:pt x="866" y="2041"/>
                </a:cubicBezTo>
                <a:cubicBezTo>
                  <a:pt x="865" y="2042"/>
                  <a:pt x="865" y="2043"/>
                  <a:pt x="864" y="2045"/>
                </a:cubicBezTo>
                <a:cubicBezTo>
                  <a:pt x="863" y="2005"/>
                  <a:pt x="861" y="1966"/>
                  <a:pt x="858" y="1925"/>
                </a:cubicBezTo>
                <a:cubicBezTo>
                  <a:pt x="857" y="1904"/>
                  <a:pt x="856" y="1882"/>
                  <a:pt x="854" y="1861"/>
                </a:cubicBezTo>
                <a:cubicBezTo>
                  <a:pt x="853" y="1842"/>
                  <a:pt x="853" y="1820"/>
                  <a:pt x="853" y="1796"/>
                </a:cubicBezTo>
                <a:cubicBezTo>
                  <a:pt x="853" y="1793"/>
                  <a:pt x="854" y="1789"/>
                  <a:pt x="853" y="1786"/>
                </a:cubicBezTo>
                <a:cubicBezTo>
                  <a:pt x="854" y="1760"/>
                  <a:pt x="855" y="1733"/>
                  <a:pt x="856" y="1707"/>
                </a:cubicBezTo>
                <a:cubicBezTo>
                  <a:pt x="856" y="1678"/>
                  <a:pt x="857" y="1649"/>
                  <a:pt x="858" y="1620"/>
                </a:cubicBezTo>
                <a:cubicBezTo>
                  <a:pt x="859" y="1565"/>
                  <a:pt x="857" y="1511"/>
                  <a:pt x="855" y="1457"/>
                </a:cubicBezTo>
                <a:cubicBezTo>
                  <a:pt x="853" y="1405"/>
                  <a:pt x="851" y="1355"/>
                  <a:pt x="853" y="1312"/>
                </a:cubicBezTo>
                <a:cubicBezTo>
                  <a:pt x="864" y="1305"/>
                  <a:pt x="885" y="1302"/>
                  <a:pt x="904" y="1305"/>
                </a:cubicBezTo>
                <a:cubicBezTo>
                  <a:pt x="934" y="1310"/>
                  <a:pt x="997" y="1342"/>
                  <a:pt x="1006" y="1356"/>
                </a:cubicBezTo>
                <a:cubicBezTo>
                  <a:pt x="1008" y="1361"/>
                  <a:pt x="1009" y="1367"/>
                  <a:pt x="1009" y="1374"/>
                </a:cubicBezTo>
                <a:cubicBezTo>
                  <a:pt x="1009" y="1379"/>
                  <a:pt x="1009" y="1384"/>
                  <a:pt x="1011" y="1390"/>
                </a:cubicBezTo>
                <a:cubicBezTo>
                  <a:pt x="1019" y="1415"/>
                  <a:pt x="1038" y="1429"/>
                  <a:pt x="1057" y="1442"/>
                </a:cubicBezTo>
                <a:cubicBezTo>
                  <a:pt x="1062" y="1436"/>
                  <a:pt x="1062" y="1436"/>
                  <a:pt x="1062" y="1436"/>
                </a:cubicBezTo>
                <a:cubicBezTo>
                  <a:pt x="1035" y="1417"/>
                  <a:pt x="1020" y="1391"/>
                  <a:pt x="1015" y="1359"/>
                </a:cubicBezTo>
                <a:cubicBezTo>
                  <a:pt x="1028" y="1368"/>
                  <a:pt x="1038" y="1380"/>
                  <a:pt x="1048" y="1392"/>
                </a:cubicBezTo>
                <a:cubicBezTo>
                  <a:pt x="1054" y="1400"/>
                  <a:pt x="1061" y="1408"/>
                  <a:pt x="1069" y="1416"/>
                </a:cubicBezTo>
                <a:cubicBezTo>
                  <a:pt x="1072" y="1456"/>
                  <a:pt x="1087" y="1492"/>
                  <a:pt x="1107" y="1508"/>
                </a:cubicBezTo>
                <a:cubicBezTo>
                  <a:pt x="1121" y="1518"/>
                  <a:pt x="1121" y="1518"/>
                  <a:pt x="1121" y="1518"/>
                </a:cubicBezTo>
                <a:cubicBezTo>
                  <a:pt x="1113" y="1504"/>
                  <a:pt x="1113" y="1504"/>
                  <a:pt x="1113" y="1504"/>
                </a:cubicBezTo>
                <a:cubicBezTo>
                  <a:pt x="1110" y="1499"/>
                  <a:pt x="1107" y="1495"/>
                  <a:pt x="1105" y="1491"/>
                </a:cubicBezTo>
                <a:cubicBezTo>
                  <a:pt x="1100" y="1485"/>
                  <a:pt x="1096" y="1479"/>
                  <a:pt x="1094" y="1471"/>
                </a:cubicBezTo>
                <a:cubicBezTo>
                  <a:pt x="1099" y="1473"/>
                  <a:pt x="1104" y="1478"/>
                  <a:pt x="1109" y="1482"/>
                </a:cubicBezTo>
                <a:cubicBezTo>
                  <a:pt x="1115" y="1487"/>
                  <a:pt x="1120" y="1492"/>
                  <a:pt x="1127" y="1493"/>
                </a:cubicBezTo>
                <a:cubicBezTo>
                  <a:pt x="1141" y="1493"/>
                  <a:pt x="1141" y="1493"/>
                  <a:pt x="1141" y="1493"/>
                </a:cubicBezTo>
                <a:cubicBezTo>
                  <a:pt x="1130" y="1486"/>
                  <a:pt x="1130" y="1486"/>
                  <a:pt x="1130" y="1486"/>
                </a:cubicBezTo>
                <a:cubicBezTo>
                  <a:pt x="1126" y="1483"/>
                  <a:pt x="1123" y="1480"/>
                  <a:pt x="1119" y="1477"/>
                </a:cubicBezTo>
                <a:cubicBezTo>
                  <a:pt x="1112" y="1470"/>
                  <a:pt x="1104" y="1462"/>
                  <a:pt x="1089" y="1461"/>
                </a:cubicBezTo>
                <a:cubicBezTo>
                  <a:pt x="1084" y="1450"/>
                  <a:pt x="1081" y="1440"/>
                  <a:pt x="1081" y="1427"/>
                </a:cubicBezTo>
                <a:cubicBezTo>
                  <a:pt x="1083" y="1429"/>
                  <a:pt x="1085" y="1430"/>
                  <a:pt x="1087" y="1430"/>
                </a:cubicBezTo>
                <a:cubicBezTo>
                  <a:pt x="1088" y="1431"/>
                  <a:pt x="1091" y="1430"/>
                  <a:pt x="1093" y="1428"/>
                </a:cubicBezTo>
                <a:cubicBezTo>
                  <a:pt x="1095" y="1424"/>
                  <a:pt x="1095" y="1424"/>
                  <a:pt x="1095" y="1424"/>
                </a:cubicBezTo>
                <a:cubicBezTo>
                  <a:pt x="1092" y="1422"/>
                  <a:pt x="1092" y="1422"/>
                  <a:pt x="1092" y="1422"/>
                </a:cubicBezTo>
                <a:cubicBezTo>
                  <a:pt x="1077" y="1414"/>
                  <a:pt x="1083" y="1394"/>
                  <a:pt x="1089" y="1372"/>
                </a:cubicBezTo>
                <a:cubicBezTo>
                  <a:pt x="1091" y="1366"/>
                  <a:pt x="1093" y="1360"/>
                  <a:pt x="1094" y="1354"/>
                </a:cubicBezTo>
                <a:cubicBezTo>
                  <a:pt x="1096" y="1357"/>
                  <a:pt x="1098" y="1359"/>
                  <a:pt x="1101" y="1361"/>
                </a:cubicBezTo>
                <a:cubicBezTo>
                  <a:pt x="1127" y="1388"/>
                  <a:pt x="1154" y="1415"/>
                  <a:pt x="1188" y="1435"/>
                </a:cubicBezTo>
                <a:cubicBezTo>
                  <a:pt x="1190" y="1440"/>
                  <a:pt x="1192" y="1444"/>
                  <a:pt x="1195" y="1448"/>
                </a:cubicBezTo>
                <a:cubicBezTo>
                  <a:pt x="1196" y="1451"/>
                  <a:pt x="1198" y="1454"/>
                  <a:pt x="1199" y="1457"/>
                </a:cubicBezTo>
                <a:cubicBezTo>
                  <a:pt x="1196" y="1465"/>
                  <a:pt x="1197" y="1483"/>
                  <a:pt x="1203" y="1492"/>
                </a:cubicBezTo>
                <a:cubicBezTo>
                  <a:pt x="1205" y="1497"/>
                  <a:pt x="1209" y="1499"/>
                  <a:pt x="1211" y="1499"/>
                </a:cubicBezTo>
                <a:cubicBezTo>
                  <a:pt x="1222" y="1498"/>
                  <a:pt x="1222" y="1498"/>
                  <a:pt x="1222" y="1498"/>
                </a:cubicBezTo>
                <a:cubicBezTo>
                  <a:pt x="1214" y="1492"/>
                  <a:pt x="1214" y="1492"/>
                  <a:pt x="1214" y="1492"/>
                </a:cubicBezTo>
                <a:cubicBezTo>
                  <a:pt x="1210" y="1488"/>
                  <a:pt x="1209" y="1480"/>
                  <a:pt x="1209" y="1472"/>
                </a:cubicBezTo>
                <a:cubicBezTo>
                  <a:pt x="1211" y="1474"/>
                  <a:pt x="1213" y="1478"/>
                  <a:pt x="1215" y="1481"/>
                </a:cubicBezTo>
                <a:cubicBezTo>
                  <a:pt x="1219" y="1488"/>
                  <a:pt x="1223" y="1495"/>
                  <a:pt x="1229" y="1496"/>
                </a:cubicBezTo>
                <a:cubicBezTo>
                  <a:pt x="1238" y="1498"/>
                  <a:pt x="1238" y="1498"/>
                  <a:pt x="1238" y="1498"/>
                </a:cubicBezTo>
                <a:cubicBezTo>
                  <a:pt x="1233" y="1491"/>
                  <a:pt x="1233" y="1491"/>
                  <a:pt x="1233" y="1491"/>
                </a:cubicBezTo>
                <a:cubicBezTo>
                  <a:pt x="1230" y="1486"/>
                  <a:pt x="1227" y="1482"/>
                  <a:pt x="1224" y="1477"/>
                </a:cubicBezTo>
                <a:cubicBezTo>
                  <a:pt x="1216" y="1466"/>
                  <a:pt x="1207" y="1453"/>
                  <a:pt x="1203" y="1442"/>
                </a:cubicBezTo>
                <a:cubicBezTo>
                  <a:pt x="1215" y="1447"/>
                  <a:pt x="1228" y="1453"/>
                  <a:pt x="1240" y="1459"/>
                </a:cubicBezTo>
                <a:cubicBezTo>
                  <a:pt x="1268" y="1472"/>
                  <a:pt x="1297" y="1485"/>
                  <a:pt x="1329" y="1495"/>
                </a:cubicBezTo>
                <a:cubicBezTo>
                  <a:pt x="1330" y="1496"/>
                  <a:pt x="1332" y="1498"/>
                  <a:pt x="1333" y="1500"/>
                </a:cubicBezTo>
                <a:cubicBezTo>
                  <a:pt x="1337" y="1504"/>
                  <a:pt x="1339" y="1506"/>
                  <a:pt x="1341" y="1506"/>
                </a:cubicBezTo>
                <a:cubicBezTo>
                  <a:pt x="1343" y="1506"/>
                  <a:pt x="1343" y="1506"/>
                  <a:pt x="1343" y="1506"/>
                </a:cubicBezTo>
                <a:cubicBezTo>
                  <a:pt x="1344" y="1504"/>
                  <a:pt x="1344" y="1504"/>
                  <a:pt x="1344" y="1504"/>
                </a:cubicBezTo>
                <a:cubicBezTo>
                  <a:pt x="1345" y="1503"/>
                  <a:pt x="1345" y="1502"/>
                  <a:pt x="1345" y="1501"/>
                </a:cubicBezTo>
                <a:cubicBezTo>
                  <a:pt x="1347" y="1500"/>
                  <a:pt x="1347" y="1499"/>
                  <a:pt x="1347" y="1498"/>
                </a:cubicBezTo>
                <a:cubicBezTo>
                  <a:pt x="1348" y="1494"/>
                  <a:pt x="1343" y="1491"/>
                  <a:pt x="1336" y="1488"/>
                </a:cubicBezTo>
                <a:cubicBezTo>
                  <a:pt x="1335" y="1488"/>
                  <a:pt x="1334" y="1487"/>
                  <a:pt x="1334" y="1487"/>
                </a:cubicBezTo>
                <a:cubicBezTo>
                  <a:pt x="1306" y="1473"/>
                  <a:pt x="1276" y="1461"/>
                  <a:pt x="1247" y="1449"/>
                </a:cubicBezTo>
                <a:cubicBezTo>
                  <a:pt x="1232" y="1444"/>
                  <a:pt x="1218" y="1438"/>
                  <a:pt x="1204" y="1432"/>
                </a:cubicBezTo>
                <a:cubicBezTo>
                  <a:pt x="1165" y="1416"/>
                  <a:pt x="1137" y="1383"/>
                  <a:pt x="1110" y="1352"/>
                </a:cubicBezTo>
                <a:cubicBezTo>
                  <a:pt x="1091" y="1329"/>
                  <a:pt x="1072" y="1307"/>
                  <a:pt x="1049" y="1290"/>
                </a:cubicBezTo>
                <a:cubicBezTo>
                  <a:pt x="1073" y="1293"/>
                  <a:pt x="1103" y="1299"/>
                  <a:pt x="1130" y="1308"/>
                </a:cubicBezTo>
                <a:cubicBezTo>
                  <a:pt x="1132" y="1310"/>
                  <a:pt x="1134" y="1314"/>
                  <a:pt x="1135" y="1318"/>
                </a:cubicBezTo>
                <a:cubicBezTo>
                  <a:pt x="1137" y="1325"/>
                  <a:pt x="1139" y="1331"/>
                  <a:pt x="1145" y="1331"/>
                </a:cubicBezTo>
                <a:cubicBezTo>
                  <a:pt x="1146" y="1331"/>
                  <a:pt x="1146" y="1331"/>
                  <a:pt x="1147" y="1331"/>
                </a:cubicBezTo>
                <a:cubicBezTo>
                  <a:pt x="1151" y="1330"/>
                  <a:pt x="1151" y="1330"/>
                  <a:pt x="1151" y="1330"/>
                </a:cubicBezTo>
                <a:cubicBezTo>
                  <a:pt x="1149" y="1325"/>
                  <a:pt x="1149" y="1325"/>
                  <a:pt x="1149" y="1325"/>
                </a:cubicBezTo>
                <a:cubicBezTo>
                  <a:pt x="1147" y="1321"/>
                  <a:pt x="1146" y="1318"/>
                  <a:pt x="1145" y="1316"/>
                </a:cubicBezTo>
                <a:cubicBezTo>
                  <a:pt x="1155" y="1322"/>
                  <a:pt x="1166" y="1327"/>
                  <a:pt x="1177" y="1333"/>
                </a:cubicBezTo>
                <a:cubicBezTo>
                  <a:pt x="1190" y="1340"/>
                  <a:pt x="1205" y="1348"/>
                  <a:pt x="1217" y="1355"/>
                </a:cubicBezTo>
                <a:cubicBezTo>
                  <a:pt x="1221" y="1358"/>
                  <a:pt x="1227" y="1367"/>
                  <a:pt x="1228" y="1369"/>
                </a:cubicBezTo>
                <a:cubicBezTo>
                  <a:pt x="1231" y="1400"/>
                  <a:pt x="1241" y="1423"/>
                  <a:pt x="1259" y="1441"/>
                </a:cubicBezTo>
                <a:cubicBezTo>
                  <a:pt x="1271" y="1452"/>
                  <a:pt x="1271" y="1452"/>
                  <a:pt x="1271" y="1452"/>
                </a:cubicBezTo>
                <a:cubicBezTo>
                  <a:pt x="1265" y="1437"/>
                  <a:pt x="1265" y="1437"/>
                  <a:pt x="1265" y="1437"/>
                </a:cubicBezTo>
                <a:cubicBezTo>
                  <a:pt x="1262" y="1429"/>
                  <a:pt x="1258" y="1423"/>
                  <a:pt x="1255" y="1417"/>
                </a:cubicBezTo>
                <a:cubicBezTo>
                  <a:pt x="1247" y="1405"/>
                  <a:pt x="1241" y="1394"/>
                  <a:pt x="1241" y="1377"/>
                </a:cubicBezTo>
                <a:cubicBezTo>
                  <a:pt x="1274" y="1403"/>
                  <a:pt x="1307" y="1419"/>
                  <a:pt x="1345" y="1428"/>
                </a:cubicBezTo>
                <a:cubicBezTo>
                  <a:pt x="1369" y="1456"/>
                  <a:pt x="1400" y="1476"/>
                  <a:pt x="1437" y="1489"/>
                </a:cubicBezTo>
                <a:cubicBezTo>
                  <a:pt x="1443" y="1507"/>
                  <a:pt x="1455" y="1518"/>
                  <a:pt x="1467" y="1529"/>
                </a:cubicBezTo>
                <a:cubicBezTo>
                  <a:pt x="1470" y="1532"/>
                  <a:pt x="1473" y="1534"/>
                  <a:pt x="1476" y="1537"/>
                </a:cubicBezTo>
                <a:cubicBezTo>
                  <a:pt x="1494" y="1555"/>
                  <a:pt x="1494" y="1555"/>
                  <a:pt x="1494" y="1555"/>
                </a:cubicBezTo>
                <a:cubicBezTo>
                  <a:pt x="1481" y="1533"/>
                  <a:pt x="1481" y="1533"/>
                  <a:pt x="1481" y="1533"/>
                </a:cubicBezTo>
                <a:cubicBezTo>
                  <a:pt x="1477" y="1525"/>
                  <a:pt x="1471" y="1519"/>
                  <a:pt x="1465" y="1513"/>
                </a:cubicBezTo>
                <a:cubicBezTo>
                  <a:pt x="1459" y="1507"/>
                  <a:pt x="1453" y="1501"/>
                  <a:pt x="1450" y="1493"/>
                </a:cubicBezTo>
                <a:cubicBezTo>
                  <a:pt x="1456" y="1494"/>
                  <a:pt x="1462" y="1495"/>
                  <a:pt x="1468" y="1497"/>
                </a:cubicBezTo>
                <a:cubicBezTo>
                  <a:pt x="1481" y="1500"/>
                  <a:pt x="1492" y="1503"/>
                  <a:pt x="1498" y="1500"/>
                </a:cubicBezTo>
                <a:cubicBezTo>
                  <a:pt x="1508" y="1495"/>
                  <a:pt x="1508" y="1495"/>
                  <a:pt x="1508" y="1495"/>
                </a:cubicBezTo>
                <a:cubicBezTo>
                  <a:pt x="1497" y="1493"/>
                  <a:pt x="1497" y="1493"/>
                  <a:pt x="1497" y="1493"/>
                </a:cubicBezTo>
                <a:cubicBezTo>
                  <a:pt x="1442" y="1485"/>
                  <a:pt x="1393" y="1464"/>
                  <a:pt x="1367" y="1436"/>
                </a:cubicBezTo>
                <a:cubicBezTo>
                  <a:pt x="1385" y="1440"/>
                  <a:pt x="1404" y="1443"/>
                  <a:pt x="1423" y="1446"/>
                </a:cubicBezTo>
                <a:cubicBezTo>
                  <a:pt x="1439" y="1449"/>
                  <a:pt x="1456" y="1451"/>
                  <a:pt x="1472" y="1455"/>
                </a:cubicBezTo>
                <a:cubicBezTo>
                  <a:pt x="1483" y="1478"/>
                  <a:pt x="1512" y="1494"/>
                  <a:pt x="1536" y="1497"/>
                </a:cubicBezTo>
                <a:cubicBezTo>
                  <a:pt x="1565" y="1501"/>
                  <a:pt x="1565" y="1501"/>
                  <a:pt x="1565" y="1501"/>
                </a:cubicBezTo>
                <a:cubicBezTo>
                  <a:pt x="1534" y="1489"/>
                  <a:pt x="1534" y="1489"/>
                  <a:pt x="1534" y="1489"/>
                </a:cubicBezTo>
                <a:cubicBezTo>
                  <a:pt x="1513" y="1481"/>
                  <a:pt x="1494" y="1473"/>
                  <a:pt x="1484" y="1456"/>
                </a:cubicBezTo>
                <a:cubicBezTo>
                  <a:pt x="1488" y="1457"/>
                  <a:pt x="1491" y="1458"/>
                  <a:pt x="1495" y="1459"/>
                </a:cubicBezTo>
                <a:cubicBezTo>
                  <a:pt x="1507" y="1462"/>
                  <a:pt x="1517" y="1464"/>
                  <a:pt x="1522" y="1460"/>
                </a:cubicBezTo>
                <a:cubicBezTo>
                  <a:pt x="1526" y="1455"/>
                  <a:pt x="1526" y="1455"/>
                  <a:pt x="1526" y="1455"/>
                </a:cubicBezTo>
                <a:cubicBezTo>
                  <a:pt x="1520" y="1453"/>
                  <a:pt x="1520" y="1453"/>
                  <a:pt x="1520" y="1453"/>
                </a:cubicBezTo>
                <a:cubicBezTo>
                  <a:pt x="1491" y="1446"/>
                  <a:pt x="1463" y="1441"/>
                  <a:pt x="1437" y="1437"/>
                </a:cubicBezTo>
                <a:cubicBezTo>
                  <a:pt x="1403" y="1431"/>
                  <a:pt x="1371" y="1425"/>
                  <a:pt x="1339" y="1415"/>
                </a:cubicBezTo>
                <a:cubicBezTo>
                  <a:pt x="1307" y="1404"/>
                  <a:pt x="1280" y="1383"/>
                  <a:pt x="1255" y="1362"/>
                </a:cubicBezTo>
                <a:cubicBezTo>
                  <a:pt x="1241" y="1351"/>
                  <a:pt x="1226" y="1339"/>
                  <a:pt x="1210" y="1329"/>
                </a:cubicBezTo>
                <a:cubicBezTo>
                  <a:pt x="1197" y="1320"/>
                  <a:pt x="1183" y="1313"/>
                  <a:pt x="1170" y="1306"/>
                </a:cubicBezTo>
                <a:cubicBezTo>
                  <a:pt x="1158" y="1300"/>
                  <a:pt x="1146" y="1294"/>
                  <a:pt x="1135" y="1287"/>
                </a:cubicBezTo>
                <a:cubicBezTo>
                  <a:pt x="1134" y="1283"/>
                  <a:pt x="1133" y="1279"/>
                  <a:pt x="1132" y="1275"/>
                </a:cubicBezTo>
                <a:cubicBezTo>
                  <a:pt x="1130" y="1270"/>
                  <a:pt x="1129" y="1265"/>
                  <a:pt x="1129" y="1262"/>
                </a:cubicBezTo>
                <a:cubicBezTo>
                  <a:pt x="1133" y="1262"/>
                  <a:pt x="1137" y="1263"/>
                  <a:pt x="1141" y="1264"/>
                </a:cubicBezTo>
                <a:cubicBezTo>
                  <a:pt x="1150" y="1266"/>
                  <a:pt x="1159" y="1268"/>
                  <a:pt x="1169" y="1270"/>
                </a:cubicBezTo>
                <a:cubicBezTo>
                  <a:pt x="1174" y="1285"/>
                  <a:pt x="1186" y="1315"/>
                  <a:pt x="1206" y="1322"/>
                </a:cubicBezTo>
                <a:cubicBezTo>
                  <a:pt x="1221" y="1327"/>
                  <a:pt x="1221" y="1327"/>
                  <a:pt x="1221" y="1327"/>
                </a:cubicBezTo>
                <a:cubicBezTo>
                  <a:pt x="1208" y="1313"/>
                  <a:pt x="1208" y="1313"/>
                  <a:pt x="1208" y="1313"/>
                </a:cubicBezTo>
                <a:cubicBezTo>
                  <a:pt x="1196" y="1302"/>
                  <a:pt x="1186" y="1291"/>
                  <a:pt x="1182" y="1273"/>
                </a:cubicBezTo>
                <a:cubicBezTo>
                  <a:pt x="1184" y="1274"/>
                  <a:pt x="1184" y="1274"/>
                  <a:pt x="1184" y="1274"/>
                </a:cubicBezTo>
                <a:cubicBezTo>
                  <a:pt x="1196" y="1276"/>
                  <a:pt x="1210" y="1278"/>
                  <a:pt x="1221" y="1282"/>
                </a:cubicBezTo>
                <a:cubicBezTo>
                  <a:pt x="1224" y="1275"/>
                  <a:pt x="1224" y="1275"/>
                  <a:pt x="1224" y="1275"/>
                </a:cubicBezTo>
                <a:cubicBezTo>
                  <a:pt x="1208" y="1268"/>
                  <a:pt x="1191" y="1264"/>
                  <a:pt x="1172" y="1260"/>
                </a:cubicBezTo>
                <a:cubicBezTo>
                  <a:pt x="1158" y="1257"/>
                  <a:pt x="1142" y="1253"/>
                  <a:pt x="1127" y="1248"/>
                </a:cubicBezTo>
                <a:cubicBezTo>
                  <a:pt x="1101" y="1239"/>
                  <a:pt x="1077" y="1230"/>
                  <a:pt x="1053" y="1219"/>
                </a:cubicBezTo>
                <a:cubicBezTo>
                  <a:pt x="1049" y="1217"/>
                  <a:pt x="1044" y="1215"/>
                  <a:pt x="1039" y="1213"/>
                </a:cubicBezTo>
                <a:cubicBezTo>
                  <a:pt x="1012" y="1202"/>
                  <a:pt x="981" y="1189"/>
                  <a:pt x="987" y="1169"/>
                </a:cubicBezTo>
                <a:cubicBezTo>
                  <a:pt x="987" y="1169"/>
                  <a:pt x="987" y="1169"/>
                  <a:pt x="987" y="1169"/>
                </a:cubicBezTo>
                <a:cubicBezTo>
                  <a:pt x="997" y="1173"/>
                  <a:pt x="1007" y="1179"/>
                  <a:pt x="1017" y="1186"/>
                </a:cubicBezTo>
                <a:cubicBezTo>
                  <a:pt x="1034" y="1196"/>
                  <a:pt x="1051" y="1207"/>
                  <a:pt x="1072" y="1212"/>
                </a:cubicBezTo>
                <a:cubicBezTo>
                  <a:pt x="1106" y="1220"/>
                  <a:pt x="1143" y="1224"/>
                  <a:pt x="1173" y="1223"/>
                </a:cubicBezTo>
                <a:cubicBezTo>
                  <a:pt x="1180" y="1226"/>
                  <a:pt x="1184" y="1231"/>
                  <a:pt x="1189" y="1236"/>
                </a:cubicBezTo>
                <a:cubicBezTo>
                  <a:pt x="1192" y="1240"/>
                  <a:pt x="1196" y="1245"/>
                  <a:pt x="1201" y="1248"/>
                </a:cubicBezTo>
                <a:cubicBezTo>
                  <a:pt x="1215" y="1258"/>
                  <a:pt x="1232" y="1262"/>
                  <a:pt x="1249" y="1266"/>
                </a:cubicBezTo>
                <a:cubicBezTo>
                  <a:pt x="1263" y="1269"/>
                  <a:pt x="1277" y="1272"/>
                  <a:pt x="1289" y="1279"/>
                </a:cubicBezTo>
                <a:cubicBezTo>
                  <a:pt x="1296" y="1282"/>
                  <a:pt x="1303" y="1288"/>
                  <a:pt x="1310" y="1294"/>
                </a:cubicBezTo>
                <a:cubicBezTo>
                  <a:pt x="1316" y="1300"/>
                  <a:pt x="1323" y="1306"/>
                  <a:pt x="1330" y="1311"/>
                </a:cubicBezTo>
                <a:cubicBezTo>
                  <a:pt x="1347" y="1321"/>
                  <a:pt x="1364" y="1331"/>
                  <a:pt x="1383" y="1333"/>
                </a:cubicBezTo>
                <a:cubicBezTo>
                  <a:pt x="1410" y="1336"/>
                  <a:pt x="1410" y="1336"/>
                  <a:pt x="1410" y="1336"/>
                </a:cubicBezTo>
                <a:cubicBezTo>
                  <a:pt x="1385" y="1326"/>
                  <a:pt x="1385" y="1326"/>
                  <a:pt x="1385" y="1326"/>
                </a:cubicBezTo>
                <a:cubicBezTo>
                  <a:pt x="1357" y="1315"/>
                  <a:pt x="1332" y="1300"/>
                  <a:pt x="1308" y="1281"/>
                </a:cubicBezTo>
                <a:cubicBezTo>
                  <a:pt x="1353" y="1289"/>
                  <a:pt x="1387" y="1299"/>
                  <a:pt x="1414" y="1313"/>
                </a:cubicBezTo>
                <a:cubicBezTo>
                  <a:pt x="1418" y="1307"/>
                  <a:pt x="1418" y="1307"/>
                  <a:pt x="1418" y="1307"/>
                </a:cubicBezTo>
                <a:cubicBezTo>
                  <a:pt x="1390" y="1288"/>
                  <a:pt x="1349" y="1279"/>
                  <a:pt x="1310" y="1271"/>
                </a:cubicBezTo>
                <a:cubicBezTo>
                  <a:pt x="1263" y="1261"/>
                  <a:pt x="1214" y="1251"/>
                  <a:pt x="1188" y="1223"/>
                </a:cubicBezTo>
                <a:cubicBezTo>
                  <a:pt x="1233" y="1217"/>
                  <a:pt x="1290" y="1220"/>
                  <a:pt x="1335" y="1223"/>
                </a:cubicBezTo>
                <a:cubicBezTo>
                  <a:pt x="1342" y="1224"/>
                  <a:pt x="1348" y="1224"/>
                  <a:pt x="1355" y="1225"/>
                </a:cubicBezTo>
                <a:cubicBezTo>
                  <a:pt x="1378" y="1243"/>
                  <a:pt x="1405" y="1258"/>
                  <a:pt x="1435" y="1269"/>
                </a:cubicBezTo>
                <a:cubicBezTo>
                  <a:pt x="1436" y="1288"/>
                  <a:pt x="1447" y="1299"/>
                  <a:pt x="1459" y="1308"/>
                </a:cubicBezTo>
                <a:cubicBezTo>
                  <a:pt x="1472" y="1318"/>
                  <a:pt x="1472" y="1318"/>
                  <a:pt x="1472" y="1318"/>
                </a:cubicBezTo>
                <a:cubicBezTo>
                  <a:pt x="1465" y="1304"/>
                  <a:pt x="1465" y="1304"/>
                  <a:pt x="1465" y="1304"/>
                </a:cubicBezTo>
                <a:cubicBezTo>
                  <a:pt x="1463" y="1300"/>
                  <a:pt x="1459" y="1296"/>
                  <a:pt x="1456" y="1293"/>
                </a:cubicBezTo>
                <a:cubicBezTo>
                  <a:pt x="1451" y="1287"/>
                  <a:pt x="1446" y="1282"/>
                  <a:pt x="1446" y="1272"/>
                </a:cubicBezTo>
                <a:cubicBezTo>
                  <a:pt x="1457" y="1276"/>
                  <a:pt x="1469" y="1279"/>
                  <a:pt x="1481" y="1281"/>
                </a:cubicBezTo>
                <a:cubicBezTo>
                  <a:pt x="1489" y="1283"/>
                  <a:pt x="1498" y="1285"/>
                  <a:pt x="1505" y="1287"/>
                </a:cubicBezTo>
                <a:cubicBezTo>
                  <a:pt x="1507" y="1280"/>
                  <a:pt x="1507" y="1280"/>
                  <a:pt x="1507" y="1280"/>
                </a:cubicBezTo>
                <a:cubicBezTo>
                  <a:pt x="1498" y="1277"/>
                  <a:pt x="1488" y="1274"/>
                  <a:pt x="1478" y="1271"/>
                </a:cubicBezTo>
                <a:cubicBezTo>
                  <a:pt x="1438" y="1259"/>
                  <a:pt x="1397" y="1246"/>
                  <a:pt x="1369" y="1223"/>
                </a:cubicBezTo>
                <a:cubicBezTo>
                  <a:pt x="1373" y="1223"/>
                  <a:pt x="1376" y="1223"/>
                  <a:pt x="1380" y="1224"/>
                </a:cubicBezTo>
                <a:cubicBezTo>
                  <a:pt x="1401" y="1225"/>
                  <a:pt x="1424" y="1230"/>
                  <a:pt x="1449" y="1235"/>
                </a:cubicBezTo>
                <a:cubicBezTo>
                  <a:pt x="1473" y="1240"/>
                  <a:pt x="1499" y="1245"/>
                  <a:pt x="1522" y="1247"/>
                </a:cubicBezTo>
                <a:cubicBezTo>
                  <a:pt x="1533" y="1248"/>
                  <a:pt x="1542" y="1248"/>
                  <a:pt x="1551" y="1247"/>
                </a:cubicBezTo>
                <a:cubicBezTo>
                  <a:pt x="1551" y="1247"/>
                  <a:pt x="1580" y="1244"/>
                  <a:pt x="1580" y="1234"/>
                </a:cubicBezTo>
                <a:cubicBezTo>
                  <a:pt x="1581" y="1229"/>
                  <a:pt x="1581" y="1229"/>
                  <a:pt x="1581" y="1229"/>
                </a:cubicBezTo>
                <a:cubicBezTo>
                  <a:pt x="1576" y="1230"/>
                  <a:pt x="1576" y="1230"/>
                  <a:pt x="1576" y="1230"/>
                </a:cubicBezTo>
                <a:moveTo>
                  <a:pt x="662" y="2122"/>
                </a:moveTo>
                <a:cubicBezTo>
                  <a:pt x="660" y="2121"/>
                  <a:pt x="658" y="2120"/>
                  <a:pt x="656" y="2120"/>
                </a:cubicBezTo>
                <a:cubicBezTo>
                  <a:pt x="656" y="2120"/>
                  <a:pt x="655" y="2120"/>
                  <a:pt x="655" y="2120"/>
                </a:cubicBezTo>
                <a:cubicBezTo>
                  <a:pt x="653" y="2118"/>
                  <a:pt x="653" y="2116"/>
                  <a:pt x="658" y="2112"/>
                </a:cubicBezTo>
                <a:cubicBezTo>
                  <a:pt x="660" y="2118"/>
                  <a:pt x="660" y="2118"/>
                  <a:pt x="660" y="2118"/>
                </a:cubicBezTo>
                <a:cubicBezTo>
                  <a:pt x="662" y="2121"/>
                  <a:pt x="662" y="2122"/>
                  <a:pt x="662" y="2122"/>
                </a:cubicBezTo>
                <a:cubicBezTo>
                  <a:pt x="662" y="2122"/>
                  <a:pt x="662" y="2122"/>
                  <a:pt x="662" y="2122"/>
                </a:cubicBezTo>
                <a:moveTo>
                  <a:pt x="768" y="2160"/>
                </a:moveTo>
                <a:cubicBezTo>
                  <a:pt x="766" y="2160"/>
                  <a:pt x="765" y="2160"/>
                  <a:pt x="764" y="2160"/>
                </a:cubicBezTo>
                <a:cubicBezTo>
                  <a:pt x="763" y="2160"/>
                  <a:pt x="761" y="2160"/>
                  <a:pt x="760" y="2161"/>
                </a:cubicBezTo>
                <a:cubicBezTo>
                  <a:pt x="761" y="2156"/>
                  <a:pt x="764" y="2153"/>
                  <a:pt x="766" y="2153"/>
                </a:cubicBezTo>
                <a:cubicBezTo>
                  <a:pt x="766" y="2153"/>
                  <a:pt x="766" y="2153"/>
                  <a:pt x="767" y="2154"/>
                </a:cubicBezTo>
                <a:cubicBezTo>
                  <a:pt x="767" y="2154"/>
                  <a:pt x="769" y="2156"/>
                  <a:pt x="769" y="2161"/>
                </a:cubicBezTo>
                <a:cubicBezTo>
                  <a:pt x="768" y="2160"/>
                  <a:pt x="768" y="2160"/>
                  <a:pt x="768" y="2160"/>
                </a:cubicBezTo>
                <a:moveTo>
                  <a:pt x="932" y="2166"/>
                </a:moveTo>
                <a:cubicBezTo>
                  <a:pt x="932" y="2167"/>
                  <a:pt x="934" y="2168"/>
                  <a:pt x="935" y="2169"/>
                </a:cubicBezTo>
                <a:cubicBezTo>
                  <a:pt x="932" y="2170"/>
                  <a:pt x="929" y="2167"/>
                  <a:pt x="928" y="2164"/>
                </a:cubicBezTo>
                <a:cubicBezTo>
                  <a:pt x="927" y="2163"/>
                  <a:pt x="926" y="2161"/>
                  <a:pt x="926" y="2160"/>
                </a:cubicBezTo>
                <a:cubicBezTo>
                  <a:pt x="928" y="2162"/>
                  <a:pt x="930" y="2164"/>
                  <a:pt x="932" y="2166"/>
                </a:cubicBezTo>
                <a:moveTo>
                  <a:pt x="1279" y="972"/>
                </a:moveTo>
                <a:cubicBezTo>
                  <a:pt x="1274" y="975"/>
                  <a:pt x="1274" y="975"/>
                  <a:pt x="1274" y="975"/>
                </a:cubicBezTo>
                <a:cubicBezTo>
                  <a:pt x="1272" y="976"/>
                  <a:pt x="1269" y="977"/>
                  <a:pt x="1267" y="979"/>
                </a:cubicBezTo>
                <a:cubicBezTo>
                  <a:pt x="1255" y="984"/>
                  <a:pt x="1243" y="990"/>
                  <a:pt x="1238" y="999"/>
                </a:cubicBezTo>
                <a:cubicBezTo>
                  <a:pt x="1234" y="1005"/>
                  <a:pt x="1234" y="1005"/>
                  <a:pt x="1234" y="1005"/>
                </a:cubicBezTo>
                <a:cubicBezTo>
                  <a:pt x="1213" y="1006"/>
                  <a:pt x="1192" y="1008"/>
                  <a:pt x="1172" y="1010"/>
                </a:cubicBezTo>
                <a:cubicBezTo>
                  <a:pt x="1144" y="1012"/>
                  <a:pt x="1116" y="1015"/>
                  <a:pt x="1086" y="1015"/>
                </a:cubicBezTo>
                <a:cubicBezTo>
                  <a:pt x="1100" y="1011"/>
                  <a:pt x="1114" y="1007"/>
                  <a:pt x="1127" y="1003"/>
                </a:cubicBezTo>
                <a:cubicBezTo>
                  <a:pt x="1166" y="991"/>
                  <a:pt x="1205" y="979"/>
                  <a:pt x="1236" y="958"/>
                </a:cubicBezTo>
                <a:cubicBezTo>
                  <a:pt x="1233" y="952"/>
                  <a:pt x="1233" y="952"/>
                  <a:pt x="1233" y="952"/>
                </a:cubicBezTo>
                <a:cubicBezTo>
                  <a:pt x="1197" y="968"/>
                  <a:pt x="1153" y="987"/>
                  <a:pt x="1106" y="999"/>
                </a:cubicBezTo>
                <a:cubicBezTo>
                  <a:pt x="1103" y="1000"/>
                  <a:pt x="1099" y="1001"/>
                  <a:pt x="1094" y="1001"/>
                </a:cubicBezTo>
                <a:cubicBezTo>
                  <a:pt x="1088" y="1002"/>
                  <a:pt x="1082" y="1003"/>
                  <a:pt x="1076" y="1005"/>
                </a:cubicBezTo>
                <a:cubicBezTo>
                  <a:pt x="1072" y="1007"/>
                  <a:pt x="1068" y="1010"/>
                  <a:pt x="1065" y="1012"/>
                </a:cubicBezTo>
                <a:cubicBezTo>
                  <a:pt x="1060" y="1015"/>
                  <a:pt x="1057" y="1018"/>
                  <a:pt x="1052" y="1019"/>
                </a:cubicBezTo>
                <a:cubicBezTo>
                  <a:pt x="1035" y="1023"/>
                  <a:pt x="1018" y="1024"/>
                  <a:pt x="1001" y="1024"/>
                </a:cubicBezTo>
                <a:cubicBezTo>
                  <a:pt x="978" y="1025"/>
                  <a:pt x="955" y="1026"/>
                  <a:pt x="932" y="1036"/>
                </a:cubicBezTo>
                <a:cubicBezTo>
                  <a:pt x="928" y="1018"/>
                  <a:pt x="913" y="1009"/>
                  <a:pt x="899" y="1001"/>
                </a:cubicBezTo>
                <a:cubicBezTo>
                  <a:pt x="896" y="1000"/>
                  <a:pt x="894" y="998"/>
                  <a:pt x="892" y="997"/>
                </a:cubicBezTo>
                <a:cubicBezTo>
                  <a:pt x="901" y="945"/>
                  <a:pt x="933" y="914"/>
                  <a:pt x="963" y="884"/>
                </a:cubicBezTo>
                <a:cubicBezTo>
                  <a:pt x="969" y="878"/>
                  <a:pt x="975" y="872"/>
                  <a:pt x="981" y="866"/>
                </a:cubicBezTo>
                <a:cubicBezTo>
                  <a:pt x="982" y="865"/>
                  <a:pt x="984" y="863"/>
                  <a:pt x="987" y="860"/>
                </a:cubicBezTo>
                <a:cubicBezTo>
                  <a:pt x="992" y="854"/>
                  <a:pt x="1006" y="839"/>
                  <a:pt x="1010" y="839"/>
                </a:cubicBezTo>
                <a:cubicBezTo>
                  <a:pt x="1023" y="839"/>
                  <a:pt x="1031" y="875"/>
                  <a:pt x="1031" y="894"/>
                </a:cubicBezTo>
                <a:cubicBezTo>
                  <a:pt x="1031" y="902"/>
                  <a:pt x="1031" y="910"/>
                  <a:pt x="1030" y="919"/>
                </a:cubicBezTo>
                <a:cubicBezTo>
                  <a:pt x="1028" y="940"/>
                  <a:pt x="1027" y="959"/>
                  <a:pt x="1039" y="968"/>
                </a:cubicBezTo>
                <a:cubicBezTo>
                  <a:pt x="1047" y="973"/>
                  <a:pt x="1047" y="973"/>
                  <a:pt x="1047" y="973"/>
                </a:cubicBezTo>
                <a:cubicBezTo>
                  <a:pt x="1045" y="964"/>
                  <a:pt x="1045" y="964"/>
                  <a:pt x="1045" y="964"/>
                </a:cubicBezTo>
                <a:cubicBezTo>
                  <a:pt x="1042" y="953"/>
                  <a:pt x="1035" y="926"/>
                  <a:pt x="1039" y="910"/>
                </a:cubicBezTo>
                <a:cubicBezTo>
                  <a:pt x="1048" y="925"/>
                  <a:pt x="1061" y="937"/>
                  <a:pt x="1074" y="947"/>
                </a:cubicBezTo>
                <a:cubicBezTo>
                  <a:pt x="1079" y="941"/>
                  <a:pt x="1079" y="941"/>
                  <a:pt x="1079" y="941"/>
                </a:cubicBezTo>
                <a:cubicBezTo>
                  <a:pt x="1054" y="922"/>
                  <a:pt x="1039" y="888"/>
                  <a:pt x="1038" y="854"/>
                </a:cubicBezTo>
                <a:cubicBezTo>
                  <a:pt x="1045" y="858"/>
                  <a:pt x="1052" y="860"/>
                  <a:pt x="1059" y="862"/>
                </a:cubicBezTo>
                <a:cubicBezTo>
                  <a:pt x="1067" y="865"/>
                  <a:pt x="1075" y="867"/>
                  <a:pt x="1081" y="872"/>
                </a:cubicBezTo>
                <a:cubicBezTo>
                  <a:pt x="1093" y="882"/>
                  <a:pt x="1095" y="899"/>
                  <a:pt x="1097" y="916"/>
                </a:cubicBezTo>
                <a:cubicBezTo>
                  <a:pt x="1100" y="934"/>
                  <a:pt x="1102" y="954"/>
                  <a:pt x="1119" y="962"/>
                </a:cubicBezTo>
                <a:cubicBezTo>
                  <a:pt x="1136" y="971"/>
                  <a:pt x="1136" y="971"/>
                  <a:pt x="1136" y="971"/>
                </a:cubicBezTo>
                <a:cubicBezTo>
                  <a:pt x="1123" y="956"/>
                  <a:pt x="1123" y="956"/>
                  <a:pt x="1123" y="956"/>
                </a:cubicBezTo>
                <a:cubicBezTo>
                  <a:pt x="1117" y="949"/>
                  <a:pt x="1112" y="940"/>
                  <a:pt x="1110" y="928"/>
                </a:cubicBezTo>
                <a:cubicBezTo>
                  <a:pt x="1118" y="938"/>
                  <a:pt x="1126" y="949"/>
                  <a:pt x="1138" y="957"/>
                </a:cubicBezTo>
                <a:cubicBezTo>
                  <a:pt x="1157" y="970"/>
                  <a:pt x="1157" y="970"/>
                  <a:pt x="1157" y="970"/>
                </a:cubicBezTo>
                <a:cubicBezTo>
                  <a:pt x="1143" y="952"/>
                  <a:pt x="1143" y="952"/>
                  <a:pt x="1143" y="952"/>
                </a:cubicBezTo>
                <a:cubicBezTo>
                  <a:pt x="1140" y="948"/>
                  <a:pt x="1137" y="944"/>
                  <a:pt x="1133" y="940"/>
                </a:cubicBezTo>
                <a:cubicBezTo>
                  <a:pt x="1120" y="924"/>
                  <a:pt x="1107" y="908"/>
                  <a:pt x="1102" y="886"/>
                </a:cubicBezTo>
                <a:cubicBezTo>
                  <a:pt x="1121" y="894"/>
                  <a:pt x="1135" y="903"/>
                  <a:pt x="1151" y="912"/>
                </a:cubicBezTo>
                <a:cubicBezTo>
                  <a:pt x="1157" y="916"/>
                  <a:pt x="1164" y="920"/>
                  <a:pt x="1171" y="924"/>
                </a:cubicBezTo>
                <a:cubicBezTo>
                  <a:pt x="1177" y="942"/>
                  <a:pt x="1185" y="959"/>
                  <a:pt x="1197" y="960"/>
                </a:cubicBezTo>
                <a:cubicBezTo>
                  <a:pt x="1208" y="961"/>
                  <a:pt x="1208" y="961"/>
                  <a:pt x="1208" y="961"/>
                </a:cubicBezTo>
                <a:cubicBezTo>
                  <a:pt x="1199" y="954"/>
                  <a:pt x="1199" y="954"/>
                  <a:pt x="1199" y="954"/>
                </a:cubicBezTo>
                <a:cubicBezTo>
                  <a:pt x="1192" y="948"/>
                  <a:pt x="1185" y="937"/>
                  <a:pt x="1184" y="929"/>
                </a:cubicBezTo>
                <a:cubicBezTo>
                  <a:pt x="1204" y="938"/>
                  <a:pt x="1227" y="942"/>
                  <a:pt x="1249" y="945"/>
                </a:cubicBezTo>
                <a:cubicBezTo>
                  <a:pt x="1270" y="949"/>
                  <a:pt x="1290" y="952"/>
                  <a:pt x="1307" y="959"/>
                </a:cubicBezTo>
                <a:cubicBezTo>
                  <a:pt x="1298" y="962"/>
                  <a:pt x="1288" y="967"/>
                  <a:pt x="1279" y="972"/>
                </a:cubicBezTo>
                <a:moveTo>
                  <a:pt x="795" y="480"/>
                </a:moveTo>
                <a:cubicBezTo>
                  <a:pt x="791" y="480"/>
                  <a:pt x="787" y="482"/>
                  <a:pt x="783" y="486"/>
                </a:cubicBezTo>
                <a:cubicBezTo>
                  <a:pt x="792" y="470"/>
                  <a:pt x="807" y="454"/>
                  <a:pt x="824" y="444"/>
                </a:cubicBezTo>
                <a:cubicBezTo>
                  <a:pt x="825" y="452"/>
                  <a:pt x="825" y="461"/>
                  <a:pt x="826" y="470"/>
                </a:cubicBezTo>
                <a:cubicBezTo>
                  <a:pt x="826" y="478"/>
                  <a:pt x="826" y="487"/>
                  <a:pt x="827" y="495"/>
                </a:cubicBezTo>
                <a:cubicBezTo>
                  <a:pt x="827" y="496"/>
                  <a:pt x="827" y="496"/>
                  <a:pt x="826" y="497"/>
                </a:cubicBezTo>
                <a:cubicBezTo>
                  <a:pt x="825" y="493"/>
                  <a:pt x="825" y="493"/>
                  <a:pt x="825" y="493"/>
                </a:cubicBezTo>
                <a:cubicBezTo>
                  <a:pt x="823" y="503"/>
                  <a:pt x="823" y="503"/>
                  <a:pt x="823" y="503"/>
                </a:cubicBezTo>
                <a:cubicBezTo>
                  <a:pt x="821" y="505"/>
                  <a:pt x="819" y="508"/>
                  <a:pt x="818" y="511"/>
                </a:cubicBezTo>
                <a:cubicBezTo>
                  <a:pt x="812" y="519"/>
                  <a:pt x="806" y="528"/>
                  <a:pt x="803" y="538"/>
                </a:cubicBezTo>
                <a:cubicBezTo>
                  <a:pt x="801" y="541"/>
                  <a:pt x="801" y="545"/>
                  <a:pt x="801" y="549"/>
                </a:cubicBezTo>
                <a:cubicBezTo>
                  <a:pt x="801" y="553"/>
                  <a:pt x="800" y="557"/>
                  <a:pt x="799" y="559"/>
                </a:cubicBezTo>
                <a:cubicBezTo>
                  <a:pt x="797" y="564"/>
                  <a:pt x="792" y="568"/>
                  <a:pt x="788" y="571"/>
                </a:cubicBezTo>
                <a:cubicBezTo>
                  <a:pt x="785" y="573"/>
                  <a:pt x="783" y="575"/>
                  <a:pt x="780" y="578"/>
                </a:cubicBezTo>
                <a:cubicBezTo>
                  <a:pt x="771" y="545"/>
                  <a:pt x="770" y="499"/>
                  <a:pt x="796" y="487"/>
                </a:cubicBezTo>
                <a:cubicBezTo>
                  <a:pt x="809" y="481"/>
                  <a:pt x="809" y="481"/>
                  <a:pt x="809" y="481"/>
                </a:cubicBezTo>
                <a:cubicBezTo>
                  <a:pt x="795" y="480"/>
                  <a:pt x="795" y="480"/>
                  <a:pt x="795" y="480"/>
                </a:cubicBezTo>
                <a:moveTo>
                  <a:pt x="873" y="671"/>
                </a:moveTo>
                <a:cubicBezTo>
                  <a:pt x="868" y="692"/>
                  <a:pt x="855" y="707"/>
                  <a:pt x="842" y="722"/>
                </a:cubicBezTo>
                <a:cubicBezTo>
                  <a:pt x="838" y="727"/>
                  <a:pt x="833" y="731"/>
                  <a:pt x="829" y="737"/>
                </a:cubicBezTo>
                <a:cubicBezTo>
                  <a:pt x="826" y="659"/>
                  <a:pt x="839" y="610"/>
                  <a:pt x="869" y="586"/>
                </a:cubicBezTo>
                <a:cubicBezTo>
                  <a:pt x="873" y="585"/>
                  <a:pt x="876" y="584"/>
                  <a:pt x="880" y="583"/>
                </a:cubicBezTo>
                <a:cubicBezTo>
                  <a:pt x="892" y="579"/>
                  <a:pt x="903" y="576"/>
                  <a:pt x="912" y="568"/>
                </a:cubicBezTo>
                <a:cubicBezTo>
                  <a:pt x="904" y="578"/>
                  <a:pt x="904" y="578"/>
                  <a:pt x="904" y="578"/>
                </a:cubicBezTo>
                <a:cubicBezTo>
                  <a:pt x="888" y="599"/>
                  <a:pt x="882" y="625"/>
                  <a:pt x="878" y="650"/>
                </a:cubicBezTo>
                <a:cubicBezTo>
                  <a:pt x="876" y="657"/>
                  <a:pt x="875" y="664"/>
                  <a:pt x="873" y="671"/>
                </a:cubicBezTo>
                <a:moveTo>
                  <a:pt x="910" y="693"/>
                </a:moveTo>
                <a:cubicBezTo>
                  <a:pt x="901" y="764"/>
                  <a:pt x="868" y="822"/>
                  <a:pt x="835" y="870"/>
                </a:cubicBezTo>
                <a:cubicBezTo>
                  <a:pt x="834" y="859"/>
                  <a:pt x="833" y="848"/>
                  <a:pt x="832" y="838"/>
                </a:cubicBezTo>
                <a:cubicBezTo>
                  <a:pt x="829" y="820"/>
                  <a:pt x="827" y="804"/>
                  <a:pt x="829" y="788"/>
                </a:cubicBezTo>
                <a:cubicBezTo>
                  <a:pt x="833" y="737"/>
                  <a:pt x="876" y="711"/>
                  <a:pt x="910" y="693"/>
                </a:cubicBezTo>
                <a:moveTo>
                  <a:pt x="879" y="551"/>
                </a:moveTo>
                <a:cubicBezTo>
                  <a:pt x="875" y="554"/>
                  <a:pt x="872" y="556"/>
                  <a:pt x="869" y="559"/>
                </a:cubicBezTo>
                <a:cubicBezTo>
                  <a:pt x="865" y="562"/>
                  <a:pt x="863" y="565"/>
                  <a:pt x="860" y="568"/>
                </a:cubicBezTo>
                <a:cubicBezTo>
                  <a:pt x="856" y="572"/>
                  <a:pt x="853" y="576"/>
                  <a:pt x="849" y="578"/>
                </a:cubicBezTo>
                <a:cubicBezTo>
                  <a:pt x="851" y="566"/>
                  <a:pt x="852" y="551"/>
                  <a:pt x="853" y="540"/>
                </a:cubicBezTo>
                <a:cubicBezTo>
                  <a:pt x="853" y="536"/>
                  <a:pt x="853" y="532"/>
                  <a:pt x="854" y="529"/>
                </a:cubicBezTo>
                <a:cubicBezTo>
                  <a:pt x="857" y="528"/>
                  <a:pt x="860" y="526"/>
                  <a:pt x="864" y="525"/>
                </a:cubicBezTo>
                <a:cubicBezTo>
                  <a:pt x="871" y="522"/>
                  <a:pt x="879" y="519"/>
                  <a:pt x="885" y="514"/>
                </a:cubicBezTo>
                <a:cubicBezTo>
                  <a:pt x="891" y="510"/>
                  <a:pt x="891" y="510"/>
                  <a:pt x="891" y="510"/>
                </a:cubicBezTo>
                <a:cubicBezTo>
                  <a:pt x="883" y="508"/>
                  <a:pt x="883" y="508"/>
                  <a:pt x="883" y="508"/>
                </a:cubicBezTo>
                <a:cubicBezTo>
                  <a:pt x="882" y="508"/>
                  <a:pt x="882" y="508"/>
                  <a:pt x="882" y="508"/>
                </a:cubicBezTo>
                <a:cubicBezTo>
                  <a:pt x="878" y="508"/>
                  <a:pt x="874" y="510"/>
                  <a:pt x="869" y="512"/>
                </a:cubicBezTo>
                <a:cubicBezTo>
                  <a:pt x="866" y="513"/>
                  <a:pt x="863" y="515"/>
                  <a:pt x="860" y="516"/>
                </a:cubicBezTo>
                <a:cubicBezTo>
                  <a:pt x="860" y="515"/>
                  <a:pt x="861" y="514"/>
                  <a:pt x="862" y="513"/>
                </a:cubicBezTo>
                <a:cubicBezTo>
                  <a:pt x="864" y="511"/>
                  <a:pt x="866" y="509"/>
                  <a:pt x="868" y="507"/>
                </a:cubicBezTo>
                <a:cubicBezTo>
                  <a:pt x="870" y="505"/>
                  <a:pt x="870" y="505"/>
                  <a:pt x="870" y="505"/>
                </a:cubicBezTo>
                <a:cubicBezTo>
                  <a:pt x="868" y="502"/>
                  <a:pt x="868" y="502"/>
                  <a:pt x="868" y="502"/>
                </a:cubicBezTo>
                <a:cubicBezTo>
                  <a:pt x="866" y="499"/>
                  <a:pt x="861" y="500"/>
                  <a:pt x="857" y="503"/>
                </a:cubicBezTo>
                <a:cubicBezTo>
                  <a:pt x="858" y="484"/>
                  <a:pt x="863" y="461"/>
                  <a:pt x="874" y="433"/>
                </a:cubicBezTo>
                <a:cubicBezTo>
                  <a:pt x="881" y="431"/>
                  <a:pt x="889" y="430"/>
                  <a:pt x="897" y="428"/>
                </a:cubicBezTo>
                <a:cubicBezTo>
                  <a:pt x="903" y="427"/>
                  <a:pt x="910" y="425"/>
                  <a:pt x="917" y="423"/>
                </a:cubicBezTo>
                <a:cubicBezTo>
                  <a:pt x="916" y="431"/>
                  <a:pt x="915" y="439"/>
                  <a:pt x="915" y="447"/>
                </a:cubicBezTo>
                <a:cubicBezTo>
                  <a:pt x="913" y="478"/>
                  <a:pt x="910" y="516"/>
                  <a:pt x="895" y="538"/>
                </a:cubicBezTo>
                <a:cubicBezTo>
                  <a:pt x="892" y="543"/>
                  <a:pt x="885" y="547"/>
                  <a:pt x="879" y="551"/>
                </a:cubicBezTo>
                <a:moveTo>
                  <a:pt x="869" y="393"/>
                </a:moveTo>
                <a:cubicBezTo>
                  <a:pt x="866" y="397"/>
                  <a:pt x="864" y="402"/>
                  <a:pt x="862" y="406"/>
                </a:cubicBezTo>
                <a:cubicBezTo>
                  <a:pt x="858" y="414"/>
                  <a:pt x="855" y="422"/>
                  <a:pt x="849" y="425"/>
                </a:cubicBezTo>
                <a:cubicBezTo>
                  <a:pt x="847" y="418"/>
                  <a:pt x="845" y="413"/>
                  <a:pt x="842" y="408"/>
                </a:cubicBezTo>
                <a:cubicBezTo>
                  <a:pt x="841" y="406"/>
                  <a:pt x="841" y="406"/>
                  <a:pt x="841" y="406"/>
                </a:cubicBezTo>
                <a:cubicBezTo>
                  <a:pt x="855" y="378"/>
                  <a:pt x="868" y="356"/>
                  <a:pt x="899" y="354"/>
                </a:cubicBezTo>
                <a:cubicBezTo>
                  <a:pt x="897" y="359"/>
                  <a:pt x="892" y="364"/>
                  <a:pt x="887" y="370"/>
                </a:cubicBezTo>
                <a:cubicBezTo>
                  <a:pt x="881" y="377"/>
                  <a:pt x="874" y="384"/>
                  <a:pt x="869" y="393"/>
                </a:cubicBezTo>
                <a:moveTo>
                  <a:pt x="897" y="344"/>
                </a:moveTo>
                <a:cubicBezTo>
                  <a:pt x="897" y="344"/>
                  <a:pt x="896" y="344"/>
                  <a:pt x="896" y="345"/>
                </a:cubicBezTo>
                <a:cubicBezTo>
                  <a:pt x="899" y="343"/>
                  <a:pt x="901" y="341"/>
                  <a:pt x="904" y="339"/>
                </a:cubicBezTo>
                <a:cubicBezTo>
                  <a:pt x="906" y="338"/>
                  <a:pt x="908" y="337"/>
                  <a:pt x="910" y="335"/>
                </a:cubicBezTo>
                <a:cubicBezTo>
                  <a:pt x="910" y="338"/>
                  <a:pt x="910" y="341"/>
                  <a:pt x="910" y="343"/>
                </a:cubicBezTo>
                <a:cubicBezTo>
                  <a:pt x="905" y="343"/>
                  <a:pt x="901" y="344"/>
                  <a:pt x="897" y="344"/>
                </a:cubicBezTo>
                <a:moveTo>
                  <a:pt x="897" y="325"/>
                </a:moveTo>
                <a:cubicBezTo>
                  <a:pt x="876" y="342"/>
                  <a:pt x="854" y="359"/>
                  <a:pt x="836" y="380"/>
                </a:cubicBezTo>
                <a:cubicBezTo>
                  <a:pt x="835" y="379"/>
                  <a:pt x="835" y="378"/>
                  <a:pt x="834" y="376"/>
                </a:cubicBezTo>
                <a:cubicBezTo>
                  <a:pt x="833" y="375"/>
                  <a:pt x="832" y="373"/>
                  <a:pt x="832" y="372"/>
                </a:cubicBezTo>
                <a:cubicBezTo>
                  <a:pt x="844" y="358"/>
                  <a:pt x="855" y="342"/>
                  <a:pt x="864" y="328"/>
                </a:cubicBezTo>
                <a:cubicBezTo>
                  <a:pt x="879" y="305"/>
                  <a:pt x="879" y="305"/>
                  <a:pt x="879" y="305"/>
                </a:cubicBezTo>
                <a:cubicBezTo>
                  <a:pt x="859" y="323"/>
                  <a:pt x="859" y="323"/>
                  <a:pt x="859" y="323"/>
                </a:cubicBezTo>
                <a:cubicBezTo>
                  <a:pt x="850" y="331"/>
                  <a:pt x="842" y="341"/>
                  <a:pt x="835" y="351"/>
                </a:cubicBezTo>
                <a:cubicBezTo>
                  <a:pt x="834" y="353"/>
                  <a:pt x="832" y="356"/>
                  <a:pt x="830" y="358"/>
                </a:cubicBezTo>
                <a:cubicBezTo>
                  <a:pt x="828" y="353"/>
                  <a:pt x="825" y="348"/>
                  <a:pt x="822" y="344"/>
                </a:cubicBezTo>
                <a:cubicBezTo>
                  <a:pt x="817" y="337"/>
                  <a:pt x="813" y="331"/>
                  <a:pt x="814" y="324"/>
                </a:cubicBezTo>
                <a:cubicBezTo>
                  <a:pt x="814" y="324"/>
                  <a:pt x="814" y="324"/>
                  <a:pt x="814" y="324"/>
                </a:cubicBezTo>
                <a:cubicBezTo>
                  <a:pt x="850" y="321"/>
                  <a:pt x="881" y="296"/>
                  <a:pt x="904" y="275"/>
                </a:cubicBezTo>
                <a:cubicBezTo>
                  <a:pt x="904" y="290"/>
                  <a:pt x="905" y="304"/>
                  <a:pt x="908" y="316"/>
                </a:cubicBezTo>
                <a:cubicBezTo>
                  <a:pt x="905" y="319"/>
                  <a:pt x="901" y="322"/>
                  <a:pt x="897" y="325"/>
                </a:cubicBezTo>
                <a:moveTo>
                  <a:pt x="815" y="403"/>
                </a:moveTo>
                <a:cubicBezTo>
                  <a:pt x="815" y="403"/>
                  <a:pt x="815" y="402"/>
                  <a:pt x="815" y="402"/>
                </a:cubicBezTo>
                <a:cubicBezTo>
                  <a:pt x="817" y="406"/>
                  <a:pt x="818" y="410"/>
                  <a:pt x="819" y="414"/>
                </a:cubicBezTo>
                <a:cubicBezTo>
                  <a:pt x="817" y="417"/>
                  <a:pt x="817" y="417"/>
                  <a:pt x="817" y="417"/>
                </a:cubicBezTo>
                <a:cubicBezTo>
                  <a:pt x="814" y="421"/>
                  <a:pt x="811" y="425"/>
                  <a:pt x="808" y="429"/>
                </a:cubicBezTo>
                <a:cubicBezTo>
                  <a:pt x="808" y="420"/>
                  <a:pt x="812" y="411"/>
                  <a:pt x="815" y="403"/>
                </a:cubicBezTo>
                <a:moveTo>
                  <a:pt x="811" y="551"/>
                </a:moveTo>
                <a:cubicBezTo>
                  <a:pt x="812" y="543"/>
                  <a:pt x="816" y="536"/>
                  <a:pt x="820" y="528"/>
                </a:cubicBezTo>
                <a:cubicBezTo>
                  <a:pt x="822" y="525"/>
                  <a:pt x="824" y="522"/>
                  <a:pt x="825" y="519"/>
                </a:cubicBezTo>
                <a:cubicBezTo>
                  <a:pt x="825" y="531"/>
                  <a:pt x="819" y="543"/>
                  <a:pt x="811" y="551"/>
                </a:cubicBezTo>
                <a:moveTo>
                  <a:pt x="819" y="561"/>
                </a:moveTo>
                <a:cubicBezTo>
                  <a:pt x="818" y="566"/>
                  <a:pt x="817" y="572"/>
                  <a:pt x="815" y="577"/>
                </a:cubicBezTo>
                <a:cubicBezTo>
                  <a:pt x="814" y="579"/>
                  <a:pt x="814" y="582"/>
                  <a:pt x="813" y="584"/>
                </a:cubicBezTo>
                <a:cubicBezTo>
                  <a:pt x="811" y="584"/>
                  <a:pt x="808" y="584"/>
                  <a:pt x="805" y="584"/>
                </a:cubicBezTo>
                <a:cubicBezTo>
                  <a:pt x="802" y="584"/>
                  <a:pt x="799" y="584"/>
                  <a:pt x="797" y="584"/>
                </a:cubicBezTo>
                <a:cubicBezTo>
                  <a:pt x="799" y="582"/>
                  <a:pt x="801" y="579"/>
                  <a:pt x="804" y="577"/>
                </a:cubicBezTo>
                <a:cubicBezTo>
                  <a:pt x="809" y="572"/>
                  <a:pt x="814" y="567"/>
                  <a:pt x="819" y="561"/>
                </a:cubicBezTo>
                <a:moveTo>
                  <a:pt x="789" y="593"/>
                </a:moveTo>
                <a:cubicBezTo>
                  <a:pt x="792" y="595"/>
                  <a:pt x="797" y="595"/>
                  <a:pt x="803" y="594"/>
                </a:cubicBezTo>
                <a:cubicBezTo>
                  <a:pt x="806" y="594"/>
                  <a:pt x="809" y="593"/>
                  <a:pt x="812" y="594"/>
                </a:cubicBezTo>
                <a:cubicBezTo>
                  <a:pt x="808" y="609"/>
                  <a:pt x="805" y="624"/>
                  <a:pt x="802" y="640"/>
                </a:cubicBezTo>
                <a:cubicBezTo>
                  <a:pt x="800" y="650"/>
                  <a:pt x="798" y="660"/>
                  <a:pt x="796" y="671"/>
                </a:cubicBezTo>
                <a:cubicBezTo>
                  <a:pt x="792" y="660"/>
                  <a:pt x="790" y="646"/>
                  <a:pt x="788" y="634"/>
                </a:cubicBezTo>
                <a:cubicBezTo>
                  <a:pt x="786" y="623"/>
                  <a:pt x="785" y="612"/>
                  <a:pt x="782" y="603"/>
                </a:cubicBezTo>
                <a:cubicBezTo>
                  <a:pt x="784" y="599"/>
                  <a:pt x="786" y="596"/>
                  <a:pt x="789" y="593"/>
                </a:cubicBezTo>
                <a:moveTo>
                  <a:pt x="835" y="1112"/>
                </a:moveTo>
                <a:cubicBezTo>
                  <a:pt x="835" y="1107"/>
                  <a:pt x="835" y="1103"/>
                  <a:pt x="835" y="1099"/>
                </a:cubicBezTo>
                <a:cubicBezTo>
                  <a:pt x="835" y="1090"/>
                  <a:pt x="834" y="1081"/>
                  <a:pt x="835" y="1071"/>
                </a:cubicBezTo>
                <a:cubicBezTo>
                  <a:pt x="839" y="1080"/>
                  <a:pt x="841" y="1093"/>
                  <a:pt x="839" y="1102"/>
                </a:cubicBezTo>
                <a:cubicBezTo>
                  <a:pt x="838" y="1106"/>
                  <a:pt x="837" y="1109"/>
                  <a:pt x="835" y="1112"/>
                </a:cubicBezTo>
                <a:moveTo>
                  <a:pt x="836" y="1005"/>
                </a:moveTo>
                <a:cubicBezTo>
                  <a:pt x="840" y="1006"/>
                  <a:pt x="845" y="1007"/>
                  <a:pt x="850" y="1009"/>
                </a:cubicBezTo>
                <a:cubicBezTo>
                  <a:pt x="853" y="1010"/>
                  <a:pt x="856" y="1011"/>
                  <a:pt x="859" y="1011"/>
                </a:cubicBezTo>
                <a:cubicBezTo>
                  <a:pt x="858" y="1018"/>
                  <a:pt x="857" y="1026"/>
                  <a:pt x="856" y="1034"/>
                </a:cubicBezTo>
                <a:cubicBezTo>
                  <a:pt x="856" y="1038"/>
                  <a:pt x="855" y="1042"/>
                  <a:pt x="855" y="1046"/>
                </a:cubicBezTo>
                <a:cubicBezTo>
                  <a:pt x="853" y="1042"/>
                  <a:pt x="851" y="1039"/>
                  <a:pt x="848" y="1035"/>
                </a:cubicBezTo>
                <a:cubicBezTo>
                  <a:pt x="843" y="1026"/>
                  <a:pt x="838" y="1018"/>
                  <a:pt x="836" y="1005"/>
                </a:cubicBezTo>
                <a:moveTo>
                  <a:pt x="834" y="975"/>
                </a:moveTo>
                <a:cubicBezTo>
                  <a:pt x="839" y="930"/>
                  <a:pt x="858" y="903"/>
                  <a:pt x="877" y="874"/>
                </a:cubicBezTo>
                <a:cubicBezTo>
                  <a:pt x="888" y="858"/>
                  <a:pt x="900" y="841"/>
                  <a:pt x="908" y="822"/>
                </a:cubicBezTo>
                <a:cubicBezTo>
                  <a:pt x="912" y="819"/>
                  <a:pt x="917" y="820"/>
                  <a:pt x="924" y="821"/>
                </a:cubicBezTo>
                <a:cubicBezTo>
                  <a:pt x="927" y="822"/>
                  <a:pt x="930" y="823"/>
                  <a:pt x="934" y="823"/>
                </a:cubicBezTo>
                <a:cubicBezTo>
                  <a:pt x="926" y="847"/>
                  <a:pt x="914" y="867"/>
                  <a:pt x="903" y="886"/>
                </a:cubicBezTo>
                <a:cubicBezTo>
                  <a:pt x="886" y="915"/>
                  <a:pt x="869" y="944"/>
                  <a:pt x="864" y="987"/>
                </a:cubicBezTo>
                <a:cubicBezTo>
                  <a:pt x="852" y="984"/>
                  <a:pt x="842" y="980"/>
                  <a:pt x="834" y="975"/>
                </a:cubicBezTo>
                <a:moveTo>
                  <a:pt x="1076" y="660"/>
                </a:moveTo>
                <a:cubicBezTo>
                  <a:pt x="1049" y="665"/>
                  <a:pt x="1024" y="675"/>
                  <a:pt x="998" y="693"/>
                </a:cubicBezTo>
                <a:cubicBezTo>
                  <a:pt x="999" y="691"/>
                  <a:pt x="999" y="688"/>
                  <a:pt x="1000" y="686"/>
                </a:cubicBezTo>
                <a:cubicBezTo>
                  <a:pt x="1001" y="686"/>
                  <a:pt x="1001" y="686"/>
                  <a:pt x="1001" y="686"/>
                </a:cubicBezTo>
                <a:cubicBezTo>
                  <a:pt x="1000" y="685"/>
                  <a:pt x="1000" y="685"/>
                  <a:pt x="1000" y="685"/>
                </a:cubicBezTo>
                <a:cubicBezTo>
                  <a:pt x="1001" y="681"/>
                  <a:pt x="1002" y="676"/>
                  <a:pt x="1003" y="672"/>
                </a:cubicBezTo>
                <a:cubicBezTo>
                  <a:pt x="1006" y="663"/>
                  <a:pt x="1008" y="654"/>
                  <a:pt x="1010" y="645"/>
                </a:cubicBezTo>
                <a:cubicBezTo>
                  <a:pt x="1034" y="639"/>
                  <a:pt x="1056" y="621"/>
                  <a:pt x="1077" y="604"/>
                </a:cubicBezTo>
                <a:cubicBezTo>
                  <a:pt x="1081" y="601"/>
                  <a:pt x="1084" y="598"/>
                  <a:pt x="1088" y="595"/>
                </a:cubicBezTo>
                <a:cubicBezTo>
                  <a:pt x="1081" y="614"/>
                  <a:pt x="1076" y="635"/>
                  <a:pt x="1076" y="660"/>
                </a:cubicBezTo>
                <a:moveTo>
                  <a:pt x="1089" y="682"/>
                </a:moveTo>
                <a:cubicBezTo>
                  <a:pt x="1090" y="674"/>
                  <a:pt x="1090" y="674"/>
                  <a:pt x="1090" y="674"/>
                </a:cubicBezTo>
                <a:cubicBezTo>
                  <a:pt x="1100" y="671"/>
                  <a:pt x="1110" y="668"/>
                  <a:pt x="1120" y="665"/>
                </a:cubicBezTo>
                <a:cubicBezTo>
                  <a:pt x="1123" y="664"/>
                  <a:pt x="1127" y="663"/>
                  <a:pt x="1130" y="662"/>
                </a:cubicBezTo>
                <a:cubicBezTo>
                  <a:pt x="1131" y="673"/>
                  <a:pt x="1130" y="684"/>
                  <a:pt x="1129" y="695"/>
                </a:cubicBezTo>
                <a:cubicBezTo>
                  <a:pt x="1128" y="698"/>
                  <a:pt x="1128" y="702"/>
                  <a:pt x="1127" y="706"/>
                </a:cubicBezTo>
                <a:cubicBezTo>
                  <a:pt x="1118" y="709"/>
                  <a:pt x="1108" y="715"/>
                  <a:pt x="1100" y="721"/>
                </a:cubicBezTo>
                <a:cubicBezTo>
                  <a:pt x="1095" y="724"/>
                  <a:pt x="1089" y="728"/>
                  <a:pt x="1085" y="730"/>
                </a:cubicBezTo>
                <a:cubicBezTo>
                  <a:pt x="1087" y="715"/>
                  <a:pt x="1088" y="698"/>
                  <a:pt x="1089" y="682"/>
                </a:cubicBezTo>
                <a:moveTo>
                  <a:pt x="1012" y="797"/>
                </a:moveTo>
                <a:cubicBezTo>
                  <a:pt x="995" y="801"/>
                  <a:pt x="981" y="803"/>
                  <a:pt x="966" y="802"/>
                </a:cubicBezTo>
                <a:cubicBezTo>
                  <a:pt x="968" y="794"/>
                  <a:pt x="971" y="785"/>
                  <a:pt x="974" y="777"/>
                </a:cubicBezTo>
                <a:cubicBezTo>
                  <a:pt x="980" y="760"/>
                  <a:pt x="987" y="742"/>
                  <a:pt x="990" y="721"/>
                </a:cubicBezTo>
                <a:cubicBezTo>
                  <a:pt x="1009" y="696"/>
                  <a:pt x="1041" y="686"/>
                  <a:pt x="1075" y="677"/>
                </a:cubicBezTo>
                <a:cubicBezTo>
                  <a:pt x="1074" y="710"/>
                  <a:pt x="1068" y="729"/>
                  <a:pt x="1060" y="752"/>
                </a:cubicBezTo>
                <a:cubicBezTo>
                  <a:pt x="1043" y="765"/>
                  <a:pt x="1028" y="780"/>
                  <a:pt x="1012" y="797"/>
                </a:cubicBezTo>
                <a:moveTo>
                  <a:pt x="1091" y="830"/>
                </a:moveTo>
                <a:cubicBezTo>
                  <a:pt x="1100" y="833"/>
                  <a:pt x="1109" y="836"/>
                  <a:pt x="1119" y="838"/>
                </a:cubicBezTo>
                <a:cubicBezTo>
                  <a:pt x="1121" y="841"/>
                  <a:pt x="1123" y="843"/>
                  <a:pt x="1124" y="846"/>
                </a:cubicBezTo>
                <a:cubicBezTo>
                  <a:pt x="1135" y="861"/>
                  <a:pt x="1145" y="877"/>
                  <a:pt x="1161" y="887"/>
                </a:cubicBezTo>
                <a:cubicBezTo>
                  <a:pt x="1161" y="892"/>
                  <a:pt x="1163" y="896"/>
                  <a:pt x="1164" y="901"/>
                </a:cubicBezTo>
                <a:cubicBezTo>
                  <a:pt x="1165" y="903"/>
                  <a:pt x="1165" y="905"/>
                  <a:pt x="1166" y="907"/>
                </a:cubicBezTo>
                <a:cubicBezTo>
                  <a:pt x="1148" y="897"/>
                  <a:pt x="1132" y="885"/>
                  <a:pt x="1116" y="874"/>
                </a:cubicBezTo>
                <a:cubicBezTo>
                  <a:pt x="1088" y="854"/>
                  <a:pt x="1060" y="834"/>
                  <a:pt x="1023" y="822"/>
                </a:cubicBezTo>
                <a:cubicBezTo>
                  <a:pt x="1025" y="820"/>
                  <a:pt x="1026" y="819"/>
                  <a:pt x="1028" y="817"/>
                </a:cubicBezTo>
                <a:cubicBezTo>
                  <a:pt x="1029" y="816"/>
                  <a:pt x="1030" y="815"/>
                  <a:pt x="1030" y="815"/>
                </a:cubicBezTo>
                <a:cubicBezTo>
                  <a:pt x="1052" y="818"/>
                  <a:pt x="1072" y="824"/>
                  <a:pt x="1091" y="830"/>
                </a:cubicBezTo>
                <a:moveTo>
                  <a:pt x="981" y="830"/>
                </a:moveTo>
                <a:cubicBezTo>
                  <a:pt x="976" y="839"/>
                  <a:pt x="968" y="845"/>
                  <a:pt x="960" y="852"/>
                </a:cubicBezTo>
                <a:cubicBezTo>
                  <a:pt x="955" y="856"/>
                  <a:pt x="950" y="860"/>
                  <a:pt x="946" y="865"/>
                </a:cubicBezTo>
                <a:cubicBezTo>
                  <a:pt x="947" y="859"/>
                  <a:pt x="949" y="854"/>
                  <a:pt x="952" y="848"/>
                </a:cubicBezTo>
                <a:cubicBezTo>
                  <a:pt x="955" y="841"/>
                  <a:pt x="958" y="834"/>
                  <a:pt x="959" y="826"/>
                </a:cubicBezTo>
                <a:cubicBezTo>
                  <a:pt x="960" y="826"/>
                  <a:pt x="960" y="826"/>
                  <a:pt x="960" y="826"/>
                </a:cubicBezTo>
                <a:cubicBezTo>
                  <a:pt x="967" y="827"/>
                  <a:pt x="974" y="829"/>
                  <a:pt x="981" y="830"/>
                </a:cubicBezTo>
                <a:moveTo>
                  <a:pt x="983" y="676"/>
                </a:moveTo>
                <a:cubicBezTo>
                  <a:pt x="978" y="673"/>
                  <a:pt x="973" y="671"/>
                  <a:pt x="968" y="669"/>
                </a:cubicBezTo>
                <a:cubicBezTo>
                  <a:pt x="971" y="667"/>
                  <a:pt x="974" y="666"/>
                  <a:pt x="977" y="664"/>
                </a:cubicBezTo>
                <a:cubicBezTo>
                  <a:pt x="981" y="662"/>
                  <a:pt x="985" y="660"/>
                  <a:pt x="989" y="657"/>
                </a:cubicBezTo>
                <a:cubicBezTo>
                  <a:pt x="987" y="663"/>
                  <a:pt x="985" y="670"/>
                  <a:pt x="983" y="676"/>
                </a:cubicBezTo>
                <a:moveTo>
                  <a:pt x="998" y="624"/>
                </a:moveTo>
                <a:cubicBezTo>
                  <a:pt x="997" y="630"/>
                  <a:pt x="996" y="635"/>
                  <a:pt x="995" y="640"/>
                </a:cubicBezTo>
                <a:cubicBezTo>
                  <a:pt x="983" y="647"/>
                  <a:pt x="969" y="653"/>
                  <a:pt x="955" y="659"/>
                </a:cubicBezTo>
                <a:cubicBezTo>
                  <a:pt x="953" y="660"/>
                  <a:pt x="953" y="660"/>
                  <a:pt x="953" y="660"/>
                </a:cubicBezTo>
                <a:cubicBezTo>
                  <a:pt x="958" y="641"/>
                  <a:pt x="973" y="626"/>
                  <a:pt x="988" y="612"/>
                </a:cubicBezTo>
                <a:cubicBezTo>
                  <a:pt x="993" y="608"/>
                  <a:pt x="998" y="603"/>
                  <a:pt x="1002" y="598"/>
                </a:cubicBezTo>
                <a:cubicBezTo>
                  <a:pt x="1001" y="606"/>
                  <a:pt x="1000" y="616"/>
                  <a:pt x="998" y="624"/>
                </a:cubicBezTo>
                <a:moveTo>
                  <a:pt x="954" y="675"/>
                </a:moveTo>
                <a:cubicBezTo>
                  <a:pt x="958" y="676"/>
                  <a:pt x="961" y="677"/>
                  <a:pt x="965" y="678"/>
                </a:cubicBezTo>
                <a:cubicBezTo>
                  <a:pt x="969" y="680"/>
                  <a:pt x="974" y="682"/>
                  <a:pt x="981" y="683"/>
                </a:cubicBezTo>
                <a:cubicBezTo>
                  <a:pt x="978" y="691"/>
                  <a:pt x="976" y="699"/>
                  <a:pt x="973" y="707"/>
                </a:cubicBezTo>
                <a:cubicBezTo>
                  <a:pt x="964" y="738"/>
                  <a:pt x="954" y="770"/>
                  <a:pt x="943" y="801"/>
                </a:cubicBezTo>
                <a:cubicBezTo>
                  <a:pt x="939" y="800"/>
                  <a:pt x="935" y="799"/>
                  <a:pt x="931" y="798"/>
                </a:cubicBezTo>
                <a:cubicBezTo>
                  <a:pt x="925" y="797"/>
                  <a:pt x="920" y="796"/>
                  <a:pt x="915" y="796"/>
                </a:cubicBezTo>
                <a:cubicBezTo>
                  <a:pt x="914" y="796"/>
                  <a:pt x="913" y="796"/>
                  <a:pt x="912" y="796"/>
                </a:cubicBezTo>
                <a:cubicBezTo>
                  <a:pt x="914" y="788"/>
                  <a:pt x="916" y="781"/>
                  <a:pt x="919" y="774"/>
                </a:cubicBezTo>
                <a:cubicBezTo>
                  <a:pt x="928" y="744"/>
                  <a:pt x="938" y="714"/>
                  <a:pt x="944" y="679"/>
                </a:cubicBezTo>
                <a:cubicBezTo>
                  <a:pt x="949" y="675"/>
                  <a:pt x="952" y="675"/>
                  <a:pt x="954" y="675"/>
                </a:cubicBezTo>
                <a:moveTo>
                  <a:pt x="888" y="1023"/>
                </a:moveTo>
                <a:cubicBezTo>
                  <a:pt x="893" y="1026"/>
                  <a:pt x="898" y="1030"/>
                  <a:pt x="902" y="1035"/>
                </a:cubicBezTo>
                <a:cubicBezTo>
                  <a:pt x="905" y="1037"/>
                  <a:pt x="907" y="1040"/>
                  <a:pt x="911" y="1043"/>
                </a:cubicBezTo>
                <a:cubicBezTo>
                  <a:pt x="910" y="1043"/>
                  <a:pt x="910" y="1043"/>
                  <a:pt x="910" y="1043"/>
                </a:cubicBezTo>
                <a:cubicBezTo>
                  <a:pt x="903" y="1046"/>
                  <a:pt x="896" y="1049"/>
                  <a:pt x="889" y="1051"/>
                </a:cubicBezTo>
                <a:cubicBezTo>
                  <a:pt x="887" y="1043"/>
                  <a:pt x="886" y="1031"/>
                  <a:pt x="888" y="1023"/>
                </a:cubicBezTo>
                <a:moveTo>
                  <a:pt x="1356" y="938"/>
                </a:moveTo>
                <a:cubicBezTo>
                  <a:pt x="1352" y="940"/>
                  <a:pt x="1348" y="942"/>
                  <a:pt x="1344" y="943"/>
                </a:cubicBezTo>
                <a:cubicBezTo>
                  <a:pt x="1337" y="946"/>
                  <a:pt x="1329" y="949"/>
                  <a:pt x="1322" y="954"/>
                </a:cubicBezTo>
                <a:cubicBezTo>
                  <a:pt x="1303" y="943"/>
                  <a:pt x="1278" y="939"/>
                  <a:pt x="1251" y="934"/>
                </a:cubicBezTo>
                <a:cubicBezTo>
                  <a:pt x="1225" y="929"/>
                  <a:pt x="1198" y="925"/>
                  <a:pt x="1178" y="913"/>
                </a:cubicBezTo>
                <a:cubicBezTo>
                  <a:pt x="1177" y="909"/>
                  <a:pt x="1176" y="906"/>
                  <a:pt x="1175" y="903"/>
                </a:cubicBezTo>
                <a:cubicBezTo>
                  <a:pt x="1174" y="901"/>
                  <a:pt x="1174" y="899"/>
                  <a:pt x="1173" y="897"/>
                </a:cubicBezTo>
                <a:cubicBezTo>
                  <a:pt x="1192" y="909"/>
                  <a:pt x="1215" y="917"/>
                  <a:pt x="1237" y="925"/>
                </a:cubicBezTo>
                <a:cubicBezTo>
                  <a:pt x="1247" y="928"/>
                  <a:pt x="1257" y="932"/>
                  <a:pt x="1266" y="936"/>
                </a:cubicBezTo>
                <a:cubicBezTo>
                  <a:pt x="1269" y="929"/>
                  <a:pt x="1269" y="929"/>
                  <a:pt x="1269" y="929"/>
                </a:cubicBezTo>
                <a:cubicBezTo>
                  <a:pt x="1260" y="925"/>
                  <a:pt x="1250" y="921"/>
                  <a:pt x="1240" y="917"/>
                </a:cubicBezTo>
                <a:cubicBezTo>
                  <a:pt x="1198" y="899"/>
                  <a:pt x="1155" y="881"/>
                  <a:pt x="1134" y="845"/>
                </a:cubicBezTo>
                <a:cubicBezTo>
                  <a:pt x="1153" y="849"/>
                  <a:pt x="1172" y="855"/>
                  <a:pt x="1191" y="862"/>
                </a:cubicBezTo>
                <a:cubicBezTo>
                  <a:pt x="1218" y="872"/>
                  <a:pt x="1246" y="882"/>
                  <a:pt x="1277" y="886"/>
                </a:cubicBezTo>
                <a:cubicBezTo>
                  <a:pt x="1301" y="911"/>
                  <a:pt x="1327" y="928"/>
                  <a:pt x="1356" y="938"/>
                </a:cubicBezTo>
                <a:moveTo>
                  <a:pt x="1439" y="876"/>
                </a:moveTo>
                <a:cubicBezTo>
                  <a:pt x="1443" y="880"/>
                  <a:pt x="1450" y="886"/>
                  <a:pt x="1458" y="891"/>
                </a:cubicBezTo>
                <a:cubicBezTo>
                  <a:pt x="1451" y="891"/>
                  <a:pt x="1451" y="891"/>
                  <a:pt x="1451" y="891"/>
                </a:cubicBezTo>
                <a:cubicBezTo>
                  <a:pt x="1427" y="892"/>
                  <a:pt x="1404" y="892"/>
                  <a:pt x="1381" y="890"/>
                </a:cubicBezTo>
                <a:cubicBezTo>
                  <a:pt x="1285" y="883"/>
                  <a:pt x="1205" y="853"/>
                  <a:pt x="1127" y="824"/>
                </a:cubicBezTo>
                <a:cubicBezTo>
                  <a:pt x="1111" y="818"/>
                  <a:pt x="1095" y="812"/>
                  <a:pt x="1079" y="806"/>
                </a:cubicBezTo>
                <a:cubicBezTo>
                  <a:pt x="1111" y="804"/>
                  <a:pt x="1142" y="804"/>
                  <a:pt x="1169" y="805"/>
                </a:cubicBezTo>
                <a:cubicBezTo>
                  <a:pt x="1178" y="805"/>
                  <a:pt x="1188" y="805"/>
                  <a:pt x="1197" y="806"/>
                </a:cubicBezTo>
                <a:cubicBezTo>
                  <a:pt x="1212" y="806"/>
                  <a:pt x="1227" y="806"/>
                  <a:pt x="1241" y="807"/>
                </a:cubicBezTo>
                <a:cubicBezTo>
                  <a:pt x="1262" y="808"/>
                  <a:pt x="1277" y="812"/>
                  <a:pt x="1288" y="818"/>
                </a:cubicBezTo>
                <a:cubicBezTo>
                  <a:pt x="1293" y="820"/>
                  <a:pt x="1298" y="824"/>
                  <a:pt x="1303" y="828"/>
                </a:cubicBezTo>
                <a:cubicBezTo>
                  <a:pt x="1306" y="831"/>
                  <a:pt x="1310" y="834"/>
                  <a:pt x="1314" y="837"/>
                </a:cubicBezTo>
                <a:cubicBezTo>
                  <a:pt x="1319" y="840"/>
                  <a:pt x="1319" y="840"/>
                  <a:pt x="1319" y="840"/>
                </a:cubicBezTo>
                <a:cubicBezTo>
                  <a:pt x="1347" y="859"/>
                  <a:pt x="1372" y="875"/>
                  <a:pt x="1405" y="889"/>
                </a:cubicBezTo>
                <a:cubicBezTo>
                  <a:pt x="1408" y="883"/>
                  <a:pt x="1408" y="883"/>
                  <a:pt x="1408" y="883"/>
                </a:cubicBezTo>
                <a:cubicBezTo>
                  <a:pt x="1397" y="876"/>
                  <a:pt x="1386" y="870"/>
                  <a:pt x="1375" y="863"/>
                </a:cubicBezTo>
                <a:cubicBezTo>
                  <a:pt x="1358" y="854"/>
                  <a:pt x="1341" y="844"/>
                  <a:pt x="1325" y="833"/>
                </a:cubicBezTo>
                <a:cubicBezTo>
                  <a:pt x="1326" y="833"/>
                  <a:pt x="1327" y="833"/>
                  <a:pt x="1327" y="834"/>
                </a:cubicBezTo>
                <a:cubicBezTo>
                  <a:pt x="1362" y="849"/>
                  <a:pt x="1398" y="865"/>
                  <a:pt x="1439" y="876"/>
                </a:cubicBezTo>
                <a:moveTo>
                  <a:pt x="1412" y="858"/>
                </a:moveTo>
                <a:cubicBezTo>
                  <a:pt x="1400" y="854"/>
                  <a:pt x="1389" y="849"/>
                  <a:pt x="1378" y="844"/>
                </a:cubicBezTo>
                <a:cubicBezTo>
                  <a:pt x="1378" y="838"/>
                  <a:pt x="1378" y="838"/>
                  <a:pt x="1378" y="838"/>
                </a:cubicBezTo>
                <a:cubicBezTo>
                  <a:pt x="1378" y="832"/>
                  <a:pt x="1376" y="826"/>
                  <a:pt x="1374" y="821"/>
                </a:cubicBezTo>
                <a:cubicBezTo>
                  <a:pt x="1372" y="816"/>
                  <a:pt x="1371" y="812"/>
                  <a:pt x="1371" y="808"/>
                </a:cubicBezTo>
                <a:cubicBezTo>
                  <a:pt x="1379" y="823"/>
                  <a:pt x="1394" y="845"/>
                  <a:pt x="1412" y="858"/>
                </a:cubicBezTo>
                <a:moveTo>
                  <a:pt x="1247" y="777"/>
                </a:moveTo>
                <a:cubicBezTo>
                  <a:pt x="1244" y="775"/>
                  <a:pt x="1245" y="770"/>
                  <a:pt x="1245" y="764"/>
                </a:cubicBezTo>
                <a:cubicBezTo>
                  <a:pt x="1246" y="762"/>
                  <a:pt x="1246" y="761"/>
                  <a:pt x="1246" y="759"/>
                </a:cubicBezTo>
                <a:cubicBezTo>
                  <a:pt x="1259" y="776"/>
                  <a:pt x="1277" y="788"/>
                  <a:pt x="1287" y="796"/>
                </a:cubicBezTo>
                <a:cubicBezTo>
                  <a:pt x="1292" y="790"/>
                  <a:pt x="1292" y="790"/>
                  <a:pt x="1292" y="790"/>
                </a:cubicBezTo>
                <a:cubicBezTo>
                  <a:pt x="1288" y="786"/>
                  <a:pt x="1283" y="782"/>
                  <a:pt x="1279" y="778"/>
                </a:cubicBezTo>
                <a:cubicBezTo>
                  <a:pt x="1262" y="763"/>
                  <a:pt x="1246" y="748"/>
                  <a:pt x="1239" y="726"/>
                </a:cubicBezTo>
                <a:cubicBezTo>
                  <a:pt x="1268" y="738"/>
                  <a:pt x="1300" y="745"/>
                  <a:pt x="1329" y="750"/>
                </a:cubicBezTo>
                <a:cubicBezTo>
                  <a:pt x="1333" y="763"/>
                  <a:pt x="1341" y="772"/>
                  <a:pt x="1349" y="781"/>
                </a:cubicBezTo>
                <a:cubicBezTo>
                  <a:pt x="1354" y="786"/>
                  <a:pt x="1358" y="791"/>
                  <a:pt x="1362" y="797"/>
                </a:cubicBezTo>
                <a:cubicBezTo>
                  <a:pt x="1358" y="810"/>
                  <a:pt x="1365" y="825"/>
                  <a:pt x="1369" y="836"/>
                </a:cubicBezTo>
                <a:cubicBezTo>
                  <a:pt x="1372" y="841"/>
                  <a:pt x="1372" y="841"/>
                  <a:pt x="1372" y="841"/>
                </a:cubicBezTo>
                <a:cubicBezTo>
                  <a:pt x="1366" y="839"/>
                  <a:pt x="1360" y="836"/>
                  <a:pt x="1354" y="833"/>
                </a:cubicBezTo>
                <a:cubicBezTo>
                  <a:pt x="1331" y="822"/>
                  <a:pt x="1306" y="811"/>
                  <a:pt x="1280" y="802"/>
                </a:cubicBezTo>
                <a:cubicBezTo>
                  <a:pt x="1266" y="797"/>
                  <a:pt x="1250" y="796"/>
                  <a:pt x="1235" y="795"/>
                </a:cubicBezTo>
                <a:cubicBezTo>
                  <a:pt x="1232" y="794"/>
                  <a:pt x="1228" y="794"/>
                  <a:pt x="1224" y="794"/>
                </a:cubicBezTo>
                <a:cubicBezTo>
                  <a:pt x="1212" y="793"/>
                  <a:pt x="1199" y="792"/>
                  <a:pt x="1185" y="790"/>
                </a:cubicBezTo>
                <a:cubicBezTo>
                  <a:pt x="1190" y="789"/>
                  <a:pt x="1195" y="788"/>
                  <a:pt x="1200" y="788"/>
                </a:cubicBezTo>
                <a:cubicBezTo>
                  <a:pt x="1214" y="785"/>
                  <a:pt x="1226" y="783"/>
                  <a:pt x="1236" y="782"/>
                </a:cubicBezTo>
                <a:cubicBezTo>
                  <a:pt x="1236" y="776"/>
                  <a:pt x="1236" y="776"/>
                  <a:pt x="1236" y="776"/>
                </a:cubicBezTo>
                <a:cubicBezTo>
                  <a:pt x="1237" y="778"/>
                  <a:pt x="1237" y="780"/>
                  <a:pt x="1238" y="781"/>
                </a:cubicBezTo>
                <a:cubicBezTo>
                  <a:pt x="1239" y="783"/>
                  <a:pt x="1241" y="783"/>
                  <a:pt x="1243" y="784"/>
                </a:cubicBezTo>
                <a:cubicBezTo>
                  <a:pt x="1244" y="784"/>
                  <a:pt x="1245" y="784"/>
                  <a:pt x="1247" y="783"/>
                </a:cubicBezTo>
                <a:cubicBezTo>
                  <a:pt x="1253" y="780"/>
                  <a:pt x="1253" y="780"/>
                  <a:pt x="1253" y="780"/>
                </a:cubicBezTo>
                <a:cubicBezTo>
                  <a:pt x="1247" y="777"/>
                  <a:pt x="1247" y="777"/>
                  <a:pt x="1247" y="777"/>
                </a:cubicBezTo>
                <a:moveTo>
                  <a:pt x="1189" y="701"/>
                </a:moveTo>
                <a:cubicBezTo>
                  <a:pt x="1196" y="704"/>
                  <a:pt x="1203" y="707"/>
                  <a:pt x="1210" y="711"/>
                </a:cubicBezTo>
                <a:cubicBezTo>
                  <a:pt x="1216" y="714"/>
                  <a:pt x="1222" y="717"/>
                  <a:pt x="1229" y="720"/>
                </a:cubicBezTo>
                <a:cubicBezTo>
                  <a:pt x="1230" y="730"/>
                  <a:pt x="1233" y="739"/>
                  <a:pt x="1238" y="747"/>
                </a:cubicBezTo>
                <a:cubicBezTo>
                  <a:pt x="1237" y="746"/>
                  <a:pt x="1237" y="746"/>
                  <a:pt x="1237" y="746"/>
                </a:cubicBezTo>
                <a:cubicBezTo>
                  <a:pt x="1236" y="751"/>
                  <a:pt x="1236" y="751"/>
                  <a:pt x="1236" y="751"/>
                </a:cubicBezTo>
                <a:cubicBezTo>
                  <a:pt x="1235" y="759"/>
                  <a:pt x="1234" y="769"/>
                  <a:pt x="1236" y="775"/>
                </a:cubicBezTo>
                <a:cubicBezTo>
                  <a:pt x="1214" y="772"/>
                  <a:pt x="1194" y="777"/>
                  <a:pt x="1175" y="781"/>
                </a:cubicBezTo>
                <a:cubicBezTo>
                  <a:pt x="1161" y="784"/>
                  <a:pt x="1147" y="787"/>
                  <a:pt x="1133" y="787"/>
                </a:cubicBezTo>
                <a:cubicBezTo>
                  <a:pt x="1125" y="787"/>
                  <a:pt x="1118" y="787"/>
                  <a:pt x="1110" y="787"/>
                </a:cubicBezTo>
                <a:cubicBezTo>
                  <a:pt x="1092" y="786"/>
                  <a:pt x="1074" y="785"/>
                  <a:pt x="1056" y="789"/>
                </a:cubicBezTo>
                <a:cubicBezTo>
                  <a:pt x="1097" y="747"/>
                  <a:pt x="1141" y="718"/>
                  <a:pt x="1189" y="701"/>
                </a:cubicBezTo>
                <a:moveTo>
                  <a:pt x="1232" y="443"/>
                </a:moveTo>
                <a:cubicBezTo>
                  <a:pt x="1231" y="444"/>
                  <a:pt x="1231" y="445"/>
                  <a:pt x="1230" y="446"/>
                </a:cubicBezTo>
                <a:cubicBezTo>
                  <a:pt x="1229" y="448"/>
                  <a:pt x="1228" y="451"/>
                  <a:pt x="1227" y="453"/>
                </a:cubicBezTo>
                <a:cubicBezTo>
                  <a:pt x="1226" y="453"/>
                  <a:pt x="1225" y="453"/>
                  <a:pt x="1224" y="453"/>
                </a:cubicBezTo>
                <a:cubicBezTo>
                  <a:pt x="1220" y="453"/>
                  <a:pt x="1216" y="453"/>
                  <a:pt x="1213" y="453"/>
                </a:cubicBezTo>
                <a:cubicBezTo>
                  <a:pt x="1219" y="449"/>
                  <a:pt x="1225" y="446"/>
                  <a:pt x="1232" y="443"/>
                </a:cubicBezTo>
                <a:moveTo>
                  <a:pt x="1144" y="498"/>
                </a:moveTo>
                <a:cubicBezTo>
                  <a:pt x="1161" y="485"/>
                  <a:pt x="1178" y="473"/>
                  <a:pt x="1194" y="463"/>
                </a:cubicBezTo>
                <a:cubicBezTo>
                  <a:pt x="1195" y="463"/>
                  <a:pt x="1195" y="463"/>
                  <a:pt x="1195" y="463"/>
                </a:cubicBezTo>
                <a:cubicBezTo>
                  <a:pt x="1198" y="465"/>
                  <a:pt x="1202" y="465"/>
                  <a:pt x="1208" y="464"/>
                </a:cubicBezTo>
                <a:cubicBezTo>
                  <a:pt x="1213" y="463"/>
                  <a:pt x="1218" y="463"/>
                  <a:pt x="1223" y="463"/>
                </a:cubicBezTo>
                <a:cubicBezTo>
                  <a:pt x="1212" y="488"/>
                  <a:pt x="1198" y="509"/>
                  <a:pt x="1185" y="530"/>
                </a:cubicBezTo>
                <a:cubicBezTo>
                  <a:pt x="1162" y="563"/>
                  <a:pt x="1139" y="598"/>
                  <a:pt x="1132" y="651"/>
                </a:cubicBezTo>
                <a:cubicBezTo>
                  <a:pt x="1128" y="651"/>
                  <a:pt x="1124" y="652"/>
                  <a:pt x="1120" y="653"/>
                </a:cubicBezTo>
                <a:cubicBezTo>
                  <a:pt x="1111" y="655"/>
                  <a:pt x="1101" y="657"/>
                  <a:pt x="1091" y="658"/>
                </a:cubicBezTo>
                <a:cubicBezTo>
                  <a:pt x="1093" y="628"/>
                  <a:pt x="1099" y="603"/>
                  <a:pt x="1107" y="580"/>
                </a:cubicBezTo>
                <a:cubicBezTo>
                  <a:pt x="1112" y="576"/>
                  <a:pt x="1112" y="576"/>
                  <a:pt x="1112" y="576"/>
                </a:cubicBezTo>
                <a:cubicBezTo>
                  <a:pt x="1108" y="577"/>
                  <a:pt x="1108" y="577"/>
                  <a:pt x="1108" y="577"/>
                </a:cubicBezTo>
                <a:cubicBezTo>
                  <a:pt x="1116" y="556"/>
                  <a:pt x="1125" y="537"/>
                  <a:pt x="1134" y="518"/>
                </a:cubicBezTo>
                <a:cubicBezTo>
                  <a:pt x="1137" y="511"/>
                  <a:pt x="1140" y="505"/>
                  <a:pt x="1144" y="498"/>
                </a:cubicBezTo>
                <a:moveTo>
                  <a:pt x="1124" y="509"/>
                </a:moveTo>
                <a:cubicBezTo>
                  <a:pt x="1120" y="524"/>
                  <a:pt x="1113" y="537"/>
                  <a:pt x="1106" y="552"/>
                </a:cubicBezTo>
                <a:cubicBezTo>
                  <a:pt x="1102" y="562"/>
                  <a:pt x="1097" y="573"/>
                  <a:pt x="1092" y="583"/>
                </a:cubicBezTo>
                <a:cubicBezTo>
                  <a:pt x="1090" y="584"/>
                  <a:pt x="1090" y="584"/>
                  <a:pt x="1090" y="584"/>
                </a:cubicBezTo>
                <a:cubicBezTo>
                  <a:pt x="1079" y="588"/>
                  <a:pt x="1070" y="596"/>
                  <a:pt x="1060" y="604"/>
                </a:cubicBezTo>
                <a:cubicBezTo>
                  <a:pt x="1047" y="616"/>
                  <a:pt x="1033" y="628"/>
                  <a:pt x="1013" y="631"/>
                </a:cubicBezTo>
                <a:cubicBezTo>
                  <a:pt x="1016" y="617"/>
                  <a:pt x="1018" y="604"/>
                  <a:pt x="1020" y="591"/>
                </a:cubicBezTo>
                <a:cubicBezTo>
                  <a:pt x="1022" y="579"/>
                  <a:pt x="1022" y="579"/>
                  <a:pt x="1022" y="579"/>
                </a:cubicBezTo>
                <a:cubicBezTo>
                  <a:pt x="1053" y="558"/>
                  <a:pt x="1089" y="533"/>
                  <a:pt x="1124" y="509"/>
                </a:cubicBezTo>
                <a:moveTo>
                  <a:pt x="1060" y="435"/>
                </a:moveTo>
                <a:cubicBezTo>
                  <a:pt x="1074" y="430"/>
                  <a:pt x="1086" y="424"/>
                  <a:pt x="1098" y="418"/>
                </a:cubicBezTo>
                <a:cubicBezTo>
                  <a:pt x="1112" y="411"/>
                  <a:pt x="1125" y="405"/>
                  <a:pt x="1140" y="400"/>
                </a:cubicBezTo>
                <a:cubicBezTo>
                  <a:pt x="1130" y="412"/>
                  <a:pt x="1121" y="426"/>
                  <a:pt x="1112" y="443"/>
                </a:cubicBezTo>
                <a:cubicBezTo>
                  <a:pt x="1105" y="455"/>
                  <a:pt x="1101" y="468"/>
                  <a:pt x="1097" y="482"/>
                </a:cubicBezTo>
                <a:cubicBezTo>
                  <a:pt x="1091" y="501"/>
                  <a:pt x="1085" y="520"/>
                  <a:pt x="1073" y="531"/>
                </a:cubicBezTo>
                <a:cubicBezTo>
                  <a:pt x="1064" y="539"/>
                  <a:pt x="1054" y="544"/>
                  <a:pt x="1044" y="548"/>
                </a:cubicBezTo>
                <a:cubicBezTo>
                  <a:pt x="1038" y="551"/>
                  <a:pt x="1031" y="554"/>
                  <a:pt x="1026" y="558"/>
                </a:cubicBezTo>
                <a:cubicBezTo>
                  <a:pt x="1030" y="516"/>
                  <a:pt x="1050" y="496"/>
                  <a:pt x="1072" y="474"/>
                </a:cubicBezTo>
                <a:cubicBezTo>
                  <a:pt x="1084" y="462"/>
                  <a:pt x="1096" y="449"/>
                  <a:pt x="1105" y="434"/>
                </a:cubicBezTo>
                <a:cubicBezTo>
                  <a:pt x="1118" y="412"/>
                  <a:pt x="1118" y="412"/>
                  <a:pt x="1118" y="412"/>
                </a:cubicBezTo>
                <a:cubicBezTo>
                  <a:pt x="1100" y="429"/>
                  <a:pt x="1100" y="429"/>
                  <a:pt x="1100" y="429"/>
                </a:cubicBezTo>
                <a:cubicBezTo>
                  <a:pt x="1082" y="446"/>
                  <a:pt x="1060" y="472"/>
                  <a:pt x="1041" y="495"/>
                </a:cubicBezTo>
                <a:cubicBezTo>
                  <a:pt x="1043" y="489"/>
                  <a:pt x="1045" y="483"/>
                  <a:pt x="1048" y="477"/>
                </a:cubicBezTo>
                <a:cubicBezTo>
                  <a:pt x="1053" y="464"/>
                  <a:pt x="1059" y="450"/>
                  <a:pt x="1060" y="435"/>
                </a:cubicBezTo>
                <a:moveTo>
                  <a:pt x="977" y="498"/>
                </a:moveTo>
                <a:cubicBezTo>
                  <a:pt x="978" y="494"/>
                  <a:pt x="978" y="490"/>
                  <a:pt x="978" y="487"/>
                </a:cubicBezTo>
                <a:cubicBezTo>
                  <a:pt x="982" y="484"/>
                  <a:pt x="986" y="481"/>
                  <a:pt x="991" y="479"/>
                </a:cubicBezTo>
                <a:cubicBezTo>
                  <a:pt x="994" y="477"/>
                  <a:pt x="997" y="475"/>
                  <a:pt x="1000" y="473"/>
                </a:cubicBezTo>
                <a:cubicBezTo>
                  <a:pt x="997" y="482"/>
                  <a:pt x="990" y="491"/>
                  <a:pt x="983" y="500"/>
                </a:cubicBezTo>
                <a:cubicBezTo>
                  <a:pt x="981" y="502"/>
                  <a:pt x="978" y="505"/>
                  <a:pt x="976" y="507"/>
                </a:cubicBezTo>
                <a:cubicBezTo>
                  <a:pt x="977" y="504"/>
                  <a:pt x="977" y="501"/>
                  <a:pt x="977" y="498"/>
                </a:cubicBezTo>
                <a:moveTo>
                  <a:pt x="985" y="513"/>
                </a:moveTo>
                <a:cubicBezTo>
                  <a:pt x="990" y="509"/>
                  <a:pt x="995" y="504"/>
                  <a:pt x="998" y="498"/>
                </a:cubicBezTo>
                <a:cubicBezTo>
                  <a:pt x="1003" y="492"/>
                  <a:pt x="1007" y="484"/>
                  <a:pt x="1011" y="478"/>
                </a:cubicBezTo>
                <a:cubicBezTo>
                  <a:pt x="1021" y="461"/>
                  <a:pt x="1029" y="446"/>
                  <a:pt x="1047" y="440"/>
                </a:cubicBezTo>
                <a:cubicBezTo>
                  <a:pt x="1050" y="450"/>
                  <a:pt x="1042" y="465"/>
                  <a:pt x="1034" y="481"/>
                </a:cubicBezTo>
                <a:cubicBezTo>
                  <a:pt x="1028" y="493"/>
                  <a:pt x="1022" y="505"/>
                  <a:pt x="1018" y="517"/>
                </a:cubicBezTo>
                <a:cubicBezTo>
                  <a:pt x="1015" y="525"/>
                  <a:pt x="1014" y="534"/>
                  <a:pt x="1013" y="543"/>
                </a:cubicBezTo>
                <a:cubicBezTo>
                  <a:pt x="1011" y="553"/>
                  <a:pt x="1010" y="563"/>
                  <a:pt x="1006" y="570"/>
                </a:cubicBezTo>
                <a:cubicBezTo>
                  <a:pt x="1001" y="581"/>
                  <a:pt x="991" y="588"/>
                  <a:pt x="981" y="595"/>
                </a:cubicBezTo>
                <a:cubicBezTo>
                  <a:pt x="974" y="599"/>
                  <a:pt x="968" y="603"/>
                  <a:pt x="963" y="609"/>
                </a:cubicBezTo>
                <a:cubicBezTo>
                  <a:pt x="964" y="599"/>
                  <a:pt x="965" y="590"/>
                  <a:pt x="965" y="582"/>
                </a:cubicBezTo>
                <a:cubicBezTo>
                  <a:pt x="967" y="563"/>
                  <a:pt x="968" y="546"/>
                  <a:pt x="973" y="529"/>
                </a:cubicBezTo>
                <a:cubicBezTo>
                  <a:pt x="975" y="524"/>
                  <a:pt x="980" y="519"/>
                  <a:pt x="985" y="513"/>
                </a:cubicBezTo>
                <a:moveTo>
                  <a:pt x="929" y="420"/>
                </a:moveTo>
                <a:cubicBezTo>
                  <a:pt x="934" y="417"/>
                  <a:pt x="941" y="415"/>
                  <a:pt x="948" y="413"/>
                </a:cubicBezTo>
                <a:cubicBezTo>
                  <a:pt x="955" y="410"/>
                  <a:pt x="961" y="408"/>
                  <a:pt x="967" y="405"/>
                </a:cubicBezTo>
                <a:cubicBezTo>
                  <a:pt x="973" y="402"/>
                  <a:pt x="973" y="402"/>
                  <a:pt x="973" y="402"/>
                </a:cubicBezTo>
                <a:cubicBezTo>
                  <a:pt x="972" y="416"/>
                  <a:pt x="970" y="430"/>
                  <a:pt x="968" y="444"/>
                </a:cubicBezTo>
                <a:cubicBezTo>
                  <a:pt x="967" y="455"/>
                  <a:pt x="965" y="465"/>
                  <a:pt x="964" y="476"/>
                </a:cubicBezTo>
                <a:cubicBezTo>
                  <a:pt x="954" y="482"/>
                  <a:pt x="946" y="490"/>
                  <a:pt x="937" y="498"/>
                </a:cubicBezTo>
                <a:cubicBezTo>
                  <a:pt x="932" y="502"/>
                  <a:pt x="928" y="507"/>
                  <a:pt x="923" y="510"/>
                </a:cubicBezTo>
                <a:cubicBezTo>
                  <a:pt x="929" y="483"/>
                  <a:pt x="934" y="448"/>
                  <a:pt x="929" y="420"/>
                </a:cubicBezTo>
                <a:moveTo>
                  <a:pt x="973" y="400"/>
                </a:moveTo>
                <a:cubicBezTo>
                  <a:pt x="965" y="398"/>
                  <a:pt x="965" y="398"/>
                  <a:pt x="965" y="398"/>
                </a:cubicBezTo>
                <a:cubicBezTo>
                  <a:pt x="958" y="398"/>
                  <a:pt x="952" y="401"/>
                  <a:pt x="944" y="403"/>
                </a:cubicBezTo>
                <a:cubicBezTo>
                  <a:pt x="939" y="406"/>
                  <a:pt x="934" y="408"/>
                  <a:pt x="929" y="409"/>
                </a:cubicBezTo>
                <a:cubicBezTo>
                  <a:pt x="929" y="395"/>
                  <a:pt x="927" y="382"/>
                  <a:pt x="925" y="370"/>
                </a:cubicBezTo>
                <a:cubicBezTo>
                  <a:pt x="925" y="369"/>
                  <a:pt x="925" y="369"/>
                  <a:pt x="925" y="369"/>
                </a:cubicBezTo>
                <a:cubicBezTo>
                  <a:pt x="938" y="375"/>
                  <a:pt x="954" y="378"/>
                  <a:pt x="973" y="379"/>
                </a:cubicBezTo>
                <a:cubicBezTo>
                  <a:pt x="974" y="386"/>
                  <a:pt x="973" y="393"/>
                  <a:pt x="973" y="400"/>
                </a:cubicBezTo>
                <a:moveTo>
                  <a:pt x="973" y="361"/>
                </a:moveTo>
                <a:cubicBezTo>
                  <a:pt x="973" y="364"/>
                  <a:pt x="973" y="367"/>
                  <a:pt x="973" y="370"/>
                </a:cubicBezTo>
                <a:cubicBezTo>
                  <a:pt x="957" y="369"/>
                  <a:pt x="946" y="365"/>
                  <a:pt x="933" y="361"/>
                </a:cubicBezTo>
                <a:cubicBezTo>
                  <a:pt x="931" y="361"/>
                  <a:pt x="928" y="360"/>
                  <a:pt x="925" y="359"/>
                </a:cubicBezTo>
                <a:cubicBezTo>
                  <a:pt x="928" y="352"/>
                  <a:pt x="937" y="351"/>
                  <a:pt x="950" y="350"/>
                </a:cubicBezTo>
                <a:cubicBezTo>
                  <a:pt x="958" y="349"/>
                  <a:pt x="966" y="349"/>
                  <a:pt x="972" y="346"/>
                </a:cubicBezTo>
                <a:cubicBezTo>
                  <a:pt x="973" y="350"/>
                  <a:pt x="973" y="356"/>
                  <a:pt x="973" y="361"/>
                </a:cubicBezTo>
                <a:moveTo>
                  <a:pt x="972" y="334"/>
                </a:moveTo>
                <a:cubicBezTo>
                  <a:pt x="966" y="339"/>
                  <a:pt x="955" y="340"/>
                  <a:pt x="944" y="340"/>
                </a:cubicBezTo>
                <a:cubicBezTo>
                  <a:pt x="943" y="341"/>
                  <a:pt x="942" y="341"/>
                  <a:pt x="941" y="341"/>
                </a:cubicBezTo>
                <a:cubicBezTo>
                  <a:pt x="945" y="335"/>
                  <a:pt x="950" y="331"/>
                  <a:pt x="955" y="326"/>
                </a:cubicBezTo>
                <a:cubicBezTo>
                  <a:pt x="960" y="322"/>
                  <a:pt x="964" y="317"/>
                  <a:pt x="968" y="312"/>
                </a:cubicBezTo>
                <a:cubicBezTo>
                  <a:pt x="969" y="314"/>
                  <a:pt x="969" y="318"/>
                  <a:pt x="969" y="321"/>
                </a:cubicBezTo>
                <a:cubicBezTo>
                  <a:pt x="970" y="325"/>
                  <a:pt x="970" y="330"/>
                  <a:pt x="972" y="334"/>
                </a:cubicBezTo>
                <a:moveTo>
                  <a:pt x="966" y="286"/>
                </a:moveTo>
                <a:cubicBezTo>
                  <a:pt x="966" y="289"/>
                  <a:pt x="966" y="292"/>
                  <a:pt x="969" y="294"/>
                </a:cubicBezTo>
                <a:cubicBezTo>
                  <a:pt x="952" y="307"/>
                  <a:pt x="936" y="320"/>
                  <a:pt x="920" y="333"/>
                </a:cubicBezTo>
                <a:cubicBezTo>
                  <a:pt x="920" y="333"/>
                  <a:pt x="920" y="332"/>
                  <a:pt x="920" y="331"/>
                </a:cubicBezTo>
                <a:cubicBezTo>
                  <a:pt x="920" y="331"/>
                  <a:pt x="920" y="330"/>
                  <a:pt x="919" y="329"/>
                </a:cubicBezTo>
                <a:cubicBezTo>
                  <a:pt x="935" y="315"/>
                  <a:pt x="950" y="300"/>
                  <a:pt x="966" y="286"/>
                </a:cubicBezTo>
                <a:moveTo>
                  <a:pt x="918" y="542"/>
                </a:moveTo>
                <a:cubicBezTo>
                  <a:pt x="932" y="527"/>
                  <a:pt x="945" y="512"/>
                  <a:pt x="959" y="502"/>
                </a:cubicBezTo>
                <a:cubicBezTo>
                  <a:pt x="952" y="538"/>
                  <a:pt x="943" y="571"/>
                  <a:pt x="934" y="605"/>
                </a:cubicBezTo>
                <a:cubicBezTo>
                  <a:pt x="928" y="627"/>
                  <a:pt x="922" y="649"/>
                  <a:pt x="916" y="673"/>
                </a:cubicBezTo>
                <a:cubicBezTo>
                  <a:pt x="905" y="679"/>
                  <a:pt x="894" y="684"/>
                  <a:pt x="883" y="688"/>
                </a:cubicBezTo>
                <a:cubicBezTo>
                  <a:pt x="886" y="673"/>
                  <a:pt x="895" y="658"/>
                  <a:pt x="904" y="641"/>
                </a:cubicBezTo>
                <a:cubicBezTo>
                  <a:pt x="913" y="626"/>
                  <a:pt x="922" y="611"/>
                  <a:pt x="927" y="594"/>
                </a:cubicBezTo>
                <a:cubicBezTo>
                  <a:pt x="934" y="572"/>
                  <a:pt x="934" y="572"/>
                  <a:pt x="934" y="572"/>
                </a:cubicBezTo>
                <a:cubicBezTo>
                  <a:pt x="921" y="591"/>
                  <a:pt x="921" y="591"/>
                  <a:pt x="921" y="591"/>
                </a:cubicBezTo>
                <a:cubicBezTo>
                  <a:pt x="914" y="601"/>
                  <a:pt x="909" y="611"/>
                  <a:pt x="904" y="622"/>
                </a:cubicBezTo>
                <a:cubicBezTo>
                  <a:pt x="899" y="632"/>
                  <a:pt x="894" y="643"/>
                  <a:pt x="887" y="652"/>
                </a:cubicBezTo>
                <a:cubicBezTo>
                  <a:pt x="886" y="639"/>
                  <a:pt x="893" y="623"/>
                  <a:pt x="900" y="608"/>
                </a:cubicBezTo>
                <a:cubicBezTo>
                  <a:pt x="904" y="599"/>
                  <a:pt x="908" y="590"/>
                  <a:pt x="910" y="581"/>
                </a:cubicBezTo>
                <a:cubicBezTo>
                  <a:pt x="915" y="565"/>
                  <a:pt x="915" y="565"/>
                  <a:pt x="915" y="565"/>
                </a:cubicBezTo>
                <a:cubicBezTo>
                  <a:pt x="928" y="552"/>
                  <a:pt x="928" y="552"/>
                  <a:pt x="928" y="552"/>
                </a:cubicBezTo>
                <a:cubicBezTo>
                  <a:pt x="908" y="561"/>
                  <a:pt x="908" y="561"/>
                  <a:pt x="908" y="561"/>
                </a:cubicBezTo>
                <a:cubicBezTo>
                  <a:pt x="905" y="563"/>
                  <a:pt x="900" y="565"/>
                  <a:pt x="896" y="566"/>
                </a:cubicBezTo>
                <a:cubicBezTo>
                  <a:pt x="904" y="559"/>
                  <a:pt x="911" y="551"/>
                  <a:pt x="918" y="542"/>
                </a:cubicBezTo>
                <a:moveTo>
                  <a:pt x="914" y="373"/>
                </a:moveTo>
                <a:cubicBezTo>
                  <a:pt x="916" y="381"/>
                  <a:pt x="916" y="391"/>
                  <a:pt x="917" y="401"/>
                </a:cubicBezTo>
                <a:cubicBezTo>
                  <a:pt x="917" y="404"/>
                  <a:pt x="917" y="408"/>
                  <a:pt x="917" y="412"/>
                </a:cubicBezTo>
                <a:cubicBezTo>
                  <a:pt x="904" y="416"/>
                  <a:pt x="893" y="419"/>
                  <a:pt x="880" y="420"/>
                </a:cubicBezTo>
                <a:cubicBezTo>
                  <a:pt x="890" y="405"/>
                  <a:pt x="901" y="390"/>
                  <a:pt x="914" y="373"/>
                </a:cubicBezTo>
                <a:moveTo>
                  <a:pt x="840" y="206"/>
                </a:moveTo>
                <a:cubicBezTo>
                  <a:pt x="856" y="198"/>
                  <a:pt x="871" y="187"/>
                  <a:pt x="885" y="177"/>
                </a:cubicBezTo>
                <a:cubicBezTo>
                  <a:pt x="896" y="169"/>
                  <a:pt x="907" y="161"/>
                  <a:pt x="918" y="154"/>
                </a:cubicBezTo>
                <a:cubicBezTo>
                  <a:pt x="919" y="168"/>
                  <a:pt x="917" y="182"/>
                  <a:pt x="914" y="195"/>
                </a:cubicBezTo>
                <a:cubicBezTo>
                  <a:pt x="910" y="197"/>
                  <a:pt x="910" y="197"/>
                  <a:pt x="910" y="197"/>
                </a:cubicBezTo>
                <a:cubicBezTo>
                  <a:pt x="904" y="199"/>
                  <a:pt x="898" y="204"/>
                  <a:pt x="892" y="210"/>
                </a:cubicBezTo>
                <a:cubicBezTo>
                  <a:pt x="889" y="214"/>
                  <a:pt x="885" y="217"/>
                  <a:pt x="881" y="221"/>
                </a:cubicBezTo>
                <a:cubicBezTo>
                  <a:pt x="886" y="216"/>
                  <a:pt x="890" y="210"/>
                  <a:pt x="895" y="204"/>
                </a:cubicBezTo>
                <a:cubicBezTo>
                  <a:pt x="906" y="189"/>
                  <a:pt x="906" y="189"/>
                  <a:pt x="906" y="189"/>
                </a:cubicBezTo>
                <a:cubicBezTo>
                  <a:pt x="890" y="199"/>
                  <a:pt x="890" y="199"/>
                  <a:pt x="890" y="199"/>
                </a:cubicBezTo>
                <a:cubicBezTo>
                  <a:pt x="871" y="211"/>
                  <a:pt x="852" y="240"/>
                  <a:pt x="841" y="260"/>
                </a:cubicBezTo>
                <a:cubicBezTo>
                  <a:pt x="837" y="245"/>
                  <a:pt x="839" y="225"/>
                  <a:pt x="840" y="206"/>
                </a:cubicBezTo>
                <a:moveTo>
                  <a:pt x="839" y="279"/>
                </a:moveTo>
                <a:cubicBezTo>
                  <a:pt x="850" y="267"/>
                  <a:pt x="861" y="254"/>
                  <a:pt x="865" y="240"/>
                </a:cubicBezTo>
                <a:cubicBezTo>
                  <a:pt x="886" y="232"/>
                  <a:pt x="900" y="218"/>
                  <a:pt x="912" y="204"/>
                </a:cubicBezTo>
                <a:cubicBezTo>
                  <a:pt x="912" y="207"/>
                  <a:pt x="911" y="209"/>
                  <a:pt x="911" y="211"/>
                </a:cubicBezTo>
                <a:cubicBezTo>
                  <a:pt x="908" y="221"/>
                  <a:pt x="906" y="230"/>
                  <a:pt x="905" y="238"/>
                </a:cubicBezTo>
                <a:cubicBezTo>
                  <a:pt x="905" y="241"/>
                  <a:pt x="905" y="243"/>
                  <a:pt x="905" y="246"/>
                </a:cubicBezTo>
                <a:cubicBezTo>
                  <a:pt x="905" y="250"/>
                  <a:pt x="905" y="254"/>
                  <a:pt x="904" y="257"/>
                </a:cubicBezTo>
                <a:cubicBezTo>
                  <a:pt x="893" y="287"/>
                  <a:pt x="849" y="303"/>
                  <a:pt x="817" y="314"/>
                </a:cubicBezTo>
                <a:cubicBezTo>
                  <a:pt x="815" y="315"/>
                  <a:pt x="815" y="315"/>
                  <a:pt x="815" y="315"/>
                </a:cubicBezTo>
                <a:cubicBezTo>
                  <a:pt x="817" y="311"/>
                  <a:pt x="819" y="307"/>
                  <a:pt x="822" y="302"/>
                </a:cubicBezTo>
                <a:cubicBezTo>
                  <a:pt x="824" y="299"/>
                  <a:pt x="824" y="299"/>
                  <a:pt x="824" y="299"/>
                </a:cubicBezTo>
                <a:cubicBezTo>
                  <a:pt x="828" y="295"/>
                  <a:pt x="831" y="291"/>
                  <a:pt x="834" y="286"/>
                </a:cubicBezTo>
                <a:cubicBezTo>
                  <a:pt x="836" y="284"/>
                  <a:pt x="837" y="282"/>
                  <a:pt x="839" y="279"/>
                </a:cubicBezTo>
                <a:moveTo>
                  <a:pt x="828" y="217"/>
                </a:moveTo>
                <a:cubicBezTo>
                  <a:pt x="827" y="227"/>
                  <a:pt x="829" y="236"/>
                  <a:pt x="830" y="245"/>
                </a:cubicBezTo>
                <a:cubicBezTo>
                  <a:pt x="832" y="254"/>
                  <a:pt x="833" y="263"/>
                  <a:pt x="832" y="270"/>
                </a:cubicBezTo>
                <a:cubicBezTo>
                  <a:pt x="831" y="274"/>
                  <a:pt x="830" y="278"/>
                  <a:pt x="828" y="282"/>
                </a:cubicBezTo>
                <a:cubicBezTo>
                  <a:pt x="824" y="286"/>
                  <a:pt x="820" y="292"/>
                  <a:pt x="816" y="298"/>
                </a:cubicBezTo>
                <a:cubicBezTo>
                  <a:pt x="813" y="302"/>
                  <a:pt x="810" y="306"/>
                  <a:pt x="808" y="310"/>
                </a:cubicBezTo>
                <a:cubicBezTo>
                  <a:pt x="804" y="304"/>
                  <a:pt x="802" y="296"/>
                  <a:pt x="800" y="287"/>
                </a:cubicBezTo>
                <a:cubicBezTo>
                  <a:pt x="798" y="281"/>
                  <a:pt x="797" y="275"/>
                  <a:pt x="794" y="269"/>
                </a:cubicBezTo>
                <a:cubicBezTo>
                  <a:pt x="802" y="249"/>
                  <a:pt x="813" y="231"/>
                  <a:pt x="828" y="217"/>
                </a:cubicBezTo>
                <a:moveTo>
                  <a:pt x="787" y="375"/>
                </a:moveTo>
                <a:cubicBezTo>
                  <a:pt x="791" y="366"/>
                  <a:pt x="796" y="357"/>
                  <a:pt x="800" y="348"/>
                </a:cubicBezTo>
                <a:cubicBezTo>
                  <a:pt x="802" y="353"/>
                  <a:pt x="804" y="359"/>
                  <a:pt x="806" y="365"/>
                </a:cubicBezTo>
                <a:cubicBezTo>
                  <a:pt x="807" y="371"/>
                  <a:pt x="809" y="378"/>
                  <a:pt x="812" y="383"/>
                </a:cubicBezTo>
                <a:cubicBezTo>
                  <a:pt x="810" y="386"/>
                  <a:pt x="809" y="389"/>
                  <a:pt x="808" y="392"/>
                </a:cubicBezTo>
                <a:cubicBezTo>
                  <a:pt x="802" y="407"/>
                  <a:pt x="796" y="423"/>
                  <a:pt x="795" y="445"/>
                </a:cubicBezTo>
                <a:cubicBezTo>
                  <a:pt x="793" y="447"/>
                  <a:pt x="791" y="450"/>
                  <a:pt x="789" y="452"/>
                </a:cubicBezTo>
                <a:cubicBezTo>
                  <a:pt x="782" y="459"/>
                  <a:pt x="775" y="466"/>
                  <a:pt x="767" y="472"/>
                </a:cubicBezTo>
                <a:cubicBezTo>
                  <a:pt x="755" y="435"/>
                  <a:pt x="770" y="406"/>
                  <a:pt x="787" y="375"/>
                </a:cubicBezTo>
                <a:moveTo>
                  <a:pt x="772" y="757"/>
                </a:moveTo>
                <a:cubicBezTo>
                  <a:pt x="749" y="740"/>
                  <a:pt x="723" y="723"/>
                  <a:pt x="691" y="711"/>
                </a:cubicBezTo>
                <a:cubicBezTo>
                  <a:pt x="698" y="679"/>
                  <a:pt x="716" y="662"/>
                  <a:pt x="735" y="643"/>
                </a:cubicBezTo>
                <a:cubicBezTo>
                  <a:pt x="739" y="640"/>
                  <a:pt x="743" y="636"/>
                  <a:pt x="747" y="632"/>
                </a:cubicBezTo>
                <a:cubicBezTo>
                  <a:pt x="762" y="674"/>
                  <a:pt x="770" y="714"/>
                  <a:pt x="772" y="757"/>
                </a:cubicBezTo>
                <a:moveTo>
                  <a:pt x="723" y="635"/>
                </a:moveTo>
                <a:cubicBezTo>
                  <a:pt x="720" y="637"/>
                  <a:pt x="716" y="640"/>
                  <a:pt x="714" y="643"/>
                </a:cubicBezTo>
                <a:cubicBezTo>
                  <a:pt x="710" y="623"/>
                  <a:pt x="716" y="594"/>
                  <a:pt x="723" y="576"/>
                </a:cubicBezTo>
                <a:cubicBezTo>
                  <a:pt x="727" y="581"/>
                  <a:pt x="730" y="587"/>
                  <a:pt x="733" y="593"/>
                </a:cubicBezTo>
                <a:cubicBezTo>
                  <a:pt x="736" y="600"/>
                  <a:pt x="739" y="607"/>
                  <a:pt x="745" y="612"/>
                </a:cubicBezTo>
                <a:cubicBezTo>
                  <a:pt x="738" y="620"/>
                  <a:pt x="730" y="628"/>
                  <a:pt x="723" y="635"/>
                </a:cubicBezTo>
                <a:moveTo>
                  <a:pt x="735" y="550"/>
                </a:moveTo>
                <a:cubicBezTo>
                  <a:pt x="737" y="548"/>
                  <a:pt x="739" y="545"/>
                  <a:pt x="742" y="542"/>
                </a:cubicBezTo>
                <a:cubicBezTo>
                  <a:pt x="742" y="548"/>
                  <a:pt x="743" y="553"/>
                  <a:pt x="742" y="558"/>
                </a:cubicBezTo>
                <a:cubicBezTo>
                  <a:pt x="741" y="557"/>
                  <a:pt x="740" y="556"/>
                  <a:pt x="740" y="556"/>
                </a:cubicBezTo>
                <a:cubicBezTo>
                  <a:pt x="739" y="554"/>
                  <a:pt x="737" y="552"/>
                  <a:pt x="735" y="550"/>
                </a:cubicBezTo>
                <a:moveTo>
                  <a:pt x="609" y="241"/>
                </a:moveTo>
                <a:cubicBezTo>
                  <a:pt x="609" y="203"/>
                  <a:pt x="606" y="168"/>
                  <a:pt x="600" y="138"/>
                </a:cubicBezTo>
                <a:cubicBezTo>
                  <a:pt x="607" y="163"/>
                  <a:pt x="617" y="186"/>
                  <a:pt x="627" y="208"/>
                </a:cubicBezTo>
                <a:cubicBezTo>
                  <a:pt x="628" y="210"/>
                  <a:pt x="628" y="210"/>
                  <a:pt x="628" y="210"/>
                </a:cubicBezTo>
                <a:cubicBezTo>
                  <a:pt x="623" y="216"/>
                  <a:pt x="619" y="223"/>
                  <a:pt x="615" y="230"/>
                </a:cubicBezTo>
                <a:cubicBezTo>
                  <a:pt x="613" y="233"/>
                  <a:pt x="611" y="237"/>
                  <a:pt x="609" y="241"/>
                </a:cubicBezTo>
                <a:moveTo>
                  <a:pt x="614" y="297"/>
                </a:moveTo>
                <a:cubicBezTo>
                  <a:pt x="610" y="271"/>
                  <a:pt x="619" y="252"/>
                  <a:pt x="629" y="230"/>
                </a:cubicBezTo>
                <a:cubicBezTo>
                  <a:pt x="630" y="228"/>
                  <a:pt x="632" y="225"/>
                  <a:pt x="633" y="222"/>
                </a:cubicBezTo>
                <a:cubicBezTo>
                  <a:pt x="707" y="287"/>
                  <a:pt x="744" y="389"/>
                  <a:pt x="742" y="528"/>
                </a:cubicBezTo>
                <a:cubicBezTo>
                  <a:pt x="741" y="530"/>
                  <a:pt x="739" y="531"/>
                  <a:pt x="737" y="533"/>
                </a:cubicBezTo>
                <a:cubicBezTo>
                  <a:pt x="735" y="535"/>
                  <a:pt x="732" y="538"/>
                  <a:pt x="730" y="541"/>
                </a:cubicBezTo>
                <a:cubicBezTo>
                  <a:pt x="672" y="482"/>
                  <a:pt x="627" y="387"/>
                  <a:pt x="614" y="297"/>
                </a:cubicBezTo>
                <a:moveTo>
                  <a:pt x="632" y="462"/>
                </a:moveTo>
                <a:cubicBezTo>
                  <a:pt x="635" y="456"/>
                  <a:pt x="637" y="451"/>
                  <a:pt x="640" y="445"/>
                </a:cubicBezTo>
                <a:cubicBezTo>
                  <a:pt x="644" y="450"/>
                  <a:pt x="647" y="456"/>
                  <a:pt x="650" y="463"/>
                </a:cubicBezTo>
                <a:cubicBezTo>
                  <a:pt x="652" y="466"/>
                  <a:pt x="653" y="469"/>
                  <a:pt x="656" y="473"/>
                </a:cubicBezTo>
                <a:cubicBezTo>
                  <a:pt x="652" y="472"/>
                  <a:pt x="648" y="470"/>
                  <a:pt x="643" y="468"/>
                </a:cubicBezTo>
                <a:cubicBezTo>
                  <a:pt x="640" y="466"/>
                  <a:pt x="636" y="464"/>
                  <a:pt x="632" y="463"/>
                </a:cubicBezTo>
                <a:cubicBezTo>
                  <a:pt x="632" y="462"/>
                  <a:pt x="632" y="462"/>
                  <a:pt x="632" y="462"/>
                </a:cubicBezTo>
                <a:moveTo>
                  <a:pt x="626" y="473"/>
                </a:moveTo>
                <a:cubicBezTo>
                  <a:pt x="637" y="481"/>
                  <a:pt x="650" y="489"/>
                  <a:pt x="668" y="493"/>
                </a:cubicBezTo>
                <a:cubicBezTo>
                  <a:pt x="682" y="514"/>
                  <a:pt x="696" y="536"/>
                  <a:pt x="716" y="565"/>
                </a:cubicBezTo>
                <a:cubicBezTo>
                  <a:pt x="707" y="588"/>
                  <a:pt x="699" y="624"/>
                  <a:pt x="703" y="652"/>
                </a:cubicBezTo>
                <a:cubicBezTo>
                  <a:pt x="690" y="667"/>
                  <a:pt x="681" y="687"/>
                  <a:pt x="674" y="704"/>
                </a:cubicBezTo>
                <a:cubicBezTo>
                  <a:pt x="639" y="698"/>
                  <a:pt x="626" y="674"/>
                  <a:pt x="612" y="648"/>
                </a:cubicBezTo>
                <a:cubicBezTo>
                  <a:pt x="609" y="644"/>
                  <a:pt x="607" y="640"/>
                  <a:pt x="605" y="635"/>
                </a:cubicBezTo>
                <a:cubicBezTo>
                  <a:pt x="609" y="618"/>
                  <a:pt x="620" y="609"/>
                  <a:pt x="631" y="599"/>
                </a:cubicBezTo>
                <a:cubicBezTo>
                  <a:pt x="642" y="589"/>
                  <a:pt x="654" y="579"/>
                  <a:pt x="659" y="561"/>
                </a:cubicBezTo>
                <a:cubicBezTo>
                  <a:pt x="652" y="558"/>
                  <a:pt x="652" y="558"/>
                  <a:pt x="652" y="558"/>
                </a:cubicBezTo>
                <a:cubicBezTo>
                  <a:pt x="646" y="571"/>
                  <a:pt x="637" y="580"/>
                  <a:pt x="627" y="589"/>
                </a:cubicBezTo>
                <a:cubicBezTo>
                  <a:pt x="617" y="597"/>
                  <a:pt x="608" y="606"/>
                  <a:pt x="601" y="619"/>
                </a:cubicBezTo>
                <a:cubicBezTo>
                  <a:pt x="594" y="599"/>
                  <a:pt x="594" y="569"/>
                  <a:pt x="600" y="536"/>
                </a:cubicBezTo>
                <a:cubicBezTo>
                  <a:pt x="601" y="532"/>
                  <a:pt x="601" y="532"/>
                  <a:pt x="601" y="532"/>
                </a:cubicBezTo>
                <a:cubicBezTo>
                  <a:pt x="605" y="507"/>
                  <a:pt x="611" y="480"/>
                  <a:pt x="626" y="473"/>
                </a:cubicBezTo>
                <a:moveTo>
                  <a:pt x="493" y="469"/>
                </a:moveTo>
                <a:cubicBezTo>
                  <a:pt x="498" y="445"/>
                  <a:pt x="509" y="430"/>
                  <a:pt x="522" y="414"/>
                </a:cubicBezTo>
                <a:cubicBezTo>
                  <a:pt x="525" y="410"/>
                  <a:pt x="528" y="405"/>
                  <a:pt x="531" y="401"/>
                </a:cubicBezTo>
                <a:cubicBezTo>
                  <a:pt x="534" y="396"/>
                  <a:pt x="534" y="396"/>
                  <a:pt x="534" y="396"/>
                </a:cubicBezTo>
                <a:cubicBezTo>
                  <a:pt x="528" y="395"/>
                  <a:pt x="528" y="395"/>
                  <a:pt x="528" y="395"/>
                </a:cubicBezTo>
                <a:cubicBezTo>
                  <a:pt x="520" y="395"/>
                  <a:pt x="516" y="404"/>
                  <a:pt x="511" y="412"/>
                </a:cubicBezTo>
                <a:cubicBezTo>
                  <a:pt x="510" y="413"/>
                  <a:pt x="510" y="413"/>
                  <a:pt x="510" y="413"/>
                </a:cubicBezTo>
                <a:cubicBezTo>
                  <a:pt x="511" y="408"/>
                  <a:pt x="511" y="403"/>
                  <a:pt x="512" y="398"/>
                </a:cubicBezTo>
                <a:cubicBezTo>
                  <a:pt x="513" y="388"/>
                  <a:pt x="514" y="378"/>
                  <a:pt x="514" y="369"/>
                </a:cubicBezTo>
                <a:cubicBezTo>
                  <a:pt x="507" y="368"/>
                  <a:pt x="507" y="368"/>
                  <a:pt x="507" y="368"/>
                </a:cubicBezTo>
                <a:cubicBezTo>
                  <a:pt x="505" y="380"/>
                  <a:pt x="505" y="380"/>
                  <a:pt x="505" y="380"/>
                </a:cubicBezTo>
                <a:cubicBezTo>
                  <a:pt x="501" y="406"/>
                  <a:pt x="497" y="428"/>
                  <a:pt x="488" y="453"/>
                </a:cubicBezTo>
                <a:cubicBezTo>
                  <a:pt x="484" y="444"/>
                  <a:pt x="477" y="435"/>
                  <a:pt x="471" y="428"/>
                </a:cubicBezTo>
                <a:cubicBezTo>
                  <a:pt x="462" y="415"/>
                  <a:pt x="453" y="404"/>
                  <a:pt x="452" y="389"/>
                </a:cubicBezTo>
                <a:cubicBezTo>
                  <a:pt x="451" y="376"/>
                  <a:pt x="457" y="364"/>
                  <a:pt x="464" y="351"/>
                </a:cubicBezTo>
                <a:cubicBezTo>
                  <a:pt x="470" y="337"/>
                  <a:pt x="478" y="323"/>
                  <a:pt x="479" y="305"/>
                </a:cubicBezTo>
                <a:cubicBezTo>
                  <a:pt x="493" y="323"/>
                  <a:pt x="507" y="341"/>
                  <a:pt x="520" y="359"/>
                </a:cubicBezTo>
                <a:cubicBezTo>
                  <a:pt x="544" y="393"/>
                  <a:pt x="569" y="428"/>
                  <a:pt x="603" y="456"/>
                </a:cubicBezTo>
                <a:cubicBezTo>
                  <a:pt x="602" y="484"/>
                  <a:pt x="598" y="506"/>
                  <a:pt x="591" y="525"/>
                </a:cubicBezTo>
                <a:cubicBezTo>
                  <a:pt x="586" y="519"/>
                  <a:pt x="583" y="511"/>
                  <a:pt x="580" y="503"/>
                </a:cubicBezTo>
                <a:cubicBezTo>
                  <a:pt x="577" y="494"/>
                  <a:pt x="574" y="485"/>
                  <a:pt x="568" y="478"/>
                </a:cubicBezTo>
                <a:cubicBezTo>
                  <a:pt x="564" y="474"/>
                  <a:pt x="564" y="474"/>
                  <a:pt x="564" y="474"/>
                </a:cubicBezTo>
                <a:cubicBezTo>
                  <a:pt x="565" y="474"/>
                  <a:pt x="565" y="474"/>
                  <a:pt x="565" y="474"/>
                </a:cubicBezTo>
                <a:cubicBezTo>
                  <a:pt x="571" y="471"/>
                  <a:pt x="571" y="471"/>
                  <a:pt x="571" y="471"/>
                </a:cubicBezTo>
                <a:cubicBezTo>
                  <a:pt x="566" y="468"/>
                  <a:pt x="566" y="468"/>
                  <a:pt x="566" y="468"/>
                </a:cubicBezTo>
                <a:cubicBezTo>
                  <a:pt x="564" y="466"/>
                  <a:pt x="564" y="463"/>
                  <a:pt x="563" y="459"/>
                </a:cubicBezTo>
                <a:cubicBezTo>
                  <a:pt x="563" y="454"/>
                  <a:pt x="562" y="449"/>
                  <a:pt x="558" y="445"/>
                </a:cubicBezTo>
                <a:cubicBezTo>
                  <a:pt x="552" y="441"/>
                  <a:pt x="552" y="441"/>
                  <a:pt x="552" y="441"/>
                </a:cubicBezTo>
                <a:cubicBezTo>
                  <a:pt x="552" y="448"/>
                  <a:pt x="552" y="448"/>
                  <a:pt x="552" y="448"/>
                </a:cubicBezTo>
                <a:cubicBezTo>
                  <a:pt x="553" y="465"/>
                  <a:pt x="556" y="471"/>
                  <a:pt x="559" y="473"/>
                </a:cubicBezTo>
                <a:cubicBezTo>
                  <a:pt x="563" y="484"/>
                  <a:pt x="563" y="484"/>
                  <a:pt x="563" y="484"/>
                </a:cubicBezTo>
                <a:cubicBezTo>
                  <a:pt x="569" y="502"/>
                  <a:pt x="576" y="521"/>
                  <a:pt x="587" y="536"/>
                </a:cubicBezTo>
                <a:cubicBezTo>
                  <a:pt x="575" y="604"/>
                  <a:pt x="591" y="648"/>
                  <a:pt x="610" y="682"/>
                </a:cubicBezTo>
                <a:cubicBezTo>
                  <a:pt x="565" y="666"/>
                  <a:pt x="531" y="639"/>
                  <a:pt x="511" y="601"/>
                </a:cubicBezTo>
                <a:cubicBezTo>
                  <a:pt x="518" y="545"/>
                  <a:pt x="503" y="494"/>
                  <a:pt x="493" y="469"/>
                </a:cubicBezTo>
                <a:moveTo>
                  <a:pt x="407" y="693"/>
                </a:moveTo>
                <a:cubicBezTo>
                  <a:pt x="412" y="687"/>
                  <a:pt x="421" y="684"/>
                  <a:pt x="432" y="685"/>
                </a:cubicBezTo>
                <a:cubicBezTo>
                  <a:pt x="434" y="685"/>
                  <a:pt x="435" y="685"/>
                  <a:pt x="437" y="685"/>
                </a:cubicBezTo>
                <a:cubicBezTo>
                  <a:pt x="432" y="687"/>
                  <a:pt x="425" y="689"/>
                  <a:pt x="422" y="690"/>
                </a:cubicBezTo>
                <a:cubicBezTo>
                  <a:pt x="418" y="691"/>
                  <a:pt x="414" y="692"/>
                  <a:pt x="411" y="693"/>
                </a:cubicBezTo>
                <a:cubicBezTo>
                  <a:pt x="405" y="695"/>
                  <a:pt x="405" y="695"/>
                  <a:pt x="405" y="695"/>
                </a:cubicBezTo>
                <a:cubicBezTo>
                  <a:pt x="406" y="695"/>
                  <a:pt x="406" y="694"/>
                  <a:pt x="407" y="693"/>
                </a:cubicBezTo>
                <a:moveTo>
                  <a:pt x="465" y="714"/>
                </a:moveTo>
                <a:cubicBezTo>
                  <a:pt x="443" y="714"/>
                  <a:pt x="421" y="713"/>
                  <a:pt x="401" y="715"/>
                </a:cubicBezTo>
                <a:cubicBezTo>
                  <a:pt x="400" y="709"/>
                  <a:pt x="401" y="703"/>
                  <a:pt x="404" y="698"/>
                </a:cubicBezTo>
                <a:cubicBezTo>
                  <a:pt x="411" y="700"/>
                  <a:pt x="411" y="700"/>
                  <a:pt x="411" y="700"/>
                </a:cubicBezTo>
                <a:cubicBezTo>
                  <a:pt x="420" y="703"/>
                  <a:pt x="432" y="698"/>
                  <a:pt x="442" y="693"/>
                </a:cubicBezTo>
                <a:cubicBezTo>
                  <a:pt x="445" y="692"/>
                  <a:pt x="447" y="691"/>
                  <a:pt x="450" y="690"/>
                </a:cubicBezTo>
                <a:cubicBezTo>
                  <a:pt x="454" y="691"/>
                  <a:pt x="458" y="692"/>
                  <a:pt x="463" y="693"/>
                </a:cubicBezTo>
                <a:cubicBezTo>
                  <a:pt x="479" y="698"/>
                  <a:pt x="494" y="703"/>
                  <a:pt x="501" y="714"/>
                </a:cubicBezTo>
                <a:cubicBezTo>
                  <a:pt x="489" y="714"/>
                  <a:pt x="477" y="714"/>
                  <a:pt x="465" y="714"/>
                </a:cubicBezTo>
                <a:moveTo>
                  <a:pt x="561" y="725"/>
                </a:moveTo>
                <a:cubicBezTo>
                  <a:pt x="549" y="723"/>
                  <a:pt x="536" y="721"/>
                  <a:pt x="524" y="715"/>
                </a:cubicBezTo>
                <a:cubicBezTo>
                  <a:pt x="516" y="712"/>
                  <a:pt x="510" y="707"/>
                  <a:pt x="502" y="701"/>
                </a:cubicBezTo>
                <a:cubicBezTo>
                  <a:pt x="491" y="692"/>
                  <a:pt x="479" y="683"/>
                  <a:pt x="463" y="679"/>
                </a:cubicBezTo>
                <a:cubicBezTo>
                  <a:pt x="458" y="678"/>
                  <a:pt x="453" y="677"/>
                  <a:pt x="448" y="677"/>
                </a:cubicBezTo>
                <a:cubicBezTo>
                  <a:pt x="443" y="677"/>
                  <a:pt x="439" y="677"/>
                  <a:pt x="434" y="677"/>
                </a:cubicBezTo>
                <a:cubicBezTo>
                  <a:pt x="429" y="676"/>
                  <a:pt x="424" y="676"/>
                  <a:pt x="419" y="676"/>
                </a:cubicBezTo>
                <a:cubicBezTo>
                  <a:pt x="435" y="652"/>
                  <a:pt x="470" y="649"/>
                  <a:pt x="506" y="645"/>
                </a:cubicBezTo>
                <a:cubicBezTo>
                  <a:pt x="510" y="645"/>
                  <a:pt x="514" y="644"/>
                  <a:pt x="519" y="644"/>
                </a:cubicBezTo>
                <a:cubicBezTo>
                  <a:pt x="522" y="647"/>
                  <a:pt x="526" y="651"/>
                  <a:pt x="530" y="654"/>
                </a:cubicBezTo>
                <a:cubicBezTo>
                  <a:pt x="547" y="671"/>
                  <a:pt x="566" y="690"/>
                  <a:pt x="593" y="702"/>
                </a:cubicBezTo>
                <a:cubicBezTo>
                  <a:pt x="604" y="706"/>
                  <a:pt x="616" y="709"/>
                  <a:pt x="628" y="711"/>
                </a:cubicBezTo>
                <a:cubicBezTo>
                  <a:pt x="635" y="712"/>
                  <a:pt x="642" y="714"/>
                  <a:pt x="649" y="716"/>
                </a:cubicBezTo>
                <a:cubicBezTo>
                  <a:pt x="697" y="730"/>
                  <a:pt x="769" y="771"/>
                  <a:pt x="781" y="811"/>
                </a:cubicBezTo>
                <a:cubicBezTo>
                  <a:pt x="784" y="824"/>
                  <a:pt x="784" y="838"/>
                  <a:pt x="783" y="854"/>
                </a:cubicBezTo>
                <a:cubicBezTo>
                  <a:pt x="783" y="865"/>
                  <a:pt x="783" y="875"/>
                  <a:pt x="784" y="886"/>
                </a:cubicBezTo>
                <a:cubicBezTo>
                  <a:pt x="751" y="838"/>
                  <a:pt x="712" y="791"/>
                  <a:pt x="656" y="762"/>
                </a:cubicBezTo>
                <a:cubicBezTo>
                  <a:pt x="634" y="751"/>
                  <a:pt x="614" y="742"/>
                  <a:pt x="595" y="734"/>
                </a:cubicBezTo>
                <a:cubicBezTo>
                  <a:pt x="584" y="730"/>
                  <a:pt x="573" y="728"/>
                  <a:pt x="561" y="725"/>
                </a:cubicBezTo>
                <a:moveTo>
                  <a:pt x="575" y="896"/>
                </a:moveTo>
                <a:cubicBezTo>
                  <a:pt x="551" y="880"/>
                  <a:pt x="529" y="865"/>
                  <a:pt x="500" y="860"/>
                </a:cubicBezTo>
                <a:cubicBezTo>
                  <a:pt x="475" y="856"/>
                  <a:pt x="454" y="860"/>
                  <a:pt x="436" y="867"/>
                </a:cubicBezTo>
                <a:cubicBezTo>
                  <a:pt x="441" y="863"/>
                  <a:pt x="445" y="858"/>
                  <a:pt x="449" y="854"/>
                </a:cubicBezTo>
                <a:cubicBezTo>
                  <a:pt x="459" y="844"/>
                  <a:pt x="468" y="834"/>
                  <a:pt x="479" y="826"/>
                </a:cubicBezTo>
                <a:cubicBezTo>
                  <a:pt x="490" y="818"/>
                  <a:pt x="506" y="811"/>
                  <a:pt x="523" y="804"/>
                </a:cubicBezTo>
                <a:cubicBezTo>
                  <a:pt x="529" y="802"/>
                  <a:pt x="534" y="800"/>
                  <a:pt x="539" y="797"/>
                </a:cubicBezTo>
                <a:cubicBezTo>
                  <a:pt x="546" y="795"/>
                  <a:pt x="552" y="792"/>
                  <a:pt x="559" y="789"/>
                </a:cubicBezTo>
                <a:cubicBezTo>
                  <a:pt x="575" y="781"/>
                  <a:pt x="591" y="774"/>
                  <a:pt x="604" y="771"/>
                </a:cubicBezTo>
                <a:cubicBezTo>
                  <a:pt x="608" y="770"/>
                  <a:pt x="613" y="770"/>
                  <a:pt x="618" y="770"/>
                </a:cubicBezTo>
                <a:cubicBezTo>
                  <a:pt x="648" y="772"/>
                  <a:pt x="682" y="797"/>
                  <a:pt x="697" y="814"/>
                </a:cubicBezTo>
                <a:cubicBezTo>
                  <a:pt x="712" y="832"/>
                  <a:pt x="727" y="855"/>
                  <a:pt x="742" y="878"/>
                </a:cubicBezTo>
                <a:cubicBezTo>
                  <a:pt x="746" y="884"/>
                  <a:pt x="746" y="884"/>
                  <a:pt x="746" y="884"/>
                </a:cubicBezTo>
                <a:cubicBezTo>
                  <a:pt x="749" y="889"/>
                  <a:pt x="753" y="894"/>
                  <a:pt x="756" y="898"/>
                </a:cubicBezTo>
                <a:cubicBezTo>
                  <a:pt x="768" y="916"/>
                  <a:pt x="781" y="934"/>
                  <a:pt x="783" y="953"/>
                </a:cubicBezTo>
                <a:cubicBezTo>
                  <a:pt x="768" y="945"/>
                  <a:pt x="750" y="943"/>
                  <a:pt x="735" y="942"/>
                </a:cubicBezTo>
                <a:cubicBezTo>
                  <a:pt x="727" y="941"/>
                  <a:pt x="719" y="941"/>
                  <a:pt x="711" y="940"/>
                </a:cubicBezTo>
                <a:cubicBezTo>
                  <a:pt x="698" y="940"/>
                  <a:pt x="684" y="939"/>
                  <a:pt x="671" y="938"/>
                </a:cubicBezTo>
                <a:cubicBezTo>
                  <a:pt x="630" y="932"/>
                  <a:pt x="602" y="913"/>
                  <a:pt x="575" y="896"/>
                </a:cubicBezTo>
                <a:moveTo>
                  <a:pt x="542" y="948"/>
                </a:moveTo>
                <a:cubicBezTo>
                  <a:pt x="544" y="946"/>
                  <a:pt x="545" y="944"/>
                  <a:pt x="546" y="943"/>
                </a:cubicBezTo>
                <a:cubicBezTo>
                  <a:pt x="565" y="940"/>
                  <a:pt x="582" y="933"/>
                  <a:pt x="597" y="926"/>
                </a:cubicBezTo>
                <a:cubicBezTo>
                  <a:pt x="619" y="944"/>
                  <a:pt x="653" y="954"/>
                  <a:pt x="704" y="958"/>
                </a:cubicBezTo>
                <a:cubicBezTo>
                  <a:pt x="708" y="958"/>
                  <a:pt x="712" y="958"/>
                  <a:pt x="716" y="958"/>
                </a:cubicBezTo>
                <a:cubicBezTo>
                  <a:pt x="714" y="960"/>
                  <a:pt x="713" y="961"/>
                  <a:pt x="711" y="963"/>
                </a:cubicBezTo>
                <a:cubicBezTo>
                  <a:pt x="702" y="970"/>
                  <a:pt x="694" y="977"/>
                  <a:pt x="683" y="981"/>
                </a:cubicBezTo>
                <a:cubicBezTo>
                  <a:pt x="647" y="967"/>
                  <a:pt x="601" y="957"/>
                  <a:pt x="554" y="954"/>
                </a:cubicBezTo>
                <a:cubicBezTo>
                  <a:pt x="549" y="953"/>
                  <a:pt x="544" y="953"/>
                  <a:pt x="539" y="953"/>
                </a:cubicBezTo>
                <a:cubicBezTo>
                  <a:pt x="540" y="951"/>
                  <a:pt x="541" y="950"/>
                  <a:pt x="542" y="948"/>
                </a:cubicBezTo>
                <a:moveTo>
                  <a:pt x="561" y="974"/>
                </a:moveTo>
                <a:cubicBezTo>
                  <a:pt x="572" y="975"/>
                  <a:pt x="583" y="976"/>
                  <a:pt x="594" y="979"/>
                </a:cubicBezTo>
                <a:cubicBezTo>
                  <a:pt x="561" y="995"/>
                  <a:pt x="543" y="1028"/>
                  <a:pt x="525" y="1060"/>
                </a:cubicBezTo>
                <a:cubicBezTo>
                  <a:pt x="514" y="1081"/>
                  <a:pt x="502" y="1102"/>
                  <a:pt x="487" y="1118"/>
                </a:cubicBezTo>
                <a:cubicBezTo>
                  <a:pt x="483" y="1117"/>
                  <a:pt x="479" y="1117"/>
                  <a:pt x="476" y="1116"/>
                </a:cubicBezTo>
                <a:cubicBezTo>
                  <a:pt x="468" y="1114"/>
                  <a:pt x="460" y="1112"/>
                  <a:pt x="451" y="1112"/>
                </a:cubicBezTo>
                <a:cubicBezTo>
                  <a:pt x="450" y="1111"/>
                  <a:pt x="449" y="1111"/>
                  <a:pt x="448" y="1111"/>
                </a:cubicBezTo>
                <a:cubicBezTo>
                  <a:pt x="451" y="1100"/>
                  <a:pt x="450" y="1085"/>
                  <a:pt x="450" y="1070"/>
                </a:cubicBezTo>
                <a:cubicBezTo>
                  <a:pt x="449" y="1044"/>
                  <a:pt x="449" y="1016"/>
                  <a:pt x="461" y="1001"/>
                </a:cubicBezTo>
                <a:cubicBezTo>
                  <a:pt x="477" y="981"/>
                  <a:pt x="516" y="970"/>
                  <a:pt x="561" y="974"/>
                </a:cubicBezTo>
                <a:moveTo>
                  <a:pt x="536" y="1102"/>
                </a:moveTo>
                <a:cubicBezTo>
                  <a:pt x="541" y="1096"/>
                  <a:pt x="543" y="1088"/>
                  <a:pt x="545" y="1080"/>
                </a:cubicBezTo>
                <a:cubicBezTo>
                  <a:pt x="545" y="1080"/>
                  <a:pt x="545" y="1079"/>
                  <a:pt x="546" y="1078"/>
                </a:cubicBezTo>
                <a:cubicBezTo>
                  <a:pt x="549" y="1090"/>
                  <a:pt x="547" y="1105"/>
                  <a:pt x="541" y="1114"/>
                </a:cubicBezTo>
                <a:cubicBezTo>
                  <a:pt x="533" y="1126"/>
                  <a:pt x="533" y="1126"/>
                  <a:pt x="533" y="1126"/>
                </a:cubicBezTo>
                <a:cubicBezTo>
                  <a:pt x="523" y="1125"/>
                  <a:pt x="514" y="1125"/>
                  <a:pt x="505" y="1127"/>
                </a:cubicBezTo>
                <a:cubicBezTo>
                  <a:pt x="504" y="1124"/>
                  <a:pt x="501" y="1123"/>
                  <a:pt x="499" y="1123"/>
                </a:cubicBezTo>
                <a:cubicBezTo>
                  <a:pt x="517" y="1102"/>
                  <a:pt x="528" y="1079"/>
                  <a:pt x="540" y="1053"/>
                </a:cubicBezTo>
                <a:cubicBezTo>
                  <a:pt x="541" y="1052"/>
                  <a:pt x="542" y="1051"/>
                  <a:pt x="542" y="1049"/>
                </a:cubicBezTo>
                <a:cubicBezTo>
                  <a:pt x="542" y="1057"/>
                  <a:pt x="539" y="1066"/>
                  <a:pt x="536" y="1075"/>
                </a:cubicBezTo>
                <a:cubicBezTo>
                  <a:pt x="534" y="1083"/>
                  <a:pt x="531" y="1091"/>
                  <a:pt x="530" y="1099"/>
                </a:cubicBezTo>
                <a:cubicBezTo>
                  <a:pt x="528" y="1113"/>
                  <a:pt x="528" y="1113"/>
                  <a:pt x="528" y="1113"/>
                </a:cubicBezTo>
                <a:cubicBezTo>
                  <a:pt x="536" y="1102"/>
                  <a:pt x="536" y="1102"/>
                  <a:pt x="536" y="1102"/>
                </a:cubicBezTo>
                <a:moveTo>
                  <a:pt x="487" y="1129"/>
                </a:moveTo>
                <a:cubicBezTo>
                  <a:pt x="472" y="1134"/>
                  <a:pt x="462" y="1145"/>
                  <a:pt x="451" y="1156"/>
                </a:cubicBezTo>
                <a:cubicBezTo>
                  <a:pt x="451" y="1156"/>
                  <a:pt x="450" y="1157"/>
                  <a:pt x="450" y="1157"/>
                </a:cubicBezTo>
                <a:cubicBezTo>
                  <a:pt x="447" y="1147"/>
                  <a:pt x="446" y="1135"/>
                  <a:pt x="447" y="1121"/>
                </a:cubicBezTo>
                <a:cubicBezTo>
                  <a:pt x="462" y="1122"/>
                  <a:pt x="475" y="1125"/>
                  <a:pt x="487" y="1129"/>
                </a:cubicBezTo>
                <a:moveTo>
                  <a:pt x="279" y="1193"/>
                </a:moveTo>
                <a:cubicBezTo>
                  <a:pt x="287" y="1175"/>
                  <a:pt x="296" y="1153"/>
                  <a:pt x="293" y="1130"/>
                </a:cubicBezTo>
                <a:cubicBezTo>
                  <a:pt x="309" y="1113"/>
                  <a:pt x="321" y="1091"/>
                  <a:pt x="332" y="1070"/>
                </a:cubicBezTo>
                <a:cubicBezTo>
                  <a:pt x="346" y="1043"/>
                  <a:pt x="360" y="1015"/>
                  <a:pt x="384" y="997"/>
                </a:cubicBezTo>
                <a:cubicBezTo>
                  <a:pt x="406" y="982"/>
                  <a:pt x="439" y="980"/>
                  <a:pt x="472" y="978"/>
                </a:cubicBezTo>
                <a:cubicBezTo>
                  <a:pt x="430" y="1001"/>
                  <a:pt x="403" y="1041"/>
                  <a:pt x="376" y="1080"/>
                </a:cubicBezTo>
                <a:cubicBezTo>
                  <a:pt x="359" y="1106"/>
                  <a:pt x="342" y="1132"/>
                  <a:pt x="320" y="1153"/>
                </a:cubicBezTo>
                <a:cubicBezTo>
                  <a:pt x="308" y="1172"/>
                  <a:pt x="293" y="1188"/>
                  <a:pt x="276" y="1202"/>
                </a:cubicBezTo>
                <a:cubicBezTo>
                  <a:pt x="277" y="1199"/>
                  <a:pt x="278" y="1196"/>
                  <a:pt x="279" y="1193"/>
                </a:cubicBezTo>
                <a:moveTo>
                  <a:pt x="438" y="1112"/>
                </a:moveTo>
                <a:cubicBezTo>
                  <a:pt x="438" y="1112"/>
                  <a:pt x="438" y="1112"/>
                  <a:pt x="438" y="1112"/>
                </a:cubicBezTo>
                <a:cubicBezTo>
                  <a:pt x="435" y="1112"/>
                  <a:pt x="431" y="1112"/>
                  <a:pt x="429" y="1116"/>
                </a:cubicBezTo>
                <a:cubicBezTo>
                  <a:pt x="428" y="1117"/>
                  <a:pt x="428" y="1117"/>
                  <a:pt x="428" y="1117"/>
                </a:cubicBezTo>
                <a:cubicBezTo>
                  <a:pt x="428" y="1118"/>
                  <a:pt x="428" y="1118"/>
                  <a:pt x="428" y="1118"/>
                </a:cubicBezTo>
                <a:cubicBezTo>
                  <a:pt x="428" y="1121"/>
                  <a:pt x="430" y="1123"/>
                  <a:pt x="432" y="1123"/>
                </a:cubicBezTo>
                <a:cubicBezTo>
                  <a:pt x="434" y="1123"/>
                  <a:pt x="435" y="1123"/>
                  <a:pt x="436" y="1122"/>
                </a:cubicBezTo>
                <a:cubicBezTo>
                  <a:pt x="437" y="1122"/>
                  <a:pt x="437" y="1122"/>
                  <a:pt x="437" y="1122"/>
                </a:cubicBezTo>
                <a:cubicBezTo>
                  <a:pt x="434" y="1142"/>
                  <a:pt x="430" y="1159"/>
                  <a:pt x="424" y="1173"/>
                </a:cubicBezTo>
                <a:cubicBezTo>
                  <a:pt x="419" y="1188"/>
                  <a:pt x="419" y="1188"/>
                  <a:pt x="419" y="1188"/>
                </a:cubicBezTo>
                <a:cubicBezTo>
                  <a:pt x="423" y="1184"/>
                  <a:pt x="423" y="1184"/>
                  <a:pt x="423" y="1184"/>
                </a:cubicBezTo>
                <a:cubicBezTo>
                  <a:pt x="423" y="1184"/>
                  <a:pt x="423" y="1184"/>
                  <a:pt x="423" y="1184"/>
                </a:cubicBezTo>
                <a:cubicBezTo>
                  <a:pt x="417" y="1194"/>
                  <a:pt x="404" y="1201"/>
                  <a:pt x="384" y="1207"/>
                </a:cubicBezTo>
                <a:cubicBezTo>
                  <a:pt x="386" y="1204"/>
                  <a:pt x="386" y="1204"/>
                  <a:pt x="386" y="1204"/>
                </a:cubicBezTo>
                <a:cubicBezTo>
                  <a:pt x="380" y="1208"/>
                  <a:pt x="380" y="1208"/>
                  <a:pt x="380" y="1208"/>
                </a:cubicBezTo>
                <a:cubicBezTo>
                  <a:pt x="372" y="1210"/>
                  <a:pt x="363" y="1212"/>
                  <a:pt x="353" y="1213"/>
                </a:cubicBezTo>
                <a:cubicBezTo>
                  <a:pt x="358" y="1197"/>
                  <a:pt x="356" y="1181"/>
                  <a:pt x="354" y="1167"/>
                </a:cubicBezTo>
                <a:cubicBezTo>
                  <a:pt x="353" y="1156"/>
                  <a:pt x="351" y="1145"/>
                  <a:pt x="354" y="1134"/>
                </a:cubicBezTo>
                <a:cubicBezTo>
                  <a:pt x="356" y="1124"/>
                  <a:pt x="369" y="1110"/>
                  <a:pt x="379" y="1098"/>
                </a:cubicBezTo>
                <a:cubicBezTo>
                  <a:pt x="385" y="1091"/>
                  <a:pt x="391" y="1085"/>
                  <a:pt x="395" y="1080"/>
                </a:cubicBezTo>
                <a:cubicBezTo>
                  <a:pt x="399" y="1074"/>
                  <a:pt x="402" y="1069"/>
                  <a:pt x="406" y="1064"/>
                </a:cubicBezTo>
                <a:cubicBezTo>
                  <a:pt x="419" y="1045"/>
                  <a:pt x="430" y="1030"/>
                  <a:pt x="444" y="1016"/>
                </a:cubicBezTo>
                <a:cubicBezTo>
                  <a:pt x="442" y="1033"/>
                  <a:pt x="441" y="1054"/>
                  <a:pt x="440" y="1075"/>
                </a:cubicBezTo>
                <a:cubicBezTo>
                  <a:pt x="440" y="1087"/>
                  <a:pt x="439" y="1100"/>
                  <a:pt x="438" y="1112"/>
                </a:cubicBezTo>
                <a:moveTo>
                  <a:pt x="439" y="1161"/>
                </a:moveTo>
                <a:cubicBezTo>
                  <a:pt x="438" y="1166"/>
                  <a:pt x="436" y="1171"/>
                  <a:pt x="434" y="1175"/>
                </a:cubicBezTo>
                <a:cubicBezTo>
                  <a:pt x="435" y="1171"/>
                  <a:pt x="435" y="1171"/>
                  <a:pt x="435" y="1171"/>
                </a:cubicBezTo>
                <a:cubicBezTo>
                  <a:pt x="436" y="1168"/>
                  <a:pt x="438" y="1164"/>
                  <a:pt x="439" y="1161"/>
                </a:cubicBezTo>
                <a:moveTo>
                  <a:pt x="343" y="1215"/>
                </a:moveTo>
                <a:cubicBezTo>
                  <a:pt x="338" y="1216"/>
                  <a:pt x="334" y="1217"/>
                  <a:pt x="329" y="1218"/>
                </a:cubicBezTo>
                <a:cubicBezTo>
                  <a:pt x="324" y="1219"/>
                  <a:pt x="318" y="1220"/>
                  <a:pt x="313" y="1221"/>
                </a:cubicBezTo>
                <a:cubicBezTo>
                  <a:pt x="306" y="1224"/>
                  <a:pt x="306" y="1224"/>
                  <a:pt x="306" y="1224"/>
                </a:cubicBezTo>
                <a:cubicBezTo>
                  <a:pt x="312" y="1228"/>
                  <a:pt x="312" y="1228"/>
                  <a:pt x="312" y="1228"/>
                </a:cubicBezTo>
                <a:cubicBezTo>
                  <a:pt x="317" y="1231"/>
                  <a:pt x="323" y="1230"/>
                  <a:pt x="329" y="1228"/>
                </a:cubicBezTo>
                <a:cubicBezTo>
                  <a:pt x="332" y="1227"/>
                  <a:pt x="336" y="1227"/>
                  <a:pt x="339" y="1226"/>
                </a:cubicBezTo>
                <a:cubicBezTo>
                  <a:pt x="337" y="1234"/>
                  <a:pt x="336" y="1241"/>
                  <a:pt x="333" y="1246"/>
                </a:cubicBezTo>
                <a:cubicBezTo>
                  <a:pt x="330" y="1253"/>
                  <a:pt x="330" y="1253"/>
                  <a:pt x="330" y="1253"/>
                </a:cubicBezTo>
                <a:cubicBezTo>
                  <a:pt x="316" y="1254"/>
                  <a:pt x="303" y="1254"/>
                  <a:pt x="288" y="1253"/>
                </a:cubicBezTo>
                <a:cubicBezTo>
                  <a:pt x="278" y="1252"/>
                  <a:pt x="268" y="1251"/>
                  <a:pt x="257" y="1249"/>
                </a:cubicBezTo>
                <a:cubicBezTo>
                  <a:pt x="248" y="1249"/>
                  <a:pt x="239" y="1248"/>
                  <a:pt x="230" y="1247"/>
                </a:cubicBezTo>
                <a:cubicBezTo>
                  <a:pt x="242" y="1239"/>
                  <a:pt x="254" y="1231"/>
                  <a:pt x="265" y="1222"/>
                </a:cubicBezTo>
                <a:cubicBezTo>
                  <a:pt x="264" y="1234"/>
                  <a:pt x="264" y="1234"/>
                  <a:pt x="264" y="1234"/>
                </a:cubicBezTo>
                <a:cubicBezTo>
                  <a:pt x="270" y="1219"/>
                  <a:pt x="270" y="1219"/>
                  <a:pt x="270" y="1219"/>
                </a:cubicBezTo>
                <a:cubicBezTo>
                  <a:pt x="282" y="1209"/>
                  <a:pt x="294" y="1199"/>
                  <a:pt x="305" y="1189"/>
                </a:cubicBezTo>
                <a:cubicBezTo>
                  <a:pt x="308" y="1187"/>
                  <a:pt x="308" y="1187"/>
                  <a:pt x="308" y="1187"/>
                </a:cubicBezTo>
                <a:cubicBezTo>
                  <a:pt x="308" y="1188"/>
                  <a:pt x="308" y="1188"/>
                  <a:pt x="309" y="1189"/>
                </a:cubicBezTo>
                <a:cubicBezTo>
                  <a:pt x="309" y="1190"/>
                  <a:pt x="309" y="1191"/>
                  <a:pt x="309" y="1192"/>
                </a:cubicBezTo>
                <a:cubicBezTo>
                  <a:pt x="309" y="1194"/>
                  <a:pt x="308" y="1197"/>
                  <a:pt x="308" y="1199"/>
                </a:cubicBezTo>
                <a:cubicBezTo>
                  <a:pt x="316" y="1200"/>
                  <a:pt x="316" y="1200"/>
                  <a:pt x="316" y="1200"/>
                </a:cubicBezTo>
                <a:cubicBezTo>
                  <a:pt x="316" y="1197"/>
                  <a:pt x="316" y="1195"/>
                  <a:pt x="316" y="1192"/>
                </a:cubicBezTo>
                <a:cubicBezTo>
                  <a:pt x="318" y="1176"/>
                  <a:pt x="325" y="1167"/>
                  <a:pt x="334" y="1157"/>
                </a:cubicBezTo>
                <a:cubicBezTo>
                  <a:pt x="337" y="1153"/>
                  <a:pt x="340" y="1149"/>
                  <a:pt x="343" y="1145"/>
                </a:cubicBezTo>
                <a:cubicBezTo>
                  <a:pt x="348" y="1166"/>
                  <a:pt x="345" y="1190"/>
                  <a:pt x="343" y="1215"/>
                </a:cubicBezTo>
                <a:cubicBezTo>
                  <a:pt x="343" y="1215"/>
                  <a:pt x="343" y="1215"/>
                  <a:pt x="343" y="1215"/>
                </a:cubicBezTo>
                <a:moveTo>
                  <a:pt x="348" y="1233"/>
                </a:moveTo>
                <a:cubicBezTo>
                  <a:pt x="349" y="1230"/>
                  <a:pt x="349" y="1227"/>
                  <a:pt x="350" y="1225"/>
                </a:cubicBezTo>
                <a:cubicBezTo>
                  <a:pt x="353" y="1224"/>
                  <a:pt x="356" y="1224"/>
                  <a:pt x="359" y="1223"/>
                </a:cubicBezTo>
                <a:cubicBezTo>
                  <a:pt x="362" y="1223"/>
                  <a:pt x="366" y="1222"/>
                  <a:pt x="369" y="1221"/>
                </a:cubicBezTo>
                <a:cubicBezTo>
                  <a:pt x="363" y="1229"/>
                  <a:pt x="353" y="1237"/>
                  <a:pt x="344" y="1244"/>
                </a:cubicBezTo>
                <a:cubicBezTo>
                  <a:pt x="346" y="1240"/>
                  <a:pt x="347" y="1237"/>
                  <a:pt x="348" y="1233"/>
                </a:cubicBezTo>
                <a:moveTo>
                  <a:pt x="414" y="1252"/>
                </a:moveTo>
                <a:cubicBezTo>
                  <a:pt x="399" y="1252"/>
                  <a:pt x="385" y="1252"/>
                  <a:pt x="371" y="1252"/>
                </a:cubicBezTo>
                <a:cubicBezTo>
                  <a:pt x="364" y="1252"/>
                  <a:pt x="357" y="1253"/>
                  <a:pt x="350" y="1253"/>
                </a:cubicBezTo>
                <a:cubicBezTo>
                  <a:pt x="354" y="1249"/>
                  <a:pt x="358" y="1245"/>
                  <a:pt x="362" y="1242"/>
                </a:cubicBezTo>
                <a:cubicBezTo>
                  <a:pt x="371" y="1234"/>
                  <a:pt x="381" y="1227"/>
                  <a:pt x="388" y="1216"/>
                </a:cubicBezTo>
                <a:cubicBezTo>
                  <a:pt x="416" y="1212"/>
                  <a:pt x="434" y="1195"/>
                  <a:pt x="452" y="1179"/>
                </a:cubicBezTo>
                <a:cubicBezTo>
                  <a:pt x="474" y="1158"/>
                  <a:pt x="495" y="1139"/>
                  <a:pt x="539" y="1144"/>
                </a:cubicBezTo>
                <a:cubicBezTo>
                  <a:pt x="528" y="1150"/>
                  <a:pt x="520" y="1160"/>
                  <a:pt x="512" y="1169"/>
                </a:cubicBezTo>
                <a:cubicBezTo>
                  <a:pt x="508" y="1173"/>
                  <a:pt x="504" y="1179"/>
                  <a:pt x="499" y="1183"/>
                </a:cubicBezTo>
                <a:cubicBezTo>
                  <a:pt x="479" y="1202"/>
                  <a:pt x="452" y="1211"/>
                  <a:pt x="423" y="1221"/>
                </a:cubicBezTo>
                <a:cubicBezTo>
                  <a:pt x="410" y="1225"/>
                  <a:pt x="397" y="1229"/>
                  <a:pt x="384" y="1235"/>
                </a:cubicBezTo>
                <a:cubicBezTo>
                  <a:pt x="371" y="1241"/>
                  <a:pt x="371" y="1241"/>
                  <a:pt x="371" y="1241"/>
                </a:cubicBezTo>
                <a:cubicBezTo>
                  <a:pt x="386" y="1242"/>
                  <a:pt x="386" y="1242"/>
                  <a:pt x="386" y="1242"/>
                </a:cubicBezTo>
                <a:cubicBezTo>
                  <a:pt x="400" y="1243"/>
                  <a:pt x="415" y="1236"/>
                  <a:pt x="428" y="1230"/>
                </a:cubicBezTo>
                <a:cubicBezTo>
                  <a:pt x="434" y="1228"/>
                  <a:pt x="439" y="1225"/>
                  <a:pt x="445" y="1223"/>
                </a:cubicBezTo>
                <a:cubicBezTo>
                  <a:pt x="438" y="1234"/>
                  <a:pt x="429" y="1243"/>
                  <a:pt x="418" y="1249"/>
                </a:cubicBezTo>
                <a:cubicBezTo>
                  <a:pt x="414" y="1252"/>
                  <a:pt x="414" y="1252"/>
                  <a:pt x="414" y="1252"/>
                </a:cubicBezTo>
                <a:moveTo>
                  <a:pt x="551" y="1226"/>
                </a:moveTo>
                <a:cubicBezTo>
                  <a:pt x="522" y="1243"/>
                  <a:pt x="478" y="1249"/>
                  <a:pt x="432" y="1251"/>
                </a:cubicBezTo>
                <a:cubicBezTo>
                  <a:pt x="445" y="1243"/>
                  <a:pt x="453" y="1230"/>
                  <a:pt x="459" y="1217"/>
                </a:cubicBezTo>
                <a:cubicBezTo>
                  <a:pt x="468" y="1215"/>
                  <a:pt x="474" y="1211"/>
                  <a:pt x="481" y="1207"/>
                </a:cubicBezTo>
                <a:cubicBezTo>
                  <a:pt x="484" y="1205"/>
                  <a:pt x="487" y="1203"/>
                  <a:pt x="491" y="1201"/>
                </a:cubicBezTo>
                <a:cubicBezTo>
                  <a:pt x="486" y="1213"/>
                  <a:pt x="478" y="1220"/>
                  <a:pt x="471" y="1226"/>
                </a:cubicBezTo>
                <a:cubicBezTo>
                  <a:pt x="456" y="1237"/>
                  <a:pt x="456" y="1237"/>
                  <a:pt x="456" y="1237"/>
                </a:cubicBezTo>
                <a:cubicBezTo>
                  <a:pt x="474" y="1232"/>
                  <a:pt x="474" y="1232"/>
                  <a:pt x="474" y="1232"/>
                </a:cubicBezTo>
                <a:cubicBezTo>
                  <a:pt x="486" y="1229"/>
                  <a:pt x="502" y="1212"/>
                  <a:pt x="505" y="1191"/>
                </a:cubicBezTo>
                <a:cubicBezTo>
                  <a:pt x="527" y="1165"/>
                  <a:pt x="564" y="1154"/>
                  <a:pt x="600" y="1143"/>
                </a:cubicBezTo>
                <a:cubicBezTo>
                  <a:pt x="612" y="1139"/>
                  <a:pt x="624" y="1136"/>
                  <a:pt x="635" y="1132"/>
                </a:cubicBezTo>
                <a:cubicBezTo>
                  <a:pt x="631" y="1137"/>
                  <a:pt x="627" y="1143"/>
                  <a:pt x="622" y="1149"/>
                </a:cubicBezTo>
                <a:cubicBezTo>
                  <a:pt x="603" y="1178"/>
                  <a:pt x="582" y="1207"/>
                  <a:pt x="551" y="1226"/>
                </a:cubicBezTo>
                <a:moveTo>
                  <a:pt x="778" y="1200"/>
                </a:moveTo>
                <a:cubicBezTo>
                  <a:pt x="777" y="1208"/>
                  <a:pt x="777" y="1216"/>
                  <a:pt x="776" y="1223"/>
                </a:cubicBezTo>
                <a:cubicBezTo>
                  <a:pt x="759" y="1217"/>
                  <a:pt x="740" y="1213"/>
                  <a:pt x="719" y="1211"/>
                </a:cubicBezTo>
                <a:cubicBezTo>
                  <a:pt x="672" y="1208"/>
                  <a:pt x="626" y="1217"/>
                  <a:pt x="585" y="1224"/>
                </a:cubicBezTo>
                <a:cubicBezTo>
                  <a:pt x="582" y="1225"/>
                  <a:pt x="579" y="1225"/>
                  <a:pt x="577" y="1226"/>
                </a:cubicBezTo>
                <a:cubicBezTo>
                  <a:pt x="579" y="1223"/>
                  <a:pt x="582" y="1221"/>
                  <a:pt x="585" y="1219"/>
                </a:cubicBezTo>
                <a:cubicBezTo>
                  <a:pt x="595" y="1211"/>
                  <a:pt x="605" y="1202"/>
                  <a:pt x="614" y="1193"/>
                </a:cubicBezTo>
                <a:cubicBezTo>
                  <a:pt x="612" y="1195"/>
                  <a:pt x="611" y="1197"/>
                  <a:pt x="610" y="1199"/>
                </a:cubicBezTo>
                <a:cubicBezTo>
                  <a:pt x="606" y="1204"/>
                  <a:pt x="605" y="1206"/>
                  <a:pt x="604" y="1208"/>
                </a:cubicBezTo>
                <a:cubicBezTo>
                  <a:pt x="601" y="1218"/>
                  <a:pt x="601" y="1218"/>
                  <a:pt x="601" y="1218"/>
                </a:cubicBezTo>
                <a:cubicBezTo>
                  <a:pt x="609" y="1212"/>
                  <a:pt x="609" y="1212"/>
                  <a:pt x="609" y="1212"/>
                </a:cubicBezTo>
                <a:cubicBezTo>
                  <a:pt x="622" y="1205"/>
                  <a:pt x="628" y="1188"/>
                  <a:pt x="635" y="1171"/>
                </a:cubicBezTo>
                <a:cubicBezTo>
                  <a:pt x="645" y="1149"/>
                  <a:pt x="655" y="1125"/>
                  <a:pt x="677" y="1122"/>
                </a:cubicBezTo>
                <a:cubicBezTo>
                  <a:pt x="680" y="1122"/>
                  <a:pt x="683" y="1122"/>
                  <a:pt x="686" y="1122"/>
                </a:cubicBezTo>
                <a:cubicBezTo>
                  <a:pt x="726" y="1125"/>
                  <a:pt x="757" y="1139"/>
                  <a:pt x="781" y="1165"/>
                </a:cubicBezTo>
                <a:cubicBezTo>
                  <a:pt x="779" y="1176"/>
                  <a:pt x="778" y="1188"/>
                  <a:pt x="778" y="1200"/>
                </a:cubicBezTo>
                <a:moveTo>
                  <a:pt x="769" y="1125"/>
                </a:moveTo>
                <a:cubicBezTo>
                  <a:pt x="736" y="1110"/>
                  <a:pt x="712" y="1098"/>
                  <a:pt x="678" y="1099"/>
                </a:cubicBezTo>
                <a:cubicBezTo>
                  <a:pt x="658" y="1099"/>
                  <a:pt x="640" y="1107"/>
                  <a:pt x="624" y="1114"/>
                </a:cubicBezTo>
                <a:cubicBezTo>
                  <a:pt x="607" y="1122"/>
                  <a:pt x="590" y="1129"/>
                  <a:pt x="570" y="1130"/>
                </a:cubicBezTo>
                <a:cubicBezTo>
                  <a:pt x="561" y="1131"/>
                  <a:pt x="552" y="1129"/>
                  <a:pt x="543" y="1128"/>
                </a:cubicBezTo>
                <a:cubicBezTo>
                  <a:pt x="542" y="1127"/>
                  <a:pt x="540" y="1127"/>
                  <a:pt x="538" y="1127"/>
                </a:cubicBezTo>
                <a:cubicBezTo>
                  <a:pt x="546" y="1119"/>
                  <a:pt x="546" y="1119"/>
                  <a:pt x="546" y="1119"/>
                </a:cubicBezTo>
                <a:cubicBezTo>
                  <a:pt x="561" y="1103"/>
                  <a:pt x="557" y="1085"/>
                  <a:pt x="554" y="1067"/>
                </a:cubicBezTo>
                <a:cubicBezTo>
                  <a:pt x="551" y="1055"/>
                  <a:pt x="549" y="1043"/>
                  <a:pt x="551" y="1033"/>
                </a:cubicBezTo>
                <a:cubicBezTo>
                  <a:pt x="554" y="1023"/>
                  <a:pt x="576" y="1005"/>
                  <a:pt x="590" y="997"/>
                </a:cubicBezTo>
                <a:cubicBezTo>
                  <a:pt x="611" y="985"/>
                  <a:pt x="632" y="985"/>
                  <a:pt x="660" y="995"/>
                </a:cubicBezTo>
                <a:cubicBezTo>
                  <a:pt x="645" y="1007"/>
                  <a:pt x="624" y="1012"/>
                  <a:pt x="603" y="1017"/>
                </a:cubicBezTo>
                <a:cubicBezTo>
                  <a:pt x="595" y="1019"/>
                  <a:pt x="587" y="1021"/>
                  <a:pt x="579" y="1023"/>
                </a:cubicBezTo>
                <a:cubicBezTo>
                  <a:pt x="561" y="1029"/>
                  <a:pt x="561" y="1029"/>
                  <a:pt x="561" y="1029"/>
                </a:cubicBezTo>
                <a:cubicBezTo>
                  <a:pt x="580" y="1030"/>
                  <a:pt x="580" y="1030"/>
                  <a:pt x="580" y="1030"/>
                </a:cubicBezTo>
                <a:cubicBezTo>
                  <a:pt x="590" y="1031"/>
                  <a:pt x="607" y="1027"/>
                  <a:pt x="617" y="1023"/>
                </a:cubicBezTo>
                <a:cubicBezTo>
                  <a:pt x="616" y="1026"/>
                  <a:pt x="615" y="1029"/>
                  <a:pt x="613" y="1032"/>
                </a:cubicBezTo>
                <a:cubicBezTo>
                  <a:pt x="610" y="1036"/>
                  <a:pt x="607" y="1041"/>
                  <a:pt x="606" y="1046"/>
                </a:cubicBezTo>
                <a:cubicBezTo>
                  <a:pt x="613" y="1048"/>
                  <a:pt x="613" y="1048"/>
                  <a:pt x="613" y="1048"/>
                </a:cubicBezTo>
                <a:cubicBezTo>
                  <a:pt x="625" y="1022"/>
                  <a:pt x="649" y="1010"/>
                  <a:pt x="672" y="1002"/>
                </a:cubicBezTo>
                <a:cubicBezTo>
                  <a:pt x="680" y="1008"/>
                  <a:pt x="690" y="1014"/>
                  <a:pt x="699" y="1019"/>
                </a:cubicBezTo>
                <a:cubicBezTo>
                  <a:pt x="742" y="1045"/>
                  <a:pt x="786" y="1072"/>
                  <a:pt x="782" y="1131"/>
                </a:cubicBezTo>
                <a:cubicBezTo>
                  <a:pt x="778" y="1129"/>
                  <a:pt x="773" y="1127"/>
                  <a:pt x="769" y="1125"/>
                </a:cubicBezTo>
                <a:moveTo>
                  <a:pt x="764" y="1026"/>
                </a:moveTo>
                <a:cubicBezTo>
                  <a:pt x="744" y="1011"/>
                  <a:pt x="722" y="996"/>
                  <a:pt x="695" y="986"/>
                </a:cubicBezTo>
                <a:cubicBezTo>
                  <a:pt x="708" y="972"/>
                  <a:pt x="730" y="959"/>
                  <a:pt x="753" y="961"/>
                </a:cubicBezTo>
                <a:cubicBezTo>
                  <a:pt x="766" y="962"/>
                  <a:pt x="777" y="967"/>
                  <a:pt x="786" y="975"/>
                </a:cubicBezTo>
                <a:cubicBezTo>
                  <a:pt x="784" y="994"/>
                  <a:pt x="782" y="1020"/>
                  <a:pt x="783" y="1039"/>
                </a:cubicBezTo>
                <a:cubicBezTo>
                  <a:pt x="776" y="1035"/>
                  <a:pt x="770" y="1030"/>
                  <a:pt x="764" y="1026"/>
                </a:cubicBezTo>
                <a:moveTo>
                  <a:pt x="800" y="2162"/>
                </a:moveTo>
                <a:cubicBezTo>
                  <a:pt x="797" y="2162"/>
                  <a:pt x="795" y="2163"/>
                  <a:pt x="793" y="2164"/>
                </a:cubicBezTo>
                <a:cubicBezTo>
                  <a:pt x="793" y="2164"/>
                  <a:pt x="792" y="2165"/>
                  <a:pt x="791" y="2165"/>
                </a:cubicBezTo>
                <a:cubicBezTo>
                  <a:pt x="791" y="2164"/>
                  <a:pt x="790" y="2162"/>
                  <a:pt x="790" y="2161"/>
                </a:cubicBezTo>
                <a:cubicBezTo>
                  <a:pt x="790" y="2160"/>
                  <a:pt x="789" y="2158"/>
                  <a:pt x="789" y="2156"/>
                </a:cubicBezTo>
                <a:cubicBezTo>
                  <a:pt x="794" y="2155"/>
                  <a:pt x="797" y="2152"/>
                  <a:pt x="800" y="2150"/>
                </a:cubicBezTo>
                <a:cubicBezTo>
                  <a:pt x="800" y="2149"/>
                  <a:pt x="801" y="2148"/>
                  <a:pt x="801" y="2148"/>
                </a:cubicBezTo>
                <a:cubicBezTo>
                  <a:pt x="801" y="2148"/>
                  <a:pt x="802" y="2149"/>
                  <a:pt x="802" y="2149"/>
                </a:cubicBezTo>
                <a:cubicBezTo>
                  <a:pt x="803" y="2150"/>
                  <a:pt x="803" y="2150"/>
                  <a:pt x="803" y="2150"/>
                </a:cubicBezTo>
                <a:cubicBezTo>
                  <a:pt x="800" y="2152"/>
                  <a:pt x="798" y="2155"/>
                  <a:pt x="798" y="2158"/>
                </a:cubicBezTo>
                <a:cubicBezTo>
                  <a:pt x="798" y="2159"/>
                  <a:pt x="798" y="2161"/>
                  <a:pt x="800" y="2162"/>
                </a:cubicBezTo>
                <a:moveTo>
                  <a:pt x="816" y="2162"/>
                </a:moveTo>
                <a:cubicBezTo>
                  <a:pt x="814" y="2162"/>
                  <a:pt x="811" y="2162"/>
                  <a:pt x="808" y="2163"/>
                </a:cubicBezTo>
                <a:cubicBezTo>
                  <a:pt x="807" y="2159"/>
                  <a:pt x="807" y="2159"/>
                  <a:pt x="807" y="2159"/>
                </a:cubicBezTo>
                <a:cubicBezTo>
                  <a:pt x="807" y="2159"/>
                  <a:pt x="809" y="2158"/>
                  <a:pt x="810" y="2157"/>
                </a:cubicBezTo>
                <a:cubicBezTo>
                  <a:pt x="811" y="2156"/>
                  <a:pt x="813" y="2155"/>
                  <a:pt x="814" y="2153"/>
                </a:cubicBezTo>
                <a:cubicBezTo>
                  <a:pt x="818" y="2156"/>
                  <a:pt x="821" y="2159"/>
                  <a:pt x="826" y="2159"/>
                </a:cubicBezTo>
                <a:cubicBezTo>
                  <a:pt x="825" y="2161"/>
                  <a:pt x="822" y="2162"/>
                  <a:pt x="816" y="2162"/>
                </a:cubicBezTo>
                <a:moveTo>
                  <a:pt x="845" y="1886"/>
                </a:moveTo>
                <a:cubicBezTo>
                  <a:pt x="846" y="1886"/>
                  <a:pt x="846" y="1885"/>
                  <a:pt x="847" y="1884"/>
                </a:cubicBezTo>
                <a:cubicBezTo>
                  <a:pt x="847" y="1886"/>
                  <a:pt x="847" y="1886"/>
                  <a:pt x="847" y="1886"/>
                </a:cubicBezTo>
                <a:cubicBezTo>
                  <a:pt x="846" y="1886"/>
                  <a:pt x="846" y="1887"/>
                  <a:pt x="845" y="1886"/>
                </a:cubicBezTo>
                <a:moveTo>
                  <a:pt x="847" y="1871"/>
                </a:moveTo>
                <a:cubicBezTo>
                  <a:pt x="847" y="1871"/>
                  <a:pt x="847" y="1871"/>
                  <a:pt x="847" y="1871"/>
                </a:cubicBezTo>
                <a:cubicBezTo>
                  <a:pt x="847" y="1870"/>
                  <a:pt x="847" y="1870"/>
                  <a:pt x="848" y="1870"/>
                </a:cubicBezTo>
                <a:cubicBezTo>
                  <a:pt x="848" y="1871"/>
                  <a:pt x="848" y="1871"/>
                  <a:pt x="848" y="1871"/>
                </a:cubicBezTo>
                <a:cubicBezTo>
                  <a:pt x="847" y="1871"/>
                  <a:pt x="847" y="1871"/>
                  <a:pt x="847" y="1871"/>
                </a:cubicBezTo>
                <a:moveTo>
                  <a:pt x="1083" y="1339"/>
                </a:moveTo>
                <a:cubicBezTo>
                  <a:pt x="1082" y="1341"/>
                  <a:pt x="1082" y="1341"/>
                  <a:pt x="1082" y="1341"/>
                </a:cubicBezTo>
                <a:cubicBezTo>
                  <a:pt x="1078" y="1360"/>
                  <a:pt x="1074" y="1380"/>
                  <a:pt x="1071" y="1401"/>
                </a:cubicBezTo>
                <a:cubicBezTo>
                  <a:pt x="1064" y="1399"/>
                  <a:pt x="1057" y="1388"/>
                  <a:pt x="1050" y="1379"/>
                </a:cubicBezTo>
                <a:cubicBezTo>
                  <a:pt x="1046" y="1374"/>
                  <a:pt x="1042" y="1368"/>
                  <a:pt x="1038" y="1364"/>
                </a:cubicBezTo>
                <a:cubicBezTo>
                  <a:pt x="1007" y="1333"/>
                  <a:pt x="961" y="1314"/>
                  <a:pt x="916" y="1295"/>
                </a:cubicBezTo>
                <a:cubicBezTo>
                  <a:pt x="915" y="1295"/>
                  <a:pt x="915" y="1295"/>
                  <a:pt x="915" y="1295"/>
                </a:cubicBezTo>
                <a:cubicBezTo>
                  <a:pt x="935" y="1290"/>
                  <a:pt x="958" y="1288"/>
                  <a:pt x="980" y="1289"/>
                </a:cubicBezTo>
                <a:cubicBezTo>
                  <a:pt x="1029" y="1293"/>
                  <a:pt x="1067" y="1312"/>
                  <a:pt x="1083" y="1339"/>
                </a:cubicBezTo>
                <a:moveTo>
                  <a:pt x="1117" y="1258"/>
                </a:moveTo>
                <a:cubicBezTo>
                  <a:pt x="1118" y="1262"/>
                  <a:pt x="1119" y="1266"/>
                  <a:pt x="1120" y="1270"/>
                </a:cubicBezTo>
                <a:cubicBezTo>
                  <a:pt x="1121" y="1275"/>
                  <a:pt x="1122" y="1279"/>
                  <a:pt x="1123" y="1284"/>
                </a:cubicBezTo>
                <a:cubicBezTo>
                  <a:pt x="1098" y="1276"/>
                  <a:pt x="1069" y="1271"/>
                  <a:pt x="1038" y="1269"/>
                </a:cubicBezTo>
                <a:cubicBezTo>
                  <a:pt x="1040" y="1263"/>
                  <a:pt x="1040" y="1263"/>
                  <a:pt x="1040" y="1263"/>
                </a:cubicBezTo>
                <a:cubicBezTo>
                  <a:pt x="1016" y="1251"/>
                  <a:pt x="998" y="1233"/>
                  <a:pt x="989" y="1209"/>
                </a:cubicBezTo>
                <a:cubicBezTo>
                  <a:pt x="1025" y="1225"/>
                  <a:pt x="1068" y="1244"/>
                  <a:pt x="1117" y="1258"/>
                </a:cubicBezTo>
                <a:moveTo>
                  <a:pt x="1032" y="1268"/>
                </a:moveTo>
                <a:cubicBezTo>
                  <a:pt x="958" y="1263"/>
                  <a:pt x="889" y="1274"/>
                  <a:pt x="852" y="1282"/>
                </a:cubicBezTo>
                <a:cubicBezTo>
                  <a:pt x="844" y="1249"/>
                  <a:pt x="843" y="1222"/>
                  <a:pt x="848" y="1196"/>
                </a:cubicBezTo>
                <a:cubicBezTo>
                  <a:pt x="849" y="1186"/>
                  <a:pt x="853" y="1178"/>
                  <a:pt x="856" y="1169"/>
                </a:cubicBezTo>
                <a:cubicBezTo>
                  <a:pt x="860" y="1161"/>
                  <a:pt x="863" y="1153"/>
                  <a:pt x="865" y="1144"/>
                </a:cubicBezTo>
                <a:cubicBezTo>
                  <a:pt x="876" y="1099"/>
                  <a:pt x="893" y="1074"/>
                  <a:pt x="919" y="1066"/>
                </a:cubicBezTo>
                <a:cubicBezTo>
                  <a:pt x="934" y="1088"/>
                  <a:pt x="942" y="1117"/>
                  <a:pt x="950" y="1146"/>
                </a:cubicBezTo>
                <a:cubicBezTo>
                  <a:pt x="964" y="1196"/>
                  <a:pt x="979" y="1249"/>
                  <a:pt x="1032" y="1268"/>
                </a:cubicBezTo>
              </a:path>
            </a:pathLst>
          </a:custGeom>
          <a:solidFill>
            <a:schemeClr val="accent1">
              <a:lumMod val="50000"/>
              <a:alpha val="3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1492"/>
          <p:cNvSpPr>
            <a:spLocks noEditPoints="1"/>
          </p:cNvSpPr>
          <p:nvPr/>
        </p:nvSpPr>
        <p:spPr bwMode="auto">
          <a:xfrm>
            <a:off x="1426059" y="1870364"/>
            <a:ext cx="332507" cy="578965"/>
          </a:xfrm>
          <a:custGeom>
            <a:avLst/>
            <a:gdLst/>
            <a:ahLst/>
            <a:cxnLst>
              <a:cxn ang="0">
                <a:pos x="1097" y="1035"/>
              </a:cxn>
              <a:cxn ang="0">
                <a:pos x="1469" y="1061"/>
              </a:cxn>
              <a:cxn ang="0">
                <a:pos x="1423" y="955"/>
              </a:cxn>
              <a:cxn ang="0">
                <a:pos x="1496" y="777"/>
              </a:cxn>
              <a:cxn ang="0">
                <a:pos x="1456" y="592"/>
              </a:cxn>
              <a:cxn ang="0">
                <a:pos x="1269" y="581"/>
              </a:cxn>
              <a:cxn ang="0">
                <a:pos x="1257" y="418"/>
              </a:cxn>
              <a:cxn ang="0">
                <a:pos x="1055" y="382"/>
              </a:cxn>
              <a:cxn ang="0">
                <a:pos x="1185" y="297"/>
              </a:cxn>
              <a:cxn ang="0">
                <a:pos x="975" y="289"/>
              </a:cxn>
              <a:cxn ang="0">
                <a:pos x="935" y="105"/>
              </a:cxn>
              <a:cxn ang="0">
                <a:pos x="801" y="15"/>
              </a:cxn>
              <a:cxn ang="0">
                <a:pos x="661" y="235"/>
              </a:cxn>
              <a:cxn ang="0">
                <a:pos x="629" y="444"/>
              </a:cxn>
              <a:cxn ang="0">
                <a:pos x="416" y="350"/>
              </a:cxn>
              <a:cxn ang="0">
                <a:pos x="264" y="389"/>
              </a:cxn>
              <a:cxn ang="0">
                <a:pos x="294" y="568"/>
              </a:cxn>
              <a:cxn ang="0">
                <a:pos x="397" y="683"/>
              </a:cxn>
              <a:cxn ang="0">
                <a:pos x="361" y="810"/>
              </a:cxn>
              <a:cxn ang="0">
                <a:pos x="367" y="901"/>
              </a:cxn>
              <a:cxn ang="0">
                <a:pos x="345" y="998"/>
              </a:cxn>
              <a:cxn ang="0">
                <a:pos x="191" y="1145"/>
              </a:cxn>
              <a:cxn ang="0">
                <a:pos x="267" y="1206"/>
              </a:cxn>
              <a:cxn ang="0">
                <a:pos x="147" y="1374"/>
              </a:cxn>
              <a:cxn ang="0">
                <a:pos x="424" y="1409"/>
              </a:cxn>
              <a:cxn ang="0">
                <a:pos x="778" y="1265"/>
              </a:cxn>
              <a:cxn ang="0">
                <a:pos x="269" y="1543"/>
              </a:cxn>
              <a:cxn ang="0">
                <a:pos x="363" y="1606"/>
              </a:cxn>
              <a:cxn ang="0">
                <a:pos x="736" y="2057"/>
              </a:cxn>
              <a:cxn ang="0">
                <a:pos x="646" y="2098"/>
              </a:cxn>
              <a:cxn ang="0">
                <a:pos x="625" y="2154"/>
              </a:cxn>
              <a:cxn ang="0">
                <a:pos x="697" y="2186"/>
              </a:cxn>
              <a:cxn ang="0">
                <a:pos x="855" y="2163"/>
              </a:cxn>
              <a:cxn ang="0">
                <a:pos x="1001" y="2166"/>
              </a:cxn>
              <a:cxn ang="0">
                <a:pos x="1015" y="2113"/>
              </a:cxn>
              <a:cxn ang="0">
                <a:pos x="899" y="2070"/>
              </a:cxn>
              <a:cxn ang="0">
                <a:pos x="1087" y="1430"/>
              </a:cxn>
              <a:cxn ang="0">
                <a:pos x="1151" y="1330"/>
              </a:cxn>
              <a:cxn ang="0">
                <a:pos x="1135" y="1287"/>
              </a:cxn>
              <a:cxn ang="0">
                <a:pos x="1472" y="1318"/>
              </a:cxn>
              <a:cxn ang="0">
                <a:pos x="1234" y="1005"/>
              </a:cxn>
              <a:cxn ang="0">
                <a:pos x="1102" y="886"/>
              </a:cxn>
              <a:cxn ang="0">
                <a:pos x="829" y="788"/>
              </a:cxn>
              <a:cxn ang="0">
                <a:pos x="897" y="344"/>
              </a:cxn>
              <a:cxn ang="0">
                <a:pos x="782" y="603"/>
              </a:cxn>
              <a:cxn ang="0">
                <a:pos x="1085" y="730"/>
              </a:cxn>
              <a:cxn ang="0">
                <a:pos x="954" y="675"/>
              </a:cxn>
              <a:cxn ang="0">
                <a:pos x="1197" y="806"/>
              </a:cxn>
              <a:cxn ang="0">
                <a:pos x="1243" y="784"/>
              </a:cxn>
              <a:cxn ang="0">
                <a:pos x="1090" y="584"/>
              </a:cxn>
              <a:cxn ang="0">
                <a:pos x="973" y="529"/>
              </a:cxn>
              <a:cxn ang="0">
                <a:pos x="918" y="542"/>
              </a:cxn>
              <a:cxn ang="0">
                <a:pos x="905" y="238"/>
              </a:cxn>
              <a:cxn ang="0">
                <a:pos x="742" y="542"/>
              </a:cxn>
              <a:cxn ang="0">
                <a:pos x="493" y="469"/>
              </a:cxn>
              <a:cxn ang="0">
                <a:pos x="411" y="693"/>
              </a:cxn>
              <a:cxn ang="0">
                <a:pos x="604" y="771"/>
              </a:cxn>
              <a:cxn ang="0">
                <a:pos x="542" y="1049"/>
              </a:cxn>
              <a:cxn ang="0">
                <a:pos x="406" y="1064"/>
              </a:cxn>
              <a:cxn ang="0">
                <a:pos x="348" y="1233"/>
              </a:cxn>
              <a:cxn ang="0">
                <a:pos x="604" y="1208"/>
              </a:cxn>
              <a:cxn ang="0">
                <a:pos x="791" y="2165"/>
              </a:cxn>
              <a:cxn ang="0">
                <a:pos x="989" y="1209"/>
              </a:cxn>
            </a:cxnLst>
            <a:rect l="0" t="0" r="r" b="b"/>
            <a:pathLst>
              <a:path w="1581" h="2198">
                <a:moveTo>
                  <a:pt x="1576" y="1230"/>
                </a:moveTo>
                <a:cubicBezTo>
                  <a:pt x="1559" y="1233"/>
                  <a:pt x="1538" y="1234"/>
                  <a:pt x="1513" y="1232"/>
                </a:cubicBezTo>
                <a:cubicBezTo>
                  <a:pt x="1484" y="1230"/>
                  <a:pt x="1454" y="1225"/>
                  <a:pt x="1422" y="1219"/>
                </a:cubicBezTo>
                <a:cubicBezTo>
                  <a:pt x="1389" y="1214"/>
                  <a:pt x="1356" y="1209"/>
                  <a:pt x="1325" y="1206"/>
                </a:cubicBezTo>
                <a:cubicBezTo>
                  <a:pt x="1312" y="1205"/>
                  <a:pt x="1301" y="1205"/>
                  <a:pt x="1290" y="1205"/>
                </a:cubicBezTo>
                <a:cubicBezTo>
                  <a:pt x="1288" y="1205"/>
                  <a:pt x="1285" y="1205"/>
                  <a:pt x="1283" y="1206"/>
                </a:cubicBezTo>
                <a:cubicBezTo>
                  <a:pt x="1276" y="1206"/>
                  <a:pt x="1272" y="1207"/>
                  <a:pt x="1270" y="1203"/>
                </a:cubicBezTo>
                <a:cubicBezTo>
                  <a:pt x="1269" y="1201"/>
                  <a:pt x="1269" y="1201"/>
                  <a:pt x="1269" y="1201"/>
                </a:cubicBezTo>
                <a:cubicBezTo>
                  <a:pt x="1267" y="1201"/>
                  <a:pt x="1267" y="1201"/>
                  <a:pt x="1267" y="1201"/>
                </a:cubicBezTo>
                <a:cubicBezTo>
                  <a:pt x="1231" y="1205"/>
                  <a:pt x="1195" y="1205"/>
                  <a:pt x="1160" y="1203"/>
                </a:cubicBezTo>
                <a:cubicBezTo>
                  <a:pt x="1109" y="1199"/>
                  <a:pt x="1065" y="1189"/>
                  <a:pt x="1033" y="1173"/>
                </a:cubicBezTo>
                <a:cubicBezTo>
                  <a:pt x="1027" y="1170"/>
                  <a:pt x="1021" y="1164"/>
                  <a:pt x="1014" y="1159"/>
                </a:cubicBezTo>
                <a:cubicBezTo>
                  <a:pt x="1009" y="1154"/>
                  <a:pt x="1004" y="1150"/>
                  <a:pt x="999" y="1147"/>
                </a:cubicBezTo>
                <a:cubicBezTo>
                  <a:pt x="995" y="1145"/>
                  <a:pt x="992" y="1143"/>
                  <a:pt x="989" y="1141"/>
                </a:cubicBezTo>
                <a:cubicBezTo>
                  <a:pt x="979" y="1134"/>
                  <a:pt x="968" y="1127"/>
                  <a:pt x="964" y="1120"/>
                </a:cubicBezTo>
                <a:cubicBezTo>
                  <a:pt x="959" y="1111"/>
                  <a:pt x="957" y="1100"/>
                  <a:pt x="955" y="1089"/>
                </a:cubicBezTo>
                <a:cubicBezTo>
                  <a:pt x="953" y="1079"/>
                  <a:pt x="951" y="1068"/>
                  <a:pt x="946" y="1058"/>
                </a:cubicBezTo>
                <a:cubicBezTo>
                  <a:pt x="949" y="1058"/>
                  <a:pt x="952" y="1057"/>
                  <a:pt x="955" y="1056"/>
                </a:cubicBezTo>
                <a:cubicBezTo>
                  <a:pt x="968" y="1053"/>
                  <a:pt x="980" y="1051"/>
                  <a:pt x="990" y="1056"/>
                </a:cubicBezTo>
                <a:cubicBezTo>
                  <a:pt x="999" y="1061"/>
                  <a:pt x="1009" y="1069"/>
                  <a:pt x="1019" y="1077"/>
                </a:cubicBezTo>
                <a:cubicBezTo>
                  <a:pt x="1024" y="1081"/>
                  <a:pt x="1029" y="1085"/>
                  <a:pt x="1034" y="1089"/>
                </a:cubicBezTo>
                <a:cubicBezTo>
                  <a:pt x="1078" y="1121"/>
                  <a:pt x="1135" y="1129"/>
                  <a:pt x="1185" y="1133"/>
                </a:cubicBezTo>
                <a:cubicBezTo>
                  <a:pt x="1198" y="1134"/>
                  <a:pt x="1211" y="1134"/>
                  <a:pt x="1228" y="1135"/>
                </a:cubicBezTo>
                <a:cubicBezTo>
                  <a:pt x="1244" y="1150"/>
                  <a:pt x="1268" y="1162"/>
                  <a:pt x="1292" y="1173"/>
                </a:cubicBezTo>
                <a:cubicBezTo>
                  <a:pt x="1324" y="1188"/>
                  <a:pt x="1347" y="1196"/>
                  <a:pt x="1366" y="1196"/>
                </a:cubicBezTo>
                <a:cubicBezTo>
                  <a:pt x="1391" y="1197"/>
                  <a:pt x="1391" y="1197"/>
                  <a:pt x="1391" y="1197"/>
                </a:cubicBezTo>
                <a:cubicBezTo>
                  <a:pt x="1367" y="1189"/>
                  <a:pt x="1367" y="1189"/>
                  <a:pt x="1367" y="1189"/>
                </a:cubicBezTo>
                <a:cubicBezTo>
                  <a:pt x="1316" y="1173"/>
                  <a:pt x="1276" y="1157"/>
                  <a:pt x="1244" y="1134"/>
                </a:cubicBezTo>
                <a:cubicBezTo>
                  <a:pt x="1293" y="1137"/>
                  <a:pt x="1337" y="1147"/>
                  <a:pt x="1376" y="1157"/>
                </a:cubicBezTo>
                <a:cubicBezTo>
                  <a:pt x="1382" y="1158"/>
                  <a:pt x="1388" y="1160"/>
                  <a:pt x="1393" y="1161"/>
                </a:cubicBezTo>
                <a:cubicBezTo>
                  <a:pt x="1396" y="1154"/>
                  <a:pt x="1396" y="1154"/>
                  <a:pt x="1396" y="1154"/>
                </a:cubicBezTo>
                <a:cubicBezTo>
                  <a:pt x="1353" y="1135"/>
                  <a:pt x="1304" y="1130"/>
                  <a:pt x="1261" y="1127"/>
                </a:cubicBezTo>
                <a:cubicBezTo>
                  <a:pt x="1252" y="1126"/>
                  <a:pt x="1243" y="1126"/>
                  <a:pt x="1234" y="1125"/>
                </a:cubicBezTo>
                <a:cubicBezTo>
                  <a:pt x="1225" y="1124"/>
                  <a:pt x="1217" y="1124"/>
                  <a:pt x="1208" y="1123"/>
                </a:cubicBezTo>
                <a:cubicBezTo>
                  <a:pt x="1173" y="1121"/>
                  <a:pt x="1137" y="1117"/>
                  <a:pt x="1104" y="1107"/>
                </a:cubicBezTo>
                <a:cubicBezTo>
                  <a:pt x="1065" y="1095"/>
                  <a:pt x="1043" y="1076"/>
                  <a:pt x="1019" y="1056"/>
                </a:cubicBezTo>
                <a:cubicBezTo>
                  <a:pt x="1016" y="1054"/>
                  <a:pt x="1014" y="1052"/>
                  <a:pt x="1012" y="1049"/>
                </a:cubicBezTo>
                <a:cubicBezTo>
                  <a:pt x="1026" y="1048"/>
                  <a:pt x="1040" y="1045"/>
                  <a:pt x="1053" y="1042"/>
                </a:cubicBezTo>
                <a:cubicBezTo>
                  <a:pt x="1069" y="1038"/>
                  <a:pt x="1084" y="1034"/>
                  <a:pt x="1097" y="1035"/>
                </a:cubicBezTo>
                <a:cubicBezTo>
                  <a:pt x="1112" y="1036"/>
                  <a:pt x="1124" y="1043"/>
                  <a:pt x="1137" y="1050"/>
                </a:cubicBezTo>
                <a:cubicBezTo>
                  <a:pt x="1150" y="1057"/>
                  <a:pt x="1162" y="1063"/>
                  <a:pt x="1177" y="1066"/>
                </a:cubicBezTo>
                <a:cubicBezTo>
                  <a:pt x="1180" y="1070"/>
                  <a:pt x="1183" y="1074"/>
                  <a:pt x="1186" y="1078"/>
                </a:cubicBezTo>
                <a:cubicBezTo>
                  <a:pt x="1197" y="1094"/>
                  <a:pt x="1210" y="1112"/>
                  <a:pt x="1233" y="1110"/>
                </a:cubicBezTo>
                <a:cubicBezTo>
                  <a:pt x="1266" y="1108"/>
                  <a:pt x="1266" y="1108"/>
                  <a:pt x="1266" y="1108"/>
                </a:cubicBezTo>
                <a:cubicBezTo>
                  <a:pt x="1234" y="1103"/>
                  <a:pt x="1234" y="1103"/>
                  <a:pt x="1234" y="1103"/>
                </a:cubicBezTo>
                <a:cubicBezTo>
                  <a:pt x="1215" y="1100"/>
                  <a:pt x="1202" y="1085"/>
                  <a:pt x="1196" y="1074"/>
                </a:cubicBezTo>
                <a:cubicBezTo>
                  <a:pt x="1213" y="1079"/>
                  <a:pt x="1232" y="1085"/>
                  <a:pt x="1253" y="1086"/>
                </a:cubicBezTo>
                <a:cubicBezTo>
                  <a:pt x="1261" y="1087"/>
                  <a:pt x="1269" y="1087"/>
                  <a:pt x="1276" y="1086"/>
                </a:cubicBezTo>
                <a:cubicBezTo>
                  <a:pt x="1308" y="1082"/>
                  <a:pt x="1308" y="1082"/>
                  <a:pt x="1308" y="1082"/>
                </a:cubicBezTo>
                <a:cubicBezTo>
                  <a:pt x="1276" y="1078"/>
                  <a:pt x="1276" y="1078"/>
                  <a:pt x="1276" y="1078"/>
                </a:cubicBezTo>
                <a:cubicBezTo>
                  <a:pt x="1212" y="1072"/>
                  <a:pt x="1164" y="1052"/>
                  <a:pt x="1130" y="1033"/>
                </a:cubicBezTo>
                <a:cubicBezTo>
                  <a:pt x="1144" y="1033"/>
                  <a:pt x="1158" y="1030"/>
                  <a:pt x="1171" y="1028"/>
                </a:cubicBezTo>
                <a:cubicBezTo>
                  <a:pt x="1188" y="1025"/>
                  <a:pt x="1204" y="1022"/>
                  <a:pt x="1221" y="1025"/>
                </a:cubicBezTo>
                <a:cubicBezTo>
                  <a:pt x="1241" y="1027"/>
                  <a:pt x="1261" y="1040"/>
                  <a:pt x="1280" y="1051"/>
                </a:cubicBezTo>
                <a:cubicBezTo>
                  <a:pt x="1288" y="1056"/>
                  <a:pt x="1294" y="1060"/>
                  <a:pt x="1301" y="1064"/>
                </a:cubicBezTo>
                <a:cubicBezTo>
                  <a:pt x="1311" y="1069"/>
                  <a:pt x="1320" y="1074"/>
                  <a:pt x="1329" y="1080"/>
                </a:cubicBezTo>
                <a:cubicBezTo>
                  <a:pt x="1345" y="1090"/>
                  <a:pt x="1361" y="1099"/>
                  <a:pt x="1378" y="1106"/>
                </a:cubicBezTo>
                <a:cubicBezTo>
                  <a:pt x="1378" y="1108"/>
                  <a:pt x="1379" y="1110"/>
                  <a:pt x="1380" y="1111"/>
                </a:cubicBezTo>
                <a:cubicBezTo>
                  <a:pt x="1380" y="1112"/>
                  <a:pt x="1380" y="1112"/>
                  <a:pt x="1380" y="1113"/>
                </a:cubicBezTo>
                <a:cubicBezTo>
                  <a:pt x="1379" y="1115"/>
                  <a:pt x="1379" y="1115"/>
                  <a:pt x="1379" y="1115"/>
                </a:cubicBezTo>
                <a:cubicBezTo>
                  <a:pt x="1382" y="1117"/>
                  <a:pt x="1382" y="1117"/>
                  <a:pt x="1382" y="1117"/>
                </a:cubicBezTo>
                <a:cubicBezTo>
                  <a:pt x="1391" y="1121"/>
                  <a:pt x="1397" y="1128"/>
                  <a:pt x="1404" y="1135"/>
                </a:cubicBezTo>
                <a:cubicBezTo>
                  <a:pt x="1413" y="1144"/>
                  <a:pt x="1421" y="1153"/>
                  <a:pt x="1434" y="1158"/>
                </a:cubicBezTo>
                <a:cubicBezTo>
                  <a:pt x="1450" y="1164"/>
                  <a:pt x="1450" y="1164"/>
                  <a:pt x="1450" y="1164"/>
                </a:cubicBezTo>
                <a:cubicBezTo>
                  <a:pt x="1438" y="1152"/>
                  <a:pt x="1438" y="1152"/>
                  <a:pt x="1438" y="1152"/>
                </a:cubicBezTo>
                <a:cubicBezTo>
                  <a:pt x="1433" y="1147"/>
                  <a:pt x="1426" y="1141"/>
                  <a:pt x="1420" y="1136"/>
                </a:cubicBezTo>
                <a:cubicBezTo>
                  <a:pt x="1412" y="1130"/>
                  <a:pt x="1404" y="1123"/>
                  <a:pt x="1399" y="1116"/>
                </a:cubicBezTo>
                <a:cubicBezTo>
                  <a:pt x="1422" y="1128"/>
                  <a:pt x="1451" y="1138"/>
                  <a:pt x="1473" y="1141"/>
                </a:cubicBezTo>
                <a:cubicBezTo>
                  <a:pt x="1475" y="1134"/>
                  <a:pt x="1475" y="1134"/>
                  <a:pt x="1475" y="1134"/>
                </a:cubicBezTo>
                <a:cubicBezTo>
                  <a:pt x="1405" y="1114"/>
                  <a:pt x="1348" y="1080"/>
                  <a:pt x="1293" y="1049"/>
                </a:cubicBezTo>
                <a:cubicBezTo>
                  <a:pt x="1278" y="1040"/>
                  <a:pt x="1262" y="1031"/>
                  <a:pt x="1247" y="1022"/>
                </a:cubicBezTo>
                <a:cubicBezTo>
                  <a:pt x="1270" y="1019"/>
                  <a:pt x="1294" y="1018"/>
                  <a:pt x="1319" y="1020"/>
                </a:cubicBezTo>
                <a:cubicBezTo>
                  <a:pt x="1376" y="1024"/>
                  <a:pt x="1428" y="1042"/>
                  <a:pt x="1463" y="1069"/>
                </a:cubicBezTo>
                <a:cubicBezTo>
                  <a:pt x="1474" y="1088"/>
                  <a:pt x="1496" y="1097"/>
                  <a:pt x="1517" y="1106"/>
                </a:cubicBezTo>
                <a:cubicBezTo>
                  <a:pt x="1531" y="1111"/>
                  <a:pt x="1545" y="1117"/>
                  <a:pt x="1555" y="1125"/>
                </a:cubicBezTo>
                <a:cubicBezTo>
                  <a:pt x="1560" y="1120"/>
                  <a:pt x="1560" y="1120"/>
                  <a:pt x="1560" y="1120"/>
                </a:cubicBezTo>
                <a:cubicBezTo>
                  <a:pt x="1549" y="1107"/>
                  <a:pt x="1532" y="1100"/>
                  <a:pt x="1516" y="1094"/>
                </a:cubicBezTo>
                <a:cubicBezTo>
                  <a:pt x="1496" y="1085"/>
                  <a:pt x="1477" y="1077"/>
                  <a:pt x="1469" y="1061"/>
                </a:cubicBezTo>
                <a:cubicBezTo>
                  <a:pt x="1468" y="1060"/>
                  <a:pt x="1468" y="1060"/>
                  <a:pt x="1468" y="1060"/>
                </a:cubicBezTo>
                <a:cubicBezTo>
                  <a:pt x="1467" y="1059"/>
                  <a:pt x="1467" y="1059"/>
                  <a:pt x="1467" y="1059"/>
                </a:cubicBezTo>
                <a:cubicBezTo>
                  <a:pt x="1462" y="1056"/>
                  <a:pt x="1456" y="1053"/>
                  <a:pt x="1451" y="1050"/>
                </a:cubicBezTo>
                <a:cubicBezTo>
                  <a:pt x="1422" y="1035"/>
                  <a:pt x="1393" y="1019"/>
                  <a:pt x="1356" y="1010"/>
                </a:cubicBezTo>
                <a:cubicBezTo>
                  <a:pt x="1363" y="1008"/>
                  <a:pt x="1369" y="1006"/>
                  <a:pt x="1375" y="1003"/>
                </a:cubicBezTo>
                <a:cubicBezTo>
                  <a:pt x="1392" y="998"/>
                  <a:pt x="1407" y="992"/>
                  <a:pt x="1425" y="995"/>
                </a:cubicBezTo>
                <a:cubicBezTo>
                  <a:pt x="1441" y="997"/>
                  <a:pt x="1456" y="1003"/>
                  <a:pt x="1473" y="1010"/>
                </a:cubicBezTo>
                <a:cubicBezTo>
                  <a:pt x="1492" y="1018"/>
                  <a:pt x="1511" y="1026"/>
                  <a:pt x="1533" y="1027"/>
                </a:cubicBezTo>
                <a:cubicBezTo>
                  <a:pt x="1538" y="1028"/>
                  <a:pt x="1544" y="1028"/>
                  <a:pt x="1549" y="1027"/>
                </a:cubicBezTo>
                <a:cubicBezTo>
                  <a:pt x="1576" y="1025"/>
                  <a:pt x="1576" y="1025"/>
                  <a:pt x="1576" y="1025"/>
                </a:cubicBezTo>
                <a:cubicBezTo>
                  <a:pt x="1550" y="1020"/>
                  <a:pt x="1550" y="1020"/>
                  <a:pt x="1550" y="1020"/>
                </a:cubicBezTo>
                <a:cubicBezTo>
                  <a:pt x="1512" y="1014"/>
                  <a:pt x="1479" y="1002"/>
                  <a:pt x="1447" y="991"/>
                </a:cubicBezTo>
                <a:cubicBezTo>
                  <a:pt x="1465" y="991"/>
                  <a:pt x="1484" y="990"/>
                  <a:pt x="1502" y="986"/>
                </a:cubicBezTo>
                <a:cubicBezTo>
                  <a:pt x="1501" y="979"/>
                  <a:pt x="1501" y="979"/>
                  <a:pt x="1501" y="979"/>
                </a:cubicBezTo>
                <a:cubicBezTo>
                  <a:pt x="1491" y="980"/>
                  <a:pt x="1481" y="980"/>
                  <a:pt x="1472" y="980"/>
                </a:cubicBezTo>
                <a:cubicBezTo>
                  <a:pt x="1459" y="980"/>
                  <a:pt x="1447" y="980"/>
                  <a:pt x="1436" y="980"/>
                </a:cubicBezTo>
                <a:cubicBezTo>
                  <a:pt x="1429" y="981"/>
                  <a:pt x="1421" y="982"/>
                  <a:pt x="1414" y="983"/>
                </a:cubicBezTo>
                <a:cubicBezTo>
                  <a:pt x="1405" y="983"/>
                  <a:pt x="1405" y="983"/>
                  <a:pt x="1405" y="983"/>
                </a:cubicBezTo>
                <a:cubicBezTo>
                  <a:pt x="1409" y="985"/>
                  <a:pt x="1409" y="985"/>
                  <a:pt x="1409" y="985"/>
                </a:cubicBezTo>
                <a:cubicBezTo>
                  <a:pt x="1395" y="988"/>
                  <a:pt x="1383" y="992"/>
                  <a:pt x="1372" y="996"/>
                </a:cubicBezTo>
                <a:cubicBezTo>
                  <a:pt x="1359" y="1001"/>
                  <a:pt x="1347" y="1005"/>
                  <a:pt x="1336" y="1007"/>
                </a:cubicBezTo>
                <a:cubicBezTo>
                  <a:pt x="1326" y="1008"/>
                  <a:pt x="1326" y="1008"/>
                  <a:pt x="1326" y="1008"/>
                </a:cubicBezTo>
                <a:cubicBezTo>
                  <a:pt x="1319" y="1008"/>
                  <a:pt x="1310" y="1007"/>
                  <a:pt x="1301" y="1006"/>
                </a:cubicBezTo>
                <a:cubicBezTo>
                  <a:pt x="1293" y="1005"/>
                  <a:pt x="1286" y="1004"/>
                  <a:pt x="1280" y="1004"/>
                </a:cubicBezTo>
                <a:cubicBezTo>
                  <a:pt x="1267" y="1004"/>
                  <a:pt x="1254" y="1004"/>
                  <a:pt x="1241" y="1005"/>
                </a:cubicBezTo>
                <a:cubicBezTo>
                  <a:pt x="1243" y="1004"/>
                  <a:pt x="1243" y="1004"/>
                  <a:pt x="1243" y="1004"/>
                </a:cubicBezTo>
                <a:cubicBezTo>
                  <a:pt x="1249" y="1001"/>
                  <a:pt x="1255" y="997"/>
                  <a:pt x="1261" y="994"/>
                </a:cubicBezTo>
                <a:cubicBezTo>
                  <a:pt x="1287" y="979"/>
                  <a:pt x="1311" y="965"/>
                  <a:pt x="1343" y="961"/>
                </a:cubicBezTo>
                <a:cubicBezTo>
                  <a:pt x="1346" y="962"/>
                  <a:pt x="1349" y="961"/>
                  <a:pt x="1353" y="961"/>
                </a:cubicBezTo>
                <a:cubicBezTo>
                  <a:pt x="1354" y="961"/>
                  <a:pt x="1355" y="961"/>
                  <a:pt x="1357" y="961"/>
                </a:cubicBezTo>
                <a:cubicBezTo>
                  <a:pt x="1359" y="961"/>
                  <a:pt x="1361" y="961"/>
                  <a:pt x="1364" y="961"/>
                </a:cubicBezTo>
                <a:cubicBezTo>
                  <a:pt x="1364" y="953"/>
                  <a:pt x="1364" y="953"/>
                  <a:pt x="1364" y="953"/>
                </a:cubicBezTo>
                <a:cubicBezTo>
                  <a:pt x="1363" y="953"/>
                  <a:pt x="1363" y="953"/>
                  <a:pt x="1363" y="953"/>
                </a:cubicBezTo>
                <a:cubicBezTo>
                  <a:pt x="1361" y="953"/>
                  <a:pt x="1359" y="953"/>
                  <a:pt x="1356" y="953"/>
                </a:cubicBezTo>
                <a:cubicBezTo>
                  <a:pt x="1352" y="953"/>
                  <a:pt x="1347" y="954"/>
                  <a:pt x="1343" y="954"/>
                </a:cubicBezTo>
                <a:cubicBezTo>
                  <a:pt x="1342" y="954"/>
                  <a:pt x="1342" y="954"/>
                  <a:pt x="1342" y="954"/>
                </a:cubicBezTo>
                <a:cubicBezTo>
                  <a:pt x="1341" y="954"/>
                  <a:pt x="1341" y="954"/>
                  <a:pt x="1340" y="954"/>
                </a:cubicBezTo>
                <a:cubicBezTo>
                  <a:pt x="1353" y="948"/>
                  <a:pt x="1368" y="945"/>
                  <a:pt x="1386" y="946"/>
                </a:cubicBezTo>
                <a:cubicBezTo>
                  <a:pt x="1399" y="947"/>
                  <a:pt x="1411" y="950"/>
                  <a:pt x="1423" y="955"/>
                </a:cubicBezTo>
                <a:cubicBezTo>
                  <a:pt x="1436" y="960"/>
                  <a:pt x="1436" y="960"/>
                  <a:pt x="1436" y="960"/>
                </a:cubicBezTo>
                <a:cubicBezTo>
                  <a:pt x="1428" y="950"/>
                  <a:pt x="1428" y="950"/>
                  <a:pt x="1428" y="950"/>
                </a:cubicBezTo>
                <a:cubicBezTo>
                  <a:pt x="1421" y="941"/>
                  <a:pt x="1410" y="940"/>
                  <a:pt x="1401" y="939"/>
                </a:cubicBezTo>
                <a:cubicBezTo>
                  <a:pt x="1397" y="939"/>
                  <a:pt x="1394" y="938"/>
                  <a:pt x="1391" y="938"/>
                </a:cubicBezTo>
                <a:cubicBezTo>
                  <a:pt x="1350" y="929"/>
                  <a:pt x="1314" y="911"/>
                  <a:pt x="1296" y="889"/>
                </a:cubicBezTo>
                <a:cubicBezTo>
                  <a:pt x="1316" y="894"/>
                  <a:pt x="1338" y="896"/>
                  <a:pt x="1362" y="898"/>
                </a:cubicBezTo>
                <a:cubicBezTo>
                  <a:pt x="1368" y="898"/>
                  <a:pt x="1374" y="899"/>
                  <a:pt x="1380" y="899"/>
                </a:cubicBezTo>
                <a:cubicBezTo>
                  <a:pt x="1407" y="924"/>
                  <a:pt x="1462" y="932"/>
                  <a:pt x="1493" y="935"/>
                </a:cubicBezTo>
                <a:cubicBezTo>
                  <a:pt x="1494" y="928"/>
                  <a:pt x="1494" y="928"/>
                  <a:pt x="1494" y="928"/>
                </a:cubicBezTo>
                <a:cubicBezTo>
                  <a:pt x="1484" y="925"/>
                  <a:pt x="1473" y="923"/>
                  <a:pt x="1463" y="921"/>
                </a:cubicBezTo>
                <a:cubicBezTo>
                  <a:pt x="1439" y="916"/>
                  <a:pt x="1415" y="911"/>
                  <a:pt x="1399" y="900"/>
                </a:cubicBezTo>
                <a:cubicBezTo>
                  <a:pt x="1400" y="900"/>
                  <a:pt x="1400" y="900"/>
                  <a:pt x="1400" y="900"/>
                </a:cubicBezTo>
                <a:cubicBezTo>
                  <a:pt x="1410" y="901"/>
                  <a:pt x="1410" y="901"/>
                  <a:pt x="1410" y="901"/>
                </a:cubicBezTo>
                <a:cubicBezTo>
                  <a:pt x="1425" y="902"/>
                  <a:pt x="1441" y="903"/>
                  <a:pt x="1452" y="898"/>
                </a:cubicBezTo>
                <a:cubicBezTo>
                  <a:pt x="1463" y="893"/>
                  <a:pt x="1463" y="893"/>
                  <a:pt x="1463" y="893"/>
                </a:cubicBezTo>
                <a:cubicBezTo>
                  <a:pt x="1468" y="896"/>
                  <a:pt x="1474" y="897"/>
                  <a:pt x="1479" y="897"/>
                </a:cubicBezTo>
                <a:cubicBezTo>
                  <a:pt x="1493" y="896"/>
                  <a:pt x="1493" y="896"/>
                  <a:pt x="1493" y="896"/>
                </a:cubicBezTo>
                <a:cubicBezTo>
                  <a:pt x="1480" y="890"/>
                  <a:pt x="1480" y="890"/>
                  <a:pt x="1480" y="890"/>
                </a:cubicBezTo>
                <a:cubicBezTo>
                  <a:pt x="1478" y="889"/>
                  <a:pt x="1476" y="888"/>
                  <a:pt x="1474" y="887"/>
                </a:cubicBezTo>
                <a:cubicBezTo>
                  <a:pt x="1472" y="886"/>
                  <a:pt x="1470" y="885"/>
                  <a:pt x="1469" y="885"/>
                </a:cubicBezTo>
                <a:cubicBezTo>
                  <a:pt x="1476" y="886"/>
                  <a:pt x="1483" y="887"/>
                  <a:pt x="1488" y="885"/>
                </a:cubicBezTo>
                <a:cubicBezTo>
                  <a:pt x="1504" y="880"/>
                  <a:pt x="1504" y="880"/>
                  <a:pt x="1504" y="880"/>
                </a:cubicBezTo>
                <a:cubicBezTo>
                  <a:pt x="1487" y="878"/>
                  <a:pt x="1487" y="878"/>
                  <a:pt x="1487" y="878"/>
                </a:cubicBezTo>
                <a:cubicBezTo>
                  <a:pt x="1464" y="875"/>
                  <a:pt x="1443" y="869"/>
                  <a:pt x="1423" y="862"/>
                </a:cubicBezTo>
                <a:cubicBezTo>
                  <a:pt x="1426" y="858"/>
                  <a:pt x="1426" y="858"/>
                  <a:pt x="1426" y="858"/>
                </a:cubicBezTo>
                <a:cubicBezTo>
                  <a:pt x="1409" y="847"/>
                  <a:pt x="1398" y="830"/>
                  <a:pt x="1387" y="812"/>
                </a:cubicBezTo>
                <a:cubicBezTo>
                  <a:pt x="1383" y="807"/>
                  <a:pt x="1380" y="802"/>
                  <a:pt x="1376" y="797"/>
                </a:cubicBezTo>
                <a:cubicBezTo>
                  <a:pt x="1372" y="791"/>
                  <a:pt x="1367" y="785"/>
                  <a:pt x="1362" y="780"/>
                </a:cubicBezTo>
                <a:cubicBezTo>
                  <a:pt x="1354" y="771"/>
                  <a:pt x="1346" y="763"/>
                  <a:pt x="1343" y="754"/>
                </a:cubicBezTo>
                <a:cubicBezTo>
                  <a:pt x="1355" y="756"/>
                  <a:pt x="1367" y="759"/>
                  <a:pt x="1380" y="762"/>
                </a:cubicBezTo>
                <a:cubicBezTo>
                  <a:pt x="1396" y="766"/>
                  <a:pt x="1414" y="770"/>
                  <a:pt x="1431" y="773"/>
                </a:cubicBezTo>
                <a:cubicBezTo>
                  <a:pt x="1436" y="788"/>
                  <a:pt x="1451" y="801"/>
                  <a:pt x="1464" y="801"/>
                </a:cubicBezTo>
                <a:cubicBezTo>
                  <a:pt x="1472" y="801"/>
                  <a:pt x="1472" y="801"/>
                  <a:pt x="1472" y="801"/>
                </a:cubicBezTo>
                <a:cubicBezTo>
                  <a:pt x="1466" y="795"/>
                  <a:pt x="1466" y="795"/>
                  <a:pt x="1466" y="795"/>
                </a:cubicBezTo>
                <a:cubicBezTo>
                  <a:pt x="1463" y="792"/>
                  <a:pt x="1459" y="790"/>
                  <a:pt x="1456" y="788"/>
                </a:cubicBezTo>
                <a:cubicBezTo>
                  <a:pt x="1450" y="785"/>
                  <a:pt x="1445" y="782"/>
                  <a:pt x="1444" y="777"/>
                </a:cubicBezTo>
                <a:cubicBezTo>
                  <a:pt x="1451" y="779"/>
                  <a:pt x="1460" y="782"/>
                  <a:pt x="1469" y="782"/>
                </a:cubicBezTo>
                <a:cubicBezTo>
                  <a:pt x="1475" y="783"/>
                  <a:pt x="1480" y="782"/>
                  <a:pt x="1484" y="781"/>
                </a:cubicBezTo>
                <a:cubicBezTo>
                  <a:pt x="1496" y="777"/>
                  <a:pt x="1496" y="777"/>
                  <a:pt x="1496" y="777"/>
                </a:cubicBezTo>
                <a:cubicBezTo>
                  <a:pt x="1484" y="774"/>
                  <a:pt x="1484" y="774"/>
                  <a:pt x="1484" y="774"/>
                </a:cubicBezTo>
                <a:cubicBezTo>
                  <a:pt x="1457" y="768"/>
                  <a:pt x="1429" y="762"/>
                  <a:pt x="1401" y="756"/>
                </a:cubicBezTo>
                <a:cubicBezTo>
                  <a:pt x="1329" y="742"/>
                  <a:pt x="1254" y="727"/>
                  <a:pt x="1202" y="695"/>
                </a:cubicBezTo>
                <a:cubicBezTo>
                  <a:pt x="1239" y="685"/>
                  <a:pt x="1283" y="679"/>
                  <a:pt x="1340" y="679"/>
                </a:cubicBezTo>
                <a:cubicBezTo>
                  <a:pt x="1354" y="687"/>
                  <a:pt x="1380" y="698"/>
                  <a:pt x="1401" y="697"/>
                </a:cubicBezTo>
                <a:cubicBezTo>
                  <a:pt x="1420" y="696"/>
                  <a:pt x="1420" y="696"/>
                  <a:pt x="1420" y="696"/>
                </a:cubicBezTo>
                <a:cubicBezTo>
                  <a:pt x="1402" y="690"/>
                  <a:pt x="1402" y="690"/>
                  <a:pt x="1402" y="690"/>
                </a:cubicBezTo>
                <a:cubicBezTo>
                  <a:pt x="1396" y="687"/>
                  <a:pt x="1389" y="686"/>
                  <a:pt x="1383" y="685"/>
                </a:cubicBezTo>
                <a:cubicBezTo>
                  <a:pt x="1374" y="682"/>
                  <a:pt x="1365" y="680"/>
                  <a:pt x="1358" y="677"/>
                </a:cubicBezTo>
                <a:cubicBezTo>
                  <a:pt x="1362" y="677"/>
                  <a:pt x="1365" y="677"/>
                  <a:pt x="1368" y="677"/>
                </a:cubicBezTo>
                <a:cubicBezTo>
                  <a:pt x="1407" y="678"/>
                  <a:pt x="1437" y="696"/>
                  <a:pt x="1463" y="711"/>
                </a:cubicBezTo>
                <a:cubicBezTo>
                  <a:pt x="1473" y="717"/>
                  <a:pt x="1482" y="722"/>
                  <a:pt x="1491" y="727"/>
                </a:cubicBezTo>
                <a:cubicBezTo>
                  <a:pt x="1495" y="720"/>
                  <a:pt x="1495" y="720"/>
                  <a:pt x="1495" y="720"/>
                </a:cubicBezTo>
                <a:cubicBezTo>
                  <a:pt x="1469" y="702"/>
                  <a:pt x="1438" y="683"/>
                  <a:pt x="1397" y="670"/>
                </a:cubicBezTo>
                <a:cubicBezTo>
                  <a:pt x="1402" y="667"/>
                  <a:pt x="1406" y="665"/>
                  <a:pt x="1411" y="662"/>
                </a:cubicBezTo>
                <a:cubicBezTo>
                  <a:pt x="1423" y="655"/>
                  <a:pt x="1435" y="649"/>
                  <a:pt x="1451" y="646"/>
                </a:cubicBezTo>
                <a:cubicBezTo>
                  <a:pt x="1461" y="655"/>
                  <a:pt x="1475" y="662"/>
                  <a:pt x="1490" y="666"/>
                </a:cubicBezTo>
                <a:cubicBezTo>
                  <a:pt x="1503" y="669"/>
                  <a:pt x="1503" y="669"/>
                  <a:pt x="1503" y="669"/>
                </a:cubicBezTo>
                <a:cubicBezTo>
                  <a:pt x="1494" y="660"/>
                  <a:pt x="1494" y="660"/>
                  <a:pt x="1494" y="660"/>
                </a:cubicBezTo>
                <a:cubicBezTo>
                  <a:pt x="1489" y="655"/>
                  <a:pt x="1483" y="652"/>
                  <a:pt x="1476" y="650"/>
                </a:cubicBezTo>
                <a:cubicBezTo>
                  <a:pt x="1471" y="648"/>
                  <a:pt x="1467" y="646"/>
                  <a:pt x="1463" y="643"/>
                </a:cubicBezTo>
                <a:cubicBezTo>
                  <a:pt x="1466" y="643"/>
                  <a:pt x="1469" y="643"/>
                  <a:pt x="1471" y="643"/>
                </a:cubicBezTo>
                <a:cubicBezTo>
                  <a:pt x="1482" y="643"/>
                  <a:pt x="1493" y="643"/>
                  <a:pt x="1501" y="639"/>
                </a:cubicBezTo>
                <a:cubicBezTo>
                  <a:pt x="1513" y="632"/>
                  <a:pt x="1513" y="632"/>
                  <a:pt x="1513" y="632"/>
                </a:cubicBezTo>
                <a:cubicBezTo>
                  <a:pt x="1499" y="632"/>
                  <a:pt x="1499" y="632"/>
                  <a:pt x="1499" y="632"/>
                </a:cubicBezTo>
                <a:cubicBezTo>
                  <a:pt x="1464" y="632"/>
                  <a:pt x="1443" y="636"/>
                  <a:pt x="1418" y="648"/>
                </a:cubicBezTo>
                <a:cubicBezTo>
                  <a:pt x="1413" y="651"/>
                  <a:pt x="1407" y="654"/>
                  <a:pt x="1402" y="657"/>
                </a:cubicBezTo>
                <a:cubicBezTo>
                  <a:pt x="1393" y="662"/>
                  <a:pt x="1385" y="667"/>
                  <a:pt x="1378" y="668"/>
                </a:cubicBezTo>
                <a:cubicBezTo>
                  <a:pt x="1375" y="669"/>
                  <a:pt x="1371" y="669"/>
                  <a:pt x="1368" y="669"/>
                </a:cubicBezTo>
                <a:cubicBezTo>
                  <a:pt x="1362" y="669"/>
                  <a:pt x="1356" y="669"/>
                  <a:pt x="1350" y="670"/>
                </a:cubicBezTo>
                <a:cubicBezTo>
                  <a:pt x="1339" y="669"/>
                  <a:pt x="1328" y="668"/>
                  <a:pt x="1317" y="667"/>
                </a:cubicBezTo>
                <a:cubicBezTo>
                  <a:pt x="1310" y="666"/>
                  <a:pt x="1302" y="665"/>
                  <a:pt x="1295" y="664"/>
                </a:cubicBezTo>
                <a:cubicBezTo>
                  <a:pt x="1286" y="664"/>
                  <a:pt x="1275" y="663"/>
                  <a:pt x="1263" y="665"/>
                </a:cubicBezTo>
                <a:cubicBezTo>
                  <a:pt x="1285" y="649"/>
                  <a:pt x="1305" y="637"/>
                  <a:pt x="1325" y="628"/>
                </a:cubicBezTo>
                <a:cubicBezTo>
                  <a:pt x="1330" y="626"/>
                  <a:pt x="1336" y="622"/>
                  <a:pt x="1342" y="619"/>
                </a:cubicBezTo>
                <a:cubicBezTo>
                  <a:pt x="1363" y="608"/>
                  <a:pt x="1394" y="591"/>
                  <a:pt x="1409" y="591"/>
                </a:cubicBezTo>
                <a:cubicBezTo>
                  <a:pt x="1414" y="591"/>
                  <a:pt x="1419" y="593"/>
                  <a:pt x="1424" y="595"/>
                </a:cubicBezTo>
                <a:cubicBezTo>
                  <a:pt x="1428" y="596"/>
                  <a:pt x="1433" y="598"/>
                  <a:pt x="1438" y="598"/>
                </a:cubicBezTo>
                <a:cubicBezTo>
                  <a:pt x="1444" y="598"/>
                  <a:pt x="1450" y="596"/>
                  <a:pt x="1456" y="592"/>
                </a:cubicBezTo>
                <a:cubicBezTo>
                  <a:pt x="1464" y="585"/>
                  <a:pt x="1464" y="585"/>
                  <a:pt x="1464" y="585"/>
                </a:cubicBezTo>
                <a:cubicBezTo>
                  <a:pt x="1453" y="585"/>
                  <a:pt x="1453" y="585"/>
                  <a:pt x="1453" y="585"/>
                </a:cubicBezTo>
                <a:cubicBezTo>
                  <a:pt x="1450" y="586"/>
                  <a:pt x="1447" y="586"/>
                  <a:pt x="1443" y="586"/>
                </a:cubicBezTo>
                <a:cubicBezTo>
                  <a:pt x="1435" y="587"/>
                  <a:pt x="1426" y="588"/>
                  <a:pt x="1421" y="586"/>
                </a:cubicBezTo>
                <a:cubicBezTo>
                  <a:pt x="1430" y="583"/>
                  <a:pt x="1439" y="578"/>
                  <a:pt x="1447" y="574"/>
                </a:cubicBezTo>
                <a:cubicBezTo>
                  <a:pt x="1451" y="572"/>
                  <a:pt x="1451" y="572"/>
                  <a:pt x="1451" y="572"/>
                </a:cubicBezTo>
                <a:cubicBezTo>
                  <a:pt x="1453" y="571"/>
                  <a:pt x="1456" y="570"/>
                  <a:pt x="1459" y="569"/>
                </a:cubicBezTo>
                <a:cubicBezTo>
                  <a:pt x="1469" y="564"/>
                  <a:pt x="1479" y="560"/>
                  <a:pt x="1483" y="551"/>
                </a:cubicBezTo>
                <a:cubicBezTo>
                  <a:pt x="1488" y="541"/>
                  <a:pt x="1488" y="541"/>
                  <a:pt x="1488" y="541"/>
                </a:cubicBezTo>
                <a:cubicBezTo>
                  <a:pt x="1478" y="547"/>
                  <a:pt x="1478" y="547"/>
                  <a:pt x="1478" y="547"/>
                </a:cubicBezTo>
                <a:cubicBezTo>
                  <a:pt x="1443" y="566"/>
                  <a:pt x="1399" y="584"/>
                  <a:pt x="1362" y="599"/>
                </a:cubicBezTo>
                <a:cubicBezTo>
                  <a:pt x="1377" y="577"/>
                  <a:pt x="1395" y="553"/>
                  <a:pt x="1401" y="529"/>
                </a:cubicBezTo>
                <a:cubicBezTo>
                  <a:pt x="1394" y="526"/>
                  <a:pt x="1394" y="526"/>
                  <a:pt x="1394" y="526"/>
                </a:cubicBezTo>
                <a:cubicBezTo>
                  <a:pt x="1380" y="556"/>
                  <a:pt x="1362" y="582"/>
                  <a:pt x="1345" y="607"/>
                </a:cubicBezTo>
                <a:cubicBezTo>
                  <a:pt x="1344" y="609"/>
                  <a:pt x="1344" y="609"/>
                  <a:pt x="1344" y="609"/>
                </a:cubicBezTo>
                <a:cubicBezTo>
                  <a:pt x="1323" y="616"/>
                  <a:pt x="1305" y="627"/>
                  <a:pt x="1288" y="637"/>
                </a:cubicBezTo>
                <a:cubicBezTo>
                  <a:pt x="1273" y="646"/>
                  <a:pt x="1258" y="656"/>
                  <a:pt x="1241" y="662"/>
                </a:cubicBezTo>
                <a:cubicBezTo>
                  <a:pt x="1239" y="663"/>
                  <a:pt x="1239" y="663"/>
                  <a:pt x="1239" y="663"/>
                </a:cubicBezTo>
                <a:cubicBezTo>
                  <a:pt x="1239" y="665"/>
                  <a:pt x="1239" y="665"/>
                  <a:pt x="1239" y="665"/>
                </a:cubicBezTo>
                <a:cubicBezTo>
                  <a:pt x="1238" y="666"/>
                  <a:pt x="1238" y="667"/>
                  <a:pt x="1238" y="668"/>
                </a:cubicBezTo>
                <a:cubicBezTo>
                  <a:pt x="1200" y="676"/>
                  <a:pt x="1169" y="686"/>
                  <a:pt x="1143" y="699"/>
                </a:cubicBezTo>
                <a:cubicBezTo>
                  <a:pt x="1143" y="695"/>
                  <a:pt x="1142" y="691"/>
                  <a:pt x="1142" y="686"/>
                </a:cubicBezTo>
                <a:cubicBezTo>
                  <a:pt x="1142" y="677"/>
                  <a:pt x="1141" y="669"/>
                  <a:pt x="1142" y="658"/>
                </a:cubicBezTo>
                <a:cubicBezTo>
                  <a:pt x="1155" y="651"/>
                  <a:pt x="1173" y="651"/>
                  <a:pt x="1191" y="651"/>
                </a:cubicBezTo>
                <a:cubicBezTo>
                  <a:pt x="1211" y="651"/>
                  <a:pt x="1232" y="651"/>
                  <a:pt x="1250" y="642"/>
                </a:cubicBezTo>
                <a:cubicBezTo>
                  <a:pt x="1265" y="633"/>
                  <a:pt x="1265" y="633"/>
                  <a:pt x="1265" y="633"/>
                </a:cubicBezTo>
                <a:cubicBezTo>
                  <a:pt x="1248" y="635"/>
                  <a:pt x="1248" y="635"/>
                  <a:pt x="1248" y="635"/>
                </a:cubicBezTo>
                <a:cubicBezTo>
                  <a:pt x="1240" y="636"/>
                  <a:pt x="1233" y="637"/>
                  <a:pt x="1226" y="638"/>
                </a:cubicBezTo>
                <a:cubicBezTo>
                  <a:pt x="1214" y="640"/>
                  <a:pt x="1201" y="642"/>
                  <a:pt x="1189" y="642"/>
                </a:cubicBezTo>
                <a:cubicBezTo>
                  <a:pt x="1208" y="635"/>
                  <a:pt x="1236" y="623"/>
                  <a:pt x="1249" y="605"/>
                </a:cubicBezTo>
                <a:cubicBezTo>
                  <a:pt x="1265" y="584"/>
                  <a:pt x="1265" y="584"/>
                  <a:pt x="1265" y="584"/>
                </a:cubicBezTo>
                <a:cubicBezTo>
                  <a:pt x="1244" y="600"/>
                  <a:pt x="1244" y="600"/>
                  <a:pt x="1244" y="600"/>
                </a:cubicBezTo>
                <a:cubicBezTo>
                  <a:pt x="1217" y="621"/>
                  <a:pt x="1184" y="636"/>
                  <a:pt x="1145" y="646"/>
                </a:cubicBezTo>
                <a:cubicBezTo>
                  <a:pt x="1145" y="639"/>
                  <a:pt x="1146" y="633"/>
                  <a:pt x="1148" y="627"/>
                </a:cubicBezTo>
                <a:cubicBezTo>
                  <a:pt x="1149" y="623"/>
                  <a:pt x="1149" y="623"/>
                  <a:pt x="1149" y="623"/>
                </a:cubicBezTo>
                <a:cubicBezTo>
                  <a:pt x="1159" y="615"/>
                  <a:pt x="1175" y="604"/>
                  <a:pt x="1194" y="597"/>
                </a:cubicBezTo>
                <a:cubicBezTo>
                  <a:pt x="1198" y="595"/>
                  <a:pt x="1202" y="593"/>
                  <a:pt x="1207" y="591"/>
                </a:cubicBezTo>
                <a:cubicBezTo>
                  <a:pt x="1220" y="585"/>
                  <a:pt x="1236" y="578"/>
                  <a:pt x="1247" y="577"/>
                </a:cubicBezTo>
                <a:cubicBezTo>
                  <a:pt x="1254" y="577"/>
                  <a:pt x="1261" y="579"/>
                  <a:pt x="1269" y="581"/>
                </a:cubicBezTo>
                <a:cubicBezTo>
                  <a:pt x="1277" y="583"/>
                  <a:pt x="1285" y="585"/>
                  <a:pt x="1293" y="585"/>
                </a:cubicBezTo>
                <a:cubicBezTo>
                  <a:pt x="1301" y="585"/>
                  <a:pt x="1308" y="583"/>
                  <a:pt x="1315" y="581"/>
                </a:cubicBezTo>
                <a:cubicBezTo>
                  <a:pt x="1318" y="580"/>
                  <a:pt x="1321" y="580"/>
                  <a:pt x="1324" y="579"/>
                </a:cubicBezTo>
                <a:cubicBezTo>
                  <a:pt x="1326" y="579"/>
                  <a:pt x="1328" y="579"/>
                  <a:pt x="1330" y="578"/>
                </a:cubicBezTo>
                <a:cubicBezTo>
                  <a:pt x="1338" y="578"/>
                  <a:pt x="1347" y="577"/>
                  <a:pt x="1351" y="569"/>
                </a:cubicBezTo>
                <a:cubicBezTo>
                  <a:pt x="1354" y="562"/>
                  <a:pt x="1354" y="562"/>
                  <a:pt x="1354" y="562"/>
                </a:cubicBezTo>
                <a:cubicBezTo>
                  <a:pt x="1346" y="564"/>
                  <a:pt x="1346" y="564"/>
                  <a:pt x="1346" y="564"/>
                </a:cubicBezTo>
                <a:cubicBezTo>
                  <a:pt x="1330" y="569"/>
                  <a:pt x="1305" y="575"/>
                  <a:pt x="1281" y="573"/>
                </a:cubicBezTo>
                <a:cubicBezTo>
                  <a:pt x="1274" y="573"/>
                  <a:pt x="1267" y="571"/>
                  <a:pt x="1261" y="570"/>
                </a:cubicBezTo>
                <a:cubicBezTo>
                  <a:pt x="1281" y="559"/>
                  <a:pt x="1316" y="539"/>
                  <a:pt x="1333" y="513"/>
                </a:cubicBezTo>
                <a:cubicBezTo>
                  <a:pt x="1327" y="509"/>
                  <a:pt x="1327" y="509"/>
                  <a:pt x="1327" y="509"/>
                </a:cubicBezTo>
                <a:cubicBezTo>
                  <a:pt x="1298" y="544"/>
                  <a:pt x="1252" y="564"/>
                  <a:pt x="1207" y="582"/>
                </a:cubicBezTo>
                <a:cubicBezTo>
                  <a:pt x="1189" y="590"/>
                  <a:pt x="1172" y="597"/>
                  <a:pt x="1156" y="605"/>
                </a:cubicBezTo>
                <a:cubicBezTo>
                  <a:pt x="1159" y="598"/>
                  <a:pt x="1162" y="591"/>
                  <a:pt x="1165" y="585"/>
                </a:cubicBezTo>
                <a:cubicBezTo>
                  <a:pt x="1175" y="562"/>
                  <a:pt x="1184" y="542"/>
                  <a:pt x="1202" y="526"/>
                </a:cubicBezTo>
                <a:cubicBezTo>
                  <a:pt x="1220" y="509"/>
                  <a:pt x="1249" y="501"/>
                  <a:pt x="1276" y="494"/>
                </a:cubicBezTo>
                <a:cubicBezTo>
                  <a:pt x="1308" y="485"/>
                  <a:pt x="1342" y="475"/>
                  <a:pt x="1359" y="450"/>
                </a:cubicBezTo>
                <a:cubicBezTo>
                  <a:pt x="1375" y="428"/>
                  <a:pt x="1375" y="428"/>
                  <a:pt x="1375" y="428"/>
                </a:cubicBezTo>
                <a:cubicBezTo>
                  <a:pt x="1354" y="446"/>
                  <a:pt x="1354" y="446"/>
                  <a:pt x="1354" y="446"/>
                </a:cubicBezTo>
                <a:cubicBezTo>
                  <a:pt x="1343" y="455"/>
                  <a:pt x="1328" y="466"/>
                  <a:pt x="1314" y="470"/>
                </a:cubicBezTo>
                <a:cubicBezTo>
                  <a:pt x="1314" y="470"/>
                  <a:pt x="1315" y="469"/>
                  <a:pt x="1315" y="469"/>
                </a:cubicBezTo>
                <a:cubicBezTo>
                  <a:pt x="1322" y="460"/>
                  <a:pt x="1331" y="449"/>
                  <a:pt x="1331" y="439"/>
                </a:cubicBezTo>
                <a:cubicBezTo>
                  <a:pt x="1331" y="425"/>
                  <a:pt x="1331" y="425"/>
                  <a:pt x="1331" y="425"/>
                </a:cubicBezTo>
                <a:cubicBezTo>
                  <a:pt x="1324" y="437"/>
                  <a:pt x="1324" y="437"/>
                  <a:pt x="1324" y="437"/>
                </a:cubicBezTo>
                <a:cubicBezTo>
                  <a:pt x="1316" y="450"/>
                  <a:pt x="1308" y="465"/>
                  <a:pt x="1297" y="476"/>
                </a:cubicBezTo>
                <a:cubicBezTo>
                  <a:pt x="1269" y="486"/>
                  <a:pt x="1239" y="496"/>
                  <a:pt x="1212" y="508"/>
                </a:cubicBezTo>
                <a:cubicBezTo>
                  <a:pt x="1216" y="502"/>
                  <a:pt x="1220" y="496"/>
                  <a:pt x="1223" y="489"/>
                </a:cubicBezTo>
                <a:cubicBezTo>
                  <a:pt x="1228" y="481"/>
                  <a:pt x="1234" y="471"/>
                  <a:pt x="1239" y="463"/>
                </a:cubicBezTo>
                <a:cubicBezTo>
                  <a:pt x="1269" y="464"/>
                  <a:pt x="1289" y="455"/>
                  <a:pt x="1305" y="446"/>
                </a:cubicBezTo>
                <a:cubicBezTo>
                  <a:pt x="1325" y="435"/>
                  <a:pt x="1325" y="435"/>
                  <a:pt x="1325" y="435"/>
                </a:cubicBezTo>
                <a:cubicBezTo>
                  <a:pt x="1303" y="439"/>
                  <a:pt x="1303" y="439"/>
                  <a:pt x="1303" y="439"/>
                </a:cubicBezTo>
                <a:cubicBezTo>
                  <a:pt x="1295" y="441"/>
                  <a:pt x="1289" y="443"/>
                  <a:pt x="1282" y="445"/>
                </a:cubicBezTo>
                <a:cubicBezTo>
                  <a:pt x="1270" y="450"/>
                  <a:pt x="1258" y="455"/>
                  <a:pt x="1241" y="452"/>
                </a:cubicBezTo>
                <a:cubicBezTo>
                  <a:pt x="1248" y="432"/>
                  <a:pt x="1264" y="423"/>
                  <a:pt x="1282" y="413"/>
                </a:cubicBezTo>
                <a:cubicBezTo>
                  <a:pt x="1292" y="408"/>
                  <a:pt x="1303" y="401"/>
                  <a:pt x="1312" y="393"/>
                </a:cubicBezTo>
                <a:cubicBezTo>
                  <a:pt x="1325" y="380"/>
                  <a:pt x="1325" y="380"/>
                  <a:pt x="1325" y="380"/>
                </a:cubicBezTo>
                <a:cubicBezTo>
                  <a:pt x="1308" y="387"/>
                  <a:pt x="1308" y="387"/>
                  <a:pt x="1308" y="387"/>
                </a:cubicBezTo>
                <a:cubicBezTo>
                  <a:pt x="1296" y="392"/>
                  <a:pt x="1286" y="399"/>
                  <a:pt x="1276" y="406"/>
                </a:cubicBezTo>
                <a:cubicBezTo>
                  <a:pt x="1270" y="410"/>
                  <a:pt x="1264" y="414"/>
                  <a:pt x="1257" y="418"/>
                </a:cubicBezTo>
                <a:cubicBezTo>
                  <a:pt x="1260" y="413"/>
                  <a:pt x="1263" y="408"/>
                  <a:pt x="1266" y="403"/>
                </a:cubicBezTo>
                <a:cubicBezTo>
                  <a:pt x="1270" y="398"/>
                  <a:pt x="1274" y="392"/>
                  <a:pt x="1278" y="385"/>
                </a:cubicBezTo>
                <a:cubicBezTo>
                  <a:pt x="1283" y="376"/>
                  <a:pt x="1283" y="376"/>
                  <a:pt x="1283" y="376"/>
                </a:cubicBezTo>
                <a:cubicBezTo>
                  <a:pt x="1273" y="380"/>
                  <a:pt x="1273" y="380"/>
                  <a:pt x="1273" y="380"/>
                </a:cubicBezTo>
                <a:cubicBezTo>
                  <a:pt x="1269" y="382"/>
                  <a:pt x="1267" y="385"/>
                  <a:pt x="1265" y="388"/>
                </a:cubicBezTo>
                <a:cubicBezTo>
                  <a:pt x="1265" y="386"/>
                  <a:pt x="1266" y="385"/>
                  <a:pt x="1266" y="384"/>
                </a:cubicBezTo>
                <a:cubicBezTo>
                  <a:pt x="1275" y="366"/>
                  <a:pt x="1275" y="366"/>
                  <a:pt x="1275" y="366"/>
                </a:cubicBezTo>
                <a:cubicBezTo>
                  <a:pt x="1260" y="380"/>
                  <a:pt x="1260" y="380"/>
                  <a:pt x="1260" y="380"/>
                </a:cubicBezTo>
                <a:cubicBezTo>
                  <a:pt x="1253" y="387"/>
                  <a:pt x="1249" y="399"/>
                  <a:pt x="1246" y="410"/>
                </a:cubicBezTo>
                <a:cubicBezTo>
                  <a:pt x="1244" y="417"/>
                  <a:pt x="1242" y="424"/>
                  <a:pt x="1239" y="429"/>
                </a:cubicBezTo>
                <a:cubicBezTo>
                  <a:pt x="1209" y="443"/>
                  <a:pt x="1182" y="460"/>
                  <a:pt x="1156" y="476"/>
                </a:cubicBezTo>
                <a:cubicBezTo>
                  <a:pt x="1158" y="474"/>
                  <a:pt x="1159" y="471"/>
                  <a:pt x="1161" y="469"/>
                </a:cubicBezTo>
                <a:cubicBezTo>
                  <a:pt x="1171" y="453"/>
                  <a:pt x="1181" y="437"/>
                  <a:pt x="1181" y="422"/>
                </a:cubicBezTo>
                <a:cubicBezTo>
                  <a:pt x="1181" y="412"/>
                  <a:pt x="1181" y="412"/>
                  <a:pt x="1181" y="412"/>
                </a:cubicBezTo>
                <a:cubicBezTo>
                  <a:pt x="1175" y="419"/>
                  <a:pt x="1175" y="419"/>
                  <a:pt x="1175" y="419"/>
                </a:cubicBezTo>
                <a:cubicBezTo>
                  <a:pt x="1161" y="436"/>
                  <a:pt x="1151" y="456"/>
                  <a:pt x="1142" y="476"/>
                </a:cubicBezTo>
                <a:cubicBezTo>
                  <a:pt x="1139" y="481"/>
                  <a:pt x="1137" y="486"/>
                  <a:pt x="1134" y="490"/>
                </a:cubicBezTo>
                <a:cubicBezTo>
                  <a:pt x="1125" y="494"/>
                  <a:pt x="1117" y="501"/>
                  <a:pt x="1108" y="507"/>
                </a:cubicBezTo>
                <a:cubicBezTo>
                  <a:pt x="1102" y="511"/>
                  <a:pt x="1096" y="515"/>
                  <a:pt x="1091" y="519"/>
                </a:cubicBezTo>
                <a:cubicBezTo>
                  <a:pt x="1097" y="507"/>
                  <a:pt x="1102" y="493"/>
                  <a:pt x="1107" y="480"/>
                </a:cubicBezTo>
                <a:cubicBezTo>
                  <a:pt x="1114" y="460"/>
                  <a:pt x="1122" y="439"/>
                  <a:pt x="1134" y="425"/>
                </a:cubicBezTo>
                <a:cubicBezTo>
                  <a:pt x="1183" y="411"/>
                  <a:pt x="1219" y="394"/>
                  <a:pt x="1248" y="373"/>
                </a:cubicBezTo>
                <a:cubicBezTo>
                  <a:pt x="1245" y="366"/>
                  <a:pt x="1245" y="366"/>
                  <a:pt x="1245" y="366"/>
                </a:cubicBezTo>
                <a:cubicBezTo>
                  <a:pt x="1238" y="370"/>
                  <a:pt x="1231" y="373"/>
                  <a:pt x="1224" y="377"/>
                </a:cubicBezTo>
                <a:cubicBezTo>
                  <a:pt x="1197" y="391"/>
                  <a:pt x="1170" y="406"/>
                  <a:pt x="1142" y="412"/>
                </a:cubicBezTo>
                <a:cubicBezTo>
                  <a:pt x="1152" y="396"/>
                  <a:pt x="1168" y="387"/>
                  <a:pt x="1186" y="377"/>
                </a:cubicBezTo>
                <a:cubicBezTo>
                  <a:pt x="1195" y="372"/>
                  <a:pt x="1205" y="367"/>
                  <a:pt x="1214" y="360"/>
                </a:cubicBezTo>
                <a:cubicBezTo>
                  <a:pt x="1210" y="354"/>
                  <a:pt x="1210" y="354"/>
                  <a:pt x="1210" y="354"/>
                </a:cubicBezTo>
                <a:cubicBezTo>
                  <a:pt x="1163" y="380"/>
                  <a:pt x="1111" y="402"/>
                  <a:pt x="1062" y="423"/>
                </a:cubicBezTo>
                <a:cubicBezTo>
                  <a:pt x="1063" y="415"/>
                  <a:pt x="1064" y="408"/>
                  <a:pt x="1065" y="400"/>
                </a:cubicBezTo>
                <a:cubicBezTo>
                  <a:pt x="1068" y="385"/>
                  <a:pt x="1070" y="372"/>
                  <a:pt x="1070" y="360"/>
                </a:cubicBezTo>
                <a:cubicBezTo>
                  <a:pt x="1069" y="339"/>
                  <a:pt x="1069" y="339"/>
                  <a:pt x="1069" y="339"/>
                </a:cubicBezTo>
                <a:cubicBezTo>
                  <a:pt x="1063" y="359"/>
                  <a:pt x="1063" y="359"/>
                  <a:pt x="1063" y="359"/>
                </a:cubicBezTo>
                <a:cubicBezTo>
                  <a:pt x="1058" y="375"/>
                  <a:pt x="1056" y="394"/>
                  <a:pt x="1054" y="412"/>
                </a:cubicBezTo>
                <a:cubicBezTo>
                  <a:pt x="1053" y="417"/>
                  <a:pt x="1053" y="423"/>
                  <a:pt x="1052" y="428"/>
                </a:cubicBezTo>
                <a:cubicBezTo>
                  <a:pt x="1047" y="430"/>
                  <a:pt x="1043" y="432"/>
                  <a:pt x="1039" y="433"/>
                </a:cubicBezTo>
                <a:cubicBezTo>
                  <a:pt x="1035" y="435"/>
                  <a:pt x="1032" y="436"/>
                  <a:pt x="1028" y="438"/>
                </a:cubicBezTo>
                <a:cubicBezTo>
                  <a:pt x="1031" y="430"/>
                  <a:pt x="1035" y="422"/>
                  <a:pt x="1040" y="415"/>
                </a:cubicBezTo>
                <a:cubicBezTo>
                  <a:pt x="1046" y="403"/>
                  <a:pt x="1052" y="392"/>
                  <a:pt x="1055" y="382"/>
                </a:cubicBezTo>
                <a:cubicBezTo>
                  <a:pt x="1060" y="361"/>
                  <a:pt x="1060" y="361"/>
                  <a:pt x="1060" y="361"/>
                </a:cubicBezTo>
                <a:cubicBezTo>
                  <a:pt x="1048" y="379"/>
                  <a:pt x="1048" y="379"/>
                  <a:pt x="1048" y="379"/>
                </a:cubicBezTo>
                <a:cubicBezTo>
                  <a:pt x="1043" y="387"/>
                  <a:pt x="1037" y="397"/>
                  <a:pt x="1033" y="407"/>
                </a:cubicBezTo>
                <a:cubicBezTo>
                  <a:pt x="1019" y="434"/>
                  <a:pt x="1005" y="461"/>
                  <a:pt x="979" y="467"/>
                </a:cubicBezTo>
                <a:cubicBezTo>
                  <a:pt x="985" y="455"/>
                  <a:pt x="985" y="439"/>
                  <a:pt x="986" y="423"/>
                </a:cubicBezTo>
                <a:cubicBezTo>
                  <a:pt x="987" y="406"/>
                  <a:pt x="988" y="390"/>
                  <a:pt x="996" y="380"/>
                </a:cubicBezTo>
                <a:cubicBezTo>
                  <a:pt x="998" y="380"/>
                  <a:pt x="998" y="380"/>
                  <a:pt x="998" y="380"/>
                </a:cubicBezTo>
                <a:cubicBezTo>
                  <a:pt x="1013" y="381"/>
                  <a:pt x="1024" y="381"/>
                  <a:pt x="1029" y="376"/>
                </a:cubicBezTo>
                <a:cubicBezTo>
                  <a:pt x="1030" y="375"/>
                  <a:pt x="1030" y="373"/>
                  <a:pt x="1030" y="370"/>
                </a:cubicBezTo>
                <a:cubicBezTo>
                  <a:pt x="1029" y="365"/>
                  <a:pt x="1029" y="365"/>
                  <a:pt x="1029" y="365"/>
                </a:cubicBezTo>
                <a:cubicBezTo>
                  <a:pt x="1024" y="368"/>
                  <a:pt x="1024" y="368"/>
                  <a:pt x="1024" y="368"/>
                </a:cubicBezTo>
                <a:cubicBezTo>
                  <a:pt x="1022" y="370"/>
                  <a:pt x="1015" y="371"/>
                  <a:pt x="1007" y="370"/>
                </a:cubicBezTo>
                <a:cubicBezTo>
                  <a:pt x="1005" y="370"/>
                  <a:pt x="1002" y="370"/>
                  <a:pt x="1000" y="369"/>
                </a:cubicBezTo>
                <a:cubicBezTo>
                  <a:pt x="1019" y="340"/>
                  <a:pt x="1043" y="324"/>
                  <a:pt x="1071" y="321"/>
                </a:cubicBezTo>
                <a:cubicBezTo>
                  <a:pt x="1083" y="320"/>
                  <a:pt x="1083" y="320"/>
                  <a:pt x="1083" y="320"/>
                </a:cubicBezTo>
                <a:cubicBezTo>
                  <a:pt x="1088" y="320"/>
                  <a:pt x="1093" y="320"/>
                  <a:pt x="1098" y="321"/>
                </a:cubicBezTo>
                <a:cubicBezTo>
                  <a:pt x="1103" y="322"/>
                  <a:pt x="1107" y="324"/>
                  <a:pt x="1112" y="327"/>
                </a:cubicBezTo>
                <a:cubicBezTo>
                  <a:pt x="1116" y="329"/>
                  <a:pt x="1121" y="332"/>
                  <a:pt x="1127" y="333"/>
                </a:cubicBezTo>
                <a:cubicBezTo>
                  <a:pt x="1139" y="336"/>
                  <a:pt x="1154" y="335"/>
                  <a:pt x="1168" y="334"/>
                </a:cubicBezTo>
                <a:cubicBezTo>
                  <a:pt x="1177" y="334"/>
                  <a:pt x="1186" y="333"/>
                  <a:pt x="1194" y="334"/>
                </a:cubicBezTo>
                <a:cubicBezTo>
                  <a:pt x="1204" y="334"/>
                  <a:pt x="1211" y="337"/>
                  <a:pt x="1217" y="341"/>
                </a:cubicBezTo>
                <a:cubicBezTo>
                  <a:pt x="1219" y="343"/>
                  <a:pt x="1219" y="343"/>
                  <a:pt x="1219" y="343"/>
                </a:cubicBezTo>
                <a:cubicBezTo>
                  <a:pt x="1222" y="341"/>
                  <a:pt x="1222" y="341"/>
                  <a:pt x="1222" y="341"/>
                </a:cubicBezTo>
                <a:cubicBezTo>
                  <a:pt x="1223" y="340"/>
                  <a:pt x="1225" y="339"/>
                  <a:pt x="1228" y="339"/>
                </a:cubicBezTo>
                <a:cubicBezTo>
                  <a:pt x="1231" y="339"/>
                  <a:pt x="1234" y="338"/>
                  <a:pt x="1237" y="337"/>
                </a:cubicBezTo>
                <a:cubicBezTo>
                  <a:pt x="1243" y="333"/>
                  <a:pt x="1243" y="333"/>
                  <a:pt x="1243" y="333"/>
                </a:cubicBezTo>
                <a:cubicBezTo>
                  <a:pt x="1237" y="330"/>
                  <a:pt x="1237" y="330"/>
                  <a:pt x="1237" y="330"/>
                </a:cubicBezTo>
                <a:cubicBezTo>
                  <a:pt x="1234" y="329"/>
                  <a:pt x="1228" y="329"/>
                  <a:pt x="1222" y="329"/>
                </a:cubicBezTo>
                <a:cubicBezTo>
                  <a:pt x="1221" y="329"/>
                  <a:pt x="1220" y="329"/>
                  <a:pt x="1220" y="329"/>
                </a:cubicBezTo>
                <a:cubicBezTo>
                  <a:pt x="1221" y="328"/>
                  <a:pt x="1223" y="326"/>
                  <a:pt x="1224" y="324"/>
                </a:cubicBezTo>
                <a:cubicBezTo>
                  <a:pt x="1225" y="319"/>
                  <a:pt x="1225" y="319"/>
                  <a:pt x="1225" y="319"/>
                </a:cubicBezTo>
                <a:cubicBezTo>
                  <a:pt x="1220" y="319"/>
                  <a:pt x="1220" y="319"/>
                  <a:pt x="1220" y="319"/>
                </a:cubicBezTo>
                <a:cubicBezTo>
                  <a:pt x="1211" y="319"/>
                  <a:pt x="1201" y="321"/>
                  <a:pt x="1190" y="322"/>
                </a:cubicBezTo>
                <a:cubicBezTo>
                  <a:pt x="1174" y="324"/>
                  <a:pt x="1157" y="326"/>
                  <a:pt x="1142" y="325"/>
                </a:cubicBezTo>
                <a:cubicBezTo>
                  <a:pt x="1134" y="324"/>
                  <a:pt x="1128" y="323"/>
                  <a:pt x="1122" y="321"/>
                </a:cubicBezTo>
                <a:cubicBezTo>
                  <a:pt x="1132" y="320"/>
                  <a:pt x="1139" y="317"/>
                  <a:pt x="1147" y="315"/>
                </a:cubicBezTo>
                <a:cubicBezTo>
                  <a:pt x="1150" y="313"/>
                  <a:pt x="1152" y="312"/>
                  <a:pt x="1156" y="311"/>
                </a:cubicBezTo>
                <a:cubicBezTo>
                  <a:pt x="1159" y="311"/>
                  <a:pt x="1162" y="310"/>
                  <a:pt x="1165" y="309"/>
                </a:cubicBezTo>
                <a:cubicBezTo>
                  <a:pt x="1173" y="308"/>
                  <a:pt x="1183" y="306"/>
                  <a:pt x="1185" y="297"/>
                </a:cubicBezTo>
                <a:cubicBezTo>
                  <a:pt x="1186" y="289"/>
                  <a:pt x="1186" y="289"/>
                  <a:pt x="1186" y="289"/>
                </a:cubicBezTo>
                <a:cubicBezTo>
                  <a:pt x="1179" y="293"/>
                  <a:pt x="1179" y="293"/>
                  <a:pt x="1179" y="293"/>
                </a:cubicBezTo>
                <a:cubicBezTo>
                  <a:pt x="1160" y="305"/>
                  <a:pt x="1130" y="309"/>
                  <a:pt x="1100" y="312"/>
                </a:cubicBezTo>
                <a:cubicBezTo>
                  <a:pt x="1094" y="311"/>
                  <a:pt x="1094" y="311"/>
                  <a:pt x="1094" y="311"/>
                </a:cubicBezTo>
                <a:cubicBezTo>
                  <a:pt x="1095" y="312"/>
                  <a:pt x="1095" y="312"/>
                  <a:pt x="1095" y="312"/>
                </a:cubicBezTo>
                <a:cubicBezTo>
                  <a:pt x="1091" y="312"/>
                  <a:pt x="1087" y="312"/>
                  <a:pt x="1083" y="313"/>
                </a:cubicBezTo>
                <a:cubicBezTo>
                  <a:pt x="1078" y="313"/>
                  <a:pt x="1074" y="313"/>
                  <a:pt x="1070" y="313"/>
                </a:cubicBezTo>
                <a:cubicBezTo>
                  <a:pt x="1067" y="313"/>
                  <a:pt x="1067" y="313"/>
                  <a:pt x="1067" y="313"/>
                </a:cubicBezTo>
                <a:cubicBezTo>
                  <a:pt x="1066" y="313"/>
                  <a:pt x="1065" y="314"/>
                  <a:pt x="1064" y="314"/>
                </a:cubicBezTo>
                <a:cubicBezTo>
                  <a:pt x="1099" y="292"/>
                  <a:pt x="1142" y="261"/>
                  <a:pt x="1164" y="222"/>
                </a:cubicBezTo>
                <a:cubicBezTo>
                  <a:pt x="1178" y="197"/>
                  <a:pt x="1178" y="197"/>
                  <a:pt x="1178" y="197"/>
                </a:cubicBezTo>
                <a:cubicBezTo>
                  <a:pt x="1158" y="218"/>
                  <a:pt x="1158" y="218"/>
                  <a:pt x="1158" y="218"/>
                </a:cubicBezTo>
                <a:cubicBezTo>
                  <a:pt x="1153" y="223"/>
                  <a:pt x="1148" y="229"/>
                  <a:pt x="1143" y="236"/>
                </a:cubicBezTo>
                <a:cubicBezTo>
                  <a:pt x="1130" y="251"/>
                  <a:pt x="1117" y="266"/>
                  <a:pt x="1103" y="274"/>
                </a:cubicBezTo>
                <a:cubicBezTo>
                  <a:pt x="1105" y="265"/>
                  <a:pt x="1110" y="257"/>
                  <a:pt x="1115" y="249"/>
                </a:cubicBezTo>
                <a:cubicBezTo>
                  <a:pt x="1119" y="241"/>
                  <a:pt x="1124" y="233"/>
                  <a:pt x="1125" y="226"/>
                </a:cubicBezTo>
                <a:cubicBezTo>
                  <a:pt x="1130" y="200"/>
                  <a:pt x="1130" y="200"/>
                  <a:pt x="1130" y="200"/>
                </a:cubicBezTo>
                <a:cubicBezTo>
                  <a:pt x="1118" y="224"/>
                  <a:pt x="1118" y="224"/>
                  <a:pt x="1118" y="224"/>
                </a:cubicBezTo>
                <a:cubicBezTo>
                  <a:pt x="1116" y="228"/>
                  <a:pt x="1113" y="233"/>
                  <a:pt x="1110" y="238"/>
                </a:cubicBezTo>
                <a:cubicBezTo>
                  <a:pt x="1101" y="251"/>
                  <a:pt x="1092" y="265"/>
                  <a:pt x="1093" y="284"/>
                </a:cubicBezTo>
                <a:cubicBezTo>
                  <a:pt x="1089" y="287"/>
                  <a:pt x="1089" y="287"/>
                  <a:pt x="1089" y="287"/>
                </a:cubicBezTo>
                <a:cubicBezTo>
                  <a:pt x="1059" y="304"/>
                  <a:pt x="1028" y="322"/>
                  <a:pt x="1006" y="346"/>
                </a:cubicBezTo>
                <a:cubicBezTo>
                  <a:pt x="1003" y="349"/>
                  <a:pt x="1001" y="352"/>
                  <a:pt x="998" y="355"/>
                </a:cubicBezTo>
                <a:cubicBezTo>
                  <a:pt x="994" y="361"/>
                  <a:pt x="990" y="366"/>
                  <a:pt x="984" y="369"/>
                </a:cubicBezTo>
                <a:cubicBezTo>
                  <a:pt x="983" y="366"/>
                  <a:pt x="983" y="360"/>
                  <a:pt x="983" y="355"/>
                </a:cubicBezTo>
                <a:cubicBezTo>
                  <a:pt x="983" y="350"/>
                  <a:pt x="983" y="345"/>
                  <a:pt x="982" y="340"/>
                </a:cubicBezTo>
                <a:cubicBezTo>
                  <a:pt x="984" y="340"/>
                  <a:pt x="985" y="339"/>
                  <a:pt x="987" y="338"/>
                </a:cubicBezTo>
                <a:cubicBezTo>
                  <a:pt x="993" y="336"/>
                  <a:pt x="1000" y="334"/>
                  <a:pt x="1001" y="330"/>
                </a:cubicBezTo>
                <a:cubicBezTo>
                  <a:pt x="1002" y="328"/>
                  <a:pt x="1002" y="327"/>
                  <a:pt x="1002" y="325"/>
                </a:cubicBezTo>
                <a:cubicBezTo>
                  <a:pt x="1000" y="320"/>
                  <a:pt x="1000" y="320"/>
                  <a:pt x="1000" y="320"/>
                </a:cubicBezTo>
                <a:cubicBezTo>
                  <a:pt x="996" y="323"/>
                  <a:pt x="996" y="323"/>
                  <a:pt x="996" y="323"/>
                </a:cubicBezTo>
                <a:cubicBezTo>
                  <a:pt x="992" y="326"/>
                  <a:pt x="987" y="328"/>
                  <a:pt x="981" y="330"/>
                </a:cubicBezTo>
                <a:cubicBezTo>
                  <a:pt x="981" y="327"/>
                  <a:pt x="980" y="324"/>
                  <a:pt x="980" y="321"/>
                </a:cubicBezTo>
                <a:cubicBezTo>
                  <a:pt x="979" y="315"/>
                  <a:pt x="978" y="310"/>
                  <a:pt x="978" y="304"/>
                </a:cubicBezTo>
                <a:cubicBezTo>
                  <a:pt x="994" y="290"/>
                  <a:pt x="1012" y="276"/>
                  <a:pt x="1029" y="262"/>
                </a:cubicBezTo>
                <a:cubicBezTo>
                  <a:pt x="1054" y="242"/>
                  <a:pt x="1080" y="222"/>
                  <a:pt x="1099" y="200"/>
                </a:cubicBezTo>
                <a:cubicBezTo>
                  <a:pt x="1094" y="195"/>
                  <a:pt x="1094" y="195"/>
                  <a:pt x="1094" y="195"/>
                </a:cubicBezTo>
                <a:cubicBezTo>
                  <a:pt x="1065" y="220"/>
                  <a:pt x="1034" y="244"/>
                  <a:pt x="1003" y="268"/>
                </a:cubicBezTo>
                <a:cubicBezTo>
                  <a:pt x="994" y="275"/>
                  <a:pt x="984" y="282"/>
                  <a:pt x="975" y="289"/>
                </a:cubicBezTo>
                <a:cubicBezTo>
                  <a:pt x="977" y="279"/>
                  <a:pt x="978" y="268"/>
                  <a:pt x="979" y="258"/>
                </a:cubicBezTo>
                <a:cubicBezTo>
                  <a:pt x="982" y="222"/>
                  <a:pt x="986" y="185"/>
                  <a:pt x="999" y="158"/>
                </a:cubicBezTo>
                <a:cubicBezTo>
                  <a:pt x="999" y="155"/>
                  <a:pt x="1000" y="151"/>
                  <a:pt x="998" y="148"/>
                </a:cubicBezTo>
                <a:cubicBezTo>
                  <a:pt x="997" y="147"/>
                  <a:pt x="996" y="147"/>
                  <a:pt x="995" y="146"/>
                </a:cubicBezTo>
                <a:cubicBezTo>
                  <a:pt x="993" y="147"/>
                  <a:pt x="993" y="147"/>
                  <a:pt x="993" y="147"/>
                </a:cubicBezTo>
                <a:cubicBezTo>
                  <a:pt x="992" y="148"/>
                  <a:pt x="992" y="148"/>
                  <a:pt x="992" y="148"/>
                </a:cubicBezTo>
                <a:cubicBezTo>
                  <a:pt x="990" y="150"/>
                  <a:pt x="989" y="153"/>
                  <a:pt x="989" y="156"/>
                </a:cubicBezTo>
                <a:cubicBezTo>
                  <a:pt x="974" y="187"/>
                  <a:pt x="969" y="229"/>
                  <a:pt x="967" y="271"/>
                </a:cubicBezTo>
                <a:cubicBezTo>
                  <a:pt x="952" y="285"/>
                  <a:pt x="939" y="296"/>
                  <a:pt x="925" y="306"/>
                </a:cubicBezTo>
                <a:cubicBezTo>
                  <a:pt x="926" y="304"/>
                  <a:pt x="926" y="304"/>
                  <a:pt x="926" y="304"/>
                </a:cubicBezTo>
                <a:cubicBezTo>
                  <a:pt x="922" y="307"/>
                  <a:pt x="922" y="307"/>
                  <a:pt x="922" y="307"/>
                </a:cubicBezTo>
                <a:cubicBezTo>
                  <a:pt x="921" y="308"/>
                  <a:pt x="919" y="309"/>
                  <a:pt x="918" y="310"/>
                </a:cubicBezTo>
                <a:cubicBezTo>
                  <a:pt x="915" y="281"/>
                  <a:pt x="930" y="260"/>
                  <a:pt x="946" y="238"/>
                </a:cubicBezTo>
                <a:cubicBezTo>
                  <a:pt x="946" y="237"/>
                  <a:pt x="947" y="236"/>
                  <a:pt x="947" y="235"/>
                </a:cubicBezTo>
                <a:cubicBezTo>
                  <a:pt x="949" y="240"/>
                  <a:pt x="949" y="240"/>
                  <a:pt x="949" y="240"/>
                </a:cubicBezTo>
                <a:cubicBezTo>
                  <a:pt x="950" y="232"/>
                  <a:pt x="950" y="232"/>
                  <a:pt x="950" y="232"/>
                </a:cubicBezTo>
                <a:cubicBezTo>
                  <a:pt x="963" y="214"/>
                  <a:pt x="975" y="195"/>
                  <a:pt x="978" y="170"/>
                </a:cubicBezTo>
                <a:cubicBezTo>
                  <a:pt x="982" y="139"/>
                  <a:pt x="982" y="139"/>
                  <a:pt x="982" y="139"/>
                </a:cubicBezTo>
                <a:cubicBezTo>
                  <a:pt x="971" y="168"/>
                  <a:pt x="971" y="168"/>
                  <a:pt x="971" y="168"/>
                </a:cubicBezTo>
                <a:cubicBezTo>
                  <a:pt x="967" y="180"/>
                  <a:pt x="961" y="192"/>
                  <a:pt x="955" y="203"/>
                </a:cubicBezTo>
                <a:cubicBezTo>
                  <a:pt x="957" y="195"/>
                  <a:pt x="959" y="187"/>
                  <a:pt x="957" y="181"/>
                </a:cubicBezTo>
                <a:cubicBezTo>
                  <a:pt x="953" y="164"/>
                  <a:pt x="953" y="164"/>
                  <a:pt x="953" y="164"/>
                </a:cubicBezTo>
                <a:cubicBezTo>
                  <a:pt x="950" y="181"/>
                  <a:pt x="950" y="181"/>
                  <a:pt x="950" y="181"/>
                </a:cubicBezTo>
                <a:cubicBezTo>
                  <a:pt x="950" y="184"/>
                  <a:pt x="949" y="188"/>
                  <a:pt x="947" y="193"/>
                </a:cubicBezTo>
                <a:cubicBezTo>
                  <a:pt x="944" y="203"/>
                  <a:pt x="941" y="214"/>
                  <a:pt x="944" y="223"/>
                </a:cubicBezTo>
                <a:cubicBezTo>
                  <a:pt x="944" y="223"/>
                  <a:pt x="944" y="223"/>
                  <a:pt x="944" y="223"/>
                </a:cubicBezTo>
                <a:cubicBezTo>
                  <a:pt x="936" y="235"/>
                  <a:pt x="929" y="247"/>
                  <a:pt x="922" y="258"/>
                </a:cubicBezTo>
                <a:cubicBezTo>
                  <a:pt x="919" y="263"/>
                  <a:pt x="916" y="268"/>
                  <a:pt x="912" y="272"/>
                </a:cubicBezTo>
                <a:cubicBezTo>
                  <a:pt x="913" y="252"/>
                  <a:pt x="917" y="234"/>
                  <a:pt x="920" y="216"/>
                </a:cubicBezTo>
                <a:cubicBezTo>
                  <a:pt x="925" y="193"/>
                  <a:pt x="930" y="172"/>
                  <a:pt x="927" y="147"/>
                </a:cubicBezTo>
                <a:cubicBezTo>
                  <a:pt x="930" y="143"/>
                  <a:pt x="935" y="139"/>
                  <a:pt x="939" y="136"/>
                </a:cubicBezTo>
                <a:cubicBezTo>
                  <a:pt x="948" y="128"/>
                  <a:pt x="957" y="120"/>
                  <a:pt x="959" y="112"/>
                </a:cubicBezTo>
                <a:cubicBezTo>
                  <a:pt x="962" y="100"/>
                  <a:pt x="962" y="100"/>
                  <a:pt x="962" y="100"/>
                </a:cubicBezTo>
                <a:cubicBezTo>
                  <a:pt x="953" y="108"/>
                  <a:pt x="953" y="108"/>
                  <a:pt x="953" y="108"/>
                </a:cubicBezTo>
                <a:cubicBezTo>
                  <a:pt x="950" y="111"/>
                  <a:pt x="947" y="114"/>
                  <a:pt x="944" y="118"/>
                </a:cubicBezTo>
                <a:cubicBezTo>
                  <a:pt x="939" y="123"/>
                  <a:pt x="933" y="129"/>
                  <a:pt x="928" y="133"/>
                </a:cubicBezTo>
                <a:cubicBezTo>
                  <a:pt x="928" y="132"/>
                  <a:pt x="928" y="131"/>
                  <a:pt x="928" y="131"/>
                </a:cubicBezTo>
                <a:cubicBezTo>
                  <a:pt x="928" y="124"/>
                  <a:pt x="929" y="117"/>
                  <a:pt x="931" y="113"/>
                </a:cubicBezTo>
                <a:cubicBezTo>
                  <a:pt x="935" y="105"/>
                  <a:pt x="935" y="105"/>
                  <a:pt x="935" y="105"/>
                </a:cubicBezTo>
                <a:cubicBezTo>
                  <a:pt x="927" y="107"/>
                  <a:pt x="927" y="107"/>
                  <a:pt x="927" y="107"/>
                </a:cubicBezTo>
                <a:cubicBezTo>
                  <a:pt x="919" y="110"/>
                  <a:pt x="919" y="120"/>
                  <a:pt x="919" y="129"/>
                </a:cubicBezTo>
                <a:cubicBezTo>
                  <a:pt x="919" y="133"/>
                  <a:pt x="919" y="137"/>
                  <a:pt x="919" y="140"/>
                </a:cubicBezTo>
                <a:cubicBezTo>
                  <a:pt x="912" y="145"/>
                  <a:pt x="905" y="150"/>
                  <a:pt x="898" y="155"/>
                </a:cubicBezTo>
                <a:cubicBezTo>
                  <a:pt x="883" y="166"/>
                  <a:pt x="868" y="178"/>
                  <a:pt x="852" y="188"/>
                </a:cubicBezTo>
                <a:cubicBezTo>
                  <a:pt x="884" y="149"/>
                  <a:pt x="913" y="107"/>
                  <a:pt x="928" y="51"/>
                </a:cubicBezTo>
                <a:cubicBezTo>
                  <a:pt x="932" y="34"/>
                  <a:pt x="932" y="34"/>
                  <a:pt x="932" y="34"/>
                </a:cubicBezTo>
                <a:cubicBezTo>
                  <a:pt x="922" y="48"/>
                  <a:pt x="922" y="48"/>
                  <a:pt x="922" y="48"/>
                </a:cubicBezTo>
                <a:cubicBezTo>
                  <a:pt x="914" y="57"/>
                  <a:pt x="909" y="72"/>
                  <a:pt x="903" y="87"/>
                </a:cubicBezTo>
                <a:cubicBezTo>
                  <a:pt x="896" y="106"/>
                  <a:pt x="889" y="125"/>
                  <a:pt x="878" y="134"/>
                </a:cubicBezTo>
                <a:cubicBezTo>
                  <a:pt x="877" y="125"/>
                  <a:pt x="879" y="116"/>
                  <a:pt x="880" y="107"/>
                </a:cubicBezTo>
                <a:cubicBezTo>
                  <a:pt x="882" y="99"/>
                  <a:pt x="883" y="91"/>
                  <a:pt x="882" y="83"/>
                </a:cubicBezTo>
                <a:cubicBezTo>
                  <a:pt x="881" y="62"/>
                  <a:pt x="881" y="62"/>
                  <a:pt x="881" y="62"/>
                </a:cubicBezTo>
                <a:cubicBezTo>
                  <a:pt x="875" y="83"/>
                  <a:pt x="875" y="83"/>
                  <a:pt x="875" y="83"/>
                </a:cubicBezTo>
                <a:cubicBezTo>
                  <a:pt x="871" y="97"/>
                  <a:pt x="865" y="124"/>
                  <a:pt x="870" y="145"/>
                </a:cubicBezTo>
                <a:cubicBezTo>
                  <a:pt x="859" y="162"/>
                  <a:pt x="847" y="176"/>
                  <a:pt x="835" y="190"/>
                </a:cubicBezTo>
                <a:cubicBezTo>
                  <a:pt x="820" y="208"/>
                  <a:pt x="804" y="226"/>
                  <a:pt x="790" y="249"/>
                </a:cubicBezTo>
                <a:cubicBezTo>
                  <a:pt x="790" y="240"/>
                  <a:pt x="789" y="231"/>
                  <a:pt x="788" y="223"/>
                </a:cubicBezTo>
                <a:cubicBezTo>
                  <a:pt x="786" y="200"/>
                  <a:pt x="784" y="176"/>
                  <a:pt x="787" y="149"/>
                </a:cubicBezTo>
                <a:cubicBezTo>
                  <a:pt x="796" y="134"/>
                  <a:pt x="808" y="122"/>
                  <a:pt x="820" y="109"/>
                </a:cubicBezTo>
                <a:cubicBezTo>
                  <a:pt x="844" y="84"/>
                  <a:pt x="869" y="57"/>
                  <a:pt x="870" y="12"/>
                </a:cubicBezTo>
                <a:cubicBezTo>
                  <a:pt x="863" y="12"/>
                  <a:pt x="863" y="12"/>
                  <a:pt x="863" y="12"/>
                </a:cubicBezTo>
                <a:cubicBezTo>
                  <a:pt x="859" y="40"/>
                  <a:pt x="847" y="62"/>
                  <a:pt x="832" y="80"/>
                </a:cubicBezTo>
                <a:cubicBezTo>
                  <a:pt x="834" y="71"/>
                  <a:pt x="836" y="60"/>
                  <a:pt x="836" y="49"/>
                </a:cubicBezTo>
                <a:cubicBezTo>
                  <a:pt x="837" y="39"/>
                  <a:pt x="838" y="30"/>
                  <a:pt x="840" y="25"/>
                </a:cubicBezTo>
                <a:cubicBezTo>
                  <a:pt x="847" y="0"/>
                  <a:pt x="847" y="0"/>
                  <a:pt x="847" y="0"/>
                </a:cubicBezTo>
                <a:cubicBezTo>
                  <a:pt x="833" y="22"/>
                  <a:pt x="833" y="22"/>
                  <a:pt x="833" y="22"/>
                </a:cubicBezTo>
                <a:cubicBezTo>
                  <a:pt x="828" y="30"/>
                  <a:pt x="827" y="43"/>
                  <a:pt x="826" y="55"/>
                </a:cubicBezTo>
                <a:cubicBezTo>
                  <a:pt x="825" y="68"/>
                  <a:pt x="825" y="81"/>
                  <a:pt x="819" y="87"/>
                </a:cubicBezTo>
                <a:cubicBezTo>
                  <a:pt x="818" y="88"/>
                  <a:pt x="818" y="88"/>
                  <a:pt x="818" y="88"/>
                </a:cubicBezTo>
                <a:cubicBezTo>
                  <a:pt x="818" y="89"/>
                  <a:pt x="818" y="89"/>
                  <a:pt x="818" y="89"/>
                </a:cubicBezTo>
                <a:cubicBezTo>
                  <a:pt x="818" y="91"/>
                  <a:pt x="818" y="93"/>
                  <a:pt x="819" y="95"/>
                </a:cubicBezTo>
                <a:cubicBezTo>
                  <a:pt x="820" y="95"/>
                  <a:pt x="820" y="95"/>
                  <a:pt x="820" y="95"/>
                </a:cubicBezTo>
                <a:cubicBezTo>
                  <a:pt x="815" y="101"/>
                  <a:pt x="809" y="106"/>
                  <a:pt x="804" y="111"/>
                </a:cubicBezTo>
                <a:cubicBezTo>
                  <a:pt x="799" y="116"/>
                  <a:pt x="795" y="121"/>
                  <a:pt x="790" y="126"/>
                </a:cubicBezTo>
                <a:cubicBezTo>
                  <a:pt x="792" y="113"/>
                  <a:pt x="794" y="97"/>
                  <a:pt x="796" y="81"/>
                </a:cubicBezTo>
                <a:cubicBezTo>
                  <a:pt x="798" y="58"/>
                  <a:pt x="801" y="35"/>
                  <a:pt x="804" y="19"/>
                </a:cubicBezTo>
                <a:cubicBezTo>
                  <a:pt x="805" y="16"/>
                  <a:pt x="805" y="16"/>
                  <a:pt x="805" y="16"/>
                </a:cubicBezTo>
                <a:cubicBezTo>
                  <a:pt x="801" y="15"/>
                  <a:pt x="801" y="15"/>
                  <a:pt x="801" y="15"/>
                </a:cubicBezTo>
                <a:cubicBezTo>
                  <a:pt x="798" y="14"/>
                  <a:pt x="798" y="14"/>
                  <a:pt x="798" y="14"/>
                </a:cubicBezTo>
                <a:cubicBezTo>
                  <a:pt x="797" y="18"/>
                  <a:pt x="797" y="18"/>
                  <a:pt x="797" y="18"/>
                </a:cubicBezTo>
                <a:cubicBezTo>
                  <a:pt x="776" y="117"/>
                  <a:pt x="757" y="241"/>
                  <a:pt x="790" y="324"/>
                </a:cubicBezTo>
                <a:cubicBezTo>
                  <a:pt x="788" y="325"/>
                  <a:pt x="788" y="325"/>
                  <a:pt x="788" y="325"/>
                </a:cubicBezTo>
                <a:cubicBezTo>
                  <a:pt x="790" y="325"/>
                  <a:pt x="790" y="325"/>
                  <a:pt x="790" y="325"/>
                </a:cubicBezTo>
                <a:cubicBezTo>
                  <a:pt x="791" y="328"/>
                  <a:pt x="792" y="330"/>
                  <a:pt x="794" y="332"/>
                </a:cubicBezTo>
                <a:cubicBezTo>
                  <a:pt x="787" y="343"/>
                  <a:pt x="781" y="353"/>
                  <a:pt x="775" y="364"/>
                </a:cubicBezTo>
                <a:cubicBezTo>
                  <a:pt x="769" y="376"/>
                  <a:pt x="762" y="388"/>
                  <a:pt x="754" y="399"/>
                </a:cubicBezTo>
                <a:cubicBezTo>
                  <a:pt x="745" y="362"/>
                  <a:pt x="747" y="319"/>
                  <a:pt x="750" y="277"/>
                </a:cubicBezTo>
                <a:cubicBezTo>
                  <a:pt x="753" y="227"/>
                  <a:pt x="756" y="176"/>
                  <a:pt x="738" y="134"/>
                </a:cubicBezTo>
                <a:cubicBezTo>
                  <a:pt x="758" y="108"/>
                  <a:pt x="767" y="61"/>
                  <a:pt x="773" y="19"/>
                </a:cubicBezTo>
                <a:cubicBezTo>
                  <a:pt x="766" y="18"/>
                  <a:pt x="766" y="18"/>
                  <a:pt x="766" y="18"/>
                </a:cubicBezTo>
                <a:cubicBezTo>
                  <a:pt x="762" y="31"/>
                  <a:pt x="758" y="46"/>
                  <a:pt x="755" y="60"/>
                </a:cubicBezTo>
                <a:cubicBezTo>
                  <a:pt x="750" y="83"/>
                  <a:pt x="745" y="107"/>
                  <a:pt x="734" y="123"/>
                </a:cubicBezTo>
                <a:cubicBezTo>
                  <a:pt x="730" y="105"/>
                  <a:pt x="724" y="92"/>
                  <a:pt x="715" y="83"/>
                </a:cubicBezTo>
                <a:cubicBezTo>
                  <a:pt x="711" y="78"/>
                  <a:pt x="710" y="69"/>
                  <a:pt x="710" y="61"/>
                </a:cubicBezTo>
                <a:cubicBezTo>
                  <a:pt x="709" y="52"/>
                  <a:pt x="708" y="42"/>
                  <a:pt x="703" y="35"/>
                </a:cubicBezTo>
                <a:cubicBezTo>
                  <a:pt x="696" y="26"/>
                  <a:pt x="696" y="26"/>
                  <a:pt x="696" y="26"/>
                </a:cubicBezTo>
                <a:cubicBezTo>
                  <a:pt x="696" y="37"/>
                  <a:pt x="696" y="37"/>
                  <a:pt x="696" y="37"/>
                </a:cubicBezTo>
                <a:cubicBezTo>
                  <a:pt x="696" y="67"/>
                  <a:pt x="706" y="91"/>
                  <a:pt x="716" y="114"/>
                </a:cubicBezTo>
                <a:cubicBezTo>
                  <a:pt x="725" y="133"/>
                  <a:pt x="733" y="152"/>
                  <a:pt x="734" y="174"/>
                </a:cubicBezTo>
                <a:cubicBezTo>
                  <a:pt x="725" y="160"/>
                  <a:pt x="714" y="144"/>
                  <a:pt x="705" y="133"/>
                </a:cubicBezTo>
                <a:cubicBezTo>
                  <a:pt x="690" y="111"/>
                  <a:pt x="690" y="111"/>
                  <a:pt x="690" y="111"/>
                </a:cubicBezTo>
                <a:cubicBezTo>
                  <a:pt x="694" y="128"/>
                  <a:pt x="694" y="128"/>
                  <a:pt x="694" y="128"/>
                </a:cubicBezTo>
                <a:cubicBezTo>
                  <a:pt x="697" y="142"/>
                  <a:pt x="706" y="153"/>
                  <a:pt x="716" y="164"/>
                </a:cubicBezTo>
                <a:cubicBezTo>
                  <a:pt x="726" y="175"/>
                  <a:pt x="735" y="185"/>
                  <a:pt x="737" y="200"/>
                </a:cubicBezTo>
                <a:cubicBezTo>
                  <a:pt x="741" y="221"/>
                  <a:pt x="736" y="244"/>
                  <a:pt x="731" y="268"/>
                </a:cubicBezTo>
                <a:cubicBezTo>
                  <a:pt x="727" y="284"/>
                  <a:pt x="723" y="301"/>
                  <a:pt x="722" y="319"/>
                </a:cubicBezTo>
                <a:cubicBezTo>
                  <a:pt x="719" y="315"/>
                  <a:pt x="717" y="312"/>
                  <a:pt x="714" y="308"/>
                </a:cubicBezTo>
                <a:cubicBezTo>
                  <a:pt x="712" y="306"/>
                  <a:pt x="711" y="303"/>
                  <a:pt x="709" y="300"/>
                </a:cubicBezTo>
                <a:cubicBezTo>
                  <a:pt x="705" y="295"/>
                  <a:pt x="703" y="290"/>
                  <a:pt x="700" y="284"/>
                </a:cubicBezTo>
                <a:cubicBezTo>
                  <a:pt x="697" y="278"/>
                  <a:pt x="694" y="271"/>
                  <a:pt x="690" y="265"/>
                </a:cubicBezTo>
                <a:cubicBezTo>
                  <a:pt x="687" y="262"/>
                  <a:pt x="683" y="259"/>
                  <a:pt x="680" y="257"/>
                </a:cubicBezTo>
                <a:cubicBezTo>
                  <a:pt x="675" y="254"/>
                  <a:pt x="672" y="251"/>
                  <a:pt x="670" y="246"/>
                </a:cubicBezTo>
                <a:cubicBezTo>
                  <a:pt x="668" y="236"/>
                  <a:pt x="671" y="223"/>
                  <a:pt x="673" y="209"/>
                </a:cubicBezTo>
                <a:cubicBezTo>
                  <a:pt x="677" y="192"/>
                  <a:pt x="681" y="172"/>
                  <a:pt x="675" y="152"/>
                </a:cubicBezTo>
                <a:cubicBezTo>
                  <a:pt x="669" y="131"/>
                  <a:pt x="669" y="131"/>
                  <a:pt x="669" y="131"/>
                </a:cubicBezTo>
                <a:cubicBezTo>
                  <a:pt x="668" y="155"/>
                  <a:pt x="668" y="155"/>
                  <a:pt x="668" y="155"/>
                </a:cubicBezTo>
                <a:cubicBezTo>
                  <a:pt x="667" y="179"/>
                  <a:pt x="666" y="209"/>
                  <a:pt x="661" y="235"/>
                </a:cubicBezTo>
                <a:cubicBezTo>
                  <a:pt x="652" y="226"/>
                  <a:pt x="646" y="217"/>
                  <a:pt x="640" y="207"/>
                </a:cubicBezTo>
                <a:cubicBezTo>
                  <a:pt x="657" y="182"/>
                  <a:pt x="658" y="145"/>
                  <a:pt x="658" y="118"/>
                </a:cubicBezTo>
                <a:cubicBezTo>
                  <a:pt x="658" y="114"/>
                  <a:pt x="659" y="109"/>
                  <a:pt x="660" y="104"/>
                </a:cubicBezTo>
                <a:cubicBezTo>
                  <a:pt x="662" y="91"/>
                  <a:pt x="664" y="77"/>
                  <a:pt x="655" y="67"/>
                </a:cubicBezTo>
                <a:cubicBezTo>
                  <a:pt x="650" y="60"/>
                  <a:pt x="650" y="60"/>
                  <a:pt x="650" y="60"/>
                </a:cubicBezTo>
                <a:cubicBezTo>
                  <a:pt x="649" y="69"/>
                  <a:pt x="649" y="69"/>
                  <a:pt x="649" y="69"/>
                </a:cubicBezTo>
                <a:cubicBezTo>
                  <a:pt x="648" y="79"/>
                  <a:pt x="648" y="89"/>
                  <a:pt x="649" y="98"/>
                </a:cubicBezTo>
                <a:cubicBezTo>
                  <a:pt x="649" y="103"/>
                  <a:pt x="649" y="108"/>
                  <a:pt x="649" y="114"/>
                </a:cubicBezTo>
                <a:cubicBezTo>
                  <a:pt x="649" y="113"/>
                  <a:pt x="648" y="112"/>
                  <a:pt x="648" y="111"/>
                </a:cubicBezTo>
                <a:cubicBezTo>
                  <a:pt x="646" y="108"/>
                  <a:pt x="645" y="105"/>
                  <a:pt x="643" y="102"/>
                </a:cubicBezTo>
                <a:cubicBezTo>
                  <a:pt x="641" y="99"/>
                  <a:pt x="639" y="96"/>
                  <a:pt x="637" y="94"/>
                </a:cubicBezTo>
                <a:cubicBezTo>
                  <a:pt x="632" y="100"/>
                  <a:pt x="632" y="100"/>
                  <a:pt x="632" y="100"/>
                </a:cubicBezTo>
                <a:cubicBezTo>
                  <a:pt x="634" y="101"/>
                  <a:pt x="635" y="103"/>
                  <a:pt x="637" y="106"/>
                </a:cubicBezTo>
                <a:cubicBezTo>
                  <a:pt x="638" y="108"/>
                  <a:pt x="639" y="110"/>
                  <a:pt x="640" y="112"/>
                </a:cubicBezTo>
                <a:cubicBezTo>
                  <a:pt x="641" y="114"/>
                  <a:pt x="641" y="114"/>
                  <a:pt x="641" y="114"/>
                </a:cubicBezTo>
                <a:cubicBezTo>
                  <a:pt x="651" y="139"/>
                  <a:pt x="644" y="173"/>
                  <a:pt x="633" y="197"/>
                </a:cubicBezTo>
                <a:cubicBezTo>
                  <a:pt x="627" y="186"/>
                  <a:pt x="623" y="174"/>
                  <a:pt x="619" y="162"/>
                </a:cubicBezTo>
                <a:cubicBezTo>
                  <a:pt x="614" y="150"/>
                  <a:pt x="610" y="138"/>
                  <a:pt x="604" y="126"/>
                </a:cubicBezTo>
                <a:cubicBezTo>
                  <a:pt x="591" y="100"/>
                  <a:pt x="591" y="100"/>
                  <a:pt x="591" y="100"/>
                </a:cubicBezTo>
                <a:cubicBezTo>
                  <a:pt x="590" y="97"/>
                  <a:pt x="590" y="97"/>
                  <a:pt x="590" y="97"/>
                </a:cubicBezTo>
                <a:cubicBezTo>
                  <a:pt x="590" y="125"/>
                  <a:pt x="590" y="125"/>
                  <a:pt x="590" y="125"/>
                </a:cubicBezTo>
                <a:cubicBezTo>
                  <a:pt x="589" y="182"/>
                  <a:pt x="594" y="233"/>
                  <a:pt x="598" y="283"/>
                </a:cubicBezTo>
                <a:cubicBezTo>
                  <a:pt x="599" y="294"/>
                  <a:pt x="600" y="305"/>
                  <a:pt x="601" y="316"/>
                </a:cubicBezTo>
                <a:cubicBezTo>
                  <a:pt x="561" y="271"/>
                  <a:pt x="528" y="212"/>
                  <a:pt x="502" y="137"/>
                </a:cubicBezTo>
                <a:cubicBezTo>
                  <a:pt x="495" y="139"/>
                  <a:pt x="495" y="139"/>
                  <a:pt x="495" y="139"/>
                </a:cubicBezTo>
                <a:cubicBezTo>
                  <a:pt x="505" y="168"/>
                  <a:pt x="514" y="196"/>
                  <a:pt x="526" y="222"/>
                </a:cubicBezTo>
                <a:cubicBezTo>
                  <a:pt x="525" y="221"/>
                  <a:pt x="525" y="221"/>
                  <a:pt x="525" y="221"/>
                </a:cubicBezTo>
                <a:cubicBezTo>
                  <a:pt x="517" y="213"/>
                  <a:pt x="510" y="204"/>
                  <a:pt x="502" y="202"/>
                </a:cubicBezTo>
                <a:cubicBezTo>
                  <a:pt x="480" y="194"/>
                  <a:pt x="480" y="194"/>
                  <a:pt x="480" y="194"/>
                </a:cubicBezTo>
                <a:cubicBezTo>
                  <a:pt x="499" y="208"/>
                  <a:pt x="499" y="208"/>
                  <a:pt x="499" y="208"/>
                </a:cubicBezTo>
                <a:cubicBezTo>
                  <a:pt x="521" y="225"/>
                  <a:pt x="536" y="247"/>
                  <a:pt x="552" y="271"/>
                </a:cubicBezTo>
                <a:cubicBezTo>
                  <a:pt x="562" y="284"/>
                  <a:pt x="572" y="299"/>
                  <a:pt x="583" y="312"/>
                </a:cubicBezTo>
                <a:cubicBezTo>
                  <a:pt x="586" y="315"/>
                  <a:pt x="589" y="318"/>
                  <a:pt x="592" y="321"/>
                </a:cubicBezTo>
                <a:cubicBezTo>
                  <a:pt x="597" y="325"/>
                  <a:pt x="602" y="329"/>
                  <a:pt x="604" y="334"/>
                </a:cubicBezTo>
                <a:cubicBezTo>
                  <a:pt x="608" y="342"/>
                  <a:pt x="609" y="352"/>
                  <a:pt x="610" y="362"/>
                </a:cubicBezTo>
                <a:cubicBezTo>
                  <a:pt x="612" y="370"/>
                  <a:pt x="613" y="379"/>
                  <a:pt x="616" y="387"/>
                </a:cubicBezTo>
                <a:cubicBezTo>
                  <a:pt x="618" y="395"/>
                  <a:pt x="621" y="403"/>
                  <a:pt x="624" y="410"/>
                </a:cubicBezTo>
                <a:cubicBezTo>
                  <a:pt x="627" y="418"/>
                  <a:pt x="631" y="426"/>
                  <a:pt x="633" y="434"/>
                </a:cubicBezTo>
                <a:cubicBezTo>
                  <a:pt x="632" y="437"/>
                  <a:pt x="630" y="441"/>
                  <a:pt x="629" y="444"/>
                </a:cubicBezTo>
                <a:cubicBezTo>
                  <a:pt x="627" y="449"/>
                  <a:pt x="626" y="454"/>
                  <a:pt x="622" y="457"/>
                </a:cubicBezTo>
                <a:cubicBezTo>
                  <a:pt x="611" y="454"/>
                  <a:pt x="612" y="439"/>
                  <a:pt x="615" y="417"/>
                </a:cubicBezTo>
                <a:cubicBezTo>
                  <a:pt x="616" y="408"/>
                  <a:pt x="616" y="408"/>
                  <a:pt x="616" y="408"/>
                </a:cubicBezTo>
                <a:cubicBezTo>
                  <a:pt x="609" y="414"/>
                  <a:pt x="609" y="414"/>
                  <a:pt x="609" y="414"/>
                </a:cubicBezTo>
                <a:cubicBezTo>
                  <a:pt x="604" y="418"/>
                  <a:pt x="604" y="425"/>
                  <a:pt x="604" y="433"/>
                </a:cubicBezTo>
                <a:cubicBezTo>
                  <a:pt x="604" y="435"/>
                  <a:pt x="604" y="439"/>
                  <a:pt x="604" y="441"/>
                </a:cubicBezTo>
                <a:cubicBezTo>
                  <a:pt x="597" y="433"/>
                  <a:pt x="589" y="426"/>
                  <a:pt x="581" y="419"/>
                </a:cubicBezTo>
                <a:cubicBezTo>
                  <a:pt x="566" y="404"/>
                  <a:pt x="550" y="390"/>
                  <a:pt x="541" y="369"/>
                </a:cubicBezTo>
                <a:cubicBezTo>
                  <a:pt x="534" y="354"/>
                  <a:pt x="531" y="335"/>
                  <a:pt x="527" y="317"/>
                </a:cubicBezTo>
                <a:cubicBezTo>
                  <a:pt x="523" y="298"/>
                  <a:pt x="520" y="279"/>
                  <a:pt x="512" y="263"/>
                </a:cubicBezTo>
                <a:cubicBezTo>
                  <a:pt x="500" y="239"/>
                  <a:pt x="500" y="239"/>
                  <a:pt x="500" y="239"/>
                </a:cubicBezTo>
                <a:cubicBezTo>
                  <a:pt x="505" y="265"/>
                  <a:pt x="505" y="265"/>
                  <a:pt x="505" y="265"/>
                </a:cubicBezTo>
                <a:cubicBezTo>
                  <a:pt x="509" y="287"/>
                  <a:pt x="514" y="308"/>
                  <a:pt x="520" y="328"/>
                </a:cubicBezTo>
                <a:cubicBezTo>
                  <a:pt x="521" y="334"/>
                  <a:pt x="523" y="341"/>
                  <a:pt x="525" y="348"/>
                </a:cubicBezTo>
                <a:cubicBezTo>
                  <a:pt x="521" y="343"/>
                  <a:pt x="517" y="339"/>
                  <a:pt x="514" y="334"/>
                </a:cubicBezTo>
                <a:cubicBezTo>
                  <a:pt x="499" y="317"/>
                  <a:pt x="484" y="300"/>
                  <a:pt x="479" y="281"/>
                </a:cubicBezTo>
                <a:cubicBezTo>
                  <a:pt x="478" y="277"/>
                  <a:pt x="478" y="277"/>
                  <a:pt x="478" y="277"/>
                </a:cubicBezTo>
                <a:cubicBezTo>
                  <a:pt x="474" y="278"/>
                  <a:pt x="474" y="278"/>
                  <a:pt x="474" y="278"/>
                </a:cubicBezTo>
                <a:cubicBezTo>
                  <a:pt x="473" y="278"/>
                  <a:pt x="471" y="273"/>
                  <a:pt x="470" y="270"/>
                </a:cubicBezTo>
                <a:cubicBezTo>
                  <a:pt x="468" y="263"/>
                  <a:pt x="466" y="257"/>
                  <a:pt x="460" y="256"/>
                </a:cubicBezTo>
                <a:cubicBezTo>
                  <a:pt x="459" y="256"/>
                  <a:pt x="458" y="257"/>
                  <a:pt x="456" y="257"/>
                </a:cubicBezTo>
                <a:cubicBezTo>
                  <a:pt x="452" y="259"/>
                  <a:pt x="452" y="259"/>
                  <a:pt x="452" y="259"/>
                </a:cubicBezTo>
                <a:cubicBezTo>
                  <a:pt x="455" y="263"/>
                  <a:pt x="455" y="263"/>
                  <a:pt x="455" y="263"/>
                </a:cubicBezTo>
                <a:cubicBezTo>
                  <a:pt x="467" y="276"/>
                  <a:pt x="471" y="297"/>
                  <a:pt x="464" y="320"/>
                </a:cubicBezTo>
                <a:cubicBezTo>
                  <a:pt x="464" y="320"/>
                  <a:pt x="464" y="320"/>
                  <a:pt x="464" y="320"/>
                </a:cubicBezTo>
                <a:cubicBezTo>
                  <a:pt x="461" y="309"/>
                  <a:pt x="458" y="299"/>
                  <a:pt x="451" y="298"/>
                </a:cubicBezTo>
                <a:cubicBezTo>
                  <a:pt x="443" y="296"/>
                  <a:pt x="443" y="296"/>
                  <a:pt x="443" y="296"/>
                </a:cubicBezTo>
                <a:cubicBezTo>
                  <a:pt x="448" y="303"/>
                  <a:pt x="448" y="303"/>
                  <a:pt x="448" y="303"/>
                </a:cubicBezTo>
                <a:cubicBezTo>
                  <a:pt x="465" y="328"/>
                  <a:pt x="456" y="351"/>
                  <a:pt x="443" y="375"/>
                </a:cubicBezTo>
                <a:cubicBezTo>
                  <a:pt x="439" y="368"/>
                  <a:pt x="435" y="361"/>
                  <a:pt x="432" y="355"/>
                </a:cubicBezTo>
                <a:cubicBezTo>
                  <a:pt x="420" y="334"/>
                  <a:pt x="409" y="313"/>
                  <a:pt x="402" y="289"/>
                </a:cubicBezTo>
                <a:cubicBezTo>
                  <a:pt x="395" y="290"/>
                  <a:pt x="395" y="290"/>
                  <a:pt x="395" y="290"/>
                </a:cubicBezTo>
                <a:cubicBezTo>
                  <a:pt x="397" y="306"/>
                  <a:pt x="402" y="319"/>
                  <a:pt x="407" y="332"/>
                </a:cubicBezTo>
                <a:cubicBezTo>
                  <a:pt x="409" y="335"/>
                  <a:pt x="410" y="338"/>
                  <a:pt x="411" y="341"/>
                </a:cubicBezTo>
                <a:cubicBezTo>
                  <a:pt x="393" y="345"/>
                  <a:pt x="366" y="340"/>
                  <a:pt x="352" y="330"/>
                </a:cubicBezTo>
                <a:cubicBezTo>
                  <a:pt x="332" y="315"/>
                  <a:pt x="332" y="315"/>
                  <a:pt x="332" y="315"/>
                </a:cubicBezTo>
                <a:cubicBezTo>
                  <a:pt x="348" y="335"/>
                  <a:pt x="348" y="335"/>
                  <a:pt x="348" y="335"/>
                </a:cubicBezTo>
                <a:cubicBezTo>
                  <a:pt x="358" y="348"/>
                  <a:pt x="377" y="351"/>
                  <a:pt x="388" y="352"/>
                </a:cubicBezTo>
                <a:cubicBezTo>
                  <a:pt x="397" y="353"/>
                  <a:pt x="407" y="352"/>
                  <a:pt x="416" y="350"/>
                </a:cubicBezTo>
                <a:cubicBezTo>
                  <a:pt x="423" y="364"/>
                  <a:pt x="431" y="377"/>
                  <a:pt x="439" y="391"/>
                </a:cubicBezTo>
                <a:cubicBezTo>
                  <a:pt x="472" y="448"/>
                  <a:pt x="506" y="506"/>
                  <a:pt x="497" y="585"/>
                </a:cubicBezTo>
                <a:cubicBezTo>
                  <a:pt x="483" y="564"/>
                  <a:pt x="463" y="539"/>
                  <a:pt x="441" y="516"/>
                </a:cubicBezTo>
                <a:cubicBezTo>
                  <a:pt x="440" y="514"/>
                  <a:pt x="439" y="513"/>
                  <a:pt x="437" y="511"/>
                </a:cubicBezTo>
                <a:cubicBezTo>
                  <a:pt x="428" y="500"/>
                  <a:pt x="424" y="496"/>
                  <a:pt x="421" y="496"/>
                </a:cubicBezTo>
                <a:cubicBezTo>
                  <a:pt x="419" y="496"/>
                  <a:pt x="419" y="496"/>
                  <a:pt x="419" y="496"/>
                </a:cubicBezTo>
                <a:cubicBezTo>
                  <a:pt x="419" y="497"/>
                  <a:pt x="419" y="497"/>
                  <a:pt x="419" y="497"/>
                </a:cubicBezTo>
                <a:cubicBezTo>
                  <a:pt x="416" y="494"/>
                  <a:pt x="413" y="492"/>
                  <a:pt x="410" y="490"/>
                </a:cubicBezTo>
                <a:cubicBezTo>
                  <a:pt x="407" y="487"/>
                  <a:pt x="404" y="484"/>
                  <a:pt x="401" y="482"/>
                </a:cubicBezTo>
                <a:cubicBezTo>
                  <a:pt x="401" y="479"/>
                  <a:pt x="401" y="479"/>
                  <a:pt x="401" y="479"/>
                </a:cubicBezTo>
                <a:cubicBezTo>
                  <a:pt x="395" y="452"/>
                  <a:pt x="389" y="425"/>
                  <a:pt x="375" y="405"/>
                </a:cubicBezTo>
                <a:cubicBezTo>
                  <a:pt x="378" y="394"/>
                  <a:pt x="374" y="378"/>
                  <a:pt x="370" y="370"/>
                </a:cubicBezTo>
                <a:cubicBezTo>
                  <a:pt x="364" y="357"/>
                  <a:pt x="364" y="357"/>
                  <a:pt x="364" y="357"/>
                </a:cubicBezTo>
                <a:cubicBezTo>
                  <a:pt x="364" y="371"/>
                  <a:pt x="364" y="371"/>
                  <a:pt x="364" y="371"/>
                </a:cubicBezTo>
                <a:cubicBezTo>
                  <a:pt x="363" y="377"/>
                  <a:pt x="364" y="381"/>
                  <a:pt x="365" y="386"/>
                </a:cubicBezTo>
                <a:cubicBezTo>
                  <a:pt x="365" y="389"/>
                  <a:pt x="366" y="391"/>
                  <a:pt x="366" y="395"/>
                </a:cubicBezTo>
                <a:cubicBezTo>
                  <a:pt x="365" y="393"/>
                  <a:pt x="364" y="391"/>
                  <a:pt x="363" y="390"/>
                </a:cubicBezTo>
                <a:cubicBezTo>
                  <a:pt x="358" y="383"/>
                  <a:pt x="354" y="376"/>
                  <a:pt x="347" y="376"/>
                </a:cubicBezTo>
                <a:cubicBezTo>
                  <a:pt x="339" y="377"/>
                  <a:pt x="339" y="377"/>
                  <a:pt x="339" y="377"/>
                </a:cubicBezTo>
                <a:cubicBezTo>
                  <a:pt x="344" y="382"/>
                  <a:pt x="344" y="382"/>
                  <a:pt x="344" y="382"/>
                </a:cubicBezTo>
                <a:cubicBezTo>
                  <a:pt x="369" y="409"/>
                  <a:pt x="384" y="439"/>
                  <a:pt x="390" y="473"/>
                </a:cubicBezTo>
                <a:cubicBezTo>
                  <a:pt x="378" y="465"/>
                  <a:pt x="365" y="457"/>
                  <a:pt x="353" y="450"/>
                </a:cubicBezTo>
                <a:cubicBezTo>
                  <a:pt x="332" y="437"/>
                  <a:pt x="310" y="424"/>
                  <a:pt x="294" y="406"/>
                </a:cubicBezTo>
                <a:cubicBezTo>
                  <a:pt x="303" y="386"/>
                  <a:pt x="294" y="361"/>
                  <a:pt x="286" y="342"/>
                </a:cubicBezTo>
                <a:cubicBezTo>
                  <a:pt x="279" y="325"/>
                  <a:pt x="279" y="325"/>
                  <a:pt x="279" y="325"/>
                </a:cubicBezTo>
                <a:cubicBezTo>
                  <a:pt x="279" y="344"/>
                  <a:pt x="279" y="344"/>
                  <a:pt x="279" y="344"/>
                </a:cubicBezTo>
                <a:cubicBezTo>
                  <a:pt x="279" y="351"/>
                  <a:pt x="282" y="359"/>
                  <a:pt x="284" y="366"/>
                </a:cubicBezTo>
                <a:cubicBezTo>
                  <a:pt x="287" y="378"/>
                  <a:pt x="291" y="390"/>
                  <a:pt x="285" y="401"/>
                </a:cubicBezTo>
                <a:cubicBezTo>
                  <a:pt x="273" y="391"/>
                  <a:pt x="268" y="375"/>
                  <a:pt x="262" y="358"/>
                </a:cubicBezTo>
                <a:cubicBezTo>
                  <a:pt x="259" y="349"/>
                  <a:pt x="256" y="340"/>
                  <a:pt x="252" y="332"/>
                </a:cubicBezTo>
                <a:cubicBezTo>
                  <a:pt x="243" y="313"/>
                  <a:pt x="243" y="313"/>
                  <a:pt x="243" y="313"/>
                </a:cubicBezTo>
                <a:cubicBezTo>
                  <a:pt x="245" y="334"/>
                  <a:pt x="245" y="334"/>
                  <a:pt x="245" y="334"/>
                </a:cubicBezTo>
                <a:cubicBezTo>
                  <a:pt x="246" y="342"/>
                  <a:pt x="249" y="350"/>
                  <a:pt x="251" y="357"/>
                </a:cubicBezTo>
                <a:cubicBezTo>
                  <a:pt x="254" y="365"/>
                  <a:pt x="257" y="372"/>
                  <a:pt x="257" y="378"/>
                </a:cubicBezTo>
                <a:cubicBezTo>
                  <a:pt x="247" y="378"/>
                  <a:pt x="240" y="372"/>
                  <a:pt x="233" y="368"/>
                </a:cubicBezTo>
                <a:cubicBezTo>
                  <a:pt x="228" y="365"/>
                  <a:pt x="224" y="362"/>
                  <a:pt x="219" y="361"/>
                </a:cubicBezTo>
                <a:cubicBezTo>
                  <a:pt x="208" y="360"/>
                  <a:pt x="208" y="360"/>
                  <a:pt x="208" y="360"/>
                </a:cubicBezTo>
                <a:cubicBezTo>
                  <a:pt x="216" y="367"/>
                  <a:pt x="216" y="367"/>
                  <a:pt x="216" y="367"/>
                </a:cubicBezTo>
                <a:cubicBezTo>
                  <a:pt x="229" y="380"/>
                  <a:pt x="244" y="387"/>
                  <a:pt x="264" y="389"/>
                </a:cubicBezTo>
                <a:cubicBezTo>
                  <a:pt x="270" y="403"/>
                  <a:pt x="281" y="412"/>
                  <a:pt x="292" y="421"/>
                </a:cubicBezTo>
                <a:cubicBezTo>
                  <a:pt x="297" y="425"/>
                  <a:pt x="302" y="430"/>
                  <a:pt x="307" y="435"/>
                </a:cubicBezTo>
                <a:cubicBezTo>
                  <a:pt x="275" y="447"/>
                  <a:pt x="224" y="458"/>
                  <a:pt x="190" y="457"/>
                </a:cubicBezTo>
                <a:cubicBezTo>
                  <a:pt x="190" y="464"/>
                  <a:pt x="190" y="464"/>
                  <a:pt x="190" y="464"/>
                </a:cubicBezTo>
                <a:cubicBezTo>
                  <a:pt x="204" y="466"/>
                  <a:pt x="216" y="465"/>
                  <a:pt x="228" y="464"/>
                </a:cubicBezTo>
                <a:cubicBezTo>
                  <a:pt x="226" y="466"/>
                  <a:pt x="224" y="467"/>
                  <a:pt x="222" y="469"/>
                </a:cubicBezTo>
                <a:cubicBezTo>
                  <a:pt x="219" y="471"/>
                  <a:pt x="216" y="473"/>
                  <a:pt x="214" y="476"/>
                </a:cubicBezTo>
                <a:cubicBezTo>
                  <a:pt x="218" y="481"/>
                  <a:pt x="218" y="481"/>
                  <a:pt x="218" y="481"/>
                </a:cubicBezTo>
                <a:cubicBezTo>
                  <a:pt x="237" y="466"/>
                  <a:pt x="262" y="458"/>
                  <a:pt x="287" y="451"/>
                </a:cubicBezTo>
                <a:cubicBezTo>
                  <a:pt x="298" y="448"/>
                  <a:pt x="308" y="445"/>
                  <a:pt x="319" y="441"/>
                </a:cubicBezTo>
                <a:cubicBezTo>
                  <a:pt x="326" y="446"/>
                  <a:pt x="335" y="451"/>
                  <a:pt x="343" y="456"/>
                </a:cubicBezTo>
                <a:cubicBezTo>
                  <a:pt x="349" y="461"/>
                  <a:pt x="357" y="465"/>
                  <a:pt x="363" y="470"/>
                </a:cubicBezTo>
                <a:cubicBezTo>
                  <a:pt x="345" y="481"/>
                  <a:pt x="322" y="489"/>
                  <a:pt x="299" y="496"/>
                </a:cubicBezTo>
                <a:cubicBezTo>
                  <a:pt x="289" y="499"/>
                  <a:pt x="278" y="502"/>
                  <a:pt x="267" y="506"/>
                </a:cubicBezTo>
                <a:cubicBezTo>
                  <a:pt x="245" y="515"/>
                  <a:pt x="245" y="515"/>
                  <a:pt x="245" y="515"/>
                </a:cubicBezTo>
                <a:cubicBezTo>
                  <a:pt x="269" y="513"/>
                  <a:pt x="269" y="513"/>
                  <a:pt x="269" y="513"/>
                </a:cubicBezTo>
                <a:cubicBezTo>
                  <a:pt x="277" y="513"/>
                  <a:pt x="283" y="511"/>
                  <a:pt x="289" y="509"/>
                </a:cubicBezTo>
                <a:cubicBezTo>
                  <a:pt x="292" y="508"/>
                  <a:pt x="295" y="507"/>
                  <a:pt x="298" y="506"/>
                </a:cubicBezTo>
                <a:cubicBezTo>
                  <a:pt x="297" y="506"/>
                  <a:pt x="296" y="507"/>
                  <a:pt x="295" y="508"/>
                </a:cubicBezTo>
                <a:cubicBezTo>
                  <a:pt x="289" y="511"/>
                  <a:pt x="283" y="515"/>
                  <a:pt x="284" y="521"/>
                </a:cubicBezTo>
                <a:cubicBezTo>
                  <a:pt x="285" y="528"/>
                  <a:pt x="285" y="528"/>
                  <a:pt x="285" y="528"/>
                </a:cubicBezTo>
                <a:cubicBezTo>
                  <a:pt x="290" y="523"/>
                  <a:pt x="290" y="523"/>
                  <a:pt x="290" y="523"/>
                </a:cubicBezTo>
                <a:cubicBezTo>
                  <a:pt x="308" y="506"/>
                  <a:pt x="332" y="495"/>
                  <a:pt x="355" y="485"/>
                </a:cubicBezTo>
                <a:cubicBezTo>
                  <a:pt x="361" y="482"/>
                  <a:pt x="367" y="479"/>
                  <a:pt x="373" y="476"/>
                </a:cubicBezTo>
                <a:cubicBezTo>
                  <a:pt x="406" y="499"/>
                  <a:pt x="434" y="521"/>
                  <a:pt x="454" y="550"/>
                </a:cubicBezTo>
                <a:cubicBezTo>
                  <a:pt x="449" y="549"/>
                  <a:pt x="444" y="549"/>
                  <a:pt x="439" y="548"/>
                </a:cubicBezTo>
                <a:cubicBezTo>
                  <a:pt x="413" y="546"/>
                  <a:pt x="386" y="549"/>
                  <a:pt x="360" y="552"/>
                </a:cubicBezTo>
                <a:cubicBezTo>
                  <a:pt x="334" y="555"/>
                  <a:pt x="308" y="558"/>
                  <a:pt x="283" y="556"/>
                </a:cubicBezTo>
                <a:cubicBezTo>
                  <a:pt x="264" y="555"/>
                  <a:pt x="247" y="550"/>
                  <a:pt x="232" y="543"/>
                </a:cubicBezTo>
                <a:cubicBezTo>
                  <a:pt x="229" y="549"/>
                  <a:pt x="229" y="549"/>
                  <a:pt x="229" y="549"/>
                </a:cubicBezTo>
                <a:cubicBezTo>
                  <a:pt x="233" y="552"/>
                  <a:pt x="239" y="554"/>
                  <a:pt x="244" y="556"/>
                </a:cubicBezTo>
                <a:cubicBezTo>
                  <a:pt x="249" y="558"/>
                  <a:pt x="254" y="560"/>
                  <a:pt x="258" y="563"/>
                </a:cubicBezTo>
                <a:cubicBezTo>
                  <a:pt x="241" y="581"/>
                  <a:pt x="218" y="593"/>
                  <a:pt x="188" y="600"/>
                </a:cubicBezTo>
                <a:cubicBezTo>
                  <a:pt x="189" y="607"/>
                  <a:pt x="189" y="607"/>
                  <a:pt x="189" y="607"/>
                </a:cubicBezTo>
                <a:cubicBezTo>
                  <a:pt x="224" y="606"/>
                  <a:pt x="244" y="588"/>
                  <a:pt x="263" y="570"/>
                </a:cubicBezTo>
                <a:cubicBezTo>
                  <a:pt x="265" y="569"/>
                  <a:pt x="267" y="567"/>
                  <a:pt x="269" y="565"/>
                </a:cubicBezTo>
                <a:cubicBezTo>
                  <a:pt x="274" y="567"/>
                  <a:pt x="278" y="567"/>
                  <a:pt x="283" y="567"/>
                </a:cubicBezTo>
                <a:cubicBezTo>
                  <a:pt x="285" y="567"/>
                  <a:pt x="286" y="567"/>
                  <a:pt x="288" y="567"/>
                </a:cubicBezTo>
                <a:cubicBezTo>
                  <a:pt x="289" y="567"/>
                  <a:pt x="292" y="568"/>
                  <a:pt x="294" y="568"/>
                </a:cubicBezTo>
                <a:cubicBezTo>
                  <a:pt x="290" y="584"/>
                  <a:pt x="280" y="596"/>
                  <a:pt x="271" y="607"/>
                </a:cubicBezTo>
                <a:cubicBezTo>
                  <a:pt x="264" y="614"/>
                  <a:pt x="258" y="621"/>
                  <a:pt x="255" y="629"/>
                </a:cubicBezTo>
                <a:cubicBezTo>
                  <a:pt x="247" y="645"/>
                  <a:pt x="247" y="645"/>
                  <a:pt x="247" y="645"/>
                </a:cubicBezTo>
                <a:cubicBezTo>
                  <a:pt x="260" y="633"/>
                  <a:pt x="260" y="633"/>
                  <a:pt x="260" y="633"/>
                </a:cubicBezTo>
                <a:cubicBezTo>
                  <a:pt x="280" y="614"/>
                  <a:pt x="296" y="589"/>
                  <a:pt x="308" y="567"/>
                </a:cubicBezTo>
                <a:cubicBezTo>
                  <a:pt x="325" y="566"/>
                  <a:pt x="342" y="564"/>
                  <a:pt x="358" y="562"/>
                </a:cubicBezTo>
                <a:cubicBezTo>
                  <a:pt x="383" y="560"/>
                  <a:pt x="409" y="557"/>
                  <a:pt x="436" y="559"/>
                </a:cubicBezTo>
                <a:cubicBezTo>
                  <a:pt x="445" y="559"/>
                  <a:pt x="454" y="561"/>
                  <a:pt x="463" y="563"/>
                </a:cubicBezTo>
                <a:cubicBezTo>
                  <a:pt x="480" y="584"/>
                  <a:pt x="495" y="607"/>
                  <a:pt x="509" y="630"/>
                </a:cubicBezTo>
                <a:cubicBezTo>
                  <a:pt x="463" y="633"/>
                  <a:pt x="422" y="646"/>
                  <a:pt x="383" y="658"/>
                </a:cubicBezTo>
                <a:cubicBezTo>
                  <a:pt x="343" y="671"/>
                  <a:pt x="303" y="683"/>
                  <a:pt x="257" y="686"/>
                </a:cubicBezTo>
                <a:cubicBezTo>
                  <a:pt x="252" y="686"/>
                  <a:pt x="246" y="686"/>
                  <a:pt x="241" y="685"/>
                </a:cubicBezTo>
                <a:cubicBezTo>
                  <a:pt x="228" y="685"/>
                  <a:pt x="215" y="684"/>
                  <a:pt x="203" y="690"/>
                </a:cubicBezTo>
                <a:cubicBezTo>
                  <a:pt x="192" y="695"/>
                  <a:pt x="192" y="695"/>
                  <a:pt x="192" y="695"/>
                </a:cubicBezTo>
                <a:cubicBezTo>
                  <a:pt x="204" y="697"/>
                  <a:pt x="204" y="697"/>
                  <a:pt x="204" y="697"/>
                </a:cubicBezTo>
                <a:cubicBezTo>
                  <a:pt x="209" y="697"/>
                  <a:pt x="214" y="698"/>
                  <a:pt x="220" y="698"/>
                </a:cubicBezTo>
                <a:cubicBezTo>
                  <a:pt x="249" y="701"/>
                  <a:pt x="281" y="698"/>
                  <a:pt x="313" y="690"/>
                </a:cubicBezTo>
                <a:cubicBezTo>
                  <a:pt x="266" y="720"/>
                  <a:pt x="207" y="738"/>
                  <a:pt x="181" y="745"/>
                </a:cubicBezTo>
                <a:cubicBezTo>
                  <a:pt x="181" y="745"/>
                  <a:pt x="179" y="745"/>
                  <a:pt x="178" y="745"/>
                </a:cubicBezTo>
                <a:cubicBezTo>
                  <a:pt x="173" y="745"/>
                  <a:pt x="164" y="746"/>
                  <a:pt x="163" y="755"/>
                </a:cubicBezTo>
                <a:cubicBezTo>
                  <a:pt x="162" y="760"/>
                  <a:pt x="162" y="760"/>
                  <a:pt x="162" y="760"/>
                </a:cubicBezTo>
                <a:cubicBezTo>
                  <a:pt x="167" y="759"/>
                  <a:pt x="167" y="759"/>
                  <a:pt x="167" y="759"/>
                </a:cubicBezTo>
                <a:cubicBezTo>
                  <a:pt x="189" y="753"/>
                  <a:pt x="212" y="746"/>
                  <a:pt x="236" y="738"/>
                </a:cubicBezTo>
                <a:cubicBezTo>
                  <a:pt x="226" y="755"/>
                  <a:pt x="209" y="765"/>
                  <a:pt x="192" y="776"/>
                </a:cubicBezTo>
                <a:cubicBezTo>
                  <a:pt x="180" y="783"/>
                  <a:pt x="168" y="790"/>
                  <a:pt x="160" y="799"/>
                </a:cubicBezTo>
                <a:cubicBezTo>
                  <a:pt x="138" y="825"/>
                  <a:pt x="138" y="825"/>
                  <a:pt x="138" y="825"/>
                </a:cubicBezTo>
                <a:cubicBezTo>
                  <a:pt x="165" y="805"/>
                  <a:pt x="165" y="805"/>
                  <a:pt x="165" y="805"/>
                </a:cubicBezTo>
                <a:cubicBezTo>
                  <a:pt x="173" y="799"/>
                  <a:pt x="182" y="793"/>
                  <a:pt x="191" y="788"/>
                </a:cubicBezTo>
                <a:cubicBezTo>
                  <a:pt x="214" y="774"/>
                  <a:pt x="238" y="760"/>
                  <a:pt x="249" y="731"/>
                </a:cubicBezTo>
                <a:cubicBezTo>
                  <a:pt x="264" y="728"/>
                  <a:pt x="276" y="721"/>
                  <a:pt x="288" y="715"/>
                </a:cubicBezTo>
                <a:cubicBezTo>
                  <a:pt x="292" y="713"/>
                  <a:pt x="295" y="711"/>
                  <a:pt x="299" y="709"/>
                </a:cubicBezTo>
                <a:cubicBezTo>
                  <a:pt x="307" y="705"/>
                  <a:pt x="313" y="700"/>
                  <a:pt x="320" y="696"/>
                </a:cubicBezTo>
                <a:cubicBezTo>
                  <a:pt x="328" y="690"/>
                  <a:pt x="336" y="684"/>
                  <a:pt x="344" y="681"/>
                </a:cubicBezTo>
                <a:cubicBezTo>
                  <a:pt x="356" y="676"/>
                  <a:pt x="369" y="674"/>
                  <a:pt x="383" y="672"/>
                </a:cubicBezTo>
                <a:cubicBezTo>
                  <a:pt x="394" y="670"/>
                  <a:pt x="405" y="668"/>
                  <a:pt x="416" y="665"/>
                </a:cubicBezTo>
                <a:cubicBezTo>
                  <a:pt x="412" y="671"/>
                  <a:pt x="409" y="675"/>
                  <a:pt x="401" y="675"/>
                </a:cubicBezTo>
                <a:cubicBezTo>
                  <a:pt x="396" y="674"/>
                  <a:pt x="396" y="674"/>
                  <a:pt x="396" y="674"/>
                </a:cubicBezTo>
                <a:cubicBezTo>
                  <a:pt x="396" y="678"/>
                  <a:pt x="396" y="678"/>
                  <a:pt x="396" y="678"/>
                </a:cubicBezTo>
                <a:cubicBezTo>
                  <a:pt x="396" y="679"/>
                  <a:pt x="396" y="682"/>
                  <a:pt x="397" y="683"/>
                </a:cubicBezTo>
                <a:cubicBezTo>
                  <a:pt x="398" y="684"/>
                  <a:pt x="398" y="685"/>
                  <a:pt x="400" y="685"/>
                </a:cubicBezTo>
                <a:cubicBezTo>
                  <a:pt x="397" y="688"/>
                  <a:pt x="394" y="692"/>
                  <a:pt x="391" y="695"/>
                </a:cubicBezTo>
                <a:cubicBezTo>
                  <a:pt x="381" y="707"/>
                  <a:pt x="371" y="720"/>
                  <a:pt x="357" y="725"/>
                </a:cubicBezTo>
                <a:cubicBezTo>
                  <a:pt x="349" y="728"/>
                  <a:pt x="341" y="729"/>
                  <a:pt x="332" y="731"/>
                </a:cubicBezTo>
                <a:cubicBezTo>
                  <a:pt x="322" y="733"/>
                  <a:pt x="311" y="736"/>
                  <a:pt x="301" y="740"/>
                </a:cubicBezTo>
                <a:cubicBezTo>
                  <a:pt x="276" y="751"/>
                  <a:pt x="253" y="763"/>
                  <a:pt x="230" y="775"/>
                </a:cubicBezTo>
                <a:cubicBezTo>
                  <a:pt x="213" y="784"/>
                  <a:pt x="197" y="793"/>
                  <a:pt x="181" y="800"/>
                </a:cubicBezTo>
                <a:cubicBezTo>
                  <a:pt x="184" y="807"/>
                  <a:pt x="184" y="807"/>
                  <a:pt x="184" y="807"/>
                </a:cubicBezTo>
                <a:cubicBezTo>
                  <a:pt x="186" y="806"/>
                  <a:pt x="189" y="805"/>
                  <a:pt x="191" y="803"/>
                </a:cubicBezTo>
                <a:cubicBezTo>
                  <a:pt x="193" y="803"/>
                  <a:pt x="195" y="802"/>
                  <a:pt x="197" y="801"/>
                </a:cubicBezTo>
                <a:cubicBezTo>
                  <a:pt x="193" y="805"/>
                  <a:pt x="189" y="810"/>
                  <a:pt x="185" y="814"/>
                </a:cubicBezTo>
                <a:cubicBezTo>
                  <a:pt x="182" y="817"/>
                  <a:pt x="180" y="818"/>
                  <a:pt x="180" y="821"/>
                </a:cubicBezTo>
                <a:cubicBezTo>
                  <a:pt x="181" y="823"/>
                  <a:pt x="181" y="823"/>
                  <a:pt x="181" y="823"/>
                </a:cubicBezTo>
                <a:cubicBezTo>
                  <a:pt x="184" y="824"/>
                  <a:pt x="184" y="824"/>
                  <a:pt x="184" y="824"/>
                </a:cubicBezTo>
                <a:cubicBezTo>
                  <a:pt x="187" y="824"/>
                  <a:pt x="193" y="819"/>
                  <a:pt x="194" y="818"/>
                </a:cubicBezTo>
                <a:cubicBezTo>
                  <a:pt x="196" y="815"/>
                  <a:pt x="199" y="813"/>
                  <a:pt x="201" y="811"/>
                </a:cubicBezTo>
                <a:cubicBezTo>
                  <a:pt x="207" y="806"/>
                  <a:pt x="212" y="801"/>
                  <a:pt x="215" y="793"/>
                </a:cubicBezTo>
                <a:cubicBezTo>
                  <a:pt x="235" y="787"/>
                  <a:pt x="253" y="777"/>
                  <a:pt x="271" y="769"/>
                </a:cubicBezTo>
                <a:cubicBezTo>
                  <a:pt x="284" y="762"/>
                  <a:pt x="297" y="755"/>
                  <a:pt x="310" y="750"/>
                </a:cubicBezTo>
                <a:cubicBezTo>
                  <a:pt x="295" y="783"/>
                  <a:pt x="267" y="802"/>
                  <a:pt x="237" y="821"/>
                </a:cubicBezTo>
                <a:cubicBezTo>
                  <a:pt x="233" y="824"/>
                  <a:pt x="229" y="826"/>
                  <a:pt x="225" y="829"/>
                </a:cubicBezTo>
                <a:cubicBezTo>
                  <a:pt x="229" y="835"/>
                  <a:pt x="229" y="835"/>
                  <a:pt x="229" y="835"/>
                </a:cubicBezTo>
                <a:cubicBezTo>
                  <a:pt x="261" y="819"/>
                  <a:pt x="297" y="797"/>
                  <a:pt x="318" y="757"/>
                </a:cubicBezTo>
                <a:cubicBezTo>
                  <a:pt x="328" y="755"/>
                  <a:pt x="336" y="750"/>
                  <a:pt x="345" y="745"/>
                </a:cubicBezTo>
                <a:cubicBezTo>
                  <a:pt x="351" y="741"/>
                  <a:pt x="358" y="736"/>
                  <a:pt x="365" y="734"/>
                </a:cubicBezTo>
                <a:cubicBezTo>
                  <a:pt x="362" y="753"/>
                  <a:pt x="362" y="753"/>
                  <a:pt x="362" y="753"/>
                </a:cubicBezTo>
                <a:cubicBezTo>
                  <a:pt x="372" y="733"/>
                  <a:pt x="372" y="733"/>
                  <a:pt x="372" y="733"/>
                </a:cubicBezTo>
                <a:cubicBezTo>
                  <a:pt x="375" y="732"/>
                  <a:pt x="379" y="732"/>
                  <a:pt x="383" y="733"/>
                </a:cubicBezTo>
                <a:cubicBezTo>
                  <a:pt x="380" y="738"/>
                  <a:pt x="372" y="746"/>
                  <a:pt x="367" y="751"/>
                </a:cubicBezTo>
                <a:cubicBezTo>
                  <a:pt x="359" y="758"/>
                  <a:pt x="356" y="761"/>
                  <a:pt x="358" y="764"/>
                </a:cubicBezTo>
                <a:cubicBezTo>
                  <a:pt x="358" y="766"/>
                  <a:pt x="360" y="767"/>
                  <a:pt x="361" y="767"/>
                </a:cubicBezTo>
                <a:cubicBezTo>
                  <a:pt x="363" y="767"/>
                  <a:pt x="363" y="767"/>
                  <a:pt x="363" y="767"/>
                </a:cubicBezTo>
                <a:cubicBezTo>
                  <a:pt x="364" y="766"/>
                  <a:pt x="364" y="766"/>
                  <a:pt x="364" y="766"/>
                </a:cubicBezTo>
                <a:cubicBezTo>
                  <a:pt x="375" y="756"/>
                  <a:pt x="386" y="745"/>
                  <a:pt x="398" y="731"/>
                </a:cubicBezTo>
                <a:cubicBezTo>
                  <a:pt x="412" y="731"/>
                  <a:pt x="426" y="730"/>
                  <a:pt x="439" y="730"/>
                </a:cubicBezTo>
                <a:cubicBezTo>
                  <a:pt x="451" y="729"/>
                  <a:pt x="463" y="728"/>
                  <a:pt x="475" y="729"/>
                </a:cubicBezTo>
                <a:cubicBezTo>
                  <a:pt x="449" y="764"/>
                  <a:pt x="409" y="783"/>
                  <a:pt x="361" y="803"/>
                </a:cubicBezTo>
                <a:cubicBezTo>
                  <a:pt x="353" y="807"/>
                  <a:pt x="353" y="807"/>
                  <a:pt x="353" y="807"/>
                </a:cubicBezTo>
                <a:cubicBezTo>
                  <a:pt x="361" y="810"/>
                  <a:pt x="361" y="810"/>
                  <a:pt x="361" y="810"/>
                </a:cubicBezTo>
                <a:cubicBezTo>
                  <a:pt x="363" y="811"/>
                  <a:pt x="366" y="811"/>
                  <a:pt x="368" y="810"/>
                </a:cubicBezTo>
                <a:cubicBezTo>
                  <a:pt x="362" y="818"/>
                  <a:pt x="353" y="823"/>
                  <a:pt x="344" y="828"/>
                </a:cubicBezTo>
                <a:cubicBezTo>
                  <a:pt x="339" y="831"/>
                  <a:pt x="333" y="835"/>
                  <a:pt x="328" y="839"/>
                </a:cubicBezTo>
                <a:cubicBezTo>
                  <a:pt x="310" y="853"/>
                  <a:pt x="310" y="853"/>
                  <a:pt x="310" y="853"/>
                </a:cubicBezTo>
                <a:cubicBezTo>
                  <a:pt x="332" y="845"/>
                  <a:pt x="332" y="845"/>
                  <a:pt x="332" y="845"/>
                </a:cubicBezTo>
                <a:cubicBezTo>
                  <a:pt x="356" y="836"/>
                  <a:pt x="372" y="822"/>
                  <a:pt x="383" y="803"/>
                </a:cubicBezTo>
                <a:cubicBezTo>
                  <a:pt x="430" y="791"/>
                  <a:pt x="461" y="760"/>
                  <a:pt x="491" y="730"/>
                </a:cubicBezTo>
                <a:cubicBezTo>
                  <a:pt x="491" y="730"/>
                  <a:pt x="491" y="730"/>
                  <a:pt x="491" y="730"/>
                </a:cubicBezTo>
                <a:cubicBezTo>
                  <a:pt x="529" y="734"/>
                  <a:pt x="558" y="745"/>
                  <a:pt x="586" y="757"/>
                </a:cubicBezTo>
                <a:cubicBezTo>
                  <a:pt x="550" y="770"/>
                  <a:pt x="518" y="787"/>
                  <a:pt x="487" y="803"/>
                </a:cubicBezTo>
                <a:cubicBezTo>
                  <a:pt x="449" y="823"/>
                  <a:pt x="411" y="843"/>
                  <a:pt x="367" y="857"/>
                </a:cubicBezTo>
                <a:cubicBezTo>
                  <a:pt x="365" y="858"/>
                  <a:pt x="363" y="859"/>
                  <a:pt x="363" y="863"/>
                </a:cubicBezTo>
                <a:cubicBezTo>
                  <a:pt x="354" y="865"/>
                  <a:pt x="345" y="867"/>
                  <a:pt x="335" y="869"/>
                </a:cubicBezTo>
                <a:cubicBezTo>
                  <a:pt x="338" y="867"/>
                  <a:pt x="338" y="867"/>
                  <a:pt x="338" y="867"/>
                </a:cubicBezTo>
                <a:cubicBezTo>
                  <a:pt x="333" y="870"/>
                  <a:pt x="333" y="870"/>
                  <a:pt x="333" y="870"/>
                </a:cubicBezTo>
                <a:cubicBezTo>
                  <a:pt x="326" y="871"/>
                  <a:pt x="319" y="873"/>
                  <a:pt x="312" y="875"/>
                </a:cubicBezTo>
                <a:cubicBezTo>
                  <a:pt x="287" y="881"/>
                  <a:pt x="261" y="887"/>
                  <a:pt x="238" y="892"/>
                </a:cubicBezTo>
                <a:cubicBezTo>
                  <a:pt x="238" y="899"/>
                  <a:pt x="238" y="899"/>
                  <a:pt x="238" y="899"/>
                </a:cubicBezTo>
                <a:cubicBezTo>
                  <a:pt x="253" y="898"/>
                  <a:pt x="269" y="895"/>
                  <a:pt x="283" y="893"/>
                </a:cubicBezTo>
                <a:cubicBezTo>
                  <a:pt x="292" y="891"/>
                  <a:pt x="300" y="889"/>
                  <a:pt x="308" y="888"/>
                </a:cubicBezTo>
                <a:cubicBezTo>
                  <a:pt x="303" y="892"/>
                  <a:pt x="299" y="896"/>
                  <a:pt x="294" y="901"/>
                </a:cubicBezTo>
                <a:cubicBezTo>
                  <a:pt x="285" y="908"/>
                  <a:pt x="275" y="914"/>
                  <a:pt x="265" y="920"/>
                </a:cubicBezTo>
                <a:cubicBezTo>
                  <a:pt x="254" y="926"/>
                  <a:pt x="244" y="932"/>
                  <a:pt x="237" y="938"/>
                </a:cubicBezTo>
                <a:cubicBezTo>
                  <a:pt x="241" y="944"/>
                  <a:pt x="241" y="944"/>
                  <a:pt x="241" y="944"/>
                </a:cubicBezTo>
                <a:cubicBezTo>
                  <a:pt x="249" y="939"/>
                  <a:pt x="261" y="933"/>
                  <a:pt x="269" y="930"/>
                </a:cubicBezTo>
                <a:cubicBezTo>
                  <a:pt x="267" y="933"/>
                  <a:pt x="264" y="936"/>
                  <a:pt x="261" y="938"/>
                </a:cubicBezTo>
                <a:cubicBezTo>
                  <a:pt x="257" y="943"/>
                  <a:pt x="252" y="948"/>
                  <a:pt x="252" y="954"/>
                </a:cubicBezTo>
                <a:cubicBezTo>
                  <a:pt x="252" y="963"/>
                  <a:pt x="252" y="963"/>
                  <a:pt x="252" y="963"/>
                </a:cubicBezTo>
                <a:cubicBezTo>
                  <a:pt x="258" y="956"/>
                  <a:pt x="258" y="956"/>
                  <a:pt x="258" y="956"/>
                </a:cubicBezTo>
                <a:cubicBezTo>
                  <a:pt x="267" y="948"/>
                  <a:pt x="274" y="938"/>
                  <a:pt x="281" y="929"/>
                </a:cubicBezTo>
                <a:cubicBezTo>
                  <a:pt x="287" y="921"/>
                  <a:pt x="293" y="913"/>
                  <a:pt x="299" y="906"/>
                </a:cubicBezTo>
                <a:cubicBezTo>
                  <a:pt x="307" y="901"/>
                  <a:pt x="313" y="895"/>
                  <a:pt x="317" y="890"/>
                </a:cubicBezTo>
                <a:cubicBezTo>
                  <a:pt x="321" y="888"/>
                  <a:pt x="324" y="886"/>
                  <a:pt x="327" y="884"/>
                </a:cubicBezTo>
                <a:cubicBezTo>
                  <a:pt x="339" y="878"/>
                  <a:pt x="353" y="874"/>
                  <a:pt x="368" y="871"/>
                </a:cubicBezTo>
                <a:cubicBezTo>
                  <a:pt x="379" y="869"/>
                  <a:pt x="391" y="866"/>
                  <a:pt x="401" y="862"/>
                </a:cubicBezTo>
                <a:cubicBezTo>
                  <a:pt x="412" y="858"/>
                  <a:pt x="422" y="853"/>
                  <a:pt x="431" y="848"/>
                </a:cubicBezTo>
                <a:cubicBezTo>
                  <a:pt x="439" y="843"/>
                  <a:pt x="448" y="839"/>
                  <a:pt x="456" y="836"/>
                </a:cubicBezTo>
                <a:cubicBezTo>
                  <a:pt x="438" y="856"/>
                  <a:pt x="414" y="872"/>
                  <a:pt x="388" y="888"/>
                </a:cubicBezTo>
                <a:cubicBezTo>
                  <a:pt x="367" y="901"/>
                  <a:pt x="367" y="901"/>
                  <a:pt x="367" y="901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4"/>
                  <a:pt x="392" y="894"/>
                </a:cubicBezTo>
                <a:cubicBezTo>
                  <a:pt x="389" y="897"/>
                  <a:pt x="386" y="899"/>
                  <a:pt x="383" y="901"/>
                </a:cubicBezTo>
                <a:cubicBezTo>
                  <a:pt x="383" y="902"/>
                  <a:pt x="383" y="902"/>
                  <a:pt x="383" y="902"/>
                </a:cubicBezTo>
                <a:cubicBezTo>
                  <a:pt x="387" y="908"/>
                  <a:pt x="387" y="908"/>
                  <a:pt x="387" y="908"/>
                </a:cubicBezTo>
                <a:cubicBezTo>
                  <a:pt x="390" y="906"/>
                  <a:pt x="393" y="904"/>
                  <a:pt x="396" y="902"/>
                </a:cubicBezTo>
                <a:cubicBezTo>
                  <a:pt x="398" y="900"/>
                  <a:pt x="401" y="898"/>
                  <a:pt x="404" y="897"/>
                </a:cubicBezTo>
                <a:cubicBezTo>
                  <a:pt x="401" y="901"/>
                  <a:pt x="397" y="906"/>
                  <a:pt x="393" y="910"/>
                </a:cubicBezTo>
                <a:cubicBezTo>
                  <a:pt x="388" y="915"/>
                  <a:pt x="383" y="920"/>
                  <a:pt x="382" y="925"/>
                </a:cubicBezTo>
                <a:cubicBezTo>
                  <a:pt x="377" y="942"/>
                  <a:pt x="377" y="942"/>
                  <a:pt x="377" y="942"/>
                </a:cubicBezTo>
                <a:cubicBezTo>
                  <a:pt x="388" y="928"/>
                  <a:pt x="388" y="928"/>
                  <a:pt x="388" y="928"/>
                </a:cubicBezTo>
                <a:cubicBezTo>
                  <a:pt x="391" y="925"/>
                  <a:pt x="394" y="922"/>
                  <a:pt x="397" y="919"/>
                </a:cubicBezTo>
                <a:cubicBezTo>
                  <a:pt x="406" y="911"/>
                  <a:pt x="415" y="903"/>
                  <a:pt x="417" y="887"/>
                </a:cubicBezTo>
                <a:cubicBezTo>
                  <a:pt x="435" y="875"/>
                  <a:pt x="463" y="869"/>
                  <a:pt x="490" y="871"/>
                </a:cubicBezTo>
                <a:cubicBezTo>
                  <a:pt x="504" y="872"/>
                  <a:pt x="523" y="875"/>
                  <a:pt x="537" y="886"/>
                </a:cubicBezTo>
                <a:cubicBezTo>
                  <a:pt x="524" y="895"/>
                  <a:pt x="508" y="900"/>
                  <a:pt x="493" y="905"/>
                </a:cubicBezTo>
                <a:cubicBezTo>
                  <a:pt x="480" y="909"/>
                  <a:pt x="466" y="914"/>
                  <a:pt x="454" y="920"/>
                </a:cubicBezTo>
                <a:cubicBezTo>
                  <a:pt x="433" y="932"/>
                  <a:pt x="433" y="932"/>
                  <a:pt x="433" y="932"/>
                </a:cubicBezTo>
                <a:cubicBezTo>
                  <a:pt x="457" y="927"/>
                  <a:pt x="457" y="927"/>
                  <a:pt x="457" y="927"/>
                </a:cubicBezTo>
                <a:cubicBezTo>
                  <a:pt x="464" y="926"/>
                  <a:pt x="470" y="923"/>
                  <a:pt x="476" y="921"/>
                </a:cubicBezTo>
                <a:cubicBezTo>
                  <a:pt x="482" y="919"/>
                  <a:pt x="487" y="917"/>
                  <a:pt x="493" y="916"/>
                </a:cubicBezTo>
                <a:cubicBezTo>
                  <a:pt x="493" y="916"/>
                  <a:pt x="492" y="917"/>
                  <a:pt x="492" y="917"/>
                </a:cubicBezTo>
                <a:cubicBezTo>
                  <a:pt x="489" y="921"/>
                  <a:pt x="484" y="927"/>
                  <a:pt x="488" y="932"/>
                </a:cubicBezTo>
                <a:cubicBezTo>
                  <a:pt x="492" y="938"/>
                  <a:pt x="492" y="938"/>
                  <a:pt x="492" y="938"/>
                </a:cubicBezTo>
                <a:cubicBezTo>
                  <a:pt x="494" y="931"/>
                  <a:pt x="494" y="931"/>
                  <a:pt x="494" y="931"/>
                </a:cubicBezTo>
                <a:cubicBezTo>
                  <a:pt x="501" y="912"/>
                  <a:pt x="519" y="905"/>
                  <a:pt x="538" y="898"/>
                </a:cubicBezTo>
                <a:cubicBezTo>
                  <a:pt x="541" y="896"/>
                  <a:pt x="545" y="895"/>
                  <a:pt x="548" y="893"/>
                </a:cubicBezTo>
                <a:cubicBezTo>
                  <a:pt x="554" y="899"/>
                  <a:pt x="561" y="902"/>
                  <a:pt x="567" y="906"/>
                </a:cubicBezTo>
                <a:cubicBezTo>
                  <a:pt x="575" y="910"/>
                  <a:pt x="583" y="914"/>
                  <a:pt x="588" y="920"/>
                </a:cubicBezTo>
                <a:cubicBezTo>
                  <a:pt x="565" y="931"/>
                  <a:pt x="536" y="934"/>
                  <a:pt x="508" y="938"/>
                </a:cubicBezTo>
                <a:cubicBezTo>
                  <a:pt x="490" y="940"/>
                  <a:pt x="470" y="943"/>
                  <a:pt x="453" y="947"/>
                </a:cubicBezTo>
                <a:cubicBezTo>
                  <a:pt x="454" y="954"/>
                  <a:pt x="454" y="954"/>
                  <a:pt x="454" y="954"/>
                </a:cubicBezTo>
                <a:cubicBezTo>
                  <a:pt x="470" y="953"/>
                  <a:pt x="486" y="951"/>
                  <a:pt x="501" y="949"/>
                </a:cubicBezTo>
                <a:cubicBezTo>
                  <a:pt x="511" y="948"/>
                  <a:pt x="521" y="947"/>
                  <a:pt x="531" y="946"/>
                </a:cubicBezTo>
                <a:cubicBezTo>
                  <a:pt x="529" y="948"/>
                  <a:pt x="527" y="950"/>
                  <a:pt x="524" y="951"/>
                </a:cubicBezTo>
                <a:cubicBezTo>
                  <a:pt x="522" y="952"/>
                  <a:pt x="522" y="952"/>
                  <a:pt x="522" y="952"/>
                </a:cubicBezTo>
                <a:cubicBezTo>
                  <a:pt x="466" y="952"/>
                  <a:pt x="415" y="960"/>
                  <a:pt x="380" y="977"/>
                </a:cubicBezTo>
                <a:cubicBezTo>
                  <a:pt x="375" y="980"/>
                  <a:pt x="370" y="983"/>
                  <a:pt x="365" y="987"/>
                </a:cubicBezTo>
                <a:cubicBezTo>
                  <a:pt x="358" y="992"/>
                  <a:pt x="352" y="997"/>
                  <a:pt x="345" y="998"/>
                </a:cubicBezTo>
                <a:cubicBezTo>
                  <a:pt x="325" y="988"/>
                  <a:pt x="304" y="982"/>
                  <a:pt x="281" y="980"/>
                </a:cubicBezTo>
                <a:cubicBezTo>
                  <a:pt x="231" y="977"/>
                  <a:pt x="182" y="993"/>
                  <a:pt x="134" y="1009"/>
                </a:cubicBezTo>
                <a:cubicBezTo>
                  <a:pt x="112" y="1017"/>
                  <a:pt x="91" y="1024"/>
                  <a:pt x="70" y="1029"/>
                </a:cubicBezTo>
                <a:cubicBezTo>
                  <a:pt x="72" y="1036"/>
                  <a:pt x="72" y="1036"/>
                  <a:pt x="72" y="1036"/>
                </a:cubicBezTo>
                <a:cubicBezTo>
                  <a:pt x="85" y="1034"/>
                  <a:pt x="97" y="1030"/>
                  <a:pt x="108" y="1027"/>
                </a:cubicBezTo>
                <a:cubicBezTo>
                  <a:pt x="122" y="1022"/>
                  <a:pt x="137" y="1018"/>
                  <a:pt x="153" y="1016"/>
                </a:cubicBezTo>
                <a:cubicBezTo>
                  <a:pt x="141" y="1038"/>
                  <a:pt x="118" y="1047"/>
                  <a:pt x="94" y="1057"/>
                </a:cubicBezTo>
                <a:cubicBezTo>
                  <a:pt x="87" y="1060"/>
                  <a:pt x="81" y="1062"/>
                  <a:pt x="75" y="1065"/>
                </a:cubicBezTo>
                <a:cubicBezTo>
                  <a:pt x="59" y="1072"/>
                  <a:pt x="59" y="1072"/>
                  <a:pt x="59" y="1072"/>
                </a:cubicBezTo>
                <a:cubicBezTo>
                  <a:pt x="77" y="1072"/>
                  <a:pt x="77" y="1072"/>
                  <a:pt x="77" y="1072"/>
                </a:cubicBezTo>
                <a:cubicBezTo>
                  <a:pt x="87" y="1072"/>
                  <a:pt x="96" y="1067"/>
                  <a:pt x="104" y="1063"/>
                </a:cubicBezTo>
                <a:cubicBezTo>
                  <a:pt x="109" y="1061"/>
                  <a:pt x="114" y="1059"/>
                  <a:pt x="118" y="1058"/>
                </a:cubicBezTo>
                <a:cubicBezTo>
                  <a:pt x="116" y="1065"/>
                  <a:pt x="113" y="1071"/>
                  <a:pt x="108" y="1076"/>
                </a:cubicBezTo>
                <a:cubicBezTo>
                  <a:pt x="100" y="1085"/>
                  <a:pt x="100" y="1085"/>
                  <a:pt x="100" y="1085"/>
                </a:cubicBezTo>
                <a:cubicBezTo>
                  <a:pt x="112" y="1082"/>
                  <a:pt x="112" y="1082"/>
                  <a:pt x="112" y="1082"/>
                </a:cubicBezTo>
                <a:cubicBezTo>
                  <a:pt x="124" y="1079"/>
                  <a:pt x="127" y="1066"/>
                  <a:pt x="128" y="1053"/>
                </a:cubicBezTo>
                <a:cubicBezTo>
                  <a:pt x="145" y="1046"/>
                  <a:pt x="157" y="1032"/>
                  <a:pt x="166" y="1011"/>
                </a:cubicBezTo>
                <a:cubicBezTo>
                  <a:pt x="170" y="1010"/>
                  <a:pt x="170" y="1010"/>
                  <a:pt x="170" y="1010"/>
                </a:cubicBezTo>
                <a:cubicBezTo>
                  <a:pt x="193" y="1001"/>
                  <a:pt x="222" y="991"/>
                  <a:pt x="250" y="991"/>
                </a:cubicBezTo>
                <a:cubicBezTo>
                  <a:pt x="241" y="998"/>
                  <a:pt x="234" y="1006"/>
                  <a:pt x="226" y="1015"/>
                </a:cubicBezTo>
                <a:cubicBezTo>
                  <a:pt x="215" y="1028"/>
                  <a:pt x="205" y="1040"/>
                  <a:pt x="189" y="1046"/>
                </a:cubicBezTo>
                <a:cubicBezTo>
                  <a:pt x="190" y="1053"/>
                  <a:pt x="190" y="1053"/>
                  <a:pt x="190" y="1053"/>
                </a:cubicBezTo>
                <a:cubicBezTo>
                  <a:pt x="211" y="1049"/>
                  <a:pt x="224" y="1034"/>
                  <a:pt x="236" y="1019"/>
                </a:cubicBezTo>
                <a:cubicBezTo>
                  <a:pt x="247" y="1007"/>
                  <a:pt x="257" y="995"/>
                  <a:pt x="271" y="992"/>
                </a:cubicBezTo>
                <a:cubicBezTo>
                  <a:pt x="284" y="989"/>
                  <a:pt x="284" y="989"/>
                  <a:pt x="284" y="989"/>
                </a:cubicBezTo>
                <a:cubicBezTo>
                  <a:pt x="302" y="992"/>
                  <a:pt x="316" y="997"/>
                  <a:pt x="332" y="1004"/>
                </a:cubicBezTo>
                <a:cubicBezTo>
                  <a:pt x="325" y="1008"/>
                  <a:pt x="317" y="1013"/>
                  <a:pt x="309" y="1018"/>
                </a:cubicBezTo>
                <a:cubicBezTo>
                  <a:pt x="284" y="1033"/>
                  <a:pt x="259" y="1049"/>
                  <a:pt x="233" y="1063"/>
                </a:cubicBezTo>
                <a:cubicBezTo>
                  <a:pt x="233" y="1061"/>
                  <a:pt x="233" y="1061"/>
                  <a:pt x="233" y="1061"/>
                </a:cubicBezTo>
                <a:cubicBezTo>
                  <a:pt x="232" y="1064"/>
                  <a:pt x="232" y="1064"/>
                  <a:pt x="232" y="1064"/>
                </a:cubicBezTo>
                <a:cubicBezTo>
                  <a:pt x="187" y="1089"/>
                  <a:pt x="140" y="1112"/>
                  <a:pt x="86" y="1130"/>
                </a:cubicBezTo>
                <a:cubicBezTo>
                  <a:pt x="88" y="1137"/>
                  <a:pt x="88" y="1137"/>
                  <a:pt x="88" y="1137"/>
                </a:cubicBezTo>
                <a:cubicBezTo>
                  <a:pt x="139" y="1127"/>
                  <a:pt x="182" y="1107"/>
                  <a:pt x="222" y="1084"/>
                </a:cubicBezTo>
                <a:cubicBezTo>
                  <a:pt x="217" y="1095"/>
                  <a:pt x="212" y="1106"/>
                  <a:pt x="208" y="1118"/>
                </a:cubicBezTo>
                <a:cubicBezTo>
                  <a:pt x="205" y="1127"/>
                  <a:pt x="202" y="1136"/>
                  <a:pt x="198" y="1145"/>
                </a:cubicBezTo>
                <a:cubicBezTo>
                  <a:pt x="198" y="1142"/>
                  <a:pt x="198" y="1142"/>
                  <a:pt x="198" y="1142"/>
                </a:cubicBezTo>
                <a:cubicBezTo>
                  <a:pt x="197" y="1147"/>
                  <a:pt x="197" y="1147"/>
                  <a:pt x="197" y="1147"/>
                </a:cubicBezTo>
                <a:cubicBezTo>
                  <a:pt x="196" y="1149"/>
                  <a:pt x="195" y="1151"/>
                  <a:pt x="194" y="1153"/>
                </a:cubicBezTo>
                <a:cubicBezTo>
                  <a:pt x="191" y="1145"/>
                  <a:pt x="191" y="1145"/>
                  <a:pt x="191" y="1145"/>
                </a:cubicBezTo>
                <a:cubicBezTo>
                  <a:pt x="192" y="1157"/>
                  <a:pt x="192" y="1157"/>
                  <a:pt x="192" y="1157"/>
                </a:cubicBezTo>
                <a:cubicBezTo>
                  <a:pt x="188" y="1165"/>
                  <a:pt x="183" y="1173"/>
                  <a:pt x="177" y="1179"/>
                </a:cubicBezTo>
                <a:cubicBezTo>
                  <a:pt x="171" y="1186"/>
                  <a:pt x="163" y="1191"/>
                  <a:pt x="156" y="1196"/>
                </a:cubicBezTo>
                <a:cubicBezTo>
                  <a:pt x="146" y="1202"/>
                  <a:pt x="137" y="1208"/>
                  <a:pt x="131" y="1218"/>
                </a:cubicBezTo>
                <a:cubicBezTo>
                  <a:pt x="119" y="1238"/>
                  <a:pt x="119" y="1238"/>
                  <a:pt x="119" y="1238"/>
                </a:cubicBezTo>
                <a:cubicBezTo>
                  <a:pt x="136" y="1222"/>
                  <a:pt x="136" y="1222"/>
                  <a:pt x="136" y="1222"/>
                </a:cubicBezTo>
                <a:cubicBezTo>
                  <a:pt x="142" y="1217"/>
                  <a:pt x="150" y="1212"/>
                  <a:pt x="157" y="1208"/>
                </a:cubicBezTo>
                <a:cubicBezTo>
                  <a:pt x="165" y="1202"/>
                  <a:pt x="173" y="1197"/>
                  <a:pt x="180" y="1190"/>
                </a:cubicBezTo>
                <a:cubicBezTo>
                  <a:pt x="182" y="1188"/>
                  <a:pt x="184" y="1185"/>
                  <a:pt x="186" y="1182"/>
                </a:cubicBezTo>
                <a:cubicBezTo>
                  <a:pt x="189" y="1178"/>
                  <a:pt x="191" y="1175"/>
                  <a:pt x="194" y="1174"/>
                </a:cubicBezTo>
                <a:cubicBezTo>
                  <a:pt x="194" y="1175"/>
                  <a:pt x="194" y="1175"/>
                  <a:pt x="194" y="1175"/>
                </a:cubicBezTo>
                <a:cubicBezTo>
                  <a:pt x="193" y="1178"/>
                  <a:pt x="192" y="1182"/>
                  <a:pt x="190" y="1185"/>
                </a:cubicBezTo>
                <a:cubicBezTo>
                  <a:pt x="188" y="1191"/>
                  <a:pt x="185" y="1196"/>
                  <a:pt x="187" y="1200"/>
                </a:cubicBezTo>
                <a:cubicBezTo>
                  <a:pt x="189" y="1204"/>
                  <a:pt x="189" y="1204"/>
                  <a:pt x="189" y="1204"/>
                </a:cubicBezTo>
                <a:cubicBezTo>
                  <a:pt x="193" y="1201"/>
                  <a:pt x="193" y="1201"/>
                  <a:pt x="193" y="1201"/>
                </a:cubicBezTo>
                <a:cubicBezTo>
                  <a:pt x="194" y="1200"/>
                  <a:pt x="195" y="1199"/>
                  <a:pt x="196" y="1198"/>
                </a:cubicBezTo>
                <a:cubicBezTo>
                  <a:pt x="197" y="1208"/>
                  <a:pt x="197" y="1208"/>
                  <a:pt x="197" y="1208"/>
                </a:cubicBezTo>
                <a:cubicBezTo>
                  <a:pt x="199" y="1193"/>
                  <a:pt x="199" y="1193"/>
                  <a:pt x="199" y="1193"/>
                </a:cubicBezTo>
                <a:cubicBezTo>
                  <a:pt x="200" y="1192"/>
                  <a:pt x="200" y="1190"/>
                  <a:pt x="201" y="1189"/>
                </a:cubicBezTo>
                <a:cubicBezTo>
                  <a:pt x="203" y="1195"/>
                  <a:pt x="203" y="1195"/>
                  <a:pt x="203" y="1195"/>
                </a:cubicBezTo>
                <a:cubicBezTo>
                  <a:pt x="202" y="1178"/>
                  <a:pt x="202" y="1178"/>
                  <a:pt x="202" y="1178"/>
                </a:cubicBezTo>
                <a:cubicBezTo>
                  <a:pt x="201" y="1177"/>
                  <a:pt x="201" y="1176"/>
                  <a:pt x="201" y="1175"/>
                </a:cubicBezTo>
                <a:cubicBezTo>
                  <a:pt x="201" y="1173"/>
                  <a:pt x="201" y="1171"/>
                  <a:pt x="201" y="1169"/>
                </a:cubicBezTo>
                <a:cubicBezTo>
                  <a:pt x="200" y="1168"/>
                  <a:pt x="200" y="1168"/>
                  <a:pt x="200" y="1168"/>
                </a:cubicBezTo>
                <a:cubicBezTo>
                  <a:pt x="200" y="1167"/>
                  <a:pt x="200" y="1166"/>
                  <a:pt x="200" y="1166"/>
                </a:cubicBezTo>
                <a:cubicBezTo>
                  <a:pt x="201" y="1159"/>
                  <a:pt x="206" y="1149"/>
                  <a:pt x="210" y="1139"/>
                </a:cubicBezTo>
                <a:cubicBezTo>
                  <a:pt x="213" y="1133"/>
                  <a:pt x="215" y="1128"/>
                  <a:pt x="217" y="1123"/>
                </a:cubicBezTo>
                <a:cubicBezTo>
                  <a:pt x="219" y="1118"/>
                  <a:pt x="221" y="1113"/>
                  <a:pt x="223" y="1108"/>
                </a:cubicBezTo>
                <a:cubicBezTo>
                  <a:pt x="228" y="1098"/>
                  <a:pt x="232" y="1089"/>
                  <a:pt x="232" y="1078"/>
                </a:cubicBezTo>
                <a:cubicBezTo>
                  <a:pt x="244" y="1072"/>
                  <a:pt x="255" y="1065"/>
                  <a:pt x="267" y="1058"/>
                </a:cubicBezTo>
                <a:cubicBezTo>
                  <a:pt x="296" y="1040"/>
                  <a:pt x="326" y="1022"/>
                  <a:pt x="359" y="1007"/>
                </a:cubicBezTo>
                <a:cubicBezTo>
                  <a:pt x="343" y="1027"/>
                  <a:pt x="330" y="1050"/>
                  <a:pt x="317" y="1072"/>
                </a:cubicBezTo>
                <a:cubicBezTo>
                  <a:pt x="301" y="1100"/>
                  <a:pt x="285" y="1129"/>
                  <a:pt x="264" y="1150"/>
                </a:cubicBezTo>
                <a:cubicBezTo>
                  <a:pt x="257" y="1157"/>
                  <a:pt x="257" y="1157"/>
                  <a:pt x="257" y="1157"/>
                </a:cubicBezTo>
                <a:cubicBezTo>
                  <a:pt x="267" y="1156"/>
                  <a:pt x="267" y="1156"/>
                  <a:pt x="267" y="1156"/>
                </a:cubicBezTo>
                <a:cubicBezTo>
                  <a:pt x="273" y="1156"/>
                  <a:pt x="277" y="1150"/>
                  <a:pt x="281" y="1145"/>
                </a:cubicBezTo>
                <a:cubicBezTo>
                  <a:pt x="281" y="1144"/>
                  <a:pt x="282" y="1143"/>
                  <a:pt x="283" y="1142"/>
                </a:cubicBezTo>
                <a:cubicBezTo>
                  <a:pt x="282" y="1155"/>
                  <a:pt x="278" y="1168"/>
                  <a:pt x="274" y="1179"/>
                </a:cubicBezTo>
                <a:cubicBezTo>
                  <a:pt x="271" y="1188"/>
                  <a:pt x="268" y="1197"/>
                  <a:pt x="267" y="1206"/>
                </a:cubicBezTo>
                <a:cubicBezTo>
                  <a:pt x="266" y="1209"/>
                  <a:pt x="266" y="1209"/>
                  <a:pt x="266" y="1209"/>
                </a:cubicBezTo>
                <a:cubicBezTo>
                  <a:pt x="251" y="1220"/>
                  <a:pt x="235" y="1230"/>
                  <a:pt x="220" y="1240"/>
                </a:cubicBezTo>
                <a:cubicBezTo>
                  <a:pt x="211" y="1245"/>
                  <a:pt x="211" y="1245"/>
                  <a:pt x="211" y="1245"/>
                </a:cubicBezTo>
                <a:cubicBezTo>
                  <a:pt x="170" y="1245"/>
                  <a:pt x="148" y="1265"/>
                  <a:pt x="126" y="1285"/>
                </a:cubicBezTo>
                <a:cubicBezTo>
                  <a:pt x="121" y="1289"/>
                  <a:pt x="117" y="1294"/>
                  <a:pt x="112" y="1297"/>
                </a:cubicBezTo>
                <a:cubicBezTo>
                  <a:pt x="110" y="1299"/>
                  <a:pt x="110" y="1299"/>
                  <a:pt x="110" y="1299"/>
                </a:cubicBezTo>
                <a:cubicBezTo>
                  <a:pt x="109" y="1300"/>
                  <a:pt x="106" y="1301"/>
                  <a:pt x="105" y="1303"/>
                </a:cubicBezTo>
                <a:cubicBezTo>
                  <a:pt x="86" y="1320"/>
                  <a:pt x="86" y="1320"/>
                  <a:pt x="86" y="1320"/>
                </a:cubicBezTo>
                <a:cubicBezTo>
                  <a:pt x="107" y="1308"/>
                  <a:pt x="107" y="1308"/>
                  <a:pt x="107" y="1308"/>
                </a:cubicBezTo>
                <a:cubicBezTo>
                  <a:pt x="108" y="1308"/>
                  <a:pt x="108" y="1308"/>
                  <a:pt x="108" y="1308"/>
                </a:cubicBezTo>
                <a:cubicBezTo>
                  <a:pt x="108" y="1311"/>
                  <a:pt x="108" y="1311"/>
                  <a:pt x="108" y="1311"/>
                </a:cubicBezTo>
                <a:cubicBezTo>
                  <a:pt x="111" y="1308"/>
                  <a:pt x="111" y="1308"/>
                  <a:pt x="111" y="1308"/>
                </a:cubicBezTo>
                <a:cubicBezTo>
                  <a:pt x="113" y="1308"/>
                  <a:pt x="116" y="1306"/>
                  <a:pt x="117" y="1303"/>
                </a:cubicBezTo>
                <a:cubicBezTo>
                  <a:pt x="126" y="1298"/>
                  <a:pt x="135" y="1291"/>
                  <a:pt x="143" y="1284"/>
                </a:cubicBezTo>
                <a:cubicBezTo>
                  <a:pt x="159" y="1270"/>
                  <a:pt x="174" y="1258"/>
                  <a:pt x="195" y="1257"/>
                </a:cubicBezTo>
                <a:cubicBezTo>
                  <a:pt x="196" y="1261"/>
                  <a:pt x="199" y="1261"/>
                  <a:pt x="200" y="1262"/>
                </a:cubicBezTo>
                <a:cubicBezTo>
                  <a:pt x="203" y="1262"/>
                  <a:pt x="205" y="1260"/>
                  <a:pt x="208" y="1258"/>
                </a:cubicBezTo>
                <a:cubicBezTo>
                  <a:pt x="210" y="1257"/>
                  <a:pt x="212" y="1255"/>
                  <a:pt x="215" y="1254"/>
                </a:cubicBezTo>
                <a:cubicBezTo>
                  <a:pt x="219" y="1254"/>
                  <a:pt x="224" y="1254"/>
                  <a:pt x="230" y="1254"/>
                </a:cubicBezTo>
                <a:cubicBezTo>
                  <a:pt x="242" y="1255"/>
                  <a:pt x="255" y="1258"/>
                  <a:pt x="265" y="1261"/>
                </a:cubicBezTo>
                <a:cubicBezTo>
                  <a:pt x="221" y="1274"/>
                  <a:pt x="178" y="1289"/>
                  <a:pt x="144" y="1318"/>
                </a:cubicBezTo>
                <a:cubicBezTo>
                  <a:pt x="123" y="1335"/>
                  <a:pt x="102" y="1345"/>
                  <a:pt x="75" y="1357"/>
                </a:cubicBezTo>
                <a:cubicBezTo>
                  <a:pt x="68" y="1360"/>
                  <a:pt x="60" y="1363"/>
                  <a:pt x="53" y="1365"/>
                </a:cubicBezTo>
                <a:cubicBezTo>
                  <a:pt x="38" y="1370"/>
                  <a:pt x="23" y="1374"/>
                  <a:pt x="15" y="1385"/>
                </a:cubicBezTo>
                <a:cubicBezTo>
                  <a:pt x="0" y="1405"/>
                  <a:pt x="0" y="1405"/>
                  <a:pt x="0" y="1405"/>
                </a:cubicBezTo>
                <a:cubicBezTo>
                  <a:pt x="20" y="1390"/>
                  <a:pt x="20" y="1390"/>
                  <a:pt x="20" y="1390"/>
                </a:cubicBezTo>
                <a:cubicBezTo>
                  <a:pt x="31" y="1382"/>
                  <a:pt x="47" y="1378"/>
                  <a:pt x="62" y="1374"/>
                </a:cubicBezTo>
                <a:cubicBezTo>
                  <a:pt x="67" y="1373"/>
                  <a:pt x="73" y="1371"/>
                  <a:pt x="79" y="1369"/>
                </a:cubicBezTo>
                <a:cubicBezTo>
                  <a:pt x="75" y="1373"/>
                  <a:pt x="71" y="1376"/>
                  <a:pt x="67" y="1379"/>
                </a:cubicBezTo>
                <a:cubicBezTo>
                  <a:pt x="58" y="1386"/>
                  <a:pt x="50" y="1393"/>
                  <a:pt x="47" y="1400"/>
                </a:cubicBezTo>
                <a:cubicBezTo>
                  <a:pt x="40" y="1415"/>
                  <a:pt x="40" y="1415"/>
                  <a:pt x="40" y="1415"/>
                </a:cubicBezTo>
                <a:cubicBezTo>
                  <a:pt x="52" y="1404"/>
                  <a:pt x="52" y="1404"/>
                  <a:pt x="52" y="1404"/>
                </a:cubicBezTo>
                <a:cubicBezTo>
                  <a:pt x="57" y="1400"/>
                  <a:pt x="62" y="1396"/>
                  <a:pt x="67" y="1392"/>
                </a:cubicBezTo>
                <a:cubicBezTo>
                  <a:pt x="80" y="1381"/>
                  <a:pt x="93" y="1370"/>
                  <a:pt x="104" y="1358"/>
                </a:cubicBezTo>
                <a:cubicBezTo>
                  <a:pt x="127" y="1351"/>
                  <a:pt x="145" y="1338"/>
                  <a:pt x="163" y="1325"/>
                </a:cubicBezTo>
                <a:cubicBezTo>
                  <a:pt x="180" y="1312"/>
                  <a:pt x="197" y="1300"/>
                  <a:pt x="217" y="1295"/>
                </a:cubicBezTo>
                <a:cubicBezTo>
                  <a:pt x="201" y="1315"/>
                  <a:pt x="182" y="1332"/>
                  <a:pt x="163" y="1349"/>
                </a:cubicBezTo>
                <a:cubicBezTo>
                  <a:pt x="156" y="1356"/>
                  <a:pt x="149" y="1362"/>
                  <a:pt x="142" y="1369"/>
                </a:cubicBezTo>
                <a:cubicBezTo>
                  <a:pt x="147" y="1374"/>
                  <a:pt x="147" y="1374"/>
                  <a:pt x="147" y="1374"/>
                </a:cubicBezTo>
                <a:cubicBezTo>
                  <a:pt x="153" y="1368"/>
                  <a:pt x="160" y="1364"/>
                  <a:pt x="167" y="1359"/>
                </a:cubicBezTo>
                <a:cubicBezTo>
                  <a:pt x="177" y="1352"/>
                  <a:pt x="187" y="1344"/>
                  <a:pt x="197" y="1334"/>
                </a:cubicBezTo>
                <a:cubicBezTo>
                  <a:pt x="203" y="1328"/>
                  <a:pt x="208" y="1321"/>
                  <a:pt x="213" y="1313"/>
                </a:cubicBezTo>
                <a:cubicBezTo>
                  <a:pt x="221" y="1303"/>
                  <a:pt x="228" y="1293"/>
                  <a:pt x="237" y="1287"/>
                </a:cubicBezTo>
                <a:cubicBezTo>
                  <a:pt x="258" y="1274"/>
                  <a:pt x="282" y="1271"/>
                  <a:pt x="313" y="1268"/>
                </a:cubicBezTo>
                <a:cubicBezTo>
                  <a:pt x="314" y="1268"/>
                  <a:pt x="315" y="1268"/>
                  <a:pt x="316" y="1268"/>
                </a:cubicBezTo>
                <a:cubicBezTo>
                  <a:pt x="314" y="1269"/>
                  <a:pt x="312" y="1270"/>
                  <a:pt x="309" y="1271"/>
                </a:cubicBezTo>
                <a:cubicBezTo>
                  <a:pt x="302" y="1274"/>
                  <a:pt x="295" y="1278"/>
                  <a:pt x="294" y="1284"/>
                </a:cubicBezTo>
                <a:cubicBezTo>
                  <a:pt x="294" y="1293"/>
                  <a:pt x="294" y="1293"/>
                  <a:pt x="294" y="1293"/>
                </a:cubicBezTo>
                <a:cubicBezTo>
                  <a:pt x="300" y="1287"/>
                  <a:pt x="300" y="1287"/>
                  <a:pt x="300" y="1287"/>
                </a:cubicBezTo>
                <a:cubicBezTo>
                  <a:pt x="323" y="1268"/>
                  <a:pt x="361" y="1262"/>
                  <a:pt x="394" y="1272"/>
                </a:cubicBezTo>
                <a:cubicBezTo>
                  <a:pt x="378" y="1281"/>
                  <a:pt x="363" y="1291"/>
                  <a:pt x="349" y="1300"/>
                </a:cubicBezTo>
                <a:cubicBezTo>
                  <a:pt x="326" y="1315"/>
                  <a:pt x="303" y="1331"/>
                  <a:pt x="278" y="1343"/>
                </a:cubicBezTo>
                <a:cubicBezTo>
                  <a:pt x="266" y="1348"/>
                  <a:pt x="253" y="1352"/>
                  <a:pt x="240" y="1356"/>
                </a:cubicBezTo>
                <a:cubicBezTo>
                  <a:pt x="222" y="1360"/>
                  <a:pt x="204" y="1365"/>
                  <a:pt x="189" y="1376"/>
                </a:cubicBezTo>
                <a:cubicBezTo>
                  <a:pt x="164" y="1392"/>
                  <a:pt x="164" y="1392"/>
                  <a:pt x="164" y="1392"/>
                </a:cubicBezTo>
                <a:cubicBezTo>
                  <a:pt x="192" y="1382"/>
                  <a:pt x="192" y="1382"/>
                  <a:pt x="192" y="1382"/>
                </a:cubicBezTo>
                <a:cubicBezTo>
                  <a:pt x="205" y="1377"/>
                  <a:pt x="220" y="1373"/>
                  <a:pt x="234" y="1369"/>
                </a:cubicBezTo>
                <a:cubicBezTo>
                  <a:pt x="257" y="1362"/>
                  <a:pt x="281" y="1355"/>
                  <a:pt x="300" y="1345"/>
                </a:cubicBezTo>
                <a:cubicBezTo>
                  <a:pt x="299" y="1347"/>
                  <a:pt x="298" y="1349"/>
                  <a:pt x="297" y="1351"/>
                </a:cubicBezTo>
                <a:cubicBezTo>
                  <a:pt x="284" y="1371"/>
                  <a:pt x="271" y="1390"/>
                  <a:pt x="252" y="1402"/>
                </a:cubicBezTo>
                <a:cubicBezTo>
                  <a:pt x="255" y="1408"/>
                  <a:pt x="255" y="1408"/>
                  <a:pt x="255" y="1408"/>
                </a:cubicBezTo>
                <a:cubicBezTo>
                  <a:pt x="269" y="1403"/>
                  <a:pt x="280" y="1395"/>
                  <a:pt x="289" y="1386"/>
                </a:cubicBezTo>
                <a:cubicBezTo>
                  <a:pt x="298" y="1378"/>
                  <a:pt x="303" y="1367"/>
                  <a:pt x="308" y="1356"/>
                </a:cubicBezTo>
                <a:cubicBezTo>
                  <a:pt x="313" y="1345"/>
                  <a:pt x="318" y="1335"/>
                  <a:pt x="325" y="1328"/>
                </a:cubicBezTo>
                <a:cubicBezTo>
                  <a:pt x="335" y="1318"/>
                  <a:pt x="353" y="1311"/>
                  <a:pt x="370" y="1304"/>
                </a:cubicBezTo>
                <a:cubicBezTo>
                  <a:pt x="376" y="1301"/>
                  <a:pt x="381" y="1299"/>
                  <a:pt x="387" y="1296"/>
                </a:cubicBezTo>
                <a:cubicBezTo>
                  <a:pt x="417" y="1283"/>
                  <a:pt x="462" y="1267"/>
                  <a:pt x="510" y="1265"/>
                </a:cubicBezTo>
                <a:cubicBezTo>
                  <a:pt x="468" y="1321"/>
                  <a:pt x="424" y="1365"/>
                  <a:pt x="375" y="1399"/>
                </a:cubicBezTo>
                <a:cubicBezTo>
                  <a:pt x="348" y="1419"/>
                  <a:pt x="348" y="1419"/>
                  <a:pt x="348" y="1419"/>
                </a:cubicBezTo>
                <a:cubicBezTo>
                  <a:pt x="379" y="1406"/>
                  <a:pt x="379" y="1406"/>
                  <a:pt x="379" y="1406"/>
                </a:cubicBezTo>
                <a:cubicBezTo>
                  <a:pt x="393" y="1399"/>
                  <a:pt x="406" y="1389"/>
                  <a:pt x="419" y="1379"/>
                </a:cubicBezTo>
                <a:cubicBezTo>
                  <a:pt x="428" y="1372"/>
                  <a:pt x="436" y="1366"/>
                  <a:pt x="445" y="1361"/>
                </a:cubicBezTo>
                <a:cubicBezTo>
                  <a:pt x="444" y="1362"/>
                  <a:pt x="444" y="1362"/>
                  <a:pt x="444" y="1362"/>
                </a:cubicBezTo>
                <a:cubicBezTo>
                  <a:pt x="443" y="1367"/>
                  <a:pt x="443" y="1367"/>
                  <a:pt x="443" y="1367"/>
                </a:cubicBezTo>
                <a:cubicBezTo>
                  <a:pt x="440" y="1374"/>
                  <a:pt x="435" y="1380"/>
                  <a:pt x="430" y="1386"/>
                </a:cubicBezTo>
                <a:cubicBezTo>
                  <a:pt x="425" y="1393"/>
                  <a:pt x="421" y="1398"/>
                  <a:pt x="419" y="1404"/>
                </a:cubicBezTo>
                <a:cubicBezTo>
                  <a:pt x="416" y="1414"/>
                  <a:pt x="416" y="1414"/>
                  <a:pt x="416" y="1414"/>
                </a:cubicBezTo>
                <a:cubicBezTo>
                  <a:pt x="424" y="1409"/>
                  <a:pt x="424" y="1409"/>
                  <a:pt x="424" y="1409"/>
                </a:cubicBezTo>
                <a:cubicBezTo>
                  <a:pt x="438" y="1399"/>
                  <a:pt x="444" y="1384"/>
                  <a:pt x="449" y="1369"/>
                </a:cubicBezTo>
                <a:cubicBezTo>
                  <a:pt x="450" y="1368"/>
                  <a:pt x="451" y="1366"/>
                  <a:pt x="451" y="1364"/>
                </a:cubicBezTo>
                <a:cubicBezTo>
                  <a:pt x="453" y="1360"/>
                  <a:pt x="455" y="1355"/>
                  <a:pt x="457" y="1351"/>
                </a:cubicBezTo>
                <a:cubicBezTo>
                  <a:pt x="460" y="1346"/>
                  <a:pt x="465" y="1341"/>
                  <a:pt x="470" y="1337"/>
                </a:cubicBezTo>
                <a:cubicBezTo>
                  <a:pt x="474" y="1333"/>
                  <a:pt x="478" y="1330"/>
                  <a:pt x="482" y="1326"/>
                </a:cubicBezTo>
                <a:cubicBezTo>
                  <a:pt x="489" y="1318"/>
                  <a:pt x="495" y="1309"/>
                  <a:pt x="501" y="1301"/>
                </a:cubicBezTo>
                <a:cubicBezTo>
                  <a:pt x="509" y="1289"/>
                  <a:pt x="516" y="1277"/>
                  <a:pt x="526" y="1271"/>
                </a:cubicBezTo>
                <a:cubicBezTo>
                  <a:pt x="522" y="1283"/>
                  <a:pt x="514" y="1295"/>
                  <a:pt x="508" y="1305"/>
                </a:cubicBezTo>
                <a:cubicBezTo>
                  <a:pt x="503" y="1313"/>
                  <a:pt x="498" y="1321"/>
                  <a:pt x="495" y="1327"/>
                </a:cubicBezTo>
                <a:cubicBezTo>
                  <a:pt x="483" y="1354"/>
                  <a:pt x="483" y="1354"/>
                  <a:pt x="483" y="1354"/>
                </a:cubicBezTo>
                <a:cubicBezTo>
                  <a:pt x="504" y="1328"/>
                  <a:pt x="504" y="1328"/>
                  <a:pt x="504" y="1328"/>
                </a:cubicBezTo>
                <a:cubicBezTo>
                  <a:pt x="506" y="1326"/>
                  <a:pt x="507" y="1324"/>
                  <a:pt x="509" y="1321"/>
                </a:cubicBezTo>
                <a:cubicBezTo>
                  <a:pt x="507" y="1327"/>
                  <a:pt x="504" y="1332"/>
                  <a:pt x="501" y="1337"/>
                </a:cubicBezTo>
                <a:cubicBezTo>
                  <a:pt x="498" y="1342"/>
                  <a:pt x="496" y="1346"/>
                  <a:pt x="494" y="1351"/>
                </a:cubicBezTo>
                <a:cubicBezTo>
                  <a:pt x="484" y="1371"/>
                  <a:pt x="484" y="1371"/>
                  <a:pt x="484" y="1371"/>
                </a:cubicBezTo>
                <a:cubicBezTo>
                  <a:pt x="500" y="1355"/>
                  <a:pt x="500" y="1355"/>
                  <a:pt x="500" y="1355"/>
                </a:cubicBezTo>
                <a:cubicBezTo>
                  <a:pt x="514" y="1340"/>
                  <a:pt x="522" y="1317"/>
                  <a:pt x="529" y="1295"/>
                </a:cubicBezTo>
                <a:cubicBezTo>
                  <a:pt x="534" y="1283"/>
                  <a:pt x="538" y="1269"/>
                  <a:pt x="544" y="1258"/>
                </a:cubicBezTo>
                <a:cubicBezTo>
                  <a:pt x="563" y="1249"/>
                  <a:pt x="585" y="1243"/>
                  <a:pt x="611" y="1240"/>
                </a:cubicBezTo>
                <a:cubicBezTo>
                  <a:pt x="596" y="1258"/>
                  <a:pt x="583" y="1279"/>
                  <a:pt x="571" y="1300"/>
                </a:cubicBezTo>
                <a:cubicBezTo>
                  <a:pt x="551" y="1334"/>
                  <a:pt x="530" y="1369"/>
                  <a:pt x="498" y="1391"/>
                </a:cubicBezTo>
                <a:cubicBezTo>
                  <a:pt x="501" y="1397"/>
                  <a:pt x="501" y="1397"/>
                  <a:pt x="501" y="1397"/>
                </a:cubicBezTo>
                <a:cubicBezTo>
                  <a:pt x="531" y="1382"/>
                  <a:pt x="550" y="1355"/>
                  <a:pt x="568" y="1328"/>
                </a:cubicBezTo>
                <a:cubicBezTo>
                  <a:pt x="570" y="1326"/>
                  <a:pt x="571" y="1325"/>
                  <a:pt x="572" y="1323"/>
                </a:cubicBezTo>
                <a:cubicBezTo>
                  <a:pt x="567" y="1348"/>
                  <a:pt x="561" y="1369"/>
                  <a:pt x="547" y="1381"/>
                </a:cubicBezTo>
                <a:cubicBezTo>
                  <a:pt x="538" y="1389"/>
                  <a:pt x="538" y="1389"/>
                  <a:pt x="538" y="1389"/>
                </a:cubicBezTo>
                <a:cubicBezTo>
                  <a:pt x="550" y="1387"/>
                  <a:pt x="550" y="1387"/>
                  <a:pt x="550" y="1387"/>
                </a:cubicBezTo>
                <a:cubicBezTo>
                  <a:pt x="560" y="1386"/>
                  <a:pt x="563" y="1378"/>
                  <a:pt x="567" y="1372"/>
                </a:cubicBezTo>
                <a:cubicBezTo>
                  <a:pt x="567" y="1371"/>
                  <a:pt x="568" y="1370"/>
                  <a:pt x="568" y="1370"/>
                </a:cubicBezTo>
                <a:cubicBezTo>
                  <a:pt x="568" y="1373"/>
                  <a:pt x="568" y="1377"/>
                  <a:pt x="567" y="1381"/>
                </a:cubicBezTo>
                <a:cubicBezTo>
                  <a:pt x="567" y="1385"/>
                  <a:pt x="567" y="1389"/>
                  <a:pt x="567" y="1391"/>
                </a:cubicBezTo>
                <a:cubicBezTo>
                  <a:pt x="574" y="1391"/>
                  <a:pt x="574" y="1391"/>
                  <a:pt x="574" y="1391"/>
                </a:cubicBezTo>
                <a:cubicBezTo>
                  <a:pt x="575" y="1386"/>
                  <a:pt x="575" y="1380"/>
                  <a:pt x="576" y="1375"/>
                </a:cubicBezTo>
                <a:cubicBezTo>
                  <a:pt x="579" y="1349"/>
                  <a:pt x="581" y="1322"/>
                  <a:pt x="589" y="1292"/>
                </a:cubicBezTo>
                <a:cubicBezTo>
                  <a:pt x="593" y="1287"/>
                  <a:pt x="596" y="1282"/>
                  <a:pt x="600" y="1277"/>
                </a:cubicBezTo>
                <a:cubicBezTo>
                  <a:pt x="614" y="1256"/>
                  <a:pt x="626" y="1239"/>
                  <a:pt x="657" y="1236"/>
                </a:cubicBezTo>
                <a:cubicBezTo>
                  <a:pt x="704" y="1232"/>
                  <a:pt x="744" y="1237"/>
                  <a:pt x="771" y="1250"/>
                </a:cubicBezTo>
                <a:cubicBezTo>
                  <a:pt x="775" y="1253"/>
                  <a:pt x="775" y="1254"/>
                  <a:pt x="775" y="1256"/>
                </a:cubicBezTo>
                <a:cubicBezTo>
                  <a:pt x="775" y="1259"/>
                  <a:pt x="775" y="1262"/>
                  <a:pt x="778" y="1265"/>
                </a:cubicBezTo>
                <a:cubicBezTo>
                  <a:pt x="777" y="1280"/>
                  <a:pt x="777" y="1292"/>
                  <a:pt x="776" y="1303"/>
                </a:cubicBezTo>
                <a:cubicBezTo>
                  <a:pt x="776" y="1312"/>
                  <a:pt x="776" y="1321"/>
                  <a:pt x="775" y="1333"/>
                </a:cubicBezTo>
                <a:cubicBezTo>
                  <a:pt x="755" y="1329"/>
                  <a:pt x="733" y="1331"/>
                  <a:pt x="712" y="1339"/>
                </a:cubicBezTo>
                <a:cubicBezTo>
                  <a:pt x="674" y="1354"/>
                  <a:pt x="642" y="1380"/>
                  <a:pt x="611" y="1405"/>
                </a:cubicBezTo>
                <a:cubicBezTo>
                  <a:pt x="571" y="1437"/>
                  <a:pt x="529" y="1471"/>
                  <a:pt x="474" y="1481"/>
                </a:cubicBezTo>
                <a:cubicBezTo>
                  <a:pt x="470" y="1483"/>
                  <a:pt x="470" y="1483"/>
                  <a:pt x="470" y="1483"/>
                </a:cubicBezTo>
                <a:cubicBezTo>
                  <a:pt x="451" y="1491"/>
                  <a:pt x="407" y="1510"/>
                  <a:pt x="389" y="1509"/>
                </a:cubicBezTo>
                <a:cubicBezTo>
                  <a:pt x="379" y="1509"/>
                  <a:pt x="367" y="1504"/>
                  <a:pt x="354" y="1499"/>
                </a:cubicBezTo>
                <a:cubicBezTo>
                  <a:pt x="342" y="1495"/>
                  <a:pt x="331" y="1491"/>
                  <a:pt x="319" y="1488"/>
                </a:cubicBezTo>
                <a:cubicBezTo>
                  <a:pt x="303" y="1485"/>
                  <a:pt x="287" y="1483"/>
                  <a:pt x="269" y="1482"/>
                </a:cubicBezTo>
                <a:cubicBezTo>
                  <a:pt x="256" y="1481"/>
                  <a:pt x="244" y="1480"/>
                  <a:pt x="234" y="1480"/>
                </a:cubicBezTo>
                <a:cubicBezTo>
                  <a:pt x="215" y="1480"/>
                  <a:pt x="215" y="1480"/>
                  <a:pt x="215" y="1480"/>
                </a:cubicBezTo>
                <a:cubicBezTo>
                  <a:pt x="233" y="1487"/>
                  <a:pt x="233" y="1487"/>
                  <a:pt x="233" y="1487"/>
                </a:cubicBezTo>
                <a:cubicBezTo>
                  <a:pt x="239" y="1490"/>
                  <a:pt x="247" y="1491"/>
                  <a:pt x="257" y="1492"/>
                </a:cubicBezTo>
                <a:cubicBezTo>
                  <a:pt x="252" y="1492"/>
                  <a:pt x="247" y="1493"/>
                  <a:pt x="242" y="1495"/>
                </a:cubicBezTo>
                <a:cubicBezTo>
                  <a:pt x="219" y="1502"/>
                  <a:pt x="219" y="1502"/>
                  <a:pt x="219" y="1502"/>
                </a:cubicBezTo>
                <a:cubicBezTo>
                  <a:pt x="243" y="1502"/>
                  <a:pt x="243" y="1502"/>
                  <a:pt x="243" y="1502"/>
                </a:cubicBezTo>
                <a:cubicBezTo>
                  <a:pt x="250" y="1502"/>
                  <a:pt x="257" y="1501"/>
                  <a:pt x="263" y="1501"/>
                </a:cubicBezTo>
                <a:cubicBezTo>
                  <a:pt x="283" y="1501"/>
                  <a:pt x="301" y="1500"/>
                  <a:pt x="318" y="1501"/>
                </a:cubicBezTo>
                <a:cubicBezTo>
                  <a:pt x="340" y="1503"/>
                  <a:pt x="357" y="1507"/>
                  <a:pt x="372" y="1515"/>
                </a:cubicBezTo>
                <a:cubicBezTo>
                  <a:pt x="319" y="1525"/>
                  <a:pt x="256" y="1527"/>
                  <a:pt x="194" y="1528"/>
                </a:cubicBezTo>
                <a:cubicBezTo>
                  <a:pt x="149" y="1529"/>
                  <a:pt x="106" y="1530"/>
                  <a:pt x="67" y="1535"/>
                </a:cubicBezTo>
                <a:cubicBezTo>
                  <a:pt x="34" y="1538"/>
                  <a:pt x="34" y="1538"/>
                  <a:pt x="34" y="1538"/>
                </a:cubicBezTo>
                <a:cubicBezTo>
                  <a:pt x="67" y="1542"/>
                  <a:pt x="67" y="1542"/>
                  <a:pt x="67" y="1542"/>
                </a:cubicBezTo>
                <a:cubicBezTo>
                  <a:pt x="81" y="1543"/>
                  <a:pt x="97" y="1543"/>
                  <a:pt x="113" y="1542"/>
                </a:cubicBezTo>
                <a:cubicBezTo>
                  <a:pt x="132" y="1541"/>
                  <a:pt x="150" y="1540"/>
                  <a:pt x="161" y="1543"/>
                </a:cubicBezTo>
                <a:cubicBezTo>
                  <a:pt x="150" y="1548"/>
                  <a:pt x="139" y="1553"/>
                  <a:pt x="128" y="1557"/>
                </a:cubicBezTo>
                <a:cubicBezTo>
                  <a:pt x="114" y="1563"/>
                  <a:pt x="100" y="1569"/>
                  <a:pt x="86" y="1576"/>
                </a:cubicBezTo>
                <a:cubicBezTo>
                  <a:pt x="63" y="1587"/>
                  <a:pt x="63" y="1587"/>
                  <a:pt x="63" y="1587"/>
                </a:cubicBezTo>
                <a:cubicBezTo>
                  <a:pt x="89" y="1583"/>
                  <a:pt x="89" y="1583"/>
                  <a:pt x="89" y="1583"/>
                </a:cubicBezTo>
                <a:cubicBezTo>
                  <a:pt x="110" y="1579"/>
                  <a:pt x="128" y="1570"/>
                  <a:pt x="146" y="1562"/>
                </a:cubicBezTo>
                <a:cubicBezTo>
                  <a:pt x="173" y="1549"/>
                  <a:pt x="199" y="1537"/>
                  <a:pt x="234" y="1539"/>
                </a:cubicBezTo>
                <a:cubicBezTo>
                  <a:pt x="236" y="1540"/>
                  <a:pt x="238" y="1540"/>
                  <a:pt x="240" y="1540"/>
                </a:cubicBezTo>
                <a:cubicBezTo>
                  <a:pt x="240" y="1541"/>
                  <a:pt x="241" y="1543"/>
                  <a:pt x="244" y="1545"/>
                </a:cubicBezTo>
                <a:cubicBezTo>
                  <a:pt x="245" y="1545"/>
                  <a:pt x="245" y="1545"/>
                  <a:pt x="245" y="1545"/>
                </a:cubicBezTo>
                <a:cubicBezTo>
                  <a:pt x="246" y="1545"/>
                  <a:pt x="246" y="1545"/>
                  <a:pt x="246" y="1545"/>
                </a:cubicBezTo>
                <a:cubicBezTo>
                  <a:pt x="251" y="1544"/>
                  <a:pt x="255" y="1544"/>
                  <a:pt x="260" y="1544"/>
                </a:cubicBezTo>
                <a:cubicBezTo>
                  <a:pt x="276" y="1547"/>
                  <a:pt x="276" y="1547"/>
                  <a:pt x="276" y="1547"/>
                </a:cubicBezTo>
                <a:cubicBezTo>
                  <a:pt x="269" y="1543"/>
                  <a:pt x="269" y="1543"/>
                  <a:pt x="269" y="1543"/>
                </a:cubicBezTo>
                <a:cubicBezTo>
                  <a:pt x="272" y="1543"/>
                  <a:pt x="275" y="1542"/>
                  <a:pt x="278" y="1542"/>
                </a:cubicBezTo>
                <a:cubicBezTo>
                  <a:pt x="283" y="1542"/>
                  <a:pt x="288" y="1541"/>
                  <a:pt x="293" y="1541"/>
                </a:cubicBezTo>
                <a:cubicBezTo>
                  <a:pt x="289" y="1545"/>
                  <a:pt x="285" y="1549"/>
                  <a:pt x="281" y="1553"/>
                </a:cubicBezTo>
                <a:cubicBezTo>
                  <a:pt x="277" y="1557"/>
                  <a:pt x="274" y="1561"/>
                  <a:pt x="270" y="1564"/>
                </a:cubicBezTo>
                <a:cubicBezTo>
                  <a:pt x="265" y="1569"/>
                  <a:pt x="265" y="1569"/>
                  <a:pt x="265" y="1569"/>
                </a:cubicBezTo>
                <a:cubicBezTo>
                  <a:pt x="260" y="1573"/>
                  <a:pt x="255" y="1576"/>
                  <a:pt x="249" y="1578"/>
                </a:cubicBezTo>
                <a:cubicBezTo>
                  <a:pt x="241" y="1581"/>
                  <a:pt x="232" y="1581"/>
                  <a:pt x="222" y="1582"/>
                </a:cubicBezTo>
                <a:cubicBezTo>
                  <a:pt x="210" y="1583"/>
                  <a:pt x="198" y="1584"/>
                  <a:pt x="186" y="1589"/>
                </a:cubicBezTo>
                <a:cubicBezTo>
                  <a:pt x="172" y="1595"/>
                  <a:pt x="172" y="1595"/>
                  <a:pt x="172" y="1595"/>
                </a:cubicBezTo>
                <a:cubicBezTo>
                  <a:pt x="187" y="1596"/>
                  <a:pt x="187" y="1596"/>
                  <a:pt x="187" y="1596"/>
                </a:cubicBezTo>
                <a:cubicBezTo>
                  <a:pt x="197" y="1596"/>
                  <a:pt x="208" y="1595"/>
                  <a:pt x="218" y="1594"/>
                </a:cubicBezTo>
                <a:cubicBezTo>
                  <a:pt x="220" y="1593"/>
                  <a:pt x="221" y="1593"/>
                  <a:pt x="222" y="1593"/>
                </a:cubicBezTo>
                <a:cubicBezTo>
                  <a:pt x="213" y="1596"/>
                  <a:pt x="205" y="1600"/>
                  <a:pt x="204" y="1607"/>
                </a:cubicBezTo>
                <a:cubicBezTo>
                  <a:pt x="203" y="1610"/>
                  <a:pt x="203" y="1610"/>
                  <a:pt x="203" y="1610"/>
                </a:cubicBezTo>
                <a:cubicBezTo>
                  <a:pt x="194" y="1618"/>
                  <a:pt x="194" y="1618"/>
                  <a:pt x="194" y="1618"/>
                </a:cubicBezTo>
                <a:cubicBezTo>
                  <a:pt x="202" y="1616"/>
                  <a:pt x="202" y="1616"/>
                  <a:pt x="202" y="1616"/>
                </a:cubicBezTo>
                <a:cubicBezTo>
                  <a:pt x="201" y="1619"/>
                  <a:pt x="201" y="1619"/>
                  <a:pt x="201" y="1619"/>
                </a:cubicBezTo>
                <a:cubicBezTo>
                  <a:pt x="205" y="1614"/>
                  <a:pt x="205" y="1614"/>
                  <a:pt x="205" y="1614"/>
                </a:cubicBezTo>
                <a:cubicBezTo>
                  <a:pt x="210" y="1613"/>
                  <a:pt x="210" y="1613"/>
                  <a:pt x="210" y="1613"/>
                </a:cubicBezTo>
                <a:cubicBezTo>
                  <a:pt x="234" y="1606"/>
                  <a:pt x="251" y="1591"/>
                  <a:pt x="270" y="1574"/>
                </a:cubicBezTo>
                <a:cubicBezTo>
                  <a:pt x="271" y="1573"/>
                  <a:pt x="273" y="1571"/>
                  <a:pt x="275" y="1569"/>
                </a:cubicBezTo>
                <a:cubicBezTo>
                  <a:pt x="284" y="1562"/>
                  <a:pt x="294" y="1554"/>
                  <a:pt x="304" y="1547"/>
                </a:cubicBezTo>
                <a:cubicBezTo>
                  <a:pt x="313" y="1541"/>
                  <a:pt x="322" y="1538"/>
                  <a:pt x="331" y="1536"/>
                </a:cubicBezTo>
                <a:cubicBezTo>
                  <a:pt x="388" y="1524"/>
                  <a:pt x="447" y="1512"/>
                  <a:pt x="498" y="1500"/>
                </a:cubicBezTo>
                <a:cubicBezTo>
                  <a:pt x="458" y="1542"/>
                  <a:pt x="398" y="1562"/>
                  <a:pt x="340" y="1581"/>
                </a:cubicBezTo>
                <a:cubicBezTo>
                  <a:pt x="330" y="1585"/>
                  <a:pt x="319" y="1588"/>
                  <a:pt x="309" y="1592"/>
                </a:cubicBezTo>
                <a:cubicBezTo>
                  <a:pt x="287" y="1600"/>
                  <a:pt x="287" y="1600"/>
                  <a:pt x="287" y="1600"/>
                </a:cubicBezTo>
                <a:cubicBezTo>
                  <a:pt x="310" y="1599"/>
                  <a:pt x="310" y="1599"/>
                  <a:pt x="310" y="1599"/>
                </a:cubicBezTo>
                <a:cubicBezTo>
                  <a:pt x="320" y="1599"/>
                  <a:pt x="332" y="1595"/>
                  <a:pt x="345" y="1592"/>
                </a:cubicBezTo>
                <a:cubicBezTo>
                  <a:pt x="350" y="1591"/>
                  <a:pt x="356" y="1589"/>
                  <a:pt x="361" y="1588"/>
                </a:cubicBezTo>
                <a:cubicBezTo>
                  <a:pt x="356" y="1593"/>
                  <a:pt x="350" y="1598"/>
                  <a:pt x="344" y="1603"/>
                </a:cubicBezTo>
                <a:cubicBezTo>
                  <a:pt x="339" y="1607"/>
                  <a:pt x="334" y="1611"/>
                  <a:pt x="330" y="1616"/>
                </a:cubicBezTo>
                <a:cubicBezTo>
                  <a:pt x="323" y="1623"/>
                  <a:pt x="323" y="1623"/>
                  <a:pt x="323" y="1623"/>
                </a:cubicBezTo>
                <a:cubicBezTo>
                  <a:pt x="332" y="1622"/>
                  <a:pt x="332" y="1622"/>
                  <a:pt x="332" y="1622"/>
                </a:cubicBezTo>
                <a:cubicBezTo>
                  <a:pt x="337" y="1622"/>
                  <a:pt x="341" y="1619"/>
                  <a:pt x="344" y="1616"/>
                </a:cubicBezTo>
                <a:cubicBezTo>
                  <a:pt x="342" y="1619"/>
                  <a:pt x="341" y="1621"/>
                  <a:pt x="340" y="1624"/>
                </a:cubicBezTo>
                <a:cubicBezTo>
                  <a:pt x="337" y="1635"/>
                  <a:pt x="337" y="1635"/>
                  <a:pt x="337" y="1635"/>
                </a:cubicBezTo>
                <a:cubicBezTo>
                  <a:pt x="346" y="1628"/>
                  <a:pt x="346" y="1628"/>
                  <a:pt x="346" y="1628"/>
                </a:cubicBezTo>
                <a:cubicBezTo>
                  <a:pt x="353" y="1622"/>
                  <a:pt x="358" y="1614"/>
                  <a:pt x="363" y="1606"/>
                </a:cubicBezTo>
                <a:cubicBezTo>
                  <a:pt x="368" y="1596"/>
                  <a:pt x="374" y="1587"/>
                  <a:pt x="381" y="1582"/>
                </a:cubicBezTo>
                <a:cubicBezTo>
                  <a:pt x="397" y="1576"/>
                  <a:pt x="414" y="1569"/>
                  <a:pt x="431" y="1561"/>
                </a:cubicBezTo>
                <a:cubicBezTo>
                  <a:pt x="438" y="1558"/>
                  <a:pt x="445" y="1555"/>
                  <a:pt x="451" y="1552"/>
                </a:cubicBezTo>
                <a:cubicBezTo>
                  <a:pt x="438" y="1565"/>
                  <a:pt x="422" y="1576"/>
                  <a:pt x="406" y="1587"/>
                </a:cubicBezTo>
                <a:cubicBezTo>
                  <a:pt x="397" y="1594"/>
                  <a:pt x="387" y="1600"/>
                  <a:pt x="378" y="1608"/>
                </a:cubicBezTo>
                <a:cubicBezTo>
                  <a:pt x="363" y="1619"/>
                  <a:pt x="363" y="1619"/>
                  <a:pt x="363" y="1619"/>
                </a:cubicBezTo>
                <a:cubicBezTo>
                  <a:pt x="381" y="1614"/>
                  <a:pt x="381" y="1614"/>
                  <a:pt x="381" y="1614"/>
                </a:cubicBezTo>
                <a:cubicBezTo>
                  <a:pt x="395" y="1609"/>
                  <a:pt x="408" y="1600"/>
                  <a:pt x="419" y="1591"/>
                </a:cubicBezTo>
                <a:cubicBezTo>
                  <a:pt x="425" y="1587"/>
                  <a:pt x="430" y="1583"/>
                  <a:pt x="434" y="1580"/>
                </a:cubicBezTo>
                <a:cubicBezTo>
                  <a:pt x="429" y="1600"/>
                  <a:pt x="420" y="1615"/>
                  <a:pt x="408" y="1625"/>
                </a:cubicBezTo>
                <a:cubicBezTo>
                  <a:pt x="412" y="1631"/>
                  <a:pt x="412" y="1631"/>
                  <a:pt x="412" y="1631"/>
                </a:cubicBezTo>
                <a:cubicBezTo>
                  <a:pt x="431" y="1620"/>
                  <a:pt x="442" y="1600"/>
                  <a:pt x="445" y="1571"/>
                </a:cubicBezTo>
                <a:cubicBezTo>
                  <a:pt x="489" y="1521"/>
                  <a:pt x="560" y="1471"/>
                  <a:pt x="618" y="1431"/>
                </a:cubicBezTo>
                <a:cubicBezTo>
                  <a:pt x="621" y="1429"/>
                  <a:pt x="621" y="1429"/>
                  <a:pt x="621" y="1429"/>
                </a:cubicBezTo>
                <a:cubicBezTo>
                  <a:pt x="633" y="1421"/>
                  <a:pt x="645" y="1414"/>
                  <a:pt x="657" y="1407"/>
                </a:cubicBezTo>
                <a:cubicBezTo>
                  <a:pt x="667" y="1401"/>
                  <a:pt x="677" y="1395"/>
                  <a:pt x="687" y="1389"/>
                </a:cubicBezTo>
                <a:cubicBezTo>
                  <a:pt x="689" y="1387"/>
                  <a:pt x="691" y="1386"/>
                  <a:pt x="694" y="1384"/>
                </a:cubicBezTo>
                <a:cubicBezTo>
                  <a:pt x="711" y="1372"/>
                  <a:pt x="730" y="1358"/>
                  <a:pt x="753" y="1360"/>
                </a:cubicBezTo>
                <a:cubicBezTo>
                  <a:pt x="761" y="1360"/>
                  <a:pt x="769" y="1363"/>
                  <a:pt x="777" y="1367"/>
                </a:cubicBezTo>
                <a:cubicBezTo>
                  <a:pt x="775" y="1413"/>
                  <a:pt x="778" y="1458"/>
                  <a:pt x="781" y="1502"/>
                </a:cubicBezTo>
                <a:cubicBezTo>
                  <a:pt x="783" y="1528"/>
                  <a:pt x="784" y="1554"/>
                  <a:pt x="785" y="1580"/>
                </a:cubicBezTo>
                <a:cubicBezTo>
                  <a:pt x="785" y="1586"/>
                  <a:pt x="784" y="1593"/>
                  <a:pt x="783" y="1600"/>
                </a:cubicBezTo>
                <a:cubicBezTo>
                  <a:pt x="782" y="1608"/>
                  <a:pt x="780" y="1617"/>
                  <a:pt x="780" y="1625"/>
                </a:cubicBezTo>
                <a:cubicBezTo>
                  <a:pt x="780" y="1631"/>
                  <a:pt x="781" y="1639"/>
                  <a:pt x="783" y="1648"/>
                </a:cubicBezTo>
                <a:cubicBezTo>
                  <a:pt x="784" y="1662"/>
                  <a:pt x="787" y="1677"/>
                  <a:pt x="785" y="1690"/>
                </a:cubicBezTo>
                <a:cubicBezTo>
                  <a:pt x="784" y="1711"/>
                  <a:pt x="784" y="1711"/>
                  <a:pt x="784" y="1711"/>
                </a:cubicBezTo>
                <a:cubicBezTo>
                  <a:pt x="777" y="1787"/>
                  <a:pt x="771" y="1866"/>
                  <a:pt x="768" y="1940"/>
                </a:cubicBezTo>
                <a:cubicBezTo>
                  <a:pt x="768" y="1949"/>
                  <a:pt x="768" y="1959"/>
                  <a:pt x="769" y="1967"/>
                </a:cubicBezTo>
                <a:cubicBezTo>
                  <a:pt x="769" y="1986"/>
                  <a:pt x="769" y="2003"/>
                  <a:pt x="766" y="2020"/>
                </a:cubicBezTo>
                <a:cubicBezTo>
                  <a:pt x="765" y="2018"/>
                  <a:pt x="765" y="2018"/>
                  <a:pt x="765" y="2018"/>
                </a:cubicBezTo>
                <a:cubicBezTo>
                  <a:pt x="763" y="2018"/>
                  <a:pt x="763" y="2018"/>
                  <a:pt x="763" y="2018"/>
                </a:cubicBezTo>
                <a:cubicBezTo>
                  <a:pt x="761" y="2018"/>
                  <a:pt x="760" y="2020"/>
                  <a:pt x="759" y="2021"/>
                </a:cubicBezTo>
                <a:cubicBezTo>
                  <a:pt x="758" y="2022"/>
                  <a:pt x="758" y="2022"/>
                  <a:pt x="758" y="2022"/>
                </a:cubicBezTo>
                <a:cubicBezTo>
                  <a:pt x="758" y="2023"/>
                  <a:pt x="758" y="2023"/>
                  <a:pt x="758" y="2023"/>
                </a:cubicBezTo>
                <a:cubicBezTo>
                  <a:pt x="759" y="2032"/>
                  <a:pt x="756" y="2038"/>
                  <a:pt x="753" y="2044"/>
                </a:cubicBezTo>
                <a:cubicBezTo>
                  <a:pt x="750" y="2049"/>
                  <a:pt x="747" y="2054"/>
                  <a:pt x="747" y="2063"/>
                </a:cubicBezTo>
                <a:cubicBezTo>
                  <a:pt x="744" y="2062"/>
                  <a:pt x="742" y="2063"/>
                  <a:pt x="739" y="2063"/>
                </a:cubicBezTo>
                <a:cubicBezTo>
                  <a:pt x="738" y="2063"/>
                  <a:pt x="738" y="2063"/>
                  <a:pt x="738" y="2063"/>
                </a:cubicBezTo>
                <a:cubicBezTo>
                  <a:pt x="738" y="2061"/>
                  <a:pt x="737" y="2059"/>
                  <a:pt x="736" y="2057"/>
                </a:cubicBezTo>
                <a:cubicBezTo>
                  <a:pt x="734" y="2055"/>
                  <a:pt x="730" y="2053"/>
                  <a:pt x="725" y="2053"/>
                </a:cubicBezTo>
                <a:cubicBezTo>
                  <a:pt x="716" y="2054"/>
                  <a:pt x="716" y="2054"/>
                  <a:pt x="716" y="2054"/>
                </a:cubicBezTo>
                <a:cubicBezTo>
                  <a:pt x="721" y="2059"/>
                  <a:pt x="721" y="2059"/>
                  <a:pt x="721" y="2059"/>
                </a:cubicBezTo>
                <a:cubicBezTo>
                  <a:pt x="722" y="2062"/>
                  <a:pt x="724" y="2063"/>
                  <a:pt x="725" y="2064"/>
                </a:cubicBezTo>
                <a:cubicBezTo>
                  <a:pt x="727" y="2065"/>
                  <a:pt x="727" y="2065"/>
                  <a:pt x="729" y="2070"/>
                </a:cubicBezTo>
                <a:cubicBezTo>
                  <a:pt x="722" y="2078"/>
                  <a:pt x="722" y="2087"/>
                  <a:pt x="727" y="2096"/>
                </a:cubicBezTo>
                <a:cubicBezTo>
                  <a:pt x="724" y="2098"/>
                  <a:pt x="723" y="2100"/>
                  <a:pt x="721" y="2101"/>
                </a:cubicBezTo>
                <a:cubicBezTo>
                  <a:pt x="721" y="2099"/>
                  <a:pt x="721" y="2096"/>
                  <a:pt x="719" y="2094"/>
                </a:cubicBezTo>
                <a:cubicBezTo>
                  <a:pt x="717" y="2091"/>
                  <a:pt x="717" y="2091"/>
                  <a:pt x="717" y="2091"/>
                </a:cubicBezTo>
                <a:cubicBezTo>
                  <a:pt x="714" y="2094"/>
                  <a:pt x="714" y="2094"/>
                  <a:pt x="714" y="2094"/>
                </a:cubicBezTo>
                <a:cubicBezTo>
                  <a:pt x="713" y="2094"/>
                  <a:pt x="712" y="2095"/>
                  <a:pt x="712" y="2095"/>
                </a:cubicBezTo>
                <a:cubicBezTo>
                  <a:pt x="712" y="2094"/>
                  <a:pt x="712" y="2092"/>
                  <a:pt x="713" y="2088"/>
                </a:cubicBezTo>
                <a:cubicBezTo>
                  <a:pt x="716" y="2082"/>
                  <a:pt x="716" y="2082"/>
                  <a:pt x="716" y="2082"/>
                </a:cubicBezTo>
                <a:cubicBezTo>
                  <a:pt x="710" y="2083"/>
                  <a:pt x="710" y="2083"/>
                  <a:pt x="710" y="2083"/>
                </a:cubicBezTo>
                <a:cubicBezTo>
                  <a:pt x="702" y="2084"/>
                  <a:pt x="700" y="2091"/>
                  <a:pt x="699" y="2096"/>
                </a:cubicBezTo>
                <a:cubicBezTo>
                  <a:pt x="699" y="2096"/>
                  <a:pt x="699" y="2096"/>
                  <a:pt x="699" y="2096"/>
                </a:cubicBezTo>
                <a:cubicBezTo>
                  <a:pt x="699" y="2095"/>
                  <a:pt x="698" y="2095"/>
                  <a:pt x="697" y="2094"/>
                </a:cubicBezTo>
                <a:cubicBezTo>
                  <a:pt x="694" y="2092"/>
                  <a:pt x="694" y="2091"/>
                  <a:pt x="695" y="2089"/>
                </a:cubicBezTo>
                <a:cubicBezTo>
                  <a:pt x="708" y="2072"/>
                  <a:pt x="708" y="2072"/>
                  <a:pt x="708" y="2072"/>
                </a:cubicBezTo>
                <a:cubicBezTo>
                  <a:pt x="691" y="2084"/>
                  <a:pt x="691" y="2084"/>
                  <a:pt x="691" y="2084"/>
                </a:cubicBezTo>
                <a:cubicBezTo>
                  <a:pt x="689" y="2085"/>
                  <a:pt x="686" y="2085"/>
                  <a:pt x="683" y="2084"/>
                </a:cubicBezTo>
                <a:cubicBezTo>
                  <a:pt x="681" y="2084"/>
                  <a:pt x="679" y="2084"/>
                  <a:pt x="678" y="2084"/>
                </a:cubicBezTo>
                <a:cubicBezTo>
                  <a:pt x="672" y="2084"/>
                  <a:pt x="669" y="2087"/>
                  <a:pt x="668" y="2092"/>
                </a:cubicBezTo>
                <a:cubicBezTo>
                  <a:pt x="666" y="2100"/>
                  <a:pt x="666" y="2100"/>
                  <a:pt x="666" y="2100"/>
                </a:cubicBezTo>
                <a:cubicBezTo>
                  <a:pt x="673" y="2096"/>
                  <a:pt x="673" y="2096"/>
                  <a:pt x="673" y="2096"/>
                </a:cubicBezTo>
                <a:cubicBezTo>
                  <a:pt x="677" y="2094"/>
                  <a:pt x="682" y="2094"/>
                  <a:pt x="685" y="2096"/>
                </a:cubicBezTo>
                <a:cubicBezTo>
                  <a:pt x="681" y="2097"/>
                  <a:pt x="679" y="2102"/>
                  <a:pt x="676" y="2106"/>
                </a:cubicBezTo>
                <a:cubicBezTo>
                  <a:pt x="674" y="2110"/>
                  <a:pt x="671" y="2115"/>
                  <a:pt x="669" y="2115"/>
                </a:cubicBezTo>
                <a:cubicBezTo>
                  <a:pt x="668" y="2115"/>
                  <a:pt x="667" y="2115"/>
                  <a:pt x="666" y="2114"/>
                </a:cubicBezTo>
                <a:cubicBezTo>
                  <a:pt x="660" y="2109"/>
                  <a:pt x="660" y="2109"/>
                  <a:pt x="660" y="2109"/>
                </a:cubicBezTo>
                <a:cubicBezTo>
                  <a:pt x="663" y="2106"/>
                  <a:pt x="666" y="2104"/>
                  <a:pt x="665" y="2100"/>
                </a:cubicBezTo>
                <a:cubicBezTo>
                  <a:pt x="665" y="2099"/>
                  <a:pt x="664" y="2097"/>
                  <a:pt x="661" y="2096"/>
                </a:cubicBezTo>
                <a:cubicBezTo>
                  <a:pt x="659" y="2095"/>
                  <a:pt x="659" y="2095"/>
                  <a:pt x="659" y="2095"/>
                </a:cubicBezTo>
                <a:cubicBezTo>
                  <a:pt x="657" y="2097"/>
                  <a:pt x="657" y="2097"/>
                  <a:pt x="657" y="2097"/>
                </a:cubicBezTo>
                <a:cubicBezTo>
                  <a:pt x="656" y="2096"/>
                  <a:pt x="655" y="2094"/>
                  <a:pt x="653" y="2094"/>
                </a:cubicBezTo>
                <a:cubicBezTo>
                  <a:pt x="649" y="2093"/>
                  <a:pt x="649" y="2093"/>
                  <a:pt x="649" y="2093"/>
                </a:cubicBezTo>
                <a:cubicBezTo>
                  <a:pt x="648" y="2096"/>
                  <a:pt x="648" y="2096"/>
                  <a:pt x="648" y="2096"/>
                </a:cubicBezTo>
                <a:cubicBezTo>
                  <a:pt x="648" y="2097"/>
                  <a:pt x="648" y="2098"/>
                  <a:pt x="647" y="2099"/>
                </a:cubicBezTo>
                <a:cubicBezTo>
                  <a:pt x="647" y="2099"/>
                  <a:pt x="646" y="2099"/>
                  <a:pt x="646" y="2098"/>
                </a:cubicBezTo>
                <a:cubicBezTo>
                  <a:pt x="644" y="2097"/>
                  <a:pt x="644" y="2097"/>
                  <a:pt x="644" y="2097"/>
                </a:cubicBezTo>
                <a:cubicBezTo>
                  <a:pt x="642" y="2098"/>
                  <a:pt x="642" y="2098"/>
                  <a:pt x="642" y="2098"/>
                </a:cubicBezTo>
                <a:cubicBezTo>
                  <a:pt x="639" y="2101"/>
                  <a:pt x="636" y="2103"/>
                  <a:pt x="635" y="2106"/>
                </a:cubicBezTo>
                <a:cubicBezTo>
                  <a:pt x="634" y="2107"/>
                  <a:pt x="632" y="2109"/>
                  <a:pt x="632" y="2109"/>
                </a:cubicBezTo>
                <a:cubicBezTo>
                  <a:pt x="631" y="2109"/>
                  <a:pt x="631" y="2109"/>
                  <a:pt x="630" y="2108"/>
                </a:cubicBezTo>
                <a:cubicBezTo>
                  <a:pt x="629" y="2108"/>
                  <a:pt x="627" y="2107"/>
                  <a:pt x="625" y="2107"/>
                </a:cubicBezTo>
                <a:cubicBezTo>
                  <a:pt x="618" y="2107"/>
                  <a:pt x="610" y="2114"/>
                  <a:pt x="605" y="2118"/>
                </a:cubicBezTo>
                <a:cubicBezTo>
                  <a:pt x="605" y="2118"/>
                  <a:pt x="605" y="2118"/>
                  <a:pt x="605" y="2118"/>
                </a:cubicBezTo>
                <a:cubicBezTo>
                  <a:pt x="601" y="2118"/>
                  <a:pt x="601" y="2118"/>
                  <a:pt x="601" y="2118"/>
                </a:cubicBezTo>
                <a:cubicBezTo>
                  <a:pt x="600" y="2118"/>
                  <a:pt x="600" y="2118"/>
                  <a:pt x="600" y="2118"/>
                </a:cubicBezTo>
                <a:cubicBezTo>
                  <a:pt x="598" y="2117"/>
                  <a:pt x="596" y="2116"/>
                  <a:pt x="592" y="2116"/>
                </a:cubicBezTo>
                <a:cubicBezTo>
                  <a:pt x="585" y="2118"/>
                  <a:pt x="580" y="2123"/>
                  <a:pt x="575" y="2127"/>
                </a:cubicBezTo>
                <a:cubicBezTo>
                  <a:pt x="572" y="2130"/>
                  <a:pt x="569" y="2132"/>
                  <a:pt x="566" y="2134"/>
                </a:cubicBezTo>
                <a:cubicBezTo>
                  <a:pt x="562" y="2134"/>
                  <a:pt x="558" y="2133"/>
                  <a:pt x="554" y="2132"/>
                </a:cubicBezTo>
                <a:cubicBezTo>
                  <a:pt x="547" y="2130"/>
                  <a:pt x="540" y="2129"/>
                  <a:pt x="534" y="2129"/>
                </a:cubicBezTo>
                <a:cubicBezTo>
                  <a:pt x="525" y="2129"/>
                  <a:pt x="519" y="2132"/>
                  <a:pt x="514" y="2139"/>
                </a:cubicBezTo>
                <a:cubicBezTo>
                  <a:pt x="510" y="2145"/>
                  <a:pt x="510" y="2145"/>
                  <a:pt x="510" y="2145"/>
                </a:cubicBezTo>
                <a:cubicBezTo>
                  <a:pt x="518" y="2145"/>
                  <a:pt x="518" y="2145"/>
                  <a:pt x="518" y="2145"/>
                </a:cubicBezTo>
                <a:cubicBezTo>
                  <a:pt x="530" y="2144"/>
                  <a:pt x="540" y="2144"/>
                  <a:pt x="550" y="2144"/>
                </a:cubicBezTo>
                <a:cubicBezTo>
                  <a:pt x="554" y="2144"/>
                  <a:pt x="558" y="2144"/>
                  <a:pt x="562" y="2144"/>
                </a:cubicBezTo>
                <a:cubicBezTo>
                  <a:pt x="563" y="2144"/>
                  <a:pt x="563" y="2144"/>
                  <a:pt x="563" y="2144"/>
                </a:cubicBezTo>
                <a:cubicBezTo>
                  <a:pt x="571" y="2143"/>
                  <a:pt x="579" y="2143"/>
                  <a:pt x="587" y="2142"/>
                </a:cubicBezTo>
                <a:cubicBezTo>
                  <a:pt x="586" y="2144"/>
                  <a:pt x="586" y="2145"/>
                  <a:pt x="587" y="2147"/>
                </a:cubicBezTo>
                <a:cubicBezTo>
                  <a:pt x="587" y="2148"/>
                  <a:pt x="588" y="2150"/>
                  <a:pt x="591" y="2151"/>
                </a:cubicBezTo>
                <a:cubicBezTo>
                  <a:pt x="593" y="2151"/>
                  <a:pt x="593" y="2151"/>
                  <a:pt x="593" y="2151"/>
                </a:cubicBezTo>
                <a:cubicBezTo>
                  <a:pt x="594" y="2150"/>
                  <a:pt x="594" y="2150"/>
                  <a:pt x="594" y="2150"/>
                </a:cubicBezTo>
                <a:cubicBezTo>
                  <a:pt x="595" y="2150"/>
                  <a:pt x="595" y="2150"/>
                  <a:pt x="596" y="2150"/>
                </a:cubicBezTo>
                <a:cubicBezTo>
                  <a:pt x="597" y="2149"/>
                  <a:pt x="599" y="2149"/>
                  <a:pt x="600" y="2148"/>
                </a:cubicBezTo>
                <a:cubicBezTo>
                  <a:pt x="602" y="2153"/>
                  <a:pt x="602" y="2159"/>
                  <a:pt x="602" y="2163"/>
                </a:cubicBezTo>
                <a:cubicBezTo>
                  <a:pt x="603" y="2173"/>
                  <a:pt x="603" y="2173"/>
                  <a:pt x="603" y="2173"/>
                </a:cubicBezTo>
                <a:cubicBezTo>
                  <a:pt x="609" y="2165"/>
                  <a:pt x="609" y="2165"/>
                  <a:pt x="609" y="2165"/>
                </a:cubicBezTo>
                <a:cubicBezTo>
                  <a:pt x="611" y="2161"/>
                  <a:pt x="612" y="2157"/>
                  <a:pt x="612" y="2152"/>
                </a:cubicBezTo>
                <a:cubicBezTo>
                  <a:pt x="612" y="2149"/>
                  <a:pt x="613" y="2145"/>
                  <a:pt x="614" y="2143"/>
                </a:cubicBezTo>
                <a:cubicBezTo>
                  <a:pt x="614" y="2144"/>
                  <a:pt x="614" y="2145"/>
                  <a:pt x="614" y="2146"/>
                </a:cubicBezTo>
                <a:cubicBezTo>
                  <a:pt x="613" y="2149"/>
                  <a:pt x="612" y="2152"/>
                  <a:pt x="615" y="2155"/>
                </a:cubicBezTo>
                <a:cubicBezTo>
                  <a:pt x="619" y="2161"/>
                  <a:pt x="619" y="2161"/>
                  <a:pt x="619" y="2161"/>
                </a:cubicBezTo>
                <a:cubicBezTo>
                  <a:pt x="621" y="2153"/>
                  <a:pt x="621" y="2153"/>
                  <a:pt x="621" y="2153"/>
                </a:cubicBezTo>
                <a:cubicBezTo>
                  <a:pt x="621" y="2153"/>
                  <a:pt x="621" y="2153"/>
                  <a:pt x="621" y="2153"/>
                </a:cubicBezTo>
                <a:cubicBezTo>
                  <a:pt x="622" y="2153"/>
                  <a:pt x="624" y="2154"/>
                  <a:pt x="625" y="2154"/>
                </a:cubicBezTo>
                <a:cubicBezTo>
                  <a:pt x="624" y="2159"/>
                  <a:pt x="623" y="2166"/>
                  <a:pt x="625" y="2169"/>
                </a:cubicBezTo>
                <a:cubicBezTo>
                  <a:pt x="626" y="2171"/>
                  <a:pt x="626" y="2171"/>
                  <a:pt x="626" y="2171"/>
                </a:cubicBezTo>
                <a:cubicBezTo>
                  <a:pt x="628" y="2171"/>
                  <a:pt x="628" y="2171"/>
                  <a:pt x="628" y="2171"/>
                </a:cubicBezTo>
                <a:cubicBezTo>
                  <a:pt x="631" y="2171"/>
                  <a:pt x="632" y="2169"/>
                  <a:pt x="632" y="2168"/>
                </a:cubicBezTo>
                <a:cubicBezTo>
                  <a:pt x="633" y="2167"/>
                  <a:pt x="633" y="2167"/>
                  <a:pt x="633" y="2167"/>
                </a:cubicBezTo>
                <a:cubicBezTo>
                  <a:pt x="633" y="2166"/>
                  <a:pt x="633" y="2166"/>
                  <a:pt x="633" y="2166"/>
                </a:cubicBezTo>
                <a:cubicBezTo>
                  <a:pt x="633" y="2165"/>
                  <a:pt x="633" y="2162"/>
                  <a:pt x="633" y="2160"/>
                </a:cubicBezTo>
                <a:cubicBezTo>
                  <a:pt x="634" y="2161"/>
                  <a:pt x="634" y="2161"/>
                  <a:pt x="634" y="2162"/>
                </a:cubicBezTo>
                <a:cubicBezTo>
                  <a:pt x="637" y="2164"/>
                  <a:pt x="639" y="2166"/>
                  <a:pt x="642" y="2166"/>
                </a:cubicBezTo>
                <a:cubicBezTo>
                  <a:pt x="644" y="2166"/>
                  <a:pt x="646" y="2165"/>
                  <a:pt x="648" y="2162"/>
                </a:cubicBezTo>
                <a:cubicBezTo>
                  <a:pt x="650" y="2158"/>
                  <a:pt x="650" y="2158"/>
                  <a:pt x="650" y="2158"/>
                </a:cubicBezTo>
                <a:cubicBezTo>
                  <a:pt x="646" y="2157"/>
                  <a:pt x="646" y="2157"/>
                  <a:pt x="646" y="2157"/>
                </a:cubicBezTo>
                <a:cubicBezTo>
                  <a:pt x="646" y="2156"/>
                  <a:pt x="645" y="2156"/>
                  <a:pt x="644" y="2156"/>
                </a:cubicBezTo>
                <a:cubicBezTo>
                  <a:pt x="645" y="2155"/>
                  <a:pt x="646" y="2154"/>
                  <a:pt x="648" y="2152"/>
                </a:cubicBezTo>
                <a:cubicBezTo>
                  <a:pt x="649" y="2150"/>
                  <a:pt x="652" y="2147"/>
                  <a:pt x="654" y="2145"/>
                </a:cubicBezTo>
                <a:cubicBezTo>
                  <a:pt x="654" y="2147"/>
                  <a:pt x="655" y="2149"/>
                  <a:pt x="656" y="2151"/>
                </a:cubicBezTo>
                <a:cubicBezTo>
                  <a:pt x="657" y="2153"/>
                  <a:pt x="658" y="2155"/>
                  <a:pt x="659" y="2158"/>
                </a:cubicBezTo>
                <a:cubicBezTo>
                  <a:pt x="659" y="2159"/>
                  <a:pt x="657" y="2159"/>
                  <a:pt x="657" y="2159"/>
                </a:cubicBezTo>
                <a:cubicBezTo>
                  <a:pt x="654" y="2160"/>
                  <a:pt x="649" y="2162"/>
                  <a:pt x="649" y="2168"/>
                </a:cubicBezTo>
                <a:cubicBezTo>
                  <a:pt x="650" y="2172"/>
                  <a:pt x="650" y="2172"/>
                  <a:pt x="650" y="2172"/>
                </a:cubicBezTo>
                <a:cubicBezTo>
                  <a:pt x="654" y="2171"/>
                  <a:pt x="654" y="2171"/>
                  <a:pt x="654" y="2171"/>
                </a:cubicBezTo>
                <a:cubicBezTo>
                  <a:pt x="654" y="2171"/>
                  <a:pt x="655" y="2171"/>
                  <a:pt x="656" y="2171"/>
                </a:cubicBezTo>
                <a:cubicBezTo>
                  <a:pt x="655" y="2173"/>
                  <a:pt x="655" y="2173"/>
                  <a:pt x="655" y="2173"/>
                </a:cubicBezTo>
                <a:cubicBezTo>
                  <a:pt x="661" y="2173"/>
                  <a:pt x="661" y="2173"/>
                  <a:pt x="661" y="2173"/>
                </a:cubicBezTo>
                <a:cubicBezTo>
                  <a:pt x="665" y="2173"/>
                  <a:pt x="667" y="2171"/>
                  <a:pt x="668" y="2168"/>
                </a:cubicBezTo>
                <a:cubicBezTo>
                  <a:pt x="668" y="2169"/>
                  <a:pt x="669" y="2169"/>
                  <a:pt x="669" y="2169"/>
                </a:cubicBezTo>
                <a:cubicBezTo>
                  <a:pt x="673" y="2170"/>
                  <a:pt x="673" y="2170"/>
                  <a:pt x="673" y="2170"/>
                </a:cubicBezTo>
                <a:cubicBezTo>
                  <a:pt x="674" y="2167"/>
                  <a:pt x="674" y="2167"/>
                  <a:pt x="674" y="2167"/>
                </a:cubicBezTo>
                <a:cubicBezTo>
                  <a:pt x="675" y="2164"/>
                  <a:pt x="676" y="2162"/>
                  <a:pt x="677" y="2160"/>
                </a:cubicBezTo>
                <a:cubicBezTo>
                  <a:pt x="679" y="2157"/>
                  <a:pt x="681" y="2155"/>
                  <a:pt x="681" y="2152"/>
                </a:cubicBezTo>
                <a:cubicBezTo>
                  <a:pt x="681" y="2163"/>
                  <a:pt x="677" y="2178"/>
                  <a:pt x="668" y="2189"/>
                </a:cubicBezTo>
                <a:cubicBezTo>
                  <a:pt x="660" y="2198"/>
                  <a:pt x="660" y="2198"/>
                  <a:pt x="660" y="2198"/>
                </a:cubicBezTo>
                <a:cubicBezTo>
                  <a:pt x="672" y="2194"/>
                  <a:pt x="672" y="2194"/>
                  <a:pt x="672" y="2194"/>
                </a:cubicBezTo>
                <a:cubicBezTo>
                  <a:pt x="679" y="2192"/>
                  <a:pt x="682" y="2187"/>
                  <a:pt x="685" y="2183"/>
                </a:cubicBezTo>
                <a:cubicBezTo>
                  <a:pt x="687" y="2180"/>
                  <a:pt x="689" y="2178"/>
                  <a:pt x="691" y="2176"/>
                </a:cubicBezTo>
                <a:cubicBezTo>
                  <a:pt x="692" y="2177"/>
                  <a:pt x="694" y="2178"/>
                  <a:pt x="695" y="2178"/>
                </a:cubicBezTo>
                <a:cubicBezTo>
                  <a:pt x="693" y="2181"/>
                  <a:pt x="693" y="2181"/>
                  <a:pt x="693" y="2181"/>
                </a:cubicBezTo>
                <a:cubicBezTo>
                  <a:pt x="697" y="2180"/>
                  <a:pt x="697" y="2180"/>
                  <a:pt x="697" y="2180"/>
                </a:cubicBezTo>
                <a:cubicBezTo>
                  <a:pt x="697" y="2186"/>
                  <a:pt x="697" y="2186"/>
                  <a:pt x="697" y="2186"/>
                </a:cubicBezTo>
                <a:cubicBezTo>
                  <a:pt x="700" y="2179"/>
                  <a:pt x="700" y="2179"/>
                  <a:pt x="700" y="2179"/>
                </a:cubicBezTo>
                <a:cubicBezTo>
                  <a:pt x="703" y="2178"/>
                  <a:pt x="703" y="2178"/>
                  <a:pt x="703" y="2178"/>
                </a:cubicBezTo>
                <a:cubicBezTo>
                  <a:pt x="710" y="2176"/>
                  <a:pt x="715" y="2172"/>
                  <a:pt x="721" y="2167"/>
                </a:cubicBezTo>
                <a:cubicBezTo>
                  <a:pt x="725" y="2163"/>
                  <a:pt x="730" y="2159"/>
                  <a:pt x="735" y="2158"/>
                </a:cubicBezTo>
                <a:cubicBezTo>
                  <a:pt x="732" y="2160"/>
                  <a:pt x="730" y="2163"/>
                  <a:pt x="732" y="2169"/>
                </a:cubicBezTo>
                <a:cubicBezTo>
                  <a:pt x="732" y="2170"/>
                  <a:pt x="732" y="2170"/>
                  <a:pt x="732" y="2170"/>
                </a:cubicBezTo>
                <a:cubicBezTo>
                  <a:pt x="733" y="2171"/>
                  <a:pt x="733" y="2171"/>
                  <a:pt x="733" y="2171"/>
                </a:cubicBezTo>
                <a:cubicBezTo>
                  <a:pt x="734" y="2172"/>
                  <a:pt x="735" y="2173"/>
                  <a:pt x="737" y="2173"/>
                </a:cubicBezTo>
                <a:cubicBezTo>
                  <a:pt x="741" y="2173"/>
                  <a:pt x="742" y="2168"/>
                  <a:pt x="744" y="2164"/>
                </a:cubicBezTo>
                <a:cubicBezTo>
                  <a:pt x="744" y="2163"/>
                  <a:pt x="744" y="2162"/>
                  <a:pt x="744" y="2162"/>
                </a:cubicBezTo>
                <a:cubicBezTo>
                  <a:pt x="744" y="2163"/>
                  <a:pt x="745" y="2163"/>
                  <a:pt x="745" y="2164"/>
                </a:cubicBezTo>
                <a:cubicBezTo>
                  <a:pt x="746" y="2167"/>
                  <a:pt x="747" y="2172"/>
                  <a:pt x="751" y="2173"/>
                </a:cubicBezTo>
                <a:cubicBezTo>
                  <a:pt x="752" y="2174"/>
                  <a:pt x="753" y="2174"/>
                  <a:pt x="755" y="2174"/>
                </a:cubicBezTo>
                <a:cubicBezTo>
                  <a:pt x="756" y="2180"/>
                  <a:pt x="756" y="2180"/>
                  <a:pt x="756" y="2180"/>
                </a:cubicBezTo>
                <a:cubicBezTo>
                  <a:pt x="757" y="2174"/>
                  <a:pt x="757" y="2174"/>
                  <a:pt x="757" y="2174"/>
                </a:cubicBezTo>
                <a:cubicBezTo>
                  <a:pt x="762" y="2173"/>
                  <a:pt x="769" y="2170"/>
                  <a:pt x="770" y="2165"/>
                </a:cubicBezTo>
                <a:cubicBezTo>
                  <a:pt x="770" y="2164"/>
                  <a:pt x="770" y="2164"/>
                  <a:pt x="770" y="2164"/>
                </a:cubicBezTo>
                <a:cubicBezTo>
                  <a:pt x="776" y="2164"/>
                  <a:pt x="776" y="2164"/>
                  <a:pt x="776" y="2164"/>
                </a:cubicBezTo>
                <a:cubicBezTo>
                  <a:pt x="776" y="2162"/>
                  <a:pt x="776" y="2162"/>
                  <a:pt x="776" y="2162"/>
                </a:cubicBezTo>
                <a:cubicBezTo>
                  <a:pt x="776" y="2161"/>
                  <a:pt x="777" y="2160"/>
                  <a:pt x="777" y="2159"/>
                </a:cubicBezTo>
                <a:cubicBezTo>
                  <a:pt x="778" y="2161"/>
                  <a:pt x="779" y="2162"/>
                  <a:pt x="780" y="2164"/>
                </a:cubicBezTo>
                <a:cubicBezTo>
                  <a:pt x="781" y="2166"/>
                  <a:pt x="782" y="2169"/>
                  <a:pt x="783" y="2172"/>
                </a:cubicBezTo>
                <a:cubicBezTo>
                  <a:pt x="783" y="2175"/>
                  <a:pt x="783" y="2175"/>
                  <a:pt x="783" y="2175"/>
                </a:cubicBezTo>
                <a:cubicBezTo>
                  <a:pt x="786" y="2175"/>
                  <a:pt x="786" y="2175"/>
                  <a:pt x="786" y="2175"/>
                </a:cubicBezTo>
                <a:cubicBezTo>
                  <a:pt x="787" y="2175"/>
                  <a:pt x="789" y="2175"/>
                  <a:pt x="790" y="2175"/>
                </a:cubicBezTo>
                <a:cubicBezTo>
                  <a:pt x="792" y="2175"/>
                  <a:pt x="796" y="2174"/>
                  <a:pt x="799" y="2173"/>
                </a:cubicBezTo>
                <a:cubicBezTo>
                  <a:pt x="798" y="2175"/>
                  <a:pt x="798" y="2175"/>
                  <a:pt x="798" y="2175"/>
                </a:cubicBezTo>
                <a:cubicBezTo>
                  <a:pt x="804" y="2175"/>
                  <a:pt x="804" y="2175"/>
                  <a:pt x="804" y="2175"/>
                </a:cubicBezTo>
                <a:cubicBezTo>
                  <a:pt x="809" y="2174"/>
                  <a:pt x="814" y="2173"/>
                  <a:pt x="818" y="2172"/>
                </a:cubicBezTo>
                <a:cubicBezTo>
                  <a:pt x="821" y="2171"/>
                  <a:pt x="825" y="2170"/>
                  <a:pt x="829" y="2170"/>
                </a:cubicBezTo>
                <a:cubicBezTo>
                  <a:pt x="827" y="2172"/>
                  <a:pt x="824" y="2174"/>
                  <a:pt x="824" y="2178"/>
                </a:cubicBezTo>
                <a:cubicBezTo>
                  <a:pt x="823" y="2184"/>
                  <a:pt x="823" y="2184"/>
                  <a:pt x="823" y="2184"/>
                </a:cubicBezTo>
                <a:cubicBezTo>
                  <a:pt x="829" y="2182"/>
                  <a:pt x="829" y="2182"/>
                  <a:pt x="829" y="2182"/>
                </a:cubicBezTo>
                <a:cubicBezTo>
                  <a:pt x="831" y="2181"/>
                  <a:pt x="834" y="2179"/>
                  <a:pt x="837" y="2176"/>
                </a:cubicBezTo>
                <a:cubicBezTo>
                  <a:pt x="841" y="2176"/>
                  <a:pt x="841" y="2176"/>
                  <a:pt x="841" y="2176"/>
                </a:cubicBezTo>
                <a:cubicBezTo>
                  <a:pt x="847" y="2175"/>
                  <a:pt x="851" y="2171"/>
                  <a:pt x="853" y="2168"/>
                </a:cubicBezTo>
                <a:cubicBezTo>
                  <a:pt x="856" y="2166"/>
                  <a:pt x="856" y="2166"/>
                  <a:pt x="856" y="2166"/>
                </a:cubicBezTo>
                <a:cubicBezTo>
                  <a:pt x="854" y="2165"/>
                  <a:pt x="854" y="2165"/>
                  <a:pt x="854" y="2165"/>
                </a:cubicBezTo>
                <a:cubicBezTo>
                  <a:pt x="854" y="2165"/>
                  <a:pt x="855" y="2164"/>
                  <a:pt x="855" y="2163"/>
                </a:cubicBezTo>
                <a:cubicBezTo>
                  <a:pt x="856" y="2162"/>
                  <a:pt x="857" y="2160"/>
                  <a:pt x="858" y="2158"/>
                </a:cubicBezTo>
                <a:cubicBezTo>
                  <a:pt x="859" y="2163"/>
                  <a:pt x="860" y="2167"/>
                  <a:pt x="863" y="2167"/>
                </a:cubicBezTo>
                <a:cubicBezTo>
                  <a:pt x="865" y="2167"/>
                  <a:pt x="867" y="2166"/>
                  <a:pt x="868" y="2163"/>
                </a:cubicBezTo>
                <a:cubicBezTo>
                  <a:pt x="869" y="2158"/>
                  <a:pt x="867" y="2155"/>
                  <a:pt x="866" y="2153"/>
                </a:cubicBezTo>
                <a:cubicBezTo>
                  <a:pt x="866" y="2153"/>
                  <a:pt x="866" y="2153"/>
                  <a:pt x="866" y="2152"/>
                </a:cubicBezTo>
                <a:cubicBezTo>
                  <a:pt x="867" y="2152"/>
                  <a:pt x="868" y="2151"/>
                  <a:pt x="869" y="2151"/>
                </a:cubicBezTo>
                <a:cubicBezTo>
                  <a:pt x="870" y="2150"/>
                  <a:pt x="872" y="2149"/>
                  <a:pt x="874" y="2148"/>
                </a:cubicBezTo>
                <a:cubicBezTo>
                  <a:pt x="875" y="2150"/>
                  <a:pt x="876" y="2152"/>
                  <a:pt x="877" y="2154"/>
                </a:cubicBezTo>
                <a:cubicBezTo>
                  <a:pt x="879" y="2157"/>
                  <a:pt x="880" y="2160"/>
                  <a:pt x="880" y="2163"/>
                </a:cubicBezTo>
                <a:cubicBezTo>
                  <a:pt x="879" y="2178"/>
                  <a:pt x="879" y="2178"/>
                  <a:pt x="879" y="2178"/>
                </a:cubicBezTo>
                <a:cubicBezTo>
                  <a:pt x="887" y="2166"/>
                  <a:pt x="887" y="2166"/>
                  <a:pt x="887" y="2166"/>
                </a:cubicBezTo>
                <a:cubicBezTo>
                  <a:pt x="888" y="2163"/>
                  <a:pt x="889" y="2160"/>
                  <a:pt x="890" y="2156"/>
                </a:cubicBezTo>
                <a:cubicBezTo>
                  <a:pt x="899" y="2186"/>
                  <a:pt x="899" y="2186"/>
                  <a:pt x="899" y="2186"/>
                </a:cubicBezTo>
                <a:cubicBezTo>
                  <a:pt x="898" y="2179"/>
                  <a:pt x="898" y="2179"/>
                  <a:pt x="898" y="2179"/>
                </a:cubicBezTo>
                <a:cubicBezTo>
                  <a:pt x="898" y="2180"/>
                  <a:pt x="898" y="2180"/>
                  <a:pt x="898" y="2180"/>
                </a:cubicBezTo>
                <a:cubicBezTo>
                  <a:pt x="901" y="2181"/>
                  <a:pt x="901" y="2181"/>
                  <a:pt x="901" y="2181"/>
                </a:cubicBezTo>
                <a:cubicBezTo>
                  <a:pt x="902" y="2181"/>
                  <a:pt x="902" y="2181"/>
                  <a:pt x="903" y="2181"/>
                </a:cubicBezTo>
                <a:cubicBezTo>
                  <a:pt x="909" y="2181"/>
                  <a:pt x="909" y="2174"/>
                  <a:pt x="909" y="2172"/>
                </a:cubicBezTo>
                <a:cubicBezTo>
                  <a:pt x="909" y="2172"/>
                  <a:pt x="909" y="2171"/>
                  <a:pt x="909" y="2171"/>
                </a:cubicBezTo>
                <a:cubicBezTo>
                  <a:pt x="912" y="2171"/>
                  <a:pt x="913" y="2171"/>
                  <a:pt x="915" y="2172"/>
                </a:cubicBezTo>
                <a:cubicBezTo>
                  <a:pt x="916" y="2173"/>
                  <a:pt x="918" y="2173"/>
                  <a:pt x="920" y="2172"/>
                </a:cubicBezTo>
                <a:cubicBezTo>
                  <a:pt x="923" y="2176"/>
                  <a:pt x="926" y="2177"/>
                  <a:pt x="929" y="2178"/>
                </a:cubicBezTo>
                <a:cubicBezTo>
                  <a:pt x="929" y="2179"/>
                  <a:pt x="929" y="2180"/>
                  <a:pt x="929" y="2181"/>
                </a:cubicBezTo>
                <a:cubicBezTo>
                  <a:pt x="930" y="2183"/>
                  <a:pt x="930" y="2183"/>
                  <a:pt x="930" y="2183"/>
                </a:cubicBezTo>
                <a:cubicBezTo>
                  <a:pt x="932" y="2184"/>
                  <a:pt x="932" y="2184"/>
                  <a:pt x="932" y="2184"/>
                </a:cubicBezTo>
                <a:cubicBezTo>
                  <a:pt x="936" y="2185"/>
                  <a:pt x="939" y="2185"/>
                  <a:pt x="942" y="2185"/>
                </a:cubicBezTo>
                <a:cubicBezTo>
                  <a:pt x="948" y="2186"/>
                  <a:pt x="950" y="2187"/>
                  <a:pt x="951" y="2190"/>
                </a:cubicBezTo>
                <a:cubicBezTo>
                  <a:pt x="958" y="2186"/>
                  <a:pt x="958" y="2186"/>
                  <a:pt x="958" y="2186"/>
                </a:cubicBezTo>
                <a:cubicBezTo>
                  <a:pt x="956" y="2182"/>
                  <a:pt x="953" y="2178"/>
                  <a:pt x="951" y="2174"/>
                </a:cubicBezTo>
                <a:cubicBezTo>
                  <a:pt x="946" y="2167"/>
                  <a:pt x="944" y="2163"/>
                  <a:pt x="945" y="2159"/>
                </a:cubicBezTo>
                <a:cubicBezTo>
                  <a:pt x="947" y="2159"/>
                  <a:pt x="948" y="2159"/>
                  <a:pt x="950" y="2159"/>
                </a:cubicBezTo>
                <a:cubicBezTo>
                  <a:pt x="949" y="2160"/>
                  <a:pt x="949" y="2160"/>
                  <a:pt x="949" y="2160"/>
                </a:cubicBezTo>
                <a:cubicBezTo>
                  <a:pt x="952" y="2160"/>
                  <a:pt x="952" y="2160"/>
                  <a:pt x="952" y="2160"/>
                </a:cubicBezTo>
                <a:cubicBezTo>
                  <a:pt x="963" y="2160"/>
                  <a:pt x="975" y="2158"/>
                  <a:pt x="986" y="2155"/>
                </a:cubicBezTo>
                <a:cubicBezTo>
                  <a:pt x="988" y="2154"/>
                  <a:pt x="991" y="2153"/>
                  <a:pt x="994" y="2153"/>
                </a:cubicBezTo>
                <a:cubicBezTo>
                  <a:pt x="992" y="2157"/>
                  <a:pt x="990" y="2161"/>
                  <a:pt x="991" y="2165"/>
                </a:cubicBezTo>
                <a:cubicBezTo>
                  <a:pt x="992" y="2166"/>
                  <a:pt x="993" y="2168"/>
                  <a:pt x="996" y="2169"/>
                </a:cubicBezTo>
                <a:cubicBezTo>
                  <a:pt x="1001" y="2170"/>
                  <a:pt x="1001" y="2170"/>
                  <a:pt x="1001" y="2170"/>
                </a:cubicBezTo>
                <a:cubicBezTo>
                  <a:pt x="1001" y="2166"/>
                  <a:pt x="1001" y="2166"/>
                  <a:pt x="1001" y="2166"/>
                </a:cubicBezTo>
                <a:cubicBezTo>
                  <a:pt x="1001" y="2157"/>
                  <a:pt x="1007" y="2152"/>
                  <a:pt x="1012" y="2148"/>
                </a:cubicBezTo>
                <a:cubicBezTo>
                  <a:pt x="1013" y="2148"/>
                  <a:pt x="1013" y="2147"/>
                  <a:pt x="1013" y="2147"/>
                </a:cubicBezTo>
                <a:cubicBezTo>
                  <a:pt x="1013" y="2150"/>
                  <a:pt x="1011" y="2153"/>
                  <a:pt x="1010" y="2155"/>
                </a:cubicBezTo>
                <a:cubicBezTo>
                  <a:pt x="1005" y="2161"/>
                  <a:pt x="1005" y="2161"/>
                  <a:pt x="1005" y="2161"/>
                </a:cubicBezTo>
                <a:cubicBezTo>
                  <a:pt x="1013" y="2161"/>
                  <a:pt x="1013" y="2161"/>
                  <a:pt x="1013" y="2161"/>
                </a:cubicBezTo>
                <a:cubicBezTo>
                  <a:pt x="1020" y="2160"/>
                  <a:pt x="1021" y="2155"/>
                  <a:pt x="1023" y="2151"/>
                </a:cubicBezTo>
                <a:cubicBezTo>
                  <a:pt x="1023" y="2149"/>
                  <a:pt x="1024" y="2148"/>
                  <a:pt x="1025" y="2147"/>
                </a:cubicBezTo>
                <a:cubicBezTo>
                  <a:pt x="1031" y="2148"/>
                  <a:pt x="1041" y="2147"/>
                  <a:pt x="1052" y="2146"/>
                </a:cubicBezTo>
                <a:cubicBezTo>
                  <a:pt x="1051" y="2148"/>
                  <a:pt x="1049" y="2149"/>
                  <a:pt x="1048" y="2151"/>
                </a:cubicBezTo>
                <a:cubicBezTo>
                  <a:pt x="1043" y="2156"/>
                  <a:pt x="1037" y="2163"/>
                  <a:pt x="1041" y="2170"/>
                </a:cubicBezTo>
                <a:cubicBezTo>
                  <a:pt x="1042" y="2172"/>
                  <a:pt x="1042" y="2172"/>
                  <a:pt x="1042" y="2172"/>
                </a:cubicBezTo>
                <a:cubicBezTo>
                  <a:pt x="1045" y="2172"/>
                  <a:pt x="1045" y="2172"/>
                  <a:pt x="1045" y="2172"/>
                </a:cubicBezTo>
                <a:cubicBezTo>
                  <a:pt x="1049" y="2172"/>
                  <a:pt x="1052" y="2170"/>
                  <a:pt x="1055" y="2169"/>
                </a:cubicBezTo>
                <a:cubicBezTo>
                  <a:pt x="1058" y="2167"/>
                  <a:pt x="1061" y="2166"/>
                  <a:pt x="1065" y="2166"/>
                </a:cubicBezTo>
                <a:cubicBezTo>
                  <a:pt x="1070" y="2166"/>
                  <a:pt x="1070" y="2166"/>
                  <a:pt x="1070" y="2166"/>
                </a:cubicBezTo>
                <a:cubicBezTo>
                  <a:pt x="1069" y="2162"/>
                  <a:pt x="1069" y="2162"/>
                  <a:pt x="1069" y="2162"/>
                </a:cubicBezTo>
                <a:cubicBezTo>
                  <a:pt x="1069" y="2157"/>
                  <a:pt x="1064" y="2153"/>
                  <a:pt x="1059" y="2152"/>
                </a:cubicBezTo>
                <a:cubicBezTo>
                  <a:pt x="1060" y="2150"/>
                  <a:pt x="1060" y="2148"/>
                  <a:pt x="1059" y="2146"/>
                </a:cubicBezTo>
                <a:cubicBezTo>
                  <a:pt x="1064" y="2145"/>
                  <a:pt x="1068" y="2145"/>
                  <a:pt x="1073" y="2145"/>
                </a:cubicBezTo>
                <a:cubicBezTo>
                  <a:pt x="1085" y="2145"/>
                  <a:pt x="1093" y="2146"/>
                  <a:pt x="1099" y="2149"/>
                </a:cubicBezTo>
                <a:cubicBezTo>
                  <a:pt x="1109" y="2154"/>
                  <a:pt x="1109" y="2154"/>
                  <a:pt x="1109" y="2154"/>
                </a:cubicBezTo>
                <a:cubicBezTo>
                  <a:pt x="1104" y="2144"/>
                  <a:pt x="1104" y="2144"/>
                  <a:pt x="1104" y="2144"/>
                </a:cubicBezTo>
                <a:cubicBezTo>
                  <a:pt x="1101" y="2138"/>
                  <a:pt x="1094" y="2137"/>
                  <a:pt x="1087" y="2136"/>
                </a:cubicBezTo>
                <a:cubicBezTo>
                  <a:pt x="1090" y="2135"/>
                  <a:pt x="1092" y="2133"/>
                  <a:pt x="1094" y="2130"/>
                </a:cubicBezTo>
                <a:cubicBezTo>
                  <a:pt x="1096" y="2126"/>
                  <a:pt x="1096" y="2126"/>
                  <a:pt x="1096" y="2126"/>
                </a:cubicBezTo>
                <a:cubicBezTo>
                  <a:pt x="1092" y="2125"/>
                  <a:pt x="1092" y="2125"/>
                  <a:pt x="1092" y="2125"/>
                </a:cubicBezTo>
                <a:cubicBezTo>
                  <a:pt x="1095" y="2118"/>
                  <a:pt x="1095" y="2118"/>
                  <a:pt x="1095" y="2118"/>
                </a:cubicBezTo>
                <a:cubicBezTo>
                  <a:pt x="1087" y="2121"/>
                  <a:pt x="1087" y="2121"/>
                  <a:pt x="1087" y="2121"/>
                </a:cubicBezTo>
                <a:cubicBezTo>
                  <a:pt x="1081" y="2124"/>
                  <a:pt x="1073" y="2126"/>
                  <a:pt x="1066" y="2126"/>
                </a:cubicBezTo>
                <a:cubicBezTo>
                  <a:pt x="1059" y="2127"/>
                  <a:pt x="1047" y="2125"/>
                  <a:pt x="1043" y="2114"/>
                </a:cubicBezTo>
                <a:cubicBezTo>
                  <a:pt x="1036" y="2096"/>
                  <a:pt x="1036" y="2096"/>
                  <a:pt x="1036" y="2096"/>
                </a:cubicBezTo>
                <a:cubicBezTo>
                  <a:pt x="1036" y="2112"/>
                  <a:pt x="1036" y="2112"/>
                  <a:pt x="1036" y="2112"/>
                </a:cubicBezTo>
                <a:cubicBezTo>
                  <a:pt x="1035" y="2111"/>
                  <a:pt x="1034" y="2111"/>
                  <a:pt x="1033" y="2110"/>
                </a:cubicBezTo>
                <a:cubicBezTo>
                  <a:pt x="1032" y="2109"/>
                  <a:pt x="1031" y="2108"/>
                  <a:pt x="1030" y="2107"/>
                </a:cubicBezTo>
                <a:cubicBezTo>
                  <a:pt x="1023" y="2101"/>
                  <a:pt x="1023" y="2101"/>
                  <a:pt x="1023" y="2101"/>
                </a:cubicBezTo>
                <a:cubicBezTo>
                  <a:pt x="1024" y="2110"/>
                  <a:pt x="1024" y="2110"/>
                  <a:pt x="1024" y="2110"/>
                </a:cubicBezTo>
                <a:cubicBezTo>
                  <a:pt x="1024" y="2115"/>
                  <a:pt x="1023" y="2117"/>
                  <a:pt x="1020" y="2118"/>
                </a:cubicBezTo>
                <a:cubicBezTo>
                  <a:pt x="1020" y="2118"/>
                  <a:pt x="1020" y="2118"/>
                  <a:pt x="1020" y="2117"/>
                </a:cubicBezTo>
                <a:cubicBezTo>
                  <a:pt x="1019" y="2116"/>
                  <a:pt x="1018" y="2114"/>
                  <a:pt x="1015" y="2113"/>
                </a:cubicBezTo>
                <a:cubicBezTo>
                  <a:pt x="1011" y="2111"/>
                  <a:pt x="1011" y="2111"/>
                  <a:pt x="1011" y="2111"/>
                </a:cubicBezTo>
                <a:cubicBezTo>
                  <a:pt x="1011" y="2115"/>
                  <a:pt x="1011" y="2115"/>
                  <a:pt x="1011" y="2115"/>
                </a:cubicBezTo>
                <a:cubicBezTo>
                  <a:pt x="1010" y="2116"/>
                  <a:pt x="1010" y="2116"/>
                  <a:pt x="1010" y="2116"/>
                </a:cubicBezTo>
                <a:cubicBezTo>
                  <a:pt x="1009" y="2115"/>
                  <a:pt x="1007" y="2113"/>
                  <a:pt x="1006" y="2111"/>
                </a:cubicBezTo>
                <a:cubicBezTo>
                  <a:pt x="1006" y="2111"/>
                  <a:pt x="1006" y="2111"/>
                  <a:pt x="1006" y="2111"/>
                </a:cubicBezTo>
                <a:cubicBezTo>
                  <a:pt x="1006" y="2108"/>
                  <a:pt x="1006" y="2108"/>
                  <a:pt x="1006" y="2108"/>
                </a:cubicBezTo>
                <a:cubicBezTo>
                  <a:pt x="1005" y="2105"/>
                  <a:pt x="1004" y="2103"/>
                  <a:pt x="1003" y="2103"/>
                </a:cubicBezTo>
                <a:cubicBezTo>
                  <a:pt x="1005" y="2101"/>
                  <a:pt x="1005" y="2101"/>
                  <a:pt x="1005" y="2101"/>
                </a:cubicBezTo>
                <a:cubicBezTo>
                  <a:pt x="994" y="2101"/>
                  <a:pt x="994" y="2101"/>
                  <a:pt x="994" y="2101"/>
                </a:cubicBezTo>
                <a:cubicBezTo>
                  <a:pt x="988" y="2102"/>
                  <a:pt x="985" y="2104"/>
                  <a:pt x="983" y="2108"/>
                </a:cubicBezTo>
                <a:cubicBezTo>
                  <a:pt x="983" y="2107"/>
                  <a:pt x="982" y="2106"/>
                  <a:pt x="982" y="2105"/>
                </a:cubicBezTo>
                <a:cubicBezTo>
                  <a:pt x="981" y="2104"/>
                  <a:pt x="981" y="2104"/>
                  <a:pt x="981" y="2104"/>
                </a:cubicBezTo>
                <a:cubicBezTo>
                  <a:pt x="980" y="2104"/>
                  <a:pt x="980" y="2104"/>
                  <a:pt x="980" y="2104"/>
                </a:cubicBezTo>
                <a:cubicBezTo>
                  <a:pt x="975" y="2102"/>
                  <a:pt x="970" y="2104"/>
                  <a:pt x="967" y="2106"/>
                </a:cubicBezTo>
                <a:cubicBezTo>
                  <a:pt x="966" y="2101"/>
                  <a:pt x="965" y="2099"/>
                  <a:pt x="963" y="2097"/>
                </a:cubicBezTo>
                <a:cubicBezTo>
                  <a:pt x="962" y="2096"/>
                  <a:pt x="962" y="2096"/>
                  <a:pt x="962" y="2095"/>
                </a:cubicBezTo>
                <a:cubicBezTo>
                  <a:pt x="965" y="2085"/>
                  <a:pt x="965" y="2085"/>
                  <a:pt x="965" y="2085"/>
                </a:cubicBezTo>
                <a:cubicBezTo>
                  <a:pt x="956" y="2092"/>
                  <a:pt x="956" y="2092"/>
                  <a:pt x="956" y="2092"/>
                </a:cubicBezTo>
                <a:cubicBezTo>
                  <a:pt x="953" y="2094"/>
                  <a:pt x="949" y="2096"/>
                  <a:pt x="946" y="2099"/>
                </a:cubicBezTo>
                <a:cubicBezTo>
                  <a:pt x="946" y="2098"/>
                  <a:pt x="947" y="2097"/>
                  <a:pt x="948" y="2095"/>
                </a:cubicBezTo>
                <a:cubicBezTo>
                  <a:pt x="949" y="2093"/>
                  <a:pt x="950" y="2091"/>
                  <a:pt x="950" y="2089"/>
                </a:cubicBezTo>
                <a:cubicBezTo>
                  <a:pt x="953" y="2083"/>
                  <a:pt x="953" y="2083"/>
                  <a:pt x="953" y="2083"/>
                </a:cubicBezTo>
                <a:cubicBezTo>
                  <a:pt x="946" y="2085"/>
                  <a:pt x="946" y="2085"/>
                  <a:pt x="946" y="2085"/>
                </a:cubicBezTo>
                <a:cubicBezTo>
                  <a:pt x="943" y="2085"/>
                  <a:pt x="940" y="2088"/>
                  <a:pt x="938" y="2091"/>
                </a:cubicBezTo>
                <a:cubicBezTo>
                  <a:pt x="938" y="2089"/>
                  <a:pt x="937" y="2086"/>
                  <a:pt x="934" y="2084"/>
                </a:cubicBezTo>
                <a:cubicBezTo>
                  <a:pt x="932" y="2082"/>
                  <a:pt x="930" y="2081"/>
                  <a:pt x="929" y="2081"/>
                </a:cubicBezTo>
                <a:cubicBezTo>
                  <a:pt x="926" y="2081"/>
                  <a:pt x="924" y="2083"/>
                  <a:pt x="923" y="2085"/>
                </a:cubicBezTo>
                <a:cubicBezTo>
                  <a:pt x="923" y="2085"/>
                  <a:pt x="923" y="2084"/>
                  <a:pt x="923" y="2084"/>
                </a:cubicBezTo>
                <a:cubicBezTo>
                  <a:pt x="922" y="2082"/>
                  <a:pt x="920" y="2080"/>
                  <a:pt x="917" y="2079"/>
                </a:cubicBezTo>
                <a:cubicBezTo>
                  <a:pt x="919" y="2077"/>
                  <a:pt x="920" y="2074"/>
                  <a:pt x="922" y="2072"/>
                </a:cubicBezTo>
                <a:cubicBezTo>
                  <a:pt x="923" y="2071"/>
                  <a:pt x="924" y="2070"/>
                  <a:pt x="924" y="2069"/>
                </a:cubicBezTo>
                <a:cubicBezTo>
                  <a:pt x="940" y="2042"/>
                  <a:pt x="940" y="2042"/>
                  <a:pt x="940" y="2042"/>
                </a:cubicBezTo>
                <a:cubicBezTo>
                  <a:pt x="919" y="2064"/>
                  <a:pt x="919" y="2064"/>
                  <a:pt x="919" y="2064"/>
                </a:cubicBezTo>
                <a:cubicBezTo>
                  <a:pt x="918" y="2061"/>
                  <a:pt x="916" y="2060"/>
                  <a:pt x="913" y="2060"/>
                </a:cubicBezTo>
                <a:cubicBezTo>
                  <a:pt x="913" y="2060"/>
                  <a:pt x="913" y="2060"/>
                  <a:pt x="913" y="2060"/>
                </a:cubicBezTo>
                <a:cubicBezTo>
                  <a:pt x="912" y="2060"/>
                  <a:pt x="912" y="2060"/>
                  <a:pt x="912" y="2060"/>
                </a:cubicBezTo>
                <a:cubicBezTo>
                  <a:pt x="907" y="2062"/>
                  <a:pt x="905" y="2066"/>
                  <a:pt x="904" y="2070"/>
                </a:cubicBezTo>
                <a:cubicBezTo>
                  <a:pt x="903" y="2070"/>
                  <a:pt x="903" y="2070"/>
                  <a:pt x="902" y="2070"/>
                </a:cubicBezTo>
                <a:cubicBezTo>
                  <a:pt x="899" y="2070"/>
                  <a:pt x="899" y="2070"/>
                  <a:pt x="899" y="2070"/>
                </a:cubicBezTo>
                <a:cubicBezTo>
                  <a:pt x="898" y="2069"/>
                  <a:pt x="898" y="2069"/>
                  <a:pt x="898" y="2069"/>
                </a:cubicBezTo>
                <a:cubicBezTo>
                  <a:pt x="900" y="2065"/>
                  <a:pt x="901" y="2057"/>
                  <a:pt x="901" y="2050"/>
                </a:cubicBezTo>
                <a:cubicBezTo>
                  <a:pt x="900" y="2032"/>
                  <a:pt x="895" y="2028"/>
                  <a:pt x="890" y="2028"/>
                </a:cubicBezTo>
                <a:cubicBezTo>
                  <a:pt x="889" y="2028"/>
                  <a:pt x="888" y="2028"/>
                  <a:pt x="888" y="2028"/>
                </a:cubicBezTo>
                <a:cubicBezTo>
                  <a:pt x="887" y="2024"/>
                  <a:pt x="886" y="2020"/>
                  <a:pt x="884" y="2016"/>
                </a:cubicBezTo>
                <a:cubicBezTo>
                  <a:pt x="881" y="2006"/>
                  <a:pt x="881" y="2006"/>
                  <a:pt x="881" y="2006"/>
                </a:cubicBezTo>
                <a:cubicBezTo>
                  <a:pt x="878" y="2016"/>
                  <a:pt x="878" y="2016"/>
                  <a:pt x="878" y="2016"/>
                </a:cubicBezTo>
                <a:cubicBezTo>
                  <a:pt x="875" y="2025"/>
                  <a:pt x="870" y="2033"/>
                  <a:pt x="866" y="2041"/>
                </a:cubicBezTo>
                <a:cubicBezTo>
                  <a:pt x="865" y="2042"/>
                  <a:pt x="865" y="2043"/>
                  <a:pt x="864" y="2045"/>
                </a:cubicBezTo>
                <a:cubicBezTo>
                  <a:pt x="863" y="2005"/>
                  <a:pt x="861" y="1966"/>
                  <a:pt x="858" y="1925"/>
                </a:cubicBezTo>
                <a:cubicBezTo>
                  <a:pt x="857" y="1904"/>
                  <a:pt x="856" y="1882"/>
                  <a:pt x="854" y="1861"/>
                </a:cubicBezTo>
                <a:cubicBezTo>
                  <a:pt x="853" y="1842"/>
                  <a:pt x="853" y="1820"/>
                  <a:pt x="853" y="1796"/>
                </a:cubicBezTo>
                <a:cubicBezTo>
                  <a:pt x="853" y="1793"/>
                  <a:pt x="854" y="1789"/>
                  <a:pt x="853" y="1786"/>
                </a:cubicBezTo>
                <a:cubicBezTo>
                  <a:pt x="854" y="1760"/>
                  <a:pt x="855" y="1733"/>
                  <a:pt x="856" y="1707"/>
                </a:cubicBezTo>
                <a:cubicBezTo>
                  <a:pt x="856" y="1678"/>
                  <a:pt x="857" y="1649"/>
                  <a:pt x="858" y="1620"/>
                </a:cubicBezTo>
                <a:cubicBezTo>
                  <a:pt x="859" y="1565"/>
                  <a:pt x="857" y="1511"/>
                  <a:pt x="855" y="1457"/>
                </a:cubicBezTo>
                <a:cubicBezTo>
                  <a:pt x="853" y="1405"/>
                  <a:pt x="851" y="1355"/>
                  <a:pt x="853" y="1312"/>
                </a:cubicBezTo>
                <a:cubicBezTo>
                  <a:pt x="864" y="1305"/>
                  <a:pt x="885" y="1302"/>
                  <a:pt x="904" y="1305"/>
                </a:cubicBezTo>
                <a:cubicBezTo>
                  <a:pt x="934" y="1310"/>
                  <a:pt x="997" y="1342"/>
                  <a:pt x="1006" y="1356"/>
                </a:cubicBezTo>
                <a:cubicBezTo>
                  <a:pt x="1008" y="1361"/>
                  <a:pt x="1009" y="1367"/>
                  <a:pt x="1009" y="1374"/>
                </a:cubicBezTo>
                <a:cubicBezTo>
                  <a:pt x="1009" y="1379"/>
                  <a:pt x="1009" y="1384"/>
                  <a:pt x="1011" y="1390"/>
                </a:cubicBezTo>
                <a:cubicBezTo>
                  <a:pt x="1019" y="1415"/>
                  <a:pt x="1038" y="1429"/>
                  <a:pt x="1057" y="1442"/>
                </a:cubicBezTo>
                <a:cubicBezTo>
                  <a:pt x="1062" y="1436"/>
                  <a:pt x="1062" y="1436"/>
                  <a:pt x="1062" y="1436"/>
                </a:cubicBezTo>
                <a:cubicBezTo>
                  <a:pt x="1035" y="1417"/>
                  <a:pt x="1020" y="1391"/>
                  <a:pt x="1015" y="1359"/>
                </a:cubicBezTo>
                <a:cubicBezTo>
                  <a:pt x="1028" y="1368"/>
                  <a:pt x="1038" y="1380"/>
                  <a:pt x="1048" y="1392"/>
                </a:cubicBezTo>
                <a:cubicBezTo>
                  <a:pt x="1054" y="1400"/>
                  <a:pt x="1061" y="1408"/>
                  <a:pt x="1069" y="1416"/>
                </a:cubicBezTo>
                <a:cubicBezTo>
                  <a:pt x="1072" y="1456"/>
                  <a:pt x="1087" y="1492"/>
                  <a:pt x="1107" y="1508"/>
                </a:cubicBezTo>
                <a:cubicBezTo>
                  <a:pt x="1121" y="1518"/>
                  <a:pt x="1121" y="1518"/>
                  <a:pt x="1121" y="1518"/>
                </a:cubicBezTo>
                <a:cubicBezTo>
                  <a:pt x="1113" y="1504"/>
                  <a:pt x="1113" y="1504"/>
                  <a:pt x="1113" y="1504"/>
                </a:cubicBezTo>
                <a:cubicBezTo>
                  <a:pt x="1110" y="1499"/>
                  <a:pt x="1107" y="1495"/>
                  <a:pt x="1105" y="1491"/>
                </a:cubicBezTo>
                <a:cubicBezTo>
                  <a:pt x="1100" y="1485"/>
                  <a:pt x="1096" y="1479"/>
                  <a:pt x="1094" y="1471"/>
                </a:cubicBezTo>
                <a:cubicBezTo>
                  <a:pt x="1099" y="1473"/>
                  <a:pt x="1104" y="1478"/>
                  <a:pt x="1109" y="1482"/>
                </a:cubicBezTo>
                <a:cubicBezTo>
                  <a:pt x="1115" y="1487"/>
                  <a:pt x="1120" y="1492"/>
                  <a:pt x="1127" y="1493"/>
                </a:cubicBezTo>
                <a:cubicBezTo>
                  <a:pt x="1141" y="1493"/>
                  <a:pt x="1141" y="1493"/>
                  <a:pt x="1141" y="1493"/>
                </a:cubicBezTo>
                <a:cubicBezTo>
                  <a:pt x="1130" y="1486"/>
                  <a:pt x="1130" y="1486"/>
                  <a:pt x="1130" y="1486"/>
                </a:cubicBezTo>
                <a:cubicBezTo>
                  <a:pt x="1126" y="1483"/>
                  <a:pt x="1123" y="1480"/>
                  <a:pt x="1119" y="1477"/>
                </a:cubicBezTo>
                <a:cubicBezTo>
                  <a:pt x="1112" y="1470"/>
                  <a:pt x="1104" y="1462"/>
                  <a:pt x="1089" y="1461"/>
                </a:cubicBezTo>
                <a:cubicBezTo>
                  <a:pt x="1084" y="1450"/>
                  <a:pt x="1081" y="1440"/>
                  <a:pt x="1081" y="1427"/>
                </a:cubicBezTo>
                <a:cubicBezTo>
                  <a:pt x="1083" y="1429"/>
                  <a:pt x="1085" y="1430"/>
                  <a:pt x="1087" y="1430"/>
                </a:cubicBezTo>
                <a:cubicBezTo>
                  <a:pt x="1088" y="1431"/>
                  <a:pt x="1091" y="1430"/>
                  <a:pt x="1093" y="1428"/>
                </a:cubicBezTo>
                <a:cubicBezTo>
                  <a:pt x="1095" y="1424"/>
                  <a:pt x="1095" y="1424"/>
                  <a:pt x="1095" y="1424"/>
                </a:cubicBezTo>
                <a:cubicBezTo>
                  <a:pt x="1092" y="1422"/>
                  <a:pt x="1092" y="1422"/>
                  <a:pt x="1092" y="1422"/>
                </a:cubicBezTo>
                <a:cubicBezTo>
                  <a:pt x="1077" y="1414"/>
                  <a:pt x="1083" y="1394"/>
                  <a:pt x="1089" y="1372"/>
                </a:cubicBezTo>
                <a:cubicBezTo>
                  <a:pt x="1091" y="1366"/>
                  <a:pt x="1093" y="1360"/>
                  <a:pt x="1094" y="1354"/>
                </a:cubicBezTo>
                <a:cubicBezTo>
                  <a:pt x="1096" y="1357"/>
                  <a:pt x="1098" y="1359"/>
                  <a:pt x="1101" y="1361"/>
                </a:cubicBezTo>
                <a:cubicBezTo>
                  <a:pt x="1127" y="1388"/>
                  <a:pt x="1154" y="1415"/>
                  <a:pt x="1188" y="1435"/>
                </a:cubicBezTo>
                <a:cubicBezTo>
                  <a:pt x="1190" y="1440"/>
                  <a:pt x="1192" y="1444"/>
                  <a:pt x="1195" y="1448"/>
                </a:cubicBezTo>
                <a:cubicBezTo>
                  <a:pt x="1196" y="1451"/>
                  <a:pt x="1198" y="1454"/>
                  <a:pt x="1199" y="1457"/>
                </a:cubicBezTo>
                <a:cubicBezTo>
                  <a:pt x="1196" y="1465"/>
                  <a:pt x="1197" y="1483"/>
                  <a:pt x="1203" y="1492"/>
                </a:cubicBezTo>
                <a:cubicBezTo>
                  <a:pt x="1205" y="1497"/>
                  <a:pt x="1209" y="1499"/>
                  <a:pt x="1211" y="1499"/>
                </a:cubicBezTo>
                <a:cubicBezTo>
                  <a:pt x="1222" y="1498"/>
                  <a:pt x="1222" y="1498"/>
                  <a:pt x="1222" y="1498"/>
                </a:cubicBezTo>
                <a:cubicBezTo>
                  <a:pt x="1214" y="1492"/>
                  <a:pt x="1214" y="1492"/>
                  <a:pt x="1214" y="1492"/>
                </a:cubicBezTo>
                <a:cubicBezTo>
                  <a:pt x="1210" y="1488"/>
                  <a:pt x="1209" y="1480"/>
                  <a:pt x="1209" y="1472"/>
                </a:cubicBezTo>
                <a:cubicBezTo>
                  <a:pt x="1211" y="1474"/>
                  <a:pt x="1213" y="1478"/>
                  <a:pt x="1215" y="1481"/>
                </a:cubicBezTo>
                <a:cubicBezTo>
                  <a:pt x="1219" y="1488"/>
                  <a:pt x="1223" y="1495"/>
                  <a:pt x="1229" y="1496"/>
                </a:cubicBezTo>
                <a:cubicBezTo>
                  <a:pt x="1238" y="1498"/>
                  <a:pt x="1238" y="1498"/>
                  <a:pt x="1238" y="1498"/>
                </a:cubicBezTo>
                <a:cubicBezTo>
                  <a:pt x="1233" y="1491"/>
                  <a:pt x="1233" y="1491"/>
                  <a:pt x="1233" y="1491"/>
                </a:cubicBezTo>
                <a:cubicBezTo>
                  <a:pt x="1230" y="1486"/>
                  <a:pt x="1227" y="1482"/>
                  <a:pt x="1224" y="1477"/>
                </a:cubicBezTo>
                <a:cubicBezTo>
                  <a:pt x="1216" y="1466"/>
                  <a:pt x="1207" y="1453"/>
                  <a:pt x="1203" y="1442"/>
                </a:cubicBezTo>
                <a:cubicBezTo>
                  <a:pt x="1215" y="1447"/>
                  <a:pt x="1228" y="1453"/>
                  <a:pt x="1240" y="1459"/>
                </a:cubicBezTo>
                <a:cubicBezTo>
                  <a:pt x="1268" y="1472"/>
                  <a:pt x="1297" y="1485"/>
                  <a:pt x="1329" y="1495"/>
                </a:cubicBezTo>
                <a:cubicBezTo>
                  <a:pt x="1330" y="1496"/>
                  <a:pt x="1332" y="1498"/>
                  <a:pt x="1333" y="1500"/>
                </a:cubicBezTo>
                <a:cubicBezTo>
                  <a:pt x="1337" y="1504"/>
                  <a:pt x="1339" y="1506"/>
                  <a:pt x="1341" y="1506"/>
                </a:cubicBezTo>
                <a:cubicBezTo>
                  <a:pt x="1343" y="1506"/>
                  <a:pt x="1343" y="1506"/>
                  <a:pt x="1343" y="1506"/>
                </a:cubicBezTo>
                <a:cubicBezTo>
                  <a:pt x="1344" y="1504"/>
                  <a:pt x="1344" y="1504"/>
                  <a:pt x="1344" y="1504"/>
                </a:cubicBezTo>
                <a:cubicBezTo>
                  <a:pt x="1345" y="1503"/>
                  <a:pt x="1345" y="1502"/>
                  <a:pt x="1345" y="1501"/>
                </a:cubicBezTo>
                <a:cubicBezTo>
                  <a:pt x="1347" y="1500"/>
                  <a:pt x="1347" y="1499"/>
                  <a:pt x="1347" y="1498"/>
                </a:cubicBezTo>
                <a:cubicBezTo>
                  <a:pt x="1348" y="1494"/>
                  <a:pt x="1343" y="1491"/>
                  <a:pt x="1336" y="1488"/>
                </a:cubicBezTo>
                <a:cubicBezTo>
                  <a:pt x="1335" y="1488"/>
                  <a:pt x="1334" y="1487"/>
                  <a:pt x="1334" y="1487"/>
                </a:cubicBezTo>
                <a:cubicBezTo>
                  <a:pt x="1306" y="1473"/>
                  <a:pt x="1276" y="1461"/>
                  <a:pt x="1247" y="1449"/>
                </a:cubicBezTo>
                <a:cubicBezTo>
                  <a:pt x="1232" y="1444"/>
                  <a:pt x="1218" y="1438"/>
                  <a:pt x="1204" y="1432"/>
                </a:cubicBezTo>
                <a:cubicBezTo>
                  <a:pt x="1165" y="1416"/>
                  <a:pt x="1137" y="1383"/>
                  <a:pt x="1110" y="1352"/>
                </a:cubicBezTo>
                <a:cubicBezTo>
                  <a:pt x="1091" y="1329"/>
                  <a:pt x="1072" y="1307"/>
                  <a:pt x="1049" y="1290"/>
                </a:cubicBezTo>
                <a:cubicBezTo>
                  <a:pt x="1073" y="1293"/>
                  <a:pt x="1103" y="1299"/>
                  <a:pt x="1130" y="1308"/>
                </a:cubicBezTo>
                <a:cubicBezTo>
                  <a:pt x="1132" y="1310"/>
                  <a:pt x="1134" y="1314"/>
                  <a:pt x="1135" y="1318"/>
                </a:cubicBezTo>
                <a:cubicBezTo>
                  <a:pt x="1137" y="1325"/>
                  <a:pt x="1139" y="1331"/>
                  <a:pt x="1145" y="1331"/>
                </a:cubicBezTo>
                <a:cubicBezTo>
                  <a:pt x="1146" y="1331"/>
                  <a:pt x="1146" y="1331"/>
                  <a:pt x="1147" y="1331"/>
                </a:cubicBezTo>
                <a:cubicBezTo>
                  <a:pt x="1151" y="1330"/>
                  <a:pt x="1151" y="1330"/>
                  <a:pt x="1151" y="1330"/>
                </a:cubicBezTo>
                <a:cubicBezTo>
                  <a:pt x="1149" y="1325"/>
                  <a:pt x="1149" y="1325"/>
                  <a:pt x="1149" y="1325"/>
                </a:cubicBezTo>
                <a:cubicBezTo>
                  <a:pt x="1147" y="1321"/>
                  <a:pt x="1146" y="1318"/>
                  <a:pt x="1145" y="1316"/>
                </a:cubicBezTo>
                <a:cubicBezTo>
                  <a:pt x="1155" y="1322"/>
                  <a:pt x="1166" y="1327"/>
                  <a:pt x="1177" y="1333"/>
                </a:cubicBezTo>
                <a:cubicBezTo>
                  <a:pt x="1190" y="1340"/>
                  <a:pt x="1205" y="1348"/>
                  <a:pt x="1217" y="1355"/>
                </a:cubicBezTo>
                <a:cubicBezTo>
                  <a:pt x="1221" y="1358"/>
                  <a:pt x="1227" y="1367"/>
                  <a:pt x="1228" y="1369"/>
                </a:cubicBezTo>
                <a:cubicBezTo>
                  <a:pt x="1231" y="1400"/>
                  <a:pt x="1241" y="1423"/>
                  <a:pt x="1259" y="1441"/>
                </a:cubicBezTo>
                <a:cubicBezTo>
                  <a:pt x="1271" y="1452"/>
                  <a:pt x="1271" y="1452"/>
                  <a:pt x="1271" y="1452"/>
                </a:cubicBezTo>
                <a:cubicBezTo>
                  <a:pt x="1265" y="1437"/>
                  <a:pt x="1265" y="1437"/>
                  <a:pt x="1265" y="1437"/>
                </a:cubicBezTo>
                <a:cubicBezTo>
                  <a:pt x="1262" y="1429"/>
                  <a:pt x="1258" y="1423"/>
                  <a:pt x="1255" y="1417"/>
                </a:cubicBezTo>
                <a:cubicBezTo>
                  <a:pt x="1247" y="1405"/>
                  <a:pt x="1241" y="1394"/>
                  <a:pt x="1241" y="1377"/>
                </a:cubicBezTo>
                <a:cubicBezTo>
                  <a:pt x="1274" y="1403"/>
                  <a:pt x="1307" y="1419"/>
                  <a:pt x="1345" y="1428"/>
                </a:cubicBezTo>
                <a:cubicBezTo>
                  <a:pt x="1369" y="1456"/>
                  <a:pt x="1400" y="1476"/>
                  <a:pt x="1437" y="1489"/>
                </a:cubicBezTo>
                <a:cubicBezTo>
                  <a:pt x="1443" y="1507"/>
                  <a:pt x="1455" y="1518"/>
                  <a:pt x="1467" y="1529"/>
                </a:cubicBezTo>
                <a:cubicBezTo>
                  <a:pt x="1470" y="1532"/>
                  <a:pt x="1473" y="1534"/>
                  <a:pt x="1476" y="1537"/>
                </a:cubicBezTo>
                <a:cubicBezTo>
                  <a:pt x="1494" y="1555"/>
                  <a:pt x="1494" y="1555"/>
                  <a:pt x="1494" y="1555"/>
                </a:cubicBezTo>
                <a:cubicBezTo>
                  <a:pt x="1481" y="1533"/>
                  <a:pt x="1481" y="1533"/>
                  <a:pt x="1481" y="1533"/>
                </a:cubicBezTo>
                <a:cubicBezTo>
                  <a:pt x="1477" y="1525"/>
                  <a:pt x="1471" y="1519"/>
                  <a:pt x="1465" y="1513"/>
                </a:cubicBezTo>
                <a:cubicBezTo>
                  <a:pt x="1459" y="1507"/>
                  <a:pt x="1453" y="1501"/>
                  <a:pt x="1450" y="1493"/>
                </a:cubicBezTo>
                <a:cubicBezTo>
                  <a:pt x="1456" y="1494"/>
                  <a:pt x="1462" y="1495"/>
                  <a:pt x="1468" y="1497"/>
                </a:cubicBezTo>
                <a:cubicBezTo>
                  <a:pt x="1481" y="1500"/>
                  <a:pt x="1492" y="1503"/>
                  <a:pt x="1498" y="1500"/>
                </a:cubicBezTo>
                <a:cubicBezTo>
                  <a:pt x="1508" y="1495"/>
                  <a:pt x="1508" y="1495"/>
                  <a:pt x="1508" y="1495"/>
                </a:cubicBezTo>
                <a:cubicBezTo>
                  <a:pt x="1497" y="1493"/>
                  <a:pt x="1497" y="1493"/>
                  <a:pt x="1497" y="1493"/>
                </a:cubicBezTo>
                <a:cubicBezTo>
                  <a:pt x="1442" y="1485"/>
                  <a:pt x="1393" y="1464"/>
                  <a:pt x="1367" y="1436"/>
                </a:cubicBezTo>
                <a:cubicBezTo>
                  <a:pt x="1385" y="1440"/>
                  <a:pt x="1404" y="1443"/>
                  <a:pt x="1423" y="1446"/>
                </a:cubicBezTo>
                <a:cubicBezTo>
                  <a:pt x="1439" y="1449"/>
                  <a:pt x="1456" y="1451"/>
                  <a:pt x="1472" y="1455"/>
                </a:cubicBezTo>
                <a:cubicBezTo>
                  <a:pt x="1483" y="1478"/>
                  <a:pt x="1512" y="1494"/>
                  <a:pt x="1536" y="1497"/>
                </a:cubicBezTo>
                <a:cubicBezTo>
                  <a:pt x="1565" y="1501"/>
                  <a:pt x="1565" y="1501"/>
                  <a:pt x="1565" y="1501"/>
                </a:cubicBezTo>
                <a:cubicBezTo>
                  <a:pt x="1534" y="1489"/>
                  <a:pt x="1534" y="1489"/>
                  <a:pt x="1534" y="1489"/>
                </a:cubicBezTo>
                <a:cubicBezTo>
                  <a:pt x="1513" y="1481"/>
                  <a:pt x="1494" y="1473"/>
                  <a:pt x="1484" y="1456"/>
                </a:cubicBezTo>
                <a:cubicBezTo>
                  <a:pt x="1488" y="1457"/>
                  <a:pt x="1491" y="1458"/>
                  <a:pt x="1495" y="1459"/>
                </a:cubicBezTo>
                <a:cubicBezTo>
                  <a:pt x="1507" y="1462"/>
                  <a:pt x="1517" y="1464"/>
                  <a:pt x="1522" y="1460"/>
                </a:cubicBezTo>
                <a:cubicBezTo>
                  <a:pt x="1526" y="1455"/>
                  <a:pt x="1526" y="1455"/>
                  <a:pt x="1526" y="1455"/>
                </a:cubicBezTo>
                <a:cubicBezTo>
                  <a:pt x="1520" y="1453"/>
                  <a:pt x="1520" y="1453"/>
                  <a:pt x="1520" y="1453"/>
                </a:cubicBezTo>
                <a:cubicBezTo>
                  <a:pt x="1491" y="1446"/>
                  <a:pt x="1463" y="1441"/>
                  <a:pt x="1437" y="1437"/>
                </a:cubicBezTo>
                <a:cubicBezTo>
                  <a:pt x="1403" y="1431"/>
                  <a:pt x="1371" y="1425"/>
                  <a:pt x="1339" y="1415"/>
                </a:cubicBezTo>
                <a:cubicBezTo>
                  <a:pt x="1307" y="1404"/>
                  <a:pt x="1280" y="1383"/>
                  <a:pt x="1255" y="1362"/>
                </a:cubicBezTo>
                <a:cubicBezTo>
                  <a:pt x="1241" y="1351"/>
                  <a:pt x="1226" y="1339"/>
                  <a:pt x="1210" y="1329"/>
                </a:cubicBezTo>
                <a:cubicBezTo>
                  <a:pt x="1197" y="1320"/>
                  <a:pt x="1183" y="1313"/>
                  <a:pt x="1170" y="1306"/>
                </a:cubicBezTo>
                <a:cubicBezTo>
                  <a:pt x="1158" y="1300"/>
                  <a:pt x="1146" y="1294"/>
                  <a:pt x="1135" y="1287"/>
                </a:cubicBezTo>
                <a:cubicBezTo>
                  <a:pt x="1134" y="1283"/>
                  <a:pt x="1133" y="1279"/>
                  <a:pt x="1132" y="1275"/>
                </a:cubicBezTo>
                <a:cubicBezTo>
                  <a:pt x="1130" y="1270"/>
                  <a:pt x="1129" y="1265"/>
                  <a:pt x="1129" y="1262"/>
                </a:cubicBezTo>
                <a:cubicBezTo>
                  <a:pt x="1133" y="1262"/>
                  <a:pt x="1137" y="1263"/>
                  <a:pt x="1141" y="1264"/>
                </a:cubicBezTo>
                <a:cubicBezTo>
                  <a:pt x="1150" y="1266"/>
                  <a:pt x="1159" y="1268"/>
                  <a:pt x="1169" y="1270"/>
                </a:cubicBezTo>
                <a:cubicBezTo>
                  <a:pt x="1174" y="1285"/>
                  <a:pt x="1186" y="1315"/>
                  <a:pt x="1206" y="1322"/>
                </a:cubicBezTo>
                <a:cubicBezTo>
                  <a:pt x="1221" y="1327"/>
                  <a:pt x="1221" y="1327"/>
                  <a:pt x="1221" y="1327"/>
                </a:cubicBezTo>
                <a:cubicBezTo>
                  <a:pt x="1208" y="1313"/>
                  <a:pt x="1208" y="1313"/>
                  <a:pt x="1208" y="1313"/>
                </a:cubicBezTo>
                <a:cubicBezTo>
                  <a:pt x="1196" y="1302"/>
                  <a:pt x="1186" y="1291"/>
                  <a:pt x="1182" y="1273"/>
                </a:cubicBezTo>
                <a:cubicBezTo>
                  <a:pt x="1184" y="1274"/>
                  <a:pt x="1184" y="1274"/>
                  <a:pt x="1184" y="1274"/>
                </a:cubicBezTo>
                <a:cubicBezTo>
                  <a:pt x="1196" y="1276"/>
                  <a:pt x="1210" y="1278"/>
                  <a:pt x="1221" y="1282"/>
                </a:cubicBezTo>
                <a:cubicBezTo>
                  <a:pt x="1224" y="1275"/>
                  <a:pt x="1224" y="1275"/>
                  <a:pt x="1224" y="1275"/>
                </a:cubicBezTo>
                <a:cubicBezTo>
                  <a:pt x="1208" y="1268"/>
                  <a:pt x="1191" y="1264"/>
                  <a:pt x="1172" y="1260"/>
                </a:cubicBezTo>
                <a:cubicBezTo>
                  <a:pt x="1158" y="1257"/>
                  <a:pt x="1142" y="1253"/>
                  <a:pt x="1127" y="1248"/>
                </a:cubicBezTo>
                <a:cubicBezTo>
                  <a:pt x="1101" y="1239"/>
                  <a:pt x="1077" y="1230"/>
                  <a:pt x="1053" y="1219"/>
                </a:cubicBezTo>
                <a:cubicBezTo>
                  <a:pt x="1049" y="1217"/>
                  <a:pt x="1044" y="1215"/>
                  <a:pt x="1039" y="1213"/>
                </a:cubicBezTo>
                <a:cubicBezTo>
                  <a:pt x="1012" y="1202"/>
                  <a:pt x="981" y="1189"/>
                  <a:pt x="987" y="1169"/>
                </a:cubicBezTo>
                <a:cubicBezTo>
                  <a:pt x="987" y="1169"/>
                  <a:pt x="987" y="1169"/>
                  <a:pt x="987" y="1169"/>
                </a:cubicBezTo>
                <a:cubicBezTo>
                  <a:pt x="997" y="1173"/>
                  <a:pt x="1007" y="1179"/>
                  <a:pt x="1017" y="1186"/>
                </a:cubicBezTo>
                <a:cubicBezTo>
                  <a:pt x="1034" y="1196"/>
                  <a:pt x="1051" y="1207"/>
                  <a:pt x="1072" y="1212"/>
                </a:cubicBezTo>
                <a:cubicBezTo>
                  <a:pt x="1106" y="1220"/>
                  <a:pt x="1143" y="1224"/>
                  <a:pt x="1173" y="1223"/>
                </a:cubicBezTo>
                <a:cubicBezTo>
                  <a:pt x="1180" y="1226"/>
                  <a:pt x="1184" y="1231"/>
                  <a:pt x="1189" y="1236"/>
                </a:cubicBezTo>
                <a:cubicBezTo>
                  <a:pt x="1192" y="1240"/>
                  <a:pt x="1196" y="1245"/>
                  <a:pt x="1201" y="1248"/>
                </a:cubicBezTo>
                <a:cubicBezTo>
                  <a:pt x="1215" y="1258"/>
                  <a:pt x="1232" y="1262"/>
                  <a:pt x="1249" y="1266"/>
                </a:cubicBezTo>
                <a:cubicBezTo>
                  <a:pt x="1263" y="1269"/>
                  <a:pt x="1277" y="1272"/>
                  <a:pt x="1289" y="1279"/>
                </a:cubicBezTo>
                <a:cubicBezTo>
                  <a:pt x="1296" y="1282"/>
                  <a:pt x="1303" y="1288"/>
                  <a:pt x="1310" y="1294"/>
                </a:cubicBezTo>
                <a:cubicBezTo>
                  <a:pt x="1316" y="1300"/>
                  <a:pt x="1323" y="1306"/>
                  <a:pt x="1330" y="1311"/>
                </a:cubicBezTo>
                <a:cubicBezTo>
                  <a:pt x="1347" y="1321"/>
                  <a:pt x="1364" y="1331"/>
                  <a:pt x="1383" y="1333"/>
                </a:cubicBezTo>
                <a:cubicBezTo>
                  <a:pt x="1410" y="1336"/>
                  <a:pt x="1410" y="1336"/>
                  <a:pt x="1410" y="1336"/>
                </a:cubicBezTo>
                <a:cubicBezTo>
                  <a:pt x="1385" y="1326"/>
                  <a:pt x="1385" y="1326"/>
                  <a:pt x="1385" y="1326"/>
                </a:cubicBezTo>
                <a:cubicBezTo>
                  <a:pt x="1357" y="1315"/>
                  <a:pt x="1332" y="1300"/>
                  <a:pt x="1308" y="1281"/>
                </a:cubicBezTo>
                <a:cubicBezTo>
                  <a:pt x="1353" y="1289"/>
                  <a:pt x="1387" y="1299"/>
                  <a:pt x="1414" y="1313"/>
                </a:cubicBezTo>
                <a:cubicBezTo>
                  <a:pt x="1418" y="1307"/>
                  <a:pt x="1418" y="1307"/>
                  <a:pt x="1418" y="1307"/>
                </a:cubicBezTo>
                <a:cubicBezTo>
                  <a:pt x="1390" y="1288"/>
                  <a:pt x="1349" y="1279"/>
                  <a:pt x="1310" y="1271"/>
                </a:cubicBezTo>
                <a:cubicBezTo>
                  <a:pt x="1263" y="1261"/>
                  <a:pt x="1214" y="1251"/>
                  <a:pt x="1188" y="1223"/>
                </a:cubicBezTo>
                <a:cubicBezTo>
                  <a:pt x="1233" y="1217"/>
                  <a:pt x="1290" y="1220"/>
                  <a:pt x="1335" y="1223"/>
                </a:cubicBezTo>
                <a:cubicBezTo>
                  <a:pt x="1342" y="1224"/>
                  <a:pt x="1348" y="1224"/>
                  <a:pt x="1355" y="1225"/>
                </a:cubicBezTo>
                <a:cubicBezTo>
                  <a:pt x="1378" y="1243"/>
                  <a:pt x="1405" y="1258"/>
                  <a:pt x="1435" y="1269"/>
                </a:cubicBezTo>
                <a:cubicBezTo>
                  <a:pt x="1436" y="1288"/>
                  <a:pt x="1447" y="1299"/>
                  <a:pt x="1459" y="1308"/>
                </a:cubicBezTo>
                <a:cubicBezTo>
                  <a:pt x="1472" y="1318"/>
                  <a:pt x="1472" y="1318"/>
                  <a:pt x="1472" y="1318"/>
                </a:cubicBezTo>
                <a:cubicBezTo>
                  <a:pt x="1465" y="1304"/>
                  <a:pt x="1465" y="1304"/>
                  <a:pt x="1465" y="1304"/>
                </a:cubicBezTo>
                <a:cubicBezTo>
                  <a:pt x="1463" y="1300"/>
                  <a:pt x="1459" y="1296"/>
                  <a:pt x="1456" y="1293"/>
                </a:cubicBezTo>
                <a:cubicBezTo>
                  <a:pt x="1451" y="1287"/>
                  <a:pt x="1446" y="1282"/>
                  <a:pt x="1446" y="1272"/>
                </a:cubicBezTo>
                <a:cubicBezTo>
                  <a:pt x="1457" y="1276"/>
                  <a:pt x="1469" y="1279"/>
                  <a:pt x="1481" y="1281"/>
                </a:cubicBezTo>
                <a:cubicBezTo>
                  <a:pt x="1489" y="1283"/>
                  <a:pt x="1498" y="1285"/>
                  <a:pt x="1505" y="1287"/>
                </a:cubicBezTo>
                <a:cubicBezTo>
                  <a:pt x="1507" y="1280"/>
                  <a:pt x="1507" y="1280"/>
                  <a:pt x="1507" y="1280"/>
                </a:cubicBezTo>
                <a:cubicBezTo>
                  <a:pt x="1498" y="1277"/>
                  <a:pt x="1488" y="1274"/>
                  <a:pt x="1478" y="1271"/>
                </a:cubicBezTo>
                <a:cubicBezTo>
                  <a:pt x="1438" y="1259"/>
                  <a:pt x="1397" y="1246"/>
                  <a:pt x="1369" y="1223"/>
                </a:cubicBezTo>
                <a:cubicBezTo>
                  <a:pt x="1373" y="1223"/>
                  <a:pt x="1376" y="1223"/>
                  <a:pt x="1380" y="1224"/>
                </a:cubicBezTo>
                <a:cubicBezTo>
                  <a:pt x="1401" y="1225"/>
                  <a:pt x="1424" y="1230"/>
                  <a:pt x="1449" y="1235"/>
                </a:cubicBezTo>
                <a:cubicBezTo>
                  <a:pt x="1473" y="1240"/>
                  <a:pt x="1499" y="1245"/>
                  <a:pt x="1522" y="1247"/>
                </a:cubicBezTo>
                <a:cubicBezTo>
                  <a:pt x="1533" y="1248"/>
                  <a:pt x="1542" y="1248"/>
                  <a:pt x="1551" y="1247"/>
                </a:cubicBezTo>
                <a:cubicBezTo>
                  <a:pt x="1551" y="1247"/>
                  <a:pt x="1580" y="1244"/>
                  <a:pt x="1580" y="1234"/>
                </a:cubicBezTo>
                <a:cubicBezTo>
                  <a:pt x="1581" y="1229"/>
                  <a:pt x="1581" y="1229"/>
                  <a:pt x="1581" y="1229"/>
                </a:cubicBezTo>
                <a:cubicBezTo>
                  <a:pt x="1576" y="1230"/>
                  <a:pt x="1576" y="1230"/>
                  <a:pt x="1576" y="1230"/>
                </a:cubicBezTo>
                <a:moveTo>
                  <a:pt x="662" y="2122"/>
                </a:moveTo>
                <a:cubicBezTo>
                  <a:pt x="660" y="2121"/>
                  <a:pt x="658" y="2120"/>
                  <a:pt x="656" y="2120"/>
                </a:cubicBezTo>
                <a:cubicBezTo>
                  <a:pt x="656" y="2120"/>
                  <a:pt x="655" y="2120"/>
                  <a:pt x="655" y="2120"/>
                </a:cubicBezTo>
                <a:cubicBezTo>
                  <a:pt x="653" y="2118"/>
                  <a:pt x="653" y="2116"/>
                  <a:pt x="658" y="2112"/>
                </a:cubicBezTo>
                <a:cubicBezTo>
                  <a:pt x="660" y="2118"/>
                  <a:pt x="660" y="2118"/>
                  <a:pt x="660" y="2118"/>
                </a:cubicBezTo>
                <a:cubicBezTo>
                  <a:pt x="662" y="2121"/>
                  <a:pt x="662" y="2122"/>
                  <a:pt x="662" y="2122"/>
                </a:cubicBezTo>
                <a:cubicBezTo>
                  <a:pt x="662" y="2122"/>
                  <a:pt x="662" y="2122"/>
                  <a:pt x="662" y="2122"/>
                </a:cubicBezTo>
                <a:moveTo>
                  <a:pt x="768" y="2160"/>
                </a:moveTo>
                <a:cubicBezTo>
                  <a:pt x="766" y="2160"/>
                  <a:pt x="765" y="2160"/>
                  <a:pt x="764" y="2160"/>
                </a:cubicBezTo>
                <a:cubicBezTo>
                  <a:pt x="763" y="2160"/>
                  <a:pt x="761" y="2160"/>
                  <a:pt x="760" y="2161"/>
                </a:cubicBezTo>
                <a:cubicBezTo>
                  <a:pt x="761" y="2156"/>
                  <a:pt x="764" y="2153"/>
                  <a:pt x="766" y="2153"/>
                </a:cubicBezTo>
                <a:cubicBezTo>
                  <a:pt x="766" y="2153"/>
                  <a:pt x="766" y="2153"/>
                  <a:pt x="767" y="2154"/>
                </a:cubicBezTo>
                <a:cubicBezTo>
                  <a:pt x="767" y="2154"/>
                  <a:pt x="769" y="2156"/>
                  <a:pt x="769" y="2161"/>
                </a:cubicBezTo>
                <a:cubicBezTo>
                  <a:pt x="768" y="2160"/>
                  <a:pt x="768" y="2160"/>
                  <a:pt x="768" y="2160"/>
                </a:cubicBezTo>
                <a:moveTo>
                  <a:pt x="932" y="2166"/>
                </a:moveTo>
                <a:cubicBezTo>
                  <a:pt x="932" y="2167"/>
                  <a:pt x="934" y="2168"/>
                  <a:pt x="935" y="2169"/>
                </a:cubicBezTo>
                <a:cubicBezTo>
                  <a:pt x="932" y="2170"/>
                  <a:pt x="929" y="2167"/>
                  <a:pt x="928" y="2164"/>
                </a:cubicBezTo>
                <a:cubicBezTo>
                  <a:pt x="927" y="2163"/>
                  <a:pt x="926" y="2161"/>
                  <a:pt x="926" y="2160"/>
                </a:cubicBezTo>
                <a:cubicBezTo>
                  <a:pt x="928" y="2162"/>
                  <a:pt x="930" y="2164"/>
                  <a:pt x="932" y="2166"/>
                </a:cubicBezTo>
                <a:moveTo>
                  <a:pt x="1279" y="972"/>
                </a:moveTo>
                <a:cubicBezTo>
                  <a:pt x="1274" y="975"/>
                  <a:pt x="1274" y="975"/>
                  <a:pt x="1274" y="975"/>
                </a:cubicBezTo>
                <a:cubicBezTo>
                  <a:pt x="1272" y="976"/>
                  <a:pt x="1269" y="977"/>
                  <a:pt x="1267" y="979"/>
                </a:cubicBezTo>
                <a:cubicBezTo>
                  <a:pt x="1255" y="984"/>
                  <a:pt x="1243" y="990"/>
                  <a:pt x="1238" y="999"/>
                </a:cubicBezTo>
                <a:cubicBezTo>
                  <a:pt x="1234" y="1005"/>
                  <a:pt x="1234" y="1005"/>
                  <a:pt x="1234" y="1005"/>
                </a:cubicBezTo>
                <a:cubicBezTo>
                  <a:pt x="1213" y="1006"/>
                  <a:pt x="1192" y="1008"/>
                  <a:pt x="1172" y="1010"/>
                </a:cubicBezTo>
                <a:cubicBezTo>
                  <a:pt x="1144" y="1012"/>
                  <a:pt x="1116" y="1015"/>
                  <a:pt x="1086" y="1015"/>
                </a:cubicBezTo>
                <a:cubicBezTo>
                  <a:pt x="1100" y="1011"/>
                  <a:pt x="1114" y="1007"/>
                  <a:pt x="1127" y="1003"/>
                </a:cubicBezTo>
                <a:cubicBezTo>
                  <a:pt x="1166" y="991"/>
                  <a:pt x="1205" y="979"/>
                  <a:pt x="1236" y="958"/>
                </a:cubicBezTo>
                <a:cubicBezTo>
                  <a:pt x="1233" y="952"/>
                  <a:pt x="1233" y="952"/>
                  <a:pt x="1233" y="952"/>
                </a:cubicBezTo>
                <a:cubicBezTo>
                  <a:pt x="1197" y="968"/>
                  <a:pt x="1153" y="987"/>
                  <a:pt x="1106" y="999"/>
                </a:cubicBezTo>
                <a:cubicBezTo>
                  <a:pt x="1103" y="1000"/>
                  <a:pt x="1099" y="1001"/>
                  <a:pt x="1094" y="1001"/>
                </a:cubicBezTo>
                <a:cubicBezTo>
                  <a:pt x="1088" y="1002"/>
                  <a:pt x="1082" y="1003"/>
                  <a:pt x="1076" y="1005"/>
                </a:cubicBezTo>
                <a:cubicBezTo>
                  <a:pt x="1072" y="1007"/>
                  <a:pt x="1068" y="1010"/>
                  <a:pt x="1065" y="1012"/>
                </a:cubicBezTo>
                <a:cubicBezTo>
                  <a:pt x="1060" y="1015"/>
                  <a:pt x="1057" y="1018"/>
                  <a:pt x="1052" y="1019"/>
                </a:cubicBezTo>
                <a:cubicBezTo>
                  <a:pt x="1035" y="1023"/>
                  <a:pt x="1018" y="1024"/>
                  <a:pt x="1001" y="1024"/>
                </a:cubicBezTo>
                <a:cubicBezTo>
                  <a:pt x="978" y="1025"/>
                  <a:pt x="955" y="1026"/>
                  <a:pt x="932" y="1036"/>
                </a:cubicBezTo>
                <a:cubicBezTo>
                  <a:pt x="928" y="1018"/>
                  <a:pt x="913" y="1009"/>
                  <a:pt x="899" y="1001"/>
                </a:cubicBezTo>
                <a:cubicBezTo>
                  <a:pt x="896" y="1000"/>
                  <a:pt x="894" y="998"/>
                  <a:pt x="892" y="997"/>
                </a:cubicBezTo>
                <a:cubicBezTo>
                  <a:pt x="901" y="945"/>
                  <a:pt x="933" y="914"/>
                  <a:pt x="963" y="884"/>
                </a:cubicBezTo>
                <a:cubicBezTo>
                  <a:pt x="969" y="878"/>
                  <a:pt x="975" y="872"/>
                  <a:pt x="981" y="866"/>
                </a:cubicBezTo>
                <a:cubicBezTo>
                  <a:pt x="982" y="865"/>
                  <a:pt x="984" y="863"/>
                  <a:pt x="987" y="860"/>
                </a:cubicBezTo>
                <a:cubicBezTo>
                  <a:pt x="992" y="854"/>
                  <a:pt x="1006" y="839"/>
                  <a:pt x="1010" y="839"/>
                </a:cubicBezTo>
                <a:cubicBezTo>
                  <a:pt x="1023" y="839"/>
                  <a:pt x="1031" y="875"/>
                  <a:pt x="1031" y="894"/>
                </a:cubicBezTo>
                <a:cubicBezTo>
                  <a:pt x="1031" y="902"/>
                  <a:pt x="1031" y="910"/>
                  <a:pt x="1030" y="919"/>
                </a:cubicBezTo>
                <a:cubicBezTo>
                  <a:pt x="1028" y="940"/>
                  <a:pt x="1027" y="959"/>
                  <a:pt x="1039" y="968"/>
                </a:cubicBezTo>
                <a:cubicBezTo>
                  <a:pt x="1047" y="973"/>
                  <a:pt x="1047" y="973"/>
                  <a:pt x="1047" y="973"/>
                </a:cubicBezTo>
                <a:cubicBezTo>
                  <a:pt x="1045" y="964"/>
                  <a:pt x="1045" y="964"/>
                  <a:pt x="1045" y="964"/>
                </a:cubicBezTo>
                <a:cubicBezTo>
                  <a:pt x="1042" y="953"/>
                  <a:pt x="1035" y="926"/>
                  <a:pt x="1039" y="910"/>
                </a:cubicBezTo>
                <a:cubicBezTo>
                  <a:pt x="1048" y="925"/>
                  <a:pt x="1061" y="937"/>
                  <a:pt x="1074" y="947"/>
                </a:cubicBezTo>
                <a:cubicBezTo>
                  <a:pt x="1079" y="941"/>
                  <a:pt x="1079" y="941"/>
                  <a:pt x="1079" y="941"/>
                </a:cubicBezTo>
                <a:cubicBezTo>
                  <a:pt x="1054" y="922"/>
                  <a:pt x="1039" y="888"/>
                  <a:pt x="1038" y="854"/>
                </a:cubicBezTo>
                <a:cubicBezTo>
                  <a:pt x="1045" y="858"/>
                  <a:pt x="1052" y="860"/>
                  <a:pt x="1059" y="862"/>
                </a:cubicBezTo>
                <a:cubicBezTo>
                  <a:pt x="1067" y="865"/>
                  <a:pt x="1075" y="867"/>
                  <a:pt x="1081" y="872"/>
                </a:cubicBezTo>
                <a:cubicBezTo>
                  <a:pt x="1093" y="882"/>
                  <a:pt x="1095" y="899"/>
                  <a:pt x="1097" y="916"/>
                </a:cubicBezTo>
                <a:cubicBezTo>
                  <a:pt x="1100" y="934"/>
                  <a:pt x="1102" y="954"/>
                  <a:pt x="1119" y="962"/>
                </a:cubicBezTo>
                <a:cubicBezTo>
                  <a:pt x="1136" y="971"/>
                  <a:pt x="1136" y="971"/>
                  <a:pt x="1136" y="971"/>
                </a:cubicBezTo>
                <a:cubicBezTo>
                  <a:pt x="1123" y="956"/>
                  <a:pt x="1123" y="956"/>
                  <a:pt x="1123" y="956"/>
                </a:cubicBezTo>
                <a:cubicBezTo>
                  <a:pt x="1117" y="949"/>
                  <a:pt x="1112" y="940"/>
                  <a:pt x="1110" y="928"/>
                </a:cubicBezTo>
                <a:cubicBezTo>
                  <a:pt x="1118" y="938"/>
                  <a:pt x="1126" y="949"/>
                  <a:pt x="1138" y="957"/>
                </a:cubicBezTo>
                <a:cubicBezTo>
                  <a:pt x="1157" y="970"/>
                  <a:pt x="1157" y="970"/>
                  <a:pt x="1157" y="970"/>
                </a:cubicBezTo>
                <a:cubicBezTo>
                  <a:pt x="1143" y="952"/>
                  <a:pt x="1143" y="952"/>
                  <a:pt x="1143" y="952"/>
                </a:cubicBezTo>
                <a:cubicBezTo>
                  <a:pt x="1140" y="948"/>
                  <a:pt x="1137" y="944"/>
                  <a:pt x="1133" y="940"/>
                </a:cubicBezTo>
                <a:cubicBezTo>
                  <a:pt x="1120" y="924"/>
                  <a:pt x="1107" y="908"/>
                  <a:pt x="1102" y="886"/>
                </a:cubicBezTo>
                <a:cubicBezTo>
                  <a:pt x="1121" y="894"/>
                  <a:pt x="1135" y="903"/>
                  <a:pt x="1151" y="912"/>
                </a:cubicBezTo>
                <a:cubicBezTo>
                  <a:pt x="1157" y="916"/>
                  <a:pt x="1164" y="920"/>
                  <a:pt x="1171" y="924"/>
                </a:cubicBezTo>
                <a:cubicBezTo>
                  <a:pt x="1177" y="942"/>
                  <a:pt x="1185" y="959"/>
                  <a:pt x="1197" y="960"/>
                </a:cubicBezTo>
                <a:cubicBezTo>
                  <a:pt x="1208" y="961"/>
                  <a:pt x="1208" y="961"/>
                  <a:pt x="1208" y="961"/>
                </a:cubicBezTo>
                <a:cubicBezTo>
                  <a:pt x="1199" y="954"/>
                  <a:pt x="1199" y="954"/>
                  <a:pt x="1199" y="954"/>
                </a:cubicBezTo>
                <a:cubicBezTo>
                  <a:pt x="1192" y="948"/>
                  <a:pt x="1185" y="937"/>
                  <a:pt x="1184" y="929"/>
                </a:cubicBezTo>
                <a:cubicBezTo>
                  <a:pt x="1204" y="938"/>
                  <a:pt x="1227" y="942"/>
                  <a:pt x="1249" y="945"/>
                </a:cubicBezTo>
                <a:cubicBezTo>
                  <a:pt x="1270" y="949"/>
                  <a:pt x="1290" y="952"/>
                  <a:pt x="1307" y="959"/>
                </a:cubicBezTo>
                <a:cubicBezTo>
                  <a:pt x="1298" y="962"/>
                  <a:pt x="1288" y="967"/>
                  <a:pt x="1279" y="972"/>
                </a:cubicBezTo>
                <a:moveTo>
                  <a:pt x="795" y="480"/>
                </a:moveTo>
                <a:cubicBezTo>
                  <a:pt x="791" y="480"/>
                  <a:pt x="787" y="482"/>
                  <a:pt x="783" y="486"/>
                </a:cubicBezTo>
                <a:cubicBezTo>
                  <a:pt x="792" y="470"/>
                  <a:pt x="807" y="454"/>
                  <a:pt x="824" y="444"/>
                </a:cubicBezTo>
                <a:cubicBezTo>
                  <a:pt x="825" y="452"/>
                  <a:pt x="825" y="461"/>
                  <a:pt x="826" y="470"/>
                </a:cubicBezTo>
                <a:cubicBezTo>
                  <a:pt x="826" y="478"/>
                  <a:pt x="826" y="487"/>
                  <a:pt x="827" y="495"/>
                </a:cubicBezTo>
                <a:cubicBezTo>
                  <a:pt x="827" y="496"/>
                  <a:pt x="827" y="496"/>
                  <a:pt x="826" y="497"/>
                </a:cubicBezTo>
                <a:cubicBezTo>
                  <a:pt x="825" y="493"/>
                  <a:pt x="825" y="493"/>
                  <a:pt x="825" y="493"/>
                </a:cubicBezTo>
                <a:cubicBezTo>
                  <a:pt x="823" y="503"/>
                  <a:pt x="823" y="503"/>
                  <a:pt x="823" y="503"/>
                </a:cubicBezTo>
                <a:cubicBezTo>
                  <a:pt x="821" y="505"/>
                  <a:pt x="819" y="508"/>
                  <a:pt x="818" y="511"/>
                </a:cubicBezTo>
                <a:cubicBezTo>
                  <a:pt x="812" y="519"/>
                  <a:pt x="806" y="528"/>
                  <a:pt x="803" y="538"/>
                </a:cubicBezTo>
                <a:cubicBezTo>
                  <a:pt x="801" y="541"/>
                  <a:pt x="801" y="545"/>
                  <a:pt x="801" y="549"/>
                </a:cubicBezTo>
                <a:cubicBezTo>
                  <a:pt x="801" y="553"/>
                  <a:pt x="800" y="557"/>
                  <a:pt x="799" y="559"/>
                </a:cubicBezTo>
                <a:cubicBezTo>
                  <a:pt x="797" y="564"/>
                  <a:pt x="792" y="568"/>
                  <a:pt x="788" y="571"/>
                </a:cubicBezTo>
                <a:cubicBezTo>
                  <a:pt x="785" y="573"/>
                  <a:pt x="783" y="575"/>
                  <a:pt x="780" y="578"/>
                </a:cubicBezTo>
                <a:cubicBezTo>
                  <a:pt x="771" y="545"/>
                  <a:pt x="770" y="499"/>
                  <a:pt x="796" y="487"/>
                </a:cubicBezTo>
                <a:cubicBezTo>
                  <a:pt x="809" y="481"/>
                  <a:pt x="809" y="481"/>
                  <a:pt x="809" y="481"/>
                </a:cubicBezTo>
                <a:cubicBezTo>
                  <a:pt x="795" y="480"/>
                  <a:pt x="795" y="480"/>
                  <a:pt x="795" y="480"/>
                </a:cubicBezTo>
                <a:moveTo>
                  <a:pt x="873" y="671"/>
                </a:moveTo>
                <a:cubicBezTo>
                  <a:pt x="868" y="692"/>
                  <a:pt x="855" y="707"/>
                  <a:pt x="842" y="722"/>
                </a:cubicBezTo>
                <a:cubicBezTo>
                  <a:pt x="838" y="727"/>
                  <a:pt x="833" y="731"/>
                  <a:pt x="829" y="737"/>
                </a:cubicBezTo>
                <a:cubicBezTo>
                  <a:pt x="826" y="659"/>
                  <a:pt x="839" y="610"/>
                  <a:pt x="869" y="586"/>
                </a:cubicBezTo>
                <a:cubicBezTo>
                  <a:pt x="873" y="585"/>
                  <a:pt x="876" y="584"/>
                  <a:pt x="880" y="583"/>
                </a:cubicBezTo>
                <a:cubicBezTo>
                  <a:pt x="892" y="579"/>
                  <a:pt x="903" y="576"/>
                  <a:pt x="912" y="568"/>
                </a:cubicBezTo>
                <a:cubicBezTo>
                  <a:pt x="904" y="578"/>
                  <a:pt x="904" y="578"/>
                  <a:pt x="904" y="578"/>
                </a:cubicBezTo>
                <a:cubicBezTo>
                  <a:pt x="888" y="599"/>
                  <a:pt x="882" y="625"/>
                  <a:pt x="878" y="650"/>
                </a:cubicBezTo>
                <a:cubicBezTo>
                  <a:pt x="876" y="657"/>
                  <a:pt x="875" y="664"/>
                  <a:pt x="873" y="671"/>
                </a:cubicBezTo>
                <a:moveTo>
                  <a:pt x="910" y="693"/>
                </a:moveTo>
                <a:cubicBezTo>
                  <a:pt x="901" y="764"/>
                  <a:pt x="868" y="822"/>
                  <a:pt x="835" y="870"/>
                </a:cubicBezTo>
                <a:cubicBezTo>
                  <a:pt x="834" y="859"/>
                  <a:pt x="833" y="848"/>
                  <a:pt x="832" y="838"/>
                </a:cubicBezTo>
                <a:cubicBezTo>
                  <a:pt x="829" y="820"/>
                  <a:pt x="827" y="804"/>
                  <a:pt x="829" y="788"/>
                </a:cubicBezTo>
                <a:cubicBezTo>
                  <a:pt x="833" y="737"/>
                  <a:pt x="876" y="711"/>
                  <a:pt x="910" y="693"/>
                </a:cubicBezTo>
                <a:moveTo>
                  <a:pt x="879" y="551"/>
                </a:moveTo>
                <a:cubicBezTo>
                  <a:pt x="875" y="554"/>
                  <a:pt x="872" y="556"/>
                  <a:pt x="869" y="559"/>
                </a:cubicBezTo>
                <a:cubicBezTo>
                  <a:pt x="865" y="562"/>
                  <a:pt x="863" y="565"/>
                  <a:pt x="860" y="568"/>
                </a:cubicBezTo>
                <a:cubicBezTo>
                  <a:pt x="856" y="572"/>
                  <a:pt x="853" y="576"/>
                  <a:pt x="849" y="578"/>
                </a:cubicBezTo>
                <a:cubicBezTo>
                  <a:pt x="851" y="566"/>
                  <a:pt x="852" y="551"/>
                  <a:pt x="853" y="540"/>
                </a:cubicBezTo>
                <a:cubicBezTo>
                  <a:pt x="853" y="536"/>
                  <a:pt x="853" y="532"/>
                  <a:pt x="854" y="529"/>
                </a:cubicBezTo>
                <a:cubicBezTo>
                  <a:pt x="857" y="528"/>
                  <a:pt x="860" y="526"/>
                  <a:pt x="864" y="525"/>
                </a:cubicBezTo>
                <a:cubicBezTo>
                  <a:pt x="871" y="522"/>
                  <a:pt x="879" y="519"/>
                  <a:pt x="885" y="514"/>
                </a:cubicBezTo>
                <a:cubicBezTo>
                  <a:pt x="891" y="510"/>
                  <a:pt x="891" y="510"/>
                  <a:pt x="891" y="510"/>
                </a:cubicBezTo>
                <a:cubicBezTo>
                  <a:pt x="883" y="508"/>
                  <a:pt x="883" y="508"/>
                  <a:pt x="883" y="508"/>
                </a:cubicBezTo>
                <a:cubicBezTo>
                  <a:pt x="882" y="508"/>
                  <a:pt x="882" y="508"/>
                  <a:pt x="882" y="508"/>
                </a:cubicBezTo>
                <a:cubicBezTo>
                  <a:pt x="878" y="508"/>
                  <a:pt x="874" y="510"/>
                  <a:pt x="869" y="512"/>
                </a:cubicBezTo>
                <a:cubicBezTo>
                  <a:pt x="866" y="513"/>
                  <a:pt x="863" y="515"/>
                  <a:pt x="860" y="516"/>
                </a:cubicBezTo>
                <a:cubicBezTo>
                  <a:pt x="860" y="515"/>
                  <a:pt x="861" y="514"/>
                  <a:pt x="862" y="513"/>
                </a:cubicBezTo>
                <a:cubicBezTo>
                  <a:pt x="864" y="511"/>
                  <a:pt x="866" y="509"/>
                  <a:pt x="868" y="507"/>
                </a:cubicBezTo>
                <a:cubicBezTo>
                  <a:pt x="870" y="505"/>
                  <a:pt x="870" y="505"/>
                  <a:pt x="870" y="505"/>
                </a:cubicBezTo>
                <a:cubicBezTo>
                  <a:pt x="868" y="502"/>
                  <a:pt x="868" y="502"/>
                  <a:pt x="868" y="502"/>
                </a:cubicBezTo>
                <a:cubicBezTo>
                  <a:pt x="866" y="499"/>
                  <a:pt x="861" y="500"/>
                  <a:pt x="857" y="503"/>
                </a:cubicBezTo>
                <a:cubicBezTo>
                  <a:pt x="858" y="484"/>
                  <a:pt x="863" y="461"/>
                  <a:pt x="874" y="433"/>
                </a:cubicBezTo>
                <a:cubicBezTo>
                  <a:pt x="881" y="431"/>
                  <a:pt x="889" y="430"/>
                  <a:pt x="897" y="428"/>
                </a:cubicBezTo>
                <a:cubicBezTo>
                  <a:pt x="903" y="427"/>
                  <a:pt x="910" y="425"/>
                  <a:pt x="917" y="423"/>
                </a:cubicBezTo>
                <a:cubicBezTo>
                  <a:pt x="916" y="431"/>
                  <a:pt x="915" y="439"/>
                  <a:pt x="915" y="447"/>
                </a:cubicBezTo>
                <a:cubicBezTo>
                  <a:pt x="913" y="478"/>
                  <a:pt x="910" y="516"/>
                  <a:pt x="895" y="538"/>
                </a:cubicBezTo>
                <a:cubicBezTo>
                  <a:pt x="892" y="543"/>
                  <a:pt x="885" y="547"/>
                  <a:pt x="879" y="551"/>
                </a:cubicBezTo>
                <a:moveTo>
                  <a:pt x="869" y="393"/>
                </a:moveTo>
                <a:cubicBezTo>
                  <a:pt x="866" y="397"/>
                  <a:pt x="864" y="402"/>
                  <a:pt x="862" y="406"/>
                </a:cubicBezTo>
                <a:cubicBezTo>
                  <a:pt x="858" y="414"/>
                  <a:pt x="855" y="422"/>
                  <a:pt x="849" y="425"/>
                </a:cubicBezTo>
                <a:cubicBezTo>
                  <a:pt x="847" y="418"/>
                  <a:pt x="845" y="413"/>
                  <a:pt x="842" y="408"/>
                </a:cubicBezTo>
                <a:cubicBezTo>
                  <a:pt x="841" y="406"/>
                  <a:pt x="841" y="406"/>
                  <a:pt x="841" y="406"/>
                </a:cubicBezTo>
                <a:cubicBezTo>
                  <a:pt x="855" y="378"/>
                  <a:pt x="868" y="356"/>
                  <a:pt x="899" y="354"/>
                </a:cubicBezTo>
                <a:cubicBezTo>
                  <a:pt x="897" y="359"/>
                  <a:pt x="892" y="364"/>
                  <a:pt x="887" y="370"/>
                </a:cubicBezTo>
                <a:cubicBezTo>
                  <a:pt x="881" y="377"/>
                  <a:pt x="874" y="384"/>
                  <a:pt x="869" y="393"/>
                </a:cubicBezTo>
                <a:moveTo>
                  <a:pt x="897" y="344"/>
                </a:moveTo>
                <a:cubicBezTo>
                  <a:pt x="897" y="344"/>
                  <a:pt x="896" y="344"/>
                  <a:pt x="896" y="345"/>
                </a:cubicBezTo>
                <a:cubicBezTo>
                  <a:pt x="899" y="343"/>
                  <a:pt x="901" y="341"/>
                  <a:pt x="904" y="339"/>
                </a:cubicBezTo>
                <a:cubicBezTo>
                  <a:pt x="906" y="338"/>
                  <a:pt x="908" y="337"/>
                  <a:pt x="910" y="335"/>
                </a:cubicBezTo>
                <a:cubicBezTo>
                  <a:pt x="910" y="338"/>
                  <a:pt x="910" y="341"/>
                  <a:pt x="910" y="343"/>
                </a:cubicBezTo>
                <a:cubicBezTo>
                  <a:pt x="905" y="343"/>
                  <a:pt x="901" y="344"/>
                  <a:pt x="897" y="344"/>
                </a:cubicBezTo>
                <a:moveTo>
                  <a:pt x="897" y="325"/>
                </a:moveTo>
                <a:cubicBezTo>
                  <a:pt x="876" y="342"/>
                  <a:pt x="854" y="359"/>
                  <a:pt x="836" y="380"/>
                </a:cubicBezTo>
                <a:cubicBezTo>
                  <a:pt x="835" y="379"/>
                  <a:pt x="835" y="378"/>
                  <a:pt x="834" y="376"/>
                </a:cubicBezTo>
                <a:cubicBezTo>
                  <a:pt x="833" y="375"/>
                  <a:pt x="832" y="373"/>
                  <a:pt x="832" y="372"/>
                </a:cubicBezTo>
                <a:cubicBezTo>
                  <a:pt x="844" y="358"/>
                  <a:pt x="855" y="342"/>
                  <a:pt x="864" y="328"/>
                </a:cubicBezTo>
                <a:cubicBezTo>
                  <a:pt x="879" y="305"/>
                  <a:pt x="879" y="305"/>
                  <a:pt x="879" y="305"/>
                </a:cubicBezTo>
                <a:cubicBezTo>
                  <a:pt x="859" y="323"/>
                  <a:pt x="859" y="323"/>
                  <a:pt x="859" y="323"/>
                </a:cubicBezTo>
                <a:cubicBezTo>
                  <a:pt x="850" y="331"/>
                  <a:pt x="842" y="341"/>
                  <a:pt x="835" y="351"/>
                </a:cubicBezTo>
                <a:cubicBezTo>
                  <a:pt x="834" y="353"/>
                  <a:pt x="832" y="356"/>
                  <a:pt x="830" y="358"/>
                </a:cubicBezTo>
                <a:cubicBezTo>
                  <a:pt x="828" y="353"/>
                  <a:pt x="825" y="348"/>
                  <a:pt x="822" y="344"/>
                </a:cubicBezTo>
                <a:cubicBezTo>
                  <a:pt x="817" y="337"/>
                  <a:pt x="813" y="331"/>
                  <a:pt x="814" y="324"/>
                </a:cubicBezTo>
                <a:cubicBezTo>
                  <a:pt x="814" y="324"/>
                  <a:pt x="814" y="324"/>
                  <a:pt x="814" y="324"/>
                </a:cubicBezTo>
                <a:cubicBezTo>
                  <a:pt x="850" y="321"/>
                  <a:pt x="881" y="296"/>
                  <a:pt x="904" y="275"/>
                </a:cubicBezTo>
                <a:cubicBezTo>
                  <a:pt x="904" y="290"/>
                  <a:pt x="905" y="304"/>
                  <a:pt x="908" y="316"/>
                </a:cubicBezTo>
                <a:cubicBezTo>
                  <a:pt x="905" y="319"/>
                  <a:pt x="901" y="322"/>
                  <a:pt x="897" y="325"/>
                </a:cubicBezTo>
                <a:moveTo>
                  <a:pt x="815" y="403"/>
                </a:moveTo>
                <a:cubicBezTo>
                  <a:pt x="815" y="403"/>
                  <a:pt x="815" y="402"/>
                  <a:pt x="815" y="402"/>
                </a:cubicBezTo>
                <a:cubicBezTo>
                  <a:pt x="817" y="406"/>
                  <a:pt x="818" y="410"/>
                  <a:pt x="819" y="414"/>
                </a:cubicBezTo>
                <a:cubicBezTo>
                  <a:pt x="817" y="417"/>
                  <a:pt x="817" y="417"/>
                  <a:pt x="817" y="417"/>
                </a:cubicBezTo>
                <a:cubicBezTo>
                  <a:pt x="814" y="421"/>
                  <a:pt x="811" y="425"/>
                  <a:pt x="808" y="429"/>
                </a:cubicBezTo>
                <a:cubicBezTo>
                  <a:pt x="808" y="420"/>
                  <a:pt x="812" y="411"/>
                  <a:pt x="815" y="403"/>
                </a:cubicBezTo>
                <a:moveTo>
                  <a:pt x="811" y="551"/>
                </a:moveTo>
                <a:cubicBezTo>
                  <a:pt x="812" y="543"/>
                  <a:pt x="816" y="536"/>
                  <a:pt x="820" y="528"/>
                </a:cubicBezTo>
                <a:cubicBezTo>
                  <a:pt x="822" y="525"/>
                  <a:pt x="824" y="522"/>
                  <a:pt x="825" y="519"/>
                </a:cubicBezTo>
                <a:cubicBezTo>
                  <a:pt x="825" y="531"/>
                  <a:pt x="819" y="543"/>
                  <a:pt x="811" y="551"/>
                </a:cubicBezTo>
                <a:moveTo>
                  <a:pt x="819" y="561"/>
                </a:moveTo>
                <a:cubicBezTo>
                  <a:pt x="818" y="566"/>
                  <a:pt x="817" y="572"/>
                  <a:pt x="815" y="577"/>
                </a:cubicBezTo>
                <a:cubicBezTo>
                  <a:pt x="814" y="579"/>
                  <a:pt x="814" y="582"/>
                  <a:pt x="813" y="584"/>
                </a:cubicBezTo>
                <a:cubicBezTo>
                  <a:pt x="811" y="584"/>
                  <a:pt x="808" y="584"/>
                  <a:pt x="805" y="584"/>
                </a:cubicBezTo>
                <a:cubicBezTo>
                  <a:pt x="802" y="584"/>
                  <a:pt x="799" y="584"/>
                  <a:pt x="797" y="584"/>
                </a:cubicBezTo>
                <a:cubicBezTo>
                  <a:pt x="799" y="582"/>
                  <a:pt x="801" y="579"/>
                  <a:pt x="804" y="577"/>
                </a:cubicBezTo>
                <a:cubicBezTo>
                  <a:pt x="809" y="572"/>
                  <a:pt x="814" y="567"/>
                  <a:pt x="819" y="561"/>
                </a:cubicBezTo>
                <a:moveTo>
                  <a:pt x="789" y="593"/>
                </a:moveTo>
                <a:cubicBezTo>
                  <a:pt x="792" y="595"/>
                  <a:pt x="797" y="595"/>
                  <a:pt x="803" y="594"/>
                </a:cubicBezTo>
                <a:cubicBezTo>
                  <a:pt x="806" y="594"/>
                  <a:pt x="809" y="593"/>
                  <a:pt x="812" y="594"/>
                </a:cubicBezTo>
                <a:cubicBezTo>
                  <a:pt x="808" y="609"/>
                  <a:pt x="805" y="624"/>
                  <a:pt x="802" y="640"/>
                </a:cubicBezTo>
                <a:cubicBezTo>
                  <a:pt x="800" y="650"/>
                  <a:pt x="798" y="660"/>
                  <a:pt x="796" y="671"/>
                </a:cubicBezTo>
                <a:cubicBezTo>
                  <a:pt x="792" y="660"/>
                  <a:pt x="790" y="646"/>
                  <a:pt x="788" y="634"/>
                </a:cubicBezTo>
                <a:cubicBezTo>
                  <a:pt x="786" y="623"/>
                  <a:pt x="785" y="612"/>
                  <a:pt x="782" y="603"/>
                </a:cubicBezTo>
                <a:cubicBezTo>
                  <a:pt x="784" y="599"/>
                  <a:pt x="786" y="596"/>
                  <a:pt x="789" y="593"/>
                </a:cubicBezTo>
                <a:moveTo>
                  <a:pt x="835" y="1112"/>
                </a:moveTo>
                <a:cubicBezTo>
                  <a:pt x="835" y="1107"/>
                  <a:pt x="835" y="1103"/>
                  <a:pt x="835" y="1099"/>
                </a:cubicBezTo>
                <a:cubicBezTo>
                  <a:pt x="835" y="1090"/>
                  <a:pt x="834" y="1081"/>
                  <a:pt x="835" y="1071"/>
                </a:cubicBezTo>
                <a:cubicBezTo>
                  <a:pt x="839" y="1080"/>
                  <a:pt x="841" y="1093"/>
                  <a:pt x="839" y="1102"/>
                </a:cubicBezTo>
                <a:cubicBezTo>
                  <a:pt x="838" y="1106"/>
                  <a:pt x="837" y="1109"/>
                  <a:pt x="835" y="1112"/>
                </a:cubicBezTo>
                <a:moveTo>
                  <a:pt x="836" y="1005"/>
                </a:moveTo>
                <a:cubicBezTo>
                  <a:pt x="840" y="1006"/>
                  <a:pt x="845" y="1007"/>
                  <a:pt x="850" y="1009"/>
                </a:cubicBezTo>
                <a:cubicBezTo>
                  <a:pt x="853" y="1010"/>
                  <a:pt x="856" y="1011"/>
                  <a:pt x="859" y="1011"/>
                </a:cubicBezTo>
                <a:cubicBezTo>
                  <a:pt x="858" y="1018"/>
                  <a:pt x="857" y="1026"/>
                  <a:pt x="856" y="1034"/>
                </a:cubicBezTo>
                <a:cubicBezTo>
                  <a:pt x="856" y="1038"/>
                  <a:pt x="855" y="1042"/>
                  <a:pt x="855" y="1046"/>
                </a:cubicBezTo>
                <a:cubicBezTo>
                  <a:pt x="853" y="1042"/>
                  <a:pt x="851" y="1039"/>
                  <a:pt x="848" y="1035"/>
                </a:cubicBezTo>
                <a:cubicBezTo>
                  <a:pt x="843" y="1026"/>
                  <a:pt x="838" y="1018"/>
                  <a:pt x="836" y="1005"/>
                </a:cubicBezTo>
                <a:moveTo>
                  <a:pt x="834" y="975"/>
                </a:moveTo>
                <a:cubicBezTo>
                  <a:pt x="839" y="930"/>
                  <a:pt x="858" y="903"/>
                  <a:pt x="877" y="874"/>
                </a:cubicBezTo>
                <a:cubicBezTo>
                  <a:pt x="888" y="858"/>
                  <a:pt x="900" y="841"/>
                  <a:pt x="908" y="822"/>
                </a:cubicBezTo>
                <a:cubicBezTo>
                  <a:pt x="912" y="819"/>
                  <a:pt x="917" y="820"/>
                  <a:pt x="924" y="821"/>
                </a:cubicBezTo>
                <a:cubicBezTo>
                  <a:pt x="927" y="822"/>
                  <a:pt x="930" y="823"/>
                  <a:pt x="934" y="823"/>
                </a:cubicBezTo>
                <a:cubicBezTo>
                  <a:pt x="926" y="847"/>
                  <a:pt x="914" y="867"/>
                  <a:pt x="903" y="886"/>
                </a:cubicBezTo>
                <a:cubicBezTo>
                  <a:pt x="886" y="915"/>
                  <a:pt x="869" y="944"/>
                  <a:pt x="864" y="987"/>
                </a:cubicBezTo>
                <a:cubicBezTo>
                  <a:pt x="852" y="984"/>
                  <a:pt x="842" y="980"/>
                  <a:pt x="834" y="975"/>
                </a:cubicBezTo>
                <a:moveTo>
                  <a:pt x="1076" y="660"/>
                </a:moveTo>
                <a:cubicBezTo>
                  <a:pt x="1049" y="665"/>
                  <a:pt x="1024" y="675"/>
                  <a:pt x="998" y="693"/>
                </a:cubicBezTo>
                <a:cubicBezTo>
                  <a:pt x="999" y="691"/>
                  <a:pt x="999" y="688"/>
                  <a:pt x="1000" y="686"/>
                </a:cubicBezTo>
                <a:cubicBezTo>
                  <a:pt x="1001" y="686"/>
                  <a:pt x="1001" y="686"/>
                  <a:pt x="1001" y="686"/>
                </a:cubicBezTo>
                <a:cubicBezTo>
                  <a:pt x="1000" y="685"/>
                  <a:pt x="1000" y="685"/>
                  <a:pt x="1000" y="685"/>
                </a:cubicBezTo>
                <a:cubicBezTo>
                  <a:pt x="1001" y="681"/>
                  <a:pt x="1002" y="676"/>
                  <a:pt x="1003" y="672"/>
                </a:cubicBezTo>
                <a:cubicBezTo>
                  <a:pt x="1006" y="663"/>
                  <a:pt x="1008" y="654"/>
                  <a:pt x="1010" y="645"/>
                </a:cubicBezTo>
                <a:cubicBezTo>
                  <a:pt x="1034" y="639"/>
                  <a:pt x="1056" y="621"/>
                  <a:pt x="1077" y="604"/>
                </a:cubicBezTo>
                <a:cubicBezTo>
                  <a:pt x="1081" y="601"/>
                  <a:pt x="1084" y="598"/>
                  <a:pt x="1088" y="595"/>
                </a:cubicBezTo>
                <a:cubicBezTo>
                  <a:pt x="1081" y="614"/>
                  <a:pt x="1076" y="635"/>
                  <a:pt x="1076" y="660"/>
                </a:cubicBezTo>
                <a:moveTo>
                  <a:pt x="1089" y="682"/>
                </a:moveTo>
                <a:cubicBezTo>
                  <a:pt x="1090" y="674"/>
                  <a:pt x="1090" y="674"/>
                  <a:pt x="1090" y="674"/>
                </a:cubicBezTo>
                <a:cubicBezTo>
                  <a:pt x="1100" y="671"/>
                  <a:pt x="1110" y="668"/>
                  <a:pt x="1120" y="665"/>
                </a:cubicBezTo>
                <a:cubicBezTo>
                  <a:pt x="1123" y="664"/>
                  <a:pt x="1127" y="663"/>
                  <a:pt x="1130" y="662"/>
                </a:cubicBezTo>
                <a:cubicBezTo>
                  <a:pt x="1131" y="673"/>
                  <a:pt x="1130" y="684"/>
                  <a:pt x="1129" y="695"/>
                </a:cubicBezTo>
                <a:cubicBezTo>
                  <a:pt x="1128" y="698"/>
                  <a:pt x="1128" y="702"/>
                  <a:pt x="1127" y="706"/>
                </a:cubicBezTo>
                <a:cubicBezTo>
                  <a:pt x="1118" y="709"/>
                  <a:pt x="1108" y="715"/>
                  <a:pt x="1100" y="721"/>
                </a:cubicBezTo>
                <a:cubicBezTo>
                  <a:pt x="1095" y="724"/>
                  <a:pt x="1089" y="728"/>
                  <a:pt x="1085" y="730"/>
                </a:cubicBezTo>
                <a:cubicBezTo>
                  <a:pt x="1087" y="715"/>
                  <a:pt x="1088" y="698"/>
                  <a:pt x="1089" y="682"/>
                </a:cubicBezTo>
                <a:moveTo>
                  <a:pt x="1012" y="797"/>
                </a:moveTo>
                <a:cubicBezTo>
                  <a:pt x="995" y="801"/>
                  <a:pt x="981" y="803"/>
                  <a:pt x="966" y="802"/>
                </a:cubicBezTo>
                <a:cubicBezTo>
                  <a:pt x="968" y="794"/>
                  <a:pt x="971" y="785"/>
                  <a:pt x="974" y="777"/>
                </a:cubicBezTo>
                <a:cubicBezTo>
                  <a:pt x="980" y="760"/>
                  <a:pt x="987" y="742"/>
                  <a:pt x="990" y="721"/>
                </a:cubicBezTo>
                <a:cubicBezTo>
                  <a:pt x="1009" y="696"/>
                  <a:pt x="1041" y="686"/>
                  <a:pt x="1075" y="677"/>
                </a:cubicBezTo>
                <a:cubicBezTo>
                  <a:pt x="1074" y="710"/>
                  <a:pt x="1068" y="729"/>
                  <a:pt x="1060" y="752"/>
                </a:cubicBezTo>
                <a:cubicBezTo>
                  <a:pt x="1043" y="765"/>
                  <a:pt x="1028" y="780"/>
                  <a:pt x="1012" y="797"/>
                </a:cubicBezTo>
                <a:moveTo>
                  <a:pt x="1091" y="830"/>
                </a:moveTo>
                <a:cubicBezTo>
                  <a:pt x="1100" y="833"/>
                  <a:pt x="1109" y="836"/>
                  <a:pt x="1119" y="838"/>
                </a:cubicBezTo>
                <a:cubicBezTo>
                  <a:pt x="1121" y="841"/>
                  <a:pt x="1123" y="843"/>
                  <a:pt x="1124" y="846"/>
                </a:cubicBezTo>
                <a:cubicBezTo>
                  <a:pt x="1135" y="861"/>
                  <a:pt x="1145" y="877"/>
                  <a:pt x="1161" y="887"/>
                </a:cubicBezTo>
                <a:cubicBezTo>
                  <a:pt x="1161" y="892"/>
                  <a:pt x="1163" y="896"/>
                  <a:pt x="1164" y="901"/>
                </a:cubicBezTo>
                <a:cubicBezTo>
                  <a:pt x="1165" y="903"/>
                  <a:pt x="1165" y="905"/>
                  <a:pt x="1166" y="907"/>
                </a:cubicBezTo>
                <a:cubicBezTo>
                  <a:pt x="1148" y="897"/>
                  <a:pt x="1132" y="885"/>
                  <a:pt x="1116" y="874"/>
                </a:cubicBezTo>
                <a:cubicBezTo>
                  <a:pt x="1088" y="854"/>
                  <a:pt x="1060" y="834"/>
                  <a:pt x="1023" y="822"/>
                </a:cubicBezTo>
                <a:cubicBezTo>
                  <a:pt x="1025" y="820"/>
                  <a:pt x="1026" y="819"/>
                  <a:pt x="1028" y="817"/>
                </a:cubicBezTo>
                <a:cubicBezTo>
                  <a:pt x="1029" y="816"/>
                  <a:pt x="1030" y="815"/>
                  <a:pt x="1030" y="815"/>
                </a:cubicBezTo>
                <a:cubicBezTo>
                  <a:pt x="1052" y="818"/>
                  <a:pt x="1072" y="824"/>
                  <a:pt x="1091" y="830"/>
                </a:cubicBezTo>
                <a:moveTo>
                  <a:pt x="981" y="830"/>
                </a:moveTo>
                <a:cubicBezTo>
                  <a:pt x="976" y="839"/>
                  <a:pt x="968" y="845"/>
                  <a:pt x="960" y="852"/>
                </a:cubicBezTo>
                <a:cubicBezTo>
                  <a:pt x="955" y="856"/>
                  <a:pt x="950" y="860"/>
                  <a:pt x="946" y="865"/>
                </a:cubicBezTo>
                <a:cubicBezTo>
                  <a:pt x="947" y="859"/>
                  <a:pt x="949" y="854"/>
                  <a:pt x="952" y="848"/>
                </a:cubicBezTo>
                <a:cubicBezTo>
                  <a:pt x="955" y="841"/>
                  <a:pt x="958" y="834"/>
                  <a:pt x="959" y="826"/>
                </a:cubicBezTo>
                <a:cubicBezTo>
                  <a:pt x="960" y="826"/>
                  <a:pt x="960" y="826"/>
                  <a:pt x="960" y="826"/>
                </a:cubicBezTo>
                <a:cubicBezTo>
                  <a:pt x="967" y="827"/>
                  <a:pt x="974" y="829"/>
                  <a:pt x="981" y="830"/>
                </a:cubicBezTo>
                <a:moveTo>
                  <a:pt x="983" y="676"/>
                </a:moveTo>
                <a:cubicBezTo>
                  <a:pt x="978" y="673"/>
                  <a:pt x="973" y="671"/>
                  <a:pt x="968" y="669"/>
                </a:cubicBezTo>
                <a:cubicBezTo>
                  <a:pt x="971" y="667"/>
                  <a:pt x="974" y="666"/>
                  <a:pt x="977" y="664"/>
                </a:cubicBezTo>
                <a:cubicBezTo>
                  <a:pt x="981" y="662"/>
                  <a:pt x="985" y="660"/>
                  <a:pt x="989" y="657"/>
                </a:cubicBezTo>
                <a:cubicBezTo>
                  <a:pt x="987" y="663"/>
                  <a:pt x="985" y="670"/>
                  <a:pt x="983" y="676"/>
                </a:cubicBezTo>
                <a:moveTo>
                  <a:pt x="998" y="624"/>
                </a:moveTo>
                <a:cubicBezTo>
                  <a:pt x="997" y="630"/>
                  <a:pt x="996" y="635"/>
                  <a:pt x="995" y="640"/>
                </a:cubicBezTo>
                <a:cubicBezTo>
                  <a:pt x="983" y="647"/>
                  <a:pt x="969" y="653"/>
                  <a:pt x="955" y="659"/>
                </a:cubicBezTo>
                <a:cubicBezTo>
                  <a:pt x="953" y="660"/>
                  <a:pt x="953" y="660"/>
                  <a:pt x="953" y="660"/>
                </a:cubicBezTo>
                <a:cubicBezTo>
                  <a:pt x="958" y="641"/>
                  <a:pt x="973" y="626"/>
                  <a:pt x="988" y="612"/>
                </a:cubicBezTo>
                <a:cubicBezTo>
                  <a:pt x="993" y="608"/>
                  <a:pt x="998" y="603"/>
                  <a:pt x="1002" y="598"/>
                </a:cubicBezTo>
                <a:cubicBezTo>
                  <a:pt x="1001" y="606"/>
                  <a:pt x="1000" y="616"/>
                  <a:pt x="998" y="624"/>
                </a:cubicBezTo>
                <a:moveTo>
                  <a:pt x="954" y="675"/>
                </a:moveTo>
                <a:cubicBezTo>
                  <a:pt x="958" y="676"/>
                  <a:pt x="961" y="677"/>
                  <a:pt x="965" y="678"/>
                </a:cubicBezTo>
                <a:cubicBezTo>
                  <a:pt x="969" y="680"/>
                  <a:pt x="974" y="682"/>
                  <a:pt x="981" y="683"/>
                </a:cubicBezTo>
                <a:cubicBezTo>
                  <a:pt x="978" y="691"/>
                  <a:pt x="976" y="699"/>
                  <a:pt x="973" y="707"/>
                </a:cubicBezTo>
                <a:cubicBezTo>
                  <a:pt x="964" y="738"/>
                  <a:pt x="954" y="770"/>
                  <a:pt x="943" y="801"/>
                </a:cubicBezTo>
                <a:cubicBezTo>
                  <a:pt x="939" y="800"/>
                  <a:pt x="935" y="799"/>
                  <a:pt x="931" y="798"/>
                </a:cubicBezTo>
                <a:cubicBezTo>
                  <a:pt x="925" y="797"/>
                  <a:pt x="920" y="796"/>
                  <a:pt x="915" y="796"/>
                </a:cubicBezTo>
                <a:cubicBezTo>
                  <a:pt x="914" y="796"/>
                  <a:pt x="913" y="796"/>
                  <a:pt x="912" y="796"/>
                </a:cubicBezTo>
                <a:cubicBezTo>
                  <a:pt x="914" y="788"/>
                  <a:pt x="916" y="781"/>
                  <a:pt x="919" y="774"/>
                </a:cubicBezTo>
                <a:cubicBezTo>
                  <a:pt x="928" y="744"/>
                  <a:pt x="938" y="714"/>
                  <a:pt x="944" y="679"/>
                </a:cubicBezTo>
                <a:cubicBezTo>
                  <a:pt x="949" y="675"/>
                  <a:pt x="952" y="675"/>
                  <a:pt x="954" y="675"/>
                </a:cubicBezTo>
                <a:moveTo>
                  <a:pt x="888" y="1023"/>
                </a:moveTo>
                <a:cubicBezTo>
                  <a:pt x="893" y="1026"/>
                  <a:pt x="898" y="1030"/>
                  <a:pt x="902" y="1035"/>
                </a:cubicBezTo>
                <a:cubicBezTo>
                  <a:pt x="905" y="1037"/>
                  <a:pt x="907" y="1040"/>
                  <a:pt x="911" y="1043"/>
                </a:cubicBezTo>
                <a:cubicBezTo>
                  <a:pt x="910" y="1043"/>
                  <a:pt x="910" y="1043"/>
                  <a:pt x="910" y="1043"/>
                </a:cubicBezTo>
                <a:cubicBezTo>
                  <a:pt x="903" y="1046"/>
                  <a:pt x="896" y="1049"/>
                  <a:pt x="889" y="1051"/>
                </a:cubicBezTo>
                <a:cubicBezTo>
                  <a:pt x="887" y="1043"/>
                  <a:pt x="886" y="1031"/>
                  <a:pt x="888" y="1023"/>
                </a:cubicBezTo>
                <a:moveTo>
                  <a:pt x="1356" y="938"/>
                </a:moveTo>
                <a:cubicBezTo>
                  <a:pt x="1352" y="940"/>
                  <a:pt x="1348" y="942"/>
                  <a:pt x="1344" y="943"/>
                </a:cubicBezTo>
                <a:cubicBezTo>
                  <a:pt x="1337" y="946"/>
                  <a:pt x="1329" y="949"/>
                  <a:pt x="1322" y="954"/>
                </a:cubicBezTo>
                <a:cubicBezTo>
                  <a:pt x="1303" y="943"/>
                  <a:pt x="1278" y="939"/>
                  <a:pt x="1251" y="934"/>
                </a:cubicBezTo>
                <a:cubicBezTo>
                  <a:pt x="1225" y="929"/>
                  <a:pt x="1198" y="925"/>
                  <a:pt x="1178" y="913"/>
                </a:cubicBezTo>
                <a:cubicBezTo>
                  <a:pt x="1177" y="909"/>
                  <a:pt x="1176" y="906"/>
                  <a:pt x="1175" y="903"/>
                </a:cubicBezTo>
                <a:cubicBezTo>
                  <a:pt x="1174" y="901"/>
                  <a:pt x="1174" y="899"/>
                  <a:pt x="1173" y="897"/>
                </a:cubicBezTo>
                <a:cubicBezTo>
                  <a:pt x="1192" y="909"/>
                  <a:pt x="1215" y="917"/>
                  <a:pt x="1237" y="925"/>
                </a:cubicBezTo>
                <a:cubicBezTo>
                  <a:pt x="1247" y="928"/>
                  <a:pt x="1257" y="932"/>
                  <a:pt x="1266" y="936"/>
                </a:cubicBezTo>
                <a:cubicBezTo>
                  <a:pt x="1269" y="929"/>
                  <a:pt x="1269" y="929"/>
                  <a:pt x="1269" y="929"/>
                </a:cubicBezTo>
                <a:cubicBezTo>
                  <a:pt x="1260" y="925"/>
                  <a:pt x="1250" y="921"/>
                  <a:pt x="1240" y="917"/>
                </a:cubicBezTo>
                <a:cubicBezTo>
                  <a:pt x="1198" y="899"/>
                  <a:pt x="1155" y="881"/>
                  <a:pt x="1134" y="845"/>
                </a:cubicBezTo>
                <a:cubicBezTo>
                  <a:pt x="1153" y="849"/>
                  <a:pt x="1172" y="855"/>
                  <a:pt x="1191" y="862"/>
                </a:cubicBezTo>
                <a:cubicBezTo>
                  <a:pt x="1218" y="872"/>
                  <a:pt x="1246" y="882"/>
                  <a:pt x="1277" y="886"/>
                </a:cubicBezTo>
                <a:cubicBezTo>
                  <a:pt x="1301" y="911"/>
                  <a:pt x="1327" y="928"/>
                  <a:pt x="1356" y="938"/>
                </a:cubicBezTo>
                <a:moveTo>
                  <a:pt x="1439" y="876"/>
                </a:moveTo>
                <a:cubicBezTo>
                  <a:pt x="1443" y="880"/>
                  <a:pt x="1450" y="886"/>
                  <a:pt x="1458" y="891"/>
                </a:cubicBezTo>
                <a:cubicBezTo>
                  <a:pt x="1451" y="891"/>
                  <a:pt x="1451" y="891"/>
                  <a:pt x="1451" y="891"/>
                </a:cubicBezTo>
                <a:cubicBezTo>
                  <a:pt x="1427" y="892"/>
                  <a:pt x="1404" y="892"/>
                  <a:pt x="1381" y="890"/>
                </a:cubicBezTo>
                <a:cubicBezTo>
                  <a:pt x="1285" y="883"/>
                  <a:pt x="1205" y="853"/>
                  <a:pt x="1127" y="824"/>
                </a:cubicBezTo>
                <a:cubicBezTo>
                  <a:pt x="1111" y="818"/>
                  <a:pt x="1095" y="812"/>
                  <a:pt x="1079" y="806"/>
                </a:cubicBezTo>
                <a:cubicBezTo>
                  <a:pt x="1111" y="804"/>
                  <a:pt x="1142" y="804"/>
                  <a:pt x="1169" y="805"/>
                </a:cubicBezTo>
                <a:cubicBezTo>
                  <a:pt x="1178" y="805"/>
                  <a:pt x="1188" y="805"/>
                  <a:pt x="1197" y="806"/>
                </a:cubicBezTo>
                <a:cubicBezTo>
                  <a:pt x="1212" y="806"/>
                  <a:pt x="1227" y="806"/>
                  <a:pt x="1241" y="807"/>
                </a:cubicBezTo>
                <a:cubicBezTo>
                  <a:pt x="1262" y="808"/>
                  <a:pt x="1277" y="812"/>
                  <a:pt x="1288" y="818"/>
                </a:cubicBezTo>
                <a:cubicBezTo>
                  <a:pt x="1293" y="820"/>
                  <a:pt x="1298" y="824"/>
                  <a:pt x="1303" y="828"/>
                </a:cubicBezTo>
                <a:cubicBezTo>
                  <a:pt x="1306" y="831"/>
                  <a:pt x="1310" y="834"/>
                  <a:pt x="1314" y="837"/>
                </a:cubicBezTo>
                <a:cubicBezTo>
                  <a:pt x="1319" y="840"/>
                  <a:pt x="1319" y="840"/>
                  <a:pt x="1319" y="840"/>
                </a:cubicBezTo>
                <a:cubicBezTo>
                  <a:pt x="1347" y="859"/>
                  <a:pt x="1372" y="875"/>
                  <a:pt x="1405" y="889"/>
                </a:cubicBezTo>
                <a:cubicBezTo>
                  <a:pt x="1408" y="883"/>
                  <a:pt x="1408" y="883"/>
                  <a:pt x="1408" y="883"/>
                </a:cubicBezTo>
                <a:cubicBezTo>
                  <a:pt x="1397" y="876"/>
                  <a:pt x="1386" y="870"/>
                  <a:pt x="1375" y="863"/>
                </a:cubicBezTo>
                <a:cubicBezTo>
                  <a:pt x="1358" y="854"/>
                  <a:pt x="1341" y="844"/>
                  <a:pt x="1325" y="833"/>
                </a:cubicBezTo>
                <a:cubicBezTo>
                  <a:pt x="1326" y="833"/>
                  <a:pt x="1327" y="833"/>
                  <a:pt x="1327" y="834"/>
                </a:cubicBezTo>
                <a:cubicBezTo>
                  <a:pt x="1362" y="849"/>
                  <a:pt x="1398" y="865"/>
                  <a:pt x="1439" y="876"/>
                </a:cubicBezTo>
                <a:moveTo>
                  <a:pt x="1412" y="858"/>
                </a:moveTo>
                <a:cubicBezTo>
                  <a:pt x="1400" y="854"/>
                  <a:pt x="1389" y="849"/>
                  <a:pt x="1378" y="844"/>
                </a:cubicBezTo>
                <a:cubicBezTo>
                  <a:pt x="1378" y="838"/>
                  <a:pt x="1378" y="838"/>
                  <a:pt x="1378" y="838"/>
                </a:cubicBezTo>
                <a:cubicBezTo>
                  <a:pt x="1378" y="832"/>
                  <a:pt x="1376" y="826"/>
                  <a:pt x="1374" y="821"/>
                </a:cubicBezTo>
                <a:cubicBezTo>
                  <a:pt x="1372" y="816"/>
                  <a:pt x="1371" y="812"/>
                  <a:pt x="1371" y="808"/>
                </a:cubicBezTo>
                <a:cubicBezTo>
                  <a:pt x="1379" y="823"/>
                  <a:pt x="1394" y="845"/>
                  <a:pt x="1412" y="858"/>
                </a:cubicBezTo>
                <a:moveTo>
                  <a:pt x="1247" y="777"/>
                </a:moveTo>
                <a:cubicBezTo>
                  <a:pt x="1244" y="775"/>
                  <a:pt x="1245" y="770"/>
                  <a:pt x="1245" y="764"/>
                </a:cubicBezTo>
                <a:cubicBezTo>
                  <a:pt x="1246" y="762"/>
                  <a:pt x="1246" y="761"/>
                  <a:pt x="1246" y="759"/>
                </a:cubicBezTo>
                <a:cubicBezTo>
                  <a:pt x="1259" y="776"/>
                  <a:pt x="1277" y="788"/>
                  <a:pt x="1287" y="796"/>
                </a:cubicBezTo>
                <a:cubicBezTo>
                  <a:pt x="1292" y="790"/>
                  <a:pt x="1292" y="790"/>
                  <a:pt x="1292" y="790"/>
                </a:cubicBezTo>
                <a:cubicBezTo>
                  <a:pt x="1288" y="786"/>
                  <a:pt x="1283" y="782"/>
                  <a:pt x="1279" y="778"/>
                </a:cubicBezTo>
                <a:cubicBezTo>
                  <a:pt x="1262" y="763"/>
                  <a:pt x="1246" y="748"/>
                  <a:pt x="1239" y="726"/>
                </a:cubicBezTo>
                <a:cubicBezTo>
                  <a:pt x="1268" y="738"/>
                  <a:pt x="1300" y="745"/>
                  <a:pt x="1329" y="750"/>
                </a:cubicBezTo>
                <a:cubicBezTo>
                  <a:pt x="1333" y="763"/>
                  <a:pt x="1341" y="772"/>
                  <a:pt x="1349" y="781"/>
                </a:cubicBezTo>
                <a:cubicBezTo>
                  <a:pt x="1354" y="786"/>
                  <a:pt x="1358" y="791"/>
                  <a:pt x="1362" y="797"/>
                </a:cubicBezTo>
                <a:cubicBezTo>
                  <a:pt x="1358" y="810"/>
                  <a:pt x="1365" y="825"/>
                  <a:pt x="1369" y="836"/>
                </a:cubicBezTo>
                <a:cubicBezTo>
                  <a:pt x="1372" y="841"/>
                  <a:pt x="1372" y="841"/>
                  <a:pt x="1372" y="841"/>
                </a:cubicBezTo>
                <a:cubicBezTo>
                  <a:pt x="1366" y="839"/>
                  <a:pt x="1360" y="836"/>
                  <a:pt x="1354" y="833"/>
                </a:cubicBezTo>
                <a:cubicBezTo>
                  <a:pt x="1331" y="822"/>
                  <a:pt x="1306" y="811"/>
                  <a:pt x="1280" y="802"/>
                </a:cubicBezTo>
                <a:cubicBezTo>
                  <a:pt x="1266" y="797"/>
                  <a:pt x="1250" y="796"/>
                  <a:pt x="1235" y="795"/>
                </a:cubicBezTo>
                <a:cubicBezTo>
                  <a:pt x="1232" y="794"/>
                  <a:pt x="1228" y="794"/>
                  <a:pt x="1224" y="794"/>
                </a:cubicBezTo>
                <a:cubicBezTo>
                  <a:pt x="1212" y="793"/>
                  <a:pt x="1199" y="792"/>
                  <a:pt x="1185" y="790"/>
                </a:cubicBezTo>
                <a:cubicBezTo>
                  <a:pt x="1190" y="789"/>
                  <a:pt x="1195" y="788"/>
                  <a:pt x="1200" y="788"/>
                </a:cubicBezTo>
                <a:cubicBezTo>
                  <a:pt x="1214" y="785"/>
                  <a:pt x="1226" y="783"/>
                  <a:pt x="1236" y="782"/>
                </a:cubicBezTo>
                <a:cubicBezTo>
                  <a:pt x="1236" y="776"/>
                  <a:pt x="1236" y="776"/>
                  <a:pt x="1236" y="776"/>
                </a:cubicBezTo>
                <a:cubicBezTo>
                  <a:pt x="1237" y="778"/>
                  <a:pt x="1237" y="780"/>
                  <a:pt x="1238" y="781"/>
                </a:cubicBezTo>
                <a:cubicBezTo>
                  <a:pt x="1239" y="783"/>
                  <a:pt x="1241" y="783"/>
                  <a:pt x="1243" y="784"/>
                </a:cubicBezTo>
                <a:cubicBezTo>
                  <a:pt x="1244" y="784"/>
                  <a:pt x="1245" y="784"/>
                  <a:pt x="1247" y="783"/>
                </a:cubicBezTo>
                <a:cubicBezTo>
                  <a:pt x="1253" y="780"/>
                  <a:pt x="1253" y="780"/>
                  <a:pt x="1253" y="780"/>
                </a:cubicBezTo>
                <a:cubicBezTo>
                  <a:pt x="1247" y="777"/>
                  <a:pt x="1247" y="777"/>
                  <a:pt x="1247" y="777"/>
                </a:cubicBezTo>
                <a:moveTo>
                  <a:pt x="1189" y="701"/>
                </a:moveTo>
                <a:cubicBezTo>
                  <a:pt x="1196" y="704"/>
                  <a:pt x="1203" y="707"/>
                  <a:pt x="1210" y="711"/>
                </a:cubicBezTo>
                <a:cubicBezTo>
                  <a:pt x="1216" y="714"/>
                  <a:pt x="1222" y="717"/>
                  <a:pt x="1229" y="720"/>
                </a:cubicBezTo>
                <a:cubicBezTo>
                  <a:pt x="1230" y="730"/>
                  <a:pt x="1233" y="739"/>
                  <a:pt x="1238" y="747"/>
                </a:cubicBezTo>
                <a:cubicBezTo>
                  <a:pt x="1237" y="746"/>
                  <a:pt x="1237" y="746"/>
                  <a:pt x="1237" y="746"/>
                </a:cubicBezTo>
                <a:cubicBezTo>
                  <a:pt x="1236" y="751"/>
                  <a:pt x="1236" y="751"/>
                  <a:pt x="1236" y="751"/>
                </a:cubicBezTo>
                <a:cubicBezTo>
                  <a:pt x="1235" y="759"/>
                  <a:pt x="1234" y="769"/>
                  <a:pt x="1236" y="775"/>
                </a:cubicBezTo>
                <a:cubicBezTo>
                  <a:pt x="1214" y="772"/>
                  <a:pt x="1194" y="777"/>
                  <a:pt x="1175" y="781"/>
                </a:cubicBezTo>
                <a:cubicBezTo>
                  <a:pt x="1161" y="784"/>
                  <a:pt x="1147" y="787"/>
                  <a:pt x="1133" y="787"/>
                </a:cubicBezTo>
                <a:cubicBezTo>
                  <a:pt x="1125" y="787"/>
                  <a:pt x="1118" y="787"/>
                  <a:pt x="1110" y="787"/>
                </a:cubicBezTo>
                <a:cubicBezTo>
                  <a:pt x="1092" y="786"/>
                  <a:pt x="1074" y="785"/>
                  <a:pt x="1056" y="789"/>
                </a:cubicBezTo>
                <a:cubicBezTo>
                  <a:pt x="1097" y="747"/>
                  <a:pt x="1141" y="718"/>
                  <a:pt x="1189" y="701"/>
                </a:cubicBezTo>
                <a:moveTo>
                  <a:pt x="1232" y="443"/>
                </a:moveTo>
                <a:cubicBezTo>
                  <a:pt x="1231" y="444"/>
                  <a:pt x="1231" y="445"/>
                  <a:pt x="1230" y="446"/>
                </a:cubicBezTo>
                <a:cubicBezTo>
                  <a:pt x="1229" y="448"/>
                  <a:pt x="1228" y="451"/>
                  <a:pt x="1227" y="453"/>
                </a:cubicBezTo>
                <a:cubicBezTo>
                  <a:pt x="1226" y="453"/>
                  <a:pt x="1225" y="453"/>
                  <a:pt x="1224" y="453"/>
                </a:cubicBezTo>
                <a:cubicBezTo>
                  <a:pt x="1220" y="453"/>
                  <a:pt x="1216" y="453"/>
                  <a:pt x="1213" y="453"/>
                </a:cubicBezTo>
                <a:cubicBezTo>
                  <a:pt x="1219" y="449"/>
                  <a:pt x="1225" y="446"/>
                  <a:pt x="1232" y="443"/>
                </a:cubicBezTo>
                <a:moveTo>
                  <a:pt x="1144" y="498"/>
                </a:moveTo>
                <a:cubicBezTo>
                  <a:pt x="1161" y="485"/>
                  <a:pt x="1178" y="473"/>
                  <a:pt x="1194" y="463"/>
                </a:cubicBezTo>
                <a:cubicBezTo>
                  <a:pt x="1195" y="463"/>
                  <a:pt x="1195" y="463"/>
                  <a:pt x="1195" y="463"/>
                </a:cubicBezTo>
                <a:cubicBezTo>
                  <a:pt x="1198" y="465"/>
                  <a:pt x="1202" y="465"/>
                  <a:pt x="1208" y="464"/>
                </a:cubicBezTo>
                <a:cubicBezTo>
                  <a:pt x="1213" y="463"/>
                  <a:pt x="1218" y="463"/>
                  <a:pt x="1223" y="463"/>
                </a:cubicBezTo>
                <a:cubicBezTo>
                  <a:pt x="1212" y="488"/>
                  <a:pt x="1198" y="509"/>
                  <a:pt x="1185" y="530"/>
                </a:cubicBezTo>
                <a:cubicBezTo>
                  <a:pt x="1162" y="563"/>
                  <a:pt x="1139" y="598"/>
                  <a:pt x="1132" y="651"/>
                </a:cubicBezTo>
                <a:cubicBezTo>
                  <a:pt x="1128" y="651"/>
                  <a:pt x="1124" y="652"/>
                  <a:pt x="1120" y="653"/>
                </a:cubicBezTo>
                <a:cubicBezTo>
                  <a:pt x="1111" y="655"/>
                  <a:pt x="1101" y="657"/>
                  <a:pt x="1091" y="658"/>
                </a:cubicBezTo>
                <a:cubicBezTo>
                  <a:pt x="1093" y="628"/>
                  <a:pt x="1099" y="603"/>
                  <a:pt x="1107" y="580"/>
                </a:cubicBezTo>
                <a:cubicBezTo>
                  <a:pt x="1112" y="576"/>
                  <a:pt x="1112" y="576"/>
                  <a:pt x="1112" y="576"/>
                </a:cubicBezTo>
                <a:cubicBezTo>
                  <a:pt x="1108" y="577"/>
                  <a:pt x="1108" y="577"/>
                  <a:pt x="1108" y="577"/>
                </a:cubicBezTo>
                <a:cubicBezTo>
                  <a:pt x="1116" y="556"/>
                  <a:pt x="1125" y="537"/>
                  <a:pt x="1134" y="518"/>
                </a:cubicBezTo>
                <a:cubicBezTo>
                  <a:pt x="1137" y="511"/>
                  <a:pt x="1140" y="505"/>
                  <a:pt x="1144" y="498"/>
                </a:cubicBezTo>
                <a:moveTo>
                  <a:pt x="1124" y="509"/>
                </a:moveTo>
                <a:cubicBezTo>
                  <a:pt x="1120" y="524"/>
                  <a:pt x="1113" y="537"/>
                  <a:pt x="1106" y="552"/>
                </a:cubicBezTo>
                <a:cubicBezTo>
                  <a:pt x="1102" y="562"/>
                  <a:pt x="1097" y="573"/>
                  <a:pt x="1092" y="583"/>
                </a:cubicBezTo>
                <a:cubicBezTo>
                  <a:pt x="1090" y="584"/>
                  <a:pt x="1090" y="584"/>
                  <a:pt x="1090" y="584"/>
                </a:cubicBezTo>
                <a:cubicBezTo>
                  <a:pt x="1079" y="588"/>
                  <a:pt x="1070" y="596"/>
                  <a:pt x="1060" y="604"/>
                </a:cubicBezTo>
                <a:cubicBezTo>
                  <a:pt x="1047" y="616"/>
                  <a:pt x="1033" y="628"/>
                  <a:pt x="1013" y="631"/>
                </a:cubicBezTo>
                <a:cubicBezTo>
                  <a:pt x="1016" y="617"/>
                  <a:pt x="1018" y="604"/>
                  <a:pt x="1020" y="591"/>
                </a:cubicBezTo>
                <a:cubicBezTo>
                  <a:pt x="1022" y="579"/>
                  <a:pt x="1022" y="579"/>
                  <a:pt x="1022" y="579"/>
                </a:cubicBezTo>
                <a:cubicBezTo>
                  <a:pt x="1053" y="558"/>
                  <a:pt x="1089" y="533"/>
                  <a:pt x="1124" y="509"/>
                </a:cubicBezTo>
                <a:moveTo>
                  <a:pt x="1060" y="435"/>
                </a:moveTo>
                <a:cubicBezTo>
                  <a:pt x="1074" y="430"/>
                  <a:pt x="1086" y="424"/>
                  <a:pt x="1098" y="418"/>
                </a:cubicBezTo>
                <a:cubicBezTo>
                  <a:pt x="1112" y="411"/>
                  <a:pt x="1125" y="405"/>
                  <a:pt x="1140" y="400"/>
                </a:cubicBezTo>
                <a:cubicBezTo>
                  <a:pt x="1130" y="412"/>
                  <a:pt x="1121" y="426"/>
                  <a:pt x="1112" y="443"/>
                </a:cubicBezTo>
                <a:cubicBezTo>
                  <a:pt x="1105" y="455"/>
                  <a:pt x="1101" y="468"/>
                  <a:pt x="1097" y="482"/>
                </a:cubicBezTo>
                <a:cubicBezTo>
                  <a:pt x="1091" y="501"/>
                  <a:pt x="1085" y="520"/>
                  <a:pt x="1073" y="531"/>
                </a:cubicBezTo>
                <a:cubicBezTo>
                  <a:pt x="1064" y="539"/>
                  <a:pt x="1054" y="544"/>
                  <a:pt x="1044" y="548"/>
                </a:cubicBezTo>
                <a:cubicBezTo>
                  <a:pt x="1038" y="551"/>
                  <a:pt x="1031" y="554"/>
                  <a:pt x="1026" y="558"/>
                </a:cubicBezTo>
                <a:cubicBezTo>
                  <a:pt x="1030" y="516"/>
                  <a:pt x="1050" y="496"/>
                  <a:pt x="1072" y="474"/>
                </a:cubicBezTo>
                <a:cubicBezTo>
                  <a:pt x="1084" y="462"/>
                  <a:pt x="1096" y="449"/>
                  <a:pt x="1105" y="434"/>
                </a:cubicBezTo>
                <a:cubicBezTo>
                  <a:pt x="1118" y="412"/>
                  <a:pt x="1118" y="412"/>
                  <a:pt x="1118" y="412"/>
                </a:cubicBezTo>
                <a:cubicBezTo>
                  <a:pt x="1100" y="429"/>
                  <a:pt x="1100" y="429"/>
                  <a:pt x="1100" y="429"/>
                </a:cubicBezTo>
                <a:cubicBezTo>
                  <a:pt x="1082" y="446"/>
                  <a:pt x="1060" y="472"/>
                  <a:pt x="1041" y="495"/>
                </a:cubicBezTo>
                <a:cubicBezTo>
                  <a:pt x="1043" y="489"/>
                  <a:pt x="1045" y="483"/>
                  <a:pt x="1048" y="477"/>
                </a:cubicBezTo>
                <a:cubicBezTo>
                  <a:pt x="1053" y="464"/>
                  <a:pt x="1059" y="450"/>
                  <a:pt x="1060" y="435"/>
                </a:cubicBezTo>
                <a:moveTo>
                  <a:pt x="977" y="498"/>
                </a:moveTo>
                <a:cubicBezTo>
                  <a:pt x="978" y="494"/>
                  <a:pt x="978" y="490"/>
                  <a:pt x="978" y="487"/>
                </a:cubicBezTo>
                <a:cubicBezTo>
                  <a:pt x="982" y="484"/>
                  <a:pt x="986" y="481"/>
                  <a:pt x="991" y="479"/>
                </a:cubicBezTo>
                <a:cubicBezTo>
                  <a:pt x="994" y="477"/>
                  <a:pt x="997" y="475"/>
                  <a:pt x="1000" y="473"/>
                </a:cubicBezTo>
                <a:cubicBezTo>
                  <a:pt x="997" y="482"/>
                  <a:pt x="990" y="491"/>
                  <a:pt x="983" y="500"/>
                </a:cubicBezTo>
                <a:cubicBezTo>
                  <a:pt x="981" y="502"/>
                  <a:pt x="978" y="505"/>
                  <a:pt x="976" y="507"/>
                </a:cubicBezTo>
                <a:cubicBezTo>
                  <a:pt x="977" y="504"/>
                  <a:pt x="977" y="501"/>
                  <a:pt x="977" y="498"/>
                </a:cubicBezTo>
                <a:moveTo>
                  <a:pt x="985" y="513"/>
                </a:moveTo>
                <a:cubicBezTo>
                  <a:pt x="990" y="509"/>
                  <a:pt x="995" y="504"/>
                  <a:pt x="998" y="498"/>
                </a:cubicBezTo>
                <a:cubicBezTo>
                  <a:pt x="1003" y="492"/>
                  <a:pt x="1007" y="484"/>
                  <a:pt x="1011" y="478"/>
                </a:cubicBezTo>
                <a:cubicBezTo>
                  <a:pt x="1021" y="461"/>
                  <a:pt x="1029" y="446"/>
                  <a:pt x="1047" y="440"/>
                </a:cubicBezTo>
                <a:cubicBezTo>
                  <a:pt x="1050" y="450"/>
                  <a:pt x="1042" y="465"/>
                  <a:pt x="1034" y="481"/>
                </a:cubicBezTo>
                <a:cubicBezTo>
                  <a:pt x="1028" y="493"/>
                  <a:pt x="1022" y="505"/>
                  <a:pt x="1018" y="517"/>
                </a:cubicBezTo>
                <a:cubicBezTo>
                  <a:pt x="1015" y="525"/>
                  <a:pt x="1014" y="534"/>
                  <a:pt x="1013" y="543"/>
                </a:cubicBezTo>
                <a:cubicBezTo>
                  <a:pt x="1011" y="553"/>
                  <a:pt x="1010" y="563"/>
                  <a:pt x="1006" y="570"/>
                </a:cubicBezTo>
                <a:cubicBezTo>
                  <a:pt x="1001" y="581"/>
                  <a:pt x="991" y="588"/>
                  <a:pt x="981" y="595"/>
                </a:cubicBezTo>
                <a:cubicBezTo>
                  <a:pt x="974" y="599"/>
                  <a:pt x="968" y="603"/>
                  <a:pt x="963" y="609"/>
                </a:cubicBezTo>
                <a:cubicBezTo>
                  <a:pt x="964" y="599"/>
                  <a:pt x="965" y="590"/>
                  <a:pt x="965" y="582"/>
                </a:cubicBezTo>
                <a:cubicBezTo>
                  <a:pt x="967" y="563"/>
                  <a:pt x="968" y="546"/>
                  <a:pt x="973" y="529"/>
                </a:cubicBezTo>
                <a:cubicBezTo>
                  <a:pt x="975" y="524"/>
                  <a:pt x="980" y="519"/>
                  <a:pt x="985" y="513"/>
                </a:cubicBezTo>
                <a:moveTo>
                  <a:pt x="929" y="420"/>
                </a:moveTo>
                <a:cubicBezTo>
                  <a:pt x="934" y="417"/>
                  <a:pt x="941" y="415"/>
                  <a:pt x="948" y="413"/>
                </a:cubicBezTo>
                <a:cubicBezTo>
                  <a:pt x="955" y="410"/>
                  <a:pt x="961" y="408"/>
                  <a:pt x="967" y="405"/>
                </a:cubicBezTo>
                <a:cubicBezTo>
                  <a:pt x="973" y="402"/>
                  <a:pt x="973" y="402"/>
                  <a:pt x="973" y="402"/>
                </a:cubicBezTo>
                <a:cubicBezTo>
                  <a:pt x="972" y="416"/>
                  <a:pt x="970" y="430"/>
                  <a:pt x="968" y="444"/>
                </a:cubicBezTo>
                <a:cubicBezTo>
                  <a:pt x="967" y="455"/>
                  <a:pt x="965" y="465"/>
                  <a:pt x="964" y="476"/>
                </a:cubicBezTo>
                <a:cubicBezTo>
                  <a:pt x="954" y="482"/>
                  <a:pt x="946" y="490"/>
                  <a:pt x="937" y="498"/>
                </a:cubicBezTo>
                <a:cubicBezTo>
                  <a:pt x="932" y="502"/>
                  <a:pt x="928" y="507"/>
                  <a:pt x="923" y="510"/>
                </a:cubicBezTo>
                <a:cubicBezTo>
                  <a:pt x="929" y="483"/>
                  <a:pt x="934" y="448"/>
                  <a:pt x="929" y="420"/>
                </a:cubicBezTo>
                <a:moveTo>
                  <a:pt x="973" y="400"/>
                </a:moveTo>
                <a:cubicBezTo>
                  <a:pt x="965" y="398"/>
                  <a:pt x="965" y="398"/>
                  <a:pt x="965" y="398"/>
                </a:cubicBezTo>
                <a:cubicBezTo>
                  <a:pt x="958" y="398"/>
                  <a:pt x="952" y="401"/>
                  <a:pt x="944" y="403"/>
                </a:cubicBezTo>
                <a:cubicBezTo>
                  <a:pt x="939" y="406"/>
                  <a:pt x="934" y="408"/>
                  <a:pt x="929" y="409"/>
                </a:cubicBezTo>
                <a:cubicBezTo>
                  <a:pt x="929" y="395"/>
                  <a:pt x="927" y="382"/>
                  <a:pt x="925" y="370"/>
                </a:cubicBezTo>
                <a:cubicBezTo>
                  <a:pt x="925" y="369"/>
                  <a:pt x="925" y="369"/>
                  <a:pt x="925" y="369"/>
                </a:cubicBezTo>
                <a:cubicBezTo>
                  <a:pt x="938" y="375"/>
                  <a:pt x="954" y="378"/>
                  <a:pt x="973" y="379"/>
                </a:cubicBezTo>
                <a:cubicBezTo>
                  <a:pt x="974" y="386"/>
                  <a:pt x="973" y="393"/>
                  <a:pt x="973" y="400"/>
                </a:cubicBezTo>
                <a:moveTo>
                  <a:pt x="973" y="361"/>
                </a:moveTo>
                <a:cubicBezTo>
                  <a:pt x="973" y="364"/>
                  <a:pt x="973" y="367"/>
                  <a:pt x="973" y="370"/>
                </a:cubicBezTo>
                <a:cubicBezTo>
                  <a:pt x="957" y="369"/>
                  <a:pt x="946" y="365"/>
                  <a:pt x="933" y="361"/>
                </a:cubicBezTo>
                <a:cubicBezTo>
                  <a:pt x="931" y="361"/>
                  <a:pt x="928" y="360"/>
                  <a:pt x="925" y="359"/>
                </a:cubicBezTo>
                <a:cubicBezTo>
                  <a:pt x="928" y="352"/>
                  <a:pt x="937" y="351"/>
                  <a:pt x="950" y="350"/>
                </a:cubicBezTo>
                <a:cubicBezTo>
                  <a:pt x="958" y="349"/>
                  <a:pt x="966" y="349"/>
                  <a:pt x="972" y="346"/>
                </a:cubicBezTo>
                <a:cubicBezTo>
                  <a:pt x="973" y="350"/>
                  <a:pt x="973" y="356"/>
                  <a:pt x="973" y="361"/>
                </a:cubicBezTo>
                <a:moveTo>
                  <a:pt x="972" y="334"/>
                </a:moveTo>
                <a:cubicBezTo>
                  <a:pt x="966" y="339"/>
                  <a:pt x="955" y="340"/>
                  <a:pt x="944" y="340"/>
                </a:cubicBezTo>
                <a:cubicBezTo>
                  <a:pt x="943" y="341"/>
                  <a:pt x="942" y="341"/>
                  <a:pt x="941" y="341"/>
                </a:cubicBezTo>
                <a:cubicBezTo>
                  <a:pt x="945" y="335"/>
                  <a:pt x="950" y="331"/>
                  <a:pt x="955" y="326"/>
                </a:cubicBezTo>
                <a:cubicBezTo>
                  <a:pt x="960" y="322"/>
                  <a:pt x="964" y="317"/>
                  <a:pt x="968" y="312"/>
                </a:cubicBezTo>
                <a:cubicBezTo>
                  <a:pt x="969" y="314"/>
                  <a:pt x="969" y="318"/>
                  <a:pt x="969" y="321"/>
                </a:cubicBezTo>
                <a:cubicBezTo>
                  <a:pt x="970" y="325"/>
                  <a:pt x="970" y="330"/>
                  <a:pt x="972" y="334"/>
                </a:cubicBezTo>
                <a:moveTo>
                  <a:pt x="966" y="286"/>
                </a:moveTo>
                <a:cubicBezTo>
                  <a:pt x="966" y="289"/>
                  <a:pt x="966" y="292"/>
                  <a:pt x="969" y="294"/>
                </a:cubicBezTo>
                <a:cubicBezTo>
                  <a:pt x="952" y="307"/>
                  <a:pt x="936" y="320"/>
                  <a:pt x="920" y="333"/>
                </a:cubicBezTo>
                <a:cubicBezTo>
                  <a:pt x="920" y="333"/>
                  <a:pt x="920" y="332"/>
                  <a:pt x="920" y="331"/>
                </a:cubicBezTo>
                <a:cubicBezTo>
                  <a:pt x="920" y="331"/>
                  <a:pt x="920" y="330"/>
                  <a:pt x="919" y="329"/>
                </a:cubicBezTo>
                <a:cubicBezTo>
                  <a:pt x="935" y="315"/>
                  <a:pt x="950" y="300"/>
                  <a:pt x="966" y="286"/>
                </a:cubicBezTo>
                <a:moveTo>
                  <a:pt x="918" y="542"/>
                </a:moveTo>
                <a:cubicBezTo>
                  <a:pt x="932" y="527"/>
                  <a:pt x="945" y="512"/>
                  <a:pt x="959" y="502"/>
                </a:cubicBezTo>
                <a:cubicBezTo>
                  <a:pt x="952" y="538"/>
                  <a:pt x="943" y="571"/>
                  <a:pt x="934" y="605"/>
                </a:cubicBezTo>
                <a:cubicBezTo>
                  <a:pt x="928" y="627"/>
                  <a:pt x="922" y="649"/>
                  <a:pt x="916" y="673"/>
                </a:cubicBezTo>
                <a:cubicBezTo>
                  <a:pt x="905" y="679"/>
                  <a:pt x="894" y="684"/>
                  <a:pt x="883" y="688"/>
                </a:cubicBezTo>
                <a:cubicBezTo>
                  <a:pt x="886" y="673"/>
                  <a:pt x="895" y="658"/>
                  <a:pt x="904" y="641"/>
                </a:cubicBezTo>
                <a:cubicBezTo>
                  <a:pt x="913" y="626"/>
                  <a:pt x="922" y="611"/>
                  <a:pt x="927" y="594"/>
                </a:cubicBezTo>
                <a:cubicBezTo>
                  <a:pt x="934" y="572"/>
                  <a:pt x="934" y="572"/>
                  <a:pt x="934" y="572"/>
                </a:cubicBezTo>
                <a:cubicBezTo>
                  <a:pt x="921" y="591"/>
                  <a:pt x="921" y="591"/>
                  <a:pt x="921" y="591"/>
                </a:cubicBezTo>
                <a:cubicBezTo>
                  <a:pt x="914" y="601"/>
                  <a:pt x="909" y="611"/>
                  <a:pt x="904" y="622"/>
                </a:cubicBezTo>
                <a:cubicBezTo>
                  <a:pt x="899" y="632"/>
                  <a:pt x="894" y="643"/>
                  <a:pt x="887" y="652"/>
                </a:cubicBezTo>
                <a:cubicBezTo>
                  <a:pt x="886" y="639"/>
                  <a:pt x="893" y="623"/>
                  <a:pt x="900" y="608"/>
                </a:cubicBezTo>
                <a:cubicBezTo>
                  <a:pt x="904" y="599"/>
                  <a:pt x="908" y="590"/>
                  <a:pt x="910" y="581"/>
                </a:cubicBezTo>
                <a:cubicBezTo>
                  <a:pt x="915" y="565"/>
                  <a:pt x="915" y="565"/>
                  <a:pt x="915" y="565"/>
                </a:cubicBezTo>
                <a:cubicBezTo>
                  <a:pt x="928" y="552"/>
                  <a:pt x="928" y="552"/>
                  <a:pt x="928" y="552"/>
                </a:cubicBezTo>
                <a:cubicBezTo>
                  <a:pt x="908" y="561"/>
                  <a:pt x="908" y="561"/>
                  <a:pt x="908" y="561"/>
                </a:cubicBezTo>
                <a:cubicBezTo>
                  <a:pt x="905" y="563"/>
                  <a:pt x="900" y="565"/>
                  <a:pt x="896" y="566"/>
                </a:cubicBezTo>
                <a:cubicBezTo>
                  <a:pt x="904" y="559"/>
                  <a:pt x="911" y="551"/>
                  <a:pt x="918" y="542"/>
                </a:cubicBezTo>
                <a:moveTo>
                  <a:pt x="914" y="373"/>
                </a:moveTo>
                <a:cubicBezTo>
                  <a:pt x="916" y="381"/>
                  <a:pt x="916" y="391"/>
                  <a:pt x="917" y="401"/>
                </a:cubicBezTo>
                <a:cubicBezTo>
                  <a:pt x="917" y="404"/>
                  <a:pt x="917" y="408"/>
                  <a:pt x="917" y="412"/>
                </a:cubicBezTo>
                <a:cubicBezTo>
                  <a:pt x="904" y="416"/>
                  <a:pt x="893" y="419"/>
                  <a:pt x="880" y="420"/>
                </a:cubicBezTo>
                <a:cubicBezTo>
                  <a:pt x="890" y="405"/>
                  <a:pt x="901" y="390"/>
                  <a:pt x="914" y="373"/>
                </a:cubicBezTo>
                <a:moveTo>
                  <a:pt x="840" y="206"/>
                </a:moveTo>
                <a:cubicBezTo>
                  <a:pt x="856" y="198"/>
                  <a:pt x="871" y="187"/>
                  <a:pt x="885" y="177"/>
                </a:cubicBezTo>
                <a:cubicBezTo>
                  <a:pt x="896" y="169"/>
                  <a:pt x="907" y="161"/>
                  <a:pt x="918" y="154"/>
                </a:cubicBezTo>
                <a:cubicBezTo>
                  <a:pt x="919" y="168"/>
                  <a:pt x="917" y="182"/>
                  <a:pt x="914" y="195"/>
                </a:cubicBezTo>
                <a:cubicBezTo>
                  <a:pt x="910" y="197"/>
                  <a:pt x="910" y="197"/>
                  <a:pt x="910" y="197"/>
                </a:cubicBezTo>
                <a:cubicBezTo>
                  <a:pt x="904" y="199"/>
                  <a:pt x="898" y="204"/>
                  <a:pt x="892" y="210"/>
                </a:cubicBezTo>
                <a:cubicBezTo>
                  <a:pt x="889" y="214"/>
                  <a:pt x="885" y="217"/>
                  <a:pt x="881" y="221"/>
                </a:cubicBezTo>
                <a:cubicBezTo>
                  <a:pt x="886" y="216"/>
                  <a:pt x="890" y="210"/>
                  <a:pt x="895" y="204"/>
                </a:cubicBezTo>
                <a:cubicBezTo>
                  <a:pt x="906" y="189"/>
                  <a:pt x="906" y="189"/>
                  <a:pt x="906" y="189"/>
                </a:cubicBezTo>
                <a:cubicBezTo>
                  <a:pt x="890" y="199"/>
                  <a:pt x="890" y="199"/>
                  <a:pt x="890" y="199"/>
                </a:cubicBezTo>
                <a:cubicBezTo>
                  <a:pt x="871" y="211"/>
                  <a:pt x="852" y="240"/>
                  <a:pt x="841" y="260"/>
                </a:cubicBezTo>
                <a:cubicBezTo>
                  <a:pt x="837" y="245"/>
                  <a:pt x="839" y="225"/>
                  <a:pt x="840" y="206"/>
                </a:cubicBezTo>
                <a:moveTo>
                  <a:pt x="839" y="279"/>
                </a:moveTo>
                <a:cubicBezTo>
                  <a:pt x="850" y="267"/>
                  <a:pt x="861" y="254"/>
                  <a:pt x="865" y="240"/>
                </a:cubicBezTo>
                <a:cubicBezTo>
                  <a:pt x="886" y="232"/>
                  <a:pt x="900" y="218"/>
                  <a:pt x="912" y="204"/>
                </a:cubicBezTo>
                <a:cubicBezTo>
                  <a:pt x="912" y="207"/>
                  <a:pt x="911" y="209"/>
                  <a:pt x="911" y="211"/>
                </a:cubicBezTo>
                <a:cubicBezTo>
                  <a:pt x="908" y="221"/>
                  <a:pt x="906" y="230"/>
                  <a:pt x="905" y="238"/>
                </a:cubicBezTo>
                <a:cubicBezTo>
                  <a:pt x="905" y="241"/>
                  <a:pt x="905" y="243"/>
                  <a:pt x="905" y="246"/>
                </a:cubicBezTo>
                <a:cubicBezTo>
                  <a:pt x="905" y="250"/>
                  <a:pt x="905" y="254"/>
                  <a:pt x="904" y="257"/>
                </a:cubicBezTo>
                <a:cubicBezTo>
                  <a:pt x="893" y="287"/>
                  <a:pt x="849" y="303"/>
                  <a:pt x="817" y="314"/>
                </a:cubicBezTo>
                <a:cubicBezTo>
                  <a:pt x="815" y="315"/>
                  <a:pt x="815" y="315"/>
                  <a:pt x="815" y="315"/>
                </a:cubicBezTo>
                <a:cubicBezTo>
                  <a:pt x="817" y="311"/>
                  <a:pt x="819" y="307"/>
                  <a:pt x="822" y="302"/>
                </a:cubicBezTo>
                <a:cubicBezTo>
                  <a:pt x="824" y="299"/>
                  <a:pt x="824" y="299"/>
                  <a:pt x="824" y="299"/>
                </a:cubicBezTo>
                <a:cubicBezTo>
                  <a:pt x="828" y="295"/>
                  <a:pt x="831" y="291"/>
                  <a:pt x="834" y="286"/>
                </a:cubicBezTo>
                <a:cubicBezTo>
                  <a:pt x="836" y="284"/>
                  <a:pt x="837" y="282"/>
                  <a:pt x="839" y="279"/>
                </a:cubicBezTo>
                <a:moveTo>
                  <a:pt x="828" y="217"/>
                </a:moveTo>
                <a:cubicBezTo>
                  <a:pt x="827" y="227"/>
                  <a:pt x="829" y="236"/>
                  <a:pt x="830" y="245"/>
                </a:cubicBezTo>
                <a:cubicBezTo>
                  <a:pt x="832" y="254"/>
                  <a:pt x="833" y="263"/>
                  <a:pt x="832" y="270"/>
                </a:cubicBezTo>
                <a:cubicBezTo>
                  <a:pt x="831" y="274"/>
                  <a:pt x="830" y="278"/>
                  <a:pt x="828" y="282"/>
                </a:cubicBezTo>
                <a:cubicBezTo>
                  <a:pt x="824" y="286"/>
                  <a:pt x="820" y="292"/>
                  <a:pt x="816" y="298"/>
                </a:cubicBezTo>
                <a:cubicBezTo>
                  <a:pt x="813" y="302"/>
                  <a:pt x="810" y="306"/>
                  <a:pt x="808" y="310"/>
                </a:cubicBezTo>
                <a:cubicBezTo>
                  <a:pt x="804" y="304"/>
                  <a:pt x="802" y="296"/>
                  <a:pt x="800" y="287"/>
                </a:cubicBezTo>
                <a:cubicBezTo>
                  <a:pt x="798" y="281"/>
                  <a:pt x="797" y="275"/>
                  <a:pt x="794" y="269"/>
                </a:cubicBezTo>
                <a:cubicBezTo>
                  <a:pt x="802" y="249"/>
                  <a:pt x="813" y="231"/>
                  <a:pt x="828" y="217"/>
                </a:cubicBezTo>
                <a:moveTo>
                  <a:pt x="787" y="375"/>
                </a:moveTo>
                <a:cubicBezTo>
                  <a:pt x="791" y="366"/>
                  <a:pt x="796" y="357"/>
                  <a:pt x="800" y="348"/>
                </a:cubicBezTo>
                <a:cubicBezTo>
                  <a:pt x="802" y="353"/>
                  <a:pt x="804" y="359"/>
                  <a:pt x="806" y="365"/>
                </a:cubicBezTo>
                <a:cubicBezTo>
                  <a:pt x="807" y="371"/>
                  <a:pt x="809" y="378"/>
                  <a:pt x="812" y="383"/>
                </a:cubicBezTo>
                <a:cubicBezTo>
                  <a:pt x="810" y="386"/>
                  <a:pt x="809" y="389"/>
                  <a:pt x="808" y="392"/>
                </a:cubicBezTo>
                <a:cubicBezTo>
                  <a:pt x="802" y="407"/>
                  <a:pt x="796" y="423"/>
                  <a:pt x="795" y="445"/>
                </a:cubicBezTo>
                <a:cubicBezTo>
                  <a:pt x="793" y="447"/>
                  <a:pt x="791" y="450"/>
                  <a:pt x="789" y="452"/>
                </a:cubicBezTo>
                <a:cubicBezTo>
                  <a:pt x="782" y="459"/>
                  <a:pt x="775" y="466"/>
                  <a:pt x="767" y="472"/>
                </a:cubicBezTo>
                <a:cubicBezTo>
                  <a:pt x="755" y="435"/>
                  <a:pt x="770" y="406"/>
                  <a:pt x="787" y="375"/>
                </a:cubicBezTo>
                <a:moveTo>
                  <a:pt x="772" y="757"/>
                </a:moveTo>
                <a:cubicBezTo>
                  <a:pt x="749" y="740"/>
                  <a:pt x="723" y="723"/>
                  <a:pt x="691" y="711"/>
                </a:cubicBezTo>
                <a:cubicBezTo>
                  <a:pt x="698" y="679"/>
                  <a:pt x="716" y="662"/>
                  <a:pt x="735" y="643"/>
                </a:cubicBezTo>
                <a:cubicBezTo>
                  <a:pt x="739" y="640"/>
                  <a:pt x="743" y="636"/>
                  <a:pt x="747" y="632"/>
                </a:cubicBezTo>
                <a:cubicBezTo>
                  <a:pt x="762" y="674"/>
                  <a:pt x="770" y="714"/>
                  <a:pt x="772" y="757"/>
                </a:cubicBezTo>
                <a:moveTo>
                  <a:pt x="723" y="635"/>
                </a:moveTo>
                <a:cubicBezTo>
                  <a:pt x="720" y="637"/>
                  <a:pt x="716" y="640"/>
                  <a:pt x="714" y="643"/>
                </a:cubicBezTo>
                <a:cubicBezTo>
                  <a:pt x="710" y="623"/>
                  <a:pt x="716" y="594"/>
                  <a:pt x="723" y="576"/>
                </a:cubicBezTo>
                <a:cubicBezTo>
                  <a:pt x="727" y="581"/>
                  <a:pt x="730" y="587"/>
                  <a:pt x="733" y="593"/>
                </a:cubicBezTo>
                <a:cubicBezTo>
                  <a:pt x="736" y="600"/>
                  <a:pt x="739" y="607"/>
                  <a:pt x="745" y="612"/>
                </a:cubicBezTo>
                <a:cubicBezTo>
                  <a:pt x="738" y="620"/>
                  <a:pt x="730" y="628"/>
                  <a:pt x="723" y="635"/>
                </a:cubicBezTo>
                <a:moveTo>
                  <a:pt x="735" y="550"/>
                </a:moveTo>
                <a:cubicBezTo>
                  <a:pt x="737" y="548"/>
                  <a:pt x="739" y="545"/>
                  <a:pt x="742" y="542"/>
                </a:cubicBezTo>
                <a:cubicBezTo>
                  <a:pt x="742" y="548"/>
                  <a:pt x="743" y="553"/>
                  <a:pt x="742" y="558"/>
                </a:cubicBezTo>
                <a:cubicBezTo>
                  <a:pt x="741" y="557"/>
                  <a:pt x="740" y="556"/>
                  <a:pt x="740" y="556"/>
                </a:cubicBezTo>
                <a:cubicBezTo>
                  <a:pt x="739" y="554"/>
                  <a:pt x="737" y="552"/>
                  <a:pt x="735" y="550"/>
                </a:cubicBezTo>
                <a:moveTo>
                  <a:pt x="609" y="241"/>
                </a:moveTo>
                <a:cubicBezTo>
                  <a:pt x="609" y="203"/>
                  <a:pt x="606" y="168"/>
                  <a:pt x="600" y="138"/>
                </a:cubicBezTo>
                <a:cubicBezTo>
                  <a:pt x="607" y="163"/>
                  <a:pt x="617" y="186"/>
                  <a:pt x="627" y="208"/>
                </a:cubicBezTo>
                <a:cubicBezTo>
                  <a:pt x="628" y="210"/>
                  <a:pt x="628" y="210"/>
                  <a:pt x="628" y="210"/>
                </a:cubicBezTo>
                <a:cubicBezTo>
                  <a:pt x="623" y="216"/>
                  <a:pt x="619" y="223"/>
                  <a:pt x="615" y="230"/>
                </a:cubicBezTo>
                <a:cubicBezTo>
                  <a:pt x="613" y="233"/>
                  <a:pt x="611" y="237"/>
                  <a:pt x="609" y="241"/>
                </a:cubicBezTo>
                <a:moveTo>
                  <a:pt x="614" y="297"/>
                </a:moveTo>
                <a:cubicBezTo>
                  <a:pt x="610" y="271"/>
                  <a:pt x="619" y="252"/>
                  <a:pt x="629" y="230"/>
                </a:cubicBezTo>
                <a:cubicBezTo>
                  <a:pt x="630" y="228"/>
                  <a:pt x="632" y="225"/>
                  <a:pt x="633" y="222"/>
                </a:cubicBezTo>
                <a:cubicBezTo>
                  <a:pt x="707" y="287"/>
                  <a:pt x="744" y="389"/>
                  <a:pt x="742" y="528"/>
                </a:cubicBezTo>
                <a:cubicBezTo>
                  <a:pt x="741" y="530"/>
                  <a:pt x="739" y="531"/>
                  <a:pt x="737" y="533"/>
                </a:cubicBezTo>
                <a:cubicBezTo>
                  <a:pt x="735" y="535"/>
                  <a:pt x="732" y="538"/>
                  <a:pt x="730" y="541"/>
                </a:cubicBezTo>
                <a:cubicBezTo>
                  <a:pt x="672" y="482"/>
                  <a:pt x="627" y="387"/>
                  <a:pt x="614" y="297"/>
                </a:cubicBezTo>
                <a:moveTo>
                  <a:pt x="632" y="462"/>
                </a:moveTo>
                <a:cubicBezTo>
                  <a:pt x="635" y="456"/>
                  <a:pt x="637" y="451"/>
                  <a:pt x="640" y="445"/>
                </a:cubicBezTo>
                <a:cubicBezTo>
                  <a:pt x="644" y="450"/>
                  <a:pt x="647" y="456"/>
                  <a:pt x="650" y="463"/>
                </a:cubicBezTo>
                <a:cubicBezTo>
                  <a:pt x="652" y="466"/>
                  <a:pt x="653" y="469"/>
                  <a:pt x="656" y="473"/>
                </a:cubicBezTo>
                <a:cubicBezTo>
                  <a:pt x="652" y="472"/>
                  <a:pt x="648" y="470"/>
                  <a:pt x="643" y="468"/>
                </a:cubicBezTo>
                <a:cubicBezTo>
                  <a:pt x="640" y="466"/>
                  <a:pt x="636" y="464"/>
                  <a:pt x="632" y="463"/>
                </a:cubicBezTo>
                <a:cubicBezTo>
                  <a:pt x="632" y="462"/>
                  <a:pt x="632" y="462"/>
                  <a:pt x="632" y="462"/>
                </a:cubicBezTo>
                <a:moveTo>
                  <a:pt x="626" y="473"/>
                </a:moveTo>
                <a:cubicBezTo>
                  <a:pt x="637" y="481"/>
                  <a:pt x="650" y="489"/>
                  <a:pt x="668" y="493"/>
                </a:cubicBezTo>
                <a:cubicBezTo>
                  <a:pt x="682" y="514"/>
                  <a:pt x="696" y="536"/>
                  <a:pt x="716" y="565"/>
                </a:cubicBezTo>
                <a:cubicBezTo>
                  <a:pt x="707" y="588"/>
                  <a:pt x="699" y="624"/>
                  <a:pt x="703" y="652"/>
                </a:cubicBezTo>
                <a:cubicBezTo>
                  <a:pt x="690" y="667"/>
                  <a:pt x="681" y="687"/>
                  <a:pt x="674" y="704"/>
                </a:cubicBezTo>
                <a:cubicBezTo>
                  <a:pt x="639" y="698"/>
                  <a:pt x="626" y="674"/>
                  <a:pt x="612" y="648"/>
                </a:cubicBezTo>
                <a:cubicBezTo>
                  <a:pt x="609" y="644"/>
                  <a:pt x="607" y="640"/>
                  <a:pt x="605" y="635"/>
                </a:cubicBezTo>
                <a:cubicBezTo>
                  <a:pt x="609" y="618"/>
                  <a:pt x="620" y="609"/>
                  <a:pt x="631" y="599"/>
                </a:cubicBezTo>
                <a:cubicBezTo>
                  <a:pt x="642" y="589"/>
                  <a:pt x="654" y="579"/>
                  <a:pt x="659" y="561"/>
                </a:cubicBezTo>
                <a:cubicBezTo>
                  <a:pt x="652" y="558"/>
                  <a:pt x="652" y="558"/>
                  <a:pt x="652" y="558"/>
                </a:cubicBezTo>
                <a:cubicBezTo>
                  <a:pt x="646" y="571"/>
                  <a:pt x="637" y="580"/>
                  <a:pt x="627" y="589"/>
                </a:cubicBezTo>
                <a:cubicBezTo>
                  <a:pt x="617" y="597"/>
                  <a:pt x="608" y="606"/>
                  <a:pt x="601" y="619"/>
                </a:cubicBezTo>
                <a:cubicBezTo>
                  <a:pt x="594" y="599"/>
                  <a:pt x="594" y="569"/>
                  <a:pt x="600" y="536"/>
                </a:cubicBezTo>
                <a:cubicBezTo>
                  <a:pt x="601" y="532"/>
                  <a:pt x="601" y="532"/>
                  <a:pt x="601" y="532"/>
                </a:cubicBezTo>
                <a:cubicBezTo>
                  <a:pt x="605" y="507"/>
                  <a:pt x="611" y="480"/>
                  <a:pt x="626" y="473"/>
                </a:cubicBezTo>
                <a:moveTo>
                  <a:pt x="493" y="469"/>
                </a:moveTo>
                <a:cubicBezTo>
                  <a:pt x="498" y="445"/>
                  <a:pt x="509" y="430"/>
                  <a:pt x="522" y="414"/>
                </a:cubicBezTo>
                <a:cubicBezTo>
                  <a:pt x="525" y="410"/>
                  <a:pt x="528" y="405"/>
                  <a:pt x="531" y="401"/>
                </a:cubicBezTo>
                <a:cubicBezTo>
                  <a:pt x="534" y="396"/>
                  <a:pt x="534" y="396"/>
                  <a:pt x="534" y="396"/>
                </a:cubicBezTo>
                <a:cubicBezTo>
                  <a:pt x="528" y="395"/>
                  <a:pt x="528" y="395"/>
                  <a:pt x="528" y="395"/>
                </a:cubicBezTo>
                <a:cubicBezTo>
                  <a:pt x="520" y="395"/>
                  <a:pt x="516" y="404"/>
                  <a:pt x="511" y="412"/>
                </a:cubicBezTo>
                <a:cubicBezTo>
                  <a:pt x="510" y="413"/>
                  <a:pt x="510" y="413"/>
                  <a:pt x="510" y="413"/>
                </a:cubicBezTo>
                <a:cubicBezTo>
                  <a:pt x="511" y="408"/>
                  <a:pt x="511" y="403"/>
                  <a:pt x="512" y="398"/>
                </a:cubicBezTo>
                <a:cubicBezTo>
                  <a:pt x="513" y="388"/>
                  <a:pt x="514" y="378"/>
                  <a:pt x="514" y="369"/>
                </a:cubicBezTo>
                <a:cubicBezTo>
                  <a:pt x="507" y="368"/>
                  <a:pt x="507" y="368"/>
                  <a:pt x="507" y="368"/>
                </a:cubicBezTo>
                <a:cubicBezTo>
                  <a:pt x="505" y="380"/>
                  <a:pt x="505" y="380"/>
                  <a:pt x="505" y="380"/>
                </a:cubicBezTo>
                <a:cubicBezTo>
                  <a:pt x="501" y="406"/>
                  <a:pt x="497" y="428"/>
                  <a:pt x="488" y="453"/>
                </a:cubicBezTo>
                <a:cubicBezTo>
                  <a:pt x="484" y="444"/>
                  <a:pt x="477" y="435"/>
                  <a:pt x="471" y="428"/>
                </a:cubicBezTo>
                <a:cubicBezTo>
                  <a:pt x="462" y="415"/>
                  <a:pt x="453" y="404"/>
                  <a:pt x="452" y="389"/>
                </a:cubicBezTo>
                <a:cubicBezTo>
                  <a:pt x="451" y="376"/>
                  <a:pt x="457" y="364"/>
                  <a:pt x="464" y="351"/>
                </a:cubicBezTo>
                <a:cubicBezTo>
                  <a:pt x="470" y="337"/>
                  <a:pt x="478" y="323"/>
                  <a:pt x="479" y="305"/>
                </a:cubicBezTo>
                <a:cubicBezTo>
                  <a:pt x="493" y="323"/>
                  <a:pt x="507" y="341"/>
                  <a:pt x="520" y="359"/>
                </a:cubicBezTo>
                <a:cubicBezTo>
                  <a:pt x="544" y="393"/>
                  <a:pt x="569" y="428"/>
                  <a:pt x="603" y="456"/>
                </a:cubicBezTo>
                <a:cubicBezTo>
                  <a:pt x="602" y="484"/>
                  <a:pt x="598" y="506"/>
                  <a:pt x="591" y="525"/>
                </a:cubicBezTo>
                <a:cubicBezTo>
                  <a:pt x="586" y="519"/>
                  <a:pt x="583" y="511"/>
                  <a:pt x="580" y="503"/>
                </a:cubicBezTo>
                <a:cubicBezTo>
                  <a:pt x="577" y="494"/>
                  <a:pt x="574" y="485"/>
                  <a:pt x="568" y="478"/>
                </a:cubicBezTo>
                <a:cubicBezTo>
                  <a:pt x="564" y="474"/>
                  <a:pt x="564" y="474"/>
                  <a:pt x="564" y="474"/>
                </a:cubicBezTo>
                <a:cubicBezTo>
                  <a:pt x="565" y="474"/>
                  <a:pt x="565" y="474"/>
                  <a:pt x="565" y="474"/>
                </a:cubicBezTo>
                <a:cubicBezTo>
                  <a:pt x="571" y="471"/>
                  <a:pt x="571" y="471"/>
                  <a:pt x="571" y="471"/>
                </a:cubicBezTo>
                <a:cubicBezTo>
                  <a:pt x="566" y="468"/>
                  <a:pt x="566" y="468"/>
                  <a:pt x="566" y="468"/>
                </a:cubicBezTo>
                <a:cubicBezTo>
                  <a:pt x="564" y="466"/>
                  <a:pt x="564" y="463"/>
                  <a:pt x="563" y="459"/>
                </a:cubicBezTo>
                <a:cubicBezTo>
                  <a:pt x="563" y="454"/>
                  <a:pt x="562" y="449"/>
                  <a:pt x="558" y="445"/>
                </a:cubicBezTo>
                <a:cubicBezTo>
                  <a:pt x="552" y="441"/>
                  <a:pt x="552" y="441"/>
                  <a:pt x="552" y="441"/>
                </a:cubicBezTo>
                <a:cubicBezTo>
                  <a:pt x="552" y="448"/>
                  <a:pt x="552" y="448"/>
                  <a:pt x="552" y="448"/>
                </a:cubicBezTo>
                <a:cubicBezTo>
                  <a:pt x="553" y="465"/>
                  <a:pt x="556" y="471"/>
                  <a:pt x="559" y="473"/>
                </a:cubicBezTo>
                <a:cubicBezTo>
                  <a:pt x="563" y="484"/>
                  <a:pt x="563" y="484"/>
                  <a:pt x="563" y="484"/>
                </a:cubicBezTo>
                <a:cubicBezTo>
                  <a:pt x="569" y="502"/>
                  <a:pt x="576" y="521"/>
                  <a:pt x="587" y="536"/>
                </a:cubicBezTo>
                <a:cubicBezTo>
                  <a:pt x="575" y="604"/>
                  <a:pt x="591" y="648"/>
                  <a:pt x="610" y="682"/>
                </a:cubicBezTo>
                <a:cubicBezTo>
                  <a:pt x="565" y="666"/>
                  <a:pt x="531" y="639"/>
                  <a:pt x="511" y="601"/>
                </a:cubicBezTo>
                <a:cubicBezTo>
                  <a:pt x="518" y="545"/>
                  <a:pt x="503" y="494"/>
                  <a:pt x="493" y="469"/>
                </a:cubicBezTo>
                <a:moveTo>
                  <a:pt x="407" y="693"/>
                </a:moveTo>
                <a:cubicBezTo>
                  <a:pt x="412" y="687"/>
                  <a:pt x="421" y="684"/>
                  <a:pt x="432" y="685"/>
                </a:cubicBezTo>
                <a:cubicBezTo>
                  <a:pt x="434" y="685"/>
                  <a:pt x="435" y="685"/>
                  <a:pt x="437" y="685"/>
                </a:cubicBezTo>
                <a:cubicBezTo>
                  <a:pt x="432" y="687"/>
                  <a:pt x="425" y="689"/>
                  <a:pt x="422" y="690"/>
                </a:cubicBezTo>
                <a:cubicBezTo>
                  <a:pt x="418" y="691"/>
                  <a:pt x="414" y="692"/>
                  <a:pt x="411" y="693"/>
                </a:cubicBezTo>
                <a:cubicBezTo>
                  <a:pt x="405" y="695"/>
                  <a:pt x="405" y="695"/>
                  <a:pt x="405" y="695"/>
                </a:cubicBezTo>
                <a:cubicBezTo>
                  <a:pt x="406" y="695"/>
                  <a:pt x="406" y="694"/>
                  <a:pt x="407" y="693"/>
                </a:cubicBezTo>
                <a:moveTo>
                  <a:pt x="465" y="714"/>
                </a:moveTo>
                <a:cubicBezTo>
                  <a:pt x="443" y="714"/>
                  <a:pt x="421" y="713"/>
                  <a:pt x="401" y="715"/>
                </a:cubicBezTo>
                <a:cubicBezTo>
                  <a:pt x="400" y="709"/>
                  <a:pt x="401" y="703"/>
                  <a:pt x="404" y="698"/>
                </a:cubicBezTo>
                <a:cubicBezTo>
                  <a:pt x="411" y="700"/>
                  <a:pt x="411" y="700"/>
                  <a:pt x="411" y="700"/>
                </a:cubicBezTo>
                <a:cubicBezTo>
                  <a:pt x="420" y="703"/>
                  <a:pt x="432" y="698"/>
                  <a:pt x="442" y="693"/>
                </a:cubicBezTo>
                <a:cubicBezTo>
                  <a:pt x="445" y="692"/>
                  <a:pt x="447" y="691"/>
                  <a:pt x="450" y="690"/>
                </a:cubicBezTo>
                <a:cubicBezTo>
                  <a:pt x="454" y="691"/>
                  <a:pt x="458" y="692"/>
                  <a:pt x="463" y="693"/>
                </a:cubicBezTo>
                <a:cubicBezTo>
                  <a:pt x="479" y="698"/>
                  <a:pt x="494" y="703"/>
                  <a:pt x="501" y="714"/>
                </a:cubicBezTo>
                <a:cubicBezTo>
                  <a:pt x="489" y="714"/>
                  <a:pt x="477" y="714"/>
                  <a:pt x="465" y="714"/>
                </a:cubicBezTo>
                <a:moveTo>
                  <a:pt x="561" y="725"/>
                </a:moveTo>
                <a:cubicBezTo>
                  <a:pt x="549" y="723"/>
                  <a:pt x="536" y="721"/>
                  <a:pt x="524" y="715"/>
                </a:cubicBezTo>
                <a:cubicBezTo>
                  <a:pt x="516" y="712"/>
                  <a:pt x="510" y="707"/>
                  <a:pt x="502" y="701"/>
                </a:cubicBezTo>
                <a:cubicBezTo>
                  <a:pt x="491" y="692"/>
                  <a:pt x="479" y="683"/>
                  <a:pt x="463" y="679"/>
                </a:cubicBezTo>
                <a:cubicBezTo>
                  <a:pt x="458" y="678"/>
                  <a:pt x="453" y="677"/>
                  <a:pt x="448" y="677"/>
                </a:cubicBezTo>
                <a:cubicBezTo>
                  <a:pt x="443" y="677"/>
                  <a:pt x="439" y="677"/>
                  <a:pt x="434" y="677"/>
                </a:cubicBezTo>
                <a:cubicBezTo>
                  <a:pt x="429" y="676"/>
                  <a:pt x="424" y="676"/>
                  <a:pt x="419" y="676"/>
                </a:cubicBezTo>
                <a:cubicBezTo>
                  <a:pt x="435" y="652"/>
                  <a:pt x="470" y="649"/>
                  <a:pt x="506" y="645"/>
                </a:cubicBezTo>
                <a:cubicBezTo>
                  <a:pt x="510" y="645"/>
                  <a:pt x="514" y="644"/>
                  <a:pt x="519" y="644"/>
                </a:cubicBezTo>
                <a:cubicBezTo>
                  <a:pt x="522" y="647"/>
                  <a:pt x="526" y="651"/>
                  <a:pt x="530" y="654"/>
                </a:cubicBezTo>
                <a:cubicBezTo>
                  <a:pt x="547" y="671"/>
                  <a:pt x="566" y="690"/>
                  <a:pt x="593" y="702"/>
                </a:cubicBezTo>
                <a:cubicBezTo>
                  <a:pt x="604" y="706"/>
                  <a:pt x="616" y="709"/>
                  <a:pt x="628" y="711"/>
                </a:cubicBezTo>
                <a:cubicBezTo>
                  <a:pt x="635" y="712"/>
                  <a:pt x="642" y="714"/>
                  <a:pt x="649" y="716"/>
                </a:cubicBezTo>
                <a:cubicBezTo>
                  <a:pt x="697" y="730"/>
                  <a:pt x="769" y="771"/>
                  <a:pt x="781" y="811"/>
                </a:cubicBezTo>
                <a:cubicBezTo>
                  <a:pt x="784" y="824"/>
                  <a:pt x="784" y="838"/>
                  <a:pt x="783" y="854"/>
                </a:cubicBezTo>
                <a:cubicBezTo>
                  <a:pt x="783" y="865"/>
                  <a:pt x="783" y="875"/>
                  <a:pt x="784" y="886"/>
                </a:cubicBezTo>
                <a:cubicBezTo>
                  <a:pt x="751" y="838"/>
                  <a:pt x="712" y="791"/>
                  <a:pt x="656" y="762"/>
                </a:cubicBezTo>
                <a:cubicBezTo>
                  <a:pt x="634" y="751"/>
                  <a:pt x="614" y="742"/>
                  <a:pt x="595" y="734"/>
                </a:cubicBezTo>
                <a:cubicBezTo>
                  <a:pt x="584" y="730"/>
                  <a:pt x="573" y="728"/>
                  <a:pt x="561" y="725"/>
                </a:cubicBezTo>
                <a:moveTo>
                  <a:pt x="575" y="896"/>
                </a:moveTo>
                <a:cubicBezTo>
                  <a:pt x="551" y="880"/>
                  <a:pt x="529" y="865"/>
                  <a:pt x="500" y="860"/>
                </a:cubicBezTo>
                <a:cubicBezTo>
                  <a:pt x="475" y="856"/>
                  <a:pt x="454" y="860"/>
                  <a:pt x="436" y="867"/>
                </a:cubicBezTo>
                <a:cubicBezTo>
                  <a:pt x="441" y="863"/>
                  <a:pt x="445" y="858"/>
                  <a:pt x="449" y="854"/>
                </a:cubicBezTo>
                <a:cubicBezTo>
                  <a:pt x="459" y="844"/>
                  <a:pt x="468" y="834"/>
                  <a:pt x="479" y="826"/>
                </a:cubicBezTo>
                <a:cubicBezTo>
                  <a:pt x="490" y="818"/>
                  <a:pt x="506" y="811"/>
                  <a:pt x="523" y="804"/>
                </a:cubicBezTo>
                <a:cubicBezTo>
                  <a:pt x="529" y="802"/>
                  <a:pt x="534" y="800"/>
                  <a:pt x="539" y="797"/>
                </a:cubicBezTo>
                <a:cubicBezTo>
                  <a:pt x="546" y="795"/>
                  <a:pt x="552" y="792"/>
                  <a:pt x="559" y="789"/>
                </a:cubicBezTo>
                <a:cubicBezTo>
                  <a:pt x="575" y="781"/>
                  <a:pt x="591" y="774"/>
                  <a:pt x="604" y="771"/>
                </a:cubicBezTo>
                <a:cubicBezTo>
                  <a:pt x="608" y="770"/>
                  <a:pt x="613" y="770"/>
                  <a:pt x="618" y="770"/>
                </a:cubicBezTo>
                <a:cubicBezTo>
                  <a:pt x="648" y="772"/>
                  <a:pt x="682" y="797"/>
                  <a:pt x="697" y="814"/>
                </a:cubicBezTo>
                <a:cubicBezTo>
                  <a:pt x="712" y="832"/>
                  <a:pt x="727" y="855"/>
                  <a:pt x="742" y="878"/>
                </a:cubicBezTo>
                <a:cubicBezTo>
                  <a:pt x="746" y="884"/>
                  <a:pt x="746" y="884"/>
                  <a:pt x="746" y="884"/>
                </a:cubicBezTo>
                <a:cubicBezTo>
                  <a:pt x="749" y="889"/>
                  <a:pt x="753" y="894"/>
                  <a:pt x="756" y="898"/>
                </a:cubicBezTo>
                <a:cubicBezTo>
                  <a:pt x="768" y="916"/>
                  <a:pt x="781" y="934"/>
                  <a:pt x="783" y="953"/>
                </a:cubicBezTo>
                <a:cubicBezTo>
                  <a:pt x="768" y="945"/>
                  <a:pt x="750" y="943"/>
                  <a:pt x="735" y="942"/>
                </a:cubicBezTo>
                <a:cubicBezTo>
                  <a:pt x="727" y="941"/>
                  <a:pt x="719" y="941"/>
                  <a:pt x="711" y="940"/>
                </a:cubicBezTo>
                <a:cubicBezTo>
                  <a:pt x="698" y="940"/>
                  <a:pt x="684" y="939"/>
                  <a:pt x="671" y="938"/>
                </a:cubicBezTo>
                <a:cubicBezTo>
                  <a:pt x="630" y="932"/>
                  <a:pt x="602" y="913"/>
                  <a:pt x="575" y="896"/>
                </a:cubicBezTo>
                <a:moveTo>
                  <a:pt x="542" y="948"/>
                </a:moveTo>
                <a:cubicBezTo>
                  <a:pt x="544" y="946"/>
                  <a:pt x="545" y="944"/>
                  <a:pt x="546" y="943"/>
                </a:cubicBezTo>
                <a:cubicBezTo>
                  <a:pt x="565" y="940"/>
                  <a:pt x="582" y="933"/>
                  <a:pt x="597" y="926"/>
                </a:cubicBezTo>
                <a:cubicBezTo>
                  <a:pt x="619" y="944"/>
                  <a:pt x="653" y="954"/>
                  <a:pt x="704" y="958"/>
                </a:cubicBezTo>
                <a:cubicBezTo>
                  <a:pt x="708" y="958"/>
                  <a:pt x="712" y="958"/>
                  <a:pt x="716" y="958"/>
                </a:cubicBezTo>
                <a:cubicBezTo>
                  <a:pt x="714" y="960"/>
                  <a:pt x="713" y="961"/>
                  <a:pt x="711" y="963"/>
                </a:cubicBezTo>
                <a:cubicBezTo>
                  <a:pt x="702" y="970"/>
                  <a:pt x="694" y="977"/>
                  <a:pt x="683" y="981"/>
                </a:cubicBezTo>
                <a:cubicBezTo>
                  <a:pt x="647" y="967"/>
                  <a:pt x="601" y="957"/>
                  <a:pt x="554" y="954"/>
                </a:cubicBezTo>
                <a:cubicBezTo>
                  <a:pt x="549" y="953"/>
                  <a:pt x="544" y="953"/>
                  <a:pt x="539" y="953"/>
                </a:cubicBezTo>
                <a:cubicBezTo>
                  <a:pt x="540" y="951"/>
                  <a:pt x="541" y="950"/>
                  <a:pt x="542" y="948"/>
                </a:cubicBezTo>
                <a:moveTo>
                  <a:pt x="561" y="974"/>
                </a:moveTo>
                <a:cubicBezTo>
                  <a:pt x="572" y="975"/>
                  <a:pt x="583" y="976"/>
                  <a:pt x="594" y="979"/>
                </a:cubicBezTo>
                <a:cubicBezTo>
                  <a:pt x="561" y="995"/>
                  <a:pt x="543" y="1028"/>
                  <a:pt x="525" y="1060"/>
                </a:cubicBezTo>
                <a:cubicBezTo>
                  <a:pt x="514" y="1081"/>
                  <a:pt x="502" y="1102"/>
                  <a:pt x="487" y="1118"/>
                </a:cubicBezTo>
                <a:cubicBezTo>
                  <a:pt x="483" y="1117"/>
                  <a:pt x="479" y="1117"/>
                  <a:pt x="476" y="1116"/>
                </a:cubicBezTo>
                <a:cubicBezTo>
                  <a:pt x="468" y="1114"/>
                  <a:pt x="460" y="1112"/>
                  <a:pt x="451" y="1112"/>
                </a:cubicBezTo>
                <a:cubicBezTo>
                  <a:pt x="450" y="1111"/>
                  <a:pt x="449" y="1111"/>
                  <a:pt x="448" y="1111"/>
                </a:cubicBezTo>
                <a:cubicBezTo>
                  <a:pt x="451" y="1100"/>
                  <a:pt x="450" y="1085"/>
                  <a:pt x="450" y="1070"/>
                </a:cubicBezTo>
                <a:cubicBezTo>
                  <a:pt x="449" y="1044"/>
                  <a:pt x="449" y="1016"/>
                  <a:pt x="461" y="1001"/>
                </a:cubicBezTo>
                <a:cubicBezTo>
                  <a:pt x="477" y="981"/>
                  <a:pt x="516" y="970"/>
                  <a:pt x="561" y="974"/>
                </a:cubicBezTo>
                <a:moveTo>
                  <a:pt x="536" y="1102"/>
                </a:moveTo>
                <a:cubicBezTo>
                  <a:pt x="541" y="1096"/>
                  <a:pt x="543" y="1088"/>
                  <a:pt x="545" y="1080"/>
                </a:cubicBezTo>
                <a:cubicBezTo>
                  <a:pt x="545" y="1080"/>
                  <a:pt x="545" y="1079"/>
                  <a:pt x="546" y="1078"/>
                </a:cubicBezTo>
                <a:cubicBezTo>
                  <a:pt x="549" y="1090"/>
                  <a:pt x="547" y="1105"/>
                  <a:pt x="541" y="1114"/>
                </a:cubicBezTo>
                <a:cubicBezTo>
                  <a:pt x="533" y="1126"/>
                  <a:pt x="533" y="1126"/>
                  <a:pt x="533" y="1126"/>
                </a:cubicBezTo>
                <a:cubicBezTo>
                  <a:pt x="523" y="1125"/>
                  <a:pt x="514" y="1125"/>
                  <a:pt x="505" y="1127"/>
                </a:cubicBezTo>
                <a:cubicBezTo>
                  <a:pt x="504" y="1124"/>
                  <a:pt x="501" y="1123"/>
                  <a:pt x="499" y="1123"/>
                </a:cubicBezTo>
                <a:cubicBezTo>
                  <a:pt x="517" y="1102"/>
                  <a:pt x="528" y="1079"/>
                  <a:pt x="540" y="1053"/>
                </a:cubicBezTo>
                <a:cubicBezTo>
                  <a:pt x="541" y="1052"/>
                  <a:pt x="542" y="1051"/>
                  <a:pt x="542" y="1049"/>
                </a:cubicBezTo>
                <a:cubicBezTo>
                  <a:pt x="542" y="1057"/>
                  <a:pt x="539" y="1066"/>
                  <a:pt x="536" y="1075"/>
                </a:cubicBezTo>
                <a:cubicBezTo>
                  <a:pt x="534" y="1083"/>
                  <a:pt x="531" y="1091"/>
                  <a:pt x="530" y="1099"/>
                </a:cubicBezTo>
                <a:cubicBezTo>
                  <a:pt x="528" y="1113"/>
                  <a:pt x="528" y="1113"/>
                  <a:pt x="528" y="1113"/>
                </a:cubicBezTo>
                <a:cubicBezTo>
                  <a:pt x="536" y="1102"/>
                  <a:pt x="536" y="1102"/>
                  <a:pt x="536" y="1102"/>
                </a:cubicBezTo>
                <a:moveTo>
                  <a:pt x="487" y="1129"/>
                </a:moveTo>
                <a:cubicBezTo>
                  <a:pt x="472" y="1134"/>
                  <a:pt x="462" y="1145"/>
                  <a:pt x="451" y="1156"/>
                </a:cubicBezTo>
                <a:cubicBezTo>
                  <a:pt x="451" y="1156"/>
                  <a:pt x="450" y="1157"/>
                  <a:pt x="450" y="1157"/>
                </a:cubicBezTo>
                <a:cubicBezTo>
                  <a:pt x="447" y="1147"/>
                  <a:pt x="446" y="1135"/>
                  <a:pt x="447" y="1121"/>
                </a:cubicBezTo>
                <a:cubicBezTo>
                  <a:pt x="462" y="1122"/>
                  <a:pt x="475" y="1125"/>
                  <a:pt x="487" y="1129"/>
                </a:cubicBezTo>
                <a:moveTo>
                  <a:pt x="279" y="1193"/>
                </a:moveTo>
                <a:cubicBezTo>
                  <a:pt x="287" y="1175"/>
                  <a:pt x="296" y="1153"/>
                  <a:pt x="293" y="1130"/>
                </a:cubicBezTo>
                <a:cubicBezTo>
                  <a:pt x="309" y="1113"/>
                  <a:pt x="321" y="1091"/>
                  <a:pt x="332" y="1070"/>
                </a:cubicBezTo>
                <a:cubicBezTo>
                  <a:pt x="346" y="1043"/>
                  <a:pt x="360" y="1015"/>
                  <a:pt x="384" y="997"/>
                </a:cubicBezTo>
                <a:cubicBezTo>
                  <a:pt x="406" y="982"/>
                  <a:pt x="439" y="980"/>
                  <a:pt x="472" y="978"/>
                </a:cubicBezTo>
                <a:cubicBezTo>
                  <a:pt x="430" y="1001"/>
                  <a:pt x="403" y="1041"/>
                  <a:pt x="376" y="1080"/>
                </a:cubicBezTo>
                <a:cubicBezTo>
                  <a:pt x="359" y="1106"/>
                  <a:pt x="342" y="1132"/>
                  <a:pt x="320" y="1153"/>
                </a:cubicBezTo>
                <a:cubicBezTo>
                  <a:pt x="308" y="1172"/>
                  <a:pt x="293" y="1188"/>
                  <a:pt x="276" y="1202"/>
                </a:cubicBezTo>
                <a:cubicBezTo>
                  <a:pt x="277" y="1199"/>
                  <a:pt x="278" y="1196"/>
                  <a:pt x="279" y="1193"/>
                </a:cubicBezTo>
                <a:moveTo>
                  <a:pt x="438" y="1112"/>
                </a:moveTo>
                <a:cubicBezTo>
                  <a:pt x="438" y="1112"/>
                  <a:pt x="438" y="1112"/>
                  <a:pt x="438" y="1112"/>
                </a:cubicBezTo>
                <a:cubicBezTo>
                  <a:pt x="435" y="1112"/>
                  <a:pt x="431" y="1112"/>
                  <a:pt x="429" y="1116"/>
                </a:cubicBezTo>
                <a:cubicBezTo>
                  <a:pt x="428" y="1117"/>
                  <a:pt x="428" y="1117"/>
                  <a:pt x="428" y="1117"/>
                </a:cubicBezTo>
                <a:cubicBezTo>
                  <a:pt x="428" y="1118"/>
                  <a:pt x="428" y="1118"/>
                  <a:pt x="428" y="1118"/>
                </a:cubicBezTo>
                <a:cubicBezTo>
                  <a:pt x="428" y="1121"/>
                  <a:pt x="430" y="1123"/>
                  <a:pt x="432" y="1123"/>
                </a:cubicBezTo>
                <a:cubicBezTo>
                  <a:pt x="434" y="1123"/>
                  <a:pt x="435" y="1123"/>
                  <a:pt x="436" y="1122"/>
                </a:cubicBezTo>
                <a:cubicBezTo>
                  <a:pt x="437" y="1122"/>
                  <a:pt x="437" y="1122"/>
                  <a:pt x="437" y="1122"/>
                </a:cubicBezTo>
                <a:cubicBezTo>
                  <a:pt x="434" y="1142"/>
                  <a:pt x="430" y="1159"/>
                  <a:pt x="424" y="1173"/>
                </a:cubicBezTo>
                <a:cubicBezTo>
                  <a:pt x="419" y="1188"/>
                  <a:pt x="419" y="1188"/>
                  <a:pt x="419" y="1188"/>
                </a:cubicBezTo>
                <a:cubicBezTo>
                  <a:pt x="423" y="1184"/>
                  <a:pt x="423" y="1184"/>
                  <a:pt x="423" y="1184"/>
                </a:cubicBezTo>
                <a:cubicBezTo>
                  <a:pt x="423" y="1184"/>
                  <a:pt x="423" y="1184"/>
                  <a:pt x="423" y="1184"/>
                </a:cubicBezTo>
                <a:cubicBezTo>
                  <a:pt x="417" y="1194"/>
                  <a:pt x="404" y="1201"/>
                  <a:pt x="384" y="1207"/>
                </a:cubicBezTo>
                <a:cubicBezTo>
                  <a:pt x="386" y="1204"/>
                  <a:pt x="386" y="1204"/>
                  <a:pt x="386" y="1204"/>
                </a:cubicBezTo>
                <a:cubicBezTo>
                  <a:pt x="380" y="1208"/>
                  <a:pt x="380" y="1208"/>
                  <a:pt x="380" y="1208"/>
                </a:cubicBezTo>
                <a:cubicBezTo>
                  <a:pt x="372" y="1210"/>
                  <a:pt x="363" y="1212"/>
                  <a:pt x="353" y="1213"/>
                </a:cubicBezTo>
                <a:cubicBezTo>
                  <a:pt x="358" y="1197"/>
                  <a:pt x="356" y="1181"/>
                  <a:pt x="354" y="1167"/>
                </a:cubicBezTo>
                <a:cubicBezTo>
                  <a:pt x="353" y="1156"/>
                  <a:pt x="351" y="1145"/>
                  <a:pt x="354" y="1134"/>
                </a:cubicBezTo>
                <a:cubicBezTo>
                  <a:pt x="356" y="1124"/>
                  <a:pt x="369" y="1110"/>
                  <a:pt x="379" y="1098"/>
                </a:cubicBezTo>
                <a:cubicBezTo>
                  <a:pt x="385" y="1091"/>
                  <a:pt x="391" y="1085"/>
                  <a:pt x="395" y="1080"/>
                </a:cubicBezTo>
                <a:cubicBezTo>
                  <a:pt x="399" y="1074"/>
                  <a:pt x="402" y="1069"/>
                  <a:pt x="406" y="1064"/>
                </a:cubicBezTo>
                <a:cubicBezTo>
                  <a:pt x="419" y="1045"/>
                  <a:pt x="430" y="1030"/>
                  <a:pt x="444" y="1016"/>
                </a:cubicBezTo>
                <a:cubicBezTo>
                  <a:pt x="442" y="1033"/>
                  <a:pt x="441" y="1054"/>
                  <a:pt x="440" y="1075"/>
                </a:cubicBezTo>
                <a:cubicBezTo>
                  <a:pt x="440" y="1087"/>
                  <a:pt x="439" y="1100"/>
                  <a:pt x="438" y="1112"/>
                </a:cubicBezTo>
                <a:moveTo>
                  <a:pt x="439" y="1161"/>
                </a:moveTo>
                <a:cubicBezTo>
                  <a:pt x="438" y="1166"/>
                  <a:pt x="436" y="1171"/>
                  <a:pt x="434" y="1175"/>
                </a:cubicBezTo>
                <a:cubicBezTo>
                  <a:pt x="435" y="1171"/>
                  <a:pt x="435" y="1171"/>
                  <a:pt x="435" y="1171"/>
                </a:cubicBezTo>
                <a:cubicBezTo>
                  <a:pt x="436" y="1168"/>
                  <a:pt x="438" y="1164"/>
                  <a:pt x="439" y="1161"/>
                </a:cubicBezTo>
                <a:moveTo>
                  <a:pt x="343" y="1215"/>
                </a:moveTo>
                <a:cubicBezTo>
                  <a:pt x="338" y="1216"/>
                  <a:pt x="334" y="1217"/>
                  <a:pt x="329" y="1218"/>
                </a:cubicBezTo>
                <a:cubicBezTo>
                  <a:pt x="324" y="1219"/>
                  <a:pt x="318" y="1220"/>
                  <a:pt x="313" y="1221"/>
                </a:cubicBezTo>
                <a:cubicBezTo>
                  <a:pt x="306" y="1224"/>
                  <a:pt x="306" y="1224"/>
                  <a:pt x="306" y="1224"/>
                </a:cubicBezTo>
                <a:cubicBezTo>
                  <a:pt x="312" y="1228"/>
                  <a:pt x="312" y="1228"/>
                  <a:pt x="312" y="1228"/>
                </a:cubicBezTo>
                <a:cubicBezTo>
                  <a:pt x="317" y="1231"/>
                  <a:pt x="323" y="1230"/>
                  <a:pt x="329" y="1228"/>
                </a:cubicBezTo>
                <a:cubicBezTo>
                  <a:pt x="332" y="1227"/>
                  <a:pt x="336" y="1227"/>
                  <a:pt x="339" y="1226"/>
                </a:cubicBezTo>
                <a:cubicBezTo>
                  <a:pt x="337" y="1234"/>
                  <a:pt x="336" y="1241"/>
                  <a:pt x="333" y="1246"/>
                </a:cubicBezTo>
                <a:cubicBezTo>
                  <a:pt x="330" y="1253"/>
                  <a:pt x="330" y="1253"/>
                  <a:pt x="330" y="1253"/>
                </a:cubicBezTo>
                <a:cubicBezTo>
                  <a:pt x="316" y="1254"/>
                  <a:pt x="303" y="1254"/>
                  <a:pt x="288" y="1253"/>
                </a:cubicBezTo>
                <a:cubicBezTo>
                  <a:pt x="278" y="1252"/>
                  <a:pt x="268" y="1251"/>
                  <a:pt x="257" y="1249"/>
                </a:cubicBezTo>
                <a:cubicBezTo>
                  <a:pt x="248" y="1249"/>
                  <a:pt x="239" y="1248"/>
                  <a:pt x="230" y="1247"/>
                </a:cubicBezTo>
                <a:cubicBezTo>
                  <a:pt x="242" y="1239"/>
                  <a:pt x="254" y="1231"/>
                  <a:pt x="265" y="1222"/>
                </a:cubicBezTo>
                <a:cubicBezTo>
                  <a:pt x="264" y="1234"/>
                  <a:pt x="264" y="1234"/>
                  <a:pt x="264" y="1234"/>
                </a:cubicBezTo>
                <a:cubicBezTo>
                  <a:pt x="270" y="1219"/>
                  <a:pt x="270" y="1219"/>
                  <a:pt x="270" y="1219"/>
                </a:cubicBezTo>
                <a:cubicBezTo>
                  <a:pt x="282" y="1209"/>
                  <a:pt x="294" y="1199"/>
                  <a:pt x="305" y="1189"/>
                </a:cubicBezTo>
                <a:cubicBezTo>
                  <a:pt x="308" y="1187"/>
                  <a:pt x="308" y="1187"/>
                  <a:pt x="308" y="1187"/>
                </a:cubicBezTo>
                <a:cubicBezTo>
                  <a:pt x="308" y="1188"/>
                  <a:pt x="308" y="1188"/>
                  <a:pt x="309" y="1189"/>
                </a:cubicBezTo>
                <a:cubicBezTo>
                  <a:pt x="309" y="1190"/>
                  <a:pt x="309" y="1191"/>
                  <a:pt x="309" y="1192"/>
                </a:cubicBezTo>
                <a:cubicBezTo>
                  <a:pt x="309" y="1194"/>
                  <a:pt x="308" y="1197"/>
                  <a:pt x="308" y="1199"/>
                </a:cubicBezTo>
                <a:cubicBezTo>
                  <a:pt x="316" y="1200"/>
                  <a:pt x="316" y="1200"/>
                  <a:pt x="316" y="1200"/>
                </a:cubicBezTo>
                <a:cubicBezTo>
                  <a:pt x="316" y="1197"/>
                  <a:pt x="316" y="1195"/>
                  <a:pt x="316" y="1192"/>
                </a:cubicBezTo>
                <a:cubicBezTo>
                  <a:pt x="318" y="1176"/>
                  <a:pt x="325" y="1167"/>
                  <a:pt x="334" y="1157"/>
                </a:cubicBezTo>
                <a:cubicBezTo>
                  <a:pt x="337" y="1153"/>
                  <a:pt x="340" y="1149"/>
                  <a:pt x="343" y="1145"/>
                </a:cubicBezTo>
                <a:cubicBezTo>
                  <a:pt x="348" y="1166"/>
                  <a:pt x="345" y="1190"/>
                  <a:pt x="343" y="1215"/>
                </a:cubicBezTo>
                <a:cubicBezTo>
                  <a:pt x="343" y="1215"/>
                  <a:pt x="343" y="1215"/>
                  <a:pt x="343" y="1215"/>
                </a:cubicBezTo>
                <a:moveTo>
                  <a:pt x="348" y="1233"/>
                </a:moveTo>
                <a:cubicBezTo>
                  <a:pt x="349" y="1230"/>
                  <a:pt x="349" y="1227"/>
                  <a:pt x="350" y="1225"/>
                </a:cubicBezTo>
                <a:cubicBezTo>
                  <a:pt x="353" y="1224"/>
                  <a:pt x="356" y="1224"/>
                  <a:pt x="359" y="1223"/>
                </a:cubicBezTo>
                <a:cubicBezTo>
                  <a:pt x="362" y="1223"/>
                  <a:pt x="366" y="1222"/>
                  <a:pt x="369" y="1221"/>
                </a:cubicBezTo>
                <a:cubicBezTo>
                  <a:pt x="363" y="1229"/>
                  <a:pt x="353" y="1237"/>
                  <a:pt x="344" y="1244"/>
                </a:cubicBezTo>
                <a:cubicBezTo>
                  <a:pt x="346" y="1240"/>
                  <a:pt x="347" y="1237"/>
                  <a:pt x="348" y="1233"/>
                </a:cubicBezTo>
                <a:moveTo>
                  <a:pt x="414" y="1252"/>
                </a:moveTo>
                <a:cubicBezTo>
                  <a:pt x="399" y="1252"/>
                  <a:pt x="385" y="1252"/>
                  <a:pt x="371" y="1252"/>
                </a:cubicBezTo>
                <a:cubicBezTo>
                  <a:pt x="364" y="1252"/>
                  <a:pt x="357" y="1253"/>
                  <a:pt x="350" y="1253"/>
                </a:cubicBezTo>
                <a:cubicBezTo>
                  <a:pt x="354" y="1249"/>
                  <a:pt x="358" y="1245"/>
                  <a:pt x="362" y="1242"/>
                </a:cubicBezTo>
                <a:cubicBezTo>
                  <a:pt x="371" y="1234"/>
                  <a:pt x="381" y="1227"/>
                  <a:pt x="388" y="1216"/>
                </a:cubicBezTo>
                <a:cubicBezTo>
                  <a:pt x="416" y="1212"/>
                  <a:pt x="434" y="1195"/>
                  <a:pt x="452" y="1179"/>
                </a:cubicBezTo>
                <a:cubicBezTo>
                  <a:pt x="474" y="1158"/>
                  <a:pt x="495" y="1139"/>
                  <a:pt x="539" y="1144"/>
                </a:cubicBezTo>
                <a:cubicBezTo>
                  <a:pt x="528" y="1150"/>
                  <a:pt x="520" y="1160"/>
                  <a:pt x="512" y="1169"/>
                </a:cubicBezTo>
                <a:cubicBezTo>
                  <a:pt x="508" y="1173"/>
                  <a:pt x="504" y="1179"/>
                  <a:pt x="499" y="1183"/>
                </a:cubicBezTo>
                <a:cubicBezTo>
                  <a:pt x="479" y="1202"/>
                  <a:pt x="452" y="1211"/>
                  <a:pt x="423" y="1221"/>
                </a:cubicBezTo>
                <a:cubicBezTo>
                  <a:pt x="410" y="1225"/>
                  <a:pt x="397" y="1229"/>
                  <a:pt x="384" y="1235"/>
                </a:cubicBezTo>
                <a:cubicBezTo>
                  <a:pt x="371" y="1241"/>
                  <a:pt x="371" y="1241"/>
                  <a:pt x="371" y="1241"/>
                </a:cubicBezTo>
                <a:cubicBezTo>
                  <a:pt x="386" y="1242"/>
                  <a:pt x="386" y="1242"/>
                  <a:pt x="386" y="1242"/>
                </a:cubicBezTo>
                <a:cubicBezTo>
                  <a:pt x="400" y="1243"/>
                  <a:pt x="415" y="1236"/>
                  <a:pt x="428" y="1230"/>
                </a:cubicBezTo>
                <a:cubicBezTo>
                  <a:pt x="434" y="1228"/>
                  <a:pt x="439" y="1225"/>
                  <a:pt x="445" y="1223"/>
                </a:cubicBezTo>
                <a:cubicBezTo>
                  <a:pt x="438" y="1234"/>
                  <a:pt x="429" y="1243"/>
                  <a:pt x="418" y="1249"/>
                </a:cubicBezTo>
                <a:cubicBezTo>
                  <a:pt x="414" y="1252"/>
                  <a:pt x="414" y="1252"/>
                  <a:pt x="414" y="1252"/>
                </a:cubicBezTo>
                <a:moveTo>
                  <a:pt x="551" y="1226"/>
                </a:moveTo>
                <a:cubicBezTo>
                  <a:pt x="522" y="1243"/>
                  <a:pt x="478" y="1249"/>
                  <a:pt x="432" y="1251"/>
                </a:cubicBezTo>
                <a:cubicBezTo>
                  <a:pt x="445" y="1243"/>
                  <a:pt x="453" y="1230"/>
                  <a:pt x="459" y="1217"/>
                </a:cubicBezTo>
                <a:cubicBezTo>
                  <a:pt x="468" y="1215"/>
                  <a:pt x="474" y="1211"/>
                  <a:pt x="481" y="1207"/>
                </a:cubicBezTo>
                <a:cubicBezTo>
                  <a:pt x="484" y="1205"/>
                  <a:pt x="487" y="1203"/>
                  <a:pt x="491" y="1201"/>
                </a:cubicBezTo>
                <a:cubicBezTo>
                  <a:pt x="486" y="1213"/>
                  <a:pt x="478" y="1220"/>
                  <a:pt x="471" y="1226"/>
                </a:cubicBezTo>
                <a:cubicBezTo>
                  <a:pt x="456" y="1237"/>
                  <a:pt x="456" y="1237"/>
                  <a:pt x="456" y="1237"/>
                </a:cubicBezTo>
                <a:cubicBezTo>
                  <a:pt x="474" y="1232"/>
                  <a:pt x="474" y="1232"/>
                  <a:pt x="474" y="1232"/>
                </a:cubicBezTo>
                <a:cubicBezTo>
                  <a:pt x="486" y="1229"/>
                  <a:pt x="502" y="1212"/>
                  <a:pt x="505" y="1191"/>
                </a:cubicBezTo>
                <a:cubicBezTo>
                  <a:pt x="527" y="1165"/>
                  <a:pt x="564" y="1154"/>
                  <a:pt x="600" y="1143"/>
                </a:cubicBezTo>
                <a:cubicBezTo>
                  <a:pt x="612" y="1139"/>
                  <a:pt x="624" y="1136"/>
                  <a:pt x="635" y="1132"/>
                </a:cubicBezTo>
                <a:cubicBezTo>
                  <a:pt x="631" y="1137"/>
                  <a:pt x="627" y="1143"/>
                  <a:pt x="622" y="1149"/>
                </a:cubicBezTo>
                <a:cubicBezTo>
                  <a:pt x="603" y="1178"/>
                  <a:pt x="582" y="1207"/>
                  <a:pt x="551" y="1226"/>
                </a:cubicBezTo>
                <a:moveTo>
                  <a:pt x="778" y="1200"/>
                </a:moveTo>
                <a:cubicBezTo>
                  <a:pt x="777" y="1208"/>
                  <a:pt x="777" y="1216"/>
                  <a:pt x="776" y="1223"/>
                </a:cubicBezTo>
                <a:cubicBezTo>
                  <a:pt x="759" y="1217"/>
                  <a:pt x="740" y="1213"/>
                  <a:pt x="719" y="1211"/>
                </a:cubicBezTo>
                <a:cubicBezTo>
                  <a:pt x="672" y="1208"/>
                  <a:pt x="626" y="1217"/>
                  <a:pt x="585" y="1224"/>
                </a:cubicBezTo>
                <a:cubicBezTo>
                  <a:pt x="582" y="1225"/>
                  <a:pt x="579" y="1225"/>
                  <a:pt x="577" y="1226"/>
                </a:cubicBezTo>
                <a:cubicBezTo>
                  <a:pt x="579" y="1223"/>
                  <a:pt x="582" y="1221"/>
                  <a:pt x="585" y="1219"/>
                </a:cubicBezTo>
                <a:cubicBezTo>
                  <a:pt x="595" y="1211"/>
                  <a:pt x="605" y="1202"/>
                  <a:pt x="614" y="1193"/>
                </a:cubicBezTo>
                <a:cubicBezTo>
                  <a:pt x="612" y="1195"/>
                  <a:pt x="611" y="1197"/>
                  <a:pt x="610" y="1199"/>
                </a:cubicBezTo>
                <a:cubicBezTo>
                  <a:pt x="606" y="1204"/>
                  <a:pt x="605" y="1206"/>
                  <a:pt x="604" y="1208"/>
                </a:cubicBezTo>
                <a:cubicBezTo>
                  <a:pt x="601" y="1218"/>
                  <a:pt x="601" y="1218"/>
                  <a:pt x="601" y="1218"/>
                </a:cubicBezTo>
                <a:cubicBezTo>
                  <a:pt x="609" y="1212"/>
                  <a:pt x="609" y="1212"/>
                  <a:pt x="609" y="1212"/>
                </a:cubicBezTo>
                <a:cubicBezTo>
                  <a:pt x="622" y="1205"/>
                  <a:pt x="628" y="1188"/>
                  <a:pt x="635" y="1171"/>
                </a:cubicBezTo>
                <a:cubicBezTo>
                  <a:pt x="645" y="1149"/>
                  <a:pt x="655" y="1125"/>
                  <a:pt x="677" y="1122"/>
                </a:cubicBezTo>
                <a:cubicBezTo>
                  <a:pt x="680" y="1122"/>
                  <a:pt x="683" y="1122"/>
                  <a:pt x="686" y="1122"/>
                </a:cubicBezTo>
                <a:cubicBezTo>
                  <a:pt x="726" y="1125"/>
                  <a:pt x="757" y="1139"/>
                  <a:pt x="781" y="1165"/>
                </a:cubicBezTo>
                <a:cubicBezTo>
                  <a:pt x="779" y="1176"/>
                  <a:pt x="778" y="1188"/>
                  <a:pt x="778" y="1200"/>
                </a:cubicBezTo>
                <a:moveTo>
                  <a:pt x="769" y="1125"/>
                </a:moveTo>
                <a:cubicBezTo>
                  <a:pt x="736" y="1110"/>
                  <a:pt x="712" y="1098"/>
                  <a:pt x="678" y="1099"/>
                </a:cubicBezTo>
                <a:cubicBezTo>
                  <a:pt x="658" y="1099"/>
                  <a:pt x="640" y="1107"/>
                  <a:pt x="624" y="1114"/>
                </a:cubicBezTo>
                <a:cubicBezTo>
                  <a:pt x="607" y="1122"/>
                  <a:pt x="590" y="1129"/>
                  <a:pt x="570" y="1130"/>
                </a:cubicBezTo>
                <a:cubicBezTo>
                  <a:pt x="561" y="1131"/>
                  <a:pt x="552" y="1129"/>
                  <a:pt x="543" y="1128"/>
                </a:cubicBezTo>
                <a:cubicBezTo>
                  <a:pt x="542" y="1127"/>
                  <a:pt x="540" y="1127"/>
                  <a:pt x="538" y="1127"/>
                </a:cubicBezTo>
                <a:cubicBezTo>
                  <a:pt x="546" y="1119"/>
                  <a:pt x="546" y="1119"/>
                  <a:pt x="546" y="1119"/>
                </a:cubicBezTo>
                <a:cubicBezTo>
                  <a:pt x="561" y="1103"/>
                  <a:pt x="557" y="1085"/>
                  <a:pt x="554" y="1067"/>
                </a:cubicBezTo>
                <a:cubicBezTo>
                  <a:pt x="551" y="1055"/>
                  <a:pt x="549" y="1043"/>
                  <a:pt x="551" y="1033"/>
                </a:cubicBezTo>
                <a:cubicBezTo>
                  <a:pt x="554" y="1023"/>
                  <a:pt x="576" y="1005"/>
                  <a:pt x="590" y="997"/>
                </a:cubicBezTo>
                <a:cubicBezTo>
                  <a:pt x="611" y="985"/>
                  <a:pt x="632" y="985"/>
                  <a:pt x="660" y="995"/>
                </a:cubicBezTo>
                <a:cubicBezTo>
                  <a:pt x="645" y="1007"/>
                  <a:pt x="624" y="1012"/>
                  <a:pt x="603" y="1017"/>
                </a:cubicBezTo>
                <a:cubicBezTo>
                  <a:pt x="595" y="1019"/>
                  <a:pt x="587" y="1021"/>
                  <a:pt x="579" y="1023"/>
                </a:cubicBezTo>
                <a:cubicBezTo>
                  <a:pt x="561" y="1029"/>
                  <a:pt x="561" y="1029"/>
                  <a:pt x="561" y="1029"/>
                </a:cubicBezTo>
                <a:cubicBezTo>
                  <a:pt x="580" y="1030"/>
                  <a:pt x="580" y="1030"/>
                  <a:pt x="580" y="1030"/>
                </a:cubicBezTo>
                <a:cubicBezTo>
                  <a:pt x="590" y="1031"/>
                  <a:pt x="607" y="1027"/>
                  <a:pt x="617" y="1023"/>
                </a:cubicBezTo>
                <a:cubicBezTo>
                  <a:pt x="616" y="1026"/>
                  <a:pt x="615" y="1029"/>
                  <a:pt x="613" y="1032"/>
                </a:cubicBezTo>
                <a:cubicBezTo>
                  <a:pt x="610" y="1036"/>
                  <a:pt x="607" y="1041"/>
                  <a:pt x="606" y="1046"/>
                </a:cubicBezTo>
                <a:cubicBezTo>
                  <a:pt x="613" y="1048"/>
                  <a:pt x="613" y="1048"/>
                  <a:pt x="613" y="1048"/>
                </a:cubicBezTo>
                <a:cubicBezTo>
                  <a:pt x="625" y="1022"/>
                  <a:pt x="649" y="1010"/>
                  <a:pt x="672" y="1002"/>
                </a:cubicBezTo>
                <a:cubicBezTo>
                  <a:pt x="680" y="1008"/>
                  <a:pt x="690" y="1014"/>
                  <a:pt x="699" y="1019"/>
                </a:cubicBezTo>
                <a:cubicBezTo>
                  <a:pt x="742" y="1045"/>
                  <a:pt x="786" y="1072"/>
                  <a:pt x="782" y="1131"/>
                </a:cubicBezTo>
                <a:cubicBezTo>
                  <a:pt x="778" y="1129"/>
                  <a:pt x="773" y="1127"/>
                  <a:pt x="769" y="1125"/>
                </a:cubicBezTo>
                <a:moveTo>
                  <a:pt x="764" y="1026"/>
                </a:moveTo>
                <a:cubicBezTo>
                  <a:pt x="744" y="1011"/>
                  <a:pt x="722" y="996"/>
                  <a:pt x="695" y="986"/>
                </a:cubicBezTo>
                <a:cubicBezTo>
                  <a:pt x="708" y="972"/>
                  <a:pt x="730" y="959"/>
                  <a:pt x="753" y="961"/>
                </a:cubicBezTo>
                <a:cubicBezTo>
                  <a:pt x="766" y="962"/>
                  <a:pt x="777" y="967"/>
                  <a:pt x="786" y="975"/>
                </a:cubicBezTo>
                <a:cubicBezTo>
                  <a:pt x="784" y="994"/>
                  <a:pt x="782" y="1020"/>
                  <a:pt x="783" y="1039"/>
                </a:cubicBezTo>
                <a:cubicBezTo>
                  <a:pt x="776" y="1035"/>
                  <a:pt x="770" y="1030"/>
                  <a:pt x="764" y="1026"/>
                </a:cubicBezTo>
                <a:moveTo>
                  <a:pt x="800" y="2162"/>
                </a:moveTo>
                <a:cubicBezTo>
                  <a:pt x="797" y="2162"/>
                  <a:pt x="795" y="2163"/>
                  <a:pt x="793" y="2164"/>
                </a:cubicBezTo>
                <a:cubicBezTo>
                  <a:pt x="793" y="2164"/>
                  <a:pt x="792" y="2165"/>
                  <a:pt x="791" y="2165"/>
                </a:cubicBezTo>
                <a:cubicBezTo>
                  <a:pt x="791" y="2164"/>
                  <a:pt x="790" y="2162"/>
                  <a:pt x="790" y="2161"/>
                </a:cubicBezTo>
                <a:cubicBezTo>
                  <a:pt x="790" y="2160"/>
                  <a:pt x="789" y="2158"/>
                  <a:pt x="789" y="2156"/>
                </a:cubicBezTo>
                <a:cubicBezTo>
                  <a:pt x="794" y="2155"/>
                  <a:pt x="797" y="2152"/>
                  <a:pt x="800" y="2150"/>
                </a:cubicBezTo>
                <a:cubicBezTo>
                  <a:pt x="800" y="2149"/>
                  <a:pt x="801" y="2148"/>
                  <a:pt x="801" y="2148"/>
                </a:cubicBezTo>
                <a:cubicBezTo>
                  <a:pt x="801" y="2148"/>
                  <a:pt x="802" y="2149"/>
                  <a:pt x="802" y="2149"/>
                </a:cubicBezTo>
                <a:cubicBezTo>
                  <a:pt x="803" y="2150"/>
                  <a:pt x="803" y="2150"/>
                  <a:pt x="803" y="2150"/>
                </a:cubicBezTo>
                <a:cubicBezTo>
                  <a:pt x="800" y="2152"/>
                  <a:pt x="798" y="2155"/>
                  <a:pt x="798" y="2158"/>
                </a:cubicBezTo>
                <a:cubicBezTo>
                  <a:pt x="798" y="2159"/>
                  <a:pt x="798" y="2161"/>
                  <a:pt x="800" y="2162"/>
                </a:cubicBezTo>
                <a:moveTo>
                  <a:pt x="816" y="2162"/>
                </a:moveTo>
                <a:cubicBezTo>
                  <a:pt x="814" y="2162"/>
                  <a:pt x="811" y="2162"/>
                  <a:pt x="808" y="2163"/>
                </a:cubicBezTo>
                <a:cubicBezTo>
                  <a:pt x="807" y="2159"/>
                  <a:pt x="807" y="2159"/>
                  <a:pt x="807" y="2159"/>
                </a:cubicBezTo>
                <a:cubicBezTo>
                  <a:pt x="807" y="2159"/>
                  <a:pt x="809" y="2158"/>
                  <a:pt x="810" y="2157"/>
                </a:cubicBezTo>
                <a:cubicBezTo>
                  <a:pt x="811" y="2156"/>
                  <a:pt x="813" y="2155"/>
                  <a:pt x="814" y="2153"/>
                </a:cubicBezTo>
                <a:cubicBezTo>
                  <a:pt x="818" y="2156"/>
                  <a:pt x="821" y="2159"/>
                  <a:pt x="826" y="2159"/>
                </a:cubicBezTo>
                <a:cubicBezTo>
                  <a:pt x="825" y="2161"/>
                  <a:pt x="822" y="2162"/>
                  <a:pt x="816" y="2162"/>
                </a:cubicBezTo>
                <a:moveTo>
                  <a:pt x="845" y="1886"/>
                </a:moveTo>
                <a:cubicBezTo>
                  <a:pt x="846" y="1886"/>
                  <a:pt x="846" y="1885"/>
                  <a:pt x="847" y="1884"/>
                </a:cubicBezTo>
                <a:cubicBezTo>
                  <a:pt x="847" y="1886"/>
                  <a:pt x="847" y="1886"/>
                  <a:pt x="847" y="1886"/>
                </a:cubicBezTo>
                <a:cubicBezTo>
                  <a:pt x="846" y="1886"/>
                  <a:pt x="846" y="1887"/>
                  <a:pt x="845" y="1886"/>
                </a:cubicBezTo>
                <a:moveTo>
                  <a:pt x="847" y="1871"/>
                </a:moveTo>
                <a:cubicBezTo>
                  <a:pt x="847" y="1871"/>
                  <a:pt x="847" y="1871"/>
                  <a:pt x="847" y="1871"/>
                </a:cubicBezTo>
                <a:cubicBezTo>
                  <a:pt x="847" y="1870"/>
                  <a:pt x="847" y="1870"/>
                  <a:pt x="848" y="1870"/>
                </a:cubicBezTo>
                <a:cubicBezTo>
                  <a:pt x="848" y="1871"/>
                  <a:pt x="848" y="1871"/>
                  <a:pt x="848" y="1871"/>
                </a:cubicBezTo>
                <a:cubicBezTo>
                  <a:pt x="847" y="1871"/>
                  <a:pt x="847" y="1871"/>
                  <a:pt x="847" y="1871"/>
                </a:cubicBezTo>
                <a:moveTo>
                  <a:pt x="1083" y="1339"/>
                </a:moveTo>
                <a:cubicBezTo>
                  <a:pt x="1082" y="1341"/>
                  <a:pt x="1082" y="1341"/>
                  <a:pt x="1082" y="1341"/>
                </a:cubicBezTo>
                <a:cubicBezTo>
                  <a:pt x="1078" y="1360"/>
                  <a:pt x="1074" y="1380"/>
                  <a:pt x="1071" y="1401"/>
                </a:cubicBezTo>
                <a:cubicBezTo>
                  <a:pt x="1064" y="1399"/>
                  <a:pt x="1057" y="1388"/>
                  <a:pt x="1050" y="1379"/>
                </a:cubicBezTo>
                <a:cubicBezTo>
                  <a:pt x="1046" y="1374"/>
                  <a:pt x="1042" y="1368"/>
                  <a:pt x="1038" y="1364"/>
                </a:cubicBezTo>
                <a:cubicBezTo>
                  <a:pt x="1007" y="1333"/>
                  <a:pt x="961" y="1314"/>
                  <a:pt x="916" y="1295"/>
                </a:cubicBezTo>
                <a:cubicBezTo>
                  <a:pt x="915" y="1295"/>
                  <a:pt x="915" y="1295"/>
                  <a:pt x="915" y="1295"/>
                </a:cubicBezTo>
                <a:cubicBezTo>
                  <a:pt x="935" y="1290"/>
                  <a:pt x="958" y="1288"/>
                  <a:pt x="980" y="1289"/>
                </a:cubicBezTo>
                <a:cubicBezTo>
                  <a:pt x="1029" y="1293"/>
                  <a:pt x="1067" y="1312"/>
                  <a:pt x="1083" y="1339"/>
                </a:cubicBezTo>
                <a:moveTo>
                  <a:pt x="1117" y="1258"/>
                </a:moveTo>
                <a:cubicBezTo>
                  <a:pt x="1118" y="1262"/>
                  <a:pt x="1119" y="1266"/>
                  <a:pt x="1120" y="1270"/>
                </a:cubicBezTo>
                <a:cubicBezTo>
                  <a:pt x="1121" y="1275"/>
                  <a:pt x="1122" y="1279"/>
                  <a:pt x="1123" y="1284"/>
                </a:cubicBezTo>
                <a:cubicBezTo>
                  <a:pt x="1098" y="1276"/>
                  <a:pt x="1069" y="1271"/>
                  <a:pt x="1038" y="1269"/>
                </a:cubicBezTo>
                <a:cubicBezTo>
                  <a:pt x="1040" y="1263"/>
                  <a:pt x="1040" y="1263"/>
                  <a:pt x="1040" y="1263"/>
                </a:cubicBezTo>
                <a:cubicBezTo>
                  <a:pt x="1016" y="1251"/>
                  <a:pt x="998" y="1233"/>
                  <a:pt x="989" y="1209"/>
                </a:cubicBezTo>
                <a:cubicBezTo>
                  <a:pt x="1025" y="1225"/>
                  <a:pt x="1068" y="1244"/>
                  <a:pt x="1117" y="1258"/>
                </a:cubicBezTo>
                <a:moveTo>
                  <a:pt x="1032" y="1268"/>
                </a:moveTo>
                <a:cubicBezTo>
                  <a:pt x="958" y="1263"/>
                  <a:pt x="889" y="1274"/>
                  <a:pt x="852" y="1282"/>
                </a:cubicBezTo>
                <a:cubicBezTo>
                  <a:pt x="844" y="1249"/>
                  <a:pt x="843" y="1222"/>
                  <a:pt x="848" y="1196"/>
                </a:cubicBezTo>
                <a:cubicBezTo>
                  <a:pt x="849" y="1186"/>
                  <a:pt x="853" y="1178"/>
                  <a:pt x="856" y="1169"/>
                </a:cubicBezTo>
                <a:cubicBezTo>
                  <a:pt x="860" y="1161"/>
                  <a:pt x="863" y="1153"/>
                  <a:pt x="865" y="1144"/>
                </a:cubicBezTo>
                <a:cubicBezTo>
                  <a:pt x="876" y="1099"/>
                  <a:pt x="893" y="1074"/>
                  <a:pt x="919" y="1066"/>
                </a:cubicBezTo>
                <a:cubicBezTo>
                  <a:pt x="934" y="1088"/>
                  <a:pt x="942" y="1117"/>
                  <a:pt x="950" y="1146"/>
                </a:cubicBezTo>
                <a:cubicBezTo>
                  <a:pt x="964" y="1196"/>
                  <a:pt x="979" y="1249"/>
                  <a:pt x="1032" y="1268"/>
                </a:cubicBezTo>
              </a:path>
            </a:pathLst>
          </a:custGeom>
          <a:solidFill>
            <a:schemeClr val="bg2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1492"/>
          <p:cNvSpPr>
            <a:spLocks noEditPoints="1"/>
          </p:cNvSpPr>
          <p:nvPr/>
        </p:nvSpPr>
        <p:spPr bwMode="auto">
          <a:xfrm>
            <a:off x="4017750" y="2567297"/>
            <a:ext cx="215245" cy="285514"/>
          </a:xfrm>
          <a:custGeom>
            <a:avLst/>
            <a:gdLst/>
            <a:ahLst/>
            <a:cxnLst>
              <a:cxn ang="0">
                <a:pos x="1097" y="1035"/>
              </a:cxn>
              <a:cxn ang="0">
                <a:pos x="1469" y="1061"/>
              </a:cxn>
              <a:cxn ang="0">
                <a:pos x="1423" y="955"/>
              </a:cxn>
              <a:cxn ang="0">
                <a:pos x="1496" y="777"/>
              </a:cxn>
              <a:cxn ang="0">
                <a:pos x="1456" y="592"/>
              </a:cxn>
              <a:cxn ang="0">
                <a:pos x="1269" y="581"/>
              </a:cxn>
              <a:cxn ang="0">
                <a:pos x="1257" y="418"/>
              </a:cxn>
              <a:cxn ang="0">
                <a:pos x="1055" y="382"/>
              </a:cxn>
              <a:cxn ang="0">
                <a:pos x="1185" y="297"/>
              </a:cxn>
              <a:cxn ang="0">
                <a:pos x="975" y="289"/>
              </a:cxn>
              <a:cxn ang="0">
                <a:pos x="935" y="105"/>
              </a:cxn>
              <a:cxn ang="0">
                <a:pos x="801" y="15"/>
              </a:cxn>
              <a:cxn ang="0">
                <a:pos x="661" y="235"/>
              </a:cxn>
              <a:cxn ang="0">
                <a:pos x="629" y="444"/>
              </a:cxn>
              <a:cxn ang="0">
                <a:pos x="416" y="350"/>
              </a:cxn>
              <a:cxn ang="0">
                <a:pos x="264" y="389"/>
              </a:cxn>
              <a:cxn ang="0">
                <a:pos x="294" y="568"/>
              </a:cxn>
              <a:cxn ang="0">
                <a:pos x="397" y="683"/>
              </a:cxn>
              <a:cxn ang="0">
                <a:pos x="361" y="810"/>
              </a:cxn>
              <a:cxn ang="0">
                <a:pos x="367" y="901"/>
              </a:cxn>
              <a:cxn ang="0">
                <a:pos x="345" y="998"/>
              </a:cxn>
              <a:cxn ang="0">
                <a:pos x="191" y="1145"/>
              </a:cxn>
              <a:cxn ang="0">
                <a:pos x="267" y="1206"/>
              </a:cxn>
              <a:cxn ang="0">
                <a:pos x="147" y="1374"/>
              </a:cxn>
              <a:cxn ang="0">
                <a:pos x="424" y="1409"/>
              </a:cxn>
              <a:cxn ang="0">
                <a:pos x="778" y="1265"/>
              </a:cxn>
              <a:cxn ang="0">
                <a:pos x="269" y="1543"/>
              </a:cxn>
              <a:cxn ang="0">
                <a:pos x="363" y="1606"/>
              </a:cxn>
              <a:cxn ang="0">
                <a:pos x="736" y="2057"/>
              </a:cxn>
              <a:cxn ang="0">
                <a:pos x="646" y="2098"/>
              </a:cxn>
              <a:cxn ang="0">
                <a:pos x="625" y="2154"/>
              </a:cxn>
              <a:cxn ang="0">
                <a:pos x="697" y="2186"/>
              </a:cxn>
              <a:cxn ang="0">
                <a:pos x="855" y="2163"/>
              </a:cxn>
              <a:cxn ang="0">
                <a:pos x="1001" y="2166"/>
              </a:cxn>
              <a:cxn ang="0">
                <a:pos x="1015" y="2113"/>
              </a:cxn>
              <a:cxn ang="0">
                <a:pos x="899" y="2070"/>
              </a:cxn>
              <a:cxn ang="0">
                <a:pos x="1087" y="1430"/>
              </a:cxn>
              <a:cxn ang="0">
                <a:pos x="1151" y="1330"/>
              </a:cxn>
              <a:cxn ang="0">
                <a:pos x="1135" y="1287"/>
              </a:cxn>
              <a:cxn ang="0">
                <a:pos x="1472" y="1318"/>
              </a:cxn>
              <a:cxn ang="0">
                <a:pos x="1234" y="1005"/>
              </a:cxn>
              <a:cxn ang="0">
                <a:pos x="1102" y="886"/>
              </a:cxn>
              <a:cxn ang="0">
                <a:pos x="829" y="788"/>
              </a:cxn>
              <a:cxn ang="0">
                <a:pos x="897" y="344"/>
              </a:cxn>
              <a:cxn ang="0">
                <a:pos x="782" y="603"/>
              </a:cxn>
              <a:cxn ang="0">
                <a:pos x="1085" y="730"/>
              </a:cxn>
              <a:cxn ang="0">
                <a:pos x="954" y="675"/>
              </a:cxn>
              <a:cxn ang="0">
                <a:pos x="1197" y="806"/>
              </a:cxn>
              <a:cxn ang="0">
                <a:pos x="1243" y="784"/>
              </a:cxn>
              <a:cxn ang="0">
                <a:pos x="1090" y="584"/>
              </a:cxn>
              <a:cxn ang="0">
                <a:pos x="973" y="529"/>
              </a:cxn>
              <a:cxn ang="0">
                <a:pos x="918" y="542"/>
              </a:cxn>
              <a:cxn ang="0">
                <a:pos x="905" y="238"/>
              </a:cxn>
              <a:cxn ang="0">
                <a:pos x="742" y="542"/>
              </a:cxn>
              <a:cxn ang="0">
                <a:pos x="493" y="469"/>
              </a:cxn>
              <a:cxn ang="0">
                <a:pos x="411" y="693"/>
              </a:cxn>
              <a:cxn ang="0">
                <a:pos x="604" y="771"/>
              </a:cxn>
              <a:cxn ang="0">
                <a:pos x="542" y="1049"/>
              </a:cxn>
              <a:cxn ang="0">
                <a:pos x="406" y="1064"/>
              </a:cxn>
              <a:cxn ang="0">
                <a:pos x="348" y="1233"/>
              </a:cxn>
              <a:cxn ang="0">
                <a:pos x="604" y="1208"/>
              </a:cxn>
              <a:cxn ang="0">
                <a:pos x="791" y="2165"/>
              </a:cxn>
              <a:cxn ang="0">
                <a:pos x="989" y="1209"/>
              </a:cxn>
            </a:cxnLst>
            <a:rect l="0" t="0" r="r" b="b"/>
            <a:pathLst>
              <a:path w="1581" h="2198">
                <a:moveTo>
                  <a:pt x="1576" y="1230"/>
                </a:moveTo>
                <a:cubicBezTo>
                  <a:pt x="1559" y="1233"/>
                  <a:pt x="1538" y="1234"/>
                  <a:pt x="1513" y="1232"/>
                </a:cubicBezTo>
                <a:cubicBezTo>
                  <a:pt x="1484" y="1230"/>
                  <a:pt x="1454" y="1225"/>
                  <a:pt x="1422" y="1219"/>
                </a:cubicBezTo>
                <a:cubicBezTo>
                  <a:pt x="1389" y="1214"/>
                  <a:pt x="1356" y="1209"/>
                  <a:pt x="1325" y="1206"/>
                </a:cubicBezTo>
                <a:cubicBezTo>
                  <a:pt x="1312" y="1205"/>
                  <a:pt x="1301" y="1205"/>
                  <a:pt x="1290" y="1205"/>
                </a:cubicBezTo>
                <a:cubicBezTo>
                  <a:pt x="1288" y="1205"/>
                  <a:pt x="1285" y="1205"/>
                  <a:pt x="1283" y="1206"/>
                </a:cubicBezTo>
                <a:cubicBezTo>
                  <a:pt x="1276" y="1206"/>
                  <a:pt x="1272" y="1207"/>
                  <a:pt x="1270" y="1203"/>
                </a:cubicBezTo>
                <a:cubicBezTo>
                  <a:pt x="1269" y="1201"/>
                  <a:pt x="1269" y="1201"/>
                  <a:pt x="1269" y="1201"/>
                </a:cubicBezTo>
                <a:cubicBezTo>
                  <a:pt x="1267" y="1201"/>
                  <a:pt x="1267" y="1201"/>
                  <a:pt x="1267" y="1201"/>
                </a:cubicBezTo>
                <a:cubicBezTo>
                  <a:pt x="1231" y="1205"/>
                  <a:pt x="1195" y="1205"/>
                  <a:pt x="1160" y="1203"/>
                </a:cubicBezTo>
                <a:cubicBezTo>
                  <a:pt x="1109" y="1199"/>
                  <a:pt x="1065" y="1189"/>
                  <a:pt x="1033" y="1173"/>
                </a:cubicBezTo>
                <a:cubicBezTo>
                  <a:pt x="1027" y="1170"/>
                  <a:pt x="1021" y="1164"/>
                  <a:pt x="1014" y="1159"/>
                </a:cubicBezTo>
                <a:cubicBezTo>
                  <a:pt x="1009" y="1154"/>
                  <a:pt x="1004" y="1150"/>
                  <a:pt x="999" y="1147"/>
                </a:cubicBezTo>
                <a:cubicBezTo>
                  <a:pt x="995" y="1145"/>
                  <a:pt x="992" y="1143"/>
                  <a:pt x="989" y="1141"/>
                </a:cubicBezTo>
                <a:cubicBezTo>
                  <a:pt x="979" y="1134"/>
                  <a:pt x="968" y="1127"/>
                  <a:pt x="964" y="1120"/>
                </a:cubicBezTo>
                <a:cubicBezTo>
                  <a:pt x="959" y="1111"/>
                  <a:pt x="957" y="1100"/>
                  <a:pt x="955" y="1089"/>
                </a:cubicBezTo>
                <a:cubicBezTo>
                  <a:pt x="953" y="1079"/>
                  <a:pt x="951" y="1068"/>
                  <a:pt x="946" y="1058"/>
                </a:cubicBezTo>
                <a:cubicBezTo>
                  <a:pt x="949" y="1058"/>
                  <a:pt x="952" y="1057"/>
                  <a:pt x="955" y="1056"/>
                </a:cubicBezTo>
                <a:cubicBezTo>
                  <a:pt x="968" y="1053"/>
                  <a:pt x="980" y="1051"/>
                  <a:pt x="990" y="1056"/>
                </a:cubicBezTo>
                <a:cubicBezTo>
                  <a:pt x="999" y="1061"/>
                  <a:pt x="1009" y="1069"/>
                  <a:pt x="1019" y="1077"/>
                </a:cubicBezTo>
                <a:cubicBezTo>
                  <a:pt x="1024" y="1081"/>
                  <a:pt x="1029" y="1085"/>
                  <a:pt x="1034" y="1089"/>
                </a:cubicBezTo>
                <a:cubicBezTo>
                  <a:pt x="1078" y="1121"/>
                  <a:pt x="1135" y="1129"/>
                  <a:pt x="1185" y="1133"/>
                </a:cubicBezTo>
                <a:cubicBezTo>
                  <a:pt x="1198" y="1134"/>
                  <a:pt x="1211" y="1134"/>
                  <a:pt x="1228" y="1135"/>
                </a:cubicBezTo>
                <a:cubicBezTo>
                  <a:pt x="1244" y="1150"/>
                  <a:pt x="1268" y="1162"/>
                  <a:pt x="1292" y="1173"/>
                </a:cubicBezTo>
                <a:cubicBezTo>
                  <a:pt x="1324" y="1188"/>
                  <a:pt x="1347" y="1196"/>
                  <a:pt x="1366" y="1196"/>
                </a:cubicBezTo>
                <a:cubicBezTo>
                  <a:pt x="1391" y="1197"/>
                  <a:pt x="1391" y="1197"/>
                  <a:pt x="1391" y="1197"/>
                </a:cubicBezTo>
                <a:cubicBezTo>
                  <a:pt x="1367" y="1189"/>
                  <a:pt x="1367" y="1189"/>
                  <a:pt x="1367" y="1189"/>
                </a:cubicBezTo>
                <a:cubicBezTo>
                  <a:pt x="1316" y="1173"/>
                  <a:pt x="1276" y="1157"/>
                  <a:pt x="1244" y="1134"/>
                </a:cubicBezTo>
                <a:cubicBezTo>
                  <a:pt x="1293" y="1137"/>
                  <a:pt x="1337" y="1147"/>
                  <a:pt x="1376" y="1157"/>
                </a:cubicBezTo>
                <a:cubicBezTo>
                  <a:pt x="1382" y="1158"/>
                  <a:pt x="1388" y="1160"/>
                  <a:pt x="1393" y="1161"/>
                </a:cubicBezTo>
                <a:cubicBezTo>
                  <a:pt x="1396" y="1154"/>
                  <a:pt x="1396" y="1154"/>
                  <a:pt x="1396" y="1154"/>
                </a:cubicBezTo>
                <a:cubicBezTo>
                  <a:pt x="1353" y="1135"/>
                  <a:pt x="1304" y="1130"/>
                  <a:pt x="1261" y="1127"/>
                </a:cubicBezTo>
                <a:cubicBezTo>
                  <a:pt x="1252" y="1126"/>
                  <a:pt x="1243" y="1126"/>
                  <a:pt x="1234" y="1125"/>
                </a:cubicBezTo>
                <a:cubicBezTo>
                  <a:pt x="1225" y="1124"/>
                  <a:pt x="1217" y="1124"/>
                  <a:pt x="1208" y="1123"/>
                </a:cubicBezTo>
                <a:cubicBezTo>
                  <a:pt x="1173" y="1121"/>
                  <a:pt x="1137" y="1117"/>
                  <a:pt x="1104" y="1107"/>
                </a:cubicBezTo>
                <a:cubicBezTo>
                  <a:pt x="1065" y="1095"/>
                  <a:pt x="1043" y="1076"/>
                  <a:pt x="1019" y="1056"/>
                </a:cubicBezTo>
                <a:cubicBezTo>
                  <a:pt x="1016" y="1054"/>
                  <a:pt x="1014" y="1052"/>
                  <a:pt x="1012" y="1049"/>
                </a:cubicBezTo>
                <a:cubicBezTo>
                  <a:pt x="1026" y="1048"/>
                  <a:pt x="1040" y="1045"/>
                  <a:pt x="1053" y="1042"/>
                </a:cubicBezTo>
                <a:cubicBezTo>
                  <a:pt x="1069" y="1038"/>
                  <a:pt x="1084" y="1034"/>
                  <a:pt x="1097" y="1035"/>
                </a:cubicBezTo>
                <a:cubicBezTo>
                  <a:pt x="1112" y="1036"/>
                  <a:pt x="1124" y="1043"/>
                  <a:pt x="1137" y="1050"/>
                </a:cubicBezTo>
                <a:cubicBezTo>
                  <a:pt x="1150" y="1057"/>
                  <a:pt x="1162" y="1063"/>
                  <a:pt x="1177" y="1066"/>
                </a:cubicBezTo>
                <a:cubicBezTo>
                  <a:pt x="1180" y="1070"/>
                  <a:pt x="1183" y="1074"/>
                  <a:pt x="1186" y="1078"/>
                </a:cubicBezTo>
                <a:cubicBezTo>
                  <a:pt x="1197" y="1094"/>
                  <a:pt x="1210" y="1112"/>
                  <a:pt x="1233" y="1110"/>
                </a:cubicBezTo>
                <a:cubicBezTo>
                  <a:pt x="1266" y="1108"/>
                  <a:pt x="1266" y="1108"/>
                  <a:pt x="1266" y="1108"/>
                </a:cubicBezTo>
                <a:cubicBezTo>
                  <a:pt x="1234" y="1103"/>
                  <a:pt x="1234" y="1103"/>
                  <a:pt x="1234" y="1103"/>
                </a:cubicBezTo>
                <a:cubicBezTo>
                  <a:pt x="1215" y="1100"/>
                  <a:pt x="1202" y="1085"/>
                  <a:pt x="1196" y="1074"/>
                </a:cubicBezTo>
                <a:cubicBezTo>
                  <a:pt x="1213" y="1079"/>
                  <a:pt x="1232" y="1085"/>
                  <a:pt x="1253" y="1086"/>
                </a:cubicBezTo>
                <a:cubicBezTo>
                  <a:pt x="1261" y="1087"/>
                  <a:pt x="1269" y="1087"/>
                  <a:pt x="1276" y="1086"/>
                </a:cubicBezTo>
                <a:cubicBezTo>
                  <a:pt x="1308" y="1082"/>
                  <a:pt x="1308" y="1082"/>
                  <a:pt x="1308" y="1082"/>
                </a:cubicBezTo>
                <a:cubicBezTo>
                  <a:pt x="1276" y="1078"/>
                  <a:pt x="1276" y="1078"/>
                  <a:pt x="1276" y="1078"/>
                </a:cubicBezTo>
                <a:cubicBezTo>
                  <a:pt x="1212" y="1072"/>
                  <a:pt x="1164" y="1052"/>
                  <a:pt x="1130" y="1033"/>
                </a:cubicBezTo>
                <a:cubicBezTo>
                  <a:pt x="1144" y="1033"/>
                  <a:pt x="1158" y="1030"/>
                  <a:pt x="1171" y="1028"/>
                </a:cubicBezTo>
                <a:cubicBezTo>
                  <a:pt x="1188" y="1025"/>
                  <a:pt x="1204" y="1022"/>
                  <a:pt x="1221" y="1025"/>
                </a:cubicBezTo>
                <a:cubicBezTo>
                  <a:pt x="1241" y="1027"/>
                  <a:pt x="1261" y="1040"/>
                  <a:pt x="1280" y="1051"/>
                </a:cubicBezTo>
                <a:cubicBezTo>
                  <a:pt x="1288" y="1056"/>
                  <a:pt x="1294" y="1060"/>
                  <a:pt x="1301" y="1064"/>
                </a:cubicBezTo>
                <a:cubicBezTo>
                  <a:pt x="1311" y="1069"/>
                  <a:pt x="1320" y="1074"/>
                  <a:pt x="1329" y="1080"/>
                </a:cubicBezTo>
                <a:cubicBezTo>
                  <a:pt x="1345" y="1090"/>
                  <a:pt x="1361" y="1099"/>
                  <a:pt x="1378" y="1106"/>
                </a:cubicBezTo>
                <a:cubicBezTo>
                  <a:pt x="1378" y="1108"/>
                  <a:pt x="1379" y="1110"/>
                  <a:pt x="1380" y="1111"/>
                </a:cubicBezTo>
                <a:cubicBezTo>
                  <a:pt x="1380" y="1112"/>
                  <a:pt x="1380" y="1112"/>
                  <a:pt x="1380" y="1113"/>
                </a:cubicBezTo>
                <a:cubicBezTo>
                  <a:pt x="1379" y="1115"/>
                  <a:pt x="1379" y="1115"/>
                  <a:pt x="1379" y="1115"/>
                </a:cubicBezTo>
                <a:cubicBezTo>
                  <a:pt x="1382" y="1117"/>
                  <a:pt x="1382" y="1117"/>
                  <a:pt x="1382" y="1117"/>
                </a:cubicBezTo>
                <a:cubicBezTo>
                  <a:pt x="1391" y="1121"/>
                  <a:pt x="1397" y="1128"/>
                  <a:pt x="1404" y="1135"/>
                </a:cubicBezTo>
                <a:cubicBezTo>
                  <a:pt x="1413" y="1144"/>
                  <a:pt x="1421" y="1153"/>
                  <a:pt x="1434" y="1158"/>
                </a:cubicBezTo>
                <a:cubicBezTo>
                  <a:pt x="1450" y="1164"/>
                  <a:pt x="1450" y="1164"/>
                  <a:pt x="1450" y="1164"/>
                </a:cubicBezTo>
                <a:cubicBezTo>
                  <a:pt x="1438" y="1152"/>
                  <a:pt x="1438" y="1152"/>
                  <a:pt x="1438" y="1152"/>
                </a:cubicBezTo>
                <a:cubicBezTo>
                  <a:pt x="1433" y="1147"/>
                  <a:pt x="1426" y="1141"/>
                  <a:pt x="1420" y="1136"/>
                </a:cubicBezTo>
                <a:cubicBezTo>
                  <a:pt x="1412" y="1130"/>
                  <a:pt x="1404" y="1123"/>
                  <a:pt x="1399" y="1116"/>
                </a:cubicBezTo>
                <a:cubicBezTo>
                  <a:pt x="1422" y="1128"/>
                  <a:pt x="1451" y="1138"/>
                  <a:pt x="1473" y="1141"/>
                </a:cubicBezTo>
                <a:cubicBezTo>
                  <a:pt x="1475" y="1134"/>
                  <a:pt x="1475" y="1134"/>
                  <a:pt x="1475" y="1134"/>
                </a:cubicBezTo>
                <a:cubicBezTo>
                  <a:pt x="1405" y="1114"/>
                  <a:pt x="1348" y="1080"/>
                  <a:pt x="1293" y="1049"/>
                </a:cubicBezTo>
                <a:cubicBezTo>
                  <a:pt x="1278" y="1040"/>
                  <a:pt x="1262" y="1031"/>
                  <a:pt x="1247" y="1022"/>
                </a:cubicBezTo>
                <a:cubicBezTo>
                  <a:pt x="1270" y="1019"/>
                  <a:pt x="1294" y="1018"/>
                  <a:pt x="1319" y="1020"/>
                </a:cubicBezTo>
                <a:cubicBezTo>
                  <a:pt x="1376" y="1024"/>
                  <a:pt x="1428" y="1042"/>
                  <a:pt x="1463" y="1069"/>
                </a:cubicBezTo>
                <a:cubicBezTo>
                  <a:pt x="1474" y="1088"/>
                  <a:pt x="1496" y="1097"/>
                  <a:pt x="1517" y="1106"/>
                </a:cubicBezTo>
                <a:cubicBezTo>
                  <a:pt x="1531" y="1111"/>
                  <a:pt x="1545" y="1117"/>
                  <a:pt x="1555" y="1125"/>
                </a:cubicBezTo>
                <a:cubicBezTo>
                  <a:pt x="1560" y="1120"/>
                  <a:pt x="1560" y="1120"/>
                  <a:pt x="1560" y="1120"/>
                </a:cubicBezTo>
                <a:cubicBezTo>
                  <a:pt x="1549" y="1107"/>
                  <a:pt x="1532" y="1100"/>
                  <a:pt x="1516" y="1094"/>
                </a:cubicBezTo>
                <a:cubicBezTo>
                  <a:pt x="1496" y="1085"/>
                  <a:pt x="1477" y="1077"/>
                  <a:pt x="1469" y="1061"/>
                </a:cubicBezTo>
                <a:cubicBezTo>
                  <a:pt x="1468" y="1060"/>
                  <a:pt x="1468" y="1060"/>
                  <a:pt x="1468" y="1060"/>
                </a:cubicBezTo>
                <a:cubicBezTo>
                  <a:pt x="1467" y="1059"/>
                  <a:pt x="1467" y="1059"/>
                  <a:pt x="1467" y="1059"/>
                </a:cubicBezTo>
                <a:cubicBezTo>
                  <a:pt x="1462" y="1056"/>
                  <a:pt x="1456" y="1053"/>
                  <a:pt x="1451" y="1050"/>
                </a:cubicBezTo>
                <a:cubicBezTo>
                  <a:pt x="1422" y="1035"/>
                  <a:pt x="1393" y="1019"/>
                  <a:pt x="1356" y="1010"/>
                </a:cubicBezTo>
                <a:cubicBezTo>
                  <a:pt x="1363" y="1008"/>
                  <a:pt x="1369" y="1006"/>
                  <a:pt x="1375" y="1003"/>
                </a:cubicBezTo>
                <a:cubicBezTo>
                  <a:pt x="1392" y="998"/>
                  <a:pt x="1407" y="992"/>
                  <a:pt x="1425" y="995"/>
                </a:cubicBezTo>
                <a:cubicBezTo>
                  <a:pt x="1441" y="997"/>
                  <a:pt x="1456" y="1003"/>
                  <a:pt x="1473" y="1010"/>
                </a:cubicBezTo>
                <a:cubicBezTo>
                  <a:pt x="1492" y="1018"/>
                  <a:pt x="1511" y="1026"/>
                  <a:pt x="1533" y="1027"/>
                </a:cubicBezTo>
                <a:cubicBezTo>
                  <a:pt x="1538" y="1028"/>
                  <a:pt x="1544" y="1028"/>
                  <a:pt x="1549" y="1027"/>
                </a:cubicBezTo>
                <a:cubicBezTo>
                  <a:pt x="1576" y="1025"/>
                  <a:pt x="1576" y="1025"/>
                  <a:pt x="1576" y="1025"/>
                </a:cubicBezTo>
                <a:cubicBezTo>
                  <a:pt x="1550" y="1020"/>
                  <a:pt x="1550" y="1020"/>
                  <a:pt x="1550" y="1020"/>
                </a:cubicBezTo>
                <a:cubicBezTo>
                  <a:pt x="1512" y="1014"/>
                  <a:pt x="1479" y="1002"/>
                  <a:pt x="1447" y="991"/>
                </a:cubicBezTo>
                <a:cubicBezTo>
                  <a:pt x="1465" y="991"/>
                  <a:pt x="1484" y="990"/>
                  <a:pt x="1502" y="986"/>
                </a:cubicBezTo>
                <a:cubicBezTo>
                  <a:pt x="1501" y="979"/>
                  <a:pt x="1501" y="979"/>
                  <a:pt x="1501" y="979"/>
                </a:cubicBezTo>
                <a:cubicBezTo>
                  <a:pt x="1491" y="980"/>
                  <a:pt x="1481" y="980"/>
                  <a:pt x="1472" y="980"/>
                </a:cubicBezTo>
                <a:cubicBezTo>
                  <a:pt x="1459" y="980"/>
                  <a:pt x="1447" y="980"/>
                  <a:pt x="1436" y="980"/>
                </a:cubicBezTo>
                <a:cubicBezTo>
                  <a:pt x="1429" y="981"/>
                  <a:pt x="1421" y="982"/>
                  <a:pt x="1414" y="983"/>
                </a:cubicBezTo>
                <a:cubicBezTo>
                  <a:pt x="1405" y="983"/>
                  <a:pt x="1405" y="983"/>
                  <a:pt x="1405" y="983"/>
                </a:cubicBezTo>
                <a:cubicBezTo>
                  <a:pt x="1409" y="985"/>
                  <a:pt x="1409" y="985"/>
                  <a:pt x="1409" y="985"/>
                </a:cubicBezTo>
                <a:cubicBezTo>
                  <a:pt x="1395" y="988"/>
                  <a:pt x="1383" y="992"/>
                  <a:pt x="1372" y="996"/>
                </a:cubicBezTo>
                <a:cubicBezTo>
                  <a:pt x="1359" y="1001"/>
                  <a:pt x="1347" y="1005"/>
                  <a:pt x="1336" y="1007"/>
                </a:cubicBezTo>
                <a:cubicBezTo>
                  <a:pt x="1326" y="1008"/>
                  <a:pt x="1326" y="1008"/>
                  <a:pt x="1326" y="1008"/>
                </a:cubicBezTo>
                <a:cubicBezTo>
                  <a:pt x="1319" y="1008"/>
                  <a:pt x="1310" y="1007"/>
                  <a:pt x="1301" y="1006"/>
                </a:cubicBezTo>
                <a:cubicBezTo>
                  <a:pt x="1293" y="1005"/>
                  <a:pt x="1286" y="1004"/>
                  <a:pt x="1280" y="1004"/>
                </a:cubicBezTo>
                <a:cubicBezTo>
                  <a:pt x="1267" y="1004"/>
                  <a:pt x="1254" y="1004"/>
                  <a:pt x="1241" y="1005"/>
                </a:cubicBezTo>
                <a:cubicBezTo>
                  <a:pt x="1243" y="1004"/>
                  <a:pt x="1243" y="1004"/>
                  <a:pt x="1243" y="1004"/>
                </a:cubicBezTo>
                <a:cubicBezTo>
                  <a:pt x="1249" y="1001"/>
                  <a:pt x="1255" y="997"/>
                  <a:pt x="1261" y="994"/>
                </a:cubicBezTo>
                <a:cubicBezTo>
                  <a:pt x="1287" y="979"/>
                  <a:pt x="1311" y="965"/>
                  <a:pt x="1343" y="961"/>
                </a:cubicBezTo>
                <a:cubicBezTo>
                  <a:pt x="1346" y="962"/>
                  <a:pt x="1349" y="961"/>
                  <a:pt x="1353" y="961"/>
                </a:cubicBezTo>
                <a:cubicBezTo>
                  <a:pt x="1354" y="961"/>
                  <a:pt x="1355" y="961"/>
                  <a:pt x="1357" y="961"/>
                </a:cubicBezTo>
                <a:cubicBezTo>
                  <a:pt x="1359" y="961"/>
                  <a:pt x="1361" y="961"/>
                  <a:pt x="1364" y="961"/>
                </a:cubicBezTo>
                <a:cubicBezTo>
                  <a:pt x="1364" y="953"/>
                  <a:pt x="1364" y="953"/>
                  <a:pt x="1364" y="953"/>
                </a:cubicBezTo>
                <a:cubicBezTo>
                  <a:pt x="1363" y="953"/>
                  <a:pt x="1363" y="953"/>
                  <a:pt x="1363" y="953"/>
                </a:cubicBezTo>
                <a:cubicBezTo>
                  <a:pt x="1361" y="953"/>
                  <a:pt x="1359" y="953"/>
                  <a:pt x="1356" y="953"/>
                </a:cubicBezTo>
                <a:cubicBezTo>
                  <a:pt x="1352" y="953"/>
                  <a:pt x="1347" y="954"/>
                  <a:pt x="1343" y="954"/>
                </a:cubicBezTo>
                <a:cubicBezTo>
                  <a:pt x="1342" y="954"/>
                  <a:pt x="1342" y="954"/>
                  <a:pt x="1342" y="954"/>
                </a:cubicBezTo>
                <a:cubicBezTo>
                  <a:pt x="1341" y="954"/>
                  <a:pt x="1341" y="954"/>
                  <a:pt x="1340" y="954"/>
                </a:cubicBezTo>
                <a:cubicBezTo>
                  <a:pt x="1353" y="948"/>
                  <a:pt x="1368" y="945"/>
                  <a:pt x="1386" y="946"/>
                </a:cubicBezTo>
                <a:cubicBezTo>
                  <a:pt x="1399" y="947"/>
                  <a:pt x="1411" y="950"/>
                  <a:pt x="1423" y="955"/>
                </a:cubicBezTo>
                <a:cubicBezTo>
                  <a:pt x="1436" y="960"/>
                  <a:pt x="1436" y="960"/>
                  <a:pt x="1436" y="960"/>
                </a:cubicBezTo>
                <a:cubicBezTo>
                  <a:pt x="1428" y="950"/>
                  <a:pt x="1428" y="950"/>
                  <a:pt x="1428" y="950"/>
                </a:cubicBezTo>
                <a:cubicBezTo>
                  <a:pt x="1421" y="941"/>
                  <a:pt x="1410" y="940"/>
                  <a:pt x="1401" y="939"/>
                </a:cubicBezTo>
                <a:cubicBezTo>
                  <a:pt x="1397" y="939"/>
                  <a:pt x="1394" y="938"/>
                  <a:pt x="1391" y="938"/>
                </a:cubicBezTo>
                <a:cubicBezTo>
                  <a:pt x="1350" y="929"/>
                  <a:pt x="1314" y="911"/>
                  <a:pt x="1296" y="889"/>
                </a:cubicBezTo>
                <a:cubicBezTo>
                  <a:pt x="1316" y="894"/>
                  <a:pt x="1338" y="896"/>
                  <a:pt x="1362" y="898"/>
                </a:cubicBezTo>
                <a:cubicBezTo>
                  <a:pt x="1368" y="898"/>
                  <a:pt x="1374" y="899"/>
                  <a:pt x="1380" y="899"/>
                </a:cubicBezTo>
                <a:cubicBezTo>
                  <a:pt x="1407" y="924"/>
                  <a:pt x="1462" y="932"/>
                  <a:pt x="1493" y="935"/>
                </a:cubicBezTo>
                <a:cubicBezTo>
                  <a:pt x="1494" y="928"/>
                  <a:pt x="1494" y="928"/>
                  <a:pt x="1494" y="928"/>
                </a:cubicBezTo>
                <a:cubicBezTo>
                  <a:pt x="1484" y="925"/>
                  <a:pt x="1473" y="923"/>
                  <a:pt x="1463" y="921"/>
                </a:cubicBezTo>
                <a:cubicBezTo>
                  <a:pt x="1439" y="916"/>
                  <a:pt x="1415" y="911"/>
                  <a:pt x="1399" y="900"/>
                </a:cubicBezTo>
                <a:cubicBezTo>
                  <a:pt x="1400" y="900"/>
                  <a:pt x="1400" y="900"/>
                  <a:pt x="1400" y="900"/>
                </a:cubicBezTo>
                <a:cubicBezTo>
                  <a:pt x="1410" y="901"/>
                  <a:pt x="1410" y="901"/>
                  <a:pt x="1410" y="901"/>
                </a:cubicBezTo>
                <a:cubicBezTo>
                  <a:pt x="1425" y="902"/>
                  <a:pt x="1441" y="903"/>
                  <a:pt x="1452" y="898"/>
                </a:cubicBezTo>
                <a:cubicBezTo>
                  <a:pt x="1463" y="893"/>
                  <a:pt x="1463" y="893"/>
                  <a:pt x="1463" y="893"/>
                </a:cubicBezTo>
                <a:cubicBezTo>
                  <a:pt x="1468" y="896"/>
                  <a:pt x="1474" y="897"/>
                  <a:pt x="1479" y="897"/>
                </a:cubicBezTo>
                <a:cubicBezTo>
                  <a:pt x="1493" y="896"/>
                  <a:pt x="1493" y="896"/>
                  <a:pt x="1493" y="896"/>
                </a:cubicBezTo>
                <a:cubicBezTo>
                  <a:pt x="1480" y="890"/>
                  <a:pt x="1480" y="890"/>
                  <a:pt x="1480" y="890"/>
                </a:cubicBezTo>
                <a:cubicBezTo>
                  <a:pt x="1478" y="889"/>
                  <a:pt x="1476" y="888"/>
                  <a:pt x="1474" y="887"/>
                </a:cubicBezTo>
                <a:cubicBezTo>
                  <a:pt x="1472" y="886"/>
                  <a:pt x="1470" y="885"/>
                  <a:pt x="1469" y="885"/>
                </a:cubicBezTo>
                <a:cubicBezTo>
                  <a:pt x="1476" y="886"/>
                  <a:pt x="1483" y="887"/>
                  <a:pt x="1488" y="885"/>
                </a:cubicBezTo>
                <a:cubicBezTo>
                  <a:pt x="1504" y="880"/>
                  <a:pt x="1504" y="880"/>
                  <a:pt x="1504" y="880"/>
                </a:cubicBezTo>
                <a:cubicBezTo>
                  <a:pt x="1487" y="878"/>
                  <a:pt x="1487" y="878"/>
                  <a:pt x="1487" y="878"/>
                </a:cubicBezTo>
                <a:cubicBezTo>
                  <a:pt x="1464" y="875"/>
                  <a:pt x="1443" y="869"/>
                  <a:pt x="1423" y="862"/>
                </a:cubicBezTo>
                <a:cubicBezTo>
                  <a:pt x="1426" y="858"/>
                  <a:pt x="1426" y="858"/>
                  <a:pt x="1426" y="858"/>
                </a:cubicBezTo>
                <a:cubicBezTo>
                  <a:pt x="1409" y="847"/>
                  <a:pt x="1398" y="830"/>
                  <a:pt x="1387" y="812"/>
                </a:cubicBezTo>
                <a:cubicBezTo>
                  <a:pt x="1383" y="807"/>
                  <a:pt x="1380" y="802"/>
                  <a:pt x="1376" y="797"/>
                </a:cubicBezTo>
                <a:cubicBezTo>
                  <a:pt x="1372" y="791"/>
                  <a:pt x="1367" y="785"/>
                  <a:pt x="1362" y="780"/>
                </a:cubicBezTo>
                <a:cubicBezTo>
                  <a:pt x="1354" y="771"/>
                  <a:pt x="1346" y="763"/>
                  <a:pt x="1343" y="754"/>
                </a:cubicBezTo>
                <a:cubicBezTo>
                  <a:pt x="1355" y="756"/>
                  <a:pt x="1367" y="759"/>
                  <a:pt x="1380" y="762"/>
                </a:cubicBezTo>
                <a:cubicBezTo>
                  <a:pt x="1396" y="766"/>
                  <a:pt x="1414" y="770"/>
                  <a:pt x="1431" y="773"/>
                </a:cubicBezTo>
                <a:cubicBezTo>
                  <a:pt x="1436" y="788"/>
                  <a:pt x="1451" y="801"/>
                  <a:pt x="1464" y="801"/>
                </a:cubicBezTo>
                <a:cubicBezTo>
                  <a:pt x="1472" y="801"/>
                  <a:pt x="1472" y="801"/>
                  <a:pt x="1472" y="801"/>
                </a:cubicBezTo>
                <a:cubicBezTo>
                  <a:pt x="1466" y="795"/>
                  <a:pt x="1466" y="795"/>
                  <a:pt x="1466" y="795"/>
                </a:cubicBezTo>
                <a:cubicBezTo>
                  <a:pt x="1463" y="792"/>
                  <a:pt x="1459" y="790"/>
                  <a:pt x="1456" y="788"/>
                </a:cubicBezTo>
                <a:cubicBezTo>
                  <a:pt x="1450" y="785"/>
                  <a:pt x="1445" y="782"/>
                  <a:pt x="1444" y="777"/>
                </a:cubicBezTo>
                <a:cubicBezTo>
                  <a:pt x="1451" y="779"/>
                  <a:pt x="1460" y="782"/>
                  <a:pt x="1469" y="782"/>
                </a:cubicBezTo>
                <a:cubicBezTo>
                  <a:pt x="1475" y="783"/>
                  <a:pt x="1480" y="782"/>
                  <a:pt x="1484" y="781"/>
                </a:cubicBezTo>
                <a:cubicBezTo>
                  <a:pt x="1496" y="777"/>
                  <a:pt x="1496" y="777"/>
                  <a:pt x="1496" y="777"/>
                </a:cubicBezTo>
                <a:cubicBezTo>
                  <a:pt x="1484" y="774"/>
                  <a:pt x="1484" y="774"/>
                  <a:pt x="1484" y="774"/>
                </a:cubicBezTo>
                <a:cubicBezTo>
                  <a:pt x="1457" y="768"/>
                  <a:pt x="1429" y="762"/>
                  <a:pt x="1401" y="756"/>
                </a:cubicBezTo>
                <a:cubicBezTo>
                  <a:pt x="1329" y="742"/>
                  <a:pt x="1254" y="727"/>
                  <a:pt x="1202" y="695"/>
                </a:cubicBezTo>
                <a:cubicBezTo>
                  <a:pt x="1239" y="685"/>
                  <a:pt x="1283" y="679"/>
                  <a:pt x="1340" y="679"/>
                </a:cubicBezTo>
                <a:cubicBezTo>
                  <a:pt x="1354" y="687"/>
                  <a:pt x="1380" y="698"/>
                  <a:pt x="1401" y="697"/>
                </a:cubicBezTo>
                <a:cubicBezTo>
                  <a:pt x="1420" y="696"/>
                  <a:pt x="1420" y="696"/>
                  <a:pt x="1420" y="696"/>
                </a:cubicBezTo>
                <a:cubicBezTo>
                  <a:pt x="1402" y="690"/>
                  <a:pt x="1402" y="690"/>
                  <a:pt x="1402" y="690"/>
                </a:cubicBezTo>
                <a:cubicBezTo>
                  <a:pt x="1396" y="687"/>
                  <a:pt x="1389" y="686"/>
                  <a:pt x="1383" y="685"/>
                </a:cubicBezTo>
                <a:cubicBezTo>
                  <a:pt x="1374" y="682"/>
                  <a:pt x="1365" y="680"/>
                  <a:pt x="1358" y="677"/>
                </a:cubicBezTo>
                <a:cubicBezTo>
                  <a:pt x="1362" y="677"/>
                  <a:pt x="1365" y="677"/>
                  <a:pt x="1368" y="677"/>
                </a:cubicBezTo>
                <a:cubicBezTo>
                  <a:pt x="1407" y="678"/>
                  <a:pt x="1437" y="696"/>
                  <a:pt x="1463" y="711"/>
                </a:cubicBezTo>
                <a:cubicBezTo>
                  <a:pt x="1473" y="717"/>
                  <a:pt x="1482" y="722"/>
                  <a:pt x="1491" y="727"/>
                </a:cubicBezTo>
                <a:cubicBezTo>
                  <a:pt x="1495" y="720"/>
                  <a:pt x="1495" y="720"/>
                  <a:pt x="1495" y="720"/>
                </a:cubicBezTo>
                <a:cubicBezTo>
                  <a:pt x="1469" y="702"/>
                  <a:pt x="1438" y="683"/>
                  <a:pt x="1397" y="670"/>
                </a:cubicBezTo>
                <a:cubicBezTo>
                  <a:pt x="1402" y="667"/>
                  <a:pt x="1406" y="665"/>
                  <a:pt x="1411" y="662"/>
                </a:cubicBezTo>
                <a:cubicBezTo>
                  <a:pt x="1423" y="655"/>
                  <a:pt x="1435" y="649"/>
                  <a:pt x="1451" y="646"/>
                </a:cubicBezTo>
                <a:cubicBezTo>
                  <a:pt x="1461" y="655"/>
                  <a:pt x="1475" y="662"/>
                  <a:pt x="1490" y="666"/>
                </a:cubicBezTo>
                <a:cubicBezTo>
                  <a:pt x="1503" y="669"/>
                  <a:pt x="1503" y="669"/>
                  <a:pt x="1503" y="669"/>
                </a:cubicBezTo>
                <a:cubicBezTo>
                  <a:pt x="1494" y="660"/>
                  <a:pt x="1494" y="660"/>
                  <a:pt x="1494" y="660"/>
                </a:cubicBezTo>
                <a:cubicBezTo>
                  <a:pt x="1489" y="655"/>
                  <a:pt x="1483" y="652"/>
                  <a:pt x="1476" y="650"/>
                </a:cubicBezTo>
                <a:cubicBezTo>
                  <a:pt x="1471" y="648"/>
                  <a:pt x="1467" y="646"/>
                  <a:pt x="1463" y="643"/>
                </a:cubicBezTo>
                <a:cubicBezTo>
                  <a:pt x="1466" y="643"/>
                  <a:pt x="1469" y="643"/>
                  <a:pt x="1471" y="643"/>
                </a:cubicBezTo>
                <a:cubicBezTo>
                  <a:pt x="1482" y="643"/>
                  <a:pt x="1493" y="643"/>
                  <a:pt x="1501" y="639"/>
                </a:cubicBezTo>
                <a:cubicBezTo>
                  <a:pt x="1513" y="632"/>
                  <a:pt x="1513" y="632"/>
                  <a:pt x="1513" y="632"/>
                </a:cubicBezTo>
                <a:cubicBezTo>
                  <a:pt x="1499" y="632"/>
                  <a:pt x="1499" y="632"/>
                  <a:pt x="1499" y="632"/>
                </a:cubicBezTo>
                <a:cubicBezTo>
                  <a:pt x="1464" y="632"/>
                  <a:pt x="1443" y="636"/>
                  <a:pt x="1418" y="648"/>
                </a:cubicBezTo>
                <a:cubicBezTo>
                  <a:pt x="1413" y="651"/>
                  <a:pt x="1407" y="654"/>
                  <a:pt x="1402" y="657"/>
                </a:cubicBezTo>
                <a:cubicBezTo>
                  <a:pt x="1393" y="662"/>
                  <a:pt x="1385" y="667"/>
                  <a:pt x="1378" y="668"/>
                </a:cubicBezTo>
                <a:cubicBezTo>
                  <a:pt x="1375" y="669"/>
                  <a:pt x="1371" y="669"/>
                  <a:pt x="1368" y="669"/>
                </a:cubicBezTo>
                <a:cubicBezTo>
                  <a:pt x="1362" y="669"/>
                  <a:pt x="1356" y="669"/>
                  <a:pt x="1350" y="670"/>
                </a:cubicBezTo>
                <a:cubicBezTo>
                  <a:pt x="1339" y="669"/>
                  <a:pt x="1328" y="668"/>
                  <a:pt x="1317" y="667"/>
                </a:cubicBezTo>
                <a:cubicBezTo>
                  <a:pt x="1310" y="666"/>
                  <a:pt x="1302" y="665"/>
                  <a:pt x="1295" y="664"/>
                </a:cubicBezTo>
                <a:cubicBezTo>
                  <a:pt x="1286" y="664"/>
                  <a:pt x="1275" y="663"/>
                  <a:pt x="1263" y="665"/>
                </a:cubicBezTo>
                <a:cubicBezTo>
                  <a:pt x="1285" y="649"/>
                  <a:pt x="1305" y="637"/>
                  <a:pt x="1325" y="628"/>
                </a:cubicBezTo>
                <a:cubicBezTo>
                  <a:pt x="1330" y="626"/>
                  <a:pt x="1336" y="622"/>
                  <a:pt x="1342" y="619"/>
                </a:cubicBezTo>
                <a:cubicBezTo>
                  <a:pt x="1363" y="608"/>
                  <a:pt x="1394" y="591"/>
                  <a:pt x="1409" y="591"/>
                </a:cubicBezTo>
                <a:cubicBezTo>
                  <a:pt x="1414" y="591"/>
                  <a:pt x="1419" y="593"/>
                  <a:pt x="1424" y="595"/>
                </a:cubicBezTo>
                <a:cubicBezTo>
                  <a:pt x="1428" y="596"/>
                  <a:pt x="1433" y="598"/>
                  <a:pt x="1438" y="598"/>
                </a:cubicBezTo>
                <a:cubicBezTo>
                  <a:pt x="1444" y="598"/>
                  <a:pt x="1450" y="596"/>
                  <a:pt x="1456" y="592"/>
                </a:cubicBezTo>
                <a:cubicBezTo>
                  <a:pt x="1464" y="585"/>
                  <a:pt x="1464" y="585"/>
                  <a:pt x="1464" y="585"/>
                </a:cubicBezTo>
                <a:cubicBezTo>
                  <a:pt x="1453" y="585"/>
                  <a:pt x="1453" y="585"/>
                  <a:pt x="1453" y="585"/>
                </a:cubicBezTo>
                <a:cubicBezTo>
                  <a:pt x="1450" y="586"/>
                  <a:pt x="1447" y="586"/>
                  <a:pt x="1443" y="586"/>
                </a:cubicBezTo>
                <a:cubicBezTo>
                  <a:pt x="1435" y="587"/>
                  <a:pt x="1426" y="588"/>
                  <a:pt x="1421" y="586"/>
                </a:cubicBezTo>
                <a:cubicBezTo>
                  <a:pt x="1430" y="583"/>
                  <a:pt x="1439" y="578"/>
                  <a:pt x="1447" y="574"/>
                </a:cubicBezTo>
                <a:cubicBezTo>
                  <a:pt x="1451" y="572"/>
                  <a:pt x="1451" y="572"/>
                  <a:pt x="1451" y="572"/>
                </a:cubicBezTo>
                <a:cubicBezTo>
                  <a:pt x="1453" y="571"/>
                  <a:pt x="1456" y="570"/>
                  <a:pt x="1459" y="569"/>
                </a:cubicBezTo>
                <a:cubicBezTo>
                  <a:pt x="1469" y="564"/>
                  <a:pt x="1479" y="560"/>
                  <a:pt x="1483" y="551"/>
                </a:cubicBezTo>
                <a:cubicBezTo>
                  <a:pt x="1488" y="541"/>
                  <a:pt x="1488" y="541"/>
                  <a:pt x="1488" y="541"/>
                </a:cubicBezTo>
                <a:cubicBezTo>
                  <a:pt x="1478" y="547"/>
                  <a:pt x="1478" y="547"/>
                  <a:pt x="1478" y="547"/>
                </a:cubicBezTo>
                <a:cubicBezTo>
                  <a:pt x="1443" y="566"/>
                  <a:pt x="1399" y="584"/>
                  <a:pt x="1362" y="599"/>
                </a:cubicBezTo>
                <a:cubicBezTo>
                  <a:pt x="1377" y="577"/>
                  <a:pt x="1395" y="553"/>
                  <a:pt x="1401" y="529"/>
                </a:cubicBezTo>
                <a:cubicBezTo>
                  <a:pt x="1394" y="526"/>
                  <a:pt x="1394" y="526"/>
                  <a:pt x="1394" y="526"/>
                </a:cubicBezTo>
                <a:cubicBezTo>
                  <a:pt x="1380" y="556"/>
                  <a:pt x="1362" y="582"/>
                  <a:pt x="1345" y="607"/>
                </a:cubicBezTo>
                <a:cubicBezTo>
                  <a:pt x="1344" y="609"/>
                  <a:pt x="1344" y="609"/>
                  <a:pt x="1344" y="609"/>
                </a:cubicBezTo>
                <a:cubicBezTo>
                  <a:pt x="1323" y="616"/>
                  <a:pt x="1305" y="627"/>
                  <a:pt x="1288" y="637"/>
                </a:cubicBezTo>
                <a:cubicBezTo>
                  <a:pt x="1273" y="646"/>
                  <a:pt x="1258" y="656"/>
                  <a:pt x="1241" y="662"/>
                </a:cubicBezTo>
                <a:cubicBezTo>
                  <a:pt x="1239" y="663"/>
                  <a:pt x="1239" y="663"/>
                  <a:pt x="1239" y="663"/>
                </a:cubicBezTo>
                <a:cubicBezTo>
                  <a:pt x="1239" y="665"/>
                  <a:pt x="1239" y="665"/>
                  <a:pt x="1239" y="665"/>
                </a:cubicBezTo>
                <a:cubicBezTo>
                  <a:pt x="1238" y="666"/>
                  <a:pt x="1238" y="667"/>
                  <a:pt x="1238" y="668"/>
                </a:cubicBezTo>
                <a:cubicBezTo>
                  <a:pt x="1200" y="676"/>
                  <a:pt x="1169" y="686"/>
                  <a:pt x="1143" y="699"/>
                </a:cubicBezTo>
                <a:cubicBezTo>
                  <a:pt x="1143" y="695"/>
                  <a:pt x="1142" y="691"/>
                  <a:pt x="1142" y="686"/>
                </a:cubicBezTo>
                <a:cubicBezTo>
                  <a:pt x="1142" y="677"/>
                  <a:pt x="1141" y="669"/>
                  <a:pt x="1142" y="658"/>
                </a:cubicBezTo>
                <a:cubicBezTo>
                  <a:pt x="1155" y="651"/>
                  <a:pt x="1173" y="651"/>
                  <a:pt x="1191" y="651"/>
                </a:cubicBezTo>
                <a:cubicBezTo>
                  <a:pt x="1211" y="651"/>
                  <a:pt x="1232" y="651"/>
                  <a:pt x="1250" y="642"/>
                </a:cubicBezTo>
                <a:cubicBezTo>
                  <a:pt x="1265" y="633"/>
                  <a:pt x="1265" y="633"/>
                  <a:pt x="1265" y="633"/>
                </a:cubicBezTo>
                <a:cubicBezTo>
                  <a:pt x="1248" y="635"/>
                  <a:pt x="1248" y="635"/>
                  <a:pt x="1248" y="635"/>
                </a:cubicBezTo>
                <a:cubicBezTo>
                  <a:pt x="1240" y="636"/>
                  <a:pt x="1233" y="637"/>
                  <a:pt x="1226" y="638"/>
                </a:cubicBezTo>
                <a:cubicBezTo>
                  <a:pt x="1214" y="640"/>
                  <a:pt x="1201" y="642"/>
                  <a:pt x="1189" y="642"/>
                </a:cubicBezTo>
                <a:cubicBezTo>
                  <a:pt x="1208" y="635"/>
                  <a:pt x="1236" y="623"/>
                  <a:pt x="1249" y="605"/>
                </a:cubicBezTo>
                <a:cubicBezTo>
                  <a:pt x="1265" y="584"/>
                  <a:pt x="1265" y="584"/>
                  <a:pt x="1265" y="584"/>
                </a:cubicBezTo>
                <a:cubicBezTo>
                  <a:pt x="1244" y="600"/>
                  <a:pt x="1244" y="600"/>
                  <a:pt x="1244" y="600"/>
                </a:cubicBezTo>
                <a:cubicBezTo>
                  <a:pt x="1217" y="621"/>
                  <a:pt x="1184" y="636"/>
                  <a:pt x="1145" y="646"/>
                </a:cubicBezTo>
                <a:cubicBezTo>
                  <a:pt x="1145" y="639"/>
                  <a:pt x="1146" y="633"/>
                  <a:pt x="1148" y="627"/>
                </a:cubicBezTo>
                <a:cubicBezTo>
                  <a:pt x="1149" y="623"/>
                  <a:pt x="1149" y="623"/>
                  <a:pt x="1149" y="623"/>
                </a:cubicBezTo>
                <a:cubicBezTo>
                  <a:pt x="1159" y="615"/>
                  <a:pt x="1175" y="604"/>
                  <a:pt x="1194" y="597"/>
                </a:cubicBezTo>
                <a:cubicBezTo>
                  <a:pt x="1198" y="595"/>
                  <a:pt x="1202" y="593"/>
                  <a:pt x="1207" y="591"/>
                </a:cubicBezTo>
                <a:cubicBezTo>
                  <a:pt x="1220" y="585"/>
                  <a:pt x="1236" y="578"/>
                  <a:pt x="1247" y="577"/>
                </a:cubicBezTo>
                <a:cubicBezTo>
                  <a:pt x="1254" y="577"/>
                  <a:pt x="1261" y="579"/>
                  <a:pt x="1269" y="581"/>
                </a:cubicBezTo>
                <a:cubicBezTo>
                  <a:pt x="1277" y="583"/>
                  <a:pt x="1285" y="585"/>
                  <a:pt x="1293" y="585"/>
                </a:cubicBezTo>
                <a:cubicBezTo>
                  <a:pt x="1301" y="585"/>
                  <a:pt x="1308" y="583"/>
                  <a:pt x="1315" y="581"/>
                </a:cubicBezTo>
                <a:cubicBezTo>
                  <a:pt x="1318" y="580"/>
                  <a:pt x="1321" y="580"/>
                  <a:pt x="1324" y="579"/>
                </a:cubicBezTo>
                <a:cubicBezTo>
                  <a:pt x="1326" y="579"/>
                  <a:pt x="1328" y="579"/>
                  <a:pt x="1330" y="578"/>
                </a:cubicBezTo>
                <a:cubicBezTo>
                  <a:pt x="1338" y="578"/>
                  <a:pt x="1347" y="577"/>
                  <a:pt x="1351" y="569"/>
                </a:cubicBezTo>
                <a:cubicBezTo>
                  <a:pt x="1354" y="562"/>
                  <a:pt x="1354" y="562"/>
                  <a:pt x="1354" y="562"/>
                </a:cubicBezTo>
                <a:cubicBezTo>
                  <a:pt x="1346" y="564"/>
                  <a:pt x="1346" y="564"/>
                  <a:pt x="1346" y="564"/>
                </a:cubicBezTo>
                <a:cubicBezTo>
                  <a:pt x="1330" y="569"/>
                  <a:pt x="1305" y="575"/>
                  <a:pt x="1281" y="573"/>
                </a:cubicBezTo>
                <a:cubicBezTo>
                  <a:pt x="1274" y="573"/>
                  <a:pt x="1267" y="571"/>
                  <a:pt x="1261" y="570"/>
                </a:cubicBezTo>
                <a:cubicBezTo>
                  <a:pt x="1281" y="559"/>
                  <a:pt x="1316" y="539"/>
                  <a:pt x="1333" y="513"/>
                </a:cubicBezTo>
                <a:cubicBezTo>
                  <a:pt x="1327" y="509"/>
                  <a:pt x="1327" y="509"/>
                  <a:pt x="1327" y="509"/>
                </a:cubicBezTo>
                <a:cubicBezTo>
                  <a:pt x="1298" y="544"/>
                  <a:pt x="1252" y="564"/>
                  <a:pt x="1207" y="582"/>
                </a:cubicBezTo>
                <a:cubicBezTo>
                  <a:pt x="1189" y="590"/>
                  <a:pt x="1172" y="597"/>
                  <a:pt x="1156" y="605"/>
                </a:cubicBezTo>
                <a:cubicBezTo>
                  <a:pt x="1159" y="598"/>
                  <a:pt x="1162" y="591"/>
                  <a:pt x="1165" y="585"/>
                </a:cubicBezTo>
                <a:cubicBezTo>
                  <a:pt x="1175" y="562"/>
                  <a:pt x="1184" y="542"/>
                  <a:pt x="1202" y="526"/>
                </a:cubicBezTo>
                <a:cubicBezTo>
                  <a:pt x="1220" y="509"/>
                  <a:pt x="1249" y="501"/>
                  <a:pt x="1276" y="494"/>
                </a:cubicBezTo>
                <a:cubicBezTo>
                  <a:pt x="1308" y="485"/>
                  <a:pt x="1342" y="475"/>
                  <a:pt x="1359" y="450"/>
                </a:cubicBezTo>
                <a:cubicBezTo>
                  <a:pt x="1375" y="428"/>
                  <a:pt x="1375" y="428"/>
                  <a:pt x="1375" y="428"/>
                </a:cubicBezTo>
                <a:cubicBezTo>
                  <a:pt x="1354" y="446"/>
                  <a:pt x="1354" y="446"/>
                  <a:pt x="1354" y="446"/>
                </a:cubicBezTo>
                <a:cubicBezTo>
                  <a:pt x="1343" y="455"/>
                  <a:pt x="1328" y="466"/>
                  <a:pt x="1314" y="470"/>
                </a:cubicBezTo>
                <a:cubicBezTo>
                  <a:pt x="1314" y="470"/>
                  <a:pt x="1315" y="469"/>
                  <a:pt x="1315" y="469"/>
                </a:cubicBezTo>
                <a:cubicBezTo>
                  <a:pt x="1322" y="460"/>
                  <a:pt x="1331" y="449"/>
                  <a:pt x="1331" y="439"/>
                </a:cubicBezTo>
                <a:cubicBezTo>
                  <a:pt x="1331" y="425"/>
                  <a:pt x="1331" y="425"/>
                  <a:pt x="1331" y="425"/>
                </a:cubicBezTo>
                <a:cubicBezTo>
                  <a:pt x="1324" y="437"/>
                  <a:pt x="1324" y="437"/>
                  <a:pt x="1324" y="437"/>
                </a:cubicBezTo>
                <a:cubicBezTo>
                  <a:pt x="1316" y="450"/>
                  <a:pt x="1308" y="465"/>
                  <a:pt x="1297" y="476"/>
                </a:cubicBezTo>
                <a:cubicBezTo>
                  <a:pt x="1269" y="486"/>
                  <a:pt x="1239" y="496"/>
                  <a:pt x="1212" y="508"/>
                </a:cubicBezTo>
                <a:cubicBezTo>
                  <a:pt x="1216" y="502"/>
                  <a:pt x="1220" y="496"/>
                  <a:pt x="1223" y="489"/>
                </a:cubicBezTo>
                <a:cubicBezTo>
                  <a:pt x="1228" y="481"/>
                  <a:pt x="1234" y="471"/>
                  <a:pt x="1239" y="463"/>
                </a:cubicBezTo>
                <a:cubicBezTo>
                  <a:pt x="1269" y="464"/>
                  <a:pt x="1289" y="455"/>
                  <a:pt x="1305" y="446"/>
                </a:cubicBezTo>
                <a:cubicBezTo>
                  <a:pt x="1325" y="435"/>
                  <a:pt x="1325" y="435"/>
                  <a:pt x="1325" y="435"/>
                </a:cubicBezTo>
                <a:cubicBezTo>
                  <a:pt x="1303" y="439"/>
                  <a:pt x="1303" y="439"/>
                  <a:pt x="1303" y="439"/>
                </a:cubicBezTo>
                <a:cubicBezTo>
                  <a:pt x="1295" y="441"/>
                  <a:pt x="1289" y="443"/>
                  <a:pt x="1282" y="445"/>
                </a:cubicBezTo>
                <a:cubicBezTo>
                  <a:pt x="1270" y="450"/>
                  <a:pt x="1258" y="455"/>
                  <a:pt x="1241" y="452"/>
                </a:cubicBezTo>
                <a:cubicBezTo>
                  <a:pt x="1248" y="432"/>
                  <a:pt x="1264" y="423"/>
                  <a:pt x="1282" y="413"/>
                </a:cubicBezTo>
                <a:cubicBezTo>
                  <a:pt x="1292" y="408"/>
                  <a:pt x="1303" y="401"/>
                  <a:pt x="1312" y="393"/>
                </a:cubicBezTo>
                <a:cubicBezTo>
                  <a:pt x="1325" y="380"/>
                  <a:pt x="1325" y="380"/>
                  <a:pt x="1325" y="380"/>
                </a:cubicBezTo>
                <a:cubicBezTo>
                  <a:pt x="1308" y="387"/>
                  <a:pt x="1308" y="387"/>
                  <a:pt x="1308" y="387"/>
                </a:cubicBezTo>
                <a:cubicBezTo>
                  <a:pt x="1296" y="392"/>
                  <a:pt x="1286" y="399"/>
                  <a:pt x="1276" y="406"/>
                </a:cubicBezTo>
                <a:cubicBezTo>
                  <a:pt x="1270" y="410"/>
                  <a:pt x="1264" y="414"/>
                  <a:pt x="1257" y="418"/>
                </a:cubicBezTo>
                <a:cubicBezTo>
                  <a:pt x="1260" y="413"/>
                  <a:pt x="1263" y="408"/>
                  <a:pt x="1266" y="403"/>
                </a:cubicBezTo>
                <a:cubicBezTo>
                  <a:pt x="1270" y="398"/>
                  <a:pt x="1274" y="392"/>
                  <a:pt x="1278" y="385"/>
                </a:cubicBezTo>
                <a:cubicBezTo>
                  <a:pt x="1283" y="376"/>
                  <a:pt x="1283" y="376"/>
                  <a:pt x="1283" y="376"/>
                </a:cubicBezTo>
                <a:cubicBezTo>
                  <a:pt x="1273" y="380"/>
                  <a:pt x="1273" y="380"/>
                  <a:pt x="1273" y="380"/>
                </a:cubicBezTo>
                <a:cubicBezTo>
                  <a:pt x="1269" y="382"/>
                  <a:pt x="1267" y="385"/>
                  <a:pt x="1265" y="388"/>
                </a:cubicBezTo>
                <a:cubicBezTo>
                  <a:pt x="1265" y="386"/>
                  <a:pt x="1266" y="385"/>
                  <a:pt x="1266" y="384"/>
                </a:cubicBezTo>
                <a:cubicBezTo>
                  <a:pt x="1275" y="366"/>
                  <a:pt x="1275" y="366"/>
                  <a:pt x="1275" y="366"/>
                </a:cubicBezTo>
                <a:cubicBezTo>
                  <a:pt x="1260" y="380"/>
                  <a:pt x="1260" y="380"/>
                  <a:pt x="1260" y="380"/>
                </a:cubicBezTo>
                <a:cubicBezTo>
                  <a:pt x="1253" y="387"/>
                  <a:pt x="1249" y="399"/>
                  <a:pt x="1246" y="410"/>
                </a:cubicBezTo>
                <a:cubicBezTo>
                  <a:pt x="1244" y="417"/>
                  <a:pt x="1242" y="424"/>
                  <a:pt x="1239" y="429"/>
                </a:cubicBezTo>
                <a:cubicBezTo>
                  <a:pt x="1209" y="443"/>
                  <a:pt x="1182" y="460"/>
                  <a:pt x="1156" y="476"/>
                </a:cubicBezTo>
                <a:cubicBezTo>
                  <a:pt x="1158" y="474"/>
                  <a:pt x="1159" y="471"/>
                  <a:pt x="1161" y="469"/>
                </a:cubicBezTo>
                <a:cubicBezTo>
                  <a:pt x="1171" y="453"/>
                  <a:pt x="1181" y="437"/>
                  <a:pt x="1181" y="422"/>
                </a:cubicBezTo>
                <a:cubicBezTo>
                  <a:pt x="1181" y="412"/>
                  <a:pt x="1181" y="412"/>
                  <a:pt x="1181" y="412"/>
                </a:cubicBezTo>
                <a:cubicBezTo>
                  <a:pt x="1175" y="419"/>
                  <a:pt x="1175" y="419"/>
                  <a:pt x="1175" y="419"/>
                </a:cubicBezTo>
                <a:cubicBezTo>
                  <a:pt x="1161" y="436"/>
                  <a:pt x="1151" y="456"/>
                  <a:pt x="1142" y="476"/>
                </a:cubicBezTo>
                <a:cubicBezTo>
                  <a:pt x="1139" y="481"/>
                  <a:pt x="1137" y="486"/>
                  <a:pt x="1134" y="490"/>
                </a:cubicBezTo>
                <a:cubicBezTo>
                  <a:pt x="1125" y="494"/>
                  <a:pt x="1117" y="501"/>
                  <a:pt x="1108" y="507"/>
                </a:cubicBezTo>
                <a:cubicBezTo>
                  <a:pt x="1102" y="511"/>
                  <a:pt x="1096" y="515"/>
                  <a:pt x="1091" y="519"/>
                </a:cubicBezTo>
                <a:cubicBezTo>
                  <a:pt x="1097" y="507"/>
                  <a:pt x="1102" y="493"/>
                  <a:pt x="1107" y="480"/>
                </a:cubicBezTo>
                <a:cubicBezTo>
                  <a:pt x="1114" y="460"/>
                  <a:pt x="1122" y="439"/>
                  <a:pt x="1134" y="425"/>
                </a:cubicBezTo>
                <a:cubicBezTo>
                  <a:pt x="1183" y="411"/>
                  <a:pt x="1219" y="394"/>
                  <a:pt x="1248" y="373"/>
                </a:cubicBezTo>
                <a:cubicBezTo>
                  <a:pt x="1245" y="366"/>
                  <a:pt x="1245" y="366"/>
                  <a:pt x="1245" y="366"/>
                </a:cubicBezTo>
                <a:cubicBezTo>
                  <a:pt x="1238" y="370"/>
                  <a:pt x="1231" y="373"/>
                  <a:pt x="1224" y="377"/>
                </a:cubicBezTo>
                <a:cubicBezTo>
                  <a:pt x="1197" y="391"/>
                  <a:pt x="1170" y="406"/>
                  <a:pt x="1142" y="412"/>
                </a:cubicBezTo>
                <a:cubicBezTo>
                  <a:pt x="1152" y="396"/>
                  <a:pt x="1168" y="387"/>
                  <a:pt x="1186" y="377"/>
                </a:cubicBezTo>
                <a:cubicBezTo>
                  <a:pt x="1195" y="372"/>
                  <a:pt x="1205" y="367"/>
                  <a:pt x="1214" y="360"/>
                </a:cubicBezTo>
                <a:cubicBezTo>
                  <a:pt x="1210" y="354"/>
                  <a:pt x="1210" y="354"/>
                  <a:pt x="1210" y="354"/>
                </a:cubicBezTo>
                <a:cubicBezTo>
                  <a:pt x="1163" y="380"/>
                  <a:pt x="1111" y="402"/>
                  <a:pt x="1062" y="423"/>
                </a:cubicBezTo>
                <a:cubicBezTo>
                  <a:pt x="1063" y="415"/>
                  <a:pt x="1064" y="408"/>
                  <a:pt x="1065" y="400"/>
                </a:cubicBezTo>
                <a:cubicBezTo>
                  <a:pt x="1068" y="385"/>
                  <a:pt x="1070" y="372"/>
                  <a:pt x="1070" y="360"/>
                </a:cubicBezTo>
                <a:cubicBezTo>
                  <a:pt x="1069" y="339"/>
                  <a:pt x="1069" y="339"/>
                  <a:pt x="1069" y="339"/>
                </a:cubicBezTo>
                <a:cubicBezTo>
                  <a:pt x="1063" y="359"/>
                  <a:pt x="1063" y="359"/>
                  <a:pt x="1063" y="359"/>
                </a:cubicBezTo>
                <a:cubicBezTo>
                  <a:pt x="1058" y="375"/>
                  <a:pt x="1056" y="394"/>
                  <a:pt x="1054" y="412"/>
                </a:cubicBezTo>
                <a:cubicBezTo>
                  <a:pt x="1053" y="417"/>
                  <a:pt x="1053" y="423"/>
                  <a:pt x="1052" y="428"/>
                </a:cubicBezTo>
                <a:cubicBezTo>
                  <a:pt x="1047" y="430"/>
                  <a:pt x="1043" y="432"/>
                  <a:pt x="1039" y="433"/>
                </a:cubicBezTo>
                <a:cubicBezTo>
                  <a:pt x="1035" y="435"/>
                  <a:pt x="1032" y="436"/>
                  <a:pt x="1028" y="438"/>
                </a:cubicBezTo>
                <a:cubicBezTo>
                  <a:pt x="1031" y="430"/>
                  <a:pt x="1035" y="422"/>
                  <a:pt x="1040" y="415"/>
                </a:cubicBezTo>
                <a:cubicBezTo>
                  <a:pt x="1046" y="403"/>
                  <a:pt x="1052" y="392"/>
                  <a:pt x="1055" y="382"/>
                </a:cubicBezTo>
                <a:cubicBezTo>
                  <a:pt x="1060" y="361"/>
                  <a:pt x="1060" y="361"/>
                  <a:pt x="1060" y="361"/>
                </a:cubicBezTo>
                <a:cubicBezTo>
                  <a:pt x="1048" y="379"/>
                  <a:pt x="1048" y="379"/>
                  <a:pt x="1048" y="379"/>
                </a:cubicBezTo>
                <a:cubicBezTo>
                  <a:pt x="1043" y="387"/>
                  <a:pt x="1037" y="397"/>
                  <a:pt x="1033" y="407"/>
                </a:cubicBezTo>
                <a:cubicBezTo>
                  <a:pt x="1019" y="434"/>
                  <a:pt x="1005" y="461"/>
                  <a:pt x="979" y="467"/>
                </a:cubicBezTo>
                <a:cubicBezTo>
                  <a:pt x="985" y="455"/>
                  <a:pt x="985" y="439"/>
                  <a:pt x="986" y="423"/>
                </a:cubicBezTo>
                <a:cubicBezTo>
                  <a:pt x="987" y="406"/>
                  <a:pt x="988" y="390"/>
                  <a:pt x="996" y="380"/>
                </a:cubicBezTo>
                <a:cubicBezTo>
                  <a:pt x="998" y="380"/>
                  <a:pt x="998" y="380"/>
                  <a:pt x="998" y="380"/>
                </a:cubicBezTo>
                <a:cubicBezTo>
                  <a:pt x="1013" y="381"/>
                  <a:pt x="1024" y="381"/>
                  <a:pt x="1029" y="376"/>
                </a:cubicBezTo>
                <a:cubicBezTo>
                  <a:pt x="1030" y="375"/>
                  <a:pt x="1030" y="373"/>
                  <a:pt x="1030" y="370"/>
                </a:cubicBezTo>
                <a:cubicBezTo>
                  <a:pt x="1029" y="365"/>
                  <a:pt x="1029" y="365"/>
                  <a:pt x="1029" y="365"/>
                </a:cubicBezTo>
                <a:cubicBezTo>
                  <a:pt x="1024" y="368"/>
                  <a:pt x="1024" y="368"/>
                  <a:pt x="1024" y="368"/>
                </a:cubicBezTo>
                <a:cubicBezTo>
                  <a:pt x="1022" y="370"/>
                  <a:pt x="1015" y="371"/>
                  <a:pt x="1007" y="370"/>
                </a:cubicBezTo>
                <a:cubicBezTo>
                  <a:pt x="1005" y="370"/>
                  <a:pt x="1002" y="370"/>
                  <a:pt x="1000" y="369"/>
                </a:cubicBezTo>
                <a:cubicBezTo>
                  <a:pt x="1019" y="340"/>
                  <a:pt x="1043" y="324"/>
                  <a:pt x="1071" y="321"/>
                </a:cubicBezTo>
                <a:cubicBezTo>
                  <a:pt x="1083" y="320"/>
                  <a:pt x="1083" y="320"/>
                  <a:pt x="1083" y="320"/>
                </a:cubicBezTo>
                <a:cubicBezTo>
                  <a:pt x="1088" y="320"/>
                  <a:pt x="1093" y="320"/>
                  <a:pt x="1098" y="321"/>
                </a:cubicBezTo>
                <a:cubicBezTo>
                  <a:pt x="1103" y="322"/>
                  <a:pt x="1107" y="324"/>
                  <a:pt x="1112" y="327"/>
                </a:cubicBezTo>
                <a:cubicBezTo>
                  <a:pt x="1116" y="329"/>
                  <a:pt x="1121" y="332"/>
                  <a:pt x="1127" y="333"/>
                </a:cubicBezTo>
                <a:cubicBezTo>
                  <a:pt x="1139" y="336"/>
                  <a:pt x="1154" y="335"/>
                  <a:pt x="1168" y="334"/>
                </a:cubicBezTo>
                <a:cubicBezTo>
                  <a:pt x="1177" y="334"/>
                  <a:pt x="1186" y="333"/>
                  <a:pt x="1194" y="334"/>
                </a:cubicBezTo>
                <a:cubicBezTo>
                  <a:pt x="1204" y="334"/>
                  <a:pt x="1211" y="337"/>
                  <a:pt x="1217" y="341"/>
                </a:cubicBezTo>
                <a:cubicBezTo>
                  <a:pt x="1219" y="343"/>
                  <a:pt x="1219" y="343"/>
                  <a:pt x="1219" y="343"/>
                </a:cubicBezTo>
                <a:cubicBezTo>
                  <a:pt x="1222" y="341"/>
                  <a:pt x="1222" y="341"/>
                  <a:pt x="1222" y="341"/>
                </a:cubicBezTo>
                <a:cubicBezTo>
                  <a:pt x="1223" y="340"/>
                  <a:pt x="1225" y="339"/>
                  <a:pt x="1228" y="339"/>
                </a:cubicBezTo>
                <a:cubicBezTo>
                  <a:pt x="1231" y="339"/>
                  <a:pt x="1234" y="338"/>
                  <a:pt x="1237" y="337"/>
                </a:cubicBezTo>
                <a:cubicBezTo>
                  <a:pt x="1243" y="333"/>
                  <a:pt x="1243" y="333"/>
                  <a:pt x="1243" y="333"/>
                </a:cubicBezTo>
                <a:cubicBezTo>
                  <a:pt x="1237" y="330"/>
                  <a:pt x="1237" y="330"/>
                  <a:pt x="1237" y="330"/>
                </a:cubicBezTo>
                <a:cubicBezTo>
                  <a:pt x="1234" y="329"/>
                  <a:pt x="1228" y="329"/>
                  <a:pt x="1222" y="329"/>
                </a:cubicBezTo>
                <a:cubicBezTo>
                  <a:pt x="1221" y="329"/>
                  <a:pt x="1220" y="329"/>
                  <a:pt x="1220" y="329"/>
                </a:cubicBezTo>
                <a:cubicBezTo>
                  <a:pt x="1221" y="328"/>
                  <a:pt x="1223" y="326"/>
                  <a:pt x="1224" y="324"/>
                </a:cubicBezTo>
                <a:cubicBezTo>
                  <a:pt x="1225" y="319"/>
                  <a:pt x="1225" y="319"/>
                  <a:pt x="1225" y="319"/>
                </a:cubicBezTo>
                <a:cubicBezTo>
                  <a:pt x="1220" y="319"/>
                  <a:pt x="1220" y="319"/>
                  <a:pt x="1220" y="319"/>
                </a:cubicBezTo>
                <a:cubicBezTo>
                  <a:pt x="1211" y="319"/>
                  <a:pt x="1201" y="321"/>
                  <a:pt x="1190" y="322"/>
                </a:cubicBezTo>
                <a:cubicBezTo>
                  <a:pt x="1174" y="324"/>
                  <a:pt x="1157" y="326"/>
                  <a:pt x="1142" y="325"/>
                </a:cubicBezTo>
                <a:cubicBezTo>
                  <a:pt x="1134" y="324"/>
                  <a:pt x="1128" y="323"/>
                  <a:pt x="1122" y="321"/>
                </a:cubicBezTo>
                <a:cubicBezTo>
                  <a:pt x="1132" y="320"/>
                  <a:pt x="1139" y="317"/>
                  <a:pt x="1147" y="315"/>
                </a:cubicBezTo>
                <a:cubicBezTo>
                  <a:pt x="1150" y="313"/>
                  <a:pt x="1152" y="312"/>
                  <a:pt x="1156" y="311"/>
                </a:cubicBezTo>
                <a:cubicBezTo>
                  <a:pt x="1159" y="311"/>
                  <a:pt x="1162" y="310"/>
                  <a:pt x="1165" y="309"/>
                </a:cubicBezTo>
                <a:cubicBezTo>
                  <a:pt x="1173" y="308"/>
                  <a:pt x="1183" y="306"/>
                  <a:pt x="1185" y="297"/>
                </a:cubicBezTo>
                <a:cubicBezTo>
                  <a:pt x="1186" y="289"/>
                  <a:pt x="1186" y="289"/>
                  <a:pt x="1186" y="289"/>
                </a:cubicBezTo>
                <a:cubicBezTo>
                  <a:pt x="1179" y="293"/>
                  <a:pt x="1179" y="293"/>
                  <a:pt x="1179" y="293"/>
                </a:cubicBezTo>
                <a:cubicBezTo>
                  <a:pt x="1160" y="305"/>
                  <a:pt x="1130" y="309"/>
                  <a:pt x="1100" y="312"/>
                </a:cubicBezTo>
                <a:cubicBezTo>
                  <a:pt x="1094" y="311"/>
                  <a:pt x="1094" y="311"/>
                  <a:pt x="1094" y="311"/>
                </a:cubicBezTo>
                <a:cubicBezTo>
                  <a:pt x="1095" y="312"/>
                  <a:pt x="1095" y="312"/>
                  <a:pt x="1095" y="312"/>
                </a:cubicBezTo>
                <a:cubicBezTo>
                  <a:pt x="1091" y="312"/>
                  <a:pt x="1087" y="312"/>
                  <a:pt x="1083" y="313"/>
                </a:cubicBezTo>
                <a:cubicBezTo>
                  <a:pt x="1078" y="313"/>
                  <a:pt x="1074" y="313"/>
                  <a:pt x="1070" y="313"/>
                </a:cubicBezTo>
                <a:cubicBezTo>
                  <a:pt x="1067" y="313"/>
                  <a:pt x="1067" y="313"/>
                  <a:pt x="1067" y="313"/>
                </a:cubicBezTo>
                <a:cubicBezTo>
                  <a:pt x="1066" y="313"/>
                  <a:pt x="1065" y="314"/>
                  <a:pt x="1064" y="314"/>
                </a:cubicBezTo>
                <a:cubicBezTo>
                  <a:pt x="1099" y="292"/>
                  <a:pt x="1142" y="261"/>
                  <a:pt x="1164" y="222"/>
                </a:cubicBezTo>
                <a:cubicBezTo>
                  <a:pt x="1178" y="197"/>
                  <a:pt x="1178" y="197"/>
                  <a:pt x="1178" y="197"/>
                </a:cubicBezTo>
                <a:cubicBezTo>
                  <a:pt x="1158" y="218"/>
                  <a:pt x="1158" y="218"/>
                  <a:pt x="1158" y="218"/>
                </a:cubicBezTo>
                <a:cubicBezTo>
                  <a:pt x="1153" y="223"/>
                  <a:pt x="1148" y="229"/>
                  <a:pt x="1143" y="236"/>
                </a:cubicBezTo>
                <a:cubicBezTo>
                  <a:pt x="1130" y="251"/>
                  <a:pt x="1117" y="266"/>
                  <a:pt x="1103" y="274"/>
                </a:cubicBezTo>
                <a:cubicBezTo>
                  <a:pt x="1105" y="265"/>
                  <a:pt x="1110" y="257"/>
                  <a:pt x="1115" y="249"/>
                </a:cubicBezTo>
                <a:cubicBezTo>
                  <a:pt x="1119" y="241"/>
                  <a:pt x="1124" y="233"/>
                  <a:pt x="1125" y="226"/>
                </a:cubicBezTo>
                <a:cubicBezTo>
                  <a:pt x="1130" y="200"/>
                  <a:pt x="1130" y="200"/>
                  <a:pt x="1130" y="200"/>
                </a:cubicBezTo>
                <a:cubicBezTo>
                  <a:pt x="1118" y="224"/>
                  <a:pt x="1118" y="224"/>
                  <a:pt x="1118" y="224"/>
                </a:cubicBezTo>
                <a:cubicBezTo>
                  <a:pt x="1116" y="228"/>
                  <a:pt x="1113" y="233"/>
                  <a:pt x="1110" y="238"/>
                </a:cubicBezTo>
                <a:cubicBezTo>
                  <a:pt x="1101" y="251"/>
                  <a:pt x="1092" y="265"/>
                  <a:pt x="1093" y="284"/>
                </a:cubicBezTo>
                <a:cubicBezTo>
                  <a:pt x="1089" y="287"/>
                  <a:pt x="1089" y="287"/>
                  <a:pt x="1089" y="287"/>
                </a:cubicBezTo>
                <a:cubicBezTo>
                  <a:pt x="1059" y="304"/>
                  <a:pt x="1028" y="322"/>
                  <a:pt x="1006" y="346"/>
                </a:cubicBezTo>
                <a:cubicBezTo>
                  <a:pt x="1003" y="349"/>
                  <a:pt x="1001" y="352"/>
                  <a:pt x="998" y="355"/>
                </a:cubicBezTo>
                <a:cubicBezTo>
                  <a:pt x="994" y="361"/>
                  <a:pt x="990" y="366"/>
                  <a:pt x="984" y="369"/>
                </a:cubicBezTo>
                <a:cubicBezTo>
                  <a:pt x="983" y="366"/>
                  <a:pt x="983" y="360"/>
                  <a:pt x="983" y="355"/>
                </a:cubicBezTo>
                <a:cubicBezTo>
                  <a:pt x="983" y="350"/>
                  <a:pt x="983" y="345"/>
                  <a:pt x="982" y="340"/>
                </a:cubicBezTo>
                <a:cubicBezTo>
                  <a:pt x="984" y="340"/>
                  <a:pt x="985" y="339"/>
                  <a:pt x="987" y="338"/>
                </a:cubicBezTo>
                <a:cubicBezTo>
                  <a:pt x="993" y="336"/>
                  <a:pt x="1000" y="334"/>
                  <a:pt x="1001" y="330"/>
                </a:cubicBezTo>
                <a:cubicBezTo>
                  <a:pt x="1002" y="328"/>
                  <a:pt x="1002" y="327"/>
                  <a:pt x="1002" y="325"/>
                </a:cubicBezTo>
                <a:cubicBezTo>
                  <a:pt x="1000" y="320"/>
                  <a:pt x="1000" y="320"/>
                  <a:pt x="1000" y="320"/>
                </a:cubicBezTo>
                <a:cubicBezTo>
                  <a:pt x="996" y="323"/>
                  <a:pt x="996" y="323"/>
                  <a:pt x="996" y="323"/>
                </a:cubicBezTo>
                <a:cubicBezTo>
                  <a:pt x="992" y="326"/>
                  <a:pt x="987" y="328"/>
                  <a:pt x="981" y="330"/>
                </a:cubicBezTo>
                <a:cubicBezTo>
                  <a:pt x="981" y="327"/>
                  <a:pt x="980" y="324"/>
                  <a:pt x="980" y="321"/>
                </a:cubicBezTo>
                <a:cubicBezTo>
                  <a:pt x="979" y="315"/>
                  <a:pt x="978" y="310"/>
                  <a:pt x="978" y="304"/>
                </a:cubicBezTo>
                <a:cubicBezTo>
                  <a:pt x="994" y="290"/>
                  <a:pt x="1012" y="276"/>
                  <a:pt x="1029" y="262"/>
                </a:cubicBezTo>
                <a:cubicBezTo>
                  <a:pt x="1054" y="242"/>
                  <a:pt x="1080" y="222"/>
                  <a:pt x="1099" y="200"/>
                </a:cubicBezTo>
                <a:cubicBezTo>
                  <a:pt x="1094" y="195"/>
                  <a:pt x="1094" y="195"/>
                  <a:pt x="1094" y="195"/>
                </a:cubicBezTo>
                <a:cubicBezTo>
                  <a:pt x="1065" y="220"/>
                  <a:pt x="1034" y="244"/>
                  <a:pt x="1003" y="268"/>
                </a:cubicBezTo>
                <a:cubicBezTo>
                  <a:pt x="994" y="275"/>
                  <a:pt x="984" y="282"/>
                  <a:pt x="975" y="289"/>
                </a:cubicBezTo>
                <a:cubicBezTo>
                  <a:pt x="977" y="279"/>
                  <a:pt x="978" y="268"/>
                  <a:pt x="979" y="258"/>
                </a:cubicBezTo>
                <a:cubicBezTo>
                  <a:pt x="982" y="222"/>
                  <a:pt x="986" y="185"/>
                  <a:pt x="999" y="158"/>
                </a:cubicBezTo>
                <a:cubicBezTo>
                  <a:pt x="999" y="155"/>
                  <a:pt x="1000" y="151"/>
                  <a:pt x="998" y="148"/>
                </a:cubicBezTo>
                <a:cubicBezTo>
                  <a:pt x="997" y="147"/>
                  <a:pt x="996" y="147"/>
                  <a:pt x="995" y="146"/>
                </a:cubicBezTo>
                <a:cubicBezTo>
                  <a:pt x="993" y="147"/>
                  <a:pt x="993" y="147"/>
                  <a:pt x="993" y="147"/>
                </a:cubicBezTo>
                <a:cubicBezTo>
                  <a:pt x="992" y="148"/>
                  <a:pt x="992" y="148"/>
                  <a:pt x="992" y="148"/>
                </a:cubicBezTo>
                <a:cubicBezTo>
                  <a:pt x="990" y="150"/>
                  <a:pt x="989" y="153"/>
                  <a:pt x="989" y="156"/>
                </a:cubicBezTo>
                <a:cubicBezTo>
                  <a:pt x="974" y="187"/>
                  <a:pt x="969" y="229"/>
                  <a:pt x="967" y="271"/>
                </a:cubicBezTo>
                <a:cubicBezTo>
                  <a:pt x="952" y="285"/>
                  <a:pt x="939" y="296"/>
                  <a:pt x="925" y="306"/>
                </a:cubicBezTo>
                <a:cubicBezTo>
                  <a:pt x="926" y="304"/>
                  <a:pt x="926" y="304"/>
                  <a:pt x="926" y="304"/>
                </a:cubicBezTo>
                <a:cubicBezTo>
                  <a:pt x="922" y="307"/>
                  <a:pt x="922" y="307"/>
                  <a:pt x="922" y="307"/>
                </a:cubicBezTo>
                <a:cubicBezTo>
                  <a:pt x="921" y="308"/>
                  <a:pt x="919" y="309"/>
                  <a:pt x="918" y="310"/>
                </a:cubicBezTo>
                <a:cubicBezTo>
                  <a:pt x="915" y="281"/>
                  <a:pt x="930" y="260"/>
                  <a:pt x="946" y="238"/>
                </a:cubicBezTo>
                <a:cubicBezTo>
                  <a:pt x="946" y="237"/>
                  <a:pt x="947" y="236"/>
                  <a:pt x="947" y="235"/>
                </a:cubicBezTo>
                <a:cubicBezTo>
                  <a:pt x="949" y="240"/>
                  <a:pt x="949" y="240"/>
                  <a:pt x="949" y="240"/>
                </a:cubicBezTo>
                <a:cubicBezTo>
                  <a:pt x="950" y="232"/>
                  <a:pt x="950" y="232"/>
                  <a:pt x="950" y="232"/>
                </a:cubicBezTo>
                <a:cubicBezTo>
                  <a:pt x="963" y="214"/>
                  <a:pt x="975" y="195"/>
                  <a:pt x="978" y="170"/>
                </a:cubicBezTo>
                <a:cubicBezTo>
                  <a:pt x="982" y="139"/>
                  <a:pt x="982" y="139"/>
                  <a:pt x="982" y="139"/>
                </a:cubicBezTo>
                <a:cubicBezTo>
                  <a:pt x="971" y="168"/>
                  <a:pt x="971" y="168"/>
                  <a:pt x="971" y="168"/>
                </a:cubicBezTo>
                <a:cubicBezTo>
                  <a:pt x="967" y="180"/>
                  <a:pt x="961" y="192"/>
                  <a:pt x="955" y="203"/>
                </a:cubicBezTo>
                <a:cubicBezTo>
                  <a:pt x="957" y="195"/>
                  <a:pt x="959" y="187"/>
                  <a:pt x="957" y="181"/>
                </a:cubicBezTo>
                <a:cubicBezTo>
                  <a:pt x="953" y="164"/>
                  <a:pt x="953" y="164"/>
                  <a:pt x="953" y="164"/>
                </a:cubicBezTo>
                <a:cubicBezTo>
                  <a:pt x="950" y="181"/>
                  <a:pt x="950" y="181"/>
                  <a:pt x="950" y="181"/>
                </a:cubicBezTo>
                <a:cubicBezTo>
                  <a:pt x="950" y="184"/>
                  <a:pt x="949" y="188"/>
                  <a:pt x="947" y="193"/>
                </a:cubicBezTo>
                <a:cubicBezTo>
                  <a:pt x="944" y="203"/>
                  <a:pt x="941" y="214"/>
                  <a:pt x="944" y="223"/>
                </a:cubicBezTo>
                <a:cubicBezTo>
                  <a:pt x="944" y="223"/>
                  <a:pt x="944" y="223"/>
                  <a:pt x="944" y="223"/>
                </a:cubicBezTo>
                <a:cubicBezTo>
                  <a:pt x="936" y="235"/>
                  <a:pt x="929" y="247"/>
                  <a:pt x="922" y="258"/>
                </a:cubicBezTo>
                <a:cubicBezTo>
                  <a:pt x="919" y="263"/>
                  <a:pt x="916" y="268"/>
                  <a:pt x="912" y="272"/>
                </a:cubicBezTo>
                <a:cubicBezTo>
                  <a:pt x="913" y="252"/>
                  <a:pt x="917" y="234"/>
                  <a:pt x="920" y="216"/>
                </a:cubicBezTo>
                <a:cubicBezTo>
                  <a:pt x="925" y="193"/>
                  <a:pt x="930" y="172"/>
                  <a:pt x="927" y="147"/>
                </a:cubicBezTo>
                <a:cubicBezTo>
                  <a:pt x="930" y="143"/>
                  <a:pt x="935" y="139"/>
                  <a:pt x="939" y="136"/>
                </a:cubicBezTo>
                <a:cubicBezTo>
                  <a:pt x="948" y="128"/>
                  <a:pt x="957" y="120"/>
                  <a:pt x="959" y="112"/>
                </a:cubicBezTo>
                <a:cubicBezTo>
                  <a:pt x="962" y="100"/>
                  <a:pt x="962" y="100"/>
                  <a:pt x="962" y="100"/>
                </a:cubicBezTo>
                <a:cubicBezTo>
                  <a:pt x="953" y="108"/>
                  <a:pt x="953" y="108"/>
                  <a:pt x="953" y="108"/>
                </a:cubicBezTo>
                <a:cubicBezTo>
                  <a:pt x="950" y="111"/>
                  <a:pt x="947" y="114"/>
                  <a:pt x="944" y="118"/>
                </a:cubicBezTo>
                <a:cubicBezTo>
                  <a:pt x="939" y="123"/>
                  <a:pt x="933" y="129"/>
                  <a:pt x="928" y="133"/>
                </a:cubicBezTo>
                <a:cubicBezTo>
                  <a:pt x="928" y="132"/>
                  <a:pt x="928" y="131"/>
                  <a:pt x="928" y="131"/>
                </a:cubicBezTo>
                <a:cubicBezTo>
                  <a:pt x="928" y="124"/>
                  <a:pt x="929" y="117"/>
                  <a:pt x="931" y="113"/>
                </a:cubicBezTo>
                <a:cubicBezTo>
                  <a:pt x="935" y="105"/>
                  <a:pt x="935" y="105"/>
                  <a:pt x="935" y="105"/>
                </a:cubicBezTo>
                <a:cubicBezTo>
                  <a:pt x="927" y="107"/>
                  <a:pt x="927" y="107"/>
                  <a:pt x="927" y="107"/>
                </a:cubicBezTo>
                <a:cubicBezTo>
                  <a:pt x="919" y="110"/>
                  <a:pt x="919" y="120"/>
                  <a:pt x="919" y="129"/>
                </a:cubicBezTo>
                <a:cubicBezTo>
                  <a:pt x="919" y="133"/>
                  <a:pt x="919" y="137"/>
                  <a:pt x="919" y="140"/>
                </a:cubicBezTo>
                <a:cubicBezTo>
                  <a:pt x="912" y="145"/>
                  <a:pt x="905" y="150"/>
                  <a:pt x="898" y="155"/>
                </a:cubicBezTo>
                <a:cubicBezTo>
                  <a:pt x="883" y="166"/>
                  <a:pt x="868" y="178"/>
                  <a:pt x="852" y="188"/>
                </a:cubicBezTo>
                <a:cubicBezTo>
                  <a:pt x="884" y="149"/>
                  <a:pt x="913" y="107"/>
                  <a:pt x="928" y="51"/>
                </a:cubicBezTo>
                <a:cubicBezTo>
                  <a:pt x="932" y="34"/>
                  <a:pt x="932" y="34"/>
                  <a:pt x="932" y="34"/>
                </a:cubicBezTo>
                <a:cubicBezTo>
                  <a:pt x="922" y="48"/>
                  <a:pt x="922" y="48"/>
                  <a:pt x="922" y="48"/>
                </a:cubicBezTo>
                <a:cubicBezTo>
                  <a:pt x="914" y="57"/>
                  <a:pt x="909" y="72"/>
                  <a:pt x="903" y="87"/>
                </a:cubicBezTo>
                <a:cubicBezTo>
                  <a:pt x="896" y="106"/>
                  <a:pt x="889" y="125"/>
                  <a:pt x="878" y="134"/>
                </a:cubicBezTo>
                <a:cubicBezTo>
                  <a:pt x="877" y="125"/>
                  <a:pt x="879" y="116"/>
                  <a:pt x="880" y="107"/>
                </a:cubicBezTo>
                <a:cubicBezTo>
                  <a:pt x="882" y="99"/>
                  <a:pt x="883" y="91"/>
                  <a:pt x="882" y="83"/>
                </a:cubicBezTo>
                <a:cubicBezTo>
                  <a:pt x="881" y="62"/>
                  <a:pt x="881" y="62"/>
                  <a:pt x="881" y="62"/>
                </a:cubicBezTo>
                <a:cubicBezTo>
                  <a:pt x="875" y="83"/>
                  <a:pt x="875" y="83"/>
                  <a:pt x="875" y="83"/>
                </a:cubicBezTo>
                <a:cubicBezTo>
                  <a:pt x="871" y="97"/>
                  <a:pt x="865" y="124"/>
                  <a:pt x="870" y="145"/>
                </a:cubicBezTo>
                <a:cubicBezTo>
                  <a:pt x="859" y="162"/>
                  <a:pt x="847" y="176"/>
                  <a:pt x="835" y="190"/>
                </a:cubicBezTo>
                <a:cubicBezTo>
                  <a:pt x="820" y="208"/>
                  <a:pt x="804" y="226"/>
                  <a:pt x="790" y="249"/>
                </a:cubicBezTo>
                <a:cubicBezTo>
                  <a:pt x="790" y="240"/>
                  <a:pt x="789" y="231"/>
                  <a:pt x="788" y="223"/>
                </a:cubicBezTo>
                <a:cubicBezTo>
                  <a:pt x="786" y="200"/>
                  <a:pt x="784" y="176"/>
                  <a:pt x="787" y="149"/>
                </a:cubicBezTo>
                <a:cubicBezTo>
                  <a:pt x="796" y="134"/>
                  <a:pt x="808" y="122"/>
                  <a:pt x="820" y="109"/>
                </a:cubicBezTo>
                <a:cubicBezTo>
                  <a:pt x="844" y="84"/>
                  <a:pt x="869" y="57"/>
                  <a:pt x="870" y="12"/>
                </a:cubicBezTo>
                <a:cubicBezTo>
                  <a:pt x="863" y="12"/>
                  <a:pt x="863" y="12"/>
                  <a:pt x="863" y="12"/>
                </a:cubicBezTo>
                <a:cubicBezTo>
                  <a:pt x="859" y="40"/>
                  <a:pt x="847" y="62"/>
                  <a:pt x="832" y="80"/>
                </a:cubicBezTo>
                <a:cubicBezTo>
                  <a:pt x="834" y="71"/>
                  <a:pt x="836" y="60"/>
                  <a:pt x="836" y="49"/>
                </a:cubicBezTo>
                <a:cubicBezTo>
                  <a:pt x="837" y="39"/>
                  <a:pt x="838" y="30"/>
                  <a:pt x="840" y="25"/>
                </a:cubicBezTo>
                <a:cubicBezTo>
                  <a:pt x="847" y="0"/>
                  <a:pt x="847" y="0"/>
                  <a:pt x="847" y="0"/>
                </a:cubicBezTo>
                <a:cubicBezTo>
                  <a:pt x="833" y="22"/>
                  <a:pt x="833" y="22"/>
                  <a:pt x="833" y="22"/>
                </a:cubicBezTo>
                <a:cubicBezTo>
                  <a:pt x="828" y="30"/>
                  <a:pt x="827" y="43"/>
                  <a:pt x="826" y="55"/>
                </a:cubicBezTo>
                <a:cubicBezTo>
                  <a:pt x="825" y="68"/>
                  <a:pt x="825" y="81"/>
                  <a:pt x="819" y="87"/>
                </a:cubicBezTo>
                <a:cubicBezTo>
                  <a:pt x="818" y="88"/>
                  <a:pt x="818" y="88"/>
                  <a:pt x="818" y="88"/>
                </a:cubicBezTo>
                <a:cubicBezTo>
                  <a:pt x="818" y="89"/>
                  <a:pt x="818" y="89"/>
                  <a:pt x="818" y="89"/>
                </a:cubicBezTo>
                <a:cubicBezTo>
                  <a:pt x="818" y="91"/>
                  <a:pt x="818" y="93"/>
                  <a:pt x="819" y="95"/>
                </a:cubicBezTo>
                <a:cubicBezTo>
                  <a:pt x="820" y="95"/>
                  <a:pt x="820" y="95"/>
                  <a:pt x="820" y="95"/>
                </a:cubicBezTo>
                <a:cubicBezTo>
                  <a:pt x="815" y="101"/>
                  <a:pt x="809" y="106"/>
                  <a:pt x="804" y="111"/>
                </a:cubicBezTo>
                <a:cubicBezTo>
                  <a:pt x="799" y="116"/>
                  <a:pt x="795" y="121"/>
                  <a:pt x="790" y="126"/>
                </a:cubicBezTo>
                <a:cubicBezTo>
                  <a:pt x="792" y="113"/>
                  <a:pt x="794" y="97"/>
                  <a:pt x="796" y="81"/>
                </a:cubicBezTo>
                <a:cubicBezTo>
                  <a:pt x="798" y="58"/>
                  <a:pt x="801" y="35"/>
                  <a:pt x="804" y="19"/>
                </a:cubicBezTo>
                <a:cubicBezTo>
                  <a:pt x="805" y="16"/>
                  <a:pt x="805" y="16"/>
                  <a:pt x="805" y="16"/>
                </a:cubicBezTo>
                <a:cubicBezTo>
                  <a:pt x="801" y="15"/>
                  <a:pt x="801" y="15"/>
                  <a:pt x="801" y="15"/>
                </a:cubicBezTo>
                <a:cubicBezTo>
                  <a:pt x="798" y="14"/>
                  <a:pt x="798" y="14"/>
                  <a:pt x="798" y="14"/>
                </a:cubicBezTo>
                <a:cubicBezTo>
                  <a:pt x="797" y="18"/>
                  <a:pt x="797" y="18"/>
                  <a:pt x="797" y="18"/>
                </a:cubicBezTo>
                <a:cubicBezTo>
                  <a:pt x="776" y="117"/>
                  <a:pt x="757" y="241"/>
                  <a:pt x="790" y="324"/>
                </a:cubicBezTo>
                <a:cubicBezTo>
                  <a:pt x="788" y="325"/>
                  <a:pt x="788" y="325"/>
                  <a:pt x="788" y="325"/>
                </a:cubicBezTo>
                <a:cubicBezTo>
                  <a:pt x="790" y="325"/>
                  <a:pt x="790" y="325"/>
                  <a:pt x="790" y="325"/>
                </a:cubicBezTo>
                <a:cubicBezTo>
                  <a:pt x="791" y="328"/>
                  <a:pt x="792" y="330"/>
                  <a:pt x="794" y="332"/>
                </a:cubicBezTo>
                <a:cubicBezTo>
                  <a:pt x="787" y="343"/>
                  <a:pt x="781" y="353"/>
                  <a:pt x="775" y="364"/>
                </a:cubicBezTo>
                <a:cubicBezTo>
                  <a:pt x="769" y="376"/>
                  <a:pt x="762" y="388"/>
                  <a:pt x="754" y="399"/>
                </a:cubicBezTo>
                <a:cubicBezTo>
                  <a:pt x="745" y="362"/>
                  <a:pt x="747" y="319"/>
                  <a:pt x="750" y="277"/>
                </a:cubicBezTo>
                <a:cubicBezTo>
                  <a:pt x="753" y="227"/>
                  <a:pt x="756" y="176"/>
                  <a:pt x="738" y="134"/>
                </a:cubicBezTo>
                <a:cubicBezTo>
                  <a:pt x="758" y="108"/>
                  <a:pt x="767" y="61"/>
                  <a:pt x="773" y="19"/>
                </a:cubicBezTo>
                <a:cubicBezTo>
                  <a:pt x="766" y="18"/>
                  <a:pt x="766" y="18"/>
                  <a:pt x="766" y="18"/>
                </a:cubicBezTo>
                <a:cubicBezTo>
                  <a:pt x="762" y="31"/>
                  <a:pt x="758" y="46"/>
                  <a:pt x="755" y="60"/>
                </a:cubicBezTo>
                <a:cubicBezTo>
                  <a:pt x="750" y="83"/>
                  <a:pt x="745" y="107"/>
                  <a:pt x="734" y="123"/>
                </a:cubicBezTo>
                <a:cubicBezTo>
                  <a:pt x="730" y="105"/>
                  <a:pt x="724" y="92"/>
                  <a:pt x="715" y="83"/>
                </a:cubicBezTo>
                <a:cubicBezTo>
                  <a:pt x="711" y="78"/>
                  <a:pt x="710" y="69"/>
                  <a:pt x="710" y="61"/>
                </a:cubicBezTo>
                <a:cubicBezTo>
                  <a:pt x="709" y="52"/>
                  <a:pt x="708" y="42"/>
                  <a:pt x="703" y="35"/>
                </a:cubicBezTo>
                <a:cubicBezTo>
                  <a:pt x="696" y="26"/>
                  <a:pt x="696" y="26"/>
                  <a:pt x="696" y="26"/>
                </a:cubicBezTo>
                <a:cubicBezTo>
                  <a:pt x="696" y="37"/>
                  <a:pt x="696" y="37"/>
                  <a:pt x="696" y="37"/>
                </a:cubicBezTo>
                <a:cubicBezTo>
                  <a:pt x="696" y="67"/>
                  <a:pt x="706" y="91"/>
                  <a:pt x="716" y="114"/>
                </a:cubicBezTo>
                <a:cubicBezTo>
                  <a:pt x="725" y="133"/>
                  <a:pt x="733" y="152"/>
                  <a:pt x="734" y="174"/>
                </a:cubicBezTo>
                <a:cubicBezTo>
                  <a:pt x="725" y="160"/>
                  <a:pt x="714" y="144"/>
                  <a:pt x="705" y="133"/>
                </a:cubicBezTo>
                <a:cubicBezTo>
                  <a:pt x="690" y="111"/>
                  <a:pt x="690" y="111"/>
                  <a:pt x="690" y="111"/>
                </a:cubicBezTo>
                <a:cubicBezTo>
                  <a:pt x="694" y="128"/>
                  <a:pt x="694" y="128"/>
                  <a:pt x="694" y="128"/>
                </a:cubicBezTo>
                <a:cubicBezTo>
                  <a:pt x="697" y="142"/>
                  <a:pt x="706" y="153"/>
                  <a:pt x="716" y="164"/>
                </a:cubicBezTo>
                <a:cubicBezTo>
                  <a:pt x="726" y="175"/>
                  <a:pt x="735" y="185"/>
                  <a:pt x="737" y="200"/>
                </a:cubicBezTo>
                <a:cubicBezTo>
                  <a:pt x="741" y="221"/>
                  <a:pt x="736" y="244"/>
                  <a:pt x="731" y="268"/>
                </a:cubicBezTo>
                <a:cubicBezTo>
                  <a:pt x="727" y="284"/>
                  <a:pt x="723" y="301"/>
                  <a:pt x="722" y="319"/>
                </a:cubicBezTo>
                <a:cubicBezTo>
                  <a:pt x="719" y="315"/>
                  <a:pt x="717" y="312"/>
                  <a:pt x="714" y="308"/>
                </a:cubicBezTo>
                <a:cubicBezTo>
                  <a:pt x="712" y="306"/>
                  <a:pt x="711" y="303"/>
                  <a:pt x="709" y="300"/>
                </a:cubicBezTo>
                <a:cubicBezTo>
                  <a:pt x="705" y="295"/>
                  <a:pt x="703" y="290"/>
                  <a:pt x="700" y="284"/>
                </a:cubicBezTo>
                <a:cubicBezTo>
                  <a:pt x="697" y="278"/>
                  <a:pt x="694" y="271"/>
                  <a:pt x="690" y="265"/>
                </a:cubicBezTo>
                <a:cubicBezTo>
                  <a:pt x="687" y="262"/>
                  <a:pt x="683" y="259"/>
                  <a:pt x="680" y="257"/>
                </a:cubicBezTo>
                <a:cubicBezTo>
                  <a:pt x="675" y="254"/>
                  <a:pt x="672" y="251"/>
                  <a:pt x="670" y="246"/>
                </a:cubicBezTo>
                <a:cubicBezTo>
                  <a:pt x="668" y="236"/>
                  <a:pt x="671" y="223"/>
                  <a:pt x="673" y="209"/>
                </a:cubicBezTo>
                <a:cubicBezTo>
                  <a:pt x="677" y="192"/>
                  <a:pt x="681" y="172"/>
                  <a:pt x="675" y="152"/>
                </a:cubicBezTo>
                <a:cubicBezTo>
                  <a:pt x="669" y="131"/>
                  <a:pt x="669" y="131"/>
                  <a:pt x="669" y="131"/>
                </a:cubicBezTo>
                <a:cubicBezTo>
                  <a:pt x="668" y="155"/>
                  <a:pt x="668" y="155"/>
                  <a:pt x="668" y="155"/>
                </a:cubicBezTo>
                <a:cubicBezTo>
                  <a:pt x="667" y="179"/>
                  <a:pt x="666" y="209"/>
                  <a:pt x="661" y="235"/>
                </a:cubicBezTo>
                <a:cubicBezTo>
                  <a:pt x="652" y="226"/>
                  <a:pt x="646" y="217"/>
                  <a:pt x="640" y="207"/>
                </a:cubicBezTo>
                <a:cubicBezTo>
                  <a:pt x="657" y="182"/>
                  <a:pt x="658" y="145"/>
                  <a:pt x="658" y="118"/>
                </a:cubicBezTo>
                <a:cubicBezTo>
                  <a:pt x="658" y="114"/>
                  <a:pt x="659" y="109"/>
                  <a:pt x="660" y="104"/>
                </a:cubicBezTo>
                <a:cubicBezTo>
                  <a:pt x="662" y="91"/>
                  <a:pt x="664" y="77"/>
                  <a:pt x="655" y="67"/>
                </a:cubicBezTo>
                <a:cubicBezTo>
                  <a:pt x="650" y="60"/>
                  <a:pt x="650" y="60"/>
                  <a:pt x="650" y="60"/>
                </a:cubicBezTo>
                <a:cubicBezTo>
                  <a:pt x="649" y="69"/>
                  <a:pt x="649" y="69"/>
                  <a:pt x="649" y="69"/>
                </a:cubicBezTo>
                <a:cubicBezTo>
                  <a:pt x="648" y="79"/>
                  <a:pt x="648" y="89"/>
                  <a:pt x="649" y="98"/>
                </a:cubicBezTo>
                <a:cubicBezTo>
                  <a:pt x="649" y="103"/>
                  <a:pt x="649" y="108"/>
                  <a:pt x="649" y="114"/>
                </a:cubicBezTo>
                <a:cubicBezTo>
                  <a:pt x="649" y="113"/>
                  <a:pt x="648" y="112"/>
                  <a:pt x="648" y="111"/>
                </a:cubicBezTo>
                <a:cubicBezTo>
                  <a:pt x="646" y="108"/>
                  <a:pt x="645" y="105"/>
                  <a:pt x="643" y="102"/>
                </a:cubicBezTo>
                <a:cubicBezTo>
                  <a:pt x="641" y="99"/>
                  <a:pt x="639" y="96"/>
                  <a:pt x="637" y="94"/>
                </a:cubicBezTo>
                <a:cubicBezTo>
                  <a:pt x="632" y="100"/>
                  <a:pt x="632" y="100"/>
                  <a:pt x="632" y="100"/>
                </a:cubicBezTo>
                <a:cubicBezTo>
                  <a:pt x="634" y="101"/>
                  <a:pt x="635" y="103"/>
                  <a:pt x="637" y="106"/>
                </a:cubicBezTo>
                <a:cubicBezTo>
                  <a:pt x="638" y="108"/>
                  <a:pt x="639" y="110"/>
                  <a:pt x="640" y="112"/>
                </a:cubicBezTo>
                <a:cubicBezTo>
                  <a:pt x="641" y="114"/>
                  <a:pt x="641" y="114"/>
                  <a:pt x="641" y="114"/>
                </a:cubicBezTo>
                <a:cubicBezTo>
                  <a:pt x="651" y="139"/>
                  <a:pt x="644" y="173"/>
                  <a:pt x="633" y="197"/>
                </a:cubicBezTo>
                <a:cubicBezTo>
                  <a:pt x="627" y="186"/>
                  <a:pt x="623" y="174"/>
                  <a:pt x="619" y="162"/>
                </a:cubicBezTo>
                <a:cubicBezTo>
                  <a:pt x="614" y="150"/>
                  <a:pt x="610" y="138"/>
                  <a:pt x="604" y="126"/>
                </a:cubicBezTo>
                <a:cubicBezTo>
                  <a:pt x="591" y="100"/>
                  <a:pt x="591" y="100"/>
                  <a:pt x="591" y="100"/>
                </a:cubicBezTo>
                <a:cubicBezTo>
                  <a:pt x="590" y="97"/>
                  <a:pt x="590" y="97"/>
                  <a:pt x="590" y="97"/>
                </a:cubicBezTo>
                <a:cubicBezTo>
                  <a:pt x="590" y="125"/>
                  <a:pt x="590" y="125"/>
                  <a:pt x="590" y="125"/>
                </a:cubicBezTo>
                <a:cubicBezTo>
                  <a:pt x="589" y="182"/>
                  <a:pt x="594" y="233"/>
                  <a:pt x="598" y="283"/>
                </a:cubicBezTo>
                <a:cubicBezTo>
                  <a:pt x="599" y="294"/>
                  <a:pt x="600" y="305"/>
                  <a:pt x="601" y="316"/>
                </a:cubicBezTo>
                <a:cubicBezTo>
                  <a:pt x="561" y="271"/>
                  <a:pt x="528" y="212"/>
                  <a:pt x="502" y="137"/>
                </a:cubicBezTo>
                <a:cubicBezTo>
                  <a:pt x="495" y="139"/>
                  <a:pt x="495" y="139"/>
                  <a:pt x="495" y="139"/>
                </a:cubicBezTo>
                <a:cubicBezTo>
                  <a:pt x="505" y="168"/>
                  <a:pt x="514" y="196"/>
                  <a:pt x="526" y="222"/>
                </a:cubicBezTo>
                <a:cubicBezTo>
                  <a:pt x="525" y="221"/>
                  <a:pt x="525" y="221"/>
                  <a:pt x="525" y="221"/>
                </a:cubicBezTo>
                <a:cubicBezTo>
                  <a:pt x="517" y="213"/>
                  <a:pt x="510" y="204"/>
                  <a:pt x="502" y="202"/>
                </a:cubicBezTo>
                <a:cubicBezTo>
                  <a:pt x="480" y="194"/>
                  <a:pt x="480" y="194"/>
                  <a:pt x="480" y="194"/>
                </a:cubicBezTo>
                <a:cubicBezTo>
                  <a:pt x="499" y="208"/>
                  <a:pt x="499" y="208"/>
                  <a:pt x="499" y="208"/>
                </a:cubicBezTo>
                <a:cubicBezTo>
                  <a:pt x="521" y="225"/>
                  <a:pt x="536" y="247"/>
                  <a:pt x="552" y="271"/>
                </a:cubicBezTo>
                <a:cubicBezTo>
                  <a:pt x="562" y="284"/>
                  <a:pt x="572" y="299"/>
                  <a:pt x="583" y="312"/>
                </a:cubicBezTo>
                <a:cubicBezTo>
                  <a:pt x="586" y="315"/>
                  <a:pt x="589" y="318"/>
                  <a:pt x="592" y="321"/>
                </a:cubicBezTo>
                <a:cubicBezTo>
                  <a:pt x="597" y="325"/>
                  <a:pt x="602" y="329"/>
                  <a:pt x="604" y="334"/>
                </a:cubicBezTo>
                <a:cubicBezTo>
                  <a:pt x="608" y="342"/>
                  <a:pt x="609" y="352"/>
                  <a:pt x="610" y="362"/>
                </a:cubicBezTo>
                <a:cubicBezTo>
                  <a:pt x="612" y="370"/>
                  <a:pt x="613" y="379"/>
                  <a:pt x="616" y="387"/>
                </a:cubicBezTo>
                <a:cubicBezTo>
                  <a:pt x="618" y="395"/>
                  <a:pt x="621" y="403"/>
                  <a:pt x="624" y="410"/>
                </a:cubicBezTo>
                <a:cubicBezTo>
                  <a:pt x="627" y="418"/>
                  <a:pt x="631" y="426"/>
                  <a:pt x="633" y="434"/>
                </a:cubicBezTo>
                <a:cubicBezTo>
                  <a:pt x="632" y="437"/>
                  <a:pt x="630" y="441"/>
                  <a:pt x="629" y="444"/>
                </a:cubicBezTo>
                <a:cubicBezTo>
                  <a:pt x="627" y="449"/>
                  <a:pt x="626" y="454"/>
                  <a:pt x="622" y="457"/>
                </a:cubicBezTo>
                <a:cubicBezTo>
                  <a:pt x="611" y="454"/>
                  <a:pt x="612" y="439"/>
                  <a:pt x="615" y="417"/>
                </a:cubicBezTo>
                <a:cubicBezTo>
                  <a:pt x="616" y="408"/>
                  <a:pt x="616" y="408"/>
                  <a:pt x="616" y="408"/>
                </a:cubicBezTo>
                <a:cubicBezTo>
                  <a:pt x="609" y="414"/>
                  <a:pt x="609" y="414"/>
                  <a:pt x="609" y="414"/>
                </a:cubicBezTo>
                <a:cubicBezTo>
                  <a:pt x="604" y="418"/>
                  <a:pt x="604" y="425"/>
                  <a:pt x="604" y="433"/>
                </a:cubicBezTo>
                <a:cubicBezTo>
                  <a:pt x="604" y="435"/>
                  <a:pt x="604" y="439"/>
                  <a:pt x="604" y="441"/>
                </a:cubicBezTo>
                <a:cubicBezTo>
                  <a:pt x="597" y="433"/>
                  <a:pt x="589" y="426"/>
                  <a:pt x="581" y="419"/>
                </a:cubicBezTo>
                <a:cubicBezTo>
                  <a:pt x="566" y="404"/>
                  <a:pt x="550" y="390"/>
                  <a:pt x="541" y="369"/>
                </a:cubicBezTo>
                <a:cubicBezTo>
                  <a:pt x="534" y="354"/>
                  <a:pt x="531" y="335"/>
                  <a:pt x="527" y="317"/>
                </a:cubicBezTo>
                <a:cubicBezTo>
                  <a:pt x="523" y="298"/>
                  <a:pt x="520" y="279"/>
                  <a:pt x="512" y="263"/>
                </a:cubicBezTo>
                <a:cubicBezTo>
                  <a:pt x="500" y="239"/>
                  <a:pt x="500" y="239"/>
                  <a:pt x="500" y="239"/>
                </a:cubicBezTo>
                <a:cubicBezTo>
                  <a:pt x="505" y="265"/>
                  <a:pt x="505" y="265"/>
                  <a:pt x="505" y="265"/>
                </a:cubicBezTo>
                <a:cubicBezTo>
                  <a:pt x="509" y="287"/>
                  <a:pt x="514" y="308"/>
                  <a:pt x="520" y="328"/>
                </a:cubicBezTo>
                <a:cubicBezTo>
                  <a:pt x="521" y="334"/>
                  <a:pt x="523" y="341"/>
                  <a:pt x="525" y="348"/>
                </a:cubicBezTo>
                <a:cubicBezTo>
                  <a:pt x="521" y="343"/>
                  <a:pt x="517" y="339"/>
                  <a:pt x="514" y="334"/>
                </a:cubicBezTo>
                <a:cubicBezTo>
                  <a:pt x="499" y="317"/>
                  <a:pt x="484" y="300"/>
                  <a:pt x="479" y="281"/>
                </a:cubicBezTo>
                <a:cubicBezTo>
                  <a:pt x="478" y="277"/>
                  <a:pt x="478" y="277"/>
                  <a:pt x="478" y="277"/>
                </a:cubicBezTo>
                <a:cubicBezTo>
                  <a:pt x="474" y="278"/>
                  <a:pt x="474" y="278"/>
                  <a:pt x="474" y="278"/>
                </a:cubicBezTo>
                <a:cubicBezTo>
                  <a:pt x="473" y="278"/>
                  <a:pt x="471" y="273"/>
                  <a:pt x="470" y="270"/>
                </a:cubicBezTo>
                <a:cubicBezTo>
                  <a:pt x="468" y="263"/>
                  <a:pt x="466" y="257"/>
                  <a:pt x="460" y="256"/>
                </a:cubicBezTo>
                <a:cubicBezTo>
                  <a:pt x="459" y="256"/>
                  <a:pt x="458" y="257"/>
                  <a:pt x="456" y="257"/>
                </a:cubicBezTo>
                <a:cubicBezTo>
                  <a:pt x="452" y="259"/>
                  <a:pt x="452" y="259"/>
                  <a:pt x="452" y="259"/>
                </a:cubicBezTo>
                <a:cubicBezTo>
                  <a:pt x="455" y="263"/>
                  <a:pt x="455" y="263"/>
                  <a:pt x="455" y="263"/>
                </a:cubicBezTo>
                <a:cubicBezTo>
                  <a:pt x="467" y="276"/>
                  <a:pt x="471" y="297"/>
                  <a:pt x="464" y="320"/>
                </a:cubicBezTo>
                <a:cubicBezTo>
                  <a:pt x="464" y="320"/>
                  <a:pt x="464" y="320"/>
                  <a:pt x="464" y="320"/>
                </a:cubicBezTo>
                <a:cubicBezTo>
                  <a:pt x="461" y="309"/>
                  <a:pt x="458" y="299"/>
                  <a:pt x="451" y="298"/>
                </a:cubicBezTo>
                <a:cubicBezTo>
                  <a:pt x="443" y="296"/>
                  <a:pt x="443" y="296"/>
                  <a:pt x="443" y="296"/>
                </a:cubicBezTo>
                <a:cubicBezTo>
                  <a:pt x="448" y="303"/>
                  <a:pt x="448" y="303"/>
                  <a:pt x="448" y="303"/>
                </a:cubicBezTo>
                <a:cubicBezTo>
                  <a:pt x="465" y="328"/>
                  <a:pt x="456" y="351"/>
                  <a:pt x="443" y="375"/>
                </a:cubicBezTo>
                <a:cubicBezTo>
                  <a:pt x="439" y="368"/>
                  <a:pt x="435" y="361"/>
                  <a:pt x="432" y="355"/>
                </a:cubicBezTo>
                <a:cubicBezTo>
                  <a:pt x="420" y="334"/>
                  <a:pt x="409" y="313"/>
                  <a:pt x="402" y="289"/>
                </a:cubicBezTo>
                <a:cubicBezTo>
                  <a:pt x="395" y="290"/>
                  <a:pt x="395" y="290"/>
                  <a:pt x="395" y="290"/>
                </a:cubicBezTo>
                <a:cubicBezTo>
                  <a:pt x="397" y="306"/>
                  <a:pt x="402" y="319"/>
                  <a:pt x="407" y="332"/>
                </a:cubicBezTo>
                <a:cubicBezTo>
                  <a:pt x="409" y="335"/>
                  <a:pt x="410" y="338"/>
                  <a:pt x="411" y="341"/>
                </a:cubicBezTo>
                <a:cubicBezTo>
                  <a:pt x="393" y="345"/>
                  <a:pt x="366" y="340"/>
                  <a:pt x="352" y="330"/>
                </a:cubicBezTo>
                <a:cubicBezTo>
                  <a:pt x="332" y="315"/>
                  <a:pt x="332" y="315"/>
                  <a:pt x="332" y="315"/>
                </a:cubicBezTo>
                <a:cubicBezTo>
                  <a:pt x="348" y="335"/>
                  <a:pt x="348" y="335"/>
                  <a:pt x="348" y="335"/>
                </a:cubicBezTo>
                <a:cubicBezTo>
                  <a:pt x="358" y="348"/>
                  <a:pt x="377" y="351"/>
                  <a:pt x="388" y="352"/>
                </a:cubicBezTo>
                <a:cubicBezTo>
                  <a:pt x="397" y="353"/>
                  <a:pt x="407" y="352"/>
                  <a:pt x="416" y="350"/>
                </a:cubicBezTo>
                <a:cubicBezTo>
                  <a:pt x="423" y="364"/>
                  <a:pt x="431" y="377"/>
                  <a:pt x="439" y="391"/>
                </a:cubicBezTo>
                <a:cubicBezTo>
                  <a:pt x="472" y="448"/>
                  <a:pt x="506" y="506"/>
                  <a:pt x="497" y="585"/>
                </a:cubicBezTo>
                <a:cubicBezTo>
                  <a:pt x="483" y="564"/>
                  <a:pt x="463" y="539"/>
                  <a:pt x="441" y="516"/>
                </a:cubicBezTo>
                <a:cubicBezTo>
                  <a:pt x="440" y="514"/>
                  <a:pt x="439" y="513"/>
                  <a:pt x="437" y="511"/>
                </a:cubicBezTo>
                <a:cubicBezTo>
                  <a:pt x="428" y="500"/>
                  <a:pt x="424" y="496"/>
                  <a:pt x="421" y="496"/>
                </a:cubicBezTo>
                <a:cubicBezTo>
                  <a:pt x="419" y="496"/>
                  <a:pt x="419" y="496"/>
                  <a:pt x="419" y="496"/>
                </a:cubicBezTo>
                <a:cubicBezTo>
                  <a:pt x="419" y="497"/>
                  <a:pt x="419" y="497"/>
                  <a:pt x="419" y="497"/>
                </a:cubicBezTo>
                <a:cubicBezTo>
                  <a:pt x="416" y="494"/>
                  <a:pt x="413" y="492"/>
                  <a:pt x="410" y="490"/>
                </a:cubicBezTo>
                <a:cubicBezTo>
                  <a:pt x="407" y="487"/>
                  <a:pt x="404" y="484"/>
                  <a:pt x="401" y="482"/>
                </a:cubicBezTo>
                <a:cubicBezTo>
                  <a:pt x="401" y="479"/>
                  <a:pt x="401" y="479"/>
                  <a:pt x="401" y="479"/>
                </a:cubicBezTo>
                <a:cubicBezTo>
                  <a:pt x="395" y="452"/>
                  <a:pt x="389" y="425"/>
                  <a:pt x="375" y="405"/>
                </a:cubicBezTo>
                <a:cubicBezTo>
                  <a:pt x="378" y="394"/>
                  <a:pt x="374" y="378"/>
                  <a:pt x="370" y="370"/>
                </a:cubicBezTo>
                <a:cubicBezTo>
                  <a:pt x="364" y="357"/>
                  <a:pt x="364" y="357"/>
                  <a:pt x="364" y="357"/>
                </a:cubicBezTo>
                <a:cubicBezTo>
                  <a:pt x="364" y="371"/>
                  <a:pt x="364" y="371"/>
                  <a:pt x="364" y="371"/>
                </a:cubicBezTo>
                <a:cubicBezTo>
                  <a:pt x="363" y="377"/>
                  <a:pt x="364" y="381"/>
                  <a:pt x="365" y="386"/>
                </a:cubicBezTo>
                <a:cubicBezTo>
                  <a:pt x="365" y="389"/>
                  <a:pt x="366" y="391"/>
                  <a:pt x="366" y="395"/>
                </a:cubicBezTo>
                <a:cubicBezTo>
                  <a:pt x="365" y="393"/>
                  <a:pt x="364" y="391"/>
                  <a:pt x="363" y="390"/>
                </a:cubicBezTo>
                <a:cubicBezTo>
                  <a:pt x="358" y="383"/>
                  <a:pt x="354" y="376"/>
                  <a:pt x="347" y="376"/>
                </a:cubicBezTo>
                <a:cubicBezTo>
                  <a:pt x="339" y="377"/>
                  <a:pt x="339" y="377"/>
                  <a:pt x="339" y="377"/>
                </a:cubicBezTo>
                <a:cubicBezTo>
                  <a:pt x="344" y="382"/>
                  <a:pt x="344" y="382"/>
                  <a:pt x="344" y="382"/>
                </a:cubicBezTo>
                <a:cubicBezTo>
                  <a:pt x="369" y="409"/>
                  <a:pt x="384" y="439"/>
                  <a:pt x="390" y="473"/>
                </a:cubicBezTo>
                <a:cubicBezTo>
                  <a:pt x="378" y="465"/>
                  <a:pt x="365" y="457"/>
                  <a:pt x="353" y="450"/>
                </a:cubicBezTo>
                <a:cubicBezTo>
                  <a:pt x="332" y="437"/>
                  <a:pt x="310" y="424"/>
                  <a:pt x="294" y="406"/>
                </a:cubicBezTo>
                <a:cubicBezTo>
                  <a:pt x="303" y="386"/>
                  <a:pt x="294" y="361"/>
                  <a:pt x="286" y="342"/>
                </a:cubicBezTo>
                <a:cubicBezTo>
                  <a:pt x="279" y="325"/>
                  <a:pt x="279" y="325"/>
                  <a:pt x="279" y="325"/>
                </a:cubicBezTo>
                <a:cubicBezTo>
                  <a:pt x="279" y="344"/>
                  <a:pt x="279" y="344"/>
                  <a:pt x="279" y="344"/>
                </a:cubicBezTo>
                <a:cubicBezTo>
                  <a:pt x="279" y="351"/>
                  <a:pt x="282" y="359"/>
                  <a:pt x="284" y="366"/>
                </a:cubicBezTo>
                <a:cubicBezTo>
                  <a:pt x="287" y="378"/>
                  <a:pt x="291" y="390"/>
                  <a:pt x="285" y="401"/>
                </a:cubicBezTo>
                <a:cubicBezTo>
                  <a:pt x="273" y="391"/>
                  <a:pt x="268" y="375"/>
                  <a:pt x="262" y="358"/>
                </a:cubicBezTo>
                <a:cubicBezTo>
                  <a:pt x="259" y="349"/>
                  <a:pt x="256" y="340"/>
                  <a:pt x="252" y="332"/>
                </a:cubicBezTo>
                <a:cubicBezTo>
                  <a:pt x="243" y="313"/>
                  <a:pt x="243" y="313"/>
                  <a:pt x="243" y="313"/>
                </a:cubicBezTo>
                <a:cubicBezTo>
                  <a:pt x="245" y="334"/>
                  <a:pt x="245" y="334"/>
                  <a:pt x="245" y="334"/>
                </a:cubicBezTo>
                <a:cubicBezTo>
                  <a:pt x="246" y="342"/>
                  <a:pt x="249" y="350"/>
                  <a:pt x="251" y="357"/>
                </a:cubicBezTo>
                <a:cubicBezTo>
                  <a:pt x="254" y="365"/>
                  <a:pt x="257" y="372"/>
                  <a:pt x="257" y="378"/>
                </a:cubicBezTo>
                <a:cubicBezTo>
                  <a:pt x="247" y="378"/>
                  <a:pt x="240" y="372"/>
                  <a:pt x="233" y="368"/>
                </a:cubicBezTo>
                <a:cubicBezTo>
                  <a:pt x="228" y="365"/>
                  <a:pt x="224" y="362"/>
                  <a:pt x="219" y="361"/>
                </a:cubicBezTo>
                <a:cubicBezTo>
                  <a:pt x="208" y="360"/>
                  <a:pt x="208" y="360"/>
                  <a:pt x="208" y="360"/>
                </a:cubicBezTo>
                <a:cubicBezTo>
                  <a:pt x="216" y="367"/>
                  <a:pt x="216" y="367"/>
                  <a:pt x="216" y="367"/>
                </a:cubicBezTo>
                <a:cubicBezTo>
                  <a:pt x="229" y="380"/>
                  <a:pt x="244" y="387"/>
                  <a:pt x="264" y="389"/>
                </a:cubicBezTo>
                <a:cubicBezTo>
                  <a:pt x="270" y="403"/>
                  <a:pt x="281" y="412"/>
                  <a:pt x="292" y="421"/>
                </a:cubicBezTo>
                <a:cubicBezTo>
                  <a:pt x="297" y="425"/>
                  <a:pt x="302" y="430"/>
                  <a:pt x="307" y="435"/>
                </a:cubicBezTo>
                <a:cubicBezTo>
                  <a:pt x="275" y="447"/>
                  <a:pt x="224" y="458"/>
                  <a:pt x="190" y="457"/>
                </a:cubicBezTo>
                <a:cubicBezTo>
                  <a:pt x="190" y="464"/>
                  <a:pt x="190" y="464"/>
                  <a:pt x="190" y="464"/>
                </a:cubicBezTo>
                <a:cubicBezTo>
                  <a:pt x="204" y="466"/>
                  <a:pt x="216" y="465"/>
                  <a:pt x="228" y="464"/>
                </a:cubicBezTo>
                <a:cubicBezTo>
                  <a:pt x="226" y="466"/>
                  <a:pt x="224" y="467"/>
                  <a:pt x="222" y="469"/>
                </a:cubicBezTo>
                <a:cubicBezTo>
                  <a:pt x="219" y="471"/>
                  <a:pt x="216" y="473"/>
                  <a:pt x="214" y="476"/>
                </a:cubicBezTo>
                <a:cubicBezTo>
                  <a:pt x="218" y="481"/>
                  <a:pt x="218" y="481"/>
                  <a:pt x="218" y="481"/>
                </a:cubicBezTo>
                <a:cubicBezTo>
                  <a:pt x="237" y="466"/>
                  <a:pt x="262" y="458"/>
                  <a:pt x="287" y="451"/>
                </a:cubicBezTo>
                <a:cubicBezTo>
                  <a:pt x="298" y="448"/>
                  <a:pt x="308" y="445"/>
                  <a:pt x="319" y="441"/>
                </a:cubicBezTo>
                <a:cubicBezTo>
                  <a:pt x="326" y="446"/>
                  <a:pt x="335" y="451"/>
                  <a:pt x="343" y="456"/>
                </a:cubicBezTo>
                <a:cubicBezTo>
                  <a:pt x="349" y="461"/>
                  <a:pt x="357" y="465"/>
                  <a:pt x="363" y="470"/>
                </a:cubicBezTo>
                <a:cubicBezTo>
                  <a:pt x="345" y="481"/>
                  <a:pt x="322" y="489"/>
                  <a:pt x="299" y="496"/>
                </a:cubicBezTo>
                <a:cubicBezTo>
                  <a:pt x="289" y="499"/>
                  <a:pt x="278" y="502"/>
                  <a:pt x="267" y="506"/>
                </a:cubicBezTo>
                <a:cubicBezTo>
                  <a:pt x="245" y="515"/>
                  <a:pt x="245" y="515"/>
                  <a:pt x="245" y="515"/>
                </a:cubicBezTo>
                <a:cubicBezTo>
                  <a:pt x="269" y="513"/>
                  <a:pt x="269" y="513"/>
                  <a:pt x="269" y="513"/>
                </a:cubicBezTo>
                <a:cubicBezTo>
                  <a:pt x="277" y="513"/>
                  <a:pt x="283" y="511"/>
                  <a:pt x="289" y="509"/>
                </a:cubicBezTo>
                <a:cubicBezTo>
                  <a:pt x="292" y="508"/>
                  <a:pt x="295" y="507"/>
                  <a:pt x="298" y="506"/>
                </a:cubicBezTo>
                <a:cubicBezTo>
                  <a:pt x="297" y="506"/>
                  <a:pt x="296" y="507"/>
                  <a:pt x="295" y="508"/>
                </a:cubicBezTo>
                <a:cubicBezTo>
                  <a:pt x="289" y="511"/>
                  <a:pt x="283" y="515"/>
                  <a:pt x="284" y="521"/>
                </a:cubicBezTo>
                <a:cubicBezTo>
                  <a:pt x="285" y="528"/>
                  <a:pt x="285" y="528"/>
                  <a:pt x="285" y="528"/>
                </a:cubicBezTo>
                <a:cubicBezTo>
                  <a:pt x="290" y="523"/>
                  <a:pt x="290" y="523"/>
                  <a:pt x="290" y="523"/>
                </a:cubicBezTo>
                <a:cubicBezTo>
                  <a:pt x="308" y="506"/>
                  <a:pt x="332" y="495"/>
                  <a:pt x="355" y="485"/>
                </a:cubicBezTo>
                <a:cubicBezTo>
                  <a:pt x="361" y="482"/>
                  <a:pt x="367" y="479"/>
                  <a:pt x="373" y="476"/>
                </a:cubicBezTo>
                <a:cubicBezTo>
                  <a:pt x="406" y="499"/>
                  <a:pt x="434" y="521"/>
                  <a:pt x="454" y="550"/>
                </a:cubicBezTo>
                <a:cubicBezTo>
                  <a:pt x="449" y="549"/>
                  <a:pt x="444" y="549"/>
                  <a:pt x="439" y="548"/>
                </a:cubicBezTo>
                <a:cubicBezTo>
                  <a:pt x="413" y="546"/>
                  <a:pt x="386" y="549"/>
                  <a:pt x="360" y="552"/>
                </a:cubicBezTo>
                <a:cubicBezTo>
                  <a:pt x="334" y="555"/>
                  <a:pt x="308" y="558"/>
                  <a:pt x="283" y="556"/>
                </a:cubicBezTo>
                <a:cubicBezTo>
                  <a:pt x="264" y="555"/>
                  <a:pt x="247" y="550"/>
                  <a:pt x="232" y="543"/>
                </a:cubicBezTo>
                <a:cubicBezTo>
                  <a:pt x="229" y="549"/>
                  <a:pt x="229" y="549"/>
                  <a:pt x="229" y="549"/>
                </a:cubicBezTo>
                <a:cubicBezTo>
                  <a:pt x="233" y="552"/>
                  <a:pt x="239" y="554"/>
                  <a:pt x="244" y="556"/>
                </a:cubicBezTo>
                <a:cubicBezTo>
                  <a:pt x="249" y="558"/>
                  <a:pt x="254" y="560"/>
                  <a:pt x="258" y="563"/>
                </a:cubicBezTo>
                <a:cubicBezTo>
                  <a:pt x="241" y="581"/>
                  <a:pt x="218" y="593"/>
                  <a:pt x="188" y="600"/>
                </a:cubicBezTo>
                <a:cubicBezTo>
                  <a:pt x="189" y="607"/>
                  <a:pt x="189" y="607"/>
                  <a:pt x="189" y="607"/>
                </a:cubicBezTo>
                <a:cubicBezTo>
                  <a:pt x="224" y="606"/>
                  <a:pt x="244" y="588"/>
                  <a:pt x="263" y="570"/>
                </a:cubicBezTo>
                <a:cubicBezTo>
                  <a:pt x="265" y="569"/>
                  <a:pt x="267" y="567"/>
                  <a:pt x="269" y="565"/>
                </a:cubicBezTo>
                <a:cubicBezTo>
                  <a:pt x="274" y="567"/>
                  <a:pt x="278" y="567"/>
                  <a:pt x="283" y="567"/>
                </a:cubicBezTo>
                <a:cubicBezTo>
                  <a:pt x="285" y="567"/>
                  <a:pt x="286" y="567"/>
                  <a:pt x="288" y="567"/>
                </a:cubicBezTo>
                <a:cubicBezTo>
                  <a:pt x="289" y="567"/>
                  <a:pt x="292" y="568"/>
                  <a:pt x="294" y="568"/>
                </a:cubicBezTo>
                <a:cubicBezTo>
                  <a:pt x="290" y="584"/>
                  <a:pt x="280" y="596"/>
                  <a:pt x="271" y="607"/>
                </a:cubicBezTo>
                <a:cubicBezTo>
                  <a:pt x="264" y="614"/>
                  <a:pt x="258" y="621"/>
                  <a:pt x="255" y="629"/>
                </a:cubicBezTo>
                <a:cubicBezTo>
                  <a:pt x="247" y="645"/>
                  <a:pt x="247" y="645"/>
                  <a:pt x="247" y="645"/>
                </a:cubicBezTo>
                <a:cubicBezTo>
                  <a:pt x="260" y="633"/>
                  <a:pt x="260" y="633"/>
                  <a:pt x="260" y="633"/>
                </a:cubicBezTo>
                <a:cubicBezTo>
                  <a:pt x="280" y="614"/>
                  <a:pt x="296" y="589"/>
                  <a:pt x="308" y="567"/>
                </a:cubicBezTo>
                <a:cubicBezTo>
                  <a:pt x="325" y="566"/>
                  <a:pt x="342" y="564"/>
                  <a:pt x="358" y="562"/>
                </a:cubicBezTo>
                <a:cubicBezTo>
                  <a:pt x="383" y="560"/>
                  <a:pt x="409" y="557"/>
                  <a:pt x="436" y="559"/>
                </a:cubicBezTo>
                <a:cubicBezTo>
                  <a:pt x="445" y="559"/>
                  <a:pt x="454" y="561"/>
                  <a:pt x="463" y="563"/>
                </a:cubicBezTo>
                <a:cubicBezTo>
                  <a:pt x="480" y="584"/>
                  <a:pt x="495" y="607"/>
                  <a:pt x="509" y="630"/>
                </a:cubicBezTo>
                <a:cubicBezTo>
                  <a:pt x="463" y="633"/>
                  <a:pt x="422" y="646"/>
                  <a:pt x="383" y="658"/>
                </a:cubicBezTo>
                <a:cubicBezTo>
                  <a:pt x="343" y="671"/>
                  <a:pt x="303" y="683"/>
                  <a:pt x="257" y="686"/>
                </a:cubicBezTo>
                <a:cubicBezTo>
                  <a:pt x="252" y="686"/>
                  <a:pt x="246" y="686"/>
                  <a:pt x="241" y="685"/>
                </a:cubicBezTo>
                <a:cubicBezTo>
                  <a:pt x="228" y="685"/>
                  <a:pt x="215" y="684"/>
                  <a:pt x="203" y="690"/>
                </a:cubicBezTo>
                <a:cubicBezTo>
                  <a:pt x="192" y="695"/>
                  <a:pt x="192" y="695"/>
                  <a:pt x="192" y="695"/>
                </a:cubicBezTo>
                <a:cubicBezTo>
                  <a:pt x="204" y="697"/>
                  <a:pt x="204" y="697"/>
                  <a:pt x="204" y="697"/>
                </a:cubicBezTo>
                <a:cubicBezTo>
                  <a:pt x="209" y="697"/>
                  <a:pt x="214" y="698"/>
                  <a:pt x="220" y="698"/>
                </a:cubicBezTo>
                <a:cubicBezTo>
                  <a:pt x="249" y="701"/>
                  <a:pt x="281" y="698"/>
                  <a:pt x="313" y="690"/>
                </a:cubicBezTo>
                <a:cubicBezTo>
                  <a:pt x="266" y="720"/>
                  <a:pt x="207" y="738"/>
                  <a:pt x="181" y="745"/>
                </a:cubicBezTo>
                <a:cubicBezTo>
                  <a:pt x="181" y="745"/>
                  <a:pt x="179" y="745"/>
                  <a:pt x="178" y="745"/>
                </a:cubicBezTo>
                <a:cubicBezTo>
                  <a:pt x="173" y="745"/>
                  <a:pt x="164" y="746"/>
                  <a:pt x="163" y="755"/>
                </a:cubicBezTo>
                <a:cubicBezTo>
                  <a:pt x="162" y="760"/>
                  <a:pt x="162" y="760"/>
                  <a:pt x="162" y="760"/>
                </a:cubicBezTo>
                <a:cubicBezTo>
                  <a:pt x="167" y="759"/>
                  <a:pt x="167" y="759"/>
                  <a:pt x="167" y="759"/>
                </a:cubicBezTo>
                <a:cubicBezTo>
                  <a:pt x="189" y="753"/>
                  <a:pt x="212" y="746"/>
                  <a:pt x="236" y="738"/>
                </a:cubicBezTo>
                <a:cubicBezTo>
                  <a:pt x="226" y="755"/>
                  <a:pt x="209" y="765"/>
                  <a:pt x="192" y="776"/>
                </a:cubicBezTo>
                <a:cubicBezTo>
                  <a:pt x="180" y="783"/>
                  <a:pt x="168" y="790"/>
                  <a:pt x="160" y="799"/>
                </a:cubicBezTo>
                <a:cubicBezTo>
                  <a:pt x="138" y="825"/>
                  <a:pt x="138" y="825"/>
                  <a:pt x="138" y="825"/>
                </a:cubicBezTo>
                <a:cubicBezTo>
                  <a:pt x="165" y="805"/>
                  <a:pt x="165" y="805"/>
                  <a:pt x="165" y="805"/>
                </a:cubicBezTo>
                <a:cubicBezTo>
                  <a:pt x="173" y="799"/>
                  <a:pt x="182" y="793"/>
                  <a:pt x="191" y="788"/>
                </a:cubicBezTo>
                <a:cubicBezTo>
                  <a:pt x="214" y="774"/>
                  <a:pt x="238" y="760"/>
                  <a:pt x="249" y="731"/>
                </a:cubicBezTo>
                <a:cubicBezTo>
                  <a:pt x="264" y="728"/>
                  <a:pt x="276" y="721"/>
                  <a:pt x="288" y="715"/>
                </a:cubicBezTo>
                <a:cubicBezTo>
                  <a:pt x="292" y="713"/>
                  <a:pt x="295" y="711"/>
                  <a:pt x="299" y="709"/>
                </a:cubicBezTo>
                <a:cubicBezTo>
                  <a:pt x="307" y="705"/>
                  <a:pt x="313" y="700"/>
                  <a:pt x="320" y="696"/>
                </a:cubicBezTo>
                <a:cubicBezTo>
                  <a:pt x="328" y="690"/>
                  <a:pt x="336" y="684"/>
                  <a:pt x="344" y="681"/>
                </a:cubicBezTo>
                <a:cubicBezTo>
                  <a:pt x="356" y="676"/>
                  <a:pt x="369" y="674"/>
                  <a:pt x="383" y="672"/>
                </a:cubicBezTo>
                <a:cubicBezTo>
                  <a:pt x="394" y="670"/>
                  <a:pt x="405" y="668"/>
                  <a:pt x="416" y="665"/>
                </a:cubicBezTo>
                <a:cubicBezTo>
                  <a:pt x="412" y="671"/>
                  <a:pt x="409" y="675"/>
                  <a:pt x="401" y="675"/>
                </a:cubicBezTo>
                <a:cubicBezTo>
                  <a:pt x="396" y="674"/>
                  <a:pt x="396" y="674"/>
                  <a:pt x="396" y="674"/>
                </a:cubicBezTo>
                <a:cubicBezTo>
                  <a:pt x="396" y="678"/>
                  <a:pt x="396" y="678"/>
                  <a:pt x="396" y="678"/>
                </a:cubicBezTo>
                <a:cubicBezTo>
                  <a:pt x="396" y="679"/>
                  <a:pt x="396" y="682"/>
                  <a:pt x="397" y="683"/>
                </a:cubicBezTo>
                <a:cubicBezTo>
                  <a:pt x="398" y="684"/>
                  <a:pt x="398" y="685"/>
                  <a:pt x="400" y="685"/>
                </a:cubicBezTo>
                <a:cubicBezTo>
                  <a:pt x="397" y="688"/>
                  <a:pt x="394" y="692"/>
                  <a:pt x="391" y="695"/>
                </a:cubicBezTo>
                <a:cubicBezTo>
                  <a:pt x="381" y="707"/>
                  <a:pt x="371" y="720"/>
                  <a:pt x="357" y="725"/>
                </a:cubicBezTo>
                <a:cubicBezTo>
                  <a:pt x="349" y="728"/>
                  <a:pt x="341" y="729"/>
                  <a:pt x="332" y="731"/>
                </a:cubicBezTo>
                <a:cubicBezTo>
                  <a:pt x="322" y="733"/>
                  <a:pt x="311" y="736"/>
                  <a:pt x="301" y="740"/>
                </a:cubicBezTo>
                <a:cubicBezTo>
                  <a:pt x="276" y="751"/>
                  <a:pt x="253" y="763"/>
                  <a:pt x="230" y="775"/>
                </a:cubicBezTo>
                <a:cubicBezTo>
                  <a:pt x="213" y="784"/>
                  <a:pt x="197" y="793"/>
                  <a:pt x="181" y="800"/>
                </a:cubicBezTo>
                <a:cubicBezTo>
                  <a:pt x="184" y="807"/>
                  <a:pt x="184" y="807"/>
                  <a:pt x="184" y="807"/>
                </a:cubicBezTo>
                <a:cubicBezTo>
                  <a:pt x="186" y="806"/>
                  <a:pt x="189" y="805"/>
                  <a:pt x="191" y="803"/>
                </a:cubicBezTo>
                <a:cubicBezTo>
                  <a:pt x="193" y="803"/>
                  <a:pt x="195" y="802"/>
                  <a:pt x="197" y="801"/>
                </a:cubicBezTo>
                <a:cubicBezTo>
                  <a:pt x="193" y="805"/>
                  <a:pt x="189" y="810"/>
                  <a:pt x="185" y="814"/>
                </a:cubicBezTo>
                <a:cubicBezTo>
                  <a:pt x="182" y="817"/>
                  <a:pt x="180" y="818"/>
                  <a:pt x="180" y="821"/>
                </a:cubicBezTo>
                <a:cubicBezTo>
                  <a:pt x="181" y="823"/>
                  <a:pt x="181" y="823"/>
                  <a:pt x="181" y="823"/>
                </a:cubicBezTo>
                <a:cubicBezTo>
                  <a:pt x="184" y="824"/>
                  <a:pt x="184" y="824"/>
                  <a:pt x="184" y="824"/>
                </a:cubicBezTo>
                <a:cubicBezTo>
                  <a:pt x="187" y="824"/>
                  <a:pt x="193" y="819"/>
                  <a:pt x="194" y="818"/>
                </a:cubicBezTo>
                <a:cubicBezTo>
                  <a:pt x="196" y="815"/>
                  <a:pt x="199" y="813"/>
                  <a:pt x="201" y="811"/>
                </a:cubicBezTo>
                <a:cubicBezTo>
                  <a:pt x="207" y="806"/>
                  <a:pt x="212" y="801"/>
                  <a:pt x="215" y="793"/>
                </a:cubicBezTo>
                <a:cubicBezTo>
                  <a:pt x="235" y="787"/>
                  <a:pt x="253" y="777"/>
                  <a:pt x="271" y="769"/>
                </a:cubicBezTo>
                <a:cubicBezTo>
                  <a:pt x="284" y="762"/>
                  <a:pt x="297" y="755"/>
                  <a:pt x="310" y="750"/>
                </a:cubicBezTo>
                <a:cubicBezTo>
                  <a:pt x="295" y="783"/>
                  <a:pt x="267" y="802"/>
                  <a:pt x="237" y="821"/>
                </a:cubicBezTo>
                <a:cubicBezTo>
                  <a:pt x="233" y="824"/>
                  <a:pt x="229" y="826"/>
                  <a:pt x="225" y="829"/>
                </a:cubicBezTo>
                <a:cubicBezTo>
                  <a:pt x="229" y="835"/>
                  <a:pt x="229" y="835"/>
                  <a:pt x="229" y="835"/>
                </a:cubicBezTo>
                <a:cubicBezTo>
                  <a:pt x="261" y="819"/>
                  <a:pt x="297" y="797"/>
                  <a:pt x="318" y="757"/>
                </a:cubicBezTo>
                <a:cubicBezTo>
                  <a:pt x="328" y="755"/>
                  <a:pt x="336" y="750"/>
                  <a:pt x="345" y="745"/>
                </a:cubicBezTo>
                <a:cubicBezTo>
                  <a:pt x="351" y="741"/>
                  <a:pt x="358" y="736"/>
                  <a:pt x="365" y="734"/>
                </a:cubicBezTo>
                <a:cubicBezTo>
                  <a:pt x="362" y="753"/>
                  <a:pt x="362" y="753"/>
                  <a:pt x="362" y="753"/>
                </a:cubicBezTo>
                <a:cubicBezTo>
                  <a:pt x="372" y="733"/>
                  <a:pt x="372" y="733"/>
                  <a:pt x="372" y="733"/>
                </a:cubicBezTo>
                <a:cubicBezTo>
                  <a:pt x="375" y="732"/>
                  <a:pt x="379" y="732"/>
                  <a:pt x="383" y="733"/>
                </a:cubicBezTo>
                <a:cubicBezTo>
                  <a:pt x="380" y="738"/>
                  <a:pt x="372" y="746"/>
                  <a:pt x="367" y="751"/>
                </a:cubicBezTo>
                <a:cubicBezTo>
                  <a:pt x="359" y="758"/>
                  <a:pt x="356" y="761"/>
                  <a:pt x="358" y="764"/>
                </a:cubicBezTo>
                <a:cubicBezTo>
                  <a:pt x="358" y="766"/>
                  <a:pt x="360" y="767"/>
                  <a:pt x="361" y="767"/>
                </a:cubicBezTo>
                <a:cubicBezTo>
                  <a:pt x="363" y="767"/>
                  <a:pt x="363" y="767"/>
                  <a:pt x="363" y="767"/>
                </a:cubicBezTo>
                <a:cubicBezTo>
                  <a:pt x="364" y="766"/>
                  <a:pt x="364" y="766"/>
                  <a:pt x="364" y="766"/>
                </a:cubicBezTo>
                <a:cubicBezTo>
                  <a:pt x="375" y="756"/>
                  <a:pt x="386" y="745"/>
                  <a:pt x="398" y="731"/>
                </a:cubicBezTo>
                <a:cubicBezTo>
                  <a:pt x="412" y="731"/>
                  <a:pt x="426" y="730"/>
                  <a:pt x="439" y="730"/>
                </a:cubicBezTo>
                <a:cubicBezTo>
                  <a:pt x="451" y="729"/>
                  <a:pt x="463" y="728"/>
                  <a:pt x="475" y="729"/>
                </a:cubicBezTo>
                <a:cubicBezTo>
                  <a:pt x="449" y="764"/>
                  <a:pt x="409" y="783"/>
                  <a:pt x="361" y="803"/>
                </a:cubicBezTo>
                <a:cubicBezTo>
                  <a:pt x="353" y="807"/>
                  <a:pt x="353" y="807"/>
                  <a:pt x="353" y="807"/>
                </a:cubicBezTo>
                <a:cubicBezTo>
                  <a:pt x="361" y="810"/>
                  <a:pt x="361" y="810"/>
                  <a:pt x="361" y="810"/>
                </a:cubicBezTo>
                <a:cubicBezTo>
                  <a:pt x="363" y="811"/>
                  <a:pt x="366" y="811"/>
                  <a:pt x="368" y="810"/>
                </a:cubicBezTo>
                <a:cubicBezTo>
                  <a:pt x="362" y="818"/>
                  <a:pt x="353" y="823"/>
                  <a:pt x="344" y="828"/>
                </a:cubicBezTo>
                <a:cubicBezTo>
                  <a:pt x="339" y="831"/>
                  <a:pt x="333" y="835"/>
                  <a:pt x="328" y="839"/>
                </a:cubicBezTo>
                <a:cubicBezTo>
                  <a:pt x="310" y="853"/>
                  <a:pt x="310" y="853"/>
                  <a:pt x="310" y="853"/>
                </a:cubicBezTo>
                <a:cubicBezTo>
                  <a:pt x="332" y="845"/>
                  <a:pt x="332" y="845"/>
                  <a:pt x="332" y="845"/>
                </a:cubicBezTo>
                <a:cubicBezTo>
                  <a:pt x="356" y="836"/>
                  <a:pt x="372" y="822"/>
                  <a:pt x="383" y="803"/>
                </a:cubicBezTo>
                <a:cubicBezTo>
                  <a:pt x="430" y="791"/>
                  <a:pt x="461" y="760"/>
                  <a:pt x="491" y="730"/>
                </a:cubicBezTo>
                <a:cubicBezTo>
                  <a:pt x="491" y="730"/>
                  <a:pt x="491" y="730"/>
                  <a:pt x="491" y="730"/>
                </a:cubicBezTo>
                <a:cubicBezTo>
                  <a:pt x="529" y="734"/>
                  <a:pt x="558" y="745"/>
                  <a:pt x="586" y="757"/>
                </a:cubicBezTo>
                <a:cubicBezTo>
                  <a:pt x="550" y="770"/>
                  <a:pt x="518" y="787"/>
                  <a:pt x="487" y="803"/>
                </a:cubicBezTo>
                <a:cubicBezTo>
                  <a:pt x="449" y="823"/>
                  <a:pt x="411" y="843"/>
                  <a:pt x="367" y="857"/>
                </a:cubicBezTo>
                <a:cubicBezTo>
                  <a:pt x="365" y="858"/>
                  <a:pt x="363" y="859"/>
                  <a:pt x="363" y="863"/>
                </a:cubicBezTo>
                <a:cubicBezTo>
                  <a:pt x="354" y="865"/>
                  <a:pt x="345" y="867"/>
                  <a:pt x="335" y="869"/>
                </a:cubicBezTo>
                <a:cubicBezTo>
                  <a:pt x="338" y="867"/>
                  <a:pt x="338" y="867"/>
                  <a:pt x="338" y="867"/>
                </a:cubicBezTo>
                <a:cubicBezTo>
                  <a:pt x="333" y="870"/>
                  <a:pt x="333" y="870"/>
                  <a:pt x="333" y="870"/>
                </a:cubicBezTo>
                <a:cubicBezTo>
                  <a:pt x="326" y="871"/>
                  <a:pt x="319" y="873"/>
                  <a:pt x="312" y="875"/>
                </a:cubicBezTo>
                <a:cubicBezTo>
                  <a:pt x="287" y="881"/>
                  <a:pt x="261" y="887"/>
                  <a:pt x="238" y="892"/>
                </a:cubicBezTo>
                <a:cubicBezTo>
                  <a:pt x="238" y="899"/>
                  <a:pt x="238" y="899"/>
                  <a:pt x="238" y="899"/>
                </a:cubicBezTo>
                <a:cubicBezTo>
                  <a:pt x="253" y="898"/>
                  <a:pt x="269" y="895"/>
                  <a:pt x="283" y="893"/>
                </a:cubicBezTo>
                <a:cubicBezTo>
                  <a:pt x="292" y="891"/>
                  <a:pt x="300" y="889"/>
                  <a:pt x="308" y="888"/>
                </a:cubicBezTo>
                <a:cubicBezTo>
                  <a:pt x="303" y="892"/>
                  <a:pt x="299" y="896"/>
                  <a:pt x="294" y="901"/>
                </a:cubicBezTo>
                <a:cubicBezTo>
                  <a:pt x="285" y="908"/>
                  <a:pt x="275" y="914"/>
                  <a:pt x="265" y="920"/>
                </a:cubicBezTo>
                <a:cubicBezTo>
                  <a:pt x="254" y="926"/>
                  <a:pt x="244" y="932"/>
                  <a:pt x="237" y="938"/>
                </a:cubicBezTo>
                <a:cubicBezTo>
                  <a:pt x="241" y="944"/>
                  <a:pt x="241" y="944"/>
                  <a:pt x="241" y="944"/>
                </a:cubicBezTo>
                <a:cubicBezTo>
                  <a:pt x="249" y="939"/>
                  <a:pt x="261" y="933"/>
                  <a:pt x="269" y="930"/>
                </a:cubicBezTo>
                <a:cubicBezTo>
                  <a:pt x="267" y="933"/>
                  <a:pt x="264" y="936"/>
                  <a:pt x="261" y="938"/>
                </a:cubicBezTo>
                <a:cubicBezTo>
                  <a:pt x="257" y="943"/>
                  <a:pt x="252" y="948"/>
                  <a:pt x="252" y="954"/>
                </a:cubicBezTo>
                <a:cubicBezTo>
                  <a:pt x="252" y="963"/>
                  <a:pt x="252" y="963"/>
                  <a:pt x="252" y="963"/>
                </a:cubicBezTo>
                <a:cubicBezTo>
                  <a:pt x="258" y="956"/>
                  <a:pt x="258" y="956"/>
                  <a:pt x="258" y="956"/>
                </a:cubicBezTo>
                <a:cubicBezTo>
                  <a:pt x="267" y="948"/>
                  <a:pt x="274" y="938"/>
                  <a:pt x="281" y="929"/>
                </a:cubicBezTo>
                <a:cubicBezTo>
                  <a:pt x="287" y="921"/>
                  <a:pt x="293" y="913"/>
                  <a:pt x="299" y="906"/>
                </a:cubicBezTo>
                <a:cubicBezTo>
                  <a:pt x="307" y="901"/>
                  <a:pt x="313" y="895"/>
                  <a:pt x="317" y="890"/>
                </a:cubicBezTo>
                <a:cubicBezTo>
                  <a:pt x="321" y="888"/>
                  <a:pt x="324" y="886"/>
                  <a:pt x="327" y="884"/>
                </a:cubicBezTo>
                <a:cubicBezTo>
                  <a:pt x="339" y="878"/>
                  <a:pt x="353" y="874"/>
                  <a:pt x="368" y="871"/>
                </a:cubicBezTo>
                <a:cubicBezTo>
                  <a:pt x="379" y="869"/>
                  <a:pt x="391" y="866"/>
                  <a:pt x="401" y="862"/>
                </a:cubicBezTo>
                <a:cubicBezTo>
                  <a:pt x="412" y="858"/>
                  <a:pt x="422" y="853"/>
                  <a:pt x="431" y="848"/>
                </a:cubicBezTo>
                <a:cubicBezTo>
                  <a:pt x="439" y="843"/>
                  <a:pt x="448" y="839"/>
                  <a:pt x="456" y="836"/>
                </a:cubicBezTo>
                <a:cubicBezTo>
                  <a:pt x="438" y="856"/>
                  <a:pt x="414" y="872"/>
                  <a:pt x="388" y="888"/>
                </a:cubicBezTo>
                <a:cubicBezTo>
                  <a:pt x="367" y="901"/>
                  <a:pt x="367" y="901"/>
                  <a:pt x="367" y="901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4"/>
                  <a:pt x="392" y="894"/>
                </a:cubicBezTo>
                <a:cubicBezTo>
                  <a:pt x="389" y="897"/>
                  <a:pt x="386" y="899"/>
                  <a:pt x="383" y="901"/>
                </a:cubicBezTo>
                <a:cubicBezTo>
                  <a:pt x="383" y="902"/>
                  <a:pt x="383" y="902"/>
                  <a:pt x="383" y="902"/>
                </a:cubicBezTo>
                <a:cubicBezTo>
                  <a:pt x="387" y="908"/>
                  <a:pt x="387" y="908"/>
                  <a:pt x="387" y="908"/>
                </a:cubicBezTo>
                <a:cubicBezTo>
                  <a:pt x="390" y="906"/>
                  <a:pt x="393" y="904"/>
                  <a:pt x="396" y="902"/>
                </a:cubicBezTo>
                <a:cubicBezTo>
                  <a:pt x="398" y="900"/>
                  <a:pt x="401" y="898"/>
                  <a:pt x="404" y="897"/>
                </a:cubicBezTo>
                <a:cubicBezTo>
                  <a:pt x="401" y="901"/>
                  <a:pt x="397" y="906"/>
                  <a:pt x="393" y="910"/>
                </a:cubicBezTo>
                <a:cubicBezTo>
                  <a:pt x="388" y="915"/>
                  <a:pt x="383" y="920"/>
                  <a:pt x="382" y="925"/>
                </a:cubicBezTo>
                <a:cubicBezTo>
                  <a:pt x="377" y="942"/>
                  <a:pt x="377" y="942"/>
                  <a:pt x="377" y="942"/>
                </a:cubicBezTo>
                <a:cubicBezTo>
                  <a:pt x="388" y="928"/>
                  <a:pt x="388" y="928"/>
                  <a:pt x="388" y="928"/>
                </a:cubicBezTo>
                <a:cubicBezTo>
                  <a:pt x="391" y="925"/>
                  <a:pt x="394" y="922"/>
                  <a:pt x="397" y="919"/>
                </a:cubicBezTo>
                <a:cubicBezTo>
                  <a:pt x="406" y="911"/>
                  <a:pt x="415" y="903"/>
                  <a:pt x="417" y="887"/>
                </a:cubicBezTo>
                <a:cubicBezTo>
                  <a:pt x="435" y="875"/>
                  <a:pt x="463" y="869"/>
                  <a:pt x="490" y="871"/>
                </a:cubicBezTo>
                <a:cubicBezTo>
                  <a:pt x="504" y="872"/>
                  <a:pt x="523" y="875"/>
                  <a:pt x="537" y="886"/>
                </a:cubicBezTo>
                <a:cubicBezTo>
                  <a:pt x="524" y="895"/>
                  <a:pt x="508" y="900"/>
                  <a:pt x="493" y="905"/>
                </a:cubicBezTo>
                <a:cubicBezTo>
                  <a:pt x="480" y="909"/>
                  <a:pt x="466" y="914"/>
                  <a:pt x="454" y="920"/>
                </a:cubicBezTo>
                <a:cubicBezTo>
                  <a:pt x="433" y="932"/>
                  <a:pt x="433" y="932"/>
                  <a:pt x="433" y="932"/>
                </a:cubicBezTo>
                <a:cubicBezTo>
                  <a:pt x="457" y="927"/>
                  <a:pt x="457" y="927"/>
                  <a:pt x="457" y="927"/>
                </a:cubicBezTo>
                <a:cubicBezTo>
                  <a:pt x="464" y="926"/>
                  <a:pt x="470" y="923"/>
                  <a:pt x="476" y="921"/>
                </a:cubicBezTo>
                <a:cubicBezTo>
                  <a:pt x="482" y="919"/>
                  <a:pt x="487" y="917"/>
                  <a:pt x="493" y="916"/>
                </a:cubicBezTo>
                <a:cubicBezTo>
                  <a:pt x="493" y="916"/>
                  <a:pt x="492" y="917"/>
                  <a:pt x="492" y="917"/>
                </a:cubicBezTo>
                <a:cubicBezTo>
                  <a:pt x="489" y="921"/>
                  <a:pt x="484" y="927"/>
                  <a:pt x="488" y="932"/>
                </a:cubicBezTo>
                <a:cubicBezTo>
                  <a:pt x="492" y="938"/>
                  <a:pt x="492" y="938"/>
                  <a:pt x="492" y="938"/>
                </a:cubicBezTo>
                <a:cubicBezTo>
                  <a:pt x="494" y="931"/>
                  <a:pt x="494" y="931"/>
                  <a:pt x="494" y="931"/>
                </a:cubicBezTo>
                <a:cubicBezTo>
                  <a:pt x="501" y="912"/>
                  <a:pt x="519" y="905"/>
                  <a:pt x="538" y="898"/>
                </a:cubicBezTo>
                <a:cubicBezTo>
                  <a:pt x="541" y="896"/>
                  <a:pt x="545" y="895"/>
                  <a:pt x="548" y="893"/>
                </a:cubicBezTo>
                <a:cubicBezTo>
                  <a:pt x="554" y="899"/>
                  <a:pt x="561" y="902"/>
                  <a:pt x="567" y="906"/>
                </a:cubicBezTo>
                <a:cubicBezTo>
                  <a:pt x="575" y="910"/>
                  <a:pt x="583" y="914"/>
                  <a:pt x="588" y="920"/>
                </a:cubicBezTo>
                <a:cubicBezTo>
                  <a:pt x="565" y="931"/>
                  <a:pt x="536" y="934"/>
                  <a:pt x="508" y="938"/>
                </a:cubicBezTo>
                <a:cubicBezTo>
                  <a:pt x="490" y="940"/>
                  <a:pt x="470" y="943"/>
                  <a:pt x="453" y="947"/>
                </a:cubicBezTo>
                <a:cubicBezTo>
                  <a:pt x="454" y="954"/>
                  <a:pt x="454" y="954"/>
                  <a:pt x="454" y="954"/>
                </a:cubicBezTo>
                <a:cubicBezTo>
                  <a:pt x="470" y="953"/>
                  <a:pt x="486" y="951"/>
                  <a:pt x="501" y="949"/>
                </a:cubicBezTo>
                <a:cubicBezTo>
                  <a:pt x="511" y="948"/>
                  <a:pt x="521" y="947"/>
                  <a:pt x="531" y="946"/>
                </a:cubicBezTo>
                <a:cubicBezTo>
                  <a:pt x="529" y="948"/>
                  <a:pt x="527" y="950"/>
                  <a:pt x="524" y="951"/>
                </a:cubicBezTo>
                <a:cubicBezTo>
                  <a:pt x="522" y="952"/>
                  <a:pt x="522" y="952"/>
                  <a:pt x="522" y="952"/>
                </a:cubicBezTo>
                <a:cubicBezTo>
                  <a:pt x="466" y="952"/>
                  <a:pt x="415" y="960"/>
                  <a:pt x="380" y="977"/>
                </a:cubicBezTo>
                <a:cubicBezTo>
                  <a:pt x="375" y="980"/>
                  <a:pt x="370" y="983"/>
                  <a:pt x="365" y="987"/>
                </a:cubicBezTo>
                <a:cubicBezTo>
                  <a:pt x="358" y="992"/>
                  <a:pt x="352" y="997"/>
                  <a:pt x="345" y="998"/>
                </a:cubicBezTo>
                <a:cubicBezTo>
                  <a:pt x="325" y="988"/>
                  <a:pt x="304" y="982"/>
                  <a:pt x="281" y="980"/>
                </a:cubicBezTo>
                <a:cubicBezTo>
                  <a:pt x="231" y="977"/>
                  <a:pt x="182" y="993"/>
                  <a:pt x="134" y="1009"/>
                </a:cubicBezTo>
                <a:cubicBezTo>
                  <a:pt x="112" y="1017"/>
                  <a:pt x="91" y="1024"/>
                  <a:pt x="70" y="1029"/>
                </a:cubicBezTo>
                <a:cubicBezTo>
                  <a:pt x="72" y="1036"/>
                  <a:pt x="72" y="1036"/>
                  <a:pt x="72" y="1036"/>
                </a:cubicBezTo>
                <a:cubicBezTo>
                  <a:pt x="85" y="1034"/>
                  <a:pt x="97" y="1030"/>
                  <a:pt x="108" y="1027"/>
                </a:cubicBezTo>
                <a:cubicBezTo>
                  <a:pt x="122" y="1022"/>
                  <a:pt x="137" y="1018"/>
                  <a:pt x="153" y="1016"/>
                </a:cubicBezTo>
                <a:cubicBezTo>
                  <a:pt x="141" y="1038"/>
                  <a:pt x="118" y="1047"/>
                  <a:pt x="94" y="1057"/>
                </a:cubicBezTo>
                <a:cubicBezTo>
                  <a:pt x="87" y="1060"/>
                  <a:pt x="81" y="1062"/>
                  <a:pt x="75" y="1065"/>
                </a:cubicBezTo>
                <a:cubicBezTo>
                  <a:pt x="59" y="1072"/>
                  <a:pt x="59" y="1072"/>
                  <a:pt x="59" y="1072"/>
                </a:cubicBezTo>
                <a:cubicBezTo>
                  <a:pt x="77" y="1072"/>
                  <a:pt x="77" y="1072"/>
                  <a:pt x="77" y="1072"/>
                </a:cubicBezTo>
                <a:cubicBezTo>
                  <a:pt x="87" y="1072"/>
                  <a:pt x="96" y="1067"/>
                  <a:pt x="104" y="1063"/>
                </a:cubicBezTo>
                <a:cubicBezTo>
                  <a:pt x="109" y="1061"/>
                  <a:pt x="114" y="1059"/>
                  <a:pt x="118" y="1058"/>
                </a:cubicBezTo>
                <a:cubicBezTo>
                  <a:pt x="116" y="1065"/>
                  <a:pt x="113" y="1071"/>
                  <a:pt x="108" y="1076"/>
                </a:cubicBezTo>
                <a:cubicBezTo>
                  <a:pt x="100" y="1085"/>
                  <a:pt x="100" y="1085"/>
                  <a:pt x="100" y="1085"/>
                </a:cubicBezTo>
                <a:cubicBezTo>
                  <a:pt x="112" y="1082"/>
                  <a:pt x="112" y="1082"/>
                  <a:pt x="112" y="1082"/>
                </a:cubicBezTo>
                <a:cubicBezTo>
                  <a:pt x="124" y="1079"/>
                  <a:pt x="127" y="1066"/>
                  <a:pt x="128" y="1053"/>
                </a:cubicBezTo>
                <a:cubicBezTo>
                  <a:pt x="145" y="1046"/>
                  <a:pt x="157" y="1032"/>
                  <a:pt x="166" y="1011"/>
                </a:cubicBezTo>
                <a:cubicBezTo>
                  <a:pt x="170" y="1010"/>
                  <a:pt x="170" y="1010"/>
                  <a:pt x="170" y="1010"/>
                </a:cubicBezTo>
                <a:cubicBezTo>
                  <a:pt x="193" y="1001"/>
                  <a:pt x="222" y="991"/>
                  <a:pt x="250" y="991"/>
                </a:cubicBezTo>
                <a:cubicBezTo>
                  <a:pt x="241" y="998"/>
                  <a:pt x="234" y="1006"/>
                  <a:pt x="226" y="1015"/>
                </a:cubicBezTo>
                <a:cubicBezTo>
                  <a:pt x="215" y="1028"/>
                  <a:pt x="205" y="1040"/>
                  <a:pt x="189" y="1046"/>
                </a:cubicBezTo>
                <a:cubicBezTo>
                  <a:pt x="190" y="1053"/>
                  <a:pt x="190" y="1053"/>
                  <a:pt x="190" y="1053"/>
                </a:cubicBezTo>
                <a:cubicBezTo>
                  <a:pt x="211" y="1049"/>
                  <a:pt x="224" y="1034"/>
                  <a:pt x="236" y="1019"/>
                </a:cubicBezTo>
                <a:cubicBezTo>
                  <a:pt x="247" y="1007"/>
                  <a:pt x="257" y="995"/>
                  <a:pt x="271" y="992"/>
                </a:cubicBezTo>
                <a:cubicBezTo>
                  <a:pt x="284" y="989"/>
                  <a:pt x="284" y="989"/>
                  <a:pt x="284" y="989"/>
                </a:cubicBezTo>
                <a:cubicBezTo>
                  <a:pt x="302" y="992"/>
                  <a:pt x="316" y="997"/>
                  <a:pt x="332" y="1004"/>
                </a:cubicBezTo>
                <a:cubicBezTo>
                  <a:pt x="325" y="1008"/>
                  <a:pt x="317" y="1013"/>
                  <a:pt x="309" y="1018"/>
                </a:cubicBezTo>
                <a:cubicBezTo>
                  <a:pt x="284" y="1033"/>
                  <a:pt x="259" y="1049"/>
                  <a:pt x="233" y="1063"/>
                </a:cubicBezTo>
                <a:cubicBezTo>
                  <a:pt x="233" y="1061"/>
                  <a:pt x="233" y="1061"/>
                  <a:pt x="233" y="1061"/>
                </a:cubicBezTo>
                <a:cubicBezTo>
                  <a:pt x="232" y="1064"/>
                  <a:pt x="232" y="1064"/>
                  <a:pt x="232" y="1064"/>
                </a:cubicBezTo>
                <a:cubicBezTo>
                  <a:pt x="187" y="1089"/>
                  <a:pt x="140" y="1112"/>
                  <a:pt x="86" y="1130"/>
                </a:cubicBezTo>
                <a:cubicBezTo>
                  <a:pt x="88" y="1137"/>
                  <a:pt x="88" y="1137"/>
                  <a:pt x="88" y="1137"/>
                </a:cubicBezTo>
                <a:cubicBezTo>
                  <a:pt x="139" y="1127"/>
                  <a:pt x="182" y="1107"/>
                  <a:pt x="222" y="1084"/>
                </a:cubicBezTo>
                <a:cubicBezTo>
                  <a:pt x="217" y="1095"/>
                  <a:pt x="212" y="1106"/>
                  <a:pt x="208" y="1118"/>
                </a:cubicBezTo>
                <a:cubicBezTo>
                  <a:pt x="205" y="1127"/>
                  <a:pt x="202" y="1136"/>
                  <a:pt x="198" y="1145"/>
                </a:cubicBezTo>
                <a:cubicBezTo>
                  <a:pt x="198" y="1142"/>
                  <a:pt x="198" y="1142"/>
                  <a:pt x="198" y="1142"/>
                </a:cubicBezTo>
                <a:cubicBezTo>
                  <a:pt x="197" y="1147"/>
                  <a:pt x="197" y="1147"/>
                  <a:pt x="197" y="1147"/>
                </a:cubicBezTo>
                <a:cubicBezTo>
                  <a:pt x="196" y="1149"/>
                  <a:pt x="195" y="1151"/>
                  <a:pt x="194" y="1153"/>
                </a:cubicBezTo>
                <a:cubicBezTo>
                  <a:pt x="191" y="1145"/>
                  <a:pt x="191" y="1145"/>
                  <a:pt x="191" y="1145"/>
                </a:cubicBezTo>
                <a:cubicBezTo>
                  <a:pt x="192" y="1157"/>
                  <a:pt x="192" y="1157"/>
                  <a:pt x="192" y="1157"/>
                </a:cubicBezTo>
                <a:cubicBezTo>
                  <a:pt x="188" y="1165"/>
                  <a:pt x="183" y="1173"/>
                  <a:pt x="177" y="1179"/>
                </a:cubicBezTo>
                <a:cubicBezTo>
                  <a:pt x="171" y="1186"/>
                  <a:pt x="163" y="1191"/>
                  <a:pt x="156" y="1196"/>
                </a:cubicBezTo>
                <a:cubicBezTo>
                  <a:pt x="146" y="1202"/>
                  <a:pt x="137" y="1208"/>
                  <a:pt x="131" y="1218"/>
                </a:cubicBezTo>
                <a:cubicBezTo>
                  <a:pt x="119" y="1238"/>
                  <a:pt x="119" y="1238"/>
                  <a:pt x="119" y="1238"/>
                </a:cubicBezTo>
                <a:cubicBezTo>
                  <a:pt x="136" y="1222"/>
                  <a:pt x="136" y="1222"/>
                  <a:pt x="136" y="1222"/>
                </a:cubicBezTo>
                <a:cubicBezTo>
                  <a:pt x="142" y="1217"/>
                  <a:pt x="150" y="1212"/>
                  <a:pt x="157" y="1208"/>
                </a:cubicBezTo>
                <a:cubicBezTo>
                  <a:pt x="165" y="1202"/>
                  <a:pt x="173" y="1197"/>
                  <a:pt x="180" y="1190"/>
                </a:cubicBezTo>
                <a:cubicBezTo>
                  <a:pt x="182" y="1188"/>
                  <a:pt x="184" y="1185"/>
                  <a:pt x="186" y="1182"/>
                </a:cubicBezTo>
                <a:cubicBezTo>
                  <a:pt x="189" y="1178"/>
                  <a:pt x="191" y="1175"/>
                  <a:pt x="194" y="1174"/>
                </a:cubicBezTo>
                <a:cubicBezTo>
                  <a:pt x="194" y="1175"/>
                  <a:pt x="194" y="1175"/>
                  <a:pt x="194" y="1175"/>
                </a:cubicBezTo>
                <a:cubicBezTo>
                  <a:pt x="193" y="1178"/>
                  <a:pt x="192" y="1182"/>
                  <a:pt x="190" y="1185"/>
                </a:cubicBezTo>
                <a:cubicBezTo>
                  <a:pt x="188" y="1191"/>
                  <a:pt x="185" y="1196"/>
                  <a:pt x="187" y="1200"/>
                </a:cubicBezTo>
                <a:cubicBezTo>
                  <a:pt x="189" y="1204"/>
                  <a:pt x="189" y="1204"/>
                  <a:pt x="189" y="1204"/>
                </a:cubicBezTo>
                <a:cubicBezTo>
                  <a:pt x="193" y="1201"/>
                  <a:pt x="193" y="1201"/>
                  <a:pt x="193" y="1201"/>
                </a:cubicBezTo>
                <a:cubicBezTo>
                  <a:pt x="194" y="1200"/>
                  <a:pt x="195" y="1199"/>
                  <a:pt x="196" y="1198"/>
                </a:cubicBezTo>
                <a:cubicBezTo>
                  <a:pt x="197" y="1208"/>
                  <a:pt x="197" y="1208"/>
                  <a:pt x="197" y="1208"/>
                </a:cubicBezTo>
                <a:cubicBezTo>
                  <a:pt x="199" y="1193"/>
                  <a:pt x="199" y="1193"/>
                  <a:pt x="199" y="1193"/>
                </a:cubicBezTo>
                <a:cubicBezTo>
                  <a:pt x="200" y="1192"/>
                  <a:pt x="200" y="1190"/>
                  <a:pt x="201" y="1189"/>
                </a:cubicBezTo>
                <a:cubicBezTo>
                  <a:pt x="203" y="1195"/>
                  <a:pt x="203" y="1195"/>
                  <a:pt x="203" y="1195"/>
                </a:cubicBezTo>
                <a:cubicBezTo>
                  <a:pt x="202" y="1178"/>
                  <a:pt x="202" y="1178"/>
                  <a:pt x="202" y="1178"/>
                </a:cubicBezTo>
                <a:cubicBezTo>
                  <a:pt x="201" y="1177"/>
                  <a:pt x="201" y="1176"/>
                  <a:pt x="201" y="1175"/>
                </a:cubicBezTo>
                <a:cubicBezTo>
                  <a:pt x="201" y="1173"/>
                  <a:pt x="201" y="1171"/>
                  <a:pt x="201" y="1169"/>
                </a:cubicBezTo>
                <a:cubicBezTo>
                  <a:pt x="200" y="1168"/>
                  <a:pt x="200" y="1168"/>
                  <a:pt x="200" y="1168"/>
                </a:cubicBezTo>
                <a:cubicBezTo>
                  <a:pt x="200" y="1167"/>
                  <a:pt x="200" y="1166"/>
                  <a:pt x="200" y="1166"/>
                </a:cubicBezTo>
                <a:cubicBezTo>
                  <a:pt x="201" y="1159"/>
                  <a:pt x="206" y="1149"/>
                  <a:pt x="210" y="1139"/>
                </a:cubicBezTo>
                <a:cubicBezTo>
                  <a:pt x="213" y="1133"/>
                  <a:pt x="215" y="1128"/>
                  <a:pt x="217" y="1123"/>
                </a:cubicBezTo>
                <a:cubicBezTo>
                  <a:pt x="219" y="1118"/>
                  <a:pt x="221" y="1113"/>
                  <a:pt x="223" y="1108"/>
                </a:cubicBezTo>
                <a:cubicBezTo>
                  <a:pt x="228" y="1098"/>
                  <a:pt x="232" y="1089"/>
                  <a:pt x="232" y="1078"/>
                </a:cubicBezTo>
                <a:cubicBezTo>
                  <a:pt x="244" y="1072"/>
                  <a:pt x="255" y="1065"/>
                  <a:pt x="267" y="1058"/>
                </a:cubicBezTo>
                <a:cubicBezTo>
                  <a:pt x="296" y="1040"/>
                  <a:pt x="326" y="1022"/>
                  <a:pt x="359" y="1007"/>
                </a:cubicBezTo>
                <a:cubicBezTo>
                  <a:pt x="343" y="1027"/>
                  <a:pt x="330" y="1050"/>
                  <a:pt x="317" y="1072"/>
                </a:cubicBezTo>
                <a:cubicBezTo>
                  <a:pt x="301" y="1100"/>
                  <a:pt x="285" y="1129"/>
                  <a:pt x="264" y="1150"/>
                </a:cubicBezTo>
                <a:cubicBezTo>
                  <a:pt x="257" y="1157"/>
                  <a:pt x="257" y="1157"/>
                  <a:pt x="257" y="1157"/>
                </a:cubicBezTo>
                <a:cubicBezTo>
                  <a:pt x="267" y="1156"/>
                  <a:pt x="267" y="1156"/>
                  <a:pt x="267" y="1156"/>
                </a:cubicBezTo>
                <a:cubicBezTo>
                  <a:pt x="273" y="1156"/>
                  <a:pt x="277" y="1150"/>
                  <a:pt x="281" y="1145"/>
                </a:cubicBezTo>
                <a:cubicBezTo>
                  <a:pt x="281" y="1144"/>
                  <a:pt x="282" y="1143"/>
                  <a:pt x="283" y="1142"/>
                </a:cubicBezTo>
                <a:cubicBezTo>
                  <a:pt x="282" y="1155"/>
                  <a:pt x="278" y="1168"/>
                  <a:pt x="274" y="1179"/>
                </a:cubicBezTo>
                <a:cubicBezTo>
                  <a:pt x="271" y="1188"/>
                  <a:pt x="268" y="1197"/>
                  <a:pt x="267" y="1206"/>
                </a:cubicBezTo>
                <a:cubicBezTo>
                  <a:pt x="266" y="1209"/>
                  <a:pt x="266" y="1209"/>
                  <a:pt x="266" y="1209"/>
                </a:cubicBezTo>
                <a:cubicBezTo>
                  <a:pt x="251" y="1220"/>
                  <a:pt x="235" y="1230"/>
                  <a:pt x="220" y="1240"/>
                </a:cubicBezTo>
                <a:cubicBezTo>
                  <a:pt x="211" y="1245"/>
                  <a:pt x="211" y="1245"/>
                  <a:pt x="211" y="1245"/>
                </a:cubicBezTo>
                <a:cubicBezTo>
                  <a:pt x="170" y="1245"/>
                  <a:pt x="148" y="1265"/>
                  <a:pt x="126" y="1285"/>
                </a:cubicBezTo>
                <a:cubicBezTo>
                  <a:pt x="121" y="1289"/>
                  <a:pt x="117" y="1294"/>
                  <a:pt x="112" y="1297"/>
                </a:cubicBezTo>
                <a:cubicBezTo>
                  <a:pt x="110" y="1299"/>
                  <a:pt x="110" y="1299"/>
                  <a:pt x="110" y="1299"/>
                </a:cubicBezTo>
                <a:cubicBezTo>
                  <a:pt x="109" y="1300"/>
                  <a:pt x="106" y="1301"/>
                  <a:pt x="105" y="1303"/>
                </a:cubicBezTo>
                <a:cubicBezTo>
                  <a:pt x="86" y="1320"/>
                  <a:pt x="86" y="1320"/>
                  <a:pt x="86" y="1320"/>
                </a:cubicBezTo>
                <a:cubicBezTo>
                  <a:pt x="107" y="1308"/>
                  <a:pt x="107" y="1308"/>
                  <a:pt x="107" y="1308"/>
                </a:cubicBezTo>
                <a:cubicBezTo>
                  <a:pt x="108" y="1308"/>
                  <a:pt x="108" y="1308"/>
                  <a:pt x="108" y="1308"/>
                </a:cubicBezTo>
                <a:cubicBezTo>
                  <a:pt x="108" y="1311"/>
                  <a:pt x="108" y="1311"/>
                  <a:pt x="108" y="1311"/>
                </a:cubicBezTo>
                <a:cubicBezTo>
                  <a:pt x="111" y="1308"/>
                  <a:pt x="111" y="1308"/>
                  <a:pt x="111" y="1308"/>
                </a:cubicBezTo>
                <a:cubicBezTo>
                  <a:pt x="113" y="1308"/>
                  <a:pt x="116" y="1306"/>
                  <a:pt x="117" y="1303"/>
                </a:cubicBezTo>
                <a:cubicBezTo>
                  <a:pt x="126" y="1298"/>
                  <a:pt x="135" y="1291"/>
                  <a:pt x="143" y="1284"/>
                </a:cubicBezTo>
                <a:cubicBezTo>
                  <a:pt x="159" y="1270"/>
                  <a:pt x="174" y="1258"/>
                  <a:pt x="195" y="1257"/>
                </a:cubicBezTo>
                <a:cubicBezTo>
                  <a:pt x="196" y="1261"/>
                  <a:pt x="199" y="1261"/>
                  <a:pt x="200" y="1262"/>
                </a:cubicBezTo>
                <a:cubicBezTo>
                  <a:pt x="203" y="1262"/>
                  <a:pt x="205" y="1260"/>
                  <a:pt x="208" y="1258"/>
                </a:cubicBezTo>
                <a:cubicBezTo>
                  <a:pt x="210" y="1257"/>
                  <a:pt x="212" y="1255"/>
                  <a:pt x="215" y="1254"/>
                </a:cubicBezTo>
                <a:cubicBezTo>
                  <a:pt x="219" y="1254"/>
                  <a:pt x="224" y="1254"/>
                  <a:pt x="230" y="1254"/>
                </a:cubicBezTo>
                <a:cubicBezTo>
                  <a:pt x="242" y="1255"/>
                  <a:pt x="255" y="1258"/>
                  <a:pt x="265" y="1261"/>
                </a:cubicBezTo>
                <a:cubicBezTo>
                  <a:pt x="221" y="1274"/>
                  <a:pt x="178" y="1289"/>
                  <a:pt x="144" y="1318"/>
                </a:cubicBezTo>
                <a:cubicBezTo>
                  <a:pt x="123" y="1335"/>
                  <a:pt x="102" y="1345"/>
                  <a:pt x="75" y="1357"/>
                </a:cubicBezTo>
                <a:cubicBezTo>
                  <a:pt x="68" y="1360"/>
                  <a:pt x="60" y="1363"/>
                  <a:pt x="53" y="1365"/>
                </a:cubicBezTo>
                <a:cubicBezTo>
                  <a:pt x="38" y="1370"/>
                  <a:pt x="23" y="1374"/>
                  <a:pt x="15" y="1385"/>
                </a:cubicBezTo>
                <a:cubicBezTo>
                  <a:pt x="0" y="1405"/>
                  <a:pt x="0" y="1405"/>
                  <a:pt x="0" y="1405"/>
                </a:cubicBezTo>
                <a:cubicBezTo>
                  <a:pt x="20" y="1390"/>
                  <a:pt x="20" y="1390"/>
                  <a:pt x="20" y="1390"/>
                </a:cubicBezTo>
                <a:cubicBezTo>
                  <a:pt x="31" y="1382"/>
                  <a:pt x="47" y="1378"/>
                  <a:pt x="62" y="1374"/>
                </a:cubicBezTo>
                <a:cubicBezTo>
                  <a:pt x="67" y="1373"/>
                  <a:pt x="73" y="1371"/>
                  <a:pt x="79" y="1369"/>
                </a:cubicBezTo>
                <a:cubicBezTo>
                  <a:pt x="75" y="1373"/>
                  <a:pt x="71" y="1376"/>
                  <a:pt x="67" y="1379"/>
                </a:cubicBezTo>
                <a:cubicBezTo>
                  <a:pt x="58" y="1386"/>
                  <a:pt x="50" y="1393"/>
                  <a:pt x="47" y="1400"/>
                </a:cubicBezTo>
                <a:cubicBezTo>
                  <a:pt x="40" y="1415"/>
                  <a:pt x="40" y="1415"/>
                  <a:pt x="40" y="1415"/>
                </a:cubicBezTo>
                <a:cubicBezTo>
                  <a:pt x="52" y="1404"/>
                  <a:pt x="52" y="1404"/>
                  <a:pt x="52" y="1404"/>
                </a:cubicBezTo>
                <a:cubicBezTo>
                  <a:pt x="57" y="1400"/>
                  <a:pt x="62" y="1396"/>
                  <a:pt x="67" y="1392"/>
                </a:cubicBezTo>
                <a:cubicBezTo>
                  <a:pt x="80" y="1381"/>
                  <a:pt x="93" y="1370"/>
                  <a:pt x="104" y="1358"/>
                </a:cubicBezTo>
                <a:cubicBezTo>
                  <a:pt x="127" y="1351"/>
                  <a:pt x="145" y="1338"/>
                  <a:pt x="163" y="1325"/>
                </a:cubicBezTo>
                <a:cubicBezTo>
                  <a:pt x="180" y="1312"/>
                  <a:pt x="197" y="1300"/>
                  <a:pt x="217" y="1295"/>
                </a:cubicBezTo>
                <a:cubicBezTo>
                  <a:pt x="201" y="1315"/>
                  <a:pt x="182" y="1332"/>
                  <a:pt x="163" y="1349"/>
                </a:cubicBezTo>
                <a:cubicBezTo>
                  <a:pt x="156" y="1356"/>
                  <a:pt x="149" y="1362"/>
                  <a:pt x="142" y="1369"/>
                </a:cubicBezTo>
                <a:cubicBezTo>
                  <a:pt x="147" y="1374"/>
                  <a:pt x="147" y="1374"/>
                  <a:pt x="147" y="1374"/>
                </a:cubicBezTo>
                <a:cubicBezTo>
                  <a:pt x="153" y="1368"/>
                  <a:pt x="160" y="1364"/>
                  <a:pt x="167" y="1359"/>
                </a:cubicBezTo>
                <a:cubicBezTo>
                  <a:pt x="177" y="1352"/>
                  <a:pt x="187" y="1344"/>
                  <a:pt x="197" y="1334"/>
                </a:cubicBezTo>
                <a:cubicBezTo>
                  <a:pt x="203" y="1328"/>
                  <a:pt x="208" y="1321"/>
                  <a:pt x="213" y="1313"/>
                </a:cubicBezTo>
                <a:cubicBezTo>
                  <a:pt x="221" y="1303"/>
                  <a:pt x="228" y="1293"/>
                  <a:pt x="237" y="1287"/>
                </a:cubicBezTo>
                <a:cubicBezTo>
                  <a:pt x="258" y="1274"/>
                  <a:pt x="282" y="1271"/>
                  <a:pt x="313" y="1268"/>
                </a:cubicBezTo>
                <a:cubicBezTo>
                  <a:pt x="314" y="1268"/>
                  <a:pt x="315" y="1268"/>
                  <a:pt x="316" y="1268"/>
                </a:cubicBezTo>
                <a:cubicBezTo>
                  <a:pt x="314" y="1269"/>
                  <a:pt x="312" y="1270"/>
                  <a:pt x="309" y="1271"/>
                </a:cubicBezTo>
                <a:cubicBezTo>
                  <a:pt x="302" y="1274"/>
                  <a:pt x="295" y="1278"/>
                  <a:pt x="294" y="1284"/>
                </a:cubicBezTo>
                <a:cubicBezTo>
                  <a:pt x="294" y="1293"/>
                  <a:pt x="294" y="1293"/>
                  <a:pt x="294" y="1293"/>
                </a:cubicBezTo>
                <a:cubicBezTo>
                  <a:pt x="300" y="1287"/>
                  <a:pt x="300" y="1287"/>
                  <a:pt x="300" y="1287"/>
                </a:cubicBezTo>
                <a:cubicBezTo>
                  <a:pt x="323" y="1268"/>
                  <a:pt x="361" y="1262"/>
                  <a:pt x="394" y="1272"/>
                </a:cubicBezTo>
                <a:cubicBezTo>
                  <a:pt x="378" y="1281"/>
                  <a:pt x="363" y="1291"/>
                  <a:pt x="349" y="1300"/>
                </a:cubicBezTo>
                <a:cubicBezTo>
                  <a:pt x="326" y="1315"/>
                  <a:pt x="303" y="1331"/>
                  <a:pt x="278" y="1343"/>
                </a:cubicBezTo>
                <a:cubicBezTo>
                  <a:pt x="266" y="1348"/>
                  <a:pt x="253" y="1352"/>
                  <a:pt x="240" y="1356"/>
                </a:cubicBezTo>
                <a:cubicBezTo>
                  <a:pt x="222" y="1360"/>
                  <a:pt x="204" y="1365"/>
                  <a:pt x="189" y="1376"/>
                </a:cubicBezTo>
                <a:cubicBezTo>
                  <a:pt x="164" y="1392"/>
                  <a:pt x="164" y="1392"/>
                  <a:pt x="164" y="1392"/>
                </a:cubicBezTo>
                <a:cubicBezTo>
                  <a:pt x="192" y="1382"/>
                  <a:pt x="192" y="1382"/>
                  <a:pt x="192" y="1382"/>
                </a:cubicBezTo>
                <a:cubicBezTo>
                  <a:pt x="205" y="1377"/>
                  <a:pt x="220" y="1373"/>
                  <a:pt x="234" y="1369"/>
                </a:cubicBezTo>
                <a:cubicBezTo>
                  <a:pt x="257" y="1362"/>
                  <a:pt x="281" y="1355"/>
                  <a:pt x="300" y="1345"/>
                </a:cubicBezTo>
                <a:cubicBezTo>
                  <a:pt x="299" y="1347"/>
                  <a:pt x="298" y="1349"/>
                  <a:pt x="297" y="1351"/>
                </a:cubicBezTo>
                <a:cubicBezTo>
                  <a:pt x="284" y="1371"/>
                  <a:pt x="271" y="1390"/>
                  <a:pt x="252" y="1402"/>
                </a:cubicBezTo>
                <a:cubicBezTo>
                  <a:pt x="255" y="1408"/>
                  <a:pt x="255" y="1408"/>
                  <a:pt x="255" y="1408"/>
                </a:cubicBezTo>
                <a:cubicBezTo>
                  <a:pt x="269" y="1403"/>
                  <a:pt x="280" y="1395"/>
                  <a:pt x="289" y="1386"/>
                </a:cubicBezTo>
                <a:cubicBezTo>
                  <a:pt x="298" y="1378"/>
                  <a:pt x="303" y="1367"/>
                  <a:pt x="308" y="1356"/>
                </a:cubicBezTo>
                <a:cubicBezTo>
                  <a:pt x="313" y="1345"/>
                  <a:pt x="318" y="1335"/>
                  <a:pt x="325" y="1328"/>
                </a:cubicBezTo>
                <a:cubicBezTo>
                  <a:pt x="335" y="1318"/>
                  <a:pt x="353" y="1311"/>
                  <a:pt x="370" y="1304"/>
                </a:cubicBezTo>
                <a:cubicBezTo>
                  <a:pt x="376" y="1301"/>
                  <a:pt x="381" y="1299"/>
                  <a:pt x="387" y="1296"/>
                </a:cubicBezTo>
                <a:cubicBezTo>
                  <a:pt x="417" y="1283"/>
                  <a:pt x="462" y="1267"/>
                  <a:pt x="510" y="1265"/>
                </a:cubicBezTo>
                <a:cubicBezTo>
                  <a:pt x="468" y="1321"/>
                  <a:pt x="424" y="1365"/>
                  <a:pt x="375" y="1399"/>
                </a:cubicBezTo>
                <a:cubicBezTo>
                  <a:pt x="348" y="1419"/>
                  <a:pt x="348" y="1419"/>
                  <a:pt x="348" y="1419"/>
                </a:cubicBezTo>
                <a:cubicBezTo>
                  <a:pt x="379" y="1406"/>
                  <a:pt x="379" y="1406"/>
                  <a:pt x="379" y="1406"/>
                </a:cubicBezTo>
                <a:cubicBezTo>
                  <a:pt x="393" y="1399"/>
                  <a:pt x="406" y="1389"/>
                  <a:pt x="419" y="1379"/>
                </a:cubicBezTo>
                <a:cubicBezTo>
                  <a:pt x="428" y="1372"/>
                  <a:pt x="436" y="1366"/>
                  <a:pt x="445" y="1361"/>
                </a:cubicBezTo>
                <a:cubicBezTo>
                  <a:pt x="444" y="1362"/>
                  <a:pt x="444" y="1362"/>
                  <a:pt x="444" y="1362"/>
                </a:cubicBezTo>
                <a:cubicBezTo>
                  <a:pt x="443" y="1367"/>
                  <a:pt x="443" y="1367"/>
                  <a:pt x="443" y="1367"/>
                </a:cubicBezTo>
                <a:cubicBezTo>
                  <a:pt x="440" y="1374"/>
                  <a:pt x="435" y="1380"/>
                  <a:pt x="430" y="1386"/>
                </a:cubicBezTo>
                <a:cubicBezTo>
                  <a:pt x="425" y="1393"/>
                  <a:pt x="421" y="1398"/>
                  <a:pt x="419" y="1404"/>
                </a:cubicBezTo>
                <a:cubicBezTo>
                  <a:pt x="416" y="1414"/>
                  <a:pt x="416" y="1414"/>
                  <a:pt x="416" y="1414"/>
                </a:cubicBezTo>
                <a:cubicBezTo>
                  <a:pt x="424" y="1409"/>
                  <a:pt x="424" y="1409"/>
                  <a:pt x="424" y="1409"/>
                </a:cubicBezTo>
                <a:cubicBezTo>
                  <a:pt x="438" y="1399"/>
                  <a:pt x="444" y="1384"/>
                  <a:pt x="449" y="1369"/>
                </a:cubicBezTo>
                <a:cubicBezTo>
                  <a:pt x="450" y="1368"/>
                  <a:pt x="451" y="1366"/>
                  <a:pt x="451" y="1364"/>
                </a:cubicBezTo>
                <a:cubicBezTo>
                  <a:pt x="453" y="1360"/>
                  <a:pt x="455" y="1355"/>
                  <a:pt x="457" y="1351"/>
                </a:cubicBezTo>
                <a:cubicBezTo>
                  <a:pt x="460" y="1346"/>
                  <a:pt x="465" y="1341"/>
                  <a:pt x="470" y="1337"/>
                </a:cubicBezTo>
                <a:cubicBezTo>
                  <a:pt x="474" y="1333"/>
                  <a:pt x="478" y="1330"/>
                  <a:pt x="482" y="1326"/>
                </a:cubicBezTo>
                <a:cubicBezTo>
                  <a:pt x="489" y="1318"/>
                  <a:pt x="495" y="1309"/>
                  <a:pt x="501" y="1301"/>
                </a:cubicBezTo>
                <a:cubicBezTo>
                  <a:pt x="509" y="1289"/>
                  <a:pt x="516" y="1277"/>
                  <a:pt x="526" y="1271"/>
                </a:cubicBezTo>
                <a:cubicBezTo>
                  <a:pt x="522" y="1283"/>
                  <a:pt x="514" y="1295"/>
                  <a:pt x="508" y="1305"/>
                </a:cubicBezTo>
                <a:cubicBezTo>
                  <a:pt x="503" y="1313"/>
                  <a:pt x="498" y="1321"/>
                  <a:pt x="495" y="1327"/>
                </a:cubicBezTo>
                <a:cubicBezTo>
                  <a:pt x="483" y="1354"/>
                  <a:pt x="483" y="1354"/>
                  <a:pt x="483" y="1354"/>
                </a:cubicBezTo>
                <a:cubicBezTo>
                  <a:pt x="504" y="1328"/>
                  <a:pt x="504" y="1328"/>
                  <a:pt x="504" y="1328"/>
                </a:cubicBezTo>
                <a:cubicBezTo>
                  <a:pt x="506" y="1326"/>
                  <a:pt x="507" y="1324"/>
                  <a:pt x="509" y="1321"/>
                </a:cubicBezTo>
                <a:cubicBezTo>
                  <a:pt x="507" y="1327"/>
                  <a:pt x="504" y="1332"/>
                  <a:pt x="501" y="1337"/>
                </a:cubicBezTo>
                <a:cubicBezTo>
                  <a:pt x="498" y="1342"/>
                  <a:pt x="496" y="1346"/>
                  <a:pt x="494" y="1351"/>
                </a:cubicBezTo>
                <a:cubicBezTo>
                  <a:pt x="484" y="1371"/>
                  <a:pt x="484" y="1371"/>
                  <a:pt x="484" y="1371"/>
                </a:cubicBezTo>
                <a:cubicBezTo>
                  <a:pt x="500" y="1355"/>
                  <a:pt x="500" y="1355"/>
                  <a:pt x="500" y="1355"/>
                </a:cubicBezTo>
                <a:cubicBezTo>
                  <a:pt x="514" y="1340"/>
                  <a:pt x="522" y="1317"/>
                  <a:pt x="529" y="1295"/>
                </a:cubicBezTo>
                <a:cubicBezTo>
                  <a:pt x="534" y="1283"/>
                  <a:pt x="538" y="1269"/>
                  <a:pt x="544" y="1258"/>
                </a:cubicBezTo>
                <a:cubicBezTo>
                  <a:pt x="563" y="1249"/>
                  <a:pt x="585" y="1243"/>
                  <a:pt x="611" y="1240"/>
                </a:cubicBezTo>
                <a:cubicBezTo>
                  <a:pt x="596" y="1258"/>
                  <a:pt x="583" y="1279"/>
                  <a:pt x="571" y="1300"/>
                </a:cubicBezTo>
                <a:cubicBezTo>
                  <a:pt x="551" y="1334"/>
                  <a:pt x="530" y="1369"/>
                  <a:pt x="498" y="1391"/>
                </a:cubicBezTo>
                <a:cubicBezTo>
                  <a:pt x="501" y="1397"/>
                  <a:pt x="501" y="1397"/>
                  <a:pt x="501" y="1397"/>
                </a:cubicBezTo>
                <a:cubicBezTo>
                  <a:pt x="531" y="1382"/>
                  <a:pt x="550" y="1355"/>
                  <a:pt x="568" y="1328"/>
                </a:cubicBezTo>
                <a:cubicBezTo>
                  <a:pt x="570" y="1326"/>
                  <a:pt x="571" y="1325"/>
                  <a:pt x="572" y="1323"/>
                </a:cubicBezTo>
                <a:cubicBezTo>
                  <a:pt x="567" y="1348"/>
                  <a:pt x="561" y="1369"/>
                  <a:pt x="547" y="1381"/>
                </a:cubicBezTo>
                <a:cubicBezTo>
                  <a:pt x="538" y="1389"/>
                  <a:pt x="538" y="1389"/>
                  <a:pt x="538" y="1389"/>
                </a:cubicBezTo>
                <a:cubicBezTo>
                  <a:pt x="550" y="1387"/>
                  <a:pt x="550" y="1387"/>
                  <a:pt x="550" y="1387"/>
                </a:cubicBezTo>
                <a:cubicBezTo>
                  <a:pt x="560" y="1386"/>
                  <a:pt x="563" y="1378"/>
                  <a:pt x="567" y="1372"/>
                </a:cubicBezTo>
                <a:cubicBezTo>
                  <a:pt x="567" y="1371"/>
                  <a:pt x="568" y="1370"/>
                  <a:pt x="568" y="1370"/>
                </a:cubicBezTo>
                <a:cubicBezTo>
                  <a:pt x="568" y="1373"/>
                  <a:pt x="568" y="1377"/>
                  <a:pt x="567" y="1381"/>
                </a:cubicBezTo>
                <a:cubicBezTo>
                  <a:pt x="567" y="1385"/>
                  <a:pt x="567" y="1389"/>
                  <a:pt x="567" y="1391"/>
                </a:cubicBezTo>
                <a:cubicBezTo>
                  <a:pt x="574" y="1391"/>
                  <a:pt x="574" y="1391"/>
                  <a:pt x="574" y="1391"/>
                </a:cubicBezTo>
                <a:cubicBezTo>
                  <a:pt x="575" y="1386"/>
                  <a:pt x="575" y="1380"/>
                  <a:pt x="576" y="1375"/>
                </a:cubicBezTo>
                <a:cubicBezTo>
                  <a:pt x="579" y="1349"/>
                  <a:pt x="581" y="1322"/>
                  <a:pt x="589" y="1292"/>
                </a:cubicBezTo>
                <a:cubicBezTo>
                  <a:pt x="593" y="1287"/>
                  <a:pt x="596" y="1282"/>
                  <a:pt x="600" y="1277"/>
                </a:cubicBezTo>
                <a:cubicBezTo>
                  <a:pt x="614" y="1256"/>
                  <a:pt x="626" y="1239"/>
                  <a:pt x="657" y="1236"/>
                </a:cubicBezTo>
                <a:cubicBezTo>
                  <a:pt x="704" y="1232"/>
                  <a:pt x="744" y="1237"/>
                  <a:pt x="771" y="1250"/>
                </a:cubicBezTo>
                <a:cubicBezTo>
                  <a:pt x="775" y="1253"/>
                  <a:pt x="775" y="1254"/>
                  <a:pt x="775" y="1256"/>
                </a:cubicBezTo>
                <a:cubicBezTo>
                  <a:pt x="775" y="1259"/>
                  <a:pt x="775" y="1262"/>
                  <a:pt x="778" y="1265"/>
                </a:cubicBezTo>
                <a:cubicBezTo>
                  <a:pt x="777" y="1280"/>
                  <a:pt x="777" y="1292"/>
                  <a:pt x="776" y="1303"/>
                </a:cubicBezTo>
                <a:cubicBezTo>
                  <a:pt x="776" y="1312"/>
                  <a:pt x="776" y="1321"/>
                  <a:pt x="775" y="1333"/>
                </a:cubicBezTo>
                <a:cubicBezTo>
                  <a:pt x="755" y="1329"/>
                  <a:pt x="733" y="1331"/>
                  <a:pt x="712" y="1339"/>
                </a:cubicBezTo>
                <a:cubicBezTo>
                  <a:pt x="674" y="1354"/>
                  <a:pt x="642" y="1380"/>
                  <a:pt x="611" y="1405"/>
                </a:cubicBezTo>
                <a:cubicBezTo>
                  <a:pt x="571" y="1437"/>
                  <a:pt x="529" y="1471"/>
                  <a:pt x="474" y="1481"/>
                </a:cubicBezTo>
                <a:cubicBezTo>
                  <a:pt x="470" y="1483"/>
                  <a:pt x="470" y="1483"/>
                  <a:pt x="470" y="1483"/>
                </a:cubicBezTo>
                <a:cubicBezTo>
                  <a:pt x="451" y="1491"/>
                  <a:pt x="407" y="1510"/>
                  <a:pt x="389" y="1509"/>
                </a:cubicBezTo>
                <a:cubicBezTo>
                  <a:pt x="379" y="1509"/>
                  <a:pt x="367" y="1504"/>
                  <a:pt x="354" y="1499"/>
                </a:cubicBezTo>
                <a:cubicBezTo>
                  <a:pt x="342" y="1495"/>
                  <a:pt x="331" y="1491"/>
                  <a:pt x="319" y="1488"/>
                </a:cubicBezTo>
                <a:cubicBezTo>
                  <a:pt x="303" y="1485"/>
                  <a:pt x="287" y="1483"/>
                  <a:pt x="269" y="1482"/>
                </a:cubicBezTo>
                <a:cubicBezTo>
                  <a:pt x="256" y="1481"/>
                  <a:pt x="244" y="1480"/>
                  <a:pt x="234" y="1480"/>
                </a:cubicBezTo>
                <a:cubicBezTo>
                  <a:pt x="215" y="1480"/>
                  <a:pt x="215" y="1480"/>
                  <a:pt x="215" y="1480"/>
                </a:cubicBezTo>
                <a:cubicBezTo>
                  <a:pt x="233" y="1487"/>
                  <a:pt x="233" y="1487"/>
                  <a:pt x="233" y="1487"/>
                </a:cubicBezTo>
                <a:cubicBezTo>
                  <a:pt x="239" y="1490"/>
                  <a:pt x="247" y="1491"/>
                  <a:pt x="257" y="1492"/>
                </a:cubicBezTo>
                <a:cubicBezTo>
                  <a:pt x="252" y="1492"/>
                  <a:pt x="247" y="1493"/>
                  <a:pt x="242" y="1495"/>
                </a:cubicBezTo>
                <a:cubicBezTo>
                  <a:pt x="219" y="1502"/>
                  <a:pt x="219" y="1502"/>
                  <a:pt x="219" y="1502"/>
                </a:cubicBezTo>
                <a:cubicBezTo>
                  <a:pt x="243" y="1502"/>
                  <a:pt x="243" y="1502"/>
                  <a:pt x="243" y="1502"/>
                </a:cubicBezTo>
                <a:cubicBezTo>
                  <a:pt x="250" y="1502"/>
                  <a:pt x="257" y="1501"/>
                  <a:pt x="263" y="1501"/>
                </a:cubicBezTo>
                <a:cubicBezTo>
                  <a:pt x="283" y="1501"/>
                  <a:pt x="301" y="1500"/>
                  <a:pt x="318" y="1501"/>
                </a:cubicBezTo>
                <a:cubicBezTo>
                  <a:pt x="340" y="1503"/>
                  <a:pt x="357" y="1507"/>
                  <a:pt x="372" y="1515"/>
                </a:cubicBezTo>
                <a:cubicBezTo>
                  <a:pt x="319" y="1525"/>
                  <a:pt x="256" y="1527"/>
                  <a:pt x="194" y="1528"/>
                </a:cubicBezTo>
                <a:cubicBezTo>
                  <a:pt x="149" y="1529"/>
                  <a:pt x="106" y="1530"/>
                  <a:pt x="67" y="1535"/>
                </a:cubicBezTo>
                <a:cubicBezTo>
                  <a:pt x="34" y="1538"/>
                  <a:pt x="34" y="1538"/>
                  <a:pt x="34" y="1538"/>
                </a:cubicBezTo>
                <a:cubicBezTo>
                  <a:pt x="67" y="1542"/>
                  <a:pt x="67" y="1542"/>
                  <a:pt x="67" y="1542"/>
                </a:cubicBezTo>
                <a:cubicBezTo>
                  <a:pt x="81" y="1543"/>
                  <a:pt x="97" y="1543"/>
                  <a:pt x="113" y="1542"/>
                </a:cubicBezTo>
                <a:cubicBezTo>
                  <a:pt x="132" y="1541"/>
                  <a:pt x="150" y="1540"/>
                  <a:pt x="161" y="1543"/>
                </a:cubicBezTo>
                <a:cubicBezTo>
                  <a:pt x="150" y="1548"/>
                  <a:pt x="139" y="1553"/>
                  <a:pt x="128" y="1557"/>
                </a:cubicBezTo>
                <a:cubicBezTo>
                  <a:pt x="114" y="1563"/>
                  <a:pt x="100" y="1569"/>
                  <a:pt x="86" y="1576"/>
                </a:cubicBezTo>
                <a:cubicBezTo>
                  <a:pt x="63" y="1587"/>
                  <a:pt x="63" y="1587"/>
                  <a:pt x="63" y="1587"/>
                </a:cubicBezTo>
                <a:cubicBezTo>
                  <a:pt x="89" y="1583"/>
                  <a:pt x="89" y="1583"/>
                  <a:pt x="89" y="1583"/>
                </a:cubicBezTo>
                <a:cubicBezTo>
                  <a:pt x="110" y="1579"/>
                  <a:pt x="128" y="1570"/>
                  <a:pt x="146" y="1562"/>
                </a:cubicBezTo>
                <a:cubicBezTo>
                  <a:pt x="173" y="1549"/>
                  <a:pt x="199" y="1537"/>
                  <a:pt x="234" y="1539"/>
                </a:cubicBezTo>
                <a:cubicBezTo>
                  <a:pt x="236" y="1540"/>
                  <a:pt x="238" y="1540"/>
                  <a:pt x="240" y="1540"/>
                </a:cubicBezTo>
                <a:cubicBezTo>
                  <a:pt x="240" y="1541"/>
                  <a:pt x="241" y="1543"/>
                  <a:pt x="244" y="1545"/>
                </a:cubicBezTo>
                <a:cubicBezTo>
                  <a:pt x="245" y="1545"/>
                  <a:pt x="245" y="1545"/>
                  <a:pt x="245" y="1545"/>
                </a:cubicBezTo>
                <a:cubicBezTo>
                  <a:pt x="246" y="1545"/>
                  <a:pt x="246" y="1545"/>
                  <a:pt x="246" y="1545"/>
                </a:cubicBezTo>
                <a:cubicBezTo>
                  <a:pt x="251" y="1544"/>
                  <a:pt x="255" y="1544"/>
                  <a:pt x="260" y="1544"/>
                </a:cubicBezTo>
                <a:cubicBezTo>
                  <a:pt x="276" y="1547"/>
                  <a:pt x="276" y="1547"/>
                  <a:pt x="276" y="1547"/>
                </a:cubicBezTo>
                <a:cubicBezTo>
                  <a:pt x="269" y="1543"/>
                  <a:pt x="269" y="1543"/>
                  <a:pt x="269" y="1543"/>
                </a:cubicBezTo>
                <a:cubicBezTo>
                  <a:pt x="272" y="1543"/>
                  <a:pt x="275" y="1542"/>
                  <a:pt x="278" y="1542"/>
                </a:cubicBezTo>
                <a:cubicBezTo>
                  <a:pt x="283" y="1542"/>
                  <a:pt x="288" y="1541"/>
                  <a:pt x="293" y="1541"/>
                </a:cubicBezTo>
                <a:cubicBezTo>
                  <a:pt x="289" y="1545"/>
                  <a:pt x="285" y="1549"/>
                  <a:pt x="281" y="1553"/>
                </a:cubicBezTo>
                <a:cubicBezTo>
                  <a:pt x="277" y="1557"/>
                  <a:pt x="274" y="1561"/>
                  <a:pt x="270" y="1564"/>
                </a:cubicBezTo>
                <a:cubicBezTo>
                  <a:pt x="265" y="1569"/>
                  <a:pt x="265" y="1569"/>
                  <a:pt x="265" y="1569"/>
                </a:cubicBezTo>
                <a:cubicBezTo>
                  <a:pt x="260" y="1573"/>
                  <a:pt x="255" y="1576"/>
                  <a:pt x="249" y="1578"/>
                </a:cubicBezTo>
                <a:cubicBezTo>
                  <a:pt x="241" y="1581"/>
                  <a:pt x="232" y="1581"/>
                  <a:pt x="222" y="1582"/>
                </a:cubicBezTo>
                <a:cubicBezTo>
                  <a:pt x="210" y="1583"/>
                  <a:pt x="198" y="1584"/>
                  <a:pt x="186" y="1589"/>
                </a:cubicBezTo>
                <a:cubicBezTo>
                  <a:pt x="172" y="1595"/>
                  <a:pt x="172" y="1595"/>
                  <a:pt x="172" y="1595"/>
                </a:cubicBezTo>
                <a:cubicBezTo>
                  <a:pt x="187" y="1596"/>
                  <a:pt x="187" y="1596"/>
                  <a:pt x="187" y="1596"/>
                </a:cubicBezTo>
                <a:cubicBezTo>
                  <a:pt x="197" y="1596"/>
                  <a:pt x="208" y="1595"/>
                  <a:pt x="218" y="1594"/>
                </a:cubicBezTo>
                <a:cubicBezTo>
                  <a:pt x="220" y="1593"/>
                  <a:pt x="221" y="1593"/>
                  <a:pt x="222" y="1593"/>
                </a:cubicBezTo>
                <a:cubicBezTo>
                  <a:pt x="213" y="1596"/>
                  <a:pt x="205" y="1600"/>
                  <a:pt x="204" y="1607"/>
                </a:cubicBezTo>
                <a:cubicBezTo>
                  <a:pt x="203" y="1610"/>
                  <a:pt x="203" y="1610"/>
                  <a:pt x="203" y="1610"/>
                </a:cubicBezTo>
                <a:cubicBezTo>
                  <a:pt x="194" y="1618"/>
                  <a:pt x="194" y="1618"/>
                  <a:pt x="194" y="1618"/>
                </a:cubicBezTo>
                <a:cubicBezTo>
                  <a:pt x="202" y="1616"/>
                  <a:pt x="202" y="1616"/>
                  <a:pt x="202" y="1616"/>
                </a:cubicBezTo>
                <a:cubicBezTo>
                  <a:pt x="201" y="1619"/>
                  <a:pt x="201" y="1619"/>
                  <a:pt x="201" y="1619"/>
                </a:cubicBezTo>
                <a:cubicBezTo>
                  <a:pt x="205" y="1614"/>
                  <a:pt x="205" y="1614"/>
                  <a:pt x="205" y="1614"/>
                </a:cubicBezTo>
                <a:cubicBezTo>
                  <a:pt x="210" y="1613"/>
                  <a:pt x="210" y="1613"/>
                  <a:pt x="210" y="1613"/>
                </a:cubicBezTo>
                <a:cubicBezTo>
                  <a:pt x="234" y="1606"/>
                  <a:pt x="251" y="1591"/>
                  <a:pt x="270" y="1574"/>
                </a:cubicBezTo>
                <a:cubicBezTo>
                  <a:pt x="271" y="1573"/>
                  <a:pt x="273" y="1571"/>
                  <a:pt x="275" y="1569"/>
                </a:cubicBezTo>
                <a:cubicBezTo>
                  <a:pt x="284" y="1562"/>
                  <a:pt x="294" y="1554"/>
                  <a:pt x="304" y="1547"/>
                </a:cubicBezTo>
                <a:cubicBezTo>
                  <a:pt x="313" y="1541"/>
                  <a:pt x="322" y="1538"/>
                  <a:pt x="331" y="1536"/>
                </a:cubicBezTo>
                <a:cubicBezTo>
                  <a:pt x="388" y="1524"/>
                  <a:pt x="447" y="1512"/>
                  <a:pt x="498" y="1500"/>
                </a:cubicBezTo>
                <a:cubicBezTo>
                  <a:pt x="458" y="1542"/>
                  <a:pt x="398" y="1562"/>
                  <a:pt x="340" y="1581"/>
                </a:cubicBezTo>
                <a:cubicBezTo>
                  <a:pt x="330" y="1585"/>
                  <a:pt x="319" y="1588"/>
                  <a:pt x="309" y="1592"/>
                </a:cubicBezTo>
                <a:cubicBezTo>
                  <a:pt x="287" y="1600"/>
                  <a:pt x="287" y="1600"/>
                  <a:pt x="287" y="1600"/>
                </a:cubicBezTo>
                <a:cubicBezTo>
                  <a:pt x="310" y="1599"/>
                  <a:pt x="310" y="1599"/>
                  <a:pt x="310" y="1599"/>
                </a:cubicBezTo>
                <a:cubicBezTo>
                  <a:pt x="320" y="1599"/>
                  <a:pt x="332" y="1595"/>
                  <a:pt x="345" y="1592"/>
                </a:cubicBezTo>
                <a:cubicBezTo>
                  <a:pt x="350" y="1591"/>
                  <a:pt x="356" y="1589"/>
                  <a:pt x="361" y="1588"/>
                </a:cubicBezTo>
                <a:cubicBezTo>
                  <a:pt x="356" y="1593"/>
                  <a:pt x="350" y="1598"/>
                  <a:pt x="344" y="1603"/>
                </a:cubicBezTo>
                <a:cubicBezTo>
                  <a:pt x="339" y="1607"/>
                  <a:pt x="334" y="1611"/>
                  <a:pt x="330" y="1616"/>
                </a:cubicBezTo>
                <a:cubicBezTo>
                  <a:pt x="323" y="1623"/>
                  <a:pt x="323" y="1623"/>
                  <a:pt x="323" y="1623"/>
                </a:cubicBezTo>
                <a:cubicBezTo>
                  <a:pt x="332" y="1622"/>
                  <a:pt x="332" y="1622"/>
                  <a:pt x="332" y="1622"/>
                </a:cubicBezTo>
                <a:cubicBezTo>
                  <a:pt x="337" y="1622"/>
                  <a:pt x="341" y="1619"/>
                  <a:pt x="344" y="1616"/>
                </a:cubicBezTo>
                <a:cubicBezTo>
                  <a:pt x="342" y="1619"/>
                  <a:pt x="341" y="1621"/>
                  <a:pt x="340" y="1624"/>
                </a:cubicBezTo>
                <a:cubicBezTo>
                  <a:pt x="337" y="1635"/>
                  <a:pt x="337" y="1635"/>
                  <a:pt x="337" y="1635"/>
                </a:cubicBezTo>
                <a:cubicBezTo>
                  <a:pt x="346" y="1628"/>
                  <a:pt x="346" y="1628"/>
                  <a:pt x="346" y="1628"/>
                </a:cubicBezTo>
                <a:cubicBezTo>
                  <a:pt x="353" y="1622"/>
                  <a:pt x="358" y="1614"/>
                  <a:pt x="363" y="1606"/>
                </a:cubicBezTo>
                <a:cubicBezTo>
                  <a:pt x="368" y="1596"/>
                  <a:pt x="374" y="1587"/>
                  <a:pt x="381" y="1582"/>
                </a:cubicBezTo>
                <a:cubicBezTo>
                  <a:pt x="397" y="1576"/>
                  <a:pt x="414" y="1569"/>
                  <a:pt x="431" y="1561"/>
                </a:cubicBezTo>
                <a:cubicBezTo>
                  <a:pt x="438" y="1558"/>
                  <a:pt x="445" y="1555"/>
                  <a:pt x="451" y="1552"/>
                </a:cubicBezTo>
                <a:cubicBezTo>
                  <a:pt x="438" y="1565"/>
                  <a:pt x="422" y="1576"/>
                  <a:pt x="406" y="1587"/>
                </a:cubicBezTo>
                <a:cubicBezTo>
                  <a:pt x="397" y="1594"/>
                  <a:pt x="387" y="1600"/>
                  <a:pt x="378" y="1608"/>
                </a:cubicBezTo>
                <a:cubicBezTo>
                  <a:pt x="363" y="1619"/>
                  <a:pt x="363" y="1619"/>
                  <a:pt x="363" y="1619"/>
                </a:cubicBezTo>
                <a:cubicBezTo>
                  <a:pt x="381" y="1614"/>
                  <a:pt x="381" y="1614"/>
                  <a:pt x="381" y="1614"/>
                </a:cubicBezTo>
                <a:cubicBezTo>
                  <a:pt x="395" y="1609"/>
                  <a:pt x="408" y="1600"/>
                  <a:pt x="419" y="1591"/>
                </a:cubicBezTo>
                <a:cubicBezTo>
                  <a:pt x="425" y="1587"/>
                  <a:pt x="430" y="1583"/>
                  <a:pt x="434" y="1580"/>
                </a:cubicBezTo>
                <a:cubicBezTo>
                  <a:pt x="429" y="1600"/>
                  <a:pt x="420" y="1615"/>
                  <a:pt x="408" y="1625"/>
                </a:cubicBezTo>
                <a:cubicBezTo>
                  <a:pt x="412" y="1631"/>
                  <a:pt x="412" y="1631"/>
                  <a:pt x="412" y="1631"/>
                </a:cubicBezTo>
                <a:cubicBezTo>
                  <a:pt x="431" y="1620"/>
                  <a:pt x="442" y="1600"/>
                  <a:pt x="445" y="1571"/>
                </a:cubicBezTo>
                <a:cubicBezTo>
                  <a:pt x="489" y="1521"/>
                  <a:pt x="560" y="1471"/>
                  <a:pt x="618" y="1431"/>
                </a:cubicBezTo>
                <a:cubicBezTo>
                  <a:pt x="621" y="1429"/>
                  <a:pt x="621" y="1429"/>
                  <a:pt x="621" y="1429"/>
                </a:cubicBezTo>
                <a:cubicBezTo>
                  <a:pt x="633" y="1421"/>
                  <a:pt x="645" y="1414"/>
                  <a:pt x="657" y="1407"/>
                </a:cubicBezTo>
                <a:cubicBezTo>
                  <a:pt x="667" y="1401"/>
                  <a:pt x="677" y="1395"/>
                  <a:pt x="687" y="1389"/>
                </a:cubicBezTo>
                <a:cubicBezTo>
                  <a:pt x="689" y="1387"/>
                  <a:pt x="691" y="1386"/>
                  <a:pt x="694" y="1384"/>
                </a:cubicBezTo>
                <a:cubicBezTo>
                  <a:pt x="711" y="1372"/>
                  <a:pt x="730" y="1358"/>
                  <a:pt x="753" y="1360"/>
                </a:cubicBezTo>
                <a:cubicBezTo>
                  <a:pt x="761" y="1360"/>
                  <a:pt x="769" y="1363"/>
                  <a:pt x="777" y="1367"/>
                </a:cubicBezTo>
                <a:cubicBezTo>
                  <a:pt x="775" y="1413"/>
                  <a:pt x="778" y="1458"/>
                  <a:pt x="781" y="1502"/>
                </a:cubicBezTo>
                <a:cubicBezTo>
                  <a:pt x="783" y="1528"/>
                  <a:pt x="784" y="1554"/>
                  <a:pt x="785" y="1580"/>
                </a:cubicBezTo>
                <a:cubicBezTo>
                  <a:pt x="785" y="1586"/>
                  <a:pt x="784" y="1593"/>
                  <a:pt x="783" y="1600"/>
                </a:cubicBezTo>
                <a:cubicBezTo>
                  <a:pt x="782" y="1608"/>
                  <a:pt x="780" y="1617"/>
                  <a:pt x="780" y="1625"/>
                </a:cubicBezTo>
                <a:cubicBezTo>
                  <a:pt x="780" y="1631"/>
                  <a:pt x="781" y="1639"/>
                  <a:pt x="783" y="1648"/>
                </a:cubicBezTo>
                <a:cubicBezTo>
                  <a:pt x="784" y="1662"/>
                  <a:pt x="787" y="1677"/>
                  <a:pt x="785" y="1690"/>
                </a:cubicBezTo>
                <a:cubicBezTo>
                  <a:pt x="784" y="1711"/>
                  <a:pt x="784" y="1711"/>
                  <a:pt x="784" y="1711"/>
                </a:cubicBezTo>
                <a:cubicBezTo>
                  <a:pt x="777" y="1787"/>
                  <a:pt x="771" y="1866"/>
                  <a:pt x="768" y="1940"/>
                </a:cubicBezTo>
                <a:cubicBezTo>
                  <a:pt x="768" y="1949"/>
                  <a:pt x="768" y="1959"/>
                  <a:pt x="769" y="1967"/>
                </a:cubicBezTo>
                <a:cubicBezTo>
                  <a:pt x="769" y="1986"/>
                  <a:pt x="769" y="2003"/>
                  <a:pt x="766" y="2020"/>
                </a:cubicBezTo>
                <a:cubicBezTo>
                  <a:pt x="765" y="2018"/>
                  <a:pt x="765" y="2018"/>
                  <a:pt x="765" y="2018"/>
                </a:cubicBezTo>
                <a:cubicBezTo>
                  <a:pt x="763" y="2018"/>
                  <a:pt x="763" y="2018"/>
                  <a:pt x="763" y="2018"/>
                </a:cubicBezTo>
                <a:cubicBezTo>
                  <a:pt x="761" y="2018"/>
                  <a:pt x="760" y="2020"/>
                  <a:pt x="759" y="2021"/>
                </a:cubicBezTo>
                <a:cubicBezTo>
                  <a:pt x="758" y="2022"/>
                  <a:pt x="758" y="2022"/>
                  <a:pt x="758" y="2022"/>
                </a:cubicBezTo>
                <a:cubicBezTo>
                  <a:pt x="758" y="2023"/>
                  <a:pt x="758" y="2023"/>
                  <a:pt x="758" y="2023"/>
                </a:cubicBezTo>
                <a:cubicBezTo>
                  <a:pt x="759" y="2032"/>
                  <a:pt x="756" y="2038"/>
                  <a:pt x="753" y="2044"/>
                </a:cubicBezTo>
                <a:cubicBezTo>
                  <a:pt x="750" y="2049"/>
                  <a:pt x="747" y="2054"/>
                  <a:pt x="747" y="2063"/>
                </a:cubicBezTo>
                <a:cubicBezTo>
                  <a:pt x="744" y="2062"/>
                  <a:pt x="742" y="2063"/>
                  <a:pt x="739" y="2063"/>
                </a:cubicBezTo>
                <a:cubicBezTo>
                  <a:pt x="738" y="2063"/>
                  <a:pt x="738" y="2063"/>
                  <a:pt x="738" y="2063"/>
                </a:cubicBezTo>
                <a:cubicBezTo>
                  <a:pt x="738" y="2061"/>
                  <a:pt x="737" y="2059"/>
                  <a:pt x="736" y="2057"/>
                </a:cubicBezTo>
                <a:cubicBezTo>
                  <a:pt x="734" y="2055"/>
                  <a:pt x="730" y="2053"/>
                  <a:pt x="725" y="2053"/>
                </a:cubicBezTo>
                <a:cubicBezTo>
                  <a:pt x="716" y="2054"/>
                  <a:pt x="716" y="2054"/>
                  <a:pt x="716" y="2054"/>
                </a:cubicBezTo>
                <a:cubicBezTo>
                  <a:pt x="721" y="2059"/>
                  <a:pt x="721" y="2059"/>
                  <a:pt x="721" y="2059"/>
                </a:cubicBezTo>
                <a:cubicBezTo>
                  <a:pt x="722" y="2062"/>
                  <a:pt x="724" y="2063"/>
                  <a:pt x="725" y="2064"/>
                </a:cubicBezTo>
                <a:cubicBezTo>
                  <a:pt x="727" y="2065"/>
                  <a:pt x="727" y="2065"/>
                  <a:pt x="729" y="2070"/>
                </a:cubicBezTo>
                <a:cubicBezTo>
                  <a:pt x="722" y="2078"/>
                  <a:pt x="722" y="2087"/>
                  <a:pt x="727" y="2096"/>
                </a:cubicBezTo>
                <a:cubicBezTo>
                  <a:pt x="724" y="2098"/>
                  <a:pt x="723" y="2100"/>
                  <a:pt x="721" y="2101"/>
                </a:cubicBezTo>
                <a:cubicBezTo>
                  <a:pt x="721" y="2099"/>
                  <a:pt x="721" y="2096"/>
                  <a:pt x="719" y="2094"/>
                </a:cubicBezTo>
                <a:cubicBezTo>
                  <a:pt x="717" y="2091"/>
                  <a:pt x="717" y="2091"/>
                  <a:pt x="717" y="2091"/>
                </a:cubicBezTo>
                <a:cubicBezTo>
                  <a:pt x="714" y="2094"/>
                  <a:pt x="714" y="2094"/>
                  <a:pt x="714" y="2094"/>
                </a:cubicBezTo>
                <a:cubicBezTo>
                  <a:pt x="713" y="2094"/>
                  <a:pt x="712" y="2095"/>
                  <a:pt x="712" y="2095"/>
                </a:cubicBezTo>
                <a:cubicBezTo>
                  <a:pt x="712" y="2094"/>
                  <a:pt x="712" y="2092"/>
                  <a:pt x="713" y="2088"/>
                </a:cubicBezTo>
                <a:cubicBezTo>
                  <a:pt x="716" y="2082"/>
                  <a:pt x="716" y="2082"/>
                  <a:pt x="716" y="2082"/>
                </a:cubicBezTo>
                <a:cubicBezTo>
                  <a:pt x="710" y="2083"/>
                  <a:pt x="710" y="2083"/>
                  <a:pt x="710" y="2083"/>
                </a:cubicBezTo>
                <a:cubicBezTo>
                  <a:pt x="702" y="2084"/>
                  <a:pt x="700" y="2091"/>
                  <a:pt x="699" y="2096"/>
                </a:cubicBezTo>
                <a:cubicBezTo>
                  <a:pt x="699" y="2096"/>
                  <a:pt x="699" y="2096"/>
                  <a:pt x="699" y="2096"/>
                </a:cubicBezTo>
                <a:cubicBezTo>
                  <a:pt x="699" y="2095"/>
                  <a:pt x="698" y="2095"/>
                  <a:pt x="697" y="2094"/>
                </a:cubicBezTo>
                <a:cubicBezTo>
                  <a:pt x="694" y="2092"/>
                  <a:pt x="694" y="2091"/>
                  <a:pt x="695" y="2089"/>
                </a:cubicBezTo>
                <a:cubicBezTo>
                  <a:pt x="708" y="2072"/>
                  <a:pt x="708" y="2072"/>
                  <a:pt x="708" y="2072"/>
                </a:cubicBezTo>
                <a:cubicBezTo>
                  <a:pt x="691" y="2084"/>
                  <a:pt x="691" y="2084"/>
                  <a:pt x="691" y="2084"/>
                </a:cubicBezTo>
                <a:cubicBezTo>
                  <a:pt x="689" y="2085"/>
                  <a:pt x="686" y="2085"/>
                  <a:pt x="683" y="2084"/>
                </a:cubicBezTo>
                <a:cubicBezTo>
                  <a:pt x="681" y="2084"/>
                  <a:pt x="679" y="2084"/>
                  <a:pt x="678" y="2084"/>
                </a:cubicBezTo>
                <a:cubicBezTo>
                  <a:pt x="672" y="2084"/>
                  <a:pt x="669" y="2087"/>
                  <a:pt x="668" y="2092"/>
                </a:cubicBezTo>
                <a:cubicBezTo>
                  <a:pt x="666" y="2100"/>
                  <a:pt x="666" y="2100"/>
                  <a:pt x="666" y="2100"/>
                </a:cubicBezTo>
                <a:cubicBezTo>
                  <a:pt x="673" y="2096"/>
                  <a:pt x="673" y="2096"/>
                  <a:pt x="673" y="2096"/>
                </a:cubicBezTo>
                <a:cubicBezTo>
                  <a:pt x="677" y="2094"/>
                  <a:pt x="682" y="2094"/>
                  <a:pt x="685" y="2096"/>
                </a:cubicBezTo>
                <a:cubicBezTo>
                  <a:pt x="681" y="2097"/>
                  <a:pt x="679" y="2102"/>
                  <a:pt x="676" y="2106"/>
                </a:cubicBezTo>
                <a:cubicBezTo>
                  <a:pt x="674" y="2110"/>
                  <a:pt x="671" y="2115"/>
                  <a:pt x="669" y="2115"/>
                </a:cubicBezTo>
                <a:cubicBezTo>
                  <a:pt x="668" y="2115"/>
                  <a:pt x="667" y="2115"/>
                  <a:pt x="666" y="2114"/>
                </a:cubicBezTo>
                <a:cubicBezTo>
                  <a:pt x="660" y="2109"/>
                  <a:pt x="660" y="2109"/>
                  <a:pt x="660" y="2109"/>
                </a:cubicBezTo>
                <a:cubicBezTo>
                  <a:pt x="663" y="2106"/>
                  <a:pt x="666" y="2104"/>
                  <a:pt x="665" y="2100"/>
                </a:cubicBezTo>
                <a:cubicBezTo>
                  <a:pt x="665" y="2099"/>
                  <a:pt x="664" y="2097"/>
                  <a:pt x="661" y="2096"/>
                </a:cubicBezTo>
                <a:cubicBezTo>
                  <a:pt x="659" y="2095"/>
                  <a:pt x="659" y="2095"/>
                  <a:pt x="659" y="2095"/>
                </a:cubicBezTo>
                <a:cubicBezTo>
                  <a:pt x="657" y="2097"/>
                  <a:pt x="657" y="2097"/>
                  <a:pt x="657" y="2097"/>
                </a:cubicBezTo>
                <a:cubicBezTo>
                  <a:pt x="656" y="2096"/>
                  <a:pt x="655" y="2094"/>
                  <a:pt x="653" y="2094"/>
                </a:cubicBezTo>
                <a:cubicBezTo>
                  <a:pt x="649" y="2093"/>
                  <a:pt x="649" y="2093"/>
                  <a:pt x="649" y="2093"/>
                </a:cubicBezTo>
                <a:cubicBezTo>
                  <a:pt x="648" y="2096"/>
                  <a:pt x="648" y="2096"/>
                  <a:pt x="648" y="2096"/>
                </a:cubicBezTo>
                <a:cubicBezTo>
                  <a:pt x="648" y="2097"/>
                  <a:pt x="648" y="2098"/>
                  <a:pt x="647" y="2099"/>
                </a:cubicBezTo>
                <a:cubicBezTo>
                  <a:pt x="647" y="2099"/>
                  <a:pt x="646" y="2099"/>
                  <a:pt x="646" y="2098"/>
                </a:cubicBezTo>
                <a:cubicBezTo>
                  <a:pt x="644" y="2097"/>
                  <a:pt x="644" y="2097"/>
                  <a:pt x="644" y="2097"/>
                </a:cubicBezTo>
                <a:cubicBezTo>
                  <a:pt x="642" y="2098"/>
                  <a:pt x="642" y="2098"/>
                  <a:pt x="642" y="2098"/>
                </a:cubicBezTo>
                <a:cubicBezTo>
                  <a:pt x="639" y="2101"/>
                  <a:pt x="636" y="2103"/>
                  <a:pt x="635" y="2106"/>
                </a:cubicBezTo>
                <a:cubicBezTo>
                  <a:pt x="634" y="2107"/>
                  <a:pt x="632" y="2109"/>
                  <a:pt x="632" y="2109"/>
                </a:cubicBezTo>
                <a:cubicBezTo>
                  <a:pt x="631" y="2109"/>
                  <a:pt x="631" y="2109"/>
                  <a:pt x="630" y="2108"/>
                </a:cubicBezTo>
                <a:cubicBezTo>
                  <a:pt x="629" y="2108"/>
                  <a:pt x="627" y="2107"/>
                  <a:pt x="625" y="2107"/>
                </a:cubicBezTo>
                <a:cubicBezTo>
                  <a:pt x="618" y="2107"/>
                  <a:pt x="610" y="2114"/>
                  <a:pt x="605" y="2118"/>
                </a:cubicBezTo>
                <a:cubicBezTo>
                  <a:pt x="605" y="2118"/>
                  <a:pt x="605" y="2118"/>
                  <a:pt x="605" y="2118"/>
                </a:cubicBezTo>
                <a:cubicBezTo>
                  <a:pt x="601" y="2118"/>
                  <a:pt x="601" y="2118"/>
                  <a:pt x="601" y="2118"/>
                </a:cubicBezTo>
                <a:cubicBezTo>
                  <a:pt x="600" y="2118"/>
                  <a:pt x="600" y="2118"/>
                  <a:pt x="600" y="2118"/>
                </a:cubicBezTo>
                <a:cubicBezTo>
                  <a:pt x="598" y="2117"/>
                  <a:pt x="596" y="2116"/>
                  <a:pt x="592" y="2116"/>
                </a:cubicBezTo>
                <a:cubicBezTo>
                  <a:pt x="585" y="2118"/>
                  <a:pt x="580" y="2123"/>
                  <a:pt x="575" y="2127"/>
                </a:cubicBezTo>
                <a:cubicBezTo>
                  <a:pt x="572" y="2130"/>
                  <a:pt x="569" y="2132"/>
                  <a:pt x="566" y="2134"/>
                </a:cubicBezTo>
                <a:cubicBezTo>
                  <a:pt x="562" y="2134"/>
                  <a:pt x="558" y="2133"/>
                  <a:pt x="554" y="2132"/>
                </a:cubicBezTo>
                <a:cubicBezTo>
                  <a:pt x="547" y="2130"/>
                  <a:pt x="540" y="2129"/>
                  <a:pt x="534" y="2129"/>
                </a:cubicBezTo>
                <a:cubicBezTo>
                  <a:pt x="525" y="2129"/>
                  <a:pt x="519" y="2132"/>
                  <a:pt x="514" y="2139"/>
                </a:cubicBezTo>
                <a:cubicBezTo>
                  <a:pt x="510" y="2145"/>
                  <a:pt x="510" y="2145"/>
                  <a:pt x="510" y="2145"/>
                </a:cubicBezTo>
                <a:cubicBezTo>
                  <a:pt x="518" y="2145"/>
                  <a:pt x="518" y="2145"/>
                  <a:pt x="518" y="2145"/>
                </a:cubicBezTo>
                <a:cubicBezTo>
                  <a:pt x="530" y="2144"/>
                  <a:pt x="540" y="2144"/>
                  <a:pt x="550" y="2144"/>
                </a:cubicBezTo>
                <a:cubicBezTo>
                  <a:pt x="554" y="2144"/>
                  <a:pt x="558" y="2144"/>
                  <a:pt x="562" y="2144"/>
                </a:cubicBezTo>
                <a:cubicBezTo>
                  <a:pt x="563" y="2144"/>
                  <a:pt x="563" y="2144"/>
                  <a:pt x="563" y="2144"/>
                </a:cubicBezTo>
                <a:cubicBezTo>
                  <a:pt x="571" y="2143"/>
                  <a:pt x="579" y="2143"/>
                  <a:pt x="587" y="2142"/>
                </a:cubicBezTo>
                <a:cubicBezTo>
                  <a:pt x="586" y="2144"/>
                  <a:pt x="586" y="2145"/>
                  <a:pt x="587" y="2147"/>
                </a:cubicBezTo>
                <a:cubicBezTo>
                  <a:pt x="587" y="2148"/>
                  <a:pt x="588" y="2150"/>
                  <a:pt x="591" y="2151"/>
                </a:cubicBezTo>
                <a:cubicBezTo>
                  <a:pt x="593" y="2151"/>
                  <a:pt x="593" y="2151"/>
                  <a:pt x="593" y="2151"/>
                </a:cubicBezTo>
                <a:cubicBezTo>
                  <a:pt x="594" y="2150"/>
                  <a:pt x="594" y="2150"/>
                  <a:pt x="594" y="2150"/>
                </a:cubicBezTo>
                <a:cubicBezTo>
                  <a:pt x="595" y="2150"/>
                  <a:pt x="595" y="2150"/>
                  <a:pt x="596" y="2150"/>
                </a:cubicBezTo>
                <a:cubicBezTo>
                  <a:pt x="597" y="2149"/>
                  <a:pt x="599" y="2149"/>
                  <a:pt x="600" y="2148"/>
                </a:cubicBezTo>
                <a:cubicBezTo>
                  <a:pt x="602" y="2153"/>
                  <a:pt x="602" y="2159"/>
                  <a:pt x="602" y="2163"/>
                </a:cubicBezTo>
                <a:cubicBezTo>
                  <a:pt x="603" y="2173"/>
                  <a:pt x="603" y="2173"/>
                  <a:pt x="603" y="2173"/>
                </a:cubicBezTo>
                <a:cubicBezTo>
                  <a:pt x="609" y="2165"/>
                  <a:pt x="609" y="2165"/>
                  <a:pt x="609" y="2165"/>
                </a:cubicBezTo>
                <a:cubicBezTo>
                  <a:pt x="611" y="2161"/>
                  <a:pt x="612" y="2157"/>
                  <a:pt x="612" y="2152"/>
                </a:cubicBezTo>
                <a:cubicBezTo>
                  <a:pt x="612" y="2149"/>
                  <a:pt x="613" y="2145"/>
                  <a:pt x="614" y="2143"/>
                </a:cubicBezTo>
                <a:cubicBezTo>
                  <a:pt x="614" y="2144"/>
                  <a:pt x="614" y="2145"/>
                  <a:pt x="614" y="2146"/>
                </a:cubicBezTo>
                <a:cubicBezTo>
                  <a:pt x="613" y="2149"/>
                  <a:pt x="612" y="2152"/>
                  <a:pt x="615" y="2155"/>
                </a:cubicBezTo>
                <a:cubicBezTo>
                  <a:pt x="619" y="2161"/>
                  <a:pt x="619" y="2161"/>
                  <a:pt x="619" y="2161"/>
                </a:cubicBezTo>
                <a:cubicBezTo>
                  <a:pt x="621" y="2153"/>
                  <a:pt x="621" y="2153"/>
                  <a:pt x="621" y="2153"/>
                </a:cubicBezTo>
                <a:cubicBezTo>
                  <a:pt x="621" y="2153"/>
                  <a:pt x="621" y="2153"/>
                  <a:pt x="621" y="2153"/>
                </a:cubicBezTo>
                <a:cubicBezTo>
                  <a:pt x="622" y="2153"/>
                  <a:pt x="624" y="2154"/>
                  <a:pt x="625" y="2154"/>
                </a:cubicBezTo>
                <a:cubicBezTo>
                  <a:pt x="624" y="2159"/>
                  <a:pt x="623" y="2166"/>
                  <a:pt x="625" y="2169"/>
                </a:cubicBezTo>
                <a:cubicBezTo>
                  <a:pt x="626" y="2171"/>
                  <a:pt x="626" y="2171"/>
                  <a:pt x="626" y="2171"/>
                </a:cubicBezTo>
                <a:cubicBezTo>
                  <a:pt x="628" y="2171"/>
                  <a:pt x="628" y="2171"/>
                  <a:pt x="628" y="2171"/>
                </a:cubicBezTo>
                <a:cubicBezTo>
                  <a:pt x="631" y="2171"/>
                  <a:pt x="632" y="2169"/>
                  <a:pt x="632" y="2168"/>
                </a:cubicBezTo>
                <a:cubicBezTo>
                  <a:pt x="633" y="2167"/>
                  <a:pt x="633" y="2167"/>
                  <a:pt x="633" y="2167"/>
                </a:cubicBezTo>
                <a:cubicBezTo>
                  <a:pt x="633" y="2166"/>
                  <a:pt x="633" y="2166"/>
                  <a:pt x="633" y="2166"/>
                </a:cubicBezTo>
                <a:cubicBezTo>
                  <a:pt x="633" y="2165"/>
                  <a:pt x="633" y="2162"/>
                  <a:pt x="633" y="2160"/>
                </a:cubicBezTo>
                <a:cubicBezTo>
                  <a:pt x="634" y="2161"/>
                  <a:pt x="634" y="2161"/>
                  <a:pt x="634" y="2162"/>
                </a:cubicBezTo>
                <a:cubicBezTo>
                  <a:pt x="637" y="2164"/>
                  <a:pt x="639" y="2166"/>
                  <a:pt x="642" y="2166"/>
                </a:cubicBezTo>
                <a:cubicBezTo>
                  <a:pt x="644" y="2166"/>
                  <a:pt x="646" y="2165"/>
                  <a:pt x="648" y="2162"/>
                </a:cubicBezTo>
                <a:cubicBezTo>
                  <a:pt x="650" y="2158"/>
                  <a:pt x="650" y="2158"/>
                  <a:pt x="650" y="2158"/>
                </a:cubicBezTo>
                <a:cubicBezTo>
                  <a:pt x="646" y="2157"/>
                  <a:pt x="646" y="2157"/>
                  <a:pt x="646" y="2157"/>
                </a:cubicBezTo>
                <a:cubicBezTo>
                  <a:pt x="646" y="2156"/>
                  <a:pt x="645" y="2156"/>
                  <a:pt x="644" y="2156"/>
                </a:cubicBezTo>
                <a:cubicBezTo>
                  <a:pt x="645" y="2155"/>
                  <a:pt x="646" y="2154"/>
                  <a:pt x="648" y="2152"/>
                </a:cubicBezTo>
                <a:cubicBezTo>
                  <a:pt x="649" y="2150"/>
                  <a:pt x="652" y="2147"/>
                  <a:pt x="654" y="2145"/>
                </a:cubicBezTo>
                <a:cubicBezTo>
                  <a:pt x="654" y="2147"/>
                  <a:pt x="655" y="2149"/>
                  <a:pt x="656" y="2151"/>
                </a:cubicBezTo>
                <a:cubicBezTo>
                  <a:pt x="657" y="2153"/>
                  <a:pt x="658" y="2155"/>
                  <a:pt x="659" y="2158"/>
                </a:cubicBezTo>
                <a:cubicBezTo>
                  <a:pt x="659" y="2159"/>
                  <a:pt x="657" y="2159"/>
                  <a:pt x="657" y="2159"/>
                </a:cubicBezTo>
                <a:cubicBezTo>
                  <a:pt x="654" y="2160"/>
                  <a:pt x="649" y="2162"/>
                  <a:pt x="649" y="2168"/>
                </a:cubicBezTo>
                <a:cubicBezTo>
                  <a:pt x="650" y="2172"/>
                  <a:pt x="650" y="2172"/>
                  <a:pt x="650" y="2172"/>
                </a:cubicBezTo>
                <a:cubicBezTo>
                  <a:pt x="654" y="2171"/>
                  <a:pt x="654" y="2171"/>
                  <a:pt x="654" y="2171"/>
                </a:cubicBezTo>
                <a:cubicBezTo>
                  <a:pt x="654" y="2171"/>
                  <a:pt x="655" y="2171"/>
                  <a:pt x="656" y="2171"/>
                </a:cubicBezTo>
                <a:cubicBezTo>
                  <a:pt x="655" y="2173"/>
                  <a:pt x="655" y="2173"/>
                  <a:pt x="655" y="2173"/>
                </a:cubicBezTo>
                <a:cubicBezTo>
                  <a:pt x="661" y="2173"/>
                  <a:pt x="661" y="2173"/>
                  <a:pt x="661" y="2173"/>
                </a:cubicBezTo>
                <a:cubicBezTo>
                  <a:pt x="665" y="2173"/>
                  <a:pt x="667" y="2171"/>
                  <a:pt x="668" y="2168"/>
                </a:cubicBezTo>
                <a:cubicBezTo>
                  <a:pt x="668" y="2169"/>
                  <a:pt x="669" y="2169"/>
                  <a:pt x="669" y="2169"/>
                </a:cubicBezTo>
                <a:cubicBezTo>
                  <a:pt x="673" y="2170"/>
                  <a:pt x="673" y="2170"/>
                  <a:pt x="673" y="2170"/>
                </a:cubicBezTo>
                <a:cubicBezTo>
                  <a:pt x="674" y="2167"/>
                  <a:pt x="674" y="2167"/>
                  <a:pt x="674" y="2167"/>
                </a:cubicBezTo>
                <a:cubicBezTo>
                  <a:pt x="675" y="2164"/>
                  <a:pt x="676" y="2162"/>
                  <a:pt x="677" y="2160"/>
                </a:cubicBezTo>
                <a:cubicBezTo>
                  <a:pt x="679" y="2157"/>
                  <a:pt x="681" y="2155"/>
                  <a:pt x="681" y="2152"/>
                </a:cubicBezTo>
                <a:cubicBezTo>
                  <a:pt x="681" y="2163"/>
                  <a:pt x="677" y="2178"/>
                  <a:pt x="668" y="2189"/>
                </a:cubicBezTo>
                <a:cubicBezTo>
                  <a:pt x="660" y="2198"/>
                  <a:pt x="660" y="2198"/>
                  <a:pt x="660" y="2198"/>
                </a:cubicBezTo>
                <a:cubicBezTo>
                  <a:pt x="672" y="2194"/>
                  <a:pt x="672" y="2194"/>
                  <a:pt x="672" y="2194"/>
                </a:cubicBezTo>
                <a:cubicBezTo>
                  <a:pt x="679" y="2192"/>
                  <a:pt x="682" y="2187"/>
                  <a:pt x="685" y="2183"/>
                </a:cubicBezTo>
                <a:cubicBezTo>
                  <a:pt x="687" y="2180"/>
                  <a:pt x="689" y="2178"/>
                  <a:pt x="691" y="2176"/>
                </a:cubicBezTo>
                <a:cubicBezTo>
                  <a:pt x="692" y="2177"/>
                  <a:pt x="694" y="2178"/>
                  <a:pt x="695" y="2178"/>
                </a:cubicBezTo>
                <a:cubicBezTo>
                  <a:pt x="693" y="2181"/>
                  <a:pt x="693" y="2181"/>
                  <a:pt x="693" y="2181"/>
                </a:cubicBezTo>
                <a:cubicBezTo>
                  <a:pt x="697" y="2180"/>
                  <a:pt x="697" y="2180"/>
                  <a:pt x="697" y="2180"/>
                </a:cubicBezTo>
                <a:cubicBezTo>
                  <a:pt x="697" y="2186"/>
                  <a:pt x="697" y="2186"/>
                  <a:pt x="697" y="2186"/>
                </a:cubicBezTo>
                <a:cubicBezTo>
                  <a:pt x="700" y="2179"/>
                  <a:pt x="700" y="2179"/>
                  <a:pt x="700" y="2179"/>
                </a:cubicBezTo>
                <a:cubicBezTo>
                  <a:pt x="703" y="2178"/>
                  <a:pt x="703" y="2178"/>
                  <a:pt x="703" y="2178"/>
                </a:cubicBezTo>
                <a:cubicBezTo>
                  <a:pt x="710" y="2176"/>
                  <a:pt x="715" y="2172"/>
                  <a:pt x="721" y="2167"/>
                </a:cubicBezTo>
                <a:cubicBezTo>
                  <a:pt x="725" y="2163"/>
                  <a:pt x="730" y="2159"/>
                  <a:pt x="735" y="2158"/>
                </a:cubicBezTo>
                <a:cubicBezTo>
                  <a:pt x="732" y="2160"/>
                  <a:pt x="730" y="2163"/>
                  <a:pt x="732" y="2169"/>
                </a:cubicBezTo>
                <a:cubicBezTo>
                  <a:pt x="732" y="2170"/>
                  <a:pt x="732" y="2170"/>
                  <a:pt x="732" y="2170"/>
                </a:cubicBezTo>
                <a:cubicBezTo>
                  <a:pt x="733" y="2171"/>
                  <a:pt x="733" y="2171"/>
                  <a:pt x="733" y="2171"/>
                </a:cubicBezTo>
                <a:cubicBezTo>
                  <a:pt x="734" y="2172"/>
                  <a:pt x="735" y="2173"/>
                  <a:pt x="737" y="2173"/>
                </a:cubicBezTo>
                <a:cubicBezTo>
                  <a:pt x="741" y="2173"/>
                  <a:pt x="742" y="2168"/>
                  <a:pt x="744" y="2164"/>
                </a:cubicBezTo>
                <a:cubicBezTo>
                  <a:pt x="744" y="2163"/>
                  <a:pt x="744" y="2162"/>
                  <a:pt x="744" y="2162"/>
                </a:cubicBezTo>
                <a:cubicBezTo>
                  <a:pt x="744" y="2163"/>
                  <a:pt x="745" y="2163"/>
                  <a:pt x="745" y="2164"/>
                </a:cubicBezTo>
                <a:cubicBezTo>
                  <a:pt x="746" y="2167"/>
                  <a:pt x="747" y="2172"/>
                  <a:pt x="751" y="2173"/>
                </a:cubicBezTo>
                <a:cubicBezTo>
                  <a:pt x="752" y="2174"/>
                  <a:pt x="753" y="2174"/>
                  <a:pt x="755" y="2174"/>
                </a:cubicBezTo>
                <a:cubicBezTo>
                  <a:pt x="756" y="2180"/>
                  <a:pt x="756" y="2180"/>
                  <a:pt x="756" y="2180"/>
                </a:cubicBezTo>
                <a:cubicBezTo>
                  <a:pt x="757" y="2174"/>
                  <a:pt x="757" y="2174"/>
                  <a:pt x="757" y="2174"/>
                </a:cubicBezTo>
                <a:cubicBezTo>
                  <a:pt x="762" y="2173"/>
                  <a:pt x="769" y="2170"/>
                  <a:pt x="770" y="2165"/>
                </a:cubicBezTo>
                <a:cubicBezTo>
                  <a:pt x="770" y="2164"/>
                  <a:pt x="770" y="2164"/>
                  <a:pt x="770" y="2164"/>
                </a:cubicBezTo>
                <a:cubicBezTo>
                  <a:pt x="776" y="2164"/>
                  <a:pt x="776" y="2164"/>
                  <a:pt x="776" y="2164"/>
                </a:cubicBezTo>
                <a:cubicBezTo>
                  <a:pt x="776" y="2162"/>
                  <a:pt x="776" y="2162"/>
                  <a:pt x="776" y="2162"/>
                </a:cubicBezTo>
                <a:cubicBezTo>
                  <a:pt x="776" y="2161"/>
                  <a:pt x="777" y="2160"/>
                  <a:pt x="777" y="2159"/>
                </a:cubicBezTo>
                <a:cubicBezTo>
                  <a:pt x="778" y="2161"/>
                  <a:pt x="779" y="2162"/>
                  <a:pt x="780" y="2164"/>
                </a:cubicBezTo>
                <a:cubicBezTo>
                  <a:pt x="781" y="2166"/>
                  <a:pt x="782" y="2169"/>
                  <a:pt x="783" y="2172"/>
                </a:cubicBezTo>
                <a:cubicBezTo>
                  <a:pt x="783" y="2175"/>
                  <a:pt x="783" y="2175"/>
                  <a:pt x="783" y="2175"/>
                </a:cubicBezTo>
                <a:cubicBezTo>
                  <a:pt x="786" y="2175"/>
                  <a:pt x="786" y="2175"/>
                  <a:pt x="786" y="2175"/>
                </a:cubicBezTo>
                <a:cubicBezTo>
                  <a:pt x="787" y="2175"/>
                  <a:pt x="789" y="2175"/>
                  <a:pt x="790" y="2175"/>
                </a:cubicBezTo>
                <a:cubicBezTo>
                  <a:pt x="792" y="2175"/>
                  <a:pt x="796" y="2174"/>
                  <a:pt x="799" y="2173"/>
                </a:cubicBezTo>
                <a:cubicBezTo>
                  <a:pt x="798" y="2175"/>
                  <a:pt x="798" y="2175"/>
                  <a:pt x="798" y="2175"/>
                </a:cubicBezTo>
                <a:cubicBezTo>
                  <a:pt x="804" y="2175"/>
                  <a:pt x="804" y="2175"/>
                  <a:pt x="804" y="2175"/>
                </a:cubicBezTo>
                <a:cubicBezTo>
                  <a:pt x="809" y="2174"/>
                  <a:pt x="814" y="2173"/>
                  <a:pt x="818" y="2172"/>
                </a:cubicBezTo>
                <a:cubicBezTo>
                  <a:pt x="821" y="2171"/>
                  <a:pt x="825" y="2170"/>
                  <a:pt x="829" y="2170"/>
                </a:cubicBezTo>
                <a:cubicBezTo>
                  <a:pt x="827" y="2172"/>
                  <a:pt x="824" y="2174"/>
                  <a:pt x="824" y="2178"/>
                </a:cubicBezTo>
                <a:cubicBezTo>
                  <a:pt x="823" y="2184"/>
                  <a:pt x="823" y="2184"/>
                  <a:pt x="823" y="2184"/>
                </a:cubicBezTo>
                <a:cubicBezTo>
                  <a:pt x="829" y="2182"/>
                  <a:pt x="829" y="2182"/>
                  <a:pt x="829" y="2182"/>
                </a:cubicBezTo>
                <a:cubicBezTo>
                  <a:pt x="831" y="2181"/>
                  <a:pt x="834" y="2179"/>
                  <a:pt x="837" y="2176"/>
                </a:cubicBezTo>
                <a:cubicBezTo>
                  <a:pt x="841" y="2176"/>
                  <a:pt x="841" y="2176"/>
                  <a:pt x="841" y="2176"/>
                </a:cubicBezTo>
                <a:cubicBezTo>
                  <a:pt x="847" y="2175"/>
                  <a:pt x="851" y="2171"/>
                  <a:pt x="853" y="2168"/>
                </a:cubicBezTo>
                <a:cubicBezTo>
                  <a:pt x="856" y="2166"/>
                  <a:pt x="856" y="2166"/>
                  <a:pt x="856" y="2166"/>
                </a:cubicBezTo>
                <a:cubicBezTo>
                  <a:pt x="854" y="2165"/>
                  <a:pt x="854" y="2165"/>
                  <a:pt x="854" y="2165"/>
                </a:cubicBezTo>
                <a:cubicBezTo>
                  <a:pt x="854" y="2165"/>
                  <a:pt x="855" y="2164"/>
                  <a:pt x="855" y="2163"/>
                </a:cubicBezTo>
                <a:cubicBezTo>
                  <a:pt x="856" y="2162"/>
                  <a:pt x="857" y="2160"/>
                  <a:pt x="858" y="2158"/>
                </a:cubicBezTo>
                <a:cubicBezTo>
                  <a:pt x="859" y="2163"/>
                  <a:pt x="860" y="2167"/>
                  <a:pt x="863" y="2167"/>
                </a:cubicBezTo>
                <a:cubicBezTo>
                  <a:pt x="865" y="2167"/>
                  <a:pt x="867" y="2166"/>
                  <a:pt x="868" y="2163"/>
                </a:cubicBezTo>
                <a:cubicBezTo>
                  <a:pt x="869" y="2158"/>
                  <a:pt x="867" y="2155"/>
                  <a:pt x="866" y="2153"/>
                </a:cubicBezTo>
                <a:cubicBezTo>
                  <a:pt x="866" y="2153"/>
                  <a:pt x="866" y="2153"/>
                  <a:pt x="866" y="2152"/>
                </a:cubicBezTo>
                <a:cubicBezTo>
                  <a:pt x="867" y="2152"/>
                  <a:pt x="868" y="2151"/>
                  <a:pt x="869" y="2151"/>
                </a:cubicBezTo>
                <a:cubicBezTo>
                  <a:pt x="870" y="2150"/>
                  <a:pt x="872" y="2149"/>
                  <a:pt x="874" y="2148"/>
                </a:cubicBezTo>
                <a:cubicBezTo>
                  <a:pt x="875" y="2150"/>
                  <a:pt x="876" y="2152"/>
                  <a:pt x="877" y="2154"/>
                </a:cubicBezTo>
                <a:cubicBezTo>
                  <a:pt x="879" y="2157"/>
                  <a:pt x="880" y="2160"/>
                  <a:pt x="880" y="2163"/>
                </a:cubicBezTo>
                <a:cubicBezTo>
                  <a:pt x="879" y="2178"/>
                  <a:pt x="879" y="2178"/>
                  <a:pt x="879" y="2178"/>
                </a:cubicBezTo>
                <a:cubicBezTo>
                  <a:pt x="887" y="2166"/>
                  <a:pt x="887" y="2166"/>
                  <a:pt x="887" y="2166"/>
                </a:cubicBezTo>
                <a:cubicBezTo>
                  <a:pt x="888" y="2163"/>
                  <a:pt x="889" y="2160"/>
                  <a:pt x="890" y="2156"/>
                </a:cubicBezTo>
                <a:cubicBezTo>
                  <a:pt x="899" y="2186"/>
                  <a:pt x="899" y="2186"/>
                  <a:pt x="899" y="2186"/>
                </a:cubicBezTo>
                <a:cubicBezTo>
                  <a:pt x="898" y="2179"/>
                  <a:pt x="898" y="2179"/>
                  <a:pt x="898" y="2179"/>
                </a:cubicBezTo>
                <a:cubicBezTo>
                  <a:pt x="898" y="2180"/>
                  <a:pt x="898" y="2180"/>
                  <a:pt x="898" y="2180"/>
                </a:cubicBezTo>
                <a:cubicBezTo>
                  <a:pt x="901" y="2181"/>
                  <a:pt x="901" y="2181"/>
                  <a:pt x="901" y="2181"/>
                </a:cubicBezTo>
                <a:cubicBezTo>
                  <a:pt x="902" y="2181"/>
                  <a:pt x="902" y="2181"/>
                  <a:pt x="903" y="2181"/>
                </a:cubicBezTo>
                <a:cubicBezTo>
                  <a:pt x="909" y="2181"/>
                  <a:pt x="909" y="2174"/>
                  <a:pt x="909" y="2172"/>
                </a:cubicBezTo>
                <a:cubicBezTo>
                  <a:pt x="909" y="2172"/>
                  <a:pt x="909" y="2171"/>
                  <a:pt x="909" y="2171"/>
                </a:cubicBezTo>
                <a:cubicBezTo>
                  <a:pt x="912" y="2171"/>
                  <a:pt x="913" y="2171"/>
                  <a:pt x="915" y="2172"/>
                </a:cubicBezTo>
                <a:cubicBezTo>
                  <a:pt x="916" y="2173"/>
                  <a:pt x="918" y="2173"/>
                  <a:pt x="920" y="2172"/>
                </a:cubicBezTo>
                <a:cubicBezTo>
                  <a:pt x="923" y="2176"/>
                  <a:pt x="926" y="2177"/>
                  <a:pt x="929" y="2178"/>
                </a:cubicBezTo>
                <a:cubicBezTo>
                  <a:pt x="929" y="2179"/>
                  <a:pt x="929" y="2180"/>
                  <a:pt x="929" y="2181"/>
                </a:cubicBezTo>
                <a:cubicBezTo>
                  <a:pt x="930" y="2183"/>
                  <a:pt x="930" y="2183"/>
                  <a:pt x="930" y="2183"/>
                </a:cubicBezTo>
                <a:cubicBezTo>
                  <a:pt x="932" y="2184"/>
                  <a:pt x="932" y="2184"/>
                  <a:pt x="932" y="2184"/>
                </a:cubicBezTo>
                <a:cubicBezTo>
                  <a:pt x="936" y="2185"/>
                  <a:pt x="939" y="2185"/>
                  <a:pt x="942" y="2185"/>
                </a:cubicBezTo>
                <a:cubicBezTo>
                  <a:pt x="948" y="2186"/>
                  <a:pt x="950" y="2187"/>
                  <a:pt x="951" y="2190"/>
                </a:cubicBezTo>
                <a:cubicBezTo>
                  <a:pt x="958" y="2186"/>
                  <a:pt x="958" y="2186"/>
                  <a:pt x="958" y="2186"/>
                </a:cubicBezTo>
                <a:cubicBezTo>
                  <a:pt x="956" y="2182"/>
                  <a:pt x="953" y="2178"/>
                  <a:pt x="951" y="2174"/>
                </a:cubicBezTo>
                <a:cubicBezTo>
                  <a:pt x="946" y="2167"/>
                  <a:pt x="944" y="2163"/>
                  <a:pt x="945" y="2159"/>
                </a:cubicBezTo>
                <a:cubicBezTo>
                  <a:pt x="947" y="2159"/>
                  <a:pt x="948" y="2159"/>
                  <a:pt x="950" y="2159"/>
                </a:cubicBezTo>
                <a:cubicBezTo>
                  <a:pt x="949" y="2160"/>
                  <a:pt x="949" y="2160"/>
                  <a:pt x="949" y="2160"/>
                </a:cubicBezTo>
                <a:cubicBezTo>
                  <a:pt x="952" y="2160"/>
                  <a:pt x="952" y="2160"/>
                  <a:pt x="952" y="2160"/>
                </a:cubicBezTo>
                <a:cubicBezTo>
                  <a:pt x="963" y="2160"/>
                  <a:pt x="975" y="2158"/>
                  <a:pt x="986" y="2155"/>
                </a:cubicBezTo>
                <a:cubicBezTo>
                  <a:pt x="988" y="2154"/>
                  <a:pt x="991" y="2153"/>
                  <a:pt x="994" y="2153"/>
                </a:cubicBezTo>
                <a:cubicBezTo>
                  <a:pt x="992" y="2157"/>
                  <a:pt x="990" y="2161"/>
                  <a:pt x="991" y="2165"/>
                </a:cubicBezTo>
                <a:cubicBezTo>
                  <a:pt x="992" y="2166"/>
                  <a:pt x="993" y="2168"/>
                  <a:pt x="996" y="2169"/>
                </a:cubicBezTo>
                <a:cubicBezTo>
                  <a:pt x="1001" y="2170"/>
                  <a:pt x="1001" y="2170"/>
                  <a:pt x="1001" y="2170"/>
                </a:cubicBezTo>
                <a:cubicBezTo>
                  <a:pt x="1001" y="2166"/>
                  <a:pt x="1001" y="2166"/>
                  <a:pt x="1001" y="2166"/>
                </a:cubicBezTo>
                <a:cubicBezTo>
                  <a:pt x="1001" y="2157"/>
                  <a:pt x="1007" y="2152"/>
                  <a:pt x="1012" y="2148"/>
                </a:cubicBezTo>
                <a:cubicBezTo>
                  <a:pt x="1013" y="2148"/>
                  <a:pt x="1013" y="2147"/>
                  <a:pt x="1013" y="2147"/>
                </a:cubicBezTo>
                <a:cubicBezTo>
                  <a:pt x="1013" y="2150"/>
                  <a:pt x="1011" y="2153"/>
                  <a:pt x="1010" y="2155"/>
                </a:cubicBezTo>
                <a:cubicBezTo>
                  <a:pt x="1005" y="2161"/>
                  <a:pt x="1005" y="2161"/>
                  <a:pt x="1005" y="2161"/>
                </a:cubicBezTo>
                <a:cubicBezTo>
                  <a:pt x="1013" y="2161"/>
                  <a:pt x="1013" y="2161"/>
                  <a:pt x="1013" y="2161"/>
                </a:cubicBezTo>
                <a:cubicBezTo>
                  <a:pt x="1020" y="2160"/>
                  <a:pt x="1021" y="2155"/>
                  <a:pt x="1023" y="2151"/>
                </a:cubicBezTo>
                <a:cubicBezTo>
                  <a:pt x="1023" y="2149"/>
                  <a:pt x="1024" y="2148"/>
                  <a:pt x="1025" y="2147"/>
                </a:cubicBezTo>
                <a:cubicBezTo>
                  <a:pt x="1031" y="2148"/>
                  <a:pt x="1041" y="2147"/>
                  <a:pt x="1052" y="2146"/>
                </a:cubicBezTo>
                <a:cubicBezTo>
                  <a:pt x="1051" y="2148"/>
                  <a:pt x="1049" y="2149"/>
                  <a:pt x="1048" y="2151"/>
                </a:cubicBezTo>
                <a:cubicBezTo>
                  <a:pt x="1043" y="2156"/>
                  <a:pt x="1037" y="2163"/>
                  <a:pt x="1041" y="2170"/>
                </a:cubicBezTo>
                <a:cubicBezTo>
                  <a:pt x="1042" y="2172"/>
                  <a:pt x="1042" y="2172"/>
                  <a:pt x="1042" y="2172"/>
                </a:cubicBezTo>
                <a:cubicBezTo>
                  <a:pt x="1045" y="2172"/>
                  <a:pt x="1045" y="2172"/>
                  <a:pt x="1045" y="2172"/>
                </a:cubicBezTo>
                <a:cubicBezTo>
                  <a:pt x="1049" y="2172"/>
                  <a:pt x="1052" y="2170"/>
                  <a:pt x="1055" y="2169"/>
                </a:cubicBezTo>
                <a:cubicBezTo>
                  <a:pt x="1058" y="2167"/>
                  <a:pt x="1061" y="2166"/>
                  <a:pt x="1065" y="2166"/>
                </a:cubicBezTo>
                <a:cubicBezTo>
                  <a:pt x="1070" y="2166"/>
                  <a:pt x="1070" y="2166"/>
                  <a:pt x="1070" y="2166"/>
                </a:cubicBezTo>
                <a:cubicBezTo>
                  <a:pt x="1069" y="2162"/>
                  <a:pt x="1069" y="2162"/>
                  <a:pt x="1069" y="2162"/>
                </a:cubicBezTo>
                <a:cubicBezTo>
                  <a:pt x="1069" y="2157"/>
                  <a:pt x="1064" y="2153"/>
                  <a:pt x="1059" y="2152"/>
                </a:cubicBezTo>
                <a:cubicBezTo>
                  <a:pt x="1060" y="2150"/>
                  <a:pt x="1060" y="2148"/>
                  <a:pt x="1059" y="2146"/>
                </a:cubicBezTo>
                <a:cubicBezTo>
                  <a:pt x="1064" y="2145"/>
                  <a:pt x="1068" y="2145"/>
                  <a:pt x="1073" y="2145"/>
                </a:cubicBezTo>
                <a:cubicBezTo>
                  <a:pt x="1085" y="2145"/>
                  <a:pt x="1093" y="2146"/>
                  <a:pt x="1099" y="2149"/>
                </a:cubicBezTo>
                <a:cubicBezTo>
                  <a:pt x="1109" y="2154"/>
                  <a:pt x="1109" y="2154"/>
                  <a:pt x="1109" y="2154"/>
                </a:cubicBezTo>
                <a:cubicBezTo>
                  <a:pt x="1104" y="2144"/>
                  <a:pt x="1104" y="2144"/>
                  <a:pt x="1104" y="2144"/>
                </a:cubicBezTo>
                <a:cubicBezTo>
                  <a:pt x="1101" y="2138"/>
                  <a:pt x="1094" y="2137"/>
                  <a:pt x="1087" y="2136"/>
                </a:cubicBezTo>
                <a:cubicBezTo>
                  <a:pt x="1090" y="2135"/>
                  <a:pt x="1092" y="2133"/>
                  <a:pt x="1094" y="2130"/>
                </a:cubicBezTo>
                <a:cubicBezTo>
                  <a:pt x="1096" y="2126"/>
                  <a:pt x="1096" y="2126"/>
                  <a:pt x="1096" y="2126"/>
                </a:cubicBezTo>
                <a:cubicBezTo>
                  <a:pt x="1092" y="2125"/>
                  <a:pt x="1092" y="2125"/>
                  <a:pt x="1092" y="2125"/>
                </a:cubicBezTo>
                <a:cubicBezTo>
                  <a:pt x="1095" y="2118"/>
                  <a:pt x="1095" y="2118"/>
                  <a:pt x="1095" y="2118"/>
                </a:cubicBezTo>
                <a:cubicBezTo>
                  <a:pt x="1087" y="2121"/>
                  <a:pt x="1087" y="2121"/>
                  <a:pt x="1087" y="2121"/>
                </a:cubicBezTo>
                <a:cubicBezTo>
                  <a:pt x="1081" y="2124"/>
                  <a:pt x="1073" y="2126"/>
                  <a:pt x="1066" y="2126"/>
                </a:cubicBezTo>
                <a:cubicBezTo>
                  <a:pt x="1059" y="2127"/>
                  <a:pt x="1047" y="2125"/>
                  <a:pt x="1043" y="2114"/>
                </a:cubicBezTo>
                <a:cubicBezTo>
                  <a:pt x="1036" y="2096"/>
                  <a:pt x="1036" y="2096"/>
                  <a:pt x="1036" y="2096"/>
                </a:cubicBezTo>
                <a:cubicBezTo>
                  <a:pt x="1036" y="2112"/>
                  <a:pt x="1036" y="2112"/>
                  <a:pt x="1036" y="2112"/>
                </a:cubicBezTo>
                <a:cubicBezTo>
                  <a:pt x="1035" y="2111"/>
                  <a:pt x="1034" y="2111"/>
                  <a:pt x="1033" y="2110"/>
                </a:cubicBezTo>
                <a:cubicBezTo>
                  <a:pt x="1032" y="2109"/>
                  <a:pt x="1031" y="2108"/>
                  <a:pt x="1030" y="2107"/>
                </a:cubicBezTo>
                <a:cubicBezTo>
                  <a:pt x="1023" y="2101"/>
                  <a:pt x="1023" y="2101"/>
                  <a:pt x="1023" y="2101"/>
                </a:cubicBezTo>
                <a:cubicBezTo>
                  <a:pt x="1024" y="2110"/>
                  <a:pt x="1024" y="2110"/>
                  <a:pt x="1024" y="2110"/>
                </a:cubicBezTo>
                <a:cubicBezTo>
                  <a:pt x="1024" y="2115"/>
                  <a:pt x="1023" y="2117"/>
                  <a:pt x="1020" y="2118"/>
                </a:cubicBezTo>
                <a:cubicBezTo>
                  <a:pt x="1020" y="2118"/>
                  <a:pt x="1020" y="2118"/>
                  <a:pt x="1020" y="2117"/>
                </a:cubicBezTo>
                <a:cubicBezTo>
                  <a:pt x="1019" y="2116"/>
                  <a:pt x="1018" y="2114"/>
                  <a:pt x="1015" y="2113"/>
                </a:cubicBezTo>
                <a:cubicBezTo>
                  <a:pt x="1011" y="2111"/>
                  <a:pt x="1011" y="2111"/>
                  <a:pt x="1011" y="2111"/>
                </a:cubicBezTo>
                <a:cubicBezTo>
                  <a:pt x="1011" y="2115"/>
                  <a:pt x="1011" y="2115"/>
                  <a:pt x="1011" y="2115"/>
                </a:cubicBezTo>
                <a:cubicBezTo>
                  <a:pt x="1010" y="2116"/>
                  <a:pt x="1010" y="2116"/>
                  <a:pt x="1010" y="2116"/>
                </a:cubicBezTo>
                <a:cubicBezTo>
                  <a:pt x="1009" y="2115"/>
                  <a:pt x="1007" y="2113"/>
                  <a:pt x="1006" y="2111"/>
                </a:cubicBezTo>
                <a:cubicBezTo>
                  <a:pt x="1006" y="2111"/>
                  <a:pt x="1006" y="2111"/>
                  <a:pt x="1006" y="2111"/>
                </a:cubicBezTo>
                <a:cubicBezTo>
                  <a:pt x="1006" y="2108"/>
                  <a:pt x="1006" y="2108"/>
                  <a:pt x="1006" y="2108"/>
                </a:cubicBezTo>
                <a:cubicBezTo>
                  <a:pt x="1005" y="2105"/>
                  <a:pt x="1004" y="2103"/>
                  <a:pt x="1003" y="2103"/>
                </a:cubicBezTo>
                <a:cubicBezTo>
                  <a:pt x="1005" y="2101"/>
                  <a:pt x="1005" y="2101"/>
                  <a:pt x="1005" y="2101"/>
                </a:cubicBezTo>
                <a:cubicBezTo>
                  <a:pt x="994" y="2101"/>
                  <a:pt x="994" y="2101"/>
                  <a:pt x="994" y="2101"/>
                </a:cubicBezTo>
                <a:cubicBezTo>
                  <a:pt x="988" y="2102"/>
                  <a:pt x="985" y="2104"/>
                  <a:pt x="983" y="2108"/>
                </a:cubicBezTo>
                <a:cubicBezTo>
                  <a:pt x="983" y="2107"/>
                  <a:pt x="982" y="2106"/>
                  <a:pt x="982" y="2105"/>
                </a:cubicBezTo>
                <a:cubicBezTo>
                  <a:pt x="981" y="2104"/>
                  <a:pt x="981" y="2104"/>
                  <a:pt x="981" y="2104"/>
                </a:cubicBezTo>
                <a:cubicBezTo>
                  <a:pt x="980" y="2104"/>
                  <a:pt x="980" y="2104"/>
                  <a:pt x="980" y="2104"/>
                </a:cubicBezTo>
                <a:cubicBezTo>
                  <a:pt x="975" y="2102"/>
                  <a:pt x="970" y="2104"/>
                  <a:pt x="967" y="2106"/>
                </a:cubicBezTo>
                <a:cubicBezTo>
                  <a:pt x="966" y="2101"/>
                  <a:pt x="965" y="2099"/>
                  <a:pt x="963" y="2097"/>
                </a:cubicBezTo>
                <a:cubicBezTo>
                  <a:pt x="962" y="2096"/>
                  <a:pt x="962" y="2096"/>
                  <a:pt x="962" y="2095"/>
                </a:cubicBezTo>
                <a:cubicBezTo>
                  <a:pt x="965" y="2085"/>
                  <a:pt x="965" y="2085"/>
                  <a:pt x="965" y="2085"/>
                </a:cubicBezTo>
                <a:cubicBezTo>
                  <a:pt x="956" y="2092"/>
                  <a:pt x="956" y="2092"/>
                  <a:pt x="956" y="2092"/>
                </a:cubicBezTo>
                <a:cubicBezTo>
                  <a:pt x="953" y="2094"/>
                  <a:pt x="949" y="2096"/>
                  <a:pt x="946" y="2099"/>
                </a:cubicBezTo>
                <a:cubicBezTo>
                  <a:pt x="946" y="2098"/>
                  <a:pt x="947" y="2097"/>
                  <a:pt x="948" y="2095"/>
                </a:cubicBezTo>
                <a:cubicBezTo>
                  <a:pt x="949" y="2093"/>
                  <a:pt x="950" y="2091"/>
                  <a:pt x="950" y="2089"/>
                </a:cubicBezTo>
                <a:cubicBezTo>
                  <a:pt x="953" y="2083"/>
                  <a:pt x="953" y="2083"/>
                  <a:pt x="953" y="2083"/>
                </a:cubicBezTo>
                <a:cubicBezTo>
                  <a:pt x="946" y="2085"/>
                  <a:pt x="946" y="2085"/>
                  <a:pt x="946" y="2085"/>
                </a:cubicBezTo>
                <a:cubicBezTo>
                  <a:pt x="943" y="2085"/>
                  <a:pt x="940" y="2088"/>
                  <a:pt x="938" y="2091"/>
                </a:cubicBezTo>
                <a:cubicBezTo>
                  <a:pt x="938" y="2089"/>
                  <a:pt x="937" y="2086"/>
                  <a:pt x="934" y="2084"/>
                </a:cubicBezTo>
                <a:cubicBezTo>
                  <a:pt x="932" y="2082"/>
                  <a:pt x="930" y="2081"/>
                  <a:pt x="929" y="2081"/>
                </a:cubicBezTo>
                <a:cubicBezTo>
                  <a:pt x="926" y="2081"/>
                  <a:pt x="924" y="2083"/>
                  <a:pt x="923" y="2085"/>
                </a:cubicBezTo>
                <a:cubicBezTo>
                  <a:pt x="923" y="2085"/>
                  <a:pt x="923" y="2084"/>
                  <a:pt x="923" y="2084"/>
                </a:cubicBezTo>
                <a:cubicBezTo>
                  <a:pt x="922" y="2082"/>
                  <a:pt x="920" y="2080"/>
                  <a:pt x="917" y="2079"/>
                </a:cubicBezTo>
                <a:cubicBezTo>
                  <a:pt x="919" y="2077"/>
                  <a:pt x="920" y="2074"/>
                  <a:pt x="922" y="2072"/>
                </a:cubicBezTo>
                <a:cubicBezTo>
                  <a:pt x="923" y="2071"/>
                  <a:pt x="924" y="2070"/>
                  <a:pt x="924" y="2069"/>
                </a:cubicBezTo>
                <a:cubicBezTo>
                  <a:pt x="940" y="2042"/>
                  <a:pt x="940" y="2042"/>
                  <a:pt x="940" y="2042"/>
                </a:cubicBezTo>
                <a:cubicBezTo>
                  <a:pt x="919" y="2064"/>
                  <a:pt x="919" y="2064"/>
                  <a:pt x="919" y="2064"/>
                </a:cubicBezTo>
                <a:cubicBezTo>
                  <a:pt x="918" y="2061"/>
                  <a:pt x="916" y="2060"/>
                  <a:pt x="913" y="2060"/>
                </a:cubicBezTo>
                <a:cubicBezTo>
                  <a:pt x="913" y="2060"/>
                  <a:pt x="913" y="2060"/>
                  <a:pt x="913" y="2060"/>
                </a:cubicBezTo>
                <a:cubicBezTo>
                  <a:pt x="912" y="2060"/>
                  <a:pt x="912" y="2060"/>
                  <a:pt x="912" y="2060"/>
                </a:cubicBezTo>
                <a:cubicBezTo>
                  <a:pt x="907" y="2062"/>
                  <a:pt x="905" y="2066"/>
                  <a:pt x="904" y="2070"/>
                </a:cubicBezTo>
                <a:cubicBezTo>
                  <a:pt x="903" y="2070"/>
                  <a:pt x="903" y="2070"/>
                  <a:pt x="902" y="2070"/>
                </a:cubicBezTo>
                <a:cubicBezTo>
                  <a:pt x="899" y="2070"/>
                  <a:pt x="899" y="2070"/>
                  <a:pt x="899" y="2070"/>
                </a:cubicBezTo>
                <a:cubicBezTo>
                  <a:pt x="898" y="2069"/>
                  <a:pt x="898" y="2069"/>
                  <a:pt x="898" y="2069"/>
                </a:cubicBezTo>
                <a:cubicBezTo>
                  <a:pt x="900" y="2065"/>
                  <a:pt x="901" y="2057"/>
                  <a:pt x="901" y="2050"/>
                </a:cubicBezTo>
                <a:cubicBezTo>
                  <a:pt x="900" y="2032"/>
                  <a:pt x="895" y="2028"/>
                  <a:pt x="890" y="2028"/>
                </a:cubicBezTo>
                <a:cubicBezTo>
                  <a:pt x="889" y="2028"/>
                  <a:pt x="888" y="2028"/>
                  <a:pt x="888" y="2028"/>
                </a:cubicBezTo>
                <a:cubicBezTo>
                  <a:pt x="887" y="2024"/>
                  <a:pt x="886" y="2020"/>
                  <a:pt x="884" y="2016"/>
                </a:cubicBezTo>
                <a:cubicBezTo>
                  <a:pt x="881" y="2006"/>
                  <a:pt x="881" y="2006"/>
                  <a:pt x="881" y="2006"/>
                </a:cubicBezTo>
                <a:cubicBezTo>
                  <a:pt x="878" y="2016"/>
                  <a:pt x="878" y="2016"/>
                  <a:pt x="878" y="2016"/>
                </a:cubicBezTo>
                <a:cubicBezTo>
                  <a:pt x="875" y="2025"/>
                  <a:pt x="870" y="2033"/>
                  <a:pt x="866" y="2041"/>
                </a:cubicBezTo>
                <a:cubicBezTo>
                  <a:pt x="865" y="2042"/>
                  <a:pt x="865" y="2043"/>
                  <a:pt x="864" y="2045"/>
                </a:cubicBezTo>
                <a:cubicBezTo>
                  <a:pt x="863" y="2005"/>
                  <a:pt x="861" y="1966"/>
                  <a:pt x="858" y="1925"/>
                </a:cubicBezTo>
                <a:cubicBezTo>
                  <a:pt x="857" y="1904"/>
                  <a:pt x="856" y="1882"/>
                  <a:pt x="854" y="1861"/>
                </a:cubicBezTo>
                <a:cubicBezTo>
                  <a:pt x="853" y="1842"/>
                  <a:pt x="853" y="1820"/>
                  <a:pt x="853" y="1796"/>
                </a:cubicBezTo>
                <a:cubicBezTo>
                  <a:pt x="853" y="1793"/>
                  <a:pt x="854" y="1789"/>
                  <a:pt x="853" y="1786"/>
                </a:cubicBezTo>
                <a:cubicBezTo>
                  <a:pt x="854" y="1760"/>
                  <a:pt x="855" y="1733"/>
                  <a:pt x="856" y="1707"/>
                </a:cubicBezTo>
                <a:cubicBezTo>
                  <a:pt x="856" y="1678"/>
                  <a:pt x="857" y="1649"/>
                  <a:pt x="858" y="1620"/>
                </a:cubicBezTo>
                <a:cubicBezTo>
                  <a:pt x="859" y="1565"/>
                  <a:pt x="857" y="1511"/>
                  <a:pt x="855" y="1457"/>
                </a:cubicBezTo>
                <a:cubicBezTo>
                  <a:pt x="853" y="1405"/>
                  <a:pt x="851" y="1355"/>
                  <a:pt x="853" y="1312"/>
                </a:cubicBezTo>
                <a:cubicBezTo>
                  <a:pt x="864" y="1305"/>
                  <a:pt x="885" y="1302"/>
                  <a:pt x="904" y="1305"/>
                </a:cubicBezTo>
                <a:cubicBezTo>
                  <a:pt x="934" y="1310"/>
                  <a:pt x="997" y="1342"/>
                  <a:pt x="1006" y="1356"/>
                </a:cubicBezTo>
                <a:cubicBezTo>
                  <a:pt x="1008" y="1361"/>
                  <a:pt x="1009" y="1367"/>
                  <a:pt x="1009" y="1374"/>
                </a:cubicBezTo>
                <a:cubicBezTo>
                  <a:pt x="1009" y="1379"/>
                  <a:pt x="1009" y="1384"/>
                  <a:pt x="1011" y="1390"/>
                </a:cubicBezTo>
                <a:cubicBezTo>
                  <a:pt x="1019" y="1415"/>
                  <a:pt x="1038" y="1429"/>
                  <a:pt x="1057" y="1442"/>
                </a:cubicBezTo>
                <a:cubicBezTo>
                  <a:pt x="1062" y="1436"/>
                  <a:pt x="1062" y="1436"/>
                  <a:pt x="1062" y="1436"/>
                </a:cubicBezTo>
                <a:cubicBezTo>
                  <a:pt x="1035" y="1417"/>
                  <a:pt x="1020" y="1391"/>
                  <a:pt x="1015" y="1359"/>
                </a:cubicBezTo>
                <a:cubicBezTo>
                  <a:pt x="1028" y="1368"/>
                  <a:pt x="1038" y="1380"/>
                  <a:pt x="1048" y="1392"/>
                </a:cubicBezTo>
                <a:cubicBezTo>
                  <a:pt x="1054" y="1400"/>
                  <a:pt x="1061" y="1408"/>
                  <a:pt x="1069" y="1416"/>
                </a:cubicBezTo>
                <a:cubicBezTo>
                  <a:pt x="1072" y="1456"/>
                  <a:pt x="1087" y="1492"/>
                  <a:pt x="1107" y="1508"/>
                </a:cubicBezTo>
                <a:cubicBezTo>
                  <a:pt x="1121" y="1518"/>
                  <a:pt x="1121" y="1518"/>
                  <a:pt x="1121" y="1518"/>
                </a:cubicBezTo>
                <a:cubicBezTo>
                  <a:pt x="1113" y="1504"/>
                  <a:pt x="1113" y="1504"/>
                  <a:pt x="1113" y="1504"/>
                </a:cubicBezTo>
                <a:cubicBezTo>
                  <a:pt x="1110" y="1499"/>
                  <a:pt x="1107" y="1495"/>
                  <a:pt x="1105" y="1491"/>
                </a:cubicBezTo>
                <a:cubicBezTo>
                  <a:pt x="1100" y="1485"/>
                  <a:pt x="1096" y="1479"/>
                  <a:pt x="1094" y="1471"/>
                </a:cubicBezTo>
                <a:cubicBezTo>
                  <a:pt x="1099" y="1473"/>
                  <a:pt x="1104" y="1478"/>
                  <a:pt x="1109" y="1482"/>
                </a:cubicBezTo>
                <a:cubicBezTo>
                  <a:pt x="1115" y="1487"/>
                  <a:pt x="1120" y="1492"/>
                  <a:pt x="1127" y="1493"/>
                </a:cubicBezTo>
                <a:cubicBezTo>
                  <a:pt x="1141" y="1493"/>
                  <a:pt x="1141" y="1493"/>
                  <a:pt x="1141" y="1493"/>
                </a:cubicBezTo>
                <a:cubicBezTo>
                  <a:pt x="1130" y="1486"/>
                  <a:pt x="1130" y="1486"/>
                  <a:pt x="1130" y="1486"/>
                </a:cubicBezTo>
                <a:cubicBezTo>
                  <a:pt x="1126" y="1483"/>
                  <a:pt x="1123" y="1480"/>
                  <a:pt x="1119" y="1477"/>
                </a:cubicBezTo>
                <a:cubicBezTo>
                  <a:pt x="1112" y="1470"/>
                  <a:pt x="1104" y="1462"/>
                  <a:pt x="1089" y="1461"/>
                </a:cubicBezTo>
                <a:cubicBezTo>
                  <a:pt x="1084" y="1450"/>
                  <a:pt x="1081" y="1440"/>
                  <a:pt x="1081" y="1427"/>
                </a:cubicBezTo>
                <a:cubicBezTo>
                  <a:pt x="1083" y="1429"/>
                  <a:pt x="1085" y="1430"/>
                  <a:pt x="1087" y="1430"/>
                </a:cubicBezTo>
                <a:cubicBezTo>
                  <a:pt x="1088" y="1431"/>
                  <a:pt x="1091" y="1430"/>
                  <a:pt x="1093" y="1428"/>
                </a:cubicBezTo>
                <a:cubicBezTo>
                  <a:pt x="1095" y="1424"/>
                  <a:pt x="1095" y="1424"/>
                  <a:pt x="1095" y="1424"/>
                </a:cubicBezTo>
                <a:cubicBezTo>
                  <a:pt x="1092" y="1422"/>
                  <a:pt x="1092" y="1422"/>
                  <a:pt x="1092" y="1422"/>
                </a:cubicBezTo>
                <a:cubicBezTo>
                  <a:pt x="1077" y="1414"/>
                  <a:pt x="1083" y="1394"/>
                  <a:pt x="1089" y="1372"/>
                </a:cubicBezTo>
                <a:cubicBezTo>
                  <a:pt x="1091" y="1366"/>
                  <a:pt x="1093" y="1360"/>
                  <a:pt x="1094" y="1354"/>
                </a:cubicBezTo>
                <a:cubicBezTo>
                  <a:pt x="1096" y="1357"/>
                  <a:pt x="1098" y="1359"/>
                  <a:pt x="1101" y="1361"/>
                </a:cubicBezTo>
                <a:cubicBezTo>
                  <a:pt x="1127" y="1388"/>
                  <a:pt x="1154" y="1415"/>
                  <a:pt x="1188" y="1435"/>
                </a:cubicBezTo>
                <a:cubicBezTo>
                  <a:pt x="1190" y="1440"/>
                  <a:pt x="1192" y="1444"/>
                  <a:pt x="1195" y="1448"/>
                </a:cubicBezTo>
                <a:cubicBezTo>
                  <a:pt x="1196" y="1451"/>
                  <a:pt x="1198" y="1454"/>
                  <a:pt x="1199" y="1457"/>
                </a:cubicBezTo>
                <a:cubicBezTo>
                  <a:pt x="1196" y="1465"/>
                  <a:pt x="1197" y="1483"/>
                  <a:pt x="1203" y="1492"/>
                </a:cubicBezTo>
                <a:cubicBezTo>
                  <a:pt x="1205" y="1497"/>
                  <a:pt x="1209" y="1499"/>
                  <a:pt x="1211" y="1499"/>
                </a:cubicBezTo>
                <a:cubicBezTo>
                  <a:pt x="1222" y="1498"/>
                  <a:pt x="1222" y="1498"/>
                  <a:pt x="1222" y="1498"/>
                </a:cubicBezTo>
                <a:cubicBezTo>
                  <a:pt x="1214" y="1492"/>
                  <a:pt x="1214" y="1492"/>
                  <a:pt x="1214" y="1492"/>
                </a:cubicBezTo>
                <a:cubicBezTo>
                  <a:pt x="1210" y="1488"/>
                  <a:pt x="1209" y="1480"/>
                  <a:pt x="1209" y="1472"/>
                </a:cubicBezTo>
                <a:cubicBezTo>
                  <a:pt x="1211" y="1474"/>
                  <a:pt x="1213" y="1478"/>
                  <a:pt x="1215" y="1481"/>
                </a:cubicBezTo>
                <a:cubicBezTo>
                  <a:pt x="1219" y="1488"/>
                  <a:pt x="1223" y="1495"/>
                  <a:pt x="1229" y="1496"/>
                </a:cubicBezTo>
                <a:cubicBezTo>
                  <a:pt x="1238" y="1498"/>
                  <a:pt x="1238" y="1498"/>
                  <a:pt x="1238" y="1498"/>
                </a:cubicBezTo>
                <a:cubicBezTo>
                  <a:pt x="1233" y="1491"/>
                  <a:pt x="1233" y="1491"/>
                  <a:pt x="1233" y="1491"/>
                </a:cubicBezTo>
                <a:cubicBezTo>
                  <a:pt x="1230" y="1486"/>
                  <a:pt x="1227" y="1482"/>
                  <a:pt x="1224" y="1477"/>
                </a:cubicBezTo>
                <a:cubicBezTo>
                  <a:pt x="1216" y="1466"/>
                  <a:pt x="1207" y="1453"/>
                  <a:pt x="1203" y="1442"/>
                </a:cubicBezTo>
                <a:cubicBezTo>
                  <a:pt x="1215" y="1447"/>
                  <a:pt x="1228" y="1453"/>
                  <a:pt x="1240" y="1459"/>
                </a:cubicBezTo>
                <a:cubicBezTo>
                  <a:pt x="1268" y="1472"/>
                  <a:pt x="1297" y="1485"/>
                  <a:pt x="1329" y="1495"/>
                </a:cubicBezTo>
                <a:cubicBezTo>
                  <a:pt x="1330" y="1496"/>
                  <a:pt x="1332" y="1498"/>
                  <a:pt x="1333" y="1500"/>
                </a:cubicBezTo>
                <a:cubicBezTo>
                  <a:pt x="1337" y="1504"/>
                  <a:pt x="1339" y="1506"/>
                  <a:pt x="1341" y="1506"/>
                </a:cubicBezTo>
                <a:cubicBezTo>
                  <a:pt x="1343" y="1506"/>
                  <a:pt x="1343" y="1506"/>
                  <a:pt x="1343" y="1506"/>
                </a:cubicBezTo>
                <a:cubicBezTo>
                  <a:pt x="1344" y="1504"/>
                  <a:pt x="1344" y="1504"/>
                  <a:pt x="1344" y="1504"/>
                </a:cubicBezTo>
                <a:cubicBezTo>
                  <a:pt x="1345" y="1503"/>
                  <a:pt x="1345" y="1502"/>
                  <a:pt x="1345" y="1501"/>
                </a:cubicBezTo>
                <a:cubicBezTo>
                  <a:pt x="1347" y="1500"/>
                  <a:pt x="1347" y="1499"/>
                  <a:pt x="1347" y="1498"/>
                </a:cubicBezTo>
                <a:cubicBezTo>
                  <a:pt x="1348" y="1494"/>
                  <a:pt x="1343" y="1491"/>
                  <a:pt x="1336" y="1488"/>
                </a:cubicBezTo>
                <a:cubicBezTo>
                  <a:pt x="1335" y="1488"/>
                  <a:pt x="1334" y="1487"/>
                  <a:pt x="1334" y="1487"/>
                </a:cubicBezTo>
                <a:cubicBezTo>
                  <a:pt x="1306" y="1473"/>
                  <a:pt x="1276" y="1461"/>
                  <a:pt x="1247" y="1449"/>
                </a:cubicBezTo>
                <a:cubicBezTo>
                  <a:pt x="1232" y="1444"/>
                  <a:pt x="1218" y="1438"/>
                  <a:pt x="1204" y="1432"/>
                </a:cubicBezTo>
                <a:cubicBezTo>
                  <a:pt x="1165" y="1416"/>
                  <a:pt x="1137" y="1383"/>
                  <a:pt x="1110" y="1352"/>
                </a:cubicBezTo>
                <a:cubicBezTo>
                  <a:pt x="1091" y="1329"/>
                  <a:pt x="1072" y="1307"/>
                  <a:pt x="1049" y="1290"/>
                </a:cubicBezTo>
                <a:cubicBezTo>
                  <a:pt x="1073" y="1293"/>
                  <a:pt x="1103" y="1299"/>
                  <a:pt x="1130" y="1308"/>
                </a:cubicBezTo>
                <a:cubicBezTo>
                  <a:pt x="1132" y="1310"/>
                  <a:pt x="1134" y="1314"/>
                  <a:pt x="1135" y="1318"/>
                </a:cubicBezTo>
                <a:cubicBezTo>
                  <a:pt x="1137" y="1325"/>
                  <a:pt x="1139" y="1331"/>
                  <a:pt x="1145" y="1331"/>
                </a:cubicBezTo>
                <a:cubicBezTo>
                  <a:pt x="1146" y="1331"/>
                  <a:pt x="1146" y="1331"/>
                  <a:pt x="1147" y="1331"/>
                </a:cubicBezTo>
                <a:cubicBezTo>
                  <a:pt x="1151" y="1330"/>
                  <a:pt x="1151" y="1330"/>
                  <a:pt x="1151" y="1330"/>
                </a:cubicBezTo>
                <a:cubicBezTo>
                  <a:pt x="1149" y="1325"/>
                  <a:pt x="1149" y="1325"/>
                  <a:pt x="1149" y="1325"/>
                </a:cubicBezTo>
                <a:cubicBezTo>
                  <a:pt x="1147" y="1321"/>
                  <a:pt x="1146" y="1318"/>
                  <a:pt x="1145" y="1316"/>
                </a:cubicBezTo>
                <a:cubicBezTo>
                  <a:pt x="1155" y="1322"/>
                  <a:pt x="1166" y="1327"/>
                  <a:pt x="1177" y="1333"/>
                </a:cubicBezTo>
                <a:cubicBezTo>
                  <a:pt x="1190" y="1340"/>
                  <a:pt x="1205" y="1348"/>
                  <a:pt x="1217" y="1355"/>
                </a:cubicBezTo>
                <a:cubicBezTo>
                  <a:pt x="1221" y="1358"/>
                  <a:pt x="1227" y="1367"/>
                  <a:pt x="1228" y="1369"/>
                </a:cubicBezTo>
                <a:cubicBezTo>
                  <a:pt x="1231" y="1400"/>
                  <a:pt x="1241" y="1423"/>
                  <a:pt x="1259" y="1441"/>
                </a:cubicBezTo>
                <a:cubicBezTo>
                  <a:pt x="1271" y="1452"/>
                  <a:pt x="1271" y="1452"/>
                  <a:pt x="1271" y="1452"/>
                </a:cubicBezTo>
                <a:cubicBezTo>
                  <a:pt x="1265" y="1437"/>
                  <a:pt x="1265" y="1437"/>
                  <a:pt x="1265" y="1437"/>
                </a:cubicBezTo>
                <a:cubicBezTo>
                  <a:pt x="1262" y="1429"/>
                  <a:pt x="1258" y="1423"/>
                  <a:pt x="1255" y="1417"/>
                </a:cubicBezTo>
                <a:cubicBezTo>
                  <a:pt x="1247" y="1405"/>
                  <a:pt x="1241" y="1394"/>
                  <a:pt x="1241" y="1377"/>
                </a:cubicBezTo>
                <a:cubicBezTo>
                  <a:pt x="1274" y="1403"/>
                  <a:pt x="1307" y="1419"/>
                  <a:pt x="1345" y="1428"/>
                </a:cubicBezTo>
                <a:cubicBezTo>
                  <a:pt x="1369" y="1456"/>
                  <a:pt x="1400" y="1476"/>
                  <a:pt x="1437" y="1489"/>
                </a:cubicBezTo>
                <a:cubicBezTo>
                  <a:pt x="1443" y="1507"/>
                  <a:pt x="1455" y="1518"/>
                  <a:pt x="1467" y="1529"/>
                </a:cubicBezTo>
                <a:cubicBezTo>
                  <a:pt x="1470" y="1532"/>
                  <a:pt x="1473" y="1534"/>
                  <a:pt x="1476" y="1537"/>
                </a:cubicBezTo>
                <a:cubicBezTo>
                  <a:pt x="1494" y="1555"/>
                  <a:pt x="1494" y="1555"/>
                  <a:pt x="1494" y="1555"/>
                </a:cubicBezTo>
                <a:cubicBezTo>
                  <a:pt x="1481" y="1533"/>
                  <a:pt x="1481" y="1533"/>
                  <a:pt x="1481" y="1533"/>
                </a:cubicBezTo>
                <a:cubicBezTo>
                  <a:pt x="1477" y="1525"/>
                  <a:pt x="1471" y="1519"/>
                  <a:pt x="1465" y="1513"/>
                </a:cubicBezTo>
                <a:cubicBezTo>
                  <a:pt x="1459" y="1507"/>
                  <a:pt x="1453" y="1501"/>
                  <a:pt x="1450" y="1493"/>
                </a:cubicBezTo>
                <a:cubicBezTo>
                  <a:pt x="1456" y="1494"/>
                  <a:pt x="1462" y="1495"/>
                  <a:pt x="1468" y="1497"/>
                </a:cubicBezTo>
                <a:cubicBezTo>
                  <a:pt x="1481" y="1500"/>
                  <a:pt x="1492" y="1503"/>
                  <a:pt x="1498" y="1500"/>
                </a:cubicBezTo>
                <a:cubicBezTo>
                  <a:pt x="1508" y="1495"/>
                  <a:pt x="1508" y="1495"/>
                  <a:pt x="1508" y="1495"/>
                </a:cubicBezTo>
                <a:cubicBezTo>
                  <a:pt x="1497" y="1493"/>
                  <a:pt x="1497" y="1493"/>
                  <a:pt x="1497" y="1493"/>
                </a:cubicBezTo>
                <a:cubicBezTo>
                  <a:pt x="1442" y="1485"/>
                  <a:pt x="1393" y="1464"/>
                  <a:pt x="1367" y="1436"/>
                </a:cubicBezTo>
                <a:cubicBezTo>
                  <a:pt x="1385" y="1440"/>
                  <a:pt x="1404" y="1443"/>
                  <a:pt x="1423" y="1446"/>
                </a:cubicBezTo>
                <a:cubicBezTo>
                  <a:pt x="1439" y="1449"/>
                  <a:pt x="1456" y="1451"/>
                  <a:pt x="1472" y="1455"/>
                </a:cubicBezTo>
                <a:cubicBezTo>
                  <a:pt x="1483" y="1478"/>
                  <a:pt x="1512" y="1494"/>
                  <a:pt x="1536" y="1497"/>
                </a:cubicBezTo>
                <a:cubicBezTo>
                  <a:pt x="1565" y="1501"/>
                  <a:pt x="1565" y="1501"/>
                  <a:pt x="1565" y="1501"/>
                </a:cubicBezTo>
                <a:cubicBezTo>
                  <a:pt x="1534" y="1489"/>
                  <a:pt x="1534" y="1489"/>
                  <a:pt x="1534" y="1489"/>
                </a:cubicBezTo>
                <a:cubicBezTo>
                  <a:pt x="1513" y="1481"/>
                  <a:pt x="1494" y="1473"/>
                  <a:pt x="1484" y="1456"/>
                </a:cubicBezTo>
                <a:cubicBezTo>
                  <a:pt x="1488" y="1457"/>
                  <a:pt x="1491" y="1458"/>
                  <a:pt x="1495" y="1459"/>
                </a:cubicBezTo>
                <a:cubicBezTo>
                  <a:pt x="1507" y="1462"/>
                  <a:pt x="1517" y="1464"/>
                  <a:pt x="1522" y="1460"/>
                </a:cubicBezTo>
                <a:cubicBezTo>
                  <a:pt x="1526" y="1455"/>
                  <a:pt x="1526" y="1455"/>
                  <a:pt x="1526" y="1455"/>
                </a:cubicBezTo>
                <a:cubicBezTo>
                  <a:pt x="1520" y="1453"/>
                  <a:pt x="1520" y="1453"/>
                  <a:pt x="1520" y="1453"/>
                </a:cubicBezTo>
                <a:cubicBezTo>
                  <a:pt x="1491" y="1446"/>
                  <a:pt x="1463" y="1441"/>
                  <a:pt x="1437" y="1437"/>
                </a:cubicBezTo>
                <a:cubicBezTo>
                  <a:pt x="1403" y="1431"/>
                  <a:pt x="1371" y="1425"/>
                  <a:pt x="1339" y="1415"/>
                </a:cubicBezTo>
                <a:cubicBezTo>
                  <a:pt x="1307" y="1404"/>
                  <a:pt x="1280" y="1383"/>
                  <a:pt x="1255" y="1362"/>
                </a:cubicBezTo>
                <a:cubicBezTo>
                  <a:pt x="1241" y="1351"/>
                  <a:pt x="1226" y="1339"/>
                  <a:pt x="1210" y="1329"/>
                </a:cubicBezTo>
                <a:cubicBezTo>
                  <a:pt x="1197" y="1320"/>
                  <a:pt x="1183" y="1313"/>
                  <a:pt x="1170" y="1306"/>
                </a:cubicBezTo>
                <a:cubicBezTo>
                  <a:pt x="1158" y="1300"/>
                  <a:pt x="1146" y="1294"/>
                  <a:pt x="1135" y="1287"/>
                </a:cubicBezTo>
                <a:cubicBezTo>
                  <a:pt x="1134" y="1283"/>
                  <a:pt x="1133" y="1279"/>
                  <a:pt x="1132" y="1275"/>
                </a:cubicBezTo>
                <a:cubicBezTo>
                  <a:pt x="1130" y="1270"/>
                  <a:pt x="1129" y="1265"/>
                  <a:pt x="1129" y="1262"/>
                </a:cubicBezTo>
                <a:cubicBezTo>
                  <a:pt x="1133" y="1262"/>
                  <a:pt x="1137" y="1263"/>
                  <a:pt x="1141" y="1264"/>
                </a:cubicBezTo>
                <a:cubicBezTo>
                  <a:pt x="1150" y="1266"/>
                  <a:pt x="1159" y="1268"/>
                  <a:pt x="1169" y="1270"/>
                </a:cubicBezTo>
                <a:cubicBezTo>
                  <a:pt x="1174" y="1285"/>
                  <a:pt x="1186" y="1315"/>
                  <a:pt x="1206" y="1322"/>
                </a:cubicBezTo>
                <a:cubicBezTo>
                  <a:pt x="1221" y="1327"/>
                  <a:pt x="1221" y="1327"/>
                  <a:pt x="1221" y="1327"/>
                </a:cubicBezTo>
                <a:cubicBezTo>
                  <a:pt x="1208" y="1313"/>
                  <a:pt x="1208" y="1313"/>
                  <a:pt x="1208" y="1313"/>
                </a:cubicBezTo>
                <a:cubicBezTo>
                  <a:pt x="1196" y="1302"/>
                  <a:pt x="1186" y="1291"/>
                  <a:pt x="1182" y="1273"/>
                </a:cubicBezTo>
                <a:cubicBezTo>
                  <a:pt x="1184" y="1274"/>
                  <a:pt x="1184" y="1274"/>
                  <a:pt x="1184" y="1274"/>
                </a:cubicBezTo>
                <a:cubicBezTo>
                  <a:pt x="1196" y="1276"/>
                  <a:pt x="1210" y="1278"/>
                  <a:pt x="1221" y="1282"/>
                </a:cubicBezTo>
                <a:cubicBezTo>
                  <a:pt x="1224" y="1275"/>
                  <a:pt x="1224" y="1275"/>
                  <a:pt x="1224" y="1275"/>
                </a:cubicBezTo>
                <a:cubicBezTo>
                  <a:pt x="1208" y="1268"/>
                  <a:pt x="1191" y="1264"/>
                  <a:pt x="1172" y="1260"/>
                </a:cubicBezTo>
                <a:cubicBezTo>
                  <a:pt x="1158" y="1257"/>
                  <a:pt x="1142" y="1253"/>
                  <a:pt x="1127" y="1248"/>
                </a:cubicBezTo>
                <a:cubicBezTo>
                  <a:pt x="1101" y="1239"/>
                  <a:pt x="1077" y="1230"/>
                  <a:pt x="1053" y="1219"/>
                </a:cubicBezTo>
                <a:cubicBezTo>
                  <a:pt x="1049" y="1217"/>
                  <a:pt x="1044" y="1215"/>
                  <a:pt x="1039" y="1213"/>
                </a:cubicBezTo>
                <a:cubicBezTo>
                  <a:pt x="1012" y="1202"/>
                  <a:pt x="981" y="1189"/>
                  <a:pt x="987" y="1169"/>
                </a:cubicBezTo>
                <a:cubicBezTo>
                  <a:pt x="987" y="1169"/>
                  <a:pt x="987" y="1169"/>
                  <a:pt x="987" y="1169"/>
                </a:cubicBezTo>
                <a:cubicBezTo>
                  <a:pt x="997" y="1173"/>
                  <a:pt x="1007" y="1179"/>
                  <a:pt x="1017" y="1186"/>
                </a:cubicBezTo>
                <a:cubicBezTo>
                  <a:pt x="1034" y="1196"/>
                  <a:pt x="1051" y="1207"/>
                  <a:pt x="1072" y="1212"/>
                </a:cubicBezTo>
                <a:cubicBezTo>
                  <a:pt x="1106" y="1220"/>
                  <a:pt x="1143" y="1224"/>
                  <a:pt x="1173" y="1223"/>
                </a:cubicBezTo>
                <a:cubicBezTo>
                  <a:pt x="1180" y="1226"/>
                  <a:pt x="1184" y="1231"/>
                  <a:pt x="1189" y="1236"/>
                </a:cubicBezTo>
                <a:cubicBezTo>
                  <a:pt x="1192" y="1240"/>
                  <a:pt x="1196" y="1245"/>
                  <a:pt x="1201" y="1248"/>
                </a:cubicBezTo>
                <a:cubicBezTo>
                  <a:pt x="1215" y="1258"/>
                  <a:pt x="1232" y="1262"/>
                  <a:pt x="1249" y="1266"/>
                </a:cubicBezTo>
                <a:cubicBezTo>
                  <a:pt x="1263" y="1269"/>
                  <a:pt x="1277" y="1272"/>
                  <a:pt x="1289" y="1279"/>
                </a:cubicBezTo>
                <a:cubicBezTo>
                  <a:pt x="1296" y="1282"/>
                  <a:pt x="1303" y="1288"/>
                  <a:pt x="1310" y="1294"/>
                </a:cubicBezTo>
                <a:cubicBezTo>
                  <a:pt x="1316" y="1300"/>
                  <a:pt x="1323" y="1306"/>
                  <a:pt x="1330" y="1311"/>
                </a:cubicBezTo>
                <a:cubicBezTo>
                  <a:pt x="1347" y="1321"/>
                  <a:pt x="1364" y="1331"/>
                  <a:pt x="1383" y="1333"/>
                </a:cubicBezTo>
                <a:cubicBezTo>
                  <a:pt x="1410" y="1336"/>
                  <a:pt x="1410" y="1336"/>
                  <a:pt x="1410" y="1336"/>
                </a:cubicBezTo>
                <a:cubicBezTo>
                  <a:pt x="1385" y="1326"/>
                  <a:pt x="1385" y="1326"/>
                  <a:pt x="1385" y="1326"/>
                </a:cubicBezTo>
                <a:cubicBezTo>
                  <a:pt x="1357" y="1315"/>
                  <a:pt x="1332" y="1300"/>
                  <a:pt x="1308" y="1281"/>
                </a:cubicBezTo>
                <a:cubicBezTo>
                  <a:pt x="1353" y="1289"/>
                  <a:pt x="1387" y="1299"/>
                  <a:pt x="1414" y="1313"/>
                </a:cubicBezTo>
                <a:cubicBezTo>
                  <a:pt x="1418" y="1307"/>
                  <a:pt x="1418" y="1307"/>
                  <a:pt x="1418" y="1307"/>
                </a:cubicBezTo>
                <a:cubicBezTo>
                  <a:pt x="1390" y="1288"/>
                  <a:pt x="1349" y="1279"/>
                  <a:pt x="1310" y="1271"/>
                </a:cubicBezTo>
                <a:cubicBezTo>
                  <a:pt x="1263" y="1261"/>
                  <a:pt x="1214" y="1251"/>
                  <a:pt x="1188" y="1223"/>
                </a:cubicBezTo>
                <a:cubicBezTo>
                  <a:pt x="1233" y="1217"/>
                  <a:pt x="1290" y="1220"/>
                  <a:pt x="1335" y="1223"/>
                </a:cubicBezTo>
                <a:cubicBezTo>
                  <a:pt x="1342" y="1224"/>
                  <a:pt x="1348" y="1224"/>
                  <a:pt x="1355" y="1225"/>
                </a:cubicBezTo>
                <a:cubicBezTo>
                  <a:pt x="1378" y="1243"/>
                  <a:pt x="1405" y="1258"/>
                  <a:pt x="1435" y="1269"/>
                </a:cubicBezTo>
                <a:cubicBezTo>
                  <a:pt x="1436" y="1288"/>
                  <a:pt x="1447" y="1299"/>
                  <a:pt x="1459" y="1308"/>
                </a:cubicBezTo>
                <a:cubicBezTo>
                  <a:pt x="1472" y="1318"/>
                  <a:pt x="1472" y="1318"/>
                  <a:pt x="1472" y="1318"/>
                </a:cubicBezTo>
                <a:cubicBezTo>
                  <a:pt x="1465" y="1304"/>
                  <a:pt x="1465" y="1304"/>
                  <a:pt x="1465" y="1304"/>
                </a:cubicBezTo>
                <a:cubicBezTo>
                  <a:pt x="1463" y="1300"/>
                  <a:pt x="1459" y="1296"/>
                  <a:pt x="1456" y="1293"/>
                </a:cubicBezTo>
                <a:cubicBezTo>
                  <a:pt x="1451" y="1287"/>
                  <a:pt x="1446" y="1282"/>
                  <a:pt x="1446" y="1272"/>
                </a:cubicBezTo>
                <a:cubicBezTo>
                  <a:pt x="1457" y="1276"/>
                  <a:pt x="1469" y="1279"/>
                  <a:pt x="1481" y="1281"/>
                </a:cubicBezTo>
                <a:cubicBezTo>
                  <a:pt x="1489" y="1283"/>
                  <a:pt x="1498" y="1285"/>
                  <a:pt x="1505" y="1287"/>
                </a:cubicBezTo>
                <a:cubicBezTo>
                  <a:pt x="1507" y="1280"/>
                  <a:pt x="1507" y="1280"/>
                  <a:pt x="1507" y="1280"/>
                </a:cubicBezTo>
                <a:cubicBezTo>
                  <a:pt x="1498" y="1277"/>
                  <a:pt x="1488" y="1274"/>
                  <a:pt x="1478" y="1271"/>
                </a:cubicBezTo>
                <a:cubicBezTo>
                  <a:pt x="1438" y="1259"/>
                  <a:pt x="1397" y="1246"/>
                  <a:pt x="1369" y="1223"/>
                </a:cubicBezTo>
                <a:cubicBezTo>
                  <a:pt x="1373" y="1223"/>
                  <a:pt x="1376" y="1223"/>
                  <a:pt x="1380" y="1224"/>
                </a:cubicBezTo>
                <a:cubicBezTo>
                  <a:pt x="1401" y="1225"/>
                  <a:pt x="1424" y="1230"/>
                  <a:pt x="1449" y="1235"/>
                </a:cubicBezTo>
                <a:cubicBezTo>
                  <a:pt x="1473" y="1240"/>
                  <a:pt x="1499" y="1245"/>
                  <a:pt x="1522" y="1247"/>
                </a:cubicBezTo>
                <a:cubicBezTo>
                  <a:pt x="1533" y="1248"/>
                  <a:pt x="1542" y="1248"/>
                  <a:pt x="1551" y="1247"/>
                </a:cubicBezTo>
                <a:cubicBezTo>
                  <a:pt x="1551" y="1247"/>
                  <a:pt x="1580" y="1244"/>
                  <a:pt x="1580" y="1234"/>
                </a:cubicBezTo>
                <a:cubicBezTo>
                  <a:pt x="1581" y="1229"/>
                  <a:pt x="1581" y="1229"/>
                  <a:pt x="1581" y="1229"/>
                </a:cubicBezTo>
                <a:cubicBezTo>
                  <a:pt x="1576" y="1230"/>
                  <a:pt x="1576" y="1230"/>
                  <a:pt x="1576" y="1230"/>
                </a:cubicBezTo>
                <a:moveTo>
                  <a:pt x="662" y="2122"/>
                </a:moveTo>
                <a:cubicBezTo>
                  <a:pt x="660" y="2121"/>
                  <a:pt x="658" y="2120"/>
                  <a:pt x="656" y="2120"/>
                </a:cubicBezTo>
                <a:cubicBezTo>
                  <a:pt x="656" y="2120"/>
                  <a:pt x="655" y="2120"/>
                  <a:pt x="655" y="2120"/>
                </a:cubicBezTo>
                <a:cubicBezTo>
                  <a:pt x="653" y="2118"/>
                  <a:pt x="653" y="2116"/>
                  <a:pt x="658" y="2112"/>
                </a:cubicBezTo>
                <a:cubicBezTo>
                  <a:pt x="660" y="2118"/>
                  <a:pt x="660" y="2118"/>
                  <a:pt x="660" y="2118"/>
                </a:cubicBezTo>
                <a:cubicBezTo>
                  <a:pt x="662" y="2121"/>
                  <a:pt x="662" y="2122"/>
                  <a:pt x="662" y="2122"/>
                </a:cubicBezTo>
                <a:cubicBezTo>
                  <a:pt x="662" y="2122"/>
                  <a:pt x="662" y="2122"/>
                  <a:pt x="662" y="2122"/>
                </a:cubicBezTo>
                <a:moveTo>
                  <a:pt x="768" y="2160"/>
                </a:moveTo>
                <a:cubicBezTo>
                  <a:pt x="766" y="2160"/>
                  <a:pt x="765" y="2160"/>
                  <a:pt x="764" y="2160"/>
                </a:cubicBezTo>
                <a:cubicBezTo>
                  <a:pt x="763" y="2160"/>
                  <a:pt x="761" y="2160"/>
                  <a:pt x="760" y="2161"/>
                </a:cubicBezTo>
                <a:cubicBezTo>
                  <a:pt x="761" y="2156"/>
                  <a:pt x="764" y="2153"/>
                  <a:pt x="766" y="2153"/>
                </a:cubicBezTo>
                <a:cubicBezTo>
                  <a:pt x="766" y="2153"/>
                  <a:pt x="766" y="2153"/>
                  <a:pt x="767" y="2154"/>
                </a:cubicBezTo>
                <a:cubicBezTo>
                  <a:pt x="767" y="2154"/>
                  <a:pt x="769" y="2156"/>
                  <a:pt x="769" y="2161"/>
                </a:cubicBezTo>
                <a:cubicBezTo>
                  <a:pt x="768" y="2160"/>
                  <a:pt x="768" y="2160"/>
                  <a:pt x="768" y="2160"/>
                </a:cubicBezTo>
                <a:moveTo>
                  <a:pt x="932" y="2166"/>
                </a:moveTo>
                <a:cubicBezTo>
                  <a:pt x="932" y="2167"/>
                  <a:pt x="934" y="2168"/>
                  <a:pt x="935" y="2169"/>
                </a:cubicBezTo>
                <a:cubicBezTo>
                  <a:pt x="932" y="2170"/>
                  <a:pt x="929" y="2167"/>
                  <a:pt x="928" y="2164"/>
                </a:cubicBezTo>
                <a:cubicBezTo>
                  <a:pt x="927" y="2163"/>
                  <a:pt x="926" y="2161"/>
                  <a:pt x="926" y="2160"/>
                </a:cubicBezTo>
                <a:cubicBezTo>
                  <a:pt x="928" y="2162"/>
                  <a:pt x="930" y="2164"/>
                  <a:pt x="932" y="2166"/>
                </a:cubicBezTo>
                <a:moveTo>
                  <a:pt x="1279" y="972"/>
                </a:moveTo>
                <a:cubicBezTo>
                  <a:pt x="1274" y="975"/>
                  <a:pt x="1274" y="975"/>
                  <a:pt x="1274" y="975"/>
                </a:cubicBezTo>
                <a:cubicBezTo>
                  <a:pt x="1272" y="976"/>
                  <a:pt x="1269" y="977"/>
                  <a:pt x="1267" y="979"/>
                </a:cubicBezTo>
                <a:cubicBezTo>
                  <a:pt x="1255" y="984"/>
                  <a:pt x="1243" y="990"/>
                  <a:pt x="1238" y="999"/>
                </a:cubicBezTo>
                <a:cubicBezTo>
                  <a:pt x="1234" y="1005"/>
                  <a:pt x="1234" y="1005"/>
                  <a:pt x="1234" y="1005"/>
                </a:cubicBezTo>
                <a:cubicBezTo>
                  <a:pt x="1213" y="1006"/>
                  <a:pt x="1192" y="1008"/>
                  <a:pt x="1172" y="1010"/>
                </a:cubicBezTo>
                <a:cubicBezTo>
                  <a:pt x="1144" y="1012"/>
                  <a:pt x="1116" y="1015"/>
                  <a:pt x="1086" y="1015"/>
                </a:cubicBezTo>
                <a:cubicBezTo>
                  <a:pt x="1100" y="1011"/>
                  <a:pt x="1114" y="1007"/>
                  <a:pt x="1127" y="1003"/>
                </a:cubicBezTo>
                <a:cubicBezTo>
                  <a:pt x="1166" y="991"/>
                  <a:pt x="1205" y="979"/>
                  <a:pt x="1236" y="958"/>
                </a:cubicBezTo>
                <a:cubicBezTo>
                  <a:pt x="1233" y="952"/>
                  <a:pt x="1233" y="952"/>
                  <a:pt x="1233" y="952"/>
                </a:cubicBezTo>
                <a:cubicBezTo>
                  <a:pt x="1197" y="968"/>
                  <a:pt x="1153" y="987"/>
                  <a:pt x="1106" y="999"/>
                </a:cubicBezTo>
                <a:cubicBezTo>
                  <a:pt x="1103" y="1000"/>
                  <a:pt x="1099" y="1001"/>
                  <a:pt x="1094" y="1001"/>
                </a:cubicBezTo>
                <a:cubicBezTo>
                  <a:pt x="1088" y="1002"/>
                  <a:pt x="1082" y="1003"/>
                  <a:pt x="1076" y="1005"/>
                </a:cubicBezTo>
                <a:cubicBezTo>
                  <a:pt x="1072" y="1007"/>
                  <a:pt x="1068" y="1010"/>
                  <a:pt x="1065" y="1012"/>
                </a:cubicBezTo>
                <a:cubicBezTo>
                  <a:pt x="1060" y="1015"/>
                  <a:pt x="1057" y="1018"/>
                  <a:pt x="1052" y="1019"/>
                </a:cubicBezTo>
                <a:cubicBezTo>
                  <a:pt x="1035" y="1023"/>
                  <a:pt x="1018" y="1024"/>
                  <a:pt x="1001" y="1024"/>
                </a:cubicBezTo>
                <a:cubicBezTo>
                  <a:pt x="978" y="1025"/>
                  <a:pt x="955" y="1026"/>
                  <a:pt x="932" y="1036"/>
                </a:cubicBezTo>
                <a:cubicBezTo>
                  <a:pt x="928" y="1018"/>
                  <a:pt x="913" y="1009"/>
                  <a:pt x="899" y="1001"/>
                </a:cubicBezTo>
                <a:cubicBezTo>
                  <a:pt x="896" y="1000"/>
                  <a:pt x="894" y="998"/>
                  <a:pt x="892" y="997"/>
                </a:cubicBezTo>
                <a:cubicBezTo>
                  <a:pt x="901" y="945"/>
                  <a:pt x="933" y="914"/>
                  <a:pt x="963" y="884"/>
                </a:cubicBezTo>
                <a:cubicBezTo>
                  <a:pt x="969" y="878"/>
                  <a:pt x="975" y="872"/>
                  <a:pt x="981" y="866"/>
                </a:cubicBezTo>
                <a:cubicBezTo>
                  <a:pt x="982" y="865"/>
                  <a:pt x="984" y="863"/>
                  <a:pt x="987" y="860"/>
                </a:cubicBezTo>
                <a:cubicBezTo>
                  <a:pt x="992" y="854"/>
                  <a:pt x="1006" y="839"/>
                  <a:pt x="1010" y="839"/>
                </a:cubicBezTo>
                <a:cubicBezTo>
                  <a:pt x="1023" y="839"/>
                  <a:pt x="1031" y="875"/>
                  <a:pt x="1031" y="894"/>
                </a:cubicBezTo>
                <a:cubicBezTo>
                  <a:pt x="1031" y="902"/>
                  <a:pt x="1031" y="910"/>
                  <a:pt x="1030" y="919"/>
                </a:cubicBezTo>
                <a:cubicBezTo>
                  <a:pt x="1028" y="940"/>
                  <a:pt x="1027" y="959"/>
                  <a:pt x="1039" y="968"/>
                </a:cubicBezTo>
                <a:cubicBezTo>
                  <a:pt x="1047" y="973"/>
                  <a:pt x="1047" y="973"/>
                  <a:pt x="1047" y="973"/>
                </a:cubicBezTo>
                <a:cubicBezTo>
                  <a:pt x="1045" y="964"/>
                  <a:pt x="1045" y="964"/>
                  <a:pt x="1045" y="964"/>
                </a:cubicBezTo>
                <a:cubicBezTo>
                  <a:pt x="1042" y="953"/>
                  <a:pt x="1035" y="926"/>
                  <a:pt x="1039" y="910"/>
                </a:cubicBezTo>
                <a:cubicBezTo>
                  <a:pt x="1048" y="925"/>
                  <a:pt x="1061" y="937"/>
                  <a:pt x="1074" y="947"/>
                </a:cubicBezTo>
                <a:cubicBezTo>
                  <a:pt x="1079" y="941"/>
                  <a:pt x="1079" y="941"/>
                  <a:pt x="1079" y="941"/>
                </a:cubicBezTo>
                <a:cubicBezTo>
                  <a:pt x="1054" y="922"/>
                  <a:pt x="1039" y="888"/>
                  <a:pt x="1038" y="854"/>
                </a:cubicBezTo>
                <a:cubicBezTo>
                  <a:pt x="1045" y="858"/>
                  <a:pt x="1052" y="860"/>
                  <a:pt x="1059" y="862"/>
                </a:cubicBezTo>
                <a:cubicBezTo>
                  <a:pt x="1067" y="865"/>
                  <a:pt x="1075" y="867"/>
                  <a:pt x="1081" y="872"/>
                </a:cubicBezTo>
                <a:cubicBezTo>
                  <a:pt x="1093" y="882"/>
                  <a:pt x="1095" y="899"/>
                  <a:pt x="1097" y="916"/>
                </a:cubicBezTo>
                <a:cubicBezTo>
                  <a:pt x="1100" y="934"/>
                  <a:pt x="1102" y="954"/>
                  <a:pt x="1119" y="962"/>
                </a:cubicBezTo>
                <a:cubicBezTo>
                  <a:pt x="1136" y="971"/>
                  <a:pt x="1136" y="971"/>
                  <a:pt x="1136" y="971"/>
                </a:cubicBezTo>
                <a:cubicBezTo>
                  <a:pt x="1123" y="956"/>
                  <a:pt x="1123" y="956"/>
                  <a:pt x="1123" y="956"/>
                </a:cubicBezTo>
                <a:cubicBezTo>
                  <a:pt x="1117" y="949"/>
                  <a:pt x="1112" y="940"/>
                  <a:pt x="1110" y="928"/>
                </a:cubicBezTo>
                <a:cubicBezTo>
                  <a:pt x="1118" y="938"/>
                  <a:pt x="1126" y="949"/>
                  <a:pt x="1138" y="957"/>
                </a:cubicBezTo>
                <a:cubicBezTo>
                  <a:pt x="1157" y="970"/>
                  <a:pt x="1157" y="970"/>
                  <a:pt x="1157" y="970"/>
                </a:cubicBezTo>
                <a:cubicBezTo>
                  <a:pt x="1143" y="952"/>
                  <a:pt x="1143" y="952"/>
                  <a:pt x="1143" y="952"/>
                </a:cubicBezTo>
                <a:cubicBezTo>
                  <a:pt x="1140" y="948"/>
                  <a:pt x="1137" y="944"/>
                  <a:pt x="1133" y="940"/>
                </a:cubicBezTo>
                <a:cubicBezTo>
                  <a:pt x="1120" y="924"/>
                  <a:pt x="1107" y="908"/>
                  <a:pt x="1102" y="886"/>
                </a:cubicBezTo>
                <a:cubicBezTo>
                  <a:pt x="1121" y="894"/>
                  <a:pt x="1135" y="903"/>
                  <a:pt x="1151" y="912"/>
                </a:cubicBezTo>
                <a:cubicBezTo>
                  <a:pt x="1157" y="916"/>
                  <a:pt x="1164" y="920"/>
                  <a:pt x="1171" y="924"/>
                </a:cubicBezTo>
                <a:cubicBezTo>
                  <a:pt x="1177" y="942"/>
                  <a:pt x="1185" y="959"/>
                  <a:pt x="1197" y="960"/>
                </a:cubicBezTo>
                <a:cubicBezTo>
                  <a:pt x="1208" y="961"/>
                  <a:pt x="1208" y="961"/>
                  <a:pt x="1208" y="961"/>
                </a:cubicBezTo>
                <a:cubicBezTo>
                  <a:pt x="1199" y="954"/>
                  <a:pt x="1199" y="954"/>
                  <a:pt x="1199" y="954"/>
                </a:cubicBezTo>
                <a:cubicBezTo>
                  <a:pt x="1192" y="948"/>
                  <a:pt x="1185" y="937"/>
                  <a:pt x="1184" y="929"/>
                </a:cubicBezTo>
                <a:cubicBezTo>
                  <a:pt x="1204" y="938"/>
                  <a:pt x="1227" y="942"/>
                  <a:pt x="1249" y="945"/>
                </a:cubicBezTo>
                <a:cubicBezTo>
                  <a:pt x="1270" y="949"/>
                  <a:pt x="1290" y="952"/>
                  <a:pt x="1307" y="959"/>
                </a:cubicBezTo>
                <a:cubicBezTo>
                  <a:pt x="1298" y="962"/>
                  <a:pt x="1288" y="967"/>
                  <a:pt x="1279" y="972"/>
                </a:cubicBezTo>
                <a:moveTo>
                  <a:pt x="795" y="480"/>
                </a:moveTo>
                <a:cubicBezTo>
                  <a:pt x="791" y="480"/>
                  <a:pt x="787" y="482"/>
                  <a:pt x="783" y="486"/>
                </a:cubicBezTo>
                <a:cubicBezTo>
                  <a:pt x="792" y="470"/>
                  <a:pt x="807" y="454"/>
                  <a:pt x="824" y="444"/>
                </a:cubicBezTo>
                <a:cubicBezTo>
                  <a:pt x="825" y="452"/>
                  <a:pt x="825" y="461"/>
                  <a:pt x="826" y="470"/>
                </a:cubicBezTo>
                <a:cubicBezTo>
                  <a:pt x="826" y="478"/>
                  <a:pt x="826" y="487"/>
                  <a:pt x="827" y="495"/>
                </a:cubicBezTo>
                <a:cubicBezTo>
                  <a:pt x="827" y="496"/>
                  <a:pt x="827" y="496"/>
                  <a:pt x="826" y="497"/>
                </a:cubicBezTo>
                <a:cubicBezTo>
                  <a:pt x="825" y="493"/>
                  <a:pt x="825" y="493"/>
                  <a:pt x="825" y="493"/>
                </a:cubicBezTo>
                <a:cubicBezTo>
                  <a:pt x="823" y="503"/>
                  <a:pt x="823" y="503"/>
                  <a:pt x="823" y="503"/>
                </a:cubicBezTo>
                <a:cubicBezTo>
                  <a:pt x="821" y="505"/>
                  <a:pt x="819" y="508"/>
                  <a:pt x="818" y="511"/>
                </a:cubicBezTo>
                <a:cubicBezTo>
                  <a:pt x="812" y="519"/>
                  <a:pt x="806" y="528"/>
                  <a:pt x="803" y="538"/>
                </a:cubicBezTo>
                <a:cubicBezTo>
                  <a:pt x="801" y="541"/>
                  <a:pt x="801" y="545"/>
                  <a:pt x="801" y="549"/>
                </a:cubicBezTo>
                <a:cubicBezTo>
                  <a:pt x="801" y="553"/>
                  <a:pt x="800" y="557"/>
                  <a:pt x="799" y="559"/>
                </a:cubicBezTo>
                <a:cubicBezTo>
                  <a:pt x="797" y="564"/>
                  <a:pt x="792" y="568"/>
                  <a:pt x="788" y="571"/>
                </a:cubicBezTo>
                <a:cubicBezTo>
                  <a:pt x="785" y="573"/>
                  <a:pt x="783" y="575"/>
                  <a:pt x="780" y="578"/>
                </a:cubicBezTo>
                <a:cubicBezTo>
                  <a:pt x="771" y="545"/>
                  <a:pt x="770" y="499"/>
                  <a:pt x="796" y="487"/>
                </a:cubicBezTo>
                <a:cubicBezTo>
                  <a:pt x="809" y="481"/>
                  <a:pt x="809" y="481"/>
                  <a:pt x="809" y="481"/>
                </a:cubicBezTo>
                <a:cubicBezTo>
                  <a:pt x="795" y="480"/>
                  <a:pt x="795" y="480"/>
                  <a:pt x="795" y="480"/>
                </a:cubicBezTo>
                <a:moveTo>
                  <a:pt x="873" y="671"/>
                </a:moveTo>
                <a:cubicBezTo>
                  <a:pt x="868" y="692"/>
                  <a:pt x="855" y="707"/>
                  <a:pt x="842" y="722"/>
                </a:cubicBezTo>
                <a:cubicBezTo>
                  <a:pt x="838" y="727"/>
                  <a:pt x="833" y="731"/>
                  <a:pt x="829" y="737"/>
                </a:cubicBezTo>
                <a:cubicBezTo>
                  <a:pt x="826" y="659"/>
                  <a:pt x="839" y="610"/>
                  <a:pt x="869" y="586"/>
                </a:cubicBezTo>
                <a:cubicBezTo>
                  <a:pt x="873" y="585"/>
                  <a:pt x="876" y="584"/>
                  <a:pt x="880" y="583"/>
                </a:cubicBezTo>
                <a:cubicBezTo>
                  <a:pt x="892" y="579"/>
                  <a:pt x="903" y="576"/>
                  <a:pt x="912" y="568"/>
                </a:cubicBezTo>
                <a:cubicBezTo>
                  <a:pt x="904" y="578"/>
                  <a:pt x="904" y="578"/>
                  <a:pt x="904" y="578"/>
                </a:cubicBezTo>
                <a:cubicBezTo>
                  <a:pt x="888" y="599"/>
                  <a:pt x="882" y="625"/>
                  <a:pt x="878" y="650"/>
                </a:cubicBezTo>
                <a:cubicBezTo>
                  <a:pt x="876" y="657"/>
                  <a:pt x="875" y="664"/>
                  <a:pt x="873" y="671"/>
                </a:cubicBezTo>
                <a:moveTo>
                  <a:pt x="910" y="693"/>
                </a:moveTo>
                <a:cubicBezTo>
                  <a:pt x="901" y="764"/>
                  <a:pt x="868" y="822"/>
                  <a:pt x="835" y="870"/>
                </a:cubicBezTo>
                <a:cubicBezTo>
                  <a:pt x="834" y="859"/>
                  <a:pt x="833" y="848"/>
                  <a:pt x="832" y="838"/>
                </a:cubicBezTo>
                <a:cubicBezTo>
                  <a:pt x="829" y="820"/>
                  <a:pt x="827" y="804"/>
                  <a:pt x="829" y="788"/>
                </a:cubicBezTo>
                <a:cubicBezTo>
                  <a:pt x="833" y="737"/>
                  <a:pt x="876" y="711"/>
                  <a:pt x="910" y="693"/>
                </a:cubicBezTo>
                <a:moveTo>
                  <a:pt x="879" y="551"/>
                </a:moveTo>
                <a:cubicBezTo>
                  <a:pt x="875" y="554"/>
                  <a:pt x="872" y="556"/>
                  <a:pt x="869" y="559"/>
                </a:cubicBezTo>
                <a:cubicBezTo>
                  <a:pt x="865" y="562"/>
                  <a:pt x="863" y="565"/>
                  <a:pt x="860" y="568"/>
                </a:cubicBezTo>
                <a:cubicBezTo>
                  <a:pt x="856" y="572"/>
                  <a:pt x="853" y="576"/>
                  <a:pt x="849" y="578"/>
                </a:cubicBezTo>
                <a:cubicBezTo>
                  <a:pt x="851" y="566"/>
                  <a:pt x="852" y="551"/>
                  <a:pt x="853" y="540"/>
                </a:cubicBezTo>
                <a:cubicBezTo>
                  <a:pt x="853" y="536"/>
                  <a:pt x="853" y="532"/>
                  <a:pt x="854" y="529"/>
                </a:cubicBezTo>
                <a:cubicBezTo>
                  <a:pt x="857" y="528"/>
                  <a:pt x="860" y="526"/>
                  <a:pt x="864" y="525"/>
                </a:cubicBezTo>
                <a:cubicBezTo>
                  <a:pt x="871" y="522"/>
                  <a:pt x="879" y="519"/>
                  <a:pt x="885" y="514"/>
                </a:cubicBezTo>
                <a:cubicBezTo>
                  <a:pt x="891" y="510"/>
                  <a:pt x="891" y="510"/>
                  <a:pt x="891" y="510"/>
                </a:cubicBezTo>
                <a:cubicBezTo>
                  <a:pt x="883" y="508"/>
                  <a:pt x="883" y="508"/>
                  <a:pt x="883" y="508"/>
                </a:cubicBezTo>
                <a:cubicBezTo>
                  <a:pt x="882" y="508"/>
                  <a:pt x="882" y="508"/>
                  <a:pt x="882" y="508"/>
                </a:cubicBezTo>
                <a:cubicBezTo>
                  <a:pt x="878" y="508"/>
                  <a:pt x="874" y="510"/>
                  <a:pt x="869" y="512"/>
                </a:cubicBezTo>
                <a:cubicBezTo>
                  <a:pt x="866" y="513"/>
                  <a:pt x="863" y="515"/>
                  <a:pt x="860" y="516"/>
                </a:cubicBezTo>
                <a:cubicBezTo>
                  <a:pt x="860" y="515"/>
                  <a:pt x="861" y="514"/>
                  <a:pt x="862" y="513"/>
                </a:cubicBezTo>
                <a:cubicBezTo>
                  <a:pt x="864" y="511"/>
                  <a:pt x="866" y="509"/>
                  <a:pt x="868" y="507"/>
                </a:cubicBezTo>
                <a:cubicBezTo>
                  <a:pt x="870" y="505"/>
                  <a:pt x="870" y="505"/>
                  <a:pt x="870" y="505"/>
                </a:cubicBezTo>
                <a:cubicBezTo>
                  <a:pt x="868" y="502"/>
                  <a:pt x="868" y="502"/>
                  <a:pt x="868" y="502"/>
                </a:cubicBezTo>
                <a:cubicBezTo>
                  <a:pt x="866" y="499"/>
                  <a:pt x="861" y="500"/>
                  <a:pt x="857" y="503"/>
                </a:cubicBezTo>
                <a:cubicBezTo>
                  <a:pt x="858" y="484"/>
                  <a:pt x="863" y="461"/>
                  <a:pt x="874" y="433"/>
                </a:cubicBezTo>
                <a:cubicBezTo>
                  <a:pt x="881" y="431"/>
                  <a:pt x="889" y="430"/>
                  <a:pt x="897" y="428"/>
                </a:cubicBezTo>
                <a:cubicBezTo>
                  <a:pt x="903" y="427"/>
                  <a:pt x="910" y="425"/>
                  <a:pt x="917" y="423"/>
                </a:cubicBezTo>
                <a:cubicBezTo>
                  <a:pt x="916" y="431"/>
                  <a:pt x="915" y="439"/>
                  <a:pt x="915" y="447"/>
                </a:cubicBezTo>
                <a:cubicBezTo>
                  <a:pt x="913" y="478"/>
                  <a:pt x="910" y="516"/>
                  <a:pt x="895" y="538"/>
                </a:cubicBezTo>
                <a:cubicBezTo>
                  <a:pt x="892" y="543"/>
                  <a:pt x="885" y="547"/>
                  <a:pt x="879" y="551"/>
                </a:cubicBezTo>
                <a:moveTo>
                  <a:pt x="869" y="393"/>
                </a:moveTo>
                <a:cubicBezTo>
                  <a:pt x="866" y="397"/>
                  <a:pt x="864" y="402"/>
                  <a:pt x="862" y="406"/>
                </a:cubicBezTo>
                <a:cubicBezTo>
                  <a:pt x="858" y="414"/>
                  <a:pt x="855" y="422"/>
                  <a:pt x="849" y="425"/>
                </a:cubicBezTo>
                <a:cubicBezTo>
                  <a:pt x="847" y="418"/>
                  <a:pt x="845" y="413"/>
                  <a:pt x="842" y="408"/>
                </a:cubicBezTo>
                <a:cubicBezTo>
                  <a:pt x="841" y="406"/>
                  <a:pt x="841" y="406"/>
                  <a:pt x="841" y="406"/>
                </a:cubicBezTo>
                <a:cubicBezTo>
                  <a:pt x="855" y="378"/>
                  <a:pt x="868" y="356"/>
                  <a:pt x="899" y="354"/>
                </a:cubicBezTo>
                <a:cubicBezTo>
                  <a:pt x="897" y="359"/>
                  <a:pt x="892" y="364"/>
                  <a:pt x="887" y="370"/>
                </a:cubicBezTo>
                <a:cubicBezTo>
                  <a:pt x="881" y="377"/>
                  <a:pt x="874" y="384"/>
                  <a:pt x="869" y="393"/>
                </a:cubicBezTo>
                <a:moveTo>
                  <a:pt x="897" y="344"/>
                </a:moveTo>
                <a:cubicBezTo>
                  <a:pt x="897" y="344"/>
                  <a:pt x="896" y="344"/>
                  <a:pt x="896" y="345"/>
                </a:cubicBezTo>
                <a:cubicBezTo>
                  <a:pt x="899" y="343"/>
                  <a:pt x="901" y="341"/>
                  <a:pt x="904" y="339"/>
                </a:cubicBezTo>
                <a:cubicBezTo>
                  <a:pt x="906" y="338"/>
                  <a:pt x="908" y="337"/>
                  <a:pt x="910" y="335"/>
                </a:cubicBezTo>
                <a:cubicBezTo>
                  <a:pt x="910" y="338"/>
                  <a:pt x="910" y="341"/>
                  <a:pt x="910" y="343"/>
                </a:cubicBezTo>
                <a:cubicBezTo>
                  <a:pt x="905" y="343"/>
                  <a:pt x="901" y="344"/>
                  <a:pt x="897" y="344"/>
                </a:cubicBezTo>
                <a:moveTo>
                  <a:pt x="897" y="325"/>
                </a:moveTo>
                <a:cubicBezTo>
                  <a:pt x="876" y="342"/>
                  <a:pt x="854" y="359"/>
                  <a:pt x="836" y="380"/>
                </a:cubicBezTo>
                <a:cubicBezTo>
                  <a:pt x="835" y="379"/>
                  <a:pt x="835" y="378"/>
                  <a:pt x="834" y="376"/>
                </a:cubicBezTo>
                <a:cubicBezTo>
                  <a:pt x="833" y="375"/>
                  <a:pt x="832" y="373"/>
                  <a:pt x="832" y="372"/>
                </a:cubicBezTo>
                <a:cubicBezTo>
                  <a:pt x="844" y="358"/>
                  <a:pt x="855" y="342"/>
                  <a:pt x="864" y="328"/>
                </a:cubicBezTo>
                <a:cubicBezTo>
                  <a:pt x="879" y="305"/>
                  <a:pt x="879" y="305"/>
                  <a:pt x="879" y="305"/>
                </a:cubicBezTo>
                <a:cubicBezTo>
                  <a:pt x="859" y="323"/>
                  <a:pt x="859" y="323"/>
                  <a:pt x="859" y="323"/>
                </a:cubicBezTo>
                <a:cubicBezTo>
                  <a:pt x="850" y="331"/>
                  <a:pt x="842" y="341"/>
                  <a:pt x="835" y="351"/>
                </a:cubicBezTo>
                <a:cubicBezTo>
                  <a:pt x="834" y="353"/>
                  <a:pt x="832" y="356"/>
                  <a:pt x="830" y="358"/>
                </a:cubicBezTo>
                <a:cubicBezTo>
                  <a:pt x="828" y="353"/>
                  <a:pt x="825" y="348"/>
                  <a:pt x="822" y="344"/>
                </a:cubicBezTo>
                <a:cubicBezTo>
                  <a:pt x="817" y="337"/>
                  <a:pt x="813" y="331"/>
                  <a:pt x="814" y="324"/>
                </a:cubicBezTo>
                <a:cubicBezTo>
                  <a:pt x="814" y="324"/>
                  <a:pt x="814" y="324"/>
                  <a:pt x="814" y="324"/>
                </a:cubicBezTo>
                <a:cubicBezTo>
                  <a:pt x="850" y="321"/>
                  <a:pt x="881" y="296"/>
                  <a:pt x="904" y="275"/>
                </a:cubicBezTo>
                <a:cubicBezTo>
                  <a:pt x="904" y="290"/>
                  <a:pt x="905" y="304"/>
                  <a:pt x="908" y="316"/>
                </a:cubicBezTo>
                <a:cubicBezTo>
                  <a:pt x="905" y="319"/>
                  <a:pt x="901" y="322"/>
                  <a:pt x="897" y="325"/>
                </a:cubicBezTo>
                <a:moveTo>
                  <a:pt x="815" y="403"/>
                </a:moveTo>
                <a:cubicBezTo>
                  <a:pt x="815" y="403"/>
                  <a:pt x="815" y="402"/>
                  <a:pt x="815" y="402"/>
                </a:cubicBezTo>
                <a:cubicBezTo>
                  <a:pt x="817" y="406"/>
                  <a:pt x="818" y="410"/>
                  <a:pt x="819" y="414"/>
                </a:cubicBezTo>
                <a:cubicBezTo>
                  <a:pt x="817" y="417"/>
                  <a:pt x="817" y="417"/>
                  <a:pt x="817" y="417"/>
                </a:cubicBezTo>
                <a:cubicBezTo>
                  <a:pt x="814" y="421"/>
                  <a:pt x="811" y="425"/>
                  <a:pt x="808" y="429"/>
                </a:cubicBezTo>
                <a:cubicBezTo>
                  <a:pt x="808" y="420"/>
                  <a:pt x="812" y="411"/>
                  <a:pt x="815" y="403"/>
                </a:cubicBezTo>
                <a:moveTo>
                  <a:pt x="811" y="551"/>
                </a:moveTo>
                <a:cubicBezTo>
                  <a:pt x="812" y="543"/>
                  <a:pt x="816" y="536"/>
                  <a:pt x="820" y="528"/>
                </a:cubicBezTo>
                <a:cubicBezTo>
                  <a:pt x="822" y="525"/>
                  <a:pt x="824" y="522"/>
                  <a:pt x="825" y="519"/>
                </a:cubicBezTo>
                <a:cubicBezTo>
                  <a:pt x="825" y="531"/>
                  <a:pt x="819" y="543"/>
                  <a:pt x="811" y="551"/>
                </a:cubicBezTo>
                <a:moveTo>
                  <a:pt x="819" y="561"/>
                </a:moveTo>
                <a:cubicBezTo>
                  <a:pt x="818" y="566"/>
                  <a:pt x="817" y="572"/>
                  <a:pt x="815" y="577"/>
                </a:cubicBezTo>
                <a:cubicBezTo>
                  <a:pt x="814" y="579"/>
                  <a:pt x="814" y="582"/>
                  <a:pt x="813" y="584"/>
                </a:cubicBezTo>
                <a:cubicBezTo>
                  <a:pt x="811" y="584"/>
                  <a:pt x="808" y="584"/>
                  <a:pt x="805" y="584"/>
                </a:cubicBezTo>
                <a:cubicBezTo>
                  <a:pt x="802" y="584"/>
                  <a:pt x="799" y="584"/>
                  <a:pt x="797" y="584"/>
                </a:cubicBezTo>
                <a:cubicBezTo>
                  <a:pt x="799" y="582"/>
                  <a:pt x="801" y="579"/>
                  <a:pt x="804" y="577"/>
                </a:cubicBezTo>
                <a:cubicBezTo>
                  <a:pt x="809" y="572"/>
                  <a:pt x="814" y="567"/>
                  <a:pt x="819" y="561"/>
                </a:cubicBezTo>
                <a:moveTo>
                  <a:pt x="789" y="593"/>
                </a:moveTo>
                <a:cubicBezTo>
                  <a:pt x="792" y="595"/>
                  <a:pt x="797" y="595"/>
                  <a:pt x="803" y="594"/>
                </a:cubicBezTo>
                <a:cubicBezTo>
                  <a:pt x="806" y="594"/>
                  <a:pt x="809" y="593"/>
                  <a:pt x="812" y="594"/>
                </a:cubicBezTo>
                <a:cubicBezTo>
                  <a:pt x="808" y="609"/>
                  <a:pt x="805" y="624"/>
                  <a:pt x="802" y="640"/>
                </a:cubicBezTo>
                <a:cubicBezTo>
                  <a:pt x="800" y="650"/>
                  <a:pt x="798" y="660"/>
                  <a:pt x="796" y="671"/>
                </a:cubicBezTo>
                <a:cubicBezTo>
                  <a:pt x="792" y="660"/>
                  <a:pt x="790" y="646"/>
                  <a:pt x="788" y="634"/>
                </a:cubicBezTo>
                <a:cubicBezTo>
                  <a:pt x="786" y="623"/>
                  <a:pt x="785" y="612"/>
                  <a:pt x="782" y="603"/>
                </a:cubicBezTo>
                <a:cubicBezTo>
                  <a:pt x="784" y="599"/>
                  <a:pt x="786" y="596"/>
                  <a:pt x="789" y="593"/>
                </a:cubicBezTo>
                <a:moveTo>
                  <a:pt x="835" y="1112"/>
                </a:moveTo>
                <a:cubicBezTo>
                  <a:pt x="835" y="1107"/>
                  <a:pt x="835" y="1103"/>
                  <a:pt x="835" y="1099"/>
                </a:cubicBezTo>
                <a:cubicBezTo>
                  <a:pt x="835" y="1090"/>
                  <a:pt x="834" y="1081"/>
                  <a:pt x="835" y="1071"/>
                </a:cubicBezTo>
                <a:cubicBezTo>
                  <a:pt x="839" y="1080"/>
                  <a:pt x="841" y="1093"/>
                  <a:pt x="839" y="1102"/>
                </a:cubicBezTo>
                <a:cubicBezTo>
                  <a:pt x="838" y="1106"/>
                  <a:pt x="837" y="1109"/>
                  <a:pt x="835" y="1112"/>
                </a:cubicBezTo>
                <a:moveTo>
                  <a:pt x="836" y="1005"/>
                </a:moveTo>
                <a:cubicBezTo>
                  <a:pt x="840" y="1006"/>
                  <a:pt x="845" y="1007"/>
                  <a:pt x="850" y="1009"/>
                </a:cubicBezTo>
                <a:cubicBezTo>
                  <a:pt x="853" y="1010"/>
                  <a:pt x="856" y="1011"/>
                  <a:pt x="859" y="1011"/>
                </a:cubicBezTo>
                <a:cubicBezTo>
                  <a:pt x="858" y="1018"/>
                  <a:pt x="857" y="1026"/>
                  <a:pt x="856" y="1034"/>
                </a:cubicBezTo>
                <a:cubicBezTo>
                  <a:pt x="856" y="1038"/>
                  <a:pt x="855" y="1042"/>
                  <a:pt x="855" y="1046"/>
                </a:cubicBezTo>
                <a:cubicBezTo>
                  <a:pt x="853" y="1042"/>
                  <a:pt x="851" y="1039"/>
                  <a:pt x="848" y="1035"/>
                </a:cubicBezTo>
                <a:cubicBezTo>
                  <a:pt x="843" y="1026"/>
                  <a:pt x="838" y="1018"/>
                  <a:pt x="836" y="1005"/>
                </a:cubicBezTo>
                <a:moveTo>
                  <a:pt x="834" y="975"/>
                </a:moveTo>
                <a:cubicBezTo>
                  <a:pt x="839" y="930"/>
                  <a:pt x="858" y="903"/>
                  <a:pt x="877" y="874"/>
                </a:cubicBezTo>
                <a:cubicBezTo>
                  <a:pt x="888" y="858"/>
                  <a:pt x="900" y="841"/>
                  <a:pt x="908" y="822"/>
                </a:cubicBezTo>
                <a:cubicBezTo>
                  <a:pt x="912" y="819"/>
                  <a:pt x="917" y="820"/>
                  <a:pt x="924" y="821"/>
                </a:cubicBezTo>
                <a:cubicBezTo>
                  <a:pt x="927" y="822"/>
                  <a:pt x="930" y="823"/>
                  <a:pt x="934" y="823"/>
                </a:cubicBezTo>
                <a:cubicBezTo>
                  <a:pt x="926" y="847"/>
                  <a:pt x="914" y="867"/>
                  <a:pt x="903" y="886"/>
                </a:cubicBezTo>
                <a:cubicBezTo>
                  <a:pt x="886" y="915"/>
                  <a:pt x="869" y="944"/>
                  <a:pt x="864" y="987"/>
                </a:cubicBezTo>
                <a:cubicBezTo>
                  <a:pt x="852" y="984"/>
                  <a:pt x="842" y="980"/>
                  <a:pt x="834" y="975"/>
                </a:cubicBezTo>
                <a:moveTo>
                  <a:pt x="1076" y="660"/>
                </a:moveTo>
                <a:cubicBezTo>
                  <a:pt x="1049" y="665"/>
                  <a:pt x="1024" y="675"/>
                  <a:pt x="998" y="693"/>
                </a:cubicBezTo>
                <a:cubicBezTo>
                  <a:pt x="999" y="691"/>
                  <a:pt x="999" y="688"/>
                  <a:pt x="1000" y="686"/>
                </a:cubicBezTo>
                <a:cubicBezTo>
                  <a:pt x="1001" y="686"/>
                  <a:pt x="1001" y="686"/>
                  <a:pt x="1001" y="686"/>
                </a:cubicBezTo>
                <a:cubicBezTo>
                  <a:pt x="1000" y="685"/>
                  <a:pt x="1000" y="685"/>
                  <a:pt x="1000" y="685"/>
                </a:cubicBezTo>
                <a:cubicBezTo>
                  <a:pt x="1001" y="681"/>
                  <a:pt x="1002" y="676"/>
                  <a:pt x="1003" y="672"/>
                </a:cubicBezTo>
                <a:cubicBezTo>
                  <a:pt x="1006" y="663"/>
                  <a:pt x="1008" y="654"/>
                  <a:pt x="1010" y="645"/>
                </a:cubicBezTo>
                <a:cubicBezTo>
                  <a:pt x="1034" y="639"/>
                  <a:pt x="1056" y="621"/>
                  <a:pt x="1077" y="604"/>
                </a:cubicBezTo>
                <a:cubicBezTo>
                  <a:pt x="1081" y="601"/>
                  <a:pt x="1084" y="598"/>
                  <a:pt x="1088" y="595"/>
                </a:cubicBezTo>
                <a:cubicBezTo>
                  <a:pt x="1081" y="614"/>
                  <a:pt x="1076" y="635"/>
                  <a:pt x="1076" y="660"/>
                </a:cubicBezTo>
                <a:moveTo>
                  <a:pt x="1089" y="682"/>
                </a:moveTo>
                <a:cubicBezTo>
                  <a:pt x="1090" y="674"/>
                  <a:pt x="1090" y="674"/>
                  <a:pt x="1090" y="674"/>
                </a:cubicBezTo>
                <a:cubicBezTo>
                  <a:pt x="1100" y="671"/>
                  <a:pt x="1110" y="668"/>
                  <a:pt x="1120" y="665"/>
                </a:cubicBezTo>
                <a:cubicBezTo>
                  <a:pt x="1123" y="664"/>
                  <a:pt x="1127" y="663"/>
                  <a:pt x="1130" y="662"/>
                </a:cubicBezTo>
                <a:cubicBezTo>
                  <a:pt x="1131" y="673"/>
                  <a:pt x="1130" y="684"/>
                  <a:pt x="1129" y="695"/>
                </a:cubicBezTo>
                <a:cubicBezTo>
                  <a:pt x="1128" y="698"/>
                  <a:pt x="1128" y="702"/>
                  <a:pt x="1127" y="706"/>
                </a:cubicBezTo>
                <a:cubicBezTo>
                  <a:pt x="1118" y="709"/>
                  <a:pt x="1108" y="715"/>
                  <a:pt x="1100" y="721"/>
                </a:cubicBezTo>
                <a:cubicBezTo>
                  <a:pt x="1095" y="724"/>
                  <a:pt x="1089" y="728"/>
                  <a:pt x="1085" y="730"/>
                </a:cubicBezTo>
                <a:cubicBezTo>
                  <a:pt x="1087" y="715"/>
                  <a:pt x="1088" y="698"/>
                  <a:pt x="1089" y="682"/>
                </a:cubicBezTo>
                <a:moveTo>
                  <a:pt x="1012" y="797"/>
                </a:moveTo>
                <a:cubicBezTo>
                  <a:pt x="995" y="801"/>
                  <a:pt x="981" y="803"/>
                  <a:pt x="966" y="802"/>
                </a:cubicBezTo>
                <a:cubicBezTo>
                  <a:pt x="968" y="794"/>
                  <a:pt x="971" y="785"/>
                  <a:pt x="974" y="777"/>
                </a:cubicBezTo>
                <a:cubicBezTo>
                  <a:pt x="980" y="760"/>
                  <a:pt x="987" y="742"/>
                  <a:pt x="990" y="721"/>
                </a:cubicBezTo>
                <a:cubicBezTo>
                  <a:pt x="1009" y="696"/>
                  <a:pt x="1041" y="686"/>
                  <a:pt x="1075" y="677"/>
                </a:cubicBezTo>
                <a:cubicBezTo>
                  <a:pt x="1074" y="710"/>
                  <a:pt x="1068" y="729"/>
                  <a:pt x="1060" y="752"/>
                </a:cubicBezTo>
                <a:cubicBezTo>
                  <a:pt x="1043" y="765"/>
                  <a:pt x="1028" y="780"/>
                  <a:pt x="1012" y="797"/>
                </a:cubicBezTo>
                <a:moveTo>
                  <a:pt x="1091" y="830"/>
                </a:moveTo>
                <a:cubicBezTo>
                  <a:pt x="1100" y="833"/>
                  <a:pt x="1109" y="836"/>
                  <a:pt x="1119" y="838"/>
                </a:cubicBezTo>
                <a:cubicBezTo>
                  <a:pt x="1121" y="841"/>
                  <a:pt x="1123" y="843"/>
                  <a:pt x="1124" y="846"/>
                </a:cubicBezTo>
                <a:cubicBezTo>
                  <a:pt x="1135" y="861"/>
                  <a:pt x="1145" y="877"/>
                  <a:pt x="1161" y="887"/>
                </a:cubicBezTo>
                <a:cubicBezTo>
                  <a:pt x="1161" y="892"/>
                  <a:pt x="1163" y="896"/>
                  <a:pt x="1164" y="901"/>
                </a:cubicBezTo>
                <a:cubicBezTo>
                  <a:pt x="1165" y="903"/>
                  <a:pt x="1165" y="905"/>
                  <a:pt x="1166" y="907"/>
                </a:cubicBezTo>
                <a:cubicBezTo>
                  <a:pt x="1148" y="897"/>
                  <a:pt x="1132" y="885"/>
                  <a:pt x="1116" y="874"/>
                </a:cubicBezTo>
                <a:cubicBezTo>
                  <a:pt x="1088" y="854"/>
                  <a:pt x="1060" y="834"/>
                  <a:pt x="1023" y="822"/>
                </a:cubicBezTo>
                <a:cubicBezTo>
                  <a:pt x="1025" y="820"/>
                  <a:pt x="1026" y="819"/>
                  <a:pt x="1028" y="817"/>
                </a:cubicBezTo>
                <a:cubicBezTo>
                  <a:pt x="1029" y="816"/>
                  <a:pt x="1030" y="815"/>
                  <a:pt x="1030" y="815"/>
                </a:cubicBezTo>
                <a:cubicBezTo>
                  <a:pt x="1052" y="818"/>
                  <a:pt x="1072" y="824"/>
                  <a:pt x="1091" y="830"/>
                </a:cubicBezTo>
                <a:moveTo>
                  <a:pt x="981" y="830"/>
                </a:moveTo>
                <a:cubicBezTo>
                  <a:pt x="976" y="839"/>
                  <a:pt x="968" y="845"/>
                  <a:pt x="960" y="852"/>
                </a:cubicBezTo>
                <a:cubicBezTo>
                  <a:pt x="955" y="856"/>
                  <a:pt x="950" y="860"/>
                  <a:pt x="946" y="865"/>
                </a:cubicBezTo>
                <a:cubicBezTo>
                  <a:pt x="947" y="859"/>
                  <a:pt x="949" y="854"/>
                  <a:pt x="952" y="848"/>
                </a:cubicBezTo>
                <a:cubicBezTo>
                  <a:pt x="955" y="841"/>
                  <a:pt x="958" y="834"/>
                  <a:pt x="959" y="826"/>
                </a:cubicBezTo>
                <a:cubicBezTo>
                  <a:pt x="960" y="826"/>
                  <a:pt x="960" y="826"/>
                  <a:pt x="960" y="826"/>
                </a:cubicBezTo>
                <a:cubicBezTo>
                  <a:pt x="967" y="827"/>
                  <a:pt x="974" y="829"/>
                  <a:pt x="981" y="830"/>
                </a:cubicBezTo>
                <a:moveTo>
                  <a:pt x="983" y="676"/>
                </a:moveTo>
                <a:cubicBezTo>
                  <a:pt x="978" y="673"/>
                  <a:pt x="973" y="671"/>
                  <a:pt x="968" y="669"/>
                </a:cubicBezTo>
                <a:cubicBezTo>
                  <a:pt x="971" y="667"/>
                  <a:pt x="974" y="666"/>
                  <a:pt x="977" y="664"/>
                </a:cubicBezTo>
                <a:cubicBezTo>
                  <a:pt x="981" y="662"/>
                  <a:pt x="985" y="660"/>
                  <a:pt x="989" y="657"/>
                </a:cubicBezTo>
                <a:cubicBezTo>
                  <a:pt x="987" y="663"/>
                  <a:pt x="985" y="670"/>
                  <a:pt x="983" y="676"/>
                </a:cubicBezTo>
                <a:moveTo>
                  <a:pt x="998" y="624"/>
                </a:moveTo>
                <a:cubicBezTo>
                  <a:pt x="997" y="630"/>
                  <a:pt x="996" y="635"/>
                  <a:pt x="995" y="640"/>
                </a:cubicBezTo>
                <a:cubicBezTo>
                  <a:pt x="983" y="647"/>
                  <a:pt x="969" y="653"/>
                  <a:pt x="955" y="659"/>
                </a:cubicBezTo>
                <a:cubicBezTo>
                  <a:pt x="953" y="660"/>
                  <a:pt x="953" y="660"/>
                  <a:pt x="953" y="660"/>
                </a:cubicBezTo>
                <a:cubicBezTo>
                  <a:pt x="958" y="641"/>
                  <a:pt x="973" y="626"/>
                  <a:pt x="988" y="612"/>
                </a:cubicBezTo>
                <a:cubicBezTo>
                  <a:pt x="993" y="608"/>
                  <a:pt x="998" y="603"/>
                  <a:pt x="1002" y="598"/>
                </a:cubicBezTo>
                <a:cubicBezTo>
                  <a:pt x="1001" y="606"/>
                  <a:pt x="1000" y="616"/>
                  <a:pt x="998" y="624"/>
                </a:cubicBezTo>
                <a:moveTo>
                  <a:pt x="954" y="675"/>
                </a:moveTo>
                <a:cubicBezTo>
                  <a:pt x="958" y="676"/>
                  <a:pt x="961" y="677"/>
                  <a:pt x="965" y="678"/>
                </a:cubicBezTo>
                <a:cubicBezTo>
                  <a:pt x="969" y="680"/>
                  <a:pt x="974" y="682"/>
                  <a:pt x="981" y="683"/>
                </a:cubicBezTo>
                <a:cubicBezTo>
                  <a:pt x="978" y="691"/>
                  <a:pt x="976" y="699"/>
                  <a:pt x="973" y="707"/>
                </a:cubicBezTo>
                <a:cubicBezTo>
                  <a:pt x="964" y="738"/>
                  <a:pt x="954" y="770"/>
                  <a:pt x="943" y="801"/>
                </a:cubicBezTo>
                <a:cubicBezTo>
                  <a:pt x="939" y="800"/>
                  <a:pt x="935" y="799"/>
                  <a:pt x="931" y="798"/>
                </a:cubicBezTo>
                <a:cubicBezTo>
                  <a:pt x="925" y="797"/>
                  <a:pt x="920" y="796"/>
                  <a:pt x="915" y="796"/>
                </a:cubicBezTo>
                <a:cubicBezTo>
                  <a:pt x="914" y="796"/>
                  <a:pt x="913" y="796"/>
                  <a:pt x="912" y="796"/>
                </a:cubicBezTo>
                <a:cubicBezTo>
                  <a:pt x="914" y="788"/>
                  <a:pt x="916" y="781"/>
                  <a:pt x="919" y="774"/>
                </a:cubicBezTo>
                <a:cubicBezTo>
                  <a:pt x="928" y="744"/>
                  <a:pt x="938" y="714"/>
                  <a:pt x="944" y="679"/>
                </a:cubicBezTo>
                <a:cubicBezTo>
                  <a:pt x="949" y="675"/>
                  <a:pt x="952" y="675"/>
                  <a:pt x="954" y="675"/>
                </a:cubicBezTo>
                <a:moveTo>
                  <a:pt x="888" y="1023"/>
                </a:moveTo>
                <a:cubicBezTo>
                  <a:pt x="893" y="1026"/>
                  <a:pt x="898" y="1030"/>
                  <a:pt x="902" y="1035"/>
                </a:cubicBezTo>
                <a:cubicBezTo>
                  <a:pt x="905" y="1037"/>
                  <a:pt x="907" y="1040"/>
                  <a:pt x="911" y="1043"/>
                </a:cubicBezTo>
                <a:cubicBezTo>
                  <a:pt x="910" y="1043"/>
                  <a:pt x="910" y="1043"/>
                  <a:pt x="910" y="1043"/>
                </a:cubicBezTo>
                <a:cubicBezTo>
                  <a:pt x="903" y="1046"/>
                  <a:pt x="896" y="1049"/>
                  <a:pt x="889" y="1051"/>
                </a:cubicBezTo>
                <a:cubicBezTo>
                  <a:pt x="887" y="1043"/>
                  <a:pt x="886" y="1031"/>
                  <a:pt x="888" y="1023"/>
                </a:cubicBezTo>
                <a:moveTo>
                  <a:pt x="1356" y="938"/>
                </a:moveTo>
                <a:cubicBezTo>
                  <a:pt x="1352" y="940"/>
                  <a:pt x="1348" y="942"/>
                  <a:pt x="1344" y="943"/>
                </a:cubicBezTo>
                <a:cubicBezTo>
                  <a:pt x="1337" y="946"/>
                  <a:pt x="1329" y="949"/>
                  <a:pt x="1322" y="954"/>
                </a:cubicBezTo>
                <a:cubicBezTo>
                  <a:pt x="1303" y="943"/>
                  <a:pt x="1278" y="939"/>
                  <a:pt x="1251" y="934"/>
                </a:cubicBezTo>
                <a:cubicBezTo>
                  <a:pt x="1225" y="929"/>
                  <a:pt x="1198" y="925"/>
                  <a:pt x="1178" y="913"/>
                </a:cubicBezTo>
                <a:cubicBezTo>
                  <a:pt x="1177" y="909"/>
                  <a:pt x="1176" y="906"/>
                  <a:pt x="1175" y="903"/>
                </a:cubicBezTo>
                <a:cubicBezTo>
                  <a:pt x="1174" y="901"/>
                  <a:pt x="1174" y="899"/>
                  <a:pt x="1173" y="897"/>
                </a:cubicBezTo>
                <a:cubicBezTo>
                  <a:pt x="1192" y="909"/>
                  <a:pt x="1215" y="917"/>
                  <a:pt x="1237" y="925"/>
                </a:cubicBezTo>
                <a:cubicBezTo>
                  <a:pt x="1247" y="928"/>
                  <a:pt x="1257" y="932"/>
                  <a:pt x="1266" y="936"/>
                </a:cubicBezTo>
                <a:cubicBezTo>
                  <a:pt x="1269" y="929"/>
                  <a:pt x="1269" y="929"/>
                  <a:pt x="1269" y="929"/>
                </a:cubicBezTo>
                <a:cubicBezTo>
                  <a:pt x="1260" y="925"/>
                  <a:pt x="1250" y="921"/>
                  <a:pt x="1240" y="917"/>
                </a:cubicBezTo>
                <a:cubicBezTo>
                  <a:pt x="1198" y="899"/>
                  <a:pt x="1155" y="881"/>
                  <a:pt x="1134" y="845"/>
                </a:cubicBezTo>
                <a:cubicBezTo>
                  <a:pt x="1153" y="849"/>
                  <a:pt x="1172" y="855"/>
                  <a:pt x="1191" y="862"/>
                </a:cubicBezTo>
                <a:cubicBezTo>
                  <a:pt x="1218" y="872"/>
                  <a:pt x="1246" y="882"/>
                  <a:pt x="1277" y="886"/>
                </a:cubicBezTo>
                <a:cubicBezTo>
                  <a:pt x="1301" y="911"/>
                  <a:pt x="1327" y="928"/>
                  <a:pt x="1356" y="938"/>
                </a:cubicBezTo>
                <a:moveTo>
                  <a:pt x="1439" y="876"/>
                </a:moveTo>
                <a:cubicBezTo>
                  <a:pt x="1443" y="880"/>
                  <a:pt x="1450" y="886"/>
                  <a:pt x="1458" y="891"/>
                </a:cubicBezTo>
                <a:cubicBezTo>
                  <a:pt x="1451" y="891"/>
                  <a:pt x="1451" y="891"/>
                  <a:pt x="1451" y="891"/>
                </a:cubicBezTo>
                <a:cubicBezTo>
                  <a:pt x="1427" y="892"/>
                  <a:pt x="1404" y="892"/>
                  <a:pt x="1381" y="890"/>
                </a:cubicBezTo>
                <a:cubicBezTo>
                  <a:pt x="1285" y="883"/>
                  <a:pt x="1205" y="853"/>
                  <a:pt x="1127" y="824"/>
                </a:cubicBezTo>
                <a:cubicBezTo>
                  <a:pt x="1111" y="818"/>
                  <a:pt x="1095" y="812"/>
                  <a:pt x="1079" y="806"/>
                </a:cubicBezTo>
                <a:cubicBezTo>
                  <a:pt x="1111" y="804"/>
                  <a:pt x="1142" y="804"/>
                  <a:pt x="1169" y="805"/>
                </a:cubicBezTo>
                <a:cubicBezTo>
                  <a:pt x="1178" y="805"/>
                  <a:pt x="1188" y="805"/>
                  <a:pt x="1197" y="806"/>
                </a:cubicBezTo>
                <a:cubicBezTo>
                  <a:pt x="1212" y="806"/>
                  <a:pt x="1227" y="806"/>
                  <a:pt x="1241" y="807"/>
                </a:cubicBezTo>
                <a:cubicBezTo>
                  <a:pt x="1262" y="808"/>
                  <a:pt x="1277" y="812"/>
                  <a:pt x="1288" y="818"/>
                </a:cubicBezTo>
                <a:cubicBezTo>
                  <a:pt x="1293" y="820"/>
                  <a:pt x="1298" y="824"/>
                  <a:pt x="1303" y="828"/>
                </a:cubicBezTo>
                <a:cubicBezTo>
                  <a:pt x="1306" y="831"/>
                  <a:pt x="1310" y="834"/>
                  <a:pt x="1314" y="837"/>
                </a:cubicBezTo>
                <a:cubicBezTo>
                  <a:pt x="1319" y="840"/>
                  <a:pt x="1319" y="840"/>
                  <a:pt x="1319" y="840"/>
                </a:cubicBezTo>
                <a:cubicBezTo>
                  <a:pt x="1347" y="859"/>
                  <a:pt x="1372" y="875"/>
                  <a:pt x="1405" y="889"/>
                </a:cubicBezTo>
                <a:cubicBezTo>
                  <a:pt x="1408" y="883"/>
                  <a:pt x="1408" y="883"/>
                  <a:pt x="1408" y="883"/>
                </a:cubicBezTo>
                <a:cubicBezTo>
                  <a:pt x="1397" y="876"/>
                  <a:pt x="1386" y="870"/>
                  <a:pt x="1375" y="863"/>
                </a:cubicBezTo>
                <a:cubicBezTo>
                  <a:pt x="1358" y="854"/>
                  <a:pt x="1341" y="844"/>
                  <a:pt x="1325" y="833"/>
                </a:cubicBezTo>
                <a:cubicBezTo>
                  <a:pt x="1326" y="833"/>
                  <a:pt x="1327" y="833"/>
                  <a:pt x="1327" y="834"/>
                </a:cubicBezTo>
                <a:cubicBezTo>
                  <a:pt x="1362" y="849"/>
                  <a:pt x="1398" y="865"/>
                  <a:pt x="1439" y="876"/>
                </a:cubicBezTo>
                <a:moveTo>
                  <a:pt x="1412" y="858"/>
                </a:moveTo>
                <a:cubicBezTo>
                  <a:pt x="1400" y="854"/>
                  <a:pt x="1389" y="849"/>
                  <a:pt x="1378" y="844"/>
                </a:cubicBezTo>
                <a:cubicBezTo>
                  <a:pt x="1378" y="838"/>
                  <a:pt x="1378" y="838"/>
                  <a:pt x="1378" y="838"/>
                </a:cubicBezTo>
                <a:cubicBezTo>
                  <a:pt x="1378" y="832"/>
                  <a:pt x="1376" y="826"/>
                  <a:pt x="1374" y="821"/>
                </a:cubicBezTo>
                <a:cubicBezTo>
                  <a:pt x="1372" y="816"/>
                  <a:pt x="1371" y="812"/>
                  <a:pt x="1371" y="808"/>
                </a:cubicBezTo>
                <a:cubicBezTo>
                  <a:pt x="1379" y="823"/>
                  <a:pt x="1394" y="845"/>
                  <a:pt x="1412" y="858"/>
                </a:cubicBezTo>
                <a:moveTo>
                  <a:pt x="1247" y="777"/>
                </a:moveTo>
                <a:cubicBezTo>
                  <a:pt x="1244" y="775"/>
                  <a:pt x="1245" y="770"/>
                  <a:pt x="1245" y="764"/>
                </a:cubicBezTo>
                <a:cubicBezTo>
                  <a:pt x="1246" y="762"/>
                  <a:pt x="1246" y="761"/>
                  <a:pt x="1246" y="759"/>
                </a:cubicBezTo>
                <a:cubicBezTo>
                  <a:pt x="1259" y="776"/>
                  <a:pt x="1277" y="788"/>
                  <a:pt x="1287" y="796"/>
                </a:cubicBezTo>
                <a:cubicBezTo>
                  <a:pt x="1292" y="790"/>
                  <a:pt x="1292" y="790"/>
                  <a:pt x="1292" y="790"/>
                </a:cubicBezTo>
                <a:cubicBezTo>
                  <a:pt x="1288" y="786"/>
                  <a:pt x="1283" y="782"/>
                  <a:pt x="1279" y="778"/>
                </a:cubicBezTo>
                <a:cubicBezTo>
                  <a:pt x="1262" y="763"/>
                  <a:pt x="1246" y="748"/>
                  <a:pt x="1239" y="726"/>
                </a:cubicBezTo>
                <a:cubicBezTo>
                  <a:pt x="1268" y="738"/>
                  <a:pt x="1300" y="745"/>
                  <a:pt x="1329" y="750"/>
                </a:cubicBezTo>
                <a:cubicBezTo>
                  <a:pt x="1333" y="763"/>
                  <a:pt x="1341" y="772"/>
                  <a:pt x="1349" y="781"/>
                </a:cubicBezTo>
                <a:cubicBezTo>
                  <a:pt x="1354" y="786"/>
                  <a:pt x="1358" y="791"/>
                  <a:pt x="1362" y="797"/>
                </a:cubicBezTo>
                <a:cubicBezTo>
                  <a:pt x="1358" y="810"/>
                  <a:pt x="1365" y="825"/>
                  <a:pt x="1369" y="836"/>
                </a:cubicBezTo>
                <a:cubicBezTo>
                  <a:pt x="1372" y="841"/>
                  <a:pt x="1372" y="841"/>
                  <a:pt x="1372" y="841"/>
                </a:cubicBezTo>
                <a:cubicBezTo>
                  <a:pt x="1366" y="839"/>
                  <a:pt x="1360" y="836"/>
                  <a:pt x="1354" y="833"/>
                </a:cubicBezTo>
                <a:cubicBezTo>
                  <a:pt x="1331" y="822"/>
                  <a:pt x="1306" y="811"/>
                  <a:pt x="1280" y="802"/>
                </a:cubicBezTo>
                <a:cubicBezTo>
                  <a:pt x="1266" y="797"/>
                  <a:pt x="1250" y="796"/>
                  <a:pt x="1235" y="795"/>
                </a:cubicBezTo>
                <a:cubicBezTo>
                  <a:pt x="1232" y="794"/>
                  <a:pt x="1228" y="794"/>
                  <a:pt x="1224" y="794"/>
                </a:cubicBezTo>
                <a:cubicBezTo>
                  <a:pt x="1212" y="793"/>
                  <a:pt x="1199" y="792"/>
                  <a:pt x="1185" y="790"/>
                </a:cubicBezTo>
                <a:cubicBezTo>
                  <a:pt x="1190" y="789"/>
                  <a:pt x="1195" y="788"/>
                  <a:pt x="1200" y="788"/>
                </a:cubicBezTo>
                <a:cubicBezTo>
                  <a:pt x="1214" y="785"/>
                  <a:pt x="1226" y="783"/>
                  <a:pt x="1236" y="782"/>
                </a:cubicBezTo>
                <a:cubicBezTo>
                  <a:pt x="1236" y="776"/>
                  <a:pt x="1236" y="776"/>
                  <a:pt x="1236" y="776"/>
                </a:cubicBezTo>
                <a:cubicBezTo>
                  <a:pt x="1237" y="778"/>
                  <a:pt x="1237" y="780"/>
                  <a:pt x="1238" y="781"/>
                </a:cubicBezTo>
                <a:cubicBezTo>
                  <a:pt x="1239" y="783"/>
                  <a:pt x="1241" y="783"/>
                  <a:pt x="1243" y="784"/>
                </a:cubicBezTo>
                <a:cubicBezTo>
                  <a:pt x="1244" y="784"/>
                  <a:pt x="1245" y="784"/>
                  <a:pt x="1247" y="783"/>
                </a:cubicBezTo>
                <a:cubicBezTo>
                  <a:pt x="1253" y="780"/>
                  <a:pt x="1253" y="780"/>
                  <a:pt x="1253" y="780"/>
                </a:cubicBezTo>
                <a:cubicBezTo>
                  <a:pt x="1247" y="777"/>
                  <a:pt x="1247" y="777"/>
                  <a:pt x="1247" y="777"/>
                </a:cubicBezTo>
                <a:moveTo>
                  <a:pt x="1189" y="701"/>
                </a:moveTo>
                <a:cubicBezTo>
                  <a:pt x="1196" y="704"/>
                  <a:pt x="1203" y="707"/>
                  <a:pt x="1210" y="711"/>
                </a:cubicBezTo>
                <a:cubicBezTo>
                  <a:pt x="1216" y="714"/>
                  <a:pt x="1222" y="717"/>
                  <a:pt x="1229" y="720"/>
                </a:cubicBezTo>
                <a:cubicBezTo>
                  <a:pt x="1230" y="730"/>
                  <a:pt x="1233" y="739"/>
                  <a:pt x="1238" y="747"/>
                </a:cubicBezTo>
                <a:cubicBezTo>
                  <a:pt x="1237" y="746"/>
                  <a:pt x="1237" y="746"/>
                  <a:pt x="1237" y="746"/>
                </a:cubicBezTo>
                <a:cubicBezTo>
                  <a:pt x="1236" y="751"/>
                  <a:pt x="1236" y="751"/>
                  <a:pt x="1236" y="751"/>
                </a:cubicBezTo>
                <a:cubicBezTo>
                  <a:pt x="1235" y="759"/>
                  <a:pt x="1234" y="769"/>
                  <a:pt x="1236" y="775"/>
                </a:cubicBezTo>
                <a:cubicBezTo>
                  <a:pt x="1214" y="772"/>
                  <a:pt x="1194" y="777"/>
                  <a:pt x="1175" y="781"/>
                </a:cubicBezTo>
                <a:cubicBezTo>
                  <a:pt x="1161" y="784"/>
                  <a:pt x="1147" y="787"/>
                  <a:pt x="1133" y="787"/>
                </a:cubicBezTo>
                <a:cubicBezTo>
                  <a:pt x="1125" y="787"/>
                  <a:pt x="1118" y="787"/>
                  <a:pt x="1110" y="787"/>
                </a:cubicBezTo>
                <a:cubicBezTo>
                  <a:pt x="1092" y="786"/>
                  <a:pt x="1074" y="785"/>
                  <a:pt x="1056" y="789"/>
                </a:cubicBezTo>
                <a:cubicBezTo>
                  <a:pt x="1097" y="747"/>
                  <a:pt x="1141" y="718"/>
                  <a:pt x="1189" y="701"/>
                </a:cubicBezTo>
                <a:moveTo>
                  <a:pt x="1232" y="443"/>
                </a:moveTo>
                <a:cubicBezTo>
                  <a:pt x="1231" y="444"/>
                  <a:pt x="1231" y="445"/>
                  <a:pt x="1230" y="446"/>
                </a:cubicBezTo>
                <a:cubicBezTo>
                  <a:pt x="1229" y="448"/>
                  <a:pt x="1228" y="451"/>
                  <a:pt x="1227" y="453"/>
                </a:cubicBezTo>
                <a:cubicBezTo>
                  <a:pt x="1226" y="453"/>
                  <a:pt x="1225" y="453"/>
                  <a:pt x="1224" y="453"/>
                </a:cubicBezTo>
                <a:cubicBezTo>
                  <a:pt x="1220" y="453"/>
                  <a:pt x="1216" y="453"/>
                  <a:pt x="1213" y="453"/>
                </a:cubicBezTo>
                <a:cubicBezTo>
                  <a:pt x="1219" y="449"/>
                  <a:pt x="1225" y="446"/>
                  <a:pt x="1232" y="443"/>
                </a:cubicBezTo>
                <a:moveTo>
                  <a:pt x="1144" y="498"/>
                </a:moveTo>
                <a:cubicBezTo>
                  <a:pt x="1161" y="485"/>
                  <a:pt x="1178" y="473"/>
                  <a:pt x="1194" y="463"/>
                </a:cubicBezTo>
                <a:cubicBezTo>
                  <a:pt x="1195" y="463"/>
                  <a:pt x="1195" y="463"/>
                  <a:pt x="1195" y="463"/>
                </a:cubicBezTo>
                <a:cubicBezTo>
                  <a:pt x="1198" y="465"/>
                  <a:pt x="1202" y="465"/>
                  <a:pt x="1208" y="464"/>
                </a:cubicBezTo>
                <a:cubicBezTo>
                  <a:pt x="1213" y="463"/>
                  <a:pt x="1218" y="463"/>
                  <a:pt x="1223" y="463"/>
                </a:cubicBezTo>
                <a:cubicBezTo>
                  <a:pt x="1212" y="488"/>
                  <a:pt x="1198" y="509"/>
                  <a:pt x="1185" y="530"/>
                </a:cubicBezTo>
                <a:cubicBezTo>
                  <a:pt x="1162" y="563"/>
                  <a:pt x="1139" y="598"/>
                  <a:pt x="1132" y="651"/>
                </a:cubicBezTo>
                <a:cubicBezTo>
                  <a:pt x="1128" y="651"/>
                  <a:pt x="1124" y="652"/>
                  <a:pt x="1120" y="653"/>
                </a:cubicBezTo>
                <a:cubicBezTo>
                  <a:pt x="1111" y="655"/>
                  <a:pt x="1101" y="657"/>
                  <a:pt x="1091" y="658"/>
                </a:cubicBezTo>
                <a:cubicBezTo>
                  <a:pt x="1093" y="628"/>
                  <a:pt x="1099" y="603"/>
                  <a:pt x="1107" y="580"/>
                </a:cubicBezTo>
                <a:cubicBezTo>
                  <a:pt x="1112" y="576"/>
                  <a:pt x="1112" y="576"/>
                  <a:pt x="1112" y="576"/>
                </a:cubicBezTo>
                <a:cubicBezTo>
                  <a:pt x="1108" y="577"/>
                  <a:pt x="1108" y="577"/>
                  <a:pt x="1108" y="577"/>
                </a:cubicBezTo>
                <a:cubicBezTo>
                  <a:pt x="1116" y="556"/>
                  <a:pt x="1125" y="537"/>
                  <a:pt x="1134" y="518"/>
                </a:cubicBezTo>
                <a:cubicBezTo>
                  <a:pt x="1137" y="511"/>
                  <a:pt x="1140" y="505"/>
                  <a:pt x="1144" y="498"/>
                </a:cubicBezTo>
                <a:moveTo>
                  <a:pt x="1124" y="509"/>
                </a:moveTo>
                <a:cubicBezTo>
                  <a:pt x="1120" y="524"/>
                  <a:pt x="1113" y="537"/>
                  <a:pt x="1106" y="552"/>
                </a:cubicBezTo>
                <a:cubicBezTo>
                  <a:pt x="1102" y="562"/>
                  <a:pt x="1097" y="573"/>
                  <a:pt x="1092" y="583"/>
                </a:cubicBezTo>
                <a:cubicBezTo>
                  <a:pt x="1090" y="584"/>
                  <a:pt x="1090" y="584"/>
                  <a:pt x="1090" y="584"/>
                </a:cubicBezTo>
                <a:cubicBezTo>
                  <a:pt x="1079" y="588"/>
                  <a:pt x="1070" y="596"/>
                  <a:pt x="1060" y="604"/>
                </a:cubicBezTo>
                <a:cubicBezTo>
                  <a:pt x="1047" y="616"/>
                  <a:pt x="1033" y="628"/>
                  <a:pt x="1013" y="631"/>
                </a:cubicBezTo>
                <a:cubicBezTo>
                  <a:pt x="1016" y="617"/>
                  <a:pt x="1018" y="604"/>
                  <a:pt x="1020" y="591"/>
                </a:cubicBezTo>
                <a:cubicBezTo>
                  <a:pt x="1022" y="579"/>
                  <a:pt x="1022" y="579"/>
                  <a:pt x="1022" y="579"/>
                </a:cubicBezTo>
                <a:cubicBezTo>
                  <a:pt x="1053" y="558"/>
                  <a:pt x="1089" y="533"/>
                  <a:pt x="1124" y="509"/>
                </a:cubicBezTo>
                <a:moveTo>
                  <a:pt x="1060" y="435"/>
                </a:moveTo>
                <a:cubicBezTo>
                  <a:pt x="1074" y="430"/>
                  <a:pt x="1086" y="424"/>
                  <a:pt x="1098" y="418"/>
                </a:cubicBezTo>
                <a:cubicBezTo>
                  <a:pt x="1112" y="411"/>
                  <a:pt x="1125" y="405"/>
                  <a:pt x="1140" y="400"/>
                </a:cubicBezTo>
                <a:cubicBezTo>
                  <a:pt x="1130" y="412"/>
                  <a:pt x="1121" y="426"/>
                  <a:pt x="1112" y="443"/>
                </a:cubicBezTo>
                <a:cubicBezTo>
                  <a:pt x="1105" y="455"/>
                  <a:pt x="1101" y="468"/>
                  <a:pt x="1097" y="482"/>
                </a:cubicBezTo>
                <a:cubicBezTo>
                  <a:pt x="1091" y="501"/>
                  <a:pt x="1085" y="520"/>
                  <a:pt x="1073" y="531"/>
                </a:cubicBezTo>
                <a:cubicBezTo>
                  <a:pt x="1064" y="539"/>
                  <a:pt x="1054" y="544"/>
                  <a:pt x="1044" y="548"/>
                </a:cubicBezTo>
                <a:cubicBezTo>
                  <a:pt x="1038" y="551"/>
                  <a:pt x="1031" y="554"/>
                  <a:pt x="1026" y="558"/>
                </a:cubicBezTo>
                <a:cubicBezTo>
                  <a:pt x="1030" y="516"/>
                  <a:pt x="1050" y="496"/>
                  <a:pt x="1072" y="474"/>
                </a:cubicBezTo>
                <a:cubicBezTo>
                  <a:pt x="1084" y="462"/>
                  <a:pt x="1096" y="449"/>
                  <a:pt x="1105" y="434"/>
                </a:cubicBezTo>
                <a:cubicBezTo>
                  <a:pt x="1118" y="412"/>
                  <a:pt x="1118" y="412"/>
                  <a:pt x="1118" y="412"/>
                </a:cubicBezTo>
                <a:cubicBezTo>
                  <a:pt x="1100" y="429"/>
                  <a:pt x="1100" y="429"/>
                  <a:pt x="1100" y="429"/>
                </a:cubicBezTo>
                <a:cubicBezTo>
                  <a:pt x="1082" y="446"/>
                  <a:pt x="1060" y="472"/>
                  <a:pt x="1041" y="495"/>
                </a:cubicBezTo>
                <a:cubicBezTo>
                  <a:pt x="1043" y="489"/>
                  <a:pt x="1045" y="483"/>
                  <a:pt x="1048" y="477"/>
                </a:cubicBezTo>
                <a:cubicBezTo>
                  <a:pt x="1053" y="464"/>
                  <a:pt x="1059" y="450"/>
                  <a:pt x="1060" y="435"/>
                </a:cubicBezTo>
                <a:moveTo>
                  <a:pt x="977" y="498"/>
                </a:moveTo>
                <a:cubicBezTo>
                  <a:pt x="978" y="494"/>
                  <a:pt x="978" y="490"/>
                  <a:pt x="978" y="487"/>
                </a:cubicBezTo>
                <a:cubicBezTo>
                  <a:pt x="982" y="484"/>
                  <a:pt x="986" y="481"/>
                  <a:pt x="991" y="479"/>
                </a:cubicBezTo>
                <a:cubicBezTo>
                  <a:pt x="994" y="477"/>
                  <a:pt x="997" y="475"/>
                  <a:pt x="1000" y="473"/>
                </a:cubicBezTo>
                <a:cubicBezTo>
                  <a:pt x="997" y="482"/>
                  <a:pt x="990" y="491"/>
                  <a:pt x="983" y="500"/>
                </a:cubicBezTo>
                <a:cubicBezTo>
                  <a:pt x="981" y="502"/>
                  <a:pt x="978" y="505"/>
                  <a:pt x="976" y="507"/>
                </a:cubicBezTo>
                <a:cubicBezTo>
                  <a:pt x="977" y="504"/>
                  <a:pt x="977" y="501"/>
                  <a:pt x="977" y="498"/>
                </a:cubicBezTo>
                <a:moveTo>
                  <a:pt x="985" y="513"/>
                </a:moveTo>
                <a:cubicBezTo>
                  <a:pt x="990" y="509"/>
                  <a:pt x="995" y="504"/>
                  <a:pt x="998" y="498"/>
                </a:cubicBezTo>
                <a:cubicBezTo>
                  <a:pt x="1003" y="492"/>
                  <a:pt x="1007" y="484"/>
                  <a:pt x="1011" y="478"/>
                </a:cubicBezTo>
                <a:cubicBezTo>
                  <a:pt x="1021" y="461"/>
                  <a:pt x="1029" y="446"/>
                  <a:pt x="1047" y="440"/>
                </a:cubicBezTo>
                <a:cubicBezTo>
                  <a:pt x="1050" y="450"/>
                  <a:pt x="1042" y="465"/>
                  <a:pt x="1034" y="481"/>
                </a:cubicBezTo>
                <a:cubicBezTo>
                  <a:pt x="1028" y="493"/>
                  <a:pt x="1022" y="505"/>
                  <a:pt x="1018" y="517"/>
                </a:cubicBezTo>
                <a:cubicBezTo>
                  <a:pt x="1015" y="525"/>
                  <a:pt x="1014" y="534"/>
                  <a:pt x="1013" y="543"/>
                </a:cubicBezTo>
                <a:cubicBezTo>
                  <a:pt x="1011" y="553"/>
                  <a:pt x="1010" y="563"/>
                  <a:pt x="1006" y="570"/>
                </a:cubicBezTo>
                <a:cubicBezTo>
                  <a:pt x="1001" y="581"/>
                  <a:pt x="991" y="588"/>
                  <a:pt x="981" y="595"/>
                </a:cubicBezTo>
                <a:cubicBezTo>
                  <a:pt x="974" y="599"/>
                  <a:pt x="968" y="603"/>
                  <a:pt x="963" y="609"/>
                </a:cubicBezTo>
                <a:cubicBezTo>
                  <a:pt x="964" y="599"/>
                  <a:pt x="965" y="590"/>
                  <a:pt x="965" y="582"/>
                </a:cubicBezTo>
                <a:cubicBezTo>
                  <a:pt x="967" y="563"/>
                  <a:pt x="968" y="546"/>
                  <a:pt x="973" y="529"/>
                </a:cubicBezTo>
                <a:cubicBezTo>
                  <a:pt x="975" y="524"/>
                  <a:pt x="980" y="519"/>
                  <a:pt x="985" y="513"/>
                </a:cubicBezTo>
                <a:moveTo>
                  <a:pt x="929" y="420"/>
                </a:moveTo>
                <a:cubicBezTo>
                  <a:pt x="934" y="417"/>
                  <a:pt x="941" y="415"/>
                  <a:pt x="948" y="413"/>
                </a:cubicBezTo>
                <a:cubicBezTo>
                  <a:pt x="955" y="410"/>
                  <a:pt x="961" y="408"/>
                  <a:pt x="967" y="405"/>
                </a:cubicBezTo>
                <a:cubicBezTo>
                  <a:pt x="973" y="402"/>
                  <a:pt x="973" y="402"/>
                  <a:pt x="973" y="402"/>
                </a:cubicBezTo>
                <a:cubicBezTo>
                  <a:pt x="972" y="416"/>
                  <a:pt x="970" y="430"/>
                  <a:pt x="968" y="444"/>
                </a:cubicBezTo>
                <a:cubicBezTo>
                  <a:pt x="967" y="455"/>
                  <a:pt x="965" y="465"/>
                  <a:pt x="964" y="476"/>
                </a:cubicBezTo>
                <a:cubicBezTo>
                  <a:pt x="954" y="482"/>
                  <a:pt x="946" y="490"/>
                  <a:pt x="937" y="498"/>
                </a:cubicBezTo>
                <a:cubicBezTo>
                  <a:pt x="932" y="502"/>
                  <a:pt x="928" y="507"/>
                  <a:pt x="923" y="510"/>
                </a:cubicBezTo>
                <a:cubicBezTo>
                  <a:pt x="929" y="483"/>
                  <a:pt x="934" y="448"/>
                  <a:pt x="929" y="420"/>
                </a:cubicBezTo>
                <a:moveTo>
                  <a:pt x="973" y="400"/>
                </a:moveTo>
                <a:cubicBezTo>
                  <a:pt x="965" y="398"/>
                  <a:pt x="965" y="398"/>
                  <a:pt x="965" y="398"/>
                </a:cubicBezTo>
                <a:cubicBezTo>
                  <a:pt x="958" y="398"/>
                  <a:pt x="952" y="401"/>
                  <a:pt x="944" y="403"/>
                </a:cubicBezTo>
                <a:cubicBezTo>
                  <a:pt x="939" y="406"/>
                  <a:pt x="934" y="408"/>
                  <a:pt x="929" y="409"/>
                </a:cubicBezTo>
                <a:cubicBezTo>
                  <a:pt x="929" y="395"/>
                  <a:pt x="927" y="382"/>
                  <a:pt x="925" y="370"/>
                </a:cubicBezTo>
                <a:cubicBezTo>
                  <a:pt x="925" y="369"/>
                  <a:pt x="925" y="369"/>
                  <a:pt x="925" y="369"/>
                </a:cubicBezTo>
                <a:cubicBezTo>
                  <a:pt x="938" y="375"/>
                  <a:pt x="954" y="378"/>
                  <a:pt x="973" y="379"/>
                </a:cubicBezTo>
                <a:cubicBezTo>
                  <a:pt x="974" y="386"/>
                  <a:pt x="973" y="393"/>
                  <a:pt x="973" y="400"/>
                </a:cubicBezTo>
                <a:moveTo>
                  <a:pt x="973" y="361"/>
                </a:moveTo>
                <a:cubicBezTo>
                  <a:pt x="973" y="364"/>
                  <a:pt x="973" y="367"/>
                  <a:pt x="973" y="370"/>
                </a:cubicBezTo>
                <a:cubicBezTo>
                  <a:pt x="957" y="369"/>
                  <a:pt x="946" y="365"/>
                  <a:pt x="933" y="361"/>
                </a:cubicBezTo>
                <a:cubicBezTo>
                  <a:pt x="931" y="361"/>
                  <a:pt x="928" y="360"/>
                  <a:pt x="925" y="359"/>
                </a:cubicBezTo>
                <a:cubicBezTo>
                  <a:pt x="928" y="352"/>
                  <a:pt x="937" y="351"/>
                  <a:pt x="950" y="350"/>
                </a:cubicBezTo>
                <a:cubicBezTo>
                  <a:pt x="958" y="349"/>
                  <a:pt x="966" y="349"/>
                  <a:pt x="972" y="346"/>
                </a:cubicBezTo>
                <a:cubicBezTo>
                  <a:pt x="973" y="350"/>
                  <a:pt x="973" y="356"/>
                  <a:pt x="973" y="361"/>
                </a:cubicBezTo>
                <a:moveTo>
                  <a:pt x="972" y="334"/>
                </a:moveTo>
                <a:cubicBezTo>
                  <a:pt x="966" y="339"/>
                  <a:pt x="955" y="340"/>
                  <a:pt x="944" y="340"/>
                </a:cubicBezTo>
                <a:cubicBezTo>
                  <a:pt x="943" y="341"/>
                  <a:pt x="942" y="341"/>
                  <a:pt x="941" y="341"/>
                </a:cubicBezTo>
                <a:cubicBezTo>
                  <a:pt x="945" y="335"/>
                  <a:pt x="950" y="331"/>
                  <a:pt x="955" y="326"/>
                </a:cubicBezTo>
                <a:cubicBezTo>
                  <a:pt x="960" y="322"/>
                  <a:pt x="964" y="317"/>
                  <a:pt x="968" y="312"/>
                </a:cubicBezTo>
                <a:cubicBezTo>
                  <a:pt x="969" y="314"/>
                  <a:pt x="969" y="318"/>
                  <a:pt x="969" y="321"/>
                </a:cubicBezTo>
                <a:cubicBezTo>
                  <a:pt x="970" y="325"/>
                  <a:pt x="970" y="330"/>
                  <a:pt x="972" y="334"/>
                </a:cubicBezTo>
                <a:moveTo>
                  <a:pt x="966" y="286"/>
                </a:moveTo>
                <a:cubicBezTo>
                  <a:pt x="966" y="289"/>
                  <a:pt x="966" y="292"/>
                  <a:pt x="969" y="294"/>
                </a:cubicBezTo>
                <a:cubicBezTo>
                  <a:pt x="952" y="307"/>
                  <a:pt x="936" y="320"/>
                  <a:pt x="920" y="333"/>
                </a:cubicBezTo>
                <a:cubicBezTo>
                  <a:pt x="920" y="333"/>
                  <a:pt x="920" y="332"/>
                  <a:pt x="920" y="331"/>
                </a:cubicBezTo>
                <a:cubicBezTo>
                  <a:pt x="920" y="331"/>
                  <a:pt x="920" y="330"/>
                  <a:pt x="919" y="329"/>
                </a:cubicBezTo>
                <a:cubicBezTo>
                  <a:pt x="935" y="315"/>
                  <a:pt x="950" y="300"/>
                  <a:pt x="966" y="286"/>
                </a:cubicBezTo>
                <a:moveTo>
                  <a:pt x="918" y="542"/>
                </a:moveTo>
                <a:cubicBezTo>
                  <a:pt x="932" y="527"/>
                  <a:pt x="945" y="512"/>
                  <a:pt x="959" y="502"/>
                </a:cubicBezTo>
                <a:cubicBezTo>
                  <a:pt x="952" y="538"/>
                  <a:pt x="943" y="571"/>
                  <a:pt x="934" y="605"/>
                </a:cubicBezTo>
                <a:cubicBezTo>
                  <a:pt x="928" y="627"/>
                  <a:pt x="922" y="649"/>
                  <a:pt x="916" y="673"/>
                </a:cubicBezTo>
                <a:cubicBezTo>
                  <a:pt x="905" y="679"/>
                  <a:pt x="894" y="684"/>
                  <a:pt x="883" y="688"/>
                </a:cubicBezTo>
                <a:cubicBezTo>
                  <a:pt x="886" y="673"/>
                  <a:pt x="895" y="658"/>
                  <a:pt x="904" y="641"/>
                </a:cubicBezTo>
                <a:cubicBezTo>
                  <a:pt x="913" y="626"/>
                  <a:pt x="922" y="611"/>
                  <a:pt x="927" y="594"/>
                </a:cubicBezTo>
                <a:cubicBezTo>
                  <a:pt x="934" y="572"/>
                  <a:pt x="934" y="572"/>
                  <a:pt x="934" y="572"/>
                </a:cubicBezTo>
                <a:cubicBezTo>
                  <a:pt x="921" y="591"/>
                  <a:pt x="921" y="591"/>
                  <a:pt x="921" y="591"/>
                </a:cubicBezTo>
                <a:cubicBezTo>
                  <a:pt x="914" y="601"/>
                  <a:pt x="909" y="611"/>
                  <a:pt x="904" y="622"/>
                </a:cubicBezTo>
                <a:cubicBezTo>
                  <a:pt x="899" y="632"/>
                  <a:pt x="894" y="643"/>
                  <a:pt x="887" y="652"/>
                </a:cubicBezTo>
                <a:cubicBezTo>
                  <a:pt x="886" y="639"/>
                  <a:pt x="893" y="623"/>
                  <a:pt x="900" y="608"/>
                </a:cubicBezTo>
                <a:cubicBezTo>
                  <a:pt x="904" y="599"/>
                  <a:pt x="908" y="590"/>
                  <a:pt x="910" y="581"/>
                </a:cubicBezTo>
                <a:cubicBezTo>
                  <a:pt x="915" y="565"/>
                  <a:pt x="915" y="565"/>
                  <a:pt x="915" y="565"/>
                </a:cubicBezTo>
                <a:cubicBezTo>
                  <a:pt x="928" y="552"/>
                  <a:pt x="928" y="552"/>
                  <a:pt x="928" y="552"/>
                </a:cubicBezTo>
                <a:cubicBezTo>
                  <a:pt x="908" y="561"/>
                  <a:pt x="908" y="561"/>
                  <a:pt x="908" y="561"/>
                </a:cubicBezTo>
                <a:cubicBezTo>
                  <a:pt x="905" y="563"/>
                  <a:pt x="900" y="565"/>
                  <a:pt x="896" y="566"/>
                </a:cubicBezTo>
                <a:cubicBezTo>
                  <a:pt x="904" y="559"/>
                  <a:pt x="911" y="551"/>
                  <a:pt x="918" y="542"/>
                </a:cubicBezTo>
                <a:moveTo>
                  <a:pt x="914" y="373"/>
                </a:moveTo>
                <a:cubicBezTo>
                  <a:pt x="916" y="381"/>
                  <a:pt x="916" y="391"/>
                  <a:pt x="917" y="401"/>
                </a:cubicBezTo>
                <a:cubicBezTo>
                  <a:pt x="917" y="404"/>
                  <a:pt x="917" y="408"/>
                  <a:pt x="917" y="412"/>
                </a:cubicBezTo>
                <a:cubicBezTo>
                  <a:pt x="904" y="416"/>
                  <a:pt x="893" y="419"/>
                  <a:pt x="880" y="420"/>
                </a:cubicBezTo>
                <a:cubicBezTo>
                  <a:pt x="890" y="405"/>
                  <a:pt x="901" y="390"/>
                  <a:pt x="914" y="373"/>
                </a:cubicBezTo>
                <a:moveTo>
                  <a:pt x="840" y="206"/>
                </a:moveTo>
                <a:cubicBezTo>
                  <a:pt x="856" y="198"/>
                  <a:pt x="871" y="187"/>
                  <a:pt x="885" y="177"/>
                </a:cubicBezTo>
                <a:cubicBezTo>
                  <a:pt x="896" y="169"/>
                  <a:pt x="907" y="161"/>
                  <a:pt x="918" y="154"/>
                </a:cubicBezTo>
                <a:cubicBezTo>
                  <a:pt x="919" y="168"/>
                  <a:pt x="917" y="182"/>
                  <a:pt x="914" y="195"/>
                </a:cubicBezTo>
                <a:cubicBezTo>
                  <a:pt x="910" y="197"/>
                  <a:pt x="910" y="197"/>
                  <a:pt x="910" y="197"/>
                </a:cubicBezTo>
                <a:cubicBezTo>
                  <a:pt x="904" y="199"/>
                  <a:pt x="898" y="204"/>
                  <a:pt x="892" y="210"/>
                </a:cubicBezTo>
                <a:cubicBezTo>
                  <a:pt x="889" y="214"/>
                  <a:pt x="885" y="217"/>
                  <a:pt x="881" y="221"/>
                </a:cubicBezTo>
                <a:cubicBezTo>
                  <a:pt x="886" y="216"/>
                  <a:pt x="890" y="210"/>
                  <a:pt x="895" y="204"/>
                </a:cubicBezTo>
                <a:cubicBezTo>
                  <a:pt x="906" y="189"/>
                  <a:pt x="906" y="189"/>
                  <a:pt x="906" y="189"/>
                </a:cubicBezTo>
                <a:cubicBezTo>
                  <a:pt x="890" y="199"/>
                  <a:pt x="890" y="199"/>
                  <a:pt x="890" y="199"/>
                </a:cubicBezTo>
                <a:cubicBezTo>
                  <a:pt x="871" y="211"/>
                  <a:pt x="852" y="240"/>
                  <a:pt x="841" y="260"/>
                </a:cubicBezTo>
                <a:cubicBezTo>
                  <a:pt x="837" y="245"/>
                  <a:pt x="839" y="225"/>
                  <a:pt x="840" y="206"/>
                </a:cubicBezTo>
                <a:moveTo>
                  <a:pt x="839" y="279"/>
                </a:moveTo>
                <a:cubicBezTo>
                  <a:pt x="850" y="267"/>
                  <a:pt x="861" y="254"/>
                  <a:pt x="865" y="240"/>
                </a:cubicBezTo>
                <a:cubicBezTo>
                  <a:pt x="886" y="232"/>
                  <a:pt x="900" y="218"/>
                  <a:pt x="912" y="204"/>
                </a:cubicBezTo>
                <a:cubicBezTo>
                  <a:pt x="912" y="207"/>
                  <a:pt x="911" y="209"/>
                  <a:pt x="911" y="211"/>
                </a:cubicBezTo>
                <a:cubicBezTo>
                  <a:pt x="908" y="221"/>
                  <a:pt x="906" y="230"/>
                  <a:pt x="905" y="238"/>
                </a:cubicBezTo>
                <a:cubicBezTo>
                  <a:pt x="905" y="241"/>
                  <a:pt x="905" y="243"/>
                  <a:pt x="905" y="246"/>
                </a:cubicBezTo>
                <a:cubicBezTo>
                  <a:pt x="905" y="250"/>
                  <a:pt x="905" y="254"/>
                  <a:pt x="904" y="257"/>
                </a:cubicBezTo>
                <a:cubicBezTo>
                  <a:pt x="893" y="287"/>
                  <a:pt x="849" y="303"/>
                  <a:pt x="817" y="314"/>
                </a:cubicBezTo>
                <a:cubicBezTo>
                  <a:pt x="815" y="315"/>
                  <a:pt x="815" y="315"/>
                  <a:pt x="815" y="315"/>
                </a:cubicBezTo>
                <a:cubicBezTo>
                  <a:pt x="817" y="311"/>
                  <a:pt x="819" y="307"/>
                  <a:pt x="822" y="302"/>
                </a:cubicBezTo>
                <a:cubicBezTo>
                  <a:pt x="824" y="299"/>
                  <a:pt x="824" y="299"/>
                  <a:pt x="824" y="299"/>
                </a:cubicBezTo>
                <a:cubicBezTo>
                  <a:pt x="828" y="295"/>
                  <a:pt x="831" y="291"/>
                  <a:pt x="834" y="286"/>
                </a:cubicBezTo>
                <a:cubicBezTo>
                  <a:pt x="836" y="284"/>
                  <a:pt x="837" y="282"/>
                  <a:pt x="839" y="279"/>
                </a:cubicBezTo>
                <a:moveTo>
                  <a:pt x="828" y="217"/>
                </a:moveTo>
                <a:cubicBezTo>
                  <a:pt x="827" y="227"/>
                  <a:pt x="829" y="236"/>
                  <a:pt x="830" y="245"/>
                </a:cubicBezTo>
                <a:cubicBezTo>
                  <a:pt x="832" y="254"/>
                  <a:pt x="833" y="263"/>
                  <a:pt x="832" y="270"/>
                </a:cubicBezTo>
                <a:cubicBezTo>
                  <a:pt x="831" y="274"/>
                  <a:pt x="830" y="278"/>
                  <a:pt x="828" y="282"/>
                </a:cubicBezTo>
                <a:cubicBezTo>
                  <a:pt x="824" y="286"/>
                  <a:pt x="820" y="292"/>
                  <a:pt x="816" y="298"/>
                </a:cubicBezTo>
                <a:cubicBezTo>
                  <a:pt x="813" y="302"/>
                  <a:pt x="810" y="306"/>
                  <a:pt x="808" y="310"/>
                </a:cubicBezTo>
                <a:cubicBezTo>
                  <a:pt x="804" y="304"/>
                  <a:pt x="802" y="296"/>
                  <a:pt x="800" y="287"/>
                </a:cubicBezTo>
                <a:cubicBezTo>
                  <a:pt x="798" y="281"/>
                  <a:pt x="797" y="275"/>
                  <a:pt x="794" y="269"/>
                </a:cubicBezTo>
                <a:cubicBezTo>
                  <a:pt x="802" y="249"/>
                  <a:pt x="813" y="231"/>
                  <a:pt x="828" y="217"/>
                </a:cubicBezTo>
                <a:moveTo>
                  <a:pt x="787" y="375"/>
                </a:moveTo>
                <a:cubicBezTo>
                  <a:pt x="791" y="366"/>
                  <a:pt x="796" y="357"/>
                  <a:pt x="800" y="348"/>
                </a:cubicBezTo>
                <a:cubicBezTo>
                  <a:pt x="802" y="353"/>
                  <a:pt x="804" y="359"/>
                  <a:pt x="806" y="365"/>
                </a:cubicBezTo>
                <a:cubicBezTo>
                  <a:pt x="807" y="371"/>
                  <a:pt x="809" y="378"/>
                  <a:pt x="812" y="383"/>
                </a:cubicBezTo>
                <a:cubicBezTo>
                  <a:pt x="810" y="386"/>
                  <a:pt x="809" y="389"/>
                  <a:pt x="808" y="392"/>
                </a:cubicBezTo>
                <a:cubicBezTo>
                  <a:pt x="802" y="407"/>
                  <a:pt x="796" y="423"/>
                  <a:pt x="795" y="445"/>
                </a:cubicBezTo>
                <a:cubicBezTo>
                  <a:pt x="793" y="447"/>
                  <a:pt x="791" y="450"/>
                  <a:pt x="789" y="452"/>
                </a:cubicBezTo>
                <a:cubicBezTo>
                  <a:pt x="782" y="459"/>
                  <a:pt x="775" y="466"/>
                  <a:pt x="767" y="472"/>
                </a:cubicBezTo>
                <a:cubicBezTo>
                  <a:pt x="755" y="435"/>
                  <a:pt x="770" y="406"/>
                  <a:pt x="787" y="375"/>
                </a:cubicBezTo>
                <a:moveTo>
                  <a:pt x="772" y="757"/>
                </a:moveTo>
                <a:cubicBezTo>
                  <a:pt x="749" y="740"/>
                  <a:pt x="723" y="723"/>
                  <a:pt x="691" y="711"/>
                </a:cubicBezTo>
                <a:cubicBezTo>
                  <a:pt x="698" y="679"/>
                  <a:pt x="716" y="662"/>
                  <a:pt x="735" y="643"/>
                </a:cubicBezTo>
                <a:cubicBezTo>
                  <a:pt x="739" y="640"/>
                  <a:pt x="743" y="636"/>
                  <a:pt x="747" y="632"/>
                </a:cubicBezTo>
                <a:cubicBezTo>
                  <a:pt x="762" y="674"/>
                  <a:pt x="770" y="714"/>
                  <a:pt x="772" y="757"/>
                </a:cubicBezTo>
                <a:moveTo>
                  <a:pt x="723" y="635"/>
                </a:moveTo>
                <a:cubicBezTo>
                  <a:pt x="720" y="637"/>
                  <a:pt x="716" y="640"/>
                  <a:pt x="714" y="643"/>
                </a:cubicBezTo>
                <a:cubicBezTo>
                  <a:pt x="710" y="623"/>
                  <a:pt x="716" y="594"/>
                  <a:pt x="723" y="576"/>
                </a:cubicBezTo>
                <a:cubicBezTo>
                  <a:pt x="727" y="581"/>
                  <a:pt x="730" y="587"/>
                  <a:pt x="733" y="593"/>
                </a:cubicBezTo>
                <a:cubicBezTo>
                  <a:pt x="736" y="600"/>
                  <a:pt x="739" y="607"/>
                  <a:pt x="745" y="612"/>
                </a:cubicBezTo>
                <a:cubicBezTo>
                  <a:pt x="738" y="620"/>
                  <a:pt x="730" y="628"/>
                  <a:pt x="723" y="635"/>
                </a:cubicBezTo>
                <a:moveTo>
                  <a:pt x="735" y="550"/>
                </a:moveTo>
                <a:cubicBezTo>
                  <a:pt x="737" y="548"/>
                  <a:pt x="739" y="545"/>
                  <a:pt x="742" y="542"/>
                </a:cubicBezTo>
                <a:cubicBezTo>
                  <a:pt x="742" y="548"/>
                  <a:pt x="743" y="553"/>
                  <a:pt x="742" y="558"/>
                </a:cubicBezTo>
                <a:cubicBezTo>
                  <a:pt x="741" y="557"/>
                  <a:pt x="740" y="556"/>
                  <a:pt x="740" y="556"/>
                </a:cubicBezTo>
                <a:cubicBezTo>
                  <a:pt x="739" y="554"/>
                  <a:pt x="737" y="552"/>
                  <a:pt x="735" y="550"/>
                </a:cubicBezTo>
                <a:moveTo>
                  <a:pt x="609" y="241"/>
                </a:moveTo>
                <a:cubicBezTo>
                  <a:pt x="609" y="203"/>
                  <a:pt x="606" y="168"/>
                  <a:pt x="600" y="138"/>
                </a:cubicBezTo>
                <a:cubicBezTo>
                  <a:pt x="607" y="163"/>
                  <a:pt x="617" y="186"/>
                  <a:pt x="627" y="208"/>
                </a:cubicBezTo>
                <a:cubicBezTo>
                  <a:pt x="628" y="210"/>
                  <a:pt x="628" y="210"/>
                  <a:pt x="628" y="210"/>
                </a:cubicBezTo>
                <a:cubicBezTo>
                  <a:pt x="623" y="216"/>
                  <a:pt x="619" y="223"/>
                  <a:pt x="615" y="230"/>
                </a:cubicBezTo>
                <a:cubicBezTo>
                  <a:pt x="613" y="233"/>
                  <a:pt x="611" y="237"/>
                  <a:pt x="609" y="241"/>
                </a:cubicBezTo>
                <a:moveTo>
                  <a:pt x="614" y="297"/>
                </a:moveTo>
                <a:cubicBezTo>
                  <a:pt x="610" y="271"/>
                  <a:pt x="619" y="252"/>
                  <a:pt x="629" y="230"/>
                </a:cubicBezTo>
                <a:cubicBezTo>
                  <a:pt x="630" y="228"/>
                  <a:pt x="632" y="225"/>
                  <a:pt x="633" y="222"/>
                </a:cubicBezTo>
                <a:cubicBezTo>
                  <a:pt x="707" y="287"/>
                  <a:pt x="744" y="389"/>
                  <a:pt x="742" y="528"/>
                </a:cubicBezTo>
                <a:cubicBezTo>
                  <a:pt x="741" y="530"/>
                  <a:pt x="739" y="531"/>
                  <a:pt x="737" y="533"/>
                </a:cubicBezTo>
                <a:cubicBezTo>
                  <a:pt x="735" y="535"/>
                  <a:pt x="732" y="538"/>
                  <a:pt x="730" y="541"/>
                </a:cubicBezTo>
                <a:cubicBezTo>
                  <a:pt x="672" y="482"/>
                  <a:pt x="627" y="387"/>
                  <a:pt x="614" y="297"/>
                </a:cubicBezTo>
                <a:moveTo>
                  <a:pt x="632" y="462"/>
                </a:moveTo>
                <a:cubicBezTo>
                  <a:pt x="635" y="456"/>
                  <a:pt x="637" y="451"/>
                  <a:pt x="640" y="445"/>
                </a:cubicBezTo>
                <a:cubicBezTo>
                  <a:pt x="644" y="450"/>
                  <a:pt x="647" y="456"/>
                  <a:pt x="650" y="463"/>
                </a:cubicBezTo>
                <a:cubicBezTo>
                  <a:pt x="652" y="466"/>
                  <a:pt x="653" y="469"/>
                  <a:pt x="656" y="473"/>
                </a:cubicBezTo>
                <a:cubicBezTo>
                  <a:pt x="652" y="472"/>
                  <a:pt x="648" y="470"/>
                  <a:pt x="643" y="468"/>
                </a:cubicBezTo>
                <a:cubicBezTo>
                  <a:pt x="640" y="466"/>
                  <a:pt x="636" y="464"/>
                  <a:pt x="632" y="463"/>
                </a:cubicBezTo>
                <a:cubicBezTo>
                  <a:pt x="632" y="462"/>
                  <a:pt x="632" y="462"/>
                  <a:pt x="632" y="462"/>
                </a:cubicBezTo>
                <a:moveTo>
                  <a:pt x="626" y="473"/>
                </a:moveTo>
                <a:cubicBezTo>
                  <a:pt x="637" y="481"/>
                  <a:pt x="650" y="489"/>
                  <a:pt x="668" y="493"/>
                </a:cubicBezTo>
                <a:cubicBezTo>
                  <a:pt x="682" y="514"/>
                  <a:pt x="696" y="536"/>
                  <a:pt x="716" y="565"/>
                </a:cubicBezTo>
                <a:cubicBezTo>
                  <a:pt x="707" y="588"/>
                  <a:pt x="699" y="624"/>
                  <a:pt x="703" y="652"/>
                </a:cubicBezTo>
                <a:cubicBezTo>
                  <a:pt x="690" y="667"/>
                  <a:pt x="681" y="687"/>
                  <a:pt x="674" y="704"/>
                </a:cubicBezTo>
                <a:cubicBezTo>
                  <a:pt x="639" y="698"/>
                  <a:pt x="626" y="674"/>
                  <a:pt x="612" y="648"/>
                </a:cubicBezTo>
                <a:cubicBezTo>
                  <a:pt x="609" y="644"/>
                  <a:pt x="607" y="640"/>
                  <a:pt x="605" y="635"/>
                </a:cubicBezTo>
                <a:cubicBezTo>
                  <a:pt x="609" y="618"/>
                  <a:pt x="620" y="609"/>
                  <a:pt x="631" y="599"/>
                </a:cubicBezTo>
                <a:cubicBezTo>
                  <a:pt x="642" y="589"/>
                  <a:pt x="654" y="579"/>
                  <a:pt x="659" y="561"/>
                </a:cubicBezTo>
                <a:cubicBezTo>
                  <a:pt x="652" y="558"/>
                  <a:pt x="652" y="558"/>
                  <a:pt x="652" y="558"/>
                </a:cubicBezTo>
                <a:cubicBezTo>
                  <a:pt x="646" y="571"/>
                  <a:pt x="637" y="580"/>
                  <a:pt x="627" y="589"/>
                </a:cubicBezTo>
                <a:cubicBezTo>
                  <a:pt x="617" y="597"/>
                  <a:pt x="608" y="606"/>
                  <a:pt x="601" y="619"/>
                </a:cubicBezTo>
                <a:cubicBezTo>
                  <a:pt x="594" y="599"/>
                  <a:pt x="594" y="569"/>
                  <a:pt x="600" y="536"/>
                </a:cubicBezTo>
                <a:cubicBezTo>
                  <a:pt x="601" y="532"/>
                  <a:pt x="601" y="532"/>
                  <a:pt x="601" y="532"/>
                </a:cubicBezTo>
                <a:cubicBezTo>
                  <a:pt x="605" y="507"/>
                  <a:pt x="611" y="480"/>
                  <a:pt x="626" y="473"/>
                </a:cubicBezTo>
                <a:moveTo>
                  <a:pt x="493" y="469"/>
                </a:moveTo>
                <a:cubicBezTo>
                  <a:pt x="498" y="445"/>
                  <a:pt x="509" y="430"/>
                  <a:pt x="522" y="414"/>
                </a:cubicBezTo>
                <a:cubicBezTo>
                  <a:pt x="525" y="410"/>
                  <a:pt x="528" y="405"/>
                  <a:pt x="531" y="401"/>
                </a:cubicBezTo>
                <a:cubicBezTo>
                  <a:pt x="534" y="396"/>
                  <a:pt x="534" y="396"/>
                  <a:pt x="534" y="396"/>
                </a:cubicBezTo>
                <a:cubicBezTo>
                  <a:pt x="528" y="395"/>
                  <a:pt x="528" y="395"/>
                  <a:pt x="528" y="395"/>
                </a:cubicBezTo>
                <a:cubicBezTo>
                  <a:pt x="520" y="395"/>
                  <a:pt x="516" y="404"/>
                  <a:pt x="511" y="412"/>
                </a:cubicBezTo>
                <a:cubicBezTo>
                  <a:pt x="510" y="413"/>
                  <a:pt x="510" y="413"/>
                  <a:pt x="510" y="413"/>
                </a:cubicBezTo>
                <a:cubicBezTo>
                  <a:pt x="511" y="408"/>
                  <a:pt x="511" y="403"/>
                  <a:pt x="512" y="398"/>
                </a:cubicBezTo>
                <a:cubicBezTo>
                  <a:pt x="513" y="388"/>
                  <a:pt x="514" y="378"/>
                  <a:pt x="514" y="369"/>
                </a:cubicBezTo>
                <a:cubicBezTo>
                  <a:pt x="507" y="368"/>
                  <a:pt x="507" y="368"/>
                  <a:pt x="507" y="368"/>
                </a:cubicBezTo>
                <a:cubicBezTo>
                  <a:pt x="505" y="380"/>
                  <a:pt x="505" y="380"/>
                  <a:pt x="505" y="380"/>
                </a:cubicBezTo>
                <a:cubicBezTo>
                  <a:pt x="501" y="406"/>
                  <a:pt x="497" y="428"/>
                  <a:pt x="488" y="453"/>
                </a:cubicBezTo>
                <a:cubicBezTo>
                  <a:pt x="484" y="444"/>
                  <a:pt x="477" y="435"/>
                  <a:pt x="471" y="428"/>
                </a:cubicBezTo>
                <a:cubicBezTo>
                  <a:pt x="462" y="415"/>
                  <a:pt x="453" y="404"/>
                  <a:pt x="452" y="389"/>
                </a:cubicBezTo>
                <a:cubicBezTo>
                  <a:pt x="451" y="376"/>
                  <a:pt x="457" y="364"/>
                  <a:pt x="464" y="351"/>
                </a:cubicBezTo>
                <a:cubicBezTo>
                  <a:pt x="470" y="337"/>
                  <a:pt x="478" y="323"/>
                  <a:pt x="479" y="305"/>
                </a:cubicBezTo>
                <a:cubicBezTo>
                  <a:pt x="493" y="323"/>
                  <a:pt x="507" y="341"/>
                  <a:pt x="520" y="359"/>
                </a:cubicBezTo>
                <a:cubicBezTo>
                  <a:pt x="544" y="393"/>
                  <a:pt x="569" y="428"/>
                  <a:pt x="603" y="456"/>
                </a:cubicBezTo>
                <a:cubicBezTo>
                  <a:pt x="602" y="484"/>
                  <a:pt x="598" y="506"/>
                  <a:pt x="591" y="525"/>
                </a:cubicBezTo>
                <a:cubicBezTo>
                  <a:pt x="586" y="519"/>
                  <a:pt x="583" y="511"/>
                  <a:pt x="580" y="503"/>
                </a:cubicBezTo>
                <a:cubicBezTo>
                  <a:pt x="577" y="494"/>
                  <a:pt x="574" y="485"/>
                  <a:pt x="568" y="478"/>
                </a:cubicBezTo>
                <a:cubicBezTo>
                  <a:pt x="564" y="474"/>
                  <a:pt x="564" y="474"/>
                  <a:pt x="564" y="474"/>
                </a:cubicBezTo>
                <a:cubicBezTo>
                  <a:pt x="565" y="474"/>
                  <a:pt x="565" y="474"/>
                  <a:pt x="565" y="474"/>
                </a:cubicBezTo>
                <a:cubicBezTo>
                  <a:pt x="571" y="471"/>
                  <a:pt x="571" y="471"/>
                  <a:pt x="571" y="471"/>
                </a:cubicBezTo>
                <a:cubicBezTo>
                  <a:pt x="566" y="468"/>
                  <a:pt x="566" y="468"/>
                  <a:pt x="566" y="468"/>
                </a:cubicBezTo>
                <a:cubicBezTo>
                  <a:pt x="564" y="466"/>
                  <a:pt x="564" y="463"/>
                  <a:pt x="563" y="459"/>
                </a:cubicBezTo>
                <a:cubicBezTo>
                  <a:pt x="563" y="454"/>
                  <a:pt x="562" y="449"/>
                  <a:pt x="558" y="445"/>
                </a:cubicBezTo>
                <a:cubicBezTo>
                  <a:pt x="552" y="441"/>
                  <a:pt x="552" y="441"/>
                  <a:pt x="552" y="441"/>
                </a:cubicBezTo>
                <a:cubicBezTo>
                  <a:pt x="552" y="448"/>
                  <a:pt x="552" y="448"/>
                  <a:pt x="552" y="448"/>
                </a:cubicBezTo>
                <a:cubicBezTo>
                  <a:pt x="553" y="465"/>
                  <a:pt x="556" y="471"/>
                  <a:pt x="559" y="473"/>
                </a:cubicBezTo>
                <a:cubicBezTo>
                  <a:pt x="563" y="484"/>
                  <a:pt x="563" y="484"/>
                  <a:pt x="563" y="484"/>
                </a:cubicBezTo>
                <a:cubicBezTo>
                  <a:pt x="569" y="502"/>
                  <a:pt x="576" y="521"/>
                  <a:pt x="587" y="536"/>
                </a:cubicBezTo>
                <a:cubicBezTo>
                  <a:pt x="575" y="604"/>
                  <a:pt x="591" y="648"/>
                  <a:pt x="610" y="682"/>
                </a:cubicBezTo>
                <a:cubicBezTo>
                  <a:pt x="565" y="666"/>
                  <a:pt x="531" y="639"/>
                  <a:pt x="511" y="601"/>
                </a:cubicBezTo>
                <a:cubicBezTo>
                  <a:pt x="518" y="545"/>
                  <a:pt x="503" y="494"/>
                  <a:pt x="493" y="469"/>
                </a:cubicBezTo>
                <a:moveTo>
                  <a:pt x="407" y="693"/>
                </a:moveTo>
                <a:cubicBezTo>
                  <a:pt x="412" y="687"/>
                  <a:pt x="421" y="684"/>
                  <a:pt x="432" y="685"/>
                </a:cubicBezTo>
                <a:cubicBezTo>
                  <a:pt x="434" y="685"/>
                  <a:pt x="435" y="685"/>
                  <a:pt x="437" y="685"/>
                </a:cubicBezTo>
                <a:cubicBezTo>
                  <a:pt x="432" y="687"/>
                  <a:pt x="425" y="689"/>
                  <a:pt x="422" y="690"/>
                </a:cubicBezTo>
                <a:cubicBezTo>
                  <a:pt x="418" y="691"/>
                  <a:pt x="414" y="692"/>
                  <a:pt x="411" y="693"/>
                </a:cubicBezTo>
                <a:cubicBezTo>
                  <a:pt x="405" y="695"/>
                  <a:pt x="405" y="695"/>
                  <a:pt x="405" y="695"/>
                </a:cubicBezTo>
                <a:cubicBezTo>
                  <a:pt x="406" y="695"/>
                  <a:pt x="406" y="694"/>
                  <a:pt x="407" y="693"/>
                </a:cubicBezTo>
                <a:moveTo>
                  <a:pt x="465" y="714"/>
                </a:moveTo>
                <a:cubicBezTo>
                  <a:pt x="443" y="714"/>
                  <a:pt x="421" y="713"/>
                  <a:pt x="401" y="715"/>
                </a:cubicBezTo>
                <a:cubicBezTo>
                  <a:pt x="400" y="709"/>
                  <a:pt x="401" y="703"/>
                  <a:pt x="404" y="698"/>
                </a:cubicBezTo>
                <a:cubicBezTo>
                  <a:pt x="411" y="700"/>
                  <a:pt x="411" y="700"/>
                  <a:pt x="411" y="700"/>
                </a:cubicBezTo>
                <a:cubicBezTo>
                  <a:pt x="420" y="703"/>
                  <a:pt x="432" y="698"/>
                  <a:pt x="442" y="693"/>
                </a:cubicBezTo>
                <a:cubicBezTo>
                  <a:pt x="445" y="692"/>
                  <a:pt x="447" y="691"/>
                  <a:pt x="450" y="690"/>
                </a:cubicBezTo>
                <a:cubicBezTo>
                  <a:pt x="454" y="691"/>
                  <a:pt x="458" y="692"/>
                  <a:pt x="463" y="693"/>
                </a:cubicBezTo>
                <a:cubicBezTo>
                  <a:pt x="479" y="698"/>
                  <a:pt x="494" y="703"/>
                  <a:pt x="501" y="714"/>
                </a:cubicBezTo>
                <a:cubicBezTo>
                  <a:pt x="489" y="714"/>
                  <a:pt x="477" y="714"/>
                  <a:pt x="465" y="714"/>
                </a:cubicBezTo>
                <a:moveTo>
                  <a:pt x="561" y="725"/>
                </a:moveTo>
                <a:cubicBezTo>
                  <a:pt x="549" y="723"/>
                  <a:pt x="536" y="721"/>
                  <a:pt x="524" y="715"/>
                </a:cubicBezTo>
                <a:cubicBezTo>
                  <a:pt x="516" y="712"/>
                  <a:pt x="510" y="707"/>
                  <a:pt x="502" y="701"/>
                </a:cubicBezTo>
                <a:cubicBezTo>
                  <a:pt x="491" y="692"/>
                  <a:pt x="479" y="683"/>
                  <a:pt x="463" y="679"/>
                </a:cubicBezTo>
                <a:cubicBezTo>
                  <a:pt x="458" y="678"/>
                  <a:pt x="453" y="677"/>
                  <a:pt x="448" y="677"/>
                </a:cubicBezTo>
                <a:cubicBezTo>
                  <a:pt x="443" y="677"/>
                  <a:pt x="439" y="677"/>
                  <a:pt x="434" y="677"/>
                </a:cubicBezTo>
                <a:cubicBezTo>
                  <a:pt x="429" y="676"/>
                  <a:pt x="424" y="676"/>
                  <a:pt x="419" y="676"/>
                </a:cubicBezTo>
                <a:cubicBezTo>
                  <a:pt x="435" y="652"/>
                  <a:pt x="470" y="649"/>
                  <a:pt x="506" y="645"/>
                </a:cubicBezTo>
                <a:cubicBezTo>
                  <a:pt x="510" y="645"/>
                  <a:pt x="514" y="644"/>
                  <a:pt x="519" y="644"/>
                </a:cubicBezTo>
                <a:cubicBezTo>
                  <a:pt x="522" y="647"/>
                  <a:pt x="526" y="651"/>
                  <a:pt x="530" y="654"/>
                </a:cubicBezTo>
                <a:cubicBezTo>
                  <a:pt x="547" y="671"/>
                  <a:pt x="566" y="690"/>
                  <a:pt x="593" y="702"/>
                </a:cubicBezTo>
                <a:cubicBezTo>
                  <a:pt x="604" y="706"/>
                  <a:pt x="616" y="709"/>
                  <a:pt x="628" y="711"/>
                </a:cubicBezTo>
                <a:cubicBezTo>
                  <a:pt x="635" y="712"/>
                  <a:pt x="642" y="714"/>
                  <a:pt x="649" y="716"/>
                </a:cubicBezTo>
                <a:cubicBezTo>
                  <a:pt x="697" y="730"/>
                  <a:pt x="769" y="771"/>
                  <a:pt x="781" y="811"/>
                </a:cubicBezTo>
                <a:cubicBezTo>
                  <a:pt x="784" y="824"/>
                  <a:pt x="784" y="838"/>
                  <a:pt x="783" y="854"/>
                </a:cubicBezTo>
                <a:cubicBezTo>
                  <a:pt x="783" y="865"/>
                  <a:pt x="783" y="875"/>
                  <a:pt x="784" y="886"/>
                </a:cubicBezTo>
                <a:cubicBezTo>
                  <a:pt x="751" y="838"/>
                  <a:pt x="712" y="791"/>
                  <a:pt x="656" y="762"/>
                </a:cubicBezTo>
                <a:cubicBezTo>
                  <a:pt x="634" y="751"/>
                  <a:pt x="614" y="742"/>
                  <a:pt x="595" y="734"/>
                </a:cubicBezTo>
                <a:cubicBezTo>
                  <a:pt x="584" y="730"/>
                  <a:pt x="573" y="728"/>
                  <a:pt x="561" y="725"/>
                </a:cubicBezTo>
                <a:moveTo>
                  <a:pt x="575" y="896"/>
                </a:moveTo>
                <a:cubicBezTo>
                  <a:pt x="551" y="880"/>
                  <a:pt x="529" y="865"/>
                  <a:pt x="500" y="860"/>
                </a:cubicBezTo>
                <a:cubicBezTo>
                  <a:pt x="475" y="856"/>
                  <a:pt x="454" y="860"/>
                  <a:pt x="436" y="867"/>
                </a:cubicBezTo>
                <a:cubicBezTo>
                  <a:pt x="441" y="863"/>
                  <a:pt x="445" y="858"/>
                  <a:pt x="449" y="854"/>
                </a:cubicBezTo>
                <a:cubicBezTo>
                  <a:pt x="459" y="844"/>
                  <a:pt x="468" y="834"/>
                  <a:pt x="479" y="826"/>
                </a:cubicBezTo>
                <a:cubicBezTo>
                  <a:pt x="490" y="818"/>
                  <a:pt x="506" y="811"/>
                  <a:pt x="523" y="804"/>
                </a:cubicBezTo>
                <a:cubicBezTo>
                  <a:pt x="529" y="802"/>
                  <a:pt x="534" y="800"/>
                  <a:pt x="539" y="797"/>
                </a:cubicBezTo>
                <a:cubicBezTo>
                  <a:pt x="546" y="795"/>
                  <a:pt x="552" y="792"/>
                  <a:pt x="559" y="789"/>
                </a:cubicBezTo>
                <a:cubicBezTo>
                  <a:pt x="575" y="781"/>
                  <a:pt x="591" y="774"/>
                  <a:pt x="604" y="771"/>
                </a:cubicBezTo>
                <a:cubicBezTo>
                  <a:pt x="608" y="770"/>
                  <a:pt x="613" y="770"/>
                  <a:pt x="618" y="770"/>
                </a:cubicBezTo>
                <a:cubicBezTo>
                  <a:pt x="648" y="772"/>
                  <a:pt x="682" y="797"/>
                  <a:pt x="697" y="814"/>
                </a:cubicBezTo>
                <a:cubicBezTo>
                  <a:pt x="712" y="832"/>
                  <a:pt x="727" y="855"/>
                  <a:pt x="742" y="878"/>
                </a:cubicBezTo>
                <a:cubicBezTo>
                  <a:pt x="746" y="884"/>
                  <a:pt x="746" y="884"/>
                  <a:pt x="746" y="884"/>
                </a:cubicBezTo>
                <a:cubicBezTo>
                  <a:pt x="749" y="889"/>
                  <a:pt x="753" y="894"/>
                  <a:pt x="756" y="898"/>
                </a:cubicBezTo>
                <a:cubicBezTo>
                  <a:pt x="768" y="916"/>
                  <a:pt x="781" y="934"/>
                  <a:pt x="783" y="953"/>
                </a:cubicBezTo>
                <a:cubicBezTo>
                  <a:pt x="768" y="945"/>
                  <a:pt x="750" y="943"/>
                  <a:pt x="735" y="942"/>
                </a:cubicBezTo>
                <a:cubicBezTo>
                  <a:pt x="727" y="941"/>
                  <a:pt x="719" y="941"/>
                  <a:pt x="711" y="940"/>
                </a:cubicBezTo>
                <a:cubicBezTo>
                  <a:pt x="698" y="940"/>
                  <a:pt x="684" y="939"/>
                  <a:pt x="671" y="938"/>
                </a:cubicBezTo>
                <a:cubicBezTo>
                  <a:pt x="630" y="932"/>
                  <a:pt x="602" y="913"/>
                  <a:pt x="575" y="896"/>
                </a:cubicBezTo>
                <a:moveTo>
                  <a:pt x="542" y="948"/>
                </a:moveTo>
                <a:cubicBezTo>
                  <a:pt x="544" y="946"/>
                  <a:pt x="545" y="944"/>
                  <a:pt x="546" y="943"/>
                </a:cubicBezTo>
                <a:cubicBezTo>
                  <a:pt x="565" y="940"/>
                  <a:pt x="582" y="933"/>
                  <a:pt x="597" y="926"/>
                </a:cubicBezTo>
                <a:cubicBezTo>
                  <a:pt x="619" y="944"/>
                  <a:pt x="653" y="954"/>
                  <a:pt x="704" y="958"/>
                </a:cubicBezTo>
                <a:cubicBezTo>
                  <a:pt x="708" y="958"/>
                  <a:pt x="712" y="958"/>
                  <a:pt x="716" y="958"/>
                </a:cubicBezTo>
                <a:cubicBezTo>
                  <a:pt x="714" y="960"/>
                  <a:pt x="713" y="961"/>
                  <a:pt x="711" y="963"/>
                </a:cubicBezTo>
                <a:cubicBezTo>
                  <a:pt x="702" y="970"/>
                  <a:pt x="694" y="977"/>
                  <a:pt x="683" y="981"/>
                </a:cubicBezTo>
                <a:cubicBezTo>
                  <a:pt x="647" y="967"/>
                  <a:pt x="601" y="957"/>
                  <a:pt x="554" y="954"/>
                </a:cubicBezTo>
                <a:cubicBezTo>
                  <a:pt x="549" y="953"/>
                  <a:pt x="544" y="953"/>
                  <a:pt x="539" y="953"/>
                </a:cubicBezTo>
                <a:cubicBezTo>
                  <a:pt x="540" y="951"/>
                  <a:pt x="541" y="950"/>
                  <a:pt x="542" y="948"/>
                </a:cubicBezTo>
                <a:moveTo>
                  <a:pt x="561" y="974"/>
                </a:moveTo>
                <a:cubicBezTo>
                  <a:pt x="572" y="975"/>
                  <a:pt x="583" y="976"/>
                  <a:pt x="594" y="979"/>
                </a:cubicBezTo>
                <a:cubicBezTo>
                  <a:pt x="561" y="995"/>
                  <a:pt x="543" y="1028"/>
                  <a:pt x="525" y="1060"/>
                </a:cubicBezTo>
                <a:cubicBezTo>
                  <a:pt x="514" y="1081"/>
                  <a:pt x="502" y="1102"/>
                  <a:pt x="487" y="1118"/>
                </a:cubicBezTo>
                <a:cubicBezTo>
                  <a:pt x="483" y="1117"/>
                  <a:pt x="479" y="1117"/>
                  <a:pt x="476" y="1116"/>
                </a:cubicBezTo>
                <a:cubicBezTo>
                  <a:pt x="468" y="1114"/>
                  <a:pt x="460" y="1112"/>
                  <a:pt x="451" y="1112"/>
                </a:cubicBezTo>
                <a:cubicBezTo>
                  <a:pt x="450" y="1111"/>
                  <a:pt x="449" y="1111"/>
                  <a:pt x="448" y="1111"/>
                </a:cubicBezTo>
                <a:cubicBezTo>
                  <a:pt x="451" y="1100"/>
                  <a:pt x="450" y="1085"/>
                  <a:pt x="450" y="1070"/>
                </a:cubicBezTo>
                <a:cubicBezTo>
                  <a:pt x="449" y="1044"/>
                  <a:pt x="449" y="1016"/>
                  <a:pt x="461" y="1001"/>
                </a:cubicBezTo>
                <a:cubicBezTo>
                  <a:pt x="477" y="981"/>
                  <a:pt x="516" y="970"/>
                  <a:pt x="561" y="974"/>
                </a:cubicBezTo>
                <a:moveTo>
                  <a:pt x="536" y="1102"/>
                </a:moveTo>
                <a:cubicBezTo>
                  <a:pt x="541" y="1096"/>
                  <a:pt x="543" y="1088"/>
                  <a:pt x="545" y="1080"/>
                </a:cubicBezTo>
                <a:cubicBezTo>
                  <a:pt x="545" y="1080"/>
                  <a:pt x="545" y="1079"/>
                  <a:pt x="546" y="1078"/>
                </a:cubicBezTo>
                <a:cubicBezTo>
                  <a:pt x="549" y="1090"/>
                  <a:pt x="547" y="1105"/>
                  <a:pt x="541" y="1114"/>
                </a:cubicBezTo>
                <a:cubicBezTo>
                  <a:pt x="533" y="1126"/>
                  <a:pt x="533" y="1126"/>
                  <a:pt x="533" y="1126"/>
                </a:cubicBezTo>
                <a:cubicBezTo>
                  <a:pt x="523" y="1125"/>
                  <a:pt x="514" y="1125"/>
                  <a:pt x="505" y="1127"/>
                </a:cubicBezTo>
                <a:cubicBezTo>
                  <a:pt x="504" y="1124"/>
                  <a:pt x="501" y="1123"/>
                  <a:pt x="499" y="1123"/>
                </a:cubicBezTo>
                <a:cubicBezTo>
                  <a:pt x="517" y="1102"/>
                  <a:pt x="528" y="1079"/>
                  <a:pt x="540" y="1053"/>
                </a:cubicBezTo>
                <a:cubicBezTo>
                  <a:pt x="541" y="1052"/>
                  <a:pt x="542" y="1051"/>
                  <a:pt x="542" y="1049"/>
                </a:cubicBezTo>
                <a:cubicBezTo>
                  <a:pt x="542" y="1057"/>
                  <a:pt x="539" y="1066"/>
                  <a:pt x="536" y="1075"/>
                </a:cubicBezTo>
                <a:cubicBezTo>
                  <a:pt x="534" y="1083"/>
                  <a:pt x="531" y="1091"/>
                  <a:pt x="530" y="1099"/>
                </a:cubicBezTo>
                <a:cubicBezTo>
                  <a:pt x="528" y="1113"/>
                  <a:pt x="528" y="1113"/>
                  <a:pt x="528" y="1113"/>
                </a:cubicBezTo>
                <a:cubicBezTo>
                  <a:pt x="536" y="1102"/>
                  <a:pt x="536" y="1102"/>
                  <a:pt x="536" y="1102"/>
                </a:cubicBezTo>
                <a:moveTo>
                  <a:pt x="487" y="1129"/>
                </a:moveTo>
                <a:cubicBezTo>
                  <a:pt x="472" y="1134"/>
                  <a:pt x="462" y="1145"/>
                  <a:pt x="451" y="1156"/>
                </a:cubicBezTo>
                <a:cubicBezTo>
                  <a:pt x="451" y="1156"/>
                  <a:pt x="450" y="1157"/>
                  <a:pt x="450" y="1157"/>
                </a:cubicBezTo>
                <a:cubicBezTo>
                  <a:pt x="447" y="1147"/>
                  <a:pt x="446" y="1135"/>
                  <a:pt x="447" y="1121"/>
                </a:cubicBezTo>
                <a:cubicBezTo>
                  <a:pt x="462" y="1122"/>
                  <a:pt x="475" y="1125"/>
                  <a:pt x="487" y="1129"/>
                </a:cubicBezTo>
                <a:moveTo>
                  <a:pt x="279" y="1193"/>
                </a:moveTo>
                <a:cubicBezTo>
                  <a:pt x="287" y="1175"/>
                  <a:pt x="296" y="1153"/>
                  <a:pt x="293" y="1130"/>
                </a:cubicBezTo>
                <a:cubicBezTo>
                  <a:pt x="309" y="1113"/>
                  <a:pt x="321" y="1091"/>
                  <a:pt x="332" y="1070"/>
                </a:cubicBezTo>
                <a:cubicBezTo>
                  <a:pt x="346" y="1043"/>
                  <a:pt x="360" y="1015"/>
                  <a:pt x="384" y="997"/>
                </a:cubicBezTo>
                <a:cubicBezTo>
                  <a:pt x="406" y="982"/>
                  <a:pt x="439" y="980"/>
                  <a:pt x="472" y="978"/>
                </a:cubicBezTo>
                <a:cubicBezTo>
                  <a:pt x="430" y="1001"/>
                  <a:pt x="403" y="1041"/>
                  <a:pt x="376" y="1080"/>
                </a:cubicBezTo>
                <a:cubicBezTo>
                  <a:pt x="359" y="1106"/>
                  <a:pt x="342" y="1132"/>
                  <a:pt x="320" y="1153"/>
                </a:cubicBezTo>
                <a:cubicBezTo>
                  <a:pt x="308" y="1172"/>
                  <a:pt x="293" y="1188"/>
                  <a:pt x="276" y="1202"/>
                </a:cubicBezTo>
                <a:cubicBezTo>
                  <a:pt x="277" y="1199"/>
                  <a:pt x="278" y="1196"/>
                  <a:pt x="279" y="1193"/>
                </a:cubicBezTo>
                <a:moveTo>
                  <a:pt x="438" y="1112"/>
                </a:moveTo>
                <a:cubicBezTo>
                  <a:pt x="438" y="1112"/>
                  <a:pt x="438" y="1112"/>
                  <a:pt x="438" y="1112"/>
                </a:cubicBezTo>
                <a:cubicBezTo>
                  <a:pt x="435" y="1112"/>
                  <a:pt x="431" y="1112"/>
                  <a:pt x="429" y="1116"/>
                </a:cubicBezTo>
                <a:cubicBezTo>
                  <a:pt x="428" y="1117"/>
                  <a:pt x="428" y="1117"/>
                  <a:pt x="428" y="1117"/>
                </a:cubicBezTo>
                <a:cubicBezTo>
                  <a:pt x="428" y="1118"/>
                  <a:pt x="428" y="1118"/>
                  <a:pt x="428" y="1118"/>
                </a:cubicBezTo>
                <a:cubicBezTo>
                  <a:pt x="428" y="1121"/>
                  <a:pt x="430" y="1123"/>
                  <a:pt x="432" y="1123"/>
                </a:cubicBezTo>
                <a:cubicBezTo>
                  <a:pt x="434" y="1123"/>
                  <a:pt x="435" y="1123"/>
                  <a:pt x="436" y="1122"/>
                </a:cubicBezTo>
                <a:cubicBezTo>
                  <a:pt x="437" y="1122"/>
                  <a:pt x="437" y="1122"/>
                  <a:pt x="437" y="1122"/>
                </a:cubicBezTo>
                <a:cubicBezTo>
                  <a:pt x="434" y="1142"/>
                  <a:pt x="430" y="1159"/>
                  <a:pt x="424" y="1173"/>
                </a:cubicBezTo>
                <a:cubicBezTo>
                  <a:pt x="419" y="1188"/>
                  <a:pt x="419" y="1188"/>
                  <a:pt x="419" y="1188"/>
                </a:cubicBezTo>
                <a:cubicBezTo>
                  <a:pt x="423" y="1184"/>
                  <a:pt x="423" y="1184"/>
                  <a:pt x="423" y="1184"/>
                </a:cubicBezTo>
                <a:cubicBezTo>
                  <a:pt x="423" y="1184"/>
                  <a:pt x="423" y="1184"/>
                  <a:pt x="423" y="1184"/>
                </a:cubicBezTo>
                <a:cubicBezTo>
                  <a:pt x="417" y="1194"/>
                  <a:pt x="404" y="1201"/>
                  <a:pt x="384" y="1207"/>
                </a:cubicBezTo>
                <a:cubicBezTo>
                  <a:pt x="386" y="1204"/>
                  <a:pt x="386" y="1204"/>
                  <a:pt x="386" y="1204"/>
                </a:cubicBezTo>
                <a:cubicBezTo>
                  <a:pt x="380" y="1208"/>
                  <a:pt x="380" y="1208"/>
                  <a:pt x="380" y="1208"/>
                </a:cubicBezTo>
                <a:cubicBezTo>
                  <a:pt x="372" y="1210"/>
                  <a:pt x="363" y="1212"/>
                  <a:pt x="353" y="1213"/>
                </a:cubicBezTo>
                <a:cubicBezTo>
                  <a:pt x="358" y="1197"/>
                  <a:pt x="356" y="1181"/>
                  <a:pt x="354" y="1167"/>
                </a:cubicBezTo>
                <a:cubicBezTo>
                  <a:pt x="353" y="1156"/>
                  <a:pt x="351" y="1145"/>
                  <a:pt x="354" y="1134"/>
                </a:cubicBezTo>
                <a:cubicBezTo>
                  <a:pt x="356" y="1124"/>
                  <a:pt x="369" y="1110"/>
                  <a:pt x="379" y="1098"/>
                </a:cubicBezTo>
                <a:cubicBezTo>
                  <a:pt x="385" y="1091"/>
                  <a:pt x="391" y="1085"/>
                  <a:pt x="395" y="1080"/>
                </a:cubicBezTo>
                <a:cubicBezTo>
                  <a:pt x="399" y="1074"/>
                  <a:pt x="402" y="1069"/>
                  <a:pt x="406" y="1064"/>
                </a:cubicBezTo>
                <a:cubicBezTo>
                  <a:pt x="419" y="1045"/>
                  <a:pt x="430" y="1030"/>
                  <a:pt x="444" y="1016"/>
                </a:cubicBezTo>
                <a:cubicBezTo>
                  <a:pt x="442" y="1033"/>
                  <a:pt x="441" y="1054"/>
                  <a:pt x="440" y="1075"/>
                </a:cubicBezTo>
                <a:cubicBezTo>
                  <a:pt x="440" y="1087"/>
                  <a:pt x="439" y="1100"/>
                  <a:pt x="438" y="1112"/>
                </a:cubicBezTo>
                <a:moveTo>
                  <a:pt x="439" y="1161"/>
                </a:moveTo>
                <a:cubicBezTo>
                  <a:pt x="438" y="1166"/>
                  <a:pt x="436" y="1171"/>
                  <a:pt x="434" y="1175"/>
                </a:cubicBezTo>
                <a:cubicBezTo>
                  <a:pt x="435" y="1171"/>
                  <a:pt x="435" y="1171"/>
                  <a:pt x="435" y="1171"/>
                </a:cubicBezTo>
                <a:cubicBezTo>
                  <a:pt x="436" y="1168"/>
                  <a:pt x="438" y="1164"/>
                  <a:pt x="439" y="1161"/>
                </a:cubicBezTo>
                <a:moveTo>
                  <a:pt x="343" y="1215"/>
                </a:moveTo>
                <a:cubicBezTo>
                  <a:pt x="338" y="1216"/>
                  <a:pt x="334" y="1217"/>
                  <a:pt x="329" y="1218"/>
                </a:cubicBezTo>
                <a:cubicBezTo>
                  <a:pt x="324" y="1219"/>
                  <a:pt x="318" y="1220"/>
                  <a:pt x="313" y="1221"/>
                </a:cubicBezTo>
                <a:cubicBezTo>
                  <a:pt x="306" y="1224"/>
                  <a:pt x="306" y="1224"/>
                  <a:pt x="306" y="1224"/>
                </a:cubicBezTo>
                <a:cubicBezTo>
                  <a:pt x="312" y="1228"/>
                  <a:pt x="312" y="1228"/>
                  <a:pt x="312" y="1228"/>
                </a:cubicBezTo>
                <a:cubicBezTo>
                  <a:pt x="317" y="1231"/>
                  <a:pt x="323" y="1230"/>
                  <a:pt x="329" y="1228"/>
                </a:cubicBezTo>
                <a:cubicBezTo>
                  <a:pt x="332" y="1227"/>
                  <a:pt x="336" y="1227"/>
                  <a:pt x="339" y="1226"/>
                </a:cubicBezTo>
                <a:cubicBezTo>
                  <a:pt x="337" y="1234"/>
                  <a:pt x="336" y="1241"/>
                  <a:pt x="333" y="1246"/>
                </a:cubicBezTo>
                <a:cubicBezTo>
                  <a:pt x="330" y="1253"/>
                  <a:pt x="330" y="1253"/>
                  <a:pt x="330" y="1253"/>
                </a:cubicBezTo>
                <a:cubicBezTo>
                  <a:pt x="316" y="1254"/>
                  <a:pt x="303" y="1254"/>
                  <a:pt x="288" y="1253"/>
                </a:cubicBezTo>
                <a:cubicBezTo>
                  <a:pt x="278" y="1252"/>
                  <a:pt x="268" y="1251"/>
                  <a:pt x="257" y="1249"/>
                </a:cubicBezTo>
                <a:cubicBezTo>
                  <a:pt x="248" y="1249"/>
                  <a:pt x="239" y="1248"/>
                  <a:pt x="230" y="1247"/>
                </a:cubicBezTo>
                <a:cubicBezTo>
                  <a:pt x="242" y="1239"/>
                  <a:pt x="254" y="1231"/>
                  <a:pt x="265" y="1222"/>
                </a:cubicBezTo>
                <a:cubicBezTo>
                  <a:pt x="264" y="1234"/>
                  <a:pt x="264" y="1234"/>
                  <a:pt x="264" y="1234"/>
                </a:cubicBezTo>
                <a:cubicBezTo>
                  <a:pt x="270" y="1219"/>
                  <a:pt x="270" y="1219"/>
                  <a:pt x="270" y="1219"/>
                </a:cubicBezTo>
                <a:cubicBezTo>
                  <a:pt x="282" y="1209"/>
                  <a:pt x="294" y="1199"/>
                  <a:pt x="305" y="1189"/>
                </a:cubicBezTo>
                <a:cubicBezTo>
                  <a:pt x="308" y="1187"/>
                  <a:pt x="308" y="1187"/>
                  <a:pt x="308" y="1187"/>
                </a:cubicBezTo>
                <a:cubicBezTo>
                  <a:pt x="308" y="1188"/>
                  <a:pt x="308" y="1188"/>
                  <a:pt x="309" y="1189"/>
                </a:cubicBezTo>
                <a:cubicBezTo>
                  <a:pt x="309" y="1190"/>
                  <a:pt x="309" y="1191"/>
                  <a:pt x="309" y="1192"/>
                </a:cubicBezTo>
                <a:cubicBezTo>
                  <a:pt x="309" y="1194"/>
                  <a:pt x="308" y="1197"/>
                  <a:pt x="308" y="1199"/>
                </a:cubicBezTo>
                <a:cubicBezTo>
                  <a:pt x="316" y="1200"/>
                  <a:pt x="316" y="1200"/>
                  <a:pt x="316" y="1200"/>
                </a:cubicBezTo>
                <a:cubicBezTo>
                  <a:pt x="316" y="1197"/>
                  <a:pt x="316" y="1195"/>
                  <a:pt x="316" y="1192"/>
                </a:cubicBezTo>
                <a:cubicBezTo>
                  <a:pt x="318" y="1176"/>
                  <a:pt x="325" y="1167"/>
                  <a:pt x="334" y="1157"/>
                </a:cubicBezTo>
                <a:cubicBezTo>
                  <a:pt x="337" y="1153"/>
                  <a:pt x="340" y="1149"/>
                  <a:pt x="343" y="1145"/>
                </a:cubicBezTo>
                <a:cubicBezTo>
                  <a:pt x="348" y="1166"/>
                  <a:pt x="345" y="1190"/>
                  <a:pt x="343" y="1215"/>
                </a:cubicBezTo>
                <a:cubicBezTo>
                  <a:pt x="343" y="1215"/>
                  <a:pt x="343" y="1215"/>
                  <a:pt x="343" y="1215"/>
                </a:cubicBezTo>
                <a:moveTo>
                  <a:pt x="348" y="1233"/>
                </a:moveTo>
                <a:cubicBezTo>
                  <a:pt x="349" y="1230"/>
                  <a:pt x="349" y="1227"/>
                  <a:pt x="350" y="1225"/>
                </a:cubicBezTo>
                <a:cubicBezTo>
                  <a:pt x="353" y="1224"/>
                  <a:pt x="356" y="1224"/>
                  <a:pt x="359" y="1223"/>
                </a:cubicBezTo>
                <a:cubicBezTo>
                  <a:pt x="362" y="1223"/>
                  <a:pt x="366" y="1222"/>
                  <a:pt x="369" y="1221"/>
                </a:cubicBezTo>
                <a:cubicBezTo>
                  <a:pt x="363" y="1229"/>
                  <a:pt x="353" y="1237"/>
                  <a:pt x="344" y="1244"/>
                </a:cubicBezTo>
                <a:cubicBezTo>
                  <a:pt x="346" y="1240"/>
                  <a:pt x="347" y="1237"/>
                  <a:pt x="348" y="1233"/>
                </a:cubicBezTo>
                <a:moveTo>
                  <a:pt x="414" y="1252"/>
                </a:moveTo>
                <a:cubicBezTo>
                  <a:pt x="399" y="1252"/>
                  <a:pt x="385" y="1252"/>
                  <a:pt x="371" y="1252"/>
                </a:cubicBezTo>
                <a:cubicBezTo>
                  <a:pt x="364" y="1252"/>
                  <a:pt x="357" y="1253"/>
                  <a:pt x="350" y="1253"/>
                </a:cubicBezTo>
                <a:cubicBezTo>
                  <a:pt x="354" y="1249"/>
                  <a:pt x="358" y="1245"/>
                  <a:pt x="362" y="1242"/>
                </a:cubicBezTo>
                <a:cubicBezTo>
                  <a:pt x="371" y="1234"/>
                  <a:pt x="381" y="1227"/>
                  <a:pt x="388" y="1216"/>
                </a:cubicBezTo>
                <a:cubicBezTo>
                  <a:pt x="416" y="1212"/>
                  <a:pt x="434" y="1195"/>
                  <a:pt x="452" y="1179"/>
                </a:cubicBezTo>
                <a:cubicBezTo>
                  <a:pt x="474" y="1158"/>
                  <a:pt x="495" y="1139"/>
                  <a:pt x="539" y="1144"/>
                </a:cubicBezTo>
                <a:cubicBezTo>
                  <a:pt x="528" y="1150"/>
                  <a:pt x="520" y="1160"/>
                  <a:pt x="512" y="1169"/>
                </a:cubicBezTo>
                <a:cubicBezTo>
                  <a:pt x="508" y="1173"/>
                  <a:pt x="504" y="1179"/>
                  <a:pt x="499" y="1183"/>
                </a:cubicBezTo>
                <a:cubicBezTo>
                  <a:pt x="479" y="1202"/>
                  <a:pt x="452" y="1211"/>
                  <a:pt x="423" y="1221"/>
                </a:cubicBezTo>
                <a:cubicBezTo>
                  <a:pt x="410" y="1225"/>
                  <a:pt x="397" y="1229"/>
                  <a:pt x="384" y="1235"/>
                </a:cubicBezTo>
                <a:cubicBezTo>
                  <a:pt x="371" y="1241"/>
                  <a:pt x="371" y="1241"/>
                  <a:pt x="371" y="1241"/>
                </a:cubicBezTo>
                <a:cubicBezTo>
                  <a:pt x="386" y="1242"/>
                  <a:pt x="386" y="1242"/>
                  <a:pt x="386" y="1242"/>
                </a:cubicBezTo>
                <a:cubicBezTo>
                  <a:pt x="400" y="1243"/>
                  <a:pt x="415" y="1236"/>
                  <a:pt x="428" y="1230"/>
                </a:cubicBezTo>
                <a:cubicBezTo>
                  <a:pt x="434" y="1228"/>
                  <a:pt x="439" y="1225"/>
                  <a:pt x="445" y="1223"/>
                </a:cubicBezTo>
                <a:cubicBezTo>
                  <a:pt x="438" y="1234"/>
                  <a:pt x="429" y="1243"/>
                  <a:pt x="418" y="1249"/>
                </a:cubicBezTo>
                <a:cubicBezTo>
                  <a:pt x="414" y="1252"/>
                  <a:pt x="414" y="1252"/>
                  <a:pt x="414" y="1252"/>
                </a:cubicBezTo>
                <a:moveTo>
                  <a:pt x="551" y="1226"/>
                </a:moveTo>
                <a:cubicBezTo>
                  <a:pt x="522" y="1243"/>
                  <a:pt x="478" y="1249"/>
                  <a:pt x="432" y="1251"/>
                </a:cubicBezTo>
                <a:cubicBezTo>
                  <a:pt x="445" y="1243"/>
                  <a:pt x="453" y="1230"/>
                  <a:pt x="459" y="1217"/>
                </a:cubicBezTo>
                <a:cubicBezTo>
                  <a:pt x="468" y="1215"/>
                  <a:pt x="474" y="1211"/>
                  <a:pt x="481" y="1207"/>
                </a:cubicBezTo>
                <a:cubicBezTo>
                  <a:pt x="484" y="1205"/>
                  <a:pt x="487" y="1203"/>
                  <a:pt x="491" y="1201"/>
                </a:cubicBezTo>
                <a:cubicBezTo>
                  <a:pt x="486" y="1213"/>
                  <a:pt x="478" y="1220"/>
                  <a:pt x="471" y="1226"/>
                </a:cubicBezTo>
                <a:cubicBezTo>
                  <a:pt x="456" y="1237"/>
                  <a:pt x="456" y="1237"/>
                  <a:pt x="456" y="1237"/>
                </a:cubicBezTo>
                <a:cubicBezTo>
                  <a:pt x="474" y="1232"/>
                  <a:pt x="474" y="1232"/>
                  <a:pt x="474" y="1232"/>
                </a:cubicBezTo>
                <a:cubicBezTo>
                  <a:pt x="486" y="1229"/>
                  <a:pt x="502" y="1212"/>
                  <a:pt x="505" y="1191"/>
                </a:cubicBezTo>
                <a:cubicBezTo>
                  <a:pt x="527" y="1165"/>
                  <a:pt x="564" y="1154"/>
                  <a:pt x="600" y="1143"/>
                </a:cubicBezTo>
                <a:cubicBezTo>
                  <a:pt x="612" y="1139"/>
                  <a:pt x="624" y="1136"/>
                  <a:pt x="635" y="1132"/>
                </a:cubicBezTo>
                <a:cubicBezTo>
                  <a:pt x="631" y="1137"/>
                  <a:pt x="627" y="1143"/>
                  <a:pt x="622" y="1149"/>
                </a:cubicBezTo>
                <a:cubicBezTo>
                  <a:pt x="603" y="1178"/>
                  <a:pt x="582" y="1207"/>
                  <a:pt x="551" y="1226"/>
                </a:cubicBezTo>
                <a:moveTo>
                  <a:pt x="778" y="1200"/>
                </a:moveTo>
                <a:cubicBezTo>
                  <a:pt x="777" y="1208"/>
                  <a:pt x="777" y="1216"/>
                  <a:pt x="776" y="1223"/>
                </a:cubicBezTo>
                <a:cubicBezTo>
                  <a:pt x="759" y="1217"/>
                  <a:pt x="740" y="1213"/>
                  <a:pt x="719" y="1211"/>
                </a:cubicBezTo>
                <a:cubicBezTo>
                  <a:pt x="672" y="1208"/>
                  <a:pt x="626" y="1217"/>
                  <a:pt x="585" y="1224"/>
                </a:cubicBezTo>
                <a:cubicBezTo>
                  <a:pt x="582" y="1225"/>
                  <a:pt x="579" y="1225"/>
                  <a:pt x="577" y="1226"/>
                </a:cubicBezTo>
                <a:cubicBezTo>
                  <a:pt x="579" y="1223"/>
                  <a:pt x="582" y="1221"/>
                  <a:pt x="585" y="1219"/>
                </a:cubicBezTo>
                <a:cubicBezTo>
                  <a:pt x="595" y="1211"/>
                  <a:pt x="605" y="1202"/>
                  <a:pt x="614" y="1193"/>
                </a:cubicBezTo>
                <a:cubicBezTo>
                  <a:pt x="612" y="1195"/>
                  <a:pt x="611" y="1197"/>
                  <a:pt x="610" y="1199"/>
                </a:cubicBezTo>
                <a:cubicBezTo>
                  <a:pt x="606" y="1204"/>
                  <a:pt x="605" y="1206"/>
                  <a:pt x="604" y="1208"/>
                </a:cubicBezTo>
                <a:cubicBezTo>
                  <a:pt x="601" y="1218"/>
                  <a:pt x="601" y="1218"/>
                  <a:pt x="601" y="1218"/>
                </a:cubicBezTo>
                <a:cubicBezTo>
                  <a:pt x="609" y="1212"/>
                  <a:pt x="609" y="1212"/>
                  <a:pt x="609" y="1212"/>
                </a:cubicBezTo>
                <a:cubicBezTo>
                  <a:pt x="622" y="1205"/>
                  <a:pt x="628" y="1188"/>
                  <a:pt x="635" y="1171"/>
                </a:cubicBezTo>
                <a:cubicBezTo>
                  <a:pt x="645" y="1149"/>
                  <a:pt x="655" y="1125"/>
                  <a:pt x="677" y="1122"/>
                </a:cubicBezTo>
                <a:cubicBezTo>
                  <a:pt x="680" y="1122"/>
                  <a:pt x="683" y="1122"/>
                  <a:pt x="686" y="1122"/>
                </a:cubicBezTo>
                <a:cubicBezTo>
                  <a:pt x="726" y="1125"/>
                  <a:pt x="757" y="1139"/>
                  <a:pt x="781" y="1165"/>
                </a:cubicBezTo>
                <a:cubicBezTo>
                  <a:pt x="779" y="1176"/>
                  <a:pt x="778" y="1188"/>
                  <a:pt x="778" y="1200"/>
                </a:cubicBezTo>
                <a:moveTo>
                  <a:pt x="769" y="1125"/>
                </a:moveTo>
                <a:cubicBezTo>
                  <a:pt x="736" y="1110"/>
                  <a:pt x="712" y="1098"/>
                  <a:pt x="678" y="1099"/>
                </a:cubicBezTo>
                <a:cubicBezTo>
                  <a:pt x="658" y="1099"/>
                  <a:pt x="640" y="1107"/>
                  <a:pt x="624" y="1114"/>
                </a:cubicBezTo>
                <a:cubicBezTo>
                  <a:pt x="607" y="1122"/>
                  <a:pt x="590" y="1129"/>
                  <a:pt x="570" y="1130"/>
                </a:cubicBezTo>
                <a:cubicBezTo>
                  <a:pt x="561" y="1131"/>
                  <a:pt x="552" y="1129"/>
                  <a:pt x="543" y="1128"/>
                </a:cubicBezTo>
                <a:cubicBezTo>
                  <a:pt x="542" y="1127"/>
                  <a:pt x="540" y="1127"/>
                  <a:pt x="538" y="1127"/>
                </a:cubicBezTo>
                <a:cubicBezTo>
                  <a:pt x="546" y="1119"/>
                  <a:pt x="546" y="1119"/>
                  <a:pt x="546" y="1119"/>
                </a:cubicBezTo>
                <a:cubicBezTo>
                  <a:pt x="561" y="1103"/>
                  <a:pt x="557" y="1085"/>
                  <a:pt x="554" y="1067"/>
                </a:cubicBezTo>
                <a:cubicBezTo>
                  <a:pt x="551" y="1055"/>
                  <a:pt x="549" y="1043"/>
                  <a:pt x="551" y="1033"/>
                </a:cubicBezTo>
                <a:cubicBezTo>
                  <a:pt x="554" y="1023"/>
                  <a:pt x="576" y="1005"/>
                  <a:pt x="590" y="997"/>
                </a:cubicBezTo>
                <a:cubicBezTo>
                  <a:pt x="611" y="985"/>
                  <a:pt x="632" y="985"/>
                  <a:pt x="660" y="995"/>
                </a:cubicBezTo>
                <a:cubicBezTo>
                  <a:pt x="645" y="1007"/>
                  <a:pt x="624" y="1012"/>
                  <a:pt x="603" y="1017"/>
                </a:cubicBezTo>
                <a:cubicBezTo>
                  <a:pt x="595" y="1019"/>
                  <a:pt x="587" y="1021"/>
                  <a:pt x="579" y="1023"/>
                </a:cubicBezTo>
                <a:cubicBezTo>
                  <a:pt x="561" y="1029"/>
                  <a:pt x="561" y="1029"/>
                  <a:pt x="561" y="1029"/>
                </a:cubicBezTo>
                <a:cubicBezTo>
                  <a:pt x="580" y="1030"/>
                  <a:pt x="580" y="1030"/>
                  <a:pt x="580" y="1030"/>
                </a:cubicBezTo>
                <a:cubicBezTo>
                  <a:pt x="590" y="1031"/>
                  <a:pt x="607" y="1027"/>
                  <a:pt x="617" y="1023"/>
                </a:cubicBezTo>
                <a:cubicBezTo>
                  <a:pt x="616" y="1026"/>
                  <a:pt x="615" y="1029"/>
                  <a:pt x="613" y="1032"/>
                </a:cubicBezTo>
                <a:cubicBezTo>
                  <a:pt x="610" y="1036"/>
                  <a:pt x="607" y="1041"/>
                  <a:pt x="606" y="1046"/>
                </a:cubicBezTo>
                <a:cubicBezTo>
                  <a:pt x="613" y="1048"/>
                  <a:pt x="613" y="1048"/>
                  <a:pt x="613" y="1048"/>
                </a:cubicBezTo>
                <a:cubicBezTo>
                  <a:pt x="625" y="1022"/>
                  <a:pt x="649" y="1010"/>
                  <a:pt x="672" y="1002"/>
                </a:cubicBezTo>
                <a:cubicBezTo>
                  <a:pt x="680" y="1008"/>
                  <a:pt x="690" y="1014"/>
                  <a:pt x="699" y="1019"/>
                </a:cubicBezTo>
                <a:cubicBezTo>
                  <a:pt x="742" y="1045"/>
                  <a:pt x="786" y="1072"/>
                  <a:pt x="782" y="1131"/>
                </a:cubicBezTo>
                <a:cubicBezTo>
                  <a:pt x="778" y="1129"/>
                  <a:pt x="773" y="1127"/>
                  <a:pt x="769" y="1125"/>
                </a:cubicBezTo>
                <a:moveTo>
                  <a:pt x="764" y="1026"/>
                </a:moveTo>
                <a:cubicBezTo>
                  <a:pt x="744" y="1011"/>
                  <a:pt x="722" y="996"/>
                  <a:pt x="695" y="986"/>
                </a:cubicBezTo>
                <a:cubicBezTo>
                  <a:pt x="708" y="972"/>
                  <a:pt x="730" y="959"/>
                  <a:pt x="753" y="961"/>
                </a:cubicBezTo>
                <a:cubicBezTo>
                  <a:pt x="766" y="962"/>
                  <a:pt x="777" y="967"/>
                  <a:pt x="786" y="975"/>
                </a:cubicBezTo>
                <a:cubicBezTo>
                  <a:pt x="784" y="994"/>
                  <a:pt x="782" y="1020"/>
                  <a:pt x="783" y="1039"/>
                </a:cubicBezTo>
                <a:cubicBezTo>
                  <a:pt x="776" y="1035"/>
                  <a:pt x="770" y="1030"/>
                  <a:pt x="764" y="1026"/>
                </a:cubicBezTo>
                <a:moveTo>
                  <a:pt x="800" y="2162"/>
                </a:moveTo>
                <a:cubicBezTo>
                  <a:pt x="797" y="2162"/>
                  <a:pt x="795" y="2163"/>
                  <a:pt x="793" y="2164"/>
                </a:cubicBezTo>
                <a:cubicBezTo>
                  <a:pt x="793" y="2164"/>
                  <a:pt x="792" y="2165"/>
                  <a:pt x="791" y="2165"/>
                </a:cubicBezTo>
                <a:cubicBezTo>
                  <a:pt x="791" y="2164"/>
                  <a:pt x="790" y="2162"/>
                  <a:pt x="790" y="2161"/>
                </a:cubicBezTo>
                <a:cubicBezTo>
                  <a:pt x="790" y="2160"/>
                  <a:pt x="789" y="2158"/>
                  <a:pt x="789" y="2156"/>
                </a:cubicBezTo>
                <a:cubicBezTo>
                  <a:pt x="794" y="2155"/>
                  <a:pt x="797" y="2152"/>
                  <a:pt x="800" y="2150"/>
                </a:cubicBezTo>
                <a:cubicBezTo>
                  <a:pt x="800" y="2149"/>
                  <a:pt x="801" y="2148"/>
                  <a:pt x="801" y="2148"/>
                </a:cubicBezTo>
                <a:cubicBezTo>
                  <a:pt x="801" y="2148"/>
                  <a:pt x="802" y="2149"/>
                  <a:pt x="802" y="2149"/>
                </a:cubicBezTo>
                <a:cubicBezTo>
                  <a:pt x="803" y="2150"/>
                  <a:pt x="803" y="2150"/>
                  <a:pt x="803" y="2150"/>
                </a:cubicBezTo>
                <a:cubicBezTo>
                  <a:pt x="800" y="2152"/>
                  <a:pt x="798" y="2155"/>
                  <a:pt x="798" y="2158"/>
                </a:cubicBezTo>
                <a:cubicBezTo>
                  <a:pt x="798" y="2159"/>
                  <a:pt x="798" y="2161"/>
                  <a:pt x="800" y="2162"/>
                </a:cubicBezTo>
                <a:moveTo>
                  <a:pt x="816" y="2162"/>
                </a:moveTo>
                <a:cubicBezTo>
                  <a:pt x="814" y="2162"/>
                  <a:pt x="811" y="2162"/>
                  <a:pt x="808" y="2163"/>
                </a:cubicBezTo>
                <a:cubicBezTo>
                  <a:pt x="807" y="2159"/>
                  <a:pt x="807" y="2159"/>
                  <a:pt x="807" y="2159"/>
                </a:cubicBezTo>
                <a:cubicBezTo>
                  <a:pt x="807" y="2159"/>
                  <a:pt x="809" y="2158"/>
                  <a:pt x="810" y="2157"/>
                </a:cubicBezTo>
                <a:cubicBezTo>
                  <a:pt x="811" y="2156"/>
                  <a:pt x="813" y="2155"/>
                  <a:pt x="814" y="2153"/>
                </a:cubicBezTo>
                <a:cubicBezTo>
                  <a:pt x="818" y="2156"/>
                  <a:pt x="821" y="2159"/>
                  <a:pt x="826" y="2159"/>
                </a:cubicBezTo>
                <a:cubicBezTo>
                  <a:pt x="825" y="2161"/>
                  <a:pt x="822" y="2162"/>
                  <a:pt x="816" y="2162"/>
                </a:cubicBezTo>
                <a:moveTo>
                  <a:pt x="845" y="1886"/>
                </a:moveTo>
                <a:cubicBezTo>
                  <a:pt x="846" y="1886"/>
                  <a:pt x="846" y="1885"/>
                  <a:pt x="847" y="1884"/>
                </a:cubicBezTo>
                <a:cubicBezTo>
                  <a:pt x="847" y="1886"/>
                  <a:pt x="847" y="1886"/>
                  <a:pt x="847" y="1886"/>
                </a:cubicBezTo>
                <a:cubicBezTo>
                  <a:pt x="846" y="1886"/>
                  <a:pt x="846" y="1887"/>
                  <a:pt x="845" y="1886"/>
                </a:cubicBezTo>
                <a:moveTo>
                  <a:pt x="847" y="1871"/>
                </a:moveTo>
                <a:cubicBezTo>
                  <a:pt x="847" y="1871"/>
                  <a:pt x="847" y="1871"/>
                  <a:pt x="847" y="1871"/>
                </a:cubicBezTo>
                <a:cubicBezTo>
                  <a:pt x="847" y="1870"/>
                  <a:pt x="847" y="1870"/>
                  <a:pt x="848" y="1870"/>
                </a:cubicBezTo>
                <a:cubicBezTo>
                  <a:pt x="848" y="1871"/>
                  <a:pt x="848" y="1871"/>
                  <a:pt x="848" y="1871"/>
                </a:cubicBezTo>
                <a:cubicBezTo>
                  <a:pt x="847" y="1871"/>
                  <a:pt x="847" y="1871"/>
                  <a:pt x="847" y="1871"/>
                </a:cubicBezTo>
                <a:moveTo>
                  <a:pt x="1083" y="1339"/>
                </a:moveTo>
                <a:cubicBezTo>
                  <a:pt x="1082" y="1341"/>
                  <a:pt x="1082" y="1341"/>
                  <a:pt x="1082" y="1341"/>
                </a:cubicBezTo>
                <a:cubicBezTo>
                  <a:pt x="1078" y="1360"/>
                  <a:pt x="1074" y="1380"/>
                  <a:pt x="1071" y="1401"/>
                </a:cubicBezTo>
                <a:cubicBezTo>
                  <a:pt x="1064" y="1399"/>
                  <a:pt x="1057" y="1388"/>
                  <a:pt x="1050" y="1379"/>
                </a:cubicBezTo>
                <a:cubicBezTo>
                  <a:pt x="1046" y="1374"/>
                  <a:pt x="1042" y="1368"/>
                  <a:pt x="1038" y="1364"/>
                </a:cubicBezTo>
                <a:cubicBezTo>
                  <a:pt x="1007" y="1333"/>
                  <a:pt x="961" y="1314"/>
                  <a:pt x="916" y="1295"/>
                </a:cubicBezTo>
                <a:cubicBezTo>
                  <a:pt x="915" y="1295"/>
                  <a:pt x="915" y="1295"/>
                  <a:pt x="915" y="1295"/>
                </a:cubicBezTo>
                <a:cubicBezTo>
                  <a:pt x="935" y="1290"/>
                  <a:pt x="958" y="1288"/>
                  <a:pt x="980" y="1289"/>
                </a:cubicBezTo>
                <a:cubicBezTo>
                  <a:pt x="1029" y="1293"/>
                  <a:pt x="1067" y="1312"/>
                  <a:pt x="1083" y="1339"/>
                </a:cubicBezTo>
                <a:moveTo>
                  <a:pt x="1117" y="1258"/>
                </a:moveTo>
                <a:cubicBezTo>
                  <a:pt x="1118" y="1262"/>
                  <a:pt x="1119" y="1266"/>
                  <a:pt x="1120" y="1270"/>
                </a:cubicBezTo>
                <a:cubicBezTo>
                  <a:pt x="1121" y="1275"/>
                  <a:pt x="1122" y="1279"/>
                  <a:pt x="1123" y="1284"/>
                </a:cubicBezTo>
                <a:cubicBezTo>
                  <a:pt x="1098" y="1276"/>
                  <a:pt x="1069" y="1271"/>
                  <a:pt x="1038" y="1269"/>
                </a:cubicBezTo>
                <a:cubicBezTo>
                  <a:pt x="1040" y="1263"/>
                  <a:pt x="1040" y="1263"/>
                  <a:pt x="1040" y="1263"/>
                </a:cubicBezTo>
                <a:cubicBezTo>
                  <a:pt x="1016" y="1251"/>
                  <a:pt x="998" y="1233"/>
                  <a:pt x="989" y="1209"/>
                </a:cubicBezTo>
                <a:cubicBezTo>
                  <a:pt x="1025" y="1225"/>
                  <a:pt x="1068" y="1244"/>
                  <a:pt x="1117" y="1258"/>
                </a:cubicBezTo>
                <a:moveTo>
                  <a:pt x="1032" y="1268"/>
                </a:moveTo>
                <a:cubicBezTo>
                  <a:pt x="958" y="1263"/>
                  <a:pt x="889" y="1274"/>
                  <a:pt x="852" y="1282"/>
                </a:cubicBezTo>
                <a:cubicBezTo>
                  <a:pt x="844" y="1249"/>
                  <a:pt x="843" y="1222"/>
                  <a:pt x="848" y="1196"/>
                </a:cubicBezTo>
                <a:cubicBezTo>
                  <a:pt x="849" y="1186"/>
                  <a:pt x="853" y="1178"/>
                  <a:pt x="856" y="1169"/>
                </a:cubicBezTo>
                <a:cubicBezTo>
                  <a:pt x="860" y="1161"/>
                  <a:pt x="863" y="1153"/>
                  <a:pt x="865" y="1144"/>
                </a:cubicBezTo>
                <a:cubicBezTo>
                  <a:pt x="876" y="1099"/>
                  <a:pt x="893" y="1074"/>
                  <a:pt x="919" y="1066"/>
                </a:cubicBezTo>
                <a:cubicBezTo>
                  <a:pt x="934" y="1088"/>
                  <a:pt x="942" y="1117"/>
                  <a:pt x="950" y="1146"/>
                </a:cubicBezTo>
                <a:cubicBezTo>
                  <a:pt x="964" y="1196"/>
                  <a:pt x="979" y="1249"/>
                  <a:pt x="1032" y="1268"/>
                </a:cubicBezTo>
              </a:path>
            </a:pathLst>
          </a:custGeom>
          <a:solidFill>
            <a:schemeClr val="bg2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492"/>
          <p:cNvSpPr>
            <a:spLocks noEditPoints="1"/>
          </p:cNvSpPr>
          <p:nvPr/>
        </p:nvSpPr>
        <p:spPr bwMode="auto">
          <a:xfrm>
            <a:off x="2317686" y="2300353"/>
            <a:ext cx="215245" cy="285514"/>
          </a:xfrm>
          <a:custGeom>
            <a:avLst/>
            <a:gdLst/>
            <a:ahLst/>
            <a:cxnLst>
              <a:cxn ang="0">
                <a:pos x="1097" y="1035"/>
              </a:cxn>
              <a:cxn ang="0">
                <a:pos x="1469" y="1061"/>
              </a:cxn>
              <a:cxn ang="0">
                <a:pos x="1423" y="955"/>
              </a:cxn>
              <a:cxn ang="0">
                <a:pos x="1496" y="777"/>
              </a:cxn>
              <a:cxn ang="0">
                <a:pos x="1456" y="592"/>
              </a:cxn>
              <a:cxn ang="0">
                <a:pos x="1269" y="581"/>
              </a:cxn>
              <a:cxn ang="0">
                <a:pos x="1257" y="418"/>
              </a:cxn>
              <a:cxn ang="0">
                <a:pos x="1055" y="382"/>
              </a:cxn>
              <a:cxn ang="0">
                <a:pos x="1185" y="297"/>
              </a:cxn>
              <a:cxn ang="0">
                <a:pos x="975" y="289"/>
              </a:cxn>
              <a:cxn ang="0">
                <a:pos x="935" y="105"/>
              </a:cxn>
              <a:cxn ang="0">
                <a:pos x="801" y="15"/>
              </a:cxn>
              <a:cxn ang="0">
                <a:pos x="661" y="235"/>
              </a:cxn>
              <a:cxn ang="0">
                <a:pos x="629" y="444"/>
              </a:cxn>
              <a:cxn ang="0">
                <a:pos x="416" y="350"/>
              </a:cxn>
              <a:cxn ang="0">
                <a:pos x="264" y="389"/>
              </a:cxn>
              <a:cxn ang="0">
                <a:pos x="294" y="568"/>
              </a:cxn>
              <a:cxn ang="0">
                <a:pos x="397" y="683"/>
              </a:cxn>
              <a:cxn ang="0">
                <a:pos x="361" y="810"/>
              </a:cxn>
              <a:cxn ang="0">
                <a:pos x="367" y="901"/>
              </a:cxn>
              <a:cxn ang="0">
                <a:pos x="345" y="998"/>
              </a:cxn>
              <a:cxn ang="0">
                <a:pos x="191" y="1145"/>
              </a:cxn>
              <a:cxn ang="0">
                <a:pos x="267" y="1206"/>
              </a:cxn>
              <a:cxn ang="0">
                <a:pos x="147" y="1374"/>
              </a:cxn>
              <a:cxn ang="0">
                <a:pos x="424" y="1409"/>
              </a:cxn>
              <a:cxn ang="0">
                <a:pos x="778" y="1265"/>
              </a:cxn>
              <a:cxn ang="0">
                <a:pos x="269" y="1543"/>
              </a:cxn>
              <a:cxn ang="0">
                <a:pos x="363" y="1606"/>
              </a:cxn>
              <a:cxn ang="0">
                <a:pos x="736" y="2057"/>
              </a:cxn>
              <a:cxn ang="0">
                <a:pos x="646" y="2098"/>
              </a:cxn>
              <a:cxn ang="0">
                <a:pos x="625" y="2154"/>
              </a:cxn>
              <a:cxn ang="0">
                <a:pos x="697" y="2186"/>
              </a:cxn>
              <a:cxn ang="0">
                <a:pos x="855" y="2163"/>
              </a:cxn>
              <a:cxn ang="0">
                <a:pos x="1001" y="2166"/>
              </a:cxn>
              <a:cxn ang="0">
                <a:pos x="1015" y="2113"/>
              </a:cxn>
              <a:cxn ang="0">
                <a:pos x="899" y="2070"/>
              </a:cxn>
              <a:cxn ang="0">
                <a:pos x="1087" y="1430"/>
              </a:cxn>
              <a:cxn ang="0">
                <a:pos x="1151" y="1330"/>
              </a:cxn>
              <a:cxn ang="0">
                <a:pos x="1135" y="1287"/>
              </a:cxn>
              <a:cxn ang="0">
                <a:pos x="1472" y="1318"/>
              </a:cxn>
              <a:cxn ang="0">
                <a:pos x="1234" y="1005"/>
              </a:cxn>
              <a:cxn ang="0">
                <a:pos x="1102" y="886"/>
              </a:cxn>
              <a:cxn ang="0">
                <a:pos x="829" y="788"/>
              </a:cxn>
              <a:cxn ang="0">
                <a:pos x="897" y="344"/>
              </a:cxn>
              <a:cxn ang="0">
                <a:pos x="782" y="603"/>
              </a:cxn>
              <a:cxn ang="0">
                <a:pos x="1085" y="730"/>
              </a:cxn>
              <a:cxn ang="0">
                <a:pos x="954" y="675"/>
              </a:cxn>
              <a:cxn ang="0">
                <a:pos x="1197" y="806"/>
              </a:cxn>
              <a:cxn ang="0">
                <a:pos x="1243" y="784"/>
              </a:cxn>
              <a:cxn ang="0">
                <a:pos x="1090" y="584"/>
              </a:cxn>
              <a:cxn ang="0">
                <a:pos x="973" y="529"/>
              </a:cxn>
              <a:cxn ang="0">
                <a:pos x="918" y="542"/>
              </a:cxn>
              <a:cxn ang="0">
                <a:pos x="905" y="238"/>
              </a:cxn>
              <a:cxn ang="0">
                <a:pos x="742" y="542"/>
              </a:cxn>
              <a:cxn ang="0">
                <a:pos x="493" y="469"/>
              </a:cxn>
              <a:cxn ang="0">
                <a:pos x="411" y="693"/>
              </a:cxn>
              <a:cxn ang="0">
                <a:pos x="604" y="771"/>
              </a:cxn>
              <a:cxn ang="0">
                <a:pos x="542" y="1049"/>
              </a:cxn>
              <a:cxn ang="0">
                <a:pos x="406" y="1064"/>
              </a:cxn>
              <a:cxn ang="0">
                <a:pos x="348" y="1233"/>
              </a:cxn>
              <a:cxn ang="0">
                <a:pos x="604" y="1208"/>
              </a:cxn>
              <a:cxn ang="0">
                <a:pos x="791" y="2165"/>
              </a:cxn>
              <a:cxn ang="0">
                <a:pos x="989" y="1209"/>
              </a:cxn>
            </a:cxnLst>
            <a:rect l="0" t="0" r="r" b="b"/>
            <a:pathLst>
              <a:path w="1581" h="2198">
                <a:moveTo>
                  <a:pt x="1576" y="1230"/>
                </a:moveTo>
                <a:cubicBezTo>
                  <a:pt x="1559" y="1233"/>
                  <a:pt x="1538" y="1234"/>
                  <a:pt x="1513" y="1232"/>
                </a:cubicBezTo>
                <a:cubicBezTo>
                  <a:pt x="1484" y="1230"/>
                  <a:pt x="1454" y="1225"/>
                  <a:pt x="1422" y="1219"/>
                </a:cubicBezTo>
                <a:cubicBezTo>
                  <a:pt x="1389" y="1214"/>
                  <a:pt x="1356" y="1209"/>
                  <a:pt x="1325" y="1206"/>
                </a:cubicBezTo>
                <a:cubicBezTo>
                  <a:pt x="1312" y="1205"/>
                  <a:pt x="1301" y="1205"/>
                  <a:pt x="1290" y="1205"/>
                </a:cubicBezTo>
                <a:cubicBezTo>
                  <a:pt x="1288" y="1205"/>
                  <a:pt x="1285" y="1205"/>
                  <a:pt x="1283" y="1206"/>
                </a:cubicBezTo>
                <a:cubicBezTo>
                  <a:pt x="1276" y="1206"/>
                  <a:pt x="1272" y="1207"/>
                  <a:pt x="1270" y="1203"/>
                </a:cubicBezTo>
                <a:cubicBezTo>
                  <a:pt x="1269" y="1201"/>
                  <a:pt x="1269" y="1201"/>
                  <a:pt x="1269" y="1201"/>
                </a:cubicBezTo>
                <a:cubicBezTo>
                  <a:pt x="1267" y="1201"/>
                  <a:pt x="1267" y="1201"/>
                  <a:pt x="1267" y="1201"/>
                </a:cubicBezTo>
                <a:cubicBezTo>
                  <a:pt x="1231" y="1205"/>
                  <a:pt x="1195" y="1205"/>
                  <a:pt x="1160" y="1203"/>
                </a:cubicBezTo>
                <a:cubicBezTo>
                  <a:pt x="1109" y="1199"/>
                  <a:pt x="1065" y="1189"/>
                  <a:pt x="1033" y="1173"/>
                </a:cubicBezTo>
                <a:cubicBezTo>
                  <a:pt x="1027" y="1170"/>
                  <a:pt x="1021" y="1164"/>
                  <a:pt x="1014" y="1159"/>
                </a:cubicBezTo>
                <a:cubicBezTo>
                  <a:pt x="1009" y="1154"/>
                  <a:pt x="1004" y="1150"/>
                  <a:pt x="999" y="1147"/>
                </a:cubicBezTo>
                <a:cubicBezTo>
                  <a:pt x="995" y="1145"/>
                  <a:pt x="992" y="1143"/>
                  <a:pt x="989" y="1141"/>
                </a:cubicBezTo>
                <a:cubicBezTo>
                  <a:pt x="979" y="1134"/>
                  <a:pt x="968" y="1127"/>
                  <a:pt x="964" y="1120"/>
                </a:cubicBezTo>
                <a:cubicBezTo>
                  <a:pt x="959" y="1111"/>
                  <a:pt x="957" y="1100"/>
                  <a:pt x="955" y="1089"/>
                </a:cubicBezTo>
                <a:cubicBezTo>
                  <a:pt x="953" y="1079"/>
                  <a:pt x="951" y="1068"/>
                  <a:pt x="946" y="1058"/>
                </a:cubicBezTo>
                <a:cubicBezTo>
                  <a:pt x="949" y="1058"/>
                  <a:pt x="952" y="1057"/>
                  <a:pt x="955" y="1056"/>
                </a:cubicBezTo>
                <a:cubicBezTo>
                  <a:pt x="968" y="1053"/>
                  <a:pt x="980" y="1051"/>
                  <a:pt x="990" y="1056"/>
                </a:cubicBezTo>
                <a:cubicBezTo>
                  <a:pt x="999" y="1061"/>
                  <a:pt x="1009" y="1069"/>
                  <a:pt x="1019" y="1077"/>
                </a:cubicBezTo>
                <a:cubicBezTo>
                  <a:pt x="1024" y="1081"/>
                  <a:pt x="1029" y="1085"/>
                  <a:pt x="1034" y="1089"/>
                </a:cubicBezTo>
                <a:cubicBezTo>
                  <a:pt x="1078" y="1121"/>
                  <a:pt x="1135" y="1129"/>
                  <a:pt x="1185" y="1133"/>
                </a:cubicBezTo>
                <a:cubicBezTo>
                  <a:pt x="1198" y="1134"/>
                  <a:pt x="1211" y="1134"/>
                  <a:pt x="1228" y="1135"/>
                </a:cubicBezTo>
                <a:cubicBezTo>
                  <a:pt x="1244" y="1150"/>
                  <a:pt x="1268" y="1162"/>
                  <a:pt x="1292" y="1173"/>
                </a:cubicBezTo>
                <a:cubicBezTo>
                  <a:pt x="1324" y="1188"/>
                  <a:pt x="1347" y="1196"/>
                  <a:pt x="1366" y="1196"/>
                </a:cubicBezTo>
                <a:cubicBezTo>
                  <a:pt x="1391" y="1197"/>
                  <a:pt x="1391" y="1197"/>
                  <a:pt x="1391" y="1197"/>
                </a:cubicBezTo>
                <a:cubicBezTo>
                  <a:pt x="1367" y="1189"/>
                  <a:pt x="1367" y="1189"/>
                  <a:pt x="1367" y="1189"/>
                </a:cubicBezTo>
                <a:cubicBezTo>
                  <a:pt x="1316" y="1173"/>
                  <a:pt x="1276" y="1157"/>
                  <a:pt x="1244" y="1134"/>
                </a:cubicBezTo>
                <a:cubicBezTo>
                  <a:pt x="1293" y="1137"/>
                  <a:pt x="1337" y="1147"/>
                  <a:pt x="1376" y="1157"/>
                </a:cubicBezTo>
                <a:cubicBezTo>
                  <a:pt x="1382" y="1158"/>
                  <a:pt x="1388" y="1160"/>
                  <a:pt x="1393" y="1161"/>
                </a:cubicBezTo>
                <a:cubicBezTo>
                  <a:pt x="1396" y="1154"/>
                  <a:pt x="1396" y="1154"/>
                  <a:pt x="1396" y="1154"/>
                </a:cubicBezTo>
                <a:cubicBezTo>
                  <a:pt x="1353" y="1135"/>
                  <a:pt x="1304" y="1130"/>
                  <a:pt x="1261" y="1127"/>
                </a:cubicBezTo>
                <a:cubicBezTo>
                  <a:pt x="1252" y="1126"/>
                  <a:pt x="1243" y="1126"/>
                  <a:pt x="1234" y="1125"/>
                </a:cubicBezTo>
                <a:cubicBezTo>
                  <a:pt x="1225" y="1124"/>
                  <a:pt x="1217" y="1124"/>
                  <a:pt x="1208" y="1123"/>
                </a:cubicBezTo>
                <a:cubicBezTo>
                  <a:pt x="1173" y="1121"/>
                  <a:pt x="1137" y="1117"/>
                  <a:pt x="1104" y="1107"/>
                </a:cubicBezTo>
                <a:cubicBezTo>
                  <a:pt x="1065" y="1095"/>
                  <a:pt x="1043" y="1076"/>
                  <a:pt x="1019" y="1056"/>
                </a:cubicBezTo>
                <a:cubicBezTo>
                  <a:pt x="1016" y="1054"/>
                  <a:pt x="1014" y="1052"/>
                  <a:pt x="1012" y="1049"/>
                </a:cubicBezTo>
                <a:cubicBezTo>
                  <a:pt x="1026" y="1048"/>
                  <a:pt x="1040" y="1045"/>
                  <a:pt x="1053" y="1042"/>
                </a:cubicBezTo>
                <a:cubicBezTo>
                  <a:pt x="1069" y="1038"/>
                  <a:pt x="1084" y="1034"/>
                  <a:pt x="1097" y="1035"/>
                </a:cubicBezTo>
                <a:cubicBezTo>
                  <a:pt x="1112" y="1036"/>
                  <a:pt x="1124" y="1043"/>
                  <a:pt x="1137" y="1050"/>
                </a:cubicBezTo>
                <a:cubicBezTo>
                  <a:pt x="1150" y="1057"/>
                  <a:pt x="1162" y="1063"/>
                  <a:pt x="1177" y="1066"/>
                </a:cubicBezTo>
                <a:cubicBezTo>
                  <a:pt x="1180" y="1070"/>
                  <a:pt x="1183" y="1074"/>
                  <a:pt x="1186" y="1078"/>
                </a:cubicBezTo>
                <a:cubicBezTo>
                  <a:pt x="1197" y="1094"/>
                  <a:pt x="1210" y="1112"/>
                  <a:pt x="1233" y="1110"/>
                </a:cubicBezTo>
                <a:cubicBezTo>
                  <a:pt x="1266" y="1108"/>
                  <a:pt x="1266" y="1108"/>
                  <a:pt x="1266" y="1108"/>
                </a:cubicBezTo>
                <a:cubicBezTo>
                  <a:pt x="1234" y="1103"/>
                  <a:pt x="1234" y="1103"/>
                  <a:pt x="1234" y="1103"/>
                </a:cubicBezTo>
                <a:cubicBezTo>
                  <a:pt x="1215" y="1100"/>
                  <a:pt x="1202" y="1085"/>
                  <a:pt x="1196" y="1074"/>
                </a:cubicBezTo>
                <a:cubicBezTo>
                  <a:pt x="1213" y="1079"/>
                  <a:pt x="1232" y="1085"/>
                  <a:pt x="1253" y="1086"/>
                </a:cubicBezTo>
                <a:cubicBezTo>
                  <a:pt x="1261" y="1087"/>
                  <a:pt x="1269" y="1087"/>
                  <a:pt x="1276" y="1086"/>
                </a:cubicBezTo>
                <a:cubicBezTo>
                  <a:pt x="1308" y="1082"/>
                  <a:pt x="1308" y="1082"/>
                  <a:pt x="1308" y="1082"/>
                </a:cubicBezTo>
                <a:cubicBezTo>
                  <a:pt x="1276" y="1078"/>
                  <a:pt x="1276" y="1078"/>
                  <a:pt x="1276" y="1078"/>
                </a:cubicBezTo>
                <a:cubicBezTo>
                  <a:pt x="1212" y="1072"/>
                  <a:pt x="1164" y="1052"/>
                  <a:pt x="1130" y="1033"/>
                </a:cubicBezTo>
                <a:cubicBezTo>
                  <a:pt x="1144" y="1033"/>
                  <a:pt x="1158" y="1030"/>
                  <a:pt x="1171" y="1028"/>
                </a:cubicBezTo>
                <a:cubicBezTo>
                  <a:pt x="1188" y="1025"/>
                  <a:pt x="1204" y="1022"/>
                  <a:pt x="1221" y="1025"/>
                </a:cubicBezTo>
                <a:cubicBezTo>
                  <a:pt x="1241" y="1027"/>
                  <a:pt x="1261" y="1040"/>
                  <a:pt x="1280" y="1051"/>
                </a:cubicBezTo>
                <a:cubicBezTo>
                  <a:pt x="1288" y="1056"/>
                  <a:pt x="1294" y="1060"/>
                  <a:pt x="1301" y="1064"/>
                </a:cubicBezTo>
                <a:cubicBezTo>
                  <a:pt x="1311" y="1069"/>
                  <a:pt x="1320" y="1074"/>
                  <a:pt x="1329" y="1080"/>
                </a:cubicBezTo>
                <a:cubicBezTo>
                  <a:pt x="1345" y="1090"/>
                  <a:pt x="1361" y="1099"/>
                  <a:pt x="1378" y="1106"/>
                </a:cubicBezTo>
                <a:cubicBezTo>
                  <a:pt x="1378" y="1108"/>
                  <a:pt x="1379" y="1110"/>
                  <a:pt x="1380" y="1111"/>
                </a:cubicBezTo>
                <a:cubicBezTo>
                  <a:pt x="1380" y="1112"/>
                  <a:pt x="1380" y="1112"/>
                  <a:pt x="1380" y="1113"/>
                </a:cubicBezTo>
                <a:cubicBezTo>
                  <a:pt x="1379" y="1115"/>
                  <a:pt x="1379" y="1115"/>
                  <a:pt x="1379" y="1115"/>
                </a:cubicBezTo>
                <a:cubicBezTo>
                  <a:pt x="1382" y="1117"/>
                  <a:pt x="1382" y="1117"/>
                  <a:pt x="1382" y="1117"/>
                </a:cubicBezTo>
                <a:cubicBezTo>
                  <a:pt x="1391" y="1121"/>
                  <a:pt x="1397" y="1128"/>
                  <a:pt x="1404" y="1135"/>
                </a:cubicBezTo>
                <a:cubicBezTo>
                  <a:pt x="1413" y="1144"/>
                  <a:pt x="1421" y="1153"/>
                  <a:pt x="1434" y="1158"/>
                </a:cubicBezTo>
                <a:cubicBezTo>
                  <a:pt x="1450" y="1164"/>
                  <a:pt x="1450" y="1164"/>
                  <a:pt x="1450" y="1164"/>
                </a:cubicBezTo>
                <a:cubicBezTo>
                  <a:pt x="1438" y="1152"/>
                  <a:pt x="1438" y="1152"/>
                  <a:pt x="1438" y="1152"/>
                </a:cubicBezTo>
                <a:cubicBezTo>
                  <a:pt x="1433" y="1147"/>
                  <a:pt x="1426" y="1141"/>
                  <a:pt x="1420" y="1136"/>
                </a:cubicBezTo>
                <a:cubicBezTo>
                  <a:pt x="1412" y="1130"/>
                  <a:pt x="1404" y="1123"/>
                  <a:pt x="1399" y="1116"/>
                </a:cubicBezTo>
                <a:cubicBezTo>
                  <a:pt x="1422" y="1128"/>
                  <a:pt x="1451" y="1138"/>
                  <a:pt x="1473" y="1141"/>
                </a:cubicBezTo>
                <a:cubicBezTo>
                  <a:pt x="1475" y="1134"/>
                  <a:pt x="1475" y="1134"/>
                  <a:pt x="1475" y="1134"/>
                </a:cubicBezTo>
                <a:cubicBezTo>
                  <a:pt x="1405" y="1114"/>
                  <a:pt x="1348" y="1080"/>
                  <a:pt x="1293" y="1049"/>
                </a:cubicBezTo>
                <a:cubicBezTo>
                  <a:pt x="1278" y="1040"/>
                  <a:pt x="1262" y="1031"/>
                  <a:pt x="1247" y="1022"/>
                </a:cubicBezTo>
                <a:cubicBezTo>
                  <a:pt x="1270" y="1019"/>
                  <a:pt x="1294" y="1018"/>
                  <a:pt x="1319" y="1020"/>
                </a:cubicBezTo>
                <a:cubicBezTo>
                  <a:pt x="1376" y="1024"/>
                  <a:pt x="1428" y="1042"/>
                  <a:pt x="1463" y="1069"/>
                </a:cubicBezTo>
                <a:cubicBezTo>
                  <a:pt x="1474" y="1088"/>
                  <a:pt x="1496" y="1097"/>
                  <a:pt x="1517" y="1106"/>
                </a:cubicBezTo>
                <a:cubicBezTo>
                  <a:pt x="1531" y="1111"/>
                  <a:pt x="1545" y="1117"/>
                  <a:pt x="1555" y="1125"/>
                </a:cubicBezTo>
                <a:cubicBezTo>
                  <a:pt x="1560" y="1120"/>
                  <a:pt x="1560" y="1120"/>
                  <a:pt x="1560" y="1120"/>
                </a:cubicBezTo>
                <a:cubicBezTo>
                  <a:pt x="1549" y="1107"/>
                  <a:pt x="1532" y="1100"/>
                  <a:pt x="1516" y="1094"/>
                </a:cubicBezTo>
                <a:cubicBezTo>
                  <a:pt x="1496" y="1085"/>
                  <a:pt x="1477" y="1077"/>
                  <a:pt x="1469" y="1061"/>
                </a:cubicBezTo>
                <a:cubicBezTo>
                  <a:pt x="1468" y="1060"/>
                  <a:pt x="1468" y="1060"/>
                  <a:pt x="1468" y="1060"/>
                </a:cubicBezTo>
                <a:cubicBezTo>
                  <a:pt x="1467" y="1059"/>
                  <a:pt x="1467" y="1059"/>
                  <a:pt x="1467" y="1059"/>
                </a:cubicBezTo>
                <a:cubicBezTo>
                  <a:pt x="1462" y="1056"/>
                  <a:pt x="1456" y="1053"/>
                  <a:pt x="1451" y="1050"/>
                </a:cubicBezTo>
                <a:cubicBezTo>
                  <a:pt x="1422" y="1035"/>
                  <a:pt x="1393" y="1019"/>
                  <a:pt x="1356" y="1010"/>
                </a:cubicBezTo>
                <a:cubicBezTo>
                  <a:pt x="1363" y="1008"/>
                  <a:pt x="1369" y="1006"/>
                  <a:pt x="1375" y="1003"/>
                </a:cubicBezTo>
                <a:cubicBezTo>
                  <a:pt x="1392" y="998"/>
                  <a:pt x="1407" y="992"/>
                  <a:pt x="1425" y="995"/>
                </a:cubicBezTo>
                <a:cubicBezTo>
                  <a:pt x="1441" y="997"/>
                  <a:pt x="1456" y="1003"/>
                  <a:pt x="1473" y="1010"/>
                </a:cubicBezTo>
                <a:cubicBezTo>
                  <a:pt x="1492" y="1018"/>
                  <a:pt x="1511" y="1026"/>
                  <a:pt x="1533" y="1027"/>
                </a:cubicBezTo>
                <a:cubicBezTo>
                  <a:pt x="1538" y="1028"/>
                  <a:pt x="1544" y="1028"/>
                  <a:pt x="1549" y="1027"/>
                </a:cubicBezTo>
                <a:cubicBezTo>
                  <a:pt x="1576" y="1025"/>
                  <a:pt x="1576" y="1025"/>
                  <a:pt x="1576" y="1025"/>
                </a:cubicBezTo>
                <a:cubicBezTo>
                  <a:pt x="1550" y="1020"/>
                  <a:pt x="1550" y="1020"/>
                  <a:pt x="1550" y="1020"/>
                </a:cubicBezTo>
                <a:cubicBezTo>
                  <a:pt x="1512" y="1014"/>
                  <a:pt x="1479" y="1002"/>
                  <a:pt x="1447" y="991"/>
                </a:cubicBezTo>
                <a:cubicBezTo>
                  <a:pt x="1465" y="991"/>
                  <a:pt x="1484" y="990"/>
                  <a:pt x="1502" y="986"/>
                </a:cubicBezTo>
                <a:cubicBezTo>
                  <a:pt x="1501" y="979"/>
                  <a:pt x="1501" y="979"/>
                  <a:pt x="1501" y="979"/>
                </a:cubicBezTo>
                <a:cubicBezTo>
                  <a:pt x="1491" y="980"/>
                  <a:pt x="1481" y="980"/>
                  <a:pt x="1472" y="980"/>
                </a:cubicBezTo>
                <a:cubicBezTo>
                  <a:pt x="1459" y="980"/>
                  <a:pt x="1447" y="980"/>
                  <a:pt x="1436" y="980"/>
                </a:cubicBezTo>
                <a:cubicBezTo>
                  <a:pt x="1429" y="981"/>
                  <a:pt x="1421" y="982"/>
                  <a:pt x="1414" y="983"/>
                </a:cubicBezTo>
                <a:cubicBezTo>
                  <a:pt x="1405" y="983"/>
                  <a:pt x="1405" y="983"/>
                  <a:pt x="1405" y="983"/>
                </a:cubicBezTo>
                <a:cubicBezTo>
                  <a:pt x="1409" y="985"/>
                  <a:pt x="1409" y="985"/>
                  <a:pt x="1409" y="985"/>
                </a:cubicBezTo>
                <a:cubicBezTo>
                  <a:pt x="1395" y="988"/>
                  <a:pt x="1383" y="992"/>
                  <a:pt x="1372" y="996"/>
                </a:cubicBezTo>
                <a:cubicBezTo>
                  <a:pt x="1359" y="1001"/>
                  <a:pt x="1347" y="1005"/>
                  <a:pt x="1336" y="1007"/>
                </a:cubicBezTo>
                <a:cubicBezTo>
                  <a:pt x="1326" y="1008"/>
                  <a:pt x="1326" y="1008"/>
                  <a:pt x="1326" y="1008"/>
                </a:cubicBezTo>
                <a:cubicBezTo>
                  <a:pt x="1319" y="1008"/>
                  <a:pt x="1310" y="1007"/>
                  <a:pt x="1301" y="1006"/>
                </a:cubicBezTo>
                <a:cubicBezTo>
                  <a:pt x="1293" y="1005"/>
                  <a:pt x="1286" y="1004"/>
                  <a:pt x="1280" y="1004"/>
                </a:cubicBezTo>
                <a:cubicBezTo>
                  <a:pt x="1267" y="1004"/>
                  <a:pt x="1254" y="1004"/>
                  <a:pt x="1241" y="1005"/>
                </a:cubicBezTo>
                <a:cubicBezTo>
                  <a:pt x="1243" y="1004"/>
                  <a:pt x="1243" y="1004"/>
                  <a:pt x="1243" y="1004"/>
                </a:cubicBezTo>
                <a:cubicBezTo>
                  <a:pt x="1249" y="1001"/>
                  <a:pt x="1255" y="997"/>
                  <a:pt x="1261" y="994"/>
                </a:cubicBezTo>
                <a:cubicBezTo>
                  <a:pt x="1287" y="979"/>
                  <a:pt x="1311" y="965"/>
                  <a:pt x="1343" y="961"/>
                </a:cubicBezTo>
                <a:cubicBezTo>
                  <a:pt x="1346" y="962"/>
                  <a:pt x="1349" y="961"/>
                  <a:pt x="1353" y="961"/>
                </a:cubicBezTo>
                <a:cubicBezTo>
                  <a:pt x="1354" y="961"/>
                  <a:pt x="1355" y="961"/>
                  <a:pt x="1357" y="961"/>
                </a:cubicBezTo>
                <a:cubicBezTo>
                  <a:pt x="1359" y="961"/>
                  <a:pt x="1361" y="961"/>
                  <a:pt x="1364" y="961"/>
                </a:cubicBezTo>
                <a:cubicBezTo>
                  <a:pt x="1364" y="953"/>
                  <a:pt x="1364" y="953"/>
                  <a:pt x="1364" y="953"/>
                </a:cubicBezTo>
                <a:cubicBezTo>
                  <a:pt x="1363" y="953"/>
                  <a:pt x="1363" y="953"/>
                  <a:pt x="1363" y="953"/>
                </a:cubicBezTo>
                <a:cubicBezTo>
                  <a:pt x="1361" y="953"/>
                  <a:pt x="1359" y="953"/>
                  <a:pt x="1356" y="953"/>
                </a:cubicBezTo>
                <a:cubicBezTo>
                  <a:pt x="1352" y="953"/>
                  <a:pt x="1347" y="954"/>
                  <a:pt x="1343" y="954"/>
                </a:cubicBezTo>
                <a:cubicBezTo>
                  <a:pt x="1342" y="954"/>
                  <a:pt x="1342" y="954"/>
                  <a:pt x="1342" y="954"/>
                </a:cubicBezTo>
                <a:cubicBezTo>
                  <a:pt x="1341" y="954"/>
                  <a:pt x="1341" y="954"/>
                  <a:pt x="1340" y="954"/>
                </a:cubicBezTo>
                <a:cubicBezTo>
                  <a:pt x="1353" y="948"/>
                  <a:pt x="1368" y="945"/>
                  <a:pt x="1386" y="946"/>
                </a:cubicBezTo>
                <a:cubicBezTo>
                  <a:pt x="1399" y="947"/>
                  <a:pt x="1411" y="950"/>
                  <a:pt x="1423" y="955"/>
                </a:cubicBezTo>
                <a:cubicBezTo>
                  <a:pt x="1436" y="960"/>
                  <a:pt x="1436" y="960"/>
                  <a:pt x="1436" y="960"/>
                </a:cubicBezTo>
                <a:cubicBezTo>
                  <a:pt x="1428" y="950"/>
                  <a:pt x="1428" y="950"/>
                  <a:pt x="1428" y="950"/>
                </a:cubicBezTo>
                <a:cubicBezTo>
                  <a:pt x="1421" y="941"/>
                  <a:pt x="1410" y="940"/>
                  <a:pt x="1401" y="939"/>
                </a:cubicBezTo>
                <a:cubicBezTo>
                  <a:pt x="1397" y="939"/>
                  <a:pt x="1394" y="938"/>
                  <a:pt x="1391" y="938"/>
                </a:cubicBezTo>
                <a:cubicBezTo>
                  <a:pt x="1350" y="929"/>
                  <a:pt x="1314" y="911"/>
                  <a:pt x="1296" y="889"/>
                </a:cubicBezTo>
                <a:cubicBezTo>
                  <a:pt x="1316" y="894"/>
                  <a:pt x="1338" y="896"/>
                  <a:pt x="1362" y="898"/>
                </a:cubicBezTo>
                <a:cubicBezTo>
                  <a:pt x="1368" y="898"/>
                  <a:pt x="1374" y="899"/>
                  <a:pt x="1380" y="899"/>
                </a:cubicBezTo>
                <a:cubicBezTo>
                  <a:pt x="1407" y="924"/>
                  <a:pt x="1462" y="932"/>
                  <a:pt x="1493" y="935"/>
                </a:cubicBezTo>
                <a:cubicBezTo>
                  <a:pt x="1494" y="928"/>
                  <a:pt x="1494" y="928"/>
                  <a:pt x="1494" y="928"/>
                </a:cubicBezTo>
                <a:cubicBezTo>
                  <a:pt x="1484" y="925"/>
                  <a:pt x="1473" y="923"/>
                  <a:pt x="1463" y="921"/>
                </a:cubicBezTo>
                <a:cubicBezTo>
                  <a:pt x="1439" y="916"/>
                  <a:pt x="1415" y="911"/>
                  <a:pt x="1399" y="900"/>
                </a:cubicBezTo>
                <a:cubicBezTo>
                  <a:pt x="1400" y="900"/>
                  <a:pt x="1400" y="900"/>
                  <a:pt x="1400" y="900"/>
                </a:cubicBezTo>
                <a:cubicBezTo>
                  <a:pt x="1410" y="901"/>
                  <a:pt x="1410" y="901"/>
                  <a:pt x="1410" y="901"/>
                </a:cubicBezTo>
                <a:cubicBezTo>
                  <a:pt x="1425" y="902"/>
                  <a:pt x="1441" y="903"/>
                  <a:pt x="1452" y="898"/>
                </a:cubicBezTo>
                <a:cubicBezTo>
                  <a:pt x="1463" y="893"/>
                  <a:pt x="1463" y="893"/>
                  <a:pt x="1463" y="893"/>
                </a:cubicBezTo>
                <a:cubicBezTo>
                  <a:pt x="1468" y="896"/>
                  <a:pt x="1474" y="897"/>
                  <a:pt x="1479" y="897"/>
                </a:cubicBezTo>
                <a:cubicBezTo>
                  <a:pt x="1493" y="896"/>
                  <a:pt x="1493" y="896"/>
                  <a:pt x="1493" y="896"/>
                </a:cubicBezTo>
                <a:cubicBezTo>
                  <a:pt x="1480" y="890"/>
                  <a:pt x="1480" y="890"/>
                  <a:pt x="1480" y="890"/>
                </a:cubicBezTo>
                <a:cubicBezTo>
                  <a:pt x="1478" y="889"/>
                  <a:pt x="1476" y="888"/>
                  <a:pt x="1474" y="887"/>
                </a:cubicBezTo>
                <a:cubicBezTo>
                  <a:pt x="1472" y="886"/>
                  <a:pt x="1470" y="885"/>
                  <a:pt x="1469" y="885"/>
                </a:cubicBezTo>
                <a:cubicBezTo>
                  <a:pt x="1476" y="886"/>
                  <a:pt x="1483" y="887"/>
                  <a:pt x="1488" y="885"/>
                </a:cubicBezTo>
                <a:cubicBezTo>
                  <a:pt x="1504" y="880"/>
                  <a:pt x="1504" y="880"/>
                  <a:pt x="1504" y="880"/>
                </a:cubicBezTo>
                <a:cubicBezTo>
                  <a:pt x="1487" y="878"/>
                  <a:pt x="1487" y="878"/>
                  <a:pt x="1487" y="878"/>
                </a:cubicBezTo>
                <a:cubicBezTo>
                  <a:pt x="1464" y="875"/>
                  <a:pt x="1443" y="869"/>
                  <a:pt x="1423" y="862"/>
                </a:cubicBezTo>
                <a:cubicBezTo>
                  <a:pt x="1426" y="858"/>
                  <a:pt x="1426" y="858"/>
                  <a:pt x="1426" y="858"/>
                </a:cubicBezTo>
                <a:cubicBezTo>
                  <a:pt x="1409" y="847"/>
                  <a:pt x="1398" y="830"/>
                  <a:pt x="1387" y="812"/>
                </a:cubicBezTo>
                <a:cubicBezTo>
                  <a:pt x="1383" y="807"/>
                  <a:pt x="1380" y="802"/>
                  <a:pt x="1376" y="797"/>
                </a:cubicBezTo>
                <a:cubicBezTo>
                  <a:pt x="1372" y="791"/>
                  <a:pt x="1367" y="785"/>
                  <a:pt x="1362" y="780"/>
                </a:cubicBezTo>
                <a:cubicBezTo>
                  <a:pt x="1354" y="771"/>
                  <a:pt x="1346" y="763"/>
                  <a:pt x="1343" y="754"/>
                </a:cubicBezTo>
                <a:cubicBezTo>
                  <a:pt x="1355" y="756"/>
                  <a:pt x="1367" y="759"/>
                  <a:pt x="1380" y="762"/>
                </a:cubicBezTo>
                <a:cubicBezTo>
                  <a:pt x="1396" y="766"/>
                  <a:pt x="1414" y="770"/>
                  <a:pt x="1431" y="773"/>
                </a:cubicBezTo>
                <a:cubicBezTo>
                  <a:pt x="1436" y="788"/>
                  <a:pt x="1451" y="801"/>
                  <a:pt x="1464" y="801"/>
                </a:cubicBezTo>
                <a:cubicBezTo>
                  <a:pt x="1472" y="801"/>
                  <a:pt x="1472" y="801"/>
                  <a:pt x="1472" y="801"/>
                </a:cubicBezTo>
                <a:cubicBezTo>
                  <a:pt x="1466" y="795"/>
                  <a:pt x="1466" y="795"/>
                  <a:pt x="1466" y="795"/>
                </a:cubicBezTo>
                <a:cubicBezTo>
                  <a:pt x="1463" y="792"/>
                  <a:pt x="1459" y="790"/>
                  <a:pt x="1456" y="788"/>
                </a:cubicBezTo>
                <a:cubicBezTo>
                  <a:pt x="1450" y="785"/>
                  <a:pt x="1445" y="782"/>
                  <a:pt x="1444" y="777"/>
                </a:cubicBezTo>
                <a:cubicBezTo>
                  <a:pt x="1451" y="779"/>
                  <a:pt x="1460" y="782"/>
                  <a:pt x="1469" y="782"/>
                </a:cubicBezTo>
                <a:cubicBezTo>
                  <a:pt x="1475" y="783"/>
                  <a:pt x="1480" y="782"/>
                  <a:pt x="1484" y="781"/>
                </a:cubicBezTo>
                <a:cubicBezTo>
                  <a:pt x="1496" y="777"/>
                  <a:pt x="1496" y="777"/>
                  <a:pt x="1496" y="777"/>
                </a:cubicBezTo>
                <a:cubicBezTo>
                  <a:pt x="1484" y="774"/>
                  <a:pt x="1484" y="774"/>
                  <a:pt x="1484" y="774"/>
                </a:cubicBezTo>
                <a:cubicBezTo>
                  <a:pt x="1457" y="768"/>
                  <a:pt x="1429" y="762"/>
                  <a:pt x="1401" y="756"/>
                </a:cubicBezTo>
                <a:cubicBezTo>
                  <a:pt x="1329" y="742"/>
                  <a:pt x="1254" y="727"/>
                  <a:pt x="1202" y="695"/>
                </a:cubicBezTo>
                <a:cubicBezTo>
                  <a:pt x="1239" y="685"/>
                  <a:pt x="1283" y="679"/>
                  <a:pt x="1340" y="679"/>
                </a:cubicBezTo>
                <a:cubicBezTo>
                  <a:pt x="1354" y="687"/>
                  <a:pt x="1380" y="698"/>
                  <a:pt x="1401" y="697"/>
                </a:cubicBezTo>
                <a:cubicBezTo>
                  <a:pt x="1420" y="696"/>
                  <a:pt x="1420" y="696"/>
                  <a:pt x="1420" y="696"/>
                </a:cubicBezTo>
                <a:cubicBezTo>
                  <a:pt x="1402" y="690"/>
                  <a:pt x="1402" y="690"/>
                  <a:pt x="1402" y="690"/>
                </a:cubicBezTo>
                <a:cubicBezTo>
                  <a:pt x="1396" y="687"/>
                  <a:pt x="1389" y="686"/>
                  <a:pt x="1383" y="685"/>
                </a:cubicBezTo>
                <a:cubicBezTo>
                  <a:pt x="1374" y="682"/>
                  <a:pt x="1365" y="680"/>
                  <a:pt x="1358" y="677"/>
                </a:cubicBezTo>
                <a:cubicBezTo>
                  <a:pt x="1362" y="677"/>
                  <a:pt x="1365" y="677"/>
                  <a:pt x="1368" y="677"/>
                </a:cubicBezTo>
                <a:cubicBezTo>
                  <a:pt x="1407" y="678"/>
                  <a:pt x="1437" y="696"/>
                  <a:pt x="1463" y="711"/>
                </a:cubicBezTo>
                <a:cubicBezTo>
                  <a:pt x="1473" y="717"/>
                  <a:pt x="1482" y="722"/>
                  <a:pt x="1491" y="727"/>
                </a:cubicBezTo>
                <a:cubicBezTo>
                  <a:pt x="1495" y="720"/>
                  <a:pt x="1495" y="720"/>
                  <a:pt x="1495" y="720"/>
                </a:cubicBezTo>
                <a:cubicBezTo>
                  <a:pt x="1469" y="702"/>
                  <a:pt x="1438" y="683"/>
                  <a:pt x="1397" y="670"/>
                </a:cubicBezTo>
                <a:cubicBezTo>
                  <a:pt x="1402" y="667"/>
                  <a:pt x="1406" y="665"/>
                  <a:pt x="1411" y="662"/>
                </a:cubicBezTo>
                <a:cubicBezTo>
                  <a:pt x="1423" y="655"/>
                  <a:pt x="1435" y="649"/>
                  <a:pt x="1451" y="646"/>
                </a:cubicBezTo>
                <a:cubicBezTo>
                  <a:pt x="1461" y="655"/>
                  <a:pt x="1475" y="662"/>
                  <a:pt x="1490" y="666"/>
                </a:cubicBezTo>
                <a:cubicBezTo>
                  <a:pt x="1503" y="669"/>
                  <a:pt x="1503" y="669"/>
                  <a:pt x="1503" y="669"/>
                </a:cubicBezTo>
                <a:cubicBezTo>
                  <a:pt x="1494" y="660"/>
                  <a:pt x="1494" y="660"/>
                  <a:pt x="1494" y="660"/>
                </a:cubicBezTo>
                <a:cubicBezTo>
                  <a:pt x="1489" y="655"/>
                  <a:pt x="1483" y="652"/>
                  <a:pt x="1476" y="650"/>
                </a:cubicBezTo>
                <a:cubicBezTo>
                  <a:pt x="1471" y="648"/>
                  <a:pt x="1467" y="646"/>
                  <a:pt x="1463" y="643"/>
                </a:cubicBezTo>
                <a:cubicBezTo>
                  <a:pt x="1466" y="643"/>
                  <a:pt x="1469" y="643"/>
                  <a:pt x="1471" y="643"/>
                </a:cubicBezTo>
                <a:cubicBezTo>
                  <a:pt x="1482" y="643"/>
                  <a:pt x="1493" y="643"/>
                  <a:pt x="1501" y="639"/>
                </a:cubicBezTo>
                <a:cubicBezTo>
                  <a:pt x="1513" y="632"/>
                  <a:pt x="1513" y="632"/>
                  <a:pt x="1513" y="632"/>
                </a:cubicBezTo>
                <a:cubicBezTo>
                  <a:pt x="1499" y="632"/>
                  <a:pt x="1499" y="632"/>
                  <a:pt x="1499" y="632"/>
                </a:cubicBezTo>
                <a:cubicBezTo>
                  <a:pt x="1464" y="632"/>
                  <a:pt x="1443" y="636"/>
                  <a:pt x="1418" y="648"/>
                </a:cubicBezTo>
                <a:cubicBezTo>
                  <a:pt x="1413" y="651"/>
                  <a:pt x="1407" y="654"/>
                  <a:pt x="1402" y="657"/>
                </a:cubicBezTo>
                <a:cubicBezTo>
                  <a:pt x="1393" y="662"/>
                  <a:pt x="1385" y="667"/>
                  <a:pt x="1378" y="668"/>
                </a:cubicBezTo>
                <a:cubicBezTo>
                  <a:pt x="1375" y="669"/>
                  <a:pt x="1371" y="669"/>
                  <a:pt x="1368" y="669"/>
                </a:cubicBezTo>
                <a:cubicBezTo>
                  <a:pt x="1362" y="669"/>
                  <a:pt x="1356" y="669"/>
                  <a:pt x="1350" y="670"/>
                </a:cubicBezTo>
                <a:cubicBezTo>
                  <a:pt x="1339" y="669"/>
                  <a:pt x="1328" y="668"/>
                  <a:pt x="1317" y="667"/>
                </a:cubicBezTo>
                <a:cubicBezTo>
                  <a:pt x="1310" y="666"/>
                  <a:pt x="1302" y="665"/>
                  <a:pt x="1295" y="664"/>
                </a:cubicBezTo>
                <a:cubicBezTo>
                  <a:pt x="1286" y="664"/>
                  <a:pt x="1275" y="663"/>
                  <a:pt x="1263" y="665"/>
                </a:cubicBezTo>
                <a:cubicBezTo>
                  <a:pt x="1285" y="649"/>
                  <a:pt x="1305" y="637"/>
                  <a:pt x="1325" y="628"/>
                </a:cubicBezTo>
                <a:cubicBezTo>
                  <a:pt x="1330" y="626"/>
                  <a:pt x="1336" y="622"/>
                  <a:pt x="1342" y="619"/>
                </a:cubicBezTo>
                <a:cubicBezTo>
                  <a:pt x="1363" y="608"/>
                  <a:pt x="1394" y="591"/>
                  <a:pt x="1409" y="591"/>
                </a:cubicBezTo>
                <a:cubicBezTo>
                  <a:pt x="1414" y="591"/>
                  <a:pt x="1419" y="593"/>
                  <a:pt x="1424" y="595"/>
                </a:cubicBezTo>
                <a:cubicBezTo>
                  <a:pt x="1428" y="596"/>
                  <a:pt x="1433" y="598"/>
                  <a:pt x="1438" y="598"/>
                </a:cubicBezTo>
                <a:cubicBezTo>
                  <a:pt x="1444" y="598"/>
                  <a:pt x="1450" y="596"/>
                  <a:pt x="1456" y="592"/>
                </a:cubicBezTo>
                <a:cubicBezTo>
                  <a:pt x="1464" y="585"/>
                  <a:pt x="1464" y="585"/>
                  <a:pt x="1464" y="585"/>
                </a:cubicBezTo>
                <a:cubicBezTo>
                  <a:pt x="1453" y="585"/>
                  <a:pt x="1453" y="585"/>
                  <a:pt x="1453" y="585"/>
                </a:cubicBezTo>
                <a:cubicBezTo>
                  <a:pt x="1450" y="586"/>
                  <a:pt x="1447" y="586"/>
                  <a:pt x="1443" y="586"/>
                </a:cubicBezTo>
                <a:cubicBezTo>
                  <a:pt x="1435" y="587"/>
                  <a:pt x="1426" y="588"/>
                  <a:pt x="1421" y="586"/>
                </a:cubicBezTo>
                <a:cubicBezTo>
                  <a:pt x="1430" y="583"/>
                  <a:pt x="1439" y="578"/>
                  <a:pt x="1447" y="574"/>
                </a:cubicBezTo>
                <a:cubicBezTo>
                  <a:pt x="1451" y="572"/>
                  <a:pt x="1451" y="572"/>
                  <a:pt x="1451" y="572"/>
                </a:cubicBezTo>
                <a:cubicBezTo>
                  <a:pt x="1453" y="571"/>
                  <a:pt x="1456" y="570"/>
                  <a:pt x="1459" y="569"/>
                </a:cubicBezTo>
                <a:cubicBezTo>
                  <a:pt x="1469" y="564"/>
                  <a:pt x="1479" y="560"/>
                  <a:pt x="1483" y="551"/>
                </a:cubicBezTo>
                <a:cubicBezTo>
                  <a:pt x="1488" y="541"/>
                  <a:pt x="1488" y="541"/>
                  <a:pt x="1488" y="541"/>
                </a:cubicBezTo>
                <a:cubicBezTo>
                  <a:pt x="1478" y="547"/>
                  <a:pt x="1478" y="547"/>
                  <a:pt x="1478" y="547"/>
                </a:cubicBezTo>
                <a:cubicBezTo>
                  <a:pt x="1443" y="566"/>
                  <a:pt x="1399" y="584"/>
                  <a:pt x="1362" y="599"/>
                </a:cubicBezTo>
                <a:cubicBezTo>
                  <a:pt x="1377" y="577"/>
                  <a:pt x="1395" y="553"/>
                  <a:pt x="1401" y="529"/>
                </a:cubicBezTo>
                <a:cubicBezTo>
                  <a:pt x="1394" y="526"/>
                  <a:pt x="1394" y="526"/>
                  <a:pt x="1394" y="526"/>
                </a:cubicBezTo>
                <a:cubicBezTo>
                  <a:pt x="1380" y="556"/>
                  <a:pt x="1362" y="582"/>
                  <a:pt x="1345" y="607"/>
                </a:cubicBezTo>
                <a:cubicBezTo>
                  <a:pt x="1344" y="609"/>
                  <a:pt x="1344" y="609"/>
                  <a:pt x="1344" y="609"/>
                </a:cubicBezTo>
                <a:cubicBezTo>
                  <a:pt x="1323" y="616"/>
                  <a:pt x="1305" y="627"/>
                  <a:pt x="1288" y="637"/>
                </a:cubicBezTo>
                <a:cubicBezTo>
                  <a:pt x="1273" y="646"/>
                  <a:pt x="1258" y="656"/>
                  <a:pt x="1241" y="662"/>
                </a:cubicBezTo>
                <a:cubicBezTo>
                  <a:pt x="1239" y="663"/>
                  <a:pt x="1239" y="663"/>
                  <a:pt x="1239" y="663"/>
                </a:cubicBezTo>
                <a:cubicBezTo>
                  <a:pt x="1239" y="665"/>
                  <a:pt x="1239" y="665"/>
                  <a:pt x="1239" y="665"/>
                </a:cubicBezTo>
                <a:cubicBezTo>
                  <a:pt x="1238" y="666"/>
                  <a:pt x="1238" y="667"/>
                  <a:pt x="1238" y="668"/>
                </a:cubicBezTo>
                <a:cubicBezTo>
                  <a:pt x="1200" y="676"/>
                  <a:pt x="1169" y="686"/>
                  <a:pt x="1143" y="699"/>
                </a:cubicBezTo>
                <a:cubicBezTo>
                  <a:pt x="1143" y="695"/>
                  <a:pt x="1142" y="691"/>
                  <a:pt x="1142" y="686"/>
                </a:cubicBezTo>
                <a:cubicBezTo>
                  <a:pt x="1142" y="677"/>
                  <a:pt x="1141" y="669"/>
                  <a:pt x="1142" y="658"/>
                </a:cubicBezTo>
                <a:cubicBezTo>
                  <a:pt x="1155" y="651"/>
                  <a:pt x="1173" y="651"/>
                  <a:pt x="1191" y="651"/>
                </a:cubicBezTo>
                <a:cubicBezTo>
                  <a:pt x="1211" y="651"/>
                  <a:pt x="1232" y="651"/>
                  <a:pt x="1250" y="642"/>
                </a:cubicBezTo>
                <a:cubicBezTo>
                  <a:pt x="1265" y="633"/>
                  <a:pt x="1265" y="633"/>
                  <a:pt x="1265" y="633"/>
                </a:cubicBezTo>
                <a:cubicBezTo>
                  <a:pt x="1248" y="635"/>
                  <a:pt x="1248" y="635"/>
                  <a:pt x="1248" y="635"/>
                </a:cubicBezTo>
                <a:cubicBezTo>
                  <a:pt x="1240" y="636"/>
                  <a:pt x="1233" y="637"/>
                  <a:pt x="1226" y="638"/>
                </a:cubicBezTo>
                <a:cubicBezTo>
                  <a:pt x="1214" y="640"/>
                  <a:pt x="1201" y="642"/>
                  <a:pt x="1189" y="642"/>
                </a:cubicBezTo>
                <a:cubicBezTo>
                  <a:pt x="1208" y="635"/>
                  <a:pt x="1236" y="623"/>
                  <a:pt x="1249" y="605"/>
                </a:cubicBezTo>
                <a:cubicBezTo>
                  <a:pt x="1265" y="584"/>
                  <a:pt x="1265" y="584"/>
                  <a:pt x="1265" y="584"/>
                </a:cubicBezTo>
                <a:cubicBezTo>
                  <a:pt x="1244" y="600"/>
                  <a:pt x="1244" y="600"/>
                  <a:pt x="1244" y="600"/>
                </a:cubicBezTo>
                <a:cubicBezTo>
                  <a:pt x="1217" y="621"/>
                  <a:pt x="1184" y="636"/>
                  <a:pt x="1145" y="646"/>
                </a:cubicBezTo>
                <a:cubicBezTo>
                  <a:pt x="1145" y="639"/>
                  <a:pt x="1146" y="633"/>
                  <a:pt x="1148" y="627"/>
                </a:cubicBezTo>
                <a:cubicBezTo>
                  <a:pt x="1149" y="623"/>
                  <a:pt x="1149" y="623"/>
                  <a:pt x="1149" y="623"/>
                </a:cubicBezTo>
                <a:cubicBezTo>
                  <a:pt x="1159" y="615"/>
                  <a:pt x="1175" y="604"/>
                  <a:pt x="1194" y="597"/>
                </a:cubicBezTo>
                <a:cubicBezTo>
                  <a:pt x="1198" y="595"/>
                  <a:pt x="1202" y="593"/>
                  <a:pt x="1207" y="591"/>
                </a:cubicBezTo>
                <a:cubicBezTo>
                  <a:pt x="1220" y="585"/>
                  <a:pt x="1236" y="578"/>
                  <a:pt x="1247" y="577"/>
                </a:cubicBezTo>
                <a:cubicBezTo>
                  <a:pt x="1254" y="577"/>
                  <a:pt x="1261" y="579"/>
                  <a:pt x="1269" y="581"/>
                </a:cubicBezTo>
                <a:cubicBezTo>
                  <a:pt x="1277" y="583"/>
                  <a:pt x="1285" y="585"/>
                  <a:pt x="1293" y="585"/>
                </a:cubicBezTo>
                <a:cubicBezTo>
                  <a:pt x="1301" y="585"/>
                  <a:pt x="1308" y="583"/>
                  <a:pt x="1315" y="581"/>
                </a:cubicBezTo>
                <a:cubicBezTo>
                  <a:pt x="1318" y="580"/>
                  <a:pt x="1321" y="580"/>
                  <a:pt x="1324" y="579"/>
                </a:cubicBezTo>
                <a:cubicBezTo>
                  <a:pt x="1326" y="579"/>
                  <a:pt x="1328" y="579"/>
                  <a:pt x="1330" y="578"/>
                </a:cubicBezTo>
                <a:cubicBezTo>
                  <a:pt x="1338" y="578"/>
                  <a:pt x="1347" y="577"/>
                  <a:pt x="1351" y="569"/>
                </a:cubicBezTo>
                <a:cubicBezTo>
                  <a:pt x="1354" y="562"/>
                  <a:pt x="1354" y="562"/>
                  <a:pt x="1354" y="562"/>
                </a:cubicBezTo>
                <a:cubicBezTo>
                  <a:pt x="1346" y="564"/>
                  <a:pt x="1346" y="564"/>
                  <a:pt x="1346" y="564"/>
                </a:cubicBezTo>
                <a:cubicBezTo>
                  <a:pt x="1330" y="569"/>
                  <a:pt x="1305" y="575"/>
                  <a:pt x="1281" y="573"/>
                </a:cubicBezTo>
                <a:cubicBezTo>
                  <a:pt x="1274" y="573"/>
                  <a:pt x="1267" y="571"/>
                  <a:pt x="1261" y="570"/>
                </a:cubicBezTo>
                <a:cubicBezTo>
                  <a:pt x="1281" y="559"/>
                  <a:pt x="1316" y="539"/>
                  <a:pt x="1333" y="513"/>
                </a:cubicBezTo>
                <a:cubicBezTo>
                  <a:pt x="1327" y="509"/>
                  <a:pt x="1327" y="509"/>
                  <a:pt x="1327" y="509"/>
                </a:cubicBezTo>
                <a:cubicBezTo>
                  <a:pt x="1298" y="544"/>
                  <a:pt x="1252" y="564"/>
                  <a:pt x="1207" y="582"/>
                </a:cubicBezTo>
                <a:cubicBezTo>
                  <a:pt x="1189" y="590"/>
                  <a:pt x="1172" y="597"/>
                  <a:pt x="1156" y="605"/>
                </a:cubicBezTo>
                <a:cubicBezTo>
                  <a:pt x="1159" y="598"/>
                  <a:pt x="1162" y="591"/>
                  <a:pt x="1165" y="585"/>
                </a:cubicBezTo>
                <a:cubicBezTo>
                  <a:pt x="1175" y="562"/>
                  <a:pt x="1184" y="542"/>
                  <a:pt x="1202" y="526"/>
                </a:cubicBezTo>
                <a:cubicBezTo>
                  <a:pt x="1220" y="509"/>
                  <a:pt x="1249" y="501"/>
                  <a:pt x="1276" y="494"/>
                </a:cubicBezTo>
                <a:cubicBezTo>
                  <a:pt x="1308" y="485"/>
                  <a:pt x="1342" y="475"/>
                  <a:pt x="1359" y="450"/>
                </a:cubicBezTo>
                <a:cubicBezTo>
                  <a:pt x="1375" y="428"/>
                  <a:pt x="1375" y="428"/>
                  <a:pt x="1375" y="428"/>
                </a:cubicBezTo>
                <a:cubicBezTo>
                  <a:pt x="1354" y="446"/>
                  <a:pt x="1354" y="446"/>
                  <a:pt x="1354" y="446"/>
                </a:cubicBezTo>
                <a:cubicBezTo>
                  <a:pt x="1343" y="455"/>
                  <a:pt x="1328" y="466"/>
                  <a:pt x="1314" y="470"/>
                </a:cubicBezTo>
                <a:cubicBezTo>
                  <a:pt x="1314" y="470"/>
                  <a:pt x="1315" y="469"/>
                  <a:pt x="1315" y="469"/>
                </a:cubicBezTo>
                <a:cubicBezTo>
                  <a:pt x="1322" y="460"/>
                  <a:pt x="1331" y="449"/>
                  <a:pt x="1331" y="439"/>
                </a:cubicBezTo>
                <a:cubicBezTo>
                  <a:pt x="1331" y="425"/>
                  <a:pt x="1331" y="425"/>
                  <a:pt x="1331" y="425"/>
                </a:cubicBezTo>
                <a:cubicBezTo>
                  <a:pt x="1324" y="437"/>
                  <a:pt x="1324" y="437"/>
                  <a:pt x="1324" y="437"/>
                </a:cubicBezTo>
                <a:cubicBezTo>
                  <a:pt x="1316" y="450"/>
                  <a:pt x="1308" y="465"/>
                  <a:pt x="1297" y="476"/>
                </a:cubicBezTo>
                <a:cubicBezTo>
                  <a:pt x="1269" y="486"/>
                  <a:pt x="1239" y="496"/>
                  <a:pt x="1212" y="508"/>
                </a:cubicBezTo>
                <a:cubicBezTo>
                  <a:pt x="1216" y="502"/>
                  <a:pt x="1220" y="496"/>
                  <a:pt x="1223" y="489"/>
                </a:cubicBezTo>
                <a:cubicBezTo>
                  <a:pt x="1228" y="481"/>
                  <a:pt x="1234" y="471"/>
                  <a:pt x="1239" y="463"/>
                </a:cubicBezTo>
                <a:cubicBezTo>
                  <a:pt x="1269" y="464"/>
                  <a:pt x="1289" y="455"/>
                  <a:pt x="1305" y="446"/>
                </a:cubicBezTo>
                <a:cubicBezTo>
                  <a:pt x="1325" y="435"/>
                  <a:pt x="1325" y="435"/>
                  <a:pt x="1325" y="435"/>
                </a:cubicBezTo>
                <a:cubicBezTo>
                  <a:pt x="1303" y="439"/>
                  <a:pt x="1303" y="439"/>
                  <a:pt x="1303" y="439"/>
                </a:cubicBezTo>
                <a:cubicBezTo>
                  <a:pt x="1295" y="441"/>
                  <a:pt x="1289" y="443"/>
                  <a:pt x="1282" y="445"/>
                </a:cubicBezTo>
                <a:cubicBezTo>
                  <a:pt x="1270" y="450"/>
                  <a:pt x="1258" y="455"/>
                  <a:pt x="1241" y="452"/>
                </a:cubicBezTo>
                <a:cubicBezTo>
                  <a:pt x="1248" y="432"/>
                  <a:pt x="1264" y="423"/>
                  <a:pt x="1282" y="413"/>
                </a:cubicBezTo>
                <a:cubicBezTo>
                  <a:pt x="1292" y="408"/>
                  <a:pt x="1303" y="401"/>
                  <a:pt x="1312" y="393"/>
                </a:cubicBezTo>
                <a:cubicBezTo>
                  <a:pt x="1325" y="380"/>
                  <a:pt x="1325" y="380"/>
                  <a:pt x="1325" y="380"/>
                </a:cubicBezTo>
                <a:cubicBezTo>
                  <a:pt x="1308" y="387"/>
                  <a:pt x="1308" y="387"/>
                  <a:pt x="1308" y="387"/>
                </a:cubicBezTo>
                <a:cubicBezTo>
                  <a:pt x="1296" y="392"/>
                  <a:pt x="1286" y="399"/>
                  <a:pt x="1276" y="406"/>
                </a:cubicBezTo>
                <a:cubicBezTo>
                  <a:pt x="1270" y="410"/>
                  <a:pt x="1264" y="414"/>
                  <a:pt x="1257" y="418"/>
                </a:cubicBezTo>
                <a:cubicBezTo>
                  <a:pt x="1260" y="413"/>
                  <a:pt x="1263" y="408"/>
                  <a:pt x="1266" y="403"/>
                </a:cubicBezTo>
                <a:cubicBezTo>
                  <a:pt x="1270" y="398"/>
                  <a:pt x="1274" y="392"/>
                  <a:pt x="1278" y="385"/>
                </a:cubicBezTo>
                <a:cubicBezTo>
                  <a:pt x="1283" y="376"/>
                  <a:pt x="1283" y="376"/>
                  <a:pt x="1283" y="376"/>
                </a:cubicBezTo>
                <a:cubicBezTo>
                  <a:pt x="1273" y="380"/>
                  <a:pt x="1273" y="380"/>
                  <a:pt x="1273" y="380"/>
                </a:cubicBezTo>
                <a:cubicBezTo>
                  <a:pt x="1269" y="382"/>
                  <a:pt x="1267" y="385"/>
                  <a:pt x="1265" y="388"/>
                </a:cubicBezTo>
                <a:cubicBezTo>
                  <a:pt x="1265" y="386"/>
                  <a:pt x="1266" y="385"/>
                  <a:pt x="1266" y="384"/>
                </a:cubicBezTo>
                <a:cubicBezTo>
                  <a:pt x="1275" y="366"/>
                  <a:pt x="1275" y="366"/>
                  <a:pt x="1275" y="366"/>
                </a:cubicBezTo>
                <a:cubicBezTo>
                  <a:pt x="1260" y="380"/>
                  <a:pt x="1260" y="380"/>
                  <a:pt x="1260" y="380"/>
                </a:cubicBezTo>
                <a:cubicBezTo>
                  <a:pt x="1253" y="387"/>
                  <a:pt x="1249" y="399"/>
                  <a:pt x="1246" y="410"/>
                </a:cubicBezTo>
                <a:cubicBezTo>
                  <a:pt x="1244" y="417"/>
                  <a:pt x="1242" y="424"/>
                  <a:pt x="1239" y="429"/>
                </a:cubicBezTo>
                <a:cubicBezTo>
                  <a:pt x="1209" y="443"/>
                  <a:pt x="1182" y="460"/>
                  <a:pt x="1156" y="476"/>
                </a:cubicBezTo>
                <a:cubicBezTo>
                  <a:pt x="1158" y="474"/>
                  <a:pt x="1159" y="471"/>
                  <a:pt x="1161" y="469"/>
                </a:cubicBezTo>
                <a:cubicBezTo>
                  <a:pt x="1171" y="453"/>
                  <a:pt x="1181" y="437"/>
                  <a:pt x="1181" y="422"/>
                </a:cubicBezTo>
                <a:cubicBezTo>
                  <a:pt x="1181" y="412"/>
                  <a:pt x="1181" y="412"/>
                  <a:pt x="1181" y="412"/>
                </a:cubicBezTo>
                <a:cubicBezTo>
                  <a:pt x="1175" y="419"/>
                  <a:pt x="1175" y="419"/>
                  <a:pt x="1175" y="419"/>
                </a:cubicBezTo>
                <a:cubicBezTo>
                  <a:pt x="1161" y="436"/>
                  <a:pt x="1151" y="456"/>
                  <a:pt x="1142" y="476"/>
                </a:cubicBezTo>
                <a:cubicBezTo>
                  <a:pt x="1139" y="481"/>
                  <a:pt x="1137" y="486"/>
                  <a:pt x="1134" y="490"/>
                </a:cubicBezTo>
                <a:cubicBezTo>
                  <a:pt x="1125" y="494"/>
                  <a:pt x="1117" y="501"/>
                  <a:pt x="1108" y="507"/>
                </a:cubicBezTo>
                <a:cubicBezTo>
                  <a:pt x="1102" y="511"/>
                  <a:pt x="1096" y="515"/>
                  <a:pt x="1091" y="519"/>
                </a:cubicBezTo>
                <a:cubicBezTo>
                  <a:pt x="1097" y="507"/>
                  <a:pt x="1102" y="493"/>
                  <a:pt x="1107" y="480"/>
                </a:cubicBezTo>
                <a:cubicBezTo>
                  <a:pt x="1114" y="460"/>
                  <a:pt x="1122" y="439"/>
                  <a:pt x="1134" y="425"/>
                </a:cubicBezTo>
                <a:cubicBezTo>
                  <a:pt x="1183" y="411"/>
                  <a:pt x="1219" y="394"/>
                  <a:pt x="1248" y="373"/>
                </a:cubicBezTo>
                <a:cubicBezTo>
                  <a:pt x="1245" y="366"/>
                  <a:pt x="1245" y="366"/>
                  <a:pt x="1245" y="366"/>
                </a:cubicBezTo>
                <a:cubicBezTo>
                  <a:pt x="1238" y="370"/>
                  <a:pt x="1231" y="373"/>
                  <a:pt x="1224" y="377"/>
                </a:cubicBezTo>
                <a:cubicBezTo>
                  <a:pt x="1197" y="391"/>
                  <a:pt x="1170" y="406"/>
                  <a:pt x="1142" y="412"/>
                </a:cubicBezTo>
                <a:cubicBezTo>
                  <a:pt x="1152" y="396"/>
                  <a:pt x="1168" y="387"/>
                  <a:pt x="1186" y="377"/>
                </a:cubicBezTo>
                <a:cubicBezTo>
                  <a:pt x="1195" y="372"/>
                  <a:pt x="1205" y="367"/>
                  <a:pt x="1214" y="360"/>
                </a:cubicBezTo>
                <a:cubicBezTo>
                  <a:pt x="1210" y="354"/>
                  <a:pt x="1210" y="354"/>
                  <a:pt x="1210" y="354"/>
                </a:cubicBezTo>
                <a:cubicBezTo>
                  <a:pt x="1163" y="380"/>
                  <a:pt x="1111" y="402"/>
                  <a:pt x="1062" y="423"/>
                </a:cubicBezTo>
                <a:cubicBezTo>
                  <a:pt x="1063" y="415"/>
                  <a:pt x="1064" y="408"/>
                  <a:pt x="1065" y="400"/>
                </a:cubicBezTo>
                <a:cubicBezTo>
                  <a:pt x="1068" y="385"/>
                  <a:pt x="1070" y="372"/>
                  <a:pt x="1070" y="360"/>
                </a:cubicBezTo>
                <a:cubicBezTo>
                  <a:pt x="1069" y="339"/>
                  <a:pt x="1069" y="339"/>
                  <a:pt x="1069" y="339"/>
                </a:cubicBezTo>
                <a:cubicBezTo>
                  <a:pt x="1063" y="359"/>
                  <a:pt x="1063" y="359"/>
                  <a:pt x="1063" y="359"/>
                </a:cubicBezTo>
                <a:cubicBezTo>
                  <a:pt x="1058" y="375"/>
                  <a:pt x="1056" y="394"/>
                  <a:pt x="1054" y="412"/>
                </a:cubicBezTo>
                <a:cubicBezTo>
                  <a:pt x="1053" y="417"/>
                  <a:pt x="1053" y="423"/>
                  <a:pt x="1052" y="428"/>
                </a:cubicBezTo>
                <a:cubicBezTo>
                  <a:pt x="1047" y="430"/>
                  <a:pt x="1043" y="432"/>
                  <a:pt x="1039" y="433"/>
                </a:cubicBezTo>
                <a:cubicBezTo>
                  <a:pt x="1035" y="435"/>
                  <a:pt x="1032" y="436"/>
                  <a:pt x="1028" y="438"/>
                </a:cubicBezTo>
                <a:cubicBezTo>
                  <a:pt x="1031" y="430"/>
                  <a:pt x="1035" y="422"/>
                  <a:pt x="1040" y="415"/>
                </a:cubicBezTo>
                <a:cubicBezTo>
                  <a:pt x="1046" y="403"/>
                  <a:pt x="1052" y="392"/>
                  <a:pt x="1055" y="382"/>
                </a:cubicBezTo>
                <a:cubicBezTo>
                  <a:pt x="1060" y="361"/>
                  <a:pt x="1060" y="361"/>
                  <a:pt x="1060" y="361"/>
                </a:cubicBezTo>
                <a:cubicBezTo>
                  <a:pt x="1048" y="379"/>
                  <a:pt x="1048" y="379"/>
                  <a:pt x="1048" y="379"/>
                </a:cubicBezTo>
                <a:cubicBezTo>
                  <a:pt x="1043" y="387"/>
                  <a:pt x="1037" y="397"/>
                  <a:pt x="1033" y="407"/>
                </a:cubicBezTo>
                <a:cubicBezTo>
                  <a:pt x="1019" y="434"/>
                  <a:pt x="1005" y="461"/>
                  <a:pt x="979" y="467"/>
                </a:cubicBezTo>
                <a:cubicBezTo>
                  <a:pt x="985" y="455"/>
                  <a:pt x="985" y="439"/>
                  <a:pt x="986" y="423"/>
                </a:cubicBezTo>
                <a:cubicBezTo>
                  <a:pt x="987" y="406"/>
                  <a:pt x="988" y="390"/>
                  <a:pt x="996" y="380"/>
                </a:cubicBezTo>
                <a:cubicBezTo>
                  <a:pt x="998" y="380"/>
                  <a:pt x="998" y="380"/>
                  <a:pt x="998" y="380"/>
                </a:cubicBezTo>
                <a:cubicBezTo>
                  <a:pt x="1013" y="381"/>
                  <a:pt x="1024" y="381"/>
                  <a:pt x="1029" y="376"/>
                </a:cubicBezTo>
                <a:cubicBezTo>
                  <a:pt x="1030" y="375"/>
                  <a:pt x="1030" y="373"/>
                  <a:pt x="1030" y="370"/>
                </a:cubicBezTo>
                <a:cubicBezTo>
                  <a:pt x="1029" y="365"/>
                  <a:pt x="1029" y="365"/>
                  <a:pt x="1029" y="365"/>
                </a:cubicBezTo>
                <a:cubicBezTo>
                  <a:pt x="1024" y="368"/>
                  <a:pt x="1024" y="368"/>
                  <a:pt x="1024" y="368"/>
                </a:cubicBezTo>
                <a:cubicBezTo>
                  <a:pt x="1022" y="370"/>
                  <a:pt x="1015" y="371"/>
                  <a:pt x="1007" y="370"/>
                </a:cubicBezTo>
                <a:cubicBezTo>
                  <a:pt x="1005" y="370"/>
                  <a:pt x="1002" y="370"/>
                  <a:pt x="1000" y="369"/>
                </a:cubicBezTo>
                <a:cubicBezTo>
                  <a:pt x="1019" y="340"/>
                  <a:pt x="1043" y="324"/>
                  <a:pt x="1071" y="321"/>
                </a:cubicBezTo>
                <a:cubicBezTo>
                  <a:pt x="1083" y="320"/>
                  <a:pt x="1083" y="320"/>
                  <a:pt x="1083" y="320"/>
                </a:cubicBezTo>
                <a:cubicBezTo>
                  <a:pt x="1088" y="320"/>
                  <a:pt x="1093" y="320"/>
                  <a:pt x="1098" y="321"/>
                </a:cubicBezTo>
                <a:cubicBezTo>
                  <a:pt x="1103" y="322"/>
                  <a:pt x="1107" y="324"/>
                  <a:pt x="1112" y="327"/>
                </a:cubicBezTo>
                <a:cubicBezTo>
                  <a:pt x="1116" y="329"/>
                  <a:pt x="1121" y="332"/>
                  <a:pt x="1127" y="333"/>
                </a:cubicBezTo>
                <a:cubicBezTo>
                  <a:pt x="1139" y="336"/>
                  <a:pt x="1154" y="335"/>
                  <a:pt x="1168" y="334"/>
                </a:cubicBezTo>
                <a:cubicBezTo>
                  <a:pt x="1177" y="334"/>
                  <a:pt x="1186" y="333"/>
                  <a:pt x="1194" y="334"/>
                </a:cubicBezTo>
                <a:cubicBezTo>
                  <a:pt x="1204" y="334"/>
                  <a:pt x="1211" y="337"/>
                  <a:pt x="1217" y="341"/>
                </a:cubicBezTo>
                <a:cubicBezTo>
                  <a:pt x="1219" y="343"/>
                  <a:pt x="1219" y="343"/>
                  <a:pt x="1219" y="343"/>
                </a:cubicBezTo>
                <a:cubicBezTo>
                  <a:pt x="1222" y="341"/>
                  <a:pt x="1222" y="341"/>
                  <a:pt x="1222" y="341"/>
                </a:cubicBezTo>
                <a:cubicBezTo>
                  <a:pt x="1223" y="340"/>
                  <a:pt x="1225" y="339"/>
                  <a:pt x="1228" y="339"/>
                </a:cubicBezTo>
                <a:cubicBezTo>
                  <a:pt x="1231" y="339"/>
                  <a:pt x="1234" y="338"/>
                  <a:pt x="1237" y="337"/>
                </a:cubicBezTo>
                <a:cubicBezTo>
                  <a:pt x="1243" y="333"/>
                  <a:pt x="1243" y="333"/>
                  <a:pt x="1243" y="333"/>
                </a:cubicBezTo>
                <a:cubicBezTo>
                  <a:pt x="1237" y="330"/>
                  <a:pt x="1237" y="330"/>
                  <a:pt x="1237" y="330"/>
                </a:cubicBezTo>
                <a:cubicBezTo>
                  <a:pt x="1234" y="329"/>
                  <a:pt x="1228" y="329"/>
                  <a:pt x="1222" y="329"/>
                </a:cubicBezTo>
                <a:cubicBezTo>
                  <a:pt x="1221" y="329"/>
                  <a:pt x="1220" y="329"/>
                  <a:pt x="1220" y="329"/>
                </a:cubicBezTo>
                <a:cubicBezTo>
                  <a:pt x="1221" y="328"/>
                  <a:pt x="1223" y="326"/>
                  <a:pt x="1224" y="324"/>
                </a:cubicBezTo>
                <a:cubicBezTo>
                  <a:pt x="1225" y="319"/>
                  <a:pt x="1225" y="319"/>
                  <a:pt x="1225" y="319"/>
                </a:cubicBezTo>
                <a:cubicBezTo>
                  <a:pt x="1220" y="319"/>
                  <a:pt x="1220" y="319"/>
                  <a:pt x="1220" y="319"/>
                </a:cubicBezTo>
                <a:cubicBezTo>
                  <a:pt x="1211" y="319"/>
                  <a:pt x="1201" y="321"/>
                  <a:pt x="1190" y="322"/>
                </a:cubicBezTo>
                <a:cubicBezTo>
                  <a:pt x="1174" y="324"/>
                  <a:pt x="1157" y="326"/>
                  <a:pt x="1142" y="325"/>
                </a:cubicBezTo>
                <a:cubicBezTo>
                  <a:pt x="1134" y="324"/>
                  <a:pt x="1128" y="323"/>
                  <a:pt x="1122" y="321"/>
                </a:cubicBezTo>
                <a:cubicBezTo>
                  <a:pt x="1132" y="320"/>
                  <a:pt x="1139" y="317"/>
                  <a:pt x="1147" y="315"/>
                </a:cubicBezTo>
                <a:cubicBezTo>
                  <a:pt x="1150" y="313"/>
                  <a:pt x="1152" y="312"/>
                  <a:pt x="1156" y="311"/>
                </a:cubicBezTo>
                <a:cubicBezTo>
                  <a:pt x="1159" y="311"/>
                  <a:pt x="1162" y="310"/>
                  <a:pt x="1165" y="309"/>
                </a:cubicBezTo>
                <a:cubicBezTo>
                  <a:pt x="1173" y="308"/>
                  <a:pt x="1183" y="306"/>
                  <a:pt x="1185" y="297"/>
                </a:cubicBezTo>
                <a:cubicBezTo>
                  <a:pt x="1186" y="289"/>
                  <a:pt x="1186" y="289"/>
                  <a:pt x="1186" y="289"/>
                </a:cubicBezTo>
                <a:cubicBezTo>
                  <a:pt x="1179" y="293"/>
                  <a:pt x="1179" y="293"/>
                  <a:pt x="1179" y="293"/>
                </a:cubicBezTo>
                <a:cubicBezTo>
                  <a:pt x="1160" y="305"/>
                  <a:pt x="1130" y="309"/>
                  <a:pt x="1100" y="312"/>
                </a:cubicBezTo>
                <a:cubicBezTo>
                  <a:pt x="1094" y="311"/>
                  <a:pt x="1094" y="311"/>
                  <a:pt x="1094" y="311"/>
                </a:cubicBezTo>
                <a:cubicBezTo>
                  <a:pt x="1095" y="312"/>
                  <a:pt x="1095" y="312"/>
                  <a:pt x="1095" y="312"/>
                </a:cubicBezTo>
                <a:cubicBezTo>
                  <a:pt x="1091" y="312"/>
                  <a:pt x="1087" y="312"/>
                  <a:pt x="1083" y="313"/>
                </a:cubicBezTo>
                <a:cubicBezTo>
                  <a:pt x="1078" y="313"/>
                  <a:pt x="1074" y="313"/>
                  <a:pt x="1070" y="313"/>
                </a:cubicBezTo>
                <a:cubicBezTo>
                  <a:pt x="1067" y="313"/>
                  <a:pt x="1067" y="313"/>
                  <a:pt x="1067" y="313"/>
                </a:cubicBezTo>
                <a:cubicBezTo>
                  <a:pt x="1066" y="313"/>
                  <a:pt x="1065" y="314"/>
                  <a:pt x="1064" y="314"/>
                </a:cubicBezTo>
                <a:cubicBezTo>
                  <a:pt x="1099" y="292"/>
                  <a:pt x="1142" y="261"/>
                  <a:pt x="1164" y="222"/>
                </a:cubicBezTo>
                <a:cubicBezTo>
                  <a:pt x="1178" y="197"/>
                  <a:pt x="1178" y="197"/>
                  <a:pt x="1178" y="197"/>
                </a:cubicBezTo>
                <a:cubicBezTo>
                  <a:pt x="1158" y="218"/>
                  <a:pt x="1158" y="218"/>
                  <a:pt x="1158" y="218"/>
                </a:cubicBezTo>
                <a:cubicBezTo>
                  <a:pt x="1153" y="223"/>
                  <a:pt x="1148" y="229"/>
                  <a:pt x="1143" y="236"/>
                </a:cubicBezTo>
                <a:cubicBezTo>
                  <a:pt x="1130" y="251"/>
                  <a:pt x="1117" y="266"/>
                  <a:pt x="1103" y="274"/>
                </a:cubicBezTo>
                <a:cubicBezTo>
                  <a:pt x="1105" y="265"/>
                  <a:pt x="1110" y="257"/>
                  <a:pt x="1115" y="249"/>
                </a:cubicBezTo>
                <a:cubicBezTo>
                  <a:pt x="1119" y="241"/>
                  <a:pt x="1124" y="233"/>
                  <a:pt x="1125" y="226"/>
                </a:cubicBezTo>
                <a:cubicBezTo>
                  <a:pt x="1130" y="200"/>
                  <a:pt x="1130" y="200"/>
                  <a:pt x="1130" y="200"/>
                </a:cubicBezTo>
                <a:cubicBezTo>
                  <a:pt x="1118" y="224"/>
                  <a:pt x="1118" y="224"/>
                  <a:pt x="1118" y="224"/>
                </a:cubicBezTo>
                <a:cubicBezTo>
                  <a:pt x="1116" y="228"/>
                  <a:pt x="1113" y="233"/>
                  <a:pt x="1110" y="238"/>
                </a:cubicBezTo>
                <a:cubicBezTo>
                  <a:pt x="1101" y="251"/>
                  <a:pt x="1092" y="265"/>
                  <a:pt x="1093" y="284"/>
                </a:cubicBezTo>
                <a:cubicBezTo>
                  <a:pt x="1089" y="287"/>
                  <a:pt x="1089" y="287"/>
                  <a:pt x="1089" y="287"/>
                </a:cubicBezTo>
                <a:cubicBezTo>
                  <a:pt x="1059" y="304"/>
                  <a:pt x="1028" y="322"/>
                  <a:pt x="1006" y="346"/>
                </a:cubicBezTo>
                <a:cubicBezTo>
                  <a:pt x="1003" y="349"/>
                  <a:pt x="1001" y="352"/>
                  <a:pt x="998" y="355"/>
                </a:cubicBezTo>
                <a:cubicBezTo>
                  <a:pt x="994" y="361"/>
                  <a:pt x="990" y="366"/>
                  <a:pt x="984" y="369"/>
                </a:cubicBezTo>
                <a:cubicBezTo>
                  <a:pt x="983" y="366"/>
                  <a:pt x="983" y="360"/>
                  <a:pt x="983" y="355"/>
                </a:cubicBezTo>
                <a:cubicBezTo>
                  <a:pt x="983" y="350"/>
                  <a:pt x="983" y="345"/>
                  <a:pt x="982" y="340"/>
                </a:cubicBezTo>
                <a:cubicBezTo>
                  <a:pt x="984" y="340"/>
                  <a:pt x="985" y="339"/>
                  <a:pt x="987" y="338"/>
                </a:cubicBezTo>
                <a:cubicBezTo>
                  <a:pt x="993" y="336"/>
                  <a:pt x="1000" y="334"/>
                  <a:pt x="1001" y="330"/>
                </a:cubicBezTo>
                <a:cubicBezTo>
                  <a:pt x="1002" y="328"/>
                  <a:pt x="1002" y="327"/>
                  <a:pt x="1002" y="325"/>
                </a:cubicBezTo>
                <a:cubicBezTo>
                  <a:pt x="1000" y="320"/>
                  <a:pt x="1000" y="320"/>
                  <a:pt x="1000" y="320"/>
                </a:cubicBezTo>
                <a:cubicBezTo>
                  <a:pt x="996" y="323"/>
                  <a:pt x="996" y="323"/>
                  <a:pt x="996" y="323"/>
                </a:cubicBezTo>
                <a:cubicBezTo>
                  <a:pt x="992" y="326"/>
                  <a:pt x="987" y="328"/>
                  <a:pt x="981" y="330"/>
                </a:cubicBezTo>
                <a:cubicBezTo>
                  <a:pt x="981" y="327"/>
                  <a:pt x="980" y="324"/>
                  <a:pt x="980" y="321"/>
                </a:cubicBezTo>
                <a:cubicBezTo>
                  <a:pt x="979" y="315"/>
                  <a:pt x="978" y="310"/>
                  <a:pt x="978" y="304"/>
                </a:cubicBezTo>
                <a:cubicBezTo>
                  <a:pt x="994" y="290"/>
                  <a:pt x="1012" y="276"/>
                  <a:pt x="1029" y="262"/>
                </a:cubicBezTo>
                <a:cubicBezTo>
                  <a:pt x="1054" y="242"/>
                  <a:pt x="1080" y="222"/>
                  <a:pt x="1099" y="200"/>
                </a:cubicBezTo>
                <a:cubicBezTo>
                  <a:pt x="1094" y="195"/>
                  <a:pt x="1094" y="195"/>
                  <a:pt x="1094" y="195"/>
                </a:cubicBezTo>
                <a:cubicBezTo>
                  <a:pt x="1065" y="220"/>
                  <a:pt x="1034" y="244"/>
                  <a:pt x="1003" y="268"/>
                </a:cubicBezTo>
                <a:cubicBezTo>
                  <a:pt x="994" y="275"/>
                  <a:pt x="984" y="282"/>
                  <a:pt x="975" y="289"/>
                </a:cubicBezTo>
                <a:cubicBezTo>
                  <a:pt x="977" y="279"/>
                  <a:pt x="978" y="268"/>
                  <a:pt x="979" y="258"/>
                </a:cubicBezTo>
                <a:cubicBezTo>
                  <a:pt x="982" y="222"/>
                  <a:pt x="986" y="185"/>
                  <a:pt x="999" y="158"/>
                </a:cubicBezTo>
                <a:cubicBezTo>
                  <a:pt x="999" y="155"/>
                  <a:pt x="1000" y="151"/>
                  <a:pt x="998" y="148"/>
                </a:cubicBezTo>
                <a:cubicBezTo>
                  <a:pt x="997" y="147"/>
                  <a:pt x="996" y="147"/>
                  <a:pt x="995" y="146"/>
                </a:cubicBezTo>
                <a:cubicBezTo>
                  <a:pt x="993" y="147"/>
                  <a:pt x="993" y="147"/>
                  <a:pt x="993" y="147"/>
                </a:cubicBezTo>
                <a:cubicBezTo>
                  <a:pt x="992" y="148"/>
                  <a:pt x="992" y="148"/>
                  <a:pt x="992" y="148"/>
                </a:cubicBezTo>
                <a:cubicBezTo>
                  <a:pt x="990" y="150"/>
                  <a:pt x="989" y="153"/>
                  <a:pt x="989" y="156"/>
                </a:cubicBezTo>
                <a:cubicBezTo>
                  <a:pt x="974" y="187"/>
                  <a:pt x="969" y="229"/>
                  <a:pt x="967" y="271"/>
                </a:cubicBezTo>
                <a:cubicBezTo>
                  <a:pt x="952" y="285"/>
                  <a:pt x="939" y="296"/>
                  <a:pt x="925" y="306"/>
                </a:cubicBezTo>
                <a:cubicBezTo>
                  <a:pt x="926" y="304"/>
                  <a:pt x="926" y="304"/>
                  <a:pt x="926" y="304"/>
                </a:cubicBezTo>
                <a:cubicBezTo>
                  <a:pt x="922" y="307"/>
                  <a:pt x="922" y="307"/>
                  <a:pt x="922" y="307"/>
                </a:cubicBezTo>
                <a:cubicBezTo>
                  <a:pt x="921" y="308"/>
                  <a:pt x="919" y="309"/>
                  <a:pt x="918" y="310"/>
                </a:cubicBezTo>
                <a:cubicBezTo>
                  <a:pt x="915" y="281"/>
                  <a:pt x="930" y="260"/>
                  <a:pt x="946" y="238"/>
                </a:cubicBezTo>
                <a:cubicBezTo>
                  <a:pt x="946" y="237"/>
                  <a:pt x="947" y="236"/>
                  <a:pt x="947" y="235"/>
                </a:cubicBezTo>
                <a:cubicBezTo>
                  <a:pt x="949" y="240"/>
                  <a:pt x="949" y="240"/>
                  <a:pt x="949" y="240"/>
                </a:cubicBezTo>
                <a:cubicBezTo>
                  <a:pt x="950" y="232"/>
                  <a:pt x="950" y="232"/>
                  <a:pt x="950" y="232"/>
                </a:cubicBezTo>
                <a:cubicBezTo>
                  <a:pt x="963" y="214"/>
                  <a:pt x="975" y="195"/>
                  <a:pt x="978" y="170"/>
                </a:cubicBezTo>
                <a:cubicBezTo>
                  <a:pt x="982" y="139"/>
                  <a:pt x="982" y="139"/>
                  <a:pt x="982" y="139"/>
                </a:cubicBezTo>
                <a:cubicBezTo>
                  <a:pt x="971" y="168"/>
                  <a:pt x="971" y="168"/>
                  <a:pt x="971" y="168"/>
                </a:cubicBezTo>
                <a:cubicBezTo>
                  <a:pt x="967" y="180"/>
                  <a:pt x="961" y="192"/>
                  <a:pt x="955" y="203"/>
                </a:cubicBezTo>
                <a:cubicBezTo>
                  <a:pt x="957" y="195"/>
                  <a:pt x="959" y="187"/>
                  <a:pt x="957" y="181"/>
                </a:cubicBezTo>
                <a:cubicBezTo>
                  <a:pt x="953" y="164"/>
                  <a:pt x="953" y="164"/>
                  <a:pt x="953" y="164"/>
                </a:cubicBezTo>
                <a:cubicBezTo>
                  <a:pt x="950" y="181"/>
                  <a:pt x="950" y="181"/>
                  <a:pt x="950" y="181"/>
                </a:cubicBezTo>
                <a:cubicBezTo>
                  <a:pt x="950" y="184"/>
                  <a:pt x="949" y="188"/>
                  <a:pt x="947" y="193"/>
                </a:cubicBezTo>
                <a:cubicBezTo>
                  <a:pt x="944" y="203"/>
                  <a:pt x="941" y="214"/>
                  <a:pt x="944" y="223"/>
                </a:cubicBezTo>
                <a:cubicBezTo>
                  <a:pt x="944" y="223"/>
                  <a:pt x="944" y="223"/>
                  <a:pt x="944" y="223"/>
                </a:cubicBezTo>
                <a:cubicBezTo>
                  <a:pt x="936" y="235"/>
                  <a:pt x="929" y="247"/>
                  <a:pt x="922" y="258"/>
                </a:cubicBezTo>
                <a:cubicBezTo>
                  <a:pt x="919" y="263"/>
                  <a:pt x="916" y="268"/>
                  <a:pt x="912" y="272"/>
                </a:cubicBezTo>
                <a:cubicBezTo>
                  <a:pt x="913" y="252"/>
                  <a:pt x="917" y="234"/>
                  <a:pt x="920" y="216"/>
                </a:cubicBezTo>
                <a:cubicBezTo>
                  <a:pt x="925" y="193"/>
                  <a:pt x="930" y="172"/>
                  <a:pt x="927" y="147"/>
                </a:cubicBezTo>
                <a:cubicBezTo>
                  <a:pt x="930" y="143"/>
                  <a:pt x="935" y="139"/>
                  <a:pt x="939" y="136"/>
                </a:cubicBezTo>
                <a:cubicBezTo>
                  <a:pt x="948" y="128"/>
                  <a:pt x="957" y="120"/>
                  <a:pt x="959" y="112"/>
                </a:cubicBezTo>
                <a:cubicBezTo>
                  <a:pt x="962" y="100"/>
                  <a:pt x="962" y="100"/>
                  <a:pt x="962" y="100"/>
                </a:cubicBezTo>
                <a:cubicBezTo>
                  <a:pt x="953" y="108"/>
                  <a:pt x="953" y="108"/>
                  <a:pt x="953" y="108"/>
                </a:cubicBezTo>
                <a:cubicBezTo>
                  <a:pt x="950" y="111"/>
                  <a:pt x="947" y="114"/>
                  <a:pt x="944" y="118"/>
                </a:cubicBezTo>
                <a:cubicBezTo>
                  <a:pt x="939" y="123"/>
                  <a:pt x="933" y="129"/>
                  <a:pt x="928" y="133"/>
                </a:cubicBezTo>
                <a:cubicBezTo>
                  <a:pt x="928" y="132"/>
                  <a:pt x="928" y="131"/>
                  <a:pt x="928" y="131"/>
                </a:cubicBezTo>
                <a:cubicBezTo>
                  <a:pt x="928" y="124"/>
                  <a:pt x="929" y="117"/>
                  <a:pt x="931" y="113"/>
                </a:cubicBezTo>
                <a:cubicBezTo>
                  <a:pt x="935" y="105"/>
                  <a:pt x="935" y="105"/>
                  <a:pt x="935" y="105"/>
                </a:cubicBezTo>
                <a:cubicBezTo>
                  <a:pt x="927" y="107"/>
                  <a:pt x="927" y="107"/>
                  <a:pt x="927" y="107"/>
                </a:cubicBezTo>
                <a:cubicBezTo>
                  <a:pt x="919" y="110"/>
                  <a:pt x="919" y="120"/>
                  <a:pt x="919" y="129"/>
                </a:cubicBezTo>
                <a:cubicBezTo>
                  <a:pt x="919" y="133"/>
                  <a:pt x="919" y="137"/>
                  <a:pt x="919" y="140"/>
                </a:cubicBezTo>
                <a:cubicBezTo>
                  <a:pt x="912" y="145"/>
                  <a:pt x="905" y="150"/>
                  <a:pt x="898" y="155"/>
                </a:cubicBezTo>
                <a:cubicBezTo>
                  <a:pt x="883" y="166"/>
                  <a:pt x="868" y="178"/>
                  <a:pt x="852" y="188"/>
                </a:cubicBezTo>
                <a:cubicBezTo>
                  <a:pt x="884" y="149"/>
                  <a:pt x="913" y="107"/>
                  <a:pt x="928" y="51"/>
                </a:cubicBezTo>
                <a:cubicBezTo>
                  <a:pt x="932" y="34"/>
                  <a:pt x="932" y="34"/>
                  <a:pt x="932" y="34"/>
                </a:cubicBezTo>
                <a:cubicBezTo>
                  <a:pt x="922" y="48"/>
                  <a:pt x="922" y="48"/>
                  <a:pt x="922" y="48"/>
                </a:cubicBezTo>
                <a:cubicBezTo>
                  <a:pt x="914" y="57"/>
                  <a:pt x="909" y="72"/>
                  <a:pt x="903" y="87"/>
                </a:cubicBezTo>
                <a:cubicBezTo>
                  <a:pt x="896" y="106"/>
                  <a:pt x="889" y="125"/>
                  <a:pt x="878" y="134"/>
                </a:cubicBezTo>
                <a:cubicBezTo>
                  <a:pt x="877" y="125"/>
                  <a:pt x="879" y="116"/>
                  <a:pt x="880" y="107"/>
                </a:cubicBezTo>
                <a:cubicBezTo>
                  <a:pt x="882" y="99"/>
                  <a:pt x="883" y="91"/>
                  <a:pt x="882" y="83"/>
                </a:cubicBezTo>
                <a:cubicBezTo>
                  <a:pt x="881" y="62"/>
                  <a:pt x="881" y="62"/>
                  <a:pt x="881" y="62"/>
                </a:cubicBezTo>
                <a:cubicBezTo>
                  <a:pt x="875" y="83"/>
                  <a:pt x="875" y="83"/>
                  <a:pt x="875" y="83"/>
                </a:cubicBezTo>
                <a:cubicBezTo>
                  <a:pt x="871" y="97"/>
                  <a:pt x="865" y="124"/>
                  <a:pt x="870" y="145"/>
                </a:cubicBezTo>
                <a:cubicBezTo>
                  <a:pt x="859" y="162"/>
                  <a:pt x="847" y="176"/>
                  <a:pt x="835" y="190"/>
                </a:cubicBezTo>
                <a:cubicBezTo>
                  <a:pt x="820" y="208"/>
                  <a:pt x="804" y="226"/>
                  <a:pt x="790" y="249"/>
                </a:cubicBezTo>
                <a:cubicBezTo>
                  <a:pt x="790" y="240"/>
                  <a:pt x="789" y="231"/>
                  <a:pt x="788" y="223"/>
                </a:cubicBezTo>
                <a:cubicBezTo>
                  <a:pt x="786" y="200"/>
                  <a:pt x="784" y="176"/>
                  <a:pt x="787" y="149"/>
                </a:cubicBezTo>
                <a:cubicBezTo>
                  <a:pt x="796" y="134"/>
                  <a:pt x="808" y="122"/>
                  <a:pt x="820" y="109"/>
                </a:cubicBezTo>
                <a:cubicBezTo>
                  <a:pt x="844" y="84"/>
                  <a:pt x="869" y="57"/>
                  <a:pt x="870" y="12"/>
                </a:cubicBezTo>
                <a:cubicBezTo>
                  <a:pt x="863" y="12"/>
                  <a:pt x="863" y="12"/>
                  <a:pt x="863" y="12"/>
                </a:cubicBezTo>
                <a:cubicBezTo>
                  <a:pt x="859" y="40"/>
                  <a:pt x="847" y="62"/>
                  <a:pt x="832" y="80"/>
                </a:cubicBezTo>
                <a:cubicBezTo>
                  <a:pt x="834" y="71"/>
                  <a:pt x="836" y="60"/>
                  <a:pt x="836" y="49"/>
                </a:cubicBezTo>
                <a:cubicBezTo>
                  <a:pt x="837" y="39"/>
                  <a:pt x="838" y="30"/>
                  <a:pt x="840" y="25"/>
                </a:cubicBezTo>
                <a:cubicBezTo>
                  <a:pt x="847" y="0"/>
                  <a:pt x="847" y="0"/>
                  <a:pt x="847" y="0"/>
                </a:cubicBezTo>
                <a:cubicBezTo>
                  <a:pt x="833" y="22"/>
                  <a:pt x="833" y="22"/>
                  <a:pt x="833" y="22"/>
                </a:cubicBezTo>
                <a:cubicBezTo>
                  <a:pt x="828" y="30"/>
                  <a:pt x="827" y="43"/>
                  <a:pt x="826" y="55"/>
                </a:cubicBezTo>
                <a:cubicBezTo>
                  <a:pt x="825" y="68"/>
                  <a:pt x="825" y="81"/>
                  <a:pt x="819" y="87"/>
                </a:cubicBezTo>
                <a:cubicBezTo>
                  <a:pt x="818" y="88"/>
                  <a:pt x="818" y="88"/>
                  <a:pt x="818" y="88"/>
                </a:cubicBezTo>
                <a:cubicBezTo>
                  <a:pt x="818" y="89"/>
                  <a:pt x="818" y="89"/>
                  <a:pt x="818" y="89"/>
                </a:cubicBezTo>
                <a:cubicBezTo>
                  <a:pt x="818" y="91"/>
                  <a:pt x="818" y="93"/>
                  <a:pt x="819" y="95"/>
                </a:cubicBezTo>
                <a:cubicBezTo>
                  <a:pt x="820" y="95"/>
                  <a:pt x="820" y="95"/>
                  <a:pt x="820" y="95"/>
                </a:cubicBezTo>
                <a:cubicBezTo>
                  <a:pt x="815" y="101"/>
                  <a:pt x="809" y="106"/>
                  <a:pt x="804" y="111"/>
                </a:cubicBezTo>
                <a:cubicBezTo>
                  <a:pt x="799" y="116"/>
                  <a:pt x="795" y="121"/>
                  <a:pt x="790" y="126"/>
                </a:cubicBezTo>
                <a:cubicBezTo>
                  <a:pt x="792" y="113"/>
                  <a:pt x="794" y="97"/>
                  <a:pt x="796" y="81"/>
                </a:cubicBezTo>
                <a:cubicBezTo>
                  <a:pt x="798" y="58"/>
                  <a:pt x="801" y="35"/>
                  <a:pt x="804" y="19"/>
                </a:cubicBezTo>
                <a:cubicBezTo>
                  <a:pt x="805" y="16"/>
                  <a:pt x="805" y="16"/>
                  <a:pt x="805" y="16"/>
                </a:cubicBezTo>
                <a:cubicBezTo>
                  <a:pt x="801" y="15"/>
                  <a:pt x="801" y="15"/>
                  <a:pt x="801" y="15"/>
                </a:cubicBezTo>
                <a:cubicBezTo>
                  <a:pt x="798" y="14"/>
                  <a:pt x="798" y="14"/>
                  <a:pt x="798" y="14"/>
                </a:cubicBezTo>
                <a:cubicBezTo>
                  <a:pt x="797" y="18"/>
                  <a:pt x="797" y="18"/>
                  <a:pt x="797" y="18"/>
                </a:cubicBezTo>
                <a:cubicBezTo>
                  <a:pt x="776" y="117"/>
                  <a:pt x="757" y="241"/>
                  <a:pt x="790" y="324"/>
                </a:cubicBezTo>
                <a:cubicBezTo>
                  <a:pt x="788" y="325"/>
                  <a:pt x="788" y="325"/>
                  <a:pt x="788" y="325"/>
                </a:cubicBezTo>
                <a:cubicBezTo>
                  <a:pt x="790" y="325"/>
                  <a:pt x="790" y="325"/>
                  <a:pt x="790" y="325"/>
                </a:cubicBezTo>
                <a:cubicBezTo>
                  <a:pt x="791" y="328"/>
                  <a:pt x="792" y="330"/>
                  <a:pt x="794" y="332"/>
                </a:cubicBezTo>
                <a:cubicBezTo>
                  <a:pt x="787" y="343"/>
                  <a:pt x="781" y="353"/>
                  <a:pt x="775" y="364"/>
                </a:cubicBezTo>
                <a:cubicBezTo>
                  <a:pt x="769" y="376"/>
                  <a:pt x="762" y="388"/>
                  <a:pt x="754" y="399"/>
                </a:cubicBezTo>
                <a:cubicBezTo>
                  <a:pt x="745" y="362"/>
                  <a:pt x="747" y="319"/>
                  <a:pt x="750" y="277"/>
                </a:cubicBezTo>
                <a:cubicBezTo>
                  <a:pt x="753" y="227"/>
                  <a:pt x="756" y="176"/>
                  <a:pt x="738" y="134"/>
                </a:cubicBezTo>
                <a:cubicBezTo>
                  <a:pt x="758" y="108"/>
                  <a:pt x="767" y="61"/>
                  <a:pt x="773" y="19"/>
                </a:cubicBezTo>
                <a:cubicBezTo>
                  <a:pt x="766" y="18"/>
                  <a:pt x="766" y="18"/>
                  <a:pt x="766" y="18"/>
                </a:cubicBezTo>
                <a:cubicBezTo>
                  <a:pt x="762" y="31"/>
                  <a:pt x="758" y="46"/>
                  <a:pt x="755" y="60"/>
                </a:cubicBezTo>
                <a:cubicBezTo>
                  <a:pt x="750" y="83"/>
                  <a:pt x="745" y="107"/>
                  <a:pt x="734" y="123"/>
                </a:cubicBezTo>
                <a:cubicBezTo>
                  <a:pt x="730" y="105"/>
                  <a:pt x="724" y="92"/>
                  <a:pt x="715" y="83"/>
                </a:cubicBezTo>
                <a:cubicBezTo>
                  <a:pt x="711" y="78"/>
                  <a:pt x="710" y="69"/>
                  <a:pt x="710" y="61"/>
                </a:cubicBezTo>
                <a:cubicBezTo>
                  <a:pt x="709" y="52"/>
                  <a:pt x="708" y="42"/>
                  <a:pt x="703" y="35"/>
                </a:cubicBezTo>
                <a:cubicBezTo>
                  <a:pt x="696" y="26"/>
                  <a:pt x="696" y="26"/>
                  <a:pt x="696" y="26"/>
                </a:cubicBezTo>
                <a:cubicBezTo>
                  <a:pt x="696" y="37"/>
                  <a:pt x="696" y="37"/>
                  <a:pt x="696" y="37"/>
                </a:cubicBezTo>
                <a:cubicBezTo>
                  <a:pt x="696" y="67"/>
                  <a:pt x="706" y="91"/>
                  <a:pt x="716" y="114"/>
                </a:cubicBezTo>
                <a:cubicBezTo>
                  <a:pt x="725" y="133"/>
                  <a:pt x="733" y="152"/>
                  <a:pt x="734" y="174"/>
                </a:cubicBezTo>
                <a:cubicBezTo>
                  <a:pt x="725" y="160"/>
                  <a:pt x="714" y="144"/>
                  <a:pt x="705" y="133"/>
                </a:cubicBezTo>
                <a:cubicBezTo>
                  <a:pt x="690" y="111"/>
                  <a:pt x="690" y="111"/>
                  <a:pt x="690" y="111"/>
                </a:cubicBezTo>
                <a:cubicBezTo>
                  <a:pt x="694" y="128"/>
                  <a:pt x="694" y="128"/>
                  <a:pt x="694" y="128"/>
                </a:cubicBezTo>
                <a:cubicBezTo>
                  <a:pt x="697" y="142"/>
                  <a:pt x="706" y="153"/>
                  <a:pt x="716" y="164"/>
                </a:cubicBezTo>
                <a:cubicBezTo>
                  <a:pt x="726" y="175"/>
                  <a:pt x="735" y="185"/>
                  <a:pt x="737" y="200"/>
                </a:cubicBezTo>
                <a:cubicBezTo>
                  <a:pt x="741" y="221"/>
                  <a:pt x="736" y="244"/>
                  <a:pt x="731" y="268"/>
                </a:cubicBezTo>
                <a:cubicBezTo>
                  <a:pt x="727" y="284"/>
                  <a:pt x="723" y="301"/>
                  <a:pt x="722" y="319"/>
                </a:cubicBezTo>
                <a:cubicBezTo>
                  <a:pt x="719" y="315"/>
                  <a:pt x="717" y="312"/>
                  <a:pt x="714" y="308"/>
                </a:cubicBezTo>
                <a:cubicBezTo>
                  <a:pt x="712" y="306"/>
                  <a:pt x="711" y="303"/>
                  <a:pt x="709" y="300"/>
                </a:cubicBezTo>
                <a:cubicBezTo>
                  <a:pt x="705" y="295"/>
                  <a:pt x="703" y="290"/>
                  <a:pt x="700" y="284"/>
                </a:cubicBezTo>
                <a:cubicBezTo>
                  <a:pt x="697" y="278"/>
                  <a:pt x="694" y="271"/>
                  <a:pt x="690" y="265"/>
                </a:cubicBezTo>
                <a:cubicBezTo>
                  <a:pt x="687" y="262"/>
                  <a:pt x="683" y="259"/>
                  <a:pt x="680" y="257"/>
                </a:cubicBezTo>
                <a:cubicBezTo>
                  <a:pt x="675" y="254"/>
                  <a:pt x="672" y="251"/>
                  <a:pt x="670" y="246"/>
                </a:cubicBezTo>
                <a:cubicBezTo>
                  <a:pt x="668" y="236"/>
                  <a:pt x="671" y="223"/>
                  <a:pt x="673" y="209"/>
                </a:cubicBezTo>
                <a:cubicBezTo>
                  <a:pt x="677" y="192"/>
                  <a:pt x="681" y="172"/>
                  <a:pt x="675" y="152"/>
                </a:cubicBezTo>
                <a:cubicBezTo>
                  <a:pt x="669" y="131"/>
                  <a:pt x="669" y="131"/>
                  <a:pt x="669" y="131"/>
                </a:cubicBezTo>
                <a:cubicBezTo>
                  <a:pt x="668" y="155"/>
                  <a:pt x="668" y="155"/>
                  <a:pt x="668" y="155"/>
                </a:cubicBezTo>
                <a:cubicBezTo>
                  <a:pt x="667" y="179"/>
                  <a:pt x="666" y="209"/>
                  <a:pt x="661" y="235"/>
                </a:cubicBezTo>
                <a:cubicBezTo>
                  <a:pt x="652" y="226"/>
                  <a:pt x="646" y="217"/>
                  <a:pt x="640" y="207"/>
                </a:cubicBezTo>
                <a:cubicBezTo>
                  <a:pt x="657" y="182"/>
                  <a:pt x="658" y="145"/>
                  <a:pt x="658" y="118"/>
                </a:cubicBezTo>
                <a:cubicBezTo>
                  <a:pt x="658" y="114"/>
                  <a:pt x="659" y="109"/>
                  <a:pt x="660" y="104"/>
                </a:cubicBezTo>
                <a:cubicBezTo>
                  <a:pt x="662" y="91"/>
                  <a:pt x="664" y="77"/>
                  <a:pt x="655" y="67"/>
                </a:cubicBezTo>
                <a:cubicBezTo>
                  <a:pt x="650" y="60"/>
                  <a:pt x="650" y="60"/>
                  <a:pt x="650" y="60"/>
                </a:cubicBezTo>
                <a:cubicBezTo>
                  <a:pt x="649" y="69"/>
                  <a:pt x="649" y="69"/>
                  <a:pt x="649" y="69"/>
                </a:cubicBezTo>
                <a:cubicBezTo>
                  <a:pt x="648" y="79"/>
                  <a:pt x="648" y="89"/>
                  <a:pt x="649" y="98"/>
                </a:cubicBezTo>
                <a:cubicBezTo>
                  <a:pt x="649" y="103"/>
                  <a:pt x="649" y="108"/>
                  <a:pt x="649" y="114"/>
                </a:cubicBezTo>
                <a:cubicBezTo>
                  <a:pt x="649" y="113"/>
                  <a:pt x="648" y="112"/>
                  <a:pt x="648" y="111"/>
                </a:cubicBezTo>
                <a:cubicBezTo>
                  <a:pt x="646" y="108"/>
                  <a:pt x="645" y="105"/>
                  <a:pt x="643" y="102"/>
                </a:cubicBezTo>
                <a:cubicBezTo>
                  <a:pt x="641" y="99"/>
                  <a:pt x="639" y="96"/>
                  <a:pt x="637" y="94"/>
                </a:cubicBezTo>
                <a:cubicBezTo>
                  <a:pt x="632" y="100"/>
                  <a:pt x="632" y="100"/>
                  <a:pt x="632" y="100"/>
                </a:cubicBezTo>
                <a:cubicBezTo>
                  <a:pt x="634" y="101"/>
                  <a:pt x="635" y="103"/>
                  <a:pt x="637" y="106"/>
                </a:cubicBezTo>
                <a:cubicBezTo>
                  <a:pt x="638" y="108"/>
                  <a:pt x="639" y="110"/>
                  <a:pt x="640" y="112"/>
                </a:cubicBezTo>
                <a:cubicBezTo>
                  <a:pt x="641" y="114"/>
                  <a:pt x="641" y="114"/>
                  <a:pt x="641" y="114"/>
                </a:cubicBezTo>
                <a:cubicBezTo>
                  <a:pt x="651" y="139"/>
                  <a:pt x="644" y="173"/>
                  <a:pt x="633" y="197"/>
                </a:cubicBezTo>
                <a:cubicBezTo>
                  <a:pt x="627" y="186"/>
                  <a:pt x="623" y="174"/>
                  <a:pt x="619" y="162"/>
                </a:cubicBezTo>
                <a:cubicBezTo>
                  <a:pt x="614" y="150"/>
                  <a:pt x="610" y="138"/>
                  <a:pt x="604" y="126"/>
                </a:cubicBezTo>
                <a:cubicBezTo>
                  <a:pt x="591" y="100"/>
                  <a:pt x="591" y="100"/>
                  <a:pt x="591" y="100"/>
                </a:cubicBezTo>
                <a:cubicBezTo>
                  <a:pt x="590" y="97"/>
                  <a:pt x="590" y="97"/>
                  <a:pt x="590" y="97"/>
                </a:cubicBezTo>
                <a:cubicBezTo>
                  <a:pt x="590" y="125"/>
                  <a:pt x="590" y="125"/>
                  <a:pt x="590" y="125"/>
                </a:cubicBezTo>
                <a:cubicBezTo>
                  <a:pt x="589" y="182"/>
                  <a:pt x="594" y="233"/>
                  <a:pt x="598" y="283"/>
                </a:cubicBezTo>
                <a:cubicBezTo>
                  <a:pt x="599" y="294"/>
                  <a:pt x="600" y="305"/>
                  <a:pt x="601" y="316"/>
                </a:cubicBezTo>
                <a:cubicBezTo>
                  <a:pt x="561" y="271"/>
                  <a:pt x="528" y="212"/>
                  <a:pt x="502" y="137"/>
                </a:cubicBezTo>
                <a:cubicBezTo>
                  <a:pt x="495" y="139"/>
                  <a:pt x="495" y="139"/>
                  <a:pt x="495" y="139"/>
                </a:cubicBezTo>
                <a:cubicBezTo>
                  <a:pt x="505" y="168"/>
                  <a:pt x="514" y="196"/>
                  <a:pt x="526" y="222"/>
                </a:cubicBezTo>
                <a:cubicBezTo>
                  <a:pt x="525" y="221"/>
                  <a:pt x="525" y="221"/>
                  <a:pt x="525" y="221"/>
                </a:cubicBezTo>
                <a:cubicBezTo>
                  <a:pt x="517" y="213"/>
                  <a:pt x="510" y="204"/>
                  <a:pt x="502" y="202"/>
                </a:cubicBezTo>
                <a:cubicBezTo>
                  <a:pt x="480" y="194"/>
                  <a:pt x="480" y="194"/>
                  <a:pt x="480" y="194"/>
                </a:cubicBezTo>
                <a:cubicBezTo>
                  <a:pt x="499" y="208"/>
                  <a:pt x="499" y="208"/>
                  <a:pt x="499" y="208"/>
                </a:cubicBezTo>
                <a:cubicBezTo>
                  <a:pt x="521" y="225"/>
                  <a:pt x="536" y="247"/>
                  <a:pt x="552" y="271"/>
                </a:cubicBezTo>
                <a:cubicBezTo>
                  <a:pt x="562" y="284"/>
                  <a:pt x="572" y="299"/>
                  <a:pt x="583" y="312"/>
                </a:cubicBezTo>
                <a:cubicBezTo>
                  <a:pt x="586" y="315"/>
                  <a:pt x="589" y="318"/>
                  <a:pt x="592" y="321"/>
                </a:cubicBezTo>
                <a:cubicBezTo>
                  <a:pt x="597" y="325"/>
                  <a:pt x="602" y="329"/>
                  <a:pt x="604" y="334"/>
                </a:cubicBezTo>
                <a:cubicBezTo>
                  <a:pt x="608" y="342"/>
                  <a:pt x="609" y="352"/>
                  <a:pt x="610" y="362"/>
                </a:cubicBezTo>
                <a:cubicBezTo>
                  <a:pt x="612" y="370"/>
                  <a:pt x="613" y="379"/>
                  <a:pt x="616" y="387"/>
                </a:cubicBezTo>
                <a:cubicBezTo>
                  <a:pt x="618" y="395"/>
                  <a:pt x="621" y="403"/>
                  <a:pt x="624" y="410"/>
                </a:cubicBezTo>
                <a:cubicBezTo>
                  <a:pt x="627" y="418"/>
                  <a:pt x="631" y="426"/>
                  <a:pt x="633" y="434"/>
                </a:cubicBezTo>
                <a:cubicBezTo>
                  <a:pt x="632" y="437"/>
                  <a:pt x="630" y="441"/>
                  <a:pt x="629" y="444"/>
                </a:cubicBezTo>
                <a:cubicBezTo>
                  <a:pt x="627" y="449"/>
                  <a:pt x="626" y="454"/>
                  <a:pt x="622" y="457"/>
                </a:cubicBezTo>
                <a:cubicBezTo>
                  <a:pt x="611" y="454"/>
                  <a:pt x="612" y="439"/>
                  <a:pt x="615" y="417"/>
                </a:cubicBezTo>
                <a:cubicBezTo>
                  <a:pt x="616" y="408"/>
                  <a:pt x="616" y="408"/>
                  <a:pt x="616" y="408"/>
                </a:cubicBezTo>
                <a:cubicBezTo>
                  <a:pt x="609" y="414"/>
                  <a:pt x="609" y="414"/>
                  <a:pt x="609" y="414"/>
                </a:cubicBezTo>
                <a:cubicBezTo>
                  <a:pt x="604" y="418"/>
                  <a:pt x="604" y="425"/>
                  <a:pt x="604" y="433"/>
                </a:cubicBezTo>
                <a:cubicBezTo>
                  <a:pt x="604" y="435"/>
                  <a:pt x="604" y="439"/>
                  <a:pt x="604" y="441"/>
                </a:cubicBezTo>
                <a:cubicBezTo>
                  <a:pt x="597" y="433"/>
                  <a:pt x="589" y="426"/>
                  <a:pt x="581" y="419"/>
                </a:cubicBezTo>
                <a:cubicBezTo>
                  <a:pt x="566" y="404"/>
                  <a:pt x="550" y="390"/>
                  <a:pt x="541" y="369"/>
                </a:cubicBezTo>
                <a:cubicBezTo>
                  <a:pt x="534" y="354"/>
                  <a:pt x="531" y="335"/>
                  <a:pt x="527" y="317"/>
                </a:cubicBezTo>
                <a:cubicBezTo>
                  <a:pt x="523" y="298"/>
                  <a:pt x="520" y="279"/>
                  <a:pt x="512" y="263"/>
                </a:cubicBezTo>
                <a:cubicBezTo>
                  <a:pt x="500" y="239"/>
                  <a:pt x="500" y="239"/>
                  <a:pt x="500" y="239"/>
                </a:cubicBezTo>
                <a:cubicBezTo>
                  <a:pt x="505" y="265"/>
                  <a:pt x="505" y="265"/>
                  <a:pt x="505" y="265"/>
                </a:cubicBezTo>
                <a:cubicBezTo>
                  <a:pt x="509" y="287"/>
                  <a:pt x="514" y="308"/>
                  <a:pt x="520" y="328"/>
                </a:cubicBezTo>
                <a:cubicBezTo>
                  <a:pt x="521" y="334"/>
                  <a:pt x="523" y="341"/>
                  <a:pt x="525" y="348"/>
                </a:cubicBezTo>
                <a:cubicBezTo>
                  <a:pt x="521" y="343"/>
                  <a:pt x="517" y="339"/>
                  <a:pt x="514" y="334"/>
                </a:cubicBezTo>
                <a:cubicBezTo>
                  <a:pt x="499" y="317"/>
                  <a:pt x="484" y="300"/>
                  <a:pt x="479" y="281"/>
                </a:cubicBezTo>
                <a:cubicBezTo>
                  <a:pt x="478" y="277"/>
                  <a:pt x="478" y="277"/>
                  <a:pt x="478" y="277"/>
                </a:cubicBezTo>
                <a:cubicBezTo>
                  <a:pt x="474" y="278"/>
                  <a:pt x="474" y="278"/>
                  <a:pt x="474" y="278"/>
                </a:cubicBezTo>
                <a:cubicBezTo>
                  <a:pt x="473" y="278"/>
                  <a:pt x="471" y="273"/>
                  <a:pt x="470" y="270"/>
                </a:cubicBezTo>
                <a:cubicBezTo>
                  <a:pt x="468" y="263"/>
                  <a:pt x="466" y="257"/>
                  <a:pt x="460" y="256"/>
                </a:cubicBezTo>
                <a:cubicBezTo>
                  <a:pt x="459" y="256"/>
                  <a:pt x="458" y="257"/>
                  <a:pt x="456" y="257"/>
                </a:cubicBezTo>
                <a:cubicBezTo>
                  <a:pt x="452" y="259"/>
                  <a:pt x="452" y="259"/>
                  <a:pt x="452" y="259"/>
                </a:cubicBezTo>
                <a:cubicBezTo>
                  <a:pt x="455" y="263"/>
                  <a:pt x="455" y="263"/>
                  <a:pt x="455" y="263"/>
                </a:cubicBezTo>
                <a:cubicBezTo>
                  <a:pt x="467" y="276"/>
                  <a:pt x="471" y="297"/>
                  <a:pt x="464" y="320"/>
                </a:cubicBezTo>
                <a:cubicBezTo>
                  <a:pt x="464" y="320"/>
                  <a:pt x="464" y="320"/>
                  <a:pt x="464" y="320"/>
                </a:cubicBezTo>
                <a:cubicBezTo>
                  <a:pt x="461" y="309"/>
                  <a:pt x="458" y="299"/>
                  <a:pt x="451" y="298"/>
                </a:cubicBezTo>
                <a:cubicBezTo>
                  <a:pt x="443" y="296"/>
                  <a:pt x="443" y="296"/>
                  <a:pt x="443" y="296"/>
                </a:cubicBezTo>
                <a:cubicBezTo>
                  <a:pt x="448" y="303"/>
                  <a:pt x="448" y="303"/>
                  <a:pt x="448" y="303"/>
                </a:cubicBezTo>
                <a:cubicBezTo>
                  <a:pt x="465" y="328"/>
                  <a:pt x="456" y="351"/>
                  <a:pt x="443" y="375"/>
                </a:cubicBezTo>
                <a:cubicBezTo>
                  <a:pt x="439" y="368"/>
                  <a:pt x="435" y="361"/>
                  <a:pt x="432" y="355"/>
                </a:cubicBezTo>
                <a:cubicBezTo>
                  <a:pt x="420" y="334"/>
                  <a:pt x="409" y="313"/>
                  <a:pt x="402" y="289"/>
                </a:cubicBezTo>
                <a:cubicBezTo>
                  <a:pt x="395" y="290"/>
                  <a:pt x="395" y="290"/>
                  <a:pt x="395" y="290"/>
                </a:cubicBezTo>
                <a:cubicBezTo>
                  <a:pt x="397" y="306"/>
                  <a:pt x="402" y="319"/>
                  <a:pt x="407" y="332"/>
                </a:cubicBezTo>
                <a:cubicBezTo>
                  <a:pt x="409" y="335"/>
                  <a:pt x="410" y="338"/>
                  <a:pt x="411" y="341"/>
                </a:cubicBezTo>
                <a:cubicBezTo>
                  <a:pt x="393" y="345"/>
                  <a:pt x="366" y="340"/>
                  <a:pt x="352" y="330"/>
                </a:cubicBezTo>
                <a:cubicBezTo>
                  <a:pt x="332" y="315"/>
                  <a:pt x="332" y="315"/>
                  <a:pt x="332" y="315"/>
                </a:cubicBezTo>
                <a:cubicBezTo>
                  <a:pt x="348" y="335"/>
                  <a:pt x="348" y="335"/>
                  <a:pt x="348" y="335"/>
                </a:cubicBezTo>
                <a:cubicBezTo>
                  <a:pt x="358" y="348"/>
                  <a:pt x="377" y="351"/>
                  <a:pt x="388" y="352"/>
                </a:cubicBezTo>
                <a:cubicBezTo>
                  <a:pt x="397" y="353"/>
                  <a:pt x="407" y="352"/>
                  <a:pt x="416" y="350"/>
                </a:cubicBezTo>
                <a:cubicBezTo>
                  <a:pt x="423" y="364"/>
                  <a:pt x="431" y="377"/>
                  <a:pt x="439" y="391"/>
                </a:cubicBezTo>
                <a:cubicBezTo>
                  <a:pt x="472" y="448"/>
                  <a:pt x="506" y="506"/>
                  <a:pt x="497" y="585"/>
                </a:cubicBezTo>
                <a:cubicBezTo>
                  <a:pt x="483" y="564"/>
                  <a:pt x="463" y="539"/>
                  <a:pt x="441" y="516"/>
                </a:cubicBezTo>
                <a:cubicBezTo>
                  <a:pt x="440" y="514"/>
                  <a:pt x="439" y="513"/>
                  <a:pt x="437" y="511"/>
                </a:cubicBezTo>
                <a:cubicBezTo>
                  <a:pt x="428" y="500"/>
                  <a:pt x="424" y="496"/>
                  <a:pt x="421" y="496"/>
                </a:cubicBezTo>
                <a:cubicBezTo>
                  <a:pt x="419" y="496"/>
                  <a:pt x="419" y="496"/>
                  <a:pt x="419" y="496"/>
                </a:cubicBezTo>
                <a:cubicBezTo>
                  <a:pt x="419" y="497"/>
                  <a:pt x="419" y="497"/>
                  <a:pt x="419" y="497"/>
                </a:cubicBezTo>
                <a:cubicBezTo>
                  <a:pt x="416" y="494"/>
                  <a:pt x="413" y="492"/>
                  <a:pt x="410" y="490"/>
                </a:cubicBezTo>
                <a:cubicBezTo>
                  <a:pt x="407" y="487"/>
                  <a:pt x="404" y="484"/>
                  <a:pt x="401" y="482"/>
                </a:cubicBezTo>
                <a:cubicBezTo>
                  <a:pt x="401" y="479"/>
                  <a:pt x="401" y="479"/>
                  <a:pt x="401" y="479"/>
                </a:cubicBezTo>
                <a:cubicBezTo>
                  <a:pt x="395" y="452"/>
                  <a:pt x="389" y="425"/>
                  <a:pt x="375" y="405"/>
                </a:cubicBezTo>
                <a:cubicBezTo>
                  <a:pt x="378" y="394"/>
                  <a:pt x="374" y="378"/>
                  <a:pt x="370" y="370"/>
                </a:cubicBezTo>
                <a:cubicBezTo>
                  <a:pt x="364" y="357"/>
                  <a:pt x="364" y="357"/>
                  <a:pt x="364" y="357"/>
                </a:cubicBezTo>
                <a:cubicBezTo>
                  <a:pt x="364" y="371"/>
                  <a:pt x="364" y="371"/>
                  <a:pt x="364" y="371"/>
                </a:cubicBezTo>
                <a:cubicBezTo>
                  <a:pt x="363" y="377"/>
                  <a:pt x="364" y="381"/>
                  <a:pt x="365" y="386"/>
                </a:cubicBezTo>
                <a:cubicBezTo>
                  <a:pt x="365" y="389"/>
                  <a:pt x="366" y="391"/>
                  <a:pt x="366" y="395"/>
                </a:cubicBezTo>
                <a:cubicBezTo>
                  <a:pt x="365" y="393"/>
                  <a:pt x="364" y="391"/>
                  <a:pt x="363" y="390"/>
                </a:cubicBezTo>
                <a:cubicBezTo>
                  <a:pt x="358" y="383"/>
                  <a:pt x="354" y="376"/>
                  <a:pt x="347" y="376"/>
                </a:cubicBezTo>
                <a:cubicBezTo>
                  <a:pt x="339" y="377"/>
                  <a:pt x="339" y="377"/>
                  <a:pt x="339" y="377"/>
                </a:cubicBezTo>
                <a:cubicBezTo>
                  <a:pt x="344" y="382"/>
                  <a:pt x="344" y="382"/>
                  <a:pt x="344" y="382"/>
                </a:cubicBezTo>
                <a:cubicBezTo>
                  <a:pt x="369" y="409"/>
                  <a:pt x="384" y="439"/>
                  <a:pt x="390" y="473"/>
                </a:cubicBezTo>
                <a:cubicBezTo>
                  <a:pt x="378" y="465"/>
                  <a:pt x="365" y="457"/>
                  <a:pt x="353" y="450"/>
                </a:cubicBezTo>
                <a:cubicBezTo>
                  <a:pt x="332" y="437"/>
                  <a:pt x="310" y="424"/>
                  <a:pt x="294" y="406"/>
                </a:cubicBezTo>
                <a:cubicBezTo>
                  <a:pt x="303" y="386"/>
                  <a:pt x="294" y="361"/>
                  <a:pt x="286" y="342"/>
                </a:cubicBezTo>
                <a:cubicBezTo>
                  <a:pt x="279" y="325"/>
                  <a:pt x="279" y="325"/>
                  <a:pt x="279" y="325"/>
                </a:cubicBezTo>
                <a:cubicBezTo>
                  <a:pt x="279" y="344"/>
                  <a:pt x="279" y="344"/>
                  <a:pt x="279" y="344"/>
                </a:cubicBezTo>
                <a:cubicBezTo>
                  <a:pt x="279" y="351"/>
                  <a:pt x="282" y="359"/>
                  <a:pt x="284" y="366"/>
                </a:cubicBezTo>
                <a:cubicBezTo>
                  <a:pt x="287" y="378"/>
                  <a:pt x="291" y="390"/>
                  <a:pt x="285" y="401"/>
                </a:cubicBezTo>
                <a:cubicBezTo>
                  <a:pt x="273" y="391"/>
                  <a:pt x="268" y="375"/>
                  <a:pt x="262" y="358"/>
                </a:cubicBezTo>
                <a:cubicBezTo>
                  <a:pt x="259" y="349"/>
                  <a:pt x="256" y="340"/>
                  <a:pt x="252" y="332"/>
                </a:cubicBezTo>
                <a:cubicBezTo>
                  <a:pt x="243" y="313"/>
                  <a:pt x="243" y="313"/>
                  <a:pt x="243" y="313"/>
                </a:cubicBezTo>
                <a:cubicBezTo>
                  <a:pt x="245" y="334"/>
                  <a:pt x="245" y="334"/>
                  <a:pt x="245" y="334"/>
                </a:cubicBezTo>
                <a:cubicBezTo>
                  <a:pt x="246" y="342"/>
                  <a:pt x="249" y="350"/>
                  <a:pt x="251" y="357"/>
                </a:cubicBezTo>
                <a:cubicBezTo>
                  <a:pt x="254" y="365"/>
                  <a:pt x="257" y="372"/>
                  <a:pt x="257" y="378"/>
                </a:cubicBezTo>
                <a:cubicBezTo>
                  <a:pt x="247" y="378"/>
                  <a:pt x="240" y="372"/>
                  <a:pt x="233" y="368"/>
                </a:cubicBezTo>
                <a:cubicBezTo>
                  <a:pt x="228" y="365"/>
                  <a:pt x="224" y="362"/>
                  <a:pt x="219" y="361"/>
                </a:cubicBezTo>
                <a:cubicBezTo>
                  <a:pt x="208" y="360"/>
                  <a:pt x="208" y="360"/>
                  <a:pt x="208" y="360"/>
                </a:cubicBezTo>
                <a:cubicBezTo>
                  <a:pt x="216" y="367"/>
                  <a:pt x="216" y="367"/>
                  <a:pt x="216" y="367"/>
                </a:cubicBezTo>
                <a:cubicBezTo>
                  <a:pt x="229" y="380"/>
                  <a:pt x="244" y="387"/>
                  <a:pt x="264" y="389"/>
                </a:cubicBezTo>
                <a:cubicBezTo>
                  <a:pt x="270" y="403"/>
                  <a:pt x="281" y="412"/>
                  <a:pt x="292" y="421"/>
                </a:cubicBezTo>
                <a:cubicBezTo>
                  <a:pt x="297" y="425"/>
                  <a:pt x="302" y="430"/>
                  <a:pt x="307" y="435"/>
                </a:cubicBezTo>
                <a:cubicBezTo>
                  <a:pt x="275" y="447"/>
                  <a:pt x="224" y="458"/>
                  <a:pt x="190" y="457"/>
                </a:cubicBezTo>
                <a:cubicBezTo>
                  <a:pt x="190" y="464"/>
                  <a:pt x="190" y="464"/>
                  <a:pt x="190" y="464"/>
                </a:cubicBezTo>
                <a:cubicBezTo>
                  <a:pt x="204" y="466"/>
                  <a:pt x="216" y="465"/>
                  <a:pt x="228" y="464"/>
                </a:cubicBezTo>
                <a:cubicBezTo>
                  <a:pt x="226" y="466"/>
                  <a:pt x="224" y="467"/>
                  <a:pt x="222" y="469"/>
                </a:cubicBezTo>
                <a:cubicBezTo>
                  <a:pt x="219" y="471"/>
                  <a:pt x="216" y="473"/>
                  <a:pt x="214" y="476"/>
                </a:cubicBezTo>
                <a:cubicBezTo>
                  <a:pt x="218" y="481"/>
                  <a:pt x="218" y="481"/>
                  <a:pt x="218" y="481"/>
                </a:cubicBezTo>
                <a:cubicBezTo>
                  <a:pt x="237" y="466"/>
                  <a:pt x="262" y="458"/>
                  <a:pt x="287" y="451"/>
                </a:cubicBezTo>
                <a:cubicBezTo>
                  <a:pt x="298" y="448"/>
                  <a:pt x="308" y="445"/>
                  <a:pt x="319" y="441"/>
                </a:cubicBezTo>
                <a:cubicBezTo>
                  <a:pt x="326" y="446"/>
                  <a:pt x="335" y="451"/>
                  <a:pt x="343" y="456"/>
                </a:cubicBezTo>
                <a:cubicBezTo>
                  <a:pt x="349" y="461"/>
                  <a:pt x="357" y="465"/>
                  <a:pt x="363" y="470"/>
                </a:cubicBezTo>
                <a:cubicBezTo>
                  <a:pt x="345" y="481"/>
                  <a:pt x="322" y="489"/>
                  <a:pt x="299" y="496"/>
                </a:cubicBezTo>
                <a:cubicBezTo>
                  <a:pt x="289" y="499"/>
                  <a:pt x="278" y="502"/>
                  <a:pt x="267" y="506"/>
                </a:cubicBezTo>
                <a:cubicBezTo>
                  <a:pt x="245" y="515"/>
                  <a:pt x="245" y="515"/>
                  <a:pt x="245" y="515"/>
                </a:cubicBezTo>
                <a:cubicBezTo>
                  <a:pt x="269" y="513"/>
                  <a:pt x="269" y="513"/>
                  <a:pt x="269" y="513"/>
                </a:cubicBezTo>
                <a:cubicBezTo>
                  <a:pt x="277" y="513"/>
                  <a:pt x="283" y="511"/>
                  <a:pt x="289" y="509"/>
                </a:cubicBezTo>
                <a:cubicBezTo>
                  <a:pt x="292" y="508"/>
                  <a:pt x="295" y="507"/>
                  <a:pt x="298" y="506"/>
                </a:cubicBezTo>
                <a:cubicBezTo>
                  <a:pt x="297" y="506"/>
                  <a:pt x="296" y="507"/>
                  <a:pt x="295" y="508"/>
                </a:cubicBezTo>
                <a:cubicBezTo>
                  <a:pt x="289" y="511"/>
                  <a:pt x="283" y="515"/>
                  <a:pt x="284" y="521"/>
                </a:cubicBezTo>
                <a:cubicBezTo>
                  <a:pt x="285" y="528"/>
                  <a:pt x="285" y="528"/>
                  <a:pt x="285" y="528"/>
                </a:cubicBezTo>
                <a:cubicBezTo>
                  <a:pt x="290" y="523"/>
                  <a:pt x="290" y="523"/>
                  <a:pt x="290" y="523"/>
                </a:cubicBezTo>
                <a:cubicBezTo>
                  <a:pt x="308" y="506"/>
                  <a:pt x="332" y="495"/>
                  <a:pt x="355" y="485"/>
                </a:cubicBezTo>
                <a:cubicBezTo>
                  <a:pt x="361" y="482"/>
                  <a:pt x="367" y="479"/>
                  <a:pt x="373" y="476"/>
                </a:cubicBezTo>
                <a:cubicBezTo>
                  <a:pt x="406" y="499"/>
                  <a:pt x="434" y="521"/>
                  <a:pt x="454" y="550"/>
                </a:cubicBezTo>
                <a:cubicBezTo>
                  <a:pt x="449" y="549"/>
                  <a:pt x="444" y="549"/>
                  <a:pt x="439" y="548"/>
                </a:cubicBezTo>
                <a:cubicBezTo>
                  <a:pt x="413" y="546"/>
                  <a:pt x="386" y="549"/>
                  <a:pt x="360" y="552"/>
                </a:cubicBezTo>
                <a:cubicBezTo>
                  <a:pt x="334" y="555"/>
                  <a:pt x="308" y="558"/>
                  <a:pt x="283" y="556"/>
                </a:cubicBezTo>
                <a:cubicBezTo>
                  <a:pt x="264" y="555"/>
                  <a:pt x="247" y="550"/>
                  <a:pt x="232" y="543"/>
                </a:cubicBezTo>
                <a:cubicBezTo>
                  <a:pt x="229" y="549"/>
                  <a:pt x="229" y="549"/>
                  <a:pt x="229" y="549"/>
                </a:cubicBezTo>
                <a:cubicBezTo>
                  <a:pt x="233" y="552"/>
                  <a:pt x="239" y="554"/>
                  <a:pt x="244" y="556"/>
                </a:cubicBezTo>
                <a:cubicBezTo>
                  <a:pt x="249" y="558"/>
                  <a:pt x="254" y="560"/>
                  <a:pt x="258" y="563"/>
                </a:cubicBezTo>
                <a:cubicBezTo>
                  <a:pt x="241" y="581"/>
                  <a:pt x="218" y="593"/>
                  <a:pt x="188" y="600"/>
                </a:cubicBezTo>
                <a:cubicBezTo>
                  <a:pt x="189" y="607"/>
                  <a:pt x="189" y="607"/>
                  <a:pt x="189" y="607"/>
                </a:cubicBezTo>
                <a:cubicBezTo>
                  <a:pt x="224" y="606"/>
                  <a:pt x="244" y="588"/>
                  <a:pt x="263" y="570"/>
                </a:cubicBezTo>
                <a:cubicBezTo>
                  <a:pt x="265" y="569"/>
                  <a:pt x="267" y="567"/>
                  <a:pt x="269" y="565"/>
                </a:cubicBezTo>
                <a:cubicBezTo>
                  <a:pt x="274" y="567"/>
                  <a:pt x="278" y="567"/>
                  <a:pt x="283" y="567"/>
                </a:cubicBezTo>
                <a:cubicBezTo>
                  <a:pt x="285" y="567"/>
                  <a:pt x="286" y="567"/>
                  <a:pt x="288" y="567"/>
                </a:cubicBezTo>
                <a:cubicBezTo>
                  <a:pt x="289" y="567"/>
                  <a:pt x="292" y="568"/>
                  <a:pt x="294" y="568"/>
                </a:cubicBezTo>
                <a:cubicBezTo>
                  <a:pt x="290" y="584"/>
                  <a:pt x="280" y="596"/>
                  <a:pt x="271" y="607"/>
                </a:cubicBezTo>
                <a:cubicBezTo>
                  <a:pt x="264" y="614"/>
                  <a:pt x="258" y="621"/>
                  <a:pt x="255" y="629"/>
                </a:cubicBezTo>
                <a:cubicBezTo>
                  <a:pt x="247" y="645"/>
                  <a:pt x="247" y="645"/>
                  <a:pt x="247" y="645"/>
                </a:cubicBezTo>
                <a:cubicBezTo>
                  <a:pt x="260" y="633"/>
                  <a:pt x="260" y="633"/>
                  <a:pt x="260" y="633"/>
                </a:cubicBezTo>
                <a:cubicBezTo>
                  <a:pt x="280" y="614"/>
                  <a:pt x="296" y="589"/>
                  <a:pt x="308" y="567"/>
                </a:cubicBezTo>
                <a:cubicBezTo>
                  <a:pt x="325" y="566"/>
                  <a:pt x="342" y="564"/>
                  <a:pt x="358" y="562"/>
                </a:cubicBezTo>
                <a:cubicBezTo>
                  <a:pt x="383" y="560"/>
                  <a:pt x="409" y="557"/>
                  <a:pt x="436" y="559"/>
                </a:cubicBezTo>
                <a:cubicBezTo>
                  <a:pt x="445" y="559"/>
                  <a:pt x="454" y="561"/>
                  <a:pt x="463" y="563"/>
                </a:cubicBezTo>
                <a:cubicBezTo>
                  <a:pt x="480" y="584"/>
                  <a:pt x="495" y="607"/>
                  <a:pt x="509" y="630"/>
                </a:cubicBezTo>
                <a:cubicBezTo>
                  <a:pt x="463" y="633"/>
                  <a:pt x="422" y="646"/>
                  <a:pt x="383" y="658"/>
                </a:cubicBezTo>
                <a:cubicBezTo>
                  <a:pt x="343" y="671"/>
                  <a:pt x="303" y="683"/>
                  <a:pt x="257" y="686"/>
                </a:cubicBezTo>
                <a:cubicBezTo>
                  <a:pt x="252" y="686"/>
                  <a:pt x="246" y="686"/>
                  <a:pt x="241" y="685"/>
                </a:cubicBezTo>
                <a:cubicBezTo>
                  <a:pt x="228" y="685"/>
                  <a:pt x="215" y="684"/>
                  <a:pt x="203" y="690"/>
                </a:cubicBezTo>
                <a:cubicBezTo>
                  <a:pt x="192" y="695"/>
                  <a:pt x="192" y="695"/>
                  <a:pt x="192" y="695"/>
                </a:cubicBezTo>
                <a:cubicBezTo>
                  <a:pt x="204" y="697"/>
                  <a:pt x="204" y="697"/>
                  <a:pt x="204" y="697"/>
                </a:cubicBezTo>
                <a:cubicBezTo>
                  <a:pt x="209" y="697"/>
                  <a:pt x="214" y="698"/>
                  <a:pt x="220" y="698"/>
                </a:cubicBezTo>
                <a:cubicBezTo>
                  <a:pt x="249" y="701"/>
                  <a:pt x="281" y="698"/>
                  <a:pt x="313" y="690"/>
                </a:cubicBezTo>
                <a:cubicBezTo>
                  <a:pt x="266" y="720"/>
                  <a:pt x="207" y="738"/>
                  <a:pt x="181" y="745"/>
                </a:cubicBezTo>
                <a:cubicBezTo>
                  <a:pt x="181" y="745"/>
                  <a:pt x="179" y="745"/>
                  <a:pt x="178" y="745"/>
                </a:cubicBezTo>
                <a:cubicBezTo>
                  <a:pt x="173" y="745"/>
                  <a:pt x="164" y="746"/>
                  <a:pt x="163" y="755"/>
                </a:cubicBezTo>
                <a:cubicBezTo>
                  <a:pt x="162" y="760"/>
                  <a:pt x="162" y="760"/>
                  <a:pt x="162" y="760"/>
                </a:cubicBezTo>
                <a:cubicBezTo>
                  <a:pt x="167" y="759"/>
                  <a:pt x="167" y="759"/>
                  <a:pt x="167" y="759"/>
                </a:cubicBezTo>
                <a:cubicBezTo>
                  <a:pt x="189" y="753"/>
                  <a:pt x="212" y="746"/>
                  <a:pt x="236" y="738"/>
                </a:cubicBezTo>
                <a:cubicBezTo>
                  <a:pt x="226" y="755"/>
                  <a:pt x="209" y="765"/>
                  <a:pt x="192" y="776"/>
                </a:cubicBezTo>
                <a:cubicBezTo>
                  <a:pt x="180" y="783"/>
                  <a:pt x="168" y="790"/>
                  <a:pt x="160" y="799"/>
                </a:cubicBezTo>
                <a:cubicBezTo>
                  <a:pt x="138" y="825"/>
                  <a:pt x="138" y="825"/>
                  <a:pt x="138" y="825"/>
                </a:cubicBezTo>
                <a:cubicBezTo>
                  <a:pt x="165" y="805"/>
                  <a:pt x="165" y="805"/>
                  <a:pt x="165" y="805"/>
                </a:cubicBezTo>
                <a:cubicBezTo>
                  <a:pt x="173" y="799"/>
                  <a:pt x="182" y="793"/>
                  <a:pt x="191" y="788"/>
                </a:cubicBezTo>
                <a:cubicBezTo>
                  <a:pt x="214" y="774"/>
                  <a:pt x="238" y="760"/>
                  <a:pt x="249" y="731"/>
                </a:cubicBezTo>
                <a:cubicBezTo>
                  <a:pt x="264" y="728"/>
                  <a:pt x="276" y="721"/>
                  <a:pt x="288" y="715"/>
                </a:cubicBezTo>
                <a:cubicBezTo>
                  <a:pt x="292" y="713"/>
                  <a:pt x="295" y="711"/>
                  <a:pt x="299" y="709"/>
                </a:cubicBezTo>
                <a:cubicBezTo>
                  <a:pt x="307" y="705"/>
                  <a:pt x="313" y="700"/>
                  <a:pt x="320" y="696"/>
                </a:cubicBezTo>
                <a:cubicBezTo>
                  <a:pt x="328" y="690"/>
                  <a:pt x="336" y="684"/>
                  <a:pt x="344" y="681"/>
                </a:cubicBezTo>
                <a:cubicBezTo>
                  <a:pt x="356" y="676"/>
                  <a:pt x="369" y="674"/>
                  <a:pt x="383" y="672"/>
                </a:cubicBezTo>
                <a:cubicBezTo>
                  <a:pt x="394" y="670"/>
                  <a:pt x="405" y="668"/>
                  <a:pt x="416" y="665"/>
                </a:cubicBezTo>
                <a:cubicBezTo>
                  <a:pt x="412" y="671"/>
                  <a:pt x="409" y="675"/>
                  <a:pt x="401" y="675"/>
                </a:cubicBezTo>
                <a:cubicBezTo>
                  <a:pt x="396" y="674"/>
                  <a:pt x="396" y="674"/>
                  <a:pt x="396" y="674"/>
                </a:cubicBezTo>
                <a:cubicBezTo>
                  <a:pt x="396" y="678"/>
                  <a:pt x="396" y="678"/>
                  <a:pt x="396" y="678"/>
                </a:cubicBezTo>
                <a:cubicBezTo>
                  <a:pt x="396" y="679"/>
                  <a:pt x="396" y="682"/>
                  <a:pt x="397" y="683"/>
                </a:cubicBezTo>
                <a:cubicBezTo>
                  <a:pt x="398" y="684"/>
                  <a:pt x="398" y="685"/>
                  <a:pt x="400" y="685"/>
                </a:cubicBezTo>
                <a:cubicBezTo>
                  <a:pt x="397" y="688"/>
                  <a:pt x="394" y="692"/>
                  <a:pt x="391" y="695"/>
                </a:cubicBezTo>
                <a:cubicBezTo>
                  <a:pt x="381" y="707"/>
                  <a:pt x="371" y="720"/>
                  <a:pt x="357" y="725"/>
                </a:cubicBezTo>
                <a:cubicBezTo>
                  <a:pt x="349" y="728"/>
                  <a:pt x="341" y="729"/>
                  <a:pt x="332" y="731"/>
                </a:cubicBezTo>
                <a:cubicBezTo>
                  <a:pt x="322" y="733"/>
                  <a:pt x="311" y="736"/>
                  <a:pt x="301" y="740"/>
                </a:cubicBezTo>
                <a:cubicBezTo>
                  <a:pt x="276" y="751"/>
                  <a:pt x="253" y="763"/>
                  <a:pt x="230" y="775"/>
                </a:cubicBezTo>
                <a:cubicBezTo>
                  <a:pt x="213" y="784"/>
                  <a:pt x="197" y="793"/>
                  <a:pt x="181" y="800"/>
                </a:cubicBezTo>
                <a:cubicBezTo>
                  <a:pt x="184" y="807"/>
                  <a:pt x="184" y="807"/>
                  <a:pt x="184" y="807"/>
                </a:cubicBezTo>
                <a:cubicBezTo>
                  <a:pt x="186" y="806"/>
                  <a:pt x="189" y="805"/>
                  <a:pt x="191" y="803"/>
                </a:cubicBezTo>
                <a:cubicBezTo>
                  <a:pt x="193" y="803"/>
                  <a:pt x="195" y="802"/>
                  <a:pt x="197" y="801"/>
                </a:cubicBezTo>
                <a:cubicBezTo>
                  <a:pt x="193" y="805"/>
                  <a:pt x="189" y="810"/>
                  <a:pt x="185" y="814"/>
                </a:cubicBezTo>
                <a:cubicBezTo>
                  <a:pt x="182" y="817"/>
                  <a:pt x="180" y="818"/>
                  <a:pt x="180" y="821"/>
                </a:cubicBezTo>
                <a:cubicBezTo>
                  <a:pt x="181" y="823"/>
                  <a:pt x="181" y="823"/>
                  <a:pt x="181" y="823"/>
                </a:cubicBezTo>
                <a:cubicBezTo>
                  <a:pt x="184" y="824"/>
                  <a:pt x="184" y="824"/>
                  <a:pt x="184" y="824"/>
                </a:cubicBezTo>
                <a:cubicBezTo>
                  <a:pt x="187" y="824"/>
                  <a:pt x="193" y="819"/>
                  <a:pt x="194" y="818"/>
                </a:cubicBezTo>
                <a:cubicBezTo>
                  <a:pt x="196" y="815"/>
                  <a:pt x="199" y="813"/>
                  <a:pt x="201" y="811"/>
                </a:cubicBezTo>
                <a:cubicBezTo>
                  <a:pt x="207" y="806"/>
                  <a:pt x="212" y="801"/>
                  <a:pt x="215" y="793"/>
                </a:cubicBezTo>
                <a:cubicBezTo>
                  <a:pt x="235" y="787"/>
                  <a:pt x="253" y="777"/>
                  <a:pt x="271" y="769"/>
                </a:cubicBezTo>
                <a:cubicBezTo>
                  <a:pt x="284" y="762"/>
                  <a:pt x="297" y="755"/>
                  <a:pt x="310" y="750"/>
                </a:cubicBezTo>
                <a:cubicBezTo>
                  <a:pt x="295" y="783"/>
                  <a:pt x="267" y="802"/>
                  <a:pt x="237" y="821"/>
                </a:cubicBezTo>
                <a:cubicBezTo>
                  <a:pt x="233" y="824"/>
                  <a:pt x="229" y="826"/>
                  <a:pt x="225" y="829"/>
                </a:cubicBezTo>
                <a:cubicBezTo>
                  <a:pt x="229" y="835"/>
                  <a:pt x="229" y="835"/>
                  <a:pt x="229" y="835"/>
                </a:cubicBezTo>
                <a:cubicBezTo>
                  <a:pt x="261" y="819"/>
                  <a:pt x="297" y="797"/>
                  <a:pt x="318" y="757"/>
                </a:cubicBezTo>
                <a:cubicBezTo>
                  <a:pt x="328" y="755"/>
                  <a:pt x="336" y="750"/>
                  <a:pt x="345" y="745"/>
                </a:cubicBezTo>
                <a:cubicBezTo>
                  <a:pt x="351" y="741"/>
                  <a:pt x="358" y="736"/>
                  <a:pt x="365" y="734"/>
                </a:cubicBezTo>
                <a:cubicBezTo>
                  <a:pt x="362" y="753"/>
                  <a:pt x="362" y="753"/>
                  <a:pt x="362" y="753"/>
                </a:cubicBezTo>
                <a:cubicBezTo>
                  <a:pt x="372" y="733"/>
                  <a:pt x="372" y="733"/>
                  <a:pt x="372" y="733"/>
                </a:cubicBezTo>
                <a:cubicBezTo>
                  <a:pt x="375" y="732"/>
                  <a:pt x="379" y="732"/>
                  <a:pt x="383" y="733"/>
                </a:cubicBezTo>
                <a:cubicBezTo>
                  <a:pt x="380" y="738"/>
                  <a:pt x="372" y="746"/>
                  <a:pt x="367" y="751"/>
                </a:cubicBezTo>
                <a:cubicBezTo>
                  <a:pt x="359" y="758"/>
                  <a:pt x="356" y="761"/>
                  <a:pt x="358" y="764"/>
                </a:cubicBezTo>
                <a:cubicBezTo>
                  <a:pt x="358" y="766"/>
                  <a:pt x="360" y="767"/>
                  <a:pt x="361" y="767"/>
                </a:cubicBezTo>
                <a:cubicBezTo>
                  <a:pt x="363" y="767"/>
                  <a:pt x="363" y="767"/>
                  <a:pt x="363" y="767"/>
                </a:cubicBezTo>
                <a:cubicBezTo>
                  <a:pt x="364" y="766"/>
                  <a:pt x="364" y="766"/>
                  <a:pt x="364" y="766"/>
                </a:cubicBezTo>
                <a:cubicBezTo>
                  <a:pt x="375" y="756"/>
                  <a:pt x="386" y="745"/>
                  <a:pt x="398" y="731"/>
                </a:cubicBezTo>
                <a:cubicBezTo>
                  <a:pt x="412" y="731"/>
                  <a:pt x="426" y="730"/>
                  <a:pt x="439" y="730"/>
                </a:cubicBezTo>
                <a:cubicBezTo>
                  <a:pt x="451" y="729"/>
                  <a:pt x="463" y="728"/>
                  <a:pt x="475" y="729"/>
                </a:cubicBezTo>
                <a:cubicBezTo>
                  <a:pt x="449" y="764"/>
                  <a:pt x="409" y="783"/>
                  <a:pt x="361" y="803"/>
                </a:cubicBezTo>
                <a:cubicBezTo>
                  <a:pt x="353" y="807"/>
                  <a:pt x="353" y="807"/>
                  <a:pt x="353" y="807"/>
                </a:cubicBezTo>
                <a:cubicBezTo>
                  <a:pt x="361" y="810"/>
                  <a:pt x="361" y="810"/>
                  <a:pt x="361" y="810"/>
                </a:cubicBezTo>
                <a:cubicBezTo>
                  <a:pt x="363" y="811"/>
                  <a:pt x="366" y="811"/>
                  <a:pt x="368" y="810"/>
                </a:cubicBezTo>
                <a:cubicBezTo>
                  <a:pt x="362" y="818"/>
                  <a:pt x="353" y="823"/>
                  <a:pt x="344" y="828"/>
                </a:cubicBezTo>
                <a:cubicBezTo>
                  <a:pt x="339" y="831"/>
                  <a:pt x="333" y="835"/>
                  <a:pt x="328" y="839"/>
                </a:cubicBezTo>
                <a:cubicBezTo>
                  <a:pt x="310" y="853"/>
                  <a:pt x="310" y="853"/>
                  <a:pt x="310" y="853"/>
                </a:cubicBezTo>
                <a:cubicBezTo>
                  <a:pt x="332" y="845"/>
                  <a:pt x="332" y="845"/>
                  <a:pt x="332" y="845"/>
                </a:cubicBezTo>
                <a:cubicBezTo>
                  <a:pt x="356" y="836"/>
                  <a:pt x="372" y="822"/>
                  <a:pt x="383" y="803"/>
                </a:cubicBezTo>
                <a:cubicBezTo>
                  <a:pt x="430" y="791"/>
                  <a:pt x="461" y="760"/>
                  <a:pt x="491" y="730"/>
                </a:cubicBezTo>
                <a:cubicBezTo>
                  <a:pt x="491" y="730"/>
                  <a:pt x="491" y="730"/>
                  <a:pt x="491" y="730"/>
                </a:cubicBezTo>
                <a:cubicBezTo>
                  <a:pt x="529" y="734"/>
                  <a:pt x="558" y="745"/>
                  <a:pt x="586" y="757"/>
                </a:cubicBezTo>
                <a:cubicBezTo>
                  <a:pt x="550" y="770"/>
                  <a:pt x="518" y="787"/>
                  <a:pt x="487" y="803"/>
                </a:cubicBezTo>
                <a:cubicBezTo>
                  <a:pt x="449" y="823"/>
                  <a:pt x="411" y="843"/>
                  <a:pt x="367" y="857"/>
                </a:cubicBezTo>
                <a:cubicBezTo>
                  <a:pt x="365" y="858"/>
                  <a:pt x="363" y="859"/>
                  <a:pt x="363" y="863"/>
                </a:cubicBezTo>
                <a:cubicBezTo>
                  <a:pt x="354" y="865"/>
                  <a:pt x="345" y="867"/>
                  <a:pt x="335" y="869"/>
                </a:cubicBezTo>
                <a:cubicBezTo>
                  <a:pt x="338" y="867"/>
                  <a:pt x="338" y="867"/>
                  <a:pt x="338" y="867"/>
                </a:cubicBezTo>
                <a:cubicBezTo>
                  <a:pt x="333" y="870"/>
                  <a:pt x="333" y="870"/>
                  <a:pt x="333" y="870"/>
                </a:cubicBezTo>
                <a:cubicBezTo>
                  <a:pt x="326" y="871"/>
                  <a:pt x="319" y="873"/>
                  <a:pt x="312" y="875"/>
                </a:cubicBezTo>
                <a:cubicBezTo>
                  <a:pt x="287" y="881"/>
                  <a:pt x="261" y="887"/>
                  <a:pt x="238" y="892"/>
                </a:cubicBezTo>
                <a:cubicBezTo>
                  <a:pt x="238" y="899"/>
                  <a:pt x="238" y="899"/>
                  <a:pt x="238" y="899"/>
                </a:cubicBezTo>
                <a:cubicBezTo>
                  <a:pt x="253" y="898"/>
                  <a:pt x="269" y="895"/>
                  <a:pt x="283" y="893"/>
                </a:cubicBezTo>
                <a:cubicBezTo>
                  <a:pt x="292" y="891"/>
                  <a:pt x="300" y="889"/>
                  <a:pt x="308" y="888"/>
                </a:cubicBezTo>
                <a:cubicBezTo>
                  <a:pt x="303" y="892"/>
                  <a:pt x="299" y="896"/>
                  <a:pt x="294" y="901"/>
                </a:cubicBezTo>
                <a:cubicBezTo>
                  <a:pt x="285" y="908"/>
                  <a:pt x="275" y="914"/>
                  <a:pt x="265" y="920"/>
                </a:cubicBezTo>
                <a:cubicBezTo>
                  <a:pt x="254" y="926"/>
                  <a:pt x="244" y="932"/>
                  <a:pt x="237" y="938"/>
                </a:cubicBezTo>
                <a:cubicBezTo>
                  <a:pt x="241" y="944"/>
                  <a:pt x="241" y="944"/>
                  <a:pt x="241" y="944"/>
                </a:cubicBezTo>
                <a:cubicBezTo>
                  <a:pt x="249" y="939"/>
                  <a:pt x="261" y="933"/>
                  <a:pt x="269" y="930"/>
                </a:cubicBezTo>
                <a:cubicBezTo>
                  <a:pt x="267" y="933"/>
                  <a:pt x="264" y="936"/>
                  <a:pt x="261" y="938"/>
                </a:cubicBezTo>
                <a:cubicBezTo>
                  <a:pt x="257" y="943"/>
                  <a:pt x="252" y="948"/>
                  <a:pt x="252" y="954"/>
                </a:cubicBezTo>
                <a:cubicBezTo>
                  <a:pt x="252" y="963"/>
                  <a:pt x="252" y="963"/>
                  <a:pt x="252" y="963"/>
                </a:cubicBezTo>
                <a:cubicBezTo>
                  <a:pt x="258" y="956"/>
                  <a:pt x="258" y="956"/>
                  <a:pt x="258" y="956"/>
                </a:cubicBezTo>
                <a:cubicBezTo>
                  <a:pt x="267" y="948"/>
                  <a:pt x="274" y="938"/>
                  <a:pt x="281" y="929"/>
                </a:cubicBezTo>
                <a:cubicBezTo>
                  <a:pt x="287" y="921"/>
                  <a:pt x="293" y="913"/>
                  <a:pt x="299" y="906"/>
                </a:cubicBezTo>
                <a:cubicBezTo>
                  <a:pt x="307" y="901"/>
                  <a:pt x="313" y="895"/>
                  <a:pt x="317" y="890"/>
                </a:cubicBezTo>
                <a:cubicBezTo>
                  <a:pt x="321" y="888"/>
                  <a:pt x="324" y="886"/>
                  <a:pt x="327" y="884"/>
                </a:cubicBezTo>
                <a:cubicBezTo>
                  <a:pt x="339" y="878"/>
                  <a:pt x="353" y="874"/>
                  <a:pt x="368" y="871"/>
                </a:cubicBezTo>
                <a:cubicBezTo>
                  <a:pt x="379" y="869"/>
                  <a:pt x="391" y="866"/>
                  <a:pt x="401" y="862"/>
                </a:cubicBezTo>
                <a:cubicBezTo>
                  <a:pt x="412" y="858"/>
                  <a:pt x="422" y="853"/>
                  <a:pt x="431" y="848"/>
                </a:cubicBezTo>
                <a:cubicBezTo>
                  <a:pt x="439" y="843"/>
                  <a:pt x="448" y="839"/>
                  <a:pt x="456" y="836"/>
                </a:cubicBezTo>
                <a:cubicBezTo>
                  <a:pt x="438" y="856"/>
                  <a:pt x="414" y="872"/>
                  <a:pt x="388" y="888"/>
                </a:cubicBezTo>
                <a:cubicBezTo>
                  <a:pt x="367" y="901"/>
                  <a:pt x="367" y="901"/>
                  <a:pt x="367" y="901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4"/>
                  <a:pt x="392" y="894"/>
                </a:cubicBezTo>
                <a:cubicBezTo>
                  <a:pt x="389" y="897"/>
                  <a:pt x="386" y="899"/>
                  <a:pt x="383" y="901"/>
                </a:cubicBezTo>
                <a:cubicBezTo>
                  <a:pt x="383" y="902"/>
                  <a:pt x="383" y="902"/>
                  <a:pt x="383" y="902"/>
                </a:cubicBezTo>
                <a:cubicBezTo>
                  <a:pt x="387" y="908"/>
                  <a:pt x="387" y="908"/>
                  <a:pt x="387" y="908"/>
                </a:cubicBezTo>
                <a:cubicBezTo>
                  <a:pt x="390" y="906"/>
                  <a:pt x="393" y="904"/>
                  <a:pt x="396" y="902"/>
                </a:cubicBezTo>
                <a:cubicBezTo>
                  <a:pt x="398" y="900"/>
                  <a:pt x="401" y="898"/>
                  <a:pt x="404" y="897"/>
                </a:cubicBezTo>
                <a:cubicBezTo>
                  <a:pt x="401" y="901"/>
                  <a:pt x="397" y="906"/>
                  <a:pt x="393" y="910"/>
                </a:cubicBezTo>
                <a:cubicBezTo>
                  <a:pt x="388" y="915"/>
                  <a:pt x="383" y="920"/>
                  <a:pt x="382" y="925"/>
                </a:cubicBezTo>
                <a:cubicBezTo>
                  <a:pt x="377" y="942"/>
                  <a:pt x="377" y="942"/>
                  <a:pt x="377" y="942"/>
                </a:cubicBezTo>
                <a:cubicBezTo>
                  <a:pt x="388" y="928"/>
                  <a:pt x="388" y="928"/>
                  <a:pt x="388" y="928"/>
                </a:cubicBezTo>
                <a:cubicBezTo>
                  <a:pt x="391" y="925"/>
                  <a:pt x="394" y="922"/>
                  <a:pt x="397" y="919"/>
                </a:cubicBezTo>
                <a:cubicBezTo>
                  <a:pt x="406" y="911"/>
                  <a:pt x="415" y="903"/>
                  <a:pt x="417" y="887"/>
                </a:cubicBezTo>
                <a:cubicBezTo>
                  <a:pt x="435" y="875"/>
                  <a:pt x="463" y="869"/>
                  <a:pt x="490" y="871"/>
                </a:cubicBezTo>
                <a:cubicBezTo>
                  <a:pt x="504" y="872"/>
                  <a:pt x="523" y="875"/>
                  <a:pt x="537" y="886"/>
                </a:cubicBezTo>
                <a:cubicBezTo>
                  <a:pt x="524" y="895"/>
                  <a:pt x="508" y="900"/>
                  <a:pt x="493" y="905"/>
                </a:cubicBezTo>
                <a:cubicBezTo>
                  <a:pt x="480" y="909"/>
                  <a:pt x="466" y="914"/>
                  <a:pt x="454" y="920"/>
                </a:cubicBezTo>
                <a:cubicBezTo>
                  <a:pt x="433" y="932"/>
                  <a:pt x="433" y="932"/>
                  <a:pt x="433" y="932"/>
                </a:cubicBezTo>
                <a:cubicBezTo>
                  <a:pt x="457" y="927"/>
                  <a:pt x="457" y="927"/>
                  <a:pt x="457" y="927"/>
                </a:cubicBezTo>
                <a:cubicBezTo>
                  <a:pt x="464" y="926"/>
                  <a:pt x="470" y="923"/>
                  <a:pt x="476" y="921"/>
                </a:cubicBezTo>
                <a:cubicBezTo>
                  <a:pt x="482" y="919"/>
                  <a:pt x="487" y="917"/>
                  <a:pt x="493" y="916"/>
                </a:cubicBezTo>
                <a:cubicBezTo>
                  <a:pt x="493" y="916"/>
                  <a:pt x="492" y="917"/>
                  <a:pt x="492" y="917"/>
                </a:cubicBezTo>
                <a:cubicBezTo>
                  <a:pt x="489" y="921"/>
                  <a:pt x="484" y="927"/>
                  <a:pt x="488" y="932"/>
                </a:cubicBezTo>
                <a:cubicBezTo>
                  <a:pt x="492" y="938"/>
                  <a:pt x="492" y="938"/>
                  <a:pt x="492" y="938"/>
                </a:cubicBezTo>
                <a:cubicBezTo>
                  <a:pt x="494" y="931"/>
                  <a:pt x="494" y="931"/>
                  <a:pt x="494" y="931"/>
                </a:cubicBezTo>
                <a:cubicBezTo>
                  <a:pt x="501" y="912"/>
                  <a:pt x="519" y="905"/>
                  <a:pt x="538" y="898"/>
                </a:cubicBezTo>
                <a:cubicBezTo>
                  <a:pt x="541" y="896"/>
                  <a:pt x="545" y="895"/>
                  <a:pt x="548" y="893"/>
                </a:cubicBezTo>
                <a:cubicBezTo>
                  <a:pt x="554" y="899"/>
                  <a:pt x="561" y="902"/>
                  <a:pt x="567" y="906"/>
                </a:cubicBezTo>
                <a:cubicBezTo>
                  <a:pt x="575" y="910"/>
                  <a:pt x="583" y="914"/>
                  <a:pt x="588" y="920"/>
                </a:cubicBezTo>
                <a:cubicBezTo>
                  <a:pt x="565" y="931"/>
                  <a:pt x="536" y="934"/>
                  <a:pt x="508" y="938"/>
                </a:cubicBezTo>
                <a:cubicBezTo>
                  <a:pt x="490" y="940"/>
                  <a:pt x="470" y="943"/>
                  <a:pt x="453" y="947"/>
                </a:cubicBezTo>
                <a:cubicBezTo>
                  <a:pt x="454" y="954"/>
                  <a:pt x="454" y="954"/>
                  <a:pt x="454" y="954"/>
                </a:cubicBezTo>
                <a:cubicBezTo>
                  <a:pt x="470" y="953"/>
                  <a:pt x="486" y="951"/>
                  <a:pt x="501" y="949"/>
                </a:cubicBezTo>
                <a:cubicBezTo>
                  <a:pt x="511" y="948"/>
                  <a:pt x="521" y="947"/>
                  <a:pt x="531" y="946"/>
                </a:cubicBezTo>
                <a:cubicBezTo>
                  <a:pt x="529" y="948"/>
                  <a:pt x="527" y="950"/>
                  <a:pt x="524" y="951"/>
                </a:cubicBezTo>
                <a:cubicBezTo>
                  <a:pt x="522" y="952"/>
                  <a:pt x="522" y="952"/>
                  <a:pt x="522" y="952"/>
                </a:cubicBezTo>
                <a:cubicBezTo>
                  <a:pt x="466" y="952"/>
                  <a:pt x="415" y="960"/>
                  <a:pt x="380" y="977"/>
                </a:cubicBezTo>
                <a:cubicBezTo>
                  <a:pt x="375" y="980"/>
                  <a:pt x="370" y="983"/>
                  <a:pt x="365" y="987"/>
                </a:cubicBezTo>
                <a:cubicBezTo>
                  <a:pt x="358" y="992"/>
                  <a:pt x="352" y="997"/>
                  <a:pt x="345" y="998"/>
                </a:cubicBezTo>
                <a:cubicBezTo>
                  <a:pt x="325" y="988"/>
                  <a:pt x="304" y="982"/>
                  <a:pt x="281" y="980"/>
                </a:cubicBezTo>
                <a:cubicBezTo>
                  <a:pt x="231" y="977"/>
                  <a:pt x="182" y="993"/>
                  <a:pt x="134" y="1009"/>
                </a:cubicBezTo>
                <a:cubicBezTo>
                  <a:pt x="112" y="1017"/>
                  <a:pt x="91" y="1024"/>
                  <a:pt x="70" y="1029"/>
                </a:cubicBezTo>
                <a:cubicBezTo>
                  <a:pt x="72" y="1036"/>
                  <a:pt x="72" y="1036"/>
                  <a:pt x="72" y="1036"/>
                </a:cubicBezTo>
                <a:cubicBezTo>
                  <a:pt x="85" y="1034"/>
                  <a:pt x="97" y="1030"/>
                  <a:pt x="108" y="1027"/>
                </a:cubicBezTo>
                <a:cubicBezTo>
                  <a:pt x="122" y="1022"/>
                  <a:pt x="137" y="1018"/>
                  <a:pt x="153" y="1016"/>
                </a:cubicBezTo>
                <a:cubicBezTo>
                  <a:pt x="141" y="1038"/>
                  <a:pt x="118" y="1047"/>
                  <a:pt x="94" y="1057"/>
                </a:cubicBezTo>
                <a:cubicBezTo>
                  <a:pt x="87" y="1060"/>
                  <a:pt x="81" y="1062"/>
                  <a:pt x="75" y="1065"/>
                </a:cubicBezTo>
                <a:cubicBezTo>
                  <a:pt x="59" y="1072"/>
                  <a:pt x="59" y="1072"/>
                  <a:pt x="59" y="1072"/>
                </a:cubicBezTo>
                <a:cubicBezTo>
                  <a:pt x="77" y="1072"/>
                  <a:pt x="77" y="1072"/>
                  <a:pt x="77" y="1072"/>
                </a:cubicBezTo>
                <a:cubicBezTo>
                  <a:pt x="87" y="1072"/>
                  <a:pt x="96" y="1067"/>
                  <a:pt x="104" y="1063"/>
                </a:cubicBezTo>
                <a:cubicBezTo>
                  <a:pt x="109" y="1061"/>
                  <a:pt x="114" y="1059"/>
                  <a:pt x="118" y="1058"/>
                </a:cubicBezTo>
                <a:cubicBezTo>
                  <a:pt x="116" y="1065"/>
                  <a:pt x="113" y="1071"/>
                  <a:pt x="108" y="1076"/>
                </a:cubicBezTo>
                <a:cubicBezTo>
                  <a:pt x="100" y="1085"/>
                  <a:pt x="100" y="1085"/>
                  <a:pt x="100" y="1085"/>
                </a:cubicBezTo>
                <a:cubicBezTo>
                  <a:pt x="112" y="1082"/>
                  <a:pt x="112" y="1082"/>
                  <a:pt x="112" y="1082"/>
                </a:cubicBezTo>
                <a:cubicBezTo>
                  <a:pt x="124" y="1079"/>
                  <a:pt x="127" y="1066"/>
                  <a:pt x="128" y="1053"/>
                </a:cubicBezTo>
                <a:cubicBezTo>
                  <a:pt x="145" y="1046"/>
                  <a:pt x="157" y="1032"/>
                  <a:pt x="166" y="1011"/>
                </a:cubicBezTo>
                <a:cubicBezTo>
                  <a:pt x="170" y="1010"/>
                  <a:pt x="170" y="1010"/>
                  <a:pt x="170" y="1010"/>
                </a:cubicBezTo>
                <a:cubicBezTo>
                  <a:pt x="193" y="1001"/>
                  <a:pt x="222" y="991"/>
                  <a:pt x="250" y="991"/>
                </a:cubicBezTo>
                <a:cubicBezTo>
                  <a:pt x="241" y="998"/>
                  <a:pt x="234" y="1006"/>
                  <a:pt x="226" y="1015"/>
                </a:cubicBezTo>
                <a:cubicBezTo>
                  <a:pt x="215" y="1028"/>
                  <a:pt x="205" y="1040"/>
                  <a:pt x="189" y="1046"/>
                </a:cubicBezTo>
                <a:cubicBezTo>
                  <a:pt x="190" y="1053"/>
                  <a:pt x="190" y="1053"/>
                  <a:pt x="190" y="1053"/>
                </a:cubicBezTo>
                <a:cubicBezTo>
                  <a:pt x="211" y="1049"/>
                  <a:pt x="224" y="1034"/>
                  <a:pt x="236" y="1019"/>
                </a:cubicBezTo>
                <a:cubicBezTo>
                  <a:pt x="247" y="1007"/>
                  <a:pt x="257" y="995"/>
                  <a:pt x="271" y="992"/>
                </a:cubicBezTo>
                <a:cubicBezTo>
                  <a:pt x="284" y="989"/>
                  <a:pt x="284" y="989"/>
                  <a:pt x="284" y="989"/>
                </a:cubicBezTo>
                <a:cubicBezTo>
                  <a:pt x="302" y="992"/>
                  <a:pt x="316" y="997"/>
                  <a:pt x="332" y="1004"/>
                </a:cubicBezTo>
                <a:cubicBezTo>
                  <a:pt x="325" y="1008"/>
                  <a:pt x="317" y="1013"/>
                  <a:pt x="309" y="1018"/>
                </a:cubicBezTo>
                <a:cubicBezTo>
                  <a:pt x="284" y="1033"/>
                  <a:pt x="259" y="1049"/>
                  <a:pt x="233" y="1063"/>
                </a:cubicBezTo>
                <a:cubicBezTo>
                  <a:pt x="233" y="1061"/>
                  <a:pt x="233" y="1061"/>
                  <a:pt x="233" y="1061"/>
                </a:cubicBezTo>
                <a:cubicBezTo>
                  <a:pt x="232" y="1064"/>
                  <a:pt x="232" y="1064"/>
                  <a:pt x="232" y="1064"/>
                </a:cubicBezTo>
                <a:cubicBezTo>
                  <a:pt x="187" y="1089"/>
                  <a:pt x="140" y="1112"/>
                  <a:pt x="86" y="1130"/>
                </a:cubicBezTo>
                <a:cubicBezTo>
                  <a:pt x="88" y="1137"/>
                  <a:pt x="88" y="1137"/>
                  <a:pt x="88" y="1137"/>
                </a:cubicBezTo>
                <a:cubicBezTo>
                  <a:pt x="139" y="1127"/>
                  <a:pt x="182" y="1107"/>
                  <a:pt x="222" y="1084"/>
                </a:cubicBezTo>
                <a:cubicBezTo>
                  <a:pt x="217" y="1095"/>
                  <a:pt x="212" y="1106"/>
                  <a:pt x="208" y="1118"/>
                </a:cubicBezTo>
                <a:cubicBezTo>
                  <a:pt x="205" y="1127"/>
                  <a:pt x="202" y="1136"/>
                  <a:pt x="198" y="1145"/>
                </a:cubicBezTo>
                <a:cubicBezTo>
                  <a:pt x="198" y="1142"/>
                  <a:pt x="198" y="1142"/>
                  <a:pt x="198" y="1142"/>
                </a:cubicBezTo>
                <a:cubicBezTo>
                  <a:pt x="197" y="1147"/>
                  <a:pt x="197" y="1147"/>
                  <a:pt x="197" y="1147"/>
                </a:cubicBezTo>
                <a:cubicBezTo>
                  <a:pt x="196" y="1149"/>
                  <a:pt x="195" y="1151"/>
                  <a:pt x="194" y="1153"/>
                </a:cubicBezTo>
                <a:cubicBezTo>
                  <a:pt x="191" y="1145"/>
                  <a:pt x="191" y="1145"/>
                  <a:pt x="191" y="1145"/>
                </a:cubicBezTo>
                <a:cubicBezTo>
                  <a:pt x="192" y="1157"/>
                  <a:pt x="192" y="1157"/>
                  <a:pt x="192" y="1157"/>
                </a:cubicBezTo>
                <a:cubicBezTo>
                  <a:pt x="188" y="1165"/>
                  <a:pt x="183" y="1173"/>
                  <a:pt x="177" y="1179"/>
                </a:cubicBezTo>
                <a:cubicBezTo>
                  <a:pt x="171" y="1186"/>
                  <a:pt x="163" y="1191"/>
                  <a:pt x="156" y="1196"/>
                </a:cubicBezTo>
                <a:cubicBezTo>
                  <a:pt x="146" y="1202"/>
                  <a:pt x="137" y="1208"/>
                  <a:pt x="131" y="1218"/>
                </a:cubicBezTo>
                <a:cubicBezTo>
                  <a:pt x="119" y="1238"/>
                  <a:pt x="119" y="1238"/>
                  <a:pt x="119" y="1238"/>
                </a:cubicBezTo>
                <a:cubicBezTo>
                  <a:pt x="136" y="1222"/>
                  <a:pt x="136" y="1222"/>
                  <a:pt x="136" y="1222"/>
                </a:cubicBezTo>
                <a:cubicBezTo>
                  <a:pt x="142" y="1217"/>
                  <a:pt x="150" y="1212"/>
                  <a:pt x="157" y="1208"/>
                </a:cubicBezTo>
                <a:cubicBezTo>
                  <a:pt x="165" y="1202"/>
                  <a:pt x="173" y="1197"/>
                  <a:pt x="180" y="1190"/>
                </a:cubicBezTo>
                <a:cubicBezTo>
                  <a:pt x="182" y="1188"/>
                  <a:pt x="184" y="1185"/>
                  <a:pt x="186" y="1182"/>
                </a:cubicBezTo>
                <a:cubicBezTo>
                  <a:pt x="189" y="1178"/>
                  <a:pt x="191" y="1175"/>
                  <a:pt x="194" y="1174"/>
                </a:cubicBezTo>
                <a:cubicBezTo>
                  <a:pt x="194" y="1175"/>
                  <a:pt x="194" y="1175"/>
                  <a:pt x="194" y="1175"/>
                </a:cubicBezTo>
                <a:cubicBezTo>
                  <a:pt x="193" y="1178"/>
                  <a:pt x="192" y="1182"/>
                  <a:pt x="190" y="1185"/>
                </a:cubicBezTo>
                <a:cubicBezTo>
                  <a:pt x="188" y="1191"/>
                  <a:pt x="185" y="1196"/>
                  <a:pt x="187" y="1200"/>
                </a:cubicBezTo>
                <a:cubicBezTo>
                  <a:pt x="189" y="1204"/>
                  <a:pt x="189" y="1204"/>
                  <a:pt x="189" y="1204"/>
                </a:cubicBezTo>
                <a:cubicBezTo>
                  <a:pt x="193" y="1201"/>
                  <a:pt x="193" y="1201"/>
                  <a:pt x="193" y="1201"/>
                </a:cubicBezTo>
                <a:cubicBezTo>
                  <a:pt x="194" y="1200"/>
                  <a:pt x="195" y="1199"/>
                  <a:pt x="196" y="1198"/>
                </a:cubicBezTo>
                <a:cubicBezTo>
                  <a:pt x="197" y="1208"/>
                  <a:pt x="197" y="1208"/>
                  <a:pt x="197" y="1208"/>
                </a:cubicBezTo>
                <a:cubicBezTo>
                  <a:pt x="199" y="1193"/>
                  <a:pt x="199" y="1193"/>
                  <a:pt x="199" y="1193"/>
                </a:cubicBezTo>
                <a:cubicBezTo>
                  <a:pt x="200" y="1192"/>
                  <a:pt x="200" y="1190"/>
                  <a:pt x="201" y="1189"/>
                </a:cubicBezTo>
                <a:cubicBezTo>
                  <a:pt x="203" y="1195"/>
                  <a:pt x="203" y="1195"/>
                  <a:pt x="203" y="1195"/>
                </a:cubicBezTo>
                <a:cubicBezTo>
                  <a:pt x="202" y="1178"/>
                  <a:pt x="202" y="1178"/>
                  <a:pt x="202" y="1178"/>
                </a:cubicBezTo>
                <a:cubicBezTo>
                  <a:pt x="201" y="1177"/>
                  <a:pt x="201" y="1176"/>
                  <a:pt x="201" y="1175"/>
                </a:cubicBezTo>
                <a:cubicBezTo>
                  <a:pt x="201" y="1173"/>
                  <a:pt x="201" y="1171"/>
                  <a:pt x="201" y="1169"/>
                </a:cubicBezTo>
                <a:cubicBezTo>
                  <a:pt x="200" y="1168"/>
                  <a:pt x="200" y="1168"/>
                  <a:pt x="200" y="1168"/>
                </a:cubicBezTo>
                <a:cubicBezTo>
                  <a:pt x="200" y="1167"/>
                  <a:pt x="200" y="1166"/>
                  <a:pt x="200" y="1166"/>
                </a:cubicBezTo>
                <a:cubicBezTo>
                  <a:pt x="201" y="1159"/>
                  <a:pt x="206" y="1149"/>
                  <a:pt x="210" y="1139"/>
                </a:cubicBezTo>
                <a:cubicBezTo>
                  <a:pt x="213" y="1133"/>
                  <a:pt x="215" y="1128"/>
                  <a:pt x="217" y="1123"/>
                </a:cubicBezTo>
                <a:cubicBezTo>
                  <a:pt x="219" y="1118"/>
                  <a:pt x="221" y="1113"/>
                  <a:pt x="223" y="1108"/>
                </a:cubicBezTo>
                <a:cubicBezTo>
                  <a:pt x="228" y="1098"/>
                  <a:pt x="232" y="1089"/>
                  <a:pt x="232" y="1078"/>
                </a:cubicBezTo>
                <a:cubicBezTo>
                  <a:pt x="244" y="1072"/>
                  <a:pt x="255" y="1065"/>
                  <a:pt x="267" y="1058"/>
                </a:cubicBezTo>
                <a:cubicBezTo>
                  <a:pt x="296" y="1040"/>
                  <a:pt x="326" y="1022"/>
                  <a:pt x="359" y="1007"/>
                </a:cubicBezTo>
                <a:cubicBezTo>
                  <a:pt x="343" y="1027"/>
                  <a:pt x="330" y="1050"/>
                  <a:pt x="317" y="1072"/>
                </a:cubicBezTo>
                <a:cubicBezTo>
                  <a:pt x="301" y="1100"/>
                  <a:pt x="285" y="1129"/>
                  <a:pt x="264" y="1150"/>
                </a:cubicBezTo>
                <a:cubicBezTo>
                  <a:pt x="257" y="1157"/>
                  <a:pt x="257" y="1157"/>
                  <a:pt x="257" y="1157"/>
                </a:cubicBezTo>
                <a:cubicBezTo>
                  <a:pt x="267" y="1156"/>
                  <a:pt x="267" y="1156"/>
                  <a:pt x="267" y="1156"/>
                </a:cubicBezTo>
                <a:cubicBezTo>
                  <a:pt x="273" y="1156"/>
                  <a:pt x="277" y="1150"/>
                  <a:pt x="281" y="1145"/>
                </a:cubicBezTo>
                <a:cubicBezTo>
                  <a:pt x="281" y="1144"/>
                  <a:pt x="282" y="1143"/>
                  <a:pt x="283" y="1142"/>
                </a:cubicBezTo>
                <a:cubicBezTo>
                  <a:pt x="282" y="1155"/>
                  <a:pt x="278" y="1168"/>
                  <a:pt x="274" y="1179"/>
                </a:cubicBezTo>
                <a:cubicBezTo>
                  <a:pt x="271" y="1188"/>
                  <a:pt x="268" y="1197"/>
                  <a:pt x="267" y="1206"/>
                </a:cubicBezTo>
                <a:cubicBezTo>
                  <a:pt x="266" y="1209"/>
                  <a:pt x="266" y="1209"/>
                  <a:pt x="266" y="1209"/>
                </a:cubicBezTo>
                <a:cubicBezTo>
                  <a:pt x="251" y="1220"/>
                  <a:pt x="235" y="1230"/>
                  <a:pt x="220" y="1240"/>
                </a:cubicBezTo>
                <a:cubicBezTo>
                  <a:pt x="211" y="1245"/>
                  <a:pt x="211" y="1245"/>
                  <a:pt x="211" y="1245"/>
                </a:cubicBezTo>
                <a:cubicBezTo>
                  <a:pt x="170" y="1245"/>
                  <a:pt x="148" y="1265"/>
                  <a:pt x="126" y="1285"/>
                </a:cubicBezTo>
                <a:cubicBezTo>
                  <a:pt x="121" y="1289"/>
                  <a:pt x="117" y="1294"/>
                  <a:pt x="112" y="1297"/>
                </a:cubicBezTo>
                <a:cubicBezTo>
                  <a:pt x="110" y="1299"/>
                  <a:pt x="110" y="1299"/>
                  <a:pt x="110" y="1299"/>
                </a:cubicBezTo>
                <a:cubicBezTo>
                  <a:pt x="109" y="1300"/>
                  <a:pt x="106" y="1301"/>
                  <a:pt x="105" y="1303"/>
                </a:cubicBezTo>
                <a:cubicBezTo>
                  <a:pt x="86" y="1320"/>
                  <a:pt x="86" y="1320"/>
                  <a:pt x="86" y="1320"/>
                </a:cubicBezTo>
                <a:cubicBezTo>
                  <a:pt x="107" y="1308"/>
                  <a:pt x="107" y="1308"/>
                  <a:pt x="107" y="1308"/>
                </a:cubicBezTo>
                <a:cubicBezTo>
                  <a:pt x="108" y="1308"/>
                  <a:pt x="108" y="1308"/>
                  <a:pt x="108" y="1308"/>
                </a:cubicBezTo>
                <a:cubicBezTo>
                  <a:pt x="108" y="1311"/>
                  <a:pt x="108" y="1311"/>
                  <a:pt x="108" y="1311"/>
                </a:cubicBezTo>
                <a:cubicBezTo>
                  <a:pt x="111" y="1308"/>
                  <a:pt x="111" y="1308"/>
                  <a:pt x="111" y="1308"/>
                </a:cubicBezTo>
                <a:cubicBezTo>
                  <a:pt x="113" y="1308"/>
                  <a:pt x="116" y="1306"/>
                  <a:pt x="117" y="1303"/>
                </a:cubicBezTo>
                <a:cubicBezTo>
                  <a:pt x="126" y="1298"/>
                  <a:pt x="135" y="1291"/>
                  <a:pt x="143" y="1284"/>
                </a:cubicBezTo>
                <a:cubicBezTo>
                  <a:pt x="159" y="1270"/>
                  <a:pt x="174" y="1258"/>
                  <a:pt x="195" y="1257"/>
                </a:cubicBezTo>
                <a:cubicBezTo>
                  <a:pt x="196" y="1261"/>
                  <a:pt x="199" y="1261"/>
                  <a:pt x="200" y="1262"/>
                </a:cubicBezTo>
                <a:cubicBezTo>
                  <a:pt x="203" y="1262"/>
                  <a:pt x="205" y="1260"/>
                  <a:pt x="208" y="1258"/>
                </a:cubicBezTo>
                <a:cubicBezTo>
                  <a:pt x="210" y="1257"/>
                  <a:pt x="212" y="1255"/>
                  <a:pt x="215" y="1254"/>
                </a:cubicBezTo>
                <a:cubicBezTo>
                  <a:pt x="219" y="1254"/>
                  <a:pt x="224" y="1254"/>
                  <a:pt x="230" y="1254"/>
                </a:cubicBezTo>
                <a:cubicBezTo>
                  <a:pt x="242" y="1255"/>
                  <a:pt x="255" y="1258"/>
                  <a:pt x="265" y="1261"/>
                </a:cubicBezTo>
                <a:cubicBezTo>
                  <a:pt x="221" y="1274"/>
                  <a:pt x="178" y="1289"/>
                  <a:pt x="144" y="1318"/>
                </a:cubicBezTo>
                <a:cubicBezTo>
                  <a:pt x="123" y="1335"/>
                  <a:pt x="102" y="1345"/>
                  <a:pt x="75" y="1357"/>
                </a:cubicBezTo>
                <a:cubicBezTo>
                  <a:pt x="68" y="1360"/>
                  <a:pt x="60" y="1363"/>
                  <a:pt x="53" y="1365"/>
                </a:cubicBezTo>
                <a:cubicBezTo>
                  <a:pt x="38" y="1370"/>
                  <a:pt x="23" y="1374"/>
                  <a:pt x="15" y="1385"/>
                </a:cubicBezTo>
                <a:cubicBezTo>
                  <a:pt x="0" y="1405"/>
                  <a:pt x="0" y="1405"/>
                  <a:pt x="0" y="1405"/>
                </a:cubicBezTo>
                <a:cubicBezTo>
                  <a:pt x="20" y="1390"/>
                  <a:pt x="20" y="1390"/>
                  <a:pt x="20" y="1390"/>
                </a:cubicBezTo>
                <a:cubicBezTo>
                  <a:pt x="31" y="1382"/>
                  <a:pt x="47" y="1378"/>
                  <a:pt x="62" y="1374"/>
                </a:cubicBezTo>
                <a:cubicBezTo>
                  <a:pt x="67" y="1373"/>
                  <a:pt x="73" y="1371"/>
                  <a:pt x="79" y="1369"/>
                </a:cubicBezTo>
                <a:cubicBezTo>
                  <a:pt x="75" y="1373"/>
                  <a:pt x="71" y="1376"/>
                  <a:pt x="67" y="1379"/>
                </a:cubicBezTo>
                <a:cubicBezTo>
                  <a:pt x="58" y="1386"/>
                  <a:pt x="50" y="1393"/>
                  <a:pt x="47" y="1400"/>
                </a:cubicBezTo>
                <a:cubicBezTo>
                  <a:pt x="40" y="1415"/>
                  <a:pt x="40" y="1415"/>
                  <a:pt x="40" y="1415"/>
                </a:cubicBezTo>
                <a:cubicBezTo>
                  <a:pt x="52" y="1404"/>
                  <a:pt x="52" y="1404"/>
                  <a:pt x="52" y="1404"/>
                </a:cubicBezTo>
                <a:cubicBezTo>
                  <a:pt x="57" y="1400"/>
                  <a:pt x="62" y="1396"/>
                  <a:pt x="67" y="1392"/>
                </a:cubicBezTo>
                <a:cubicBezTo>
                  <a:pt x="80" y="1381"/>
                  <a:pt x="93" y="1370"/>
                  <a:pt x="104" y="1358"/>
                </a:cubicBezTo>
                <a:cubicBezTo>
                  <a:pt x="127" y="1351"/>
                  <a:pt x="145" y="1338"/>
                  <a:pt x="163" y="1325"/>
                </a:cubicBezTo>
                <a:cubicBezTo>
                  <a:pt x="180" y="1312"/>
                  <a:pt x="197" y="1300"/>
                  <a:pt x="217" y="1295"/>
                </a:cubicBezTo>
                <a:cubicBezTo>
                  <a:pt x="201" y="1315"/>
                  <a:pt x="182" y="1332"/>
                  <a:pt x="163" y="1349"/>
                </a:cubicBezTo>
                <a:cubicBezTo>
                  <a:pt x="156" y="1356"/>
                  <a:pt x="149" y="1362"/>
                  <a:pt x="142" y="1369"/>
                </a:cubicBezTo>
                <a:cubicBezTo>
                  <a:pt x="147" y="1374"/>
                  <a:pt x="147" y="1374"/>
                  <a:pt x="147" y="1374"/>
                </a:cubicBezTo>
                <a:cubicBezTo>
                  <a:pt x="153" y="1368"/>
                  <a:pt x="160" y="1364"/>
                  <a:pt x="167" y="1359"/>
                </a:cubicBezTo>
                <a:cubicBezTo>
                  <a:pt x="177" y="1352"/>
                  <a:pt x="187" y="1344"/>
                  <a:pt x="197" y="1334"/>
                </a:cubicBezTo>
                <a:cubicBezTo>
                  <a:pt x="203" y="1328"/>
                  <a:pt x="208" y="1321"/>
                  <a:pt x="213" y="1313"/>
                </a:cubicBezTo>
                <a:cubicBezTo>
                  <a:pt x="221" y="1303"/>
                  <a:pt x="228" y="1293"/>
                  <a:pt x="237" y="1287"/>
                </a:cubicBezTo>
                <a:cubicBezTo>
                  <a:pt x="258" y="1274"/>
                  <a:pt x="282" y="1271"/>
                  <a:pt x="313" y="1268"/>
                </a:cubicBezTo>
                <a:cubicBezTo>
                  <a:pt x="314" y="1268"/>
                  <a:pt x="315" y="1268"/>
                  <a:pt x="316" y="1268"/>
                </a:cubicBezTo>
                <a:cubicBezTo>
                  <a:pt x="314" y="1269"/>
                  <a:pt x="312" y="1270"/>
                  <a:pt x="309" y="1271"/>
                </a:cubicBezTo>
                <a:cubicBezTo>
                  <a:pt x="302" y="1274"/>
                  <a:pt x="295" y="1278"/>
                  <a:pt x="294" y="1284"/>
                </a:cubicBezTo>
                <a:cubicBezTo>
                  <a:pt x="294" y="1293"/>
                  <a:pt x="294" y="1293"/>
                  <a:pt x="294" y="1293"/>
                </a:cubicBezTo>
                <a:cubicBezTo>
                  <a:pt x="300" y="1287"/>
                  <a:pt x="300" y="1287"/>
                  <a:pt x="300" y="1287"/>
                </a:cubicBezTo>
                <a:cubicBezTo>
                  <a:pt x="323" y="1268"/>
                  <a:pt x="361" y="1262"/>
                  <a:pt x="394" y="1272"/>
                </a:cubicBezTo>
                <a:cubicBezTo>
                  <a:pt x="378" y="1281"/>
                  <a:pt x="363" y="1291"/>
                  <a:pt x="349" y="1300"/>
                </a:cubicBezTo>
                <a:cubicBezTo>
                  <a:pt x="326" y="1315"/>
                  <a:pt x="303" y="1331"/>
                  <a:pt x="278" y="1343"/>
                </a:cubicBezTo>
                <a:cubicBezTo>
                  <a:pt x="266" y="1348"/>
                  <a:pt x="253" y="1352"/>
                  <a:pt x="240" y="1356"/>
                </a:cubicBezTo>
                <a:cubicBezTo>
                  <a:pt x="222" y="1360"/>
                  <a:pt x="204" y="1365"/>
                  <a:pt x="189" y="1376"/>
                </a:cubicBezTo>
                <a:cubicBezTo>
                  <a:pt x="164" y="1392"/>
                  <a:pt x="164" y="1392"/>
                  <a:pt x="164" y="1392"/>
                </a:cubicBezTo>
                <a:cubicBezTo>
                  <a:pt x="192" y="1382"/>
                  <a:pt x="192" y="1382"/>
                  <a:pt x="192" y="1382"/>
                </a:cubicBezTo>
                <a:cubicBezTo>
                  <a:pt x="205" y="1377"/>
                  <a:pt x="220" y="1373"/>
                  <a:pt x="234" y="1369"/>
                </a:cubicBezTo>
                <a:cubicBezTo>
                  <a:pt x="257" y="1362"/>
                  <a:pt x="281" y="1355"/>
                  <a:pt x="300" y="1345"/>
                </a:cubicBezTo>
                <a:cubicBezTo>
                  <a:pt x="299" y="1347"/>
                  <a:pt x="298" y="1349"/>
                  <a:pt x="297" y="1351"/>
                </a:cubicBezTo>
                <a:cubicBezTo>
                  <a:pt x="284" y="1371"/>
                  <a:pt x="271" y="1390"/>
                  <a:pt x="252" y="1402"/>
                </a:cubicBezTo>
                <a:cubicBezTo>
                  <a:pt x="255" y="1408"/>
                  <a:pt x="255" y="1408"/>
                  <a:pt x="255" y="1408"/>
                </a:cubicBezTo>
                <a:cubicBezTo>
                  <a:pt x="269" y="1403"/>
                  <a:pt x="280" y="1395"/>
                  <a:pt x="289" y="1386"/>
                </a:cubicBezTo>
                <a:cubicBezTo>
                  <a:pt x="298" y="1378"/>
                  <a:pt x="303" y="1367"/>
                  <a:pt x="308" y="1356"/>
                </a:cubicBezTo>
                <a:cubicBezTo>
                  <a:pt x="313" y="1345"/>
                  <a:pt x="318" y="1335"/>
                  <a:pt x="325" y="1328"/>
                </a:cubicBezTo>
                <a:cubicBezTo>
                  <a:pt x="335" y="1318"/>
                  <a:pt x="353" y="1311"/>
                  <a:pt x="370" y="1304"/>
                </a:cubicBezTo>
                <a:cubicBezTo>
                  <a:pt x="376" y="1301"/>
                  <a:pt x="381" y="1299"/>
                  <a:pt x="387" y="1296"/>
                </a:cubicBezTo>
                <a:cubicBezTo>
                  <a:pt x="417" y="1283"/>
                  <a:pt x="462" y="1267"/>
                  <a:pt x="510" y="1265"/>
                </a:cubicBezTo>
                <a:cubicBezTo>
                  <a:pt x="468" y="1321"/>
                  <a:pt x="424" y="1365"/>
                  <a:pt x="375" y="1399"/>
                </a:cubicBezTo>
                <a:cubicBezTo>
                  <a:pt x="348" y="1419"/>
                  <a:pt x="348" y="1419"/>
                  <a:pt x="348" y="1419"/>
                </a:cubicBezTo>
                <a:cubicBezTo>
                  <a:pt x="379" y="1406"/>
                  <a:pt x="379" y="1406"/>
                  <a:pt x="379" y="1406"/>
                </a:cubicBezTo>
                <a:cubicBezTo>
                  <a:pt x="393" y="1399"/>
                  <a:pt x="406" y="1389"/>
                  <a:pt x="419" y="1379"/>
                </a:cubicBezTo>
                <a:cubicBezTo>
                  <a:pt x="428" y="1372"/>
                  <a:pt x="436" y="1366"/>
                  <a:pt x="445" y="1361"/>
                </a:cubicBezTo>
                <a:cubicBezTo>
                  <a:pt x="444" y="1362"/>
                  <a:pt x="444" y="1362"/>
                  <a:pt x="444" y="1362"/>
                </a:cubicBezTo>
                <a:cubicBezTo>
                  <a:pt x="443" y="1367"/>
                  <a:pt x="443" y="1367"/>
                  <a:pt x="443" y="1367"/>
                </a:cubicBezTo>
                <a:cubicBezTo>
                  <a:pt x="440" y="1374"/>
                  <a:pt x="435" y="1380"/>
                  <a:pt x="430" y="1386"/>
                </a:cubicBezTo>
                <a:cubicBezTo>
                  <a:pt x="425" y="1393"/>
                  <a:pt x="421" y="1398"/>
                  <a:pt x="419" y="1404"/>
                </a:cubicBezTo>
                <a:cubicBezTo>
                  <a:pt x="416" y="1414"/>
                  <a:pt x="416" y="1414"/>
                  <a:pt x="416" y="1414"/>
                </a:cubicBezTo>
                <a:cubicBezTo>
                  <a:pt x="424" y="1409"/>
                  <a:pt x="424" y="1409"/>
                  <a:pt x="424" y="1409"/>
                </a:cubicBezTo>
                <a:cubicBezTo>
                  <a:pt x="438" y="1399"/>
                  <a:pt x="444" y="1384"/>
                  <a:pt x="449" y="1369"/>
                </a:cubicBezTo>
                <a:cubicBezTo>
                  <a:pt x="450" y="1368"/>
                  <a:pt x="451" y="1366"/>
                  <a:pt x="451" y="1364"/>
                </a:cubicBezTo>
                <a:cubicBezTo>
                  <a:pt x="453" y="1360"/>
                  <a:pt x="455" y="1355"/>
                  <a:pt x="457" y="1351"/>
                </a:cubicBezTo>
                <a:cubicBezTo>
                  <a:pt x="460" y="1346"/>
                  <a:pt x="465" y="1341"/>
                  <a:pt x="470" y="1337"/>
                </a:cubicBezTo>
                <a:cubicBezTo>
                  <a:pt x="474" y="1333"/>
                  <a:pt x="478" y="1330"/>
                  <a:pt x="482" y="1326"/>
                </a:cubicBezTo>
                <a:cubicBezTo>
                  <a:pt x="489" y="1318"/>
                  <a:pt x="495" y="1309"/>
                  <a:pt x="501" y="1301"/>
                </a:cubicBezTo>
                <a:cubicBezTo>
                  <a:pt x="509" y="1289"/>
                  <a:pt x="516" y="1277"/>
                  <a:pt x="526" y="1271"/>
                </a:cubicBezTo>
                <a:cubicBezTo>
                  <a:pt x="522" y="1283"/>
                  <a:pt x="514" y="1295"/>
                  <a:pt x="508" y="1305"/>
                </a:cubicBezTo>
                <a:cubicBezTo>
                  <a:pt x="503" y="1313"/>
                  <a:pt x="498" y="1321"/>
                  <a:pt x="495" y="1327"/>
                </a:cubicBezTo>
                <a:cubicBezTo>
                  <a:pt x="483" y="1354"/>
                  <a:pt x="483" y="1354"/>
                  <a:pt x="483" y="1354"/>
                </a:cubicBezTo>
                <a:cubicBezTo>
                  <a:pt x="504" y="1328"/>
                  <a:pt x="504" y="1328"/>
                  <a:pt x="504" y="1328"/>
                </a:cubicBezTo>
                <a:cubicBezTo>
                  <a:pt x="506" y="1326"/>
                  <a:pt x="507" y="1324"/>
                  <a:pt x="509" y="1321"/>
                </a:cubicBezTo>
                <a:cubicBezTo>
                  <a:pt x="507" y="1327"/>
                  <a:pt x="504" y="1332"/>
                  <a:pt x="501" y="1337"/>
                </a:cubicBezTo>
                <a:cubicBezTo>
                  <a:pt x="498" y="1342"/>
                  <a:pt x="496" y="1346"/>
                  <a:pt x="494" y="1351"/>
                </a:cubicBezTo>
                <a:cubicBezTo>
                  <a:pt x="484" y="1371"/>
                  <a:pt x="484" y="1371"/>
                  <a:pt x="484" y="1371"/>
                </a:cubicBezTo>
                <a:cubicBezTo>
                  <a:pt x="500" y="1355"/>
                  <a:pt x="500" y="1355"/>
                  <a:pt x="500" y="1355"/>
                </a:cubicBezTo>
                <a:cubicBezTo>
                  <a:pt x="514" y="1340"/>
                  <a:pt x="522" y="1317"/>
                  <a:pt x="529" y="1295"/>
                </a:cubicBezTo>
                <a:cubicBezTo>
                  <a:pt x="534" y="1283"/>
                  <a:pt x="538" y="1269"/>
                  <a:pt x="544" y="1258"/>
                </a:cubicBezTo>
                <a:cubicBezTo>
                  <a:pt x="563" y="1249"/>
                  <a:pt x="585" y="1243"/>
                  <a:pt x="611" y="1240"/>
                </a:cubicBezTo>
                <a:cubicBezTo>
                  <a:pt x="596" y="1258"/>
                  <a:pt x="583" y="1279"/>
                  <a:pt x="571" y="1300"/>
                </a:cubicBezTo>
                <a:cubicBezTo>
                  <a:pt x="551" y="1334"/>
                  <a:pt x="530" y="1369"/>
                  <a:pt x="498" y="1391"/>
                </a:cubicBezTo>
                <a:cubicBezTo>
                  <a:pt x="501" y="1397"/>
                  <a:pt x="501" y="1397"/>
                  <a:pt x="501" y="1397"/>
                </a:cubicBezTo>
                <a:cubicBezTo>
                  <a:pt x="531" y="1382"/>
                  <a:pt x="550" y="1355"/>
                  <a:pt x="568" y="1328"/>
                </a:cubicBezTo>
                <a:cubicBezTo>
                  <a:pt x="570" y="1326"/>
                  <a:pt x="571" y="1325"/>
                  <a:pt x="572" y="1323"/>
                </a:cubicBezTo>
                <a:cubicBezTo>
                  <a:pt x="567" y="1348"/>
                  <a:pt x="561" y="1369"/>
                  <a:pt x="547" y="1381"/>
                </a:cubicBezTo>
                <a:cubicBezTo>
                  <a:pt x="538" y="1389"/>
                  <a:pt x="538" y="1389"/>
                  <a:pt x="538" y="1389"/>
                </a:cubicBezTo>
                <a:cubicBezTo>
                  <a:pt x="550" y="1387"/>
                  <a:pt x="550" y="1387"/>
                  <a:pt x="550" y="1387"/>
                </a:cubicBezTo>
                <a:cubicBezTo>
                  <a:pt x="560" y="1386"/>
                  <a:pt x="563" y="1378"/>
                  <a:pt x="567" y="1372"/>
                </a:cubicBezTo>
                <a:cubicBezTo>
                  <a:pt x="567" y="1371"/>
                  <a:pt x="568" y="1370"/>
                  <a:pt x="568" y="1370"/>
                </a:cubicBezTo>
                <a:cubicBezTo>
                  <a:pt x="568" y="1373"/>
                  <a:pt x="568" y="1377"/>
                  <a:pt x="567" y="1381"/>
                </a:cubicBezTo>
                <a:cubicBezTo>
                  <a:pt x="567" y="1385"/>
                  <a:pt x="567" y="1389"/>
                  <a:pt x="567" y="1391"/>
                </a:cubicBezTo>
                <a:cubicBezTo>
                  <a:pt x="574" y="1391"/>
                  <a:pt x="574" y="1391"/>
                  <a:pt x="574" y="1391"/>
                </a:cubicBezTo>
                <a:cubicBezTo>
                  <a:pt x="575" y="1386"/>
                  <a:pt x="575" y="1380"/>
                  <a:pt x="576" y="1375"/>
                </a:cubicBezTo>
                <a:cubicBezTo>
                  <a:pt x="579" y="1349"/>
                  <a:pt x="581" y="1322"/>
                  <a:pt x="589" y="1292"/>
                </a:cubicBezTo>
                <a:cubicBezTo>
                  <a:pt x="593" y="1287"/>
                  <a:pt x="596" y="1282"/>
                  <a:pt x="600" y="1277"/>
                </a:cubicBezTo>
                <a:cubicBezTo>
                  <a:pt x="614" y="1256"/>
                  <a:pt x="626" y="1239"/>
                  <a:pt x="657" y="1236"/>
                </a:cubicBezTo>
                <a:cubicBezTo>
                  <a:pt x="704" y="1232"/>
                  <a:pt x="744" y="1237"/>
                  <a:pt x="771" y="1250"/>
                </a:cubicBezTo>
                <a:cubicBezTo>
                  <a:pt x="775" y="1253"/>
                  <a:pt x="775" y="1254"/>
                  <a:pt x="775" y="1256"/>
                </a:cubicBezTo>
                <a:cubicBezTo>
                  <a:pt x="775" y="1259"/>
                  <a:pt x="775" y="1262"/>
                  <a:pt x="778" y="1265"/>
                </a:cubicBezTo>
                <a:cubicBezTo>
                  <a:pt x="777" y="1280"/>
                  <a:pt x="777" y="1292"/>
                  <a:pt x="776" y="1303"/>
                </a:cubicBezTo>
                <a:cubicBezTo>
                  <a:pt x="776" y="1312"/>
                  <a:pt x="776" y="1321"/>
                  <a:pt x="775" y="1333"/>
                </a:cubicBezTo>
                <a:cubicBezTo>
                  <a:pt x="755" y="1329"/>
                  <a:pt x="733" y="1331"/>
                  <a:pt x="712" y="1339"/>
                </a:cubicBezTo>
                <a:cubicBezTo>
                  <a:pt x="674" y="1354"/>
                  <a:pt x="642" y="1380"/>
                  <a:pt x="611" y="1405"/>
                </a:cubicBezTo>
                <a:cubicBezTo>
                  <a:pt x="571" y="1437"/>
                  <a:pt x="529" y="1471"/>
                  <a:pt x="474" y="1481"/>
                </a:cubicBezTo>
                <a:cubicBezTo>
                  <a:pt x="470" y="1483"/>
                  <a:pt x="470" y="1483"/>
                  <a:pt x="470" y="1483"/>
                </a:cubicBezTo>
                <a:cubicBezTo>
                  <a:pt x="451" y="1491"/>
                  <a:pt x="407" y="1510"/>
                  <a:pt x="389" y="1509"/>
                </a:cubicBezTo>
                <a:cubicBezTo>
                  <a:pt x="379" y="1509"/>
                  <a:pt x="367" y="1504"/>
                  <a:pt x="354" y="1499"/>
                </a:cubicBezTo>
                <a:cubicBezTo>
                  <a:pt x="342" y="1495"/>
                  <a:pt x="331" y="1491"/>
                  <a:pt x="319" y="1488"/>
                </a:cubicBezTo>
                <a:cubicBezTo>
                  <a:pt x="303" y="1485"/>
                  <a:pt x="287" y="1483"/>
                  <a:pt x="269" y="1482"/>
                </a:cubicBezTo>
                <a:cubicBezTo>
                  <a:pt x="256" y="1481"/>
                  <a:pt x="244" y="1480"/>
                  <a:pt x="234" y="1480"/>
                </a:cubicBezTo>
                <a:cubicBezTo>
                  <a:pt x="215" y="1480"/>
                  <a:pt x="215" y="1480"/>
                  <a:pt x="215" y="1480"/>
                </a:cubicBezTo>
                <a:cubicBezTo>
                  <a:pt x="233" y="1487"/>
                  <a:pt x="233" y="1487"/>
                  <a:pt x="233" y="1487"/>
                </a:cubicBezTo>
                <a:cubicBezTo>
                  <a:pt x="239" y="1490"/>
                  <a:pt x="247" y="1491"/>
                  <a:pt x="257" y="1492"/>
                </a:cubicBezTo>
                <a:cubicBezTo>
                  <a:pt x="252" y="1492"/>
                  <a:pt x="247" y="1493"/>
                  <a:pt x="242" y="1495"/>
                </a:cubicBezTo>
                <a:cubicBezTo>
                  <a:pt x="219" y="1502"/>
                  <a:pt x="219" y="1502"/>
                  <a:pt x="219" y="1502"/>
                </a:cubicBezTo>
                <a:cubicBezTo>
                  <a:pt x="243" y="1502"/>
                  <a:pt x="243" y="1502"/>
                  <a:pt x="243" y="1502"/>
                </a:cubicBezTo>
                <a:cubicBezTo>
                  <a:pt x="250" y="1502"/>
                  <a:pt x="257" y="1501"/>
                  <a:pt x="263" y="1501"/>
                </a:cubicBezTo>
                <a:cubicBezTo>
                  <a:pt x="283" y="1501"/>
                  <a:pt x="301" y="1500"/>
                  <a:pt x="318" y="1501"/>
                </a:cubicBezTo>
                <a:cubicBezTo>
                  <a:pt x="340" y="1503"/>
                  <a:pt x="357" y="1507"/>
                  <a:pt x="372" y="1515"/>
                </a:cubicBezTo>
                <a:cubicBezTo>
                  <a:pt x="319" y="1525"/>
                  <a:pt x="256" y="1527"/>
                  <a:pt x="194" y="1528"/>
                </a:cubicBezTo>
                <a:cubicBezTo>
                  <a:pt x="149" y="1529"/>
                  <a:pt x="106" y="1530"/>
                  <a:pt x="67" y="1535"/>
                </a:cubicBezTo>
                <a:cubicBezTo>
                  <a:pt x="34" y="1538"/>
                  <a:pt x="34" y="1538"/>
                  <a:pt x="34" y="1538"/>
                </a:cubicBezTo>
                <a:cubicBezTo>
                  <a:pt x="67" y="1542"/>
                  <a:pt x="67" y="1542"/>
                  <a:pt x="67" y="1542"/>
                </a:cubicBezTo>
                <a:cubicBezTo>
                  <a:pt x="81" y="1543"/>
                  <a:pt x="97" y="1543"/>
                  <a:pt x="113" y="1542"/>
                </a:cubicBezTo>
                <a:cubicBezTo>
                  <a:pt x="132" y="1541"/>
                  <a:pt x="150" y="1540"/>
                  <a:pt x="161" y="1543"/>
                </a:cubicBezTo>
                <a:cubicBezTo>
                  <a:pt x="150" y="1548"/>
                  <a:pt x="139" y="1553"/>
                  <a:pt x="128" y="1557"/>
                </a:cubicBezTo>
                <a:cubicBezTo>
                  <a:pt x="114" y="1563"/>
                  <a:pt x="100" y="1569"/>
                  <a:pt x="86" y="1576"/>
                </a:cubicBezTo>
                <a:cubicBezTo>
                  <a:pt x="63" y="1587"/>
                  <a:pt x="63" y="1587"/>
                  <a:pt x="63" y="1587"/>
                </a:cubicBezTo>
                <a:cubicBezTo>
                  <a:pt x="89" y="1583"/>
                  <a:pt x="89" y="1583"/>
                  <a:pt x="89" y="1583"/>
                </a:cubicBezTo>
                <a:cubicBezTo>
                  <a:pt x="110" y="1579"/>
                  <a:pt x="128" y="1570"/>
                  <a:pt x="146" y="1562"/>
                </a:cubicBezTo>
                <a:cubicBezTo>
                  <a:pt x="173" y="1549"/>
                  <a:pt x="199" y="1537"/>
                  <a:pt x="234" y="1539"/>
                </a:cubicBezTo>
                <a:cubicBezTo>
                  <a:pt x="236" y="1540"/>
                  <a:pt x="238" y="1540"/>
                  <a:pt x="240" y="1540"/>
                </a:cubicBezTo>
                <a:cubicBezTo>
                  <a:pt x="240" y="1541"/>
                  <a:pt x="241" y="1543"/>
                  <a:pt x="244" y="1545"/>
                </a:cubicBezTo>
                <a:cubicBezTo>
                  <a:pt x="245" y="1545"/>
                  <a:pt x="245" y="1545"/>
                  <a:pt x="245" y="1545"/>
                </a:cubicBezTo>
                <a:cubicBezTo>
                  <a:pt x="246" y="1545"/>
                  <a:pt x="246" y="1545"/>
                  <a:pt x="246" y="1545"/>
                </a:cubicBezTo>
                <a:cubicBezTo>
                  <a:pt x="251" y="1544"/>
                  <a:pt x="255" y="1544"/>
                  <a:pt x="260" y="1544"/>
                </a:cubicBezTo>
                <a:cubicBezTo>
                  <a:pt x="276" y="1547"/>
                  <a:pt x="276" y="1547"/>
                  <a:pt x="276" y="1547"/>
                </a:cubicBezTo>
                <a:cubicBezTo>
                  <a:pt x="269" y="1543"/>
                  <a:pt x="269" y="1543"/>
                  <a:pt x="269" y="1543"/>
                </a:cubicBezTo>
                <a:cubicBezTo>
                  <a:pt x="272" y="1543"/>
                  <a:pt x="275" y="1542"/>
                  <a:pt x="278" y="1542"/>
                </a:cubicBezTo>
                <a:cubicBezTo>
                  <a:pt x="283" y="1542"/>
                  <a:pt x="288" y="1541"/>
                  <a:pt x="293" y="1541"/>
                </a:cubicBezTo>
                <a:cubicBezTo>
                  <a:pt x="289" y="1545"/>
                  <a:pt x="285" y="1549"/>
                  <a:pt x="281" y="1553"/>
                </a:cubicBezTo>
                <a:cubicBezTo>
                  <a:pt x="277" y="1557"/>
                  <a:pt x="274" y="1561"/>
                  <a:pt x="270" y="1564"/>
                </a:cubicBezTo>
                <a:cubicBezTo>
                  <a:pt x="265" y="1569"/>
                  <a:pt x="265" y="1569"/>
                  <a:pt x="265" y="1569"/>
                </a:cubicBezTo>
                <a:cubicBezTo>
                  <a:pt x="260" y="1573"/>
                  <a:pt x="255" y="1576"/>
                  <a:pt x="249" y="1578"/>
                </a:cubicBezTo>
                <a:cubicBezTo>
                  <a:pt x="241" y="1581"/>
                  <a:pt x="232" y="1581"/>
                  <a:pt x="222" y="1582"/>
                </a:cubicBezTo>
                <a:cubicBezTo>
                  <a:pt x="210" y="1583"/>
                  <a:pt x="198" y="1584"/>
                  <a:pt x="186" y="1589"/>
                </a:cubicBezTo>
                <a:cubicBezTo>
                  <a:pt x="172" y="1595"/>
                  <a:pt x="172" y="1595"/>
                  <a:pt x="172" y="1595"/>
                </a:cubicBezTo>
                <a:cubicBezTo>
                  <a:pt x="187" y="1596"/>
                  <a:pt x="187" y="1596"/>
                  <a:pt x="187" y="1596"/>
                </a:cubicBezTo>
                <a:cubicBezTo>
                  <a:pt x="197" y="1596"/>
                  <a:pt x="208" y="1595"/>
                  <a:pt x="218" y="1594"/>
                </a:cubicBezTo>
                <a:cubicBezTo>
                  <a:pt x="220" y="1593"/>
                  <a:pt x="221" y="1593"/>
                  <a:pt x="222" y="1593"/>
                </a:cubicBezTo>
                <a:cubicBezTo>
                  <a:pt x="213" y="1596"/>
                  <a:pt x="205" y="1600"/>
                  <a:pt x="204" y="1607"/>
                </a:cubicBezTo>
                <a:cubicBezTo>
                  <a:pt x="203" y="1610"/>
                  <a:pt x="203" y="1610"/>
                  <a:pt x="203" y="1610"/>
                </a:cubicBezTo>
                <a:cubicBezTo>
                  <a:pt x="194" y="1618"/>
                  <a:pt x="194" y="1618"/>
                  <a:pt x="194" y="1618"/>
                </a:cubicBezTo>
                <a:cubicBezTo>
                  <a:pt x="202" y="1616"/>
                  <a:pt x="202" y="1616"/>
                  <a:pt x="202" y="1616"/>
                </a:cubicBezTo>
                <a:cubicBezTo>
                  <a:pt x="201" y="1619"/>
                  <a:pt x="201" y="1619"/>
                  <a:pt x="201" y="1619"/>
                </a:cubicBezTo>
                <a:cubicBezTo>
                  <a:pt x="205" y="1614"/>
                  <a:pt x="205" y="1614"/>
                  <a:pt x="205" y="1614"/>
                </a:cubicBezTo>
                <a:cubicBezTo>
                  <a:pt x="210" y="1613"/>
                  <a:pt x="210" y="1613"/>
                  <a:pt x="210" y="1613"/>
                </a:cubicBezTo>
                <a:cubicBezTo>
                  <a:pt x="234" y="1606"/>
                  <a:pt x="251" y="1591"/>
                  <a:pt x="270" y="1574"/>
                </a:cubicBezTo>
                <a:cubicBezTo>
                  <a:pt x="271" y="1573"/>
                  <a:pt x="273" y="1571"/>
                  <a:pt x="275" y="1569"/>
                </a:cubicBezTo>
                <a:cubicBezTo>
                  <a:pt x="284" y="1562"/>
                  <a:pt x="294" y="1554"/>
                  <a:pt x="304" y="1547"/>
                </a:cubicBezTo>
                <a:cubicBezTo>
                  <a:pt x="313" y="1541"/>
                  <a:pt x="322" y="1538"/>
                  <a:pt x="331" y="1536"/>
                </a:cubicBezTo>
                <a:cubicBezTo>
                  <a:pt x="388" y="1524"/>
                  <a:pt x="447" y="1512"/>
                  <a:pt x="498" y="1500"/>
                </a:cubicBezTo>
                <a:cubicBezTo>
                  <a:pt x="458" y="1542"/>
                  <a:pt x="398" y="1562"/>
                  <a:pt x="340" y="1581"/>
                </a:cubicBezTo>
                <a:cubicBezTo>
                  <a:pt x="330" y="1585"/>
                  <a:pt x="319" y="1588"/>
                  <a:pt x="309" y="1592"/>
                </a:cubicBezTo>
                <a:cubicBezTo>
                  <a:pt x="287" y="1600"/>
                  <a:pt x="287" y="1600"/>
                  <a:pt x="287" y="1600"/>
                </a:cubicBezTo>
                <a:cubicBezTo>
                  <a:pt x="310" y="1599"/>
                  <a:pt x="310" y="1599"/>
                  <a:pt x="310" y="1599"/>
                </a:cubicBezTo>
                <a:cubicBezTo>
                  <a:pt x="320" y="1599"/>
                  <a:pt x="332" y="1595"/>
                  <a:pt x="345" y="1592"/>
                </a:cubicBezTo>
                <a:cubicBezTo>
                  <a:pt x="350" y="1591"/>
                  <a:pt x="356" y="1589"/>
                  <a:pt x="361" y="1588"/>
                </a:cubicBezTo>
                <a:cubicBezTo>
                  <a:pt x="356" y="1593"/>
                  <a:pt x="350" y="1598"/>
                  <a:pt x="344" y="1603"/>
                </a:cubicBezTo>
                <a:cubicBezTo>
                  <a:pt x="339" y="1607"/>
                  <a:pt x="334" y="1611"/>
                  <a:pt x="330" y="1616"/>
                </a:cubicBezTo>
                <a:cubicBezTo>
                  <a:pt x="323" y="1623"/>
                  <a:pt x="323" y="1623"/>
                  <a:pt x="323" y="1623"/>
                </a:cubicBezTo>
                <a:cubicBezTo>
                  <a:pt x="332" y="1622"/>
                  <a:pt x="332" y="1622"/>
                  <a:pt x="332" y="1622"/>
                </a:cubicBezTo>
                <a:cubicBezTo>
                  <a:pt x="337" y="1622"/>
                  <a:pt x="341" y="1619"/>
                  <a:pt x="344" y="1616"/>
                </a:cubicBezTo>
                <a:cubicBezTo>
                  <a:pt x="342" y="1619"/>
                  <a:pt x="341" y="1621"/>
                  <a:pt x="340" y="1624"/>
                </a:cubicBezTo>
                <a:cubicBezTo>
                  <a:pt x="337" y="1635"/>
                  <a:pt x="337" y="1635"/>
                  <a:pt x="337" y="1635"/>
                </a:cubicBezTo>
                <a:cubicBezTo>
                  <a:pt x="346" y="1628"/>
                  <a:pt x="346" y="1628"/>
                  <a:pt x="346" y="1628"/>
                </a:cubicBezTo>
                <a:cubicBezTo>
                  <a:pt x="353" y="1622"/>
                  <a:pt x="358" y="1614"/>
                  <a:pt x="363" y="1606"/>
                </a:cubicBezTo>
                <a:cubicBezTo>
                  <a:pt x="368" y="1596"/>
                  <a:pt x="374" y="1587"/>
                  <a:pt x="381" y="1582"/>
                </a:cubicBezTo>
                <a:cubicBezTo>
                  <a:pt x="397" y="1576"/>
                  <a:pt x="414" y="1569"/>
                  <a:pt x="431" y="1561"/>
                </a:cubicBezTo>
                <a:cubicBezTo>
                  <a:pt x="438" y="1558"/>
                  <a:pt x="445" y="1555"/>
                  <a:pt x="451" y="1552"/>
                </a:cubicBezTo>
                <a:cubicBezTo>
                  <a:pt x="438" y="1565"/>
                  <a:pt x="422" y="1576"/>
                  <a:pt x="406" y="1587"/>
                </a:cubicBezTo>
                <a:cubicBezTo>
                  <a:pt x="397" y="1594"/>
                  <a:pt x="387" y="1600"/>
                  <a:pt x="378" y="1608"/>
                </a:cubicBezTo>
                <a:cubicBezTo>
                  <a:pt x="363" y="1619"/>
                  <a:pt x="363" y="1619"/>
                  <a:pt x="363" y="1619"/>
                </a:cubicBezTo>
                <a:cubicBezTo>
                  <a:pt x="381" y="1614"/>
                  <a:pt x="381" y="1614"/>
                  <a:pt x="381" y="1614"/>
                </a:cubicBezTo>
                <a:cubicBezTo>
                  <a:pt x="395" y="1609"/>
                  <a:pt x="408" y="1600"/>
                  <a:pt x="419" y="1591"/>
                </a:cubicBezTo>
                <a:cubicBezTo>
                  <a:pt x="425" y="1587"/>
                  <a:pt x="430" y="1583"/>
                  <a:pt x="434" y="1580"/>
                </a:cubicBezTo>
                <a:cubicBezTo>
                  <a:pt x="429" y="1600"/>
                  <a:pt x="420" y="1615"/>
                  <a:pt x="408" y="1625"/>
                </a:cubicBezTo>
                <a:cubicBezTo>
                  <a:pt x="412" y="1631"/>
                  <a:pt x="412" y="1631"/>
                  <a:pt x="412" y="1631"/>
                </a:cubicBezTo>
                <a:cubicBezTo>
                  <a:pt x="431" y="1620"/>
                  <a:pt x="442" y="1600"/>
                  <a:pt x="445" y="1571"/>
                </a:cubicBezTo>
                <a:cubicBezTo>
                  <a:pt x="489" y="1521"/>
                  <a:pt x="560" y="1471"/>
                  <a:pt x="618" y="1431"/>
                </a:cubicBezTo>
                <a:cubicBezTo>
                  <a:pt x="621" y="1429"/>
                  <a:pt x="621" y="1429"/>
                  <a:pt x="621" y="1429"/>
                </a:cubicBezTo>
                <a:cubicBezTo>
                  <a:pt x="633" y="1421"/>
                  <a:pt x="645" y="1414"/>
                  <a:pt x="657" y="1407"/>
                </a:cubicBezTo>
                <a:cubicBezTo>
                  <a:pt x="667" y="1401"/>
                  <a:pt x="677" y="1395"/>
                  <a:pt x="687" y="1389"/>
                </a:cubicBezTo>
                <a:cubicBezTo>
                  <a:pt x="689" y="1387"/>
                  <a:pt x="691" y="1386"/>
                  <a:pt x="694" y="1384"/>
                </a:cubicBezTo>
                <a:cubicBezTo>
                  <a:pt x="711" y="1372"/>
                  <a:pt x="730" y="1358"/>
                  <a:pt x="753" y="1360"/>
                </a:cubicBezTo>
                <a:cubicBezTo>
                  <a:pt x="761" y="1360"/>
                  <a:pt x="769" y="1363"/>
                  <a:pt x="777" y="1367"/>
                </a:cubicBezTo>
                <a:cubicBezTo>
                  <a:pt x="775" y="1413"/>
                  <a:pt x="778" y="1458"/>
                  <a:pt x="781" y="1502"/>
                </a:cubicBezTo>
                <a:cubicBezTo>
                  <a:pt x="783" y="1528"/>
                  <a:pt x="784" y="1554"/>
                  <a:pt x="785" y="1580"/>
                </a:cubicBezTo>
                <a:cubicBezTo>
                  <a:pt x="785" y="1586"/>
                  <a:pt x="784" y="1593"/>
                  <a:pt x="783" y="1600"/>
                </a:cubicBezTo>
                <a:cubicBezTo>
                  <a:pt x="782" y="1608"/>
                  <a:pt x="780" y="1617"/>
                  <a:pt x="780" y="1625"/>
                </a:cubicBezTo>
                <a:cubicBezTo>
                  <a:pt x="780" y="1631"/>
                  <a:pt x="781" y="1639"/>
                  <a:pt x="783" y="1648"/>
                </a:cubicBezTo>
                <a:cubicBezTo>
                  <a:pt x="784" y="1662"/>
                  <a:pt x="787" y="1677"/>
                  <a:pt x="785" y="1690"/>
                </a:cubicBezTo>
                <a:cubicBezTo>
                  <a:pt x="784" y="1711"/>
                  <a:pt x="784" y="1711"/>
                  <a:pt x="784" y="1711"/>
                </a:cubicBezTo>
                <a:cubicBezTo>
                  <a:pt x="777" y="1787"/>
                  <a:pt x="771" y="1866"/>
                  <a:pt x="768" y="1940"/>
                </a:cubicBezTo>
                <a:cubicBezTo>
                  <a:pt x="768" y="1949"/>
                  <a:pt x="768" y="1959"/>
                  <a:pt x="769" y="1967"/>
                </a:cubicBezTo>
                <a:cubicBezTo>
                  <a:pt x="769" y="1986"/>
                  <a:pt x="769" y="2003"/>
                  <a:pt x="766" y="2020"/>
                </a:cubicBezTo>
                <a:cubicBezTo>
                  <a:pt x="765" y="2018"/>
                  <a:pt x="765" y="2018"/>
                  <a:pt x="765" y="2018"/>
                </a:cubicBezTo>
                <a:cubicBezTo>
                  <a:pt x="763" y="2018"/>
                  <a:pt x="763" y="2018"/>
                  <a:pt x="763" y="2018"/>
                </a:cubicBezTo>
                <a:cubicBezTo>
                  <a:pt x="761" y="2018"/>
                  <a:pt x="760" y="2020"/>
                  <a:pt x="759" y="2021"/>
                </a:cubicBezTo>
                <a:cubicBezTo>
                  <a:pt x="758" y="2022"/>
                  <a:pt x="758" y="2022"/>
                  <a:pt x="758" y="2022"/>
                </a:cubicBezTo>
                <a:cubicBezTo>
                  <a:pt x="758" y="2023"/>
                  <a:pt x="758" y="2023"/>
                  <a:pt x="758" y="2023"/>
                </a:cubicBezTo>
                <a:cubicBezTo>
                  <a:pt x="759" y="2032"/>
                  <a:pt x="756" y="2038"/>
                  <a:pt x="753" y="2044"/>
                </a:cubicBezTo>
                <a:cubicBezTo>
                  <a:pt x="750" y="2049"/>
                  <a:pt x="747" y="2054"/>
                  <a:pt x="747" y="2063"/>
                </a:cubicBezTo>
                <a:cubicBezTo>
                  <a:pt x="744" y="2062"/>
                  <a:pt x="742" y="2063"/>
                  <a:pt x="739" y="2063"/>
                </a:cubicBezTo>
                <a:cubicBezTo>
                  <a:pt x="738" y="2063"/>
                  <a:pt x="738" y="2063"/>
                  <a:pt x="738" y="2063"/>
                </a:cubicBezTo>
                <a:cubicBezTo>
                  <a:pt x="738" y="2061"/>
                  <a:pt x="737" y="2059"/>
                  <a:pt x="736" y="2057"/>
                </a:cubicBezTo>
                <a:cubicBezTo>
                  <a:pt x="734" y="2055"/>
                  <a:pt x="730" y="2053"/>
                  <a:pt x="725" y="2053"/>
                </a:cubicBezTo>
                <a:cubicBezTo>
                  <a:pt x="716" y="2054"/>
                  <a:pt x="716" y="2054"/>
                  <a:pt x="716" y="2054"/>
                </a:cubicBezTo>
                <a:cubicBezTo>
                  <a:pt x="721" y="2059"/>
                  <a:pt x="721" y="2059"/>
                  <a:pt x="721" y="2059"/>
                </a:cubicBezTo>
                <a:cubicBezTo>
                  <a:pt x="722" y="2062"/>
                  <a:pt x="724" y="2063"/>
                  <a:pt x="725" y="2064"/>
                </a:cubicBezTo>
                <a:cubicBezTo>
                  <a:pt x="727" y="2065"/>
                  <a:pt x="727" y="2065"/>
                  <a:pt x="729" y="2070"/>
                </a:cubicBezTo>
                <a:cubicBezTo>
                  <a:pt x="722" y="2078"/>
                  <a:pt x="722" y="2087"/>
                  <a:pt x="727" y="2096"/>
                </a:cubicBezTo>
                <a:cubicBezTo>
                  <a:pt x="724" y="2098"/>
                  <a:pt x="723" y="2100"/>
                  <a:pt x="721" y="2101"/>
                </a:cubicBezTo>
                <a:cubicBezTo>
                  <a:pt x="721" y="2099"/>
                  <a:pt x="721" y="2096"/>
                  <a:pt x="719" y="2094"/>
                </a:cubicBezTo>
                <a:cubicBezTo>
                  <a:pt x="717" y="2091"/>
                  <a:pt x="717" y="2091"/>
                  <a:pt x="717" y="2091"/>
                </a:cubicBezTo>
                <a:cubicBezTo>
                  <a:pt x="714" y="2094"/>
                  <a:pt x="714" y="2094"/>
                  <a:pt x="714" y="2094"/>
                </a:cubicBezTo>
                <a:cubicBezTo>
                  <a:pt x="713" y="2094"/>
                  <a:pt x="712" y="2095"/>
                  <a:pt x="712" y="2095"/>
                </a:cubicBezTo>
                <a:cubicBezTo>
                  <a:pt x="712" y="2094"/>
                  <a:pt x="712" y="2092"/>
                  <a:pt x="713" y="2088"/>
                </a:cubicBezTo>
                <a:cubicBezTo>
                  <a:pt x="716" y="2082"/>
                  <a:pt x="716" y="2082"/>
                  <a:pt x="716" y="2082"/>
                </a:cubicBezTo>
                <a:cubicBezTo>
                  <a:pt x="710" y="2083"/>
                  <a:pt x="710" y="2083"/>
                  <a:pt x="710" y="2083"/>
                </a:cubicBezTo>
                <a:cubicBezTo>
                  <a:pt x="702" y="2084"/>
                  <a:pt x="700" y="2091"/>
                  <a:pt x="699" y="2096"/>
                </a:cubicBezTo>
                <a:cubicBezTo>
                  <a:pt x="699" y="2096"/>
                  <a:pt x="699" y="2096"/>
                  <a:pt x="699" y="2096"/>
                </a:cubicBezTo>
                <a:cubicBezTo>
                  <a:pt x="699" y="2095"/>
                  <a:pt x="698" y="2095"/>
                  <a:pt x="697" y="2094"/>
                </a:cubicBezTo>
                <a:cubicBezTo>
                  <a:pt x="694" y="2092"/>
                  <a:pt x="694" y="2091"/>
                  <a:pt x="695" y="2089"/>
                </a:cubicBezTo>
                <a:cubicBezTo>
                  <a:pt x="708" y="2072"/>
                  <a:pt x="708" y="2072"/>
                  <a:pt x="708" y="2072"/>
                </a:cubicBezTo>
                <a:cubicBezTo>
                  <a:pt x="691" y="2084"/>
                  <a:pt x="691" y="2084"/>
                  <a:pt x="691" y="2084"/>
                </a:cubicBezTo>
                <a:cubicBezTo>
                  <a:pt x="689" y="2085"/>
                  <a:pt x="686" y="2085"/>
                  <a:pt x="683" y="2084"/>
                </a:cubicBezTo>
                <a:cubicBezTo>
                  <a:pt x="681" y="2084"/>
                  <a:pt x="679" y="2084"/>
                  <a:pt x="678" y="2084"/>
                </a:cubicBezTo>
                <a:cubicBezTo>
                  <a:pt x="672" y="2084"/>
                  <a:pt x="669" y="2087"/>
                  <a:pt x="668" y="2092"/>
                </a:cubicBezTo>
                <a:cubicBezTo>
                  <a:pt x="666" y="2100"/>
                  <a:pt x="666" y="2100"/>
                  <a:pt x="666" y="2100"/>
                </a:cubicBezTo>
                <a:cubicBezTo>
                  <a:pt x="673" y="2096"/>
                  <a:pt x="673" y="2096"/>
                  <a:pt x="673" y="2096"/>
                </a:cubicBezTo>
                <a:cubicBezTo>
                  <a:pt x="677" y="2094"/>
                  <a:pt x="682" y="2094"/>
                  <a:pt x="685" y="2096"/>
                </a:cubicBezTo>
                <a:cubicBezTo>
                  <a:pt x="681" y="2097"/>
                  <a:pt x="679" y="2102"/>
                  <a:pt x="676" y="2106"/>
                </a:cubicBezTo>
                <a:cubicBezTo>
                  <a:pt x="674" y="2110"/>
                  <a:pt x="671" y="2115"/>
                  <a:pt x="669" y="2115"/>
                </a:cubicBezTo>
                <a:cubicBezTo>
                  <a:pt x="668" y="2115"/>
                  <a:pt x="667" y="2115"/>
                  <a:pt x="666" y="2114"/>
                </a:cubicBezTo>
                <a:cubicBezTo>
                  <a:pt x="660" y="2109"/>
                  <a:pt x="660" y="2109"/>
                  <a:pt x="660" y="2109"/>
                </a:cubicBezTo>
                <a:cubicBezTo>
                  <a:pt x="663" y="2106"/>
                  <a:pt x="666" y="2104"/>
                  <a:pt x="665" y="2100"/>
                </a:cubicBezTo>
                <a:cubicBezTo>
                  <a:pt x="665" y="2099"/>
                  <a:pt x="664" y="2097"/>
                  <a:pt x="661" y="2096"/>
                </a:cubicBezTo>
                <a:cubicBezTo>
                  <a:pt x="659" y="2095"/>
                  <a:pt x="659" y="2095"/>
                  <a:pt x="659" y="2095"/>
                </a:cubicBezTo>
                <a:cubicBezTo>
                  <a:pt x="657" y="2097"/>
                  <a:pt x="657" y="2097"/>
                  <a:pt x="657" y="2097"/>
                </a:cubicBezTo>
                <a:cubicBezTo>
                  <a:pt x="656" y="2096"/>
                  <a:pt x="655" y="2094"/>
                  <a:pt x="653" y="2094"/>
                </a:cubicBezTo>
                <a:cubicBezTo>
                  <a:pt x="649" y="2093"/>
                  <a:pt x="649" y="2093"/>
                  <a:pt x="649" y="2093"/>
                </a:cubicBezTo>
                <a:cubicBezTo>
                  <a:pt x="648" y="2096"/>
                  <a:pt x="648" y="2096"/>
                  <a:pt x="648" y="2096"/>
                </a:cubicBezTo>
                <a:cubicBezTo>
                  <a:pt x="648" y="2097"/>
                  <a:pt x="648" y="2098"/>
                  <a:pt x="647" y="2099"/>
                </a:cubicBezTo>
                <a:cubicBezTo>
                  <a:pt x="647" y="2099"/>
                  <a:pt x="646" y="2099"/>
                  <a:pt x="646" y="2098"/>
                </a:cubicBezTo>
                <a:cubicBezTo>
                  <a:pt x="644" y="2097"/>
                  <a:pt x="644" y="2097"/>
                  <a:pt x="644" y="2097"/>
                </a:cubicBezTo>
                <a:cubicBezTo>
                  <a:pt x="642" y="2098"/>
                  <a:pt x="642" y="2098"/>
                  <a:pt x="642" y="2098"/>
                </a:cubicBezTo>
                <a:cubicBezTo>
                  <a:pt x="639" y="2101"/>
                  <a:pt x="636" y="2103"/>
                  <a:pt x="635" y="2106"/>
                </a:cubicBezTo>
                <a:cubicBezTo>
                  <a:pt x="634" y="2107"/>
                  <a:pt x="632" y="2109"/>
                  <a:pt x="632" y="2109"/>
                </a:cubicBezTo>
                <a:cubicBezTo>
                  <a:pt x="631" y="2109"/>
                  <a:pt x="631" y="2109"/>
                  <a:pt x="630" y="2108"/>
                </a:cubicBezTo>
                <a:cubicBezTo>
                  <a:pt x="629" y="2108"/>
                  <a:pt x="627" y="2107"/>
                  <a:pt x="625" y="2107"/>
                </a:cubicBezTo>
                <a:cubicBezTo>
                  <a:pt x="618" y="2107"/>
                  <a:pt x="610" y="2114"/>
                  <a:pt x="605" y="2118"/>
                </a:cubicBezTo>
                <a:cubicBezTo>
                  <a:pt x="605" y="2118"/>
                  <a:pt x="605" y="2118"/>
                  <a:pt x="605" y="2118"/>
                </a:cubicBezTo>
                <a:cubicBezTo>
                  <a:pt x="601" y="2118"/>
                  <a:pt x="601" y="2118"/>
                  <a:pt x="601" y="2118"/>
                </a:cubicBezTo>
                <a:cubicBezTo>
                  <a:pt x="600" y="2118"/>
                  <a:pt x="600" y="2118"/>
                  <a:pt x="600" y="2118"/>
                </a:cubicBezTo>
                <a:cubicBezTo>
                  <a:pt x="598" y="2117"/>
                  <a:pt x="596" y="2116"/>
                  <a:pt x="592" y="2116"/>
                </a:cubicBezTo>
                <a:cubicBezTo>
                  <a:pt x="585" y="2118"/>
                  <a:pt x="580" y="2123"/>
                  <a:pt x="575" y="2127"/>
                </a:cubicBezTo>
                <a:cubicBezTo>
                  <a:pt x="572" y="2130"/>
                  <a:pt x="569" y="2132"/>
                  <a:pt x="566" y="2134"/>
                </a:cubicBezTo>
                <a:cubicBezTo>
                  <a:pt x="562" y="2134"/>
                  <a:pt x="558" y="2133"/>
                  <a:pt x="554" y="2132"/>
                </a:cubicBezTo>
                <a:cubicBezTo>
                  <a:pt x="547" y="2130"/>
                  <a:pt x="540" y="2129"/>
                  <a:pt x="534" y="2129"/>
                </a:cubicBezTo>
                <a:cubicBezTo>
                  <a:pt x="525" y="2129"/>
                  <a:pt x="519" y="2132"/>
                  <a:pt x="514" y="2139"/>
                </a:cubicBezTo>
                <a:cubicBezTo>
                  <a:pt x="510" y="2145"/>
                  <a:pt x="510" y="2145"/>
                  <a:pt x="510" y="2145"/>
                </a:cubicBezTo>
                <a:cubicBezTo>
                  <a:pt x="518" y="2145"/>
                  <a:pt x="518" y="2145"/>
                  <a:pt x="518" y="2145"/>
                </a:cubicBezTo>
                <a:cubicBezTo>
                  <a:pt x="530" y="2144"/>
                  <a:pt x="540" y="2144"/>
                  <a:pt x="550" y="2144"/>
                </a:cubicBezTo>
                <a:cubicBezTo>
                  <a:pt x="554" y="2144"/>
                  <a:pt x="558" y="2144"/>
                  <a:pt x="562" y="2144"/>
                </a:cubicBezTo>
                <a:cubicBezTo>
                  <a:pt x="563" y="2144"/>
                  <a:pt x="563" y="2144"/>
                  <a:pt x="563" y="2144"/>
                </a:cubicBezTo>
                <a:cubicBezTo>
                  <a:pt x="571" y="2143"/>
                  <a:pt x="579" y="2143"/>
                  <a:pt x="587" y="2142"/>
                </a:cubicBezTo>
                <a:cubicBezTo>
                  <a:pt x="586" y="2144"/>
                  <a:pt x="586" y="2145"/>
                  <a:pt x="587" y="2147"/>
                </a:cubicBezTo>
                <a:cubicBezTo>
                  <a:pt x="587" y="2148"/>
                  <a:pt x="588" y="2150"/>
                  <a:pt x="591" y="2151"/>
                </a:cubicBezTo>
                <a:cubicBezTo>
                  <a:pt x="593" y="2151"/>
                  <a:pt x="593" y="2151"/>
                  <a:pt x="593" y="2151"/>
                </a:cubicBezTo>
                <a:cubicBezTo>
                  <a:pt x="594" y="2150"/>
                  <a:pt x="594" y="2150"/>
                  <a:pt x="594" y="2150"/>
                </a:cubicBezTo>
                <a:cubicBezTo>
                  <a:pt x="595" y="2150"/>
                  <a:pt x="595" y="2150"/>
                  <a:pt x="596" y="2150"/>
                </a:cubicBezTo>
                <a:cubicBezTo>
                  <a:pt x="597" y="2149"/>
                  <a:pt x="599" y="2149"/>
                  <a:pt x="600" y="2148"/>
                </a:cubicBezTo>
                <a:cubicBezTo>
                  <a:pt x="602" y="2153"/>
                  <a:pt x="602" y="2159"/>
                  <a:pt x="602" y="2163"/>
                </a:cubicBezTo>
                <a:cubicBezTo>
                  <a:pt x="603" y="2173"/>
                  <a:pt x="603" y="2173"/>
                  <a:pt x="603" y="2173"/>
                </a:cubicBezTo>
                <a:cubicBezTo>
                  <a:pt x="609" y="2165"/>
                  <a:pt x="609" y="2165"/>
                  <a:pt x="609" y="2165"/>
                </a:cubicBezTo>
                <a:cubicBezTo>
                  <a:pt x="611" y="2161"/>
                  <a:pt x="612" y="2157"/>
                  <a:pt x="612" y="2152"/>
                </a:cubicBezTo>
                <a:cubicBezTo>
                  <a:pt x="612" y="2149"/>
                  <a:pt x="613" y="2145"/>
                  <a:pt x="614" y="2143"/>
                </a:cubicBezTo>
                <a:cubicBezTo>
                  <a:pt x="614" y="2144"/>
                  <a:pt x="614" y="2145"/>
                  <a:pt x="614" y="2146"/>
                </a:cubicBezTo>
                <a:cubicBezTo>
                  <a:pt x="613" y="2149"/>
                  <a:pt x="612" y="2152"/>
                  <a:pt x="615" y="2155"/>
                </a:cubicBezTo>
                <a:cubicBezTo>
                  <a:pt x="619" y="2161"/>
                  <a:pt x="619" y="2161"/>
                  <a:pt x="619" y="2161"/>
                </a:cubicBezTo>
                <a:cubicBezTo>
                  <a:pt x="621" y="2153"/>
                  <a:pt x="621" y="2153"/>
                  <a:pt x="621" y="2153"/>
                </a:cubicBezTo>
                <a:cubicBezTo>
                  <a:pt x="621" y="2153"/>
                  <a:pt x="621" y="2153"/>
                  <a:pt x="621" y="2153"/>
                </a:cubicBezTo>
                <a:cubicBezTo>
                  <a:pt x="622" y="2153"/>
                  <a:pt x="624" y="2154"/>
                  <a:pt x="625" y="2154"/>
                </a:cubicBezTo>
                <a:cubicBezTo>
                  <a:pt x="624" y="2159"/>
                  <a:pt x="623" y="2166"/>
                  <a:pt x="625" y="2169"/>
                </a:cubicBezTo>
                <a:cubicBezTo>
                  <a:pt x="626" y="2171"/>
                  <a:pt x="626" y="2171"/>
                  <a:pt x="626" y="2171"/>
                </a:cubicBezTo>
                <a:cubicBezTo>
                  <a:pt x="628" y="2171"/>
                  <a:pt x="628" y="2171"/>
                  <a:pt x="628" y="2171"/>
                </a:cubicBezTo>
                <a:cubicBezTo>
                  <a:pt x="631" y="2171"/>
                  <a:pt x="632" y="2169"/>
                  <a:pt x="632" y="2168"/>
                </a:cubicBezTo>
                <a:cubicBezTo>
                  <a:pt x="633" y="2167"/>
                  <a:pt x="633" y="2167"/>
                  <a:pt x="633" y="2167"/>
                </a:cubicBezTo>
                <a:cubicBezTo>
                  <a:pt x="633" y="2166"/>
                  <a:pt x="633" y="2166"/>
                  <a:pt x="633" y="2166"/>
                </a:cubicBezTo>
                <a:cubicBezTo>
                  <a:pt x="633" y="2165"/>
                  <a:pt x="633" y="2162"/>
                  <a:pt x="633" y="2160"/>
                </a:cubicBezTo>
                <a:cubicBezTo>
                  <a:pt x="634" y="2161"/>
                  <a:pt x="634" y="2161"/>
                  <a:pt x="634" y="2162"/>
                </a:cubicBezTo>
                <a:cubicBezTo>
                  <a:pt x="637" y="2164"/>
                  <a:pt x="639" y="2166"/>
                  <a:pt x="642" y="2166"/>
                </a:cubicBezTo>
                <a:cubicBezTo>
                  <a:pt x="644" y="2166"/>
                  <a:pt x="646" y="2165"/>
                  <a:pt x="648" y="2162"/>
                </a:cubicBezTo>
                <a:cubicBezTo>
                  <a:pt x="650" y="2158"/>
                  <a:pt x="650" y="2158"/>
                  <a:pt x="650" y="2158"/>
                </a:cubicBezTo>
                <a:cubicBezTo>
                  <a:pt x="646" y="2157"/>
                  <a:pt x="646" y="2157"/>
                  <a:pt x="646" y="2157"/>
                </a:cubicBezTo>
                <a:cubicBezTo>
                  <a:pt x="646" y="2156"/>
                  <a:pt x="645" y="2156"/>
                  <a:pt x="644" y="2156"/>
                </a:cubicBezTo>
                <a:cubicBezTo>
                  <a:pt x="645" y="2155"/>
                  <a:pt x="646" y="2154"/>
                  <a:pt x="648" y="2152"/>
                </a:cubicBezTo>
                <a:cubicBezTo>
                  <a:pt x="649" y="2150"/>
                  <a:pt x="652" y="2147"/>
                  <a:pt x="654" y="2145"/>
                </a:cubicBezTo>
                <a:cubicBezTo>
                  <a:pt x="654" y="2147"/>
                  <a:pt x="655" y="2149"/>
                  <a:pt x="656" y="2151"/>
                </a:cubicBezTo>
                <a:cubicBezTo>
                  <a:pt x="657" y="2153"/>
                  <a:pt x="658" y="2155"/>
                  <a:pt x="659" y="2158"/>
                </a:cubicBezTo>
                <a:cubicBezTo>
                  <a:pt x="659" y="2159"/>
                  <a:pt x="657" y="2159"/>
                  <a:pt x="657" y="2159"/>
                </a:cubicBezTo>
                <a:cubicBezTo>
                  <a:pt x="654" y="2160"/>
                  <a:pt x="649" y="2162"/>
                  <a:pt x="649" y="2168"/>
                </a:cubicBezTo>
                <a:cubicBezTo>
                  <a:pt x="650" y="2172"/>
                  <a:pt x="650" y="2172"/>
                  <a:pt x="650" y="2172"/>
                </a:cubicBezTo>
                <a:cubicBezTo>
                  <a:pt x="654" y="2171"/>
                  <a:pt x="654" y="2171"/>
                  <a:pt x="654" y="2171"/>
                </a:cubicBezTo>
                <a:cubicBezTo>
                  <a:pt x="654" y="2171"/>
                  <a:pt x="655" y="2171"/>
                  <a:pt x="656" y="2171"/>
                </a:cubicBezTo>
                <a:cubicBezTo>
                  <a:pt x="655" y="2173"/>
                  <a:pt x="655" y="2173"/>
                  <a:pt x="655" y="2173"/>
                </a:cubicBezTo>
                <a:cubicBezTo>
                  <a:pt x="661" y="2173"/>
                  <a:pt x="661" y="2173"/>
                  <a:pt x="661" y="2173"/>
                </a:cubicBezTo>
                <a:cubicBezTo>
                  <a:pt x="665" y="2173"/>
                  <a:pt x="667" y="2171"/>
                  <a:pt x="668" y="2168"/>
                </a:cubicBezTo>
                <a:cubicBezTo>
                  <a:pt x="668" y="2169"/>
                  <a:pt x="669" y="2169"/>
                  <a:pt x="669" y="2169"/>
                </a:cubicBezTo>
                <a:cubicBezTo>
                  <a:pt x="673" y="2170"/>
                  <a:pt x="673" y="2170"/>
                  <a:pt x="673" y="2170"/>
                </a:cubicBezTo>
                <a:cubicBezTo>
                  <a:pt x="674" y="2167"/>
                  <a:pt x="674" y="2167"/>
                  <a:pt x="674" y="2167"/>
                </a:cubicBezTo>
                <a:cubicBezTo>
                  <a:pt x="675" y="2164"/>
                  <a:pt x="676" y="2162"/>
                  <a:pt x="677" y="2160"/>
                </a:cubicBezTo>
                <a:cubicBezTo>
                  <a:pt x="679" y="2157"/>
                  <a:pt x="681" y="2155"/>
                  <a:pt x="681" y="2152"/>
                </a:cubicBezTo>
                <a:cubicBezTo>
                  <a:pt x="681" y="2163"/>
                  <a:pt x="677" y="2178"/>
                  <a:pt x="668" y="2189"/>
                </a:cubicBezTo>
                <a:cubicBezTo>
                  <a:pt x="660" y="2198"/>
                  <a:pt x="660" y="2198"/>
                  <a:pt x="660" y="2198"/>
                </a:cubicBezTo>
                <a:cubicBezTo>
                  <a:pt x="672" y="2194"/>
                  <a:pt x="672" y="2194"/>
                  <a:pt x="672" y="2194"/>
                </a:cubicBezTo>
                <a:cubicBezTo>
                  <a:pt x="679" y="2192"/>
                  <a:pt x="682" y="2187"/>
                  <a:pt x="685" y="2183"/>
                </a:cubicBezTo>
                <a:cubicBezTo>
                  <a:pt x="687" y="2180"/>
                  <a:pt x="689" y="2178"/>
                  <a:pt x="691" y="2176"/>
                </a:cubicBezTo>
                <a:cubicBezTo>
                  <a:pt x="692" y="2177"/>
                  <a:pt x="694" y="2178"/>
                  <a:pt x="695" y="2178"/>
                </a:cubicBezTo>
                <a:cubicBezTo>
                  <a:pt x="693" y="2181"/>
                  <a:pt x="693" y="2181"/>
                  <a:pt x="693" y="2181"/>
                </a:cubicBezTo>
                <a:cubicBezTo>
                  <a:pt x="697" y="2180"/>
                  <a:pt x="697" y="2180"/>
                  <a:pt x="697" y="2180"/>
                </a:cubicBezTo>
                <a:cubicBezTo>
                  <a:pt x="697" y="2186"/>
                  <a:pt x="697" y="2186"/>
                  <a:pt x="697" y="2186"/>
                </a:cubicBezTo>
                <a:cubicBezTo>
                  <a:pt x="700" y="2179"/>
                  <a:pt x="700" y="2179"/>
                  <a:pt x="700" y="2179"/>
                </a:cubicBezTo>
                <a:cubicBezTo>
                  <a:pt x="703" y="2178"/>
                  <a:pt x="703" y="2178"/>
                  <a:pt x="703" y="2178"/>
                </a:cubicBezTo>
                <a:cubicBezTo>
                  <a:pt x="710" y="2176"/>
                  <a:pt x="715" y="2172"/>
                  <a:pt x="721" y="2167"/>
                </a:cubicBezTo>
                <a:cubicBezTo>
                  <a:pt x="725" y="2163"/>
                  <a:pt x="730" y="2159"/>
                  <a:pt x="735" y="2158"/>
                </a:cubicBezTo>
                <a:cubicBezTo>
                  <a:pt x="732" y="2160"/>
                  <a:pt x="730" y="2163"/>
                  <a:pt x="732" y="2169"/>
                </a:cubicBezTo>
                <a:cubicBezTo>
                  <a:pt x="732" y="2170"/>
                  <a:pt x="732" y="2170"/>
                  <a:pt x="732" y="2170"/>
                </a:cubicBezTo>
                <a:cubicBezTo>
                  <a:pt x="733" y="2171"/>
                  <a:pt x="733" y="2171"/>
                  <a:pt x="733" y="2171"/>
                </a:cubicBezTo>
                <a:cubicBezTo>
                  <a:pt x="734" y="2172"/>
                  <a:pt x="735" y="2173"/>
                  <a:pt x="737" y="2173"/>
                </a:cubicBezTo>
                <a:cubicBezTo>
                  <a:pt x="741" y="2173"/>
                  <a:pt x="742" y="2168"/>
                  <a:pt x="744" y="2164"/>
                </a:cubicBezTo>
                <a:cubicBezTo>
                  <a:pt x="744" y="2163"/>
                  <a:pt x="744" y="2162"/>
                  <a:pt x="744" y="2162"/>
                </a:cubicBezTo>
                <a:cubicBezTo>
                  <a:pt x="744" y="2163"/>
                  <a:pt x="745" y="2163"/>
                  <a:pt x="745" y="2164"/>
                </a:cubicBezTo>
                <a:cubicBezTo>
                  <a:pt x="746" y="2167"/>
                  <a:pt x="747" y="2172"/>
                  <a:pt x="751" y="2173"/>
                </a:cubicBezTo>
                <a:cubicBezTo>
                  <a:pt x="752" y="2174"/>
                  <a:pt x="753" y="2174"/>
                  <a:pt x="755" y="2174"/>
                </a:cubicBezTo>
                <a:cubicBezTo>
                  <a:pt x="756" y="2180"/>
                  <a:pt x="756" y="2180"/>
                  <a:pt x="756" y="2180"/>
                </a:cubicBezTo>
                <a:cubicBezTo>
                  <a:pt x="757" y="2174"/>
                  <a:pt x="757" y="2174"/>
                  <a:pt x="757" y="2174"/>
                </a:cubicBezTo>
                <a:cubicBezTo>
                  <a:pt x="762" y="2173"/>
                  <a:pt x="769" y="2170"/>
                  <a:pt x="770" y="2165"/>
                </a:cubicBezTo>
                <a:cubicBezTo>
                  <a:pt x="770" y="2164"/>
                  <a:pt x="770" y="2164"/>
                  <a:pt x="770" y="2164"/>
                </a:cubicBezTo>
                <a:cubicBezTo>
                  <a:pt x="776" y="2164"/>
                  <a:pt x="776" y="2164"/>
                  <a:pt x="776" y="2164"/>
                </a:cubicBezTo>
                <a:cubicBezTo>
                  <a:pt x="776" y="2162"/>
                  <a:pt x="776" y="2162"/>
                  <a:pt x="776" y="2162"/>
                </a:cubicBezTo>
                <a:cubicBezTo>
                  <a:pt x="776" y="2161"/>
                  <a:pt x="777" y="2160"/>
                  <a:pt x="777" y="2159"/>
                </a:cubicBezTo>
                <a:cubicBezTo>
                  <a:pt x="778" y="2161"/>
                  <a:pt x="779" y="2162"/>
                  <a:pt x="780" y="2164"/>
                </a:cubicBezTo>
                <a:cubicBezTo>
                  <a:pt x="781" y="2166"/>
                  <a:pt x="782" y="2169"/>
                  <a:pt x="783" y="2172"/>
                </a:cubicBezTo>
                <a:cubicBezTo>
                  <a:pt x="783" y="2175"/>
                  <a:pt x="783" y="2175"/>
                  <a:pt x="783" y="2175"/>
                </a:cubicBezTo>
                <a:cubicBezTo>
                  <a:pt x="786" y="2175"/>
                  <a:pt x="786" y="2175"/>
                  <a:pt x="786" y="2175"/>
                </a:cubicBezTo>
                <a:cubicBezTo>
                  <a:pt x="787" y="2175"/>
                  <a:pt x="789" y="2175"/>
                  <a:pt x="790" y="2175"/>
                </a:cubicBezTo>
                <a:cubicBezTo>
                  <a:pt x="792" y="2175"/>
                  <a:pt x="796" y="2174"/>
                  <a:pt x="799" y="2173"/>
                </a:cubicBezTo>
                <a:cubicBezTo>
                  <a:pt x="798" y="2175"/>
                  <a:pt x="798" y="2175"/>
                  <a:pt x="798" y="2175"/>
                </a:cubicBezTo>
                <a:cubicBezTo>
                  <a:pt x="804" y="2175"/>
                  <a:pt x="804" y="2175"/>
                  <a:pt x="804" y="2175"/>
                </a:cubicBezTo>
                <a:cubicBezTo>
                  <a:pt x="809" y="2174"/>
                  <a:pt x="814" y="2173"/>
                  <a:pt x="818" y="2172"/>
                </a:cubicBezTo>
                <a:cubicBezTo>
                  <a:pt x="821" y="2171"/>
                  <a:pt x="825" y="2170"/>
                  <a:pt x="829" y="2170"/>
                </a:cubicBezTo>
                <a:cubicBezTo>
                  <a:pt x="827" y="2172"/>
                  <a:pt x="824" y="2174"/>
                  <a:pt x="824" y="2178"/>
                </a:cubicBezTo>
                <a:cubicBezTo>
                  <a:pt x="823" y="2184"/>
                  <a:pt x="823" y="2184"/>
                  <a:pt x="823" y="2184"/>
                </a:cubicBezTo>
                <a:cubicBezTo>
                  <a:pt x="829" y="2182"/>
                  <a:pt x="829" y="2182"/>
                  <a:pt x="829" y="2182"/>
                </a:cubicBezTo>
                <a:cubicBezTo>
                  <a:pt x="831" y="2181"/>
                  <a:pt x="834" y="2179"/>
                  <a:pt x="837" y="2176"/>
                </a:cubicBezTo>
                <a:cubicBezTo>
                  <a:pt x="841" y="2176"/>
                  <a:pt x="841" y="2176"/>
                  <a:pt x="841" y="2176"/>
                </a:cubicBezTo>
                <a:cubicBezTo>
                  <a:pt x="847" y="2175"/>
                  <a:pt x="851" y="2171"/>
                  <a:pt x="853" y="2168"/>
                </a:cubicBezTo>
                <a:cubicBezTo>
                  <a:pt x="856" y="2166"/>
                  <a:pt x="856" y="2166"/>
                  <a:pt x="856" y="2166"/>
                </a:cubicBezTo>
                <a:cubicBezTo>
                  <a:pt x="854" y="2165"/>
                  <a:pt x="854" y="2165"/>
                  <a:pt x="854" y="2165"/>
                </a:cubicBezTo>
                <a:cubicBezTo>
                  <a:pt x="854" y="2165"/>
                  <a:pt x="855" y="2164"/>
                  <a:pt x="855" y="2163"/>
                </a:cubicBezTo>
                <a:cubicBezTo>
                  <a:pt x="856" y="2162"/>
                  <a:pt x="857" y="2160"/>
                  <a:pt x="858" y="2158"/>
                </a:cubicBezTo>
                <a:cubicBezTo>
                  <a:pt x="859" y="2163"/>
                  <a:pt x="860" y="2167"/>
                  <a:pt x="863" y="2167"/>
                </a:cubicBezTo>
                <a:cubicBezTo>
                  <a:pt x="865" y="2167"/>
                  <a:pt x="867" y="2166"/>
                  <a:pt x="868" y="2163"/>
                </a:cubicBezTo>
                <a:cubicBezTo>
                  <a:pt x="869" y="2158"/>
                  <a:pt x="867" y="2155"/>
                  <a:pt x="866" y="2153"/>
                </a:cubicBezTo>
                <a:cubicBezTo>
                  <a:pt x="866" y="2153"/>
                  <a:pt x="866" y="2153"/>
                  <a:pt x="866" y="2152"/>
                </a:cubicBezTo>
                <a:cubicBezTo>
                  <a:pt x="867" y="2152"/>
                  <a:pt x="868" y="2151"/>
                  <a:pt x="869" y="2151"/>
                </a:cubicBezTo>
                <a:cubicBezTo>
                  <a:pt x="870" y="2150"/>
                  <a:pt x="872" y="2149"/>
                  <a:pt x="874" y="2148"/>
                </a:cubicBezTo>
                <a:cubicBezTo>
                  <a:pt x="875" y="2150"/>
                  <a:pt x="876" y="2152"/>
                  <a:pt x="877" y="2154"/>
                </a:cubicBezTo>
                <a:cubicBezTo>
                  <a:pt x="879" y="2157"/>
                  <a:pt x="880" y="2160"/>
                  <a:pt x="880" y="2163"/>
                </a:cubicBezTo>
                <a:cubicBezTo>
                  <a:pt x="879" y="2178"/>
                  <a:pt x="879" y="2178"/>
                  <a:pt x="879" y="2178"/>
                </a:cubicBezTo>
                <a:cubicBezTo>
                  <a:pt x="887" y="2166"/>
                  <a:pt x="887" y="2166"/>
                  <a:pt x="887" y="2166"/>
                </a:cubicBezTo>
                <a:cubicBezTo>
                  <a:pt x="888" y="2163"/>
                  <a:pt x="889" y="2160"/>
                  <a:pt x="890" y="2156"/>
                </a:cubicBezTo>
                <a:cubicBezTo>
                  <a:pt x="899" y="2186"/>
                  <a:pt x="899" y="2186"/>
                  <a:pt x="899" y="2186"/>
                </a:cubicBezTo>
                <a:cubicBezTo>
                  <a:pt x="898" y="2179"/>
                  <a:pt x="898" y="2179"/>
                  <a:pt x="898" y="2179"/>
                </a:cubicBezTo>
                <a:cubicBezTo>
                  <a:pt x="898" y="2180"/>
                  <a:pt x="898" y="2180"/>
                  <a:pt x="898" y="2180"/>
                </a:cubicBezTo>
                <a:cubicBezTo>
                  <a:pt x="901" y="2181"/>
                  <a:pt x="901" y="2181"/>
                  <a:pt x="901" y="2181"/>
                </a:cubicBezTo>
                <a:cubicBezTo>
                  <a:pt x="902" y="2181"/>
                  <a:pt x="902" y="2181"/>
                  <a:pt x="903" y="2181"/>
                </a:cubicBezTo>
                <a:cubicBezTo>
                  <a:pt x="909" y="2181"/>
                  <a:pt x="909" y="2174"/>
                  <a:pt x="909" y="2172"/>
                </a:cubicBezTo>
                <a:cubicBezTo>
                  <a:pt x="909" y="2172"/>
                  <a:pt x="909" y="2171"/>
                  <a:pt x="909" y="2171"/>
                </a:cubicBezTo>
                <a:cubicBezTo>
                  <a:pt x="912" y="2171"/>
                  <a:pt x="913" y="2171"/>
                  <a:pt x="915" y="2172"/>
                </a:cubicBezTo>
                <a:cubicBezTo>
                  <a:pt x="916" y="2173"/>
                  <a:pt x="918" y="2173"/>
                  <a:pt x="920" y="2172"/>
                </a:cubicBezTo>
                <a:cubicBezTo>
                  <a:pt x="923" y="2176"/>
                  <a:pt x="926" y="2177"/>
                  <a:pt x="929" y="2178"/>
                </a:cubicBezTo>
                <a:cubicBezTo>
                  <a:pt x="929" y="2179"/>
                  <a:pt x="929" y="2180"/>
                  <a:pt x="929" y="2181"/>
                </a:cubicBezTo>
                <a:cubicBezTo>
                  <a:pt x="930" y="2183"/>
                  <a:pt x="930" y="2183"/>
                  <a:pt x="930" y="2183"/>
                </a:cubicBezTo>
                <a:cubicBezTo>
                  <a:pt x="932" y="2184"/>
                  <a:pt x="932" y="2184"/>
                  <a:pt x="932" y="2184"/>
                </a:cubicBezTo>
                <a:cubicBezTo>
                  <a:pt x="936" y="2185"/>
                  <a:pt x="939" y="2185"/>
                  <a:pt x="942" y="2185"/>
                </a:cubicBezTo>
                <a:cubicBezTo>
                  <a:pt x="948" y="2186"/>
                  <a:pt x="950" y="2187"/>
                  <a:pt x="951" y="2190"/>
                </a:cubicBezTo>
                <a:cubicBezTo>
                  <a:pt x="958" y="2186"/>
                  <a:pt x="958" y="2186"/>
                  <a:pt x="958" y="2186"/>
                </a:cubicBezTo>
                <a:cubicBezTo>
                  <a:pt x="956" y="2182"/>
                  <a:pt x="953" y="2178"/>
                  <a:pt x="951" y="2174"/>
                </a:cubicBezTo>
                <a:cubicBezTo>
                  <a:pt x="946" y="2167"/>
                  <a:pt x="944" y="2163"/>
                  <a:pt x="945" y="2159"/>
                </a:cubicBezTo>
                <a:cubicBezTo>
                  <a:pt x="947" y="2159"/>
                  <a:pt x="948" y="2159"/>
                  <a:pt x="950" y="2159"/>
                </a:cubicBezTo>
                <a:cubicBezTo>
                  <a:pt x="949" y="2160"/>
                  <a:pt x="949" y="2160"/>
                  <a:pt x="949" y="2160"/>
                </a:cubicBezTo>
                <a:cubicBezTo>
                  <a:pt x="952" y="2160"/>
                  <a:pt x="952" y="2160"/>
                  <a:pt x="952" y="2160"/>
                </a:cubicBezTo>
                <a:cubicBezTo>
                  <a:pt x="963" y="2160"/>
                  <a:pt x="975" y="2158"/>
                  <a:pt x="986" y="2155"/>
                </a:cubicBezTo>
                <a:cubicBezTo>
                  <a:pt x="988" y="2154"/>
                  <a:pt x="991" y="2153"/>
                  <a:pt x="994" y="2153"/>
                </a:cubicBezTo>
                <a:cubicBezTo>
                  <a:pt x="992" y="2157"/>
                  <a:pt x="990" y="2161"/>
                  <a:pt x="991" y="2165"/>
                </a:cubicBezTo>
                <a:cubicBezTo>
                  <a:pt x="992" y="2166"/>
                  <a:pt x="993" y="2168"/>
                  <a:pt x="996" y="2169"/>
                </a:cubicBezTo>
                <a:cubicBezTo>
                  <a:pt x="1001" y="2170"/>
                  <a:pt x="1001" y="2170"/>
                  <a:pt x="1001" y="2170"/>
                </a:cubicBezTo>
                <a:cubicBezTo>
                  <a:pt x="1001" y="2166"/>
                  <a:pt x="1001" y="2166"/>
                  <a:pt x="1001" y="2166"/>
                </a:cubicBezTo>
                <a:cubicBezTo>
                  <a:pt x="1001" y="2157"/>
                  <a:pt x="1007" y="2152"/>
                  <a:pt x="1012" y="2148"/>
                </a:cubicBezTo>
                <a:cubicBezTo>
                  <a:pt x="1013" y="2148"/>
                  <a:pt x="1013" y="2147"/>
                  <a:pt x="1013" y="2147"/>
                </a:cubicBezTo>
                <a:cubicBezTo>
                  <a:pt x="1013" y="2150"/>
                  <a:pt x="1011" y="2153"/>
                  <a:pt x="1010" y="2155"/>
                </a:cubicBezTo>
                <a:cubicBezTo>
                  <a:pt x="1005" y="2161"/>
                  <a:pt x="1005" y="2161"/>
                  <a:pt x="1005" y="2161"/>
                </a:cubicBezTo>
                <a:cubicBezTo>
                  <a:pt x="1013" y="2161"/>
                  <a:pt x="1013" y="2161"/>
                  <a:pt x="1013" y="2161"/>
                </a:cubicBezTo>
                <a:cubicBezTo>
                  <a:pt x="1020" y="2160"/>
                  <a:pt x="1021" y="2155"/>
                  <a:pt x="1023" y="2151"/>
                </a:cubicBezTo>
                <a:cubicBezTo>
                  <a:pt x="1023" y="2149"/>
                  <a:pt x="1024" y="2148"/>
                  <a:pt x="1025" y="2147"/>
                </a:cubicBezTo>
                <a:cubicBezTo>
                  <a:pt x="1031" y="2148"/>
                  <a:pt x="1041" y="2147"/>
                  <a:pt x="1052" y="2146"/>
                </a:cubicBezTo>
                <a:cubicBezTo>
                  <a:pt x="1051" y="2148"/>
                  <a:pt x="1049" y="2149"/>
                  <a:pt x="1048" y="2151"/>
                </a:cubicBezTo>
                <a:cubicBezTo>
                  <a:pt x="1043" y="2156"/>
                  <a:pt x="1037" y="2163"/>
                  <a:pt x="1041" y="2170"/>
                </a:cubicBezTo>
                <a:cubicBezTo>
                  <a:pt x="1042" y="2172"/>
                  <a:pt x="1042" y="2172"/>
                  <a:pt x="1042" y="2172"/>
                </a:cubicBezTo>
                <a:cubicBezTo>
                  <a:pt x="1045" y="2172"/>
                  <a:pt x="1045" y="2172"/>
                  <a:pt x="1045" y="2172"/>
                </a:cubicBezTo>
                <a:cubicBezTo>
                  <a:pt x="1049" y="2172"/>
                  <a:pt x="1052" y="2170"/>
                  <a:pt x="1055" y="2169"/>
                </a:cubicBezTo>
                <a:cubicBezTo>
                  <a:pt x="1058" y="2167"/>
                  <a:pt x="1061" y="2166"/>
                  <a:pt x="1065" y="2166"/>
                </a:cubicBezTo>
                <a:cubicBezTo>
                  <a:pt x="1070" y="2166"/>
                  <a:pt x="1070" y="2166"/>
                  <a:pt x="1070" y="2166"/>
                </a:cubicBezTo>
                <a:cubicBezTo>
                  <a:pt x="1069" y="2162"/>
                  <a:pt x="1069" y="2162"/>
                  <a:pt x="1069" y="2162"/>
                </a:cubicBezTo>
                <a:cubicBezTo>
                  <a:pt x="1069" y="2157"/>
                  <a:pt x="1064" y="2153"/>
                  <a:pt x="1059" y="2152"/>
                </a:cubicBezTo>
                <a:cubicBezTo>
                  <a:pt x="1060" y="2150"/>
                  <a:pt x="1060" y="2148"/>
                  <a:pt x="1059" y="2146"/>
                </a:cubicBezTo>
                <a:cubicBezTo>
                  <a:pt x="1064" y="2145"/>
                  <a:pt x="1068" y="2145"/>
                  <a:pt x="1073" y="2145"/>
                </a:cubicBezTo>
                <a:cubicBezTo>
                  <a:pt x="1085" y="2145"/>
                  <a:pt x="1093" y="2146"/>
                  <a:pt x="1099" y="2149"/>
                </a:cubicBezTo>
                <a:cubicBezTo>
                  <a:pt x="1109" y="2154"/>
                  <a:pt x="1109" y="2154"/>
                  <a:pt x="1109" y="2154"/>
                </a:cubicBezTo>
                <a:cubicBezTo>
                  <a:pt x="1104" y="2144"/>
                  <a:pt x="1104" y="2144"/>
                  <a:pt x="1104" y="2144"/>
                </a:cubicBezTo>
                <a:cubicBezTo>
                  <a:pt x="1101" y="2138"/>
                  <a:pt x="1094" y="2137"/>
                  <a:pt x="1087" y="2136"/>
                </a:cubicBezTo>
                <a:cubicBezTo>
                  <a:pt x="1090" y="2135"/>
                  <a:pt x="1092" y="2133"/>
                  <a:pt x="1094" y="2130"/>
                </a:cubicBezTo>
                <a:cubicBezTo>
                  <a:pt x="1096" y="2126"/>
                  <a:pt x="1096" y="2126"/>
                  <a:pt x="1096" y="2126"/>
                </a:cubicBezTo>
                <a:cubicBezTo>
                  <a:pt x="1092" y="2125"/>
                  <a:pt x="1092" y="2125"/>
                  <a:pt x="1092" y="2125"/>
                </a:cubicBezTo>
                <a:cubicBezTo>
                  <a:pt x="1095" y="2118"/>
                  <a:pt x="1095" y="2118"/>
                  <a:pt x="1095" y="2118"/>
                </a:cubicBezTo>
                <a:cubicBezTo>
                  <a:pt x="1087" y="2121"/>
                  <a:pt x="1087" y="2121"/>
                  <a:pt x="1087" y="2121"/>
                </a:cubicBezTo>
                <a:cubicBezTo>
                  <a:pt x="1081" y="2124"/>
                  <a:pt x="1073" y="2126"/>
                  <a:pt x="1066" y="2126"/>
                </a:cubicBezTo>
                <a:cubicBezTo>
                  <a:pt x="1059" y="2127"/>
                  <a:pt x="1047" y="2125"/>
                  <a:pt x="1043" y="2114"/>
                </a:cubicBezTo>
                <a:cubicBezTo>
                  <a:pt x="1036" y="2096"/>
                  <a:pt x="1036" y="2096"/>
                  <a:pt x="1036" y="2096"/>
                </a:cubicBezTo>
                <a:cubicBezTo>
                  <a:pt x="1036" y="2112"/>
                  <a:pt x="1036" y="2112"/>
                  <a:pt x="1036" y="2112"/>
                </a:cubicBezTo>
                <a:cubicBezTo>
                  <a:pt x="1035" y="2111"/>
                  <a:pt x="1034" y="2111"/>
                  <a:pt x="1033" y="2110"/>
                </a:cubicBezTo>
                <a:cubicBezTo>
                  <a:pt x="1032" y="2109"/>
                  <a:pt x="1031" y="2108"/>
                  <a:pt x="1030" y="2107"/>
                </a:cubicBezTo>
                <a:cubicBezTo>
                  <a:pt x="1023" y="2101"/>
                  <a:pt x="1023" y="2101"/>
                  <a:pt x="1023" y="2101"/>
                </a:cubicBezTo>
                <a:cubicBezTo>
                  <a:pt x="1024" y="2110"/>
                  <a:pt x="1024" y="2110"/>
                  <a:pt x="1024" y="2110"/>
                </a:cubicBezTo>
                <a:cubicBezTo>
                  <a:pt x="1024" y="2115"/>
                  <a:pt x="1023" y="2117"/>
                  <a:pt x="1020" y="2118"/>
                </a:cubicBezTo>
                <a:cubicBezTo>
                  <a:pt x="1020" y="2118"/>
                  <a:pt x="1020" y="2118"/>
                  <a:pt x="1020" y="2117"/>
                </a:cubicBezTo>
                <a:cubicBezTo>
                  <a:pt x="1019" y="2116"/>
                  <a:pt x="1018" y="2114"/>
                  <a:pt x="1015" y="2113"/>
                </a:cubicBezTo>
                <a:cubicBezTo>
                  <a:pt x="1011" y="2111"/>
                  <a:pt x="1011" y="2111"/>
                  <a:pt x="1011" y="2111"/>
                </a:cubicBezTo>
                <a:cubicBezTo>
                  <a:pt x="1011" y="2115"/>
                  <a:pt x="1011" y="2115"/>
                  <a:pt x="1011" y="2115"/>
                </a:cubicBezTo>
                <a:cubicBezTo>
                  <a:pt x="1010" y="2116"/>
                  <a:pt x="1010" y="2116"/>
                  <a:pt x="1010" y="2116"/>
                </a:cubicBezTo>
                <a:cubicBezTo>
                  <a:pt x="1009" y="2115"/>
                  <a:pt x="1007" y="2113"/>
                  <a:pt x="1006" y="2111"/>
                </a:cubicBezTo>
                <a:cubicBezTo>
                  <a:pt x="1006" y="2111"/>
                  <a:pt x="1006" y="2111"/>
                  <a:pt x="1006" y="2111"/>
                </a:cubicBezTo>
                <a:cubicBezTo>
                  <a:pt x="1006" y="2108"/>
                  <a:pt x="1006" y="2108"/>
                  <a:pt x="1006" y="2108"/>
                </a:cubicBezTo>
                <a:cubicBezTo>
                  <a:pt x="1005" y="2105"/>
                  <a:pt x="1004" y="2103"/>
                  <a:pt x="1003" y="2103"/>
                </a:cubicBezTo>
                <a:cubicBezTo>
                  <a:pt x="1005" y="2101"/>
                  <a:pt x="1005" y="2101"/>
                  <a:pt x="1005" y="2101"/>
                </a:cubicBezTo>
                <a:cubicBezTo>
                  <a:pt x="994" y="2101"/>
                  <a:pt x="994" y="2101"/>
                  <a:pt x="994" y="2101"/>
                </a:cubicBezTo>
                <a:cubicBezTo>
                  <a:pt x="988" y="2102"/>
                  <a:pt x="985" y="2104"/>
                  <a:pt x="983" y="2108"/>
                </a:cubicBezTo>
                <a:cubicBezTo>
                  <a:pt x="983" y="2107"/>
                  <a:pt x="982" y="2106"/>
                  <a:pt x="982" y="2105"/>
                </a:cubicBezTo>
                <a:cubicBezTo>
                  <a:pt x="981" y="2104"/>
                  <a:pt x="981" y="2104"/>
                  <a:pt x="981" y="2104"/>
                </a:cubicBezTo>
                <a:cubicBezTo>
                  <a:pt x="980" y="2104"/>
                  <a:pt x="980" y="2104"/>
                  <a:pt x="980" y="2104"/>
                </a:cubicBezTo>
                <a:cubicBezTo>
                  <a:pt x="975" y="2102"/>
                  <a:pt x="970" y="2104"/>
                  <a:pt x="967" y="2106"/>
                </a:cubicBezTo>
                <a:cubicBezTo>
                  <a:pt x="966" y="2101"/>
                  <a:pt x="965" y="2099"/>
                  <a:pt x="963" y="2097"/>
                </a:cubicBezTo>
                <a:cubicBezTo>
                  <a:pt x="962" y="2096"/>
                  <a:pt x="962" y="2096"/>
                  <a:pt x="962" y="2095"/>
                </a:cubicBezTo>
                <a:cubicBezTo>
                  <a:pt x="965" y="2085"/>
                  <a:pt x="965" y="2085"/>
                  <a:pt x="965" y="2085"/>
                </a:cubicBezTo>
                <a:cubicBezTo>
                  <a:pt x="956" y="2092"/>
                  <a:pt x="956" y="2092"/>
                  <a:pt x="956" y="2092"/>
                </a:cubicBezTo>
                <a:cubicBezTo>
                  <a:pt x="953" y="2094"/>
                  <a:pt x="949" y="2096"/>
                  <a:pt x="946" y="2099"/>
                </a:cubicBezTo>
                <a:cubicBezTo>
                  <a:pt x="946" y="2098"/>
                  <a:pt x="947" y="2097"/>
                  <a:pt x="948" y="2095"/>
                </a:cubicBezTo>
                <a:cubicBezTo>
                  <a:pt x="949" y="2093"/>
                  <a:pt x="950" y="2091"/>
                  <a:pt x="950" y="2089"/>
                </a:cubicBezTo>
                <a:cubicBezTo>
                  <a:pt x="953" y="2083"/>
                  <a:pt x="953" y="2083"/>
                  <a:pt x="953" y="2083"/>
                </a:cubicBezTo>
                <a:cubicBezTo>
                  <a:pt x="946" y="2085"/>
                  <a:pt x="946" y="2085"/>
                  <a:pt x="946" y="2085"/>
                </a:cubicBezTo>
                <a:cubicBezTo>
                  <a:pt x="943" y="2085"/>
                  <a:pt x="940" y="2088"/>
                  <a:pt x="938" y="2091"/>
                </a:cubicBezTo>
                <a:cubicBezTo>
                  <a:pt x="938" y="2089"/>
                  <a:pt x="937" y="2086"/>
                  <a:pt x="934" y="2084"/>
                </a:cubicBezTo>
                <a:cubicBezTo>
                  <a:pt x="932" y="2082"/>
                  <a:pt x="930" y="2081"/>
                  <a:pt x="929" y="2081"/>
                </a:cubicBezTo>
                <a:cubicBezTo>
                  <a:pt x="926" y="2081"/>
                  <a:pt x="924" y="2083"/>
                  <a:pt x="923" y="2085"/>
                </a:cubicBezTo>
                <a:cubicBezTo>
                  <a:pt x="923" y="2085"/>
                  <a:pt x="923" y="2084"/>
                  <a:pt x="923" y="2084"/>
                </a:cubicBezTo>
                <a:cubicBezTo>
                  <a:pt x="922" y="2082"/>
                  <a:pt x="920" y="2080"/>
                  <a:pt x="917" y="2079"/>
                </a:cubicBezTo>
                <a:cubicBezTo>
                  <a:pt x="919" y="2077"/>
                  <a:pt x="920" y="2074"/>
                  <a:pt x="922" y="2072"/>
                </a:cubicBezTo>
                <a:cubicBezTo>
                  <a:pt x="923" y="2071"/>
                  <a:pt x="924" y="2070"/>
                  <a:pt x="924" y="2069"/>
                </a:cubicBezTo>
                <a:cubicBezTo>
                  <a:pt x="940" y="2042"/>
                  <a:pt x="940" y="2042"/>
                  <a:pt x="940" y="2042"/>
                </a:cubicBezTo>
                <a:cubicBezTo>
                  <a:pt x="919" y="2064"/>
                  <a:pt x="919" y="2064"/>
                  <a:pt x="919" y="2064"/>
                </a:cubicBezTo>
                <a:cubicBezTo>
                  <a:pt x="918" y="2061"/>
                  <a:pt x="916" y="2060"/>
                  <a:pt x="913" y="2060"/>
                </a:cubicBezTo>
                <a:cubicBezTo>
                  <a:pt x="913" y="2060"/>
                  <a:pt x="913" y="2060"/>
                  <a:pt x="913" y="2060"/>
                </a:cubicBezTo>
                <a:cubicBezTo>
                  <a:pt x="912" y="2060"/>
                  <a:pt x="912" y="2060"/>
                  <a:pt x="912" y="2060"/>
                </a:cubicBezTo>
                <a:cubicBezTo>
                  <a:pt x="907" y="2062"/>
                  <a:pt x="905" y="2066"/>
                  <a:pt x="904" y="2070"/>
                </a:cubicBezTo>
                <a:cubicBezTo>
                  <a:pt x="903" y="2070"/>
                  <a:pt x="903" y="2070"/>
                  <a:pt x="902" y="2070"/>
                </a:cubicBezTo>
                <a:cubicBezTo>
                  <a:pt x="899" y="2070"/>
                  <a:pt x="899" y="2070"/>
                  <a:pt x="899" y="2070"/>
                </a:cubicBezTo>
                <a:cubicBezTo>
                  <a:pt x="898" y="2069"/>
                  <a:pt x="898" y="2069"/>
                  <a:pt x="898" y="2069"/>
                </a:cubicBezTo>
                <a:cubicBezTo>
                  <a:pt x="900" y="2065"/>
                  <a:pt x="901" y="2057"/>
                  <a:pt x="901" y="2050"/>
                </a:cubicBezTo>
                <a:cubicBezTo>
                  <a:pt x="900" y="2032"/>
                  <a:pt x="895" y="2028"/>
                  <a:pt x="890" y="2028"/>
                </a:cubicBezTo>
                <a:cubicBezTo>
                  <a:pt x="889" y="2028"/>
                  <a:pt x="888" y="2028"/>
                  <a:pt x="888" y="2028"/>
                </a:cubicBezTo>
                <a:cubicBezTo>
                  <a:pt x="887" y="2024"/>
                  <a:pt x="886" y="2020"/>
                  <a:pt x="884" y="2016"/>
                </a:cubicBezTo>
                <a:cubicBezTo>
                  <a:pt x="881" y="2006"/>
                  <a:pt x="881" y="2006"/>
                  <a:pt x="881" y="2006"/>
                </a:cubicBezTo>
                <a:cubicBezTo>
                  <a:pt x="878" y="2016"/>
                  <a:pt x="878" y="2016"/>
                  <a:pt x="878" y="2016"/>
                </a:cubicBezTo>
                <a:cubicBezTo>
                  <a:pt x="875" y="2025"/>
                  <a:pt x="870" y="2033"/>
                  <a:pt x="866" y="2041"/>
                </a:cubicBezTo>
                <a:cubicBezTo>
                  <a:pt x="865" y="2042"/>
                  <a:pt x="865" y="2043"/>
                  <a:pt x="864" y="2045"/>
                </a:cubicBezTo>
                <a:cubicBezTo>
                  <a:pt x="863" y="2005"/>
                  <a:pt x="861" y="1966"/>
                  <a:pt x="858" y="1925"/>
                </a:cubicBezTo>
                <a:cubicBezTo>
                  <a:pt x="857" y="1904"/>
                  <a:pt x="856" y="1882"/>
                  <a:pt x="854" y="1861"/>
                </a:cubicBezTo>
                <a:cubicBezTo>
                  <a:pt x="853" y="1842"/>
                  <a:pt x="853" y="1820"/>
                  <a:pt x="853" y="1796"/>
                </a:cubicBezTo>
                <a:cubicBezTo>
                  <a:pt x="853" y="1793"/>
                  <a:pt x="854" y="1789"/>
                  <a:pt x="853" y="1786"/>
                </a:cubicBezTo>
                <a:cubicBezTo>
                  <a:pt x="854" y="1760"/>
                  <a:pt x="855" y="1733"/>
                  <a:pt x="856" y="1707"/>
                </a:cubicBezTo>
                <a:cubicBezTo>
                  <a:pt x="856" y="1678"/>
                  <a:pt x="857" y="1649"/>
                  <a:pt x="858" y="1620"/>
                </a:cubicBezTo>
                <a:cubicBezTo>
                  <a:pt x="859" y="1565"/>
                  <a:pt x="857" y="1511"/>
                  <a:pt x="855" y="1457"/>
                </a:cubicBezTo>
                <a:cubicBezTo>
                  <a:pt x="853" y="1405"/>
                  <a:pt x="851" y="1355"/>
                  <a:pt x="853" y="1312"/>
                </a:cubicBezTo>
                <a:cubicBezTo>
                  <a:pt x="864" y="1305"/>
                  <a:pt x="885" y="1302"/>
                  <a:pt x="904" y="1305"/>
                </a:cubicBezTo>
                <a:cubicBezTo>
                  <a:pt x="934" y="1310"/>
                  <a:pt x="997" y="1342"/>
                  <a:pt x="1006" y="1356"/>
                </a:cubicBezTo>
                <a:cubicBezTo>
                  <a:pt x="1008" y="1361"/>
                  <a:pt x="1009" y="1367"/>
                  <a:pt x="1009" y="1374"/>
                </a:cubicBezTo>
                <a:cubicBezTo>
                  <a:pt x="1009" y="1379"/>
                  <a:pt x="1009" y="1384"/>
                  <a:pt x="1011" y="1390"/>
                </a:cubicBezTo>
                <a:cubicBezTo>
                  <a:pt x="1019" y="1415"/>
                  <a:pt x="1038" y="1429"/>
                  <a:pt x="1057" y="1442"/>
                </a:cubicBezTo>
                <a:cubicBezTo>
                  <a:pt x="1062" y="1436"/>
                  <a:pt x="1062" y="1436"/>
                  <a:pt x="1062" y="1436"/>
                </a:cubicBezTo>
                <a:cubicBezTo>
                  <a:pt x="1035" y="1417"/>
                  <a:pt x="1020" y="1391"/>
                  <a:pt x="1015" y="1359"/>
                </a:cubicBezTo>
                <a:cubicBezTo>
                  <a:pt x="1028" y="1368"/>
                  <a:pt x="1038" y="1380"/>
                  <a:pt x="1048" y="1392"/>
                </a:cubicBezTo>
                <a:cubicBezTo>
                  <a:pt x="1054" y="1400"/>
                  <a:pt x="1061" y="1408"/>
                  <a:pt x="1069" y="1416"/>
                </a:cubicBezTo>
                <a:cubicBezTo>
                  <a:pt x="1072" y="1456"/>
                  <a:pt x="1087" y="1492"/>
                  <a:pt x="1107" y="1508"/>
                </a:cubicBezTo>
                <a:cubicBezTo>
                  <a:pt x="1121" y="1518"/>
                  <a:pt x="1121" y="1518"/>
                  <a:pt x="1121" y="1518"/>
                </a:cubicBezTo>
                <a:cubicBezTo>
                  <a:pt x="1113" y="1504"/>
                  <a:pt x="1113" y="1504"/>
                  <a:pt x="1113" y="1504"/>
                </a:cubicBezTo>
                <a:cubicBezTo>
                  <a:pt x="1110" y="1499"/>
                  <a:pt x="1107" y="1495"/>
                  <a:pt x="1105" y="1491"/>
                </a:cubicBezTo>
                <a:cubicBezTo>
                  <a:pt x="1100" y="1485"/>
                  <a:pt x="1096" y="1479"/>
                  <a:pt x="1094" y="1471"/>
                </a:cubicBezTo>
                <a:cubicBezTo>
                  <a:pt x="1099" y="1473"/>
                  <a:pt x="1104" y="1478"/>
                  <a:pt x="1109" y="1482"/>
                </a:cubicBezTo>
                <a:cubicBezTo>
                  <a:pt x="1115" y="1487"/>
                  <a:pt x="1120" y="1492"/>
                  <a:pt x="1127" y="1493"/>
                </a:cubicBezTo>
                <a:cubicBezTo>
                  <a:pt x="1141" y="1493"/>
                  <a:pt x="1141" y="1493"/>
                  <a:pt x="1141" y="1493"/>
                </a:cubicBezTo>
                <a:cubicBezTo>
                  <a:pt x="1130" y="1486"/>
                  <a:pt x="1130" y="1486"/>
                  <a:pt x="1130" y="1486"/>
                </a:cubicBezTo>
                <a:cubicBezTo>
                  <a:pt x="1126" y="1483"/>
                  <a:pt x="1123" y="1480"/>
                  <a:pt x="1119" y="1477"/>
                </a:cubicBezTo>
                <a:cubicBezTo>
                  <a:pt x="1112" y="1470"/>
                  <a:pt x="1104" y="1462"/>
                  <a:pt x="1089" y="1461"/>
                </a:cubicBezTo>
                <a:cubicBezTo>
                  <a:pt x="1084" y="1450"/>
                  <a:pt x="1081" y="1440"/>
                  <a:pt x="1081" y="1427"/>
                </a:cubicBezTo>
                <a:cubicBezTo>
                  <a:pt x="1083" y="1429"/>
                  <a:pt x="1085" y="1430"/>
                  <a:pt x="1087" y="1430"/>
                </a:cubicBezTo>
                <a:cubicBezTo>
                  <a:pt x="1088" y="1431"/>
                  <a:pt x="1091" y="1430"/>
                  <a:pt x="1093" y="1428"/>
                </a:cubicBezTo>
                <a:cubicBezTo>
                  <a:pt x="1095" y="1424"/>
                  <a:pt x="1095" y="1424"/>
                  <a:pt x="1095" y="1424"/>
                </a:cubicBezTo>
                <a:cubicBezTo>
                  <a:pt x="1092" y="1422"/>
                  <a:pt x="1092" y="1422"/>
                  <a:pt x="1092" y="1422"/>
                </a:cubicBezTo>
                <a:cubicBezTo>
                  <a:pt x="1077" y="1414"/>
                  <a:pt x="1083" y="1394"/>
                  <a:pt x="1089" y="1372"/>
                </a:cubicBezTo>
                <a:cubicBezTo>
                  <a:pt x="1091" y="1366"/>
                  <a:pt x="1093" y="1360"/>
                  <a:pt x="1094" y="1354"/>
                </a:cubicBezTo>
                <a:cubicBezTo>
                  <a:pt x="1096" y="1357"/>
                  <a:pt x="1098" y="1359"/>
                  <a:pt x="1101" y="1361"/>
                </a:cubicBezTo>
                <a:cubicBezTo>
                  <a:pt x="1127" y="1388"/>
                  <a:pt x="1154" y="1415"/>
                  <a:pt x="1188" y="1435"/>
                </a:cubicBezTo>
                <a:cubicBezTo>
                  <a:pt x="1190" y="1440"/>
                  <a:pt x="1192" y="1444"/>
                  <a:pt x="1195" y="1448"/>
                </a:cubicBezTo>
                <a:cubicBezTo>
                  <a:pt x="1196" y="1451"/>
                  <a:pt x="1198" y="1454"/>
                  <a:pt x="1199" y="1457"/>
                </a:cubicBezTo>
                <a:cubicBezTo>
                  <a:pt x="1196" y="1465"/>
                  <a:pt x="1197" y="1483"/>
                  <a:pt x="1203" y="1492"/>
                </a:cubicBezTo>
                <a:cubicBezTo>
                  <a:pt x="1205" y="1497"/>
                  <a:pt x="1209" y="1499"/>
                  <a:pt x="1211" y="1499"/>
                </a:cubicBezTo>
                <a:cubicBezTo>
                  <a:pt x="1222" y="1498"/>
                  <a:pt x="1222" y="1498"/>
                  <a:pt x="1222" y="1498"/>
                </a:cubicBezTo>
                <a:cubicBezTo>
                  <a:pt x="1214" y="1492"/>
                  <a:pt x="1214" y="1492"/>
                  <a:pt x="1214" y="1492"/>
                </a:cubicBezTo>
                <a:cubicBezTo>
                  <a:pt x="1210" y="1488"/>
                  <a:pt x="1209" y="1480"/>
                  <a:pt x="1209" y="1472"/>
                </a:cubicBezTo>
                <a:cubicBezTo>
                  <a:pt x="1211" y="1474"/>
                  <a:pt x="1213" y="1478"/>
                  <a:pt x="1215" y="1481"/>
                </a:cubicBezTo>
                <a:cubicBezTo>
                  <a:pt x="1219" y="1488"/>
                  <a:pt x="1223" y="1495"/>
                  <a:pt x="1229" y="1496"/>
                </a:cubicBezTo>
                <a:cubicBezTo>
                  <a:pt x="1238" y="1498"/>
                  <a:pt x="1238" y="1498"/>
                  <a:pt x="1238" y="1498"/>
                </a:cubicBezTo>
                <a:cubicBezTo>
                  <a:pt x="1233" y="1491"/>
                  <a:pt x="1233" y="1491"/>
                  <a:pt x="1233" y="1491"/>
                </a:cubicBezTo>
                <a:cubicBezTo>
                  <a:pt x="1230" y="1486"/>
                  <a:pt x="1227" y="1482"/>
                  <a:pt x="1224" y="1477"/>
                </a:cubicBezTo>
                <a:cubicBezTo>
                  <a:pt x="1216" y="1466"/>
                  <a:pt x="1207" y="1453"/>
                  <a:pt x="1203" y="1442"/>
                </a:cubicBezTo>
                <a:cubicBezTo>
                  <a:pt x="1215" y="1447"/>
                  <a:pt x="1228" y="1453"/>
                  <a:pt x="1240" y="1459"/>
                </a:cubicBezTo>
                <a:cubicBezTo>
                  <a:pt x="1268" y="1472"/>
                  <a:pt x="1297" y="1485"/>
                  <a:pt x="1329" y="1495"/>
                </a:cubicBezTo>
                <a:cubicBezTo>
                  <a:pt x="1330" y="1496"/>
                  <a:pt x="1332" y="1498"/>
                  <a:pt x="1333" y="1500"/>
                </a:cubicBezTo>
                <a:cubicBezTo>
                  <a:pt x="1337" y="1504"/>
                  <a:pt x="1339" y="1506"/>
                  <a:pt x="1341" y="1506"/>
                </a:cubicBezTo>
                <a:cubicBezTo>
                  <a:pt x="1343" y="1506"/>
                  <a:pt x="1343" y="1506"/>
                  <a:pt x="1343" y="1506"/>
                </a:cubicBezTo>
                <a:cubicBezTo>
                  <a:pt x="1344" y="1504"/>
                  <a:pt x="1344" y="1504"/>
                  <a:pt x="1344" y="1504"/>
                </a:cubicBezTo>
                <a:cubicBezTo>
                  <a:pt x="1345" y="1503"/>
                  <a:pt x="1345" y="1502"/>
                  <a:pt x="1345" y="1501"/>
                </a:cubicBezTo>
                <a:cubicBezTo>
                  <a:pt x="1347" y="1500"/>
                  <a:pt x="1347" y="1499"/>
                  <a:pt x="1347" y="1498"/>
                </a:cubicBezTo>
                <a:cubicBezTo>
                  <a:pt x="1348" y="1494"/>
                  <a:pt x="1343" y="1491"/>
                  <a:pt x="1336" y="1488"/>
                </a:cubicBezTo>
                <a:cubicBezTo>
                  <a:pt x="1335" y="1488"/>
                  <a:pt x="1334" y="1487"/>
                  <a:pt x="1334" y="1487"/>
                </a:cubicBezTo>
                <a:cubicBezTo>
                  <a:pt x="1306" y="1473"/>
                  <a:pt x="1276" y="1461"/>
                  <a:pt x="1247" y="1449"/>
                </a:cubicBezTo>
                <a:cubicBezTo>
                  <a:pt x="1232" y="1444"/>
                  <a:pt x="1218" y="1438"/>
                  <a:pt x="1204" y="1432"/>
                </a:cubicBezTo>
                <a:cubicBezTo>
                  <a:pt x="1165" y="1416"/>
                  <a:pt x="1137" y="1383"/>
                  <a:pt x="1110" y="1352"/>
                </a:cubicBezTo>
                <a:cubicBezTo>
                  <a:pt x="1091" y="1329"/>
                  <a:pt x="1072" y="1307"/>
                  <a:pt x="1049" y="1290"/>
                </a:cubicBezTo>
                <a:cubicBezTo>
                  <a:pt x="1073" y="1293"/>
                  <a:pt x="1103" y="1299"/>
                  <a:pt x="1130" y="1308"/>
                </a:cubicBezTo>
                <a:cubicBezTo>
                  <a:pt x="1132" y="1310"/>
                  <a:pt x="1134" y="1314"/>
                  <a:pt x="1135" y="1318"/>
                </a:cubicBezTo>
                <a:cubicBezTo>
                  <a:pt x="1137" y="1325"/>
                  <a:pt x="1139" y="1331"/>
                  <a:pt x="1145" y="1331"/>
                </a:cubicBezTo>
                <a:cubicBezTo>
                  <a:pt x="1146" y="1331"/>
                  <a:pt x="1146" y="1331"/>
                  <a:pt x="1147" y="1331"/>
                </a:cubicBezTo>
                <a:cubicBezTo>
                  <a:pt x="1151" y="1330"/>
                  <a:pt x="1151" y="1330"/>
                  <a:pt x="1151" y="1330"/>
                </a:cubicBezTo>
                <a:cubicBezTo>
                  <a:pt x="1149" y="1325"/>
                  <a:pt x="1149" y="1325"/>
                  <a:pt x="1149" y="1325"/>
                </a:cubicBezTo>
                <a:cubicBezTo>
                  <a:pt x="1147" y="1321"/>
                  <a:pt x="1146" y="1318"/>
                  <a:pt x="1145" y="1316"/>
                </a:cubicBezTo>
                <a:cubicBezTo>
                  <a:pt x="1155" y="1322"/>
                  <a:pt x="1166" y="1327"/>
                  <a:pt x="1177" y="1333"/>
                </a:cubicBezTo>
                <a:cubicBezTo>
                  <a:pt x="1190" y="1340"/>
                  <a:pt x="1205" y="1348"/>
                  <a:pt x="1217" y="1355"/>
                </a:cubicBezTo>
                <a:cubicBezTo>
                  <a:pt x="1221" y="1358"/>
                  <a:pt x="1227" y="1367"/>
                  <a:pt x="1228" y="1369"/>
                </a:cubicBezTo>
                <a:cubicBezTo>
                  <a:pt x="1231" y="1400"/>
                  <a:pt x="1241" y="1423"/>
                  <a:pt x="1259" y="1441"/>
                </a:cubicBezTo>
                <a:cubicBezTo>
                  <a:pt x="1271" y="1452"/>
                  <a:pt x="1271" y="1452"/>
                  <a:pt x="1271" y="1452"/>
                </a:cubicBezTo>
                <a:cubicBezTo>
                  <a:pt x="1265" y="1437"/>
                  <a:pt x="1265" y="1437"/>
                  <a:pt x="1265" y="1437"/>
                </a:cubicBezTo>
                <a:cubicBezTo>
                  <a:pt x="1262" y="1429"/>
                  <a:pt x="1258" y="1423"/>
                  <a:pt x="1255" y="1417"/>
                </a:cubicBezTo>
                <a:cubicBezTo>
                  <a:pt x="1247" y="1405"/>
                  <a:pt x="1241" y="1394"/>
                  <a:pt x="1241" y="1377"/>
                </a:cubicBezTo>
                <a:cubicBezTo>
                  <a:pt x="1274" y="1403"/>
                  <a:pt x="1307" y="1419"/>
                  <a:pt x="1345" y="1428"/>
                </a:cubicBezTo>
                <a:cubicBezTo>
                  <a:pt x="1369" y="1456"/>
                  <a:pt x="1400" y="1476"/>
                  <a:pt x="1437" y="1489"/>
                </a:cubicBezTo>
                <a:cubicBezTo>
                  <a:pt x="1443" y="1507"/>
                  <a:pt x="1455" y="1518"/>
                  <a:pt x="1467" y="1529"/>
                </a:cubicBezTo>
                <a:cubicBezTo>
                  <a:pt x="1470" y="1532"/>
                  <a:pt x="1473" y="1534"/>
                  <a:pt x="1476" y="1537"/>
                </a:cubicBezTo>
                <a:cubicBezTo>
                  <a:pt x="1494" y="1555"/>
                  <a:pt x="1494" y="1555"/>
                  <a:pt x="1494" y="1555"/>
                </a:cubicBezTo>
                <a:cubicBezTo>
                  <a:pt x="1481" y="1533"/>
                  <a:pt x="1481" y="1533"/>
                  <a:pt x="1481" y="1533"/>
                </a:cubicBezTo>
                <a:cubicBezTo>
                  <a:pt x="1477" y="1525"/>
                  <a:pt x="1471" y="1519"/>
                  <a:pt x="1465" y="1513"/>
                </a:cubicBezTo>
                <a:cubicBezTo>
                  <a:pt x="1459" y="1507"/>
                  <a:pt x="1453" y="1501"/>
                  <a:pt x="1450" y="1493"/>
                </a:cubicBezTo>
                <a:cubicBezTo>
                  <a:pt x="1456" y="1494"/>
                  <a:pt x="1462" y="1495"/>
                  <a:pt x="1468" y="1497"/>
                </a:cubicBezTo>
                <a:cubicBezTo>
                  <a:pt x="1481" y="1500"/>
                  <a:pt x="1492" y="1503"/>
                  <a:pt x="1498" y="1500"/>
                </a:cubicBezTo>
                <a:cubicBezTo>
                  <a:pt x="1508" y="1495"/>
                  <a:pt x="1508" y="1495"/>
                  <a:pt x="1508" y="1495"/>
                </a:cubicBezTo>
                <a:cubicBezTo>
                  <a:pt x="1497" y="1493"/>
                  <a:pt x="1497" y="1493"/>
                  <a:pt x="1497" y="1493"/>
                </a:cubicBezTo>
                <a:cubicBezTo>
                  <a:pt x="1442" y="1485"/>
                  <a:pt x="1393" y="1464"/>
                  <a:pt x="1367" y="1436"/>
                </a:cubicBezTo>
                <a:cubicBezTo>
                  <a:pt x="1385" y="1440"/>
                  <a:pt x="1404" y="1443"/>
                  <a:pt x="1423" y="1446"/>
                </a:cubicBezTo>
                <a:cubicBezTo>
                  <a:pt x="1439" y="1449"/>
                  <a:pt x="1456" y="1451"/>
                  <a:pt x="1472" y="1455"/>
                </a:cubicBezTo>
                <a:cubicBezTo>
                  <a:pt x="1483" y="1478"/>
                  <a:pt x="1512" y="1494"/>
                  <a:pt x="1536" y="1497"/>
                </a:cubicBezTo>
                <a:cubicBezTo>
                  <a:pt x="1565" y="1501"/>
                  <a:pt x="1565" y="1501"/>
                  <a:pt x="1565" y="1501"/>
                </a:cubicBezTo>
                <a:cubicBezTo>
                  <a:pt x="1534" y="1489"/>
                  <a:pt x="1534" y="1489"/>
                  <a:pt x="1534" y="1489"/>
                </a:cubicBezTo>
                <a:cubicBezTo>
                  <a:pt x="1513" y="1481"/>
                  <a:pt x="1494" y="1473"/>
                  <a:pt x="1484" y="1456"/>
                </a:cubicBezTo>
                <a:cubicBezTo>
                  <a:pt x="1488" y="1457"/>
                  <a:pt x="1491" y="1458"/>
                  <a:pt x="1495" y="1459"/>
                </a:cubicBezTo>
                <a:cubicBezTo>
                  <a:pt x="1507" y="1462"/>
                  <a:pt x="1517" y="1464"/>
                  <a:pt x="1522" y="1460"/>
                </a:cubicBezTo>
                <a:cubicBezTo>
                  <a:pt x="1526" y="1455"/>
                  <a:pt x="1526" y="1455"/>
                  <a:pt x="1526" y="1455"/>
                </a:cubicBezTo>
                <a:cubicBezTo>
                  <a:pt x="1520" y="1453"/>
                  <a:pt x="1520" y="1453"/>
                  <a:pt x="1520" y="1453"/>
                </a:cubicBezTo>
                <a:cubicBezTo>
                  <a:pt x="1491" y="1446"/>
                  <a:pt x="1463" y="1441"/>
                  <a:pt x="1437" y="1437"/>
                </a:cubicBezTo>
                <a:cubicBezTo>
                  <a:pt x="1403" y="1431"/>
                  <a:pt x="1371" y="1425"/>
                  <a:pt x="1339" y="1415"/>
                </a:cubicBezTo>
                <a:cubicBezTo>
                  <a:pt x="1307" y="1404"/>
                  <a:pt x="1280" y="1383"/>
                  <a:pt x="1255" y="1362"/>
                </a:cubicBezTo>
                <a:cubicBezTo>
                  <a:pt x="1241" y="1351"/>
                  <a:pt x="1226" y="1339"/>
                  <a:pt x="1210" y="1329"/>
                </a:cubicBezTo>
                <a:cubicBezTo>
                  <a:pt x="1197" y="1320"/>
                  <a:pt x="1183" y="1313"/>
                  <a:pt x="1170" y="1306"/>
                </a:cubicBezTo>
                <a:cubicBezTo>
                  <a:pt x="1158" y="1300"/>
                  <a:pt x="1146" y="1294"/>
                  <a:pt x="1135" y="1287"/>
                </a:cubicBezTo>
                <a:cubicBezTo>
                  <a:pt x="1134" y="1283"/>
                  <a:pt x="1133" y="1279"/>
                  <a:pt x="1132" y="1275"/>
                </a:cubicBezTo>
                <a:cubicBezTo>
                  <a:pt x="1130" y="1270"/>
                  <a:pt x="1129" y="1265"/>
                  <a:pt x="1129" y="1262"/>
                </a:cubicBezTo>
                <a:cubicBezTo>
                  <a:pt x="1133" y="1262"/>
                  <a:pt x="1137" y="1263"/>
                  <a:pt x="1141" y="1264"/>
                </a:cubicBezTo>
                <a:cubicBezTo>
                  <a:pt x="1150" y="1266"/>
                  <a:pt x="1159" y="1268"/>
                  <a:pt x="1169" y="1270"/>
                </a:cubicBezTo>
                <a:cubicBezTo>
                  <a:pt x="1174" y="1285"/>
                  <a:pt x="1186" y="1315"/>
                  <a:pt x="1206" y="1322"/>
                </a:cubicBezTo>
                <a:cubicBezTo>
                  <a:pt x="1221" y="1327"/>
                  <a:pt x="1221" y="1327"/>
                  <a:pt x="1221" y="1327"/>
                </a:cubicBezTo>
                <a:cubicBezTo>
                  <a:pt x="1208" y="1313"/>
                  <a:pt x="1208" y="1313"/>
                  <a:pt x="1208" y="1313"/>
                </a:cubicBezTo>
                <a:cubicBezTo>
                  <a:pt x="1196" y="1302"/>
                  <a:pt x="1186" y="1291"/>
                  <a:pt x="1182" y="1273"/>
                </a:cubicBezTo>
                <a:cubicBezTo>
                  <a:pt x="1184" y="1274"/>
                  <a:pt x="1184" y="1274"/>
                  <a:pt x="1184" y="1274"/>
                </a:cubicBezTo>
                <a:cubicBezTo>
                  <a:pt x="1196" y="1276"/>
                  <a:pt x="1210" y="1278"/>
                  <a:pt x="1221" y="1282"/>
                </a:cubicBezTo>
                <a:cubicBezTo>
                  <a:pt x="1224" y="1275"/>
                  <a:pt x="1224" y="1275"/>
                  <a:pt x="1224" y="1275"/>
                </a:cubicBezTo>
                <a:cubicBezTo>
                  <a:pt x="1208" y="1268"/>
                  <a:pt x="1191" y="1264"/>
                  <a:pt x="1172" y="1260"/>
                </a:cubicBezTo>
                <a:cubicBezTo>
                  <a:pt x="1158" y="1257"/>
                  <a:pt x="1142" y="1253"/>
                  <a:pt x="1127" y="1248"/>
                </a:cubicBezTo>
                <a:cubicBezTo>
                  <a:pt x="1101" y="1239"/>
                  <a:pt x="1077" y="1230"/>
                  <a:pt x="1053" y="1219"/>
                </a:cubicBezTo>
                <a:cubicBezTo>
                  <a:pt x="1049" y="1217"/>
                  <a:pt x="1044" y="1215"/>
                  <a:pt x="1039" y="1213"/>
                </a:cubicBezTo>
                <a:cubicBezTo>
                  <a:pt x="1012" y="1202"/>
                  <a:pt x="981" y="1189"/>
                  <a:pt x="987" y="1169"/>
                </a:cubicBezTo>
                <a:cubicBezTo>
                  <a:pt x="987" y="1169"/>
                  <a:pt x="987" y="1169"/>
                  <a:pt x="987" y="1169"/>
                </a:cubicBezTo>
                <a:cubicBezTo>
                  <a:pt x="997" y="1173"/>
                  <a:pt x="1007" y="1179"/>
                  <a:pt x="1017" y="1186"/>
                </a:cubicBezTo>
                <a:cubicBezTo>
                  <a:pt x="1034" y="1196"/>
                  <a:pt x="1051" y="1207"/>
                  <a:pt x="1072" y="1212"/>
                </a:cubicBezTo>
                <a:cubicBezTo>
                  <a:pt x="1106" y="1220"/>
                  <a:pt x="1143" y="1224"/>
                  <a:pt x="1173" y="1223"/>
                </a:cubicBezTo>
                <a:cubicBezTo>
                  <a:pt x="1180" y="1226"/>
                  <a:pt x="1184" y="1231"/>
                  <a:pt x="1189" y="1236"/>
                </a:cubicBezTo>
                <a:cubicBezTo>
                  <a:pt x="1192" y="1240"/>
                  <a:pt x="1196" y="1245"/>
                  <a:pt x="1201" y="1248"/>
                </a:cubicBezTo>
                <a:cubicBezTo>
                  <a:pt x="1215" y="1258"/>
                  <a:pt x="1232" y="1262"/>
                  <a:pt x="1249" y="1266"/>
                </a:cubicBezTo>
                <a:cubicBezTo>
                  <a:pt x="1263" y="1269"/>
                  <a:pt x="1277" y="1272"/>
                  <a:pt x="1289" y="1279"/>
                </a:cubicBezTo>
                <a:cubicBezTo>
                  <a:pt x="1296" y="1282"/>
                  <a:pt x="1303" y="1288"/>
                  <a:pt x="1310" y="1294"/>
                </a:cubicBezTo>
                <a:cubicBezTo>
                  <a:pt x="1316" y="1300"/>
                  <a:pt x="1323" y="1306"/>
                  <a:pt x="1330" y="1311"/>
                </a:cubicBezTo>
                <a:cubicBezTo>
                  <a:pt x="1347" y="1321"/>
                  <a:pt x="1364" y="1331"/>
                  <a:pt x="1383" y="1333"/>
                </a:cubicBezTo>
                <a:cubicBezTo>
                  <a:pt x="1410" y="1336"/>
                  <a:pt x="1410" y="1336"/>
                  <a:pt x="1410" y="1336"/>
                </a:cubicBezTo>
                <a:cubicBezTo>
                  <a:pt x="1385" y="1326"/>
                  <a:pt x="1385" y="1326"/>
                  <a:pt x="1385" y="1326"/>
                </a:cubicBezTo>
                <a:cubicBezTo>
                  <a:pt x="1357" y="1315"/>
                  <a:pt x="1332" y="1300"/>
                  <a:pt x="1308" y="1281"/>
                </a:cubicBezTo>
                <a:cubicBezTo>
                  <a:pt x="1353" y="1289"/>
                  <a:pt x="1387" y="1299"/>
                  <a:pt x="1414" y="1313"/>
                </a:cubicBezTo>
                <a:cubicBezTo>
                  <a:pt x="1418" y="1307"/>
                  <a:pt x="1418" y="1307"/>
                  <a:pt x="1418" y="1307"/>
                </a:cubicBezTo>
                <a:cubicBezTo>
                  <a:pt x="1390" y="1288"/>
                  <a:pt x="1349" y="1279"/>
                  <a:pt x="1310" y="1271"/>
                </a:cubicBezTo>
                <a:cubicBezTo>
                  <a:pt x="1263" y="1261"/>
                  <a:pt x="1214" y="1251"/>
                  <a:pt x="1188" y="1223"/>
                </a:cubicBezTo>
                <a:cubicBezTo>
                  <a:pt x="1233" y="1217"/>
                  <a:pt x="1290" y="1220"/>
                  <a:pt x="1335" y="1223"/>
                </a:cubicBezTo>
                <a:cubicBezTo>
                  <a:pt x="1342" y="1224"/>
                  <a:pt x="1348" y="1224"/>
                  <a:pt x="1355" y="1225"/>
                </a:cubicBezTo>
                <a:cubicBezTo>
                  <a:pt x="1378" y="1243"/>
                  <a:pt x="1405" y="1258"/>
                  <a:pt x="1435" y="1269"/>
                </a:cubicBezTo>
                <a:cubicBezTo>
                  <a:pt x="1436" y="1288"/>
                  <a:pt x="1447" y="1299"/>
                  <a:pt x="1459" y="1308"/>
                </a:cubicBezTo>
                <a:cubicBezTo>
                  <a:pt x="1472" y="1318"/>
                  <a:pt x="1472" y="1318"/>
                  <a:pt x="1472" y="1318"/>
                </a:cubicBezTo>
                <a:cubicBezTo>
                  <a:pt x="1465" y="1304"/>
                  <a:pt x="1465" y="1304"/>
                  <a:pt x="1465" y="1304"/>
                </a:cubicBezTo>
                <a:cubicBezTo>
                  <a:pt x="1463" y="1300"/>
                  <a:pt x="1459" y="1296"/>
                  <a:pt x="1456" y="1293"/>
                </a:cubicBezTo>
                <a:cubicBezTo>
                  <a:pt x="1451" y="1287"/>
                  <a:pt x="1446" y="1282"/>
                  <a:pt x="1446" y="1272"/>
                </a:cubicBezTo>
                <a:cubicBezTo>
                  <a:pt x="1457" y="1276"/>
                  <a:pt x="1469" y="1279"/>
                  <a:pt x="1481" y="1281"/>
                </a:cubicBezTo>
                <a:cubicBezTo>
                  <a:pt x="1489" y="1283"/>
                  <a:pt x="1498" y="1285"/>
                  <a:pt x="1505" y="1287"/>
                </a:cubicBezTo>
                <a:cubicBezTo>
                  <a:pt x="1507" y="1280"/>
                  <a:pt x="1507" y="1280"/>
                  <a:pt x="1507" y="1280"/>
                </a:cubicBezTo>
                <a:cubicBezTo>
                  <a:pt x="1498" y="1277"/>
                  <a:pt x="1488" y="1274"/>
                  <a:pt x="1478" y="1271"/>
                </a:cubicBezTo>
                <a:cubicBezTo>
                  <a:pt x="1438" y="1259"/>
                  <a:pt x="1397" y="1246"/>
                  <a:pt x="1369" y="1223"/>
                </a:cubicBezTo>
                <a:cubicBezTo>
                  <a:pt x="1373" y="1223"/>
                  <a:pt x="1376" y="1223"/>
                  <a:pt x="1380" y="1224"/>
                </a:cubicBezTo>
                <a:cubicBezTo>
                  <a:pt x="1401" y="1225"/>
                  <a:pt x="1424" y="1230"/>
                  <a:pt x="1449" y="1235"/>
                </a:cubicBezTo>
                <a:cubicBezTo>
                  <a:pt x="1473" y="1240"/>
                  <a:pt x="1499" y="1245"/>
                  <a:pt x="1522" y="1247"/>
                </a:cubicBezTo>
                <a:cubicBezTo>
                  <a:pt x="1533" y="1248"/>
                  <a:pt x="1542" y="1248"/>
                  <a:pt x="1551" y="1247"/>
                </a:cubicBezTo>
                <a:cubicBezTo>
                  <a:pt x="1551" y="1247"/>
                  <a:pt x="1580" y="1244"/>
                  <a:pt x="1580" y="1234"/>
                </a:cubicBezTo>
                <a:cubicBezTo>
                  <a:pt x="1581" y="1229"/>
                  <a:pt x="1581" y="1229"/>
                  <a:pt x="1581" y="1229"/>
                </a:cubicBezTo>
                <a:cubicBezTo>
                  <a:pt x="1576" y="1230"/>
                  <a:pt x="1576" y="1230"/>
                  <a:pt x="1576" y="1230"/>
                </a:cubicBezTo>
                <a:moveTo>
                  <a:pt x="662" y="2122"/>
                </a:moveTo>
                <a:cubicBezTo>
                  <a:pt x="660" y="2121"/>
                  <a:pt x="658" y="2120"/>
                  <a:pt x="656" y="2120"/>
                </a:cubicBezTo>
                <a:cubicBezTo>
                  <a:pt x="656" y="2120"/>
                  <a:pt x="655" y="2120"/>
                  <a:pt x="655" y="2120"/>
                </a:cubicBezTo>
                <a:cubicBezTo>
                  <a:pt x="653" y="2118"/>
                  <a:pt x="653" y="2116"/>
                  <a:pt x="658" y="2112"/>
                </a:cubicBezTo>
                <a:cubicBezTo>
                  <a:pt x="660" y="2118"/>
                  <a:pt x="660" y="2118"/>
                  <a:pt x="660" y="2118"/>
                </a:cubicBezTo>
                <a:cubicBezTo>
                  <a:pt x="662" y="2121"/>
                  <a:pt x="662" y="2122"/>
                  <a:pt x="662" y="2122"/>
                </a:cubicBezTo>
                <a:cubicBezTo>
                  <a:pt x="662" y="2122"/>
                  <a:pt x="662" y="2122"/>
                  <a:pt x="662" y="2122"/>
                </a:cubicBezTo>
                <a:moveTo>
                  <a:pt x="768" y="2160"/>
                </a:moveTo>
                <a:cubicBezTo>
                  <a:pt x="766" y="2160"/>
                  <a:pt x="765" y="2160"/>
                  <a:pt x="764" y="2160"/>
                </a:cubicBezTo>
                <a:cubicBezTo>
                  <a:pt x="763" y="2160"/>
                  <a:pt x="761" y="2160"/>
                  <a:pt x="760" y="2161"/>
                </a:cubicBezTo>
                <a:cubicBezTo>
                  <a:pt x="761" y="2156"/>
                  <a:pt x="764" y="2153"/>
                  <a:pt x="766" y="2153"/>
                </a:cubicBezTo>
                <a:cubicBezTo>
                  <a:pt x="766" y="2153"/>
                  <a:pt x="766" y="2153"/>
                  <a:pt x="767" y="2154"/>
                </a:cubicBezTo>
                <a:cubicBezTo>
                  <a:pt x="767" y="2154"/>
                  <a:pt x="769" y="2156"/>
                  <a:pt x="769" y="2161"/>
                </a:cubicBezTo>
                <a:cubicBezTo>
                  <a:pt x="768" y="2160"/>
                  <a:pt x="768" y="2160"/>
                  <a:pt x="768" y="2160"/>
                </a:cubicBezTo>
                <a:moveTo>
                  <a:pt x="932" y="2166"/>
                </a:moveTo>
                <a:cubicBezTo>
                  <a:pt x="932" y="2167"/>
                  <a:pt x="934" y="2168"/>
                  <a:pt x="935" y="2169"/>
                </a:cubicBezTo>
                <a:cubicBezTo>
                  <a:pt x="932" y="2170"/>
                  <a:pt x="929" y="2167"/>
                  <a:pt x="928" y="2164"/>
                </a:cubicBezTo>
                <a:cubicBezTo>
                  <a:pt x="927" y="2163"/>
                  <a:pt x="926" y="2161"/>
                  <a:pt x="926" y="2160"/>
                </a:cubicBezTo>
                <a:cubicBezTo>
                  <a:pt x="928" y="2162"/>
                  <a:pt x="930" y="2164"/>
                  <a:pt x="932" y="2166"/>
                </a:cubicBezTo>
                <a:moveTo>
                  <a:pt x="1279" y="972"/>
                </a:moveTo>
                <a:cubicBezTo>
                  <a:pt x="1274" y="975"/>
                  <a:pt x="1274" y="975"/>
                  <a:pt x="1274" y="975"/>
                </a:cubicBezTo>
                <a:cubicBezTo>
                  <a:pt x="1272" y="976"/>
                  <a:pt x="1269" y="977"/>
                  <a:pt x="1267" y="979"/>
                </a:cubicBezTo>
                <a:cubicBezTo>
                  <a:pt x="1255" y="984"/>
                  <a:pt x="1243" y="990"/>
                  <a:pt x="1238" y="999"/>
                </a:cubicBezTo>
                <a:cubicBezTo>
                  <a:pt x="1234" y="1005"/>
                  <a:pt x="1234" y="1005"/>
                  <a:pt x="1234" y="1005"/>
                </a:cubicBezTo>
                <a:cubicBezTo>
                  <a:pt x="1213" y="1006"/>
                  <a:pt x="1192" y="1008"/>
                  <a:pt x="1172" y="1010"/>
                </a:cubicBezTo>
                <a:cubicBezTo>
                  <a:pt x="1144" y="1012"/>
                  <a:pt x="1116" y="1015"/>
                  <a:pt x="1086" y="1015"/>
                </a:cubicBezTo>
                <a:cubicBezTo>
                  <a:pt x="1100" y="1011"/>
                  <a:pt x="1114" y="1007"/>
                  <a:pt x="1127" y="1003"/>
                </a:cubicBezTo>
                <a:cubicBezTo>
                  <a:pt x="1166" y="991"/>
                  <a:pt x="1205" y="979"/>
                  <a:pt x="1236" y="958"/>
                </a:cubicBezTo>
                <a:cubicBezTo>
                  <a:pt x="1233" y="952"/>
                  <a:pt x="1233" y="952"/>
                  <a:pt x="1233" y="952"/>
                </a:cubicBezTo>
                <a:cubicBezTo>
                  <a:pt x="1197" y="968"/>
                  <a:pt x="1153" y="987"/>
                  <a:pt x="1106" y="999"/>
                </a:cubicBezTo>
                <a:cubicBezTo>
                  <a:pt x="1103" y="1000"/>
                  <a:pt x="1099" y="1001"/>
                  <a:pt x="1094" y="1001"/>
                </a:cubicBezTo>
                <a:cubicBezTo>
                  <a:pt x="1088" y="1002"/>
                  <a:pt x="1082" y="1003"/>
                  <a:pt x="1076" y="1005"/>
                </a:cubicBezTo>
                <a:cubicBezTo>
                  <a:pt x="1072" y="1007"/>
                  <a:pt x="1068" y="1010"/>
                  <a:pt x="1065" y="1012"/>
                </a:cubicBezTo>
                <a:cubicBezTo>
                  <a:pt x="1060" y="1015"/>
                  <a:pt x="1057" y="1018"/>
                  <a:pt x="1052" y="1019"/>
                </a:cubicBezTo>
                <a:cubicBezTo>
                  <a:pt x="1035" y="1023"/>
                  <a:pt x="1018" y="1024"/>
                  <a:pt x="1001" y="1024"/>
                </a:cubicBezTo>
                <a:cubicBezTo>
                  <a:pt x="978" y="1025"/>
                  <a:pt x="955" y="1026"/>
                  <a:pt x="932" y="1036"/>
                </a:cubicBezTo>
                <a:cubicBezTo>
                  <a:pt x="928" y="1018"/>
                  <a:pt x="913" y="1009"/>
                  <a:pt x="899" y="1001"/>
                </a:cubicBezTo>
                <a:cubicBezTo>
                  <a:pt x="896" y="1000"/>
                  <a:pt x="894" y="998"/>
                  <a:pt x="892" y="997"/>
                </a:cubicBezTo>
                <a:cubicBezTo>
                  <a:pt x="901" y="945"/>
                  <a:pt x="933" y="914"/>
                  <a:pt x="963" y="884"/>
                </a:cubicBezTo>
                <a:cubicBezTo>
                  <a:pt x="969" y="878"/>
                  <a:pt x="975" y="872"/>
                  <a:pt x="981" y="866"/>
                </a:cubicBezTo>
                <a:cubicBezTo>
                  <a:pt x="982" y="865"/>
                  <a:pt x="984" y="863"/>
                  <a:pt x="987" y="860"/>
                </a:cubicBezTo>
                <a:cubicBezTo>
                  <a:pt x="992" y="854"/>
                  <a:pt x="1006" y="839"/>
                  <a:pt x="1010" y="839"/>
                </a:cubicBezTo>
                <a:cubicBezTo>
                  <a:pt x="1023" y="839"/>
                  <a:pt x="1031" y="875"/>
                  <a:pt x="1031" y="894"/>
                </a:cubicBezTo>
                <a:cubicBezTo>
                  <a:pt x="1031" y="902"/>
                  <a:pt x="1031" y="910"/>
                  <a:pt x="1030" y="919"/>
                </a:cubicBezTo>
                <a:cubicBezTo>
                  <a:pt x="1028" y="940"/>
                  <a:pt x="1027" y="959"/>
                  <a:pt x="1039" y="968"/>
                </a:cubicBezTo>
                <a:cubicBezTo>
                  <a:pt x="1047" y="973"/>
                  <a:pt x="1047" y="973"/>
                  <a:pt x="1047" y="973"/>
                </a:cubicBezTo>
                <a:cubicBezTo>
                  <a:pt x="1045" y="964"/>
                  <a:pt x="1045" y="964"/>
                  <a:pt x="1045" y="964"/>
                </a:cubicBezTo>
                <a:cubicBezTo>
                  <a:pt x="1042" y="953"/>
                  <a:pt x="1035" y="926"/>
                  <a:pt x="1039" y="910"/>
                </a:cubicBezTo>
                <a:cubicBezTo>
                  <a:pt x="1048" y="925"/>
                  <a:pt x="1061" y="937"/>
                  <a:pt x="1074" y="947"/>
                </a:cubicBezTo>
                <a:cubicBezTo>
                  <a:pt x="1079" y="941"/>
                  <a:pt x="1079" y="941"/>
                  <a:pt x="1079" y="941"/>
                </a:cubicBezTo>
                <a:cubicBezTo>
                  <a:pt x="1054" y="922"/>
                  <a:pt x="1039" y="888"/>
                  <a:pt x="1038" y="854"/>
                </a:cubicBezTo>
                <a:cubicBezTo>
                  <a:pt x="1045" y="858"/>
                  <a:pt x="1052" y="860"/>
                  <a:pt x="1059" y="862"/>
                </a:cubicBezTo>
                <a:cubicBezTo>
                  <a:pt x="1067" y="865"/>
                  <a:pt x="1075" y="867"/>
                  <a:pt x="1081" y="872"/>
                </a:cubicBezTo>
                <a:cubicBezTo>
                  <a:pt x="1093" y="882"/>
                  <a:pt x="1095" y="899"/>
                  <a:pt x="1097" y="916"/>
                </a:cubicBezTo>
                <a:cubicBezTo>
                  <a:pt x="1100" y="934"/>
                  <a:pt x="1102" y="954"/>
                  <a:pt x="1119" y="962"/>
                </a:cubicBezTo>
                <a:cubicBezTo>
                  <a:pt x="1136" y="971"/>
                  <a:pt x="1136" y="971"/>
                  <a:pt x="1136" y="971"/>
                </a:cubicBezTo>
                <a:cubicBezTo>
                  <a:pt x="1123" y="956"/>
                  <a:pt x="1123" y="956"/>
                  <a:pt x="1123" y="956"/>
                </a:cubicBezTo>
                <a:cubicBezTo>
                  <a:pt x="1117" y="949"/>
                  <a:pt x="1112" y="940"/>
                  <a:pt x="1110" y="928"/>
                </a:cubicBezTo>
                <a:cubicBezTo>
                  <a:pt x="1118" y="938"/>
                  <a:pt x="1126" y="949"/>
                  <a:pt x="1138" y="957"/>
                </a:cubicBezTo>
                <a:cubicBezTo>
                  <a:pt x="1157" y="970"/>
                  <a:pt x="1157" y="970"/>
                  <a:pt x="1157" y="970"/>
                </a:cubicBezTo>
                <a:cubicBezTo>
                  <a:pt x="1143" y="952"/>
                  <a:pt x="1143" y="952"/>
                  <a:pt x="1143" y="952"/>
                </a:cubicBezTo>
                <a:cubicBezTo>
                  <a:pt x="1140" y="948"/>
                  <a:pt x="1137" y="944"/>
                  <a:pt x="1133" y="940"/>
                </a:cubicBezTo>
                <a:cubicBezTo>
                  <a:pt x="1120" y="924"/>
                  <a:pt x="1107" y="908"/>
                  <a:pt x="1102" y="886"/>
                </a:cubicBezTo>
                <a:cubicBezTo>
                  <a:pt x="1121" y="894"/>
                  <a:pt x="1135" y="903"/>
                  <a:pt x="1151" y="912"/>
                </a:cubicBezTo>
                <a:cubicBezTo>
                  <a:pt x="1157" y="916"/>
                  <a:pt x="1164" y="920"/>
                  <a:pt x="1171" y="924"/>
                </a:cubicBezTo>
                <a:cubicBezTo>
                  <a:pt x="1177" y="942"/>
                  <a:pt x="1185" y="959"/>
                  <a:pt x="1197" y="960"/>
                </a:cubicBezTo>
                <a:cubicBezTo>
                  <a:pt x="1208" y="961"/>
                  <a:pt x="1208" y="961"/>
                  <a:pt x="1208" y="961"/>
                </a:cubicBezTo>
                <a:cubicBezTo>
                  <a:pt x="1199" y="954"/>
                  <a:pt x="1199" y="954"/>
                  <a:pt x="1199" y="954"/>
                </a:cubicBezTo>
                <a:cubicBezTo>
                  <a:pt x="1192" y="948"/>
                  <a:pt x="1185" y="937"/>
                  <a:pt x="1184" y="929"/>
                </a:cubicBezTo>
                <a:cubicBezTo>
                  <a:pt x="1204" y="938"/>
                  <a:pt x="1227" y="942"/>
                  <a:pt x="1249" y="945"/>
                </a:cubicBezTo>
                <a:cubicBezTo>
                  <a:pt x="1270" y="949"/>
                  <a:pt x="1290" y="952"/>
                  <a:pt x="1307" y="959"/>
                </a:cubicBezTo>
                <a:cubicBezTo>
                  <a:pt x="1298" y="962"/>
                  <a:pt x="1288" y="967"/>
                  <a:pt x="1279" y="972"/>
                </a:cubicBezTo>
                <a:moveTo>
                  <a:pt x="795" y="480"/>
                </a:moveTo>
                <a:cubicBezTo>
                  <a:pt x="791" y="480"/>
                  <a:pt x="787" y="482"/>
                  <a:pt x="783" y="486"/>
                </a:cubicBezTo>
                <a:cubicBezTo>
                  <a:pt x="792" y="470"/>
                  <a:pt x="807" y="454"/>
                  <a:pt x="824" y="444"/>
                </a:cubicBezTo>
                <a:cubicBezTo>
                  <a:pt x="825" y="452"/>
                  <a:pt x="825" y="461"/>
                  <a:pt x="826" y="470"/>
                </a:cubicBezTo>
                <a:cubicBezTo>
                  <a:pt x="826" y="478"/>
                  <a:pt x="826" y="487"/>
                  <a:pt x="827" y="495"/>
                </a:cubicBezTo>
                <a:cubicBezTo>
                  <a:pt x="827" y="496"/>
                  <a:pt x="827" y="496"/>
                  <a:pt x="826" y="497"/>
                </a:cubicBezTo>
                <a:cubicBezTo>
                  <a:pt x="825" y="493"/>
                  <a:pt x="825" y="493"/>
                  <a:pt x="825" y="493"/>
                </a:cubicBezTo>
                <a:cubicBezTo>
                  <a:pt x="823" y="503"/>
                  <a:pt x="823" y="503"/>
                  <a:pt x="823" y="503"/>
                </a:cubicBezTo>
                <a:cubicBezTo>
                  <a:pt x="821" y="505"/>
                  <a:pt x="819" y="508"/>
                  <a:pt x="818" y="511"/>
                </a:cubicBezTo>
                <a:cubicBezTo>
                  <a:pt x="812" y="519"/>
                  <a:pt x="806" y="528"/>
                  <a:pt x="803" y="538"/>
                </a:cubicBezTo>
                <a:cubicBezTo>
                  <a:pt x="801" y="541"/>
                  <a:pt x="801" y="545"/>
                  <a:pt x="801" y="549"/>
                </a:cubicBezTo>
                <a:cubicBezTo>
                  <a:pt x="801" y="553"/>
                  <a:pt x="800" y="557"/>
                  <a:pt x="799" y="559"/>
                </a:cubicBezTo>
                <a:cubicBezTo>
                  <a:pt x="797" y="564"/>
                  <a:pt x="792" y="568"/>
                  <a:pt x="788" y="571"/>
                </a:cubicBezTo>
                <a:cubicBezTo>
                  <a:pt x="785" y="573"/>
                  <a:pt x="783" y="575"/>
                  <a:pt x="780" y="578"/>
                </a:cubicBezTo>
                <a:cubicBezTo>
                  <a:pt x="771" y="545"/>
                  <a:pt x="770" y="499"/>
                  <a:pt x="796" y="487"/>
                </a:cubicBezTo>
                <a:cubicBezTo>
                  <a:pt x="809" y="481"/>
                  <a:pt x="809" y="481"/>
                  <a:pt x="809" y="481"/>
                </a:cubicBezTo>
                <a:cubicBezTo>
                  <a:pt x="795" y="480"/>
                  <a:pt x="795" y="480"/>
                  <a:pt x="795" y="480"/>
                </a:cubicBezTo>
                <a:moveTo>
                  <a:pt x="873" y="671"/>
                </a:moveTo>
                <a:cubicBezTo>
                  <a:pt x="868" y="692"/>
                  <a:pt x="855" y="707"/>
                  <a:pt x="842" y="722"/>
                </a:cubicBezTo>
                <a:cubicBezTo>
                  <a:pt x="838" y="727"/>
                  <a:pt x="833" y="731"/>
                  <a:pt x="829" y="737"/>
                </a:cubicBezTo>
                <a:cubicBezTo>
                  <a:pt x="826" y="659"/>
                  <a:pt x="839" y="610"/>
                  <a:pt x="869" y="586"/>
                </a:cubicBezTo>
                <a:cubicBezTo>
                  <a:pt x="873" y="585"/>
                  <a:pt x="876" y="584"/>
                  <a:pt x="880" y="583"/>
                </a:cubicBezTo>
                <a:cubicBezTo>
                  <a:pt x="892" y="579"/>
                  <a:pt x="903" y="576"/>
                  <a:pt x="912" y="568"/>
                </a:cubicBezTo>
                <a:cubicBezTo>
                  <a:pt x="904" y="578"/>
                  <a:pt x="904" y="578"/>
                  <a:pt x="904" y="578"/>
                </a:cubicBezTo>
                <a:cubicBezTo>
                  <a:pt x="888" y="599"/>
                  <a:pt x="882" y="625"/>
                  <a:pt x="878" y="650"/>
                </a:cubicBezTo>
                <a:cubicBezTo>
                  <a:pt x="876" y="657"/>
                  <a:pt x="875" y="664"/>
                  <a:pt x="873" y="671"/>
                </a:cubicBezTo>
                <a:moveTo>
                  <a:pt x="910" y="693"/>
                </a:moveTo>
                <a:cubicBezTo>
                  <a:pt x="901" y="764"/>
                  <a:pt x="868" y="822"/>
                  <a:pt x="835" y="870"/>
                </a:cubicBezTo>
                <a:cubicBezTo>
                  <a:pt x="834" y="859"/>
                  <a:pt x="833" y="848"/>
                  <a:pt x="832" y="838"/>
                </a:cubicBezTo>
                <a:cubicBezTo>
                  <a:pt x="829" y="820"/>
                  <a:pt x="827" y="804"/>
                  <a:pt x="829" y="788"/>
                </a:cubicBezTo>
                <a:cubicBezTo>
                  <a:pt x="833" y="737"/>
                  <a:pt x="876" y="711"/>
                  <a:pt x="910" y="693"/>
                </a:cubicBezTo>
                <a:moveTo>
                  <a:pt x="879" y="551"/>
                </a:moveTo>
                <a:cubicBezTo>
                  <a:pt x="875" y="554"/>
                  <a:pt x="872" y="556"/>
                  <a:pt x="869" y="559"/>
                </a:cubicBezTo>
                <a:cubicBezTo>
                  <a:pt x="865" y="562"/>
                  <a:pt x="863" y="565"/>
                  <a:pt x="860" y="568"/>
                </a:cubicBezTo>
                <a:cubicBezTo>
                  <a:pt x="856" y="572"/>
                  <a:pt x="853" y="576"/>
                  <a:pt x="849" y="578"/>
                </a:cubicBezTo>
                <a:cubicBezTo>
                  <a:pt x="851" y="566"/>
                  <a:pt x="852" y="551"/>
                  <a:pt x="853" y="540"/>
                </a:cubicBezTo>
                <a:cubicBezTo>
                  <a:pt x="853" y="536"/>
                  <a:pt x="853" y="532"/>
                  <a:pt x="854" y="529"/>
                </a:cubicBezTo>
                <a:cubicBezTo>
                  <a:pt x="857" y="528"/>
                  <a:pt x="860" y="526"/>
                  <a:pt x="864" y="525"/>
                </a:cubicBezTo>
                <a:cubicBezTo>
                  <a:pt x="871" y="522"/>
                  <a:pt x="879" y="519"/>
                  <a:pt x="885" y="514"/>
                </a:cubicBezTo>
                <a:cubicBezTo>
                  <a:pt x="891" y="510"/>
                  <a:pt x="891" y="510"/>
                  <a:pt x="891" y="510"/>
                </a:cubicBezTo>
                <a:cubicBezTo>
                  <a:pt x="883" y="508"/>
                  <a:pt x="883" y="508"/>
                  <a:pt x="883" y="508"/>
                </a:cubicBezTo>
                <a:cubicBezTo>
                  <a:pt x="882" y="508"/>
                  <a:pt x="882" y="508"/>
                  <a:pt x="882" y="508"/>
                </a:cubicBezTo>
                <a:cubicBezTo>
                  <a:pt x="878" y="508"/>
                  <a:pt x="874" y="510"/>
                  <a:pt x="869" y="512"/>
                </a:cubicBezTo>
                <a:cubicBezTo>
                  <a:pt x="866" y="513"/>
                  <a:pt x="863" y="515"/>
                  <a:pt x="860" y="516"/>
                </a:cubicBezTo>
                <a:cubicBezTo>
                  <a:pt x="860" y="515"/>
                  <a:pt x="861" y="514"/>
                  <a:pt x="862" y="513"/>
                </a:cubicBezTo>
                <a:cubicBezTo>
                  <a:pt x="864" y="511"/>
                  <a:pt x="866" y="509"/>
                  <a:pt x="868" y="507"/>
                </a:cubicBezTo>
                <a:cubicBezTo>
                  <a:pt x="870" y="505"/>
                  <a:pt x="870" y="505"/>
                  <a:pt x="870" y="505"/>
                </a:cubicBezTo>
                <a:cubicBezTo>
                  <a:pt x="868" y="502"/>
                  <a:pt x="868" y="502"/>
                  <a:pt x="868" y="502"/>
                </a:cubicBezTo>
                <a:cubicBezTo>
                  <a:pt x="866" y="499"/>
                  <a:pt x="861" y="500"/>
                  <a:pt x="857" y="503"/>
                </a:cubicBezTo>
                <a:cubicBezTo>
                  <a:pt x="858" y="484"/>
                  <a:pt x="863" y="461"/>
                  <a:pt x="874" y="433"/>
                </a:cubicBezTo>
                <a:cubicBezTo>
                  <a:pt x="881" y="431"/>
                  <a:pt x="889" y="430"/>
                  <a:pt x="897" y="428"/>
                </a:cubicBezTo>
                <a:cubicBezTo>
                  <a:pt x="903" y="427"/>
                  <a:pt x="910" y="425"/>
                  <a:pt x="917" y="423"/>
                </a:cubicBezTo>
                <a:cubicBezTo>
                  <a:pt x="916" y="431"/>
                  <a:pt x="915" y="439"/>
                  <a:pt x="915" y="447"/>
                </a:cubicBezTo>
                <a:cubicBezTo>
                  <a:pt x="913" y="478"/>
                  <a:pt x="910" y="516"/>
                  <a:pt x="895" y="538"/>
                </a:cubicBezTo>
                <a:cubicBezTo>
                  <a:pt x="892" y="543"/>
                  <a:pt x="885" y="547"/>
                  <a:pt x="879" y="551"/>
                </a:cubicBezTo>
                <a:moveTo>
                  <a:pt x="869" y="393"/>
                </a:moveTo>
                <a:cubicBezTo>
                  <a:pt x="866" y="397"/>
                  <a:pt x="864" y="402"/>
                  <a:pt x="862" y="406"/>
                </a:cubicBezTo>
                <a:cubicBezTo>
                  <a:pt x="858" y="414"/>
                  <a:pt x="855" y="422"/>
                  <a:pt x="849" y="425"/>
                </a:cubicBezTo>
                <a:cubicBezTo>
                  <a:pt x="847" y="418"/>
                  <a:pt x="845" y="413"/>
                  <a:pt x="842" y="408"/>
                </a:cubicBezTo>
                <a:cubicBezTo>
                  <a:pt x="841" y="406"/>
                  <a:pt x="841" y="406"/>
                  <a:pt x="841" y="406"/>
                </a:cubicBezTo>
                <a:cubicBezTo>
                  <a:pt x="855" y="378"/>
                  <a:pt x="868" y="356"/>
                  <a:pt x="899" y="354"/>
                </a:cubicBezTo>
                <a:cubicBezTo>
                  <a:pt x="897" y="359"/>
                  <a:pt x="892" y="364"/>
                  <a:pt x="887" y="370"/>
                </a:cubicBezTo>
                <a:cubicBezTo>
                  <a:pt x="881" y="377"/>
                  <a:pt x="874" y="384"/>
                  <a:pt x="869" y="393"/>
                </a:cubicBezTo>
                <a:moveTo>
                  <a:pt x="897" y="344"/>
                </a:moveTo>
                <a:cubicBezTo>
                  <a:pt x="897" y="344"/>
                  <a:pt x="896" y="344"/>
                  <a:pt x="896" y="345"/>
                </a:cubicBezTo>
                <a:cubicBezTo>
                  <a:pt x="899" y="343"/>
                  <a:pt x="901" y="341"/>
                  <a:pt x="904" y="339"/>
                </a:cubicBezTo>
                <a:cubicBezTo>
                  <a:pt x="906" y="338"/>
                  <a:pt x="908" y="337"/>
                  <a:pt x="910" y="335"/>
                </a:cubicBezTo>
                <a:cubicBezTo>
                  <a:pt x="910" y="338"/>
                  <a:pt x="910" y="341"/>
                  <a:pt x="910" y="343"/>
                </a:cubicBezTo>
                <a:cubicBezTo>
                  <a:pt x="905" y="343"/>
                  <a:pt x="901" y="344"/>
                  <a:pt x="897" y="344"/>
                </a:cubicBezTo>
                <a:moveTo>
                  <a:pt x="897" y="325"/>
                </a:moveTo>
                <a:cubicBezTo>
                  <a:pt x="876" y="342"/>
                  <a:pt x="854" y="359"/>
                  <a:pt x="836" y="380"/>
                </a:cubicBezTo>
                <a:cubicBezTo>
                  <a:pt x="835" y="379"/>
                  <a:pt x="835" y="378"/>
                  <a:pt x="834" y="376"/>
                </a:cubicBezTo>
                <a:cubicBezTo>
                  <a:pt x="833" y="375"/>
                  <a:pt x="832" y="373"/>
                  <a:pt x="832" y="372"/>
                </a:cubicBezTo>
                <a:cubicBezTo>
                  <a:pt x="844" y="358"/>
                  <a:pt x="855" y="342"/>
                  <a:pt x="864" y="328"/>
                </a:cubicBezTo>
                <a:cubicBezTo>
                  <a:pt x="879" y="305"/>
                  <a:pt x="879" y="305"/>
                  <a:pt x="879" y="305"/>
                </a:cubicBezTo>
                <a:cubicBezTo>
                  <a:pt x="859" y="323"/>
                  <a:pt x="859" y="323"/>
                  <a:pt x="859" y="323"/>
                </a:cubicBezTo>
                <a:cubicBezTo>
                  <a:pt x="850" y="331"/>
                  <a:pt x="842" y="341"/>
                  <a:pt x="835" y="351"/>
                </a:cubicBezTo>
                <a:cubicBezTo>
                  <a:pt x="834" y="353"/>
                  <a:pt x="832" y="356"/>
                  <a:pt x="830" y="358"/>
                </a:cubicBezTo>
                <a:cubicBezTo>
                  <a:pt x="828" y="353"/>
                  <a:pt x="825" y="348"/>
                  <a:pt x="822" y="344"/>
                </a:cubicBezTo>
                <a:cubicBezTo>
                  <a:pt x="817" y="337"/>
                  <a:pt x="813" y="331"/>
                  <a:pt x="814" y="324"/>
                </a:cubicBezTo>
                <a:cubicBezTo>
                  <a:pt x="814" y="324"/>
                  <a:pt x="814" y="324"/>
                  <a:pt x="814" y="324"/>
                </a:cubicBezTo>
                <a:cubicBezTo>
                  <a:pt x="850" y="321"/>
                  <a:pt x="881" y="296"/>
                  <a:pt x="904" y="275"/>
                </a:cubicBezTo>
                <a:cubicBezTo>
                  <a:pt x="904" y="290"/>
                  <a:pt x="905" y="304"/>
                  <a:pt x="908" y="316"/>
                </a:cubicBezTo>
                <a:cubicBezTo>
                  <a:pt x="905" y="319"/>
                  <a:pt x="901" y="322"/>
                  <a:pt x="897" y="325"/>
                </a:cubicBezTo>
                <a:moveTo>
                  <a:pt x="815" y="403"/>
                </a:moveTo>
                <a:cubicBezTo>
                  <a:pt x="815" y="403"/>
                  <a:pt x="815" y="402"/>
                  <a:pt x="815" y="402"/>
                </a:cubicBezTo>
                <a:cubicBezTo>
                  <a:pt x="817" y="406"/>
                  <a:pt x="818" y="410"/>
                  <a:pt x="819" y="414"/>
                </a:cubicBezTo>
                <a:cubicBezTo>
                  <a:pt x="817" y="417"/>
                  <a:pt x="817" y="417"/>
                  <a:pt x="817" y="417"/>
                </a:cubicBezTo>
                <a:cubicBezTo>
                  <a:pt x="814" y="421"/>
                  <a:pt x="811" y="425"/>
                  <a:pt x="808" y="429"/>
                </a:cubicBezTo>
                <a:cubicBezTo>
                  <a:pt x="808" y="420"/>
                  <a:pt x="812" y="411"/>
                  <a:pt x="815" y="403"/>
                </a:cubicBezTo>
                <a:moveTo>
                  <a:pt x="811" y="551"/>
                </a:moveTo>
                <a:cubicBezTo>
                  <a:pt x="812" y="543"/>
                  <a:pt x="816" y="536"/>
                  <a:pt x="820" y="528"/>
                </a:cubicBezTo>
                <a:cubicBezTo>
                  <a:pt x="822" y="525"/>
                  <a:pt x="824" y="522"/>
                  <a:pt x="825" y="519"/>
                </a:cubicBezTo>
                <a:cubicBezTo>
                  <a:pt x="825" y="531"/>
                  <a:pt x="819" y="543"/>
                  <a:pt x="811" y="551"/>
                </a:cubicBezTo>
                <a:moveTo>
                  <a:pt x="819" y="561"/>
                </a:moveTo>
                <a:cubicBezTo>
                  <a:pt x="818" y="566"/>
                  <a:pt x="817" y="572"/>
                  <a:pt x="815" y="577"/>
                </a:cubicBezTo>
                <a:cubicBezTo>
                  <a:pt x="814" y="579"/>
                  <a:pt x="814" y="582"/>
                  <a:pt x="813" y="584"/>
                </a:cubicBezTo>
                <a:cubicBezTo>
                  <a:pt x="811" y="584"/>
                  <a:pt x="808" y="584"/>
                  <a:pt x="805" y="584"/>
                </a:cubicBezTo>
                <a:cubicBezTo>
                  <a:pt x="802" y="584"/>
                  <a:pt x="799" y="584"/>
                  <a:pt x="797" y="584"/>
                </a:cubicBezTo>
                <a:cubicBezTo>
                  <a:pt x="799" y="582"/>
                  <a:pt x="801" y="579"/>
                  <a:pt x="804" y="577"/>
                </a:cubicBezTo>
                <a:cubicBezTo>
                  <a:pt x="809" y="572"/>
                  <a:pt x="814" y="567"/>
                  <a:pt x="819" y="561"/>
                </a:cubicBezTo>
                <a:moveTo>
                  <a:pt x="789" y="593"/>
                </a:moveTo>
                <a:cubicBezTo>
                  <a:pt x="792" y="595"/>
                  <a:pt x="797" y="595"/>
                  <a:pt x="803" y="594"/>
                </a:cubicBezTo>
                <a:cubicBezTo>
                  <a:pt x="806" y="594"/>
                  <a:pt x="809" y="593"/>
                  <a:pt x="812" y="594"/>
                </a:cubicBezTo>
                <a:cubicBezTo>
                  <a:pt x="808" y="609"/>
                  <a:pt x="805" y="624"/>
                  <a:pt x="802" y="640"/>
                </a:cubicBezTo>
                <a:cubicBezTo>
                  <a:pt x="800" y="650"/>
                  <a:pt x="798" y="660"/>
                  <a:pt x="796" y="671"/>
                </a:cubicBezTo>
                <a:cubicBezTo>
                  <a:pt x="792" y="660"/>
                  <a:pt x="790" y="646"/>
                  <a:pt x="788" y="634"/>
                </a:cubicBezTo>
                <a:cubicBezTo>
                  <a:pt x="786" y="623"/>
                  <a:pt x="785" y="612"/>
                  <a:pt x="782" y="603"/>
                </a:cubicBezTo>
                <a:cubicBezTo>
                  <a:pt x="784" y="599"/>
                  <a:pt x="786" y="596"/>
                  <a:pt x="789" y="593"/>
                </a:cubicBezTo>
                <a:moveTo>
                  <a:pt x="835" y="1112"/>
                </a:moveTo>
                <a:cubicBezTo>
                  <a:pt x="835" y="1107"/>
                  <a:pt x="835" y="1103"/>
                  <a:pt x="835" y="1099"/>
                </a:cubicBezTo>
                <a:cubicBezTo>
                  <a:pt x="835" y="1090"/>
                  <a:pt x="834" y="1081"/>
                  <a:pt x="835" y="1071"/>
                </a:cubicBezTo>
                <a:cubicBezTo>
                  <a:pt x="839" y="1080"/>
                  <a:pt x="841" y="1093"/>
                  <a:pt x="839" y="1102"/>
                </a:cubicBezTo>
                <a:cubicBezTo>
                  <a:pt x="838" y="1106"/>
                  <a:pt x="837" y="1109"/>
                  <a:pt x="835" y="1112"/>
                </a:cubicBezTo>
                <a:moveTo>
                  <a:pt x="836" y="1005"/>
                </a:moveTo>
                <a:cubicBezTo>
                  <a:pt x="840" y="1006"/>
                  <a:pt x="845" y="1007"/>
                  <a:pt x="850" y="1009"/>
                </a:cubicBezTo>
                <a:cubicBezTo>
                  <a:pt x="853" y="1010"/>
                  <a:pt x="856" y="1011"/>
                  <a:pt x="859" y="1011"/>
                </a:cubicBezTo>
                <a:cubicBezTo>
                  <a:pt x="858" y="1018"/>
                  <a:pt x="857" y="1026"/>
                  <a:pt x="856" y="1034"/>
                </a:cubicBezTo>
                <a:cubicBezTo>
                  <a:pt x="856" y="1038"/>
                  <a:pt x="855" y="1042"/>
                  <a:pt x="855" y="1046"/>
                </a:cubicBezTo>
                <a:cubicBezTo>
                  <a:pt x="853" y="1042"/>
                  <a:pt x="851" y="1039"/>
                  <a:pt x="848" y="1035"/>
                </a:cubicBezTo>
                <a:cubicBezTo>
                  <a:pt x="843" y="1026"/>
                  <a:pt x="838" y="1018"/>
                  <a:pt x="836" y="1005"/>
                </a:cubicBezTo>
                <a:moveTo>
                  <a:pt x="834" y="975"/>
                </a:moveTo>
                <a:cubicBezTo>
                  <a:pt x="839" y="930"/>
                  <a:pt x="858" y="903"/>
                  <a:pt x="877" y="874"/>
                </a:cubicBezTo>
                <a:cubicBezTo>
                  <a:pt x="888" y="858"/>
                  <a:pt x="900" y="841"/>
                  <a:pt x="908" y="822"/>
                </a:cubicBezTo>
                <a:cubicBezTo>
                  <a:pt x="912" y="819"/>
                  <a:pt x="917" y="820"/>
                  <a:pt x="924" y="821"/>
                </a:cubicBezTo>
                <a:cubicBezTo>
                  <a:pt x="927" y="822"/>
                  <a:pt x="930" y="823"/>
                  <a:pt x="934" y="823"/>
                </a:cubicBezTo>
                <a:cubicBezTo>
                  <a:pt x="926" y="847"/>
                  <a:pt x="914" y="867"/>
                  <a:pt x="903" y="886"/>
                </a:cubicBezTo>
                <a:cubicBezTo>
                  <a:pt x="886" y="915"/>
                  <a:pt x="869" y="944"/>
                  <a:pt x="864" y="987"/>
                </a:cubicBezTo>
                <a:cubicBezTo>
                  <a:pt x="852" y="984"/>
                  <a:pt x="842" y="980"/>
                  <a:pt x="834" y="975"/>
                </a:cubicBezTo>
                <a:moveTo>
                  <a:pt x="1076" y="660"/>
                </a:moveTo>
                <a:cubicBezTo>
                  <a:pt x="1049" y="665"/>
                  <a:pt x="1024" y="675"/>
                  <a:pt x="998" y="693"/>
                </a:cubicBezTo>
                <a:cubicBezTo>
                  <a:pt x="999" y="691"/>
                  <a:pt x="999" y="688"/>
                  <a:pt x="1000" y="686"/>
                </a:cubicBezTo>
                <a:cubicBezTo>
                  <a:pt x="1001" y="686"/>
                  <a:pt x="1001" y="686"/>
                  <a:pt x="1001" y="686"/>
                </a:cubicBezTo>
                <a:cubicBezTo>
                  <a:pt x="1000" y="685"/>
                  <a:pt x="1000" y="685"/>
                  <a:pt x="1000" y="685"/>
                </a:cubicBezTo>
                <a:cubicBezTo>
                  <a:pt x="1001" y="681"/>
                  <a:pt x="1002" y="676"/>
                  <a:pt x="1003" y="672"/>
                </a:cubicBezTo>
                <a:cubicBezTo>
                  <a:pt x="1006" y="663"/>
                  <a:pt x="1008" y="654"/>
                  <a:pt x="1010" y="645"/>
                </a:cubicBezTo>
                <a:cubicBezTo>
                  <a:pt x="1034" y="639"/>
                  <a:pt x="1056" y="621"/>
                  <a:pt x="1077" y="604"/>
                </a:cubicBezTo>
                <a:cubicBezTo>
                  <a:pt x="1081" y="601"/>
                  <a:pt x="1084" y="598"/>
                  <a:pt x="1088" y="595"/>
                </a:cubicBezTo>
                <a:cubicBezTo>
                  <a:pt x="1081" y="614"/>
                  <a:pt x="1076" y="635"/>
                  <a:pt x="1076" y="660"/>
                </a:cubicBezTo>
                <a:moveTo>
                  <a:pt x="1089" y="682"/>
                </a:moveTo>
                <a:cubicBezTo>
                  <a:pt x="1090" y="674"/>
                  <a:pt x="1090" y="674"/>
                  <a:pt x="1090" y="674"/>
                </a:cubicBezTo>
                <a:cubicBezTo>
                  <a:pt x="1100" y="671"/>
                  <a:pt x="1110" y="668"/>
                  <a:pt x="1120" y="665"/>
                </a:cubicBezTo>
                <a:cubicBezTo>
                  <a:pt x="1123" y="664"/>
                  <a:pt x="1127" y="663"/>
                  <a:pt x="1130" y="662"/>
                </a:cubicBezTo>
                <a:cubicBezTo>
                  <a:pt x="1131" y="673"/>
                  <a:pt x="1130" y="684"/>
                  <a:pt x="1129" y="695"/>
                </a:cubicBezTo>
                <a:cubicBezTo>
                  <a:pt x="1128" y="698"/>
                  <a:pt x="1128" y="702"/>
                  <a:pt x="1127" y="706"/>
                </a:cubicBezTo>
                <a:cubicBezTo>
                  <a:pt x="1118" y="709"/>
                  <a:pt x="1108" y="715"/>
                  <a:pt x="1100" y="721"/>
                </a:cubicBezTo>
                <a:cubicBezTo>
                  <a:pt x="1095" y="724"/>
                  <a:pt x="1089" y="728"/>
                  <a:pt x="1085" y="730"/>
                </a:cubicBezTo>
                <a:cubicBezTo>
                  <a:pt x="1087" y="715"/>
                  <a:pt x="1088" y="698"/>
                  <a:pt x="1089" y="682"/>
                </a:cubicBezTo>
                <a:moveTo>
                  <a:pt x="1012" y="797"/>
                </a:moveTo>
                <a:cubicBezTo>
                  <a:pt x="995" y="801"/>
                  <a:pt x="981" y="803"/>
                  <a:pt x="966" y="802"/>
                </a:cubicBezTo>
                <a:cubicBezTo>
                  <a:pt x="968" y="794"/>
                  <a:pt x="971" y="785"/>
                  <a:pt x="974" y="777"/>
                </a:cubicBezTo>
                <a:cubicBezTo>
                  <a:pt x="980" y="760"/>
                  <a:pt x="987" y="742"/>
                  <a:pt x="990" y="721"/>
                </a:cubicBezTo>
                <a:cubicBezTo>
                  <a:pt x="1009" y="696"/>
                  <a:pt x="1041" y="686"/>
                  <a:pt x="1075" y="677"/>
                </a:cubicBezTo>
                <a:cubicBezTo>
                  <a:pt x="1074" y="710"/>
                  <a:pt x="1068" y="729"/>
                  <a:pt x="1060" y="752"/>
                </a:cubicBezTo>
                <a:cubicBezTo>
                  <a:pt x="1043" y="765"/>
                  <a:pt x="1028" y="780"/>
                  <a:pt x="1012" y="797"/>
                </a:cubicBezTo>
                <a:moveTo>
                  <a:pt x="1091" y="830"/>
                </a:moveTo>
                <a:cubicBezTo>
                  <a:pt x="1100" y="833"/>
                  <a:pt x="1109" y="836"/>
                  <a:pt x="1119" y="838"/>
                </a:cubicBezTo>
                <a:cubicBezTo>
                  <a:pt x="1121" y="841"/>
                  <a:pt x="1123" y="843"/>
                  <a:pt x="1124" y="846"/>
                </a:cubicBezTo>
                <a:cubicBezTo>
                  <a:pt x="1135" y="861"/>
                  <a:pt x="1145" y="877"/>
                  <a:pt x="1161" y="887"/>
                </a:cubicBezTo>
                <a:cubicBezTo>
                  <a:pt x="1161" y="892"/>
                  <a:pt x="1163" y="896"/>
                  <a:pt x="1164" y="901"/>
                </a:cubicBezTo>
                <a:cubicBezTo>
                  <a:pt x="1165" y="903"/>
                  <a:pt x="1165" y="905"/>
                  <a:pt x="1166" y="907"/>
                </a:cubicBezTo>
                <a:cubicBezTo>
                  <a:pt x="1148" y="897"/>
                  <a:pt x="1132" y="885"/>
                  <a:pt x="1116" y="874"/>
                </a:cubicBezTo>
                <a:cubicBezTo>
                  <a:pt x="1088" y="854"/>
                  <a:pt x="1060" y="834"/>
                  <a:pt x="1023" y="822"/>
                </a:cubicBezTo>
                <a:cubicBezTo>
                  <a:pt x="1025" y="820"/>
                  <a:pt x="1026" y="819"/>
                  <a:pt x="1028" y="817"/>
                </a:cubicBezTo>
                <a:cubicBezTo>
                  <a:pt x="1029" y="816"/>
                  <a:pt x="1030" y="815"/>
                  <a:pt x="1030" y="815"/>
                </a:cubicBezTo>
                <a:cubicBezTo>
                  <a:pt x="1052" y="818"/>
                  <a:pt x="1072" y="824"/>
                  <a:pt x="1091" y="830"/>
                </a:cubicBezTo>
                <a:moveTo>
                  <a:pt x="981" y="830"/>
                </a:moveTo>
                <a:cubicBezTo>
                  <a:pt x="976" y="839"/>
                  <a:pt x="968" y="845"/>
                  <a:pt x="960" y="852"/>
                </a:cubicBezTo>
                <a:cubicBezTo>
                  <a:pt x="955" y="856"/>
                  <a:pt x="950" y="860"/>
                  <a:pt x="946" y="865"/>
                </a:cubicBezTo>
                <a:cubicBezTo>
                  <a:pt x="947" y="859"/>
                  <a:pt x="949" y="854"/>
                  <a:pt x="952" y="848"/>
                </a:cubicBezTo>
                <a:cubicBezTo>
                  <a:pt x="955" y="841"/>
                  <a:pt x="958" y="834"/>
                  <a:pt x="959" y="826"/>
                </a:cubicBezTo>
                <a:cubicBezTo>
                  <a:pt x="960" y="826"/>
                  <a:pt x="960" y="826"/>
                  <a:pt x="960" y="826"/>
                </a:cubicBezTo>
                <a:cubicBezTo>
                  <a:pt x="967" y="827"/>
                  <a:pt x="974" y="829"/>
                  <a:pt x="981" y="830"/>
                </a:cubicBezTo>
                <a:moveTo>
                  <a:pt x="983" y="676"/>
                </a:moveTo>
                <a:cubicBezTo>
                  <a:pt x="978" y="673"/>
                  <a:pt x="973" y="671"/>
                  <a:pt x="968" y="669"/>
                </a:cubicBezTo>
                <a:cubicBezTo>
                  <a:pt x="971" y="667"/>
                  <a:pt x="974" y="666"/>
                  <a:pt x="977" y="664"/>
                </a:cubicBezTo>
                <a:cubicBezTo>
                  <a:pt x="981" y="662"/>
                  <a:pt x="985" y="660"/>
                  <a:pt x="989" y="657"/>
                </a:cubicBezTo>
                <a:cubicBezTo>
                  <a:pt x="987" y="663"/>
                  <a:pt x="985" y="670"/>
                  <a:pt x="983" y="676"/>
                </a:cubicBezTo>
                <a:moveTo>
                  <a:pt x="998" y="624"/>
                </a:moveTo>
                <a:cubicBezTo>
                  <a:pt x="997" y="630"/>
                  <a:pt x="996" y="635"/>
                  <a:pt x="995" y="640"/>
                </a:cubicBezTo>
                <a:cubicBezTo>
                  <a:pt x="983" y="647"/>
                  <a:pt x="969" y="653"/>
                  <a:pt x="955" y="659"/>
                </a:cubicBezTo>
                <a:cubicBezTo>
                  <a:pt x="953" y="660"/>
                  <a:pt x="953" y="660"/>
                  <a:pt x="953" y="660"/>
                </a:cubicBezTo>
                <a:cubicBezTo>
                  <a:pt x="958" y="641"/>
                  <a:pt x="973" y="626"/>
                  <a:pt x="988" y="612"/>
                </a:cubicBezTo>
                <a:cubicBezTo>
                  <a:pt x="993" y="608"/>
                  <a:pt x="998" y="603"/>
                  <a:pt x="1002" y="598"/>
                </a:cubicBezTo>
                <a:cubicBezTo>
                  <a:pt x="1001" y="606"/>
                  <a:pt x="1000" y="616"/>
                  <a:pt x="998" y="624"/>
                </a:cubicBezTo>
                <a:moveTo>
                  <a:pt x="954" y="675"/>
                </a:moveTo>
                <a:cubicBezTo>
                  <a:pt x="958" y="676"/>
                  <a:pt x="961" y="677"/>
                  <a:pt x="965" y="678"/>
                </a:cubicBezTo>
                <a:cubicBezTo>
                  <a:pt x="969" y="680"/>
                  <a:pt x="974" y="682"/>
                  <a:pt x="981" y="683"/>
                </a:cubicBezTo>
                <a:cubicBezTo>
                  <a:pt x="978" y="691"/>
                  <a:pt x="976" y="699"/>
                  <a:pt x="973" y="707"/>
                </a:cubicBezTo>
                <a:cubicBezTo>
                  <a:pt x="964" y="738"/>
                  <a:pt x="954" y="770"/>
                  <a:pt x="943" y="801"/>
                </a:cubicBezTo>
                <a:cubicBezTo>
                  <a:pt x="939" y="800"/>
                  <a:pt x="935" y="799"/>
                  <a:pt x="931" y="798"/>
                </a:cubicBezTo>
                <a:cubicBezTo>
                  <a:pt x="925" y="797"/>
                  <a:pt x="920" y="796"/>
                  <a:pt x="915" y="796"/>
                </a:cubicBezTo>
                <a:cubicBezTo>
                  <a:pt x="914" y="796"/>
                  <a:pt x="913" y="796"/>
                  <a:pt x="912" y="796"/>
                </a:cubicBezTo>
                <a:cubicBezTo>
                  <a:pt x="914" y="788"/>
                  <a:pt x="916" y="781"/>
                  <a:pt x="919" y="774"/>
                </a:cubicBezTo>
                <a:cubicBezTo>
                  <a:pt x="928" y="744"/>
                  <a:pt x="938" y="714"/>
                  <a:pt x="944" y="679"/>
                </a:cubicBezTo>
                <a:cubicBezTo>
                  <a:pt x="949" y="675"/>
                  <a:pt x="952" y="675"/>
                  <a:pt x="954" y="675"/>
                </a:cubicBezTo>
                <a:moveTo>
                  <a:pt x="888" y="1023"/>
                </a:moveTo>
                <a:cubicBezTo>
                  <a:pt x="893" y="1026"/>
                  <a:pt x="898" y="1030"/>
                  <a:pt x="902" y="1035"/>
                </a:cubicBezTo>
                <a:cubicBezTo>
                  <a:pt x="905" y="1037"/>
                  <a:pt x="907" y="1040"/>
                  <a:pt x="911" y="1043"/>
                </a:cubicBezTo>
                <a:cubicBezTo>
                  <a:pt x="910" y="1043"/>
                  <a:pt x="910" y="1043"/>
                  <a:pt x="910" y="1043"/>
                </a:cubicBezTo>
                <a:cubicBezTo>
                  <a:pt x="903" y="1046"/>
                  <a:pt x="896" y="1049"/>
                  <a:pt x="889" y="1051"/>
                </a:cubicBezTo>
                <a:cubicBezTo>
                  <a:pt x="887" y="1043"/>
                  <a:pt x="886" y="1031"/>
                  <a:pt x="888" y="1023"/>
                </a:cubicBezTo>
                <a:moveTo>
                  <a:pt x="1356" y="938"/>
                </a:moveTo>
                <a:cubicBezTo>
                  <a:pt x="1352" y="940"/>
                  <a:pt x="1348" y="942"/>
                  <a:pt x="1344" y="943"/>
                </a:cubicBezTo>
                <a:cubicBezTo>
                  <a:pt x="1337" y="946"/>
                  <a:pt x="1329" y="949"/>
                  <a:pt x="1322" y="954"/>
                </a:cubicBezTo>
                <a:cubicBezTo>
                  <a:pt x="1303" y="943"/>
                  <a:pt x="1278" y="939"/>
                  <a:pt x="1251" y="934"/>
                </a:cubicBezTo>
                <a:cubicBezTo>
                  <a:pt x="1225" y="929"/>
                  <a:pt x="1198" y="925"/>
                  <a:pt x="1178" y="913"/>
                </a:cubicBezTo>
                <a:cubicBezTo>
                  <a:pt x="1177" y="909"/>
                  <a:pt x="1176" y="906"/>
                  <a:pt x="1175" y="903"/>
                </a:cubicBezTo>
                <a:cubicBezTo>
                  <a:pt x="1174" y="901"/>
                  <a:pt x="1174" y="899"/>
                  <a:pt x="1173" y="897"/>
                </a:cubicBezTo>
                <a:cubicBezTo>
                  <a:pt x="1192" y="909"/>
                  <a:pt x="1215" y="917"/>
                  <a:pt x="1237" y="925"/>
                </a:cubicBezTo>
                <a:cubicBezTo>
                  <a:pt x="1247" y="928"/>
                  <a:pt x="1257" y="932"/>
                  <a:pt x="1266" y="936"/>
                </a:cubicBezTo>
                <a:cubicBezTo>
                  <a:pt x="1269" y="929"/>
                  <a:pt x="1269" y="929"/>
                  <a:pt x="1269" y="929"/>
                </a:cubicBezTo>
                <a:cubicBezTo>
                  <a:pt x="1260" y="925"/>
                  <a:pt x="1250" y="921"/>
                  <a:pt x="1240" y="917"/>
                </a:cubicBezTo>
                <a:cubicBezTo>
                  <a:pt x="1198" y="899"/>
                  <a:pt x="1155" y="881"/>
                  <a:pt x="1134" y="845"/>
                </a:cubicBezTo>
                <a:cubicBezTo>
                  <a:pt x="1153" y="849"/>
                  <a:pt x="1172" y="855"/>
                  <a:pt x="1191" y="862"/>
                </a:cubicBezTo>
                <a:cubicBezTo>
                  <a:pt x="1218" y="872"/>
                  <a:pt x="1246" y="882"/>
                  <a:pt x="1277" y="886"/>
                </a:cubicBezTo>
                <a:cubicBezTo>
                  <a:pt x="1301" y="911"/>
                  <a:pt x="1327" y="928"/>
                  <a:pt x="1356" y="938"/>
                </a:cubicBezTo>
                <a:moveTo>
                  <a:pt x="1439" y="876"/>
                </a:moveTo>
                <a:cubicBezTo>
                  <a:pt x="1443" y="880"/>
                  <a:pt x="1450" y="886"/>
                  <a:pt x="1458" y="891"/>
                </a:cubicBezTo>
                <a:cubicBezTo>
                  <a:pt x="1451" y="891"/>
                  <a:pt x="1451" y="891"/>
                  <a:pt x="1451" y="891"/>
                </a:cubicBezTo>
                <a:cubicBezTo>
                  <a:pt x="1427" y="892"/>
                  <a:pt x="1404" y="892"/>
                  <a:pt x="1381" y="890"/>
                </a:cubicBezTo>
                <a:cubicBezTo>
                  <a:pt x="1285" y="883"/>
                  <a:pt x="1205" y="853"/>
                  <a:pt x="1127" y="824"/>
                </a:cubicBezTo>
                <a:cubicBezTo>
                  <a:pt x="1111" y="818"/>
                  <a:pt x="1095" y="812"/>
                  <a:pt x="1079" y="806"/>
                </a:cubicBezTo>
                <a:cubicBezTo>
                  <a:pt x="1111" y="804"/>
                  <a:pt x="1142" y="804"/>
                  <a:pt x="1169" y="805"/>
                </a:cubicBezTo>
                <a:cubicBezTo>
                  <a:pt x="1178" y="805"/>
                  <a:pt x="1188" y="805"/>
                  <a:pt x="1197" y="806"/>
                </a:cubicBezTo>
                <a:cubicBezTo>
                  <a:pt x="1212" y="806"/>
                  <a:pt x="1227" y="806"/>
                  <a:pt x="1241" y="807"/>
                </a:cubicBezTo>
                <a:cubicBezTo>
                  <a:pt x="1262" y="808"/>
                  <a:pt x="1277" y="812"/>
                  <a:pt x="1288" y="818"/>
                </a:cubicBezTo>
                <a:cubicBezTo>
                  <a:pt x="1293" y="820"/>
                  <a:pt x="1298" y="824"/>
                  <a:pt x="1303" y="828"/>
                </a:cubicBezTo>
                <a:cubicBezTo>
                  <a:pt x="1306" y="831"/>
                  <a:pt x="1310" y="834"/>
                  <a:pt x="1314" y="837"/>
                </a:cubicBezTo>
                <a:cubicBezTo>
                  <a:pt x="1319" y="840"/>
                  <a:pt x="1319" y="840"/>
                  <a:pt x="1319" y="840"/>
                </a:cubicBezTo>
                <a:cubicBezTo>
                  <a:pt x="1347" y="859"/>
                  <a:pt x="1372" y="875"/>
                  <a:pt x="1405" y="889"/>
                </a:cubicBezTo>
                <a:cubicBezTo>
                  <a:pt x="1408" y="883"/>
                  <a:pt x="1408" y="883"/>
                  <a:pt x="1408" y="883"/>
                </a:cubicBezTo>
                <a:cubicBezTo>
                  <a:pt x="1397" y="876"/>
                  <a:pt x="1386" y="870"/>
                  <a:pt x="1375" y="863"/>
                </a:cubicBezTo>
                <a:cubicBezTo>
                  <a:pt x="1358" y="854"/>
                  <a:pt x="1341" y="844"/>
                  <a:pt x="1325" y="833"/>
                </a:cubicBezTo>
                <a:cubicBezTo>
                  <a:pt x="1326" y="833"/>
                  <a:pt x="1327" y="833"/>
                  <a:pt x="1327" y="834"/>
                </a:cubicBezTo>
                <a:cubicBezTo>
                  <a:pt x="1362" y="849"/>
                  <a:pt x="1398" y="865"/>
                  <a:pt x="1439" y="876"/>
                </a:cubicBezTo>
                <a:moveTo>
                  <a:pt x="1412" y="858"/>
                </a:moveTo>
                <a:cubicBezTo>
                  <a:pt x="1400" y="854"/>
                  <a:pt x="1389" y="849"/>
                  <a:pt x="1378" y="844"/>
                </a:cubicBezTo>
                <a:cubicBezTo>
                  <a:pt x="1378" y="838"/>
                  <a:pt x="1378" y="838"/>
                  <a:pt x="1378" y="838"/>
                </a:cubicBezTo>
                <a:cubicBezTo>
                  <a:pt x="1378" y="832"/>
                  <a:pt x="1376" y="826"/>
                  <a:pt x="1374" y="821"/>
                </a:cubicBezTo>
                <a:cubicBezTo>
                  <a:pt x="1372" y="816"/>
                  <a:pt x="1371" y="812"/>
                  <a:pt x="1371" y="808"/>
                </a:cubicBezTo>
                <a:cubicBezTo>
                  <a:pt x="1379" y="823"/>
                  <a:pt x="1394" y="845"/>
                  <a:pt x="1412" y="858"/>
                </a:cubicBezTo>
                <a:moveTo>
                  <a:pt x="1247" y="777"/>
                </a:moveTo>
                <a:cubicBezTo>
                  <a:pt x="1244" y="775"/>
                  <a:pt x="1245" y="770"/>
                  <a:pt x="1245" y="764"/>
                </a:cubicBezTo>
                <a:cubicBezTo>
                  <a:pt x="1246" y="762"/>
                  <a:pt x="1246" y="761"/>
                  <a:pt x="1246" y="759"/>
                </a:cubicBezTo>
                <a:cubicBezTo>
                  <a:pt x="1259" y="776"/>
                  <a:pt x="1277" y="788"/>
                  <a:pt x="1287" y="796"/>
                </a:cubicBezTo>
                <a:cubicBezTo>
                  <a:pt x="1292" y="790"/>
                  <a:pt x="1292" y="790"/>
                  <a:pt x="1292" y="790"/>
                </a:cubicBezTo>
                <a:cubicBezTo>
                  <a:pt x="1288" y="786"/>
                  <a:pt x="1283" y="782"/>
                  <a:pt x="1279" y="778"/>
                </a:cubicBezTo>
                <a:cubicBezTo>
                  <a:pt x="1262" y="763"/>
                  <a:pt x="1246" y="748"/>
                  <a:pt x="1239" y="726"/>
                </a:cubicBezTo>
                <a:cubicBezTo>
                  <a:pt x="1268" y="738"/>
                  <a:pt x="1300" y="745"/>
                  <a:pt x="1329" y="750"/>
                </a:cubicBezTo>
                <a:cubicBezTo>
                  <a:pt x="1333" y="763"/>
                  <a:pt x="1341" y="772"/>
                  <a:pt x="1349" y="781"/>
                </a:cubicBezTo>
                <a:cubicBezTo>
                  <a:pt x="1354" y="786"/>
                  <a:pt x="1358" y="791"/>
                  <a:pt x="1362" y="797"/>
                </a:cubicBezTo>
                <a:cubicBezTo>
                  <a:pt x="1358" y="810"/>
                  <a:pt x="1365" y="825"/>
                  <a:pt x="1369" y="836"/>
                </a:cubicBezTo>
                <a:cubicBezTo>
                  <a:pt x="1372" y="841"/>
                  <a:pt x="1372" y="841"/>
                  <a:pt x="1372" y="841"/>
                </a:cubicBezTo>
                <a:cubicBezTo>
                  <a:pt x="1366" y="839"/>
                  <a:pt x="1360" y="836"/>
                  <a:pt x="1354" y="833"/>
                </a:cubicBezTo>
                <a:cubicBezTo>
                  <a:pt x="1331" y="822"/>
                  <a:pt x="1306" y="811"/>
                  <a:pt x="1280" y="802"/>
                </a:cubicBezTo>
                <a:cubicBezTo>
                  <a:pt x="1266" y="797"/>
                  <a:pt x="1250" y="796"/>
                  <a:pt x="1235" y="795"/>
                </a:cubicBezTo>
                <a:cubicBezTo>
                  <a:pt x="1232" y="794"/>
                  <a:pt x="1228" y="794"/>
                  <a:pt x="1224" y="794"/>
                </a:cubicBezTo>
                <a:cubicBezTo>
                  <a:pt x="1212" y="793"/>
                  <a:pt x="1199" y="792"/>
                  <a:pt x="1185" y="790"/>
                </a:cubicBezTo>
                <a:cubicBezTo>
                  <a:pt x="1190" y="789"/>
                  <a:pt x="1195" y="788"/>
                  <a:pt x="1200" y="788"/>
                </a:cubicBezTo>
                <a:cubicBezTo>
                  <a:pt x="1214" y="785"/>
                  <a:pt x="1226" y="783"/>
                  <a:pt x="1236" y="782"/>
                </a:cubicBezTo>
                <a:cubicBezTo>
                  <a:pt x="1236" y="776"/>
                  <a:pt x="1236" y="776"/>
                  <a:pt x="1236" y="776"/>
                </a:cubicBezTo>
                <a:cubicBezTo>
                  <a:pt x="1237" y="778"/>
                  <a:pt x="1237" y="780"/>
                  <a:pt x="1238" y="781"/>
                </a:cubicBezTo>
                <a:cubicBezTo>
                  <a:pt x="1239" y="783"/>
                  <a:pt x="1241" y="783"/>
                  <a:pt x="1243" y="784"/>
                </a:cubicBezTo>
                <a:cubicBezTo>
                  <a:pt x="1244" y="784"/>
                  <a:pt x="1245" y="784"/>
                  <a:pt x="1247" y="783"/>
                </a:cubicBezTo>
                <a:cubicBezTo>
                  <a:pt x="1253" y="780"/>
                  <a:pt x="1253" y="780"/>
                  <a:pt x="1253" y="780"/>
                </a:cubicBezTo>
                <a:cubicBezTo>
                  <a:pt x="1247" y="777"/>
                  <a:pt x="1247" y="777"/>
                  <a:pt x="1247" y="777"/>
                </a:cubicBezTo>
                <a:moveTo>
                  <a:pt x="1189" y="701"/>
                </a:moveTo>
                <a:cubicBezTo>
                  <a:pt x="1196" y="704"/>
                  <a:pt x="1203" y="707"/>
                  <a:pt x="1210" y="711"/>
                </a:cubicBezTo>
                <a:cubicBezTo>
                  <a:pt x="1216" y="714"/>
                  <a:pt x="1222" y="717"/>
                  <a:pt x="1229" y="720"/>
                </a:cubicBezTo>
                <a:cubicBezTo>
                  <a:pt x="1230" y="730"/>
                  <a:pt x="1233" y="739"/>
                  <a:pt x="1238" y="747"/>
                </a:cubicBezTo>
                <a:cubicBezTo>
                  <a:pt x="1237" y="746"/>
                  <a:pt x="1237" y="746"/>
                  <a:pt x="1237" y="746"/>
                </a:cubicBezTo>
                <a:cubicBezTo>
                  <a:pt x="1236" y="751"/>
                  <a:pt x="1236" y="751"/>
                  <a:pt x="1236" y="751"/>
                </a:cubicBezTo>
                <a:cubicBezTo>
                  <a:pt x="1235" y="759"/>
                  <a:pt x="1234" y="769"/>
                  <a:pt x="1236" y="775"/>
                </a:cubicBezTo>
                <a:cubicBezTo>
                  <a:pt x="1214" y="772"/>
                  <a:pt x="1194" y="777"/>
                  <a:pt x="1175" y="781"/>
                </a:cubicBezTo>
                <a:cubicBezTo>
                  <a:pt x="1161" y="784"/>
                  <a:pt x="1147" y="787"/>
                  <a:pt x="1133" y="787"/>
                </a:cubicBezTo>
                <a:cubicBezTo>
                  <a:pt x="1125" y="787"/>
                  <a:pt x="1118" y="787"/>
                  <a:pt x="1110" y="787"/>
                </a:cubicBezTo>
                <a:cubicBezTo>
                  <a:pt x="1092" y="786"/>
                  <a:pt x="1074" y="785"/>
                  <a:pt x="1056" y="789"/>
                </a:cubicBezTo>
                <a:cubicBezTo>
                  <a:pt x="1097" y="747"/>
                  <a:pt x="1141" y="718"/>
                  <a:pt x="1189" y="701"/>
                </a:cubicBezTo>
                <a:moveTo>
                  <a:pt x="1232" y="443"/>
                </a:moveTo>
                <a:cubicBezTo>
                  <a:pt x="1231" y="444"/>
                  <a:pt x="1231" y="445"/>
                  <a:pt x="1230" y="446"/>
                </a:cubicBezTo>
                <a:cubicBezTo>
                  <a:pt x="1229" y="448"/>
                  <a:pt x="1228" y="451"/>
                  <a:pt x="1227" y="453"/>
                </a:cubicBezTo>
                <a:cubicBezTo>
                  <a:pt x="1226" y="453"/>
                  <a:pt x="1225" y="453"/>
                  <a:pt x="1224" y="453"/>
                </a:cubicBezTo>
                <a:cubicBezTo>
                  <a:pt x="1220" y="453"/>
                  <a:pt x="1216" y="453"/>
                  <a:pt x="1213" y="453"/>
                </a:cubicBezTo>
                <a:cubicBezTo>
                  <a:pt x="1219" y="449"/>
                  <a:pt x="1225" y="446"/>
                  <a:pt x="1232" y="443"/>
                </a:cubicBezTo>
                <a:moveTo>
                  <a:pt x="1144" y="498"/>
                </a:moveTo>
                <a:cubicBezTo>
                  <a:pt x="1161" y="485"/>
                  <a:pt x="1178" y="473"/>
                  <a:pt x="1194" y="463"/>
                </a:cubicBezTo>
                <a:cubicBezTo>
                  <a:pt x="1195" y="463"/>
                  <a:pt x="1195" y="463"/>
                  <a:pt x="1195" y="463"/>
                </a:cubicBezTo>
                <a:cubicBezTo>
                  <a:pt x="1198" y="465"/>
                  <a:pt x="1202" y="465"/>
                  <a:pt x="1208" y="464"/>
                </a:cubicBezTo>
                <a:cubicBezTo>
                  <a:pt x="1213" y="463"/>
                  <a:pt x="1218" y="463"/>
                  <a:pt x="1223" y="463"/>
                </a:cubicBezTo>
                <a:cubicBezTo>
                  <a:pt x="1212" y="488"/>
                  <a:pt x="1198" y="509"/>
                  <a:pt x="1185" y="530"/>
                </a:cubicBezTo>
                <a:cubicBezTo>
                  <a:pt x="1162" y="563"/>
                  <a:pt x="1139" y="598"/>
                  <a:pt x="1132" y="651"/>
                </a:cubicBezTo>
                <a:cubicBezTo>
                  <a:pt x="1128" y="651"/>
                  <a:pt x="1124" y="652"/>
                  <a:pt x="1120" y="653"/>
                </a:cubicBezTo>
                <a:cubicBezTo>
                  <a:pt x="1111" y="655"/>
                  <a:pt x="1101" y="657"/>
                  <a:pt x="1091" y="658"/>
                </a:cubicBezTo>
                <a:cubicBezTo>
                  <a:pt x="1093" y="628"/>
                  <a:pt x="1099" y="603"/>
                  <a:pt x="1107" y="580"/>
                </a:cubicBezTo>
                <a:cubicBezTo>
                  <a:pt x="1112" y="576"/>
                  <a:pt x="1112" y="576"/>
                  <a:pt x="1112" y="576"/>
                </a:cubicBezTo>
                <a:cubicBezTo>
                  <a:pt x="1108" y="577"/>
                  <a:pt x="1108" y="577"/>
                  <a:pt x="1108" y="577"/>
                </a:cubicBezTo>
                <a:cubicBezTo>
                  <a:pt x="1116" y="556"/>
                  <a:pt x="1125" y="537"/>
                  <a:pt x="1134" y="518"/>
                </a:cubicBezTo>
                <a:cubicBezTo>
                  <a:pt x="1137" y="511"/>
                  <a:pt x="1140" y="505"/>
                  <a:pt x="1144" y="498"/>
                </a:cubicBezTo>
                <a:moveTo>
                  <a:pt x="1124" y="509"/>
                </a:moveTo>
                <a:cubicBezTo>
                  <a:pt x="1120" y="524"/>
                  <a:pt x="1113" y="537"/>
                  <a:pt x="1106" y="552"/>
                </a:cubicBezTo>
                <a:cubicBezTo>
                  <a:pt x="1102" y="562"/>
                  <a:pt x="1097" y="573"/>
                  <a:pt x="1092" y="583"/>
                </a:cubicBezTo>
                <a:cubicBezTo>
                  <a:pt x="1090" y="584"/>
                  <a:pt x="1090" y="584"/>
                  <a:pt x="1090" y="584"/>
                </a:cubicBezTo>
                <a:cubicBezTo>
                  <a:pt x="1079" y="588"/>
                  <a:pt x="1070" y="596"/>
                  <a:pt x="1060" y="604"/>
                </a:cubicBezTo>
                <a:cubicBezTo>
                  <a:pt x="1047" y="616"/>
                  <a:pt x="1033" y="628"/>
                  <a:pt x="1013" y="631"/>
                </a:cubicBezTo>
                <a:cubicBezTo>
                  <a:pt x="1016" y="617"/>
                  <a:pt x="1018" y="604"/>
                  <a:pt x="1020" y="591"/>
                </a:cubicBezTo>
                <a:cubicBezTo>
                  <a:pt x="1022" y="579"/>
                  <a:pt x="1022" y="579"/>
                  <a:pt x="1022" y="579"/>
                </a:cubicBezTo>
                <a:cubicBezTo>
                  <a:pt x="1053" y="558"/>
                  <a:pt x="1089" y="533"/>
                  <a:pt x="1124" y="509"/>
                </a:cubicBezTo>
                <a:moveTo>
                  <a:pt x="1060" y="435"/>
                </a:moveTo>
                <a:cubicBezTo>
                  <a:pt x="1074" y="430"/>
                  <a:pt x="1086" y="424"/>
                  <a:pt x="1098" y="418"/>
                </a:cubicBezTo>
                <a:cubicBezTo>
                  <a:pt x="1112" y="411"/>
                  <a:pt x="1125" y="405"/>
                  <a:pt x="1140" y="400"/>
                </a:cubicBezTo>
                <a:cubicBezTo>
                  <a:pt x="1130" y="412"/>
                  <a:pt x="1121" y="426"/>
                  <a:pt x="1112" y="443"/>
                </a:cubicBezTo>
                <a:cubicBezTo>
                  <a:pt x="1105" y="455"/>
                  <a:pt x="1101" y="468"/>
                  <a:pt x="1097" y="482"/>
                </a:cubicBezTo>
                <a:cubicBezTo>
                  <a:pt x="1091" y="501"/>
                  <a:pt x="1085" y="520"/>
                  <a:pt x="1073" y="531"/>
                </a:cubicBezTo>
                <a:cubicBezTo>
                  <a:pt x="1064" y="539"/>
                  <a:pt x="1054" y="544"/>
                  <a:pt x="1044" y="548"/>
                </a:cubicBezTo>
                <a:cubicBezTo>
                  <a:pt x="1038" y="551"/>
                  <a:pt x="1031" y="554"/>
                  <a:pt x="1026" y="558"/>
                </a:cubicBezTo>
                <a:cubicBezTo>
                  <a:pt x="1030" y="516"/>
                  <a:pt x="1050" y="496"/>
                  <a:pt x="1072" y="474"/>
                </a:cubicBezTo>
                <a:cubicBezTo>
                  <a:pt x="1084" y="462"/>
                  <a:pt x="1096" y="449"/>
                  <a:pt x="1105" y="434"/>
                </a:cubicBezTo>
                <a:cubicBezTo>
                  <a:pt x="1118" y="412"/>
                  <a:pt x="1118" y="412"/>
                  <a:pt x="1118" y="412"/>
                </a:cubicBezTo>
                <a:cubicBezTo>
                  <a:pt x="1100" y="429"/>
                  <a:pt x="1100" y="429"/>
                  <a:pt x="1100" y="429"/>
                </a:cubicBezTo>
                <a:cubicBezTo>
                  <a:pt x="1082" y="446"/>
                  <a:pt x="1060" y="472"/>
                  <a:pt x="1041" y="495"/>
                </a:cubicBezTo>
                <a:cubicBezTo>
                  <a:pt x="1043" y="489"/>
                  <a:pt x="1045" y="483"/>
                  <a:pt x="1048" y="477"/>
                </a:cubicBezTo>
                <a:cubicBezTo>
                  <a:pt x="1053" y="464"/>
                  <a:pt x="1059" y="450"/>
                  <a:pt x="1060" y="435"/>
                </a:cubicBezTo>
                <a:moveTo>
                  <a:pt x="977" y="498"/>
                </a:moveTo>
                <a:cubicBezTo>
                  <a:pt x="978" y="494"/>
                  <a:pt x="978" y="490"/>
                  <a:pt x="978" y="487"/>
                </a:cubicBezTo>
                <a:cubicBezTo>
                  <a:pt x="982" y="484"/>
                  <a:pt x="986" y="481"/>
                  <a:pt x="991" y="479"/>
                </a:cubicBezTo>
                <a:cubicBezTo>
                  <a:pt x="994" y="477"/>
                  <a:pt x="997" y="475"/>
                  <a:pt x="1000" y="473"/>
                </a:cubicBezTo>
                <a:cubicBezTo>
                  <a:pt x="997" y="482"/>
                  <a:pt x="990" y="491"/>
                  <a:pt x="983" y="500"/>
                </a:cubicBezTo>
                <a:cubicBezTo>
                  <a:pt x="981" y="502"/>
                  <a:pt x="978" y="505"/>
                  <a:pt x="976" y="507"/>
                </a:cubicBezTo>
                <a:cubicBezTo>
                  <a:pt x="977" y="504"/>
                  <a:pt x="977" y="501"/>
                  <a:pt x="977" y="498"/>
                </a:cubicBezTo>
                <a:moveTo>
                  <a:pt x="985" y="513"/>
                </a:moveTo>
                <a:cubicBezTo>
                  <a:pt x="990" y="509"/>
                  <a:pt x="995" y="504"/>
                  <a:pt x="998" y="498"/>
                </a:cubicBezTo>
                <a:cubicBezTo>
                  <a:pt x="1003" y="492"/>
                  <a:pt x="1007" y="484"/>
                  <a:pt x="1011" y="478"/>
                </a:cubicBezTo>
                <a:cubicBezTo>
                  <a:pt x="1021" y="461"/>
                  <a:pt x="1029" y="446"/>
                  <a:pt x="1047" y="440"/>
                </a:cubicBezTo>
                <a:cubicBezTo>
                  <a:pt x="1050" y="450"/>
                  <a:pt x="1042" y="465"/>
                  <a:pt x="1034" y="481"/>
                </a:cubicBezTo>
                <a:cubicBezTo>
                  <a:pt x="1028" y="493"/>
                  <a:pt x="1022" y="505"/>
                  <a:pt x="1018" y="517"/>
                </a:cubicBezTo>
                <a:cubicBezTo>
                  <a:pt x="1015" y="525"/>
                  <a:pt x="1014" y="534"/>
                  <a:pt x="1013" y="543"/>
                </a:cubicBezTo>
                <a:cubicBezTo>
                  <a:pt x="1011" y="553"/>
                  <a:pt x="1010" y="563"/>
                  <a:pt x="1006" y="570"/>
                </a:cubicBezTo>
                <a:cubicBezTo>
                  <a:pt x="1001" y="581"/>
                  <a:pt x="991" y="588"/>
                  <a:pt x="981" y="595"/>
                </a:cubicBezTo>
                <a:cubicBezTo>
                  <a:pt x="974" y="599"/>
                  <a:pt x="968" y="603"/>
                  <a:pt x="963" y="609"/>
                </a:cubicBezTo>
                <a:cubicBezTo>
                  <a:pt x="964" y="599"/>
                  <a:pt x="965" y="590"/>
                  <a:pt x="965" y="582"/>
                </a:cubicBezTo>
                <a:cubicBezTo>
                  <a:pt x="967" y="563"/>
                  <a:pt x="968" y="546"/>
                  <a:pt x="973" y="529"/>
                </a:cubicBezTo>
                <a:cubicBezTo>
                  <a:pt x="975" y="524"/>
                  <a:pt x="980" y="519"/>
                  <a:pt x="985" y="513"/>
                </a:cubicBezTo>
                <a:moveTo>
                  <a:pt x="929" y="420"/>
                </a:moveTo>
                <a:cubicBezTo>
                  <a:pt x="934" y="417"/>
                  <a:pt x="941" y="415"/>
                  <a:pt x="948" y="413"/>
                </a:cubicBezTo>
                <a:cubicBezTo>
                  <a:pt x="955" y="410"/>
                  <a:pt x="961" y="408"/>
                  <a:pt x="967" y="405"/>
                </a:cubicBezTo>
                <a:cubicBezTo>
                  <a:pt x="973" y="402"/>
                  <a:pt x="973" y="402"/>
                  <a:pt x="973" y="402"/>
                </a:cubicBezTo>
                <a:cubicBezTo>
                  <a:pt x="972" y="416"/>
                  <a:pt x="970" y="430"/>
                  <a:pt x="968" y="444"/>
                </a:cubicBezTo>
                <a:cubicBezTo>
                  <a:pt x="967" y="455"/>
                  <a:pt x="965" y="465"/>
                  <a:pt x="964" y="476"/>
                </a:cubicBezTo>
                <a:cubicBezTo>
                  <a:pt x="954" y="482"/>
                  <a:pt x="946" y="490"/>
                  <a:pt x="937" y="498"/>
                </a:cubicBezTo>
                <a:cubicBezTo>
                  <a:pt x="932" y="502"/>
                  <a:pt x="928" y="507"/>
                  <a:pt x="923" y="510"/>
                </a:cubicBezTo>
                <a:cubicBezTo>
                  <a:pt x="929" y="483"/>
                  <a:pt x="934" y="448"/>
                  <a:pt x="929" y="420"/>
                </a:cubicBezTo>
                <a:moveTo>
                  <a:pt x="973" y="400"/>
                </a:moveTo>
                <a:cubicBezTo>
                  <a:pt x="965" y="398"/>
                  <a:pt x="965" y="398"/>
                  <a:pt x="965" y="398"/>
                </a:cubicBezTo>
                <a:cubicBezTo>
                  <a:pt x="958" y="398"/>
                  <a:pt x="952" y="401"/>
                  <a:pt x="944" y="403"/>
                </a:cubicBezTo>
                <a:cubicBezTo>
                  <a:pt x="939" y="406"/>
                  <a:pt x="934" y="408"/>
                  <a:pt x="929" y="409"/>
                </a:cubicBezTo>
                <a:cubicBezTo>
                  <a:pt x="929" y="395"/>
                  <a:pt x="927" y="382"/>
                  <a:pt x="925" y="370"/>
                </a:cubicBezTo>
                <a:cubicBezTo>
                  <a:pt x="925" y="369"/>
                  <a:pt x="925" y="369"/>
                  <a:pt x="925" y="369"/>
                </a:cubicBezTo>
                <a:cubicBezTo>
                  <a:pt x="938" y="375"/>
                  <a:pt x="954" y="378"/>
                  <a:pt x="973" y="379"/>
                </a:cubicBezTo>
                <a:cubicBezTo>
                  <a:pt x="974" y="386"/>
                  <a:pt x="973" y="393"/>
                  <a:pt x="973" y="400"/>
                </a:cubicBezTo>
                <a:moveTo>
                  <a:pt x="973" y="361"/>
                </a:moveTo>
                <a:cubicBezTo>
                  <a:pt x="973" y="364"/>
                  <a:pt x="973" y="367"/>
                  <a:pt x="973" y="370"/>
                </a:cubicBezTo>
                <a:cubicBezTo>
                  <a:pt x="957" y="369"/>
                  <a:pt x="946" y="365"/>
                  <a:pt x="933" y="361"/>
                </a:cubicBezTo>
                <a:cubicBezTo>
                  <a:pt x="931" y="361"/>
                  <a:pt x="928" y="360"/>
                  <a:pt x="925" y="359"/>
                </a:cubicBezTo>
                <a:cubicBezTo>
                  <a:pt x="928" y="352"/>
                  <a:pt x="937" y="351"/>
                  <a:pt x="950" y="350"/>
                </a:cubicBezTo>
                <a:cubicBezTo>
                  <a:pt x="958" y="349"/>
                  <a:pt x="966" y="349"/>
                  <a:pt x="972" y="346"/>
                </a:cubicBezTo>
                <a:cubicBezTo>
                  <a:pt x="973" y="350"/>
                  <a:pt x="973" y="356"/>
                  <a:pt x="973" y="361"/>
                </a:cubicBezTo>
                <a:moveTo>
                  <a:pt x="972" y="334"/>
                </a:moveTo>
                <a:cubicBezTo>
                  <a:pt x="966" y="339"/>
                  <a:pt x="955" y="340"/>
                  <a:pt x="944" y="340"/>
                </a:cubicBezTo>
                <a:cubicBezTo>
                  <a:pt x="943" y="341"/>
                  <a:pt x="942" y="341"/>
                  <a:pt x="941" y="341"/>
                </a:cubicBezTo>
                <a:cubicBezTo>
                  <a:pt x="945" y="335"/>
                  <a:pt x="950" y="331"/>
                  <a:pt x="955" y="326"/>
                </a:cubicBezTo>
                <a:cubicBezTo>
                  <a:pt x="960" y="322"/>
                  <a:pt x="964" y="317"/>
                  <a:pt x="968" y="312"/>
                </a:cubicBezTo>
                <a:cubicBezTo>
                  <a:pt x="969" y="314"/>
                  <a:pt x="969" y="318"/>
                  <a:pt x="969" y="321"/>
                </a:cubicBezTo>
                <a:cubicBezTo>
                  <a:pt x="970" y="325"/>
                  <a:pt x="970" y="330"/>
                  <a:pt x="972" y="334"/>
                </a:cubicBezTo>
                <a:moveTo>
                  <a:pt x="966" y="286"/>
                </a:moveTo>
                <a:cubicBezTo>
                  <a:pt x="966" y="289"/>
                  <a:pt x="966" y="292"/>
                  <a:pt x="969" y="294"/>
                </a:cubicBezTo>
                <a:cubicBezTo>
                  <a:pt x="952" y="307"/>
                  <a:pt x="936" y="320"/>
                  <a:pt x="920" y="333"/>
                </a:cubicBezTo>
                <a:cubicBezTo>
                  <a:pt x="920" y="333"/>
                  <a:pt x="920" y="332"/>
                  <a:pt x="920" y="331"/>
                </a:cubicBezTo>
                <a:cubicBezTo>
                  <a:pt x="920" y="331"/>
                  <a:pt x="920" y="330"/>
                  <a:pt x="919" y="329"/>
                </a:cubicBezTo>
                <a:cubicBezTo>
                  <a:pt x="935" y="315"/>
                  <a:pt x="950" y="300"/>
                  <a:pt x="966" y="286"/>
                </a:cubicBezTo>
                <a:moveTo>
                  <a:pt x="918" y="542"/>
                </a:moveTo>
                <a:cubicBezTo>
                  <a:pt x="932" y="527"/>
                  <a:pt x="945" y="512"/>
                  <a:pt x="959" y="502"/>
                </a:cubicBezTo>
                <a:cubicBezTo>
                  <a:pt x="952" y="538"/>
                  <a:pt x="943" y="571"/>
                  <a:pt x="934" y="605"/>
                </a:cubicBezTo>
                <a:cubicBezTo>
                  <a:pt x="928" y="627"/>
                  <a:pt x="922" y="649"/>
                  <a:pt x="916" y="673"/>
                </a:cubicBezTo>
                <a:cubicBezTo>
                  <a:pt x="905" y="679"/>
                  <a:pt x="894" y="684"/>
                  <a:pt x="883" y="688"/>
                </a:cubicBezTo>
                <a:cubicBezTo>
                  <a:pt x="886" y="673"/>
                  <a:pt x="895" y="658"/>
                  <a:pt x="904" y="641"/>
                </a:cubicBezTo>
                <a:cubicBezTo>
                  <a:pt x="913" y="626"/>
                  <a:pt x="922" y="611"/>
                  <a:pt x="927" y="594"/>
                </a:cubicBezTo>
                <a:cubicBezTo>
                  <a:pt x="934" y="572"/>
                  <a:pt x="934" y="572"/>
                  <a:pt x="934" y="572"/>
                </a:cubicBezTo>
                <a:cubicBezTo>
                  <a:pt x="921" y="591"/>
                  <a:pt x="921" y="591"/>
                  <a:pt x="921" y="591"/>
                </a:cubicBezTo>
                <a:cubicBezTo>
                  <a:pt x="914" y="601"/>
                  <a:pt x="909" y="611"/>
                  <a:pt x="904" y="622"/>
                </a:cubicBezTo>
                <a:cubicBezTo>
                  <a:pt x="899" y="632"/>
                  <a:pt x="894" y="643"/>
                  <a:pt x="887" y="652"/>
                </a:cubicBezTo>
                <a:cubicBezTo>
                  <a:pt x="886" y="639"/>
                  <a:pt x="893" y="623"/>
                  <a:pt x="900" y="608"/>
                </a:cubicBezTo>
                <a:cubicBezTo>
                  <a:pt x="904" y="599"/>
                  <a:pt x="908" y="590"/>
                  <a:pt x="910" y="581"/>
                </a:cubicBezTo>
                <a:cubicBezTo>
                  <a:pt x="915" y="565"/>
                  <a:pt x="915" y="565"/>
                  <a:pt x="915" y="565"/>
                </a:cubicBezTo>
                <a:cubicBezTo>
                  <a:pt x="928" y="552"/>
                  <a:pt x="928" y="552"/>
                  <a:pt x="928" y="552"/>
                </a:cubicBezTo>
                <a:cubicBezTo>
                  <a:pt x="908" y="561"/>
                  <a:pt x="908" y="561"/>
                  <a:pt x="908" y="561"/>
                </a:cubicBezTo>
                <a:cubicBezTo>
                  <a:pt x="905" y="563"/>
                  <a:pt x="900" y="565"/>
                  <a:pt x="896" y="566"/>
                </a:cubicBezTo>
                <a:cubicBezTo>
                  <a:pt x="904" y="559"/>
                  <a:pt x="911" y="551"/>
                  <a:pt x="918" y="542"/>
                </a:cubicBezTo>
                <a:moveTo>
                  <a:pt x="914" y="373"/>
                </a:moveTo>
                <a:cubicBezTo>
                  <a:pt x="916" y="381"/>
                  <a:pt x="916" y="391"/>
                  <a:pt x="917" y="401"/>
                </a:cubicBezTo>
                <a:cubicBezTo>
                  <a:pt x="917" y="404"/>
                  <a:pt x="917" y="408"/>
                  <a:pt x="917" y="412"/>
                </a:cubicBezTo>
                <a:cubicBezTo>
                  <a:pt x="904" y="416"/>
                  <a:pt x="893" y="419"/>
                  <a:pt x="880" y="420"/>
                </a:cubicBezTo>
                <a:cubicBezTo>
                  <a:pt x="890" y="405"/>
                  <a:pt x="901" y="390"/>
                  <a:pt x="914" y="373"/>
                </a:cubicBezTo>
                <a:moveTo>
                  <a:pt x="840" y="206"/>
                </a:moveTo>
                <a:cubicBezTo>
                  <a:pt x="856" y="198"/>
                  <a:pt x="871" y="187"/>
                  <a:pt x="885" y="177"/>
                </a:cubicBezTo>
                <a:cubicBezTo>
                  <a:pt x="896" y="169"/>
                  <a:pt x="907" y="161"/>
                  <a:pt x="918" y="154"/>
                </a:cubicBezTo>
                <a:cubicBezTo>
                  <a:pt x="919" y="168"/>
                  <a:pt x="917" y="182"/>
                  <a:pt x="914" y="195"/>
                </a:cubicBezTo>
                <a:cubicBezTo>
                  <a:pt x="910" y="197"/>
                  <a:pt x="910" y="197"/>
                  <a:pt x="910" y="197"/>
                </a:cubicBezTo>
                <a:cubicBezTo>
                  <a:pt x="904" y="199"/>
                  <a:pt x="898" y="204"/>
                  <a:pt x="892" y="210"/>
                </a:cubicBezTo>
                <a:cubicBezTo>
                  <a:pt x="889" y="214"/>
                  <a:pt x="885" y="217"/>
                  <a:pt x="881" y="221"/>
                </a:cubicBezTo>
                <a:cubicBezTo>
                  <a:pt x="886" y="216"/>
                  <a:pt x="890" y="210"/>
                  <a:pt x="895" y="204"/>
                </a:cubicBezTo>
                <a:cubicBezTo>
                  <a:pt x="906" y="189"/>
                  <a:pt x="906" y="189"/>
                  <a:pt x="906" y="189"/>
                </a:cubicBezTo>
                <a:cubicBezTo>
                  <a:pt x="890" y="199"/>
                  <a:pt x="890" y="199"/>
                  <a:pt x="890" y="199"/>
                </a:cubicBezTo>
                <a:cubicBezTo>
                  <a:pt x="871" y="211"/>
                  <a:pt x="852" y="240"/>
                  <a:pt x="841" y="260"/>
                </a:cubicBezTo>
                <a:cubicBezTo>
                  <a:pt x="837" y="245"/>
                  <a:pt x="839" y="225"/>
                  <a:pt x="840" y="206"/>
                </a:cubicBezTo>
                <a:moveTo>
                  <a:pt x="839" y="279"/>
                </a:moveTo>
                <a:cubicBezTo>
                  <a:pt x="850" y="267"/>
                  <a:pt x="861" y="254"/>
                  <a:pt x="865" y="240"/>
                </a:cubicBezTo>
                <a:cubicBezTo>
                  <a:pt x="886" y="232"/>
                  <a:pt x="900" y="218"/>
                  <a:pt x="912" y="204"/>
                </a:cubicBezTo>
                <a:cubicBezTo>
                  <a:pt x="912" y="207"/>
                  <a:pt x="911" y="209"/>
                  <a:pt x="911" y="211"/>
                </a:cubicBezTo>
                <a:cubicBezTo>
                  <a:pt x="908" y="221"/>
                  <a:pt x="906" y="230"/>
                  <a:pt x="905" y="238"/>
                </a:cubicBezTo>
                <a:cubicBezTo>
                  <a:pt x="905" y="241"/>
                  <a:pt x="905" y="243"/>
                  <a:pt x="905" y="246"/>
                </a:cubicBezTo>
                <a:cubicBezTo>
                  <a:pt x="905" y="250"/>
                  <a:pt x="905" y="254"/>
                  <a:pt x="904" y="257"/>
                </a:cubicBezTo>
                <a:cubicBezTo>
                  <a:pt x="893" y="287"/>
                  <a:pt x="849" y="303"/>
                  <a:pt x="817" y="314"/>
                </a:cubicBezTo>
                <a:cubicBezTo>
                  <a:pt x="815" y="315"/>
                  <a:pt x="815" y="315"/>
                  <a:pt x="815" y="315"/>
                </a:cubicBezTo>
                <a:cubicBezTo>
                  <a:pt x="817" y="311"/>
                  <a:pt x="819" y="307"/>
                  <a:pt x="822" y="302"/>
                </a:cubicBezTo>
                <a:cubicBezTo>
                  <a:pt x="824" y="299"/>
                  <a:pt x="824" y="299"/>
                  <a:pt x="824" y="299"/>
                </a:cubicBezTo>
                <a:cubicBezTo>
                  <a:pt x="828" y="295"/>
                  <a:pt x="831" y="291"/>
                  <a:pt x="834" y="286"/>
                </a:cubicBezTo>
                <a:cubicBezTo>
                  <a:pt x="836" y="284"/>
                  <a:pt x="837" y="282"/>
                  <a:pt x="839" y="279"/>
                </a:cubicBezTo>
                <a:moveTo>
                  <a:pt x="828" y="217"/>
                </a:moveTo>
                <a:cubicBezTo>
                  <a:pt x="827" y="227"/>
                  <a:pt x="829" y="236"/>
                  <a:pt x="830" y="245"/>
                </a:cubicBezTo>
                <a:cubicBezTo>
                  <a:pt x="832" y="254"/>
                  <a:pt x="833" y="263"/>
                  <a:pt x="832" y="270"/>
                </a:cubicBezTo>
                <a:cubicBezTo>
                  <a:pt x="831" y="274"/>
                  <a:pt x="830" y="278"/>
                  <a:pt x="828" y="282"/>
                </a:cubicBezTo>
                <a:cubicBezTo>
                  <a:pt x="824" y="286"/>
                  <a:pt x="820" y="292"/>
                  <a:pt x="816" y="298"/>
                </a:cubicBezTo>
                <a:cubicBezTo>
                  <a:pt x="813" y="302"/>
                  <a:pt x="810" y="306"/>
                  <a:pt x="808" y="310"/>
                </a:cubicBezTo>
                <a:cubicBezTo>
                  <a:pt x="804" y="304"/>
                  <a:pt x="802" y="296"/>
                  <a:pt x="800" y="287"/>
                </a:cubicBezTo>
                <a:cubicBezTo>
                  <a:pt x="798" y="281"/>
                  <a:pt x="797" y="275"/>
                  <a:pt x="794" y="269"/>
                </a:cubicBezTo>
                <a:cubicBezTo>
                  <a:pt x="802" y="249"/>
                  <a:pt x="813" y="231"/>
                  <a:pt x="828" y="217"/>
                </a:cubicBezTo>
                <a:moveTo>
                  <a:pt x="787" y="375"/>
                </a:moveTo>
                <a:cubicBezTo>
                  <a:pt x="791" y="366"/>
                  <a:pt x="796" y="357"/>
                  <a:pt x="800" y="348"/>
                </a:cubicBezTo>
                <a:cubicBezTo>
                  <a:pt x="802" y="353"/>
                  <a:pt x="804" y="359"/>
                  <a:pt x="806" y="365"/>
                </a:cubicBezTo>
                <a:cubicBezTo>
                  <a:pt x="807" y="371"/>
                  <a:pt x="809" y="378"/>
                  <a:pt x="812" y="383"/>
                </a:cubicBezTo>
                <a:cubicBezTo>
                  <a:pt x="810" y="386"/>
                  <a:pt x="809" y="389"/>
                  <a:pt x="808" y="392"/>
                </a:cubicBezTo>
                <a:cubicBezTo>
                  <a:pt x="802" y="407"/>
                  <a:pt x="796" y="423"/>
                  <a:pt x="795" y="445"/>
                </a:cubicBezTo>
                <a:cubicBezTo>
                  <a:pt x="793" y="447"/>
                  <a:pt x="791" y="450"/>
                  <a:pt x="789" y="452"/>
                </a:cubicBezTo>
                <a:cubicBezTo>
                  <a:pt x="782" y="459"/>
                  <a:pt x="775" y="466"/>
                  <a:pt x="767" y="472"/>
                </a:cubicBezTo>
                <a:cubicBezTo>
                  <a:pt x="755" y="435"/>
                  <a:pt x="770" y="406"/>
                  <a:pt x="787" y="375"/>
                </a:cubicBezTo>
                <a:moveTo>
                  <a:pt x="772" y="757"/>
                </a:moveTo>
                <a:cubicBezTo>
                  <a:pt x="749" y="740"/>
                  <a:pt x="723" y="723"/>
                  <a:pt x="691" y="711"/>
                </a:cubicBezTo>
                <a:cubicBezTo>
                  <a:pt x="698" y="679"/>
                  <a:pt x="716" y="662"/>
                  <a:pt x="735" y="643"/>
                </a:cubicBezTo>
                <a:cubicBezTo>
                  <a:pt x="739" y="640"/>
                  <a:pt x="743" y="636"/>
                  <a:pt x="747" y="632"/>
                </a:cubicBezTo>
                <a:cubicBezTo>
                  <a:pt x="762" y="674"/>
                  <a:pt x="770" y="714"/>
                  <a:pt x="772" y="757"/>
                </a:cubicBezTo>
                <a:moveTo>
                  <a:pt x="723" y="635"/>
                </a:moveTo>
                <a:cubicBezTo>
                  <a:pt x="720" y="637"/>
                  <a:pt x="716" y="640"/>
                  <a:pt x="714" y="643"/>
                </a:cubicBezTo>
                <a:cubicBezTo>
                  <a:pt x="710" y="623"/>
                  <a:pt x="716" y="594"/>
                  <a:pt x="723" y="576"/>
                </a:cubicBezTo>
                <a:cubicBezTo>
                  <a:pt x="727" y="581"/>
                  <a:pt x="730" y="587"/>
                  <a:pt x="733" y="593"/>
                </a:cubicBezTo>
                <a:cubicBezTo>
                  <a:pt x="736" y="600"/>
                  <a:pt x="739" y="607"/>
                  <a:pt x="745" y="612"/>
                </a:cubicBezTo>
                <a:cubicBezTo>
                  <a:pt x="738" y="620"/>
                  <a:pt x="730" y="628"/>
                  <a:pt x="723" y="635"/>
                </a:cubicBezTo>
                <a:moveTo>
                  <a:pt x="735" y="550"/>
                </a:moveTo>
                <a:cubicBezTo>
                  <a:pt x="737" y="548"/>
                  <a:pt x="739" y="545"/>
                  <a:pt x="742" y="542"/>
                </a:cubicBezTo>
                <a:cubicBezTo>
                  <a:pt x="742" y="548"/>
                  <a:pt x="743" y="553"/>
                  <a:pt x="742" y="558"/>
                </a:cubicBezTo>
                <a:cubicBezTo>
                  <a:pt x="741" y="557"/>
                  <a:pt x="740" y="556"/>
                  <a:pt x="740" y="556"/>
                </a:cubicBezTo>
                <a:cubicBezTo>
                  <a:pt x="739" y="554"/>
                  <a:pt x="737" y="552"/>
                  <a:pt x="735" y="550"/>
                </a:cubicBezTo>
                <a:moveTo>
                  <a:pt x="609" y="241"/>
                </a:moveTo>
                <a:cubicBezTo>
                  <a:pt x="609" y="203"/>
                  <a:pt x="606" y="168"/>
                  <a:pt x="600" y="138"/>
                </a:cubicBezTo>
                <a:cubicBezTo>
                  <a:pt x="607" y="163"/>
                  <a:pt x="617" y="186"/>
                  <a:pt x="627" y="208"/>
                </a:cubicBezTo>
                <a:cubicBezTo>
                  <a:pt x="628" y="210"/>
                  <a:pt x="628" y="210"/>
                  <a:pt x="628" y="210"/>
                </a:cubicBezTo>
                <a:cubicBezTo>
                  <a:pt x="623" y="216"/>
                  <a:pt x="619" y="223"/>
                  <a:pt x="615" y="230"/>
                </a:cubicBezTo>
                <a:cubicBezTo>
                  <a:pt x="613" y="233"/>
                  <a:pt x="611" y="237"/>
                  <a:pt x="609" y="241"/>
                </a:cubicBezTo>
                <a:moveTo>
                  <a:pt x="614" y="297"/>
                </a:moveTo>
                <a:cubicBezTo>
                  <a:pt x="610" y="271"/>
                  <a:pt x="619" y="252"/>
                  <a:pt x="629" y="230"/>
                </a:cubicBezTo>
                <a:cubicBezTo>
                  <a:pt x="630" y="228"/>
                  <a:pt x="632" y="225"/>
                  <a:pt x="633" y="222"/>
                </a:cubicBezTo>
                <a:cubicBezTo>
                  <a:pt x="707" y="287"/>
                  <a:pt x="744" y="389"/>
                  <a:pt x="742" y="528"/>
                </a:cubicBezTo>
                <a:cubicBezTo>
                  <a:pt x="741" y="530"/>
                  <a:pt x="739" y="531"/>
                  <a:pt x="737" y="533"/>
                </a:cubicBezTo>
                <a:cubicBezTo>
                  <a:pt x="735" y="535"/>
                  <a:pt x="732" y="538"/>
                  <a:pt x="730" y="541"/>
                </a:cubicBezTo>
                <a:cubicBezTo>
                  <a:pt x="672" y="482"/>
                  <a:pt x="627" y="387"/>
                  <a:pt x="614" y="297"/>
                </a:cubicBezTo>
                <a:moveTo>
                  <a:pt x="632" y="462"/>
                </a:moveTo>
                <a:cubicBezTo>
                  <a:pt x="635" y="456"/>
                  <a:pt x="637" y="451"/>
                  <a:pt x="640" y="445"/>
                </a:cubicBezTo>
                <a:cubicBezTo>
                  <a:pt x="644" y="450"/>
                  <a:pt x="647" y="456"/>
                  <a:pt x="650" y="463"/>
                </a:cubicBezTo>
                <a:cubicBezTo>
                  <a:pt x="652" y="466"/>
                  <a:pt x="653" y="469"/>
                  <a:pt x="656" y="473"/>
                </a:cubicBezTo>
                <a:cubicBezTo>
                  <a:pt x="652" y="472"/>
                  <a:pt x="648" y="470"/>
                  <a:pt x="643" y="468"/>
                </a:cubicBezTo>
                <a:cubicBezTo>
                  <a:pt x="640" y="466"/>
                  <a:pt x="636" y="464"/>
                  <a:pt x="632" y="463"/>
                </a:cubicBezTo>
                <a:cubicBezTo>
                  <a:pt x="632" y="462"/>
                  <a:pt x="632" y="462"/>
                  <a:pt x="632" y="462"/>
                </a:cubicBezTo>
                <a:moveTo>
                  <a:pt x="626" y="473"/>
                </a:moveTo>
                <a:cubicBezTo>
                  <a:pt x="637" y="481"/>
                  <a:pt x="650" y="489"/>
                  <a:pt x="668" y="493"/>
                </a:cubicBezTo>
                <a:cubicBezTo>
                  <a:pt x="682" y="514"/>
                  <a:pt x="696" y="536"/>
                  <a:pt x="716" y="565"/>
                </a:cubicBezTo>
                <a:cubicBezTo>
                  <a:pt x="707" y="588"/>
                  <a:pt x="699" y="624"/>
                  <a:pt x="703" y="652"/>
                </a:cubicBezTo>
                <a:cubicBezTo>
                  <a:pt x="690" y="667"/>
                  <a:pt x="681" y="687"/>
                  <a:pt x="674" y="704"/>
                </a:cubicBezTo>
                <a:cubicBezTo>
                  <a:pt x="639" y="698"/>
                  <a:pt x="626" y="674"/>
                  <a:pt x="612" y="648"/>
                </a:cubicBezTo>
                <a:cubicBezTo>
                  <a:pt x="609" y="644"/>
                  <a:pt x="607" y="640"/>
                  <a:pt x="605" y="635"/>
                </a:cubicBezTo>
                <a:cubicBezTo>
                  <a:pt x="609" y="618"/>
                  <a:pt x="620" y="609"/>
                  <a:pt x="631" y="599"/>
                </a:cubicBezTo>
                <a:cubicBezTo>
                  <a:pt x="642" y="589"/>
                  <a:pt x="654" y="579"/>
                  <a:pt x="659" y="561"/>
                </a:cubicBezTo>
                <a:cubicBezTo>
                  <a:pt x="652" y="558"/>
                  <a:pt x="652" y="558"/>
                  <a:pt x="652" y="558"/>
                </a:cubicBezTo>
                <a:cubicBezTo>
                  <a:pt x="646" y="571"/>
                  <a:pt x="637" y="580"/>
                  <a:pt x="627" y="589"/>
                </a:cubicBezTo>
                <a:cubicBezTo>
                  <a:pt x="617" y="597"/>
                  <a:pt x="608" y="606"/>
                  <a:pt x="601" y="619"/>
                </a:cubicBezTo>
                <a:cubicBezTo>
                  <a:pt x="594" y="599"/>
                  <a:pt x="594" y="569"/>
                  <a:pt x="600" y="536"/>
                </a:cubicBezTo>
                <a:cubicBezTo>
                  <a:pt x="601" y="532"/>
                  <a:pt x="601" y="532"/>
                  <a:pt x="601" y="532"/>
                </a:cubicBezTo>
                <a:cubicBezTo>
                  <a:pt x="605" y="507"/>
                  <a:pt x="611" y="480"/>
                  <a:pt x="626" y="473"/>
                </a:cubicBezTo>
                <a:moveTo>
                  <a:pt x="493" y="469"/>
                </a:moveTo>
                <a:cubicBezTo>
                  <a:pt x="498" y="445"/>
                  <a:pt x="509" y="430"/>
                  <a:pt x="522" y="414"/>
                </a:cubicBezTo>
                <a:cubicBezTo>
                  <a:pt x="525" y="410"/>
                  <a:pt x="528" y="405"/>
                  <a:pt x="531" y="401"/>
                </a:cubicBezTo>
                <a:cubicBezTo>
                  <a:pt x="534" y="396"/>
                  <a:pt x="534" y="396"/>
                  <a:pt x="534" y="396"/>
                </a:cubicBezTo>
                <a:cubicBezTo>
                  <a:pt x="528" y="395"/>
                  <a:pt x="528" y="395"/>
                  <a:pt x="528" y="395"/>
                </a:cubicBezTo>
                <a:cubicBezTo>
                  <a:pt x="520" y="395"/>
                  <a:pt x="516" y="404"/>
                  <a:pt x="511" y="412"/>
                </a:cubicBezTo>
                <a:cubicBezTo>
                  <a:pt x="510" y="413"/>
                  <a:pt x="510" y="413"/>
                  <a:pt x="510" y="413"/>
                </a:cubicBezTo>
                <a:cubicBezTo>
                  <a:pt x="511" y="408"/>
                  <a:pt x="511" y="403"/>
                  <a:pt x="512" y="398"/>
                </a:cubicBezTo>
                <a:cubicBezTo>
                  <a:pt x="513" y="388"/>
                  <a:pt x="514" y="378"/>
                  <a:pt x="514" y="369"/>
                </a:cubicBezTo>
                <a:cubicBezTo>
                  <a:pt x="507" y="368"/>
                  <a:pt x="507" y="368"/>
                  <a:pt x="507" y="368"/>
                </a:cubicBezTo>
                <a:cubicBezTo>
                  <a:pt x="505" y="380"/>
                  <a:pt x="505" y="380"/>
                  <a:pt x="505" y="380"/>
                </a:cubicBezTo>
                <a:cubicBezTo>
                  <a:pt x="501" y="406"/>
                  <a:pt x="497" y="428"/>
                  <a:pt x="488" y="453"/>
                </a:cubicBezTo>
                <a:cubicBezTo>
                  <a:pt x="484" y="444"/>
                  <a:pt x="477" y="435"/>
                  <a:pt x="471" y="428"/>
                </a:cubicBezTo>
                <a:cubicBezTo>
                  <a:pt x="462" y="415"/>
                  <a:pt x="453" y="404"/>
                  <a:pt x="452" y="389"/>
                </a:cubicBezTo>
                <a:cubicBezTo>
                  <a:pt x="451" y="376"/>
                  <a:pt x="457" y="364"/>
                  <a:pt x="464" y="351"/>
                </a:cubicBezTo>
                <a:cubicBezTo>
                  <a:pt x="470" y="337"/>
                  <a:pt x="478" y="323"/>
                  <a:pt x="479" y="305"/>
                </a:cubicBezTo>
                <a:cubicBezTo>
                  <a:pt x="493" y="323"/>
                  <a:pt x="507" y="341"/>
                  <a:pt x="520" y="359"/>
                </a:cubicBezTo>
                <a:cubicBezTo>
                  <a:pt x="544" y="393"/>
                  <a:pt x="569" y="428"/>
                  <a:pt x="603" y="456"/>
                </a:cubicBezTo>
                <a:cubicBezTo>
                  <a:pt x="602" y="484"/>
                  <a:pt x="598" y="506"/>
                  <a:pt x="591" y="525"/>
                </a:cubicBezTo>
                <a:cubicBezTo>
                  <a:pt x="586" y="519"/>
                  <a:pt x="583" y="511"/>
                  <a:pt x="580" y="503"/>
                </a:cubicBezTo>
                <a:cubicBezTo>
                  <a:pt x="577" y="494"/>
                  <a:pt x="574" y="485"/>
                  <a:pt x="568" y="478"/>
                </a:cubicBezTo>
                <a:cubicBezTo>
                  <a:pt x="564" y="474"/>
                  <a:pt x="564" y="474"/>
                  <a:pt x="564" y="474"/>
                </a:cubicBezTo>
                <a:cubicBezTo>
                  <a:pt x="565" y="474"/>
                  <a:pt x="565" y="474"/>
                  <a:pt x="565" y="474"/>
                </a:cubicBezTo>
                <a:cubicBezTo>
                  <a:pt x="571" y="471"/>
                  <a:pt x="571" y="471"/>
                  <a:pt x="571" y="471"/>
                </a:cubicBezTo>
                <a:cubicBezTo>
                  <a:pt x="566" y="468"/>
                  <a:pt x="566" y="468"/>
                  <a:pt x="566" y="468"/>
                </a:cubicBezTo>
                <a:cubicBezTo>
                  <a:pt x="564" y="466"/>
                  <a:pt x="564" y="463"/>
                  <a:pt x="563" y="459"/>
                </a:cubicBezTo>
                <a:cubicBezTo>
                  <a:pt x="563" y="454"/>
                  <a:pt x="562" y="449"/>
                  <a:pt x="558" y="445"/>
                </a:cubicBezTo>
                <a:cubicBezTo>
                  <a:pt x="552" y="441"/>
                  <a:pt x="552" y="441"/>
                  <a:pt x="552" y="441"/>
                </a:cubicBezTo>
                <a:cubicBezTo>
                  <a:pt x="552" y="448"/>
                  <a:pt x="552" y="448"/>
                  <a:pt x="552" y="448"/>
                </a:cubicBezTo>
                <a:cubicBezTo>
                  <a:pt x="553" y="465"/>
                  <a:pt x="556" y="471"/>
                  <a:pt x="559" y="473"/>
                </a:cubicBezTo>
                <a:cubicBezTo>
                  <a:pt x="563" y="484"/>
                  <a:pt x="563" y="484"/>
                  <a:pt x="563" y="484"/>
                </a:cubicBezTo>
                <a:cubicBezTo>
                  <a:pt x="569" y="502"/>
                  <a:pt x="576" y="521"/>
                  <a:pt x="587" y="536"/>
                </a:cubicBezTo>
                <a:cubicBezTo>
                  <a:pt x="575" y="604"/>
                  <a:pt x="591" y="648"/>
                  <a:pt x="610" y="682"/>
                </a:cubicBezTo>
                <a:cubicBezTo>
                  <a:pt x="565" y="666"/>
                  <a:pt x="531" y="639"/>
                  <a:pt x="511" y="601"/>
                </a:cubicBezTo>
                <a:cubicBezTo>
                  <a:pt x="518" y="545"/>
                  <a:pt x="503" y="494"/>
                  <a:pt x="493" y="469"/>
                </a:cubicBezTo>
                <a:moveTo>
                  <a:pt x="407" y="693"/>
                </a:moveTo>
                <a:cubicBezTo>
                  <a:pt x="412" y="687"/>
                  <a:pt x="421" y="684"/>
                  <a:pt x="432" y="685"/>
                </a:cubicBezTo>
                <a:cubicBezTo>
                  <a:pt x="434" y="685"/>
                  <a:pt x="435" y="685"/>
                  <a:pt x="437" y="685"/>
                </a:cubicBezTo>
                <a:cubicBezTo>
                  <a:pt x="432" y="687"/>
                  <a:pt x="425" y="689"/>
                  <a:pt x="422" y="690"/>
                </a:cubicBezTo>
                <a:cubicBezTo>
                  <a:pt x="418" y="691"/>
                  <a:pt x="414" y="692"/>
                  <a:pt x="411" y="693"/>
                </a:cubicBezTo>
                <a:cubicBezTo>
                  <a:pt x="405" y="695"/>
                  <a:pt x="405" y="695"/>
                  <a:pt x="405" y="695"/>
                </a:cubicBezTo>
                <a:cubicBezTo>
                  <a:pt x="406" y="695"/>
                  <a:pt x="406" y="694"/>
                  <a:pt x="407" y="693"/>
                </a:cubicBezTo>
                <a:moveTo>
                  <a:pt x="465" y="714"/>
                </a:moveTo>
                <a:cubicBezTo>
                  <a:pt x="443" y="714"/>
                  <a:pt x="421" y="713"/>
                  <a:pt x="401" y="715"/>
                </a:cubicBezTo>
                <a:cubicBezTo>
                  <a:pt x="400" y="709"/>
                  <a:pt x="401" y="703"/>
                  <a:pt x="404" y="698"/>
                </a:cubicBezTo>
                <a:cubicBezTo>
                  <a:pt x="411" y="700"/>
                  <a:pt x="411" y="700"/>
                  <a:pt x="411" y="700"/>
                </a:cubicBezTo>
                <a:cubicBezTo>
                  <a:pt x="420" y="703"/>
                  <a:pt x="432" y="698"/>
                  <a:pt x="442" y="693"/>
                </a:cubicBezTo>
                <a:cubicBezTo>
                  <a:pt x="445" y="692"/>
                  <a:pt x="447" y="691"/>
                  <a:pt x="450" y="690"/>
                </a:cubicBezTo>
                <a:cubicBezTo>
                  <a:pt x="454" y="691"/>
                  <a:pt x="458" y="692"/>
                  <a:pt x="463" y="693"/>
                </a:cubicBezTo>
                <a:cubicBezTo>
                  <a:pt x="479" y="698"/>
                  <a:pt x="494" y="703"/>
                  <a:pt x="501" y="714"/>
                </a:cubicBezTo>
                <a:cubicBezTo>
                  <a:pt x="489" y="714"/>
                  <a:pt x="477" y="714"/>
                  <a:pt x="465" y="714"/>
                </a:cubicBezTo>
                <a:moveTo>
                  <a:pt x="561" y="725"/>
                </a:moveTo>
                <a:cubicBezTo>
                  <a:pt x="549" y="723"/>
                  <a:pt x="536" y="721"/>
                  <a:pt x="524" y="715"/>
                </a:cubicBezTo>
                <a:cubicBezTo>
                  <a:pt x="516" y="712"/>
                  <a:pt x="510" y="707"/>
                  <a:pt x="502" y="701"/>
                </a:cubicBezTo>
                <a:cubicBezTo>
                  <a:pt x="491" y="692"/>
                  <a:pt x="479" y="683"/>
                  <a:pt x="463" y="679"/>
                </a:cubicBezTo>
                <a:cubicBezTo>
                  <a:pt x="458" y="678"/>
                  <a:pt x="453" y="677"/>
                  <a:pt x="448" y="677"/>
                </a:cubicBezTo>
                <a:cubicBezTo>
                  <a:pt x="443" y="677"/>
                  <a:pt x="439" y="677"/>
                  <a:pt x="434" y="677"/>
                </a:cubicBezTo>
                <a:cubicBezTo>
                  <a:pt x="429" y="676"/>
                  <a:pt x="424" y="676"/>
                  <a:pt x="419" y="676"/>
                </a:cubicBezTo>
                <a:cubicBezTo>
                  <a:pt x="435" y="652"/>
                  <a:pt x="470" y="649"/>
                  <a:pt x="506" y="645"/>
                </a:cubicBezTo>
                <a:cubicBezTo>
                  <a:pt x="510" y="645"/>
                  <a:pt x="514" y="644"/>
                  <a:pt x="519" y="644"/>
                </a:cubicBezTo>
                <a:cubicBezTo>
                  <a:pt x="522" y="647"/>
                  <a:pt x="526" y="651"/>
                  <a:pt x="530" y="654"/>
                </a:cubicBezTo>
                <a:cubicBezTo>
                  <a:pt x="547" y="671"/>
                  <a:pt x="566" y="690"/>
                  <a:pt x="593" y="702"/>
                </a:cubicBezTo>
                <a:cubicBezTo>
                  <a:pt x="604" y="706"/>
                  <a:pt x="616" y="709"/>
                  <a:pt x="628" y="711"/>
                </a:cubicBezTo>
                <a:cubicBezTo>
                  <a:pt x="635" y="712"/>
                  <a:pt x="642" y="714"/>
                  <a:pt x="649" y="716"/>
                </a:cubicBezTo>
                <a:cubicBezTo>
                  <a:pt x="697" y="730"/>
                  <a:pt x="769" y="771"/>
                  <a:pt x="781" y="811"/>
                </a:cubicBezTo>
                <a:cubicBezTo>
                  <a:pt x="784" y="824"/>
                  <a:pt x="784" y="838"/>
                  <a:pt x="783" y="854"/>
                </a:cubicBezTo>
                <a:cubicBezTo>
                  <a:pt x="783" y="865"/>
                  <a:pt x="783" y="875"/>
                  <a:pt x="784" y="886"/>
                </a:cubicBezTo>
                <a:cubicBezTo>
                  <a:pt x="751" y="838"/>
                  <a:pt x="712" y="791"/>
                  <a:pt x="656" y="762"/>
                </a:cubicBezTo>
                <a:cubicBezTo>
                  <a:pt x="634" y="751"/>
                  <a:pt x="614" y="742"/>
                  <a:pt x="595" y="734"/>
                </a:cubicBezTo>
                <a:cubicBezTo>
                  <a:pt x="584" y="730"/>
                  <a:pt x="573" y="728"/>
                  <a:pt x="561" y="725"/>
                </a:cubicBezTo>
                <a:moveTo>
                  <a:pt x="575" y="896"/>
                </a:moveTo>
                <a:cubicBezTo>
                  <a:pt x="551" y="880"/>
                  <a:pt x="529" y="865"/>
                  <a:pt x="500" y="860"/>
                </a:cubicBezTo>
                <a:cubicBezTo>
                  <a:pt x="475" y="856"/>
                  <a:pt x="454" y="860"/>
                  <a:pt x="436" y="867"/>
                </a:cubicBezTo>
                <a:cubicBezTo>
                  <a:pt x="441" y="863"/>
                  <a:pt x="445" y="858"/>
                  <a:pt x="449" y="854"/>
                </a:cubicBezTo>
                <a:cubicBezTo>
                  <a:pt x="459" y="844"/>
                  <a:pt x="468" y="834"/>
                  <a:pt x="479" y="826"/>
                </a:cubicBezTo>
                <a:cubicBezTo>
                  <a:pt x="490" y="818"/>
                  <a:pt x="506" y="811"/>
                  <a:pt x="523" y="804"/>
                </a:cubicBezTo>
                <a:cubicBezTo>
                  <a:pt x="529" y="802"/>
                  <a:pt x="534" y="800"/>
                  <a:pt x="539" y="797"/>
                </a:cubicBezTo>
                <a:cubicBezTo>
                  <a:pt x="546" y="795"/>
                  <a:pt x="552" y="792"/>
                  <a:pt x="559" y="789"/>
                </a:cubicBezTo>
                <a:cubicBezTo>
                  <a:pt x="575" y="781"/>
                  <a:pt x="591" y="774"/>
                  <a:pt x="604" y="771"/>
                </a:cubicBezTo>
                <a:cubicBezTo>
                  <a:pt x="608" y="770"/>
                  <a:pt x="613" y="770"/>
                  <a:pt x="618" y="770"/>
                </a:cubicBezTo>
                <a:cubicBezTo>
                  <a:pt x="648" y="772"/>
                  <a:pt x="682" y="797"/>
                  <a:pt x="697" y="814"/>
                </a:cubicBezTo>
                <a:cubicBezTo>
                  <a:pt x="712" y="832"/>
                  <a:pt x="727" y="855"/>
                  <a:pt x="742" y="878"/>
                </a:cubicBezTo>
                <a:cubicBezTo>
                  <a:pt x="746" y="884"/>
                  <a:pt x="746" y="884"/>
                  <a:pt x="746" y="884"/>
                </a:cubicBezTo>
                <a:cubicBezTo>
                  <a:pt x="749" y="889"/>
                  <a:pt x="753" y="894"/>
                  <a:pt x="756" y="898"/>
                </a:cubicBezTo>
                <a:cubicBezTo>
                  <a:pt x="768" y="916"/>
                  <a:pt x="781" y="934"/>
                  <a:pt x="783" y="953"/>
                </a:cubicBezTo>
                <a:cubicBezTo>
                  <a:pt x="768" y="945"/>
                  <a:pt x="750" y="943"/>
                  <a:pt x="735" y="942"/>
                </a:cubicBezTo>
                <a:cubicBezTo>
                  <a:pt x="727" y="941"/>
                  <a:pt x="719" y="941"/>
                  <a:pt x="711" y="940"/>
                </a:cubicBezTo>
                <a:cubicBezTo>
                  <a:pt x="698" y="940"/>
                  <a:pt x="684" y="939"/>
                  <a:pt x="671" y="938"/>
                </a:cubicBezTo>
                <a:cubicBezTo>
                  <a:pt x="630" y="932"/>
                  <a:pt x="602" y="913"/>
                  <a:pt x="575" y="896"/>
                </a:cubicBezTo>
                <a:moveTo>
                  <a:pt x="542" y="948"/>
                </a:moveTo>
                <a:cubicBezTo>
                  <a:pt x="544" y="946"/>
                  <a:pt x="545" y="944"/>
                  <a:pt x="546" y="943"/>
                </a:cubicBezTo>
                <a:cubicBezTo>
                  <a:pt x="565" y="940"/>
                  <a:pt x="582" y="933"/>
                  <a:pt x="597" y="926"/>
                </a:cubicBezTo>
                <a:cubicBezTo>
                  <a:pt x="619" y="944"/>
                  <a:pt x="653" y="954"/>
                  <a:pt x="704" y="958"/>
                </a:cubicBezTo>
                <a:cubicBezTo>
                  <a:pt x="708" y="958"/>
                  <a:pt x="712" y="958"/>
                  <a:pt x="716" y="958"/>
                </a:cubicBezTo>
                <a:cubicBezTo>
                  <a:pt x="714" y="960"/>
                  <a:pt x="713" y="961"/>
                  <a:pt x="711" y="963"/>
                </a:cubicBezTo>
                <a:cubicBezTo>
                  <a:pt x="702" y="970"/>
                  <a:pt x="694" y="977"/>
                  <a:pt x="683" y="981"/>
                </a:cubicBezTo>
                <a:cubicBezTo>
                  <a:pt x="647" y="967"/>
                  <a:pt x="601" y="957"/>
                  <a:pt x="554" y="954"/>
                </a:cubicBezTo>
                <a:cubicBezTo>
                  <a:pt x="549" y="953"/>
                  <a:pt x="544" y="953"/>
                  <a:pt x="539" y="953"/>
                </a:cubicBezTo>
                <a:cubicBezTo>
                  <a:pt x="540" y="951"/>
                  <a:pt x="541" y="950"/>
                  <a:pt x="542" y="948"/>
                </a:cubicBezTo>
                <a:moveTo>
                  <a:pt x="561" y="974"/>
                </a:moveTo>
                <a:cubicBezTo>
                  <a:pt x="572" y="975"/>
                  <a:pt x="583" y="976"/>
                  <a:pt x="594" y="979"/>
                </a:cubicBezTo>
                <a:cubicBezTo>
                  <a:pt x="561" y="995"/>
                  <a:pt x="543" y="1028"/>
                  <a:pt x="525" y="1060"/>
                </a:cubicBezTo>
                <a:cubicBezTo>
                  <a:pt x="514" y="1081"/>
                  <a:pt x="502" y="1102"/>
                  <a:pt x="487" y="1118"/>
                </a:cubicBezTo>
                <a:cubicBezTo>
                  <a:pt x="483" y="1117"/>
                  <a:pt x="479" y="1117"/>
                  <a:pt x="476" y="1116"/>
                </a:cubicBezTo>
                <a:cubicBezTo>
                  <a:pt x="468" y="1114"/>
                  <a:pt x="460" y="1112"/>
                  <a:pt x="451" y="1112"/>
                </a:cubicBezTo>
                <a:cubicBezTo>
                  <a:pt x="450" y="1111"/>
                  <a:pt x="449" y="1111"/>
                  <a:pt x="448" y="1111"/>
                </a:cubicBezTo>
                <a:cubicBezTo>
                  <a:pt x="451" y="1100"/>
                  <a:pt x="450" y="1085"/>
                  <a:pt x="450" y="1070"/>
                </a:cubicBezTo>
                <a:cubicBezTo>
                  <a:pt x="449" y="1044"/>
                  <a:pt x="449" y="1016"/>
                  <a:pt x="461" y="1001"/>
                </a:cubicBezTo>
                <a:cubicBezTo>
                  <a:pt x="477" y="981"/>
                  <a:pt x="516" y="970"/>
                  <a:pt x="561" y="974"/>
                </a:cubicBezTo>
                <a:moveTo>
                  <a:pt x="536" y="1102"/>
                </a:moveTo>
                <a:cubicBezTo>
                  <a:pt x="541" y="1096"/>
                  <a:pt x="543" y="1088"/>
                  <a:pt x="545" y="1080"/>
                </a:cubicBezTo>
                <a:cubicBezTo>
                  <a:pt x="545" y="1080"/>
                  <a:pt x="545" y="1079"/>
                  <a:pt x="546" y="1078"/>
                </a:cubicBezTo>
                <a:cubicBezTo>
                  <a:pt x="549" y="1090"/>
                  <a:pt x="547" y="1105"/>
                  <a:pt x="541" y="1114"/>
                </a:cubicBezTo>
                <a:cubicBezTo>
                  <a:pt x="533" y="1126"/>
                  <a:pt x="533" y="1126"/>
                  <a:pt x="533" y="1126"/>
                </a:cubicBezTo>
                <a:cubicBezTo>
                  <a:pt x="523" y="1125"/>
                  <a:pt x="514" y="1125"/>
                  <a:pt x="505" y="1127"/>
                </a:cubicBezTo>
                <a:cubicBezTo>
                  <a:pt x="504" y="1124"/>
                  <a:pt x="501" y="1123"/>
                  <a:pt x="499" y="1123"/>
                </a:cubicBezTo>
                <a:cubicBezTo>
                  <a:pt x="517" y="1102"/>
                  <a:pt x="528" y="1079"/>
                  <a:pt x="540" y="1053"/>
                </a:cubicBezTo>
                <a:cubicBezTo>
                  <a:pt x="541" y="1052"/>
                  <a:pt x="542" y="1051"/>
                  <a:pt x="542" y="1049"/>
                </a:cubicBezTo>
                <a:cubicBezTo>
                  <a:pt x="542" y="1057"/>
                  <a:pt x="539" y="1066"/>
                  <a:pt x="536" y="1075"/>
                </a:cubicBezTo>
                <a:cubicBezTo>
                  <a:pt x="534" y="1083"/>
                  <a:pt x="531" y="1091"/>
                  <a:pt x="530" y="1099"/>
                </a:cubicBezTo>
                <a:cubicBezTo>
                  <a:pt x="528" y="1113"/>
                  <a:pt x="528" y="1113"/>
                  <a:pt x="528" y="1113"/>
                </a:cubicBezTo>
                <a:cubicBezTo>
                  <a:pt x="536" y="1102"/>
                  <a:pt x="536" y="1102"/>
                  <a:pt x="536" y="1102"/>
                </a:cubicBezTo>
                <a:moveTo>
                  <a:pt x="487" y="1129"/>
                </a:moveTo>
                <a:cubicBezTo>
                  <a:pt x="472" y="1134"/>
                  <a:pt x="462" y="1145"/>
                  <a:pt x="451" y="1156"/>
                </a:cubicBezTo>
                <a:cubicBezTo>
                  <a:pt x="451" y="1156"/>
                  <a:pt x="450" y="1157"/>
                  <a:pt x="450" y="1157"/>
                </a:cubicBezTo>
                <a:cubicBezTo>
                  <a:pt x="447" y="1147"/>
                  <a:pt x="446" y="1135"/>
                  <a:pt x="447" y="1121"/>
                </a:cubicBezTo>
                <a:cubicBezTo>
                  <a:pt x="462" y="1122"/>
                  <a:pt x="475" y="1125"/>
                  <a:pt x="487" y="1129"/>
                </a:cubicBezTo>
                <a:moveTo>
                  <a:pt x="279" y="1193"/>
                </a:moveTo>
                <a:cubicBezTo>
                  <a:pt x="287" y="1175"/>
                  <a:pt x="296" y="1153"/>
                  <a:pt x="293" y="1130"/>
                </a:cubicBezTo>
                <a:cubicBezTo>
                  <a:pt x="309" y="1113"/>
                  <a:pt x="321" y="1091"/>
                  <a:pt x="332" y="1070"/>
                </a:cubicBezTo>
                <a:cubicBezTo>
                  <a:pt x="346" y="1043"/>
                  <a:pt x="360" y="1015"/>
                  <a:pt x="384" y="997"/>
                </a:cubicBezTo>
                <a:cubicBezTo>
                  <a:pt x="406" y="982"/>
                  <a:pt x="439" y="980"/>
                  <a:pt x="472" y="978"/>
                </a:cubicBezTo>
                <a:cubicBezTo>
                  <a:pt x="430" y="1001"/>
                  <a:pt x="403" y="1041"/>
                  <a:pt x="376" y="1080"/>
                </a:cubicBezTo>
                <a:cubicBezTo>
                  <a:pt x="359" y="1106"/>
                  <a:pt x="342" y="1132"/>
                  <a:pt x="320" y="1153"/>
                </a:cubicBezTo>
                <a:cubicBezTo>
                  <a:pt x="308" y="1172"/>
                  <a:pt x="293" y="1188"/>
                  <a:pt x="276" y="1202"/>
                </a:cubicBezTo>
                <a:cubicBezTo>
                  <a:pt x="277" y="1199"/>
                  <a:pt x="278" y="1196"/>
                  <a:pt x="279" y="1193"/>
                </a:cubicBezTo>
                <a:moveTo>
                  <a:pt x="438" y="1112"/>
                </a:moveTo>
                <a:cubicBezTo>
                  <a:pt x="438" y="1112"/>
                  <a:pt x="438" y="1112"/>
                  <a:pt x="438" y="1112"/>
                </a:cubicBezTo>
                <a:cubicBezTo>
                  <a:pt x="435" y="1112"/>
                  <a:pt x="431" y="1112"/>
                  <a:pt x="429" y="1116"/>
                </a:cubicBezTo>
                <a:cubicBezTo>
                  <a:pt x="428" y="1117"/>
                  <a:pt x="428" y="1117"/>
                  <a:pt x="428" y="1117"/>
                </a:cubicBezTo>
                <a:cubicBezTo>
                  <a:pt x="428" y="1118"/>
                  <a:pt x="428" y="1118"/>
                  <a:pt x="428" y="1118"/>
                </a:cubicBezTo>
                <a:cubicBezTo>
                  <a:pt x="428" y="1121"/>
                  <a:pt x="430" y="1123"/>
                  <a:pt x="432" y="1123"/>
                </a:cubicBezTo>
                <a:cubicBezTo>
                  <a:pt x="434" y="1123"/>
                  <a:pt x="435" y="1123"/>
                  <a:pt x="436" y="1122"/>
                </a:cubicBezTo>
                <a:cubicBezTo>
                  <a:pt x="437" y="1122"/>
                  <a:pt x="437" y="1122"/>
                  <a:pt x="437" y="1122"/>
                </a:cubicBezTo>
                <a:cubicBezTo>
                  <a:pt x="434" y="1142"/>
                  <a:pt x="430" y="1159"/>
                  <a:pt x="424" y="1173"/>
                </a:cubicBezTo>
                <a:cubicBezTo>
                  <a:pt x="419" y="1188"/>
                  <a:pt x="419" y="1188"/>
                  <a:pt x="419" y="1188"/>
                </a:cubicBezTo>
                <a:cubicBezTo>
                  <a:pt x="423" y="1184"/>
                  <a:pt x="423" y="1184"/>
                  <a:pt x="423" y="1184"/>
                </a:cubicBezTo>
                <a:cubicBezTo>
                  <a:pt x="423" y="1184"/>
                  <a:pt x="423" y="1184"/>
                  <a:pt x="423" y="1184"/>
                </a:cubicBezTo>
                <a:cubicBezTo>
                  <a:pt x="417" y="1194"/>
                  <a:pt x="404" y="1201"/>
                  <a:pt x="384" y="1207"/>
                </a:cubicBezTo>
                <a:cubicBezTo>
                  <a:pt x="386" y="1204"/>
                  <a:pt x="386" y="1204"/>
                  <a:pt x="386" y="1204"/>
                </a:cubicBezTo>
                <a:cubicBezTo>
                  <a:pt x="380" y="1208"/>
                  <a:pt x="380" y="1208"/>
                  <a:pt x="380" y="1208"/>
                </a:cubicBezTo>
                <a:cubicBezTo>
                  <a:pt x="372" y="1210"/>
                  <a:pt x="363" y="1212"/>
                  <a:pt x="353" y="1213"/>
                </a:cubicBezTo>
                <a:cubicBezTo>
                  <a:pt x="358" y="1197"/>
                  <a:pt x="356" y="1181"/>
                  <a:pt x="354" y="1167"/>
                </a:cubicBezTo>
                <a:cubicBezTo>
                  <a:pt x="353" y="1156"/>
                  <a:pt x="351" y="1145"/>
                  <a:pt x="354" y="1134"/>
                </a:cubicBezTo>
                <a:cubicBezTo>
                  <a:pt x="356" y="1124"/>
                  <a:pt x="369" y="1110"/>
                  <a:pt x="379" y="1098"/>
                </a:cubicBezTo>
                <a:cubicBezTo>
                  <a:pt x="385" y="1091"/>
                  <a:pt x="391" y="1085"/>
                  <a:pt x="395" y="1080"/>
                </a:cubicBezTo>
                <a:cubicBezTo>
                  <a:pt x="399" y="1074"/>
                  <a:pt x="402" y="1069"/>
                  <a:pt x="406" y="1064"/>
                </a:cubicBezTo>
                <a:cubicBezTo>
                  <a:pt x="419" y="1045"/>
                  <a:pt x="430" y="1030"/>
                  <a:pt x="444" y="1016"/>
                </a:cubicBezTo>
                <a:cubicBezTo>
                  <a:pt x="442" y="1033"/>
                  <a:pt x="441" y="1054"/>
                  <a:pt x="440" y="1075"/>
                </a:cubicBezTo>
                <a:cubicBezTo>
                  <a:pt x="440" y="1087"/>
                  <a:pt x="439" y="1100"/>
                  <a:pt x="438" y="1112"/>
                </a:cubicBezTo>
                <a:moveTo>
                  <a:pt x="439" y="1161"/>
                </a:moveTo>
                <a:cubicBezTo>
                  <a:pt x="438" y="1166"/>
                  <a:pt x="436" y="1171"/>
                  <a:pt x="434" y="1175"/>
                </a:cubicBezTo>
                <a:cubicBezTo>
                  <a:pt x="435" y="1171"/>
                  <a:pt x="435" y="1171"/>
                  <a:pt x="435" y="1171"/>
                </a:cubicBezTo>
                <a:cubicBezTo>
                  <a:pt x="436" y="1168"/>
                  <a:pt x="438" y="1164"/>
                  <a:pt x="439" y="1161"/>
                </a:cubicBezTo>
                <a:moveTo>
                  <a:pt x="343" y="1215"/>
                </a:moveTo>
                <a:cubicBezTo>
                  <a:pt x="338" y="1216"/>
                  <a:pt x="334" y="1217"/>
                  <a:pt x="329" y="1218"/>
                </a:cubicBezTo>
                <a:cubicBezTo>
                  <a:pt x="324" y="1219"/>
                  <a:pt x="318" y="1220"/>
                  <a:pt x="313" y="1221"/>
                </a:cubicBezTo>
                <a:cubicBezTo>
                  <a:pt x="306" y="1224"/>
                  <a:pt x="306" y="1224"/>
                  <a:pt x="306" y="1224"/>
                </a:cubicBezTo>
                <a:cubicBezTo>
                  <a:pt x="312" y="1228"/>
                  <a:pt x="312" y="1228"/>
                  <a:pt x="312" y="1228"/>
                </a:cubicBezTo>
                <a:cubicBezTo>
                  <a:pt x="317" y="1231"/>
                  <a:pt x="323" y="1230"/>
                  <a:pt x="329" y="1228"/>
                </a:cubicBezTo>
                <a:cubicBezTo>
                  <a:pt x="332" y="1227"/>
                  <a:pt x="336" y="1227"/>
                  <a:pt x="339" y="1226"/>
                </a:cubicBezTo>
                <a:cubicBezTo>
                  <a:pt x="337" y="1234"/>
                  <a:pt x="336" y="1241"/>
                  <a:pt x="333" y="1246"/>
                </a:cubicBezTo>
                <a:cubicBezTo>
                  <a:pt x="330" y="1253"/>
                  <a:pt x="330" y="1253"/>
                  <a:pt x="330" y="1253"/>
                </a:cubicBezTo>
                <a:cubicBezTo>
                  <a:pt x="316" y="1254"/>
                  <a:pt x="303" y="1254"/>
                  <a:pt x="288" y="1253"/>
                </a:cubicBezTo>
                <a:cubicBezTo>
                  <a:pt x="278" y="1252"/>
                  <a:pt x="268" y="1251"/>
                  <a:pt x="257" y="1249"/>
                </a:cubicBezTo>
                <a:cubicBezTo>
                  <a:pt x="248" y="1249"/>
                  <a:pt x="239" y="1248"/>
                  <a:pt x="230" y="1247"/>
                </a:cubicBezTo>
                <a:cubicBezTo>
                  <a:pt x="242" y="1239"/>
                  <a:pt x="254" y="1231"/>
                  <a:pt x="265" y="1222"/>
                </a:cubicBezTo>
                <a:cubicBezTo>
                  <a:pt x="264" y="1234"/>
                  <a:pt x="264" y="1234"/>
                  <a:pt x="264" y="1234"/>
                </a:cubicBezTo>
                <a:cubicBezTo>
                  <a:pt x="270" y="1219"/>
                  <a:pt x="270" y="1219"/>
                  <a:pt x="270" y="1219"/>
                </a:cubicBezTo>
                <a:cubicBezTo>
                  <a:pt x="282" y="1209"/>
                  <a:pt x="294" y="1199"/>
                  <a:pt x="305" y="1189"/>
                </a:cubicBezTo>
                <a:cubicBezTo>
                  <a:pt x="308" y="1187"/>
                  <a:pt x="308" y="1187"/>
                  <a:pt x="308" y="1187"/>
                </a:cubicBezTo>
                <a:cubicBezTo>
                  <a:pt x="308" y="1188"/>
                  <a:pt x="308" y="1188"/>
                  <a:pt x="309" y="1189"/>
                </a:cubicBezTo>
                <a:cubicBezTo>
                  <a:pt x="309" y="1190"/>
                  <a:pt x="309" y="1191"/>
                  <a:pt x="309" y="1192"/>
                </a:cubicBezTo>
                <a:cubicBezTo>
                  <a:pt x="309" y="1194"/>
                  <a:pt x="308" y="1197"/>
                  <a:pt x="308" y="1199"/>
                </a:cubicBezTo>
                <a:cubicBezTo>
                  <a:pt x="316" y="1200"/>
                  <a:pt x="316" y="1200"/>
                  <a:pt x="316" y="1200"/>
                </a:cubicBezTo>
                <a:cubicBezTo>
                  <a:pt x="316" y="1197"/>
                  <a:pt x="316" y="1195"/>
                  <a:pt x="316" y="1192"/>
                </a:cubicBezTo>
                <a:cubicBezTo>
                  <a:pt x="318" y="1176"/>
                  <a:pt x="325" y="1167"/>
                  <a:pt x="334" y="1157"/>
                </a:cubicBezTo>
                <a:cubicBezTo>
                  <a:pt x="337" y="1153"/>
                  <a:pt x="340" y="1149"/>
                  <a:pt x="343" y="1145"/>
                </a:cubicBezTo>
                <a:cubicBezTo>
                  <a:pt x="348" y="1166"/>
                  <a:pt x="345" y="1190"/>
                  <a:pt x="343" y="1215"/>
                </a:cubicBezTo>
                <a:cubicBezTo>
                  <a:pt x="343" y="1215"/>
                  <a:pt x="343" y="1215"/>
                  <a:pt x="343" y="1215"/>
                </a:cubicBezTo>
                <a:moveTo>
                  <a:pt x="348" y="1233"/>
                </a:moveTo>
                <a:cubicBezTo>
                  <a:pt x="349" y="1230"/>
                  <a:pt x="349" y="1227"/>
                  <a:pt x="350" y="1225"/>
                </a:cubicBezTo>
                <a:cubicBezTo>
                  <a:pt x="353" y="1224"/>
                  <a:pt x="356" y="1224"/>
                  <a:pt x="359" y="1223"/>
                </a:cubicBezTo>
                <a:cubicBezTo>
                  <a:pt x="362" y="1223"/>
                  <a:pt x="366" y="1222"/>
                  <a:pt x="369" y="1221"/>
                </a:cubicBezTo>
                <a:cubicBezTo>
                  <a:pt x="363" y="1229"/>
                  <a:pt x="353" y="1237"/>
                  <a:pt x="344" y="1244"/>
                </a:cubicBezTo>
                <a:cubicBezTo>
                  <a:pt x="346" y="1240"/>
                  <a:pt x="347" y="1237"/>
                  <a:pt x="348" y="1233"/>
                </a:cubicBezTo>
                <a:moveTo>
                  <a:pt x="414" y="1252"/>
                </a:moveTo>
                <a:cubicBezTo>
                  <a:pt x="399" y="1252"/>
                  <a:pt x="385" y="1252"/>
                  <a:pt x="371" y="1252"/>
                </a:cubicBezTo>
                <a:cubicBezTo>
                  <a:pt x="364" y="1252"/>
                  <a:pt x="357" y="1253"/>
                  <a:pt x="350" y="1253"/>
                </a:cubicBezTo>
                <a:cubicBezTo>
                  <a:pt x="354" y="1249"/>
                  <a:pt x="358" y="1245"/>
                  <a:pt x="362" y="1242"/>
                </a:cubicBezTo>
                <a:cubicBezTo>
                  <a:pt x="371" y="1234"/>
                  <a:pt x="381" y="1227"/>
                  <a:pt x="388" y="1216"/>
                </a:cubicBezTo>
                <a:cubicBezTo>
                  <a:pt x="416" y="1212"/>
                  <a:pt x="434" y="1195"/>
                  <a:pt x="452" y="1179"/>
                </a:cubicBezTo>
                <a:cubicBezTo>
                  <a:pt x="474" y="1158"/>
                  <a:pt x="495" y="1139"/>
                  <a:pt x="539" y="1144"/>
                </a:cubicBezTo>
                <a:cubicBezTo>
                  <a:pt x="528" y="1150"/>
                  <a:pt x="520" y="1160"/>
                  <a:pt x="512" y="1169"/>
                </a:cubicBezTo>
                <a:cubicBezTo>
                  <a:pt x="508" y="1173"/>
                  <a:pt x="504" y="1179"/>
                  <a:pt x="499" y="1183"/>
                </a:cubicBezTo>
                <a:cubicBezTo>
                  <a:pt x="479" y="1202"/>
                  <a:pt x="452" y="1211"/>
                  <a:pt x="423" y="1221"/>
                </a:cubicBezTo>
                <a:cubicBezTo>
                  <a:pt x="410" y="1225"/>
                  <a:pt x="397" y="1229"/>
                  <a:pt x="384" y="1235"/>
                </a:cubicBezTo>
                <a:cubicBezTo>
                  <a:pt x="371" y="1241"/>
                  <a:pt x="371" y="1241"/>
                  <a:pt x="371" y="1241"/>
                </a:cubicBezTo>
                <a:cubicBezTo>
                  <a:pt x="386" y="1242"/>
                  <a:pt x="386" y="1242"/>
                  <a:pt x="386" y="1242"/>
                </a:cubicBezTo>
                <a:cubicBezTo>
                  <a:pt x="400" y="1243"/>
                  <a:pt x="415" y="1236"/>
                  <a:pt x="428" y="1230"/>
                </a:cubicBezTo>
                <a:cubicBezTo>
                  <a:pt x="434" y="1228"/>
                  <a:pt x="439" y="1225"/>
                  <a:pt x="445" y="1223"/>
                </a:cubicBezTo>
                <a:cubicBezTo>
                  <a:pt x="438" y="1234"/>
                  <a:pt x="429" y="1243"/>
                  <a:pt x="418" y="1249"/>
                </a:cubicBezTo>
                <a:cubicBezTo>
                  <a:pt x="414" y="1252"/>
                  <a:pt x="414" y="1252"/>
                  <a:pt x="414" y="1252"/>
                </a:cubicBezTo>
                <a:moveTo>
                  <a:pt x="551" y="1226"/>
                </a:moveTo>
                <a:cubicBezTo>
                  <a:pt x="522" y="1243"/>
                  <a:pt x="478" y="1249"/>
                  <a:pt x="432" y="1251"/>
                </a:cubicBezTo>
                <a:cubicBezTo>
                  <a:pt x="445" y="1243"/>
                  <a:pt x="453" y="1230"/>
                  <a:pt x="459" y="1217"/>
                </a:cubicBezTo>
                <a:cubicBezTo>
                  <a:pt x="468" y="1215"/>
                  <a:pt x="474" y="1211"/>
                  <a:pt x="481" y="1207"/>
                </a:cubicBezTo>
                <a:cubicBezTo>
                  <a:pt x="484" y="1205"/>
                  <a:pt x="487" y="1203"/>
                  <a:pt x="491" y="1201"/>
                </a:cubicBezTo>
                <a:cubicBezTo>
                  <a:pt x="486" y="1213"/>
                  <a:pt x="478" y="1220"/>
                  <a:pt x="471" y="1226"/>
                </a:cubicBezTo>
                <a:cubicBezTo>
                  <a:pt x="456" y="1237"/>
                  <a:pt x="456" y="1237"/>
                  <a:pt x="456" y="1237"/>
                </a:cubicBezTo>
                <a:cubicBezTo>
                  <a:pt x="474" y="1232"/>
                  <a:pt x="474" y="1232"/>
                  <a:pt x="474" y="1232"/>
                </a:cubicBezTo>
                <a:cubicBezTo>
                  <a:pt x="486" y="1229"/>
                  <a:pt x="502" y="1212"/>
                  <a:pt x="505" y="1191"/>
                </a:cubicBezTo>
                <a:cubicBezTo>
                  <a:pt x="527" y="1165"/>
                  <a:pt x="564" y="1154"/>
                  <a:pt x="600" y="1143"/>
                </a:cubicBezTo>
                <a:cubicBezTo>
                  <a:pt x="612" y="1139"/>
                  <a:pt x="624" y="1136"/>
                  <a:pt x="635" y="1132"/>
                </a:cubicBezTo>
                <a:cubicBezTo>
                  <a:pt x="631" y="1137"/>
                  <a:pt x="627" y="1143"/>
                  <a:pt x="622" y="1149"/>
                </a:cubicBezTo>
                <a:cubicBezTo>
                  <a:pt x="603" y="1178"/>
                  <a:pt x="582" y="1207"/>
                  <a:pt x="551" y="1226"/>
                </a:cubicBezTo>
                <a:moveTo>
                  <a:pt x="778" y="1200"/>
                </a:moveTo>
                <a:cubicBezTo>
                  <a:pt x="777" y="1208"/>
                  <a:pt x="777" y="1216"/>
                  <a:pt x="776" y="1223"/>
                </a:cubicBezTo>
                <a:cubicBezTo>
                  <a:pt x="759" y="1217"/>
                  <a:pt x="740" y="1213"/>
                  <a:pt x="719" y="1211"/>
                </a:cubicBezTo>
                <a:cubicBezTo>
                  <a:pt x="672" y="1208"/>
                  <a:pt x="626" y="1217"/>
                  <a:pt x="585" y="1224"/>
                </a:cubicBezTo>
                <a:cubicBezTo>
                  <a:pt x="582" y="1225"/>
                  <a:pt x="579" y="1225"/>
                  <a:pt x="577" y="1226"/>
                </a:cubicBezTo>
                <a:cubicBezTo>
                  <a:pt x="579" y="1223"/>
                  <a:pt x="582" y="1221"/>
                  <a:pt x="585" y="1219"/>
                </a:cubicBezTo>
                <a:cubicBezTo>
                  <a:pt x="595" y="1211"/>
                  <a:pt x="605" y="1202"/>
                  <a:pt x="614" y="1193"/>
                </a:cubicBezTo>
                <a:cubicBezTo>
                  <a:pt x="612" y="1195"/>
                  <a:pt x="611" y="1197"/>
                  <a:pt x="610" y="1199"/>
                </a:cubicBezTo>
                <a:cubicBezTo>
                  <a:pt x="606" y="1204"/>
                  <a:pt x="605" y="1206"/>
                  <a:pt x="604" y="1208"/>
                </a:cubicBezTo>
                <a:cubicBezTo>
                  <a:pt x="601" y="1218"/>
                  <a:pt x="601" y="1218"/>
                  <a:pt x="601" y="1218"/>
                </a:cubicBezTo>
                <a:cubicBezTo>
                  <a:pt x="609" y="1212"/>
                  <a:pt x="609" y="1212"/>
                  <a:pt x="609" y="1212"/>
                </a:cubicBezTo>
                <a:cubicBezTo>
                  <a:pt x="622" y="1205"/>
                  <a:pt x="628" y="1188"/>
                  <a:pt x="635" y="1171"/>
                </a:cubicBezTo>
                <a:cubicBezTo>
                  <a:pt x="645" y="1149"/>
                  <a:pt x="655" y="1125"/>
                  <a:pt x="677" y="1122"/>
                </a:cubicBezTo>
                <a:cubicBezTo>
                  <a:pt x="680" y="1122"/>
                  <a:pt x="683" y="1122"/>
                  <a:pt x="686" y="1122"/>
                </a:cubicBezTo>
                <a:cubicBezTo>
                  <a:pt x="726" y="1125"/>
                  <a:pt x="757" y="1139"/>
                  <a:pt x="781" y="1165"/>
                </a:cubicBezTo>
                <a:cubicBezTo>
                  <a:pt x="779" y="1176"/>
                  <a:pt x="778" y="1188"/>
                  <a:pt x="778" y="1200"/>
                </a:cubicBezTo>
                <a:moveTo>
                  <a:pt x="769" y="1125"/>
                </a:moveTo>
                <a:cubicBezTo>
                  <a:pt x="736" y="1110"/>
                  <a:pt x="712" y="1098"/>
                  <a:pt x="678" y="1099"/>
                </a:cubicBezTo>
                <a:cubicBezTo>
                  <a:pt x="658" y="1099"/>
                  <a:pt x="640" y="1107"/>
                  <a:pt x="624" y="1114"/>
                </a:cubicBezTo>
                <a:cubicBezTo>
                  <a:pt x="607" y="1122"/>
                  <a:pt x="590" y="1129"/>
                  <a:pt x="570" y="1130"/>
                </a:cubicBezTo>
                <a:cubicBezTo>
                  <a:pt x="561" y="1131"/>
                  <a:pt x="552" y="1129"/>
                  <a:pt x="543" y="1128"/>
                </a:cubicBezTo>
                <a:cubicBezTo>
                  <a:pt x="542" y="1127"/>
                  <a:pt x="540" y="1127"/>
                  <a:pt x="538" y="1127"/>
                </a:cubicBezTo>
                <a:cubicBezTo>
                  <a:pt x="546" y="1119"/>
                  <a:pt x="546" y="1119"/>
                  <a:pt x="546" y="1119"/>
                </a:cubicBezTo>
                <a:cubicBezTo>
                  <a:pt x="561" y="1103"/>
                  <a:pt x="557" y="1085"/>
                  <a:pt x="554" y="1067"/>
                </a:cubicBezTo>
                <a:cubicBezTo>
                  <a:pt x="551" y="1055"/>
                  <a:pt x="549" y="1043"/>
                  <a:pt x="551" y="1033"/>
                </a:cubicBezTo>
                <a:cubicBezTo>
                  <a:pt x="554" y="1023"/>
                  <a:pt x="576" y="1005"/>
                  <a:pt x="590" y="997"/>
                </a:cubicBezTo>
                <a:cubicBezTo>
                  <a:pt x="611" y="985"/>
                  <a:pt x="632" y="985"/>
                  <a:pt x="660" y="995"/>
                </a:cubicBezTo>
                <a:cubicBezTo>
                  <a:pt x="645" y="1007"/>
                  <a:pt x="624" y="1012"/>
                  <a:pt x="603" y="1017"/>
                </a:cubicBezTo>
                <a:cubicBezTo>
                  <a:pt x="595" y="1019"/>
                  <a:pt x="587" y="1021"/>
                  <a:pt x="579" y="1023"/>
                </a:cubicBezTo>
                <a:cubicBezTo>
                  <a:pt x="561" y="1029"/>
                  <a:pt x="561" y="1029"/>
                  <a:pt x="561" y="1029"/>
                </a:cubicBezTo>
                <a:cubicBezTo>
                  <a:pt x="580" y="1030"/>
                  <a:pt x="580" y="1030"/>
                  <a:pt x="580" y="1030"/>
                </a:cubicBezTo>
                <a:cubicBezTo>
                  <a:pt x="590" y="1031"/>
                  <a:pt x="607" y="1027"/>
                  <a:pt x="617" y="1023"/>
                </a:cubicBezTo>
                <a:cubicBezTo>
                  <a:pt x="616" y="1026"/>
                  <a:pt x="615" y="1029"/>
                  <a:pt x="613" y="1032"/>
                </a:cubicBezTo>
                <a:cubicBezTo>
                  <a:pt x="610" y="1036"/>
                  <a:pt x="607" y="1041"/>
                  <a:pt x="606" y="1046"/>
                </a:cubicBezTo>
                <a:cubicBezTo>
                  <a:pt x="613" y="1048"/>
                  <a:pt x="613" y="1048"/>
                  <a:pt x="613" y="1048"/>
                </a:cubicBezTo>
                <a:cubicBezTo>
                  <a:pt x="625" y="1022"/>
                  <a:pt x="649" y="1010"/>
                  <a:pt x="672" y="1002"/>
                </a:cubicBezTo>
                <a:cubicBezTo>
                  <a:pt x="680" y="1008"/>
                  <a:pt x="690" y="1014"/>
                  <a:pt x="699" y="1019"/>
                </a:cubicBezTo>
                <a:cubicBezTo>
                  <a:pt x="742" y="1045"/>
                  <a:pt x="786" y="1072"/>
                  <a:pt x="782" y="1131"/>
                </a:cubicBezTo>
                <a:cubicBezTo>
                  <a:pt x="778" y="1129"/>
                  <a:pt x="773" y="1127"/>
                  <a:pt x="769" y="1125"/>
                </a:cubicBezTo>
                <a:moveTo>
                  <a:pt x="764" y="1026"/>
                </a:moveTo>
                <a:cubicBezTo>
                  <a:pt x="744" y="1011"/>
                  <a:pt x="722" y="996"/>
                  <a:pt x="695" y="986"/>
                </a:cubicBezTo>
                <a:cubicBezTo>
                  <a:pt x="708" y="972"/>
                  <a:pt x="730" y="959"/>
                  <a:pt x="753" y="961"/>
                </a:cubicBezTo>
                <a:cubicBezTo>
                  <a:pt x="766" y="962"/>
                  <a:pt x="777" y="967"/>
                  <a:pt x="786" y="975"/>
                </a:cubicBezTo>
                <a:cubicBezTo>
                  <a:pt x="784" y="994"/>
                  <a:pt x="782" y="1020"/>
                  <a:pt x="783" y="1039"/>
                </a:cubicBezTo>
                <a:cubicBezTo>
                  <a:pt x="776" y="1035"/>
                  <a:pt x="770" y="1030"/>
                  <a:pt x="764" y="1026"/>
                </a:cubicBezTo>
                <a:moveTo>
                  <a:pt x="800" y="2162"/>
                </a:moveTo>
                <a:cubicBezTo>
                  <a:pt x="797" y="2162"/>
                  <a:pt x="795" y="2163"/>
                  <a:pt x="793" y="2164"/>
                </a:cubicBezTo>
                <a:cubicBezTo>
                  <a:pt x="793" y="2164"/>
                  <a:pt x="792" y="2165"/>
                  <a:pt x="791" y="2165"/>
                </a:cubicBezTo>
                <a:cubicBezTo>
                  <a:pt x="791" y="2164"/>
                  <a:pt x="790" y="2162"/>
                  <a:pt x="790" y="2161"/>
                </a:cubicBezTo>
                <a:cubicBezTo>
                  <a:pt x="790" y="2160"/>
                  <a:pt x="789" y="2158"/>
                  <a:pt x="789" y="2156"/>
                </a:cubicBezTo>
                <a:cubicBezTo>
                  <a:pt x="794" y="2155"/>
                  <a:pt x="797" y="2152"/>
                  <a:pt x="800" y="2150"/>
                </a:cubicBezTo>
                <a:cubicBezTo>
                  <a:pt x="800" y="2149"/>
                  <a:pt x="801" y="2148"/>
                  <a:pt x="801" y="2148"/>
                </a:cubicBezTo>
                <a:cubicBezTo>
                  <a:pt x="801" y="2148"/>
                  <a:pt x="802" y="2149"/>
                  <a:pt x="802" y="2149"/>
                </a:cubicBezTo>
                <a:cubicBezTo>
                  <a:pt x="803" y="2150"/>
                  <a:pt x="803" y="2150"/>
                  <a:pt x="803" y="2150"/>
                </a:cubicBezTo>
                <a:cubicBezTo>
                  <a:pt x="800" y="2152"/>
                  <a:pt x="798" y="2155"/>
                  <a:pt x="798" y="2158"/>
                </a:cubicBezTo>
                <a:cubicBezTo>
                  <a:pt x="798" y="2159"/>
                  <a:pt x="798" y="2161"/>
                  <a:pt x="800" y="2162"/>
                </a:cubicBezTo>
                <a:moveTo>
                  <a:pt x="816" y="2162"/>
                </a:moveTo>
                <a:cubicBezTo>
                  <a:pt x="814" y="2162"/>
                  <a:pt x="811" y="2162"/>
                  <a:pt x="808" y="2163"/>
                </a:cubicBezTo>
                <a:cubicBezTo>
                  <a:pt x="807" y="2159"/>
                  <a:pt x="807" y="2159"/>
                  <a:pt x="807" y="2159"/>
                </a:cubicBezTo>
                <a:cubicBezTo>
                  <a:pt x="807" y="2159"/>
                  <a:pt x="809" y="2158"/>
                  <a:pt x="810" y="2157"/>
                </a:cubicBezTo>
                <a:cubicBezTo>
                  <a:pt x="811" y="2156"/>
                  <a:pt x="813" y="2155"/>
                  <a:pt x="814" y="2153"/>
                </a:cubicBezTo>
                <a:cubicBezTo>
                  <a:pt x="818" y="2156"/>
                  <a:pt x="821" y="2159"/>
                  <a:pt x="826" y="2159"/>
                </a:cubicBezTo>
                <a:cubicBezTo>
                  <a:pt x="825" y="2161"/>
                  <a:pt x="822" y="2162"/>
                  <a:pt x="816" y="2162"/>
                </a:cubicBezTo>
                <a:moveTo>
                  <a:pt x="845" y="1886"/>
                </a:moveTo>
                <a:cubicBezTo>
                  <a:pt x="846" y="1886"/>
                  <a:pt x="846" y="1885"/>
                  <a:pt x="847" y="1884"/>
                </a:cubicBezTo>
                <a:cubicBezTo>
                  <a:pt x="847" y="1886"/>
                  <a:pt x="847" y="1886"/>
                  <a:pt x="847" y="1886"/>
                </a:cubicBezTo>
                <a:cubicBezTo>
                  <a:pt x="846" y="1886"/>
                  <a:pt x="846" y="1887"/>
                  <a:pt x="845" y="1886"/>
                </a:cubicBezTo>
                <a:moveTo>
                  <a:pt x="847" y="1871"/>
                </a:moveTo>
                <a:cubicBezTo>
                  <a:pt x="847" y="1871"/>
                  <a:pt x="847" y="1871"/>
                  <a:pt x="847" y="1871"/>
                </a:cubicBezTo>
                <a:cubicBezTo>
                  <a:pt x="847" y="1870"/>
                  <a:pt x="847" y="1870"/>
                  <a:pt x="848" y="1870"/>
                </a:cubicBezTo>
                <a:cubicBezTo>
                  <a:pt x="848" y="1871"/>
                  <a:pt x="848" y="1871"/>
                  <a:pt x="848" y="1871"/>
                </a:cubicBezTo>
                <a:cubicBezTo>
                  <a:pt x="847" y="1871"/>
                  <a:pt x="847" y="1871"/>
                  <a:pt x="847" y="1871"/>
                </a:cubicBezTo>
                <a:moveTo>
                  <a:pt x="1083" y="1339"/>
                </a:moveTo>
                <a:cubicBezTo>
                  <a:pt x="1082" y="1341"/>
                  <a:pt x="1082" y="1341"/>
                  <a:pt x="1082" y="1341"/>
                </a:cubicBezTo>
                <a:cubicBezTo>
                  <a:pt x="1078" y="1360"/>
                  <a:pt x="1074" y="1380"/>
                  <a:pt x="1071" y="1401"/>
                </a:cubicBezTo>
                <a:cubicBezTo>
                  <a:pt x="1064" y="1399"/>
                  <a:pt x="1057" y="1388"/>
                  <a:pt x="1050" y="1379"/>
                </a:cubicBezTo>
                <a:cubicBezTo>
                  <a:pt x="1046" y="1374"/>
                  <a:pt x="1042" y="1368"/>
                  <a:pt x="1038" y="1364"/>
                </a:cubicBezTo>
                <a:cubicBezTo>
                  <a:pt x="1007" y="1333"/>
                  <a:pt x="961" y="1314"/>
                  <a:pt x="916" y="1295"/>
                </a:cubicBezTo>
                <a:cubicBezTo>
                  <a:pt x="915" y="1295"/>
                  <a:pt x="915" y="1295"/>
                  <a:pt x="915" y="1295"/>
                </a:cubicBezTo>
                <a:cubicBezTo>
                  <a:pt x="935" y="1290"/>
                  <a:pt x="958" y="1288"/>
                  <a:pt x="980" y="1289"/>
                </a:cubicBezTo>
                <a:cubicBezTo>
                  <a:pt x="1029" y="1293"/>
                  <a:pt x="1067" y="1312"/>
                  <a:pt x="1083" y="1339"/>
                </a:cubicBezTo>
                <a:moveTo>
                  <a:pt x="1117" y="1258"/>
                </a:moveTo>
                <a:cubicBezTo>
                  <a:pt x="1118" y="1262"/>
                  <a:pt x="1119" y="1266"/>
                  <a:pt x="1120" y="1270"/>
                </a:cubicBezTo>
                <a:cubicBezTo>
                  <a:pt x="1121" y="1275"/>
                  <a:pt x="1122" y="1279"/>
                  <a:pt x="1123" y="1284"/>
                </a:cubicBezTo>
                <a:cubicBezTo>
                  <a:pt x="1098" y="1276"/>
                  <a:pt x="1069" y="1271"/>
                  <a:pt x="1038" y="1269"/>
                </a:cubicBezTo>
                <a:cubicBezTo>
                  <a:pt x="1040" y="1263"/>
                  <a:pt x="1040" y="1263"/>
                  <a:pt x="1040" y="1263"/>
                </a:cubicBezTo>
                <a:cubicBezTo>
                  <a:pt x="1016" y="1251"/>
                  <a:pt x="998" y="1233"/>
                  <a:pt x="989" y="1209"/>
                </a:cubicBezTo>
                <a:cubicBezTo>
                  <a:pt x="1025" y="1225"/>
                  <a:pt x="1068" y="1244"/>
                  <a:pt x="1117" y="1258"/>
                </a:cubicBezTo>
                <a:moveTo>
                  <a:pt x="1032" y="1268"/>
                </a:moveTo>
                <a:cubicBezTo>
                  <a:pt x="958" y="1263"/>
                  <a:pt x="889" y="1274"/>
                  <a:pt x="852" y="1282"/>
                </a:cubicBezTo>
                <a:cubicBezTo>
                  <a:pt x="844" y="1249"/>
                  <a:pt x="843" y="1222"/>
                  <a:pt x="848" y="1196"/>
                </a:cubicBezTo>
                <a:cubicBezTo>
                  <a:pt x="849" y="1186"/>
                  <a:pt x="853" y="1178"/>
                  <a:pt x="856" y="1169"/>
                </a:cubicBezTo>
                <a:cubicBezTo>
                  <a:pt x="860" y="1161"/>
                  <a:pt x="863" y="1153"/>
                  <a:pt x="865" y="1144"/>
                </a:cubicBezTo>
                <a:cubicBezTo>
                  <a:pt x="876" y="1099"/>
                  <a:pt x="893" y="1074"/>
                  <a:pt x="919" y="1066"/>
                </a:cubicBezTo>
                <a:cubicBezTo>
                  <a:pt x="934" y="1088"/>
                  <a:pt x="942" y="1117"/>
                  <a:pt x="950" y="1146"/>
                </a:cubicBezTo>
                <a:cubicBezTo>
                  <a:pt x="964" y="1196"/>
                  <a:pt x="979" y="1249"/>
                  <a:pt x="1032" y="1268"/>
                </a:cubicBezTo>
              </a:path>
            </a:pathLst>
          </a:custGeom>
          <a:solidFill>
            <a:schemeClr val="bg2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037635" y="5418456"/>
            <a:ext cx="96333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/>
        </p:nvGrpSpPr>
        <p:grpSpPr>
          <a:xfrm>
            <a:off x="1129556" y="5593617"/>
            <a:ext cx="9541476" cy="873593"/>
            <a:chOff x="1305950" y="5460570"/>
            <a:chExt cx="9541476" cy="873593"/>
          </a:xfrm>
        </p:grpSpPr>
        <p:sp>
          <p:nvSpPr>
            <p:cNvPr id="13" name="Title 13"/>
            <p:cNvSpPr txBox="1">
              <a:spLocks/>
            </p:cNvSpPr>
            <p:nvPr/>
          </p:nvSpPr>
          <p:spPr>
            <a:xfrm>
              <a:off x="1305950" y="5465397"/>
              <a:ext cx="2019952" cy="86464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r>
                <a:rPr lang="id-ID" sz="1400" dirty="0">
                  <a:solidFill>
                    <a:schemeClr val="tx2">
                      <a:lumMod val="75000"/>
                    </a:schemeClr>
                  </a:solidFill>
                  <a:latin typeface="+mj-lt"/>
                  <a:ea typeface="Roboto" panose="02000000000000000000" pitchFamily="2" charset="0"/>
                </a:rPr>
                <a:t>Descriptions</a:t>
              </a:r>
            </a:p>
            <a:p>
              <a:r>
                <a:rPr lang="id-ID" sz="1000" dirty="0">
                  <a:solidFill>
                    <a:schemeClr val="tx2">
                      <a:lumMod val="75000"/>
                    </a:schemeClr>
                  </a:solidFill>
                  <a:latin typeface="+mj-lt"/>
                  <a:ea typeface="Roboto" panose="02000000000000000000" pitchFamily="2" charset="0"/>
                </a:rPr>
                <a:t>Lorem ipsum dolor sit amet consectetur</a:t>
              </a:r>
              <a:r>
                <a:rPr lang="id-ID" sz="1000" dirty="0">
                  <a:solidFill>
                    <a:schemeClr val="tx2">
                      <a:lumMod val="75000"/>
                    </a:schemeClr>
                  </a:solidFill>
                  <a:latin typeface="+mj-lt"/>
                </a:rPr>
                <a:t> sagitis purus </a:t>
              </a:r>
              <a:r>
                <a:rPr lang="id-ID" sz="1000" dirty="0">
                  <a:solidFill>
                    <a:schemeClr val="tx2">
                      <a:lumMod val="75000"/>
                    </a:schemeClr>
                  </a:solidFill>
                  <a:latin typeface="+mj-lt"/>
                  <a:ea typeface="Roboto" panose="02000000000000000000" pitchFamily="2" charset="0"/>
                </a:rPr>
                <a:t>dolor sit amet consectetur</a:t>
              </a:r>
              <a:r>
                <a:rPr lang="id-ID" sz="1000" dirty="0">
                  <a:solidFill>
                    <a:schemeClr val="tx2">
                      <a:lumMod val="75000"/>
                    </a:schemeClr>
                  </a:solidFill>
                  <a:latin typeface="+mj-lt"/>
                </a:rPr>
                <a:t> sagitis.</a:t>
              </a:r>
              <a:endParaRPr lang="en-US" sz="1000" dirty="0">
                <a:solidFill>
                  <a:schemeClr val="tx2">
                    <a:lumMod val="75000"/>
                  </a:schemeClr>
                </a:solidFill>
                <a:latin typeface="+mj-lt"/>
                <a:ea typeface="Roboto" panose="02000000000000000000" pitchFamily="2" charset="0"/>
              </a:endParaRPr>
            </a:p>
          </p:txBody>
        </p:sp>
        <p:sp>
          <p:nvSpPr>
            <p:cNvPr id="14" name="Title 13"/>
            <p:cNvSpPr txBox="1">
              <a:spLocks/>
            </p:cNvSpPr>
            <p:nvPr/>
          </p:nvSpPr>
          <p:spPr>
            <a:xfrm>
              <a:off x="3176756" y="5465397"/>
              <a:ext cx="2019952" cy="86464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r>
                <a:rPr lang="id-ID" sz="1400" dirty="0">
                  <a:solidFill>
                    <a:schemeClr val="tx2">
                      <a:lumMod val="75000"/>
                    </a:schemeClr>
                  </a:solidFill>
                  <a:latin typeface="+mj-lt"/>
                  <a:ea typeface="Roboto" panose="02000000000000000000" pitchFamily="2" charset="0"/>
                </a:rPr>
                <a:t>Descriptions</a:t>
              </a:r>
            </a:p>
            <a:p>
              <a:r>
                <a:rPr lang="id-ID" sz="1000" dirty="0">
                  <a:solidFill>
                    <a:schemeClr val="tx2">
                      <a:lumMod val="75000"/>
                    </a:schemeClr>
                  </a:solidFill>
                  <a:latin typeface="+mj-lt"/>
                  <a:ea typeface="Roboto" panose="02000000000000000000" pitchFamily="2" charset="0"/>
                </a:rPr>
                <a:t>Lorem ipsum dolor sit amet consectetur</a:t>
              </a:r>
              <a:r>
                <a:rPr lang="id-ID" sz="1000" dirty="0">
                  <a:solidFill>
                    <a:schemeClr val="tx2">
                      <a:lumMod val="75000"/>
                    </a:schemeClr>
                  </a:solidFill>
                  <a:latin typeface="+mj-lt"/>
                </a:rPr>
                <a:t> sagitis purus </a:t>
              </a:r>
              <a:r>
                <a:rPr lang="id-ID" sz="1000" dirty="0">
                  <a:solidFill>
                    <a:schemeClr val="tx2">
                      <a:lumMod val="75000"/>
                    </a:schemeClr>
                  </a:solidFill>
                  <a:latin typeface="+mj-lt"/>
                  <a:ea typeface="Roboto" panose="02000000000000000000" pitchFamily="2" charset="0"/>
                </a:rPr>
                <a:t>dolor sit amet consectetur</a:t>
              </a:r>
              <a:r>
                <a:rPr lang="id-ID" sz="1000" dirty="0">
                  <a:solidFill>
                    <a:schemeClr val="tx2">
                      <a:lumMod val="75000"/>
                    </a:schemeClr>
                  </a:solidFill>
                  <a:latin typeface="+mj-lt"/>
                </a:rPr>
                <a:t> sagitis.</a:t>
              </a:r>
              <a:endParaRPr lang="en-US" sz="1000" dirty="0">
                <a:solidFill>
                  <a:schemeClr val="tx2">
                    <a:lumMod val="75000"/>
                  </a:schemeClr>
                </a:solidFill>
                <a:latin typeface="+mj-lt"/>
                <a:ea typeface="Roboto" panose="02000000000000000000" pitchFamily="2" charset="0"/>
              </a:endParaRPr>
            </a:p>
          </p:txBody>
        </p:sp>
        <p:sp>
          <p:nvSpPr>
            <p:cNvPr id="15" name="Title 13"/>
            <p:cNvSpPr txBox="1">
              <a:spLocks/>
            </p:cNvSpPr>
            <p:nvPr/>
          </p:nvSpPr>
          <p:spPr>
            <a:xfrm>
              <a:off x="5060441" y="5469515"/>
              <a:ext cx="2019952" cy="86464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r>
                <a:rPr lang="id-ID" sz="1400" dirty="0">
                  <a:solidFill>
                    <a:schemeClr val="tx2">
                      <a:lumMod val="75000"/>
                    </a:schemeClr>
                  </a:solidFill>
                  <a:latin typeface="+mj-lt"/>
                  <a:ea typeface="Roboto" panose="02000000000000000000" pitchFamily="2" charset="0"/>
                </a:rPr>
                <a:t>Descriptions</a:t>
              </a:r>
            </a:p>
            <a:p>
              <a:r>
                <a:rPr lang="id-ID" sz="1000" dirty="0">
                  <a:solidFill>
                    <a:schemeClr val="tx2">
                      <a:lumMod val="75000"/>
                    </a:schemeClr>
                  </a:solidFill>
                  <a:latin typeface="+mj-lt"/>
                  <a:ea typeface="Roboto" panose="02000000000000000000" pitchFamily="2" charset="0"/>
                </a:rPr>
                <a:t>Lorem ipsum dolor sit amet consectetur</a:t>
              </a:r>
              <a:r>
                <a:rPr lang="id-ID" sz="1000" dirty="0">
                  <a:solidFill>
                    <a:schemeClr val="tx2">
                      <a:lumMod val="75000"/>
                    </a:schemeClr>
                  </a:solidFill>
                  <a:latin typeface="+mj-lt"/>
                </a:rPr>
                <a:t> sagitis purus </a:t>
              </a:r>
              <a:r>
                <a:rPr lang="id-ID" sz="1000" dirty="0">
                  <a:solidFill>
                    <a:schemeClr val="tx2">
                      <a:lumMod val="75000"/>
                    </a:schemeClr>
                  </a:solidFill>
                  <a:latin typeface="+mj-lt"/>
                  <a:ea typeface="Roboto" panose="02000000000000000000" pitchFamily="2" charset="0"/>
                </a:rPr>
                <a:t>dolor sit amet consectetur</a:t>
              </a:r>
              <a:r>
                <a:rPr lang="id-ID" sz="1000" dirty="0">
                  <a:solidFill>
                    <a:schemeClr val="tx2">
                      <a:lumMod val="75000"/>
                    </a:schemeClr>
                  </a:solidFill>
                  <a:latin typeface="+mj-lt"/>
                </a:rPr>
                <a:t> sagitis.</a:t>
              </a:r>
              <a:endParaRPr lang="en-US" sz="1000" dirty="0">
                <a:solidFill>
                  <a:schemeClr val="tx2">
                    <a:lumMod val="75000"/>
                  </a:schemeClr>
                </a:solidFill>
                <a:latin typeface="+mj-lt"/>
                <a:ea typeface="Roboto" panose="02000000000000000000" pitchFamily="2" charset="0"/>
              </a:endParaRPr>
            </a:p>
          </p:txBody>
        </p:sp>
        <p:sp>
          <p:nvSpPr>
            <p:cNvPr id="16" name="Title 13"/>
            <p:cNvSpPr txBox="1">
              <a:spLocks/>
            </p:cNvSpPr>
            <p:nvPr/>
          </p:nvSpPr>
          <p:spPr>
            <a:xfrm>
              <a:off x="6962478" y="5460570"/>
              <a:ext cx="2019952" cy="86464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r>
                <a:rPr lang="id-ID" sz="1400" dirty="0">
                  <a:solidFill>
                    <a:schemeClr val="tx2">
                      <a:lumMod val="75000"/>
                    </a:schemeClr>
                  </a:solidFill>
                  <a:latin typeface="+mj-lt"/>
                  <a:ea typeface="Roboto" panose="02000000000000000000" pitchFamily="2" charset="0"/>
                </a:rPr>
                <a:t>Descriptions</a:t>
              </a:r>
            </a:p>
            <a:p>
              <a:r>
                <a:rPr lang="id-ID" sz="1000" dirty="0">
                  <a:solidFill>
                    <a:schemeClr val="tx2">
                      <a:lumMod val="75000"/>
                    </a:schemeClr>
                  </a:solidFill>
                  <a:latin typeface="+mj-lt"/>
                  <a:ea typeface="Roboto" panose="02000000000000000000" pitchFamily="2" charset="0"/>
                </a:rPr>
                <a:t>Lorem ipsum dolor sit amet consectetur</a:t>
              </a:r>
              <a:r>
                <a:rPr lang="id-ID" sz="1000" dirty="0">
                  <a:solidFill>
                    <a:schemeClr val="tx2">
                      <a:lumMod val="75000"/>
                    </a:schemeClr>
                  </a:solidFill>
                  <a:latin typeface="+mj-lt"/>
                </a:rPr>
                <a:t> sagitis purus </a:t>
              </a:r>
              <a:r>
                <a:rPr lang="id-ID" sz="1000" dirty="0">
                  <a:solidFill>
                    <a:schemeClr val="tx2">
                      <a:lumMod val="75000"/>
                    </a:schemeClr>
                  </a:solidFill>
                  <a:latin typeface="+mj-lt"/>
                  <a:ea typeface="Roboto" panose="02000000000000000000" pitchFamily="2" charset="0"/>
                </a:rPr>
                <a:t>dolor sit amet consectetur</a:t>
              </a:r>
              <a:r>
                <a:rPr lang="id-ID" sz="1000" dirty="0">
                  <a:solidFill>
                    <a:schemeClr val="tx2">
                      <a:lumMod val="75000"/>
                    </a:schemeClr>
                  </a:solidFill>
                  <a:latin typeface="+mj-lt"/>
                </a:rPr>
                <a:t> sagitis.</a:t>
              </a:r>
              <a:endParaRPr lang="en-US" sz="1000" dirty="0">
                <a:solidFill>
                  <a:schemeClr val="tx2">
                    <a:lumMod val="75000"/>
                  </a:schemeClr>
                </a:solidFill>
                <a:latin typeface="+mj-lt"/>
                <a:ea typeface="Roboto" panose="02000000000000000000" pitchFamily="2" charset="0"/>
              </a:endParaRPr>
            </a:p>
          </p:txBody>
        </p:sp>
        <p:sp>
          <p:nvSpPr>
            <p:cNvPr id="17" name="Title 13"/>
            <p:cNvSpPr txBox="1">
              <a:spLocks/>
            </p:cNvSpPr>
            <p:nvPr/>
          </p:nvSpPr>
          <p:spPr>
            <a:xfrm>
              <a:off x="8827474" y="5460570"/>
              <a:ext cx="2019952" cy="86464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r>
                <a:rPr lang="id-ID" sz="1400" dirty="0">
                  <a:solidFill>
                    <a:schemeClr val="tx2">
                      <a:lumMod val="75000"/>
                    </a:schemeClr>
                  </a:solidFill>
                  <a:latin typeface="+mj-lt"/>
                  <a:ea typeface="Roboto" panose="02000000000000000000" pitchFamily="2" charset="0"/>
                </a:rPr>
                <a:t>Descriptions</a:t>
              </a:r>
            </a:p>
            <a:p>
              <a:r>
                <a:rPr lang="id-ID" sz="1000" dirty="0">
                  <a:solidFill>
                    <a:schemeClr val="tx2">
                      <a:lumMod val="75000"/>
                    </a:schemeClr>
                  </a:solidFill>
                  <a:latin typeface="+mj-lt"/>
                  <a:ea typeface="Roboto" panose="02000000000000000000" pitchFamily="2" charset="0"/>
                </a:rPr>
                <a:t>Lorem ipsum dolor sit amet consectetur</a:t>
              </a:r>
              <a:r>
                <a:rPr lang="id-ID" sz="1000" dirty="0">
                  <a:solidFill>
                    <a:schemeClr val="tx2">
                      <a:lumMod val="75000"/>
                    </a:schemeClr>
                  </a:solidFill>
                  <a:latin typeface="+mj-lt"/>
                </a:rPr>
                <a:t> sagitis purus </a:t>
              </a:r>
              <a:r>
                <a:rPr lang="id-ID" sz="1000" dirty="0">
                  <a:solidFill>
                    <a:schemeClr val="tx2">
                      <a:lumMod val="75000"/>
                    </a:schemeClr>
                  </a:solidFill>
                  <a:latin typeface="+mj-lt"/>
                  <a:ea typeface="Roboto" panose="02000000000000000000" pitchFamily="2" charset="0"/>
                </a:rPr>
                <a:t>dolor sit amet consectetur</a:t>
              </a:r>
              <a:r>
                <a:rPr lang="id-ID" sz="1000" dirty="0">
                  <a:solidFill>
                    <a:schemeClr val="tx2">
                      <a:lumMod val="75000"/>
                    </a:schemeClr>
                  </a:solidFill>
                  <a:latin typeface="+mj-lt"/>
                </a:rPr>
                <a:t> sagitis.</a:t>
              </a:r>
              <a:endParaRPr lang="en-US" sz="1000" dirty="0">
                <a:solidFill>
                  <a:schemeClr val="tx2">
                    <a:lumMod val="75000"/>
                  </a:schemeClr>
                </a:solidFill>
                <a:latin typeface="+mj-lt"/>
                <a:ea typeface="Roboto" panose="02000000000000000000" pitchFamily="2" charset="0"/>
              </a:endParaRPr>
            </a:p>
          </p:txBody>
        </p:sp>
      </p:grpSp>
      <p:graphicFrame>
        <p:nvGraphicFramePr>
          <p:cNvPr id="18" name="Chart 17"/>
          <p:cNvGraphicFramePr/>
          <p:nvPr/>
        </p:nvGraphicFramePr>
        <p:xfrm>
          <a:off x="908147" y="1720671"/>
          <a:ext cx="10375705" cy="37186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81379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31" presetClass="entr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6000"/>
                            </p:stCondLst>
                            <p:childTnLst>
                              <p:par>
                                <p:cTn id="7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Graphic spid="18" grpId="0">
        <p:bldSub>
          <a:bldChart bld="series"/>
        </p:bldSub>
      </p:bldGraphic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CHART LAYOUT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422648" y="4067815"/>
            <a:ext cx="1601896" cy="1247694"/>
            <a:chOff x="6576101" y="3549380"/>
            <a:chExt cx="1601896" cy="1247694"/>
          </a:xfrm>
        </p:grpSpPr>
        <p:sp>
          <p:nvSpPr>
            <p:cNvPr id="4" name="Freeform 5"/>
            <p:cNvSpPr>
              <a:spLocks/>
            </p:cNvSpPr>
            <p:nvPr/>
          </p:nvSpPr>
          <p:spPr bwMode="auto">
            <a:xfrm>
              <a:off x="7375640" y="3551259"/>
              <a:ext cx="802357" cy="1245815"/>
            </a:xfrm>
            <a:custGeom>
              <a:avLst/>
              <a:gdLst>
                <a:gd name="T0" fmla="*/ 0 w 361"/>
                <a:gd name="T1" fmla="*/ 0 h 559"/>
                <a:gd name="T2" fmla="*/ 0 w 361"/>
                <a:gd name="T3" fmla="*/ 559 h 559"/>
                <a:gd name="T4" fmla="*/ 361 w 361"/>
                <a:gd name="T5" fmla="*/ 559 h 559"/>
                <a:gd name="T6" fmla="*/ 0 w 361"/>
                <a:gd name="T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1" h="559">
                  <a:moveTo>
                    <a:pt x="0" y="0"/>
                  </a:moveTo>
                  <a:cubicBezTo>
                    <a:pt x="0" y="559"/>
                    <a:pt x="0" y="559"/>
                    <a:pt x="0" y="559"/>
                  </a:cubicBezTo>
                  <a:cubicBezTo>
                    <a:pt x="361" y="559"/>
                    <a:pt x="361" y="559"/>
                    <a:pt x="361" y="559"/>
                  </a:cubicBezTo>
                  <a:cubicBezTo>
                    <a:pt x="241" y="373"/>
                    <a:pt x="285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Freeform 6"/>
            <p:cNvSpPr>
              <a:spLocks/>
            </p:cNvSpPr>
            <p:nvPr/>
          </p:nvSpPr>
          <p:spPr bwMode="auto">
            <a:xfrm>
              <a:off x="6576101" y="3549380"/>
              <a:ext cx="799539" cy="1247694"/>
            </a:xfrm>
            <a:custGeom>
              <a:avLst/>
              <a:gdLst>
                <a:gd name="T0" fmla="*/ 0 w 360"/>
                <a:gd name="T1" fmla="*/ 560 h 560"/>
                <a:gd name="T2" fmla="*/ 360 w 360"/>
                <a:gd name="T3" fmla="*/ 560 h 560"/>
                <a:gd name="T4" fmla="*/ 360 w 360"/>
                <a:gd name="T5" fmla="*/ 1 h 560"/>
                <a:gd name="T6" fmla="*/ 0 w 360"/>
                <a:gd name="T7" fmla="*/ 56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560">
                  <a:moveTo>
                    <a:pt x="0" y="560"/>
                  </a:moveTo>
                  <a:cubicBezTo>
                    <a:pt x="360" y="560"/>
                    <a:pt x="360" y="560"/>
                    <a:pt x="360" y="560"/>
                  </a:cubicBezTo>
                  <a:cubicBezTo>
                    <a:pt x="360" y="1"/>
                    <a:pt x="360" y="1"/>
                    <a:pt x="360" y="1"/>
                  </a:cubicBezTo>
                  <a:cubicBezTo>
                    <a:pt x="75" y="0"/>
                    <a:pt x="120" y="374"/>
                    <a:pt x="0" y="56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394120" y="4246325"/>
            <a:ext cx="1600018" cy="1069183"/>
            <a:chOff x="7547573" y="3727890"/>
            <a:chExt cx="1600018" cy="1069183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7547573" y="3727890"/>
              <a:ext cx="799539" cy="1069183"/>
            </a:xfrm>
            <a:custGeom>
              <a:avLst/>
              <a:gdLst>
                <a:gd name="T0" fmla="*/ 0 w 360"/>
                <a:gd name="T1" fmla="*/ 480 h 480"/>
                <a:gd name="T2" fmla="*/ 360 w 360"/>
                <a:gd name="T3" fmla="*/ 480 h 480"/>
                <a:gd name="T4" fmla="*/ 360 w 360"/>
                <a:gd name="T5" fmla="*/ 1 h 480"/>
                <a:gd name="T6" fmla="*/ 0 w 360"/>
                <a:gd name="T7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480">
                  <a:moveTo>
                    <a:pt x="0" y="480"/>
                  </a:moveTo>
                  <a:cubicBezTo>
                    <a:pt x="360" y="480"/>
                    <a:pt x="360" y="480"/>
                    <a:pt x="360" y="480"/>
                  </a:cubicBezTo>
                  <a:cubicBezTo>
                    <a:pt x="360" y="1"/>
                    <a:pt x="360" y="1"/>
                    <a:pt x="360" y="1"/>
                  </a:cubicBezTo>
                  <a:cubicBezTo>
                    <a:pt x="75" y="0"/>
                    <a:pt x="120" y="321"/>
                    <a:pt x="0" y="480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8347113" y="3729769"/>
              <a:ext cx="800478" cy="1067304"/>
            </a:xfrm>
            <a:custGeom>
              <a:avLst/>
              <a:gdLst>
                <a:gd name="T0" fmla="*/ 0 w 360"/>
                <a:gd name="T1" fmla="*/ 0 h 479"/>
                <a:gd name="T2" fmla="*/ 0 w 360"/>
                <a:gd name="T3" fmla="*/ 479 h 479"/>
                <a:gd name="T4" fmla="*/ 360 w 360"/>
                <a:gd name="T5" fmla="*/ 479 h 479"/>
                <a:gd name="T6" fmla="*/ 0 w 360"/>
                <a:gd name="T7" fmla="*/ 0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479">
                  <a:moveTo>
                    <a:pt x="0" y="0"/>
                  </a:moveTo>
                  <a:cubicBezTo>
                    <a:pt x="0" y="479"/>
                    <a:pt x="0" y="479"/>
                    <a:pt x="0" y="479"/>
                  </a:cubicBezTo>
                  <a:cubicBezTo>
                    <a:pt x="360" y="479"/>
                    <a:pt x="360" y="479"/>
                    <a:pt x="360" y="479"/>
                  </a:cubicBezTo>
                  <a:cubicBezTo>
                    <a:pt x="240" y="320"/>
                    <a:pt x="285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624903" y="3641013"/>
            <a:ext cx="1474120" cy="1674496"/>
            <a:chOff x="8778356" y="3041095"/>
            <a:chExt cx="1474120" cy="1755979"/>
          </a:xfrm>
        </p:grpSpPr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8778356" y="3041095"/>
              <a:ext cx="738469" cy="1755979"/>
            </a:xfrm>
            <a:custGeom>
              <a:avLst/>
              <a:gdLst>
                <a:gd name="T0" fmla="*/ 0 w 332"/>
                <a:gd name="T1" fmla="*/ 788 h 788"/>
                <a:gd name="T2" fmla="*/ 332 w 332"/>
                <a:gd name="T3" fmla="*/ 788 h 788"/>
                <a:gd name="T4" fmla="*/ 332 w 332"/>
                <a:gd name="T5" fmla="*/ 1 h 788"/>
                <a:gd name="T6" fmla="*/ 0 w 332"/>
                <a:gd name="T7" fmla="*/ 788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2" h="788">
                  <a:moveTo>
                    <a:pt x="0" y="788"/>
                  </a:moveTo>
                  <a:cubicBezTo>
                    <a:pt x="332" y="788"/>
                    <a:pt x="332" y="788"/>
                    <a:pt x="332" y="788"/>
                  </a:cubicBezTo>
                  <a:cubicBezTo>
                    <a:pt x="332" y="1"/>
                    <a:pt x="332" y="1"/>
                    <a:pt x="332" y="1"/>
                  </a:cubicBezTo>
                  <a:cubicBezTo>
                    <a:pt x="70" y="0"/>
                    <a:pt x="111" y="526"/>
                    <a:pt x="0" y="788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9516825" y="3043913"/>
              <a:ext cx="735651" cy="1753160"/>
            </a:xfrm>
            <a:custGeom>
              <a:avLst/>
              <a:gdLst>
                <a:gd name="T0" fmla="*/ 0 w 331"/>
                <a:gd name="T1" fmla="*/ 0 h 787"/>
                <a:gd name="T2" fmla="*/ 0 w 331"/>
                <a:gd name="T3" fmla="*/ 787 h 787"/>
                <a:gd name="T4" fmla="*/ 331 w 331"/>
                <a:gd name="T5" fmla="*/ 787 h 787"/>
                <a:gd name="T6" fmla="*/ 0 w 331"/>
                <a:gd name="T7" fmla="*/ 0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1" h="787">
                  <a:moveTo>
                    <a:pt x="0" y="0"/>
                  </a:moveTo>
                  <a:cubicBezTo>
                    <a:pt x="0" y="787"/>
                    <a:pt x="0" y="787"/>
                    <a:pt x="0" y="787"/>
                  </a:cubicBezTo>
                  <a:cubicBezTo>
                    <a:pt x="331" y="787"/>
                    <a:pt x="331" y="787"/>
                    <a:pt x="331" y="787"/>
                  </a:cubicBezTo>
                  <a:cubicBezTo>
                    <a:pt x="221" y="525"/>
                    <a:pt x="262" y="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736365" y="3925006"/>
            <a:ext cx="1373591" cy="1390503"/>
            <a:chOff x="9889818" y="3406571"/>
            <a:chExt cx="1373591" cy="1390503"/>
          </a:xfrm>
        </p:grpSpPr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9889818" y="3406571"/>
              <a:ext cx="686796" cy="1390502"/>
            </a:xfrm>
            <a:custGeom>
              <a:avLst/>
              <a:gdLst>
                <a:gd name="T0" fmla="*/ 0 w 309"/>
                <a:gd name="T1" fmla="*/ 624 h 624"/>
                <a:gd name="T2" fmla="*/ 309 w 309"/>
                <a:gd name="T3" fmla="*/ 624 h 624"/>
                <a:gd name="T4" fmla="*/ 309 w 309"/>
                <a:gd name="T5" fmla="*/ 1 h 624"/>
                <a:gd name="T6" fmla="*/ 0 w 309"/>
                <a:gd name="T7" fmla="*/ 624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9" h="624">
                  <a:moveTo>
                    <a:pt x="0" y="624"/>
                  </a:moveTo>
                  <a:cubicBezTo>
                    <a:pt x="309" y="624"/>
                    <a:pt x="309" y="624"/>
                    <a:pt x="309" y="624"/>
                  </a:cubicBezTo>
                  <a:cubicBezTo>
                    <a:pt x="309" y="1"/>
                    <a:pt x="309" y="1"/>
                    <a:pt x="309" y="1"/>
                  </a:cubicBezTo>
                  <a:cubicBezTo>
                    <a:pt x="64" y="0"/>
                    <a:pt x="103" y="417"/>
                    <a:pt x="0" y="624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10576613" y="3409390"/>
              <a:ext cx="686796" cy="1387684"/>
            </a:xfrm>
            <a:custGeom>
              <a:avLst/>
              <a:gdLst>
                <a:gd name="T0" fmla="*/ 0 w 309"/>
                <a:gd name="T1" fmla="*/ 0 h 623"/>
                <a:gd name="T2" fmla="*/ 0 w 309"/>
                <a:gd name="T3" fmla="*/ 623 h 623"/>
                <a:gd name="T4" fmla="*/ 309 w 309"/>
                <a:gd name="T5" fmla="*/ 623 h 623"/>
                <a:gd name="T6" fmla="*/ 0 w 309"/>
                <a:gd name="T7" fmla="*/ 0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9" h="623">
                  <a:moveTo>
                    <a:pt x="0" y="0"/>
                  </a:moveTo>
                  <a:cubicBezTo>
                    <a:pt x="0" y="623"/>
                    <a:pt x="0" y="623"/>
                    <a:pt x="0" y="623"/>
                  </a:cubicBezTo>
                  <a:cubicBezTo>
                    <a:pt x="309" y="623"/>
                    <a:pt x="309" y="623"/>
                    <a:pt x="309" y="623"/>
                  </a:cubicBezTo>
                  <a:cubicBezTo>
                    <a:pt x="206" y="416"/>
                    <a:pt x="244" y="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758746" y="5395208"/>
            <a:ext cx="9573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Content 1</a:t>
            </a:r>
            <a:endParaRPr lang="id-ID" sz="14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739890" y="5395208"/>
            <a:ext cx="9573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Content 2</a:t>
            </a:r>
            <a:endParaRPr lang="id-ID" sz="14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885928" y="5395208"/>
            <a:ext cx="9573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Content 3</a:t>
            </a:r>
            <a:endParaRPr lang="id-ID" sz="14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972812" y="5395208"/>
            <a:ext cx="9573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Content 4</a:t>
            </a:r>
            <a:endParaRPr lang="id-ID" sz="1400" b="1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4790367" y="3329728"/>
            <a:ext cx="1601896" cy="1985781"/>
            <a:chOff x="4751866" y="3424136"/>
            <a:chExt cx="1601896" cy="1985781"/>
          </a:xfrm>
        </p:grpSpPr>
        <p:sp>
          <p:nvSpPr>
            <p:cNvPr id="20" name="Freeform 5"/>
            <p:cNvSpPr>
              <a:spLocks/>
            </p:cNvSpPr>
            <p:nvPr/>
          </p:nvSpPr>
          <p:spPr bwMode="auto">
            <a:xfrm>
              <a:off x="5551405" y="3427127"/>
              <a:ext cx="802357" cy="1982790"/>
            </a:xfrm>
            <a:custGeom>
              <a:avLst/>
              <a:gdLst>
                <a:gd name="T0" fmla="*/ 0 w 361"/>
                <a:gd name="T1" fmla="*/ 0 h 559"/>
                <a:gd name="T2" fmla="*/ 0 w 361"/>
                <a:gd name="T3" fmla="*/ 559 h 559"/>
                <a:gd name="T4" fmla="*/ 361 w 361"/>
                <a:gd name="T5" fmla="*/ 559 h 559"/>
                <a:gd name="T6" fmla="*/ 0 w 361"/>
                <a:gd name="T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1" h="559">
                  <a:moveTo>
                    <a:pt x="0" y="0"/>
                  </a:moveTo>
                  <a:cubicBezTo>
                    <a:pt x="0" y="559"/>
                    <a:pt x="0" y="559"/>
                    <a:pt x="0" y="559"/>
                  </a:cubicBezTo>
                  <a:cubicBezTo>
                    <a:pt x="361" y="559"/>
                    <a:pt x="361" y="559"/>
                    <a:pt x="361" y="559"/>
                  </a:cubicBezTo>
                  <a:cubicBezTo>
                    <a:pt x="241" y="373"/>
                    <a:pt x="285" y="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" name="Freeform 6"/>
            <p:cNvSpPr>
              <a:spLocks/>
            </p:cNvSpPr>
            <p:nvPr/>
          </p:nvSpPr>
          <p:spPr bwMode="auto">
            <a:xfrm>
              <a:off x="4751866" y="3424136"/>
              <a:ext cx="799539" cy="1985781"/>
            </a:xfrm>
            <a:custGeom>
              <a:avLst/>
              <a:gdLst>
                <a:gd name="T0" fmla="*/ 0 w 360"/>
                <a:gd name="T1" fmla="*/ 560 h 560"/>
                <a:gd name="T2" fmla="*/ 360 w 360"/>
                <a:gd name="T3" fmla="*/ 560 h 560"/>
                <a:gd name="T4" fmla="*/ 360 w 360"/>
                <a:gd name="T5" fmla="*/ 1 h 560"/>
                <a:gd name="T6" fmla="*/ 0 w 360"/>
                <a:gd name="T7" fmla="*/ 56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560">
                  <a:moveTo>
                    <a:pt x="0" y="560"/>
                  </a:moveTo>
                  <a:cubicBezTo>
                    <a:pt x="360" y="560"/>
                    <a:pt x="360" y="560"/>
                    <a:pt x="360" y="560"/>
                  </a:cubicBezTo>
                  <a:cubicBezTo>
                    <a:pt x="360" y="1"/>
                    <a:pt x="360" y="1"/>
                    <a:pt x="360" y="1"/>
                  </a:cubicBezTo>
                  <a:cubicBezTo>
                    <a:pt x="75" y="0"/>
                    <a:pt x="120" y="374"/>
                    <a:pt x="0" y="560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761839" y="4246325"/>
            <a:ext cx="1600018" cy="1069183"/>
            <a:chOff x="7547573" y="3727890"/>
            <a:chExt cx="1600018" cy="1069183"/>
          </a:xfrm>
        </p:grpSpPr>
        <p:sp>
          <p:nvSpPr>
            <p:cNvPr id="23" name="Freeform 7"/>
            <p:cNvSpPr>
              <a:spLocks/>
            </p:cNvSpPr>
            <p:nvPr/>
          </p:nvSpPr>
          <p:spPr bwMode="auto">
            <a:xfrm>
              <a:off x="7547573" y="3727890"/>
              <a:ext cx="799539" cy="1069183"/>
            </a:xfrm>
            <a:custGeom>
              <a:avLst/>
              <a:gdLst>
                <a:gd name="T0" fmla="*/ 0 w 360"/>
                <a:gd name="T1" fmla="*/ 480 h 480"/>
                <a:gd name="T2" fmla="*/ 360 w 360"/>
                <a:gd name="T3" fmla="*/ 480 h 480"/>
                <a:gd name="T4" fmla="*/ 360 w 360"/>
                <a:gd name="T5" fmla="*/ 1 h 480"/>
                <a:gd name="T6" fmla="*/ 0 w 360"/>
                <a:gd name="T7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480">
                  <a:moveTo>
                    <a:pt x="0" y="480"/>
                  </a:moveTo>
                  <a:cubicBezTo>
                    <a:pt x="360" y="480"/>
                    <a:pt x="360" y="480"/>
                    <a:pt x="360" y="480"/>
                  </a:cubicBezTo>
                  <a:cubicBezTo>
                    <a:pt x="360" y="1"/>
                    <a:pt x="360" y="1"/>
                    <a:pt x="360" y="1"/>
                  </a:cubicBezTo>
                  <a:cubicBezTo>
                    <a:pt x="75" y="0"/>
                    <a:pt x="120" y="321"/>
                    <a:pt x="0" y="48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Freeform 8"/>
            <p:cNvSpPr>
              <a:spLocks/>
            </p:cNvSpPr>
            <p:nvPr/>
          </p:nvSpPr>
          <p:spPr bwMode="auto">
            <a:xfrm>
              <a:off x="8347113" y="3729769"/>
              <a:ext cx="800478" cy="1067304"/>
            </a:xfrm>
            <a:custGeom>
              <a:avLst/>
              <a:gdLst>
                <a:gd name="T0" fmla="*/ 0 w 360"/>
                <a:gd name="T1" fmla="*/ 0 h 479"/>
                <a:gd name="T2" fmla="*/ 0 w 360"/>
                <a:gd name="T3" fmla="*/ 479 h 479"/>
                <a:gd name="T4" fmla="*/ 360 w 360"/>
                <a:gd name="T5" fmla="*/ 479 h 479"/>
                <a:gd name="T6" fmla="*/ 0 w 360"/>
                <a:gd name="T7" fmla="*/ 0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479">
                  <a:moveTo>
                    <a:pt x="0" y="0"/>
                  </a:moveTo>
                  <a:cubicBezTo>
                    <a:pt x="0" y="479"/>
                    <a:pt x="0" y="479"/>
                    <a:pt x="0" y="479"/>
                  </a:cubicBezTo>
                  <a:cubicBezTo>
                    <a:pt x="360" y="479"/>
                    <a:pt x="360" y="479"/>
                    <a:pt x="360" y="479"/>
                  </a:cubicBezTo>
                  <a:cubicBezTo>
                    <a:pt x="240" y="320"/>
                    <a:pt x="285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992622" y="2804436"/>
            <a:ext cx="1474120" cy="2511074"/>
            <a:chOff x="8778356" y="3041095"/>
            <a:chExt cx="1474120" cy="1755979"/>
          </a:xfrm>
        </p:grpSpPr>
        <p:sp>
          <p:nvSpPr>
            <p:cNvPr id="26" name="Freeform 9"/>
            <p:cNvSpPr>
              <a:spLocks/>
            </p:cNvSpPr>
            <p:nvPr/>
          </p:nvSpPr>
          <p:spPr bwMode="auto">
            <a:xfrm>
              <a:off x="8778356" y="3041095"/>
              <a:ext cx="738469" cy="1755979"/>
            </a:xfrm>
            <a:custGeom>
              <a:avLst/>
              <a:gdLst>
                <a:gd name="T0" fmla="*/ 0 w 332"/>
                <a:gd name="T1" fmla="*/ 788 h 788"/>
                <a:gd name="T2" fmla="*/ 332 w 332"/>
                <a:gd name="T3" fmla="*/ 788 h 788"/>
                <a:gd name="T4" fmla="*/ 332 w 332"/>
                <a:gd name="T5" fmla="*/ 1 h 788"/>
                <a:gd name="T6" fmla="*/ 0 w 332"/>
                <a:gd name="T7" fmla="*/ 788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2" h="788">
                  <a:moveTo>
                    <a:pt x="0" y="788"/>
                  </a:moveTo>
                  <a:cubicBezTo>
                    <a:pt x="332" y="788"/>
                    <a:pt x="332" y="788"/>
                    <a:pt x="332" y="788"/>
                  </a:cubicBezTo>
                  <a:cubicBezTo>
                    <a:pt x="332" y="1"/>
                    <a:pt x="332" y="1"/>
                    <a:pt x="332" y="1"/>
                  </a:cubicBezTo>
                  <a:cubicBezTo>
                    <a:pt x="70" y="0"/>
                    <a:pt x="111" y="526"/>
                    <a:pt x="0" y="788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10"/>
            <p:cNvSpPr>
              <a:spLocks/>
            </p:cNvSpPr>
            <p:nvPr/>
          </p:nvSpPr>
          <p:spPr bwMode="auto">
            <a:xfrm>
              <a:off x="9516825" y="3043913"/>
              <a:ext cx="735651" cy="1753160"/>
            </a:xfrm>
            <a:custGeom>
              <a:avLst/>
              <a:gdLst>
                <a:gd name="T0" fmla="*/ 0 w 331"/>
                <a:gd name="T1" fmla="*/ 0 h 787"/>
                <a:gd name="T2" fmla="*/ 0 w 331"/>
                <a:gd name="T3" fmla="*/ 787 h 787"/>
                <a:gd name="T4" fmla="*/ 331 w 331"/>
                <a:gd name="T5" fmla="*/ 787 h 787"/>
                <a:gd name="T6" fmla="*/ 0 w 331"/>
                <a:gd name="T7" fmla="*/ 0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1" h="787">
                  <a:moveTo>
                    <a:pt x="0" y="0"/>
                  </a:moveTo>
                  <a:cubicBezTo>
                    <a:pt x="0" y="787"/>
                    <a:pt x="0" y="787"/>
                    <a:pt x="0" y="787"/>
                  </a:cubicBezTo>
                  <a:cubicBezTo>
                    <a:pt x="331" y="787"/>
                    <a:pt x="331" y="787"/>
                    <a:pt x="331" y="787"/>
                  </a:cubicBezTo>
                  <a:cubicBezTo>
                    <a:pt x="221" y="525"/>
                    <a:pt x="262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8104084" y="3925006"/>
            <a:ext cx="1373591" cy="1390503"/>
            <a:chOff x="9889818" y="3406571"/>
            <a:chExt cx="1373591" cy="1390503"/>
          </a:xfrm>
        </p:grpSpPr>
        <p:sp>
          <p:nvSpPr>
            <p:cNvPr id="29" name="Freeform 11"/>
            <p:cNvSpPr>
              <a:spLocks/>
            </p:cNvSpPr>
            <p:nvPr/>
          </p:nvSpPr>
          <p:spPr bwMode="auto">
            <a:xfrm>
              <a:off x="9889818" y="3406571"/>
              <a:ext cx="686796" cy="1390502"/>
            </a:xfrm>
            <a:custGeom>
              <a:avLst/>
              <a:gdLst>
                <a:gd name="T0" fmla="*/ 0 w 309"/>
                <a:gd name="T1" fmla="*/ 624 h 624"/>
                <a:gd name="T2" fmla="*/ 309 w 309"/>
                <a:gd name="T3" fmla="*/ 624 h 624"/>
                <a:gd name="T4" fmla="*/ 309 w 309"/>
                <a:gd name="T5" fmla="*/ 1 h 624"/>
                <a:gd name="T6" fmla="*/ 0 w 309"/>
                <a:gd name="T7" fmla="*/ 624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9" h="624">
                  <a:moveTo>
                    <a:pt x="0" y="624"/>
                  </a:moveTo>
                  <a:cubicBezTo>
                    <a:pt x="309" y="624"/>
                    <a:pt x="309" y="624"/>
                    <a:pt x="309" y="624"/>
                  </a:cubicBezTo>
                  <a:cubicBezTo>
                    <a:pt x="309" y="1"/>
                    <a:pt x="309" y="1"/>
                    <a:pt x="309" y="1"/>
                  </a:cubicBezTo>
                  <a:cubicBezTo>
                    <a:pt x="64" y="0"/>
                    <a:pt x="103" y="417"/>
                    <a:pt x="0" y="624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Freeform 12"/>
            <p:cNvSpPr>
              <a:spLocks/>
            </p:cNvSpPr>
            <p:nvPr/>
          </p:nvSpPr>
          <p:spPr bwMode="auto">
            <a:xfrm>
              <a:off x="10576613" y="3409390"/>
              <a:ext cx="686796" cy="1387684"/>
            </a:xfrm>
            <a:custGeom>
              <a:avLst/>
              <a:gdLst>
                <a:gd name="T0" fmla="*/ 0 w 309"/>
                <a:gd name="T1" fmla="*/ 0 h 623"/>
                <a:gd name="T2" fmla="*/ 0 w 309"/>
                <a:gd name="T3" fmla="*/ 623 h 623"/>
                <a:gd name="T4" fmla="*/ 309 w 309"/>
                <a:gd name="T5" fmla="*/ 623 h 623"/>
                <a:gd name="T6" fmla="*/ 0 w 309"/>
                <a:gd name="T7" fmla="*/ 0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9" h="623">
                  <a:moveTo>
                    <a:pt x="0" y="0"/>
                  </a:moveTo>
                  <a:cubicBezTo>
                    <a:pt x="0" y="623"/>
                    <a:pt x="0" y="623"/>
                    <a:pt x="0" y="623"/>
                  </a:cubicBezTo>
                  <a:cubicBezTo>
                    <a:pt x="309" y="623"/>
                    <a:pt x="309" y="623"/>
                    <a:pt x="309" y="623"/>
                  </a:cubicBezTo>
                  <a:cubicBezTo>
                    <a:pt x="206" y="416"/>
                    <a:pt x="244" y="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5126463" y="5395208"/>
            <a:ext cx="9573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Content 5</a:t>
            </a:r>
            <a:endParaRPr lang="id-ID" sz="14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078560" y="5395208"/>
            <a:ext cx="9573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Content 6</a:t>
            </a:r>
            <a:endParaRPr lang="id-ID" sz="1400" b="1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33" name="Group 32"/>
          <p:cNvGrpSpPr/>
          <p:nvPr/>
        </p:nvGrpSpPr>
        <p:grpSpPr>
          <a:xfrm>
            <a:off x="9141452" y="4246325"/>
            <a:ext cx="1600018" cy="1069183"/>
            <a:chOff x="7547573" y="3727890"/>
            <a:chExt cx="1600018" cy="1069183"/>
          </a:xfrm>
        </p:grpSpPr>
        <p:sp>
          <p:nvSpPr>
            <p:cNvPr id="34" name="Freeform 7"/>
            <p:cNvSpPr>
              <a:spLocks/>
            </p:cNvSpPr>
            <p:nvPr/>
          </p:nvSpPr>
          <p:spPr bwMode="auto">
            <a:xfrm>
              <a:off x="7547573" y="3727890"/>
              <a:ext cx="799539" cy="1069183"/>
            </a:xfrm>
            <a:custGeom>
              <a:avLst/>
              <a:gdLst>
                <a:gd name="T0" fmla="*/ 0 w 360"/>
                <a:gd name="T1" fmla="*/ 480 h 480"/>
                <a:gd name="T2" fmla="*/ 360 w 360"/>
                <a:gd name="T3" fmla="*/ 480 h 480"/>
                <a:gd name="T4" fmla="*/ 360 w 360"/>
                <a:gd name="T5" fmla="*/ 1 h 480"/>
                <a:gd name="T6" fmla="*/ 0 w 360"/>
                <a:gd name="T7" fmla="*/ 48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480">
                  <a:moveTo>
                    <a:pt x="0" y="480"/>
                  </a:moveTo>
                  <a:cubicBezTo>
                    <a:pt x="360" y="480"/>
                    <a:pt x="360" y="480"/>
                    <a:pt x="360" y="480"/>
                  </a:cubicBezTo>
                  <a:cubicBezTo>
                    <a:pt x="360" y="1"/>
                    <a:pt x="360" y="1"/>
                    <a:pt x="360" y="1"/>
                  </a:cubicBezTo>
                  <a:cubicBezTo>
                    <a:pt x="75" y="0"/>
                    <a:pt x="120" y="321"/>
                    <a:pt x="0" y="480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5" name="Freeform 8"/>
            <p:cNvSpPr>
              <a:spLocks/>
            </p:cNvSpPr>
            <p:nvPr/>
          </p:nvSpPr>
          <p:spPr bwMode="auto">
            <a:xfrm>
              <a:off x="8347113" y="3729769"/>
              <a:ext cx="800478" cy="1067304"/>
            </a:xfrm>
            <a:custGeom>
              <a:avLst/>
              <a:gdLst>
                <a:gd name="T0" fmla="*/ 0 w 360"/>
                <a:gd name="T1" fmla="*/ 0 h 479"/>
                <a:gd name="T2" fmla="*/ 0 w 360"/>
                <a:gd name="T3" fmla="*/ 479 h 479"/>
                <a:gd name="T4" fmla="*/ 360 w 360"/>
                <a:gd name="T5" fmla="*/ 479 h 479"/>
                <a:gd name="T6" fmla="*/ 0 w 360"/>
                <a:gd name="T7" fmla="*/ 0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" h="479">
                  <a:moveTo>
                    <a:pt x="0" y="0"/>
                  </a:moveTo>
                  <a:cubicBezTo>
                    <a:pt x="0" y="479"/>
                    <a:pt x="0" y="479"/>
                    <a:pt x="0" y="479"/>
                  </a:cubicBezTo>
                  <a:cubicBezTo>
                    <a:pt x="360" y="479"/>
                    <a:pt x="360" y="479"/>
                    <a:pt x="360" y="479"/>
                  </a:cubicBezTo>
                  <a:cubicBezTo>
                    <a:pt x="240" y="320"/>
                    <a:pt x="285" y="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10372235" y="3559530"/>
            <a:ext cx="1474120" cy="1755979"/>
            <a:chOff x="8778356" y="3041095"/>
            <a:chExt cx="1474120" cy="1755979"/>
          </a:xfrm>
        </p:grpSpPr>
        <p:sp>
          <p:nvSpPr>
            <p:cNvPr id="37" name="Freeform 9"/>
            <p:cNvSpPr>
              <a:spLocks/>
            </p:cNvSpPr>
            <p:nvPr/>
          </p:nvSpPr>
          <p:spPr bwMode="auto">
            <a:xfrm>
              <a:off x="8778356" y="3041095"/>
              <a:ext cx="738469" cy="1755979"/>
            </a:xfrm>
            <a:custGeom>
              <a:avLst/>
              <a:gdLst>
                <a:gd name="T0" fmla="*/ 0 w 332"/>
                <a:gd name="T1" fmla="*/ 788 h 788"/>
                <a:gd name="T2" fmla="*/ 332 w 332"/>
                <a:gd name="T3" fmla="*/ 788 h 788"/>
                <a:gd name="T4" fmla="*/ 332 w 332"/>
                <a:gd name="T5" fmla="*/ 1 h 788"/>
                <a:gd name="T6" fmla="*/ 0 w 332"/>
                <a:gd name="T7" fmla="*/ 788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2" h="788">
                  <a:moveTo>
                    <a:pt x="0" y="788"/>
                  </a:moveTo>
                  <a:cubicBezTo>
                    <a:pt x="332" y="788"/>
                    <a:pt x="332" y="788"/>
                    <a:pt x="332" y="788"/>
                  </a:cubicBezTo>
                  <a:cubicBezTo>
                    <a:pt x="332" y="1"/>
                    <a:pt x="332" y="1"/>
                    <a:pt x="332" y="1"/>
                  </a:cubicBezTo>
                  <a:cubicBezTo>
                    <a:pt x="70" y="0"/>
                    <a:pt x="111" y="526"/>
                    <a:pt x="0" y="788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  <a:alpha val="7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8" name="Freeform 10"/>
            <p:cNvSpPr>
              <a:spLocks/>
            </p:cNvSpPr>
            <p:nvPr/>
          </p:nvSpPr>
          <p:spPr bwMode="auto">
            <a:xfrm>
              <a:off x="9516825" y="3043913"/>
              <a:ext cx="735651" cy="1753160"/>
            </a:xfrm>
            <a:custGeom>
              <a:avLst/>
              <a:gdLst>
                <a:gd name="T0" fmla="*/ 0 w 331"/>
                <a:gd name="T1" fmla="*/ 0 h 787"/>
                <a:gd name="T2" fmla="*/ 0 w 331"/>
                <a:gd name="T3" fmla="*/ 787 h 787"/>
                <a:gd name="T4" fmla="*/ 331 w 331"/>
                <a:gd name="T5" fmla="*/ 787 h 787"/>
                <a:gd name="T6" fmla="*/ 0 w 331"/>
                <a:gd name="T7" fmla="*/ 0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1" h="787">
                  <a:moveTo>
                    <a:pt x="0" y="0"/>
                  </a:moveTo>
                  <a:cubicBezTo>
                    <a:pt x="0" y="787"/>
                    <a:pt x="0" y="787"/>
                    <a:pt x="0" y="787"/>
                  </a:cubicBezTo>
                  <a:cubicBezTo>
                    <a:pt x="331" y="787"/>
                    <a:pt x="331" y="787"/>
                    <a:pt x="331" y="787"/>
                  </a:cubicBezTo>
                  <a:cubicBezTo>
                    <a:pt x="221" y="525"/>
                    <a:pt x="262" y="1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10552916" y="5395208"/>
            <a:ext cx="10599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Content 10</a:t>
            </a:r>
            <a:endParaRPr lang="id-ID" sz="1400" b="1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338440" y="5315509"/>
            <a:ext cx="11592122" cy="0"/>
          </a:xfrm>
          <a:prstGeom prst="line">
            <a:avLst/>
          </a:prstGeom>
          <a:ln w="53975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1222187" y="3329728"/>
            <a:ext cx="0" cy="59527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965809" y="2855079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tx2">
                    <a:lumMod val="75000"/>
                  </a:schemeClr>
                </a:solidFill>
              </a:rPr>
              <a:t>50%</a:t>
            </a:r>
          </a:p>
        </p:txBody>
      </p:sp>
      <p:cxnSp>
        <p:nvCxnSpPr>
          <p:cNvPr id="43" name="Straight Connector 42"/>
          <p:cNvCxnSpPr/>
          <p:nvPr/>
        </p:nvCxnSpPr>
        <p:spPr>
          <a:xfrm flipV="1">
            <a:off x="2194389" y="3547826"/>
            <a:ext cx="0" cy="59527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938011" y="3073177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tx2">
                    <a:lumMod val="75000"/>
                  </a:schemeClr>
                </a:solidFill>
              </a:rPr>
              <a:t>40%</a:t>
            </a:r>
          </a:p>
        </p:txBody>
      </p:sp>
      <p:cxnSp>
        <p:nvCxnSpPr>
          <p:cNvPr id="45" name="Straight Connector 44"/>
          <p:cNvCxnSpPr/>
          <p:nvPr/>
        </p:nvCxnSpPr>
        <p:spPr>
          <a:xfrm flipV="1">
            <a:off x="6579836" y="3547826"/>
            <a:ext cx="0" cy="59527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6323458" y="3073177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tx2">
                    <a:lumMod val="75000"/>
                  </a:schemeClr>
                </a:solidFill>
              </a:rPr>
              <a:t>40%</a:t>
            </a:r>
          </a:p>
        </p:txBody>
      </p:sp>
      <p:cxnSp>
        <p:nvCxnSpPr>
          <p:cNvPr id="47" name="Straight Connector 46"/>
          <p:cNvCxnSpPr/>
          <p:nvPr/>
        </p:nvCxnSpPr>
        <p:spPr>
          <a:xfrm flipV="1">
            <a:off x="9936738" y="3547826"/>
            <a:ext cx="0" cy="59527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9680360" y="3073177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tx2">
                    <a:lumMod val="75000"/>
                  </a:schemeClr>
                </a:solidFill>
              </a:rPr>
              <a:t>40%</a:t>
            </a:r>
          </a:p>
        </p:txBody>
      </p:sp>
      <p:cxnSp>
        <p:nvCxnSpPr>
          <p:cNvPr id="49" name="Straight Connector 48"/>
          <p:cNvCxnSpPr/>
          <p:nvPr/>
        </p:nvCxnSpPr>
        <p:spPr>
          <a:xfrm flipV="1">
            <a:off x="3355146" y="2911758"/>
            <a:ext cx="0" cy="59527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3098768" y="2437109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tx2">
                    <a:lumMod val="75000"/>
                  </a:schemeClr>
                </a:solidFill>
              </a:rPr>
              <a:t>60%</a:t>
            </a:r>
          </a:p>
        </p:txBody>
      </p:sp>
      <p:cxnSp>
        <p:nvCxnSpPr>
          <p:cNvPr id="51" name="Straight Connector 50"/>
          <p:cNvCxnSpPr/>
          <p:nvPr/>
        </p:nvCxnSpPr>
        <p:spPr>
          <a:xfrm flipV="1">
            <a:off x="4430695" y="3180579"/>
            <a:ext cx="0" cy="59527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174317" y="2705930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tx2">
                    <a:lumMod val="75000"/>
                  </a:schemeClr>
                </a:solidFill>
              </a:rPr>
              <a:t>55%</a:t>
            </a:r>
          </a:p>
        </p:txBody>
      </p:sp>
      <p:cxnSp>
        <p:nvCxnSpPr>
          <p:cNvPr id="53" name="Straight Connector 52"/>
          <p:cNvCxnSpPr/>
          <p:nvPr/>
        </p:nvCxnSpPr>
        <p:spPr>
          <a:xfrm flipV="1">
            <a:off x="5586431" y="2572942"/>
            <a:ext cx="0" cy="59527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5330053" y="2098293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tx2">
                    <a:lumMod val="75000"/>
                  </a:schemeClr>
                </a:solidFill>
              </a:rPr>
              <a:t>70%</a:t>
            </a:r>
          </a:p>
        </p:txBody>
      </p:sp>
      <p:cxnSp>
        <p:nvCxnSpPr>
          <p:cNvPr id="55" name="Straight Connector 54"/>
          <p:cNvCxnSpPr/>
          <p:nvPr/>
        </p:nvCxnSpPr>
        <p:spPr>
          <a:xfrm flipV="1">
            <a:off x="7731490" y="2142862"/>
            <a:ext cx="0" cy="59527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7475112" y="1668213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tx2">
                    <a:lumMod val="75000"/>
                  </a:schemeClr>
                </a:solidFill>
              </a:rPr>
              <a:t>90%</a:t>
            </a:r>
          </a:p>
        </p:txBody>
      </p:sp>
      <p:cxnSp>
        <p:nvCxnSpPr>
          <p:cNvPr id="57" name="Straight Connector 56"/>
          <p:cNvCxnSpPr/>
          <p:nvPr/>
        </p:nvCxnSpPr>
        <p:spPr>
          <a:xfrm flipV="1">
            <a:off x="8794940" y="3180579"/>
            <a:ext cx="0" cy="59527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8538562" y="2705930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tx2">
                    <a:lumMod val="75000"/>
                  </a:schemeClr>
                </a:solidFill>
              </a:rPr>
              <a:t>55%</a:t>
            </a:r>
          </a:p>
        </p:txBody>
      </p:sp>
      <p:cxnSp>
        <p:nvCxnSpPr>
          <p:cNvPr id="59" name="Straight Connector 58"/>
          <p:cNvCxnSpPr/>
          <p:nvPr/>
        </p:nvCxnSpPr>
        <p:spPr>
          <a:xfrm flipV="1">
            <a:off x="11089038" y="2871847"/>
            <a:ext cx="0" cy="59527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10832660" y="2397198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solidFill>
                  <a:schemeClr val="tx2">
                    <a:lumMod val="75000"/>
                  </a:schemeClr>
                </a:solidFill>
              </a:rPr>
              <a:t>63%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7224601" y="5395208"/>
            <a:ext cx="9573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>
                <a:solidFill>
                  <a:schemeClr val="tx2">
                    <a:lumMod val="75000"/>
                  </a:schemeClr>
                </a:solidFill>
              </a:rPr>
              <a:t>Content 7</a:t>
            </a:r>
            <a:endParaRPr lang="id-ID" sz="14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8311484" y="5395208"/>
            <a:ext cx="9573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>
                <a:solidFill>
                  <a:schemeClr val="tx2">
                    <a:lumMod val="75000"/>
                  </a:schemeClr>
                </a:solidFill>
              </a:rPr>
              <a:t>Content 8</a:t>
            </a:r>
            <a:endParaRPr lang="id-ID" sz="14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9458174" y="5395208"/>
            <a:ext cx="9573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>
                <a:solidFill>
                  <a:schemeClr val="tx2">
                    <a:lumMod val="75000"/>
                  </a:schemeClr>
                </a:solidFill>
              </a:rPr>
              <a:t>Content 9</a:t>
            </a:r>
            <a:endParaRPr lang="id-ID" sz="1400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3073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0"/>
                            </p:stCondLst>
                            <p:childTnLst>
                              <p:par>
                                <p:cTn id="6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500"/>
                            </p:stCondLst>
                            <p:childTnLst>
                              <p:par>
                                <p:cTn id="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70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500"/>
                            </p:stCondLst>
                            <p:childTnLst>
                              <p:par>
                                <p:cTn id="8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000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5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9000"/>
                            </p:stCondLst>
                            <p:childTnLst>
                              <p:par>
                                <p:cTn id="10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9500"/>
                            </p:stCondLst>
                            <p:childTnLst>
                              <p:par>
                                <p:cTn id="10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1000"/>
                            </p:stCondLst>
                            <p:childTnLst>
                              <p:par>
                                <p:cTn id="1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1500"/>
                            </p:stCondLst>
                            <p:childTnLst>
                              <p:par>
                                <p:cTn id="1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2500"/>
                            </p:stCondLst>
                            <p:childTnLst>
                              <p:par>
                                <p:cTn id="1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13000"/>
                            </p:stCondLst>
                            <p:childTnLst>
                              <p:par>
                                <p:cTn id="1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13500"/>
                            </p:stCondLst>
                            <p:childTnLst>
                              <p:par>
                                <p:cTn id="15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14000"/>
                            </p:stCondLst>
                            <p:childTnLst>
                              <p:par>
                                <p:cTn id="1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14500"/>
                            </p:stCondLst>
                            <p:childTnLst>
                              <p:par>
                                <p:cTn id="1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15000"/>
                            </p:stCondLst>
                            <p:childTnLst>
                              <p:par>
                                <p:cTn id="1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15500"/>
                            </p:stCondLst>
                            <p:childTnLst>
                              <p:par>
                                <p:cTn id="1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  <p:bldP spid="31" grpId="0"/>
      <p:bldP spid="32" grpId="0"/>
      <p:bldP spid="39" grpId="0"/>
      <p:bldP spid="42" grpId="0"/>
      <p:bldP spid="44" grpId="0"/>
      <p:bldP spid="46" grpId="0"/>
      <p:bldP spid="48" grpId="0"/>
      <p:bldP spid="50" grpId="0"/>
      <p:bldP spid="52" grpId="0"/>
      <p:bldP spid="54" grpId="0"/>
      <p:bldP spid="56" grpId="0"/>
      <p:bldP spid="58" grpId="0"/>
      <p:bldP spid="60" grpId="0"/>
      <p:bldP spid="61" grpId="0"/>
      <p:bldP spid="62" grpId="0"/>
      <p:bldP spid="6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6182069" y="1735595"/>
            <a:ext cx="3272339" cy="5131832"/>
            <a:chOff x="4749196" y="1734794"/>
            <a:chExt cx="3272339" cy="5131832"/>
          </a:xfrm>
        </p:grpSpPr>
        <p:sp>
          <p:nvSpPr>
            <p:cNvPr id="4" name="Freeform 3"/>
            <p:cNvSpPr>
              <a:spLocks/>
            </p:cNvSpPr>
            <p:nvPr/>
          </p:nvSpPr>
          <p:spPr bwMode="auto">
            <a:xfrm>
              <a:off x="4918656" y="3493000"/>
              <a:ext cx="2053003" cy="2074430"/>
            </a:xfrm>
            <a:custGeom>
              <a:avLst/>
              <a:gdLst>
                <a:gd name="T0" fmla="*/ 12 w 303"/>
                <a:gd name="T1" fmla="*/ 13 h 307"/>
                <a:gd name="T2" fmla="*/ 12 w 303"/>
                <a:gd name="T3" fmla="*/ 13 h 307"/>
                <a:gd name="T4" fmla="*/ 13 w 303"/>
                <a:gd name="T5" fmla="*/ 60 h 307"/>
                <a:gd name="T6" fmla="*/ 244 w 303"/>
                <a:gd name="T7" fmla="*/ 294 h 307"/>
                <a:gd name="T8" fmla="*/ 291 w 303"/>
                <a:gd name="T9" fmla="*/ 294 h 307"/>
                <a:gd name="T10" fmla="*/ 291 w 303"/>
                <a:gd name="T11" fmla="*/ 294 h 307"/>
                <a:gd name="T12" fmla="*/ 290 w 303"/>
                <a:gd name="T13" fmla="*/ 248 h 307"/>
                <a:gd name="T14" fmla="*/ 59 w 303"/>
                <a:gd name="T15" fmla="*/ 13 h 307"/>
                <a:gd name="T16" fmla="*/ 12 w 303"/>
                <a:gd name="T17" fmla="*/ 13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3" h="307">
                  <a:moveTo>
                    <a:pt x="12" y="13"/>
                  </a:moveTo>
                  <a:cubicBezTo>
                    <a:pt x="12" y="13"/>
                    <a:pt x="12" y="13"/>
                    <a:pt x="12" y="13"/>
                  </a:cubicBezTo>
                  <a:cubicBezTo>
                    <a:pt x="0" y="26"/>
                    <a:pt x="0" y="47"/>
                    <a:pt x="13" y="60"/>
                  </a:cubicBezTo>
                  <a:cubicBezTo>
                    <a:pt x="244" y="294"/>
                    <a:pt x="244" y="294"/>
                    <a:pt x="244" y="294"/>
                  </a:cubicBezTo>
                  <a:cubicBezTo>
                    <a:pt x="257" y="307"/>
                    <a:pt x="278" y="307"/>
                    <a:pt x="291" y="294"/>
                  </a:cubicBezTo>
                  <a:cubicBezTo>
                    <a:pt x="291" y="294"/>
                    <a:pt x="291" y="294"/>
                    <a:pt x="291" y="294"/>
                  </a:cubicBezTo>
                  <a:cubicBezTo>
                    <a:pt x="303" y="281"/>
                    <a:pt x="303" y="261"/>
                    <a:pt x="290" y="248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46" y="0"/>
                    <a:pt x="25" y="1"/>
                    <a:pt x="12" y="13"/>
                  </a:cubicBezTo>
                  <a:close/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Freeform 4"/>
            <p:cNvSpPr>
              <a:spLocks/>
            </p:cNvSpPr>
            <p:nvPr/>
          </p:nvSpPr>
          <p:spPr bwMode="auto">
            <a:xfrm>
              <a:off x="5534168" y="4161102"/>
              <a:ext cx="2243890" cy="2514636"/>
            </a:xfrm>
            <a:custGeom>
              <a:avLst/>
              <a:gdLst>
                <a:gd name="T0" fmla="*/ 1152 w 1152"/>
                <a:gd name="T1" fmla="*/ 1170 h 1291"/>
                <a:gd name="T2" fmla="*/ 533 w 1152"/>
                <a:gd name="T3" fmla="*/ 1291 h 1291"/>
                <a:gd name="T4" fmla="*/ 435 w 1152"/>
                <a:gd name="T5" fmla="*/ 805 h 1291"/>
                <a:gd name="T6" fmla="*/ 0 w 1152"/>
                <a:gd name="T7" fmla="*/ 177 h 1291"/>
                <a:gd name="T8" fmla="*/ 922 w 1152"/>
                <a:gd name="T9" fmla="*/ 0 h 1291"/>
                <a:gd name="T10" fmla="*/ 1152 w 1152"/>
                <a:gd name="T11" fmla="*/ 1170 h 1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52" h="1291">
                  <a:moveTo>
                    <a:pt x="1152" y="1170"/>
                  </a:moveTo>
                  <a:lnTo>
                    <a:pt x="533" y="1291"/>
                  </a:lnTo>
                  <a:lnTo>
                    <a:pt x="435" y="805"/>
                  </a:lnTo>
                  <a:lnTo>
                    <a:pt x="0" y="177"/>
                  </a:lnTo>
                  <a:lnTo>
                    <a:pt x="922" y="0"/>
                  </a:lnTo>
                  <a:lnTo>
                    <a:pt x="1152" y="1170"/>
                  </a:lnTo>
                  <a:close/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4938134" y="4207850"/>
              <a:ext cx="2053003" cy="2076377"/>
            </a:xfrm>
            <a:custGeom>
              <a:avLst/>
              <a:gdLst>
                <a:gd name="T0" fmla="*/ 13 w 303"/>
                <a:gd name="T1" fmla="*/ 13 h 307"/>
                <a:gd name="T2" fmla="*/ 13 w 303"/>
                <a:gd name="T3" fmla="*/ 13 h 307"/>
                <a:gd name="T4" fmla="*/ 13 w 303"/>
                <a:gd name="T5" fmla="*/ 59 h 307"/>
                <a:gd name="T6" fmla="*/ 244 w 303"/>
                <a:gd name="T7" fmla="*/ 294 h 307"/>
                <a:gd name="T8" fmla="*/ 291 w 303"/>
                <a:gd name="T9" fmla="*/ 294 h 307"/>
                <a:gd name="T10" fmla="*/ 291 w 303"/>
                <a:gd name="T11" fmla="*/ 294 h 307"/>
                <a:gd name="T12" fmla="*/ 291 w 303"/>
                <a:gd name="T13" fmla="*/ 247 h 307"/>
                <a:gd name="T14" fmla="*/ 59 w 303"/>
                <a:gd name="T15" fmla="*/ 13 h 307"/>
                <a:gd name="T16" fmla="*/ 13 w 303"/>
                <a:gd name="T17" fmla="*/ 13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3" h="307">
                  <a:moveTo>
                    <a:pt x="13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0" y="26"/>
                    <a:pt x="0" y="46"/>
                    <a:pt x="13" y="59"/>
                  </a:cubicBezTo>
                  <a:cubicBezTo>
                    <a:pt x="244" y="294"/>
                    <a:pt x="244" y="294"/>
                    <a:pt x="244" y="294"/>
                  </a:cubicBezTo>
                  <a:cubicBezTo>
                    <a:pt x="257" y="307"/>
                    <a:pt x="278" y="306"/>
                    <a:pt x="291" y="294"/>
                  </a:cubicBezTo>
                  <a:cubicBezTo>
                    <a:pt x="291" y="294"/>
                    <a:pt x="291" y="294"/>
                    <a:pt x="291" y="294"/>
                  </a:cubicBezTo>
                  <a:cubicBezTo>
                    <a:pt x="303" y="281"/>
                    <a:pt x="303" y="260"/>
                    <a:pt x="291" y="247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46" y="0"/>
                    <a:pt x="25" y="0"/>
                    <a:pt x="13" y="13"/>
                  </a:cubicBezTo>
                  <a:close/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4768674" y="2620376"/>
              <a:ext cx="2000413" cy="2014047"/>
            </a:xfrm>
            <a:custGeom>
              <a:avLst/>
              <a:gdLst>
                <a:gd name="T0" fmla="*/ 13 w 295"/>
                <a:gd name="T1" fmla="*/ 13 h 298"/>
                <a:gd name="T2" fmla="*/ 13 w 295"/>
                <a:gd name="T3" fmla="*/ 13 h 298"/>
                <a:gd name="T4" fmla="*/ 13 w 295"/>
                <a:gd name="T5" fmla="*/ 59 h 298"/>
                <a:gd name="T6" fmla="*/ 236 w 295"/>
                <a:gd name="T7" fmla="*/ 285 h 298"/>
                <a:gd name="T8" fmla="*/ 282 w 295"/>
                <a:gd name="T9" fmla="*/ 285 h 298"/>
                <a:gd name="T10" fmla="*/ 282 w 295"/>
                <a:gd name="T11" fmla="*/ 285 h 298"/>
                <a:gd name="T12" fmla="*/ 282 w 295"/>
                <a:gd name="T13" fmla="*/ 239 h 298"/>
                <a:gd name="T14" fmla="*/ 59 w 295"/>
                <a:gd name="T15" fmla="*/ 13 h 298"/>
                <a:gd name="T16" fmla="*/ 13 w 295"/>
                <a:gd name="T17" fmla="*/ 13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298">
                  <a:moveTo>
                    <a:pt x="13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0" y="26"/>
                    <a:pt x="0" y="47"/>
                    <a:pt x="13" y="59"/>
                  </a:cubicBezTo>
                  <a:cubicBezTo>
                    <a:pt x="236" y="285"/>
                    <a:pt x="236" y="285"/>
                    <a:pt x="236" y="285"/>
                  </a:cubicBezTo>
                  <a:cubicBezTo>
                    <a:pt x="249" y="298"/>
                    <a:pt x="270" y="298"/>
                    <a:pt x="282" y="285"/>
                  </a:cubicBezTo>
                  <a:cubicBezTo>
                    <a:pt x="282" y="285"/>
                    <a:pt x="282" y="285"/>
                    <a:pt x="282" y="285"/>
                  </a:cubicBezTo>
                  <a:cubicBezTo>
                    <a:pt x="295" y="272"/>
                    <a:pt x="295" y="252"/>
                    <a:pt x="282" y="239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46" y="0"/>
                    <a:pt x="25" y="0"/>
                    <a:pt x="13" y="13"/>
                  </a:cubicBezTo>
                  <a:close/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5941262" y="1788656"/>
              <a:ext cx="623303" cy="60383"/>
            </a:xfrm>
            <a:custGeom>
              <a:avLst/>
              <a:gdLst>
                <a:gd name="T0" fmla="*/ 88 w 92"/>
                <a:gd name="T1" fmla="*/ 0 h 9"/>
                <a:gd name="T2" fmla="*/ 4 w 92"/>
                <a:gd name="T3" fmla="*/ 0 h 9"/>
                <a:gd name="T4" fmla="*/ 0 w 92"/>
                <a:gd name="T5" fmla="*/ 5 h 9"/>
                <a:gd name="T6" fmla="*/ 0 w 92"/>
                <a:gd name="T7" fmla="*/ 5 h 9"/>
                <a:gd name="T8" fmla="*/ 4 w 92"/>
                <a:gd name="T9" fmla="*/ 9 h 9"/>
                <a:gd name="T10" fmla="*/ 88 w 92"/>
                <a:gd name="T11" fmla="*/ 9 h 9"/>
                <a:gd name="T12" fmla="*/ 92 w 92"/>
                <a:gd name="T13" fmla="*/ 5 h 9"/>
                <a:gd name="T14" fmla="*/ 92 w 92"/>
                <a:gd name="T15" fmla="*/ 5 h 9"/>
                <a:gd name="T16" fmla="*/ 88 w 92"/>
                <a:gd name="T1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9">
                  <a:moveTo>
                    <a:pt x="8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7"/>
                    <a:pt x="2" y="9"/>
                    <a:pt x="4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90" y="9"/>
                    <a:pt x="92" y="7"/>
                    <a:pt x="92" y="5"/>
                  </a:cubicBezTo>
                  <a:cubicBezTo>
                    <a:pt x="92" y="5"/>
                    <a:pt x="92" y="5"/>
                    <a:pt x="92" y="5"/>
                  </a:cubicBezTo>
                  <a:cubicBezTo>
                    <a:pt x="92" y="2"/>
                    <a:pt x="90" y="0"/>
                    <a:pt x="88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Oval 8"/>
            <p:cNvSpPr>
              <a:spLocks noChangeArrowheads="1"/>
            </p:cNvSpPr>
            <p:nvPr/>
          </p:nvSpPr>
          <p:spPr bwMode="auto">
            <a:xfrm>
              <a:off x="6159418" y="5115534"/>
              <a:ext cx="188939" cy="188939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6340565" y="6048541"/>
              <a:ext cx="1680970" cy="818085"/>
            </a:xfrm>
            <a:custGeom>
              <a:avLst/>
              <a:gdLst>
                <a:gd name="T0" fmla="*/ 783 w 863"/>
                <a:gd name="T1" fmla="*/ 0 h 420"/>
                <a:gd name="T2" fmla="*/ 0 w 863"/>
                <a:gd name="T3" fmla="*/ 152 h 420"/>
                <a:gd name="T4" fmla="*/ 53 w 863"/>
                <a:gd name="T5" fmla="*/ 420 h 420"/>
                <a:gd name="T6" fmla="*/ 863 w 863"/>
                <a:gd name="T7" fmla="*/ 420 h 420"/>
                <a:gd name="T8" fmla="*/ 783 w 863"/>
                <a:gd name="T9" fmla="*/ 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3" h="420">
                  <a:moveTo>
                    <a:pt x="783" y="0"/>
                  </a:moveTo>
                  <a:lnTo>
                    <a:pt x="0" y="152"/>
                  </a:lnTo>
                  <a:lnTo>
                    <a:pt x="53" y="420"/>
                  </a:lnTo>
                  <a:lnTo>
                    <a:pt x="863" y="420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7072946" y="3337174"/>
              <a:ext cx="617460" cy="2216620"/>
            </a:xfrm>
            <a:custGeom>
              <a:avLst/>
              <a:gdLst>
                <a:gd name="T0" fmla="*/ 55 w 91"/>
                <a:gd name="T1" fmla="*/ 323 h 328"/>
                <a:gd name="T2" fmla="*/ 32 w 91"/>
                <a:gd name="T3" fmla="*/ 328 h 328"/>
                <a:gd name="T4" fmla="*/ 29 w 91"/>
                <a:gd name="T5" fmla="*/ 299 h 328"/>
                <a:gd name="T6" fmla="*/ 5 w 91"/>
                <a:gd name="T7" fmla="*/ 70 h 328"/>
                <a:gd name="T8" fmla="*/ 44 w 91"/>
                <a:gd name="T9" fmla="*/ 8 h 328"/>
                <a:gd name="T10" fmla="*/ 61 w 91"/>
                <a:gd name="T11" fmla="*/ 12 h 328"/>
                <a:gd name="T12" fmla="*/ 89 w 91"/>
                <a:gd name="T13" fmla="*/ 275 h 328"/>
                <a:gd name="T14" fmla="*/ 55 w 91"/>
                <a:gd name="T15" fmla="*/ 323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1" h="328">
                  <a:moveTo>
                    <a:pt x="55" y="323"/>
                  </a:moveTo>
                  <a:cubicBezTo>
                    <a:pt x="32" y="328"/>
                    <a:pt x="32" y="328"/>
                    <a:pt x="32" y="328"/>
                  </a:cubicBezTo>
                  <a:cubicBezTo>
                    <a:pt x="29" y="299"/>
                    <a:pt x="29" y="299"/>
                    <a:pt x="29" y="29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0" y="31"/>
                    <a:pt x="20" y="15"/>
                    <a:pt x="44" y="8"/>
                  </a:cubicBezTo>
                  <a:cubicBezTo>
                    <a:pt x="56" y="3"/>
                    <a:pt x="60" y="0"/>
                    <a:pt x="61" y="12"/>
                  </a:cubicBezTo>
                  <a:cubicBezTo>
                    <a:pt x="89" y="275"/>
                    <a:pt x="89" y="275"/>
                    <a:pt x="89" y="275"/>
                  </a:cubicBezTo>
                  <a:cubicBezTo>
                    <a:pt x="91" y="297"/>
                    <a:pt x="76" y="319"/>
                    <a:pt x="55" y="323"/>
                  </a:cubicBezTo>
                  <a:close/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7392388" y="3343017"/>
              <a:ext cx="128556" cy="379826"/>
            </a:xfrm>
            <a:custGeom>
              <a:avLst/>
              <a:gdLst>
                <a:gd name="T0" fmla="*/ 3 w 19"/>
                <a:gd name="T1" fmla="*/ 5 h 56"/>
                <a:gd name="T2" fmla="*/ 13 w 19"/>
                <a:gd name="T3" fmla="*/ 8 h 56"/>
                <a:gd name="T4" fmla="*/ 19 w 19"/>
                <a:gd name="T5" fmla="*/ 56 h 56"/>
                <a:gd name="T6" fmla="*/ 3 w 19"/>
                <a:gd name="T7" fmla="*/ 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56">
                  <a:moveTo>
                    <a:pt x="3" y="5"/>
                  </a:moveTo>
                  <a:cubicBezTo>
                    <a:pt x="11" y="3"/>
                    <a:pt x="13" y="0"/>
                    <a:pt x="13" y="8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0" y="54"/>
                    <a:pt x="1" y="24"/>
                    <a:pt x="3" y="5"/>
                  </a:cubicBezTo>
                  <a:close/>
                </a:path>
              </a:pathLst>
            </a:custGeom>
            <a:solidFill>
              <a:srgbClr val="FFE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7012564" y="6048541"/>
              <a:ext cx="1008971" cy="818085"/>
            </a:xfrm>
            <a:custGeom>
              <a:avLst/>
              <a:gdLst>
                <a:gd name="T0" fmla="*/ 25 w 149"/>
                <a:gd name="T1" fmla="*/ 121 h 121"/>
                <a:gd name="T2" fmla="*/ 149 w 149"/>
                <a:gd name="T3" fmla="*/ 121 h 121"/>
                <a:gd name="T4" fmla="*/ 126 w 149"/>
                <a:gd name="T5" fmla="*/ 0 h 121"/>
                <a:gd name="T6" fmla="*/ 0 w 149"/>
                <a:gd name="T7" fmla="*/ 24 h 121"/>
                <a:gd name="T8" fmla="*/ 25 w 149"/>
                <a:gd name="T9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21">
                  <a:moveTo>
                    <a:pt x="25" y="121"/>
                  </a:moveTo>
                  <a:cubicBezTo>
                    <a:pt x="149" y="121"/>
                    <a:pt x="149" y="121"/>
                    <a:pt x="149" y="12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7" y="49"/>
                    <a:pt x="17" y="89"/>
                    <a:pt x="25" y="12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5290691" y="1734794"/>
              <a:ext cx="1998393" cy="3719335"/>
            </a:xfrm>
            <a:custGeom>
              <a:avLst/>
              <a:gdLst>
                <a:gd name="T0" fmla="*/ 1012 w 1012"/>
                <a:gd name="T1" fmla="*/ 1801 h 1881"/>
                <a:gd name="T2" fmla="*/ 945 w 1012"/>
                <a:gd name="T3" fmla="*/ 1881 h 1881"/>
                <a:gd name="T4" fmla="*/ 67 w 1012"/>
                <a:gd name="T5" fmla="*/ 1881 h 1881"/>
                <a:gd name="T6" fmla="*/ 0 w 1012"/>
                <a:gd name="T7" fmla="*/ 1801 h 1881"/>
                <a:gd name="T8" fmla="*/ 0 w 1012"/>
                <a:gd name="T9" fmla="*/ 80 h 1881"/>
                <a:gd name="T10" fmla="*/ 67 w 1012"/>
                <a:gd name="T11" fmla="*/ 0 h 1881"/>
                <a:gd name="T12" fmla="*/ 945 w 1012"/>
                <a:gd name="T13" fmla="*/ 0 h 1881"/>
                <a:gd name="T14" fmla="*/ 1012 w 1012"/>
                <a:gd name="T15" fmla="*/ 80 h 1881"/>
                <a:gd name="T16" fmla="*/ 1012 w 1012"/>
                <a:gd name="T17" fmla="*/ 1801 h 18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12" h="1881">
                  <a:moveTo>
                    <a:pt x="1012" y="1801"/>
                  </a:moveTo>
                  <a:cubicBezTo>
                    <a:pt x="1012" y="1845"/>
                    <a:pt x="982" y="1881"/>
                    <a:pt x="945" y="1881"/>
                  </a:cubicBezTo>
                  <a:cubicBezTo>
                    <a:pt x="67" y="1881"/>
                    <a:pt x="67" y="1881"/>
                    <a:pt x="67" y="1881"/>
                  </a:cubicBezTo>
                  <a:cubicBezTo>
                    <a:pt x="30" y="1881"/>
                    <a:pt x="0" y="1845"/>
                    <a:pt x="0" y="1801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36"/>
                    <a:pt x="30" y="0"/>
                    <a:pt x="67" y="0"/>
                  </a:cubicBezTo>
                  <a:cubicBezTo>
                    <a:pt x="945" y="0"/>
                    <a:pt x="945" y="0"/>
                    <a:pt x="945" y="0"/>
                  </a:cubicBezTo>
                  <a:cubicBezTo>
                    <a:pt x="982" y="0"/>
                    <a:pt x="1012" y="36"/>
                    <a:pt x="1012" y="80"/>
                  </a:cubicBezTo>
                  <a:lnTo>
                    <a:pt x="1012" y="18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Rectangle 6"/>
            <p:cNvSpPr>
              <a:spLocks noChangeArrowheads="1"/>
            </p:cNvSpPr>
            <p:nvPr/>
          </p:nvSpPr>
          <p:spPr bwMode="auto">
            <a:xfrm>
              <a:off x="5387833" y="2046164"/>
              <a:ext cx="1814676" cy="292447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5387833" y="2046164"/>
              <a:ext cx="1814676" cy="2924477"/>
            </a:xfrm>
            <a:custGeom>
              <a:avLst/>
              <a:gdLst>
                <a:gd name="T0" fmla="*/ 968 w 968"/>
                <a:gd name="T1" fmla="*/ 0 h 1560"/>
                <a:gd name="T2" fmla="*/ 0 w 968"/>
                <a:gd name="T3" fmla="*/ 0 h 1560"/>
                <a:gd name="T4" fmla="*/ 0 w 968"/>
                <a:gd name="T5" fmla="*/ 1560 h 1560"/>
                <a:gd name="T6" fmla="*/ 968 w 968"/>
                <a:gd name="T7" fmla="*/ 0 h 1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68" h="1560">
                  <a:moveTo>
                    <a:pt x="968" y="0"/>
                  </a:moveTo>
                  <a:lnTo>
                    <a:pt x="0" y="0"/>
                  </a:lnTo>
                  <a:lnTo>
                    <a:pt x="0" y="1560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Oval 8"/>
            <p:cNvSpPr>
              <a:spLocks noChangeArrowheads="1"/>
            </p:cNvSpPr>
            <p:nvPr/>
          </p:nvSpPr>
          <p:spPr bwMode="auto">
            <a:xfrm>
              <a:off x="6118952" y="5028755"/>
              <a:ext cx="356186" cy="35618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6157776" y="1881561"/>
              <a:ext cx="318693" cy="33744"/>
            </a:xfrm>
            <a:custGeom>
              <a:avLst/>
              <a:gdLst>
                <a:gd name="T0" fmla="*/ 161 w 161"/>
                <a:gd name="T1" fmla="*/ 8 h 17"/>
                <a:gd name="T2" fmla="*/ 152 w 161"/>
                <a:gd name="T3" fmla="*/ 17 h 17"/>
                <a:gd name="T4" fmla="*/ 8 w 161"/>
                <a:gd name="T5" fmla="*/ 17 h 17"/>
                <a:gd name="T6" fmla="*/ 0 w 161"/>
                <a:gd name="T7" fmla="*/ 8 h 17"/>
                <a:gd name="T8" fmla="*/ 0 w 161"/>
                <a:gd name="T9" fmla="*/ 8 h 17"/>
                <a:gd name="T10" fmla="*/ 8 w 161"/>
                <a:gd name="T11" fmla="*/ 0 h 17"/>
                <a:gd name="T12" fmla="*/ 152 w 161"/>
                <a:gd name="T13" fmla="*/ 0 h 17"/>
                <a:gd name="T14" fmla="*/ 161 w 161"/>
                <a:gd name="T15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1" h="17">
                  <a:moveTo>
                    <a:pt x="161" y="8"/>
                  </a:moveTo>
                  <a:cubicBezTo>
                    <a:pt x="161" y="13"/>
                    <a:pt x="157" y="17"/>
                    <a:pt x="152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3" y="17"/>
                    <a:pt x="0" y="13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7" y="0"/>
                    <a:pt x="161" y="4"/>
                    <a:pt x="161" y="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Rectangle 12"/>
            <p:cNvSpPr>
              <a:spLocks noChangeArrowheads="1"/>
            </p:cNvSpPr>
            <p:nvPr/>
          </p:nvSpPr>
          <p:spPr bwMode="auto">
            <a:xfrm>
              <a:off x="5466568" y="2188639"/>
              <a:ext cx="1130423" cy="10048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14"/>
            <p:cNvSpPr>
              <a:spLocks noChangeArrowheads="1"/>
            </p:cNvSpPr>
            <p:nvPr/>
          </p:nvSpPr>
          <p:spPr bwMode="auto">
            <a:xfrm>
              <a:off x="5466568" y="3753984"/>
              <a:ext cx="1659079" cy="100482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Rectangle 19"/>
            <p:cNvSpPr>
              <a:spLocks noChangeArrowheads="1"/>
            </p:cNvSpPr>
            <p:nvPr/>
          </p:nvSpPr>
          <p:spPr bwMode="auto">
            <a:xfrm>
              <a:off x="5466568" y="3232827"/>
              <a:ext cx="466792" cy="4817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Rectangle 20"/>
            <p:cNvSpPr>
              <a:spLocks noChangeArrowheads="1"/>
            </p:cNvSpPr>
            <p:nvPr/>
          </p:nvSpPr>
          <p:spPr bwMode="auto">
            <a:xfrm>
              <a:off x="5980227" y="3232827"/>
              <a:ext cx="1145421" cy="48178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4790100" y="4059815"/>
              <a:ext cx="784972" cy="777181"/>
            </a:xfrm>
            <a:custGeom>
              <a:avLst/>
              <a:gdLst>
                <a:gd name="T0" fmla="*/ 13 w 116"/>
                <a:gd name="T1" fmla="*/ 13 h 115"/>
                <a:gd name="T2" fmla="*/ 13 w 116"/>
                <a:gd name="T3" fmla="*/ 13 h 115"/>
                <a:gd name="T4" fmla="*/ 13 w 116"/>
                <a:gd name="T5" fmla="*/ 60 h 115"/>
                <a:gd name="T6" fmla="*/ 57 w 116"/>
                <a:gd name="T7" fmla="*/ 103 h 115"/>
                <a:gd name="T8" fmla="*/ 103 w 116"/>
                <a:gd name="T9" fmla="*/ 102 h 115"/>
                <a:gd name="T10" fmla="*/ 103 w 116"/>
                <a:gd name="T11" fmla="*/ 102 h 115"/>
                <a:gd name="T12" fmla="*/ 103 w 116"/>
                <a:gd name="T13" fmla="*/ 56 h 115"/>
                <a:gd name="T14" fmla="*/ 59 w 116"/>
                <a:gd name="T15" fmla="*/ 13 h 115"/>
                <a:gd name="T16" fmla="*/ 13 w 116"/>
                <a:gd name="T17" fmla="*/ 13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115">
                  <a:moveTo>
                    <a:pt x="13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0" y="26"/>
                    <a:pt x="0" y="47"/>
                    <a:pt x="13" y="60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69" y="115"/>
                    <a:pt x="90" y="115"/>
                    <a:pt x="103" y="102"/>
                  </a:cubicBezTo>
                  <a:cubicBezTo>
                    <a:pt x="103" y="102"/>
                    <a:pt x="103" y="102"/>
                    <a:pt x="103" y="102"/>
                  </a:cubicBezTo>
                  <a:cubicBezTo>
                    <a:pt x="116" y="90"/>
                    <a:pt x="116" y="69"/>
                    <a:pt x="103" y="56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46" y="0"/>
                    <a:pt x="26" y="0"/>
                    <a:pt x="13" y="13"/>
                  </a:cubicBezTo>
                  <a:close/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4749196" y="3329383"/>
              <a:ext cx="738225" cy="738225"/>
            </a:xfrm>
            <a:custGeom>
              <a:avLst/>
              <a:gdLst>
                <a:gd name="T0" fmla="*/ 13 w 109"/>
                <a:gd name="T1" fmla="*/ 13 h 109"/>
                <a:gd name="T2" fmla="*/ 13 w 109"/>
                <a:gd name="T3" fmla="*/ 13 h 109"/>
                <a:gd name="T4" fmla="*/ 13 w 109"/>
                <a:gd name="T5" fmla="*/ 59 h 109"/>
                <a:gd name="T6" fmla="*/ 50 w 109"/>
                <a:gd name="T7" fmla="*/ 96 h 109"/>
                <a:gd name="T8" fmla="*/ 96 w 109"/>
                <a:gd name="T9" fmla="*/ 96 h 109"/>
                <a:gd name="T10" fmla="*/ 96 w 109"/>
                <a:gd name="T11" fmla="*/ 96 h 109"/>
                <a:gd name="T12" fmla="*/ 96 w 109"/>
                <a:gd name="T13" fmla="*/ 49 h 109"/>
                <a:gd name="T14" fmla="*/ 59 w 109"/>
                <a:gd name="T15" fmla="*/ 12 h 109"/>
                <a:gd name="T16" fmla="*/ 13 w 109"/>
                <a:gd name="T17" fmla="*/ 13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109">
                  <a:moveTo>
                    <a:pt x="13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0" y="26"/>
                    <a:pt x="0" y="46"/>
                    <a:pt x="13" y="59"/>
                  </a:cubicBezTo>
                  <a:cubicBezTo>
                    <a:pt x="50" y="96"/>
                    <a:pt x="50" y="96"/>
                    <a:pt x="50" y="96"/>
                  </a:cubicBezTo>
                  <a:cubicBezTo>
                    <a:pt x="63" y="109"/>
                    <a:pt x="84" y="108"/>
                    <a:pt x="96" y="9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109" y="83"/>
                    <a:pt x="109" y="62"/>
                    <a:pt x="96" y="49"/>
                  </a:cubicBezTo>
                  <a:cubicBezTo>
                    <a:pt x="59" y="12"/>
                    <a:pt x="59" y="12"/>
                    <a:pt x="59" y="12"/>
                  </a:cubicBezTo>
                  <a:cubicBezTo>
                    <a:pt x="46" y="0"/>
                    <a:pt x="25" y="0"/>
                    <a:pt x="13" y="13"/>
                  </a:cubicBezTo>
                  <a:close/>
                </a:path>
              </a:pathLst>
            </a:custGeom>
            <a:solidFill>
              <a:srgbClr val="FF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5039421" y="3607921"/>
              <a:ext cx="494746" cy="525912"/>
            </a:xfrm>
            <a:custGeom>
              <a:avLst/>
              <a:gdLst>
                <a:gd name="T0" fmla="*/ 49 w 73"/>
                <a:gd name="T1" fmla="*/ 11 h 78"/>
                <a:gd name="T2" fmla="*/ 38 w 73"/>
                <a:gd name="T3" fmla="*/ 0 h 78"/>
                <a:gd name="T4" fmla="*/ 0 w 73"/>
                <a:gd name="T5" fmla="*/ 39 h 78"/>
                <a:gd name="T6" fmla="*/ 10 w 73"/>
                <a:gd name="T7" fmla="*/ 49 h 78"/>
                <a:gd name="T8" fmla="*/ 49 w 73"/>
                <a:gd name="T9" fmla="*/ 1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8">
                  <a:moveTo>
                    <a:pt x="49" y="11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16" y="3"/>
                    <a:pt x="4" y="17"/>
                    <a:pt x="0" y="39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38" y="78"/>
                    <a:pt x="73" y="33"/>
                    <a:pt x="49" y="1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5129020" y="4398736"/>
              <a:ext cx="494746" cy="525912"/>
            </a:xfrm>
            <a:custGeom>
              <a:avLst/>
              <a:gdLst>
                <a:gd name="T0" fmla="*/ 49 w 73"/>
                <a:gd name="T1" fmla="*/ 11 h 78"/>
                <a:gd name="T2" fmla="*/ 38 w 73"/>
                <a:gd name="T3" fmla="*/ 0 h 78"/>
                <a:gd name="T4" fmla="*/ 0 w 73"/>
                <a:gd name="T5" fmla="*/ 39 h 78"/>
                <a:gd name="T6" fmla="*/ 10 w 73"/>
                <a:gd name="T7" fmla="*/ 50 h 78"/>
                <a:gd name="T8" fmla="*/ 49 w 73"/>
                <a:gd name="T9" fmla="*/ 1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8">
                  <a:moveTo>
                    <a:pt x="49" y="11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15" y="4"/>
                    <a:pt x="3" y="17"/>
                    <a:pt x="0" y="39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38" y="78"/>
                    <a:pt x="73" y="34"/>
                    <a:pt x="49" y="11"/>
                  </a:cubicBezTo>
                  <a:close/>
                </a:path>
              </a:pathLst>
            </a:custGeom>
            <a:solidFill>
              <a:srgbClr val="FFE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8"/>
            <p:cNvSpPr>
              <a:spLocks noChangeArrowheads="1"/>
            </p:cNvSpPr>
            <p:nvPr/>
          </p:nvSpPr>
          <p:spPr bwMode="auto">
            <a:xfrm>
              <a:off x="5828263" y="2395223"/>
              <a:ext cx="541344" cy="483852"/>
            </a:xfrm>
            <a:custGeom>
              <a:avLst/>
              <a:gdLst>
                <a:gd name="T0" fmla="*/ 310 w 497"/>
                <a:gd name="T1" fmla="*/ 336 h 444"/>
                <a:gd name="T2" fmla="*/ 310 w 497"/>
                <a:gd name="T3" fmla="*/ 336 h 444"/>
                <a:gd name="T4" fmla="*/ 221 w 497"/>
                <a:gd name="T5" fmla="*/ 257 h 444"/>
                <a:gd name="T6" fmla="*/ 248 w 497"/>
                <a:gd name="T7" fmla="*/ 195 h 444"/>
                <a:gd name="T8" fmla="*/ 274 w 497"/>
                <a:gd name="T9" fmla="*/ 151 h 444"/>
                <a:gd name="T10" fmla="*/ 266 w 497"/>
                <a:gd name="T11" fmla="*/ 133 h 444"/>
                <a:gd name="T12" fmla="*/ 274 w 497"/>
                <a:gd name="T13" fmla="*/ 89 h 444"/>
                <a:gd name="T14" fmla="*/ 177 w 497"/>
                <a:gd name="T15" fmla="*/ 0 h 444"/>
                <a:gd name="T16" fmla="*/ 70 w 497"/>
                <a:gd name="T17" fmla="*/ 89 h 444"/>
                <a:gd name="T18" fmla="*/ 79 w 497"/>
                <a:gd name="T19" fmla="*/ 133 h 444"/>
                <a:gd name="T20" fmla="*/ 70 w 497"/>
                <a:gd name="T21" fmla="*/ 151 h 444"/>
                <a:gd name="T22" fmla="*/ 97 w 497"/>
                <a:gd name="T23" fmla="*/ 195 h 444"/>
                <a:gd name="T24" fmla="*/ 123 w 497"/>
                <a:gd name="T25" fmla="*/ 257 h 444"/>
                <a:gd name="T26" fmla="*/ 35 w 497"/>
                <a:gd name="T27" fmla="*/ 336 h 444"/>
                <a:gd name="T28" fmla="*/ 0 w 497"/>
                <a:gd name="T29" fmla="*/ 345 h 444"/>
                <a:gd name="T30" fmla="*/ 0 w 497"/>
                <a:gd name="T31" fmla="*/ 443 h 444"/>
                <a:gd name="T32" fmla="*/ 398 w 497"/>
                <a:gd name="T33" fmla="*/ 443 h 444"/>
                <a:gd name="T34" fmla="*/ 398 w 497"/>
                <a:gd name="T35" fmla="*/ 399 h 444"/>
                <a:gd name="T36" fmla="*/ 310 w 497"/>
                <a:gd name="T37" fmla="*/ 336 h 444"/>
                <a:gd name="T38" fmla="*/ 425 w 497"/>
                <a:gd name="T39" fmla="*/ 195 h 444"/>
                <a:gd name="T40" fmla="*/ 425 w 497"/>
                <a:gd name="T41" fmla="*/ 195 h 444"/>
                <a:gd name="T42" fmla="*/ 425 w 497"/>
                <a:gd name="T43" fmla="*/ 124 h 444"/>
                <a:gd name="T44" fmla="*/ 372 w 497"/>
                <a:gd name="T45" fmla="*/ 124 h 444"/>
                <a:gd name="T46" fmla="*/ 372 w 497"/>
                <a:gd name="T47" fmla="*/ 195 h 444"/>
                <a:gd name="T48" fmla="*/ 301 w 497"/>
                <a:gd name="T49" fmla="*/ 195 h 444"/>
                <a:gd name="T50" fmla="*/ 301 w 497"/>
                <a:gd name="T51" fmla="*/ 248 h 444"/>
                <a:gd name="T52" fmla="*/ 372 w 497"/>
                <a:gd name="T53" fmla="*/ 248 h 444"/>
                <a:gd name="T54" fmla="*/ 372 w 497"/>
                <a:gd name="T55" fmla="*/ 319 h 444"/>
                <a:gd name="T56" fmla="*/ 425 w 497"/>
                <a:gd name="T57" fmla="*/ 319 h 444"/>
                <a:gd name="T58" fmla="*/ 425 w 497"/>
                <a:gd name="T59" fmla="*/ 248 h 444"/>
                <a:gd name="T60" fmla="*/ 496 w 497"/>
                <a:gd name="T61" fmla="*/ 248 h 444"/>
                <a:gd name="T62" fmla="*/ 496 w 497"/>
                <a:gd name="T63" fmla="*/ 195 h 444"/>
                <a:gd name="T64" fmla="*/ 425 w 497"/>
                <a:gd name="T65" fmla="*/ 195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97" h="444">
                  <a:moveTo>
                    <a:pt x="310" y="336"/>
                  </a:moveTo>
                  <a:lnTo>
                    <a:pt x="310" y="336"/>
                  </a:lnTo>
                  <a:cubicBezTo>
                    <a:pt x="248" y="310"/>
                    <a:pt x="221" y="292"/>
                    <a:pt x="221" y="257"/>
                  </a:cubicBezTo>
                  <a:cubicBezTo>
                    <a:pt x="221" y="230"/>
                    <a:pt x="239" y="239"/>
                    <a:pt x="248" y="195"/>
                  </a:cubicBezTo>
                  <a:cubicBezTo>
                    <a:pt x="257" y="177"/>
                    <a:pt x="274" y="195"/>
                    <a:pt x="274" y="151"/>
                  </a:cubicBezTo>
                  <a:cubicBezTo>
                    <a:pt x="274" y="133"/>
                    <a:pt x="266" y="133"/>
                    <a:pt x="266" y="133"/>
                  </a:cubicBezTo>
                  <a:cubicBezTo>
                    <a:pt x="266" y="133"/>
                    <a:pt x="274" y="106"/>
                    <a:pt x="274" y="89"/>
                  </a:cubicBezTo>
                  <a:cubicBezTo>
                    <a:pt x="274" y="62"/>
                    <a:pt x="257" y="0"/>
                    <a:pt x="177" y="0"/>
                  </a:cubicBezTo>
                  <a:cubicBezTo>
                    <a:pt x="88" y="0"/>
                    <a:pt x="70" y="62"/>
                    <a:pt x="70" y="89"/>
                  </a:cubicBezTo>
                  <a:cubicBezTo>
                    <a:pt x="70" y="106"/>
                    <a:pt x="79" y="133"/>
                    <a:pt x="79" y="133"/>
                  </a:cubicBezTo>
                  <a:cubicBezTo>
                    <a:pt x="79" y="133"/>
                    <a:pt x="70" y="133"/>
                    <a:pt x="70" y="151"/>
                  </a:cubicBezTo>
                  <a:cubicBezTo>
                    <a:pt x="70" y="195"/>
                    <a:pt x="88" y="177"/>
                    <a:pt x="97" y="195"/>
                  </a:cubicBezTo>
                  <a:cubicBezTo>
                    <a:pt x="106" y="239"/>
                    <a:pt x="123" y="230"/>
                    <a:pt x="123" y="257"/>
                  </a:cubicBezTo>
                  <a:cubicBezTo>
                    <a:pt x="123" y="292"/>
                    <a:pt x="97" y="310"/>
                    <a:pt x="35" y="336"/>
                  </a:cubicBezTo>
                  <a:cubicBezTo>
                    <a:pt x="35" y="336"/>
                    <a:pt x="17" y="336"/>
                    <a:pt x="0" y="345"/>
                  </a:cubicBezTo>
                  <a:cubicBezTo>
                    <a:pt x="0" y="443"/>
                    <a:pt x="0" y="443"/>
                    <a:pt x="0" y="443"/>
                  </a:cubicBezTo>
                  <a:cubicBezTo>
                    <a:pt x="398" y="443"/>
                    <a:pt x="398" y="443"/>
                    <a:pt x="398" y="443"/>
                  </a:cubicBezTo>
                  <a:cubicBezTo>
                    <a:pt x="398" y="443"/>
                    <a:pt x="398" y="408"/>
                    <a:pt x="398" y="399"/>
                  </a:cubicBezTo>
                  <a:cubicBezTo>
                    <a:pt x="398" y="381"/>
                    <a:pt x="372" y="354"/>
                    <a:pt x="310" y="336"/>
                  </a:cubicBezTo>
                  <a:close/>
                  <a:moveTo>
                    <a:pt x="425" y="195"/>
                  </a:moveTo>
                  <a:lnTo>
                    <a:pt x="425" y="195"/>
                  </a:lnTo>
                  <a:cubicBezTo>
                    <a:pt x="425" y="124"/>
                    <a:pt x="425" y="124"/>
                    <a:pt x="425" y="124"/>
                  </a:cubicBezTo>
                  <a:cubicBezTo>
                    <a:pt x="372" y="124"/>
                    <a:pt x="372" y="124"/>
                    <a:pt x="372" y="124"/>
                  </a:cubicBezTo>
                  <a:cubicBezTo>
                    <a:pt x="372" y="195"/>
                    <a:pt x="372" y="195"/>
                    <a:pt x="372" y="195"/>
                  </a:cubicBezTo>
                  <a:cubicBezTo>
                    <a:pt x="301" y="195"/>
                    <a:pt x="301" y="195"/>
                    <a:pt x="301" y="195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72" y="248"/>
                    <a:pt x="372" y="248"/>
                    <a:pt x="372" y="248"/>
                  </a:cubicBezTo>
                  <a:cubicBezTo>
                    <a:pt x="372" y="319"/>
                    <a:pt x="372" y="319"/>
                    <a:pt x="372" y="319"/>
                  </a:cubicBezTo>
                  <a:cubicBezTo>
                    <a:pt x="425" y="319"/>
                    <a:pt x="425" y="319"/>
                    <a:pt x="425" y="319"/>
                  </a:cubicBezTo>
                  <a:cubicBezTo>
                    <a:pt x="425" y="248"/>
                    <a:pt x="425" y="248"/>
                    <a:pt x="425" y="248"/>
                  </a:cubicBezTo>
                  <a:cubicBezTo>
                    <a:pt x="496" y="248"/>
                    <a:pt x="496" y="248"/>
                    <a:pt x="496" y="248"/>
                  </a:cubicBezTo>
                  <a:cubicBezTo>
                    <a:pt x="496" y="195"/>
                    <a:pt x="496" y="195"/>
                    <a:pt x="496" y="195"/>
                  </a:cubicBezTo>
                  <a:lnTo>
                    <a:pt x="425" y="19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900"/>
            </a:p>
          </p:txBody>
        </p:sp>
        <p:sp>
          <p:nvSpPr>
            <p:cNvPr id="28" name="AutoShape 73"/>
            <p:cNvSpPr>
              <a:spLocks/>
            </p:cNvSpPr>
            <p:nvPr/>
          </p:nvSpPr>
          <p:spPr bwMode="auto">
            <a:xfrm>
              <a:off x="6009438" y="3868757"/>
              <a:ext cx="616254" cy="616414"/>
            </a:xfrm>
            <a:custGeom>
              <a:avLst/>
              <a:gdLst>
                <a:gd name="T0" fmla="*/ 10800 w 21600"/>
                <a:gd name="T1" fmla="*/ 10794 h 21588"/>
                <a:gd name="T2" fmla="*/ 10800 w 21600"/>
                <a:gd name="T3" fmla="*/ 10794 h 21588"/>
                <a:gd name="T4" fmla="*/ 10800 w 21600"/>
                <a:gd name="T5" fmla="*/ 10794 h 21588"/>
                <a:gd name="T6" fmla="*/ 10800 w 21600"/>
                <a:gd name="T7" fmla="*/ 10794 h 21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588">
                  <a:moveTo>
                    <a:pt x="17530" y="7696"/>
                  </a:moveTo>
                  <a:cubicBezTo>
                    <a:pt x="17530" y="8751"/>
                    <a:pt x="17302" y="9747"/>
                    <a:pt x="16843" y="10684"/>
                  </a:cubicBezTo>
                  <a:cubicBezTo>
                    <a:pt x="16386" y="11620"/>
                    <a:pt x="15760" y="12436"/>
                    <a:pt x="14969" y="13127"/>
                  </a:cubicBezTo>
                  <a:cubicBezTo>
                    <a:pt x="14176" y="13821"/>
                    <a:pt x="13249" y="14371"/>
                    <a:pt x="12185" y="14775"/>
                  </a:cubicBezTo>
                  <a:cubicBezTo>
                    <a:pt x="11121" y="15181"/>
                    <a:pt x="9982" y="15384"/>
                    <a:pt x="8765" y="15384"/>
                  </a:cubicBezTo>
                  <a:cubicBezTo>
                    <a:pt x="8487" y="15384"/>
                    <a:pt x="8212" y="15370"/>
                    <a:pt x="7936" y="15342"/>
                  </a:cubicBezTo>
                  <a:cubicBezTo>
                    <a:pt x="7663" y="15316"/>
                    <a:pt x="7395" y="15283"/>
                    <a:pt x="7131" y="15249"/>
                  </a:cubicBezTo>
                  <a:cubicBezTo>
                    <a:pt x="6027" y="16264"/>
                    <a:pt x="4766" y="16967"/>
                    <a:pt x="3346" y="17339"/>
                  </a:cubicBezTo>
                  <a:cubicBezTo>
                    <a:pt x="3196" y="17379"/>
                    <a:pt x="3043" y="17413"/>
                    <a:pt x="2890" y="17444"/>
                  </a:cubicBezTo>
                  <a:cubicBezTo>
                    <a:pt x="2735" y="17475"/>
                    <a:pt x="2572" y="17509"/>
                    <a:pt x="2398" y="17545"/>
                  </a:cubicBezTo>
                  <a:cubicBezTo>
                    <a:pt x="2308" y="17562"/>
                    <a:pt x="2228" y="17534"/>
                    <a:pt x="2155" y="17455"/>
                  </a:cubicBezTo>
                  <a:cubicBezTo>
                    <a:pt x="2085" y="17379"/>
                    <a:pt x="2033" y="17297"/>
                    <a:pt x="2005" y="17207"/>
                  </a:cubicBezTo>
                  <a:lnTo>
                    <a:pt x="2005" y="17181"/>
                  </a:lnTo>
                  <a:cubicBezTo>
                    <a:pt x="1974" y="17071"/>
                    <a:pt x="1986" y="16984"/>
                    <a:pt x="2038" y="16916"/>
                  </a:cubicBezTo>
                  <a:cubicBezTo>
                    <a:pt x="2090" y="16851"/>
                    <a:pt x="2158" y="16769"/>
                    <a:pt x="2240" y="16679"/>
                  </a:cubicBezTo>
                  <a:cubicBezTo>
                    <a:pt x="2377" y="16518"/>
                    <a:pt x="2506" y="16355"/>
                    <a:pt x="2629" y="16188"/>
                  </a:cubicBezTo>
                  <a:cubicBezTo>
                    <a:pt x="2753" y="16022"/>
                    <a:pt x="2864" y="15830"/>
                    <a:pt x="2963" y="15621"/>
                  </a:cubicBezTo>
                  <a:cubicBezTo>
                    <a:pt x="3059" y="15410"/>
                    <a:pt x="3151" y="15159"/>
                    <a:pt x="3238" y="14871"/>
                  </a:cubicBezTo>
                  <a:cubicBezTo>
                    <a:pt x="3325" y="14580"/>
                    <a:pt x="3398" y="14225"/>
                    <a:pt x="3457" y="13801"/>
                  </a:cubicBezTo>
                  <a:cubicBezTo>
                    <a:pt x="2398" y="13102"/>
                    <a:pt x="1558" y="12222"/>
                    <a:pt x="934" y="11164"/>
                  </a:cubicBezTo>
                  <a:cubicBezTo>
                    <a:pt x="310" y="10106"/>
                    <a:pt x="0" y="8952"/>
                    <a:pt x="0" y="7696"/>
                  </a:cubicBezTo>
                  <a:cubicBezTo>
                    <a:pt x="0" y="6627"/>
                    <a:pt x="230" y="5625"/>
                    <a:pt x="691" y="4694"/>
                  </a:cubicBezTo>
                  <a:cubicBezTo>
                    <a:pt x="1153" y="3763"/>
                    <a:pt x="1781" y="2948"/>
                    <a:pt x="2574" y="2257"/>
                  </a:cubicBezTo>
                  <a:cubicBezTo>
                    <a:pt x="3365" y="1565"/>
                    <a:pt x="4290" y="1012"/>
                    <a:pt x="5352" y="609"/>
                  </a:cubicBezTo>
                  <a:cubicBezTo>
                    <a:pt x="6409" y="203"/>
                    <a:pt x="7548" y="0"/>
                    <a:pt x="8765" y="0"/>
                  </a:cubicBezTo>
                  <a:cubicBezTo>
                    <a:pt x="9982" y="0"/>
                    <a:pt x="11121" y="203"/>
                    <a:pt x="12185" y="609"/>
                  </a:cubicBezTo>
                  <a:cubicBezTo>
                    <a:pt x="13249" y="1012"/>
                    <a:pt x="14176" y="1565"/>
                    <a:pt x="14969" y="2257"/>
                  </a:cubicBezTo>
                  <a:cubicBezTo>
                    <a:pt x="15760" y="2948"/>
                    <a:pt x="16386" y="3763"/>
                    <a:pt x="16843" y="4694"/>
                  </a:cubicBezTo>
                  <a:cubicBezTo>
                    <a:pt x="17302" y="5625"/>
                    <a:pt x="17530" y="6627"/>
                    <a:pt x="17530" y="7696"/>
                  </a:cubicBezTo>
                  <a:moveTo>
                    <a:pt x="21599" y="11736"/>
                  </a:moveTo>
                  <a:cubicBezTo>
                    <a:pt x="21599" y="12986"/>
                    <a:pt x="21286" y="14146"/>
                    <a:pt x="20665" y="15204"/>
                  </a:cubicBezTo>
                  <a:cubicBezTo>
                    <a:pt x="20039" y="16261"/>
                    <a:pt x="19199" y="17139"/>
                    <a:pt x="18140" y="17841"/>
                  </a:cubicBezTo>
                  <a:cubicBezTo>
                    <a:pt x="18201" y="18265"/>
                    <a:pt x="18271" y="18620"/>
                    <a:pt x="18354" y="18908"/>
                  </a:cubicBezTo>
                  <a:cubicBezTo>
                    <a:pt x="18436" y="19199"/>
                    <a:pt x="18533" y="19444"/>
                    <a:pt x="18641" y="19661"/>
                  </a:cubicBezTo>
                  <a:cubicBezTo>
                    <a:pt x="18752" y="19870"/>
                    <a:pt x="18862" y="20059"/>
                    <a:pt x="18980" y="20226"/>
                  </a:cubicBezTo>
                  <a:cubicBezTo>
                    <a:pt x="19095" y="20392"/>
                    <a:pt x="19222" y="20556"/>
                    <a:pt x="19356" y="20719"/>
                  </a:cubicBezTo>
                  <a:cubicBezTo>
                    <a:pt x="19432" y="20809"/>
                    <a:pt x="19498" y="20891"/>
                    <a:pt x="19554" y="20968"/>
                  </a:cubicBezTo>
                  <a:cubicBezTo>
                    <a:pt x="19611" y="21047"/>
                    <a:pt x="19622" y="21128"/>
                    <a:pt x="19592" y="21219"/>
                  </a:cubicBezTo>
                  <a:lnTo>
                    <a:pt x="19592" y="21247"/>
                  </a:lnTo>
                  <a:cubicBezTo>
                    <a:pt x="19578" y="21351"/>
                    <a:pt x="19533" y="21439"/>
                    <a:pt x="19453" y="21509"/>
                  </a:cubicBezTo>
                  <a:cubicBezTo>
                    <a:pt x="19373" y="21577"/>
                    <a:pt x="19291" y="21599"/>
                    <a:pt x="19199" y="21583"/>
                  </a:cubicBezTo>
                  <a:cubicBezTo>
                    <a:pt x="19027" y="21549"/>
                    <a:pt x="18862" y="21512"/>
                    <a:pt x="18709" y="21481"/>
                  </a:cubicBezTo>
                  <a:cubicBezTo>
                    <a:pt x="18556" y="21450"/>
                    <a:pt x="18403" y="21419"/>
                    <a:pt x="18253" y="21379"/>
                  </a:cubicBezTo>
                  <a:cubicBezTo>
                    <a:pt x="17530" y="21199"/>
                    <a:pt x="16854" y="20931"/>
                    <a:pt x="16224" y="20570"/>
                  </a:cubicBezTo>
                  <a:cubicBezTo>
                    <a:pt x="15593" y="20211"/>
                    <a:pt x="15007" y="19783"/>
                    <a:pt x="14468" y="19286"/>
                  </a:cubicBezTo>
                  <a:cubicBezTo>
                    <a:pt x="14204" y="19323"/>
                    <a:pt x="13936" y="19354"/>
                    <a:pt x="13660" y="19382"/>
                  </a:cubicBezTo>
                  <a:cubicBezTo>
                    <a:pt x="13387" y="19407"/>
                    <a:pt x="13112" y="19424"/>
                    <a:pt x="12832" y="19424"/>
                  </a:cubicBezTo>
                  <a:cubicBezTo>
                    <a:pt x="11773" y="19424"/>
                    <a:pt x="10777" y="19263"/>
                    <a:pt x="9847" y="18950"/>
                  </a:cubicBezTo>
                  <a:cubicBezTo>
                    <a:pt x="8915" y="18634"/>
                    <a:pt x="8070" y="18211"/>
                    <a:pt x="7312" y="17678"/>
                  </a:cubicBezTo>
                  <a:cubicBezTo>
                    <a:pt x="7357" y="17644"/>
                    <a:pt x="7407" y="17607"/>
                    <a:pt x="7463" y="17571"/>
                  </a:cubicBezTo>
                  <a:cubicBezTo>
                    <a:pt x="7520" y="17537"/>
                    <a:pt x="7571" y="17500"/>
                    <a:pt x="7616" y="17463"/>
                  </a:cubicBezTo>
                  <a:cubicBezTo>
                    <a:pt x="8000" y="17517"/>
                    <a:pt x="8381" y="17545"/>
                    <a:pt x="8765" y="17545"/>
                  </a:cubicBezTo>
                  <a:cubicBezTo>
                    <a:pt x="10245" y="17545"/>
                    <a:pt x="11632" y="17291"/>
                    <a:pt x="12921" y="16781"/>
                  </a:cubicBezTo>
                  <a:cubicBezTo>
                    <a:pt x="14214" y="16270"/>
                    <a:pt x="15334" y="15576"/>
                    <a:pt x="16280" y="14690"/>
                  </a:cubicBezTo>
                  <a:cubicBezTo>
                    <a:pt x="17229" y="13801"/>
                    <a:pt x="17972" y="12757"/>
                    <a:pt x="18516" y="11558"/>
                  </a:cubicBezTo>
                  <a:cubicBezTo>
                    <a:pt x="19062" y="10365"/>
                    <a:pt x="19335" y="9075"/>
                    <a:pt x="19335" y="7696"/>
                  </a:cubicBezTo>
                  <a:cubicBezTo>
                    <a:pt x="19335" y="7326"/>
                    <a:pt x="19312" y="6954"/>
                    <a:pt x="19267" y="6564"/>
                  </a:cubicBezTo>
                  <a:cubicBezTo>
                    <a:pt x="19987" y="7267"/>
                    <a:pt x="20557" y="8054"/>
                    <a:pt x="20973" y="8926"/>
                  </a:cubicBezTo>
                  <a:cubicBezTo>
                    <a:pt x="21392" y="9801"/>
                    <a:pt x="21599" y="10737"/>
                    <a:pt x="21599" y="11736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50789" tIns="50789" rIns="50789" bIns="50789" anchor="ctr"/>
            <a:lstStyle/>
            <a:p>
              <a:pPr defTabSz="457098">
                <a:defRPr/>
              </a:pPr>
              <a:endParaRPr lang="es-ES" sz="29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cs typeface="Gill Sans" charset="0"/>
                <a:sym typeface="Gill Sans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901231" y="4472197"/>
              <a:ext cx="8691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MESSAGE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633493" y="2882573"/>
              <a:ext cx="8996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CONTACT</a:t>
              </a:r>
            </a:p>
          </p:txBody>
        </p:sp>
        <p:sp>
          <p:nvSpPr>
            <p:cNvPr id="31" name="AutoShape 113"/>
            <p:cNvSpPr>
              <a:spLocks/>
            </p:cNvSpPr>
            <p:nvPr/>
          </p:nvSpPr>
          <p:spPr bwMode="auto">
            <a:xfrm>
              <a:off x="6423438" y="3333013"/>
              <a:ext cx="288723" cy="288797"/>
            </a:xfrm>
            <a:custGeom>
              <a:avLst/>
              <a:gdLst>
                <a:gd name="T0" fmla="*/ 10785 w 21570"/>
                <a:gd name="T1" fmla="*/ 10800 h 21600"/>
                <a:gd name="T2" fmla="*/ 10785 w 21570"/>
                <a:gd name="T3" fmla="*/ 10800 h 21600"/>
                <a:gd name="T4" fmla="*/ 10785 w 21570"/>
                <a:gd name="T5" fmla="*/ 10800 h 21600"/>
                <a:gd name="T6" fmla="*/ 10785 w 2157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570" h="21600">
                  <a:moveTo>
                    <a:pt x="1132" y="0"/>
                  </a:moveTo>
                  <a:cubicBezTo>
                    <a:pt x="3894" y="146"/>
                    <a:pt x="6483" y="774"/>
                    <a:pt x="8906" y="1888"/>
                  </a:cubicBezTo>
                  <a:cubicBezTo>
                    <a:pt x="11328" y="2999"/>
                    <a:pt x="13449" y="4470"/>
                    <a:pt x="15274" y="6296"/>
                  </a:cubicBezTo>
                  <a:cubicBezTo>
                    <a:pt x="17102" y="8124"/>
                    <a:pt x="18568" y="10251"/>
                    <a:pt x="19671" y="12678"/>
                  </a:cubicBezTo>
                  <a:cubicBezTo>
                    <a:pt x="20778" y="15102"/>
                    <a:pt x="21407" y="17699"/>
                    <a:pt x="21562" y="20465"/>
                  </a:cubicBezTo>
                  <a:cubicBezTo>
                    <a:pt x="21600" y="20750"/>
                    <a:pt x="21493" y="21012"/>
                    <a:pt x="21246" y="21251"/>
                  </a:cubicBezTo>
                  <a:cubicBezTo>
                    <a:pt x="21036" y="21482"/>
                    <a:pt x="20783" y="21597"/>
                    <a:pt x="20487" y="21597"/>
                  </a:cubicBezTo>
                  <a:lnTo>
                    <a:pt x="18315" y="21597"/>
                  </a:lnTo>
                  <a:cubicBezTo>
                    <a:pt x="18033" y="21597"/>
                    <a:pt x="17783" y="21496"/>
                    <a:pt x="17579" y="21297"/>
                  </a:cubicBezTo>
                  <a:cubicBezTo>
                    <a:pt x="17372" y="21102"/>
                    <a:pt x="17260" y="20860"/>
                    <a:pt x="17243" y="20575"/>
                  </a:cubicBezTo>
                  <a:cubicBezTo>
                    <a:pt x="17113" y="18390"/>
                    <a:pt x="16608" y="16340"/>
                    <a:pt x="15728" y="14423"/>
                  </a:cubicBezTo>
                  <a:cubicBezTo>
                    <a:pt x="14849" y="12505"/>
                    <a:pt x="13679" y="10818"/>
                    <a:pt x="12219" y="9356"/>
                  </a:cubicBezTo>
                  <a:cubicBezTo>
                    <a:pt x="10762" y="7896"/>
                    <a:pt x="9072" y="6725"/>
                    <a:pt x="7155" y="5841"/>
                  </a:cubicBezTo>
                  <a:cubicBezTo>
                    <a:pt x="5239" y="4963"/>
                    <a:pt x="3192" y="4456"/>
                    <a:pt x="1020" y="4326"/>
                  </a:cubicBezTo>
                  <a:cubicBezTo>
                    <a:pt x="735" y="4309"/>
                    <a:pt x="494" y="4194"/>
                    <a:pt x="298" y="3990"/>
                  </a:cubicBezTo>
                  <a:cubicBezTo>
                    <a:pt x="100" y="3782"/>
                    <a:pt x="0" y="3535"/>
                    <a:pt x="0" y="3253"/>
                  </a:cubicBezTo>
                  <a:lnTo>
                    <a:pt x="0" y="1073"/>
                  </a:lnTo>
                  <a:cubicBezTo>
                    <a:pt x="0" y="768"/>
                    <a:pt x="114" y="520"/>
                    <a:pt x="344" y="316"/>
                  </a:cubicBezTo>
                  <a:cubicBezTo>
                    <a:pt x="554" y="106"/>
                    <a:pt x="796" y="0"/>
                    <a:pt x="1074" y="0"/>
                  </a:cubicBezTo>
                  <a:lnTo>
                    <a:pt x="1132" y="0"/>
                  </a:lnTo>
                  <a:close/>
                  <a:moveTo>
                    <a:pt x="1160" y="7058"/>
                  </a:moveTo>
                  <a:cubicBezTo>
                    <a:pt x="2931" y="7188"/>
                    <a:pt x="4592" y="7623"/>
                    <a:pt x="6147" y="8368"/>
                  </a:cubicBezTo>
                  <a:cubicBezTo>
                    <a:pt x="7701" y="9111"/>
                    <a:pt x="9081" y="10090"/>
                    <a:pt x="10288" y="11296"/>
                  </a:cubicBezTo>
                  <a:cubicBezTo>
                    <a:pt x="11492" y="12505"/>
                    <a:pt x="12466" y="13890"/>
                    <a:pt x="13205" y="15450"/>
                  </a:cubicBezTo>
                  <a:cubicBezTo>
                    <a:pt x="13944" y="17014"/>
                    <a:pt x="14380" y="18675"/>
                    <a:pt x="14518" y="20442"/>
                  </a:cubicBezTo>
                  <a:cubicBezTo>
                    <a:pt x="14556" y="20762"/>
                    <a:pt x="14458" y="21033"/>
                    <a:pt x="14228" y="21254"/>
                  </a:cubicBezTo>
                  <a:cubicBezTo>
                    <a:pt x="14018" y="21484"/>
                    <a:pt x="13757" y="21599"/>
                    <a:pt x="13446" y="21599"/>
                  </a:cubicBezTo>
                  <a:lnTo>
                    <a:pt x="11271" y="21599"/>
                  </a:lnTo>
                  <a:cubicBezTo>
                    <a:pt x="11004" y="21599"/>
                    <a:pt x="10768" y="21504"/>
                    <a:pt x="10564" y="21315"/>
                  </a:cubicBezTo>
                  <a:cubicBezTo>
                    <a:pt x="10357" y="21127"/>
                    <a:pt x="10236" y="20891"/>
                    <a:pt x="10199" y="20603"/>
                  </a:cubicBezTo>
                  <a:cubicBezTo>
                    <a:pt x="10087" y="19383"/>
                    <a:pt x="9774" y="18237"/>
                    <a:pt x="9256" y="17169"/>
                  </a:cubicBezTo>
                  <a:cubicBezTo>
                    <a:pt x="8736" y="16098"/>
                    <a:pt x="8069" y="15154"/>
                    <a:pt x="7259" y="14333"/>
                  </a:cubicBezTo>
                  <a:cubicBezTo>
                    <a:pt x="6440" y="13519"/>
                    <a:pt x="5497" y="12851"/>
                    <a:pt x="4428" y="12330"/>
                  </a:cubicBezTo>
                  <a:cubicBezTo>
                    <a:pt x="3359" y="11809"/>
                    <a:pt x="2215" y="11495"/>
                    <a:pt x="997" y="11385"/>
                  </a:cubicBezTo>
                  <a:cubicBezTo>
                    <a:pt x="712" y="11348"/>
                    <a:pt x="477" y="11224"/>
                    <a:pt x="290" y="11014"/>
                  </a:cubicBezTo>
                  <a:cubicBezTo>
                    <a:pt x="103" y="10804"/>
                    <a:pt x="5" y="10568"/>
                    <a:pt x="5" y="10311"/>
                  </a:cubicBezTo>
                  <a:lnTo>
                    <a:pt x="5" y="8132"/>
                  </a:lnTo>
                  <a:cubicBezTo>
                    <a:pt x="5" y="7812"/>
                    <a:pt x="120" y="7551"/>
                    <a:pt x="350" y="7349"/>
                  </a:cubicBezTo>
                  <a:cubicBezTo>
                    <a:pt x="560" y="7136"/>
                    <a:pt x="801" y="7030"/>
                    <a:pt x="1080" y="7030"/>
                  </a:cubicBezTo>
                  <a:cubicBezTo>
                    <a:pt x="1097" y="7030"/>
                    <a:pt x="1112" y="7035"/>
                    <a:pt x="1120" y="7044"/>
                  </a:cubicBezTo>
                  <a:cubicBezTo>
                    <a:pt x="1129" y="7053"/>
                    <a:pt x="1140" y="7058"/>
                    <a:pt x="1160" y="7058"/>
                  </a:cubicBezTo>
                  <a:moveTo>
                    <a:pt x="3250" y="15102"/>
                  </a:moveTo>
                  <a:cubicBezTo>
                    <a:pt x="3698" y="15102"/>
                    <a:pt x="4118" y="15188"/>
                    <a:pt x="4503" y="15361"/>
                  </a:cubicBezTo>
                  <a:cubicBezTo>
                    <a:pt x="4888" y="15528"/>
                    <a:pt x="5230" y="15761"/>
                    <a:pt x="5526" y="16064"/>
                  </a:cubicBezTo>
                  <a:cubicBezTo>
                    <a:pt x="5825" y="16363"/>
                    <a:pt x="6063" y="16706"/>
                    <a:pt x="6227" y="17085"/>
                  </a:cubicBezTo>
                  <a:cubicBezTo>
                    <a:pt x="6400" y="17474"/>
                    <a:pt x="6483" y="17892"/>
                    <a:pt x="6483" y="18341"/>
                  </a:cubicBezTo>
                  <a:cubicBezTo>
                    <a:pt x="6483" y="18793"/>
                    <a:pt x="6400" y="19219"/>
                    <a:pt x="6227" y="19616"/>
                  </a:cubicBezTo>
                  <a:cubicBezTo>
                    <a:pt x="6060" y="20016"/>
                    <a:pt x="5825" y="20361"/>
                    <a:pt x="5526" y="20652"/>
                  </a:cubicBezTo>
                  <a:cubicBezTo>
                    <a:pt x="5227" y="20940"/>
                    <a:pt x="4885" y="21168"/>
                    <a:pt x="4503" y="21340"/>
                  </a:cubicBezTo>
                  <a:cubicBezTo>
                    <a:pt x="4121" y="21513"/>
                    <a:pt x="3701" y="21597"/>
                    <a:pt x="3250" y="21597"/>
                  </a:cubicBezTo>
                  <a:cubicBezTo>
                    <a:pt x="2799" y="21597"/>
                    <a:pt x="2376" y="21513"/>
                    <a:pt x="1980" y="21340"/>
                  </a:cubicBezTo>
                  <a:cubicBezTo>
                    <a:pt x="1577" y="21168"/>
                    <a:pt x="1235" y="20940"/>
                    <a:pt x="948" y="20652"/>
                  </a:cubicBezTo>
                  <a:cubicBezTo>
                    <a:pt x="658" y="20361"/>
                    <a:pt x="428" y="20019"/>
                    <a:pt x="261" y="19622"/>
                  </a:cubicBezTo>
                  <a:cubicBezTo>
                    <a:pt x="89" y="19230"/>
                    <a:pt x="5" y="18801"/>
                    <a:pt x="5" y="18341"/>
                  </a:cubicBezTo>
                  <a:cubicBezTo>
                    <a:pt x="5" y="17891"/>
                    <a:pt x="89" y="17474"/>
                    <a:pt x="261" y="17085"/>
                  </a:cubicBezTo>
                  <a:cubicBezTo>
                    <a:pt x="431" y="16705"/>
                    <a:pt x="660" y="16363"/>
                    <a:pt x="948" y="16064"/>
                  </a:cubicBezTo>
                  <a:cubicBezTo>
                    <a:pt x="1238" y="15761"/>
                    <a:pt x="1580" y="15528"/>
                    <a:pt x="1980" y="15361"/>
                  </a:cubicBezTo>
                  <a:cubicBezTo>
                    <a:pt x="2379" y="15191"/>
                    <a:pt x="2801" y="15102"/>
                    <a:pt x="3250" y="1510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50789" tIns="50789" rIns="50789" bIns="50789" anchor="ctr"/>
            <a:lstStyle/>
            <a:p>
              <a:pPr defTabSz="457098">
                <a:defRPr/>
              </a:pPr>
              <a:endParaRPr lang="es-ES" sz="29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cs typeface="Gill Sans" charset="0"/>
                <a:sym typeface="Gill Sans" charset="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8084230" y="1726397"/>
            <a:ext cx="2690252" cy="946706"/>
            <a:chOff x="6651357" y="1725596"/>
            <a:chExt cx="2690252" cy="946706"/>
          </a:xfrm>
        </p:grpSpPr>
        <p:grpSp>
          <p:nvGrpSpPr>
            <p:cNvPr id="33" name="Group 32"/>
            <p:cNvGrpSpPr/>
            <p:nvPr/>
          </p:nvGrpSpPr>
          <p:grpSpPr>
            <a:xfrm>
              <a:off x="6651357" y="1725596"/>
              <a:ext cx="2690252" cy="946706"/>
              <a:chOff x="6651357" y="1725596"/>
              <a:chExt cx="2690252" cy="946706"/>
            </a:xfrm>
          </p:grpSpPr>
          <p:sp>
            <p:nvSpPr>
              <p:cNvPr id="35" name="Freeform 34"/>
              <p:cNvSpPr/>
              <p:nvPr/>
            </p:nvSpPr>
            <p:spPr>
              <a:xfrm>
                <a:off x="7450071" y="1726579"/>
                <a:ext cx="1891538" cy="566928"/>
              </a:xfrm>
              <a:custGeom>
                <a:avLst/>
                <a:gdLst>
                  <a:gd name="connsiteX0" fmla="*/ 0 w 1891538"/>
                  <a:gd name="connsiteY0" fmla="*/ 0 h 566928"/>
                  <a:gd name="connsiteX1" fmla="*/ 283464 w 1891538"/>
                  <a:gd name="connsiteY1" fmla="*/ 0 h 566928"/>
                  <a:gd name="connsiteX2" fmla="*/ 914400 w 1891538"/>
                  <a:gd name="connsiteY2" fmla="*/ 0 h 566928"/>
                  <a:gd name="connsiteX3" fmla="*/ 1608074 w 1891538"/>
                  <a:gd name="connsiteY3" fmla="*/ 0 h 566928"/>
                  <a:gd name="connsiteX4" fmla="*/ 1891538 w 1891538"/>
                  <a:gd name="connsiteY4" fmla="*/ 283464 h 566928"/>
                  <a:gd name="connsiteX5" fmla="*/ 1608074 w 1891538"/>
                  <a:gd name="connsiteY5" fmla="*/ 566928 h 566928"/>
                  <a:gd name="connsiteX6" fmla="*/ 914400 w 1891538"/>
                  <a:gd name="connsiteY6" fmla="*/ 566928 h 566928"/>
                  <a:gd name="connsiteX7" fmla="*/ 283464 w 1891538"/>
                  <a:gd name="connsiteY7" fmla="*/ 566928 h 566928"/>
                  <a:gd name="connsiteX8" fmla="*/ 0 w 1891538"/>
                  <a:gd name="connsiteY8" fmla="*/ 566928 h 566928"/>
                  <a:gd name="connsiteX9" fmla="*/ 0 w 1891538"/>
                  <a:gd name="connsiteY9" fmla="*/ 283464 h 566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1538" h="566928">
                    <a:moveTo>
                      <a:pt x="0" y="0"/>
                    </a:moveTo>
                    <a:lnTo>
                      <a:pt x="283464" y="0"/>
                    </a:lnTo>
                    <a:lnTo>
                      <a:pt x="914400" y="0"/>
                    </a:lnTo>
                    <a:lnTo>
                      <a:pt x="1608074" y="0"/>
                    </a:lnTo>
                    <a:cubicBezTo>
                      <a:pt x="1764627" y="0"/>
                      <a:pt x="1891538" y="126911"/>
                      <a:pt x="1891538" y="283464"/>
                    </a:cubicBezTo>
                    <a:cubicBezTo>
                      <a:pt x="1891538" y="440017"/>
                      <a:pt x="1764627" y="566928"/>
                      <a:pt x="1608074" y="566928"/>
                    </a:cubicBezTo>
                    <a:lnTo>
                      <a:pt x="914400" y="566928"/>
                    </a:lnTo>
                    <a:lnTo>
                      <a:pt x="283464" y="566928"/>
                    </a:lnTo>
                    <a:lnTo>
                      <a:pt x="0" y="566928"/>
                    </a:lnTo>
                    <a:lnTo>
                      <a:pt x="0" y="283464"/>
                    </a:lnTo>
                    <a:close/>
                  </a:path>
                </a:pathLst>
              </a:custGeom>
              <a:solidFill>
                <a:schemeClr val="accent4"/>
              </a:solidFill>
              <a:ln w="57150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pt-BR" sz="1400" b="1">
                    <a:solidFill>
                      <a:schemeClr val="bg1"/>
                    </a:solidFill>
                    <a:cs typeface="Lato Light"/>
                  </a:rPr>
                  <a:t>Lorem ipsum dolor sit.</a:t>
                </a:r>
                <a:endParaRPr lang="en-US" sz="1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Rectangle 15"/>
              <p:cNvSpPr>
                <a:spLocks noChangeArrowheads="1"/>
              </p:cNvSpPr>
              <p:nvPr/>
            </p:nvSpPr>
            <p:spPr bwMode="auto">
              <a:xfrm>
                <a:off x="6651357" y="2188639"/>
                <a:ext cx="474290" cy="481789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22"/>
              <p:cNvSpPr>
                <a:spLocks/>
              </p:cNvSpPr>
              <p:nvPr/>
            </p:nvSpPr>
            <p:spPr bwMode="auto">
              <a:xfrm>
                <a:off x="7125647" y="1725596"/>
                <a:ext cx="324317" cy="946706"/>
              </a:xfrm>
              <a:custGeom>
                <a:avLst/>
                <a:gdLst>
                  <a:gd name="T0" fmla="*/ 173 w 173"/>
                  <a:gd name="T1" fmla="*/ 301 h 505"/>
                  <a:gd name="T2" fmla="*/ 0 w 173"/>
                  <a:gd name="T3" fmla="*/ 505 h 505"/>
                  <a:gd name="T4" fmla="*/ 0 w 173"/>
                  <a:gd name="T5" fmla="*/ 248 h 505"/>
                  <a:gd name="T6" fmla="*/ 173 w 173"/>
                  <a:gd name="T7" fmla="*/ 0 h 505"/>
                  <a:gd name="T8" fmla="*/ 173 w 173"/>
                  <a:gd name="T9" fmla="*/ 301 h 5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3" h="505">
                    <a:moveTo>
                      <a:pt x="173" y="301"/>
                    </a:moveTo>
                    <a:lnTo>
                      <a:pt x="0" y="505"/>
                    </a:lnTo>
                    <a:lnTo>
                      <a:pt x="0" y="248"/>
                    </a:lnTo>
                    <a:lnTo>
                      <a:pt x="173" y="0"/>
                    </a:lnTo>
                    <a:lnTo>
                      <a:pt x="173" y="301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34" name="Freeform 84"/>
            <p:cNvSpPr>
              <a:spLocks noChangeArrowheads="1"/>
            </p:cNvSpPr>
            <p:nvPr/>
          </p:nvSpPr>
          <p:spPr bwMode="auto">
            <a:xfrm>
              <a:off x="6746798" y="2290108"/>
              <a:ext cx="298014" cy="298016"/>
            </a:xfrm>
            <a:custGeom>
              <a:avLst/>
              <a:gdLst>
                <a:gd name="T0" fmla="*/ 469 w 497"/>
                <a:gd name="T1" fmla="*/ 231 h 498"/>
                <a:gd name="T2" fmla="*/ 425 w 497"/>
                <a:gd name="T3" fmla="*/ 249 h 498"/>
                <a:gd name="T4" fmla="*/ 469 w 497"/>
                <a:gd name="T5" fmla="*/ 275 h 498"/>
                <a:gd name="T6" fmla="*/ 469 w 497"/>
                <a:gd name="T7" fmla="*/ 231 h 498"/>
                <a:gd name="T8" fmla="*/ 247 w 497"/>
                <a:gd name="T9" fmla="*/ 116 h 498"/>
                <a:gd name="T10" fmla="*/ 247 w 497"/>
                <a:gd name="T11" fmla="*/ 391 h 498"/>
                <a:gd name="T12" fmla="*/ 247 w 497"/>
                <a:gd name="T13" fmla="*/ 116 h 498"/>
                <a:gd name="T14" fmla="*/ 247 w 497"/>
                <a:gd name="T15" fmla="*/ 346 h 498"/>
                <a:gd name="T16" fmla="*/ 247 w 497"/>
                <a:gd name="T17" fmla="*/ 151 h 498"/>
                <a:gd name="T18" fmla="*/ 247 w 497"/>
                <a:gd name="T19" fmla="*/ 346 h 498"/>
                <a:gd name="T20" fmla="*/ 71 w 497"/>
                <a:gd name="T21" fmla="*/ 249 h 498"/>
                <a:gd name="T22" fmla="*/ 26 w 497"/>
                <a:gd name="T23" fmla="*/ 231 h 498"/>
                <a:gd name="T24" fmla="*/ 26 w 497"/>
                <a:gd name="T25" fmla="*/ 275 h 498"/>
                <a:gd name="T26" fmla="*/ 71 w 497"/>
                <a:gd name="T27" fmla="*/ 249 h 498"/>
                <a:gd name="T28" fmla="*/ 247 w 497"/>
                <a:gd name="T29" fmla="*/ 80 h 498"/>
                <a:gd name="T30" fmla="*/ 265 w 497"/>
                <a:gd name="T31" fmla="*/ 27 h 498"/>
                <a:gd name="T32" fmla="*/ 230 w 497"/>
                <a:gd name="T33" fmla="*/ 27 h 498"/>
                <a:gd name="T34" fmla="*/ 247 w 497"/>
                <a:gd name="T35" fmla="*/ 80 h 498"/>
                <a:gd name="T36" fmla="*/ 247 w 497"/>
                <a:gd name="T37" fmla="*/ 426 h 498"/>
                <a:gd name="T38" fmla="*/ 230 w 497"/>
                <a:gd name="T39" fmla="*/ 470 h 498"/>
                <a:gd name="T40" fmla="*/ 265 w 497"/>
                <a:gd name="T41" fmla="*/ 470 h 498"/>
                <a:gd name="T42" fmla="*/ 247 w 497"/>
                <a:gd name="T43" fmla="*/ 426 h 498"/>
                <a:gd name="T44" fmla="*/ 434 w 497"/>
                <a:gd name="T45" fmla="*/ 98 h 498"/>
                <a:gd name="T46" fmla="*/ 398 w 497"/>
                <a:gd name="T47" fmla="*/ 72 h 498"/>
                <a:gd name="T48" fmla="*/ 380 w 497"/>
                <a:gd name="T49" fmla="*/ 116 h 498"/>
                <a:gd name="T50" fmla="*/ 434 w 497"/>
                <a:gd name="T51" fmla="*/ 98 h 498"/>
                <a:gd name="T52" fmla="*/ 79 w 497"/>
                <a:gd name="T53" fmla="*/ 391 h 498"/>
                <a:gd name="T54" fmla="*/ 61 w 497"/>
                <a:gd name="T55" fmla="*/ 435 h 498"/>
                <a:gd name="T56" fmla="*/ 106 w 497"/>
                <a:gd name="T57" fmla="*/ 417 h 498"/>
                <a:gd name="T58" fmla="*/ 79 w 497"/>
                <a:gd name="T59" fmla="*/ 391 h 498"/>
                <a:gd name="T60" fmla="*/ 97 w 497"/>
                <a:gd name="T61" fmla="*/ 72 h 498"/>
                <a:gd name="T62" fmla="*/ 61 w 497"/>
                <a:gd name="T63" fmla="*/ 98 h 498"/>
                <a:gd name="T64" fmla="*/ 115 w 497"/>
                <a:gd name="T65" fmla="*/ 116 h 498"/>
                <a:gd name="T66" fmla="*/ 97 w 497"/>
                <a:gd name="T67" fmla="*/ 72 h 498"/>
                <a:gd name="T68" fmla="*/ 380 w 497"/>
                <a:gd name="T69" fmla="*/ 417 h 498"/>
                <a:gd name="T70" fmla="*/ 434 w 497"/>
                <a:gd name="T71" fmla="*/ 435 h 498"/>
                <a:gd name="T72" fmla="*/ 416 w 497"/>
                <a:gd name="T73" fmla="*/ 391 h 498"/>
                <a:gd name="T74" fmla="*/ 380 w 497"/>
                <a:gd name="T75" fmla="*/ 417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97" h="498">
                  <a:moveTo>
                    <a:pt x="469" y="231"/>
                  </a:moveTo>
                  <a:lnTo>
                    <a:pt x="469" y="231"/>
                  </a:lnTo>
                  <a:cubicBezTo>
                    <a:pt x="469" y="231"/>
                    <a:pt x="451" y="231"/>
                    <a:pt x="443" y="231"/>
                  </a:cubicBezTo>
                  <a:cubicBezTo>
                    <a:pt x="434" y="231"/>
                    <a:pt x="425" y="240"/>
                    <a:pt x="425" y="249"/>
                  </a:cubicBezTo>
                  <a:cubicBezTo>
                    <a:pt x="425" y="266"/>
                    <a:pt x="434" y="275"/>
                    <a:pt x="443" y="275"/>
                  </a:cubicBezTo>
                  <a:cubicBezTo>
                    <a:pt x="451" y="275"/>
                    <a:pt x="469" y="275"/>
                    <a:pt x="469" y="275"/>
                  </a:cubicBezTo>
                  <a:cubicBezTo>
                    <a:pt x="487" y="275"/>
                    <a:pt x="496" y="266"/>
                    <a:pt x="496" y="249"/>
                  </a:cubicBezTo>
                  <a:cubicBezTo>
                    <a:pt x="496" y="240"/>
                    <a:pt x="487" y="231"/>
                    <a:pt x="469" y="231"/>
                  </a:cubicBezTo>
                  <a:close/>
                  <a:moveTo>
                    <a:pt x="247" y="116"/>
                  </a:moveTo>
                  <a:lnTo>
                    <a:pt x="247" y="116"/>
                  </a:lnTo>
                  <a:cubicBezTo>
                    <a:pt x="168" y="116"/>
                    <a:pt x="115" y="178"/>
                    <a:pt x="115" y="249"/>
                  </a:cubicBezTo>
                  <a:cubicBezTo>
                    <a:pt x="115" y="328"/>
                    <a:pt x="168" y="391"/>
                    <a:pt x="247" y="391"/>
                  </a:cubicBezTo>
                  <a:cubicBezTo>
                    <a:pt x="327" y="391"/>
                    <a:pt x="380" y="328"/>
                    <a:pt x="380" y="249"/>
                  </a:cubicBezTo>
                  <a:cubicBezTo>
                    <a:pt x="380" y="178"/>
                    <a:pt x="327" y="116"/>
                    <a:pt x="247" y="116"/>
                  </a:cubicBezTo>
                  <a:close/>
                  <a:moveTo>
                    <a:pt x="247" y="346"/>
                  </a:moveTo>
                  <a:lnTo>
                    <a:pt x="247" y="346"/>
                  </a:lnTo>
                  <a:cubicBezTo>
                    <a:pt x="194" y="346"/>
                    <a:pt x="150" y="302"/>
                    <a:pt x="150" y="249"/>
                  </a:cubicBezTo>
                  <a:cubicBezTo>
                    <a:pt x="150" y="196"/>
                    <a:pt x="194" y="151"/>
                    <a:pt x="247" y="151"/>
                  </a:cubicBezTo>
                  <a:cubicBezTo>
                    <a:pt x="300" y="151"/>
                    <a:pt x="345" y="196"/>
                    <a:pt x="345" y="249"/>
                  </a:cubicBezTo>
                  <a:cubicBezTo>
                    <a:pt x="345" y="302"/>
                    <a:pt x="300" y="346"/>
                    <a:pt x="247" y="346"/>
                  </a:cubicBezTo>
                  <a:close/>
                  <a:moveTo>
                    <a:pt x="71" y="249"/>
                  </a:moveTo>
                  <a:lnTo>
                    <a:pt x="71" y="249"/>
                  </a:lnTo>
                  <a:cubicBezTo>
                    <a:pt x="71" y="240"/>
                    <a:pt x="61" y="231"/>
                    <a:pt x="53" y="231"/>
                  </a:cubicBezTo>
                  <a:cubicBezTo>
                    <a:pt x="44" y="231"/>
                    <a:pt x="26" y="231"/>
                    <a:pt x="26" y="231"/>
                  </a:cubicBezTo>
                  <a:cubicBezTo>
                    <a:pt x="8" y="231"/>
                    <a:pt x="0" y="240"/>
                    <a:pt x="0" y="249"/>
                  </a:cubicBezTo>
                  <a:cubicBezTo>
                    <a:pt x="0" y="266"/>
                    <a:pt x="8" y="275"/>
                    <a:pt x="26" y="275"/>
                  </a:cubicBezTo>
                  <a:cubicBezTo>
                    <a:pt x="26" y="275"/>
                    <a:pt x="44" y="275"/>
                    <a:pt x="53" y="275"/>
                  </a:cubicBezTo>
                  <a:cubicBezTo>
                    <a:pt x="61" y="275"/>
                    <a:pt x="71" y="266"/>
                    <a:pt x="71" y="249"/>
                  </a:cubicBezTo>
                  <a:close/>
                  <a:moveTo>
                    <a:pt x="247" y="80"/>
                  </a:moveTo>
                  <a:lnTo>
                    <a:pt x="247" y="80"/>
                  </a:lnTo>
                  <a:cubicBezTo>
                    <a:pt x="256" y="80"/>
                    <a:pt x="265" y="62"/>
                    <a:pt x="265" y="53"/>
                  </a:cubicBezTo>
                  <a:cubicBezTo>
                    <a:pt x="265" y="45"/>
                    <a:pt x="265" y="36"/>
                    <a:pt x="265" y="27"/>
                  </a:cubicBezTo>
                  <a:cubicBezTo>
                    <a:pt x="265" y="18"/>
                    <a:pt x="256" y="0"/>
                    <a:pt x="247" y="0"/>
                  </a:cubicBezTo>
                  <a:cubicBezTo>
                    <a:pt x="239" y="0"/>
                    <a:pt x="230" y="18"/>
                    <a:pt x="230" y="27"/>
                  </a:cubicBezTo>
                  <a:cubicBezTo>
                    <a:pt x="230" y="36"/>
                    <a:pt x="230" y="45"/>
                    <a:pt x="230" y="53"/>
                  </a:cubicBezTo>
                  <a:cubicBezTo>
                    <a:pt x="230" y="62"/>
                    <a:pt x="239" y="80"/>
                    <a:pt x="247" y="80"/>
                  </a:cubicBezTo>
                  <a:close/>
                  <a:moveTo>
                    <a:pt x="247" y="426"/>
                  </a:moveTo>
                  <a:lnTo>
                    <a:pt x="247" y="426"/>
                  </a:lnTo>
                  <a:cubicBezTo>
                    <a:pt x="239" y="426"/>
                    <a:pt x="230" y="435"/>
                    <a:pt x="230" y="453"/>
                  </a:cubicBezTo>
                  <a:lnTo>
                    <a:pt x="230" y="470"/>
                  </a:lnTo>
                  <a:cubicBezTo>
                    <a:pt x="230" y="488"/>
                    <a:pt x="239" y="497"/>
                    <a:pt x="247" y="497"/>
                  </a:cubicBezTo>
                  <a:cubicBezTo>
                    <a:pt x="256" y="497"/>
                    <a:pt x="265" y="488"/>
                    <a:pt x="265" y="470"/>
                  </a:cubicBezTo>
                  <a:lnTo>
                    <a:pt x="265" y="453"/>
                  </a:lnTo>
                  <a:cubicBezTo>
                    <a:pt x="265" y="435"/>
                    <a:pt x="256" y="426"/>
                    <a:pt x="247" y="426"/>
                  </a:cubicBezTo>
                  <a:close/>
                  <a:moveTo>
                    <a:pt x="434" y="98"/>
                  </a:moveTo>
                  <a:lnTo>
                    <a:pt x="434" y="98"/>
                  </a:lnTo>
                  <a:cubicBezTo>
                    <a:pt x="443" y="89"/>
                    <a:pt x="443" y="72"/>
                    <a:pt x="434" y="62"/>
                  </a:cubicBezTo>
                  <a:cubicBezTo>
                    <a:pt x="425" y="53"/>
                    <a:pt x="416" y="62"/>
                    <a:pt x="398" y="72"/>
                  </a:cubicBezTo>
                  <a:cubicBezTo>
                    <a:pt x="398" y="72"/>
                    <a:pt x="390" y="80"/>
                    <a:pt x="380" y="89"/>
                  </a:cubicBezTo>
                  <a:cubicBezTo>
                    <a:pt x="372" y="98"/>
                    <a:pt x="372" y="107"/>
                    <a:pt x="380" y="116"/>
                  </a:cubicBezTo>
                  <a:cubicBezTo>
                    <a:pt x="390" y="125"/>
                    <a:pt x="407" y="125"/>
                    <a:pt x="416" y="116"/>
                  </a:cubicBezTo>
                  <a:cubicBezTo>
                    <a:pt x="416" y="107"/>
                    <a:pt x="425" y="98"/>
                    <a:pt x="434" y="98"/>
                  </a:cubicBezTo>
                  <a:close/>
                  <a:moveTo>
                    <a:pt x="79" y="391"/>
                  </a:moveTo>
                  <a:lnTo>
                    <a:pt x="79" y="391"/>
                  </a:lnTo>
                  <a:cubicBezTo>
                    <a:pt x="79" y="391"/>
                    <a:pt x="71" y="400"/>
                    <a:pt x="61" y="408"/>
                  </a:cubicBezTo>
                  <a:cubicBezTo>
                    <a:pt x="53" y="417"/>
                    <a:pt x="53" y="426"/>
                    <a:pt x="61" y="435"/>
                  </a:cubicBezTo>
                  <a:cubicBezTo>
                    <a:pt x="71" y="444"/>
                    <a:pt x="79" y="444"/>
                    <a:pt x="97" y="435"/>
                  </a:cubicBezTo>
                  <a:lnTo>
                    <a:pt x="106" y="417"/>
                  </a:lnTo>
                  <a:cubicBezTo>
                    <a:pt x="124" y="408"/>
                    <a:pt x="124" y="391"/>
                    <a:pt x="115" y="381"/>
                  </a:cubicBezTo>
                  <a:cubicBezTo>
                    <a:pt x="106" y="381"/>
                    <a:pt x="88" y="381"/>
                    <a:pt x="79" y="391"/>
                  </a:cubicBezTo>
                  <a:close/>
                  <a:moveTo>
                    <a:pt x="97" y="72"/>
                  </a:moveTo>
                  <a:lnTo>
                    <a:pt x="97" y="72"/>
                  </a:lnTo>
                  <a:cubicBezTo>
                    <a:pt x="79" y="62"/>
                    <a:pt x="71" y="53"/>
                    <a:pt x="61" y="62"/>
                  </a:cubicBezTo>
                  <a:cubicBezTo>
                    <a:pt x="53" y="72"/>
                    <a:pt x="53" y="89"/>
                    <a:pt x="61" y="98"/>
                  </a:cubicBezTo>
                  <a:cubicBezTo>
                    <a:pt x="71" y="98"/>
                    <a:pt x="79" y="107"/>
                    <a:pt x="79" y="116"/>
                  </a:cubicBezTo>
                  <a:cubicBezTo>
                    <a:pt x="88" y="125"/>
                    <a:pt x="106" y="125"/>
                    <a:pt x="115" y="116"/>
                  </a:cubicBezTo>
                  <a:cubicBezTo>
                    <a:pt x="124" y="107"/>
                    <a:pt x="124" y="98"/>
                    <a:pt x="106" y="89"/>
                  </a:cubicBezTo>
                  <a:cubicBezTo>
                    <a:pt x="106" y="80"/>
                    <a:pt x="97" y="72"/>
                    <a:pt x="97" y="72"/>
                  </a:cubicBezTo>
                  <a:close/>
                  <a:moveTo>
                    <a:pt x="380" y="417"/>
                  </a:moveTo>
                  <a:lnTo>
                    <a:pt x="380" y="417"/>
                  </a:lnTo>
                  <a:cubicBezTo>
                    <a:pt x="390" y="417"/>
                    <a:pt x="398" y="435"/>
                    <a:pt x="398" y="435"/>
                  </a:cubicBezTo>
                  <a:cubicBezTo>
                    <a:pt x="416" y="444"/>
                    <a:pt x="425" y="444"/>
                    <a:pt x="434" y="435"/>
                  </a:cubicBezTo>
                  <a:cubicBezTo>
                    <a:pt x="443" y="426"/>
                    <a:pt x="443" y="417"/>
                    <a:pt x="434" y="408"/>
                  </a:cubicBezTo>
                  <a:cubicBezTo>
                    <a:pt x="425" y="400"/>
                    <a:pt x="416" y="391"/>
                    <a:pt x="416" y="391"/>
                  </a:cubicBezTo>
                  <a:cubicBezTo>
                    <a:pt x="407" y="381"/>
                    <a:pt x="390" y="381"/>
                    <a:pt x="380" y="381"/>
                  </a:cubicBezTo>
                  <a:cubicBezTo>
                    <a:pt x="372" y="391"/>
                    <a:pt x="372" y="408"/>
                    <a:pt x="380" y="4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90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8084230" y="2333789"/>
            <a:ext cx="3698715" cy="864220"/>
            <a:chOff x="6651357" y="2332988"/>
            <a:chExt cx="3698715" cy="864220"/>
          </a:xfrm>
        </p:grpSpPr>
        <p:grpSp>
          <p:nvGrpSpPr>
            <p:cNvPr id="39" name="Group 38"/>
            <p:cNvGrpSpPr/>
            <p:nvPr/>
          </p:nvGrpSpPr>
          <p:grpSpPr>
            <a:xfrm>
              <a:off x="6651357" y="2332988"/>
              <a:ext cx="3698715" cy="864220"/>
              <a:chOff x="6651357" y="2332988"/>
              <a:chExt cx="3698715" cy="864220"/>
            </a:xfrm>
          </p:grpSpPr>
          <p:sp>
            <p:nvSpPr>
              <p:cNvPr id="41" name="Rectangle 16"/>
              <p:cNvSpPr>
                <a:spLocks noChangeArrowheads="1"/>
              </p:cNvSpPr>
              <p:nvPr/>
            </p:nvSpPr>
            <p:spPr bwMode="auto">
              <a:xfrm>
                <a:off x="6651357" y="2709795"/>
                <a:ext cx="474290" cy="483663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21"/>
              <p:cNvSpPr>
                <a:spLocks/>
              </p:cNvSpPr>
              <p:nvPr/>
            </p:nvSpPr>
            <p:spPr bwMode="auto">
              <a:xfrm>
                <a:off x="7125647" y="2332988"/>
                <a:ext cx="324317" cy="864220"/>
              </a:xfrm>
              <a:custGeom>
                <a:avLst/>
                <a:gdLst>
                  <a:gd name="T0" fmla="*/ 173 w 173"/>
                  <a:gd name="T1" fmla="*/ 300 h 461"/>
                  <a:gd name="T2" fmla="*/ 0 w 173"/>
                  <a:gd name="T3" fmla="*/ 461 h 461"/>
                  <a:gd name="T4" fmla="*/ 0 w 173"/>
                  <a:gd name="T5" fmla="*/ 203 h 461"/>
                  <a:gd name="T6" fmla="*/ 173 w 173"/>
                  <a:gd name="T7" fmla="*/ 0 h 461"/>
                  <a:gd name="T8" fmla="*/ 173 w 173"/>
                  <a:gd name="T9" fmla="*/ 300 h 4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3" h="461">
                    <a:moveTo>
                      <a:pt x="173" y="300"/>
                    </a:moveTo>
                    <a:lnTo>
                      <a:pt x="0" y="461"/>
                    </a:lnTo>
                    <a:lnTo>
                      <a:pt x="0" y="203"/>
                    </a:lnTo>
                    <a:lnTo>
                      <a:pt x="173" y="0"/>
                    </a:lnTo>
                    <a:lnTo>
                      <a:pt x="173" y="30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42"/>
              <p:cNvSpPr/>
              <p:nvPr/>
            </p:nvSpPr>
            <p:spPr>
              <a:xfrm>
                <a:off x="7449964" y="2332988"/>
                <a:ext cx="2900108" cy="566928"/>
              </a:xfrm>
              <a:custGeom>
                <a:avLst/>
                <a:gdLst>
                  <a:gd name="connsiteX0" fmla="*/ 0 w 2900108"/>
                  <a:gd name="connsiteY0" fmla="*/ 0 h 566928"/>
                  <a:gd name="connsiteX1" fmla="*/ 1008570 w 2900108"/>
                  <a:gd name="connsiteY1" fmla="*/ 0 h 566928"/>
                  <a:gd name="connsiteX2" fmla="*/ 1292034 w 2900108"/>
                  <a:gd name="connsiteY2" fmla="*/ 0 h 566928"/>
                  <a:gd name="connsiteX3" fmla="*/ 1771340 w 2900108"/>
                  <a:gd name="connsiteY3" fmla="*/ 0 h 566928"/>
                  <a:gd name="connsiteX4" fmla="*/ 1922970 w 2900108"/>
                  <a:gd name="connsiteY4" fmla="*/ 0 h 566928"/>
                  <a:gd name="connsiteX5" fmla="*/ 2616644 w 2900108"/>
                  <a:gd name="connsiteY5" fmla="*/ 0 h 566928"/>
                  <a:gd name="connsiteX6" fmla="*/ 2900108 w 2900108"/>
                  <a:gd name="connsiteY6" fmla="*/ 283464 h 566928"/>
                  <a:gd name="connsiteX7" fmla="*/ 2616644 w 2900108"/>
                  <a:gd name="connsiteY7" fmla="*/ 566928 h 566928"/>
                  <a:gd name="connsiteX8" fmla="*/ 1922970 w 2900108"/>
                  <a:gd name="connsiteY8" fmla="*/ 566928 h 566928"/>
                  <a:gd name="connsiteX9" fmla="*/ 1771340 w 2900108"/>
                  <a:gd name="connsiteY9" fmla="*/ 566928 h 566928"/>
                  <a:gd name="connsiteX10" fmla="*/ 1292034 w 2900108"/>
                  <a:gd name="connsiteY10" fmla="*/ 566928 h 566928"/>
                  <a:gd name="connsiteX11" fmla="*/ 1008570 w 2900108"/>
                  <a:gd name="connsiteY11" fmla="*/ 566928 h 566928"/>
                  <a:gd name="connsiteX12" fmla="*/ 0 w 2900108"/>
                  <a:gd name="connsiteY12" fmla="*/ 566928 h 566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900108" h="566928">
                    <a:moveTo>
                      <a:pt x="0" y="0"/>
                    </a:moveTo>
                    <a:lnTo>
                      <a:pt x="1008570" y="0"/>
                    </a:lnTo>
                    <a:lnTo>
                      <a:pt x="1292034" y="0"/>
                    </a:lnTo>
                    <a:lnTo>
                      <a:pt x="1771340" y="0"/>
                    </a:lnTo>
                    <a:lnTo>
                      <a:pt x="1922970" y="0"/>
                    </a:lnTo>
                    <a:lnTo>
                      <a:pt x="2616644" y="0"/>
                    </a:lnTo>
                    <a:cubicBezTo>
                      <a:pt x="2773197" y="0"/>
                      <a:pt x="2900108" y="126911"/>
                      <a:pt x="2900108" y="283464"/>
                    </a:cubicBezTo>
                    <a:cubicBezTo>
                      <a:pt x="2900108" y="440017"/>
                      <a:pt x="2773197" y="566928"/>
                      <a:pt x="2616644" y="566928"/>
                    </a:cubicBezTo>
                    <a:lnTo>
                      <a:pt x="1922970" y="566928"/>
                    </a:lnTo>
                    <a:lnTo>
                      <a:pt x="1771340" y="566928"/>
                    </a:lnTo>
                    <a:lnTo>
                      <a:pt x="1292034" y="566928"/>
                    </a:lnTo>
                    <a:lnTo>
                      <a:pt x="1008570" y="566928"/>
                    </a:lnTo>
                    <a:lnTo>
                      <a:pt x="0" y="566928"/>
                    </a:lnTo>
                    <a:close/>
                  </a:path>
                </a:pathLst>
              </a:custGeom>
              <a:solidFill>
                <a:schemeClr val="accent3"/>
              </a:solidFill>
              <a:ln w="57150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1400" b="1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0" name="Freeform 99"/>
            <p:cNvSpPr>
              <a:spLocks noChangeArrowheads="1"/>
            </p:cNvSpPr>
            <p:nvPr/>
          </p:nvSpPr>
          <p:spPr bwMode="auto">
            <a:xfrm>
              <a:off x="6738898" y="2859441"/>
              <a:ext cx="298016" cy="181972"/>
            </a:xfrm>
            <a:custGeom>
              <a:avLst/>
              <a:gdLst>
                <a:gd name="T0" fmla="*/ 381 w 497"/>
                <a:gd name="T1" fmla="*/ 151 h 303"/>
                <a:gd name="T2" fmla="*/ 381 w 497"/>
                <a:gd name="T3" fmla="*/ 151 h 303"/>
                <a:gd name="T4" fmla="*/ 434 w 497"/>
                <a:gd name="T5" fmla="*/ 45 h 303"/>
                <a:gd name="T6" fmla="*/ 470 w 497"/>
                <a:gd name="T7" fmla="*/ 45 h 303"/>
                <a:gd name="T8" fmla="*/ 381 w 497"/>
                <a:gd name="T9" fmla="*/ 0 h 303"/>
                <a:gd name="T10" fmla="*/ 133 w 497"/>
                <a:gd name="T11" fmla="*/ 0 h 303"/>
                <a:gd name="T12" fmla="*/ 0 w 497"/>
                <a:gd name="T13" fmla="*/ 151 h 303"/>
                <a:gd name="T14" fmla="*/ 133 w 497"/>
                <a:gd name="T15" fmla="*/ 302 h 303"/>
                <a:gd name="T16" fmla="*/ 381 w 497"/>
                <a:gd name="T17" fmla="*/ 302 h 303"/>
                <a:gd name="T18" fmla="*/ 470 w 497"/>
                <a:gd name="T19" fmla="*/ 257 h 303"/>
                <a:gd name="T20" fmla="*/ 434 w 497"/>
                <a:gd name="T21" fmla="*/ 257 h 303"/>
                <a:gd name="T22" fmla="*/ 381 w 497"/>
                <a:gd name="T23" fmla="*/ 151 h 303"/>
                <a:gd name="T24" fmla="*/ 310 w 497"/>
                <a:gd name="T25" fmla="*/ 196 h 303"/>
                <a:gd name="T26" fmla="*/ 310 w 497"/>
                <a:gd name="T27" fmla="*/ 196 h 303"/>
                <a:gd name="T28" fmla="*/ 302 w 497"/>
                <a:gd name="T29" fmla="*/ 196 h 303"/>
                <a:gd name="T30" fmla="*/ 221 w 497"/>
                <a:gd name="T31" fmla="*/ 169 h 303"/>
                <a:gd name="T32" fmla="*/ 212 w 497"/>
                <a:gd name="T33" fmla="*/ 196 h 303"/>
                <a:gd name="T34" fmla="*/ 186 w 497"/>
                <a:gd name="T35" fmla="*/ 204 h 303"/>
                <a:gd name="T36" fmla="*/ 98 w 497"/>
                <a:gd name="T37" fmla="*/ 125 h 303"/>
                <a:gd name="T38" fmla="*/ 89 w 497"/>
                <a:gd name="T39" fmla="*/ 107 h 303"/>
                <a:gd name="T40" fmla="*/ 106 w 497"/>
                <a:gd name="T41" fmla="*/ 107 h 303"/>
                <a:gd name="T42" fmla="*/ 177 w 497"/>
                <a:gd name="T43" fmla="*/ 143 h 303"/>
                <a:gd name="T44" fmla="*/ 195 w 497"/>
                <a:gd name="T45" fmla="*/ 116 h 303"/>
                <a:gd name="T46" fmla="*/ 221 w 497"/>
                <a:gd name="T47" fmla="*/ 107 h 303"/>
                <a:gd name="T48" fmla="*/ 310 w 497"/>
                <a:gd name="T49" fmla="*/ 187 h 303"/>
                <a:gd name="T50" fmla="*/ 310 w 497"/>
                <a:gd name="T51" fmla="*/ 196 h 303"/>
                <a:gd name="T52" fmla="*/ 470 w 497"/>
                <a:gd name="T53" fmla="*/ 98 h 303"/>
                <a:gd name="T54" fmla="*/ 470 w 497"/>
                <a:gd name="T55" fmla="*/ 98 h 303"/>
                <a:gd name="T56" fmla="*/ 452 w 497"/>
                <a:gd name="T57" fmla="*/ 98 h 303"/>
                <a:gd name="T58" fmla="*/ 425 w 497"/>
                <a:gd name="T59" fmla="*/ 151 h 303"/>
                <a:gd name="T60" fmla="*/ 452 w 497"/>
                <a:gd name="T61" fmla="*/ 204 h 303"/>
                <a:gd name="T62" fmla="*/ 470 w 497"/>
                <a:gd name="T63" fmla="*/ 204 h 303"/>
                <a:gd name="T64" fmla="*/ 496 w 497"/>
                <a:gd name="T65" fmla="*/ 151 h 303"/>
                <a:gd name="T66" fmla="*/ 470 w 497"/>
                <a:gd name="T67" fmla="*/ 98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97" h="303">
                  <a:moveTo>
                    <a:pt x="381" y="151"/>
                  </a:moveTo>
                  <a:lnTo>
                    <a:pt x="381" y="151"/>
                  </a:lnTo>
                  <a:cubicBezTo>
                    <a:pt x="381" y="90"/>
                    <a:pt x="417" y="45"/>
                    <a:pt x="434" y="45"/>
                  </a:cubicBezTo>
                  <a:cubicBezTo>
                    <a:pt x="443" y="45"/>
                    <a:pt x="470" y="45"/>
                    <a:pt x="470" y="45"/>
                  </a:cubicBezTo>
                  <a:cubicBezTo>
                    <a:pt x="452" y="18"/>
                    <a:pt x="443" y="0"/>
                    <a:pt x="381" y="0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36" y="0"/>
                    <a:pt x="0" y="90"/>
                    <a:pt x="0" y="151"/>
                  </a:cubicBezTo>
                  <a:cubicBezTo>
                    <a:pt x="0" y="213"/>
                    <a:pt x="36" y="302"/>
                    <a:pt x="133" y="302"/>
                  </a:cubicBezTo>
                  <a:cubicBezTo>
                    <a:pt x="381" y="302"/>
                    <a:pt x="381" y="302"/>
                    <a:pt x="381" y="302"/>
                  </a:cubicBezTo>
                  <a:cubicBezTo>
                    <a:pt x="443" y="302"/>
                    <a:pt x="452" y="284"/>
                    <a:pt x="470" y="257"/>
                  </a:cubicBezTo>
                  <a:cubicBezTo>
                    <a:pt x="470" y="257"/>
                    <a:pt x="461" y="257"/>
                    <a:pt x="434" y="257"/>
                  </a:cubicBezTo>
                  <a:cubicBezTo>
                    <a:pt x="417" y="257"/>
                    <a:pt x="381" y="222"/>
                    <a:pt x="381" y="151"/>
                  </a:cubicBezTo>
                  <a:close/>
                  <a:moveTo>
                    <a:pt x="310" y="196"/>
                  </a:moveTo>
                  <a:lnTo>
                    <a:pt x="310" y="196"/>
                  </a:lnTo>
                  <a:cubicBezTo>
                    <a:pt x="310" y="204"/>
                    <a:pt x="302" y="196"/>
                    <a:pt x="302" y="196"/>
                  </a:cubicBezTo>
                  <a:cubicBezTo>
                    <a:pt x="221" y="169"/>
                    <a:pt x="221" y="169"/>
                    <a:pt x="221" y="169"/>
                  </a:cubicBezTo>
                  <a:cubicBezTo>
                    <a:pt x="221" y="169"/>
                    <a:pt x="221" y="178"/>
                    <a:pt x="212" y="196"/>
                  </a:cubicBezTo>
                  <a:cubicBezTo>
                    <a:pt x="204" y="204"/>
                    <a:pt x="204" y="222"/>
                    <a:pt x="186" y="204"/>
                  </a:cubicBezTo>
                  <a:cubicBezTo>
                    <a:pt x="159" y="187"/>
                    <a:pt x="98" y="125"/>
                    <a:pt x="98" y="125"/>
                  </a:cubicBezTo>
                  <a:cubicBezTo>
                    <a:pt x="98" y="125"/>
                    <a:pt x="89" y="116"/>
                    <a:pt x="89" y="107"/>
                  </a:cubicBezTo>
                  <a:cubicBezTo>
                    <a:pt x="98" y="107"/>
                    <a:pt x="106" y="107"/>
                    <a:pt x="106" y="107"/>
                  </a:cubicBezTo>
                  <a:cubicBezTo>
                    <a:pt x="177" y="143"/>
                    <a:pt x="177" y="143"/>
                    <a:pt x="177" y="143"/>
                  </a:cubicBezTo>
                  <a:cubicBezTo>
                    <a:pt x="177" y="143"/>
                    <a:pt x="186" y="125"/>
                    <a:pt x="195" y="116"/>
                  </a:cubicBezTo>
                  <a:cubicBezTo>
                    <a:pt x="195" y="98"/>
                    <a:pt x="204" y="90"/>
                    <a:pt x="221" y="107"/>
                  </a:cubicBezTo>
                  <a:cubicBezTo>
                    <a:pt x="239" y="116"/>
                    <a:pt x="310" y="187"/>
                    <a:pt x="310" y="187"/>
                  </a:cubicBezTo>
                  <a:cubicBezTo>
                    <a:pt x="310" y="187"/>
                    <a:pt x="319" y="196"/>
                    <a:pt x="310" y="196"/>
                  </a:cubicBezTo>
                  <a:close/>
                  <a:moveTo>
                    <a:pt x="470" y="98"/>
                  </a:moveTo>
                  <a:lnTo>
                    <a:pt x="470" y="98"/>
                  </a:lnTo>
                  <a:cubicBezTo>
                    <a:pt x="452" y="98"/>
                    <a:pt x="452" y="98"/>
                    <a:pt x="452" y="98"/>
                  </a:cubicBezTo>
                  <a:cubicBezTo>
                    <a:pt x="434" y="98"/>
                    <a:pt x="425" y="125"/>
                    <a:pt x="425" y="151"/>
                  </a:cubicBezTo>
                  <a:cubicBezTo>
                    <a:pt x="425" y="178"/>
                    <a:pt x="434" y="204"/>
                    <a:pt x="452" y="204"/>
                  </a:cubicBezTo>
                  <a:cubicBezTo>
                    <a:pt x="470" y="204"/>
                    <a:pt x="470" y="204"/>
                    <a:pt x="470" y="204"/>
                  </a:cubicBezTo>
                  <a:cubicBezTo>
                    <a:pt x="478" y="204"/>
                    <a:pt x="496" y="178"/>
                    <a:pt x="496" y="151"/>
                  </a:cubicBezTo>
                  <a:cubicBezTo>
                    <a:pt x="496" y="125"/>
                    <a:pt x="478" y="98"/>
                    <a:pt x="470" y="9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900"/>
            </a:p>
          </p:txBody>
        </p:sp>
      </p:grpSp>
      <p:sp>
        <p:nvSpPr>
          <p:cNvPr id="44" name="Freeform 11"/>
          <p:cNvSpPr>
            <a:spLocks/>
          </p:cNvSpPr>
          <p:nvPr/>
        </p:nvSpPr>
        <p:spPr bwMode="auto">
          <a:xfrm>
            <a:off x="9106509" y="4049899"/>
            <a:ext cx="247456" cy="494911"/>
          </a:xfrm>
          <a:custGeom>
            <a:avLst/>
            <a:gdLst>
              <a:gd name="T0" fmla="*/ 0 w 132"/>
              <a:gd name="T1" fmla="*/ 0 h 264"/>
              <a:gd name="T2" fmla="*/ 132 w 132"/>
              <a:gd name="T3" fmla="*/ 132 h 264"/>
              <a:gd name="T4" fmla="*/ 0 w 132"/>
              <a:gd name="T5" fmla="*/ 264 h 264"/>
              <a:gd name="T6" fmla="*/ 0 w 132"/>
              <a:gd name="T7" fmla="*/ 0 h 2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2" h="264">
                <a:moveTo>
                  <a:pt x="0" y="0"/>
                </a:moveTo>
                <a:lnTo>
                  <a:pt x="132" y="132"/>
                </a:lnTo>
                <a:lnTo>
                  <a:pt x="0" y="26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8902642" y="2448695"/>
            <a:ext cx="27222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b="1">
                <a:solidFill>
                  <a:schemeClr val="bg1"/>
                </a:solidFill>
                <a:cs typeface="Lato Light"/>
              </a:rPr>
              <a:t>Lorem ipsum dolor sit amet now. </a:t>
            </a:r>
            <a:endParaRPr lang="en-US" sz="1400" b="1">
              <a:solidFill>
                <a:schemeClr val="bg1"/>
              </a:solidFill>
            </a:endParaRPr>
          </a:p>
        </p:txBody>
      </p:sp>
      <p:sp>
        <p:nvSpPr>
          <p:cNvPr id="46" name="Title 20"/>
          <p:cNvSpPr txBox="1">
            <a:spLocks/>
          </p:cNvSpPr>
          <p:nvPr/>
        </p:nvSpPr>
        <p:spPr>
          <a:xfrm>
            <a:off x="2115785" y="1926629"/>
            <a:ext cx="2444129" cy="246221"/>
          </a:xfrm>
          <a:prstGeom prst="rect">
            <a:avLst/>
          </a:prstGeom>
        </p:spPr>
        <p:txBody>
          <a:bodyPr vert="horz" wrap="square" lIns="121893" tIns="0" rIns="121893" bIns="0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l"/>
            <a:r>
              <a:rPr lang="en-US" sz="1600" b="1">
                <a:solidFill>
                  <a:schemeClr val="tx2">
                    <a:lumMod val="75000"/>
                  </a:schemeClr>
                </a:solidFill>
                <a:latin typeface="+mn-lt"/>
                <a:cs typeface="Lato Regular"/>
              </a:rPr>
              <a:t>Goal</a:t>
            </a:r>
            <a:endParaRPr lang="en-US" sz="1600" b="1" dirty="0">
              <a:solidFill>
                <a:schemeClr val="tx2">
                  <a:lumMod val="75000"/>
                </a:schemeClr>
              </a:solidFill>
              <a:latin typeface="+mn-lt"/>
              <a:cs typeface="Lato Regular"/>
            </a:endParaRPr>
          </a:p>
        </p:txBody>
      </p:sp>
      <p:sp>
        <p:nvSpPr>
          <p:cNvPr id="47" name="Title 20"/>
          <p:cNvSpPr txBox="1">
            <a:spLocks/>
          </p:cNvSpPr>
          <p:nvPr/>
        </p:nvSpPr>
        <p:spPr>
          <a:xfrm>
            <a:off x="2119076" y="2123194"/>
            <a:ext cx="3513249" cy="566281"/>
          </a:xfrm>
          <a:prstGeom prst="rect">
            <a:avLst/>
          </a:prstGeom>
        </p:spPr>
        <p:txBody>
          <a:bodyPr vert="horz" wrap="square" lIns="121893" tIns="60946" rIns="121893" bIns="60946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pt-BR" sz="1200">
                <a:solidFill>
                  <a:schemeClr val="tx2"/>
                </a:solidFill>
                <a:latin typeface="+mn-lt"/>
                <a:cs typeface="Lato Light"/>
              </a:rPr>
              <a:t>Adipiscing elit. </a:t>
            </a:r>
            <a:r>
              <a:rPr lang="en-US" sz="1200">
                <a:solidFill>
                  <a:schemeClr val="tx2"/>
                </a:solidFill>
                <a:latin typeface="+mn-lt"/>
              </a:rPr>
              <a:t>Pellentesque youri </a:t>
            </a:r>
            <a:r>
              <a:rPr lang="pt-BR" sz="1200">
                <a:solidFill>
                  <a:schemeClr val="tx2"/>
                </a:solidFill>
                <a:latin typeface="+mn-lt"/>
                <a:cs typeface="Lato Light"/>
              </a:rPr>
              <a:t>teda adipiscing elit uy </a:t>
            </a:r>
            <a:r>
              <a:rPr lang="en-US" sz="1200">
                <a:solidFill>
                  <a:schemeClr val="tx2"/>
                </a:solidFill>
                <a:latin typeface="+mn-lt"/>
              </a:rPr>
              <a:t>ellentesque. </a:t>
            </a:r>
            <a:r>
              <a:rPr lang="pt-BR" sz="1200">
                <a:solidFill>
                  <a:schemeClr val="tx2"/>
                </a:solidFill>
                <a:latin typeface="+mn-lt"/>
                <a:cs typeface="Lato Light"/>
              </a:rPr>
              <a:t>Lorem ipsum dolor sit ametyt.</a:t>
            </a:r>
            <a:endParaRPr lang="en-US" sz="1200">
              <a:solidFill>
                <a:schemeClr val="tx2"/>
              </a:solidFill>
              <a:latin typeface="+mn-lt"/>
              <a:cs typeface="Lato Light"/>
            </a:endParaRPr>
          </a:p>
        </p:txBody>
      </p:sp>
      <p:sp>
        <p:nvSpPr>
          <p:cNvPr id="48" name="Title 20"/>
          <p:cNvSpPr txBox="1">
            <a:spLocks/>
          </p:cNvSpPr>
          <p:nvPr/>
        </p:nvSpPr>
        <p:spPr>
          <a:xfrm>
            <a:off x="2115396" y="4335297"/>
            <a:ext cx="2444129" cy="246221"/>
          </a:xfrm>
          <a:prstGeom prst="rect">
            <a:avLst/>
          </a:prstGeom>
        </p:spPr>
        <p:txBody>
          <a:bodyPr vert="horz" wrap="square" lIns="121893" tIns="0" rIns="121893" bIns="0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l"/>
            <a:r>
              <a:rPr lang="en-US" sz="1600" b="1">
                <a:solidFill>
                  <a:schemeClr val="tx2">
                    <a:lumMod val="75000"/>
                  </a:schemeClr>
                </a:solidFill>
                <a:latin typeface="+mn-lt"/>
                <a:cs typeface="Lato Regular"/>
              </a:rPr>
              <a:t>Support</a:t>
            </a:r>
            <a:endParaRPr lang="en-US" sz="1600" b="1" dirty="0">
              <a:solidFill>
                <a:schemeClr val="tx2">
                  <a:lumMod val="75000"/>
                </a:schemeClr>
              </a:solidFill>
              <a:latin typeface="+mn-lt"/>
              <a:cs typeface="Lato Regular"/>
            </a:endParaRPr>
          </a:p>
        </p:txBody>
      </p:sp>
      <p:sp>
        <p:nvSpPr>
          <p:cNvPr id="49" name="Title 20"/>
          <p:cNvSpPr txBox="1">
            <a:spLocks/>
          </p:cNvSpPr>
          <p:nvPr/>
        </p:nvSpPr>
        <p:spPr>
          <a:xfrm>
            <a:off x="2126535" y="4520359"/>
            <a:ext cx="3513249" cy="566281"/>
          </a:xfrm>
          <a:prstGeom prst="rect">
            <a:avLst/>
          </a:prstGeom>
        </p:spPr>
        <p:txBody>
          <a:bodyPr vert="horz" wrap="square" lIns="121893" tIns="60946" rIns="121893" bIns="60946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pt-BR" sz="1200">
                <a:solidFill>
                  <a:schemeClr val="tx2"/>
                </a:solidFill>
                <a:latin typeface="+mn-lt"/>
                <a:cs typeface="Lato Light"/>
              </a:rPr>
              <a:t>Adipiscing elit. </a:t>
            </a:r>
            <a:r>
              <a:rPr lang="en-US" sz="1200">
                <a:solidFill>
                  <a:schemeClr val="tx2"/>
                </a:solidFill>
                <a:latin typeface="+mn-lt"/>
              </a:rPr>
              <a:t>Pellentesque youri </a:t>
            </a:r>
            <a:r>
              <a:rPr lang="pt-BR" sz="1200">
                <a:solidFill>
                  <a:schemeClr val="tx2"/>
                </a:solidFill>
                <a:latin typeface="+mn-lt"/>
                <a:cs typeface="Lato Light"/>
              </a:rPr>
              <a:t>teda adipiscing elit uy </a:t>
            </a:r>
            <a:r>
              <a:rPr lang="en-US" sz="1200">
                <a:solidFill>
                  <a:schemeClr val="tx2"/>
                </a:solidFill>
                <a:latin typeface="+mn-lt"/>
              </a:rPr>
              <a:t>ellentesque. </a:t>
            </a:r>
            <a:r>
              <a:rPr lang="pt-BR" sz="1200">
                <a:solidFill>
                  <a:schemeClr val="tx2"/>
                </a:solidFill>
                <a:latin typeface="+mn-lt"/>
                <a:cs typeface="Lato Light"/>
              </a:rPr>
              <a:t>Lorem ipsum dolor sit ametyt.</a:t>
            </a:r>
            <a:endParaRPr lang="en-US" sz="1200">
              <a:solidFill>
                <a:schemeClr val="tx2"/>
              </a:solidFill>
              <a:latin typeface="+mn-lt"/>
              <a:cs typeface="Lato Light"/>
            </a:endParaRPr>
          </a:p>
        </p:txBody>
      </p:sp>
      <p:sp>
        <p:nvSpPr>
          <p:cNvPr id="50" name="Title 20"/>
          <p:cNvSpPr txBox="1">
            <a:spLocks/>
          </p:cNvSpPr>
          <p:nvPr/>
        </p:nvSpPr>
        <p:spPr>
          <a:xfrm>
            <a:off x="2114714" y="2745435"/>
            <a:ext cx="2444129" cy="246221"/>
          </a:xfrm>
          <a:prstGeom prst="rect">
            <a:avLst/>
          </a:prstGeom>
        </p:spPr>
        <p:txBody>
          <a:bodyPr vert="horz" wrap="square" lIns="121893" tIns="0" rIns="121893" bIns="0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l"/>
            <a:r>
              <a:rPr lang="en-US" sz="1600" b="1">
                <a:solidFill>
                  <a:schemeClr val="tx2">
                    <a:lumMod val="75000"/>
                  </a:schemeClr>
                </a:solidFill>
                <a:latin typeface="+mn-lt"/>
                <a:cs typeface="Lato Regular"/>
              </a:rPr>
              <a:t>Trending</a:t>
            </a:r>
            <a:endParaRPr lang="en-US" sz="1600" b="1" dirty="0">
              <a:solidFill>
                <a:schemeClr val="tx2">
                  <a:lumMod val="75000"/>
                </a:schemeClr>
              </a:solidFill>
              <a:latin typeface="+mn-lt"/>
              <a:cs typeface="Lato Regular"/>
            </a:endParaRPr>
          </a:p>
        </p:txBody>
      </p:sp>
      <p:sp>
        <p:nvSpPr>
          <p:cNvPr id="51" name="Title 20"/>
          <p:cNvSpPr txBox="1">
            <a:spLocks/>
          </p:cNvSpPr>
          <p:nvPr/>
        </p:nvSpPr>
        <p:spPr>
          <a:xfrm>
            <a:off x="2125853" y="2930496"/>
            <a:ext cx="3513249" cy="566281"/>
          </a:xfrm>
          <a:prstGeom prst="rect">
            <a:avLst/>
          </a:prstGeom>
        </p:spPr>
        <p:txBody>
          <a:bodyPr vert="horz" wrap="square" lIns="121893" tIns="60946" rIns="121893" bIns="60946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pt-BR" sz="1200">
                <a:solidFill>
                  <a:schemeClr val="tx2"/>
                </a:solidFill>
                <a:latin typeface="+mn-lt"/>
                <a:cs typeface="Lato Light"/>
              </a:rPr>
              <a:t>Adipiscing elit. </a:t>
            </a:r>
            <a:r>
              <a:rPr lang="en-US" sz="1200">
                <a:solidFill>
                  <a:schemeClr val="tx2"/>
                </a:solidFill>
                <a:latin typeface="+mn-lt"/>
              </a:rPr>
              <a:t>Pellentesque youri </a:t>
            </a:r>
            <a:r>
              <a:rPr lang="pt-BR" sz="1200">
                <a:solidFill>
                  <a:schemeClr val="tx2"/>
                </a:solidFill>
                <a:latin typeface="+mn-lt"/>
                <a:cs typeface="Lato Light"/>
              </a:rPr>
              <a:t>teda adipiscing elit uy </a:t>
            </a:r>
            <a:r>
              <a:rPr lang="en-US" sz="1200">
                <a:solidFill>
                  <a:schemeClr val="tx2"/>
                </a:solidFill>
                <a:latin typeface="+mn-lt"/>
              </a:rPr>
              <a:t>ellentesque. </a:t>
            </a:r>
            <a:r>
              <a:rPr lang="pt-BR" sz="1200">
                <a:solidFill>
                  <a:schemeClr val="tx2"/>
                </a:solidFill>
                <a:latin typeface="+mn-lt"/>
                <a:cs typeface="Lato Light"/>
              </a:rPr>
              <a:t>Lorem ipsum dolor sit ametyt.</a:t>
            </a:r>
            <a:endParaRPr lang="en-US" sz="1200">
              <a:solidFill>
                <a:schemeClr val="tx2"/>
              </a:solidFill>
              <a:latin typeface="+mn-lt"/>
              <a:cs typeface="Lato Light"/>
            </a:endParaRPr>
          </a:p>
        </p:txBody>
      </p:sp>
      <p:sp>
        <p:nvSpPr>
          <p:cNvPr id="52" name="Title 20"/>
          <p:cNvSpPr txBox="1">
            <a:spLocks/>
          </p:cNvSpPr>
          <p:nvPr/>
        </p:nvSpPr>
        <p:spPr>
          <a:xfrm>
            <a:off x="2115443" y="3552737"/>
            <a:ext cx="2444129" cy="246221"/>
          </a:xfrm>
          <a:prstGeom prst="rect">
            <a:avLst/>
          </a:prstGeom>
        </p:spPr>
        <p:txBody>
          <a:bodyPr vert="horz" wrap="square" lIns="121893" tIns="0" rIns="121893" bIns="0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l"/>
            <a:r>
              <a:rPr lang="en-US" sz="1600" b="1">
                <a:solidFill>
                  <a:schemeClr val="tx2">
                    <a:lumMod val="75000"/>
                  </a:schemeClr>
                </a:solidFill>
                <a:latin typeface="+mn-lt"/>
                <a:cs typeface="Lato Regular"/>
              </a:rPr>
              <a:t>Statistics</a:t>
            </a:r>
            <a:endParaRPr lang="en-US" sz="1600" b="1" dirty="0">
              <a:solidFill>
                <a:schemeClr val="tx2">
                  <a:lumMod val="75000"/>
                </a:schemeClr>
              </a:solidFill>
              <a:latin typeface="+mn-lt"/>
              <a:cs typeface="Lato Regular"/>
            </a:endParaRPr>
          </a:p>
        </p:txBody>
      </p:sp>
      <p:sp>
        <p:nvSpPr>
          <p:cNvPr id="53" name="Title 20"/>
          <p:cNvSpPr txBox="1">
            <a:spLocks/>
          </p:cNvSpPr>
          <p:nvPr/>
        </p:nvSpPr>
        <p:spPr>
          <a:xfrm>
            <a:off x="2126582" y="3737800"/>
            <a:ext cx="3513249" cy="566281"/>
          </a:xfrm>
          <a:prstGeom prst="rect">
            <a:avLst/>
          </a:prstGeom>
        </p:spPr>
        <p:txBody>
          <a:bodyPr vert="horz" wrap="square" lIns="121893" tIns="60946" rIns="121893" bIns="60946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pt-BR" sz="1200">
                <a:solidFill>
                  <a:schemeClr val="tx2"/>
                </a:solidFill>
                <a:latin typeface="+mn-lt"/>
                <a:cs typeface="Lato Light"/>
              </a:rPr>
              <a:t>Adipiscing elit. </a:t>
            </a:r>
            <a:r>
              <a:rPr lang="en-US" sz="1200">
                <a:solidFill>
                  <a:schemeClr val="tx2"/>
                </a:solidFill>
                <a:latin typeface="+mn-lt"/>
              </a:rPr>
              <a:t>Pellentesque youri </a:t>
            </a:r>
            <a:r>
              <a:rPr lang="pt-BR" sz="1200">
                <a:solidFill>
                  <a:schemeClr val="tx2"/>
                </a:solidFill>
                <a:latin typeface="+mn-lt"/>
                <a:cs typeface="Lato Light"/>
              </a:rPr>
              <a:t>teda adipiscing elit uy </a:t>
            </a:r>
            <a:r>
              <a:rPr lang="en-US" sz="1200">
                <a:solidFill>
                  <a:schemeClr val="tx2"/>
                </a:solidFill>
                <a:latin typeface="+mn-lt"/>
              </a:rPr>
              <a:t>ellentesque. </a:t>
            </a:r>
            <a:r>
              <a:rPr lang="pt-BR" sz="1200">
                <a:solidFill>
                  <a:schemeClr val="tx2"/>
                </a:solidFill>
                <a:latin typeface="+mn-lt"/>
                <a:cs typeface="Lato Light"/>
              </a:rPr>
              <a:t>Lorem ipsum dolor sit ametyt.</a:t>
            </a:r>
            <a:endParaRPr lang="en-US" sz="1200">
              <a:solidFill>
                <a:schemeClr val="tx2"/>
              </a:solidFill>
              <a:latin typeface="+mn-lt"/>
              <a:cs typeface="Lato Light"/>
            </a:endParaRPr>
          </a:p>
        </p:txBody>
      </p:sp>
      <p:sp>
        <p:nvSpPr>
          <p:cNvPr id="54" name="Title 20"/>
          <p:cNvSpPr txBox="1">
            <a:spLocks/>
          </p:cNvSpPr>
          <p:nvPr/>
        </p:nvSpPr>
        <p:spPr>
          <a:xfrm>
            <a:off x="2115396" y="5105246"/>
            <a:ext cx="2444129" cy="246221"/>
          </a:xfrm>
          <a:prstGeom prst="rect">
            <a:avLst/>
          </a:prstGeom>
        </p:spPr>
        <p:txBody>
          <a:bodyPr vert="horz" wrap="square" lIns="121893" tIns="0" rIns="121893" bIns="0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l"/>
            <a:r>
              <a:rPr lang="en-US" sz="1600" b="1">
                <a:solidFill>
                  <a:schemeClr val="tx2">
                    <a:lumMod val="75000"/>
                  </a:schemeClr>
                </a:solidFill>
                <a:latin typeface="+mn-lt"/>
                <a:cs typeface="Lato Regular"/>
              </a:rPr>
              <a:t>Setup</a:t>
            </a:r>
            <a:endParaRPr lang="en-US" sz="1600" b="1" dirty="0">
              <a:solidFill>
                <a:schemeClr val="tx2">
                  <a:lumMod val="75000"/>
                </a:schemeClr>
              </a:solidFill>
              <a:latin typeface="+mn-lt"/>
              <a:cs typeface="Lato Regular"/>
            </a:endParaRPr>
          </a:p>
        </p:txBody>
      </p:sp>
      <p:sp>
        <p:nvSpPr>
          <p:cNvPr id="55" name="Title 20"/>
          <p:cNvSpPr txBox="1">
            <a:spLocks/>
          </p:cNvSpPr>
          <p:nvPr/>
        </p:nvSpPr>
        <p:spPr>
          <a:xfrm>
            <a:off x="2116852" y="5285840"/>
            <a:ext cx="3513249" cy="566281"/>
          </a:xfrm>
          <a:prstGeom prst="rect">
            <a:avLst/>
          </a:prstGeom>
        </p:spPr>
        <p:txBody>
          <a:bodyPr vert="horz" wrap="square" lIns="121893" tIns="60946" rIns="121893" bIns="60946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pt-BR" sz="1200">
                <a:solidFill>
                  <a:schemeClr val="tx2"/>
                </a:solidFill>
                <a:latin typeface="+mn-lt"/>
                <a:cs typeface="Lato Light"/>
              </a:rPr>
              <a:t>Adipiscing elit. </a:t>
            </a:r>
            <a:r>
              <a:rPr lang="en-US" sz="1200">
                <a:solidFill>
                  <a:schemeClr val="tx2"/>
                </a:solidFill>
                <a:latin typeface="+mn-lt"/>
              </a:rPr>
              <a:t>Pellentesque youri </a:t>
            </a:r>
            <a:r>
              <a:rPr lang="pt-BR" sz="1200">
                <a:solidFill>
                  <a:schemeClr val="tx2"/>
                </a:solidFill>
                <a:latin typeface="+mn-lt"/>
                <a:cs typeface="Lato Light"/>
              </a:rPr>
              <a:t>teda adipiscing elit uy </a:t>
            </a:r>
            <a:r>
              <a:rPr lang="en-US" sz="1200">
                <a:solidFill>
                  <a:schemeClr val="tx2"/>
                </a:solidFill>
                <a:latin typeface="+mn-lt"/>
              </a:rPr>
              <a:t>ellentesque. </a:t>
            </a:r>
            <a:r>
              <a:rPr lang="pt-BR" sz="1200">
                <a:solidFill>
                  <a:schemeClr val="tx2"/>
                </a:solidFill>
                <a:latin typeface="+mn-lt"/>
                <a:cs typeface="Lato Light"/>
              </a:rPr>
              <a:t>Lorem ipsum dolor sit ametyt.</a:t>
            </a:r>
            <a:endParaRPr lang="en-US" sz="1200">
              <a:solidFill>
                <a:schemeClr val="tx2"/>
              </a:solidFill>
              <a:latin typeface="+mn-lt"/>
              <a:cs typeface="Lato Light"/>
            </a:endParaRPr>
          </a:p>
        </p:txBody>
      </p:sp>
      <p:grpSp>
        <p:nvGrpSpPr>
          <p:cNvPr id="56" name="Group 55"/>
          <p:cNvGrpSpPr/>
          <p:nvPr/>
        </p:nvGrpSpPr>
        <p:grpSpPr>
          <a:xfrm>
            <a:off x="1499387" y="3626539"/>
            <a:ext cx="535369" cy="535509"/>
            <a:chOff x="1499387" y="3626539"/>
            <a:chExt cx="535369" cy="535509"/>
          </a:xfrm>
        </p:grpSpPr>
        <p:sp>
          <p:nvSpPr>
            <p:cNvPr id="57" name="Rounded Rectangle 56"/>
            <p:cNvSpPr/>
            <p:nvPr/>
          </p:nvSpPr>
          <p:spPr>
            <a:xfrm>
              <a:off x="1499387" y="3626539"/>
              <a:ext cx="535369" cy="535509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22" tIns="45711" rIns="91422" bIns="45711" rtlCol="0" anchor="ctr"/>
            <a:lstStyle/>
            <a:p>
              <a:pPr algn="ctr"/>
              <a:endParaRPr lang="id-ID" sz="900" dirty="0">
                <a:solidFill>
                  <a:schemeClr val="tx2"/>
                </a:solidFill>
                <a:latin typeface="Lato Light"/>
              </a:endParaRPr>
            </a:p>
          </p:txBody>
        </p:sp>
        <p:sp>
          <p:nvSpPr>
            <p:cNvPr id="58" name="Freeform 57"/>
            <p:cNvSpPr>
              <a:spLocks noEditPoints="1"/>
            </p:cNvSpPr>
            <p:nvPr/>
          </p:nvSpPr>
          <p:spPr bwMode="auto">
            <a:xfrm>
              <a:off x="1632524" y="3727411"/>
              <a:ext cx="269094" cy="302955"/>
            </a:xfrm>
            <a:custGeom>
              <a:avLst/>
              <a:gdLst>
                <a:gd name="T0" fmla="*/ 300 w 320"/>
                <a:gd name="T1" fmla="*/ 0 h 360"/>
                <a:gd name="T2" fmla="*/ 256 w 320"/>
                <a:gd name="T3" fmla="*/ 0 h 360"/>
                <a:gd name="T4" fmla="*/ 240 w 320"/>
                <a:gd name="T5" fmla="*/ 20 h 360"/>
                <a:gd name="T6" fmla="*/ 240 w 320"/>
                <a:gd name="T7" fmla="*/ 360 h 360"/>
                <a:gd name="T8" fmla="*/ 320 w 320"/>
                <a:gd name="T9" fmla="*/ 360 h 360"/>
                <a:gd name="T10" fmla="*/ 320 w 320"/>
                <a:gd name="T11" fmla="*/ 20 h 360"/>
                <a:gd name="T12" fmla="*/ 300 w 320"/>
                <a:gd name="T13" fmla="*/ 0 h 360"/>
                <a:gd name="T14" fmla="*/ 180 w 320"/>
                <a:gd name="T15" fmla="*/ 120 h 360"/>
                <a:gd name="T16" fmla="*/ 136 w 320"/>
                <a:gd name="T17" fmla="*/ 120 h 360"/>
                <a:gd name="T18" fmla="*/ 120 w 320"/>
                <a:gd name="T19" fmla="*/ 140 h 360"/>
                <a:gd name="T20" fmla="*/ 120 w 320"/>
                <a:gd name="T21" fmla="*/ 360 h 360"/>
                <a:gd name="T22" fmla="*/ 200 w 320"/>
                <a:gd name="T23" fmla="*/ 360 h 360"/>
                <a:gd name="T24" fmla="*/ 200 w 320"/>
                <a:gd name="T25" fmla="*/ 140 h 360"/>
                <a:gd name="T26" fmla="*/ 180 w 320"/>
                <a:gd name="T27" fmla="*/ 120 h 360"/>
                <a:gd name="T28" fmla="*/ 60 w 320"/>
                <a:gd name="T29" fmla="*/ 240 h 360"/>
                <a:gd name="T30" fmla="*/ 16 w 320"/>
                <a:gd name="T31" fmla="*/ 240 h 360"/>
                <a:gd name="T32" fmla="*/ 0 w 320"/>
                <a:gd name="T33" fmla="*/ 260 h 360"/>
                <a:gd name="T34" fmla="*/ 0 w 320"/>
                <a:gd name="T35" fmla="*/ 360 h 360"/>
                <a:gd name="T36" fmla="*/ 80 w 320"/>
                <a:gd name="T37" fmla="*/ 360 h 360"/>
                <a:gd name="T38" fmla="*/ 80 w 320"/>
                <a:gd name="T39" fmla="*/ 260 h 360"/>
                <a:gd name="T40" fmla="*/ 60 w 320"/>
                <a:gd name="T41" fmla="*/ 24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20" h="360">
                  <a:moveTo>
                    <a:pt x="300" y="0"/>
                  </a:moveTo>
                  <a:cubicBezTo>
                    <a:pt x="256" y="0"/>
                    <a:pt x="256" y="0"/>
                    <a:pt x="256" y="0"/>
                  </a:cubicBezTo>
                  <a:cubicBezTo>
                    <a:pt x="245" y="0"/>
                    <a:pt x="240" y="9"/>
                    <a:pt x="240" y="20"/>
                  </a:cubicBezTo>
                  <a:cubicBezTo>
                    <a:pt x="240" y="360"/>
                    <a:pt x="240" y="360"/>
                    <a:pt x="240" y="360"/>
                  </a:cubicBezTo>
                  <a:cubicBezTo>
                    <a:pt x="320" y="360"/>
                    <a:pt x="320" y="360"/>
                    <a:pt x="320" y="360"/>
                  </a:cubicBezTo>
                  <a:cubicBezTo>
                    <a:pt x="320" y="20"/>
                    <a:pt x="320" y="20"/>
                    <a:pt x="320" y="20"/>
                  </a:cubicBezTo>
                  <a:cubicBezTo>
                    <a:pt x="320" y="9"/>
                    <a:pt x="311" y="0"/>
                    <a:pt x="300" y="0"/>
                  </a:cubicBezTo>
                  <a:close/>
                  <a:moveTo>
                    <a:pt x="180" y="120"/>
                  </a:moveTo>
                  <a:cubicBezTo>
                    <a:pt x="136" y="120"/>
                    <a:pt x="136" y="120"/>
                    <a:pt x="136" y="120"/>
                  </a:cubicBezTo>
                  <a:cubicBezTo>
                    <a:pt x="125" y="120"/>
                    <a:pt x="120" y="129"/>
                    <a:pt x="120" y="140"/>
                  </a:cubicBezTo>
                  <a:cubicBezTo>
                    <a:pt x="120" y="360"/>
                    <a:pt x="120" y="360"/>
                    <a:pt x="120" y="360"/>
                  </a:cubicBezTo>
                  <a:cubicBezTo>
                    <a:pt x="200" y="360"/>
                    <a:pt x="200" y="360"/>
                    <a:pt x="200" y="360"/>
                  </a:cubicBezTo>
                  <a:cubicBezTo>
                    <a:pt x="200" y="140"/>
                    <a:pt x="200" y="140"/>
                    <a:pt x="200" y="140"/>
                  </a:cubicBezTo>
                  <a:cubicBezTo>
                    <a:pt x="200" y="129"/>
                    <a:pt x="191" y="120"/>
                    <a:pt x="180" y="120"/>
                  </a:cubicBezTo>
                  <a:close/>
                  <a:moveTo>
                    <a:pt x="60" y="240"/>
                  </a:moveTo>
                  <a:cubicBezTo>
                    <a:pt x="16" y="240"/>
                    <a:pt x="16" y="240"/>
                    <a:pt x="16" y="240"/>
                  </a:cubicBezTo>
                  <a:cubicBezTo>
                    <a:pt x="5" y="240"/>
                    <a:pt x="0" y="249"/>
                    <a:pt x="0" y="260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80" y="360"/>
                    <a:pt x="80" y="360"/>
                    <a:pt x="80" y="360"/>
                  </a:cubicBezTo>
                  <a:cubicBezTo>
                    <a:pt x="80" y="260"/>
                    <a:pt x="80" y="260"/>
                    <a:pt x="80" y="260"/>
                  </a:cubicBezTo>
                  <a:cubicBezTo>
                    <a:pt x="80" y="249"/>
                    <a:pt x="71" y="240"/>
                    <a:pt x="60" y="2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1499387" y="4422800"/>
            <a:ext cx="535369" cy="535509"/>
            <a:chOff x="1499387" y="4422800"/>
            <a:chExt cx="535369" cy="535509"/>
          </a:xfrm>
        </p:grpSpPr>
        <p:sp>
          <p:nvSpPr>
            <p:cNvPr id="60" name="Rounded Rectangle 59"/>
            <p:cNvSpPr/>
            <p:nvPr/>
          </p:nvSpPr>
          <p:spPr>
            <a:xfrm>
              <a:off x="1499387" y="4422800"/>
              <a:ext cx="535369" cy="535509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22" tIns="45711" rIns="91422" bIns="45711" rtlCol="0" anchor="ctr"/>
            <a:lstStyle/>
            <a:p>
              <a:pPr algn="ctr"/>
              <a:endParaRPr lang="id-ID" sz="900" dirty="0">
                <a:solidFill>
                  <a:schemeClr val="tx2"/>
                </a:solidFill>
                <a:latin typeface="Lato Light"/>
              </a:endParaRPr>
            </a:p>
          </p:txBody>
        </p:sp>
        <p:sp>
          <p:nvSpPr>
            <p:cNvPr id="61" name="Freeform 15"/>
            <p:cNvSpPr>
              <a:spLocks noEditPoints="1"/>
            </p:cNvSpPr>
            <p:nvPr/>
          </p:nvSpPr>
          <p:spPr bwMode="auto">
            <a:xfrm>
              <a:off x="1594964" y="4511969"/>
              <a:ext cx="357579" cy="357170"/>
            </a:xfrm>
            <a:custGeom>
              <a:avLst/>
              <a:gdLst>
                <a:gd name="T0" fmla="*/ 183 w 371"/>
                <a:gd name="T1" fmla="*/ 1 h 370"/>
                <a:gd name="T2" fmla="*/ 2 w 371"/>
                <a:gd name="T3" fmla="*/ 187 h 370"/>
                <a:gd name="T4" fmla="*/ 188 w 371"/>
                <a:gd name="T5" fmla="*/ 369 h 370"/>
                <a:gd name="T6" fmla="*/ 370 w 371"/>
                <a:gd name="T7" fmla="*/ 182 h 370"/>
                <a:gd name="T8" fmla="*/ 183 w 371"/>
                <a:gd name="T9" fmla="*/ 1 h 370"/>
                <a:gd name="T10" fmla="*/ 184 w 371"/>
                <a:gd name="T11" fmla="*/ 25 h 370"/>
                <a:gd name="T12" fmla="*/ 260 w 371"/>
                <a:gd name="T13" fmla="*/ 43 h 370"/>
                <a:gd name="T14" fmla="*/ 235 w 371"/>
                <a:gd name="T15" fmla="*/ 84 h 370"/>
                <a:gd name="T16" fmla="*/ 186 w 371"/>
                <a:gd name="T17" fmla="*/ 73 h 370"/>
                <a:gd name="T18" fmla="*/ 137 w 371"/>
                <a:gd name="T19" fmla="*/ 84 h 370"/>
                <a:gd name="T20" fmla="*/ 112 w 371"/>
                <a:gd name="T21" fmla="*/ 43 h 370"/>
                <a:gd name="T22" fmla="*/ 184 w 371"/>
                <a:gd name="T23" fmla="*/ 25 h 370"/>
                <a:gd name="T24" fmla="*/ 85 w 371"/>
                <a:gd name="T25" fmla="*/ 234 h 370"/>
                <a:gd name="T26" fmla="*/ 44 w 371"/>
                <a:gd name="T27" fmla="*/ 259 h 370"/>
                <a:gd name="T28" fmla="*/ 26 w 371"/>
                <a:gd name="T29" fmla="*/ 187 h 370"/>
                <a:gd name="T30" fmla="*/ 44 w 371"/>
                <a:gd name="T31" fmla="*/ 111 h 370"/>
                <a:gd name="T32" fmla="*/ 85 w 371"/>
                <a:gd name="T33" fmla="*/ 136 h 370"/>
                <a:gd name="T34" fmla="*/ 74 w 371"/>
                <a:gd name="T35" fmla="*/ 185 h 370"/>
                <a:gd name="T36" fmla="*/ 85 w 371"/>
                <a:gd name="T37" fmla="*/ 234 h 370"/>
                <a:gd name="T38" fmla="*/ 188 w 371"/>
                <a:gd name="T39" fmla="*/ 345 h 370"/>
                <a:gd name="T40" fmla="*/ 112 w 371"/>
                <a:gd name="T41" fmla="*/ 327 h 370"/>
                <a:gd name="T42" fmla="*/ 137 w 371"/>
                <a:gd name="T43" fmla="*/ 286 h 370"/>
                <a:gd name="T44" fmla="*/ 186 w 371"/>
                <a:gd name="T45" fmla="*/ 297 h 370"/>
                <a:gd name="T46" fmla="*/ 235 w 371"/>
                <a:gd name="T47" fmla="*/ 286 h 370"/>
                <a:gd name="T48" fmla="*/ 260 w 371"/>
                <a:gd name="T49" fmla="*/ 327 h 370"/>
                <a:gd name="T50" fmla="*/ 188 w 371"/>
                <a:gd name="T51" fmla="*/ 345 h 370"/>
                <a:gd name="T52" fmla="*/ 186 w 371"/>
                <a:gd name="T53" fmla="*/ 273 h 370"/>
                <a:gd name="T54" fmla="*/ 98 w 371"/>
                <a:gd name="T55" fmla="*/ 185 h 370"/>
                <a:gd name="T56" fmla="*/ 186 w 371"/>
                <a:gd name="T57" fmla="*/ 97 h 370"/>
                <a:gd name="T58" fmla="*/ 274 w 371"/>
                <a:gd name="T59" fmla="*/ 185 h 370"/>
                <a:gd name="T60" fmla="*/ 186 w 371"/>
                <a:gd name="T61" fmla="*/ 273 h 370"/>
                <a:gd name="T62" fmla="*/ 286 w 371"/>
                <a:gd name="T63" fmla="*/ 234 h 370"/>
                <a:gd name="T64" fmla="*/ 298 w 371"/>
                <a:gd name="T65" fmla="*/ 185 h 370"/>
                <a:gd name="T66" fmla="*/ 286 w 371"/>
                <a:gd name="T67" fmla="*/ 136 h 370"/>
                <a:gd name="T68" fmla="*/ 328 w 371"/>
                <a:gd name="T69" fmla="*/ 111 h 370"/>
                <a:gd name="T70" fmla="*/ 346 w 371"/>
                <a:gd name="T71" fmla="*/ 183 h 370"/>
                <a:gd name="T72" fmla="*/ 328 w 371"/>
                <a:gd name="T73" fmla="*/ 259 h 370"/>
                <a:gd name="T74" fmla="*/ 286 w 371"/>
                <a:gd name="T75" fmla="*/ 234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71" h="370">
                  <a:moveTo>
                    <a:pt x="183" y="1"/>
                  </a:moveTo>
                  <a:cubicBezTo>
                    <a:pt x="82" y="2"/>
                    <a:pt x="0" y="86"/>
                    <a:pt x="2" y="187"/>
                  </a:cubicBezTo>
                  <a:cubicBezTo>
                    <a:pt x="3" y="289"/>
                    <a:pt x="87" y="370"/>
                    <a:pt x="188" y="369"/>
                  </a:cubicBezTo>
                  <a:cubicBezTo>
                    <a:pt x="290" y="368"/>
                    <a:pt x="371" y="284"/>
                    <a:pt x="370" y="182"/>
                  </a:cubicBezTo>
                  <a:cubicBezTo>
                    <a:pt x="368" y="81"/>
                    <a:pt x="285" y="0"/>
                    <a:pt x="183" y="1"/>
                  </a:cubicBezTo>
                  <a:close/>
                  <a:moveTo>
                    <a:pt x="184" y="25"/>
                  </a:moveTo>
                  <a:cubicBezTo>
                    <a:pt x="211" y="25"/>
                    <a:pt x="237" y="31"/>
                    <a:pt x="260" y="43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20" y="77"/>
                    <a:pt x="203" y="73"/>
                    <a:pt x="186" y="73"/>
                  </a:cubicBezTo>
                  <a:cubicBezTo>
                    <a:pt x="168" y="73"/>
                    <a:pt x="151" y="77"/>
                    <a:pt x="137" y="8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33" y="32"/>
                    <a:pt x="158" y="25"/>
                    <a:pt x="184" y="25"/>
                  </a:cubicBezTo>
                  <a:close/>
                  <a:moveTo>
                    <a:pt x="85" y="234"/>
                  </a:moveTo>
                  <a:cubicBezTo>
                    <a:pt x="44" y="259"/>
                    <a:pt x="44" y="259"/>
                    <a:pt x="44" y="259"/>
                  </a:cubicBezTo>
                  <a:cubicBezTo>
                    <a:pt x="33" y="237"/>
                    <a:pt x="26" y="213"/>
                    <a:pt x="26" y="187"/>
                  </a:cubicBezTo>
                  <a:cubicBezTo>
                    <a:pt x="25" y="160"/>
                    <a:pt x="32" y="134"/>
                    <a:pt x="44" y="111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78" y="151"/>
                    <a:pt x="74" y="167"/>
                    <a:pt x="74" y="185"/>
                  </a:cubicBezTo>
                  <a:cubicBezTo>
                    <a:pt x="74" y="203"/>
                    <a:pt x="78" y="219"/>
                    <a:pt x="85" y="234"/>
                  </a:cubicBezTo>
                  <a:close/>
                  <a:moveTo>
                    <a:pt x="188" y="345"/>
                  </a:moveTo>
                  <a:cubicBezTo>
                    <a:pt x="161" y="345"/>
                    <a:pt x="135" y="339"/>
                    <a:pt x="112" y="327"/>
                  </a:cubicBezTo>
                  <a:cubicBezTo>
                    <a:pt x="137" y="286"/>
                    <a:pt x="137" y="286"/>
                    <a:pt x="137" y="286"/>
                  </a:cubicBezTo>
                  <a:cubicBezTo>
                    <a:pt x="151" y="293"/>
                    <a:pt x="168" y="297"/>
                    <a:pt x="186" y="297"/>
                  </a:cubicBezTo>
                  <a:cubicBezTo>
                    <a:pt x="203" y="297"/>
                    <a:pt x="220" y="293"/>
                    <a:pt x="235" y="286"/>
                  </a:cubicBezTo>
                  <a:cubicBezTo>
                    <a:pt x="260" y="327"/>
                    <a:pt x="260" y="327"/>
                    <a:pt x="260" y="327"/>
                  </a:cubicBezTo>
                  <a:cubicBezTo>
                    <a:pt x="238" y="338"/>
                    <a:pt x="214" y="345"/>
                    <a:pt x="188" y="345"/>
                  </a:cubicBezTo>
                  <a:close/>
                  <a:moveTo>
                    <a:pt x="186" y="273"/>
                  </a:moveTo>
                  <a:cubicBezTo>
                    <a:pt x="137" y="273"/>
                    <a:pt x="98" y="233"/>
                    <a:pt x="98" y="185"/>
                  </a:cubicBezTo>
                  <a:cubicBezTo>
                    <a:pt x="98" y="136"/>
                    <a:pt x="137" y="97"/>
                    <a:pt x="186" y="97"/>
                  </a:cubicBezTo>
                  <a:cubicBezTo>
                    <a:pt x="234" y="97"/>
                    <a:pt x="274" y="136"/>
                    <a:pt x="274" y="185"/>
                  </a:cubicBezTo>
                  <a:cubicBezTo>
                    <a:pt x="274" y="233"/>
                    <a:pt x="234" y="273"/>
                    <a:pt x="186" y="273"/>
                  </a:cubicBezTo>
                  <a:close/>
                  <a:moveTo>
                    <a:pt x="286" y="234"/>
                  </a:moveTo>
                  <a:cubicBezTo>
                    <a:pt x="294" y="219"/>
                    <a:pt x="298" y="203"/>
                    <a:pt x="298" y="185"/>
                  </a:cubicBezTo>
                  <a:cubicBezTo>
                    <a:pt x="298" y="167"/>
                    <a:pt x="294" y="151"/>
                    <a:pt x="286" y="136"/>
                  </a:cubicBezTo>
                  <a:cubicBezTo>
                    <a:pt x="328" y="111"/>
                    <a:pt x="328" y="111"/>
                    <a:pt x="328" y="111"/>
                  </a:cubicBezTo>
                  <a:cubicBezTo>
                    <a:pt x="339" y="133"/>
                    <a:pt x="345" y="157"/>
                    <a:pt x="346" y="183"/>
                  </a:cubicBezTo>
                  <a:cubicBezTo>
                    <a:pt x="346" y="210"/>
                    <a:pt x="340" y="236"/>
                    <a:pt x="328" y="259"/>
                  </a:cubicBezTo>
                  <a:lnTo>
                    <a:pt x="286" y="2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1499387" y="5192749"/>
            <a:ext cx="535369" cy="535509"/>
            <a:chOff x="1499387" y="5192749"/>
            <a:chExt cx="535369" cy="535509"/>
          </a:xfrm>
        </p:grpSpPr>
        <p:sp>
          <p:nvSpPr>
            <p:cNvPr id="63" name="Rounded Rectangle 62"/>
            <p:cNvSpPr/>
            <p:nvPr/>
          </p:nvSpPr>
          <p:spPr>
            <a:xfrm>
              <a:off x="1499387" y="5192749"/>
              <a:ext cx="535369" cy="535509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22" tIns="45711" rIns="91422" bIns="45711" rtlCol="0" anchor="ctr"/>
            <a:lstStyle/>
            <a:p>
              <a:pPr algn="ctr"/>
              <a:endParaRPr lang="id-ID" sz="900" dirty="0">
                <a:solidFill>
                  <a:schemeClr val="tx2"/>
                </a:solidFill>
                <a:latin typeface="Lato Light"/>
              </a:endParaRPr>
            </a:p>
          </p:txBody>
        </p:sp>
        <p:sp>
          <p:nvSpPr>
            <p:cNvPr id="64" name="Freeform 27"/>
            <p:cNvSpPr>
              <a:spLocks noEditPoints="1"/>
            </p:cNvSpPr>
            <p:nvPr/>
          </p:nvSpPr>
          <p:spPr bwMode="auto">
            <a:xfrm>
              <a:off x="1646063" y="5305274"/>
              <a:ext cx="236558" cy="310972"/>
            </a:xfrm>
            <a:custGeom>
              <a:avLst/>
              <a:gdLst>
                <a:gd name="T0" fmla="*/ 96 w 256"/>
                <a:gd name="T1" fmla="*/ 48 h 336"/>
                <a:gd name="T2" fmla="*/ 48 w 256"/>
                <a:gd name="T3" fmla="*/ 0 h 336"/>
                <a:gd name="T4" fmla="*/ 0 w 256"/>
                <a:gd name="T5" fmla="*/ 48 h 336"/>
                <a:gd name="T6" fmla="*/ 29 w 256"/>
                <a:gd name="T7" fmla="*/ 92 h 336"/>
                <a:gd name="T8" fmla="*/ 29 w 256"/>
                <a:gd name="T9" fmla="*/ 244 h 336"/>
                <a:gd name="T10" fmla="*/ 0 w 256"/>
                <a:gd name="T11" fmla="*/ 288 h 336"/>
                <a:gd name="T12" fmla="*/ 48 w 256"/>
                <a:gd name="T13" fmla="*/ 336 h 336"/>
                <a:gd name="T14" fmla="*/ 96 w 256"/>
                <a:gd name="T15" fmla="*/ 288 h 336"/>
                <a:gd name="T16" fmla="*/ 67 w 256"/>
                <a:gd name="T17" fmla="*/ 244 h 336"/>
                <a:gd name="T18" fmla="*/ 67 w 256"/>
                <a:gd name="T19" fmla="*/ 92 h 336"/>
                <a:gd name="T20" fmla="*/ 96 w 256"/>
                <a:gd name="T21" fmla="*/ 48 h 336"/>
                <a:gd name="T22" fmla="*/ 75 w 256"/>
                <a:gd name="T23" fmla="*/ 288 h 336"/>
                <a:gd name="T24" fmla="*/ 48 w 256"/>
                <a:gd name="T25" fmla="*/ 316 h 336"/>
                <a:gd name="T26" fmla="*/ 20 w 256"/>
                <a:gd name="T27" fmla="*/ 288 h 336"/>
                <a:gd name="T28" fmla="*/ 48 w 256"/>
                <a:gd name="T29" fmla="*/ 260 h 336"/>
                <a:gd name="T30" fmla="*/ 75 w 256"/>
                <a:gd name="T31" fmla="*/ 288 h 336"/>
                <a:gd name="T32" fmla="*/ 48 w 256"/>
                <a:gd name="T33" fmla="*/ 76 h 336"/>
                <a:gd name="T34" fmla="*/ 20 w 256"/>
                <a:gd name="T35" fmla="*/ 48 h 336"/>
                <a:gd name="T36" fmla="*/ 48 w 256"/>
                <a:gd name="T37" fmla="*/ 20 h 336"/>
                <a:gd name="T38" fmla="*/ 75 w 256"/>
                <a:gd name="T39" fmla="*/ 48 h 336"/>
                <a:gd name="T40" fmla="*/ 48 w 256"/>
                <a:gd name="T41" fmla="*/ 76 h 336"/>
                <a:gd name="T42" fmla="*/ 227 w 256"/>
                <a:gd name="T43" fmla="*/ 244 h 336"/>
                <a:gd name="T44" fmla="*/ 227 w 256"/>
                <a:gd name="T45" fmla="*/ 92 h 336"/>
                <a:gd name="T46" fmla="*/ 256 w 256"/>
                <a:gd name="T47" fmla="*/ 48 h 336"/>
                <a:gd name="T48" fmla="*/ 208 w 256"/>
                <a:gd name="T49" fmla="*/ 0 h 336"/>
                <a:gd name="T50" fmla="*/ 160 w 256"/>
                <a:gd name="T51" fmla="*/ 48 h 336"/>
                <a:gd name="T52" fmla="*/ 189 w 256"/>
                <a:gd name="T53" fmla="*/ 92 h 336"/>
                <a:gd name="T54" fmla="*/ 189 w 256"/>
                <a:gd name="T55" fmla="*/ 244 h 336"/>
                <a:gd name="T56" fmla="*/ 160 w 256"/>
                <a:gd name="T57" fmla="*/ 288 h 336"/>
                <a:gd name="T58" fmla="*/ 208 w 256"/>
                <a:gd name="T59" fmla="*/ 336 h 336"/>
                <a:gd name="T60" fmla="*/ 256 w 256"/>
                <a:gd name="T61" fmla="*/ 288 h 336"/>
                <a:gd name="T62" fmla="*/ 227 w 256"/>
                <a:gd name="T63" fmla="*/ 244 h 336"/>
                <a:gd name="T64" fmla="*/ 180 w 256"/>
                <a:gd name="T65" fmla="*/ 48 h 336"/>
                <a:gd name="T66" fmla="*/ 208 w 256"/>
                <a:gd name="T67" fmla="*/ 20 h 336"/>
                <a:gd name="T68" fmla="*/ 235 w 256"/>
                <a:gd name="T69" fmla="*/ 48 h 336"/>
                <a:gd name="T70" fmla="*/ 208 w 256"/>
                <a:gd name="T71" fmla="*/ 76 h 336"/>
                <a:gd name="T72" fmla="*/ 180 w 256"/>
                <a:gd name="T73" fmla="*/ 48 h 336"/>
                <a:gd name="T74" fmla="*/ 208 w 256"/>
                <a:gd name="T75" fmla="*/ 316 h 336"/>
                <a:gd name="T76" fmla="*/ 180 w 256"/>
                <a:gd name="T77" fmla="*/ 288 h 336"/>
                <a:gd name="T78" fmla="*/ 208 w 256"/>
                <a:gd name="T79" fmla="*/ 260 h 336"/>
                <a:gd name="T80" fmla="*/ 235 w 256"/>
                <a:gd name="T81" fmla="*/ 288 h 336"/>
                <a:gd name="T82" fmla="*/ 208 w 256"/>
                <a:gd name="T83" fmla="*/ 316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6" h="336">
                  <a:moveTo>
                    <a:pt x="96" y="48"/>
                  </a:moveTo>
                  <a:cubicBezTo>
                    <a:pt x="96" y="21"/>
                    <a:pt x="74" y="0"/>
                    <a:pt x="48" y="0"/>
                  </a:cubicBezTo>
                  <a:cubicBezTo>
                    <a:pt x="21" y="0"/>
                    <a:pt x="0" y="21"/>
                    <a:pt x="0" y="48"/>
                  </a:cubicBezTo>
                  <a:cubicBezTo>
                    <a:pt x="0" y="68"/>
                    <a:pt x="12" y="85"/>
                    <a:pt x="29" y="92"/>
                  </a:cubicBezTo>
                  <a:cubicBezTo>
                    <a:pt x="29" y="244"/>
                    <a:pt x="29" y="244"/>
                    <a:pt x="29" y="244"/>
                  </a:cubicBezTo>
                  <a:cubicBezTo>
                    <a:pt x="12" y="251"/>
                    <a:pt x="0" y="268"/>
                    <a:pt x="0" y="288"/>
                  </a:cubicBezTo>
                  <a:cubicBezTo>
                    <a:pt x="0" y="314"/>
                    <a:pt x="21" y="336"/>
                    <a:pt x="48" y="336"/>
                  </a:cubicBezTo>
                  <a:cubicBezTo>
                    <a:pt x="74" y="336"/>
                    <a:pt x="96" y="314"/>
                    <a:pt x="96" y="288"/>
                  </a:cubicBezTo>
                  <a:cubicBezTo>
                    <a:pt x="96" y="268"/>
                    <a:pt x="84" y="251"/>
                    <a:pt x="67" y="244"/>
                  </a:cubicBezTo>
                  <a:cubicBezTo>
                    <a:pt x="67" y="92"/>
                    <a:pt x="67" y="92"/>
                    <a:pt x="67" y="92"/>
                  </a:cubicBezTo>
                  <a:cubicBezTo>
                    <a:pt x="84" y="85"/>
                    <a:pt x="96" y="68"/>
                    <a:pt x="96" y="48"/>
                  </a:cubicBezTo>
                  <a:close/>
                  <a:moveTo>
                    <a:pt x="75" y="288"/>
                  </a:moveTo>
                  <a:cubicBezTo>
                    <a:pt x="75" y="303"/>
                    <a:pt x="63" y="316"/>
                    <a:pt x="48" y="316"/>
                  </a:cubicBezTo>
                  <a:cubicBezTo>
                    <a:pt x="32" y="316"/>
                    <a:pt x="20" y="303"/>
                    <a:pt x="20" y="288"/>
                  </a:cubicBezTo>
                  <a:cubicBezTo>
                    <a:pt x="20" y="273"/>
                    <a:pt x="32" y="260"/>
                    <a:pt x="48" y="260"/>
                  </a:cubicBezTo>
                  <a:cubicBezTo>
                    <a:pt x="63" y="260"/>
                    <a:pt x="75" y="273"/>
                    <a:pt x="75" y="288"/>
                  </a:cubicBezTo>
                  <a:close/>
                  <a:moveTo>
                    <a:pt x="48" y="76"/>
                  </a:moveTo>
                  <a:cubicBezTo>
                    <a:pt x="32" y="76"/>
                    <a:pt x="20" y="63"/>
                    <a:pt x="20" y="48"/>
                  </a:cubicBezTo>
                  <a:cubicBezTo>
                    <a:pt x="20" y="33"/>
                    <a:pt x="32" y="20"/>
                    <a:pt x="48" y="20"/>
                  </a:cubicBezTo>
                  <a:cubicBezTo>
                    <a:pt x="63" y="20"/>
                    <a:pt x="75" y="33"/>
                    <a:pt x="75" y="48"/>
                  </a:cubicBezTo>
                  <a:cubicBezTo>
                    <a:pt x="75" y="63"/>
                    <a:pt x="63" y="76"/>
                    <a:pt x="48" y="76"/>
                  </a:cubicBezTo>
                  <a:close/>
                  <a:moveTo>
                    <a:pt x="227" y="244"/>
                  </a:moveTo>
                  <a:cubicBezTo>
                    <a:pt x="227" y="92"/>
                    <a:pt x="227" y="92"/>
                    <a:pt x="227" y="92"/>
                  </a:cubicBezTo>
                  <a:cubicBezTo>
                    <a:pt x="244" y="85"/>
                    <a:pt x="256" y="68"/>
                    <a:pt x="256" y="48"/>
                  </a:cubicBezTo>
                  <a:cubicBezTo>
                    <a:pt x="256" y="21"/>
                    <a:pt x="234" y="0"/>
                    <a:pt x="208" y="0"/>
                  </a:cubicBezTo>
                  <a:cubicBezTo>
                    <a:pt x="181" y="0"/>
                    <a:pt x="160" y="21"/>
                    <a:pt x="160" y="48"/>
                  </a:cubicBezTo>
                  <a:cubicBezTo>
                    <a:pt x="160" y="68"/>
                    <a:pt x="172" y="85"/>
                    <a:pt x="189" y="92"/>
                  </a:cubicBezTo>
                  <a:cubicBezTo>
                    <a:pt x="189" y="244"/>
                    <a:pt x="189" y="244"/>
                    <a:pt x="189" y="244"/>
                  </a:cubicBezTo>
                  <a:cubicBezTo>
                    <a:pt x="172" y="251"/>
                    <a:pt x="160" y="268"/>
                    <a:pt x="160" y="288"/>
                  </a:cubicBezTo>
                  <a:cubicBezTo>
                    <a:pt x="160" y="314"/>
                    <a:pt x="181" y="336"/>
                    <a:pt x="208" y="336"/>
                  </a:cubicBezTo>
                  <a:cubicBezTo>
                    <a:pt x="234" y="336"/>
                    <a:pt x="256" y="314"/>
                    <a:pt x="256" y="288"/>
                  </a:cubicBezTo>
                  <a:cubicBezTo>
                    <a:pt x="256" y="268"/>
                    <a:pt x="244" y="251"/>
                    <a:pt x="227" y="244"/>
                  </a:cubicBezTo>
                  <a:close/>
                  <a:moveTo>
                    <a:pt x="180" y="48"/>
                  </a:moveTo>
                  <a:cubicBezTo>
                    <a:pt x="180" y="33"/>
                    <a:pt x="192" y="20"/>
                    <a:pt x="208" y="20"/>
                  </a:cubicBezTo>
                  <a:cubicBezTo>
                    <a:pt x="223" y="20"/>
                    <a:pt x="235" y="33"/>
                    <a:pt x="235" y="48"/>
                  </a:cubicBezTo>
                  <a:cubicBezTo>
                    <a:pt x="235" y="63"/>
                    <a:pt x="223" y="76"/>
                    <a:pt x="208" y="76"/>
                  </a:cubicBezTo>
                  <a:cubicBezTo>
                    <a:pt x="192" y="76"/>
                    <a:pt x="180" y="63"/>
                    <a:pt x="180" y="48"/>
                  </a:cubicBezTo>
                  <a:close/>
                  <a:moveTo>
                    <a:pt x="208" y="316"/>
                  </a:moveTo>
                  <a:cubicBezTo>
                    <a:pt x="192" y="316"/>
                    <a:pt x="180" y="303"/>
                    <a:pt x="180" y="288"/>
                  </a:cubicBezTo>
                  <a:cubicBezTo>
                    <a:pt x="180" y="273"/>
                    <a:pt x="192" y="260"/>
                    <a:pt x="208" y="260"/>
                  </a:cubicBezTo>
                  <a:cubicBezTo>
                    <a:pt x="223" y="260"/>
                    <a:pt x="235" y="273"/>
                    <a:pt x="235" y="288"/>
                  </a:cubicBezTo>
                  <a:cubicBezTo>
                    <a:pt x="235" y="303"/>
                    <a:pt x="223" y="316"/>
                    <a:pt x="208" y="3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1499387" y="1984303"/>
            <a:ext cx="535369" cy="535509"/>
            <a:chOff x="1499387" y="1984303"/>
            <a:chExt cx="535369" cy="535509"/>
          </a:xfrm>
        </p:grpSpPr>
        <p:sp>
          <p:nvSpPr>
            <p:cNvPr id="66" name="Rounded Rectangle 65"/>
            <p:cNvSpPr/>
            <p:nvPr/>
          </p:nvSpPr>
          <p:spPr>
            <a:xfrm>
              <a:off x="1499387" y="1984303"/>
              <a:ext cx="535369" cy="535509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22" tIns="45711" rIns="91422" bIns="45711" rtlCol="0" anchor="ctr"/>
            <a:lstStyle/>
            <a:p>
              <a:pPr algn="ctr"/>
              <a:endParaRPr lang="id-ID" sz="900" dirty="0">
                <a:solidFill>
                  <a:schemeClr val="tx2"/>
                </a:solidFill>
                <a:latin typeface="Lato Light"/>
              </a:endParaRPr>
            </a:p>
          </p:txBody>
        </p:sp>
        <p:sp>
          <p:nvSpPr>
            <p:cNvPr id="67" name="AutoShape 114"/>
            <p:cNvSpPr>
              <a:spLocks noChangeAspect="1"/>
            </p:cNvSpPr>
            <p:nvPr/>
          </p:nvSpPr>
          <p:spPr bwMode="auto">
            <a:xfrm>
              <a:off x="1584770" y="2070612"/>
              <a:ext cx="367582" cy="36930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050" y="9182"/>
                  </a:moveTo>
                  <a:cubicBezTo>
                    <a:pt x="21200" y="9182"/>
                    <a:pt x="21329" y="9229"/>
                    <a:pt x="21435" y="9326"/>
                  </a:cubicBezTo>
                  <a:cubicBezTo>
                    <a:pt x="21544" y="9426"/>
                    <a:pt x="21599" y="9549"/>
                    <a:pt x="21599" y="9699"/>
                  </a:cubicBezTo>
                  <a:lnTo>
                    <a:pt x="21599" y="11867"/>
                  </a:lnTo>
                  <a:cubicBezTo>
                    <a:pt x="21599" y="12232"/>
                    <a:pt x="21415" y="12414"/>
                    <a:pt x="21050" y="12414"/>
                  </a:cubicBezTo>
                  <a:lnTo>
                    <a:pt x="18746" y="12414"/>
                  </a:lnTo>
                  <a:cubicBezTo>
                    <a:pt x="18575" y="13204"/>
                    <a:pt x="18299" y="13947"/>
                    <a:pt x="17915" y="14646"/>
                  </a:cubicBezTo>
                  <a:cubicBezTo>
                    <a:pt x="17530" y="15342"/>
                    <a:pt x="17066" y="15965"/>
                    <a:pt x="16517" y="16514"/>
                  </a:cubicBezTo>
                  <a:cubicBezTo>
                    <a:pt x="15968" y="17061"/>
                    <a:pt x="15346" y="17528"/>
                    <a:pt x="14647" y="17913"/>
                  </a:cubicBezTo>
                  <a:cubicBezTo>
                    <a:pt x="13948" y="18298"/>
                    <a:pt x="13206" y="18577"/>
                    <a:pt x="12419" y="18741"/>
                  </a:cubicBezTo>
                  <a:lnTo>
                    <a:pt x="12419" y="21050"/>
                  </a:lnTo>
                  <a:cubicBezTo>
                    <a:pt x="12419" y="21197"/>
                    <a:pt x="12369" y="21329"/>
                    <a:pt x="12269" y="21435"/>
                  </a:cubicBezTo>
                  <a:cubicBezTo>
                    <a:pt x="12172" y="21544"/>
                    <a:pt x="12049" y="21599"/>
                    <a:pt x="11896" y="21599"/>
                  </a:cubicBezTo>
                  <a:lnTo>
                    <a:pt x="9732" y="21599"/>
                  </a:lnTo>
                  <a:cubicBezTo>
                    <a:pt x="9368" y="21599"/>
                    <a:pt x="9183" y="21417"/>
                    <a:pt x="9183" y="21050"/>
                  </a:cubicBezTo>
                  <a:lnTo>
                    <a:pt x="9183" y="18741"/>
                  </a:lnTo>
                  <a:cubicBezTo>
                    <a:pt x="8396" y="18577"/>
                    <a:pt x="7654" y="18298"/>
                    <a:pt x="6955" y="17913"/>
                  </a:cubicBezTo>
                  <a:cubicBezTo>
                    <a:pt x="6259" y="17528"/>
                    <a:pt x="5634" y="17061"/>
                    <a:pt x="5085" y="16514"/>
                  </a:cubicBezTo>
                  <a:cubicBezTo>
                    <a:pt x="4536" y="15965"/>
                    <a:pt x="4069" y="15342"/>
                    <a:pt x="3687" y="14646"/>
                  </a:cubicBezTo>
                  <a:cubicBezTo>
                    <a:pt x="3300" y="13947"/>
                    <a:pt x="3024" y="13204"/>
                    <a:pt x="2856" y="12414"/>
                  </a:cubicBezTo>
                  <a:lnTo>
                    <a:pt x="551" y="12414"/>
                  </a:lnTo>
                  <a:cubicBezTo>
                    <a:pt x="187" y="12414"/>
                    <a:pt x="0" y="12231"/>
                    <a:pt x="0" y="11867"/>
                  </a:cubicBezTo>
                  <a:lnTo>
                    <a:pt x="0" y="9699"/>
                  </a:lnTo>
                  <a:cubicBezTo>
                    <a:pt x="0" y="9549"/>
                    <a:pt x="58" y="9426"/>
                    <a:pt x="167" y="9326"/>
                  </a:cubicBezTo>
                  <a:cubicBezTo>
                    <a:pt x="273" y="9229"/>
                    <a:pt x="402" y="9182"/>
                    <a:pt x="551" y="9182"/>
                  </a:cubicBezTo>
                  <a:lnTo>
                    <a:pt x="2856" y="9182"/>
                  </a:lnTo>
                  <a:cubicBezTo>
                    <a:pt x="3026" y="8392"/>
                    <a:pt x="3300" y="7652"/>
                    <a:pt x="3687" y="6953"/>
                  </a:cubicBezTo>
                  <a:cubicBezTo>
                    <a:pt x="4069" y="6251"/>
                    <a:pt x="4536" y="5631"/>
                    <a:pt x="5085" y="5081"/>
                  </a:cubicBezTo>
                  <a:cubicBezTo>
                    <a:pt x="5634" y="4532"/>
                    <a:pt x="6256" y="4065"/>
                    <a:pt x="6955" y="3680"/>
                  </a:cubicBezTo>
                  <a:cubicBezTo>
                    <a:pt x="7654" y="3298"/>
                    <a:pt x="8396" y="3022"/>
                    <a:pt x="9183" y="2852"/>
                  </a:cubicBezTo>
                  <a:lnTo>
                    <a:pt x="9183" y="546"/>
                  </a:lnTo>
                  <a:cubicBezTo>
                    <a:pt x="9183" y="181"/>
                    <a:pt x="9365" y="0"/>
                    <a:pt x="9732" y="0"/>
                  </a:cubicBezTo>
                  <a:lnTo>
                    <a:pt x="11896" y="0"/>
                  </a:lnTo>
                  <a:cubicBezTo>
                    <a:pt x="12049" y="0"/>
                    <a:pt x="12172" y="50"/>
                    <a:pt x="12269" y="158"/>
                  </a:cubicBezTo>
                  <a:cubicBezTo>
                    <a:pt x="12369" y="267"/>
                    <a:pt x="12419" y="396"/>
                    <a:pt x="12419" y="546"/>
                  </a:cubicBezTo>
                  <a:lnTo>
                    <a:pt x="12419" y="2852"/>
                  </a:lnTo>
                  <a:cubicBezTo>
                    <a:pt x="13206" y="3022"/>
                    <a:pt x="13948" y="3298"/>
                    <a:pt x="14647" y="3680"/>
                  </a:cubicBezTo>
                  <a:cubicBezTo>
                    <a:pt x="15343" y="4065"/>
                    <a:pt x="15968" y="4532"/>
                    <a:pt x="16517" y="5082"/>
                  </a:cubicBezTo>
                  <a:cubicBezTo>
                    <a:pt x="17066" y="5631"/>
                    <a:pt x="17530" y="6251"/>
                    <a:pt x="17915" y="6953"/>
                  </a:cubicBezTo>
                  <a:cubicBezTo>
                    <a:pt x="18299" y="7652"/>
                    <a:pt x="18578" y="8392"/>
                    <a:pt x="18746" y="9182"/>
                  </a:cubicBezTo>
                  <a:lnTo>
                    <a:pt x="21050" y="9182"/>
                  </a:lnTo>
                  <a:close/>
                  <a:moveTo>
                    <a:pt x="12419" y="16465"/>
                  </a:moveTo>
                  <a:cubicBezTo>
                    <a:pt x="13411" y="16194"/>
                    <a:pt x="14268" y="15698"/>
                    <a:pt x="14991" y="14981"/>
                  </a:cubicBezTo>
                  <a:cubicBezTo>
                    <a:pt x="15710" y="14264"/>
                    <a:pt x="16203" y="13410"/>
                    <a:pt x="16467" y="12414"/>
                  </a:cubicBezTo>
                  <a:lnTo>
                    <a:pt x="14048" y="12414"/>
                  </a:lnTo>
                  <a:cubicBezTo>
                    <a:pt x="13684" y="12414"/>
                    <a:pt x="13505" y="12231"/>
                    <a:pt x="13514" y="11867"/>
                  </a:cubicBezTo>
                  <a:lnTo>
                    <a:pt x="13514" y="9699"/>
                  </a:lnTo>
                  <a:cubicBezTo>
                    <a:pt x="13514" y="9549"/>
                    <a:pt x="13567" y="9426"/>
                    <a:pt x="13669" y="9326"/>
                  </a:cubicBezTo>
                  <a:cubicBezTo>
                    <a:pt x="13772" y="9229"/>
                    <a:pt x="13898" y="9182"/>
                    <a:pt x="14048" y="9182"/>
                  </a:cubicBezTo>
                  <a:lnTo>
                    <a:pt x="16467" y="9182"/>
                  </a:lnTo>
                  <a:cubicBezTo>
                    <a:pt x="16194" y="8186"/>
                    <a:pt x="15698" y="7332"/>
                    <a:pt x="14982" y="6609"/>
                  </a:cubicBezTo>
                  <a:cubicBezTo>
                    <a:pt x="14265" y="5883"/>
                    <a:pt x="13411" y="5390"/>
                    <a:pt x="12419" y="5131"/>
                  </a:cubicBezTo>
                  <a:lnTo>
                    <a:pt x="12419" y="7549"/>
                  </a:lnTo>
                  <a:cubicBezTo>
                    <a:pt x="12419" y="7699"/>
                    <a:pt x="12369" y="7828"/>
                    <a:pt x="12269" y="7928"/>
                  </a:cubicBezTo>
                  <a:cubicBezTo>
                    <a:pt x="12172" y="8031"/>
                    <a:pt x="12049" y="8081"/>
                    <a:pt x="11896" y="8081"/>
                  </a:cubicBezTo>
                  <a:lnTo>
                    <a:pt x="9732" y="8081"/>
                  </a:lnTo>
                  <a:cubicBezTo>
                    <a:pt x="9368" y="8081"/>
                    <a:pt x="9183" y="7905"/>
                    <a:pt x="9183" y="7549"/>
                  </a:cubicBezTo>
                  <a:lnTo>
                    <a:pt x="9183" y="5131"/>
                  </a:lnTo>
                  <a:cubicBezTo>
                    <a:pt x="8191" y="5402"/>
                    <a:pt x="7334" y="5895"/>
                    <a:pt x="6608" y="6612"/>
                  </a:cubicBezTo>
                  <a:cubicBezTo>
                    <a:pt x="5889" y="7332"/>
                    <a:pt x="5399" y="8187"/>
                    <a:pt x="5135" y="9182"/>
                  </a:cubicBezTo>
                  <a:lnTo>
                    <a:pt x="7580" y="9182"/>
                  </a:lnTo>
                  <a:cubicBezTo>
                    <a:pt x="7733" y="9182"/>
                    <a:pt x="7853" y="9229"/>
                    <a:pt x="7947" y="9326"/>
                  </a:cubicBezTo>
                  <a:cubicBezTo>
                    <a:pt x="8038" y="9426"/>
                    <a:pt x="8088" y="9550"/>
                    <a:pt x="8088" y="9700"/>
                  </a:cubicBezTo>
                  <a:lnTo>
                    <a:pt x="8088" y="11867"/>
                  </a:lnTo>
                  <a:cubicBezTo>
                    <a:pt x="8088" y="12017"/>
                    <a:pt x="8038" y="12144"/>
                    <a:pt x="7947" y="12252"/>
                  </a:cubicBezTo>
                  <a:cubicBezTo>
                    <a:pt x="7853" y="12364"/>
                    <a:pt x="7733" y="12414"/>
                    <a:pt x="7580" y="12414"/>
                  </a:cubicBezTo>
                  <a:lnTo>
                    <a:pt x="5135" y="12414"/>
                  </a:lnTo>
                  <a:cubicBezTo>
                    <a:pt x="5408" y="13410"/>
                    <a:pt x="5904" y="14267"/>
                    <a:pt x="6620" y="14990"/>
                  </a:cubicBezTo>
                  <a:cubicBezTo>
                    <a:pt x="7337" y="15710"/>
                    <a:pt x="8191" y="16203"/>
                    <a:pt x="9183" y="16465"/>
                  </a:cubicBezTo>
                  <a:lnTo>
                    <a:pt x="9183" y="14018"/>
                  </a:lnTo>
                  <a:cubicBezTo>
                    <a:pt x="9183" y="13868"/>
                    <a:pt x="9239" y="13744"/>
                    <a:pt x="9348" y="13653"/>
                  </a:cubicBezTo>
                  <a:cubicBezTo>
                    <a:pt x="9453" y="13559"/>
                    <a:pt x="9583" y="13512"/>
                    <a:pt x="9732" y="13512"/>
                  </a:cubicBezTo>
                  <a:lnTo>
                    <a:pt x="11896" y="13512"/>
                  </a:lnTo>
                  <a:cubicBezTo>
                    <a:pt x="12049" y="13512"/>
                    <a:pt x="12172" y="13559"/>
                    <a:pt x="12269" y="13653"/>
                  </a:cubicBezTo>
                  <a:cubicBezTo>
                    <a:pt x="12369" y="13744"/>
                    <a:pt x="12419" y="13868"/>
                    <a:pt x="12419" y="14018"/>
                  </a:cubicBezTo>
                  <a:lnTo>
                    <a:pt x="12419" y="1646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50789" tIns="50789" rIns="50789" bIns="50789" anchor="ctr"/>
            <a:lstStyle/>
            <a:p>
              <a:pPr defTabSz="457098">
                <a:defRPr/>
              </a:pPr>
              <a:endParaRPr lang="es-ES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Lato Regular"/>
                <a:cs typeface="Lato Regular"/>
                <a:sym typeface="Gill Sans" charset="0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1499387" y="2814358"/>
            <a:ext cx="535369" cy="535509"/>
            <a:chOff x="1499387" y="2814358"/>
            <a:chExt cx="535369" cy="535509"/>
          </a:xfrm>
        </p:grpSpPr>
        <p:sp>
          <p:nvSpPr>
            <p:cNvPr id="69" name="Rounded Rectangle 68"/>
            <p:cNvSpPr/>
            <p:nvPr/>
          </p:nvSpPr>
          <p:spPr>
            <a:xfrm>
              <a:off x="1499387" y="2814358"/>
              <a:ext cx="535369" cy="535509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22" tIns="45711" rIns="91422" bIns="45711" rtlCol="0" anchor="ctr"/>
            <a:lstStyle/>
            <a:p>
              <a:pPr algn="ctr"/>
              <a:endParaRPr lang="id-ID" sz="900" dirty="0">
                <a:solidFill>
                  <a:schemeClr val="tx2"/>
                </a:solidFill>
                <a:latin typeface="Lato Light"/>
              </a:endParaRPr>
            </a:p>
          </p:txBody>
        </p:sp>
        <p:sp>
          <p:nvSpPr>
            <p:cNvPr id="70" name="Freeform 69"/>
            <p:cNvSpPr>
              <a:spLocks noEditPoints="1"/>
            </p:cNvSpPr>
            <p:nvPr/>
          </p:nvSpPr>
          <p:spPr bwMode="auto">
            <a:xfrm>
              <a:off x="1573430" y="2917837"/>
              <a:ext cx="407015" cy="329077"/>
            </a:xfrm>
            <a:custGeom>
              <a:avLst/>
              <a:gdLst>
                <a:gd name="T0" fmla="*/ 86 w 109"/>
                <a:gd name="T1" fmla="*/ 88 h 88"/>
                <a:gd name="T2" fmla="*/ 84 w 109"/>
                <a:gd name="T3" fmla="*/ 44 h 88"/>
                <a:gd name="T4" fmla="*/ 80 w 109"/>
                <a:gd name="T5" fmla="*/ 71 h 88"/>
                <a:gd name="T6" fmla="*/ 109 w 109"/>
                <a:gd name="T7" fmla="*/ 0 h 88"/>
                <a:gd name="T8" fmla="*/ 92 w 109"/>
                <a:gd name="T9" fmla="*/ 33 h 88"/>
                <a:gd name="T10" fmla="*/ 80 w 109"/>
                <a:gd name="T11" fmla="*/ 25 h 88"/>
                <a:gd name="T12" fmla="*/ 67 w 109"/>
                <a:gd name="T13" fmla="*/ 68 h 88"/>
                <a:gd name="T14" fmla="*/ 37 w 109"/>
                <a:gd name="T15" fmla="*/ 73 h 88"/>
                <a:gd name="T16" fmla="*/ 19 w 109"/>
                <a:gd name="T17" fmla="*/ 63 h 88"/>
                <a:gd name="T18" fmla="*/ 0 w 109"/>
                <a:gd name="T19" fmla="*/ 56 h 88"/>
                <a:gd name="T20" fmla="*/ 25 w 109"/>
                <a:gd name="T21" fmla="*/ 48 h 88"/>
                <a:gd name="T22" fmla="*/ 30 w 109"/>
                <a:gd name="T23" fmla="*/ 57 h 88"/>
                <a:gd name="T24" fmla="*/ 44 w 109"/>
                <a:gd name="T25" fmla="*/ 29 h 88"/>
                <a:gd name="T26" fmla="*/ 66 w 109"/>
                <a:gd name="T27" fmla="*/ 50 h 88"/>
                <a:gd name="T28" fmla="*/ 68 w 109"/>
                <a:gd name="T29" fmla="*/ 18 h 88"/>
                <a:gd name="T30" fmla="*/ 78 w 109"/>
                <a:gd name="T31" fmla="*/ 12 h 88"/>
                <a:gd name="T32" fmla="*/ 90 w 109"/>
                <a:gd name="T33" fmla="*/ 1 h 88"/>
                <a:gd name="T34" fmla="*/ 22 w 109"/>
                <a:gd name="T35" fmla="*/ 88 h 88"/>
                <a:gd name="T36" fmla="*/ 29 w 109"/>
                <a:gd name="T37" fmla="*/ 80 h 88"/>
                <a:gd name="T38" fmla="*/ 22 w 109"/>
                <a:gd name="T39" fmla="*/ 79 h 88"/>
                <a:gd name="T40" fmla="*/ 11 w 109"/>
                <a:gd name="T41" fmla="*/ 88 h 88"/>
                <a:gd name="T42" fmla="*/ 17 w 109"/>
                <a:gd name="T43" fmla="*/ 71 h 88"/>
                <a:gd name="T44" fmla="*/ 11 w 109"/>
                <a:gd name="T45" fmla="*/ 73 h 88"/>
                <a:gd name="T46" fmla="*/ 34 w 109"/>
                <a:gd name="T47" fmla="*/ 88 h 88"/>
                <a:gd name="T48" fmla="*/ 40 w 109"/>
                <a:gd name="T49" fmla="*/ 79 h 88"/>
                <a:gd name="T50" fmla="*/ 34 w 109"/>
                <a:gd name="T51" fmla="*/ 80 h 88"/>
                <a:gd name="T52" fmla="*/ 45 w 109"/>
                <a:gd name="T53" fmla="*/ 88 h 88"/>
                <a:gd name="T54" fmla="*/ 52 w 109"/>
                <a:gd name="T55" fmla="*/ 63 h 88"/>
                <a:gd name="T56" fmla="*/ 45 w 109"/>
                <a:gd name="T57" fmla="*/ 69 h 88"/>
                <a:gd name="T58" fmla="*/ 57 w 109"/>
                <a:gd name="T59" fmla="*/ 88 h 88"/>
                <a:gd name="T60" fmla="*/ 63 w 109"/>
                <a:gd name="T61" fmla="*/ 73 h 88"/>
                <a:gd name="T62" fmla="*/ 57 w 109"/>
                <a:gd name="T63" fmla="*/ 88 h 88"/>
                <a:gd name="T64" fmla="*/ 75 w 109"/>
                <a:gd name="T65" fmla="*/ 88 h 88"/>
                <a:gd name="T66" fmla="*/ 68 w 109"/>
                <a:gd name="T67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9" h="88">
                  <a:moveTo>
                    <a:pt x="80" y="88"/>
                  </a:moveTo>
                  <a:cubicBezTo>
                    <a:pt x="86" y="88"/>
                    <a:pt x="86" y="88"/>
                    <a:pt x="86" y="88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4" y="44"/>
                    <a:pt x="84" y="44"/>
                    <a:pt x="84" y="44"/>
                  </a:cubicBezTo>
                  <a:cubicBezTo>
                    <a:pt x="82" y="70"/>
                    <a:pt x="82" y="70"/>
                    <a:pt x="82" y="70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88"/>
                    <a:pt x="80" y="88"/>
                    <a:pt x="80" y="88"/>
                  </a:cubicBezTo>
                  <a:close/>
                  <a:moveTo>
                    <a:pt x="109" y="0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92" y="33"/>
                    <a:pt x="92" y="33"/>
                    <a:pt x="92" y="33"/>
                  </a:cubicBezTo>
                  <a:cubicBezTo>
                    <a:pt x="84" y="22"/>
                    <a:pt x="84" y="22"/>
                    <a:pt x="84" y="22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77" y="64"/>
                    <a:pt x="77" y="64"/>
                    <a:pt x="77" y="64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26" y="73"/>
                    <a:pt x="26" y="73"/>
                    <a:pt x="26" y="73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66" y="50"/>
                    <a:pt x="66" y="50"/>
                    <a:pt x="66" y="50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90" y="1"/>
                    <a:pt x="90" y="1"/>
                    <a:pt x="90" y="1"/>
                  </a:cubicBezTo>
                  <a:cubicBezTo>
                    <a:pt x="109" y="0"/>
                    <a:pt x="109" y="0"/>
                    <a:pt x="109" y="0"/>
                  </a:cubicBezTo>
                  <a:close/>
                  <a:moveTo>
                    <a:pt x="22" y="88"/>
                  </a:moveTo>
                  <a:cubicBezTo>
                    <a:pt x="24" y="88"/>
                    <a:pt x="27" y="88"/>
                    <a:pt x="29" y="88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23" y="81"/>
                    <a:pt x="23" y="81"/>
                    <a:pt x="23" y="81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22" y="88"/>
                    <a:pt x="22" y="88"/>
                    <a:pt x="22" y="88"/>
                  </a:cubicBezTo>
                  <a:close/>
                  <a:moveTo>
                    <a:pt x="11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1" y="88"/>
                    <a:pt x="11" y="88"/>
                    <a:pt x="11" y="88"/>
                  </a:cubicBezTo>
                  <a:close/>
                  <a:moveTo>
                    <a:pt x="34" y="88"/>
                  </a:moveTo>
                  <a:cubicBezTo>
                    <a:pt x="36" y="88"/>
                    <a:pt x="38" y="88"/>
                    <a:pt x="40" y="88"/>
                  </a:cubicBezTo>
                  <a:cubicBezTo>
                    <a:pt x="40" y="79"/>
                    <a:pt x="40" y="79"/>
                    <a:pt x="40" y="79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34" y="80"/>
                    <a:pt x="34" y="80"/>
                    <a:pt x="34" y="80"/>
                  </a:cubicBezTo>
                  <a:cubicBezTo>
                    <a:pt x="34" y="88"/>
                    <a:pt x="34" y="88"/>
                    <a:pt x="34" y="88"/>
                  </a:cubicBezTo>
                  <a:close/>
                  <a:moveTo>
                    <a:pt x="45" y="88"/>
                  </a:moveTo>
                  <a:cubicBezTo>
                    <a:pt x="47" y="88"/>
                    <a:pt x="50" y="88"/>
                    <a:pt x="52" y="88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45" y="69"/>
                    <a:pt x="45" y="69"/>
                    <a:pt x="45" y="69"/>
                  </a:cubicBezTo>
                  <a:cubicBezTo>
                    <a:pt x="45" y="88"/>
                    <a:pt x="45" y="88"/>
                    <a:pt x="45" y="88"/>
                  </a:cubicBezTo>
                  <a:close/>
                  <a:moveTo>
                    <a:pt x="57" y="88"/>
                  </a:moveTo>
                  <a:cubicBezTo>
                    <a:pt x="59" y="88"/>
                    <a:pt x="61" y="88"/>
                    <a:pt x="63" y="88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57" y="67"/>
                    <a:pt x="57" y="67"/>
                    <a:pt x="57" y="67"/>
                  </a:cubicBezTo>
                  <a:cubicBezTo>
                    <a:pt x="57" y="88"/>
                    <a:pt x="57" y="88"/>
                    <a:pt x="57" y="88"/>
                  </a:cubicBezTo>
                  <a:close/>
                  <a:moveTo>
                    <a:pt x="68" y="88"/>
                  </a:moveTo>
                  <a:cubicBezTo>
                    <a:pt x="70" y="88"/>
                    <a:pt x="73" y="88"/>
                    <a:pt x="75" y="88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68" y="75"/>
                    <a:pt x="68" y="75"/>
                    <a:pt x="68" y="75"/>
                  </a:cubicBezTo>
                  <a:lnTo>
                    <a:pt x="68" y="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9479649" y="4068409"/>
            <a:ext cx="2117031" cy="476401"/>
            <a:chOff x="9479649" y="4068409"/>
            <a:chExt cx="2117031" cy="476401"/>
          </a:xfrm>
        </p:grpSpPr>
        <p:sp>
          <p:nvSpPr>
            <p:cNvPr id="72" name="Rectangle 71"/>
            <p:cNvSpPr/>
            <p:nvPr/>
          </p:nvSpPr>
          <p:spPr>
            <a:xfrm>
              <a:off x="9479649" y="4068409"/>
              <a:ext cx="2117031" cy="476401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accent5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>
              <a:spLocks noEditPoints="1"/>
            </p:cNvSpPr>
            <p:nvPr/>
          </p:nvSpPr>
          <p:spPr bwMode="auto">
            <a:xfrm>
              <a:off x="9848553" y="4114772"/>
              <a:ext cx="415199" cy="394436"/>
            </a:xfrm>
            <a:custGeom>
              <a:avLst/>
              <a:gdLst>
                <a:gd name="T0" fmla="*/ 51 w 51"/>
                <a:gd name="T1" fmla="*/ 10 h 48"/>
                <a:gd name="T2" fmla="*/ 51 w 51"/>
                <a:gd name="T3" fmla="*/ 14 h 48"/>
                <a:gd name="T4" fmla="*/ 48 w 51"/>
                <a:gd name="T5" fmla="*/ 14 h 48"/>
                <a:gd name="T6" fmla="*/ 46 w 51"/>
                <a:gd name="T7" fmla="*/ 15 h 48"/>
                <a:gd name="T8" fmla="*/ 5 w 51"/>
                <a:gd name="T9" fmla="*/ 15 h 48"/>
                <a:gd name="T10" fmla="*/ 3 w 51"/>
                <a:gd name="T11" fmla="*/ 14 h 48"/>
                <a:gd name="T12" fmla="*/ 0 w 51"/>
                <a:gd name="T13" fmla="*/ 14 h 48"/>
                <a:gd name="T14" fmla="*/ 0 w 51"/>
                <a:gd name="T15" fmla="*/ 10 h 48"/>
                <a:gd name="T16" fmla="*/ 26 w 51"/>
                <a:gd name="T17" fmla="*/ 0 h 48"/>
                <a:gd name="T18" fmla="*/ 51 w 51"/>
                <a:gd name="T19" fmla="*/ 10 h 48"/>
                <a:gd name="T20" fmla="*/ 51 w 51"/>
                <a:gd name="T21" fmla="*/ 44 h 48"/>
                <a:gd name="T22" fmla="*/ 51 w 51"/>
                <a:gd name="T23" fmla="*/ 48 h 48"/>
                <a:gd name="T24" fmla="*/ 0 w 51"/>
                <a:gd name="T25" fmla="*/ 48 h 48"/>
                <a:gd name="T26" fmla="*/ 0 w 51"/>
                <a:gd name="T27" fmla="*/ 44 h 48"/>
                <a:gd name="T28" fmla="*/ 2 w 51"/>
                <a:gd name="T29" fmla="*/ 43 h 48"/>
                <a:gd name="T30" fmla="*/ 50 w 51"/>
                <a:gd name="T31" fmla="*/ 43 h 48"/>
                <a:gd name="T32" fmla="*/ 51 w 51"/>
                <a:gd name="T33" fmla="*/ 44 h 48"/>
                <a:gd name="T34" fmla="*/ 14 w 51"/>
                <a:gd name="T35" fmla="*/ 17 h 48"/>
                <a:gd name="T36" fmla="*/ 14 w 51"/>
                <a:gd name="T37" fmla="*/ 38 h 48"/>
                <a:gd name="T38" fmla="*/ 17 w 51"/>
                <a:gd name="T39" fmla="*/ 38 h 48"/>
                <a:gd name="T40" fmla="*/ 17 w 51"/>
                <a:gd name="T41" fmla="*/ 17 h 48"/>
                <a:gd name="T42" fmla="*/ 24 w 51"/>
                <a:gd name="T43" fmla="*/ 17 h 48"/>
                <a:gd name="T44" fmla="*/ 24 w 51"/>
                <a:gd name="T45" fmla="*/ 38 h 48"/>
                <a:gd name="T46" fmla="*/ 27 w 51"/>
                <a:gd name="T47" fmla="*/ 38 h 48"/>
                <a:gd name="T48" fmla="*/ 27 w 51"/>
                <a:gd name="T49" fmla="*/ 17 h 48"/>
                <a:gd name="T50" fmla="*/ 34 w 51"/>
                <a:gd name="T51" fmla="*/ 17 h 48"/>
                <a:gd name="T52" fmla="*/ 34 w 51"/>
                <a:gd name="T53" fmla="*/ 38 h 48"/>
                <a:gd name="T54" fmla="*/ 38 w 51"/>
                <a:gd name="T55" fmla="*/ 38 h 48"/>
                <a:gd name="T56" fmla="*/ 38 w 51"/>
                <a:gd name="T57" fmla="*/ 17 h 48"/>
                <a:gd name="T58" fmla="*/ 45 w 51"/>
                <a:gd name="T59" fmla="*/ 17 h 48"/>
                <a:gd name="T60" fmla="*/ 45 w 51"/>
                <a:gd name="T61" fmla="*/ 38 h 48"/>
                <a:gd name="T62" fmla="*/ 46 w 51"/>
                <a:gd name="T63" fmla="*/ 38 h 48"/>
                <a:gd name="T64" fmla="*/ 48 w 51"/>
                <a:gd name="T65" fmla="*/ 39 h 48"/>
                <a:gd name="T66" fmla="*/ 48 w 51"/>
                <a:gd name="T67" fmla="*/ 41 h 48"/>
                <a:gd name="T68" fmla="*/ 3 w 51"/>
                <a:gd name="T69" fmla="*/ 41 h 48"/>
                <a:gd name="T70" fmla="*/ 3 w 51"/>
                <a:gd name="T71" fmla="*/ 39 h 48"/>
                <a:gd name="T72" fmla="*/ 5 w 51"/>
                <a:gd name="T73" fmla="*/ 38 h 48"/>
                <a:gd name="T74" fmla="*/ 7 w 51"/>
                <a:gd name="T75" fmla="*/ 38 h 48"/>
                <a:gd name="T76" fmla="*/ 7 w 51"/>
                <a:gd name="T77" fmla="*/ 17 h 48"/>
                <a:gd name="T78" fmla="*/ 14 w 51"/>
                <a:gd name="T79" fmla="*/ 1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1" h="48">
                  <a:moveTo>
                    <a:pt x="51" y="10"/>
                  </a:moveTo>
                  <a:cubicBezTo>
                    <a:pt x="51" y="14"/>
                    <a:pt x="51" y="14"/>
                    <a:pt x="51" y="14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5"/>
                    <a:pt x="47" y="15"/>
                    <a:pt x="46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3" y="15"/>
                    <a:pt x="3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26" y="0"/>
                    <a:pt x="26" y="0"/>
                    <a:pt x="26" y="0"/>
                  </a:cubicBezTo>
                  <a:lnTo>
                    <a:pt x="51" y="10"/>
                  </a:lnTo>
                  <a:close/>
                  <a:moveTo>
                    <a:pt x="51" y="44"/>
                  </a:moveTo>
                  <a:cubicBezTo>
                    <a:pt x="51" y="48"/>
                    <a:pt x="51" y="48"/>
                    <a:pt x="51" y="48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3"/>
                    <a:pt x="1" y="43"/>
                    <a:pt x="2" y="43"/>
                  </a:cubicBezTo>
                  <a:cubicBezTo>
                    <a:pt x="50" y="43"/>
                    <a:pt x="50" y="43"/>
                    <a:pt x="50" y="43"/>
                  </a:cubicBezTo>
                  <a:cubicBezTo>
                    <a:pt x="51" y="43"/>
                    <a:pt x="51" y="43"/>
                    <a:pt x="51" y="44"/>
                  </a:cubicBezTo>
                  <a:close/>
                  <a:moveTo>
                    <a:pt x="14" y="17"/>
                  </a:moveTo>
                  <a:cubicBezTo>
                    <a:pt x="14" y="38"/>
                    <a:pt x="14" y="38"/>
                    <a:pt x="14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7" y="38"/>
                    <a:pt x="48" y="38"/>
                    <a:pt x="48" y="39"/>
                  </a:cubicBezTo>
                  <a:cubicBezTo>
                    <a:pt x="48" y="41"/>
                    <a:pt x="48" y="41"/>
                    <a:pt x="48" y="41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3" y="38"/>
                    <a:pt x="4" y="38"/>
                    <a:pt x="5" y="38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7" y="17"/>
                    <a:pt x="7" y="17"/>
                    <a:pt x="7" y="17"/>
                  </a:cubicBezTo>
                  <a:lnTo>
                    <a:pt x="14" y="1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0389436" y="4133161"/>
              <a:ext cx="7922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>
                  <a:solidFill>
                    <a:schemeClr val="accent5"/>
                  </a:solidFill>
                </a:rPr>
                <a:t>BANK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96124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5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5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CHART LAYOUT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0" y="4113481"/>
            <a:ext cx="2188163" cy="1168087"/>
            <a:chOff x="1706563" y="4518025"/>
            <a:chExt cx="2605088" cy="1390650"/>
          </a:xfrm>
        </p:grpSpPr>
        <p:sp>
          <p:nvSpPr>
            <p:cNvPr id="4" name="Freeform 3"/>
            <p:cNvSpPr>
              <a:spLocks/>
            </p:cNvSpPr>
            <p:nvPr/>
          </p:nvSpPr>
          <p:spPr bwMode="auto">
            <a:xfrm>
              <a:off x="1706563" y="4518025"/>
              <a:ext cx="1303338" cy="1390650"/>
            </a:xfrm>
            <a:custGeom>
              <a:avLst/>
              <a:gdLst>
                <a:gd name="T0" fmla="*/ 333 w 347"/>
                <a:gd name="T1" fmla="*/ 29 h 370"/>
                <a:gd name="T2" fmla="*/ 0 w 347"/>
                <a:gd name="T3" fmla="*/ 370 h 370"/>
                <a:gd name="T4" fmla="*/ 347 w 347"/>
                <a:gd name="T5" fmla="*/ 370 h 370"/>
                <a:gd name="T6" fmla="*/ 347 w 347"/>
                <a:gd name="T7" fmla="*/ 0 h 370"/>
                <a:gd name="T8" fmla="*/ 333 w 347"/>
                <a:gd name="T9" fmla="*/ 29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" h="370">
                  <a:moveTo>
                    <a:pt x="333" y="29"/>
                  </a:moveTo>
                  <a:cubicBezTo>
                    <a:pt x="242" y="286"/>
                    <a:pt x="0" y="370"/>
                    <a:pt x="0" y="370"/>
                  </a:cubicBezTo>
                  <a:cubicBezTo>
                    <a:pt x="347" y="370"/>
                    <a:pt x="347" y="370"/>
                    <a:pt x="347" y="370"/>
                  </a:cubicBezTo>
                  <a:cubicBezTo>
                    <a:pt x="347" y="0"/>
                    <a:pt x="347" y="0"/>
                    <a:pt x="347" y="0"/>
                  </a:cubicBezTo>
                  <a:cubicBezTo>
                    <a:pt x="345" y="0"/>
                    <a:pt x="339" y="13"/>
                    <a:pt x="333" y="29"/>
                  </a:cubicBezTo>
                  <a:close/>
                </a:path>
              </a:pathLst>
            </a:custGeom>
            <a:solidFill>
              <a:schemeClr val="accent1">
                <a:alpha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Freeform 4"/>
            <p:cNvSpPr>
              <a:spLocks/>
            </p:cNvSpPr>
            <p:nvPr/>
          </p:nvSpPr>
          <p:spPr bwMode="auto">
            <a:xfrm>
              <a:off x="3009901" y="4518025"/>
              <a:ext cx="1301750" cy="1390650"/>
            </a:xfrm>
            <a:custGeom>
              <a:avLst/>
              <a:gdLst>
                <a:gd name="T0" fmla="*/ 15 w 347"/>
                <a:gd name="T1" fmla="*/ 29 h 370"/>
                <a:gd name="T2" fmla="*/ 0 w 347"/>
                <a:gd name="T3" fmla="*/ 0 h 370"/>
                <a:gd name="T4" fmla="*/ 0 w 347"/>
                <a:gd name="T5" fmla="*/ 370 h 370"/>
                <a:gd name="T6" fmla="*/ 347 w 347"/>
                <a:gd name="T7" fmla="*/ 370 h 370"/>
                <a:gd name="T8" fmla="*/ 15 w 347"/>
                <a:gd name="T9" fmla="*/ 29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" h="370">
                  <a:moveTo>
                    <a:pt x="15" y="29"/>
                  </a:moveTo>
                  <a:cubicBezTo>
                    <a:pt x="9" y="13"/>
                    <a:pt x="3" y="0"/>
                    <a:pt x="0" y="0"/>
                  </a:cubicBezTo>
                  <a:cubicBezTo>
                    <a:pt x="0" y="370"/>
                    <a:pt x="0" y="370"/>
                    <a:pt x="0" y="370"/>
                  </a:cubicBezTo>
                  <a:cubicBezTo>
                    <a:pt x="347" y="370"/>
                    <a:pt x="347" y="370"/>
                    <a:pt x="347" y="370"/>
                  </a:cubicBezTo>
                  <a:cubicBezTo>
                    <a:pt x="347" y="370"/>
                    <a:pt x="105" y="286"/>
                    <a:pt x="15" y="29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106748" y="3156078"/>
            <a:ext cx="2192163" cy="2125490"/>
            <a:chOff x="3024188" y="3378200"/>
            <a:chExt cx="2609851" cy="2530475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024188" y="3378200"/>
              <a:ext cx="1306513" cy="2530475"/>
            </a:xfrm>
            <a:custGeom>
              <a:avLst/>
              <a:gdLst>
                <a:gd name="T0" fmla="*/ 334 w 348"/>
                <a:gd name="T1" fmla="*/ 52 h 673"/>
                <a:gd name="T2" fmla="*/ 0 w 348"/>
                <a:gd name="T3" fmla="*/ 673 h 673"/>
                <a:gd name="T4" fmla="*/ 348 w 348"/>
                <a:gd name="T5" fmla="*/ 673 h 673"/>
                <a:gd name="T6" fmla="*/ 348 w 348"/>
                <a:gd name="T7" fmla="*/ 0 h 673"/>
                <a:gd name="T8" fmla="*/ 334 w 348"/>
                <a:gd name="T9" fmla="*/ 52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8" h="673">
                  <a:moveTo>
                    <a:pt x="334" y="52"/>
                  </a:moveTo>
                  <a:cubicBezTo>
                    <a:pt x="243" y="520"/>
                    <a:pt x="0" y="673"/>
                    <a:pt x="0" y="673"/>
                  </a:cubicBezTo>
                  <a:cubicBezTo>
                    <a:pt x="348" y="673"/>
                    <a:pt x="348" y="673"/>
                    <a:pt x="348" y="673"/>
                  </a:cubicBezTo>
                  <a:cubicBezTo>
                    <a:pt x="348" y="0"/>
                    <a:pt x="348" y="0"/>
                    <a:pt x="348" y="0"/>
                  </a:cubicBezTo>
                  <a:cubicBezTo>
                    <a:pt x="345" y="0"/>
                    <a:pt x="339" y="24"/>
                    <a:pt x="334" y="52"/>
                  </a:cubicBezTo>
                  <a:close/>
                </a:path>
              </a:pathLst>
            </a:custGeom>
            <a:solidFill>
              <a:schemeClr val="accent2">
                <a:alpha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4330701" y="3378200"/>
              <a:ext cx="1303338" cy="2530475"/>
            </a:xfrm>
            <a:custGeom>
              <a:avLst/>
              <a:gdLst>
                <a:gd name="T0" fmla="*/ 14 w 347"/>
                <a:gd name="T1" fmla="*/ 52 h 673"/>
                <a:gd name="T2" fmla="*/ 0 w 347"/>
                <a:gd name="T3" fmla="*/ 0 h 673"/>
                <a:gd name="T4" fmla="*/ 0 w 347"/>
                <a:gd name="T5" fmla="*/ 673 h 673"/>
                <a:gd name="T6" fmla="*/ 347 w 347"/>
                <a:gd name="T7" fmla="*/ 673 h 673"/>
                <a:gd name="T8" fmla="*/ 14 w 347"/>
                <a:gd name="T9" fmla="*/ 52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" h="673">
                  <a:moveTo>
                    <a:pt x="14" y="52"/>
                  </a:moveTo>
                  <a:cubicBezTo>
                    <a:pt x="9" y="24"/>
                    <a:pt x="3" y="0"/>
                    <a:pt x="0" y="0"/>
                  </a:cubicBezTo>
                  <a:cubicBezTo>
                    <a:pt x="0" y="673"/>
                    <a:pt x="0" y="673"/>
                    <a:pt x="0" y="673"/>
                  </a:cubicBezTo>
                  <a:cubicBezTo>
                    <a:pt x="347" y="673"/>
                    <a:pt x="347" y="673"/>
                    <a:pt x="347" y="673"/>
                  </a:cubicBezTo>
                  <a:cubicBezTo>
                    <a:pt x="347" y="673"/>
                    <a:pt x="105" y="520"/>
                    <a:pt x="14" y="5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210830" y="2214675"/>
            <a:ext cx="2188163" cy="3066893"/>
            <a:chOff x="4338638" y="2257425"/>
            <a:chExt cx="2605088" cy="3651250"/>
          </a:xfrm>
        </p:grpSpPr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4338638" y="2257425"/>
              <a:ext cx="1303338" cy="3651250"/>
            </a:xfrm>
            <a:custGeom>
              <a:avLst/>
              <a:gdLst>
                <a:gd name="T0" fmla="*/ 333 w 347"/>
                <a:gd name="T1" fmla="*/ 75 h 971"/>
                <a:gd name="T2" fmla="*/ 0 w 347"/>
                <a:gd name="T3" fmla="*/ 971 h 971"/>
                <a:gd name="T4" fmla="*/ 347 w 347"/>
                <a:gd name="T5" fmla="*/ 971 h 971"/>
                <a:gd name="T6" fmla="*/ 347 w 347"/>
                <a:gd name="T7" fmla="*/ 0 h 971"/>
                <a:gd name="T8" fmla="*/ 333 w 347"/>
                <a:gd name="T9" fmla="*/ 75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" h="971">
                  <a:moveTo>
                    <a:pt x="333" y="75"/>
                  </a:moveTo>
                  <a:cubicBezTo>
                    <a:pt x="242" y="750"/>
                    <a:pt x="0" y="971"/>
                    <a:pt x="0" y="971"/>
                  </a:cubicBezTo>
                  <a:cubicBezTo>
                    <a:pt x="347" y="971"/>
                    <a:pt x="347" y="971"/>
                    <a:pt x="347" y="971"/>
                  </a:cubicBezTo>
                  <a:cubicBezTo>
                    <a:pt x="347" y="0"/>
                    <a:pt x="347" y="0"/>
                    <a:pt x="347" y="0"/>
                  </a:cubicBezTo>
                  <a:cubicBezTo>
                    <a:pt x="345" y="0"/>
                    <a:pt x="339" y="33"/>
                    <a:pt x="333" y="75"/>
                  </a:cubicBezTo>
                  <a:close/>
                </a:path>
              </a:pathLst>
            </a:custGeom>
            <a:solidFill>
              <a:schemeClr val="accent3">
                <a:alpha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5641976" y="2257425"/>
              <a:ext cx="1301750" cy="3651250"/>
            </a:xfrm>
            <a:custGeom>
              <a:avLst/>
              <a:gdLst>
                <a:gd name="T0" fmla="*/ 15 w 347"/>
                <a:gd name="T1" fmla="*/ 75 h 971"/>
                <a:gd name="T2" fmla="*/ 0 w 347"/>
                <a:gd name="T3" fmla="*/ 0 h 971"/>
                <a:gd name="T4" fmla="*/ 0 w 347"/>
                <a:gd name="T5" fmla="*/ 971 h 971"/>
                <a:gd name="T6" fmla="*/ 347 w 347"/>
                <a:gd name="T7" fmla="*/ 971 h 971"/>
                <a:gd name="T8" fmla="*/ 15 w 347"/>
                <a:gd name="T9" fmla="*/ 75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" h="971">
                  <a:moveTo>
                    <a:pt x="15" y="75"/>
                  </a:moveTo>
                  <a:cubicBezTo>
                    <a:pt x="9" y="33"/>
                    <a:pt x="3" y="0"/>
                    <a:pt x="0" y="0"/>
                  </a:cubicBezTo>
                  <a:cubicBezTo>
                    <a:pt x="0" y="971"/>
                    <a:pt x="0" y="971"/>
                    <a:pt x="0" y="971"/>
                  </a:cubicBezTo>
                  <a:cubicBezTo>
                    <a:pt x="347" y="971"/>
                    <a:pt x="347" y="971"/>
                    <a:pt x="347" y="971"/>
                  </a:cubicBezTo>
                  <a:cubicBezTo>
                    <a:pt x="347" y="971"/>
                    <a:pt x="105" y="750"/>
                    <a:pt x="15" y="75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321579" y="3633447"/>
            <a:ext cx="2188163" cy="1648121"/>
            <a:chOff x="5661026" y="3946525"/>
            <a:chExt cx="2605088" cy="1962150"/>
          </a:xfrm>
        </p:grpSpPr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5661026" y="3946525"/>
              <a:ext cx="1301750" cy="1962150"/>
            </a:xfrm>
            <a:custGeom>
              <a:avLst/>
              <a:gdLst>
                <a:gd name="T0" fmla="*/ 333 w 347"/>
                <a:gd name="T1" fmla="*/ 40 h 522"/>
                <a:gd name="T2" fmla="*/ 0 w 347"/>
                <a:gd name="T3" fmla="*/ 522 h 522"/>
                <a:gd name="T4" fmla="*/ 347 w 347"/>
                <a:gd name="T5" fmla="*/ 522 h 522"/>
                <a:gd name="T6" fmla="*/ 347 w 347"/>
                <a:gd name="T7" fmla="*/ 0 h 522"/>
                <a:gd name="T8" fmla="*/ 333 w 347"/>
                <a:gd name="T9" fmla="*/ 40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" h="522">
                  <a:moveTo>
                    <a:pt x="333" y="40"/>
                  </a:moveTo>
                  <a:cubicBezTo>
                    <a:pt x="242" y="403"/>
                    <a:pt x="0" y="522"/>
                    <a:pt x="0" y="522"/>
                  </a:cubicBezTo>
                  <a:cubicBezTo>
                    <a:pt x="347" y="522"/>
                    <a:pt x="347" y="522"/>
                    <a:pt x="347" y="522"/>
                  </a:cubicBezTo>
                  <a:cubicBezTo>
                    <a:pt x="347" y="0"/>
                    <a:pt x="347" y="0"/>
                    <a:pt x="347" y="0"/>
                  </a:cubicBezTo>
                  <a:cubicBezTo>
                    <a:pt x="344" y="0"/>
                    <a:pt x="338" y="18"/>
                    <a:pt x="333" y="40"/>
                  </a:cubicBezTo>
                  <a:close/>
                </a:path>
              </a:pathLst>
            </a:custGeom>
            <a:solidFill>
              <a:schemeClr val="accent4">
                <a:alpha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6962776" y="3946525"/>
              <a:ext cx="1303338" cy="1962150"/>
            </a:xfrm>
            <a:custGeom>
              <a:avLst/>
              <a:gdLst>
                <a:gd name="T0" fmla="*/ 14 w 347"/>
                <a:gd name="T1" fmla="*/ 40 h 522"/>
                <a:gd name="T2" fmla="*/ 0 w 347"/>
                <a:gd name="T3" fmla="*/ 0 h 522"/>
                <a:gd name="T4" fmla="*/ 0 w 347"/>
                <a:gd name="T5" fmla="*/ 522 h 522"/>
                <a:gd name="T6" fmla="*/ 347 w 347"/>
                <a:gd name="T7" fmla="*/ 522 h 522"/>
                <a:gd name="T8" fmla="*/ 14 w 347"/>
                <a:gd name="T9" fmla="*/ 40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" h="522">
                  <a:moveTo>
                    <a:pt x="14" y="40"/>
                  </a:moveTo>
                  <a:cubicBezTo>
                    <a:pt x="9" y="18"/>
                    <a:pt x="3" y="0"/>
                    <a:pt x="0" y="0"/>
                  </a:cubicBezTo>
                  <a:cubicBezTo>
                    <a:pt x="0" y="522"/>
                    <a:pt x="0" y="522"/>
                    <a:pt x="0" y="522"/>
                  </a:cubicBezTo>
                  <a:cubicBezTo>
                    <a:pt x="347" y="522"/>
                    <a:pt x="347" y="522"/>
                    <a:pt x="347" y="522"/>
                  </a:cubicBezTo>
                  <a:cubicBezTo>
                    <a:pt x="347" y="522"/>
                    <a:pt x="105" y="403"/>
                    <a:pt x="14" y="4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421660" y="2782717"/>
            <a:ext cx="2192163" cy="2498851"/>
            <a:chOff x="6970713" y="2933700"/>
            <a:chExt cx="2609851" cy="2974975"/>
          </a:xfrm>
        </p:grpSpPr>
        <p:sp>
          <p:nvSpPr>
            <p:cNvPr id="16" name="Freeform 13"/>
            <p:cNvSpPr>
              <a:spLocks/>
            </p:cNvSpPr>
            <p:nvPr/>
          </p:nvSpPr>
          <p:spPr bwMode="auto">
            <a:xfrm>
              <a:off x="8277226" y="2933700"/>
              <a:ext cx="1303338" cy="2974975"/>
            </a:xfrm>
            <a:custGeom>
              <a:avLst/>
              <a:gdLst>
                <a:gd name="T0" fmla="*/ 14 w 347"/>
                <a:gd name="T1" fmla="*/ 62 h 791"/>
                <a:gd name="T2" fmla="*/ 0 w 347"/>
                <a:gd name="T3" fmla="*/ 0 h 791"/>
                <a:gd name="T4" fmla="*/ 0 w 347"/>
                <a:gd name="T5" fmla="*/ 791 h 791"/>
                <a:gd name="T6" fmla="*/ 347 w 347"/>
                <a:gd name="T7" fmla="*/ 791 h 791"/>
                <a:gd name="T8" fmla="*/ 14 w 347"/>
                <a:gd name="T9" fmla="*/ 62 h 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" h="791">
                  <a:moveTo>
                    <a:pt x="14" y="62"/>
                  </a:moveTo>
                  <a:cubicBezTo>
                    <a:pt x="8" y="28"/>
                    <a:pt x="2" y="0"/>
                    <a:pt x="0" y="0"/>
                  </a:cubicBezTo>
                  <a:cubicBezTo>
                    <a:pt x="0" y="791"/>
                    <a:pt x="0" y="791"/>
                    <a:pt x="0" y="791"/>
                  </a:cubicBezTo>
                  <a:cubicBezTo>
                    <a:pt x="347" y="791"/>
                    <a:pt x="347" y="791"/>
                    <a:pt x="347" y="791"/>
                  </a:cubicBezTo>
                  <a:cubicBezTo>
                    <a:pt x="347" y="791"/>
                    <a:pt x="104" y="611"/>
                    <a:pt x="14" y="62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6970713" y="2933700"/>
              <a:ext cx="1306513" cy="2974975"/>
            </a:xfrm>
            <a:custGeom>
              <a:avLst/>
              <a:gdLst>
                <a:gd name="T0" fmla="*/ 333 w 348"/>
                <a:gd name="T1" fmla="*/ 62 h 791"/>
                <a:gd name="T2" fmla="*/ 0 w 348"/>
                <a:gd name="T3" fmla="*/ 791 h 791"/>
                <a:gd name="T4" fmla="*/ 348 w 348"/>
                <a:gd name="T5" fmla="*/ 791 h 791"/>
                <a:gd name="T6" fmla="*/ 348 w 348"/>
                <a:gd name="T7" fmla="*/ 0 h 791"/>
                <a:gd name="T8" fmla="*/ 333 w 348"/>
                <a:gd name="T9" fmla="*/ 62 h 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8" h="791">
                  <a:moveTo>
                    <a:pt x="333" y="62"/>
                  </a:moveTo>
                  <a:cubicBezTo>
                    <a:pt x="242" y="611"/>
                    <a:pt x="0" y="791"/>
                    <a:pt x="0" y="791"/>
                  </a:cubicBezTo>
                  <a:cubicBezTo>
                    <a:pt x="348" y="791"/>
                    <a:pt x="348" y="791"/>
                    <a:pt x="348" y="791"/>
                  </a:cubicBezTo>
                  <a:cubicBezTo>
                    <a:pt x="348" y="0"/>
                    <a:pt x="348" y="0"/>
                    <a:pt x="348" y="0"/>
                  </a:cubicBezTo>
                  <a:cubicBezTo>
                    <a:pt x="345" y="0"/>
                    <a:pt x="339" y="28"/>
                    <a:pt x="333" y="62"/>
                  </a:cubicBezTo>
                  <a:close/>
                </a:path>
              </a:pathLst>
            </a:custGeom>
            <a:solidFill>
              <a:schemeClr val="accent5">
                <a:alpha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532410" y="4690858"/>
            <a:ext cx="2188163" cy="590711"/>
            <a:chOff x="8293101" y="5205412"/>
            <a:chExt cx="2605088" cy="703264"/>
          </a:xfrm>
        </p:grpSpPr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8293101" y="5205412"/>
              <a:ext cx="1301750" cy="703263"/>
            </a:xfrm>
            <a:custGeom>
              <a:avLst/>
              <a:gdLst>
                <a:gd name="T0" fmla="*/ 333 w 347"/>
                <a:gd name="T1" fmla="*/ 14 h 187"/>
                <a:gd name="T2" fmla="*/ 0 w 347"/>
                <a:gd name="T3" fmla="*/ 187 h 187"/>
                <a:gd name="T4" fmla="*/ 347 w 347"/>
                <a:gd name="T5" fmla="*/ 187 h 187"/>
                <a:gd name="T6" fmla="*/ 347 w 347"/>
                <a:gd name="T7" fmla="*/ 0 h 187"/>
                <a:gd name="T8" fmla="*/ 333 w 347"/>
                <a:gd name="T9" fmla="*/ 14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" h="187">
                  <a:moveTo>
                    <a:pt x="333" y="14"/>
                  </a:moveTo>
                  <a:cubicBezTo>
                    <a:pt x="242" y="144"/>
                    <a:pt x="0" y="187"/>
                    <a:pt x="0" y="187"/>
                  </a:cubicBezTo>
                  <a:cubicBezTo>
                    <a:pt x="347" y="187"/>
                    <a:pt x="347" y="187"/>
                    <a:pt x="347" y="187"/>
                  </a:cubicBezTo>
                  <a:cubicBezTo>
                    <a:pt x="347" y="0"/>
                    <a:pt x="347" y="0"/>
                    <a:pt x="347" y="0"/>
                  </a:cubicBezTo>
                  <a:cubicBezTo>
                    <a:pt x="344" y="0"/>
                    <a:pt x="338" y="6"/>
                    <a:pt x="333" y="14"/>
                  </a:cubicBezTo>
                  <a:close/>
                </a:path>
              </a:pathLst>
            </a:custGeom>
            <a:solidFill>
              <a:schemeClr val="accent1">
                <a:alpha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9594851" y="5205413"/>
              <a:ext cx="1303338" cy="703263"/>
            </a:xfrm>
            <a:custGeom>
              <a:avLst/>
              <a:gdLst>
                <a:gd name="T0" fmla="*/ 14 w 347"/>
                <a:gd name="T1" fmla="*/ 14 h 187"/>
                <a:gd name="T2" fmla="*/ 0 w 347"/>
                <a:gd name="T3" fmla="*/ 0 h 187"/>
                <a:gd name="T4" fmla="*/ 0 w 347"/>
                <a:gd name="T5" fmla="*/ 187 h 187"/>
                <a:gd name="T6" fmla="*/ 347 w 347"/>
                <a:gd name="T7" fmla="*/ 187 h 187"/>
                <a:gd name="T8" fmla="*/ 14 w 347"/>
                <a:gd name="T9" fmla="*/ 14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" h="187">
                  <a:moveTo>
                    <a:pt x="14" y="14"/>
                  </a:moveTo>
                  <a:cubicBezTo>
                    <a:pt x="9" y="6"/>
                    <a:pt x="3" y="0"/>
                    <a:pt x="0" y="0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347" y="187"/>
                    <a:pt x="347" y="187"/>
                    <a:pt x="347" y="187"/>
                  </a:cubicBezTo>
                  <a:cubicBezTo>
                    <a:pt x="347" y="187"/>
                    <a:pt x="105" y="144"/>
                    <a:pt x="14" y="14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682258" y="4113481"/>
            <a:ext cx="2188163" cy="1168087"/>
            <a:chOff x="1706563" y="4518025"/>
            <a:chExt cx="2605088" cy="1390650"/>
          </a:xfrm>
        </p:grpSpPr>
        <p:sp>
          <p:nvSpPr>
            <p:cNvPr id="22" name="Freeform 5"/>
            <p:cNvSpPr>
              <a:spLocks/>
            </p:cNvSpPr>
            <p:nvPr/>
          </p:nvSpPr>
          <p:spPr bwMode="auto">
            <a:xfrm>
              <a:off x="1706563" y="4518025"/>
              <a:ext cx="1303338" cy="1390650"/>
            </a:xfrm>
            <a:custGeom>
              <a:avLst/>
              <a:gdLst>
                <a:gd name="T0" fmla="*/ 333 w 347"/>
                <a:gd name="T1" fmla="*/ 29 h 370"/>
                <a:gd name="T2" fmla="*/ 0 w 347"/>
                <a:gd name="T3" fmla="*/ 370 h 370"/>
                <a:gd name="T4" fmla="*/ 347 w 347"/>
                <a:gd name="T5" fmla="*/ 370 h 370"/>
                <a:gd name="T6" fmla="*/ 347 w 347"/>
                <a:gd name="T7" fmla="*/ 0 h 370"/>
                <a:gd name="T8" fmla="*/ 333 w 347"/>
                <a:gd name="T9" fmla="*/ 29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" h="370">
                  <a:moveTo>
                    <a:pt x="333" y="29"/>
                  </a:moveTo>
                  <a:cubicBezTo>
                    <a:pt x="242" y="286"/>
                    <a:pt x="0" y="370"/>
                    <a:pt x="0" y="370"/>
                  </a:cubicBezTo>
                  <a:cubicBezTo>
                    <a:pt x="347" y="370"/>
                    <a:pt x="347" y="370"/>
                    <a:pt x="347" y="370"/>
                  </a:cubicBezTo>
                  <a:cubicBezTo>
                    <a:pt x="347" y="0"/>
                    <a:pt x="347" y="0"/>
                    <a:pt x="347" y="0"/>
                  </a:cubicBezTo>
                  <a:cubicBezTo>
                    <a:pt x="345" y="0"/>
                    <a:pt x="339" y="13"/>
                    <a:pt x="333" y="29"/>
                  </a:cubicBezTo>
                  <a:close/>
                </a:path>
              </a:pathLst>
            </a:custGeom>
            <a:solidFill>
              <a:schemeClr val="accent2">
                <a:alpha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" name="Freeform 6"/>
            <p:cNvSpPr>
              <a:spLocks/>
            </p:cNvSpPr>
            <p:nvPr/>
          </p:nvSpPr>
          <p:spPr bwMode="auto">
            <a:xfrm>
              <a:off x="3009901" y="4518025"/>
              <a:ext cx="1301750" cy="1390650"/>
            </a:xfrm>
            <a:custGeom>
              <a:avLst/>
              <a:gdLst>
                <a:gd name="T0" fmla="*/ 15 w 347"/>
                <a:gd name="T1" fmla="*/ 29 h 370"/>
                <a:gd name="T2" fmla="*/ 0 w 347"/>
                <a:gd name="T3" fmla="*/ 0 h 370"/>
                <a:gd name="T4" fmla="*/ 0 w 347"/>
                <a:gd name="T5" fmla="*/ 370 h 370"/>
                <a:gd name="T6" fmla="*/ 347 w 347"/>
                <a:gd name="T7" fmla="*/ 370 h 370"/>
                <a:gd name="T8" fmla="*/ 15 w 347"/>
                <a:gd name="T9" fmla="*/ 29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" h="370">
                  <a:moveTo>
                    <a:pt x="15" y="29"/>
                  </a:moveTo>
                  <a:cubicBezTo>
                    <a:pt x="9" y="13"/>
                    <a:pt x="3" y="0"/>
                    <a:pt x="0" y="0"/>
                  </a:cubicBezTo>
                  <a:cubicBezTo>
                    <a:pt x="0" y="370"/>
                    <a:pt x="0" y="370"/>
                    <a:pt x="0" y="370"/>
                  </a:cubicBezTo>
                  <a:cubicBezTo>
                    <a:pt x="347" y="370"/>
                    <a:pt x="347" y="370"/>
                    <a:pt x="347" y="370"/>
                  </a:cubicBezTo>
                  <a:cubicBezTo>
                    <a:pt x="347" y="370"/>
                    <a:pt x="105" y="286"/>
                    <a:pt x="15" y="29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7789007" y="2214675"/>
            <a:ext cx="2188163" cy="3066893"/>
            <a:chOff x="4338638" y="2257425"/>
            <a:chExt cx="2605088" cy="3651250"/>
          </a:xfrm>
        </p:grpSpPr>
        <p:sp>
          <p:nvSpPr>
            <p:cNvPr id="25" name="Freeform 9"/>
            <p:cNvSpPr>
              <a:spLocks/>
            </p:cNvSpPr>
            <p:nvPr/>
          </p:nvSpPr>
          <p:spPr bwMode="auto">
            <a:xfrm>
              <a:off x="4338638" y="2257425"/>
              <a:ext cx="1303338" cy="3651250"/>
            </a:xfrm>
            <a:custGeom>
              <a:avLst/>
              <a:gdLst>
                <a:gd name="T0" fmla="*/ 333 w 347"/>
                <a:gd name="T1" fmla="*/ 75 h 971"/>
                <a:gd name="T2" fmla="*/ 0 w 347"/>
                <a:gd name="T3" fmla="*/ 971 h 971"/>
                <a:gd name="T4" fmla="*/ 347 w 347"/>
                <a:gd name="T5" fmla="*/ 971 h 971"/>
                <a:gd name="T6" fmla="*/ 347 w 347"/>
                <a:gd name="T7" fmla="*/ 0 h 971"/>
                <a:gd name="T8" fmla="*/ 333 w 347"/>
                <a:gd name="T9" fmla="*/ 75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" h="971">
                  <a:moveTo>
                    <a:pt x="333" y="75"/>
                  </a:moveTo>
                  <a:cubicBezTo>
                    <a:pt x="242" y="750"/>
                    <a:pt x="0" y="971"/>
                    <a:pt x="0" y="971"/>
                  </a:cubicBezTo>
                  <a:cubicBezTo>
                    <a:pt x="347" y="971"/>
                    <a:pt x="347" y="971"/>
                    <a:pt x="347" y="971"/>
                  </a:cubicBezTo>
                  <a:cubicBezTo>
                    <a:pt x="347" y="0"/>
                    <a:pt x="347" y="0"/>
                    <a:pt x="347" y="0"/>
                  </a:cubicBezTo>
                  <a:cubicBezTo>
                    <a:pt x="345" y="0"/>
                    <a:pt x="339" y="33"/>
                    <a:pt x="333" y="75"/>
                  </a:cubicBezTo>
                  <a:close/>
                </a:path>
              </a:pathLst>
            </a:custGeom>
            <a:solidFill>
              <a:schemeClr val="accent4">
                <a:alpha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10"/>
            <p:cNvSpPr>
              <a:spLocks/>
            </p:cNvSpPr>
            <p:nvPr/>
          </p:nvSpPr>
          <p:spPr bwMode="auto">
            <a:xfrm>
              <a:off x="5641976" y="2257425"/>
              <a:ext cx="1301750" cy="3651250"/>
            </a:xfrm>
            <a:custGeom>
              <a:avLst/>
              <a:gdLst>
                <a:gd name="T0" fmla="*/ 15 w 347"/>
                <a:gd name="T1" fmla="*/ 75 h 971"/>
                <a:gd name="T2" fmla="*/ 0 w 347"/>
                <a:gd name="T3" fmla="*/ 0 h 971"/>
                <a:gd name="T4" fmla="*/ 0 w 347"/>
                <a:gd name="T5" fmla="*/ 971 h 971"/>
                <a:gd name="T6" fmla="*/ 347 w 347"/>
                <a:gd name="T7" fmla="*/ 971 h 971"/>
                <a:gd name="T8" fmla="*/ 15 w 347"/>
                <a:gd name="T9" fmla="*/ 75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" h="971">
                  <a:moveTo>
                    <a:pt x="15" y="75"/>
                  </a:moveTo>
                  <a:cubicBezTo>
                    <a:pt x="9" y="33"/>
                    <a:pt x="3" y="0"/>
                    <a:pt x="0" y="0"/>
                  </a:cubicBezTo>
                  <a:cubicBezTo>
                    <a:pt x="0" y="971"/>
                    <a:pt x="0" y="971"/>
                    <a:pt x="0" y="971"/>
                  </a:cubicBezTo>
                  <a:cubicBezTo>
                    <a:pt x="347" y="971"/>
                    <a:pt x="347" y="971"/>
                    <a:pt x="347" y="971"/>
                  </a:cubicBezTo>
                  <a:cubicBezTo>
                    <a:pt x="347" y="971"/>
                    <a:pt x="105" y="750"/>
                    <a:pt x="15" y="75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8899756" y="3633447"/>
            <a:ext cx="2188163" cy="1648121"/>
            <a:chOff x="5661026" y="3946525"/>
            <a:chExt cx="2605088" cy="1962150"/>
          </a:xfrm>
        </p:grpSpPr>
        <p:sp>
          <p:nvSpPr>
            <p:cNvPr id="28" name="Freeform 11"/>
            <p:cNvSpPr>
              <a:spLocks/>
            </p:cNvSpPr>
            <p:nvPr/>
          </p:nvSpPr>
          <p:spPr bwMode="auto">
            <a:xfrm>
              <a:off x="5661026" y="3946525"/>
              <a:ext cx="1301750" cy="1962150"/>
            </a:xfrm>
            <a:custGeom>
              <a:avLst/>
              <a:gdLst>
                <a:gd name="T0" fmla="*/ 333 w 347"/>
                <a:gd name="T1" fmla="*/ 40 h 522"/>
                <a:gd name="T2" fmla="*/ 0 w 347"/>
                <a:gd name="T3" fmla="*/ 522 h 522"/>
                <a:gd name="T4" fmla="*/ 347 w 347"/>
                <a:gd name="T5" fmla="*/ 522 h 522"/>
                <a:gd name="T6" fmla="*/ 347 w 347"/>
                <a:gd name="T7" fmla="*/ 0 h 522"/>
                <a:gd name="T8" fmla="*/ 333 w 347"/>
                <a:gd name="T9" fmla="*/ 40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" h="522">
                  <a:moveTo>
                    <a:pt x="333" y="40"/>
                  </a:moveTo>
                  <a:cubicBezTo>
                    <a:pt x="242" y="403"/>
                    <a:pt x="0" y="522"/>
                    <a:pt x="0" y="522"/>
                  </a:cubicBezTo>
                  <a:cubicBezTo>
                    <a:pt x="347" y="522"/>
                    <a:pt x="347" y="522"/>
                    <a:pt x="347" y="522"/>
                  </a:cubicBezTo>
                  <a:cubicBezTo>
                    <a:pt x="347" y="0"/>
                    <a:pt x="347" y="0"/>
                    <a:pt x="347" y="0"/>
                  </a:cubicBezTo>
                  <a:cubicBezTo>
                    <a:pt x="344" y="0"/>
                    <a:pt x="338" y="18"/>
                    <a:pt x="333" y="40"/>
                  </a:cubicBezTo>
                  <a:close/>
                </a:path>
              </a:pathLst>
            </a:custGeom>
            <a:solidFill>
              <a:schemeClr val="accent3">
                <a:alpha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12"/>
            <p:cNvSpPr>
              <a:spLocks/>
            </p:cNvSpPr>
            <p:nvPr/>
          </p:nvSpPr>
          <p:spPr bwMode="auto">
            <a:xfrm>
              <a:off x="6962776" y="3946525"/>
              <a:ext cx="1303338" cy="1962150"/>
            </a:xfrm>
            <a:custGeom>
              <a:avLst/>
              <a:gdLst>
                <a:gd name="T0" fmla="*/ 14 w 347"/>
                <a:gd name="T1" fmla="*/ 40 h 522"/>
                <a:gd name="T2" fmla="*/ 0 w 347"/>
                <a:gd name="T3" fmla="*/ 0 h 522"/>
                <a:gd name="T4" fmla="*/ 0 w 347"/>
                <a:gd name="T5" fmla="*/ 522 h 522"/>
                <a:gd name="T6" fmla="*/ 347 w 347"/>
                <a:gd name="T7" fmla="*/ 522 h 522"/>
                <a:gd name="T8" fmla="*/ 14 w 347"/>
                <a:gd name="T9" fmla="*/ 40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" h="522">
                  <a:moveTo>
                    <a:pt x="14" y="40"/>
                  </a:moveTo>
                  <a:cubicBezTo>
                    <a:pt x="9" y="18"/>
                    <a:pt x="3" y="0"/>
                    <a:pt x="0" y="0"/>
                  </a:cubicBezTo>
                  <a:cubicBezTo>
                    <a:pt x="0" y="522"/>
                    <a:pt x="0" y="522"/>
                    <a:pt x="0" y="522"/>
                  </a:cubicBezTo>
                  <a:cubicBezTo>
                    <a:pt x="347" y="522"/>
                    <a:pt x="347" y="522"/>
                    <a:pt x="347" y="522"/>
                  </a:cubicBezTo>
                  <a:cubicBezTo>
                    <a:pt x="347" y="522"/>
                    <a:pt x="105" y="403"/>
                    <a:pt x="14" y="40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9999837" y="2782717"/>
            <a:ext cx="2192163" cy="2498851"/>
            <a:chOff x="6970713" y="2933700"/>
            <a:chExt cx="2609851" cy="2974975"/>
          </a:xfrm>
        </p:grpSpPr>
        <p:sp>
          <p:nvSpPr>
            <p:cNvPr id="31" name="Freeform 13"/>
            <p:cNvSpPr>
              <a:spLocks/>
            </p:cNvSpPr>
            <p:nvPr/>
          </p:nvSpPr>
          <p:spPr bwMode="auto">
            <a:xfrm>
              <a:off x="8277226" y="2933700"/>
              <a:ext cx="1303338" cy="2974975"/>
            </a:xfrm>
            <a:custGeom>
              <a:avLst/>
              <a:gdLst>
                <a:gd name="T0" fmla="*/ 14 w 347"/>
                <a:gd name="T1" fmla="*/ 62 h 791"/>
                <a:gd name="T2" fmla="*/ 0 w 347"/>
                <a:gd name="T3" fmla="*/ 0 h 791"/>
                <a:gd name="T4" fmla="*/ 0 w 347"/>
                <a:gd name="T5" fmla="*/ 791 h 791"/>
                <a:gd name="T6" fmla="*/ 347 w 347"/>
                <a:gd name="T7" fmla="*/ 791 h 791"/>
                <a:gd name="T8" fmla="*/ 14 w 347"/>
                <a:gd name="T9" fmla="*/ 62 h 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7" h="791">
                  <a:moveTo>
                    <a:pt x="14" y="62"/>
                  </a:moveTo>
                  <a:cubicBezTo>
                    <a:pt x="8" y="28"/>
                    <a:pt x="2" y="0"/>
                    <a:pt x="0" y="0"/>
                  </a:cubicBezTo>
                  <a:cubicBezTo>
                    <a:pt x="0" y="791"/>
                    <a:pt x="0" y="791"/>
                    <a:pt x="0" y="791"/>
                  </a:cubicBezTo>
                  <a:cubicBezTo>
                    <a:pt x="347" y="791"/>
                    <a:pt x="347" y="791"/>
                    <a:pt x="347" y="791"/>
                  </a:cubicBezTo>
                  <a:cubicBezTo>
                    <a:pt x="347" y="791"/>
                    <a:pt x="104" y="611"/>
                    <a:pt x="14" y="62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2" name="Freeform 14"/>
            <p:cNvSpPr>
              <a:spLocks/>
            </p:cNvSpPr>
            <p:nvPr/>
          </p:nvSpPr>
          <p:spPr bwMode="auto">
            <a:xfrm>
              <a:off x="6970713" y="2933700"/>
              <a:ext cx="1306513" cy="2974975"/>
            </a:xfrm>
            <a:custGeom>
              <a:avLst/>
              <a:gdLst>
                <a:gd name="T0" fmla="*/ 333 w 348"/>
                <a:gd name="T1" fmla="*/ 62 h 791"/>
                <a:gd name="T2" fmla="*/ 0 w 348"/>
                <a:gd name="T3" fmla="*/ 791 h 791"/>
                <a:gd name="T4" fmla="*/ 348 w 348"/>
                <a:gd name="T5" fmla="*/ 791 h 791"/>
                <a:gd name="T6" fmla="*/ 348 w 348"/>
                <a:gd name="T7" fmla="*/ 0 h 791"/>
                <a:gd name="T8" fmla="*/ 333 w 348"/>
                <a:gd name="T9" fmla="*/ 62 h 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8" h="791">
                  <a:moveTo>
                    <a:pt x="333" y="62"/>
                  </a:moveTo>
                  <a:cubicBezTo>
                    <a:pt x="242" y="611"/>
                    <a:pt x="0" y="791"/>
                    <a:pt x="0" y="791"/>
                  </a:cubicBezTo>
                  <a:cubicBezTo>
                    <a:pt x="348" y="791"/>
                    <a:pt x="348" y="791"/>
                    <a:pt x="348" y="791"/>
                  </a:cubicBezTo>
                  <a:cubicBezTo>
                    <a:pt x="348" y="0"/>
                    <a:pt x="348" y="0"/>
                    <a:pt x="348" y="0"/>
                  </a:cubicBezTo>
                  <a:cubicBezTo>
                    <a:pt x="345" y="0"/>
                    <a:pt x="339" y="28"/>
                    <a:pt x="333" y="62"/>
                  </a:cubicBezTo>
                  <a:close/>
                </a:path>
              </a:pathLst>
            </a:custGeom>
            <a:solidFill>
              <a:schemeClr val="accent5">
                <a:alpha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3" name="Rectangle 32"/>
          <p:cNvSpPr/>
          <p:nvPr/>
        </p:nvSpPr>
        <p:spPr>
          <a:xfrm>
            <a:off x="0" y="5281569"/>
            <a:ext cx="12192000" cy="81379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34" name="Straight Connector 33"/>
          <p:cNvCxnSpPr/>
          <p:nvPr/>
        </p:nvCxnSpPr>
        <p:spPr>
          <a:xfrm>
            <a:off x="1094748" y="4847305"/>
            <a:ext cx="0" cy="719847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2210830" y="4847305"/>
            <a:ext cx="0" cy="719847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294433" y="4847305"/>
            <a:ext cx="0" cy="719847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4410515" y="4847305"/>
            <a:ext cx="0" cy="719847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504870" y="4847305"/>
            <a:ext cx="0" cy="719847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6620952" y="4847305"/>
            <a:ext cx="0" cy="719847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7777006" y="4847305"/>
            <a:ext cx="0" cy="719847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8893088" y="4847305"/>
            <a:ext cx="0" cy="719847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972048" y="4847305"/>
            <a:ext cx="0" cy="719847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11088130" y="4847305"/>
            <a:ext cx="0" cy="719847"/>
          </a:xfrm>
          <a:prstGeom prst="line">
            <a:avLst/>
          </a:prstGeom>
          <a:ln w="15875">
            <a:solidFill>
              <a:schemeClr val="tx1">
                <a:lumMod val="50000"/>
                <a:lumOff val="50000"/>
              </a:schemeClr>
            </a:solidFill>
            <a:prstDash val="sys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604873" y="5567152"/>
            <a:ext cx="9797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</a:rPr>
              <a:t>Content 1</a:t>
            </a:r>
            <a:endParaRPr lang="id-ID" sz="1400" b="1" dirty="0">
              <a:solidFill>
                <a:schemeClr val="bg2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749904" y="5567152"/>
            <a:ext cx="908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</a:rPr>
              <a:t>Content 2</a:t>
            </a:r>
            <a:endParaRPr lang="id-ID" sz="1400" b="1" dirty="0">
              <a:solidFill>
                <a:schemeClr val="bg2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840173" y="5567152"/>
            <a:ext cx="908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</a:rPr>
              <a:t>Content 3</a:t>
            </a:r>
            <a:endParaRPr lang="id-ID" sz="1400" b="1" dirty="0">
              <a:solidFill>
                <a:schemeClr val="bg2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947944" y="5567152"/>
            <a:ext cx="908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</a:rPr>
              <a:t>Content 4</a:t>
            </a:r>
            <a:endParaRPr lang="id-ID" sz="1400" b="1" dirty="0">
              <a:solidFill>
                <a:schemeClr val="bg2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044401" y="5567152"/>
            <a:ext cx="908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</a:rPr>
              <a:t>Content 5</a:t>
            </a:r>
            <a:endParaRPr lang="id-ID" sz="1400" b="1" dirty="0">
              <a:solidFill>
                <a:schemeClr val="bg2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152008" y="5567152"/>
            <a:ext cx="908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</a:rPr>
              <a:t>Content 6</a:t>
            </a:r>
            <a:endParaRPr lang="id-ID" sz="1400" b="1" dirty="0">
              <a:solidFill>
                <a:schemeClr val="bg2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7317502" y="5567152"/>
            <a:ext cx="908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</a:rPr>
              <a:t>Content 7</a:t>
            </a:r>
            <a:endParaRPr lang="id-ID" sz="1400" b="1" dirty="0">
              <a:solidFill>
                <a:schemeClr val="bg2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8433570" y="5567152"/>
            <a:ext cx="908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</a:rPr>
              <a:t>Content 8</a:t>
            </a:r>
            <a:endParaRPr lang="id-ID" sz="1400" b="1" dirty="0">
              <a:solidFill>
                <a:schemeClr val="bg2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9512165" y="5567152"/>
            <a:ext cx="908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</a:rPr>
              <a:t>Content 9</a:t>
            </a:r>
            <a:endParaRPr lang="id-ID" sz="1400" b="1" dirty="0">
              <a:solidFill>
                <a:schemeClr val="bg2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0593064" y="5567152"/>
            <a:ext cx="9998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2"/>
                </a:solidFill>
              </a:rPr>
              <a:t>Content 10</a:t>
            </a:r>
            <a:endParaRPr lang="id-ID" sz="1400" b="1" dirty="0">
              <a:solidFill>
                <a:schemeClr val="bg2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810054" y="3744148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chemeClr val="tx2">
                    <a:lumMod val="75000"/>
                  </a:schemeClr>
                </a:solidFill>
              </a:rPr>
              <a:t>35%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898886" y="2791198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chemeClr val="tx2">
                    <a:lumMod val="75000"/>
                  </a:schemeClr>
                </a:solidFill>
              </a:rPr>
              <a:t>70%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2999907" y="1832676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chemeClr val="tx2">
                    <a:lumMod val="75000"/>
                  </a:schemeClr>
                </a:solidFill>
              </a:rPr>
              <a:t>90%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4131634" y="3275973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chemeClr val="tx2">
                    <a:lumMod val="75000"/>
                  </a:schemeClr>
                </a:solidFill>
              </a:rPr>
              <a:t>50%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5220466" y="2412532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chemeClr val="tx2">
                    <a:lumMod val="75000"/>
                  </a:schemeClr>
                </a:solidFill>
              </a:rPr>
              <a:t>75%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6321487" y="4335182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chemeClr val="tx2">
                    <a:lumMod val="75000"/>
                  </a:schemeClr>
                </a:solidFill>
              </a:rPr>
              <a:t>20%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7461420" y="3744148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chemeClr val="tx2">
                    <a:lumMod val="75000"/>
                  </a:schemeClr>
                </a:solidFill>
              </a:rPr>
              <a:t>35%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8555021" y="1832676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chemeClr val="tx2">
                    <a:lumMod val="75000"/>
                  </a:schemeClr>
                </a:solidFill>
              </a:rPr>
              <a:t>90%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9686748" y="3272232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chemeClr val="tx2">
                    <a:lumMod val="75000"/>
                  </a:schemeClr>
                </a:solidFill>
              </a:rPr>
              <a:t>50%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0775580" y="2421866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chemeClr val="tx2">
                    <a:lumMod val="75000"/>
                  </a:schemeClr>
                </a:solidFill>
              </a:rPr>
              <a:t>75%</a:t>
            </a:r>
          </a:p>
        </p:txBody>
      </p:sp>
    </p:spTree>
    <p:extLst>
      <p:ext uri="{BB962C8B-B14F-4D97-AF65-F5344CB8AC3E}">
        <p14:creationId xmlns:p14="http://schemas.microsoft.com/office/powerpoint/2010/main" val="3342354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00"/>
                            </p:stCondLst>
                            <p:childTnLst>
                              <p:par>
                                <p:cTn id="6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000"/>
                            </p:stCondLst>
                            <p:childTnLst>
                              <p:par>
                                <p:cTn id="8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75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8000"/>
                            </p:stCondLst>
                            <p:childTnLst>
                              <p:par>
                                <p:cTn id="9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5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9000"/>
                            </p:stCondLst>
                            <p:childTnLst>
                              <p:par>
                                <p:cTn id="10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950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1000"/>
                            </p:stCondLst>
                            <p:childTnLst>
                              <p:par>
                                <p:cTn id="1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2000"/>
                            </p:stCondLst>
                            <p:childTnLst>
                              <p:par>
                                <p:cTn id="1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2500"/>
                            </p:stCondLst>
                            <p:childTnLst>
                              <p:par>
                                <p:cTn id="1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3000"/>
                            </p:stCondLst>
                            <p:childTnLst>
                              <p:par>
                                <p:cTn id="1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13500"/>
                            </p:stCondLst>
                            <p:childTnLst>
                              <p:par>
                                <p:cTn id="1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4000"/>
                            </p:stCondLst>
                            <p:childTnLst>
                              <p:par>
                                <p:cTn id="1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14500"/>
                            </p:stCondLst>
                            <p:childTnLst>
                              <p:par>
                                <p:cTn id="1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5000"/>
                            </p:stCondLst>
                            <p:childTnLst>
                              <p:par>
                                <p:cTn id="1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15500"/>
                            </p:stCondLst>
                            <p:childTnLst>
                              <p:par>
                                <p:cTn id="1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MAP LAYOUT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2442334" y="2136429"/>
            <a:ext cx="7307331" cy="3636194"/>
            <a:chOff x="2435445" y="1341125"/>
            <a:chExt cx="4273111" cy="2126339"/>
          </a:xfrm>
        </p:grpSpPr>
        <p:sp>
          <p:nvSpPr>
            <p:cNvPr id="4" name="Freeform 30"/>
            <p:cNvSpPr>
              <a:spLocks/>
            </p:cNvSpPr>
            <p:nvPr/>
          </p:nvSpPr>
          <p:spPr bwMode="auto">
            <a:xfrm>
              <a:off x="3188580" y="2220781"/>
              <a:ext cx="6184" cy="7730"/>
            </a:xfrm>
            <a:custGeom>
              <a:avLst/>
              <a:gdLst/>
              <a:ahLst/>
              <a:cxnLst>
                <a:cxn ang="0">
                  <a:pos x="3" y="0"/>
                </a:cxn>
                <a:cxn ang="0">
                  <a:pos x="0" y="6"/>
                </a:cxn>
                <a:cxn ang="0">
                  <a:pos x="4" y="6"/>
                </a:cxn>
                <a:cxn ang="0">
                  <a:pos x="5" y="0"/>
                </a:cxn>
                <a:cxn ang="0">
                  <a:pos x="3" y="0"/>
                </a:cxn>
              </a:cxnLst>
              <a:rect l="0" t="0" r="r" b="b"/>
              <a:pathLst>
                <a:path w="5" h="6">
                  <a:moveTo>
                    <a:pt x="3" y="0"/>
                  </a:moveTo>
                  <a:cubicBezTo>
                    <a:pt x="0" y="2"/>
                    <a:pt x="0" y="3"/>
                    <a:pt x="0" y="6"/>
                  </a:cubicBezTo>
                  <a:cubicBezTo>
                    <a:pt x="2" y="6"/>
                    <a:pt x="4" y="6"/>
                    <a:pt x="4" y="6"/>
                  </a:cubicBezTo>
                  <a:cubicBezTo>
                    <a:pt x="4" y="3"/>
                    <a:pt x="5" y="2"/>
                    <a:pt x="5" y="0"/>
                  </a:cubicBezTo>
                  <a:cubicBezTo>
                    <a:pt x="4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70C4E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" name="Freeform 163"/>
            <p:cNvSpPr>
              <a:spLocks/>
            </p:cNvSpPr>
            <p:nvPr/>
          </p:nvSpPr>
          <p:spPr bwMode="auto">
            <a:xfrm>
              <a:off x="3426659" y="1528187"/>
              <a:ext cx="27827" cy="24736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22" y="19"/>
                </a:cxn>
                <a:cxn ang="0">
                  <a:pos x="8" y="0"/>
                </a:cxn>
                <a:cxn ang="0">
                  <a:pos x="8" y="1"/>
                </a:cxn>
                <a:cxn ang="0">
                  <a:pos x="7" y="0"/>
                </a:cxn>
              </a:cxnLst>
              <a:rect l="0" t="0" r="r" b="b"/>
              <a:pathLst>
                <a:path w="22" h="19">
                  <a:moveTo>
                    <a:pt x="7" y="0"/>
                  </a:moveTo>
                  <a:cubicBezTo>
                    <a:pt x="13" y="7"/>
                    <a:pt x="19" y="9"/>
                    <a:pt x="22" y="19"/>
                  </a:cubicBezTo>
                  <a:cubicBezTo>
                    <a:pt x="13" y="17"/>
                    <a:pt x="0" y="3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70C4E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6" name="Group 341"/>
            <p:cNvGrpSpPr/>
            <p:nvPr/>
          </p:nvGrpSpPr>
          <p:grpSpPr>
            <a:xfrm>
              <a:off x="4231423" y="2240250"/>
              <a:ext cx="815115" cy="911613"/>
              <a:chOff x="4097338" y="2217738"/>
              <a:chExt cx="1139825" cy="1274763"/>
            </a:xfrm>
            <a:solidFill>
              <a:schemeClr val="accent4"/>
            </a:solidFill>
          </p:grpSpPr>
          <p:sp>
            <p:nvSpPr>
              <p:cNvPr id="177" name="Freeform 5"/>
              <p:cNvSpPr>
                <a:spLocks/>
              </p:cNvSpPr>
              <p:nvPr/>
            </p:nvSpPr>
            <p:spPr bwMode="auto">
              <a:xfrm>
                <a:off x="5102225" y="3086100"/>
                <a:ext cx="120650" cy="233363"/>
              </a:xfrm>
              <a:custGeom>
                <a:avLst/>
                <a:gdLst/>
                <a:ahLst/>
                <a:cxnLst>
                  <a:cxn ang="0">
                    <a:pos x="9" y="114"/>
                  </a:cxn>
                  <a:cxn ang="0">
                    <a:pos x="18" y="94"/>
                  </a:cxn>
                  <a:cxn ang="0">
                    <a:pos x="11" y="71"/>
                  </a:cxn>
                  <a:cxn ang="0">
                    <a:pos x="40" y="43"/>
                  </a:cxn>
                  <a:cxn ang="0">
                    <a:pos x="71" y="13"/>
                  </a:cxn>
                  <a:cxn ang="0">
                    <a:pos x="73" y="0"/>
                  </a:cxn>
                  <a:cxn ang="0">
                    <a:pos x="91" y="42"/>
                  </a:cxn>
                  <a:cxn ang="0">
                    <a:pos x="91" y="49"/>
                  </a:cxn>
                  <a:cxn ang="0">
                    <a:pos x="84" y="47"/>
                  </a:cxn>
                  <a:cxn ang="0">
                    <a:pos x="64" y="126"/>
                  </a:cxn>
                  <a:cxn ang="0">
                    <a:pos x="25" y="175"/>
                  </a:cxn>
                  <a:cxn ang="0">
                    <a:pos x="5" y="151"/>
                  </a:cxn>
                  <a:cxn ang="0">
                    <a:pos x="5" y="140"/>
                  </a:cxn>
                  <a:cxn ang="0">
                    <a:pos x="0" y="122"/>
                  </a:cxn>
                  <a:cxn ang="0">
                    <a:pos x="9" y="114"/>
                  </a:cxn>
                </a:cxnLst>
                <a:rect l="0" t="0" r="r" b="b"/>
                <a:pathLst>
                  <a:path w="91" h="175">
                    <a:moveTo>
                      <a:pt x="9" y="114"/>
                    </a:moveTo>
                    <a:cubicBezTo>
                      <a:pt x="9" y="114"/>
                      <a:pt x="18" y="95"/>
                      <a:pt x="18" y="94"/>
                    </a:cubicBezTo>
                    <a:cubicBezTo>
                      <a:pt x="18" y="89"/>
                      <a:pt x="11" y="78"/>
                      <a:pt x="11" y="71"/>
                    </a:cubicBezTo>
                    <a:cubicBezTo>
                      <a:pt x="11" y="49"/>
                      <a:pt x="27" y="50"/>
                      <a:pt x="40" y="43"/>
                    </a:cubicBezTo>
                    <a:cubicBezTo>
                      <a:pt x="50" y="37"/>
                      <a:pt x="64" y="20"/>
                      <a:pt x="71" y="13"/>
                    </a:cubicBezTo>
                    <a:cubicBezTo>
                      <a:pt x="73" y="11"/>
                      <a:pt x="72" y="4"/>
                      <a:pt x="73" y="0"/>
                    </a:cubicBezTo>
                    <a:cubicBezTo>
                      <a:pt x="88" y="2"/>
                      <a:pt x="87" y="31"/>
                      <a:pt x="91" y="42"/>
                    </a:cubicBezTo>
                    <a:cubicBezTo>
                      <a:pt x="91" y="49"/>
                      <a:pt x="91" y="49"/>
                      <a:pt x="91" y="49"/>
                    </a:cubicBezTo>
                    <a:cubicBezTo>
                      <a:pt x="89" y="48"/>
                      <a:pt x="85" y="47"/>
                      <a:pt x="84" y="47"/>
                    </a:cubicBezTo>
                    <a:cubicBezTo>
                      <a:pt x="84" y="79"/>
                      <a:pt x="74" y="101"/>
                      <a:pt x="64" y="126"/>
                    </a:cubicBezTo>
                    <a:cubicBezTo>
                      <a:pt x="56" y="146"/>
                      <a:pt x="52" y="175"/>
                      <a:pt x="25" y="175"/>
                    </a:cubicBezTo>
                    <a:cubicBezTo>
                      <a:pt x="14" y="175"/>
                      <a:pt x="5" y="163"/>
                      <a:pt x="5" y="151"/>
                    </a:cubicBezTo>
                    <a:cubicBezTo>
                      <a:pt x="5" y="145"/>
                      <a:pt x="6" y="143"/>
                      <a:pt x="5" y="140"/>
                    </a:cubicBezTo>
                    <a:cubicBezTo>
                      <a:pt x="0" y="136"/>
                      <a:pt x="0" y="129"/>
                      <a:pt x="0" y="122"/>
                    </a:cubicBezTo>
                    <a:cubicBezTo>
                      <a:pt x="0" y="121"/>
                      <a:pt x="8" y="114"/>
                      <a:pt x="9" y="11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8" name="Freeform 6"/>
              <p:cNvSpPr>
                <a:spLocks/>
              </p:cNvSpPr>
              <p:nvPr/>
            </p:nvSpPr>
            <p:spPr bwMode="auto">
              <a:xfrm>
                <a:off x="4097338" y="2217738"/>
                <a:ext cx="1139825" cy="1274763"/>
              </a:xfrm>
              <a:custGeom>
                <a:avLst/>
                <a:gdLst/>
                <a:ahLst/>
                <a:cxnLst>
                  <a:cxn ang="0">
                    <a:pos x="499" y="66"/>
                  </a:cxn>
                  <a:cxn ang="0">
                    <a:pos x="527" y="81"/>
                  </a:cxn>
                  <a:cxn ang="0">
                    <a:pos x="609" y="86"/>
                  </a:cxn>
                  <a:cxn ang="0">
                    <a:pos x="644" y="89"/>
                  </a:cxn>
                  <a:cxn ang="0">
                    <a:pos x="644" y="136"/>
                  </a:cxn>
                  <a:cxn ang="0">
                    <a:pos x="620" y="115"/>
                  </a:cxn>
                  <a:cxn ang="0">
                    <a:pos x="679" y="223"/>
                  </a:cxn>
                  <a:cxn ang="0">
                    <a:pos x="699" y="267"/>
                  </a:cxn>
                  <a:cxn ang="0">
                    <a:pos x="730" y="310"/>
                  </a:cxn>
                  <a:cxn ang="0">
                    <a:pos x="755" y="348"/>
                  </a:cxn>
                  <a:cxn ang="0">
                    <a:pos x="787" y="359"/>
                  </a:cxn>
                  <a:cxn ang="0">
                    <a:pos x="853" y="346"/>
                  </a:cxn>
                  <a:cxn ang="0">
                    <a:pos x="826" y="425"/>
                  </a:cxn>
                  <a:cxn ang="0">
                    <a:pos x="719" y="541"/>
                  </a:cxn>
                  <a:cxn ang="0">
                    <a:pos x="708" y="600"/>
                  </a:cxn>
                  <a:cxn ang="0">
                    <a:pos x="721" y="638"/>
                  </a:cxn>
                  <a:cxn ang="0">
                    <a:pos x="720" y="676"/>
                  </a:cxn>
                  <a:cxn ang="0">
                    <a:pos x="660" y="745"/>
                  </a:cxn>
                  <a:cxn ang="0">
                    <a:pos x="659" y="788"/>
                  </a:cxn>
                  <a:cxn ang="0">
                    <a:pos x="643" y="816"/>
                  </a:cxn>
                  <a:cxn ang="0">
                    <a:pos x="627" y="846"/>
                  </a:cxn>
                  <a:cxn ang="0">
                    <a:pos x="592" y="902"/>
                  </a:cxn>
                  <a:cxn ang="0">
                    <a:pos x="538" y="946"/>
                  </a:cxn>
                  <a:cxn ang="0">
                    <a:pos x="512" y="944"/>
                  </a:cxn>
                  <a:cxn ang="0">
                    <a:pos x="452" y="949"/>
                  </a:cxn>
                  <a:cxn ang="0">
                    <a:pos x="440" y="929"/>
                  </a:cxn>
                  <a:cxn ang="0">
                    <a:pos x="431" y="893"/>
                  </a:cxn>
                  <a:cxn ang="0">
                    <a:pos x="395" y="789"/>
                  </a:cxn>
                  <a:cxn ang="0">
                    <a:pos x="360" y="708"/>
                  </a:cxn>
                  <a:cxn ang="0">
                    <a:pos x="382" y="621"/>
                  </a:cxn>
                  <a:cxn ang="0">
                    <a:pos x="364" y="558"/>
                  </a:cxn>
                  <a:cxn ang="0">
                    <a:pos x="337" y="490"/>
                  </a:cxn>
                  <a:cxn ang="0">
                    <a:pos x="342" y="461"/>
                  </a:cxn>
                  <a:cxn ang="0">
                    <a:pos x="295" y="443"/>
                  </a:cxn>
                  <a:cxn ang="0">
                    <a:pos x="206" y="433"/>
                  </a:cxn>
                  <a:cxn ang="0">
                    <a:pos x="164" y="434"/>
                  </a:cxn>
                  <a:cxn ang="0">
                    <a:pos x="109" y="439"/>
                  </a:cxn>
                  <a:cxn ang="0">
                    <a:pos x="40" y="369"/>
                  </a:cxn>
                  <a:cxn ang="0">
                    <a:pos x="7" y="338"/>
                  </a:cxn>
                  <a:cxn ang="0">
                    <a:pos x="7" y="324"/>
                  </a:cxn>
                  <a:cxn ang="0">
                    <a:pos x="18" y="269"/>
                  </a:cxn>
                  <a:cxn ang="0">
                    <a:pos x="22" y="199"/>
                  </a:cxn>
                  <a:cxn ang="0">
                    <a:pos x="77" y="132"/>
                  </a:cxn>
                  <a:cxn ang="0">
                    <a:pos x="104" y="77"/>
                  </a:cxn>
                  <a:cxn ang="0">
                    <a:pos x="141" y="36"/>
                  </a:cxn>
                  <a:cxn ang="0">
                    <a:pos x="187" y="35"/>
                  </a:cxn>
                  <a:cxn ang="0">
                    <a:pos x="273" y="6"/>
                  </a:cxn>
                  <a:cxn ang="0">
                    <a:pos x="307" y="4"/>
                  </a:cxn>
                  <a:cxn ang="0">
                    <a:pos x="338" y="0"/>
                  </a:cxn>
                  <a:cxn ang="0">
                    <a:pos x="358" y="6"/>
                  </a:cxn>
                  <a:cxn ang="0">
                    <a:pos x="357" y="27"/>
                  </a:cxn>
                  <a:cxn ang="0">
                    <a:pos x="371" y="64"/>
                  </a:cxn>
                  <a:cxn ang="0">
                    <a:pos x="455" y="100"/>
                  </a:cxn>
                  <a:cxn ang="0">
                    <a:pos x="464" y="84"/>
                  </a:cxn>
                  <a:cxn ang="0">
                    <a:pos x="490" y="66"/>
                  </a:cxn>
                </a:cxnLst>
                <a:rect l="0" t="0" r="r" b="b"/>
                <a:pathLst>
                  <a:path w="856" h="957">
                    <a:moveTo>
                      <a:pt x="490" y="66"/>
                    </a:moveTo>
                    <a:cubicBezTo>
                      <a:pt x="499" y="66"/>
                      <a:pt x="499" y="66"/>
                      <a:pt x="499" y="66"/>
                    </a:cubicBezTo>
                    <a:cubicBezTo>
                      <a:pt x="499" y="73"/>
                      <a:pt x="504" y="74"/>
                      <a:pt x="506" y="77"/>
                    </a:cubicBezTo>
                    <a:cubicBezTo>
                      <a:pt x="510" y="82"/>
                      <a:pt x="520" y="78"/>
                      <a:pt x="527" y="81"/>
                    </a:cubicBezTo>
                    <a:cubicBezTo>
                      <a:pt x="541" y="86"/>
                      <a:pt x="561" y="93"/>
                      <a:pt x="576" y="93"/>
                    </a:cubicBezTo>
                    <a:cubicBezTo>
                      <a:pt x="591" y="93"/>
                      <a:pt x="595" y="86"/>
                      <a:pt x="609" y="86"/>
                    </a:cubicBezTo>
                    <a:cubicBezTo>
                      <a:pt x="617" y="86"/>
                      <a:pt x="622" y="92"/>
                      <a:pt x="632" y="92"/>
                    </a:cubicBezTo>
                    <a:cubicBezTo>
                      <a:pt x="638" y="92"/>
                      <a:pt x="638" y="90"/>
                      <a:pt x="644" y="89"/>
                    </a:cubicBezTo>
                    <a:cubicBezTo>
                      <a:pt x="647" y="96"/>
                      <a:pt x="653" y="102"/>
                      <a:pt x="653" y="111"/>
                    </a:cubicBezTo>
                    <a:cubicBezTo>
                      <a:pt x="653" y="115"/>
                      <a:pt x="646" y="131"/>
                      <a:pt x="644" y="136"/>
                    </a:cubicBezTo>
                    <a:cubicBezTo>
                      <a:pt x="635" y="135"/>
                      <a:pt x="627" y="115"/>
                      <a:pt x="620" y="107"/>
                    </a:cubicBezTo>
                    <a:cubicBezTo>
                      <a:pt x="620" y="115"/>
                      <a:pt x="620" y="115"/>
                      <a:pt x="620" y="115"/>
                    </a:cubicBezTo>
                    <a:cubicBezTo>
                      <a:pt x="662" y="189"/>
                      <a:pt x="662" y="189"/>
                      <a:pt x="662" y="189"/>
                    </a:cubicBezTo>
                    <a:cubicBezTo>
                      <a:pt x="659" y="198"/>
                      <a:pt x="673" y="218"/>
                      <a:pt x="679" y="223"/>
                    </a:cubicBezTo>
                    <a:cubicBezTo>
                      <a:pt x="679" y="246"/>
                      <a:pt x="679" y="246"/>
                      <a:pt x="679" y="246"/>
                    </a:cubicBezTo>
                    <a:cubicBezTo>
                      <a:pt x="684" y="258"/>
                      <a:pt x="692" y="258"/>
                      <a:pt x="699" y="267"/>
                    </a:cubicBezTo>
                    <a:cubicBezTo>
                      <a:pt x="707" y="278"/>
                      <a:pt x="702" y="289"/>
                      <a:pt x="710" y="297"/>
                    </a:cubicBezTo>
                    <a:cubicBezTo>
                      <a:pt x="717" y="304"/>
                      <a:pt x="722" y="305"/>
                      <a:pt x="730" y="310"/>
                    </a:cubicBezTo>
                    <a:cubicBezTo>
                      <a:pt x="737" y="316"/>
                      <a:pt x="741" y="334"/>
                      <a:pt x="755" y="334"/>
                    </a:cubicBezTo>
                    <a:cubicBezTo>
                      <a:pt x="755" y="341"/>
                      <a:pt x="759" y="343"/>
                      <a:pt x="755" y="348"/>
                    </a:cubicBezTo>
                    <a:cubicBezTo>
                      <a:pt x="761" y="352"/>
                      <a:pt x="767" y="366"/>
                      <a:pt x="774" y="366"/>
                    </a:cubicBezTo>
                    <a:cubicBezTo>
                      <a:pt x="781" y="366"/>
                      <a:pt x="782" y="361"/>
                      <a:pt x="787" y="359"/>
                    </a:cubicBezTo>
                    <a:cubicBezTo>
                      <a:pt x="794" y="357"/>
                      <a:pt x="798" y="360"/>
                      <a:pt x="805" y="359"/>
                    </a:cubicBezTo>
                    <a:cubicBezTo>
                      <a:pt x="822" y="356"/>
                      <a:pt x="838" y="350"/>
                      <a:pt x="853" y="346"/>
                    </a:cubicBezTo>
                    <a:cubicBezTo>
                      <a:pt x="855" y="348"/>
                      <a:pt x="856" y="350"/>
                      <a:pt x="856" y="352"/>
                    </a:cubicBezTo>
                    <a:cubicBezTo>
                      <a:pt x="856" y="377"/>
                      <a:pt x="837" y="410"/>
                      <a:pt x="826" y="425"/>
                    </a:cubicBezTo>
                    <a:cubicBezTo>
                      <a:pt x="812" y="443"/>
                      <a:pt x="807" y="459"/>
                      <a:pt x="790" y="471"/>
                    </a:cubicBezTo>
                    <a:cubicBezTo>
                      <a:pt x="761" y="494"/>
                      <a:pt x="730" y="501"/>
                      <a:pt x="719" y="541"/>
                    </a:cubicBezTo>
                    <a:cubicBezTo>
                      <a:pt x="716" y="552"/>
                      <a:pt x="704" y="555"/>
                      <a:pt x="704" y="567"/>
                    </a:cubicBezTo>
                    <a:cubicBezTo>
                      <a:pt x="704" y="581"/>
                      <a:pt x="708" y="587"/>
                      <a:pt x="708" y="600"/>
                    </a:cubicBezTo>
                    <a:cubicBezTo>
                      <a:pt x="708" y="615"/>
                      <a:pt x="724" y="623"/>
                      <a:pt x="724" y="631"/>
                    </a:cubicBezTo>
                    <a:cubicBezTo>
                      <a:pt x="724" y="634"/>
                      <a:pt x="722" y="637"/>
                      <a:pt x="721" y="638"/>
                    </a:cubicBezTo>
                    <a:cubicBezTo>
                      <a:pt x="721" y="649"/>
                      <a:pt x="721" y="649"/>
                      <a:pt x="721" y="649"/>
                    </a:cubicBezTo>
                    <a:cubicBezTo>
                      <a:pt x="721" y="656"/>
                      <a:pt x="720" y="664"/>
                      <a:pt x="720" y="676"/>
                    </a:cubicBezTo>
                    <a:cubicBezTo>
                      <a:pt x="722" y="679"/>
                      <a:pt x="723" y="682"/>
                      <a:pt x="723" y="685"/>
                    </a:cubicBezTo>
                    <a:cubicBezTo>
                      <a:pt x="723" y="720"/>
                      <a:pt x="665" y="716"/>
                      <a:pt x="660" y="745"/>
                    </a:cubicBezTo>
                    <a:cubicBezTo>
                      <a:pt x="654" y="746"/>
                      <a:pt x="647" y="753"/>
                      <a:pt x="647" y="758"/>
                    </a:cubicBezTo>
                    <a:cubicBezTo>
                      <a:pt x="647" y="768"/>
                      <a:pt x="659" y="774"/>
                      <a:pt x="659" y="788"/>
                    </a:cubicBezTo>
                    <a:cubicBezTo>
                      <a:pt x="659" y="795"/>
                      <a:pt x="658" y="809"/>
                      <a:pt x="656" y="813"/>
                    </a:cubicBezTo>
                    <a:cubicBezTo>
                      <a:pt x="653" y="817"/>
                      <a:pt x="646" y="815"/>
                      <a:pt x="643" y="816"/>
                    </a:cubicBezTo>
                    <a:cubicBezTo>
                      <a:pt x="632" y="822"/>
                      <a:pt x="626" y="826"/>
                      <a:pt x="621" y="837"/>
                    </a:cubicBezTo>
                    <a:cubicBezTo>
                      <a:pt x="624" y="839"/>
                      <a:pt x="627" y="842"/>
                      <a:pt x="627" y="846"/>
                    </a:cubicBezTo>
                    <a:cubicBezTo>
                      <a:pt x="627" y="859"/>
                      <a:pt x="615" y="868"/>
                      <a:pt x="610" y="874"/>
                    </a:cubicBezTo>
                    <a:cubicBezTo>
                      <a:pt x="600" y="883"/>
                      <a:pt x="599" y="893"/>
                      <a:pt x="592" y="902"/>
                    </a:cubicBezTo>
                    <a:cubicBezTo>
                      <a:pt x="581" y="916"/>
                      <a:pt x="576" y="929"/>
                      <a:pt x="558" y="938"/>
                    </a:cubicBezTo>
                    <a:cubicBezTo>
                      <a:pt x="550" y="941"/>
                      <a:pt x="539" y="938"/>
                      <a:pt x="538" y="946"/>
                    </a:cubicBezTo>
                    <a:cubicBezTo>
                      <a:pt x="532" y="946"/>
                      <a:pt x="529" y="949"/>
                      <a:pt x="525" y="949"/>
                    </a:cubicBezTo>
                    <a:cubicBezTo>
                      <a:pt x="520" y="949"/>
                      <a:pt x="517" y="944"/>
                      <a:pt x="512" y="944"/>
                    </a:cubicBezTo>
                    <a:cubicBezTo>
                      <a:pt x="494" y="944"/>
                      <a:pt x="483" y="957"/>
                      <a:pt x="466" y="957"/>
                    </a:cubicBezTo>
                    <a:cubicBezTo>
                      <a:pt x="459" y="957"/>
                      <a:pt x="455" y="953"/>
                      <a:pt x="452" y="949"/>
                    </a:cubicBezTo>
                    <a:cubicBezTo>
                      <a:pt x="449" y="949"/>
                      <a:pt x="449" y="950"/>
                      <a:pt x="448" y="951"/>
                    </a:cubicBezTo>
                    <a:cubicBezTo>
                      <a:pt x="448" y="942"/>
                      <a:pt x="443" y="932"/>
                      <a:pt x="440" y="929"/>
                    </a:cubicBezTo>
                    <a:cubicBezTo>
                      <a:pt x="443" y="925"/>
                      <a:pt x="445" y="922"/>
                      <a:pt x="445" y="917"/>
                    </a:cubicBezTo>
                    <a:cubicBezTo>
                      <a:pt x="445" y="910"/>
                      <a:pt x="433" y="897"/>
                      <a:pt x="431" y="893"/>
                    </a:cubicBezTo>
                    <a:cubicBezTo>
                      <a:pt x="415" y="866"/>
                      <a:pt x="395" y="840"/>
                      <a:pt x="395" y="801"/>
                    </a:cubicBezTo>
                    <a:cubicBezTo>
                      <a:pt x="395" y="794"/>
                      <a:pt x="395" y="792"/>
                      <a:pt x="395" y="789"/>
                    </a:cubicBezTo>
                    <a:cubicBezTo>
                      <a:pt x="395" y="783"/>
                      <a:pt x="389" y="781"/>
                      <a:pt x="386" y="774"/>
                    </a:cubicBezTo>
                    <a:cubicBezTo>
                      <a:pt x="374" y="754"/>
                      <a:pt x="360" y="737"/>
                      <a:pt x="360" y="708"/>
                    </a:cubicBezTo>
                    <a:cubicBezTo>
                      <a:pt x="360" y="677"/>
                      <a:pt x="388" y="670"/>
                      <a:pt x="388" y="646"/>
                    </a:cubicBezTo>
                    <a:cubicBezTo>
                      <a:pt x="388" y="635"/>
                      <a:pt x="384" y="631"/>
                      <a:pt x="382" y="621"/>
                    </a:cubicBezTo>
                    <a:cubicBezTo>
                      <a:pt x="379" y="602"/>
                      <a:pt x="376" y="596"/>
                      <a:pt x="371" y="585"/>
                    </a:cubicBezTo>
                    <a:cubicBezTo>
                      <a:pt x="368" y="576"/>
                      <a:pt x="370" y="566"/>
                      <a:pt x="364" y="558"/>
                    </a:cubicBezTo>
                    <a:cubicBezTo>
                      <a:pt x="352" y="544"/>
                      <a:pt x="327" y="528"/>
                      <a:pt x="327" y="508"/>
                    </a:cubicBezTo>
                    <a:cubicBezTo>
                      <a:pt x="327" y="503"/>
                      <a:pt x="334" y="492"/>
                      <a:pt x="337" y="490"/>
                    </a:cubicBezTo>
                    <a:cubicBezTo>
                      <a:pt x="336" y="486"/>
                      <a:pt x="337" y="485"/>
                      <a:pt x="337" y="483"/>
                    </a:cubicBezTo>
                    <a:cubicBezTo>
                      <a:pt x="337" y="478"/>
                      <a:pt x="337" y="465"/>
                      <a:pt x="342" y="461"/>
                    </a:cubicBezTo>
                    <a:cubicBezTo>
                      <a:pt x="337" y="451"/>
                      <a:pt x="329" y="443"/>
                      <a:pt x="314" y="443"/>
                    </a:cubicBezTo>
                    <a:cubicBezTo>
                      <a:pt x="306" y="443"/>
                      <a:pt x="299" y="443"/>
                      <a:pt x="295" y="443"/>
                    </a:cubicBezTo>
                    <a:cubicBezTo>
                      <a:pt x="282" y="443"/>
                      <a:pt x="279" y="417"/>
                      <a:pt x="261" y="417"/>
                    </a:cubicBezTo>
                    <a:cubicBezTo>
                      <a:pt x="239" y="417"/>
                      <a:pt x="223" y="427"/>
                      <a:pt x="206" y="433"/>
                    </a:cubicBezTo>
                    <a:cubicBezTo>
                      <a:pt x="199" y="435"/>
                      <a:pt x="197" y="440"/>
                      <a:pt x="191" y="440"/>
                    </a:cubicBezTo>
                    <a:cubicBezTo>
                      <a:pt x="184" y="440"/>
                      <a:pt x="173" y="434"/>
                      <a:pt x="164" y="434"/>
                    </a:cubicBezTo>
                    <a:cubicBezTo>
                      <a:pt x="147" y="434"/>
                      <a:pt x="139" y="443"/>
                      <a:pt x="122" y="443"/>
                    </a:cubicBezTo>
                    <a:cubicBezTo>
                      <a:pt x="117" y="443"/>
                      <a:pt x="111" y="440"/>
                      <a:pt x="109" y="439"/>
                    </a:cubicBezTo>
                    <a:cubicBezTo>
                      <a:pt x="97" y="430"/>
                      <a:pt x="71" y="415"/>
                      <a:pt x="62" y="401"/>
                    </a:cubicBezTo>
                    <a:cubicBezTo>
                      <a:pt x="53" y="388"/>
                      <a:pt x="51" y="377"/>
                      <a:pt x="40" y="369"/>
                    </a:cubicBezTo>
                    <a:cubicBezTo>
                      <a:pt x="37" y="366"/>
                      <a:pt x="13" y="346"/>
                      <a:pt x="13" y="344"/>
                    </a:cubicBezTo>
                    <a:cubicBezTo>
                      <a:pt x="11" y="341"/>
                      <a:pt x="10" y="340"/>
                      <a:pt x="7" y="338"/>
                    </a:cubicBezTo>
                    <a:cubicBezTo>
                      <a:pt x="9" y="338"/>
                      <a:pt x="9" y="338"/>
                      <a:pt x="9" y="338"/>
                    </a:cubicBezTo>
                    <a:cubicBezTo>
                      <a:pt x="9" y="331"/>
                      <a:pt x="7" y="328"/>
                      <a:pt x="7" y="324"/>
                    </a:cubicBezTo>
                    <a:cubicBezTo>
                      <a:pt x="7" y="317"/>
                      <a:pt x="3" y="315"/>
                      <a:pt x="0" y="309"/>
                    </a:cubicBezTo>
                    <a:cubicBezTo>
                      <a:pt x="10" y="304"/>
                      <a:pt x="18" y="280"/>
                      <a:pt x="18" y="269"/>
                    </a:cubicBezTo>
                    <a:cubicBezTo>
                      <a:pt x="18" y="250"/>
                      <a:pt x="10" y="238"/>
                      <a:pt x="10" y="220"/>
                    </a:cubicBezTo>
                    <a:cubicBezTo>
                      <a:pt x="10" y="211"/>
                      <a:pt x="20" y="206"/>
                      <a:pt x="22" y="199"/>
                    </a:cubicBezTo>
                    <a:cubicBezTo>
                      <a:pt x="28" y="182"/>
                      <a:pt x="41" y="158"/>
                      <a:pt x="52" y="144"/>
                    </a:cubicBezTo>
                    <a:cubicBezTo>
                      <a:pt x="58" y="135"/>
                      <a:pt x="69" y="136"/>
                      <a:pt x="77" y="132"/>
                    </a:cubicBezTo>
                    <a:cubicBezTo>
                      <a:pt x="84" y="128"/>
                      <a:pt x="95" y="119"/>
                      <a:pt x="97" y="112"/>
                    </a:cubicBezTo>
                    <a:cubicBezTo>
                      <a:pt x="102" y="96"/>
                      <a:pt x="96" y="89"/>
                      <a:pt x="104" y="77"/>
                    </a:cubicBezTo>
                    <a:cubicBezTo>
                      <a:pt x="116" y="63"/>
                      <a:pt x="131" y="49"/>
                      <a:pt x="142" y="36"/>
                    </a:cubicBezTo>
                    <a:cubicBezTo>
                      <a:pt x="141" y="36"/>
                      <a:pt x="141" y="36"/>
                      <a:pt x="141" y="36"/>
                    </a:cubicBezTo>
                    <a:cubicBezTo>
                      <a:pt x="145" y="31"/>
                      <a:pt x="146" y="27"/>
                      <a:pt x="150" y="24"/>
                    </a:cubicBezTo>
                    <a:cubicBezTo>
                      <a:pt x="161" y="32"/>
                      <a:pt x="172" y="35"/>
                      <a:pt x="187" y="35"/>
                    </a:cubicBezTo>
                    <a:cubicBezTo>
                      <a:pt x="197" y="35"/>
                      <a:pt x="198" y="29"/>
                      <a:pt x="204" y="27"/>
                    </a:cubicBezTo>
                    <a:cubicBezTo>
                      <a:pt x="221" y="18"/>
                      <a:pt x="254" y="6"/>
                      <a:pt x="273" y="6"/>
                    </a:cubicBezTo>
                    <a:cubicBezTo>
                      <a:pt x="280" y="6"/>
                      <a:pt x="285" y="10"/>
                      <a:pt x="289" y="10"/>
                    </a:cubicBezTo>
                    <a:cubicBezTo>
                      <a:pt x="294" y="10"/>
                      <a:pt x="301" y="4"/>
                      <a:pt x="307" y="4"/>
                    </a:cubicBezTo>
                    <a:cubicBezTo>
                      <a:pt x="313" y="4"/>
                      <a:pt x="316" y="7"/>
                      <a:pt x="321" y="7"/>
                    </a:cubicBezTo>
                    <a:cubicBezTo>
                      <a:pt x="329" y="7"/>
                      <a:pt x="330" y="0"/>
                      <a:pt x="338" y="0"/>
                    </a:cubicBezTo>
                    <a:cubicBezTo>
                      <a:pt x="347" y="0"/>
                      <a:pt x="344" y="8"/>
                      <a:pt x="351" y="8"/>
                    </a:cubicBezTo>
                    <a:cubicBezTo>
                      <a:pt x="354" y="8"/>
                      <a:pt x="355" y="6"/>
                      <a:pt x="358" y="6"/>
                    </a:cubicBezTo>
                    <a:cubicBezTo>
                      <a:pt x="358" y="12"/>
                      <a:pt x="351" y="11"/>
                      <a:pt x="351" y="17"/>
                    </a:cubicBezTo>
                    <a:cubicBezTo>
                      <a:pt x="351" y="21"/>
                      <a:pt x="357" y="23"/>
                      <a:pt x="357" y="27"/>
                    </a:cubicBezTo>
                    <a:cubicBezTo>
                      <a:pt x="357" y="33"/>
                      <a:pt x="351" y="37"/>
                      <a:pt x="351" y="44"/>
                    </a:cubicBezTo>
                    <a:cubicBezTo>
                      <a:pt x="351" y="55"/>
                      <a:pt x="363" y="64"/>
                      <a:pt x="371" y="64"/>
                    </a:cubicBezTo>
                    <a:cubicBezTo>
                      <a:pt x="377" y="64"/>
                      <a:pt x="380" y="64"/>
                      <a:pt x="384" y="64"/>
                    </a:cubicBezTo>
                    <a:cubicBezTo>
                      <a:pt x="412" y="64"/>
                      <a:pt x="423" y="100"/>
                      <a:pt x="455" y="100"/>
                    </a:cubicBezTo>
                    <a:cubicBezTo>
                      <a:pt x="459" y="100"/>
                      <a:pt x="464" y="95"/>
                      <a:pt x="464" y="93"/>
                    </a:cubicBezTo>
                    <a:cubicBezTo>
                      <a:pt x="464" y="90"/>
                      <a:pt x="464" y="87"/>
                      <a:pt x="464" y="84"/>
                    </a:cubicBezTo>
                    <a:cubicBezTo>
                      <a:pt x="464" y="70"/>
                      <a:pt x="475" y="70"/>
                      <a:pt x="488" y="66"/>
                    </a:cubicBezTo>
                    <a:lnTo>
                      <a:pt x="490" y="66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7" name="Group 274"/>
            <p:cNvGrpSpPr/>
            <p:nvPr/>
          </p:nvGrpSpPr>
          <p:grpSpPr>
            <a:xfrm>
              <a:off x="3468530" y="2567204"/>
              <a:ext cx="557412" cy="900260"/>
              <a:chOff x="3030538" y="2674938"/>
              <a:chExt cx="779463" cy="1258888"/>
            </a:xfrm>
            <a:solidFill>
              <a:schemeClr val="accent2"/>
            </a:solidFill>
          </p:grpSpPr>
          <p:sp>
            <p:nvSpPr>
              <p:cNvPr id="175" name="Freeform 22"/>
              <p:cNvSpPr>
                <a:spLocks/>
              </p:cNvSpPr>
              <p:nvPr/>
            </p:nvSpPr>
            <p:spPr bwMode="auto">
              <a:xfrm>
                <a:off x="3541713" y="2881313"/>
                <a:ext cx="39688" cy="317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20" y="4"/>
                  </a:cxn>
                  <a:cxn ang="0">
                    <a:pos x="27" y="5"/>
                  </a:cxn>
                  <a:cxn ang="0">
                    <a:pos x="30" y="9"/>
                  </a:cxn>
                  <a:cxn ang="0">
                    <a:pos x="18" y="23"/>
                  </a:cxn>
                  <a:cxn ang="0">
                    <a:pos x="0" y="11"/>
                  </a:cxn>
                  <a:cxn ang="0">
                    <a:pos x="9" y="0"/>
                  </a:cxn>
                  <a:cxn ang="0">
                    <a:pos x="10" y="0"/>
                  </a:cxn>
                </a:cxnLst>
                <a:rect l="0" t="0" r="r" b="b"/>
                <a:pathLst>
                  <a:path w="30" h="23">
                    <a:moveTo>
                      <a:pt x="10" y="0"/>
                    </a:moveTo>
                    <a:cubicBezTo>
                      <a:pt x="13" y="1"/>
                      <a:pt x="16" y="4"/>
                      <a:pt x="20" y="4"/>
                    </a:cubicBezTo>
                    <a:cubicBezTo>
                      <a:pt x="21" y="9"/>
                      <a:pt x="25" y="5"/>
                      <a:pt x="27" y="5"/>
                    </a:cubicBezTo>
                    <a:cubicBezTo>
                      <a:pt x="29" y="5"/>
                      <a:pt x="30" y="8"/>
                      <a:pt x="30" y="9"/>
                    </a:cubicBezTo>
                    <a:cubicBezTo>
                      <a:pt x="30" y="12"/>
                      <a:pt x="23" y="23"/>
                      <a:pt x="18" y="23"/>
                    </a:cubicBezTo>
                    <a:cubicBezTo>
                      <a:pt x="11" y="23"/>
                      <a:pt x="0" y="15"/>
                      <a:pt x="0" y="11"/>
                    </a:cubicBezTo>
                    <a:cubicBezTo>
                      <a:pt x="0" y="4"/>
                      <a:pt x="3" y="0"/>
                      <a:pt x="9" y="0"/>
                    </a:cubicBezTo>
                    <a:cubicBezTo>
                      <a:pt x="9" y="0"/>
                      <a:pt x="10" y="0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6" name="Freeform 23"/>
              <p:cNvSpPr>
                <a:spLocks/>
              </p:cNvSpPr>
              <p:nvPr/>
            </p:nvSpPr>
            <p:spPr bwMode="auto">
              <a:xfrm>
                <a:off x="3030538" y="2674938"/>
                <a:ext cx="779463" cy="1258888"/>
              </a:xfrm>
              <a:custGeom>
                <a:avLst/>
                <a:gdLst/>
                <a:ahLst/>
                <a:cxnLst>
                  <a:cxn ang="0">
                    <a:pos x="46" y="91"/>
                  </a:cxn>
                  <a:cxn ang="0">
                    <a:pos x="51" y="51"/>
                  </a:cxn>
                  <a:cxn ang="0">
                    <a:pos x="59" y="46"/>
                  </a:cxn>
                  <a:cxn ang="0">
                    <a:pos x="82" y="18"/>
                  </a:cxn>
                  <a:cxn ang="0">
                    <a:pos x="128" y="6"/>
                  </a:cxn>
                  <a:cxn ang="0">
                    <a:pos x="126" y="42"/>
                  </a:cxn>
                  <a:cxn ang="0">
                    <a:pos x="136" y="13"/>
                  </a:cxn>
                  <a:cxn ang="0">
                    <a:pos x="146" y="5"/>
                  </a:cxn>
                  <a:cxn ang="0">
                    <a:pos x="194" y="24"/>
                  </a:cxn>
                  <a:cxn ang="0">
                    <a:pos x="227" y="20"/>
                  </a:cxn>
                  <a:cxn ang="0">
                    <a:pos x="233" y="26"/>
                  </a:cxn>
                  <a:cxn ang="0">
                    <a:pos x="270" y="50"/>
                  </a:cxn>
                  <a:cxn ang="0">
                    <a:pos x="328" y="84"/>
                  </a:cxn>
                  <a:cxn ang="0">
                    <a:pos x="354" y="89"/>
                  </a:cxn>
                  <a:cxn ang="0">
                    <a:pos x="389" y="130"/>
                  </a:cxn>
                  <a:cxn ang="0">
                    <a:pos x="383" y="170"/>
                  </a:cxn>
                  <a:cxn ang="0">
                    <a:pos x="403" y="185"/>
                  </a:cxn>
                  <a:cxn ang="0">
                    <a:pos x="454" y="175"/>
                  </a:cxn>
                  <a:cxn ang="0">
                    <a:pos x="467" y="191"/>
                  </a:cxn>
                  <a:cxn ang="0">
                    <a:pos x="513" y="191"/>
                  </a:cxn>
                  <a:cxn ang="0">
                    <a:pos x="575" y="220"/>
                  </a:cxn>
                  <a:cxn ang="0">
                    <a:pos x="549" y="310"/>
                  </a:cxn>
                  <a:cxn ang="0">
                    <a:pos x="532" y="374"/>
                  </a:cxn>
                  <a:cxn ang="0">
                    <a:pos x="522" y="405"/>
                  </a:cxn>
                  <a:cxn ang="0">
                    <a:pos x="485" y="449"/>
                  </a:cxn>
                  <a:cxn ang="0">
                    <a:pos x="429" y="474"/>
                  </a:cxn>
                  <a:cxn ang="0">
                    <a:pos x="412" y="524"/>
                  </a:cxn>
                  <a:cxn ang="0">
                    <a:pos x="388" y="559"/>
                  </a:cxn>
                  <a:cxn ang="0">
                    <a:pos x="311" y="614"/>
                  </a:cxn>
                  <a:cxn ang="0">
                    <a:pos x="297" y="619"/>
                  </a:cxn>
                  <a:cxn ang="0">
                    <a:pos x="308" y="654"/>
                  </a:cxn>
                  <a:cxn ang="0">
                    <a:pos x="244" y="677"/>
                  </a:cxn>
                  <a:cxn ang="0">
                    <a:pos x="240" y="707"/>
                  </a:cxn>
                  <a:cxn ang="0">
                    <a:pos x="205" y="711"/>
                  </a:cxn>
                  <a:cxn ang="0">
                    <a:pos x="225" y="730"/>
                  </a:cxn>
                  <a:cxn ang="0">
                    <a:pos x="214" y="739"/>
                  </a:cxn>
                  <a:cxn ang="0">
                    <a:pos x="178" y="787"/>
                  </a:cxn>
                  <a:cxn ang="0">
                    <a:pos x="176" y="846"/>
                  </a:cxn>
                  <a:cxn ang="0">
                    <a:pos x="161" y="884"/>
                  </a:cxn>
                  <a:cxn ang="0">
                    <a:pos x="200" y="935"/>
                  </a:cxn>
                  <a:cxn ang="0">
                    <a:pos x="169" y="945"/>
                  </a:cxn>
                  <a:cxn ang="0">
                    <a:pos x="127" y="921"/>
                  </a:cxn>
                  <a:cxn ang="0">
                    <a:pos x="92" y="903"/>
                  </a:cxn>
                  <a:cxn ang="0">
                    <a:pos x="93" y="889"/>
                  </a:cxn>
                  <a:cxn ang="0">
                    <a:pos x="84" y="857"/>
                  </a:cxn>
                  <a:cxn ang="0">
                    <a:pos x="82" y="791"/>
                  </a:cxn>
                  <a:cxn ang="0">
                    <a:pos x="86" y="782"/>
                  </a:cxn>
                  <a:cxn ang="0">
                    <a:pos x="112" y="718"/>
                  </a:cxn>
                  <a:cxn ang="0">
                    <a:pos x="95" y="708"/>
                  </a:cxn>
                  <a:cxn ang="0">
                    <a:pos x="102" y="680"/>
                  </a:cxn>
                  <a:cxn ang="0">
                    <a:pos x="114" y="626"/>
                  </a:cxn>
                  <a:cxn ang="0">
                    <a:pos x="124" y="562"/>
                  </a:cxn>
                  <a:cxn ang="0">
                    <a:pos x="136" y="494"/>
                  </a:cxn>
                  <a:cxn ang="0">
                    <a:pos x="143" y="434"/>
                  </a:cxn>
                  <a:cxn ang="0">
                    <a:pos x="104" y="370"/>
                  </a:cxn>
                  <a:cxn ang="0">
                    <a:pos x="62" y="330"/>
                  </a:cxn>
                  <a:cxn ang="0">
                    <a:pos x="28" y="261"/>
                  </a:cxn>
                  <a:cxn ang="0">
                    <a:pos x="11" y="242"/>
                  </a:cxn>
                  <a:cxn ang="0">
                    <a:pos x="18" y="191"/>
                  </a:cxn>
                  <a:cxn ang="0">
                    <a:pos x="14" y="148"/>
                  </a:cxn>
                  <a:cxn ang="0">
                    <a:pos x="47" y="106"/>
                  </a:cxn>
                </a:cxnLst>
                <a:rect l="0" t="0" r="r" b="b"/>
                <a:pathLst>
                  <a:path w="586" h="945">
                    <a:moveTo>
                      <a:pt x="49" y="103"/>
                    </a:moveTo>
                    <a:cubicBezTo>
                      <a:pt x="49" y="102"/>
                      <a:pt x="49" y="101"/>
                      <a:pt x="49" y="100"/>
                    </a:cubicBezTo>
                    <a:cubicBezTo>
                      <a:pt x="49" y="97"/>
                      <a:pt x="46" y="94"/>
                      <a:pt x="46" y="91"/>
                    </a:cubicBezTo>
                    <a:cubicBezTo>
                      <a:pt x="46" y="85"/>
                      <a:pt x="48" y="84"/>
                      <a:pt x="48" y="79"/>
                    </a:cubicBezTo>
                    <a:cubicBezTo>
                      <a:pt x="48" y="70"/>
                      <a:pt x="40" y="71"/>
                      <a:pt x="40" y="63"/>
                    </a:cubicBezTo>
                    <a:cubicBezTo>
                      <a:pt x="40" y="57"/>
                      <a:pt x="49" y="55"/>
                      <a:pt x="51" y="51"/>
                    </a:cubicBezTo>
                    <a:cubicBezTo>
                      <a:pt x="55" y="52"/>
                      <a:pt x="53" y="52"/>
                      <a:pt x="57" y="51"/>
                    </a:cubicBezTo>
                    <a:cubicBezTo>
                      <a:pt x="57" y="50"/>
                      <a:pt x="57" y="49"/>
                      <a:pt x="57" y="48"/>
                    </a:cubicBezTo>
                    <a:cubicBezTo>
                      <a:pt x="57" y="48"/>
                      <a:pt x="58" y="46"/>
                      <a:pt x="59" y="46"/>
                    </a:cubicBezTo>
                    <a:cubicBezTo>
                      <a:pt x="59" y="42"/>
                      <a:pt x="64" y="40"/>
                      <a:pt x="66" y="39"/>
                    </a:cubicBezTo>
                    <a:cubicBezTo>
                      <a:pt x="69" y="37"/>
                      <a:pt x="69" y="31"/>
                      <a:pt x="70" y="28"/>
                    </a:cubicBezTo>
                    <a:cubicBezTo>
                      <a:pt x="72" y="21"/>
                      <a:pt x="76" y="19"/>
                      <a:pt x="82" y="18"/>
                    </a:cubicBezTo>
                    <a:cubicBezTo>
                      <a:pt x="93" y="14"/>
                      <a:pt x="100" y="12"/>
                      <a:pt x="111" y="9"/>
                    </a:cubicBezTo>
                    <a:cubicBezTo>
                      <a:pt x="117" y="7"/>
                      <a:pt x="118" y="0"/>
                      <a:pt x="124" y="0"/>
                    </a:cubicBezTo>
                    <a:cubicBezTo>
                      <a:pt x="126" y="0"/>
                      <a:pt x="128" y="5"/>
                      <a:pt x="128" y="6"/>
                    </a:cubicBezTo>
                    <a:cubicBezTo>
                      <a:pt x="128" y="9"/>
                      <a:pt x="125" y="11"/>
                      <a:pt x="123" y="11"/>
                    </a:cubicBezTo>
                    <a:cubicBezTo>
                      <a:pt x="122" y="18"/>
                      <a:pt x="119" y="25"/>
                      <a:pt x="119" y="29"/>
                    </a:cubicBezTo>
                    <a:cubicBezTo>
                      <a:pt x="119" y="34"/>
                      <a:pt x="122" y="42"/>
                      <a:pt x="126" y="42"/>
                    </a:cubicBezTo>
                    <a:cubicBezTo>
                      <a:pt x="128" y="42"/>
                      <a:pt x="131" y="37"/>
                      <a:pt x="131" y="35"/>
                    </a:cubicBezTo>
                    <a:cubicBezTo>
                      <a:pt x="131" y="30"/>
                      <a:pt x="125" y="27"/>
                      <a:pt x="125" y="21"/>
                    </a:cubicBezTo>
                    <a:cubicBezTo>
                      <a:pt x="125" y="15"/>
                      <a:pt x="132" y="16"/>
                      <a:pt x="136" y="13"/>
                    </a:cubicBezTo>
                    <a:cubicBezTo>
                      <a:pt x="147" y="13"/>
                      <a:pt x="147" y="13"/>
                      <a:pt x="147" y="13"/>
                    </a:cubicBezTo>
                    <a:cubicBezTo>
                      <a:pt x="145" y="8"/>
                      <a:pt x="139" y="10"/>
                      <a:pt x="139" y="5"/>
                    </a:cubicBezTo>
                    <a:cubicBezTo>
                      <a:pt x="146" y="5"/>
                      <a:pt x="146" y="5"/>
                      <a:pt x="146" y="5"/>
                    </a:cubicBezTo>
                    <a:cubicBezTo>
                      <a:pt x="148" y="12"/>
                      <a:pt x="158" y="14"/>
                      <a:pt x="165" y="16"/>
                    </a:cubicBezTo>
                    <a:cubicBezTo>
                      <a:pt x="165" y="20"/>
                      <a:pt x="167" y="23"/>
                      <a:pt x="170" y="24"/>
                    </a:cubicBezTo>
                    <a:cubicBezTo>
                      <a:pt x="177" y="24"/>
                      <a:pt x="190" y="24"/>
                      <a:pt x="194" y="24"/>
                    </a:cubicBezTo>
                    <a:cubicBezTo>
                      <a:pt x="194" y="28"/>
                      <a:pt x="199" y="29"/>
                      <a:pt x="203" y="29"/>
                    </a:cubicBezTo>
                    <a:cubicBezTo>
                      <a:pt x="209" y="28"/>
                      <a:pt x="214" y="28"/>
                      <a:pt x="216" y="22"/>
                    </a:cubicBezTo>
                    <a:cubicBezTo>
                      <a:pt x="217" y="21"/>
                      <a:pt x="226" y="21"/>
                      <a:pt x="227" y="20"/>
                    </a:cubicBezTo>
                    <a:cubicBezTo>
                      <a:pt x="232" y="20"/>
                      <a:pt x="240" y="21"/>
                      <a:pt x="240" y="21"/>
                    </a:cubicBezTo>
                    <a:cubicBezTo>
                      <a:pt x="238" y="23"/>
                      <a:pt x="234" y="23"/>
                      <a:pt x="233" y="22"/>
                    </a:cubicBezTo>
                    <a:cubicBezTo>
                      <a:pt x="233" y="26"/>
                      <a:pt x="233" y="26"/>
                      <a:pt x="233" y="26"/>
                    </a:cubicBezTo>
                    <a:cubicBezTo>
                      <a:pt x="236" y="32"/>
                      <a:pt x="245" y="33"/>
                      <a:pt x="252" y="36"/>
                    </a:cubicBezTo>
                    <a:cubicBezTo>
                      <a:pt x="258" y="37"/>
                      <a:pt x="256" y="44"/>
                      <a:pt x="258" y="50"/>
                    </a:cubicBezTo>
                    <a:cubicBezTo>
                      <a:pt x="270" y="50"/>
                      <a:pt x="270" y="50"/>
                      <a:pt x="270" y="50"/>
                    </a:cubicBezTo>
                    <a:cubicBezTo>
                      <a:pt x="279" y="58"/>
                      <a:pt x="283" y="57"/>
                      <a:pt x="288" y="68"/>
                    </a:cubicBezTo>
                    <a:cubicBezTo>
                      <a:pt x="289" y="70"/>
                      <a:pt x="293" y="70"/>
                      <a:pt x="295" y="70"/>
                    </a:cubicBezTo>
                    <a:cubicBezTo>
                      <a:pt x="298" y="83"/>
                      <a:pt x="316" y="81"/>
                      <a:pt x="328" y="84"/>
                    </a:cubicBezTo>
                    <a:cubicBezTo>
                      <a:pt x="340" y="84"/>
                      <a:pt x="340" y="84"/>
                      <a:pt x="340" y="84"/>
                    </a:cubicBezTo>
                    <a:cubicBezTo>
                      <a:pt x="343" y="85"/>
                      <a:pt x="350" y="89"/>
                      <a:pt x="354" y="89"/>
                    </a:cubicBezTo>
                    <a:cubicBezTo>
                      <a:pt x="354" y="89"/>
                      <a:pt x="354" y="89"/>
                      <a:pt x="354" y="89"/>
                    </a:cubicBezTo>
                    <a:cubicBezTo>
                      <a:pt x="355" y="89"/>
                      <a:pt x="356" y="89"/>
                      <a:pt x="357" y="89"/>
                    </a:cubicBezTo>
                    <a:cubicBezTo>
                      <a:pt x="364" y="89"/>
                      <a:pt x="373" y="104"/>
                      <a:pt x="381" y="106"/>
                    </a:cubicBezTo>
                    <a:cubicBezTo>
                      <a:pt x="381" y="111"/>
                      <a:pt x="386" y="125"/>
                      <a:pt x="389" y="130"/>
                    </a:cubicBezTo>
                    <a:cubicBezTo>
                      <a:pt x="391" y="134"/>
                      <a:pt x="397" y="134"/>
                      <a:pt x="397" y="139"/>
                    </a:cubicBezTo>
                    <a:cubicBezTo>
                      <a:pt x="390" y="148"/>
                      <a:pt x="377" y="152"/>
                      <a:pt x="377" y="165"/>
                    </a:cubicBezTo>
                    <a:cubicBezTo>
                      <a:pt x="377" y="170"/>
                      <a:pt x="381" y="169"/>
                      <a:pt x="383" y="170"/>
                    </a:cubicBezTo>
                    <a:cubicBezTo>
                      <a:pt x="387" y="172"/>
                      <a:pt x="390" y="176"/>
                      <a:pt x="390" y="180"/>
                    </a:cubicBezTo>
                    <a:cubicBezTo>
                      <a:pt x="401" y="180"/>
                      <a:pt x="401" y="180"/>
                      <a:pt x="401" y="180"/>
                    </a:cubicBezTo>
                    <a:cubicBezTo>
                      <a:pt x="401" y="182"/>
                      <a:pt x="402" y="185"/>
                      <a:pt x="403" y="185"/>
                    </a:cubicBezTo>
                    <a:cubicBezTo>
                      <a:pt x="405" y="185"/>
                      <a:pt x="407" y="182"/>
                      <a:pt x="408" y="180"/>
                    </a:cubicBezTo>
                    <a:cubicBezTo>
                      <a:pt x="413" y="173"/>
                      <a:pt x="418" y="164"/>
                      <a:pt x="425" y="164"/>
                    </a:cubicBezTo>
                    <a:cubicBezTo>
                      <a:pt x="433" y="164"/>
                      <a:pt x="449" y="172"/>
                      <a:pt x="454" y="175"/>
                    </a:cubicBezTo>
                    <a:cubicBezTo>
                      <a:pt x="458" y="178"/>
                      <a:pt x="462" y="177"/>
                      <a:pt x="463" y="180"/>
                    </a:cubicBezTo>
                    <a:cubicBezTo>
                      <a:pt x="464" y="184"/>
                      <a:pt x="464" y="187"/>
                      <a:pt x="464" y="191"/>
                    </a:cubicBezTo>
                    <a:cubicBezTo>
                      <a:pt x="467" y="191"/>
                      <a:pt x="467" y="191"/>
                      <a:pt x="467" y="191"/>
                    </a:cubicBezTo>
                    <a:cubicBezTo>
                      <a:pt x="471" y="190"/>
                      <a:pt x="472" y="186"/>
                      <a:pt x="476" y="186"/>
                    </a:cubicBezTo>
                    <a:cubicBezTo>
                      <a:pt x="486" y="186"/>
                      <a:pt x="487" y="194"/>
                      <a:pt x="496" y="194"/>
                    </a:cubicBezTo>
                    <a:cubicBezTo>
                      <a:pt x="513" y="191"/>
                      <a:pt x="513" y="191"/>
                      <a:pt x="513" y="191"/>
                    </a:cubicBezTo>
                    <a:cubicBezTo>
                      <a:pt x="521" y="193"/>
                      <a:pt x="529" y="196"/>
                      <a:pt x="534" y="198"/>
                    </a:cubicBezTo>
                    <a:cubicBezTo>
                      <a:pt x="538" y="205"/>
                      <a:pt x="551" y="217"/>
                      <a:pt x="558" y="220"/>
                    </a:cubicBezTo>
                    <a:cubicBezTo>
                      <a:pt x="565" y="221"/>
                      <a:pt x="569" y="219"/>
                      <a:pt x="575" y="220"/>
                    </a:cubicBezTo>
                    <a:cubicBezTo>
                      <a:pt x="584" y="223"/>
                      <a:pt x="586" y="232"/>
                      <a:pt x="586" y="242"/>
                    </a:cubicBezTo>
                    <a:cubicBezTo>
                      <a:pt x="586" y="274"/>
                      <a:pt x="568" y="283"/>
                      <a:pt x="556" y="301"/>
                    </a:cubicBezTo>
                    <a:cubicBezTo>
                      <a:pt x="553" y="305"/>
                      <a:pt x="551" y="306"/>
                      <a:pt x="549" y="310"/>
                    </a:cubicBezTo>
                    <a:cubicBezTo>
                      <a:pt x="544" y="317"/>
                      <a:pt x="540" y="317"/>
                      <a:pt x="535" y="322"/>
                    </a:cubicBezTo>
                    <a:cubicBezTo>
                      <a:pt x="529" y="328"/>
                      <a:pt x="535" y="343"/>
                      <a:pt x="535" y="353"/>
                    </a:cubicBezTo>
                    <a:cubicBezTo>
                      <a:pt x="535" y="361"/>
                      <a:pt x="532" y="369"/>
                      <a:pt x="532" y="374"/>
                    </a:cubicBezTo>
                    <a:cubicBezTo>
                      <a:pt x="532" y="377"/>
                      <a:pt x="530" y="378"/>
                      <a:pt x="530" y="380"/>
                    </a:cubicBezTo>
                    <a:cubicBezTo>
                      <a:pt x="528" y="382"/>
                      <a:pt x="524" y="386"/>
                      <a:pt x="524" y="390"/>
                    </a:cubicBezTo>
                    <a:cubicBezTo>
                      <a:pt x="524" y="394"/>
                      <a:pt x="523" y="403"/>
                      <a:pt x="522" y="405"/>
                    </a:cubicBezTo>
                    <a:cubicBezTo>
                      <a:pt x="515" y="415"/>
                      <a:pt x="513" y="419"/>
                      <a:pt x="506" y="428"/>
                    </a:cubicBezTo>
                    <a:cubicBezTo>
                      <a:pt x="505" y="431"/>
                      <a:pt x="505" y="436"/>
                      <a:pt x="504" y="438"/>
                    </a:cubicBezTo>
                    <a:cubicBezTo>
                      <a:pt x="502" y="443"/>
                      <a:pt x="492" y="449"/>
                      <a:pt x="485" y="449"/>
                    </a:cubicBezTo>
                    <a:cubicBezTo>
                      <a:pt x="476" y="449"/>
                      <a:pt x="470" y="449"/>
                      <a:pt x="463" y="452"/>
                    </a:cubicBezTo>
                    <a:cubicBezTo>
                      <a:pt x="461" y="453"/>
                      <a:pt x="460" y="455"/>
                      <a:pt x="459" y="457"/>
                    </a:cubicBezTo>
                    <a:cubicBezTo>
                      <a:pt x="448" y="467"/>
                      <a:pt x="437" y="461"/>
                      <a:pt x="429" y="474"/>
                    </a:cubicBezTo>
                    <a:cubicBezTo>
                      <a:pt x="426" y="479"/>
                      <a:pt x="420" y="479"/>
                      <a:pt x="416" y="483"/>
                    </a:cubicBezTo>
                    <a:cubicBezTo>
                      <a:pt x="411" y="489"/>
                      <a:pt x="412" y="495"/>
                      <a:pt x="412" y="503"/>
                    </a:cubicBezTo>
                    <a:cubicBezTo>
                      <a:pt x="412" y="524"/>
                      <a:pt x="412" y="524"/>
                      <a:pt x="412" y="524"/>
                    </a:cubicBezTo>
                    <a:cubicBezTo>
                      <a:pt x="403" y="528"/>
                      <a:pt x="398" y="536"/>
                      <a:pt x="394" y="545"/>
                    </a:cubicBezTo>
                    <a:cubicBezTo>
                      <a:pt x="394" y="545"/>
                      <a:pt x="394" y="545"/>
                      <a:pt x="394" y="545"/>
                    </a:cubicBezTo>
                    <a:cubicBezTo>
                      <a:pt x="391" y="550"/>
                      <a:pt x="391" y="553"/>
                      <a:pt x="388" y="559"/>
                    </a:cubicBezTo>
                    <a:cubicBezTo>
                      <a:pt x="380" y="571"/>
                      <a:pt x="371" y="572"/>
                      <a:pt x="364" y="584"/>
                    </a:cubicBezTo>
                    <a:cubicBezTo>
                      <a:pt x="355" y="597"/>
                      <a:pt x="351" y="619"/>
                      <a:pt x="331" y="619"/>
                    </a:cubicBezTo>
                    <a:cubicBezTo>
                      <a:pt x="324" y="619"/>
                      <a:pt x="314" y="614"/>
                      <a:pt x="311" y="614"/>
                    </a:cubicBezTo>
                    <a:cubicBezTo>
                      <a:pt x="305" y="614"/>
                      <a:pt x="299" y="609"/>
                      <a:pt x="293" y="609"/>
                    </a:cubicBezTo>
                    <a:cubicBezTo>
                      <a:pt x="291" y="609"/>
                      <a:pt x="289" y="610"/>
                      <a:pt x="289" y="611"/>
                    </a:cubicBezTo>
                    <a:cubicBezTo>
                      <a:pt x="289" y="615"/>
                      <a:pt x="296" y="617"/>
                      <a:pt x="297" y="619"/>
                    </a:cubicBezTo>
                    <a:cubicBezTo>
                      <a:pt x="300" y="622"/>
                      <a:pt x="300" y="627"/>
                      <a:pt x="302" y="632"/>
                    </a:cubicBezTo>
                    <a:cubicBezTo>
                      <a:pt x="304" y="637"/>
                      <a:pt x="311" y="637"/>
                      <a:pt x="311" y="642"/>
                    </a:cubicBezTo>
                    <a:cubicBezTo>
                      <a:pt x="311" y="647"/>
                      <a:pt x="311" y="650"/>
                      <a:pt x="308" y="654"/>
                    </a:cubicBezTo>
                    <a:cubicBezTo>
                      <a:pt x="304" y="660"/>
                      <a:pt x="301" y="663"/>
                      <a:pt x="297" y="667"/>
                    </a:cubicBezTo>
                    <a:cubicBezTo>
                      <a:pt x="289" y="675"/>
                      <a:pt x="280" y="673"/>
                      <a:pt x="270" y="676"/>
                    </a:cubicBezTo>
                    <a:cubicBezTo>
                      <a:pt x="263" y="678"/>
                      <a:pt x="248" y="673"/>
                      <a:pt x="244" y="677"/>
                    </a:cubicBezTo>
                    <a:cubicBezTo>
                      <a:pt x="238" y="683"/>
                      <a:pt x="243" y="696"/>
                      <a:pt x="240" y="703"/>
                    </a:cubicBezTo>
                    <a:cubicBezTo>
                      <a:pt x="240" y="702"/>
                      <a:pt x="240" y="702"/>
                      <a:pt x="240" y="702"/>
                    </a:cubicBezTo>
                    <a:cubicBezTo>
                      <a:pt x="240" y="703"/>
                      <a:pt x="240" y="706"/>
                      <a:pt x="240" y="707"/>
                    </a:cubicBezTo>
                    <a:cubicBezTo>
                      <a:pt x="240" y="709"/>
                      <a:pt x="233" y="712"/>
                      <a:pt x="229" y="712"/>
                    </a:cubicBezTo>
                    <a:cubicBezTo>
                      <a:pt x="220" y="712"/>
                      <a:pt x="218" y="706"/>
                      <a:pt x="210" y="706"/>
                    </a:cubicBezTo>
                    <a:cubicBezTo>
                      <a:pt x="207" y="706"/>
                      <a:pt x="205" y="709"/>
                      <a:pt x="205" y="711"/>
                    </a:cubicBezTo>
                    <a:cubicBezTo>
                      <a:pt x="205" y="717"/>
                      <a:pt x="211" y="729"/>
                      <a:pt x="214" y="729"/>
                    </a:cubicBezTo>
                    <a:cubicBezTo>
                      <a:pt x="217" y="729"/>
                      <a:pt x="219" y="726"/>
                      <a:pt x="221" y="726"/>
                    </a:cubicBezTo>
                    <a:cubicBezTo>
                      <a:pt x="222" y="728"/>
                      <a:pt x="225" y="728"/>
                      <a:pt x="225" y="730"/>
                    </a:cubicBezTo>
                    <a:cubicBezTo>
                      <a:pt x="225" y="733"/>
                      <a:pt x="221" y="736"/>
                      <a:pt x="220" y="736"/>
                    </a:cubicBezTo>
                    <a:cubicBezTo>
                      <a:pt x="215" y="736"/>
                      <a:pt x="213" y="732"/>
                      <a:pt x="209" y="732"/>
                    </a:cubicBezTo>
                    <a:cubicBezTo>
                      <a:pt x="209" y="737"/>
                      <a:pt x="211" y="738"/>
                      <a:pt x="214" y="739"/>
                    </a:cubicBezTo>
                    <a:cubicBezTo>
                      <a:pt x="206" y="747"/>
                      <a:pt x="206" y="755"/>
                      <a:pt x="203" y="766"/>
                    </a:cubicBezTo>
                    <a:cubicBezTo>
                      <a:pt x="202" y="770"/>
                      <a:pt x="194" y="771"/>
                      <a:pt x="191" y="771"/>
                    </a:cubicBezTo>
                    <a:cubicBezTo>
                      <a:pt x="184" y="773"/>
                      <a:pt x="178" y="779"/>
                      <a:pt x="178" y="787"/>
                    </a:cubicBezTo>
                    <a:cubicBezTo>
                      <a:pt x="178" y="804"/>
                      <a:pt x="198" y="798"/>
                      <a:pt x="198" y="811"/>
                    </a:cubicBezTo>
                    <a:cubicBezTo>
                      <a:pt x="198" y="824"/>
                      <a:pt x="187" y="825"/>
                      <a:pt x="181" y="831"/>
                    </a:cubicBezTo>
                    <a:cubicBezTo>
                      <a:pt x="177" y="835"/>
                      <a:pt x="178" y="841"/>
                      <a:pt x="176" y="846"/>
                    </a:cubicBezTo>
                    <a:cubicBezTo>
                      <a:pt x="173" y="852"/>
                      <a:pt x="166" y="850"/>
                      <a:pt x="162" y="854"/>
                    </a:cubicBezTo>
                    <a:cubicBezTo>
                      <a:pt x="156" y="859"/>
                      <a:pt x="154" y="865"/>
                      <a:pt x="154" y="874"/>
                    </a:cubicBezTo>
                    <a:cubicBezTo>
                      <a:pt x="154" y="878"/>
                      <a:pt x="158" y="883"/>
                      <a:pt x="161" y="884"/>
                    </a:cubicBezTo>
                    <a:cubicBezTo>
                      <a:pt x="169" y="888"/>
                      <a:pt x="168" y="908"/>
                      <a:pt x="174" y="914"/>
                    </a:cubicBezTo>
                    <a:cubicBezTo>
                      <a:pt x="184" y="924"/>
                      <a:pt x="196" y="928"/>
                      <a:pt x="207" y="934"/>
                    </a:cubicBezTo>
                    <a:cubicBezTo>
                      <a:pt x="206" y="936"/>
                      <a:pt x="203" y="935"/>
                      <a:pt x="200" y="935"/>
                    </a:cubicBezTo>
                    <a:cubicBezTo>
                      <a:pt x="194" y="935"/>
                      <a:pt x="183" y="943"/>
                      <a:pt x="179" y="943"/>
                    </a:cubicBezTo>
                    <a:cubicBezTo>
                      <a:pt x="176" y="943"/>
                      <a:pt x="176" y="943"/>
                      <a:pt x="174" y="943"/>
                    </a:cubicBezTo>
                    <a:cubicBezTo>
                      <a:pt x="173" y="943"/>
                      <a:pt x="171" y="945"/>
                      <a:pt x="169" y="945"/>
                    </a:cubicBezTo>
                    <a:cubicBezTo>
                      <a:pt x="165" y="945"/>
                      <a:pt x="162" y="945"/>
                      <a:pt x="157" y="945"/>
                    </a:cubicBezTo>
                    <a:cubicBezTo>
                      <a:pt x="147" y="945"/>
                      <a:pt x="151" y="933"/>
                      <a:pt x="143" y="931"/>
                    </a:cubicBezTo>
                    <a:cubicBezTo>
                      <a:pt x="137" y="929"/>
                      <a:pt x="127" y="929"/>
                      <a:pt x="127" y="921"/>
                    </a:cubicBezTo>
                    <a:cubicBezTo>
                      <a:pt x="124" y="921"/>
                      <a:pt x="122" y="921"/>
                      <a:pt x="119" y="921"/>
                    </a:cubicBezTo>
                    <a:cubicBezTo>
                      <a:pt x="115" y="921"/>
                      <a:pt x="114" y="917"/>
                      <a:pt x="114" y="915"/>
                    </a:cubicBezTo>
                    <a:cubicBezTo>
                      <a:pt x="102" y="915"/>
                      <a:pt x="98" y="909"/>
                      <a:pt x="92" y="903"/>
                    </a:cubicBezTo>
                    <a:cubicBezTo>
                      <a:pt x="91" y="902"/>
                      <a:pt x="88" y="900"/>
                      <a:pt x="88" y="899"/>
                    </a:cubicBezTo>
                    <a:cubicBezTo>
                      <a:pt x="88" y="895"/>
                      <a:pt x="96" y="895"/>
                      <a:pt x="97" y="891"/>
                    </a:cubicBezTo>
                    <a:cubicBezTo>
                      <a:pt x="95" y="891"/>
                      <a:pt x="94" y="890"/>
                      <a:pt x="93" y="889"/>
                    </a:cubicBezTo>
                    <a:cubicBezTo>
                      <a:pt x="94" y="887"/>
                      <a:pt x="96" y="884"/>
                      <a:pt x="96" y="882"/>
                    </a:cubicBezTo>
                    <a:cubicBezTo>
                      <a:pt x="96" y="871"/>
                      <a:pt x="84" y="873"/>
                      <a:pt x="84" y="863"/>
                    </a:cubicBezTo>
                    <a:cubicBezTo>
                      <a:pt x="84" y="860"/>
                      <a:pt x="84" y="859"/>
                      <a:pt x="84" y="857"/>
                    </a:cubicBezTo>
                    <a:cubicBezTo>
                      <a:pt x="84" y="848"/>
                      <a:pt x="78" y="832"/>
                      <a:pt x="78" y="825"/>
                    </a:cubicBezTo>
                    <a:cubicBezTo>
                      <a:pt x="78" y="817"/>
                      <a:pt x="88" y="814"/>
                      <a:pt x="88" y="807"/>
                    </a:cubicBezTo>
                    <a:cubicBezTo>
                      <a:pt x="88" y="803"/>
                      <a:pt x="83" y="796"/>
                      <a:pt x="82" y="791"/>
                    </a:cubicBezTo>
                    <a:cubicBezTo>
                      <a:pt x="82" y="787"/>
                      <a:pt x="82" y="787"/>
                      <a:pt x="82" y="787"/>
                    </a:cubicBezTo>
                    <a:cubicBezTo>
                      <a:pt x="82" y="787"/>
                      <a:pt x="82" y="787"/>
                      <a:pt x="82" y="787"/>
                    </a:cubicBezTo>
                    <a:cubicBezTo>
                      <a:pt x="82" y="784"/>
                      <a:pt x="84" y="782"/>
                      <a:pt x="86" y="782"/>
                    </a:cubicBezTo>
                    <a:cubicBezTo>
                      <a:pt x="94" y="782"/>
                      <a:pt x="91" y="790"/>
                      <a:pt x="98" y="790"/>
                    </a:cubicBezTo>
                    <a:cubicBezTo>
                      <a:pt x="112" y="725"/>
                      <a:pt x="112" y="725"/>
                      <a:pt x="112" y="725"/>
                    </a:cubicBezTo>
                    <a:cubicBezTo>
                      <a:pt x="112" y="718"/>
                      <a:pt x="112" y="718"/>
                      <a:pt x="112" y="718"/>
                    </a:cubicBezTo>
                    <a:cubicBezTo>
                      <a:pt x="111" y="718"/>
                      <a:pt x="109" y="717"/>
                      <a:pt x="108" y="718"/>
                    </a:cubicBezTo>
                    <a:cubicBezTo>
                      <a:pt x="105" y="719"/>
                      <a:pt x="105" y="723"/>
                      <a:pt x="102" y="723"/>
                    </a:cubicBezTo>
                    <a:cubicBezTo>
                      <a:pt x="98" y="723"/>
                      <a:pt x="95" y="713"/>
                      <a:pt x="95" y="708"/>
                    </a:cubicBezTo>
                    <a:cubicBezTo>
                      <a:pt x="95" y="699"/>
                      <a:pt x="98" y="696"/>
                      <a:pt x="100" y="688"/>
                    </a:cubicBezTo>
                    <a:cubicBezTo>
                      <a:pt x="103" y="688"/>
                      <a:pt x="104" y="687"/>
                      <a:pt x="104" y="685"/>
                    </a:cubicBezTo>
                    <a:cubicBezTo>
                      <a:pt x="104" y="683"/>
                      <a:pt x="102" y="680"/>
                      <a:pt x="102" y="680"/>
                    </a:cubicBezTo>
                    <a:cubicBezTo>
                      <a:pt x="100" y="680"/>
                      <a:pt x="99" y="668"/>
                      <a:pt x="99" y="665"/>
                    </a:cubicBezTo>
                    <a:cubicBezTo>
                      <a:pt x="99" y="655"/>
                      <a:pt x="106" y="645"/>
                      <a:pt x="109" y="639"/>
                    </a:cubicBezTo>
                    <a:cubicBezTo>
                      <a:pt x="111" y="635"/>
                      <a:pt x="112" y="629"/>
                      <a:pt x="114" y="626"/>
                    </a:cubicBezTo>
                    <a:cubicBezTo>
                      <a:pt x="116" y="624"/>
                      <a:pt x="118" y="625"/>
                      <a:pt x="118" y="623"/>
                    </a:cubicBezTo>
                    <a:cubicBezTo>
                      <a:pt x="121" y="613"/>
                      <a:pt x="121" y="605"/>
                      <a:pt x="124" y="595"/>
                    </a:cubicBezTo>
                    <a:cubicBezTo>
                      <a:pt x="124" y="562"/>
                      <a:pt x="124" y="562"/>
                      <a:pt x="124" y="562"/>
                    </a:cubicBezTo>
                    <a:cubicBezTo>
                      <a:pt x="121" y="554"/>
                      <a:pt x="126" y="548"/>
                      <a:pt x="126" y="541"/>
                    </a:cubicBezTo>
                    <a:cubicBezTo>
                      <a:pt x="126" y="524"/>
                      <a:pt x="136" y="513"/>
                      <a:pt x="136" y="498"/>
                    </a:cubicBezTo>
                    <a:cubicBezTo>
                      <a:pt x="136" y="497"/>
                      <a:pt x="136" y="495"/>
                      <a:pt x="136" y="494"/>
                    </a:cubicBezTo>
                    <a:cubicBezTo>
                      <a:pt x="136" y="491"/>
                      <a:pt x="138" y="483"/>
                      <a:pt x="139" y="478"/>
                    </a:cubicBezTo>
                    <a:cubicBezTo>
                      <a:pt x="139" y="465"/>
                      <a:pt x="139" y="465"/>
                      <a:pt x="139" y="459"/>
                    </a:cubicBezTo>
                    <a:cubicBezTo>
                      <a:pt x="139" y="453"/>
                      <a:pt x="143" y="441"/>
                      <a:pt x="143" y="434"/>
                    </a:cubicBezTo>
                    <a:cubicBezTo>
                      <a:pt x="143" y="429"/>
                      <a:pt x="141" y="403"/>
                      <a:pt x="140" y="399"/>
                    </a:cubicBezTo>
                    <a:cubicBezTo>
                      <a:pt x="136" y="388"/>
                      <a:pt x="128" y="381"/>
                      <a:pt x="121" y="377"/>
                    </a:cubicBezTo>
                    <a:cubicBezTo>
                      <a:pt x="114" y="374"/>
                      <a:pt x="109" y="375"/>
                      <a:pt x="104" y="370"/>
                    </a:cubicBezTo>
                    <a:cubicBezTo>
                      <a:pt x="99" y="365"/>
                      <a:pt x="96" y="363"/>
                      <a:pt x="90" y="362"/>
                    </a:cubicBezTo>
                    <a:cubicBezTo>
                      <a:pt x="78" y="358"/>
                      <a:pt x="72" y="351"/>
                      <a:pt x="64" y="343"/>
                    </a:cubicBezTo>
                    <a:cubicBezTo>
                      <a:pt x="60" y="340"/>
                      <a:pt x="62" y="335"/>
                      <a:pt x="62" y="330"/>
                    </a:cubicBezTo>
                    <a:cubicBezTo>
                      <a:pt x="62" y="323"/>
                      <a:pt x="55" y="319"/>
                      <a:pt x="53" y="313"/>
                    </a:cubicBezTo>
                    <a:cubicBezTo>
                      <a:pt x="50" y="302"/>
                      <a:pt x="41" y="294"/>
                      <a:pt x="38" y="285"/>
                    </a:cubicBezTo>
                    <a:cubicBezTo>
                      <a:pt x="35" y="275"/>
                      <a:pt x="32" y="269"/>
                      <a:pt x="28" y="261"/>
                    </a:cubicBezTo>
                    <a:cubicBezTo>
                      <a:pt x="27" y="258"/>
                      <a:pt x="24" y="259"/>
                      <a:pt x="23" y="257"/>
                    </a:cubicBezTo>
                    <a:cubicBezTo>
                      <a:pt x="20" y="254"/>
                      <a:pt x="19" y="248"/>
                      <a:pt x="17" y="245"/>
                    </a:cubicBezTo>
                    <a:cubicBezTo>
                      <a:pt x="16" y="242"/>
                      <a:pt x="12" y="243"/>
                      <a:pt x="11" y="242"/>
                    </a:cubicBezTo>
                    <a:cubicBezTo>
                      <a:pt x="6" y="237"/>
                      <a:pt x="0" y="228"/>
                      <a:pt x="0" y="220"/>
                    </a:cubicBezTo>
                    <a:cubicBezTo>
                      <a:pt x="0" y="215"/>
                      <a:pt x="3" y="209"/>
                      <a:pt x="5" y="207"/>
                    </a:cubicBezTo>
                    <a:cubicBezTo>
                      <a:pt x="8" y="200"/>
                      <a:pt x="16" y="198"/>
                      <a:pt x="18" y="191"/>
                    </a:cubicBezTo>
                    <a:cubicBezTo>
                      <a:pt x="14" y="189"/>
                      <a:pt x="15" y="191"/>
                      <a:pt x="12" y="191"/>
                    </a:cubicBezTo>
                    <a:cubicBezTo>
                      <a:pt x="5" y="191"/>
                      <a:pt x="5" y="182"/>
                      <a:pt x="5" y="176"/>
                    </a:cubicBezTo>
                    <a:cubicBezTo>
                      <a:pt x="5" y="166"/>
                      <a:pt x="16" y="168"/>
                      <a:pt x="14" y="148"/>
                    </a:cubicBezTo>
                    <a:cubicBezTo>
                      <a:pt x="26" y="148"/>
                      <a:pt x="29" y="136"/>
                      <a:pt x="32" y="129"/>
                    </a:cubicBezTo>
                    <a:cubicBezTo>
                      <a:pt x="37" y="119"/>
                      <a:pt x="49" y="123"/>
                      <a:pt x="51" y="111"/>
                    </a:cubicBezTo>
                    <a:cubicBezTo>
                      <a:pt x="49" y="110"/>
                      <a:pt x="47" y="107"/>
                      <a:pt x="47" y="106"/>
                    </a:cubicBezTo>
                    <a:cubicBezTo>
                      <a:pt x="49" y="103"/>
                      <a:pt x="49" y="103"/>
                      <a:pt x="49" y="10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277"/>
            <p:cNvGrpSpPr/>
            <p:nvPr/>
          </p:nvGrpSpPr>
          <p:grpSpPr>
            <a:xfrm>
              <a:off x="2435445" y="1341125"/>
              <a:ext cx="1852741" cy="1290789"/>
              <a:chOff x="1585913" y="960438"/>
              <a:chExt cx="2590800" cy="1804987"/>
            </a:xfrm>
            <a:solidFill>
              <a:schemeClr val="accent1"/>
            </a:solidFill>
          </p:grpSpPr>
          <p:sp>
            <p:nvSpPr>
              <p:cNvPr id="112" name="Freeform 21"/>
              <p:cNvSpPr>
                <a:spLocks/>
              </p:cNvSpPr>
              <p:nvPr/>
            </p:nvSpPr>
            <p:spPr bwMode="auto">
              <a:xfrm>
                <a:off x="3359150" y="2703513"/>
                <a:ext cx="12700" cy="14288"/>
              </a:xfrm>
              <a:custGeom>
                <a:avLst/>
                <a:gdLst/>
                <a:ahLst/>
                <a:cxnLst>
                  <a:cxn ang="0">
                    <a:pos x="9" y="4"/>
                  </a:cxn>
                  <a:cxn ang="0">
                    <a:pos x="9" y="0"/>
                  </a:cxn>
                  <a:cxn ang="0">
                    <a:pos x="5" y="0"/>
                  </a:cxn>
                  <a:cxn ang="0">
                    <a:pos x="0" y="9"/>
                  </a:cxn>
                  <a:cxn ang="0">
                    <a:pos x="4" y="9"/>
                  </a:cxn>
                  <a:cxn ang="0">
                    <a:pos x="9" y="4"/>
                  </a:cxn>
                </a:cxnLst>
                <a:rect l="0" t="0" r="r" b="b"/>
                <a:pathLst>
                  <a:path w="9" h="11">
                    <a:moveTo>
                      <a:pt x="9" y="4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8" y="0"/>
                      <a:pt x="6" y="0"/>
                      <a:pt x="5" y="0"/>
                    </a:cubicBezTo>
                    <a:cubicBezTo>
                      <a:pt x="2" y="0"/>
                      <a:pt x="0" y="5"/>
                      <a:pt x="0" y="9"/>
                    </a:cubicBezTo>
                    <a:cubicBezTo>
                      <a:pt x="0" y="11"/>
                      <a:pt x="2" y="9"/>
                      <a:pt x="4" y="9"/>
                    </a:cubicBezTo>
                    <a:cubicBezTo>
                      <a:pt x="6" y="9"/>
                      <a:pt x="8" y="5"/>
                      <a:pt x="9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3" name="Freeform 39"/>
              <p:cNvSpPr>
                <a:spLocks/>
              </p:cNvSpPr>
              <p:nvPr/>
            </p:nvSpPr>
            <p:spPr bwMode="auto">
              <a:xfrm>
                <a:off x="3989388" y="1552575"/>
                <a:ext cx="169863" cy="77788"/>
              </a:xfrm>
              <a:custGeom>
                <a:avLst/>
                <a:gdLst/>
                <a:ahLst/>
                <a:cxnLst>
                  <a:cxn ang="0">
                    <a:pos x="127" y="31"/>
                  </a:cxn>
                  <a:cxn ang="0">
                    <a:pos x="108" y="47"/>
                  </a:cxn>
                  <a:cxn ang="0">
                    <a:pos x="74" y="58"/>
                  </a:cxn>
                  <a:cxn ang="0">
                    <a:pos x="34" y="50"/>
                  </a:cxn>
                  <a:cxn ang="0">
                    <a:pos x="14" y="42"/>
                  </a:cxn>
                  <a:cxn ang="0">
                    <a:pos x="18" y="40"/>
                  </a:cxn>
                  <a:cxn ang="0">
                    <a:pos x="21" y="27"/>
                  </a:cxn>
                  <a:cxn ang="0">
                    <a:pos x="2" y="25"/>
                  </a:cxn>
                  <a:cxn ang="0">
                    <a:pos x="25" y="21"/>
                  </a:cxn>
                  <a:cxn ang="0">
                    <a:pos x="23" y="18"/>
                  </a:cxn>
                  <a:cxn ang="0">
                    <a:pos x="0" y="8"/>
                  </a:cxn>
                  <a:cxn ang="0">
                    <a:pos x="9" y="9"/>
                  </a:cxn>
                  <a:cxn ang="0">
                    <a:pos x="9" y="5"/>
                  </a:cxn>
                  <a:cxn ang="0">
                    <a:pos x="17" y="0"/>
                  </a:cxn>
                  <a:cxn ang="0">
                    <a:pos x="21" y="0"/>
                  </a:cxn>
                  <a:cxn ang="0">
                    <a:pos x="23" y="7"/>
                  </a:cxn>
                  <a:cxn ang="0">
                    <a:pos x="30" y="16"/>
                  </a:cxn>
                  <a:cxn ang="0">
                    <a:pos x="38" y="13"/>
                  </a:cxn>
                  <a:cxn ang="0">
                    <a:pos x="38" y="8"/>
                  </a:cxn>
                  <a:cxn ang="0">
                    <a:pos x="44" y="12"/>
                  </a:cxn>
                  <a:cxn ang="0">
                    <a:pos x="54" y="9"/>
                  </a:cxn>
                  <a:cxn ang="0">
                    <a:pos x="60" y="12"/>
                  </a:cxn>
                  <a:cxn ang="0">
                    <a:pos x="60" y="8"/>
                  </a:cxn>
                  <a:cxn ang="0">
                    <a:pos x="74" y="9"/>
                  </a:cxn>
                  <a:cxn ang="0">
                    <a:pos x="89" y="8"/>
                  </a:cxn>
                  <a:cxn ang="0">
                    <a:pos x="91" y="1"/>
                  </a:cxn>
                  <a:cxn ang="0">
                    <a:pos x="96" y="1"/>
                  </a:cxn>
                  <a:cxn ang="0">
                    <a:pos x="104" y="7"/>
                  </a:cxn>
                  <a:cxn ang="0">
                    <a:pos x="115" y="4"/>
                  </a:cxn>
                  <a:cxn ang="0">
                    <a:pos x="112" y="8"/>
                  </a:cxn>
                  <a:cxn ang="0">
                    <a:pos x="128" y="30"/>
                  </a:cxn>
                  <a:cxn ang="0">
                    <a:pos x="127" y="31"/>
                  </a:cxn>
                </a:cxnLst>
                <a:rect l="0" t="0" r="r" b="b"/>
                <a:pathLst>
                  <a:path w="128" h="58">
                    <a:moveTo>
                      <a:pt x="127" y="31"/>
                    </a:moveTo>
                    <a:cubicBezTo>
                      <a:pt x="124" y="38"/>
                      <a:pt x="113" y="45"/>
                      <a:pt x="108" y="47"/>
                    </a:cubicBezTo>
                    <a:cubicBezTo>
                      <a:pt x="97" y="51"/>
                      <a:pt x="89" y="58"/>
                      <a:pt x="74" y="58"/>
                    </a:cubicBezTo>
                    <a:cubicBezTo>
                      <a:pt x="57" y="58"/>
                      <a:pt x="46" y="54"/>
                      <a:pt x="34" y="50"/>
                    </a:cubicBezTo>
                    <a:cubicBezTo>
                      <a:pt x="28" y="49"/>
                      <a:pt x="24" y="42"/>
                      <a:pt x="14" y="42"/>
                    </a:cubicBezTo>
                    <a:cubicBezTo>
                      <a:pt x="16" y="41"/>
                      <a:pt x="17" y="40"/>
                      <a:pt x="18" y="40"/>
                    </a:cubicBezTo>
                    <a:cubicBezTo>
                      <a:pt x="18" y="34"/>
                      <a:pt x="20" y="32"/>
                      <a:pt x="21" y="27"/>
                    </a:cubicBezTo>
                    <a:cubicBezTo>
                      <a:pt x="14" y="25"/>
                      <a:pt x="6" y="30"/>
                      <a:pt x="2" y="25"/>
                    </a:cubicBezTo>
                    <a:cubicBezTo>
                      <a:pt x="8" y="25"/>
                      <a:pt x="20" y="23"/>
                      <a:pt x="25" y="21"/>
                    </a:cubicBezTo>
                    <a:cubicBezTo>
                      <a:pt x="23" y="20"/>
                      <a:pt x="23" y="19"/>
                      <a:pt x="23" y="18"/>
                    </a:cubicBezTo>
                    <a:cubicBezTo>
                      <a:pt x="18" y="18"/>
                      <a:pt x="1" y="13"/>
                      <a:pt x="0" y="8"/>
                    </a:cubicBezTo>
                    <a:cubicBezTo>
                      <a:pt x="4" y="7"/>
                      <a:pt x="7" y="8"/>
                      <a:pt x="9" y="9"/>
                    </a:cubicBezTo>
                    <a:cubicBezTo>
                      <a:pt x="9" y="8"/>
                      <a:pt x="9" y="7"/>
                      <a:pt x="9" y="5"/>
                    </a:cubicBezTo>
                    <a:cubicBezTo>
                      <a:pt x="13" y="5"/>
                      <a:pt x="14" y="0"/>
                      <a:pt x="17" y="0"/>
                    </a:cubicBezTo>
                    <a:cubicBezTo>
                      <a:pt x="18" y="0"/>
                      <a:pt x="19" y="0"/>
                      <a:pt x="21" y="0"/>
                    </a:cubicBezTo>
                    <a:cubicBezTo>
                      <a:pt x="21" y="3"/>
                      <a:pt x="23" y="4"/>
                      <a:pt x="23" y="7"/>
                    </a:cubicBezTo>
                    <a:cubicBezTo>
                      <a:pt x="23" y="10"/>
                      <a:pt x="27" y="16"/>
                      <a:pt x="30" y="16"/>
                    </a:cubicBezTo>
                    <a:cubicBezTo>
                      <a:pt x="33" y="16"/>
                      <a:pt x="36" y="14"/>
                      <a:pt x="38" y="13"/>
                    </a:cubicBezTo>
                    <a:cubicBezTo>
                      <a:pt x="37" y="10"/>
                      <a:pt x="37" y="9"/>
                      <a:pt x="38" y="8"/>
                    </a:cubicBezTo>
                    <a:cubicBezTo>
                      <a:pt x="40" y="9"/>
                      <a:pt x="41" y="12"/>
                      <a:pt x="44" y="12"/>
                    </a:cubicBezTo>
                    <a:cubicBezTo>
                      <a:pt x="54" y="9"/>
                      <a:pt x="54" y="9"/>
                      <a:pt x="54" y="9"/>
                    </a:cubicBezTo>
                    <a:cubicBezTo>
                      <a:pt x="58" y="10"/>
                      <a:pt x="59" y="11"/>
                      <a:pt x="60" y="12"/>
                    </a:cubicBezTo>
                    <a:cubicBezTo>
                      <a:pt x="60" y="11"/>
                      <a:pt x="60" y="9"/>
                      <a:pt x="60" y="8"/>
                    </a:cubicBezTo>
                    <a:cubicBezTo>
                      <a:pt x="67" y="8"/>
                      <a:pt x="70" y="9"/>
                      <a:pt x="74" y="9"/>
                    </a:cubicBezTo>
                    <a:cubicBezTo>
                      <a:pt x="80" y="9"/>
                      <a:pt x="85" y="4"/>
                      <a:pt x="89" y="8"/>
                    </a:cubicBezTo>
                    <a:cubicBezTo>
                      <a:pt x="89" y="4"/>
                      <a:pt x="90" y="3"/>
                      <a:pt x="91" y="1"/>
                    </a:cubicBezTo>
                    <a:cubicBezTo>
                      <a:pt x="94" y="2"/>
                      <a:pt x="94" y="2"/>
                      <a:pt x="96" y="1"/>
                    </a:cubicBezTo>
                    <a:cubicBezTo>
                      <a:pt x="96" y="6"/>
                      <a:pt x="100" y="7"/>
                      <a:pt x="104" y="7"/>
                    </a:cubicBezTo>
                    <a:cubicBezTo>
                      <a:pt x="108" y="7"/>
                      <a:pt x="111" y="4"/>
                      <a:pt x="115" y="4"/>
                    </a:cubicBezTo>
                    <a:cubicBezTo>
                      <a:pt x="113" y="5"/>
                      <a:pt x="112" y="7"/>
                      <a:pt x="112" y="8"/>
                    </a:cubicBezTo>
                    <a:cubicBezTo>
                      <a:pt x="112" y="21"/>
                      <a:pt x="128" y="18"/>
                      <a:pt x="128" y="30"/>
                    </a:cubicBezTo>
                    <a:lnTo>
                      <a:pt x="127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4" name="Freeform 40"/>
              <p:cNvSpPr>
                <a:spLocks/>
              </p:cNvSpPr>
              <p:nvPr/>
            </p:nvSpPr>
            <p:spPr bwMode="auto">
              <a:xfrm>
                <a:off x="2971800" y="2487613"/>
                <a:ext cx="174625" cy="60325"/>
              </a:xfrm>
              <a:custGeom>
                <a:avLst/>
                <a:gdLst/>
                <a:ahLst/>
                <a:cxnLst>
                  <a:cxn ang="0">
                    <a:pos x="131" y="40"/>
                  </a:cxn>
                  <a:cxn ang="0">
                    <a:pos x="114" y="45"/>
                  </a:cxn>
                  <a:cxn ang="0">
                    <a:pos x="88" y="42"/>
                  </a:cxn>
                  <a:cxn ang="0">
                    <a:pos x="88" y="39"/>
                  </a:cxn>
                  <a:cxn ang="0">
                    <a:pos x="93" y="35"/>
                  </a:cxn>
                  <a:cxn ang="0">
                    <a:pos x="78" y="26"/>
                  </a:cxn>
                  <a:cxn ang="0">
                    <a:pos x="73" y="22"/>
                  </a:cxn>
                  <a:cxn ang="0">
                    <a:pos x="64" y="22"/>
                  </a:cxn>
                  <a:cxn ang="0">
                    <a:pos x="48" y="15"/>
                  </a:cxn>
                  <a:cxn ang="0">
                    <a:pos x="35" y="15"/>
                  </a:cxn>
                  <a:cxn ang="0">
                    <a:pos x="34" y="10"/>
                  </a:cxn>
                  <a:cxn ang="0">
                    <a:pos x="28" y="9"/>
                  </a:cxn>
                  <a:cxn ang="0">
                    <a:pos x="4" y="20"/>
                  </a:cxn>
                  <a:cxn ang="0">
                    <a:pos x="0" y="20"/>
                  </a:cxn>
                  <a:cxn ang="0">
                    <a:pos x="36" y="0"/>
                  </a:cxn>
                  <a:cxn ang="0">
                    <a:pos x="79" y="11"/>
                  </a:cxn>
                  <a:cxn ang="0">
                    <a:pos x="86" y="17"/>
                  </a:cxn>
                  <a:cxn ang="0">
                    <a:pos x="114" y="28"/>
                  </a:cxn>
                  <a:cxn ang="0">
                    <a:pos x="114" y="31"/>
                  </a:cxn>
                  <a:cxn ang="0">
                    <a:pos x="120" y="31"/>
                  </a:cxn>
                  <a:cxn ang="0">
                    <a:pos x="131" y="40"/>
                  </a:cxn>
                </a:cxnLst>
                <a:rect l="0" t="0" r="r" b="b"/>
                <a:pathLst>
                  <a:path w="131" h="45">
                    <a:moveTo>
                      <a:pt x="131" y="40"/>
                    </a:moveTo>
                    <a:cubicBezTo>
                      <a:pt x="127" y="45"/>
                      <a:pt x="119" y="45"/>
                      <a:pt x="114" y="45"/>
                    </a:cubicBezTo>
                    <a:cubicBezTo>
                      <a:pt x="104" y="45"/>
                      <a:pt x="97" y="42"/>
                      <a:pt x="88" y="42"/>
                    </a:cubicBezTo>
                    <a:cubicBezTo>
                      <a:pt x="88" y="41"/>
                      <a:pt x="88" y="40"/>
                      <a:pt x="88" y="39"/>
                    </a:cubicBezTo>
                    <a:cubicBezTo>
                      <a:pt x="90" y="39"/>
                      <a:pt x="92" y="38"/>
                      <a:pt x="93" y="35"/>
                    </a:cubicBezTo>
                    <a:cubicBezTo>
                      <a:pt x="86" y="32"/>
                      <a:pt x="79" y="33"/>
                      <a:pt x="78" y="26"/>
                    </a:cubicBezTo>
                    <a:cubicBezTo>
                      <a:pt x="74" y="26"/>
                      <a:pt x="75" y="23"/>
                      <a:pt x="73" y="22"/>
                    </a:cubicBezTo>
                    <a:cubicBezTo>
                      <a:pt x="69" y="20"/>
                      <a:pt x="67" y="22"/>
                      <a:pt x="64" y="22"/>
                    </a:cubicBezTo>
                    <a:cubicBezTo>
                      <a:pt x="57" y="22"/>
                      <a:pt x="54" y="15"/>
                      <a:pt x="48" y="15"/>
                    </a:cubicBezTo>
                    <a:cubicBezTo>
                      <a:pt x="35" y="15"/>
                      <a:pt x="35" y="15"/>
                      <a:pt x="35" y="15"/>
                    </a:cubicBezTo>
                    <a:cubicBezTo>
                      <a:pt x="33" y="13"/>
                      <a:pt x="33" y="12"/>
                      <a:pt x="34" y="10"/>
                    </a:cubicBezTo>
                    <a:cubicBezTo>
                      <a:pt x="33" y="9"/>
                      <a:pt x="30" y="9"/>
                      <a:pt x="28" y="9"/>
                    </a:cubicBezTo>
                    <a:cubicBezTo>
                      <a:pt x="20" y="9"/>
                      <a:pt x="8" y="15"/>
                      <a:pt x="4" y="2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7" y="8"/>
                      <a:pt x="16" y="0"/>
                      <a:pt x="36" y="0"/>
                    </a:cubicBezTo>
                    <a:cubicBezTo>
                      <a:pt x="55" y="0"/>
                      <a:pt x="64" y="11"/>
                      <a:pt x="79" y="11"/>
                    </a:cubicBezTo>
                    <a:cubicBezTo>
                      <a:pt x="82" y="11"/>
                      <a:pt x="86" y="16"/>
                      <a:pt x="86" y="17"/>
                    </a:cubicBezTo>
                    <a:cubicBezTo>
                      <a:pt x="93" y="23"/>
                      <a:pt x="104" y="28"/>
                      <a:pt x="114" y="28"/>
                    </a:cubicBezTo>
                    <a:cubicBezTo>
                      <a:pt x="114" y="28"/>
                      <a:pt x="113" y="30"/>
                      <a:pt x="114" y="31"/>
                    </a:cubicBezTo>
                    <a:cubicBezTo>
                      <a:pt x="120" y="31"/>
                      <a:pt x="120" y="31"/>
                      <a:pt x="120" y="31"/>
                    </a:cubicBezTo>
                    <a:cubicBezTo>
                      <a:pt x="125" y="32"/>
                      <a:pt x="127" y="39"/>
                      <a:pt x="131" y="4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5" name="Freeform 41"/>
              <p:cNvSpPr>
                <a:spLocks/>
              </p:cNvSpPr>
              <p:nvPr/>
            </p:nvSpPr>
            <p:spPr bwMode="auto">
              <a:xfrm>
                <a:off x="2995613" y="2509838"/>
                <a:ext cx="9525" cy="11113"/>
              </a:xfrm>
              <a:custGeom>
                <a:avLst/>
                <a:gdLst/>
                <a:ahLst/>
                <a:cxnLst>
                  <a:cxn ang="0">
                    <a:pos x="6" y="0"/>
                  </a:cxn>
                  <a:cxn ang="0">
                    <a:pos x="6" y="7"/>
                  </a:cxn>
                  <a:cxn ang="0">
                    <a:pos x="0" y="7"/>
                  </a:cxn>
                  <a:cxn ang="0">
                    <a:pos x="4" y="3"/>
                  </a:cxn>
                  <a:cxn ang="0">
                    <a:pos x="4" y="0"/>
                  </a:cxn>
                  <a:cxn ang="0">
                    <a:pos x="5" y="0"/>
                  </a:cxn>
                  <a:cxn ang="0">
                    <a:pos x="6" y="0"/>
                  </a:cxn>
                </a:cxnLst>
                <a:rect l="0" t="0" r="r" b="b"/>
                <a:pathLst>
                  <a:path w="7" h="8">
                    <a:moveTo>
                      <a:pt x="6" y="0"/>
                    </a:moveTo>
                    <a:cubicBezTo>
                      <a:pt x="6" y="3"/>
                      <a:pt x="7" y="5"/>
                      <a:pt x="6" y="7"/>
                    </a:cubicBezTo>
                    <a:cubicBezTo>
                      <a:pt x="5" y="7"/>
                      <a:pt x="0" y="8"/>
                      <a:pt x="0" y="7"/>
                    </a:cubicBezTo>
                    <a:cubicBezTo>
                      <a:pt x="0" y="4"/>
                      <a:pt x="2" y="3"/>
                      <a:pt x="4" y="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5" y="0"/>
                    </a:cubicBezTo>
                    <a:lnTo>
                      <a:pt x="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6" name="Freeform 42"/>
              <p:cNvSpPr>
                <a:spLocks/>
              </p:cNvSpPr>
              <p:nvPr/>
            </p:nvSpPr>
            <p:spPr bwMode="auto">
              <a:xfrm>
                <a:off x="3082925" y="2568575"/>
                <a:ext cx="28575" cy="14288"/>
              </a:xfrm>
              <a:custGeom>
                <a:avLst/>
                <a:gdLst/>
                <a:ahLst/>
                <a:cxnLst>
                  <a:cxn ang="0">
                    <a:pos x="18" y="3"/>
                  </a:cxn>
                  <a:cxn ang="0">
                    <a:pos x="22" y="7"/>
                  </a:cxn>
                  <a:cxn ang="0">
                    <a:pos x="7" y="10"/>
                  </a:cxn>
                  <a:cxn ang="0">
                    <a:pos x="0" y="3"/>
                  </a:cxn>
                  <a:cxn ang="0">
                    <a:pos x="5" y="0"/>
                  </a:cxn>
                  <a:cxn ang="0">
                    <a:pos x="19" y="4"/>
                  </a:cxn>
                  <a:cxn ang="0">
                    <a:pos x="18" y="3"/>
                  </a:cxn>
                </a:cxnLst>
                <a:rect l="0" t="0" r="r" b="b"/>
                <a:pathLst>
                  <a:path w="22" h="10">
                    <a:moveTo>
                      <a:pt x="18" y="3"/>
                    </a:moveTo>
                    <a:cubicBezTo>
                      <a:pt x="21" y="4"/>
                      <a:pt x="22" y="5"/>
                      <a:pt x="22" y="7"/>
                    </a:cubicBezTo>
                    <a:cubicBezTo>
                      <a:pt x="17" y="8"/>
                      <a:pt x="13" y="10"/>
                      <a:pt x="7" y="10"/>
                    </a:cubicBezTo>
                    <a:cubicBezTo>
                      <a:pt x="4" y="10"/>
                      <a:pt x="0" y="7"/>
                      <a:pt x="0" y="3"/>
                    </a:cubicBezTo>
                    <a:cubicBezTo>
                      <a:pt x="0" y="1"/>
                      <a:pt x="3" y="0"/>
                      <a:pt x="5" y="0"/>
                    </a:cubicBezTo>
                    <a:cubicBezTo>
                      <a:pt x="10" y="0"/>
                      <a:pt x="16" y="3"/>
                      <a:pt x="19" y="4"/>
                    </a:cubicBezTo>
                    <a:lnTo>
                      <a:pt x="18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7" name="Freeform 43"/>
              <p:cNvSpPr>
                <a:spLocks/>
              </p:cNvSpPr>
              <p:nvPr/>
            </p:nvSpPr>
            <p:spPr bwMode="auto">
              <a:xfrm>
                <a:off x="3267075" y="2568575"/>
                <a:ext cx="23813" cy="9525"/>
              </a:xfrm>
              <a:custGeom>
                <a:avLst/>
                <a:gdLst/>
                <a:ahLst/>
                <a:cxnLst>
                  <a:cxn ang="0">
                    <a:pos x="18" y="4"/>
                  </a:cxn>
                  <a:cxn ang="0">
                    <a:pos x="11" y="7"/>
                  </a:cxn>
                  <a:cxn ang="0">
                    <a:pos x="0" y="2"/>
                  </a:cxn>
                  <a:cxn ang="0">
                    <a:pos x="5" y="0"/>
                  </a:cxn>
                  <a:cxn ang="0">
                    <a:pos x="18" y="4"/>
                  </a:cxn>
                </a:cxnLst>
                <a:rect l="0" t="0" r="r" b="b"/>
                <a:pathLst>
                  <a:path w="18" h="7">
                    <a:moveTo>
                      <a:pt x="18" y="4"/>
                    </a:moveTo>
                    <a:cubicBezTo>
                      <a:pt x="17" y="7"/>
                      <a:pt x="14" y="7"/>
                      <a:pt x="11" y="7"/>
                    </a:cubicBezTo>
                    <a:cubicBezTo>
                      <a:pt x="6" y="7"/>
                      <a:pt x="0" y="7"/>
                      <a:pt x="0" y="2"/>
                    </a:cubicBezTo>
                    <a:cubicBezTo>
                      <a:pt x="0" y="0"/>
                      <a:pt x="4" y="0"/>
                      <a:pt x="5" y="0"/>
                    </a:cubicBezTo>
                    <a:cubicBezTo>
                      <a:pt x="6" y="0"/>
                      <a:pt x="17" y="2"/>
                      <a:pt x="18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8" name="Freeform 44"/>
              <p:cNvSpPr>
                <a:spLocks/>
              </p:cNvSpPr>
              <p:nvPr/>
            </p:nvSpPr>
            <p:spPr bwMode="auto">
              <a:xfrm>
                <a:off x="3146425" y="2543175"/>
                <a:ext cx="100013" cy="39688"/>
              </a:xfrm>
              <a:custGeom>
                <a:avLst/>
                <a:gdLst/>
                <a:ahLst/>
                <a:cxnLst>
                  <a:cxn ang="0">
                    <a:pos x="64" y="11"/>
                  </a:cxn>
                  <a:cxn ang="0">
                    <a:pos x="75" y="21"/>
                  </a:cxn>
                  <a:cxn ang="0">
                    <a:pos x="59" y="21"/>
                  </a:cxn>
                  <a:cxn ang="0">
                    <a:pos x="51" y="24"/>
                  </a:cxn>
                  <a:cxn ang="0">
                    <a:pos x="47" y="22"/>
                  </a:cxn>
                  <a:cxn ang="0">
                    <a:pos x="37" y="30"/>
                  </a:cxn>
                  <a:cxn ang="0">
                    <a:pos x="31" y="24"/>
                  </a:cxn>
                  <a:cxn ang="0">
                    <a:pos x="11" y="23"/>
                  </a:cxn>
                  <a:cxn ang="0">
                    <a:pos x="6" y="23"/>
                  </a:cxn>
                  <a:cxn ang="0">
                    <a:pos x="6" y="27"/>
                  </a:cxn>
                  <a:cxn ang="0">
                    <a:pos x="0" y="19"/>
                  </a:cxn>
                  <a:cxn ang="0">
                    <a:pos x="3" y="18"/>
                  </a:cxn>
                  <a:cxn ang="0">
                    <a:pos x="22" y="17"/>
                  </a:cxn>
                  <a:cxn ang="0">
                    <a:pos x="19" y="8"/>
                  </a:cxn>
                  <a:cxn ang="0">
                    <a:pos x="14" y="3"/>
                  </a:cxn>
                  <a:cxn ang="0">
                    <a:pos x="17" y="0"/>
                  </a:cxn>
                  <a:cxn ang="0">
                    <a:pos x="28" y="3"/>
                  </a:cxn>
                  <a:cxn ang="0">
                    <a:pos x="41" y="1"/>
                  </a:cxn>
                  <a:cxn ang="0">
                    <a:pos x="66" y="13"/>
                  </a:cxn>
                  <a:cxn ang="0">
                    <a:pos x="64" y="11"/>
                  </a:cxn>
                </a:cxnLst>
                <a:rect l="0" t="0" r="r" b="b"/>
                <a:pathLst>
                  <a:path w="75" h="30">
                    <a:moveTo>
                      <a:pt x="64" y="11"/>
                    </a:moveTo>
                    <a:cubicBezTo>
                      <a:pt x="68" y="15"/>
                      <a:pt x="72" y="16"/>
                      <a:pt x="75" y="21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6" y="23"/>
                      <a:pt x="54" y="24"/>
                      <a:pt x="51" y="24"/>
                    </a:cubicBezTo>
                    <a:cubicBezTo>
                      <a:pt x="49" y="24"/>
                      <a:pt x="49" y="22"/>
                      <a:pt x="47" y="22"/>
                    </a:cubicBezTo>
                    <a:cubicBezTo>
                      <a:pt x="41" y="22"/>
                      <a:pt x="41" y="30"/>
                      <a:pt x="37" y="30"/>
                    </a:cubicBezTo>
                    <a:cubicBezTo>
                      <a:pt x="33" y="30"/>
                      <a:pt x="34" y="26"/>
                      <a:pt x="31" y="24"/>
                    </a:cubicBezTo>
                    <a:cubicBezTo>
                      <a:pt x="27" y="22"/>
                      <a:pt x="17" y="23"/>
                      <a:pt x="11" y="23"/>
                    </a:cubicBezTo>
                    <a:cubicBezTo>
                      <a:pt x="8" y="23"/>
                      <a:pt x="8" y="24"/>
                      <a:pt x="6" y="23"/>
                    </a:cubicBezTo>
                    <a:cubicBezTo>
                      <a:pt x="6" y="24"/>
                      <a:pt x="6" y="25"/>
                      <a:pt x="6" y="27"/>
                    </a:cubicBezTo>
                    <a:cubicBezTo>
                      <a:pt x="3" y="26"/>
                      <a:pt x="0" y="22"/>
                      <a:pt x="0" y="19"/>
                    </a:cubicBezTo>
                    <a:cubicBezTo>
                      <a:pt x="1" y="19"/>
                      <a:pt x="2" y="18"/>
                      <a:pt x="3" y="18"/>
                    </a:cubicBezTo>
                    <a:cubicBezTo>
                      <a:pt x="13" y="18"/>
                      <a:pt x="17" y="20"/>
                      <a:pt x="22" y="17"/>
                    </a:cubicBezTo>
                    <a:cubicBezTo>
                      <a:pt x="20" y="15"/>
                      <a:pt x="19" y="12"/>
                      <a:pt x="19" y="8"/>
                    </a:cubicBezTo>
                    <a:cubicBezTo>
                      <a:pt x="17" y="8"/>
                      <a:pt x="14" y="6"/>
                      <a:pt x="14" y="3"/>
                    </a:cubicBezTo>
                    <a:cubicBezTo>
                      <a:pt x="14" y="2"/>
                      <a:pt x="16" y="0"/>
                      <a:pt x="17" y="0"/>
                    </a:cubicBezTo>
                    <a:cubicBezTo>
                      <a:pt x="21" y="0"/>
                      <a:pt x="24" y="3"/>
                      <a:pt x="28" y="3"/>
                    </a:cubicBezTo>
                    <a:cubicBezTo>
                      <a:pt x="34" y="3"/>
                      <a:pt x="36" y="1"/>
                      <a:pt x="41" y="1"/>
                    </a:cubicBezTo>
                    <a:cubicBezTo>
                      <a:pt x="55" y="1"/>
                      <a:pt x="58" y="9"/>
                      <a:pt x="66" y="13"/>
                    </a:cubicBezTo>
                    <a:lnTo>
                      <a:pt x="64" y="1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9" name="Freeform 45"/>
              <p:cNvSpPr>
                <a:spLocks/>
              </p:cNvSpPr>
              <p:nvPr/>
            </p:nvSpPr>
            <p:spPr bwMode="auto">
              <a:xfrm>
                <a:off x="3076575" y="2455863"/>
                <a:ext cx="9525" cy="11113"/>
              </a:xfrm>
              <a:custGeom>
                <a:avLst/>
                <a:gdLst/>
                <a:ahLst/>
                <a:cxnLst>
                  <a:cxn ang="0">
                    <a:pos x="2" y="0"/>
                  </a:cxn>
                  <a:cxn ang="0">
                    <a:pos x="7" y="6"/>
                  </a:cxn>
                  <a:cxn ang="0">
                    <a:pos x="5" y="8"/>
                  </a:cxn>
                  <a:cxn ang="0">
                    <a:pos x="0" y="0"/>
                  </a:cxn>
                  <a:cxn ang="0">
                    <a:pos x="2" y="0"/>
                  </a:cxn>
                </a:cxnLst>
                <a:rect l="0" t="0" r="r" b="b"/>
                <a:pathLst>
                  <a:path w="7" h="8">
                    <a:moveTo>
                      <a:pt x="2" y="0"/>
                    </a:moveTo>
                    <a:cubicBezTo>
                      <a:pt x="6" y="0"/>
                      <a:pt x="7" y="3"/>
                      <a:pt x="7" y="6"/>
                    </a:cubicBezTo>
                    <a:cubicBezTo>
                      <a:pt x="7" y="7"/>
                      <a:pt x="6" y="8"/>
                      <a:pt x="5" y="8"/>
                    </a:cubicBezTo>
                    <a:cubicBezTo>
                      <a:pt x="0" y="8"/>
                      <a:pt x="0" y="3"/>
                      <a:pt x="0" y="0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0" name="Freeform 46"/>
              <p:cNvSpPr>
                <a:spLocks/>
              </p:cNvSpPr>
              <p:nvPr/>
            </p:nvSpPr>
            <p:spPr bwMode="auto">
              <a:xfrm>
                <a:off x="3068638" y="2422525"/>
                <a:ext cx="14288" cy="4763"/>
              </a:xfrm>
              <a:custGeom>
                <a:avLst/>
                <a:gdLst/>
                <a:ahLst/>
                <a:cxnLst>
                  <a:cxn ang="0">
                    <a:pos x="0" y="3"/>
                  </a:cxn>
                  <a:cxn ang="0">
                    <a:pos x="6" y="0"/>
                  </a:cxn>
                  <a:cxn ang="0">
                    <a:pos x="11" y="3"/>
                  </a:cxn>
                  <a:cxn ang="0">
                    <a:pos x="0" y="3"/>
                  </a:cxn>
                </a:cxnLst>
                <a:rect l="0" t="0" r="r" b="b"/>
                <a:pathLst>
                  <a:path w="11" h="4">
                    <a:moveTo>
                      <a:pt x="0" y="3"/>
                    </a:moveTo>
                    <a:cubicBezTo>
                      <a:pt x="1" y="2"/>
                      <a:pt x="4" y="0"/>
                      <a:pt x="6" y="0"/>
                    </a:cubicBezTo>
                    <a:cubicBezTo>
                      <a:pt x="9" y="0"/>
                      <a:pt x="10" y="2"/>
                      <a:pt x="11" y="3"/>
                    </a:cubicBezTo>
                    <a:cubicBezTo>
                      <a:pt x="7" y="4"/>
                      <a:pt x="2" y="3"/>
                      <a:pt x="0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1" name="Freeform 47"/>
              <p:cNvSpPr>
                <a:spLocks/>
              </p:cNvSpPr>
              <p:nvPr/>
            </p:nvSpPr>
            <p:spPr bwMode="auto">
              <a:xfrm>
                <a:off x="3094038" y="2428875"/>
                <a:ext cx="4763" cy="6350"/>
              </a:xfrm>
              <a:custGeom>
                <a:avLst/>
                <a:gdLst/>
                <a:ahLst/>
                <a:cxnLst>
                  <a:cxn ang="0">
                    <a:pos x="3" y="4"/>
                  </a:cxn>
                  <a:cxn ang="0">
                    <a:pos x="1" y="0"/>
                  </a:cxn>
                  <a:cxn ang="0">
                    <a:pos x="3" y="4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2" y="4"/>
                      <a:pt x="0" y="1"/>
                      <a:pt x="1" y="0"/>
                    </a:cubicBezTo>
                    <a:lnTo>
                      <a:pt x="3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2" name="Freeform 48"/>
              <p:cNvSpPr>
                <a:spLocks/>
              </p:cNvSpPr>
              <p:nvPr/>
            </p:nvSpPr>
            <p:spPr bwMode="auto">
              <a:xfrm>
                <a:off x="3154363" y="2517775"/>
                <a:ext cx="11113" cy="793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7"/>
                  </a:cxn>
                  <a:cxn ang="0">
                    <a:pos x="2" y="7"/>
                  </a:cxn>
                  <a:cxn ang="0">
                    <a:pos x="9" y="4"/>
                  </a:cxn>
                  <a:cxn ang="0">
                    <a:pos x="9" y="0"/>
                  </a:cxn>
                  <a:cxn ang="0">
                    <a:pos x="0" y="4"/>
                  </a:cxn>
                </a:cxnLst>
                <a:rect l="0" t="0" r="r" b="b"/>
                <a:pathLst>
                  <a:path w="9" h="7">
                    <a:moveTo>
                      <a:pt x="0" y="4"/>
                    </a:moveTo>
                    <a:cubicBezTo>
                      <a:pt x="0" y="5"/>
                      <a:pt x="0" y="6"/>
                      <a:pt x="0" y="7"/>
                    </a:cubicBezTo>
                    <a:cubicBezTo>
                      <a:pt x="0" y="7"/>
                      <a:pt x="1" y="7"/>
                      <a:pt x="2" y="7"/>
                    </a:cubicBezTo>
                    <a:cubicBezTo>
                      <a:pt x="4" y="7"/>
                      <a:pt x="7" y="6"/>
                      <a:pt x="9" y="4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7" y="3"/>
                      <a:pt x="4" y="5"/>
                      <a:pt x="0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3" name="Freeform 49"/>
              <p:cNvSpPr>
                <a:spLocks/>
              </p:cNvSpPr>
              <p:nvPr/>
            </p:nvSpPr>
            <p:spPr bwMode="auto">
              <a:xfrm>
                <a:off x="2301875" y="1979613"/>
                <a:ext cx="966788" cy="473075"/>
              </a:xfrm>
              <a:custGeom>
                <a:avLst/>
                <a:gdLst/>
                <a:ahLst/>
                <a:cxnLst>
                  <a:cxn ang="0">
                    <a:pos x="543" y="285"/>
                  </a:cxn>
                  <a:cxn ang="0">
                    <a:pos x="555" y="317"/>
                  </a:cxn>
                  <a:cxn ang="0">
                    <a:pos x="560" y="338"/>
                  </a:cxn>
                  <a:cxn ang="0">
                    <a:pos x="542" y="345"/>
                  </a:cxn>
                  <a:cxn ang="0">
                    <a:pos x="507" y="287"/>
                  </a:cxn>
                  <a:cxn ang="0">
                    <a:pos x="474" y="283"/>
                  </a:cxn>
                  <a:cxn ang="0">
                    <a:pos x="460" y="283"/>
                  </a:cxn>
                  <a:cxn ang="0">
                    <a:pos x="443" y="286"/>
                  </a:cxn>
                  <a:cxn ang="0">
                    <a:pos x="412" y="292"/>
                  </a:cxn>
                  <a:cxn ang="0">
                    <a:pos x="393" y="291"/>
                  </a:cxn>
                  <a:cxn ang="0">
                    <a:pos x="357" y="309"/>
                  </a:cxn>
                  <a:cxn ang="0">
                    <a:pos x="343" y="342"/>
                  </a:cxn>
                  <a:cxn ang="0">
                    <a:pos x="282" y="290"/>
                  </a:cxn>
                  <a:cxn ang="0">
                    <a:pos x="246" y="281"/>
                  </a:cxn>
                  <a:cxn ang="0">
                    <a:pos x="207" y="262"/>
                  </a:cxn>
                  <a:cxn ang="0">
                    <a:pos x="170" y="268"/>
                  </a:cxn>
                  <a:cxn ang="0">
                    <a:pos x="95" y="252"/>
                  </a:cxn>
                  <a:cxn ang="0">
                    <a:pos x="47" y="214"/>
                  </a:cxn>
                  <a:cxn ang="0">
                    <a:pos x="4" y="141"/>
                  </a:cxn>
                  <a:cxn ang="0">
                    <a:pos x="4" y="95"/>
                  </a:cxn>
                  <a:cxn ang="0">
                    <a:pos x="0" y="23"/>
                  </a:cxn>
                  <a:cxn ang="0">
                    <a:pos x="20" y="27"/>
                  </a:cxn>
                  <a:cxn ang="0">
                    <a:pos x="20" y="5"/>
                  </a:cxn>
                  <a:cxn ang="0">
                    <a:pos x="373" y="0"/>
                  </a:cxn>
                  <a:cxn ang="0">
                    <a:pos x="406" y="11"/>
                  </a:cxn>
                  <a:cxn ang="0">
                    <a:pos x="408" y="45"/>
                  </a:cxn>
                  <a:cxn ang="0">
                    <a:pos x="423" y="42"/>
                  </a:cxn>
                  <a:cxn ang="0">
                    <a:pos x="441" y="40"/>
                  </a:cxn>
                  <a:cxn ang="0">
                    <a:pos x="456" y="42"/>
                  </a:cxn>
                  <a:cxn ang="0">
                    <a:pos x="472" y="47"/>
                  </a:cxn>
                  <a:cxn ang="0">
                    <a:pos x="510" y="48"/>
                  </a:cxn>
                  <a:cxn ang="0">
                    <a:pos x="490" y="54"/>
                  </a:cxn>
                  <a:cxn ang="0">
                    <a:pos x="472" y="69"/>
                  </a:cxn>
                  <a:cxn ang="0">
                    <a:pos x="471" y="121"/>
                  </a:cxn>
                  <a:cxn ang="0">
                    <a:pos x="480" y="88"/>
                  </a:cxn>
                  <a:cxn ang="0">
                    <a:pos x="501" y="57"/>
                  </a:cxn>
                  <a:cxn ang="0">
                    <a:pos x="516" y="87"/>
                  </a:cxn>
                  <a:cxn ang="0">
                    <a:pos x="531" y="97"/>
                  </a:cxn>
                  <a:cxn ang="0">
                    <a:pos x="527" y="123"/>
                  </a:cxn>
                  <a:cxn ang="0">
                    <a:pos x="564" y="97"/>
                  </a:cxn>
                  <a:cxn ang="0">
                    <a:pos x="610" y="84"/>
                  </a:cxn>
                  <a:cxn ang="0">
                    <a:pos x="653" y="65"/>
                  </a:cxn>
                  <a:cxn ang="0">
                    <a:pos x="675" y="63"/>
                  </a:cxn>
                  <a:cxn ang="0">
                    <a:pos x="699" y="28"/>
                  </a:cxn>
                  <a:cxn ang="0">
                    <a:pos x="726" y="73"/>
                  </a:cxn>
                  <a:cxn ang="0">
                    <a:pos x="701" y="80"/>
                  </a:cxn>
                  <a:cxn ang="0">
                    <a:pos x="681" y="113"/>
                  </a:cxn>
                  <a:cxn ang="0">
                    <a:pos x="690" y="118"/>
                  </a:cxn>
                  <a:cxn ang="0">
                    <a:pos x="676" y="122"/>
                  </a:cxn>
                  <a:cxn ang="0">
                    <a:pos x="648" y="132"/>
                  </a:cxn>
                  <a:cxn ang="0">
                    <a:pos x="642" y="134"/>
                  </a:cxn>
                  <a:cxn ang="0">
                    <a:pos x="635" y="137"/>
                  </a:cxn>
                  <a:cxn ang="0">
                    <a:pos x="627" y="161"/>
                  </a:cxn>
                  <a:cxn ang="0">
                    <a:pos x="622" y="159"/>
                  </a:cxn>
                  <a:cxn ang="0">
                    <a:pos x="615" y="186"/>
                  </a:cxn>
                  <a:cxn ang="0">
                    <a:pos x="614" y="178"/>
                  </a:cxn>
                  <a:cxn ang="0">
                    <a:pos x="608" y="170"/>
                  </a:cxn>
                  <a:cxn ang="0">
                    <a:pos x="611" y="192"/>
                  </a:cxn>
                  <a:cxn ang="0">
                    <a:pos x="614" y="196"/>
                  </a:cxn>
                  <a:cxn ang="0">
                    <a:pos x="614" y="205"/>
                  </a:cxn>
                  <a:cxn ang="0">
                    <a:pos x="607" y="213"/>
                  </a:cxn>
                  <a:cxn ang="0">
                    <a:pos x="607" y="221"/>
                  </a:cxn>
                  <a:cxn ang="0">
                    <a:pos x="589" y="232"/>
                  </a:cxn>
                </a:cxnLst>
                <a:rect l="0" t="0" r="r" b="b"/>
                <a:pathLst>
                  <a:path w="726" h="356">
                    <a:moveTo>
                      <a:pt x="590" y="233"/>
                    </a:moveTo>
                    <a:cubicBezTo>
                      <a:pt x="569" y="245"/>
                      <a:pt x="543" y="253"/>
                      <a:pt x="543" y="285"/>
                    </a:cubicBezTo>
                    <a:cubicBezTo>
                      <a:pt x="543" y="300"/>
                      <a:pt x="555" y="304"/>
                      <a:pt x="555" y="318"/>
                    </a:cubicBezTo>
                    <a:cubicBezTo>
                      <a:pt x="555" y="317"/>
                      <a:pt x="555" y="317"/>
                      <a:pt x="555" y="317"/>
                    </a:cubicBezTo>
                    <a:cubicBezTo>
                      <a:pt x="555" y="320"/>
                      <a:pt x="555" y="320"/>
                      <a:pt x="555" y="320"/>
                    </a:cubicBezTo>
                    <a:cubicBezTo>
                      <a:pt x="556" y="326"/>
                      <a:pt x="560" y="330"/>
                      <a:pt x="560" y="338"/>
                    </a:cubicBezTo>
                    <a:cubicBezTo>
                      <a:pt x="560" y="347"/>
                      <a:pt x="558" y="356"/>
                      <a:pt x="551" y="356"/>
                    </a:cubicBezTo>
                    <a:cubicBezTo>
                      <a:pt x="544" y="356"/>
                      <a:pt x="544" y="349"/>
                      <a:pt x="542" y="345"/>
                    </a:cubicBezTo>
                    <a:cubicBezTo>
                      <a:pt x="537" y="338"/>
                      <a:pt x="532" y="335"/>
                      <a:pt x="529" y="328"/>
                    </a:cubicBezTo>
                    <a:cubicBezTo>
                      <a:pt x="522" y="314"/>
                      <a:pt x="527" y="287"/>
                      <a:pt x="507" y="287"/>
                    </a:cubicBezTo>
                    <a:cubicBezTo>
                      <a:pt x="503" y="287"/>
                      <a:pt x="502" y="293"/>
                      <a:pt x="498" y="293"/>
                    </a:cubicBezTo>
                    <a:cubicBezTo>
                      <a:pt x="490" y="293"/>
                      <a:pt x="485" y="283"/>
                      <a:pt x="474" y="283"/>
                    </a:cubicBezTo>
                    <a:cubicBezTo>
                      <a:pt x="468" y="283"/>
                      <a:pt x="467" y="286"/>
                      <a:pt x="463" y="286"/>
                    </a:cubicBezTo>
                    <a:cubicBezTo>
                      <a:pt x="462" y="286"/>
                      <a:pt x="460" y="284"/>
                      <a:pt x="460" y="283"/>
                    </a:cubicBezTo>
                    <a:cubicBezTo>
                      <a:pt x="453" y="285"/>
                      <a:pt x="444" y="284"/>
                      <a:pt x="436" y="286"/>
                    </a:cubicBezTo>
                    <a:cubicBezTo>
                      <a:pt x="441" y="288"/>
                      <a:pt x="440" y="288"/>
                      <a:pt x="443" y="286"/>
                    </a:cubicBezTo>
                    <a:cubicBezTo>
                      <a:pt x="442" y="293"/>
                      <a:pt x="438" y="297"/>
                      <a:pt x="443" y="301"/>
                    </a:cubicBezTo>
                    <a:cubicBezTo>
                      <a:pt x="431" y="307"/>
                      <a:pt x="421" y="292"/>
                      <a:pt x="412" y="292"/>
                    </a:cubicBezTo>
                    <a:cubicBezTo>
                      <a:pt x="409" y="292"/>
                      <a:pt x="408" y="295"/>
                      <a:pt x="405" y="295"/>
                    </a:cubicBezTo>
                    <a:cubicBezTo>
                      <a:pt x="400" y="295"/>
                      <a:pt x="398" y="291"/>
                      <a:pt x="393" y="291"/>
                    </a:cubicBezTo>
                    <a:cubicBezTo>
                      <a:pt x="380" y="291"/>
                      <a:pt x="374" y="302"/>
                      <a:pt x="368" y="307"/>
                    </a:cubicBezTo>
                    <a:cubicBezTo>
                      <a:pt x="365" y="311"/>
                      <a:pt x="361" y="308"/>
                      <a:pt x="357" y="309"/>
                    </a:cubicBezTo>
                    <a:cubicBezTo>
                      <a:pt x="347" y="313"/>
                      <a:pt x="341" y="325"/>
                      <a:pt x="341" y="338"/>
                    </a:cubicBezTo>
                    <a:cubicBezTo>
                      <a:pt x="341" y="339"/>
                      <a:pt x="343" y="341"/>
                      <a:pt x="343" y="342"/>
                    </a:cubicBezTo>
                    <a:cubicBezTo>
                      <a:pt x="336" y="342"/>
                      <a:pt x="325" y="339"/>
                      <a:pt x="321" y="336"/>
                    </a:cubicBezTo>
                    <a:cubicBezTo>
                      <a:pt x="307" y="322"/>
                      <a:pt x="308" y="290"/>
                      <a:pt x="282" y="290"/>
                    </a:cubicBezTo>
                    <a:cubicBezTo>
                      <a:pt x="272" y="290"/>
                      <a:pt x="275" y="302"/>
                      <a:pt x="266" y="302"/>
                    </a:cubicBezTo>
                    <a:cubicBezTo>
                      <a:pt x="257" y="302"/>
                      <a:pt x="250" y="287"/>
                      <a:pt x="246" y="281"/>
                    </a:cubicBezTo>
                    <a:cubicBezTo>
                      <a:pt x="239" y="268"/>
                      <a:pt x="230" y="266"/>
                      <a:pt x="215" y="262"/>
                    </a:cubicBezTo>
                    <a:cubicBezTo>
                      <a:pt x="207" y="262"/>
                      <a:pt x="207" y="262"/>
                      <a:pt x="207" y="262"/>
                    </a:cubicBezTo>
                    <a:cubicBezTo>
                      <a:pt x="207" y="268"/>
                      <a:pt x="207" y="268"/>
                      <a:pt x="207" y="268"/>
                    </a:cubicBezTo>
                    <a:cubicBezTo>
                      <a:pt x="170" y="268"/>
                      <a:pt x="170" y="268"/>
                      <a:pt x="170" y="268"/>
                    </a:cubicBezTo>
                    <a:cubicBezTo>
                      <a:pt x="123" y="252"/>
                      <a:pt x="123" y="252"/>
                      <a:pt x="123" y="252"/>
                    </a:cubicBezTo>
                    <a:cubicBezTo>
                      <a:pt x="95" y="252"/>
                      <a:pt x="95" y="252"/>
                      <a:pt x="95" y="252"/>
                    </a:cubicBezTo>
                    <a:cubicBezTo>
                      <a:pt x="88" y="239"/>
                      <a:pt x="66" y="230"/>
                      <a:pt x="50" y="223"/>
                    </a:cubicBezTo>
                    <a:cubicBezTo>
                      <a:pt x="47" y="222"/>
                      <a:pt x="48" y="217"/>
                      <a:pt x="47" y="214"/>
                    </a:cubicBezTo>
                    <a:cubicBezTo>
                      <a:pt x="40" y="198"/>
                      <a:pt x="28" y="193"/>
                      <a:pt x="30" y="175"/>
                    </a:cubicBezTo>
                    <a:cubicBezTo>
                      <a:pt x="21" y="174"/>
                      <a:pt x="11" y="154"/>
                      <a:pt x="4" y="141"/>
                    </a:cubicBezTo>
                    <a:cubicBezTo>
                      <a:pt x="2" y="137"/>
                      <a:pt x="6" y="134"/>
                      <a:pt x="8" y="133"/>
                    </a:cubicBezTo>
                    <a:cubicBezTo>
                      <a:pt x="3" y="123"/>
                      <a:pt x="8" y="107"/>
                      <a:pt x="4" y="95"/>
                    </a:cubicBezTo>
                    <a:cubicBezTo>
                      <a:pt x="0" y="85"/>
                      <a:pt x="11" y="60"/>
                      <a:pt x="11" y="46"/>
                    </a:cubicBezTo>
                    <a:cubicBezTo>
                      <a:pt x="11" y="36"/>
                      <a:pt x="0" y="32"/>
                      <a:pt x="0" y="23"/>
                    </a:cubicBezTo>
                    <a:cubicBezTo>
                      <a:pt x="0" y="20"/>
                      <a:pt x="5" y="20"/>
                      <a:pt x="7" y="20"/>
                    </a:cubicBezTo>
                    <a:cubicBezTo>
                      <a:pt x="13" y="20"/>
                      <a:pt x="17" y="23"/>
                      <a:pt x="20" y="27"/>
                    </a:cubicBezTo>
                    <a:cubicBezTo>
                      <a:pt x="22" y="24"/>
                      <a:pt x="26" y="19"/>
                      <a:pt x="26" y="15"/>
                    </a:cubicBezTo>
                    <a:cubicBezTo>
                      <a:pt x="26" y="11"/>
                      <a:pt x="22" y="10"/>
                      <a:pt x="20" y="5"/>
                    </a:cubicBezTo>
                    <a:cubicBezTo>
                      <a:pt x="373" y="5"/>
                      <a:pt x="373" y="5"/>
                      <a:pt x="373" y="5"/>
                    </a:cubicBezTo>
                    <a:cubicBezTo>
                      <a:pt x="373" y="0"/>
                      <a:pt x="373" y="0"/>
                      <a:pt x="373" y="0"/>
                    </a:cubicBezTo>
                    <a:cubicBezTo>
                      <a:pt x="379" y="4"/>
                      <a:pt x="378" y="8"/>
                      <a:pt x="384" y="11"/>
                    </a:cubicBezTo>
                    <a:cubicBezTo>
                      <a:pt x="406" y="11"/>
                      <a:pt x="406" y="11"/>
                      <a:pt x="406" y="11"/>
                    </a:cubicBezTo>
                    <a:cubicBezTo>
                      <a:pt x="415" y="20"/>
                      <a:pt x="426" y="20"/>
                      <a:pt x="443" y="20"/>
                    </a:cubicBezTo>
                    <a:cubicBezTo>
                      <a:pt x="431" y="28"/>
                      <a:pt x="418" y="32"/>
                      <a:pt x="408" y="45"/>
                    </a:cubicBezTo>
                    <a:cubicBezTo>
                      <a:pt x="415" y="45"/>
                      <a:pt x="415" y="45"/>
                      <a:pt x="415" y="45"/>
                    </a:cubicBezTo>
                    <a:cubicBezTo>
                      <a:pt x="418" y="43"/>
                      <a:pt x="420" y="42"/>
                      <a:pt x="423" y="42"/>
                    </a:cubicBezTo>
                    <a:cubicBezTo>
                      <a:pt x="425" y="46"/>
                      <a:pt x="426" y="46"/>
                      <a:pt x="429" y="46"/>
                    </a:cubicBezTo>
                    <a:cubicBezTo>
                      <a:pt x="437" y="46"/>
                      <a:pt x="437" y="40"/>
                      <a:pt x="441" y="40"/>
                    </a:cubicBezTo>
                    <a:cubicBezTo>
                      <a:pt x="446" y="40"/>
                      <a:pt x="454" y="32"/>
                      <a:pt x="461" y="31"/>
                    </a:cubicBezTo>
                    <a:cubicBezTo>
                      <a:pt x="461" y="37"/>
                      <a:pt x="458" y="38"/>
                      <a:pt x="456" y="42"/>
                    </a:cubicBezTo>
                    <a:cubicBezTo>
                      <a:pt x="465" y="42"/>
                      <a:pt x="465" y="42"/>
                      <a:pt x="465" y="42"/>
                    </a:cubicBezTo>
                    <a:cubicBezTo>
                      <a:pt x="465" y="45"/>
                      <a:pt x="469" y="47"/>
                      <a:pt x="472" y="47"/>
                    </a:cubicBezTo>
                    <a:cubicBezTo>
                      <a:pt x="478" y="47"/>
                      <a:pt x="480" y="43"/>
                      <a:pt x="484" y="43"/>
                    </a:cubicBezTo>
                    <a:cubicBezTo>
                      <a:pt x="495" y="43"/>
                      <a:pt x="500" y="48"/>
                      <a:pt x="510" y="48"/>
                    </a:cubicBezTo>
                    <a:cubicBezTo>
                      <a:pt x="510" y="54"/>
                      <a:pt x="510" y="54"/>
                      <a:pt x="510" y="54"/>
                    </a:cubicBezTo>
                    <a:cubicBezTo>
                      <a:pt x="503" y="56"/>
                      <a:pt x="493" y="54"/>
                      <a:pt x="490" y="54"/>
                    </a:cubicBezTo>
                    <a:cubicBezTo>
                      <a:pt x="480" y="54"/>
                      <a:pt x="462" y="66"/>
                      <a:pt x="462" y="75"/>
                    </a:cubicBezTo>
                    <a:cubicBezTo>
                      <a:pt x="466" y="72"/>
                      <a:pt x="468" y="69"/>
                      <a:pt x="472" y="69"/>
                    </a:cubicBezTo>
                    <a:cubicBezTo>
                      <a:pt x="465" y="78"/>
                      <a:pt x="461" y="101"/>
                      <a:pt x="461" y="112"/>
                    </a:cubicBezTo>
                    <a:cubicBezTo>
                      <a:pt x="461" y="117"/>
                      <a:pt x="466" y="121"/>
                      <a:pt x="471" y="121"/>
                    </a:cubicBezTo>
                    <a:cubicBezTo>
                      <a:pt x="478" y="121"/>
                      <a:pt x="480" y="108"/>
                      <a:pt x="480" y="102"/>
                    </a:cubicBezTo>
                    <a:cubicBezTo>
                      <a:pt x="480" y="97"/>
                      <a:pt x="480" y="88"/>
                      <a:pt x="480" y="88"/>
                    </a:cubicBezTo>
                    <a:cubicBezTo>
                      <a:pt x="480" y="82"/>
                      <a:pt x="480" y="69"/>
                      <a:pt x="485" y="69"/>
                    </a:cubicBezTo>
                    <a:cubicBezTo>
                      <a:pt x="501" y="68"/>
                      <a:pt x="494" y="57"/>
                      <a:pt x="501" y="57"/>
                    </a:cubicBezTo>
                    <a:cubicBezTo>
                      <a:pt x="504" y="57"/>
                      <a:pt x="521" y="65"/>
                      <a:pt x="521" y="70"/>
                    </a:cubicBezTo>
                    <a:cubicBezTo>
                      <a:pt x="521" y="77"/>
                      <a:pt x="517" y="81"/>
                      <a:pt x="516" y="87"/>
                    </a:cubicBezTo>
                    <a:cubicBezTo>
                      <a:pt x="521" y="87"/>
                      <a:pt x="520" y="85"/>
                      <a:pt x="525" y="84"/>
                    </a:cubicBezTo>
                    <a:cubicBezTo>
                      <a:pt x="526" y="91"/>
                      <a:pt x="526" y="94"/>
                      <a:pt x="531" y="97"/>
                    </a:cubicBezTo>
                    <a:cubicBezTo>
                      <a:pt x="526" y="103"/>
                      <a:pt x="521" y="106"/>
                      <a:pt x="521" y="112"/>
                    </a:cubicBezTo>
                    <a:cubicBezTo>
                      <a:pt x="521" y="117"/>
                      <a:pt x="523" y="123"/>
                      <a:pt x="527" y="123"/>
                    </a:cubicBezTo>
                    <a:cubicBezTo>
                      <a:pt x="539" y="123"/>
                      <a:pt x="559" y="112"/>
                      <a:pt x="568" y="108"/>
                    </a:cubicBezTo>
                    <a:cubicBezTo>
                      <a:pt x="567" y="103"/>
                      <a:pt x="565" y="99"/>
                      <a:pt x="564" y="97"/>
                    </a:cubicBezTo>
                    <a:cubicBezTo>
                      <a:pt x="567" y="97"/>
                      <a:pt x="567" y="97"/>
                      <a:pt x="569" y="97"/>
                    </a:cubicBezTo>
                    <a:cubicBezTo>
                      <a:pt x="582" y="97"/>
                      <a:pt x="610" y="101"/>
                      <a:pt x="610" y="84"/>
                    </a:cubicBezTo>
                    <a:cubicBezTo>
                      <a:pt x="611" y="84"/>
                      <a:pt x="627" y="68"/>
                      <a:pt x="630" y="66"/>
                    </a:cubicBezTo>
                    <a:cubicBezTo>
                      <a:pt x="632" y="64"/>
                      <a:pt x="643" y="65"/>
                      <a:pt x="653" y="65"/>
                    </a:cubicBezTo>
                    <a:cubicBezTo>
                      <a:pt x="657" y="65"/>
                      <a:pt x="660" y="65"/>
                      <a:pt x="664" y="65"/>
                    </a:cubicBezTo>
                    <a:cubicBezTo>
                      <a:pt x="668" y="65"/>
                      <a:pt x="672" y="63"/>
                      <a:pt x="675" y="63"/>
                    </a:cubicBezTo>
                    <a:cubicBezTo>
                      <a:pt x="680" y="62"/>
                      <a:pt x="678" y="61"/>
                      <a:pt x="680" y="59"/>
                    </a:cubicBezTo>
                    <a:cubicBezTo>
                      <a:pt x="688" y="51"/>
                      <a:pt x="688" y="36"/>
                      <a:pt x="699" y="28"/>
                    </a:cubicBezTo>
                    <a:cubicBezTo>
                      <a:pt x="704" y="35"/>
                      <a:pt x="712" y="25"/>
                      <a:pt x="716" y="32"/>
                    </a:cubicBezTo>
                    <a:cubicBezTo>
                      <a:pt x="723" y="44"/>
                      <a:pt x="717" y="62"/>
                      <a:pt x="726" y="73"/>
                    </a:cubicBezTo>
                    <a:cubicBezTo>
                      <a:pt x="723" y="77"/>
                      <a:pt x="718" y="80"/>
                      <a:pt x="712" y="80"/>
                    </a:cubicBezTo>
                    <a:cubicBezTo>
                      <a:pt x="706" y="80"/>
                      <a:pt x="706" y="78"/>
                      <a:pt x="701" y="80"/>
                    </a:cubicBezTo>
                    <a:cubicBezTo>
                      <a:pt x="694" y="87"/>
                      <a:pt x="679" y="92"/>
                      <a:pt x="679" y="109"/>
                    </a:cubicBezTo>
                    <a:cubicBezTo>
                      <a:pt x="679" y="110"/>
                      <a:pt x="680" y="112"/>
                      <a:pt x="681" y="113"/>
                    </a:cubicBezTo>
                    <a:cubicBezTo>
                      <a:pt x="681" y="115"/>
                      <a:pt x="683" y="121"/>
                      <a:pt x="686" y="121"/>
                    </a:cubicBezTo>
                    <a:cubicBezTo>
                      <a:pt x="687" y="121"/>
                      <a:pt x="690" y="118"/>
                      <a:pt x="690" y="118"/>
                    </a:cubicBezTo>
                    <a:cubicBezTo>
                      <a:pt x="690" y="121"/>
                      <a:pt x="690" y="121"/>
                      <a:pt x="690" y="121"/>
                    </a:cubicBezTo>
                    <a:cubicBezTo>
                      <a:pt x="685" y="122"/>
                      <a:pt x="678" y="124"/>
                      <a:pt x="676" y="122"/>
                    </a:cubicBezTo>
                    <a:cubicBezTo>
                      <a:pt x="667" y="129"/>
                      <a:pt x="652" y="126"/>
                      <a:pt x="643" y="132"/>
                    </a:cubicBezTo>
                    <a:cubicBezTo>
                      <a:pt x="648" y="132"/>
                      <a:pt x="648" y="132"/>
                      <a:pt x="648" y="132"/>
                    </a:cubicBezTo>
                    <a:cubicBezTo>
                      <a:pt x="652" y="132"/>
                      <a:pt x="656" y="129"/>
                      <a:pt x="659" y="132"/>
                    </a:cubicBezTo>
                    <a:cubicBezTo>
                      <a:pt x="653" y="134"/>
                      <a:pt x="648" y="134"/>
                      <a:pt x="642" y="134"/>
                    </a:cubicBezTo>
                    <a:cubicBezTo>
                      <a:pt x="641" y="134"/>
                      <a:pt x="639" y="133"/>
                      <a:pt x="638" y="133"/>
                    </a:cubicBezTo>
                    <a:cubicBezTo>
                      <a:pt x="637" y="134"/>
                      <a:pt x="635" y="135"/>
                      <a:pt x="635" y="137"/>
                    </a:cubicBezTo>
                    <a:cubicBezTo>
                      <a:pt x="635" y="139"/>
                      <a:pt x="639" y="142"/>
                      <a:pt x="639" y="142"/>
                    </a:cubicBezTo>
                    <a:cubicBezTo>
                      <a:pt x="638" y="145"/>
                      <a:pt x="630" y="161"/>
                      <a:pt x="627" y="161"/>
                    </a:cubicBezTo>
                    <a:cubicBezTo>
                      <a:pt x="626" y="161"/>
                      <a:pt x="625" y="158"/>
                      <a:pt x="624" y="157"/>
                    </a:cubicBezTo>
                    <a:cubicBezTo>
                      <a:pt x="622" y="159"/>
                      <a:pt x="622" y="159"/>
                      <a:pt x="622" y="159"/>
                    </a:cubicBezTo>
                    <a:cubicBezTo>
                      <a:pt x="623" y="163"/>
                      <a:pt x="626" y="164"/>
                      <a:pt x="626" y="168"/>
                    </a:cubicBezTo>
                    <a:cubicBezTo>
                      <a:pt x="626" y="170"/>
                      <a:pt x="617" y="186"/>
                      <a:pt x="615" y="186"/>
                    </a:cubicBezTo>
                    <a:cubicBezTo>
                      <a:pt x="615" y="186"/>
                      <a:pt x="614" y="184"/>
                      <a:pt x="614" y="183"/>
                    </a:cubicBezTo>
                    <a:cubicBezTo>
                      <a:pt x="614" y="181"/>
                      <a:pt x="614" y="180"/>
                      <a:pt x="614" y="178"/>
                    </a:cubicBezTo>
                    <a:cubicBezTo>
                      <a:pt x="614" y="175"/>
                      <a:pt x="610" y="168"/>
                      <a:pt x="609" y="164"/>
                    </a:cubicBezTo>
                    <a:cubicBezTo>
                      <a:pt x="608" y="166"/>
                      <a:pt x="608" y="170"/>
                      <a:pt x="608" y="170"/>
                    </a:cubicBezTo>
                    <a:cubicBezTo>
                      <a:pt x="608" y="173"/>
                      <a:pt x="611" y="181"/>
                      <a:pt x="611" y="185"/>
                    </a:cubicBezTo>
                    <a:cubicBezTo>
                      <a:pt x="611" y="189"/>
                      <a:pt x="608" y="189"/>
                      <a:pt x="611" y="192"/>
                    </a:cubicBezTo>
                    <a:cubicBezTo>
                      <a:pt x="612" y="192"/>
                      <a:pt x="613" y="192"/>
                      <a:pt x="614" y="192"/>
                    </a:cubicBezTo>
                    <a:cubicBezTo>
                      <a:pt x="614" y="193"/>
                      <a:pt x="614" y="195"/>
                      <a:pt x="614" y="196"/>
                    </a:cubicBezTo>
                    <a:cubicBezTo>
                      <a:pt x="614" y="200"/>
                      <a:pt x="610" y="201"/>
                      <a:pt x="608" y="201"/>
                    </a:cubicBezTo>
                    <a:cubicBezTo>
                      <a:pt x="610" y="205"/>
                      <a:pt x="612" y="205"/>
                      <a:pt x="614" y="205"/>
                    </a:cubicBezTo>
                    <a:cubicBezTo>
                      <a:pt x="613" y="210"/>
                      <a:pt x="611" y="210"/>
                      <a:pt x="607" y="210"/>
                    </a:cubicBezTo>
                    <a:cubicBezTo>
                      <a:pt x="607" y="213"/>
                      <a:pt x="607" y="213"/>
                      <a:pt x="607" y="213"/>
                    </a:cubicBezTo>
                    <a:cubicBezTo>
                      <a:pt x="612" y="216"/>
                      <a:pt x="612" y="216"/>
                      <a:pt x="612" y="216"/>
                    </a:cubicBezTo>
                    <a:cubicBezTo>
                      <a:pt x="611" y="218"/>
                      <a:pt x="610" y="221"/>
                      <a:pt x="607" y="221"/>
                    </a:cubicBezTo>
                    <a:cubicBezTo>
                      <a:pt x="602" y="222"/>
                      <a:pt x="600" y="226"/>
                      <a:pt x="596" y="226"/>
                    </a:cubicBezTo>
                    <a:cubicBezTo>
                      <a:pt x="591" y="228"/>
                      <a:pt x="591" y="230"/>
                      <a:pt x="589" y="232"/>
                    </a:cubicBezTo>
                    <a:lnTo>
                      <a:pt x="590" y="23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4" name="Freeform 50"/>
              <p:cNvSpPr>
                <a:spLocks/>
              </p:cNvSpPr>
              <p:nvPr/>
            </p:nvSpPr>
            <p:spPr bwMode="auto">
              <a:xfrm>
                <a:off x="2030413" y="1400175"/>
                <a:ext cx="1425575" cy="736600"/>
              </a:xfrm>
              <a:custGeom>
                <a:avLst/>
                <a:gdLst/>
                <a:ahLst/>
                <a:cxnLst>
                  <a:cxn ang="0">
                    <a:pos x="950" y="501"/>
                  </a:cxn>
                  <a:cxn ang="0">
                    <a:pos x="950" y="527"/>
                  </a:cxn>
                  <a:cxn ang="0">
                    <a:pos x="955" y="469"/>
                  </a:cxn>
                  <a:cxn ang="0">
                    <a:pos x="944" y="436"/>
                  </a:cxn>
                  <a:cxn ang="0">
                    <a:pos x="982" y="418"/>
                  </a:cxn>
                  <a:cxn ang="0">
                    <a:pos x="1060" y="356"/>
                  </a:cxn>
                  <a:cxn ang="0">
                    <a:pos x="1050" y="346"/>
                  </a:cxn>
                  <a:cxn ang="0">
                    <a:pos x="991" y="310"/>
                  </a:cxn>
                  <a:cxn ang="0">
                    <a:pos x="965" y="247"/>
                  </a:cxn>
                  <a:cxn ang="0">
                    <a:pos x="908" y="267"/>
                  </a:cxn>
                  <a:cxn ang="0">
                    <a:pos x="831" y="204"/>
                  </a:cxn>
                  <a:cxn ang="0">
                    <a:pos x="794" y="247"/>
                  </a:cxn>
                  <a:cxn ang="0">
                    <a:pos x="783" y="387"/>
                  </a:cxn>
                  <a:cxn ang="0">
                    <a:pos x="726" y="334"/>
                  </a:cxn>
                  <a:cxn ang="0">
                    <a:pos x="607" y="306"/>
                  </a:cxn>
                  <a:cxn ang="0">
                    <a:pos x="595" y="216"/>
                  </a:cxn>
                  <a:cxn ang="0">
                    <a:pos x="633" y="178"/>
                  </a:cxn>
                  <a:cxn ang="0">
                    <a:pos x="675" y="146"/>
                  </a:cxn>
                  <a:cxn ang="0">
                    <a:pos x="686" y="127"/>
                  </a:cxn>
                  <a:cxn ang="0">
                    <a:pos x="722" y="120"/>
                  </a:cxn>
                  <a:cxn ang="0">
                    <a:pos x="746" y="61"/>
                  </a:cxn>
                  <a:cxn ang="0">
                    <a:pos x="702" y="67"/>
                  </a:cxn>
                  <a:cxn ang="0">
                    <a:pos x="665" y="74"/>
                  </a:cxn>
                  <a:cxn ang="0">
                    <a:pos x="625" y="55"/>
                  </a:cxn>
                  <a:cxn ang="0">
                    <a:pos x="574" y="0"/>
                  </a:cxn>
                  <a:cxn ang="0">
                    <a:pos x="555" y="38"/>
                  </a:cxn>
                  <a:cxn ang="0">
                    <a:pos x="567" y="98"/>
                  </a:cxn>
                  <a:cxn ang="0">
                    <a:pos x="492" y="92"/>
                  </a:cxn>
                  <a:cxn ang="0">
                    <a:pos x="430" y="75"/>
                  </a:cxn>
                  <a:cxn ang="0">
                    <a:pos x="387" y="89"/>
                  </a:cxn>
                  <a:cxn ang="0">
                    <a:pos x="333" y="81"/>
                  </a:cxn>
                  <a:cxn ang="0">
                    <a:pos x="202" y="42"/>
                  </a:cxn>
                  <a:cxn ang="0">
                    <a:pos x="138" y="40"/>
                  </a:cxn>
                  <a:cxn ang="0">
                    <a:pos x="61" y="70"/>
                  </a:cxn>
                  <a:cxn ang="0">
                    <a:pos x="0" y="242"/>
                  </a:cxn>
                  <a:cxn ang="0">
                    <a:pos x="67" y="253"/>
                  </a:cxn>
                  <a:cxn ang="0">
                    <a:pos x="124" y="316"/>
                  </a:cxn>
                  <a:cxn ang="0">
                    <a:pos x="136" y="366"/>
                  </a:cxn>
                  <a:cxn ang="0">
                    <a:pos x="181" y="413"/>
                  </a:cxn>
                  <a:cxn ang="0">
                    <a:pos x="224" y="440"/>
                  </a:cxn>
                  <a:cxn ang="0">
                    <a:pos x="610" y="446"/>
                  </a:cxn>
                  <a:cxn ang="0">
                    <a:pos x="676" y="453"/>
                  </a:cxn>
                  <a:cxn ang="0">
                    <a:pos x="705" y="477"/>
                  </a:cxn>
                  <a:cxn ang="0">
                    <a:pos x="759" y="512"/>
                  </a:cxn>
                  <a:cxn ang="0">
                    <a:pos x="732" y="553"/>
                  </a:cxn>
                  <a:cxn ang="0">
                    <a:pos x="772" y="543"/>
                  </a:cxn>
                  <a:cxn ang="0">
                    <a:pos x="814" y="519"/>
                  </a:cxn>
                  <a:cxn ang="0">
                    <a:pos x="879" y="498"/>
                  </a:cxn>
                  <a:cxn ang="0">
                    <a:pos x="928" y="505"/>
                  </a:cxn>
                </a:cxnLst>
                <a:rect l="0" t="0" r="r" b="b"/>
                <a:pathLst>
                  <a:path w="1071" h="553">
                    <a:moveTo>
                      <a:pt x="928" y="503"/>
                    </a:moveTo>
                    <a:cubicBezTo>
                      <a:pt x="928" y="502"/>
                      <a:pt x="928" y="502"/>
                      <a:pt x="928" y="502"/>
                    </a:cubicBezTo>
                    <a:cubicBezTo>
                      <a:pt x="928" y="502"/>
                      <a:pt x="931" y="502"/>
                      <a:pt x="932" y="502"/>
                    </a:cubicBezTo>
                    <a:cubicBezTo>
                      <a:pt x="935" y="502"/>
                      <a:pt x="946" y="504"/>
                      <a:pt x="950" y="501"/>
                    </a:cubicBezTo>
                    <a:cubicBezTo>
                      <a:pt x="954" y="498"/>
                      <a:pt x="954" y="493"/>
                      <a:pt x="960" y="492"/>
                    </a:cubicBezTo>
                    <a:cubicBezTo>
                      <a:pt x="960" y="498"/>
                      <a:pt x="960" y="499"/>
                      <a:pt x="967" y="499"/>
                    </a:cubicBezTo>
                    <a:cubicBezTo>
                      <a:pt x="957" y="500"/>
                      <a:pt x="941" y="507"/>
                      <a:pt x="941" y="516"/>
                    </a:cubicBezTo>
                    <a:cubicBezTo>
                      <a:pt x="941" y="520"/>
                      <a:pt x="947" y="527"/>
                      <a:pt x="950" y="527"/>
                    </a:cubicBezTo>
                    <a:cubicBezTo>
                      <a:pt x="953" y="527"/>
                      <a:pt x="961" y="516"/>
                      <a:pt x="970" y="513"/>
                    </a:cubicBezTo>
                    <a:cubicBezTo>
                      <a:pt x="972" y="513"/>
                      <a:pt x="1003" y="501"/>
                      <a:pt x="1003" y="497"/>
                    </a:cubicBezTo>
                    <a:cubicBezTo>
                      <a:pt x="1003" y="493"/>
                      <a:pt x="991" y="492"/>
                      <a:pt x="988" y="492"/>
                    </a:cubicBezTo>
                    <a:cubicBezTo>
                      <a:pt x="976" y="492"/>
                      <a:pt x="955" y="480"/>
                      <a:pt x="955" y="469"/>
                    </a:cubicBezTo>
                    <a:cubicBezTo>
                      <a:pt x="955" y="466"/>
                      <a:pt x="959" y="463"/>
                      <a:pt x="960" y="458"/>
                    </a:cubicBezTo>
                    <a:cubicBezTo>
                      <a:pt x="958" y="458"/>
                      <a:pt x="953" y="457"/>
                      <a:pt x="949" y="457"/>
                    </a:cubicBezTo>
                    <a:cubicBezTo>
                      <a:pt x="951" y="453"/>
                      <a:pt x="967" y="451"/>
                      <a:pt x="967" y="442"/>
                    </a:cubicBezTo>
                    <a:cubicBezTo>
                      <a:pt x="967" y="434"/>
                      <a:pt x="954" y="436"/>
                      <a:pt x="944" y="436"/>
                    </a:cubicBezTo>
                    <a:cubicBezTo>
                      <a:pt x="925" y="436"/>
                      <a:pt x="916" y="449"/>
                      <a:pt x="903" y="451"/>
                    </a:cubicBezTo>
                    <a:cubicBezTo>
                      <a:pt x="909" y="439"/>
                      <a:pt x="918" y="443"/>
                      <a:pt x="928" y="433"/>
                    </a:cubicBezTo>
                    <a:cubicBezTo>
                      <a:pt x="934" y="427"/>
                      <a:pt x="929" y="423"/>
                      <a:pt x="939" y="420"/>
                    </a:cubicBezTo>
                    <a:cubicBezTo>
                      <a:pt x="955" y="415"/>
                      <a:pt x="965" y="418"/>
                      <a:pt x="982" y="418"/>
                    </a:cubicBezTo>
                    <a:cubicBezTo>
                      <a:pt x="1004" y="418"/>
                      <a:pt x="1016" y="425"/>
                      <a:pt x="1029" y="408"/>
                    </a:cubicBezTo>
                    <a:cubicBezTo>
                      <a:pt x="1035" y="400"/>
                      <a:pt x="1071" y="398"/>
                      <a:pt x="1071" y="384"/>
                    </a:cubicBezTo>
                    <a:cubicBezTo>
                      <a:pt x="1071" y="374"/>
                      <a:pt x="1067" y="370"/>
                      <a:pt x="1063" y="363"/>
                    </a:cubicBezTo>
                    <a:cubicBezTo>
                      <a:pt x="1060" y="363"/>
                      <a:pt x="1065" y="359"/>
                      <a:pt x="1060" y="356"/>
                    </a:cubicBezTo>
                    <a:cubicBezTo>
                      <a:pt x="1060" y="351"/>
                      <a:pt x="1060" y="351"/>
                      <a:pt x="1060" y="351"/>
                    </a:cubicBezTo>
                    <a:cubicBezTo>
                      <a:pt x="1050" y="357"/>
                      <a:pt x="1029" y="364"/>
                      <a:pt x="1018" y="364"/>
                    </a:cubicBezTo>
                    <a:cubicBezTo>
                      <a:pt x="1017" y="364"/>
                      <a:pt x="1014" y="363"/>
                      <a:pt x="1014" y="362"/>
                    </a:cubicBezTo>
                    <a:cubicBezTo>
                      <a:pt x="1022" y="358"/>
                      <a:pt x="1047" y="354"/>
                      <a:pt x="1050" y="346"/>
                    </a:cubicBezTo>
                    <a:cubicBezTo>
                      <a:pt x="1050" y="344"/>
                      <a:pt x="1046" y="343"/>
                      <a:pt x="1046" y="341"/>
                    </a:cubicBezTo>
                    <a:cubicBezTo>
                      <a:pt x="1035" y="342"/>
                      <a:pt x="1013" y="337"/>
                      <a:pt x="1013" y="322"/>
                    </a:cubicBezTo>
                    <a:cubicBezTo>
                      <a:pt x="1013" y="321"/>
                      <a:pt x="1013" y="321"/>
                      <a:pt x="1013" y="321"/>
                    </a:cubicBezTo>
                    <a:cubicBezTo>
                      <a:pt x="1003" y="321"/>
                      <a:pt x="997" y="315"/>
                      <a:pt x="991" y="310"/>
                    </a:cubicBezTo>
                    <a:cubicBezTo>
                      <a:pt x="994" y="309"/>
                      <a:pt x="998" y="308"/>
                      <a:pt x="998" y="302"/>
                    </a:cubicBezTo>
                    <a:cubicBezTo>
                      <a:pt x="998" y="298"/>
                      <a:pt x="994" y="295"/>
                      <a:pt x="995" y="290"/>
                    </a:cubicBezTo>
                    <a:cubicBezTo>
                      <a:pt x="991" y="289"/>
                      <a:pt x="977" y="280"/>
                      <a:pt x="980" y="272"/>
                    </a:cubicBezTo>
                    <a:cubicBezTo>
                      <a:pt x="985" y="262"/>
                      <a:pt x="966" y="259"/>
                      <a:pt x="965" y="247"/>
                    </a:cubicBezTo>
                    <a:cubicBezTo>
                      <a:pt x="964" y="247"/>
                      <a:pt x="959" y="243"/>
                      <a:pt x="958" y="242"/>
                    </a:cubicBezTo>
                    <a:cubicBezTo>
                      <a:pt x="954" y="244"/>
                      <a:pt x="947" y="248"/>
                      <a:pt x="947" y="254"/>
                    </a:cubicBezTo>
                    <a:cubicBezTo>
                      <a:pt x="947" y="261"/>
                      <a:pt x="933" y="277"/>
                      <a:pt x="922" y="277"/>
                    </a:cubicBezTo>
                    <a:cubicBezTo>
                      <a:pt x="914" y="277"/>
                      <a:pt x="913" y="267"/>
                      <a:pt x="908" y="267"/>
                    </a:cubicBezTo>
                    <a:cubicBezTo>
                      <a:pt x="900" y="267"/>
                      <a:pt x="897" y="246"/>
                      <a:pt x="896" y="236"/>
                    </a:cubicBezTo>
                    <a:cubicBezTo>
                      <a:pt x="894" y="224"/>
                      <a:pt x="870" y="233"/>
                      <a:pt x="870" y="216"/>
                    </a:cubicBezTo>
                    <a:cubicBezTo>
                      <a:pt x="858" y="215"/>
                      <a:pt x="855" y="200"/>
                      <a:pt x="843" y="200"/>
                    </a:cubicBezTo>
                    <a:cubicBezTo>
                      <a:pt x="837" y="200"/>
                      <a:pt x="837" y="204"/>
                      <a:pt x="831" y="204"/>
                    </a:cubicBezTo>
                    <a:cubicBezTo>
                      <a:pt x="818" y="204"/>
                      <a:pt x="810" y="197"/>
                      <a:pt x="797" y="197"/>
                    </a:cubicBezTo>
                    <a:cubicBezTo>
                      <a:pt x="791" y="197"/>
                      <a:pt x="784" y="200"/>
                      <a:pt x="784" y="208"/>
                    </a:cubicBezTo>
                    <a:cubicBezTo>
                      <a:pt x="784" y="212"/>
                      <a:pt x="800" y="218"/>
                      <a:pt x="786" y="227"/>
                    </a:cubicBezTo>
                    <a:cubicBezTo>
                      <a:pt x="780" y="231"/>
                      <a:pt x="794" y="241"/>
                      <a:pt x="794" y="247"/>
                    </a:cubicBezTo>
                    <a:cubicBezTo>
                      <a:pt x="796" y="260"/>
                      <a:pt x="783" y="264"/>
                      <a:pt x="778" y="266"/>
                    </a:cubicBezTo>
                    <a:cubicBezTo>
                      <a:pt x="788" y="283"/>
                      <a:pt x="803" y="289"/>
                      <a:pt x="803" y="318"/>
                    </a:cubicBezTo>
                    <a:cubicBezTo>
                      <a:pt x="803" y="326"/>
                      <a:pt x="777" y="346"/>
                      <a:pt x="768" y="347"/>
                    </a:cubicBezTo>
                    <a:cubicBezTo>
                      <a:pt x="783" y="355"/>
                      <a:pt x="777" y="379"/>
                      <a:pt x="783" y="387"/>
                    </a:cubicBezTo>
                    <a:cubicBezTo>
                      <a:pt x="782" y="389"/>
                      <a:pt x="776" y="392"/>
                      <a:pt x="775" y="397"/>
                    </a:cubicBezTo>
                    <a:cubicBezTo>
                      <a:pt x="770" y="397"/>
                      <a:pt x="766" y="406"/>
                      <a:pt x="762" y="403"/>
                    </a:cubicBezTo>
                    <a:cubicBezTo>
                      <a:pt x="751" y="394"/>
                      <a:pt x="736" y="380"/>
                      <a:pt x="736" y="367"/>
                    </a:cubicBezTo>
                    <a:cubicBezTo>
                      <a:pt x="736" y="353"/>
                      <a:pt x="738" y="342"/>
                      <a:pt x="726" y="334"/>
                    </a:cubicBezTo>
                    <a:cubicBezTo>
                      <a:pt x="697" y="334"/>
                      <a:pt x="697" y="334"/>
                      <a:pt x="697" y="334"/>
                    </a:cubicBezTo>
                    <a:cubicBezTo>
                      <a:pt x="681" y="322"/>
                      <a:pt x="662" y="315"/>
                      <a:pt x="643" y="308"/>
                    </a:cubicBezTo>
                    <a:cubicBezTo>
                      <a:pt x="640" y="306"/>
                      <a:pt x="629" y="299"/>
                      <a:pt x="623" y="299"/>
                    </a:cubicBezTo>
                    <a:cubicBezTo>
                      <a:pt x="617" y="299"/>
                      <a:pt x="614" y="306"/>
                      <a:pt x="607" y="306"/>
                    </a:cubicBezTo>
                    <a:cubicBezTo>
                      <a:pt x="607" y="295"/>
                      <a:pt x="600" y="270"/>
                      <a:pt x="590" y="270"/>
                    </a:cubicBezTo>
                    <a:cubicBezTo>
                      <a:pt x="586" y="270"/>
                      <a:pt x="584" y="274"/>
                      <a:pt x="579" y="275"/>
                    </a:cubicBezTo>
                    <a:cubicBezTo>
                      <a:pt x="581" y="269"/>
                      <a:pt x="579" y="268"/>
                      <a:pt x="579" y="255"/>
                    </a:cubicBezTo>
                    <a:cubicBezTo>
                      <a:pt x="579" y="237"/>
                      <a:pt x="584" y="227"/>
                      <a:pt x="595" y="216"/>
                    </a:cubicBezTo>
                    <a:cubicBezTo>
                      <a:pt x="598" y="213"/>
                      <a:pt x="606" y="196"/>
                      <a:pt x="609" y="194"/>
                    </a:cubicBezTo>
                    <a:cubicBezTo>
                      <a:pt x="617" y="192"/>
                      <a:pt x="630" y="196"/>
                      <a:pt x="630" y="186"/>
                    </a:cubicBezTo>
                    <a:cubicBezTo>
                      <a:pt x="630" y="179"/>
                      <a:pt x="613" y="178"/>
                      <a:pt x="607" y="175"/>
                    </a:cubicBezTo>
                    <a:cubicBezTo>
                      <a:pt x="611" y="176"/>
                      <a:pt x="597" y="167"/>
                      <a:pt x="633" y="178"/>
                    </a:cubicBezTo>
                    <a:cubicBezTo>
                      <a:pt x="643" y="181"/>
                      <a:pt x="637" y="169"/>
                      <a:pt x="642" y="169"/>
                    </a:cubicBezTo>
                    <a:cubicBezTo>
                      <a:pt x="643" y="169"/>
                      <a:pt x="647" y="169"/>
                      <a:pt x="652" y="169"/>
                    </a:cubicBezTo>
                    <a:cubicBezTo>
                      <a:pt x="662" y="169"/>
                      <a:pt x="668" y="158"/>
                      <a:pt x="675" y="153"/>
                    </a:cubicBezTo>
                    <a:cubicBezTo>
                      <a:pt x="675" y="146"/>
                      <a:pt x="675" y="146"/>
                      <a:pt x="675" y="146"/>
                    </a:cubicBezTo>
                    <a:cubicBezTo>
                      <a:pt x="660" y="142"/>
                      <a:pt x="645" y="145"/>
                      <a:pt x="639" y="131"/>
                    </a:cubicBezTo>
                    <a:cubicBezTo>
                      <a:pt x="639" y="131"/>
                      <a:pt x="643" y="131"/>
                      <a:pt x="647" y="131"/>
                    </a:cubicBezTo>
                    <a:cubicBezTo>
                      <a:pt x="652" y="135"/>
                      <a:pt x="658" y="141"/>
                      <a:pt x="666" y="141"/>
                    </a:cubicBezTo>
                    <a:cubicBezTo>
                      <a:pt x="673" y="141"/>
                      <a:pt x="686" y="132"/>
                      <a:pt x="686" y="127"/>
                    </a:cubicBezTo>
                    <a:cubicBezTo>
                      <a:pt x="686" y="125"/>
                      <a:pt x="680" y="117"/>
                      <a:pt x="683" y="117"/>
                    </a:cubicBezTo>
                    <a:cubicBezTo>
                      <a:pt x="693" y="117"/>
                      <a:pt x="696" y="126"/>
                      <a:pt x="703" y="126"/>
                    </a:cubicBezTo>
                    <a:cubicBezTo>
                      <a:pt x="707" y="126"/>
                      <a:pt x="709" y="123"/>
                      <a:pt x="717" y="123"/>
                    </a:cubicBezTo>
                    <a:cubicBezTo>
                      <a:pt x="715" y="120"/>
                      <a:pt x="717" y="112"/>
                      <a:pt x="722" y="120"/>
                    </a:cubicBezTo>
                    <a:cubicBezTo>
                      <a:pt x="725" y="125"/>
                      <a:pt x="748" y="105"/>
                      <a:pt x="748" y="100"/>
                    </a:cubicBezTo>
                    <a:cubicBezTo>
                      <a:pt x="748" y="96"/>
                      <a:pt x="738" y="91"/>
                      <a:pt x="738" y="89"/>
                    </a:cubicBezTo>
                    <a:cubicBezTo>
                      <a:pt x="738" y="85"/>
                      <a:pt x="732" y="78"/>
                      <a:pt x="746" y="72"/>
                    </a:cubicBezTo>
                    <a:cubicBezTo>
                      <a:pt x="748" y="68"/>
                      <a:pt x="746" y="68"/>
                      <a:pt x="746" y="61"/>
                    </a:cubicBezTo>
                    <a:cubicBezTo>
                      <a:pt x="732" y="61"/>
                      <a:pt x="735" y="50"/>
                      <a:pt x="717" y="50"/>
                    </a:cubicBezTo>
                    <a:cubicBezTo>
                      <a:pt x="713" y="49"/>
                      <a:pt x="710" y="47"/>
                      <a:pt x="706" y="47"/>
                    </a:cubicBezTo>
                    <a:cubicBezTo>
                      <a:pt x="701" y="47"/>
                      <a:pt x="695" y="50"/>
                      <a:pt x="695" y="55"/>
                    </a:cubicBezTo>
                    <a:cubicBezTo>
                      <a:pt x="695" y="61"/>
                      <a:pt x="702" y="63"/>
                      <a:pt x="702" y="67"/>
                    </a:cubicBezTo>
                    <a:cubicBezTo>
                      <a:pt x="702" y="72"/>
                      <a:pt x="692" y="72"/>
                      <a:pt x="689" y="76"/>
                    </a:cubicBezTo>
                    <a:cubicBezTo>
                      <a:pt x="686" y="84"/>
                      <a:pt x="687" y="90"/>
                      <a:pt x="681" y="98"/>
                    </a:cubicBezTo>
                    <a:cubicBezTo>
                      <a:pt x="671" y="110"/>
                      <a:pt x="658" y="90"/>
                      <a:pt x="658" y="85"/>
                    </a:cubicBezTo>
                    <a:cubicBezTo>
                      <a:pt x="658" y="79"/>
                      <a:pt x="665" y="81"/>
                      <a:pt x="665" y="74"/>
                    </a:cubicBezTo>
                    <a:cubicBezTo>
                      <a:pt x="665" y="71"/>
                      <a:pt x="652" y="59"/>
                      <a:pt x="649" y="59"/>
                    </a:cubicBezTo>
                    <a:cubicBezTo>
                      <a:pt x="636" y="59"/>
                      <a:pt x="645" y="78"/>
                      <a:pt x="631" y="78"/>
                    </a:cubicBezTo>
                    <a:cubicBezTo>
                      <a:pt x="631" y="70"/>
                      <a:pt x="630" y="65"/>
                      <a:pt x="621" y="60"/>
                    </a:cubicBezTo>
                    <a:cubicBezTo>
                      <a:pt x="622" y="58"/>
                      <a:pt x="623" y="57"/>
                      <a:pt x="625" y="55"/>
                    </a:cubicBezTo>
                    <a:cubicBezTo>
                      <a:pt x="618" y="51"/>
                      <a:pt x="609" y="55"/>
                      <a:pt x="603" y="48"/>
                    </a:cubicBezTo>
                    <a:cubicBezTo>
                      <a:pt x="606" y="47"/>
                      <a:pt x="614" y="44"/>
                      <a:pt x="614" y="38"/>
                    </a:cubicBezTo>
                    <a:cubicBezTo>
                      <a:pt x="614" y="29"/>
                      <a:pt x="601" y="30"/>
                      <a:pt x="601" y="23"/>
                    </a:cubicBezTo>
                    <a:cubicBezTo>
                      <a:pt x="601" y="10"/>
                      <a:pt x="591" y="1"/>
                      <a:pt x="574" y="0"/>
                    </a:cubicBezTo>
                    <a:cubicBezTo>
                      <a:pt x="565" y="0"/>
                      <a:pt x="569" y="6"/>
                      <a:pt x="569" y="10"/>
                    </a:cubicBezTo>
                    <a:cubicBezTo>
                      <a:pt x="564" y="11"/>
                      <a:pt x="557" y="10"/>
                      <a:pt x="557" y="17"/>
                    </a:cubicBezTo>
                    <a:cubicBezTo>
                      <a:pt x="557" y="21"/>
                      <a:pt x="561" y="23"/>
                      <a:pt x="561" y="28"/>
                    </a:cubicBezTo>
                    <a:cubicBezTo>
                      <a:pt x="561" y="32"/>
                      <a:pt x="555" y="32"/>
                      <a:pt x="555" y="38"/>
                    </a:cubicBezTo>
                    <a:cubicBezTo>
                      <a:pt x="555" y="52"/>
                      <a:pt x="585" y="44"/>
                      <a:pt x="585" y="59"/>
                    </a:cubicBezTo>
                    <a:cubicBezTo>
                      <a:pt x="585" y="61"/>
                      <a:pt x="581" y="72"/>
                      <a:pt x="581" y="72"/>
                    </a:cubicBezTo>
                    <a:cubicBezTo>
                      <a:pt x="584" y="70"/>
                      <a:pt x="587" y="69"/>
                      <a:pt x="591" y="67"/>
                    </a:cubicBezTo>
                    <a:cubicBezTo>
                      <a:pt x="596" y="85"/>
                      <a:pt x="567" y="77"/>
                      <a:pt x="567" y="98"/>
                    </a:cubicBezTo>
                    <a:cubicBezTo>
                      <a:pt x="553" y="102"/>
                      <a:pt x="564" y="88"/>
                      <a:pt x="561" y="83"/>
                    </a:cubicBezTo>
                    <a:cubicBezTo>
                      <a:pt x="559" y="81"/>
                      <a:pt x="547" y="78"/>
                      <a:pt x="541" y="78"/>
                    </a:cubicBezTo>
                    <a:cubicBezTo>
                      <a:pt x="533" y="78"/>
                      <a:pt x="530" y="82"/>
                      <a:pt x="530" y="92"/>
                    </a:cubicBezTo>
                    <a:cubicBezTo>
                      <a:pt x="522" y="91"/>
                      <a:pt x="517" y="92"/>
                      <a:pt x="492" y="92"/>
                    </a:cubicBezTo>
                    <a:cubicBezTo>
                      <a:pt x="468" y="92"/>
                      <a:pt x="441" y="83"/>
                      <a:pt x="435" y="65"/>
                    </a:cubicBezTo>
                    <a:cubicBezTo>
                      <a:pt x="427" y="67"/>
                      <a:pt x="400" y="68"/>
                      <a:pt x="400" y="78"/>
                    </a:cubicBezTo>
                    <a:cubicBezTo>
                      <a:pt x="400" y="81"/>
                      <a:pt x="403" y="82"/>
                      <a:pt x="406" y="82"/>
                    </a:cubicBezTo>
                    <a:cubicBezTo>
                      <a:pt x="413" y="82"/>
                      <a:pt x="425" y="79"/>
                      <a:pt x="430" y="75"/>
                    </a:cubicBezTo>
                    <a:cubicBezTo>
                      <a:pt x="432" y="90"/>
                      <a:pt x="409" y="78"/>
                      <a:pt x="409" y="93"/>
                    </a:cubicBezTo>
                    <a:cubicBezTo>
                      <a:pt x="409" y="96"/>
                      <a:pt x="414" y="106"/>
                      <a:pt x="412" y="106"/>
                    </a:cubicBezTo>
                    <a:cubicBezTo>
                      <a:pt x="403" y="106"/>
                      <a:pt x="401" y="95"/>
                      <a:pt x="394" y="92"/>
                    </a:cubicBezTo>
                    <a:cubicBezTo>
                      <a:pt x="387" y="89"/>
                      <a:pt x="387" y="89"/>
                      <a:pt x="387" y="89"/>
                    </a:cubicBezTo>
                    <a:cubicBezTo>
                      <a:pt x="377" y="89"/>
                      <a:pt x="370" y="89"/>
                      <a:pt x="359" y="89"/>
                    </a:cubicBezTo>
                    <a:cubicBezTo>
                      <a:pt x="350" y="89"/>
                      <a:pt x="344" y="92"/>
                      <a:pt x="335" y="93"/>
                    </a:cubicBezTo>
                    <a:cubicBezTo>
                      <a:pt x="317" y="93"/>
                      <a:pt x="317" y="87"/>
                      <a:pt x="317" y="86"/>
                    </a:cubicBezTo>
                    <a:cubicBezTo>
                      <a:pt x="317" y="82"/>
                      <a:pt x="331" y="83"/>
                      <a:pt x="333" y="81"/>
                    </a:cubicBezTo>
                    <a:cubicBezTo>
                      <a:pt x="321" y="64"/>
                      <a:pt x="323" y="66"/>
                      <a:pt x="298" y="68"/>
                    </a:cubicBezTo>
                    <a:cubicBezTo>
                      <a:pt x="271" y="70"/>
                      <a:pt x="258" y="48"/>
                      <a:pt x="231" y="48"/>
                    </a:cubicBezTo>
                    <a:cubicBezTo>
                      <a:pt x="223" y="48"/>
                      <a:pt x="219" y="54"/>
                      <a:pt x="212" y="54"/>
                    </a:cubicBezTo>
                    <a:cubicBezTo>
                      <a:pt x="207" y="54"/>
                      <a:pt x="202" y="46"/>
                      <a:pt x="202" y="42"/>
                    </a:cubicBezTo>
                    <a:cubicBezTo>
                      <a:pt x="193" y="44"/>
                      <a:pt x="193" y="54"/>
                      <a:pt x="184" y="54"/>
                    </a:cubicBezTo>
                    <a:cubicBezTo>
                      <a:pt x="176" y="54"/>
                      <a:pt x="164" y="34"/>
                      <a:pt x="161" y="34"/>
                    </a:cubicBezTo>
                    <a:cubicBezTo>
                      <a:pt x="153" y="34"/>
                      <a:pt x="156" y="47"/>
                      <a:pt x="146" y="47"/>
                    </a:cubicBezTo>
                    <a:cubicBezTo>
                      <a:pt x="143" y="47"/>
                      <a:pt x="140" y="44"/>
                      <a:pt x="138" y="40"/>
                    </a:cubicBezTo>
                    <a:cubicBezTo>
                      <a:pt x="125" y="44"/>
                      <a:pt x="120" y="44"/>
                      <a:pt x="108" y="49"/>
                    </a:cubicBezTo>
                    <a:cubicBezTo>
                      <a:pt x="103" y="50"/>
                      <a:pt x="91" y="59"/>
                      <a:pt x="87" y="55"/>
                    </a:cubicBezTo>
                    <a:cubicBezTo>
                      <a:pt x="76" y="44"/>
                      <a:pt x="78" y="58"/>
                      <a:pt x="74" y="58"/>
                    </a:cubicBezTo>
                    <a:cubicBezTo>
                      <a:pt x="45" y="59"/>
                      <a:pt x="65" y="70"/>
                      <a:pt x="61" y="70"/>
                    </a:cubicBezTo>
                    <a:cubicBezTo>
                      <a:pt x="50" y="70"/>
                      <a:pt x="30" y="67"/>
                      <a:pt x="12" y="56"/>
                    </a:cubicBezTo>
                    <a:cubicBezTo>
                      <a:pt x="11" y="56"/>
                      <a:pt x="6" y="52"/>
                      <a:pt x="6" y="51"/>
                    </a:cubicBezTo>
                    <a:cubicBezTo>
                      <a:pt x="3" y="52"/>
                      <a:pt x="5" y="52"/>
                      <a:pt x="0" y="51"/>
                    </a:cubicBezTo>
                    <a:cubicBezTo>
                      <a:pt x="0" y="242"/>
                      <a:pt x="0" y="242"/>
                      <a:pt x="0" y="242"/>
                    </a:cubicBezTo>
                    <a:cubicBezTo>
                      <a:pt x="6" y="247"/>
                      <a:pt x="19" y="240"/>
                      <a:pt x="25" y="248"/>
                    </a:cubicBezTo>
                    <a:cubicBezTo>
                      <a:pt x="29" y="254"/>
                      <a:pt x="38" y="266"/>
                      <a:pt x="47" y="266"/>
                    </a:cubicBezTo>
                    <a:cubicBezTo>
                      <a:pt x="53" y="266"/>
                      <a:pt x="53" y="257"/>
                      <a:pt x="59" y="255"/>
                    </a:cubicBezTo>
                    <a:cubicBezTo>
                      <a:pt x="62" y="254"/>
                      <a:pt x="64" y="255"/>
                      <a:pt x="67" y="253"/>
                    </a:cubicBezTo>
                    <a:cubicBezTo>
                      <a:pt x="81" y="266"/>
                      <a:pt x="87" y="271"/>
                      <a:pt x="99" y="288"/>
                    </a:cubicBezTo>
                    <a:cubicBezTo>
                      <a:pt x="100" y="290"/>
                      <a:pt x="103" y="291"/>
                      <a:pt x="105" y="295"/>
                    </a:cubicBezTo>
                    <a:cubicBezTo>
                      <a:pt x="106" y="300"/>
                      <a:pt x="108" y="306"/>
                      <a:pt x="113" y="311"/>
                    </a:cubicBezTo>
                    <a:cubicBezTo>
                      <a:pt x="116" y="314"/>
                      <a:pt x="121" y="313"/>
                      <a:pt x="124" y="316"/>
                    </a:cubicBezTo>
                    <a:cubicBezTo>
                      <a:pt x="128" y="320"/>
                      <a:pt x="135" y="322"/>
                      <a:pt x="135" y="332"/>
                    </a:cubicBezTo>
                    <a:cubicBezTo>
                      <a:pt x="135" y="336"/>
                      <a:pt x="129" y="337"/>
                      <a:pt x="129" y="340"/>
                    </a:cubicBezTo>
                    <a:cubicBezTo>
                      <a:pt x="129" y="343"/>
                      <a:pt x="132" y="344"/>
                      <a:pt x="132" y="347"/>
                    </a:cubicBezTo>
                    <a:cubicBezTo>
                      <a:pt x="132" y="352"/>
                      <a:pt x="130" y="364"/>
                      <a:pt x="136" y="366"/>
                    </a:cubicBezTo>
                    <a:cubicBezTo>
                      <a:pt x="140" y="367"/>
                      <a:pt x="143" y="367"/>
                      <a:pt x="146" y="370"/>
                    </a:cubicBezTo>
                    <a:cubicBezTo>
                      <a:pt x="150" y="373"/>
                      <a:pt x="145" y="379"/>
                      <a:pt x="150" y="383"/>
                    </a:cubicBezTo>
                    <a:cubicBezTo>
                      <a:pt x="150" y="383"/>
                      <a:pt x="162" y="390"/>
                      <a:pt x="162" y="391"/>
                    </a:cubicBezTo>
                    <a:cubicBezTo>
                      <a:pt x="165" y="401"/>
                      <a:pt x="166" y="413"/>
                      <a:pt x="181" y="413"/>
                    </a:cubicBezTo>
                    <a:cubicBezTo>
                      <a:pt x="183" y="422"/>
                      <a:pt x="199" y="416"/>
                      <a:pt x="202" y="428"/>
                    </a:cubicBezTo>
                    <a:cubicBezTo>
                      <a:pt x="204" y="432"/>
                      <a:pt x="215" y="433"/>
                      <a:pt x="219" y="437"/>
                    </a:cubicBezTo>
                    <a:cubicBezTo>
                      <a:pt x="220" y="438"/>
                      <a:pt x="222" y="439"/>
                      <a:pt x="224" y="440"/>
                    </a:cubicBezTo>
                    <a:cubicBezTo>
                      <a:pt x="224" y="440"/>
                      <a:pt x="224" y="440"/>
                      <a:pt x="224" y="440"/>
                    </a:cubicBezTo>
                    <a:cubicBezTo>
                      <a:pt x="577" y="440"/>
                      <a:pt x="577" y="440"/>
                      <a:pt x="577" y="440"/>
                    </a:cubicBezTo>
                    <a:cubicBezTo>
                      <a:pt x="577" y="435"/>
                      <a:pt x="577" y="435"/>
                      <a:pt x="577" y="435"/>
                    </a:cubicBezTo>
                    <a:cubicBezTo>
                      <a:pt x="583" y="439"/>
                      <a:pt x="582" y="443"/>
                      <a:pt x="588" y="446"/>
                    </a:cubicBezTo>
                    <a:cubicBezTo>
                      <a:pt x="610" y="446"/>
                      <a:pt x="610" y="446"/>
                      <a:pt x="610" y="446"/>
                    </a:cubicBezTo>
                    <a:cubicBezTo>
                      <a:pt x="619" y="455"/>
                      <a:pt x="630" y="455"/>
                      <a:pt x="647" y="455"/>
                    </a:cubicBezTo>
                    <a:cubicBezTo>
                      <a:pt x="652" y="453"/>
                      <a:pt x="653" y="455"/>
                      <a:pt x="658" y="452"/>
                    </a:cubicBezTo>
                    <a:cubicBezTo>
                      <a:pt x="662" y="450"/>
                      <a:pt x="661" y="443"/>
                      <a:pt x="665" y="443"/>
                    </a:cubicBezTo>
                    <a:cubicBezTo>
                      <a:pt x="670" y="443"/>
                      <a:pt x="674" y="451"/>
                      <a:pt x="676" y="453"/>
                    </a:cubicBezTo>
                    <a:cubicBezTo>
                      <a:pt x="677" y="451"/>
                      <a:pt x="676" y="448"/>
                      <a:pt x="676" y="447"/>
                    </a:cubicBezTo>
                    <a:cubicBezTo>
                      <a:pt x="677" y="447"/>
                      <a:pt x="678" y="447"/>
                      <a:pt x="680" y="447"/>
                    </a:cubicBezTo>
                    <a:cubicBezTo>
                      <a:pt x="682" y="447"/>
                      <a:pt x="701" y="462"/>
                      <a:pt x="702" y="463"/>
                    </a:cubicBezTo>
                    <a:cubicBezTo>
                      <a:pt x="704" y="469"/>
                      <a:pt x="702" y="473"/>
                      <a:pt x="705" y="477"/>
                    </a:cubicBezTo>
                    <a:cubicBezTo>
                      <a:pt x="715" y="487"/>
                      <a:pt x="729" y="485"/>
                      <a:pt x="740" y="492"/>
                    </a:cubicBezTo>
                    <a:cubicBezTo>
                      <a:pt x="752" y="492"/>
                      <a:pt x="752" y="492"/>
                      <a:pt x="752" y="492"/>
                    </a:cubicBezTo>
                    <a:cubicBezTo>
                      <a:pt x="757" y="495"/>
                      <a:pt x="763" y="500"/>
                      <a:pt x="763" y="506"/>
                    </a:cubicBezTo>
                    <a:cubicBezTo>
                      <a:pt x="763" y="509"/>
                      <a:pt x="762" y="512"/>
                      <a:pt x="759" y="512"/>
                    </a:cubicBezTo>
                    <a:cubicBezTo>
                      <a:pt x="754" y="512"/>
                      <a:pt x="748" y="506"/>
                      <a:pt x="747" y="504"/>
                    </a:cubicBezTo>
                    <a:cubicBezTo>
                      <a:pt x="745" y="511"/>
                      <a:pt x="741" y="532"/>
                      <a:pt x="735" y="532"/>
                    </a:cubicBezTo>
                    <a:cubicBezTo>
                      <a:pt x="730" y="538"/>
                      <a:pt x="725" y="541"/>
                      <a:pt x="725" y="547"/>
                    </a:cubicBezTo>
                    <a:cubicBezTo>
                      <a:pt x="726" y="549"/>
                      <a:pt x="729" y="553"/>
                      <a:pt x="732" y="553"/>
                    </a:cubicBezTo>
                    <a:cubicBezTo>
                      <a:pt x="736" y="553"/>
                      <a:pt x="736" y="550"/>
                      <a:pt x="738" y="548"/>
                    </a:cubicBezTo>
                    <a:cubicBezTo>
                      <a:pt x="742" y="544"/>
                      <a:pt x="748" y="545"/>
                      <a:pt x="755" y="545"/>
                    </a:cubicBezTo>
                    <a:cubicBezTo>
                      <a:pt x="760" y="545"/>
                      <a:pt x="763" y="548"/>
                      <a:pt x="765" y="546"/>
                    </a:cubicBezTo>
                    <a:cubicBezTo>
                      <a:pt x="768" y="545"/>
                      <a:pt x="770" y="544"/>
                      <a:pt x="772" y="543"/>
                    </a:cubicBezTo>
                    <a:cubicBezTo>
                      <a:pt x="772" y="540"/>
                      <a:pt x="771" y="538"/>
                      <a:pt x="770" y="536"/>
                    </a:cubicBezTo>
                    <a:cubicBezTo>
                      <a:pt x="769" y="534"/>
                      <a:pt x="767" y="533"/>
                      <a:pt x="767" y="531"/>
                    </a:cubicBezTo>
                    <a:cubicBezTo>
                      <a:pt x="767" y="529"/>
                      <a:pt x="771" y="528"/>
                      <a:pt x="773" y="528"/>
                    </a:cubicBezTo>
                    <a:cubicBezTo>
                      <a:pt x="782" y="525"/>
                      <a:pt x="803" y="519"/>
                      <a:pt x="814" y="519"/>
                    </a:cubicBezTo>
                    <a:cubicBezTo>
                      <a:pt x="815" y="519"/>
                      <a:pt x="831" y="503"/>
                      <a:pt x="834" y="501"/>
                    </a:cubicBezTo>
                    <a:cubicBezTo>
                      <a:pt x="836" y="499"/>
                      <a:pt x="847" y="500"/>
                      <a:pt x="857" y="500"/>
                    </a:cubicBezTo>
                    <a:cubicBezTo>
                      <a:pt x="861" y="500"/>
                      <a:pt x="864" y="500"/>
                      <a:pt x="868" y="500"/>
                    </a:cubicBezTo>
                    <a:cubicBezTo>
                      <a:pt x="872" y="500"/>
                      <a:pt x="876" y="498"/>
                      <a:pt x="879" y="498"/>
                    </a:cubicBezTo>
                    <a:cubicBezTo>
                      <a:pt x="884" y="497"/>
                      <a:pt x="882" y="496"/>
                      <a:pt x="884" y="494"/>
                    </a:cubicBezTo>
                    <a:cubicBezTo>
                      <a:pt x="892" y="486"/>
                      <a:pt x="892" y="471"/>
                      <a:pt x="903" y="463"/>
                    </a:cubicBezTo>
                    <a:cubicBezTo>
                      <a:pt x="908" y="470"/>
                      <a:pt x="916" y="460"/>
                      <a:pt x="920" y="467"/>
                    </a:cubicBezTo>
                    <a:cubicBezTo>
                      <a:pt x="926" y="478"/>
                      <a:pt x="922" y="494"/>
                      <a:pt x="928" y="505"/>
                    </a:cubicBezTo>
                    <a:lnTo>
                      <a:pt x="928" y="50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5" name="Freeform 51"/>
              <p:cNvSpPr>
                <a:spLocks/>
              </p:cNvSpPr>
              <p:nvPr/>
            </p:nvSpPr>
            <p:spPr bwMode="auto">
              <a:xfrm>
                <a:off x="1585913" y="1417638"/>
                <a:ext cx="623888" cy="457200"/>
              </a:xfrm>
              <a:custGeom>
                <a:avLst/>
                <a:gdLst/>
                <a:ahLst/>
                <a:cxnLst>
                  <a:cxn ang="0">
                    <a:pos x="334" y="228"/>
                  </a:cxn>
                  <a:cxn ang="0">
                    <a:pos x="381" y="252"/>
                  </a:cxn>
                  <a:cxn ang="0">
                    <a:pos x="401" y="239"/>
                  </a:cxn>
                  <a:cxn ang="0">
                    <a:pos x="439" y="281"/>
                  </a:cxn>
                  <a:cxn ang="0">
                    <a:pos x="458" y="302"/>
                  </a:cxn>
                  <a:cxn ang="0">
                    <a:pos x="463" y="326"/>
                  </a:cxn>
                  <a:cxn ang="0">
                    <a:pos x="440" y="314"/>
                  </a:cxn>
                  <a:cxn ang="0">
                    <a:pos x="427" y="300"/>
                  </a:cxn>
                  <a:cxn ang="0">
                    <a:pos x="426" y="286"/>
                  </a:cxn>
                  <a:cxn ang="0">
                    <a:pos x="414" y="286"/>
                  </a:cxn>
                  <a:cxn ang="0">
                    <a:pos x="412" y="270"/>
                  </a:cxn>
                  <a:cxn ang="0">
                    <a:pos x="390" y="261"/>
                  </a:cxn>
                  <a:cxn ang="0">
                    <a:pos x="363" y="252"/>
                  </a:cxn>
                  <a:cxn ang="0">
                    <a:pos x="299" y="236"/>
                  </a:cxn>
                  <a:cxn ang="0">
                    <a:pos x="240" y="221"/>
                  </a:cxn>
                  <a:cxn ang="0">
                    <a:pos x="200" y="252"/>
                  </a:cxn>
                  <a:cxn ang="0">
                    <a:pos x="199" y="245"/>
                  </a:cxn>
                  <a:cxn ang="0">
                    <a:pos x="218" y="219"/>
                  </a:cxn>
                  <a:cxn ang="0">
                    <a:pos x="213" y="214"/>
                  </a:cxn>
                  <a:cxn ang="0">
                    <a:pos x="173" y="260"/>
                  </a:cxn>
                  <a:cxn ang="0">
                    <a:pos x="143" y="288"/>
                  </a:cxn>
                  <a:cxn ang="0">
                    <a:pos x="79" y="322"/>
                  </a:cxn>
                  <a:cxn ang="0">
                    <a:pos x="57" y="328"/>
                  </a:cxn>
                  <a:cxn ang="0">
                    <a:pos x="92" y="307"/>
                  </a:cxn>
                  <a:cxn ang="0">
                    <a:pos x="148" y="256"/>
                  </a:cxn>
                  <a:cxn ang="0">
                    <a:pos x="125" y="262"/>
                  </a:cxn>
                  <a:cxn ang="0">
                    <a:pos x="110" y="266"/>
                  </a:cxn>
                  <a:cxn ang="0">
                    <a:pos x="88" y="261"/>
                  </a:cxn>
                  <a:cxn ang="0">
                    <a:pos x="76" y="264"/>
                  </a:cxn>
                  <a:cxn ang="0">
                    <a:pos x="72" y="244"/>
                  </a:cxn>
                  <a:cxn ang="0">
                    <a:pos x="60" y="245"/>
                  </a:cxn>
                  <a:cxn ang="0">
                    <a:pos x="37" y="224"/>
                  </a:cxn>
                  <a:cxn ang="0">
                    <a:pos x="52" y="180"/>
                  </a:cxn>
                  <a:cxn ang="0">
                    <a:pos x="79" y="152"/>
                  </a:cxn>
                  <a:cxn ang="0">
                    <a:pos x="85" y="145"/>
                  </a:cxn>
                  <a:cxn ang="0">
                    <a:pos x="60" y="153"/>
                  </a:cxn>
                  <a:cxn ang="0">
                    <a:pos x="18" y="150"/>
                  </a:cxn>
                  <a:cxn ang="0">
                    <a:pos x="13" y="133"/>
                  </a:cxn>
                  <a:cxn ang="0">
                    <a:pos x="40" y="106"/>
                  </a:cxn>
                  <a:cxn ang="0">
                    <a:pos x="64" y="116"/>
                  </a:cxn>
                  <a:cxn ang="0">
                    <a:pos x="50" y="95"/>
                  </a:cxn>
                  <a:cxn ang="0">
                    <a:pos x="13" y="68"/>
                  </a:cxn>
                  <a:cxn ang="0">
                    <a:pos x="44" y="56"/>
                  </a:cxn>
                  <a:cxn ang="0">
                    <a:pos x="117" y="13"/>
                  </a:cxn>
                  <a:cxn ang="0">
                    <a:pos x="150" y="7"/>
                  </a:cxn>
                  <a:cxn ang="0">
                    <a:pos x="157" y="7"/>
                  </a:cxn>
                  <a:cxn ang="0">
                    <a:pos x="189" y="11"/>
                  </a:cxn>
                  <a:cxn ang="0">
                    <a:pos x="236" y="20"/>
                  </a:cxn>
                  <a:cxn ang="0">
                    <a:pos x="307" y="28"/>
                  </a:cxn>
                  <a:cxn ang="0">
                    <a:pos x="334" y="36"/>
                  </a:cxn>
                </a:cxnLst>
                <a:rect l="0" t="0" r="r" b="b"/>
                <a:pathLst>
                  <a:path w="469" h="343">
                    <a:moveTo>
                      <a:pt x="334" y="37"/>
                    </a:moveTo>
                    <a:cubicBezTo>
                      <a:pt x="334" y="228"/>
                      <a:pt x="334" y="228"/>
                      <a:pt x="334" y="228"/>
                    </a:cubicBezTo>
                    <a:cubicBezTo>
                      <a:pt x="340" y="233"/>
                      <a:pt x="353" y="226"/>
                      <a:pt x="359" y="234"/>
                    </a:cubicBezTo>
                    <a:cubicBezTo>
                      <a:pt x="363" y="240"/>
                      <a:pt x="372" y="252"/>
                      <a:pt x="381" y="252"/>
                    </a:cubicBezTo>
                    <a:cubicBezTo>
                      <a:pt x="387" y="252"/>
                      <a:pt x="387" y="243"/>
                      <a:pt x="393" y="241"/>
                    </a:cubicBezTo>
                    <a:cubicBezTo>
                      <a:pt x="396" y="240"/>
                      <a:pt x="398" y="241"/>
                      <a:pt x="401" y="239"/>
                    </a:cubicBezTo>
                    <a:cubicBezTo>
                      <a:pt x="415" y="252"/>
                      <a:pt x="421" y="257"/>
                      <a:pt x="433" y="274"/>
                    </a:cubicBezTo>
                    <a:cubicBezTo>
                      <a:pt x="434" y="276"/>
                      <a:pt x="437" y="277"/>
                      <a:pt x="439" y="281"/>
                    </a:cubicBezTo>
                    <a:cubicBezTo>
                      <a:pt x="440" y="286"/>
                      <a:pt x="442" y="292"/>
                      <a:pt x="447" y="297"/>
                    </a:cubicBezTo>
                    <a:cubicBezTo>
                      <a:pt x="450" y="300"/>
                      <a:pt x="455" y="299"/>
                      <a:pt x="458" y="302"/>
                    </a:cubicBezTo>
                    <a:cubicBezTo>
                      <a:pt x="462" y="306"/>
                      <a:pt x="469" y="308"/>
                      <a:pt x="469" y="318"/>
                    </a:cubicBezTo>
                    <a:cubicBezTo>
                      <a:pt x="469" y="322"/>
                      <a:pt x="463" y="323"/>
                      <a:pt x="463" y="326"/>
                    </a:cubicBezTo>
                    <a:cubicBezTo>
                      <a:pt x="461" y="326"/>
                      <a:pt x="461" y="327"/>
                      <a:pt x="459" y="327"/>
                    </a:cubicBezTo>
                    <a:cubicBezTo>
                      <a:pt x="451" y="327"/>
                      <a:pt x="440" y="318"/>
                      <a:pt x="440" y="314"/>
                    </a:cubicBezTo>
                    <a:cubicBezTo>
                      <a:pt x="440" y="310"/>
                      <a:pt x="440" y="311"/>
                      <a:pt x="440" y="307"/>
                    </a:cubicBezTo>
                    <a:cubicBezTo>
                      <a:pt x="440" y="300"/>
                      <a:pt x="435" y="300"/>
                      <a:pt x="427" y="300"/>
                    </a:cubicBezTo>
                    <a:cubicBezTo>
                      <a:pt x="421" y="300"/>
                      <a:pt x="419" y="296"/>
                      <a:pt x="419" y="294"/>
                    </a:cubicBezTo>
                    <a:cubicBezTo>
                      <a:pt x="419" y="290"/>
                      <a:pt x="426" y="290"/>
                      <a:pt x="426" y="286"/>
                    </a:cubicBezTo>
                    <a:cubicBezTo>
                      <a:pt x="426" y="283"/>
                      <a:pt x="426" y="281"/>
                      <a:pt x="426" y="281"/>
                    </a:cubicBezTo>
                    <a:cubicBezTo>
                      <a:pt x="417" y="281"/>
                      <a:pt x="420" y="286"/>
                      <a:pt x="414" y="286"/>
                    </a:cubicBezTo>
                    <a:cubicBezTo>
                      <a:pt x="412" y="286"/>
                      <a:pt x="407" y="282"/>
                      <a:pt x="407" y="280"/>
                    </a:cubicBezTo>
                    <a:cubicBezTo>
                      <a:pt x="407" y="274"/>
                      <a:pt x="410" y="273"/>
                      <a:pt x="412" y="270"/>
                    </a:cubicBezTo>
                    <a:cubicBezTo>
                      <a:pt x="409" y="268"/>
                      <a:pt x="405" y="264"/>
                      <a:pt x="404" y="267"/>
                    </a:cubicBezTo>
                    <a:cubicBezTo>
                      <a:pt x="397" y="267"/>
                      <a:pt x="394" y="264"/>
                      <a:pt x="390" y="261"/>
                    </a:cubicBezTo>
                    <a:cubicBezTo>
                      <a:pt x="389" y="264"/>
                      <a:pt x="387" y="269"/>
                      <a:pt x="384" y="269"/>
                    </a:cubicBezTo>
                    <a:cubicBezTo>
                      <a:pt x="375" y="269"/>
                      <a:pt x="368" y="256"/>
                      <a:pt x="363" y="252"/>
                    </a:cubicBezTo>
                    <a:cubicBezTo>
                      <a:pt x="352" y="243"/>
                      <a:pt x="337" y="244"/>
                      <a:pt x="323" y="236"/>
                    </a:cubicBezTo>
                    <a:cubicBezTo>
                      <a:pt x="299" y="236"/>
                      <a:pt x="299" y="236"/>
                      <a:pt x="299" y="236"/>
                    </a:cubicBezTo>
                    <a:cubicBezTo>
                      <a:pt x="285" y="232"/>
                      <a:pt x="265" y="230"/>
                      <a:pt x="258" y="214"/>
                    </a:cubicBezTo>
                    <a:cubicBezTo>
                      <a:pt x="252" y="217"/>
                      <a:pt x="244" y="219"/>
                      <a:pt x="240" y="221"/>
                    </a:cubicBezTo>
                    <a:cubicBezTo>
                      <a:pt x="241" y="224"/>
                      <a:pt x="242" y="225"/>
                      <a:pt x="244" y="227"/>
                    </a:cubicBezTo>
                    <a:cubicBezTo>
                      <a:pt x="238" y="236"/>
                      <a:pt x="210" y="252"/>
                      <a:pt x="200" y="252"/>
                    </a:cubicBezTo>
                    <a:cubicBezTo>
                      <a:pt x="198" y="252"/>
                      <a:pt x="195" y="251"/>
                      <a:pt x="195" y="249"/>
                    </a:cubicBezTo>
                    <a:cubicBezTo>
                      <a:pt x="195" y="246"/>
                      <a:pt x="198" y="246"/>
                      <a:pt x="199" y="245"/>
                    </a:cubicBezTo>
                    <a:cubicBezTo>
                      <a:pt x="197" y="242"/>
                      <a:pt x="199" y="242"/>
                      <a:pt x="199" y="240"/>
                    </a:cubicBezTo>
                    <a:cubicBezTo>
                      <a:pt x="199" y="230"/>
                      <a:pt x="205" y="223"/>
                      <a:pt x="218" y="219"/>
                    </a:cubicBezTo>
                    <a:cubicBezTo>
                      <a:pt x="218" y="217"/>
                      <a:pt x="218" y="216"/>
                      <a:pt x="218" y="214"/>
                    </a:cubicBezTo>
                    <a:cubicBezTo>
                      <a:pt x="214" y="214"/>
                      <a:pt x="215" y="214"/>
                      <a:pt x="213" y="214"/>
                    </a:cubicBezTo>
                    <a:cubicBezTo>
                      <a:pt x="203" y="214"/>
                      <a:pt x="173" y="239"/>
                      <a:pt x="173" y="253"/>
                    </a:cubicBezTo>
                    <a:cubicBezTo>
                      <a:pt x="173" y="255"/>
                      <a:pt x="173" y="258"/>
                      <a:pt x="173" y="260"/>
                    </a:cubicBezTo>
                    <a:cubicBezTo>
                      <a:pt x="173" y="270"/>
                      <a:pt x="164" y="273"/>
                      <a:pt x="154" y="277"/>
                    </a:cubicBezTo>
                    <a:cubicBezTo>
                      <a:pt x="148" y="280"/>
                      <a:pt x="146" y="284"/>
                      <a:pt x="143" y="288"/>
                    </a:cubicBezTo>
                    <a:cubicBezTo>
                      <a:pt x="136" y="297"/>
                      <a:pt x="121" y="301"/>
                      <a:pt x="114" y="308"/>
                    </a:cubicBezTo>
                    <a:cubicBezTo>
                      <a:pt x="107" y="315"/>
                      <a:pt x="91" y="320"/>
                      <a:pt x="79" y="322"/>
                    </a:cubicBezTo>
                    <a:cubicBezTo>
                      <a:pt x="63" y="324"/>
                      <a:pt x="54" y="343"/>
                      <a:pt x="35" y="337"/>
                    </a:cubicBezTo>
                    <a:cubicBezTo>
                      <a:pt x="41" y="329"/>
                      <a:pt x="49" y="333"/>
                      <a:pt x="57" y="328"/>
                    </a:cubicBezTo>
                    <a:cubicBezTo>
                      <a:pt x="62" y="325"/>
                      <a:pt x="66" y="316"/>
                      <a:pt x="71" y="314"/>
                    </a:cubicBezTo>
                    <a:cubicBezTo>
                      <a:pt x="78" y="309"/>
                      <a:pt x="87" y="314"/>
                      <a:pt x="92" y="307"/>
                    </a:cubicBezTo>
                    <a:cubicBezTo>
                      <a:pt x="99" y="297"/>
                      <a:pt x="117" y="290"/>
                      <a:pt x="127" y="283"/>
                    </a:cubicBezTo>
                    <a:cubicBezTo>
                      <a:pt x="137" y="276"/>
                      <a:pt x="137" y="263"/>
                      <a:pt x="148" y="256"/>
                    </a:cubicBezTo>
                    <a:cubicBezTo>
                      <a:pt x="141" y="256"/>
                      <a:pt x="141" y="256"/>
                      <a:pt x="141" y="256"/>
                    </a:cubicBezTo>
                    <a:cubicBezTo>
                      <a:pt x="135" y="259"/>
                      <a:pt x="132" y="262"/>
                      <a:pt x="125" y="262"/>
                    </a:cubicBezTo>
                    <a:cubicBezTo>
                      <a:pt x="120" y="262"/>
                      <a:pt x="117" y="260"/>
                      <a:pt x="113" y="258"/>
                    </a:cubicBezTo>
                    <a:cubicBezTo>
                      <a:pt x="112" y="262"/>
                      <a:pt x="110" y="263"/>
                      <a:pt x="110" y="266"/>
                    </a:cubicBezTo>
                    <a:cubicBezTo>
                      <a:pt x="99" y="262"/>
                      <a:pt x="96" y="260"/>
                      <a:pt x="89" y="254"/>
                    </a:cubicBezTo>
                    <a:cubicBezTo>
                      <a:pt x="88" y="257"/>
                      <a:pt x="88" y="259"/>
                      <a:pt x="88" y="261"/>
                    </a:cubicBezTo>
                    <a:cubicBezTo>
                      <a:pt x="84" y="261"/>
                      <a:pt x="85" y="261"/>
                      <a:pt x="83" y="261"/>
                    </a:cubicBezTo>
                    <a:cubicBezTo>
                      <a:pt x="80" y="261"/>
                      <a:pt x="78" y="264"/>
                      <a:pt x="76" y="264"/>
                    </a:cubicBezTo>
                    <a:cubicBezTo>
                      <a:pt x="74" y="264"/>
                      <a:pt x="72" y="257"/>
                      <a:pt x="72" y="253"/>
                    </a:cubicBezTo>
                    <a:cubicBezTo>
                      <a:pt x="72" y="248"/>
                      <a:pt x="72" y="248"/>
                      <a:pt x="72" y="244"/>
                    </a:cubicBezTo>
                    <a:cubicBezTo>
                      <a:pt x="72" y="243"/>
                      <a:pt x="72" y="238"/>
                      <a:pt x="68" y="238"/>
                    </a:cubicBezTo>
                    <a:cubicBezTo>
                      <a:pt x="65" y="238"/>
                      <a:pt x="61" y="245"/>
                      <a:pt x="60" y="245"/>
                    </a:cubicBezTo>
                    <a:cubicBezTo>
                      <a:pt x="54" y="245"/>
                      <a:pt x="33" y="229"/>
                      <a:pt x="30" y="225"/>
                    </a:cubicBezTo>
                    <a:cubicBezTo>
                      <a:pt x="32" y="225"/>
                      <a:pt x="35" y="224"/>
                      <a:pt x="37" y="224"/>
                    </a:cubicBezTo>
                    <a:cubicBezTo>
                      <a:pt x="33" y="214"/>
                      <a:pt x="19" y="212"/>
                      <a:pt x="19" y="205"/>
                    </a:cubicBezTo>
                    <a:cubicBezTo>
                      <a:pt x="19" y="191"/>
                      <a:pt x="43" y="180"/>
                      <a:pt x="52" y="180"/>
                    </a:cubicBezTo>
                    <a:cubicBezTo>
                      <a:pt x="56" y="180"/>
                      <a:pt x="86" y="169"/>
                      <a:pt x="86" y="163"/>
                    </a:cubicBezTo>
                    <a:cubicBezTo>
                      <a:pt x="86" y="160"/>
                      <a:pt x="79" y="153"/>
                      <a:pt x="79" y="152"/>
                    </a:cubicBezTo>
                    <a:cubicBezTo>
                      <a:pt x="83" y="150"/>
                      <a:pt x="82" y="150"/>
                      <a:pt x="85" y="152"/>
                    </a:cubicBezTo>
                    <a:cubicBezTo>
                      <a:pt x="85" y="145"/>
                      <a:pt x="85" y="145"/>
                      <a:pt x="85" y="145"/>
                    </a:cubicBezTo>
                    <a:cubicBezTo>
                      <a:pt x="81" y="145"/>
                      <a:pt x="81" y="145"/>
                      <a:pt x="79" y="145"/>
                    </a:cubicBezTo>
                    <a:cubicBezTo>
                      <a:pt x="72" y="145"/>
                      <a:pt x="69" y="153"/>
                      <a:pt x="60" y="153"/>
                    </a:cubicBezTo>
                    <a:cubicBezTo>
                      <a:pt x="51" y="153"/>
                      <a:pt x="48" y="148"/>
                      <a:pt x="41" y="150"/>
                    </a:cubicBezTo>
                    <a:cubicBezTo>
                      <a:pt x="32" y="150"/>
                      <a:pt x="21" y="150"/>
                      <a:pt x="18" y="150"/>
                    </a:cubicBezTo>
                    <a:cubicBezTo>
                      <a:pt x="17" y="143"/>
                      <a:pt x="12" y="141"/>
                      <a:pt x="12" y="137"/>
                    </a:cubicBezTo>
                    <a:cubicBezTo>
                      <a:pt x="12" y="136"/>
                      <a:pt x="13" y="134"/>
                      <a:pt x="13" y="133"/>
                    </a:cubicBezTo>
                    <a:cubicBezTo>
                      <a:pt x="6" y="133"/>
                      <a:pt x="2" y="130"/>
                      <a:pt x="0" y="126"/>
                    </a:cubicBezTo>
                    <a:cubicBezTo>
                      <a:pt x="11" y="119"/>
                      <a:pt x="29" y="113"/>
                      <a:pt x="40" y="106"/>
                    </a:cubicBezTo>
                    <a:cubicBezTo>
                      <a:pt x="48" y="106"/>
                      <a:pt x="48" y="106"/>
                      <a:pt x="48" y="106"/>
                    </a:cubicBezTo>
                    <a:cubicBezTo>
                      <a:pt x="48" y="120"/>
                      <a:pt x="55" y="116"/>
                      <a:pt x="64" y="116"/>
                    </a:cubicBezTo>
                    <a:cubicBezTo>
                      <a:pt x="70" y="116"/>
                      <a:pt x="71" y="118"/>
                      <a:pt x="76" y="116"/>
                    </a:cubicBezTo>
                    <a:cubicBezTo>
                      <a:pt x="72" y="102"/>
                      <a:pt x="63" y="101"/>
                      <a:pt x="50" y="95"/>
                    </a:cubicBezTo>
                    <a:cubicBezTo>
                      <a:pt x="46" y="94"/>
                      <a:pt x="41" y="80"/>
                      <a:pt x="37" y="78"/>
                    </a:cubicBezTo>
                    <a:cubicBezTo>
                      <a:pt x="31" y="75"/>
                      <a:pt x="13" y="71"/>
                      <a:pt x="13" y="68"/>
                    </a:cubicBezTo>
                    <a:cubicBezTo>
                      <a:pt x="13" y="68"/>
                      <a:pt x="20" y="57"/>
                      <a:pt x="20" y="56"/>
                    </a:cubicBezTo>
                    <a:cubicBezTo>
                      <a:pt x="44" y="56"/>
                      <a:pt x="44" y="56"/>
                      <a:pt x="44" y="56"/>
                    </a:cubicBezTo>
                    <a:cubicBezTo>
                      <a:pt x="57" y="38"/>
                      <a:pt x="77" y="21"/>
                      <a:pt x="101" y="14"/>
                    </a:cubicBezTo>
                    <a:cubicBezTo>
                      <a:pt x="107" y="12"/>
                      <a:pt x="111" y="15"/>
                      <a:pt x="117" y="13"/>
                    </a:cubicBezTo>
                    <a:cubicBezTo>
                      <a:pt x="124" y="10"/>
                      <a:pt x="128" y="0"/>
                      <a:pt x="136" y="0"/>
                    </a:cubicBezTo>
                    <a:cubicBezTo>
                      <a:pt x="142" y="0"/>
                      <a:pt x="144" y="5"/>
                      <a:pt x="150" y="7"/>
                    </a:cubicBezTo>
                    <a:cubicBezTo>
                      <a:pt x="147" y="10"/>
                      <a:pt x="147" y="11"/>
                      <a:pt x="146" y="13"/>
                    </a:cubicBezTo>
                    <a:cubicBezTo>
                      <a:pt x="150" y="14"/>
                      <a:pt x="154" y="11"/>
                      <a:pt x="157" y="7"/>
                    </a:cubicBezTo>
                    <a:cubicBezTo>
                      <a:pt x="162" y="9"/>
                      <a:pt x="163" y="10"/>
                      <a:pt x="167" y="11"/>
                    </a:cubicBezTo>
                    <a:cubicBezTo>
                      <a:pt x="189" y="11"/>
                      <a:pt x="189" y="11"/>
                      <a:pt x="189" y="11"/>
                    </a:cubicBezTo>
                    <a:cubicBezTo>
                      <a:pt x="194" y="15"/>
                      <a:pt x="196" y="17"/>
                      <a:pt x="202" y="20"/>
                    </a:cubicBezTo>
                    <a:cubicBezTo>
                      <a:pt x="236" y="20"/>
                      <a:pt x="236" y="20"/>
                      <a:pt x="236" y="20"/>
                    </a:cubicBezTo>
                    <a:cubicBezTo>
                      <a:pt x="245" y="29"/>
                      <a:pt x="272" y="31"/>
                      <a:pt x="286" y="31"/>
                    </a:cubicBezTo>
                    <a:cubicBezTo>
                      <a:pt x="294" y="31"/>
                      <a:pt x="299" y="28"/>
                      <a:pt x="307" y="28"/>
                    </a:cubicBezTo>
                    <a:cubicBezTo>
                      <a:pt x="319" y="28"/>
                      <a:pt x="323" y="34"/>
                      <a:pt x="334" y="37"/>
                    </a:cubicBezTo>
                    <a:cubicBezTo>
                      <a:pt x="334" y="36"/>
                      <a:pt x="334" y="36"/>
                      <a:pt x="334" y="36"/>
                    </a:cubicBezTo>
                    <a:lnTo>
                      <a:pt x="334" y="3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6" name="Freeform 52"/>
              <p:cNvSpPr>
                <a:spLocks/>
              </p:cNvSpPr>
              <p:nvPr/>
            </p:nvSpPr>
            <p:spPr bwMode="auto">
              <a:xfrm>
                <a:off x="2149475" y="1820863"/>
                <a:ext cx="28575" cy="38100"/>
              </a:xfrm>
              <a:custGeom>
                <a:avLst/>
                <a:gdLst/>
                <a:ahLst/>
                <a:cxnLst>
                  <a:cxn ang="0">
                    <a:pos x="9" y="11"/>
                  </a:cxn>
                  <a:cxn ang="0">
                    <a:pos x="0" y="11"/>
                  </a:cxn>
                  <a:cxn ang="0">
                    <a:pos x="11" y="2"/>
                  </a:cxn>
                  <a:cxn ang="0">
                    <a:pos x="22" y="25"/>
                  </a:cxn>
                  <a:cxn ang="0">
                    <a:pos x="18" y="29"/>
                  </a:cxn>
                  <a:cxn ang="0">
                    <a:pos x="9" y="20"/>
                  </a:cxn>
                  <a:cxn ang="0">
                    <a:pos x="9" y="11"/>
                  </a:cxn>
                </a:cxnLst>
                <a:rect l="0" t="0" r="r" b="b"/>
                <a:pathLst>
                  <a:path w="22" h="29">
                    <a:moveTo>
                      <a:pt x="9" y="11"/>
                    </a:moveTo>
                    <a:cubicBezTo>
                      <a:pt x="2" y="9"/>
                      <a:pt x="5" y="7"/>
                      <a:pt x="0" y="11"/>
                    </a:cubicBezTo>
                    <a:cubicBezTo>
                      <a:pt x="0" y="0"/>
                      <a:pt x="2" y="0"/>
                      <a:pt x="11" y="2"/>
                    </a:cubicBezTo>
                    <a:cubicBezTo>
                      <a:pt x="10" y="14"/>
                      <a:pt x="22" y="15"/>
                      <a:pt x="22" y="25"/>
                    </a:cubicBezTo>
                    <a:cubicBezTo>
                      <a:pt x="22" y="28"/>
                      <a:pt x="20" y="29"/>
                      <a:pt x="18" y="29"/>
                    </a:cubicBezTo>
                    <a:cubicBezTo>
                      <a:pt x="14" y="29"/>
                      <a:pt x="9" y="20"/>
                      <a:pt x="9" y="20"/>
                    </a:cubicBezTo>
                    <a:cubicBezTo>
                      <a:pt x="9" y="16"/>
                      <a:pt x="8" y="13"/>
                      <a:pt x="9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7" name="Freeform 53"/>
              <p:cNvSpPr>
                <a:spLocks/>
              </p:cNvSpPr>
              <p:nvPr/>
            </p:nvSpPr>
            <p:spPr bwMode="auto">
              <a:xfrm>
                <a:off x="2105025" y="1776413"/>
                <a:ext cx="30163" cy="46038"/>
              </a:xfrm>
              <a:custGeom>
                <a:avLst/>
                <a:gdLst/>
                <a:ahLst/>
                <a:cxnLst>
                  <a:cxn ang="0">
                    <a:pos x="15" y="18"/>
                  </a:cxn>
                  <a:cxn ang="0">
                    <a:pos x="19" y="18"/>
                  </a:cxn>
                  <a:cxn ang="0">
                    <a:pos x="19" y="35"/>
                  </a:cxn>
                  <a:cxn ang="0">
                    <a:pos x="11" y="17"/>
                  </a:cxn>
                  <a:cxn ang="0">
                    <a:pos x="0" y="4"/>
                  </a:cxn>
                  <a:cxn ang="0">
                    <a:pos x="5" y="0"/>
                  </a:cxn>
                  <a:cxn ang="0">
                    <a:pos x="15" y="0"/>
                  </a:cxn>
                  <a:cxn ang="0">
                    <a:pos x="15" y="18"/>
                  </a:cxn>
                </a:cxnLst>
                <a:rect l="0" t="0" r="r" b="b"/>
                <a:pathLst>
                  <a:path w="23" h="35">
                    <a:moveTo>
                      <a:pt x="15" y="18"/>
                    </a:moveTo>
                    <a:cubicBezTo>
                      <a:pt x="15" y="19"/>
                      <a:pt x="19" y="19"/>
                      <a:pt x="19" y="18"/>
                    </a:cubicBezTo>
                    <a:cubicBezTo>
                      <a:pt x="19" y="24"/>
                      <a:pt x="23" y="30"/>
                      <a:pt x="19" y="35"/>
                    </a:cubicBezTo>
                    <a:cubicBezTo>
                      <a:pt x="13" y="30"/>
                      <a:pt x="11" y="24"/>
                      <a:pt x="11" y="17"/>
                    </a:cubicBezTo>
                    <a:cubicBezTo>
                      <a:pt x="5" y="16"/>
                      <a:pt x="0" y="11"/>
                      <a:pt x="0" y="4"/>
                    </a:cubicBezTo>
                    <a:cubicBezTo>
                      <a:pt x="0" y="1"/>
                      <a:pt x="3" y="0"/>
                      <a:pt x="5" y="0"/>
                    </a:cubicBezTo>
                    <a:cubicBezTo>
                      <a:pt x="13" y="0"/>
                      <a:pt x="9" y="3"/>
                      <a:pt x="15" y="0"/>
                    </a:cubicBezTo>
                    <a:cubicBezTo>
                      <a:pt x="15" y="11"/>
                      <a:pt x="13" y="11"/>
                      <a:pt x="15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8" name="Freeform 54"/>
              <p:cNvSpPr>
                <a:spLocks/>
              </p:cNvSpPr>
              <p:nvPr/>
            </p:nvSpPr>
            <p:spPr bwMode="auto">
              <a:xfrm>
                <a:off x="2389188" y="1335088"/>
                <a:ext cx="307975" cy="161925"/>
              </a:xfrm>
              <a:custGeom>
                <a:avLst/>
                <a:gdLst/>
                <a:ahLst/>
                <a:cxnLst>
                  <a:cxn ang="0">
                    <a:pos x="214" y="96"/>
                  </a:cxn>
                  <a:cxn ang="0">
                    <a:pos x="209" y="100"/>
                  </a:cxn>
                  <a:cxn ang="0">
                    <a:pos x="215" y="103"/>
                  </a:cxn>
                  <a:cxn ang="0">
                    <a:pos x="220" y="110"/>
                  </a:cxn>
                  <a:cxn ang="0">
                    <a:pos x="195" y="118"/>
                  </a:cxn>
                  <a:cxn ang="0">
                    <a:pos x="158" y="104"/>
                  </a:cxn>
                  <a:cxn ang="0">
                    <a:pos x="147" y="112"/>
                  </a:cxn>
                  <a:cxn ang="0">
                    <a:pos x="115" y="121"/>
                  </a:cxn>
                  <a:cxn ang="0">
                    <a:pos x="75" y="121"/>
                  </a:cxn>
                  <a:cxn ang="0">
                    <a:pos x="68" y="110"/>
                  </a:cxn>
                  <a:cxn ang="0">
                    <a:pos x="43" y="108"/>
                  </a:cxn>
                  <a:cxn ang="0">
                    <a:pos x="23" y="92"/>
                  </a:cxn>
                  <a:cxn ang="0">
                    <a:pos x="65" y="82"/>
                  </a:cxn>
                  <a:cxn ang="0">
                    <a:pos x="80" y="81"/>
                  </a:cxn>
                  <a:cxn ang="0">
                    <a:pos x="69" y="77"/>
                  </a:cxn>
                  <a:cxn ang="0">
                    <a:pos x="45" y="77"/>
                  </a:cxn>
                  <a:cxn ang="0">
                    <a:pos x="12" y="69"/>
                  </a:cxn>
                  <a:cxn ang="0">
                    <a:pos x="29" y="60"/>
                  </a:cxn>
                  <a:cxn ang="0">
                    <a:pos x="14" y="59"/>
                  </a:cxn>
                  <a:cxn ang="0">
                    <a:pos x="0" y="51"/>
                  </a:cxn>
                  <a:cxn ang="0">
                    <a:pos x="56" y="13"/>
                  </a:cxn>
                  <a:cxn ang="0">
                    <a:pos x="64" y="29"/>
                  </a:cxn>
                  <a:cxn ang="0">
                    <a:pos x="78" y="21"/>
                  </a:cxn>
                  <a:cxn ang="0">
                    <a:pos x="98" y="34"/>
                  </a:cxn>
                  <a:cxn ang="0">
                    <a:pos x="111" y="31"/>
                  </a:cxn>
                  <a:cxn ang="0">
                    <a:pos x="109" y="23"/>
                  </a:cxn>
                  <a:cxn ang="0">
                    <a:pos x="118" y="23"/>
                  </a:cxn>
                  <a:cxn ang="0">
                    <a:pos x="133" y="35"/>
                  </a:cxn>
                  <a:cxn ang="0">
                    <a:pos x="140" y="51"/>
                  </a:cxn>
                  <a:cxn ang="0">
                    <a:pos x="146" y="48"/>
                  </a:cxn>
                  <a:cxn ang="0">
                    <a:pos x="136" y="17"/>
                  </a:cxn>
                  <a:cxn ang="0">
                    <a:pos x="144" y="12"/>
                  </a:cxn>
                  <a:cxn ang="0">
                    <a:pos x="156" y="12"/>
                  </a:cxn>
                  <a:cxn ang="0">
                    <a:pos x="156" y="7"/>
                  </a:cxn>
                  <a:cxn ang="0">
                    <a:pos x="169" y="0"/>
                  </a:cxn>
                  <a:cxn ang="0">
                    <a:pos x="184" y="10"/>
                  </a:cxn>
                  <a:cxn ang="0">
                    <a:pos x="175" y="24"/>
                  </a:cxn>
                  <a:cxn ang="0">
                    <a:pos x="187" y="62"/>
                  </a:cxn>
                  <a:cxn ang="0">
                    <a:pos x="232" y="92"/>
                  </a:cxn>
                  <a:cxn ang="0">
                    <a:pos x="214" y="96"/>
                  </a:cxn>
                </a:cxnLst>
                <a:rect l="0" t="0" r="r" b="b"/>
                <a:pathLst>
                  <a:path w="232" h="121">
                    <a:moveTo>
                      <a:pt x="214" y="96"/>
                    </a:moveTo>
                    <a:cubicBezTo>
                      <a:pt x="211" y="96"/>
                      <a:pt x="209" y="97"/>
                      <a:pt x="209" y="100"/>
                    </a:cubicBezTo>
                    <a:cubicBezTo>
                      <a:pt x="209" y="103"/>
                      <a:pt x="214" y="103"/>
                      <a:pt x="215" y="103"/>
                    </a:cubicBezTo>
                    <a:cubicBezTo>
                      <a:pt x="216" y="107"/>
                      <a:pt x="218" y="108"/>
                      <a:pt x="220" y="110"/>
                    </a:cubicBezTo>
                    <a:cubicBezTo>
                      <a:pt x="216" y="118"/>
                      <a:pt x="206" y="118"/>
                      <a:pt x="195" y="118"/>
                    </a:cubicBezTo>
                    <a:cubicBezTo>
                      <a:pt x="177" y="118"/>
                      <a:pt x="171" y="104"/>
                      <a:pt x="158" y="104"/>
                    </a:cubicBezTo>
                    <a:cubicBezTo>
                      <a:pt x="150" y="104"/>
                      <a:pt x="154" y="109"/>
                      <a:pt x="147" y="112"/>
                    </a:cubicBezTo>
                    <a:cubicBezTo>
                      <a:pt x="135" y="118"/>
                      <a:pt x="124" y="115"/>
                      <a:pt x="115" y="121"/>
                    </a:cubicBezTo>
                    <a:cubicBezTo>
                      <a:pt x="95" y="121"/>
                      <a:pt x="87" y="121"/>
                      <a:pt x="75" y="121"/>
                    </a:cubicBezTo>
                    <a:cubicBezTo>
                      <a:pt x="68" y="121"/>
                      <a:pt x="73" y="114"/>
                      <a:pt x="68" y="110"/>
                    </a:cubicBezTo>
                    <a:cubicBezTo>
                      <a:pt x="63" y="107"/>
                      <a:pt x="49" y="108"/>
                      <a:pt x="43" y="108"/>
                    </a:cubicBezTo>
                    <a:cubicBezTo>
                      <a:pt x="34" y="108"/>
                      <a:pt x="26" y="98"/>
                      <a:pt x="23" y="92"/>
                    </a:cubicBezTo>
                    <a:cubicBezTo>
                      <a:pt x="33" y="85"/>
                      <a:pt x="47" y="82"/>
                      <a:pt x="65" y="82"/>
                    </a:cubicBezTo>
                    <a:cubicBezTo>
                      <a:pt x="72" y="82"/>
                      <a:pt x="75" y="82"/>
                      <a:pt x="80" y="81"/>
                    </a:cubicBezTo>
                    <a:cubicBezTo>
                      <a:pt x="77" y="80"/>
                      <a:pt x="73" y="77"/>
                      <a:pt x="69" y="77"/>
                    </a:cubicBezTo>
                    <a:cubicBezTo>
                      <a:pt x="60" y="77"/>
                      <a:pt x="50" y="77"/>
                      <a:pt x="45" y="77"/>
                    </a:cubicBezTo>
                    <a:cubicBezTo>
                      <a:pt x="36" y="77"/>
                      <a:pt x="12" y="81"/>
                      <a:pt x="12" y="69"/>
                    </a:cubicBezTo>
                    <a:cubicBezTo>
                      <a:pt x="12" y="59"/>
                      <a:pt x="24" y="63"/>
                      <a:pt x="29" y="60"/>
                    </a:cubicBezTo>
                    <a:cubicBezTo>
                      <a:pt x="22" y="58"/>
                      <a:pt x="19" y="59"/>
                      <a:pt x="14" y="59"/>
                    </a:cubicBezTo>
                    <a:cubicBezTo>
                      <a:pt x="9" y="59"/>
                      <a:pt x="0" y="53"/>
                      <a:pt x="0" y="51"/>
                    </a:cubicBezTo>
                    <a:cubicBezTo>
                      <a:pt x="0" y="29"/>
                      <a:pt x="41" y="13"/>
                      <a:pt x="56" y="13"/>
                    </a:cubicBezTo>
                    <a:cubicBezTo>
                      <a:pt x="63" y="13"/>
                      <a:pt x="62" y="26"/>
                      <a:pt x="64" y="29"/>
                    </a:cubicBezTo>
                    <a:cubicBezTo>
                      <a:pt x="68" y="26"/>
                      <a:pt x="71" y="21"/>
                      <a:pt x="78" y="21"/>
                    </a:cubicBezTo>
                    <a:cubicBezTo>
                      <a:pt x="90" y="21"/>
                      <a:pt x="94" y="26"/>
                      <a:pt x="98" y="34"/>
                    </a:cubicBezTo>
                    <a:cubicBezTo>
                      <a:pt x="102" y="33"/>
                      <a:pt x="106" y="32"/>
                      <a:pt x="111" y="31"/>
                    </a:cubicBezTo>
                    <a:cubicBezTo>
                      <a:pt x="110" y="27"/>
                      <a:pt x="109" y="25"/>
                      <a:pt x="109" y="23"/>
                    </a:cubicBezTo>
                    <a:cubicBezTo>
                      <a:pt x="118" y="23"/>
                      <a:pt x="118" y="23"/>
                      <a:pt x="118" y="23"/>
                    </a:cubicBezTo>
                    <a:cubicBezTo>
                      <a:pt x="124" y="25"/>
                      <a:pt x="131" y="30"/>
                      <a:pt x="133" y="35"/>
                    </a:cubicBezTo>
                    <a:cubicBezTo>
                      <a:pt x="135" y="40"/>
                      <a:pt x="132" y="51"/>
                      <a:pt x="140" y="51"/>
                    </a:cubicBezTo>
                    <a:cubicBezTo>
                      <a:pt x="144" y="51"/>
                      <a:pt x="144" y="50"/>
                      <a:pt x="146" y="48"/>
                    </a:cubicBezTo>
                    <a:cubicBezTo>
                      <a:pt x="142" y="42"/>
                      <a:pt x="136" y="21"/>
                      <a:pt x="136" y="17"/>
                    </a:cubicBezTo>
                    <a:cubicBezTo>
                      <a:pt x="136" y="14"/>
                      <a:pt x="140" y="12"/>
                      <a:pt x="144" y="12"/>
                    </a:cubicBezTo>
                    <a:cubicBezTo>
                      <a:pt x="152" y="12"/>
                      <a:pt x="149" y="15"/>
                      <a:pt x="156" y="12"/>
                    </a:cubicBezTo>
                    <a:cubicBezTo>
                      <a:pt x="156" y="10"/>
                      <a:pt x="156" y="9"/>
                      <a:pt x="156" y="7"/>
                    </a:cubicBezTo>
                    <a:cubicBezTo>
                      <a:pt x="156" y="3"/>
                      <a:pt x="162" y="0"/>
                      <a:pt x="169" y="0"/>
                    </a:cubicBezTo>
                    <a:cubicBezTo>
                      <a:pt x="177" y="0"/>
                      <a:pt x="184" y="3"/>
                      <a:pt x="184" y="10"/>
                    </a:cubicBezTo>
                    <a:cubicBezTo>
                      <a:pt x="184" y="16"/>
                      <a:pt x="175" y="20"/>
                      <a:pt x="175" y="24"/>
                    </a:cubicBezTo>
                    <a:cubicBezTo>
                      <a:pt x="175" y="40"/>
                      <a:pt x="187" y="50"/>
                      <a:pt x="187" y="62"/>
                    </a:cubicBezTo>
                    <a:cubicBezTo>
                      <a:pt x="187" y="76"/>
                      <a:pt x="224" y="85"/>
                      <a:pt x="232" y="92"/>
                    </a:cubicBezTo>
                    <a:cubicBezTo>
                      <a:pt x="224" y="97"/>
                      <a:pt x="222" y="96"/>
                      <a:pt x="214" y="9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9" name="Freeform 55"/>
              <p:cNvSpPr>
                <a:spLocks/>
              </p:cNvSpPr>
              <p:nvPr/>
            </p:nvSpPr>
            <p:spPr bwMode="auto">
              <a:xfrm>
                <a:off x="2274888" y="1309688"/>
                <a:ext cx="173038" cy="114300"/>
              </a:xfrm>
              <a:custGeom>
                <a:avLst/>
                <a:gdLst/>
                <a:ahLst/>
                <a:cxnLst>
                  <a:cxn ang="0">
                    <a:pos x="28" y="82"/>
                  </a:cxn>
                  <a:cxn ang="0">
                    <a:pos x="22" y="73"/>
                  </a:cxn>
                  <a:cxn ang="0">
                    <a:pos x="0" y="64"/>
                  </a:cxn>
                  <a:cxn ang="0">
                    <a:pos x="22" y="21"/>
                  </a:cxn>
                  <a:cxn ang="0">
                    <a:pos x="16" y="5"/>
                  </a:cxn>
                  <a:cxn ang="0">
                    <a:pos x="42" y="5"/>
                  </a:cxn>
                  <a:cxn ang="0">
                    <a:pos x="60" y="2"/>
                  </a:cxn>
                  <a:cxn ang="0">
                    <a:pos x="84" y="11"/>
                  </a:cxn>
                  <a:cxn ang="0">
                    <a:pos x="99" y="10"/>
                  </a:cxn>
                  <a:cxn ang="0">
                    <a:pos x="130" y="29"/>
                  </a:cxn>
                  <a:cxn ang="0">
                    <a:pos x="102" y="38"/>
                  </a:cxn>
                  <a:cxn ang="0">
                    <a:pos x="69" y="71"/>
                  </a:cxn>
                  <a:cxn ang="0">
                    <a:pos x="35" y="86"/>
                  </a:cxn>
                  <a:cxn ang="0">
                    <a:pos x="28" y="82"/>
                  </a:cxn>
                </a:cxnLst>
                <a:rect l="0" t="0" r="r" b="b"/>
                <a:pathLst>
                  <a:path w="130" h="86">
                    <a:moveTo>
                      <a:pt x="28" y="82"/>
                    </a:moveTo>
                    <a:cubicBezTo>
                      <a:pt x="26" y="82"/>
                      <a:pt x="23" y="75"/>
                      <a:pt x="22" y="73"/>
                    </a:cubicBezTo>
                    <a:cubicBezTo>
                      <a:pt x="18" y="68"/>
                      <a:pt x="0" y="69"/>
                      <a:pt x="0" y="64"/>
                    </a:cubicBezTo>
                    <a:cubicBezTo>
                      <a:pt x="0" y="49"/>
                      <a:pt x="22" y="37"/>
                      <a:pt x="22" y="21"/>
                    </a:cubicBezTo>
                    <a:cubicBezTo>
                      <a:pt x="22" y="17"/>
                      <a:pt x="16" y="10"/>
                      <a:pt x="16" y="5"/>
                    </a:cubicBezTo>
                    <a:cubicBezTo>
                      <a:pt x="27" y="1"/>
                      <a:pt x="32" y="5"/>
                      <a:pt x="42" y="5"/>
                    </a:cubicBezTo>
                    <a:cubicBezTo>
                      <a:pt x="48" y="5"/>
                      <a:pt x="52" y="0"/>
                      <a:pt x="60" y="2"/>
                    </a:cubicBezTo>
                    <a:cubicBezTo>
                      <a:pt x="70" y="5"/>
                      <a:pt x="74" y="10"/>
                      <a:pt x="84" y="11"/>
                    </a:cubicBezTo>
                    <a:cubicBezTo>
                      <a:pt x="88" y="15"/>
                      <a:pt x="93" y="10"/>
                      <a:pt x="99" y="10"/>
                    </a:cubicBezTo>
                    <a:cubicBezTo>
                      <a:pt x="108" y="10"/>
                      <a:pt x="130" y="19"/>
                      <a:pt x="130" y="29"/>
                    </a:cubicBezTo>
                    <a:cubicBezTo>
                      <a:pt x="130" y="34"/>
                      <a:pt x="106" y="37"/>
                      <a:pt x="102" y="38"/>
                    </a:cubicBezTo>
                    <a:cubicBezTo>
                      <a:pt x="88" y="43"/>
                      <a:pt x="69" y="61"/>
                      <a:pt x="69" y="71"/>
                    </a:cubicBezTo>
                    <a:cubicBezTo>
                      <a:pt x="69" y="75"/>
                      <a:pt x="38" y="86"/>
                      <a:pt x="35" y="86"/>
                    </a:cubicBezTo>
                    <a:cubicBezTo>
                      <a:pt x="32" y="86"/>
                      <a:pt x="30" y="82"/>
                      <a:pt x="28" y="8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0" name="Freeform 56"/>
              <p:cNvSpPr>
                <a:spLocks/>
              </p:cNvSpPr>
              <p:nvPr/>
            </p:nvSpPr>
            <p:spPr bwMode="auto">
              <a:xfrm>
                <a:off x="2413000" y="1228725"/>
                <a:ext cx="204788" cy="87313"/>
              </a:xfrm>
              <a:custGeom>
                <a:avLst/>
                <a:gdLst/>
                <a:ahLst/>
                <a:cxnLst>
                  <a:cxn ang="0">
                    <a:pos x="53" y="65"/>
                  </a:cxn>
                  <a:cxn ang="0">
                    <a:pos x="41" y="59"/>
                  </a:cxn>
                  <a:cxn ang="0">
                    <a:pos x="53" y="53"/>
                  </a:cxn>
                  <a:cxn ang="0">
                    <a:pos x="46" y="43"/>
                  </a:cxn>
                  <a:cxn ang="0">
                    <a:pos x="41" y="49"/>
                  </a:cxn>
                  <a:cxn ang="0">
                    <a:pos x="22" y="52"/>
                  </a:cxn>
                  <a:cxn ang="0">
                    <a:pos x="7" y="49"/>
                  </a:cxn>
                  <a:cxn ang="0">
                    <a:pos x="0" y="42"/>
                  </a:cxn>
                  <a:cxn ang="0">
                    <a:pos x="0" y="36"/>
                  </a:cxn>
                  <a:cxn ang="0">
                    <a:pos x="11" y="31"/>
                  </a:cxn>
                  <a:cxn ang="0">
                    <a:pos x="31" y="36"/>
                  </a:cxn>
                  <a:cxn ang="0">
                    <a:pos x="11" y="30"/>
                  </a:cxn>
                  <a:cxn ang="0">
                    <a:pos x="11" y="23"/>
                  </a:cxn>
                  <a:cxn ang="0">
                    <a:pos x="19" y="23"/>
                  </a:cxn>
                  <a:cxn ang="0">
                    <a:pos x="38" y="26"/>
                  </a:cxn>
                  <a:cxn ang="0">
                    <a:pos x="16" y="22"/>
                  </a:cxn>
                  <a:cxn ang="0">
                    <a:pos x="25" y="17"/>
                  </a:cxn>
                  <a:cxn ang="0">
                    <a:pos x="36" y="18"/>
                  </a:cxn>
                  <a:cxn ang="0">
                    <a:pos x="23" y="12"/>
                  </a:cxn>
                  <a:cxn ang="0">
                    <a:pos x="38" y="12"/>
                  </a:cxn>
                  <a:cxn ang="0">
                    <a:pos x="45" y="19"/>
                  </a:cxn>
                  <a:cxn ang="0">
                    <a:pos x="55" y="19"/>
                  </a:cxn>
                  <a:cxn ang="0">
                    <a:pos x="97" y="36"/>
                  </a:cxn>
                  <a:cxn ang="0">
                    <a:pos x="107" y="30"/>
                  </a:cxn>
                  <a:cxn ang="0">
                    <a:pos x="98" y="29"/>
                  </a:cxn>
                  <a:cxn ang="0">
                    <a:pos x="102" y="27"/>
                  </a:cxn>
                  <a:cxn ang="0">
                    <a:pos x="102" y="21"/>
                  </a:cxn>
                  <a:cxn ang="0">
                    <a:pos x="91" y="15"/>
                  </a:cxn>
                  <a:cxn ang="0">
                    <a:pos x="107" y="0"/>
                  </a:cxn>
                  <a:cxn ang="0">
                    <a:pos x="116" y="4"/>
                  </a:cxn>
                  <a:cxn ang="0">
                    <a:pos x="116" y="9"/>
                  </a:cxn>
                  <a:cxn ang="0">
                    <a:pos x="132" y="26"/>
                  </a:cxn>
                  <a:cxn ang="0">
                    <a:pos x="144" y="20"/>
                  </a:cxn>
                  <a:cxn ang="0">
                    <a:pos x="154" y="31"/>
                  </a:cxn>
                  <a:cxn ang="0">
                    <a:pos x="140" y="52"/>
                  </a:cxn>
                  <a:cxn ang="0">
                    <a:pos x="111" y="51"/>
                  </a:cxn>
                  <a:cxn ang="0">
                    <a:pos x="82" y="59"/>
                  </a:cxn>
                  <a:cxn ang="0">
                    <a:pos x="53" y="65"/>
                  </a:cxn>
                </a:cxnLst>
                <a:rect l="0" t="0" r="r" b="b"/>
                <a:pathLst>
                  <a:path w="154" h="65">
                    <a:moveTo>
                      <a:pt x="53" y="65"/>
                    </a:moveTo>
                    <a:cubicBezTo>
                      <a:pt x="48" y="65"/>
                      <a:pt x="41" y="61"/>
                      <a:pt x="41" y="59"/>
                    </a:cubicBezTo>
                    <a:cubicBezTo>
                      <a:pt x="41" y="52"/>
                      <a:pt x="47" y="53"/>
                      <a:pt x="53" y="53"/>
                    </a:cubicBezTo>
                    <a:cubicBezTo>
                      <a:pt x="50" y="50"/>
                      <a:pt x="46" y="48"/>
                      <a:pt x="46" y="43"/>
                    </a:cubicBezTo>
                    <a:cubicBezTo>
                      <a:pt x="43" y="44"/>
                      <a:pt x="41" y="46"/>
                      <a:pt x="41" y="49"/>
                    </a:cubicBezTo>
                    <a:cubicBezTo>
                      <a:pt x="33" y="50"/>
                      <a:pt x="27" y="52"/>
                      <a:pt x="22" y="52"/>
                    </a:cubicBezTo>
                    <a:cubicBezTo>
                      <a:pt x="16" y="52"/>
                      <a:pt x="10" y="49"/>
                      <a:pt x="7" y="49"/>
                    </a:cubicBezTo>
                    <a:cubicBezTo>
                      <a:pt x="3" y="49"/>
                      <a:pt x="0" y="46"/>
                      <a:pt x="0" y="42"/>
                    </a:cubicBezTo>
                    <a:cubicBezTo>
                      <a:pt x="0" y="38"/>
                      <a:pt x="2" y="39"/>
                      <a:pt x="0" y="36"/>
                    </a:cubicBezTo>
                    <a:cubicBezTo>
                      <a:pt x="5" y="35"/>
                      <a:pt x="7" y="31"/>
                      <a:pt x="11" y="31"/>
                    </a:cubicBezTo>
                    <a:cubicBezTo>
                      <a:pt x="20" y="31"/>
                      <a:pt x="24" y="35"/>
                      <a:pt x="31" y="36"/>
                    </a:cubicBezTo>
                    <a:cubicBezTo>
                      <a:pt x="24" y="35"/>
                      <a:pt x="17" y="32"/>
                      <a:pt x="11" y="30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5" y="23"/>
                      <a:pt x="19" y="23"/>
                      <a:pt x="19" y="23"/>
                    </a:cubicBezTo>
                    <a:cubicBezTo>
                      <a:pt x="20" y="23"/>
                      <a:pt x="34" y="26"/>
                      <a:pt x="38" y="26"/>
                    </a:cubicBezTo>
                    <a:cubicBezTo>
                      <a:pt x="30" y="25"/>
                      <a:pt x="23" y="26"/>
                      <a:pt x="16" y="22"/>
                    </a:cubicBezTo>
                    <a:cubicBezTo>
                      <a:pt x="18" y="19"/>
                      <a:pt x="22" y="17"/>
                      <a:pt x="25" y="17"/>
                    </a:cubicBezTo>
                    <a:cubicBezTo>
                      <a:pt x="31" y="17"/>
                      <a:pt x="32" y="19"/>
                      <a:pt x="36" y="18"/>
                    </a:cubicBezTo>
                    <a:cubicBezTo>
                      <a:pt x="31" y="19"/>
                      <a:pt x="23" y="18"/>
                      <a:pt x="23" y="12"/>
                    </a:cubicBezTo>
                    <a:cubicBezTo>
                      <a:pt x="31" y="11"/>
                      <a:pt x="34" y="12"/>
                      <a:pt x="38" y="12"/>
                    </a:cubicBezTo>
                    <a:cubicBezTo>
                      <a:pt x="39" y="12"/>
                      <a:pt x="45" y="14"/>
                      <a:pt x="45" y="19"/>
                    </a:cubicBezTo>
                    <a:cubicBezTo>
                      <a:pt x="50" y="19"/>
                      <a:pt x="54" y="19"/>
                      <a:pt x="55" y="19"/>
                    </a:cubicBezTo>
                    <a:cubicBezTo>
                      <a:pt x="68" y="19"/>
                      <a:pt x="78" y="36"/>
                      <a:pt x="97" y="36"/>
                    </a:cubicBezTo>
                    <a:cubicBezTo>
                      <a:pt x="103" y="36"/>
                      <a:pt x="105" y="34"/>
                      <a:pt x="107" y="30"/>
                    </a:cubicBezTo>
                    <a:cubicBezTo>
                      <a:pt x="102" y="30"/>
                      <a:pt x="100" y="30"/>
                      <a:pt x="98" y="29"/>
                    </a:cubicBezTo>
                    <a:cubicBezTo>
                      <a:pt x="98" y="28"/>
                      <a:pt x="101" y="27"/>
                      <a:pt x="102" y="27"/>
                    </a:cubicBezTo>
                    <a:cubicBezTo>
                      <a:pt x="102" y="21"/>
                      <a:pt x="102" y="21"/>
                      <a:pt x="102" y="21"/>
                    </a:cubicBezTo>
                    <a:cubicBezTo>
                      <a:pt x="99" y="21"/>
                      <a:pt x="91" y="19"/>
                      <a:pt x="91" y="15"/>
                    </a:cubicBezTo>
                    <a:cubicBezTo>
                      <a:pt x="91" y="7"/>
                      <a:pt x="103" y="4"/>
                      <a:pt x="107" y="0"/>
                    </a:cubicBezTo>
                    <a:cubicBezTo>
                      <a:pt x="110" y="2"/>
                      <a:pt x="113" y="4"/>
                      <a:pt x="116" y="4"/>
                    </a:cubicBezTo>
                    <a:cubicBezTo>
                      <a:pt x="115" y="7"/>
                      <a:pt x="116" y="8"/>
                      <a:pt x="116" y="9"/>
                    </a:cubicBezTo>
                    <a:cubicBezTo>
                      <a:pt x="116" y="16"/>
                      <a:pt x="124" y="26"/>
                      <a:pt x="132" y="26"/>
                    </a:cubicBezTo>
                    <a:cubicBezTo>
                      <a:pt x="136" y="26"/>
                      <a:pt x="139" y="20"/>
                      <a:pt x="144" y="20"/>
                    </a:cubicBezTo>
                    <a:cubicBezTo>
                      <a:pt x="150" y="20"/>
                      <a:pt x="154" y="26"/>
                      <a:pt x="154" y="31"/>
                    </a:cubicBezTo>
                    <a:cubicBezTo>
                      <a:pt x="154" y="37"/>
                      <a:pt x="144" y="51"/>
                      <a:pt x="140" y="52"/>
                    </a:cubicBezTo>
                    <a:cubicBezTo>
                      <a:pt x="137" y="53"/>
                      <a:pt x="111" y="50"/>
                      <a:pt x="111" y="51"/>
                    </a:cubicBezTo>
                    <a:cubicBezTo>
                      <a:pt x="111" y="52"/>
                      <a:pt x="83" y="58"/>
                      <a:pt x="82" y="59"/>
                    </a:cubicBezTo>
                    <a:cubicBezTo>
                      <a:pt x="73" y="62"/>
                      <a:pt x="64" y="65"/>
                      <a:pt x="53" y="6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1" name="Freeform 57"/>
              <p:cNvSpPr>
                <a:spLocks/>
              </p:cNvSpPr>
              <p:nvPr/>
            </p:nvSpPr>
            <p:spPr bwMode="auto">
              <a:xfrm>
                <a:off x="2382838" y="1260475"/>
                <a:ext cx="28575" cy="20638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0" y="11"/>
                  </a:cxn>
                  <a:cxn ang="0">
                    <a:pos x="21" y="0"/>
                  </a:cxn>
                  <a:cxn ang="0">
                    <a:pos x="8" y="16"/>
                  </a:cxn>
                </a:cxnLst>
                <a:rect l="0" t="0" r="r" b="b"/>
                <a:pathLst>
                  <a:path w="21" h="16">
                    <a:moveTo>
                      <a:pt x="8" y="16"/>
                    </a:moveTo>
                    <a:cubicBezTo>
                      <a:pt x="4" y="16"/>
                      <a:pt x="0" y="14"/>
                      <a:pt x="0" y="11"/>
                    </a:cubicBezTo>
                    <a:cubicBezTo>
                      <a:pt x="0" y="3"/>
                      <a:pt x="16" y="0"/>
                      <a:pt x="21" y="0"/>
                    </a:cubicBezTo>
                    <a:cubicBezTo>
                      <a:pt x="20" y="7"/>
                      <a:pt x="13" y="16"/>
                      <a:pt x="8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2" name="Freeform 58"/>
              <p:cNvSpPr>
                <a:spLocks/>
              </p:cNvSpPr>
              <p:nvPr/>
            </p:nvSpPr>
            <p:spPr bwMode="auto">
              <a:xfrm>
                <a:off x="2457450" y="1230313"/>
                <a:ext cx="22225" cy="7938"/>
              </a:xfrm>
              <a:custGeom>
                <a:avLst/>
                <a:gdLst/>
                <a:ahLst/>
                <a:cxnLst>
                  <a:cxn ang="0">
                    <a:pos x="6" y="6"/>
                  </a:cxn>
                  <a:cxn ang="0">
                    <a:pos x="0" y="0"/>
                  </a:cxn>
                  <a:cxn ang="0">
                    <a:pos x="16" y="0"/>
                  </a:cxn>
                  <a:cxn ang="0">
                    <a:pos x="16" y="6"/>
                  </a:cxn>
                  <a:cxn ang="0">
                    <a:pos x="6" y="6"/>
                  </a:cxn>
                </a:cxnLst>
                <a:rect l="0" t="0" r="r" b="b"/>
                <a:pathLst>
                  <a:path w="16" h="6">
                    <a:moveTo>
                      <a:pt x="6" y="6"/>
                    </a:moveTo>
                    <a:cubicBezTo>
                      <a:pt x="4" y="6"/>
                      <a:pt x="0" y="4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4" y="6"/>
                      <a:pt x="6" y="6"/>
                      <a:pt x="6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3" name="Freeform 59"/>
              <p:cNvSpPr>
                <a:spLocks/>
              </p:cNvSpPr>
              <p:nvPr/>
            </p:nvSpPr>
            <p:spPr bwMode="auto">
              <a:xfrm>
                <a:off x="2324100" y="1203325"/>
                <a:ext cx="117475" cy="65088"/>
              </a:xfrm>
              <a:custGeom>
                <a:avLst/>
                <a:gdLst/>
                <a:ahLst/>
                <a:cxnLst>
                  <a:cxn ang="0">
                    <a:pos x="88" y="8"/>
                  </a:cxn>
                  <a:cxn ang="0">
                    <a:pos x="82" y="15"/>
                  </a:cxn>
                  <a:cxn ang="0">
                    <a:pos x="86" y="24"/>
                  </a:cxn>
                  <a:cxn ang="0">
                    <a:pos x="67" y="38"/>
                  </a:cxn>
                  <a:cxn ang="0">
                    <a:pos x="56" y="26"/>
                  </a:cxn>
                  <a:cxn ang="0">
                    <a:pos x="41" y="39"/>
                  </a:cxn>
                  <a:cxn ang="0">
                    <a:pos x="32" y="49"/>
                  </a:cxn>
                  <a:cxn ang="0">
                    <a:pos x="24" y="42"/>
                  </a:cxn>
                  <a:cxn ang="0">
                    <a:pos x="12" y="42"/>
                  </a:cxn>
                  <a:cxn ang="0">
                    <a:pos x="4" y="46"/>
                  </a:cxn>
                  <a:cxn ang="0">
                    <a:pos x="0" y="39"/>
                  </a:cxn>
                  <a:cxn ang="0">
                    <a:pos x="10" y="31"/>
                  </a:cxn>
                  <a:cxn ang="0">
                    <a:pos x="31" y="23"/>
                  </a:cxn>
                  <a:cxn ang="0">
                    <a:pos x="54" y="6"/>
                  </a:cxn>
                  <a:cxn ang="0">
                    <a:pos x="62" y="7"/>
                  </a:cxn>
                  <a:cxn ang="0">
                    <a:pos x="88" y="8"/>
                  </a:cxn>
                </a:cxnLst>
                <a:rect l="0" t="0" r="r" b="b"/>
                <a:pathLst>
                  <a:path w="88" h="49">
                    <a:moveTo>
                      <a:pt x="88" y="8"/>
                    </a:moveTo>
                    <a:cubicBezTo>
                      <a:pt x="88" y="11"/>
                      <a:pt x="86" y="14"/>
                      <a:pt x="82" y="15"/>
                    </a:cubicBezTo>
                    <a:cubicBezTo>
                      <a:pt x="83" y="19"/>
                      <a:pt x="86" y="20"/>
                      <a:pt x="86" y="24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60" y="38"/>
                      <a:pt x="60" y="28"/>
                      <a:pt x="56" y="26"/>
                    </a:cubicBezTo>
                    <a:cubicBezTo>
                      <a:pt x="55" y="33"/>
                      <a:pt x="48" y="40"/>
                      <a:pt x="41" y="39"/>
                    </a:cubicBezTo>
                    <a:cubicBezTo>
                      <a:pt x="40" y="44"/>
                      <a:pt x="37" y="49"/>
                      <a:pt x="32" y="49"/>
                    </a:cubicBezTo>
                    <a:cubicBezTo>
                      <a:pt x="28" y="49"/>
                      <a:pt x="25" y="44"/>
                      <a:pt x="24" y="42"/>
                    </a:cubicBezTo>
                    <a:cubicBezTo>
                      <a:pt x="19" y="45"/>
                      <a:pt x="16" y="42"/>
                      <a:pt x="12" y="42"/>
                    </a:cubicBezTo>
                    <a:cubicBezTo>
                      <a:pt x="9" y="42"/>
                      <a:pt x="8" y="45"/>
                      <a:pt x="4" y="46"/>
                    </a:cubicBezTo>
                    <a:cubicBezTo>
                      <a:pt x="4" y="43"/>
                      <a:pt x="0" y="41"/>
                      <a:pt x="0" y="39"/>
                    </a:cubicBezTo>
                    <a:cubicBezTo>
                      <a:pt x="0" y="38"/>
                      <a:pt x="8" y="32"/>
                      <a:pt x="10" y="31"/>
                    </a:cubicBezTo>
                    <a:cubicBezTo>
                      <a:pt x="17" y="28"/>
                      <a:pt x="23" y="27"/>
                      <a:pt x="31" y="23"/>
                    </a:cubicBezTo>
                    <a:cubicBezTo>
                      <a:pt x="39" y="18"/>
                      <a:pt x="41" y="6"/>
                      <a:pt x="54" y="6"/>
                    </a:cubicBezTo>
                    <a:cubicBezTo>
                      <a:pt x="57" y="6"/>
                      <a:pt x="58" y="7"/>
                      <a:pt x="62" y="7"/>
                    </a:cubicBezTo>
                    <a:cubicBezTo>
                      <a:pt x="62" y="7"/>
                      <a:pt x="88" y="0"/>
                      <a:pt x="88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4" name="Freeform 60"/>
              <p:cNvSpPr>
                <a:spLocks/>
              </p:cNvSpPr>
              <p:nvPr/>
            </p:nvSpPr>
            <p:spPr bwMode="auto">
              <a:xfrm>
                <a:off x="2481263" y="1162050"/>
                <a:ext cx="66675" cy="20638"/>
              </a:xfrm>
              <a:custGeom>
                <a:avLst/>
                <a:gdLst/>
                <a:ahLst/>
                <a:cxnLst>
                  <a:cxn ang="0">
                    <a:pos x="20" y="15"/>
                  </a:cxn>
                  <a:cxn ang="0">
                    <a:pos x="9" y="12"/>
                  </a:cxn>
                  <a:cxn ang="0">
                    <a:pos x="0" y="15"/>
                  </a:cxn>
                  <a:cxn ang="0">
                    <a:pos x="32" y="0"/>
                  </a:cxn>
                  <a:cxn ang="0">
                    <a:pos x="50" y="11"/>
                  </a:cxn>
                  <a:cxn ang="0">
                    <a:pos x="39" y="15"/>
                  </a:cxn>
                  <a:cxn ang="0">
                    <a:pos x="20" y="15"/>
                  </a:cxn>
                </a:cxnLst>
                <a:rect l="0" t="0" r="r" b="b"/>
                <a:pathLst>
                  <a:path w="50" h="15">
                    <a:moveTo>
                      <a:pt x="20" y="15"/>
                    </a:moveTo>
                    <a:cubicBezTo>
                      <a:pt x="14" y="15"/>
                      <a:pt x="13" y="12"/>
                      <a:pt x="9" y="12"/>
                    </a:cubicBezTo>
                    <a:cubicBezTo>
                      <a:pt x="5" y="12"/>
                      <a:pt x="3" y="15"/>
                      <a:pt x="0" y="15"/>
                    </a:cubicBezTo>
                    <a:cubicBezTo>
                      <a:pt x="0" y="9"/>
                      <a:pt x="26" y="0"/>
                      <a:pt x="32" y="0"/>
                    </a:cubicBezTo>
                    <a:cubicBezTo>
                      <a:pt x="41" y="0"/>
                      <a:pt x="49" y="5"/>
                      <a:pt x="50" y="11"/>
                    </a:cubicBezTo>
                    <a:cubicBezTo>
                      <a:pt x="47" y="12"/>
                      <a:pt x="44" y="15"/>
                      <a:pt x="39" y="15"/>
                    </a:cubicBezTo>
                    <a:cubicBezTo>
                      <a:pt x="27" y="15"/>
                      <a:pt x="29" y="15"/>
                      <a:pt x="20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5" name="Freeform 61"/>
              <p:cNvSpPr>
                <a:spLocks/>
              </p:cNvSpPr>
              <p:nvPr/>
            </p:nvSpPr>
            <p:spPr bwMode="auto">
              <a:xfrm>
                <a:off x="2482850" y="1185863"/>
                <a:ext cx="58738" cy="30163"/>
              </a:xfrm>
              <a:custGeom>
                <a:avLst/>
                <a:gdLst/>
                <a:ahLst/>
                <a:cxnLst>
                  <a:cxn ang="0">
                    <a:pos x="38" y="10"/>
                  </a:cxn>
                  <a:cxn ang="0">
                    <a:pos x="14" y="23"/>
                  </a:cxn>
                  <a:cxn ang="0">
                    <a:pos x="0" y="11"/>
                  </a:cxn>
                  <a:cxn ang="0">
                    <a:pos x="36" y="0"/>
                  </a:cxn>
                  <a:cxn ang="0">
                    <a:pos x="44" y="5"/>
                  </a:cxn>
                  <a:cxn ang="0">
                    <a:pos x="25" y="10"/>
                  </a:cxn>
                  <a:cxn ang="0">
                    <a:pos x="38" y="10"/>
                  </a:cxn>
                </a:cxnLst>
                <a:rect l="0" t="0" r="r" b="b"/>
                <a:pathLst>
                  <a:path w="44" h="23">
                    <a:moveTo>
                      <a:pt x="38" y="10"/>
                    </a:moveTo>
                    <a:cubicBezTo>
                      <a:pt x="38" y="19"/>
                      <a:pt x="24" y="23"/>
                      <a:pt x="14" y="23"/>
                    </a:cubicBezTo>
                    <a:cubicBezTo>
                      <a:pt x="8" y="23"/>
                      <a:pt x="0" y="15"/>
                      <a:pt x="0" y="11"/>
                    </a:cubicBezTo>
                    <a:cubicBezTo>
                      <a:pt x="0" y="1"/>
                      <a:pt x="27" y="0"/>
                      <a:pt x="36" y="0"/>
                    </a:cubicBezTo>
                    <a:cubicBezTo>
                      <a:pt x="41" y="0"/>
                      <a:pt x="43" y="3"/>
                      <a:pt x="44" y="5"/>
                    </a:cubicBezTo>
                    <a:cubicBezTo>
                      <a:pt x="39" y="9"/>
                      <a:pt x="32" y="10"/>
                      <a:pt x="25" y="10"/>
                    </a:cubicBezTo>
                    <a:lnTo>
                      <a:pt x="38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6" name="Freeform 62"/>
              <p:cNvSpPr>
                <a:spLocks/>
              </p:cNvSpPr>
              <p:nvPr/>
            </p:nvSpPr>
            <p:spPr bwMode="auto">
              <a:xfrm>
                <a:off x="2454275" y="1181100"/>
                <a:ext cx="20638" cy="22225"/>
              </a:xfrm>
              <a:custGeom>
                <a:avLst/>
                <a:gdLst/>
                <a:ahLst/>
                <a:cxnLst>
                  <a:cxn ang="0">
                    <a:pos x="15" y="12"/>
                  </a:cxn>
                  <a:cxn ang="0">
                    <a:pos x="9" y="17"/>
                  </a:cxn>
                  <a:cxn ang="0">
                    <a:pos x="0" y="11"/>
                  </a:cxn>
                  <a:cxn ang="0">
                    <a:pos x="15" y="12"/>
                  </a:cxn>
                </a:cxnLst>
                <a:rect l="0" t="0" r="r" b="b"/>
                <a:pathLst>
                  <a:path w="15" h="17">
                    <a:moveTo>
                      <a:pt x="15" y="12"/>
                    </a:moveTo>
                    <a:cubicBezTo>
                      <a:pt x="13" y="15"/>
                      <a:pt x="12" y="17"/>
                      <a:pt x="9" y="17"/>
                    </a:cubicBezTo>
                    <a:cubicBezTo>
                      <a:pt x="5" y="17"/>
                      <a:pt x="0" y="13"/>
                      <a:pt x="0" y="11"/>
                    </a:cubicBezTo>
                    <a:cubicBezTo>
                      <a:pt x="0" y="0"/>
                      <a:pt x="12" y="11"/>
                      <a:pt x="15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7" name="Freeform 63"/>
              <p:cNvSpPr>
                <a:spLocks/>
              </p:cNvSpPr>
              <p:nvPr/>
            </p:nvSpPr>
            <p:spPr bwMode="auto">
              <a:xfrm>
                <a:off x="2671763" y="1335088"/>
                <a:ext cx="100013" cy="80963"/>
              </a:xfrm>
              <a:custGeom>
                <a:avLst/>
                <a:gdLst/>
                <a:ahLst/>
                <a:cxnLst>
                  <a:cxn ang="0">
                    <a:pos x="66" y="23"/>
                  </a:cxn>
                  <a:cxn ang="0">
                    <a:pos x="65" y="30"/>
                  </a:cxn>
                  <a:cxn ang="0">
                    <a:pos x="75" y="32"/>
                  </a:cxn>
                  <a:cxn ang="0">
                    <a:pos x="57" y="55"/>
                  </a:cxn>
                  <a:cxn ang="0">
                    <a:pos x="49" y="61"/>
                  </a:cxn>
                  <a:cxn ang="0">
                    <a:pos x="39" y="54"/>
                  </a:cxn>
                  <a:cxn ang="0">
                    <a:pos x="0" y="30"/>
                  </a:cxn>
                  <a:cxn ang="0">
                    <a:pos x="0" y="23"/>
                  </a:cxn>
                  <a:cxn ang="0">
                    <a:pos x="20" y="28"/>
                  </a:cxn>
                  <a:cxn ang="0">
                    <a:pos x="27" y="28"/>
                  </a:cxn>
                  <a:cxn ang="0">
                    <a:pos x="27" y="16"/>
                  </a:cxn>
                  <a:cxn ang="0">
                    <a:pos x="12" y="11"/>
                  </a:cxn>
                  <a:cxn ang="0">
                    <a:pos x="16" y="7"/>
                  </a:cxn>
                  <a:cxn ang="0">
                    <a:pos x="42" y="2"/>
                  </a:cxn>
                  <a:cxn ang="0">
                    <a:pos x="60" y="2"/>
                  </a:cxn>
                  <a:cxn ang="0">
                    <a:pos x="64" y="6"/>
                  </a:cxn>
                  <a:cxn ang="0">
                    <a:pos x="50" y="22"/>
                  </a:cxn>
                  <a:cxn ang="0">
                    <a:pos x="66" y="23"/>
                  </a:cxn>
                </a:cxnLst>
                <a:rect l="0" t="0" r="r" b="b"/>
                <a:pathLst>
                  <a:path w="75" h="61">
                    <a:moveTo>
                      <a:pt x="66" y="23"/>
                    </a:moveTo>
                    <a:cubicBezTo>
                      <a:pt x="66" y="29"/>
                      <a:pt x="65" y="25"/>
                      <a:pt x="65" y="30"/>
                    </a:cubicBezTo>
                    <a:cubicBezTo>
                      <a:pt x="67" y="30"/>
                      <a:pt x="72" y="31"/>
                      <a:pt x="75" y="32"/>
                    </a:cubicBezTo>
                    <a:cubicBezTo>
                      <a:pt x="73" y="56"/>
                      <a:pt x="72" y="49"/>
                      <a:pt x="57" y="55"/>
                    </a:cubicBezTo>
                    <a:cubicBezTo>
                      <a:pt x="53" y="56"/>
                      <a:pt x="53" y="61"/>
                      <a:pt x="49" y="61"/>
                    </a:cubicBezTo>
                    <a:cubicBezTo>
                      <a:pt x="42" y="61"/>
                      <a:pt x="42" y="56"/>
                      <a:pt x="39" y="54"/>
                    </a:cubicBezTo>
                    <a:cubicBezTo>
                      <a:pt x="27" y="41"/>
                      <a:pt x="13" y="43"/>
                      <a:pt x="0" y="3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6" y="23"/>
                      <a:pt x="12" y="28"/>
                      <a:pt x="20" y="28"/>
                    </a:cubicBezTo>
                    <a:cubicBezTo>
                      <a:pt x="24" y="28"/>
                      <a:pt x="23" y="28"/>
                      <a:pt x="27" y="28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1" y="15"/>
                      <a:pt x="12" y="16"/>
                      <a:pt x="12" y="11"/>
                    </a:cubicBezTo>
                    <a:cubicBezTo>
                      <a:pt x="12" y="9"/>
                      <a:pt x="15" y="8"/>
                      <a:pt x="16" y="7"/>
                    </a:cubicBezTo>
                    <a:cubicBezTo>
                      <a:pt x="23" y="0"/>
                      <a:pt x="32" y="2"/>
                      <a:pt x="42" y="2"/>
                    </a:cubicBezTo>
                    <a:cubicBezTo>
                      <a:pt x="50" y="2"/>
                      <a:pt x="60" y="2"/>
                      <a:pt x="60" y="2"/>
                    </a:cubicBezTo>
                    <a:cubicBezTo>
                      <a:pt x="61" y="2"/>
                      <a:pt x="64" y="4"/>
                      <a:pt x="64" y="6"/>
                    </a:cubicBezTo>
                    <a:cubicBezTo>
                      <a:pt x="64" y="15"/>
                      <a:pt x="53" y="18"/>
                      <a:pt x="50" y="22"/>
                    </a:cubicBezTo>
                    <a:cubicBezTo>
                      <a:pt x="53" y="22"/>
                      <a:pt x="66" y="18"/>
                      <a:pt x="66" y="2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8" name="Freeform 64"/>
              <p:cNvSpPr>
                <a:spLocks/>
              </p:cNvSpPr>
              <p:nvPr/>
            </p:nvSpPr>
            <p:spPr bwMode="auto">
              <a:xfrm>
                <a:off x="2636838" y="1236663"/>
                <a:ext cx="111125" cy="60325"/>
              </a:xfrm>
              <a:custGeom>
                <a:avLst/>
                <a:gdLst/>
                <a:ahLst/>
                <a:cxnLst>
                  <a:cxn ang="0">
                    <a:pos x="4" y="11"/>
                  </a:cxn>
                  <a:cxn ang="0">
                    <a:pos x="0" y="2"/>
                  </a:cxn>
                  <a:cxn ang="0">
                    <a:pos x="5" y="2"/>
                  </a:cxn>
                  <a:cxn ang="0">
                    <a:pos x="38" y="20"/>
                  </a:cxn>
                  <a:cxn ang="0">
                    <a:pos x="29" y="13"/>
                  </a:cxn>
                  <a:cxn ang="0">
                    <a:pos x="29" y="8"/>
                  </a:cxn>
                  <a:cxn ang="0">
                    <a:pos x="54" y="17"/>
                  </a:cxn>
                  <a:cxn ang="0">
                    <a:pos x="54" y="8"/>
                  </a:cxn>
                  <a:cxn ang="0">
                    <a:pos x="38" y="1"/>
                  </a:cxn>
                  <a:cxn ang="0">
                    <a:pos x="46" y="1"/>
                  </a:cxn>
                  <a:cxn ang="0">
                    <a:pos x="66" y="5"/>
                  </a:cxn>
                  <a:cxn ang="0">
                    <a:pos x="75" y="2"/>
                  </a:cxn>
                  <a:cxn ang="0">
                    <a:pos x="84" y="13"/>
                  </a:cxn>
                  <a:cxn ang="0">
                    <a:pos x="80" y="41"/>
                  </a:cxn>
                  <a:cxn ang="0">
                    <a:pos x="62" y="43"/>
                  </a:cxn>
                  <a:cxn ang="0">
                    <a:pos x="48" y="41"/>
                  </a:cxn>
                  <a:cxn ang="0">
                    <a:pos x="51" y="36"/>
                  </a:cxn>
                  <a:cxn ang="0">
                    <a:pos x="51" y="32"/>
                  </a:cxn>
                  <a:cxn ang="0">
                    <a:pos x="62" y="25"/>
                  </a:cxn>
                  <a:cxn ang="0">
                    <a:pos x="57" y="24"/>
                  </a:cxn>
                  <a:cxn ang="0">
                    <a:pos x="25" y="28"/>
                  </a:cxn>
                  <a:cxn ang="0">
                    <a:pos x="20" y="23"/>
                  </a:cxn>
                  <a:cxn ang="0">
                    <a:pos x="13" y="23"/>
                  </a:cxn>
                  <a:cxn ang="0">
                    <a:pos x="12" y="19"/>
                  </a:cxn>
                  <a:cxn ang="0">
                    <a:pos x="1" y="14"/>
                  </a:cxn>
                  <a:cxn ang="0">
                    <a:pos x="1" y="6"/>
                  </a:cxn>
                  <a:cxn ang="0">
                    <a:pos x="4" y="11"/>
                  </a:cxn>
                </a:cxnLst>
                <a:rect l="0" t="0" r="r" b="b"/>
                <a:pathLst>
                  <a:path w="84" h="45">
                    <a:moveTo>
                      <a:pt x="4" y="11"/>
                    </a:moveTo>
                    <a:cubicBezTo>
                      <a:pt x="2" y="9"/>
                      <a:pt x="0" y="6"/>
                      <a:pt x="0" y="2"/>
                    </a:cubicBezTo>
                    <a:cubicBezTo>
                      <a:pt x="1" y="2"/>
                      <a:pt x="3" y="2"/>
                      <a:pt x="5" y="2"/>
                    </a:cubicBezTo>
                    <a:cubicBezTo>
                      <a:pt x="18" y="2"/>
                      <a:pt x="24" y="24"/>
                      <a:pt x="38" y="20"/>
                    </a:cubicBezTo>
                    <a:cubicBezTo>
                      <a:pt x="35" y="18"/>
                      <a:pt x="31" y="15"/>
                      <a:pt x="29" y="13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39" y="8"/>
                      <a:pt x="43" y="17"/>
                      <a:pt x="54" y="17"/>
                    </a:cubicBezTo>
                    <a:cubicBezTo>
                      <a:pt x="54" y="8"/>
                      <a:pt x="54" y="8"/>
                      <a:pt x="54" y="8"/>
                    </a:cubicBezTo>
                    <a:cubicBezTo>
                      <a:pt x="46" y="8"/>
                      <a:pt x="40" y="8"/>
                      <a:pt x="38" y="1"/>
                    </a:cubicBezTo>
                    <a:cubicBezTo>
                      <a:pt x="41" y="0"/>
                      <a:pt x="43" y="1"/>
                      <a:pt x="46" y="1"/>
                    </a:cubicBezTo>
                    <a:cubicBezTo>
                      <a:pt x="53" y="1"/>
                      <a:pt x="58" y="5"/>
                      <a:pt x="66" y="5"/>
                    </a:cubicBezTo>
                    <a:cubicBezTo>
                      <a:pt x="69" y="5"/>
                      <a:pt x="71" y="2"/>
                      <a:pt x="75" y="2"/>
                    </a:cubicBezTo>
                    <a:cubicBezTo>
                      <a:pt x="83" y="2"/>
                      <a:pt x="84" y="6"/>
                      <a:pt x="84" y="13"/>
                    </a:cubicBezTo>
                    <a:cubicBezTo>
                      <a:pt x="84" y="23"/>
                      <a:pt x="78" y="28"/>
                      <a:pt x="80" y="41"/>
                    </a:cubicBezTo>
                    <a:cubicBezTo>
                      <a:pt x="73" y="43"/>
                      <a:pt x="64" y="43"/>
                      <a:pt x="62" y="43"/>
                    </a:cubicBezTo>
                    <a:cubicBezTo>
                      <a:pt x="60" y="43"/>
                      <a:pt x="48" y="45"/>
                      <a:pt x="48" y="41"/>
                    </a:cubicBezTo>
                    <a:cubicBezTo>
                      <a:pt x="48" y="39"/>
                      <a:pt x="50" y="37"/>
                      <a:pt x="51" y="36"/>
                    </a:cubicBezTo>
                    <a:cubicBezTo>
                      <a:pt x="51" y="35"/>
                      <a:pt x="51" y="33"/>
                      <a:pt x="51" y="32"/>
                    </a:cubicBezTo>
                    <a:cubicBezTo>
                      <a:pt x="51" y="28"/>
                      <a:pt x="60" y="28"/>
                      <a:pt x="62" y="25"/>
                    </a:cubicBezTo>
                    <a:cubicBezTo>
                      <a:pt x="61" y="24"/>
                      <a:pt x="59" y="24"/>
                      <a:pt x="57" y="24"/>
                    </a:cubicBezTo>
                    <a:cubicBezTo>
                      <a:pt x="49" y="24"/>
                      <a:pt x="34" y="28"/>
                      <a:pt x="25" y="28"/>
                    </a:cubicBezTo>
                    <a:cubicBezTo>
                      <a:pt x="22" y="28"/>
                      <a:pt x="20" y="26"/>
                      <a:pt x="20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7" y="20"/>
                      <a:pt x="4" y="17"/>
                      <a:pt x="1" y="14"/>
                    </a:cubicBezTo>
                    <a:cubicBezTo>
                      <a:pt x="1" y="6"/>
                      <a:pt x="1" y="6"/>
                      <a:pt x="1" y="6"/>
                    </a:cubicBezTo>
                    <a:lnTo>
                      <a:pt x="4" y="1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9" name="Freeform 65"/>
              <p:cNvSpPr>
                <a:spLocks/>
              </p:cNvSpPr>
              <p:nvPr/>
            </p:nvSpPr>
            <p:spPr bwMode="auto">
              <a:xfrm>
                <a:off x="2720975" y="1462088"/>
                <a:ext cx="65088" cy="38100"/>
              </a:xfrm>
              <a:custGeom>
                <a:avLst/>
                <a:gdLst/>
                <a:ahLst/>
                <a:cxnLst>
                  <a:cxn ang="0">
                    <a:pos x="38" y="29"/>
                  </a:cxn>
                  <a:cxn ang="0">
                    <a:pos x="0" y="16"/>
                  </a:cxn>
                  <a:cxn ang="0">
                    <a:pos x="9" y="14"/>
                  </a:cxn>
                  <a:cxn ang="0">
                    <a:pos x="22" y="0"/>
                  </a:cxn>
                  <a:cxn ang="0">
                    <a:pos x="49" y="22"/>
                  </a:cxn>
                  <a:cxn ang="0">
                    <a:pos x="38" y="29"/>
                  </a:cxn>
                </a:cxnLst>
                <a:rect l="0" t="0" r="r" b="b"/>
                <a:pathLst>
                  <a:path w="49" h="29">
                    <a:moveTo>
                      <a:pt x="38" y="29"/>
                    </a:moveTo>
                    <a:cubicBezTo>
                      <a:pt x="32" y="29"/>
                      <a:pt x="0" y="17"/>
                      <a:pt x="0" y="16"/>
                    </a:cubicBezTo>
                    <a:cubicBezTo>
                      <a:pt x="0" y="12"/>
                      <a:pt x="8" y="14"/>
                      <a:pt x="9" y="14"/>
                    </a:cubicBezTo>
                    <a:cubicBezTo>
                      <a:pt x="15" y="12"/>
                      <a:pt x="13" y="0"/>
                      <a:pt x="22" y="0"/>
                    </a:cubicBezTo>
                    <a:cubicBezTo>
                      <a:pt x="28" y="0"/>
                      <a:pt x="46" y="16"/>
                      <a:pt x="49" y="22"/>
                    </a:cubicBezTo>
                    <a:cubicBezTo>
                      <a:pt x="45" y="25"/>
                      <a:pt x="43" y="29"/>
                      <a:pt x="38" y="2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0" name="Freeform 66"/>
              <p:cNvSpPr>
                <a:spLocks/>
              </p:cNvSpPr>
              <p:nvPr/>
            </p:nvSpPr>
            <p:spPr bwMode="auto">
              <a:xfrm>
                <a:off x="2784475" y="1323975"/>
                <a:ext cx="85725" cy="69850"/>
              </a:xfrm>
              <a:custGeom>
                <a:avLst/>
                <a:gdLst/>
                <a:ahLst/>
                <a:cxnLst>
                  <a:cxn ang="0">
                    <a:pos x="65" y="11"/>
                  </a:cxn>
                  <a:cxn ang="0">
                    <a:pos x="57" y="18"/>
                  </a:cxn>
                  <a:cxn ang="0">
                    <a:pos x="32" y="35"/>
                  </a:cxn>
                  <a:cxn ang="0">
                    <a:pos x="20" y="38"/>
                  </a:cxn>
                  <a:cxn ang="0">
                    <a:pos x="25" y="38"/>
                  </a:cxn>
                  <a:cxn ang="0">
                    <a:pos x="15" y="53"/>
                  </a:cxn>
                  <a:cxn ang="0">
                    <a:pos x="6" y="53"/>
                  </a:cxn>
                  <a:cxn ang="0">
                    <a:pos x="7" y="40"/>
                  </a:cxn>
                  <a:cxn ang="0">
                    <a:pos x="0" y="19"/>
                  </a:cxn>
                  <a:cxn ang="0">
                    <a:pos x="0" y="11"/>
                  </a:cxn>
                  <a:cxn ang="0">
                    <a:pos x="10" y="11"/>
                  </a:cxn>
                  <a:cxn ang="0">
                    <a:pos x="10" y="7"/>
                  </a:cxn>
                  <a:cxn ang="0">
                    <a:pos x="22" y="0"/>
                  </a:cxn>
                  <a:cxn ang="0">
                    <a:pos x="65" y="5"/>
                  </a:cxn>
                  <a:cxn ang="0">
                    <a:pos x="65" y="11"/>
                  </a:cxn>
                </a:cxnLst>
                <a:rect l="0" t="0" r="r" b="b"/>
                <a:pathLst>
                  <a:path w="65" h="53">
                    <a:moveTo>
                      <a:pt x="65" y="11"/>
                    </a:moveTo>
                    <a:cubicBezTo>
                      <a:pt x="65" y="12"/>
                      <a:pt x="57" y="18"/>
                      <a:pt x="57" y="18"/>
                    </a:cubicBezTo>
                    <a:cubicBezTo>
                      <a:pt x="51" y="26"/>
                      <a:pt x="45" y="35"/>
                      <a:pt x="32" y="35"/>
                    </a:cubicBezTo>
                    <a:cubicBezTo>
                      <a:pt x="22" y="35"/>
                      <a:pt x="22" y="30"/>
                      <a:pt x="20" y="38"/>
                    </a:cubicBezTo>
                    <a:cubicBezTo>
                      <a:pt x="25" y="38"/>
                      <a:pt x="25" y="38"/>
                      <a:pt x="25" y="38"/>
                    </a:cubicBezTo>
                    <a:cubicBezTo>
                      <a:pt x="24" y="46"/>
                      <a:pt x="21" y="48"/>
                      <a:pt x="15" y="53"/>
                    </a:cubicBezTo>
                    <a:cubicBezTo>
                      <a:pt x="6" y="53"/>
                      <a:pt x="6" y="53"/>
                      <a:pt x="6" y="53"/>
                    </a:cubicBezTo>
                    <a:cubicBezTo>
                      <a:pt x="6" y="47"/>
                      <a:pt x="6" y="42"/>
                      <a:pt x="7" y="40"/>
                    </a:cubicBezTo>
                    <a:cubicBezTo>
                      <a:pt x="0" y="33"/>
                      <a:pt x="3" y="27"/>
                      <a:pt x="0" y="19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3" y="11"/>
                      <a:pt x="8" y="11"/>
                      <a:pt x="10" y="11"/>
                    </a:cubicBezTo>
                    <a:cubicBezTo>
                      <a:pt x="9" y="11"/>
                      <a:pt x="10" y="8"/>
                      <a:pt x="10" y="7"/>
                    </a:cubicBezTo>
                    <a:cubicBezTo>
                      <a:pt x="10" y="6"/>
                      <a:pt x="13" y="0"/>
                      <a:pt x="22" y="0"/>
                    </a:cubicBezTo>
                    <a:cubicBezTo>
                      <a:pt x="37" y="0"/>
                      <a:pt x="49" y="5"/>
                      <a:pt x="65" y="5"/>
                    </a:cubicBezTo>
                    <a:cubicBezTo>
                      <a:pt x="65" y="8"/>
                      <a:pt x="65" y="9"/>
                      <a:pt x="65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1" name="Freeform 67"/>
              <p:cNvSpPr>
                <a:spLocks/>
              </p:cNvSpPr>
              <p:nvPr/>
            </p:nvSpPr>
            <p:spPr bwMode="auto">
              <a:xfrm>
                <a:off x="2608263" y="1198563"/>
                <a:ext cx="28575" cy="23813"/>
              </a:xfrm>
              <a:custGeom>
                <a:avLst/>
                <a:gdLst/>
                <a:ahLst/>
                <a:cxnLst>
                  <a:cxn ang="0">
                    <a:pos x="21" y="12"/>
                  </a:cxn>
                  <a:cxn ang="0">
                    <a:pos x="15" y="18"/>
                  </a:cxn>
                  <a:cxn ang="0">
                    <a:pos x="0" y="0"/>
                  </a:cxn>
                  <a:cxn ang="0">
                    <a:pos x="21" y="12"/>
                  </a:cxn>
                </a:cxnLst>
                <a:rect l="0" t="0" r="r" b="b"/>
                <a:pathLst>
                  <a:path w="21" h="18">
                    <a:moveTo>
                      <a:pt x="21" y="12"/>
                    </a:moveTo>
                    <a:cubicBezTo>
                      <a:pt x="21" y="16"/>
                      <a:pt x="18" y="18"/>
                      <a:pt x="15" y="18"/>
                    </a:cubicBezTo>
                    <a:cubicBezTo>
                      <a:pt x="10" y="18"/>
                      <a:pt x="0" y="6"/>
                      <a:pt x="0" y="0"/>
                    </a:cubicBezTo>
                    <a:cubicBezTo>
                      <a:pt x="11" y="0"/>
                      <a:pt x="12" y="9"/>
                      <a:pt x="21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2" name="Freeform 68"/>
              <p:cNvSpPr>
                <a:spLocks/>
              </p:cNvSpPr>
              <p:nvPr/>
            </p:nvSpPr>
            <p:spPr bwMode="auto">
              <a:xfrm>
                <a:off x="2625725" y="1277938"/>
                <a:ext cx="19050" cy="15875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5" y="6"/>
                  </a:cxn>
                  <a:cxn ang="0">
                    <a:pos x="9" y="12"/>
                  </a:cxn>
                  <a:cxn ang="0">
                    <a:pos x="0" y="12"/>
                  </a:cxn>
                  <a:cxn ang="0">
                    <a:pos x="12" y="0"/>
                  </a:cxn>
                </a:cxnLst>
                <a:rect l="0" t="0" r="r" b="b"/>
                <a:pathLst>
                  <a:path w="15" h="12">
                    <a:moveTo>
                      <a:pt x="12" y="0"/>
                    </a:moveTo>
                    <a:cubicBezTo>
                      <a:pt x="13" y="2"/>
                      <a:pt x="15" y="3"/>
                      <a:pt x="15" y="6"/>
                    </a:cubicBezTo>
                    <a:cubicBezTo>
                      <a:pt x="15" y="12"/>
                      <a:pt x="11" y="12"/>
                      <a:pt x="9" y="12"/>
                    </a:cubicBezTo>
                    <a:cubicBezTo>
                      <a:pt x="4" y="12"/>
                      <a:pt x="3" y="11"/>
                      <a:pt x="0" y="12"/>
                    </a:cubicBezTo>
                    <a:cubicBezTo>
                      <a:pt x="2" y="4"/>
                      <a:pt x="6" y="2"/>
                      <a:pt x="12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3" name="Freeform 69"/>
              <p:cNvSpPr>
                <a:spLocks/>
              </p:cNvSpPr>
              <p:nvPr/>
            </p:nvSpPr>
            <p:spPr bwMode="auto">
              <a:xfrm>
                <a:off x="2614613" y="1139825"/>
                <a:ext cx="109538" cy="57150"/>
              </a:xfrm>
              <a:custGeom>
                <a:avLst/>
                <a:gdLst/>
                <a:ahLst/>
                <a:cxnLst>
                  <a:cxn ang="0">
                    <a:pos x="54" y="32"/>
                  </a:cxn>
                  <a:cxn ang="0">
                    <a:pos x="33" y="30"/>
                  </a:cxn>
                  <a:cxn ang="0">
                    <a:pos x="19" y="29"/>
                  </a:cxn>
                  <a:cxn ang="0">
                    <a:pos x="7" y="25"/>
                  </a:cxn>
                  <a:cxn ang="0">
                    <a:pos x="20" y="20"/>
                  </a:cxn>
                  <a:cxn ang="0">
                    <a:pos x="20" y="15"/>
                  </a:cxn>
                  <a:cxn ang="0">
                    <a:pos x="5" y="15"/>
                  </a:cxn>
                  <a:cxn ang="0">
                    <a:pos x="8" y="10"/>
                  </a:cxn>
                  <a:cxn ang="0">
                    <a:pos x="0" y="3"/>
                  </a:cxn>
                  <a:cxn ang="0">
                    <a:pos x="14" y="0"/>
                  </a:cxn>
                  <a:cxn ang="0">
                    <a:pos x="31" y="8"/>
                  </a:cxn>
                  <a:cxn ang="0">
                    <a:pos x="40" y="4"/>
                  </a:cxn>
                  <a:cxn ang="0">
                    <a:pos x="53" y="15"/>
                  </a:cxn>
                  <a:cxn ang="0">
                    <a:pos x="60" y="11"/>
                  </a:cxn>
                  <a:cxn ang="0">
                    <a:pos x="73" y="21"/>
                  </a:cxn>
                  <a:cxn ang="0">
                    <a:pos x="70" y="26"/>
                  </a:cxn>
                  <a:cxn ang="0">
                    <a:pos x="82" y="37"/>
                  </a:cxn>
                  <a:cxn ang="0">
                    <a:pos x="74" y="43"/>
                  </a:cxn>
                  <a:cxn ang="0">
                    <a:pos x="54" y="32"/>
                  </a:cxn>
                </a:cxnLst>
                <a:rect l="0" t="0" r="r" b="b"/>
                <a:pathLst>
                  <a:path w="82" h="43">
                    <a:moveTo>
                      <a:pt x="54" y="32"/>
                    </a:moveTo>
                    <a:cubicBezTo>
                      <a:pt x="46" y="32"/>
                      <a:pt x="41" y="29"/>
                      <a:pt x="33" y="30"/>
                    </a:cubicBezTo>
                    <a:cubicBezTo>
                      <a:pt x="31" y="26"/>
                      <a:pt x="25" y="29"/>
                      <a:pt x="19" y="29"/>
                    </a:cubicBezTo>
                    <a:cubicBezTo>
                      <a:pt x="13" y="29"/>
                      <a:pt x="11" y="29"/>
                      <a:pt x="7" y="25"/>
                    </a:cubicBezTo>
                    <a:cubicBezTo>
                      <a:pt x="11" y="21"/>
                      <a:pt x="15" y="22"/>
                      <a:pt x="20" y="20"/>
                    </a:cubicBezTo>
                    <a:cubicBezTo>
                      <a:pt x="19" y="18"/>
                      <a:pt x="19" y="16"/>
                      <a:pt x="20" y="15"/>
                    </a:cubicBezTo>
                    <a:cubicBezTo>
                      <a:pt x="10" y="15"/>
                      <a:pt x="8" y="17"/>
                      <a:pt x="5" y="15"/>
                    </a:cubicBezTo>
                    <a:cubicBezTo>
                      <a:pt x="6" y="14"/>
                      <a:pt x="7" y="12"/>
                      <a:pt x="8" y="10"/>
                    </a:cubicBezTo>
                    <a:cubicBezTo>
                      <a:pt x="2" y="10"/>
                      <a:pt x="0" y="9"/>
                      <a:pt x="0" y="3"/>
                    </a:cubicBezTo>
                    <a:cubicBezTo>
                      <a:pt x="6" y="3"/>
                      <a:pt x="9" y="0"/>
                      <a:pt x="14" y="0"/>
                    </a:cubicBezTo>
                    <a:cubicBezTo>
                      <a:pt x="24" y="0"/>
                      <a:pt x="26" y="8"/>
                      <a:pt x="31" y="8"/>
                    </a:cubicBezTo>
                    <a:cubicBezTo>
                      <a:pt x="35" y="8"/>
                      <a:pt x="36" y="4"/>
                      <a:pt x="40" y="4"/>
                    </a:cubicBezTo>
                    <a:cubicBezTo>
                      <a:pt x="49" y="4"/>
                      <a:pt x="48" y="15"/>
                      <a:pt x="53" y="15"/>
                    </a:cubicBezTo>
                    <a:cubicBezTo>
                      <a:pt x="56" y="15"/>
                      <a:pt x="57" y="11"/>
                      <a:pt x="60" y="11"/>
                    </a:cubicBezTo>
                    <a:cubicBezTo>
                      <a:pt x="66" y="11"/>
                      <a:pt x="71" y="19"/>
                      <a:pt x="73" y="21"/>
                    </a:cubicBezTo>
                    <a:cubicBezTo>
                      <a:pt x="72" y="22"/>
                      <a:pt x="70" y="24"/>
                      <a:pt x="70" y="26"/>
                    </a:cubicBezTo>
                    <a:cubicBezTo>
                      <a:pt x="73" y="29"/>
                      <a:pt x="82" y="33"/>
                      <a:pt x="82" y="37"/>
                    </a:cubicBezTo>
                    <a:cubicBezTo>
                      <a:pt x="82" y="42"/>
                      <a:pt x="77" y="43"/>
                      <a:pt x="74" y="43"/>
                    </a:cubicBezTo>
                    <a:cubicBezTo>
                      <a:pt x="63" y="43"/>
                      <a:pt x="64" y="32"/>
                      <a:pt x="54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4" name="Freeform 70"/>
              <p:cNvSpPr>
                <a:spLocks/>
              </p:cNvSpPr>
              <p:nvPr/>
            </p:nvSpPr>
            <p:spPr bwMode="auto">
              <a:xfrm>
                <a:off x="2657475" y="1189038"/>
                <a:ext cx="30163" cy="9525"/>
              </a:xfrm>
              <a:custGeom>
                <a:avLst/>
                <a:gdLst/>
                <a:ahLst/>
                <a:cxnLst>
                  <a:cxn ang="0">
                    <a:pos x="8" y="7"/>
                  </a:cxn>
                  <a:cxn ang="0">
                    <a:pos x="12" y="0"/>
                  </a:cxn>
                  <a:cxn ang="0">
                    <a:pos x="23" y="4"/>
                  </a:cxn>
                  <a:cxn ang="0">
                    <a:pos x="8" y="7"/>
                  </a:cxn>
                </a:cxnLst>
                <a:rect l="0" t="0" r="r" b="b"/>
                <a:pathLst>
                  <a:path w="23" h="7">
                    <a:moveTo>
                      <a:pt x="8" y="7"/>
                    </a:moveTo>
                    <a:cubicBezTo>
                      <a:pt x="0" y="7"/>
                      <a:pt x="11" y="0"/>
                      <a:pt x="12" y="0"/>
                    </a:cubicBezTo>
                    <a:cubicBezTo>
                      <a:pt x="17" y="0"/>
                      <a:pt x="19" y="3"/>
                      <a:pt x="23" y="4"/>
                    </a:cubicBezTo>
                    <a:cubicBezTo>
                      <a:pt x="20" y="7"/>
                      <a:pt x="15" y="7"/>
                      <a:pt x="8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5" name="Freeform 71"/>
              <p:cNvSpPr>
                <a:spLocks/>
              </p:cNvSpPr>
              <p:nvPr/>
            </p:nvSpPr>
            <p:spPr bwMode="auto">
              <a:xfrm>
                <a:off x="2765425" y="1223963"/>
                <a:ext cx="287338" cy="90488"/>
              </a:xfrm>
              <a:custGeom>
                <a:avLst/>
                <a:gdLst/>
                <a:ahLst/>
                <a:cxnLst>
                  <a:cxn ang="0">
                    <a:pos x="215" y="45"/>
                  </a:cxn>
                  <a:cxn ang="0">
                    <a:pos x="210" y="51"/>
                  </a:cxn>
                  <a:cxn ang="0">
                    <a:pos x="216" y="52"/>
                  </a:cxn>
                  <a:cxn ang="0">
                    <a:pos x="179" y="67"/>
                  </a:cxn>
                  <a:cxn ang="0">
                    <a:pos x="170" y="60"/>
                  </a:cxn>
                  <a:cxn ang="0">
                    <a:pos x="159" y="66"/>
                  </a:cxn>
                  <a:cxn ang="0">
                    <a:pos x="124" y="66"/>
                  </a:cxn>
                  <a:cxn ang="0">
                    <a:pos x="102" y="60"/>
                  </a:cxn>
                  <a:cxn ang="0">
                    <a:pos x="97" y="60"/>
                  </a:cxn>
                  <a:cxn ang="0">
                    <a:pos x="84" y="67"/>
                  </a:cxn>
                  <a:cxn ang="0">
                    <a:pos x="53" y="47"/>
                  </a:cxn>
                  <a:cxn ang="0">
                    <a:pos x="58" y="40"/>
                  </a:cxn>
                  <a:cxn ang="0">
                    <a:pos x="40" y="18"/>
                  </a:cxn>
                  <a:cxn ang="0">
                    <a:pos x="32" y="22"/>
                  </a:cxn>
                  <a:cxn ang="0">
                    <a:pos x="0" y="7"/>
                  </a:cxn>
                  <a:cxn ang="0">
                    <a:pos x="13" y="0"/>
                  </a:cxn>
                  <a:cxn ang="0">
                    <a:pos x="51" y="15"/>
                  </a:cxn>
                  <a:cxn ang="0">
                    <a:pos x="60" y="12"/>
                  </a:cxn>
                  <a:cxn ang="0">
                    <a:pos x="68" y="12"/>
                  </a:cxn>
                  <a:cxn ang="0">
                    <a:pos x="89" y="25"/>
                  </a:cxn>
                  <a:cxn ang="0">
                    <a:pos x="71" y="25"/>
                  </a:cxn>
                  <a:cxn ang="0">
                    <a:pos x="91" y="35"/>
                  </a:cxn>
                  <a:cxn ang="0">
                    <a:pos x="88" y="38"/>
                  </a:cxn>
                  <a:cxn ang="0">
                    <a:pos x="95" y="40"/>
                  </a:cxn>
                  <a:cxn ang="0">
                    <a:pos x="125" y="45"/>
                  </a:cxn>
                  <a:cxn ang="0">
                    <a:pos x="181" y="34"/>
                  </a:cxn>
                  <a:cxn ang="0">
                    <a:pos x="216" y="46"/>
                  </a:cxn>
                  <a:cxn ang="0">
                    <a:pos x="211" y="47"/>
                  </a:cxn>
                  <a:cxn ang="0">
                    <a:pos x="215" y="45"/>
                  </a:cxn>
                </a:cxnLst>
                <a:rect l="0" t="0" r="r" b="b"/>
                <a:pathLst>
                  <a:path w="216" h="68">
                    <a:moveTo>
                      <a:pt x="215" y="45"/>
                    </a:moveTo>
                    <a:cubicBezTo>
                      <a:pt x="213" y="46"/>
                      <a:pt x="211" y="48"/>
                      <a:pt x="210" y="51"/>
                    </a:cubicBezTo>
                    <a:cubicBezTo>
                      <a:pt x="213" y="52"/>
                      <a:pt x="216" y="52"/>
                      <a:pt x="216" y="52"/>
                    </a:cubicBezTo>
                    <a:cubicBezTo>
                      <a:pt x="215" y="67"/>
                      <a:pt x="195" y="67"/>
                      <a:pt x="179" y="67"/>
                    </a:cubicBezTo>
                    <a:cubicBezTo>
                      <a:pt x="174" y="67"/>
                      <a:pt x="171" y="64"/>
                      <a:pt x="170" y="60"/>
                    </a:cubicBezTo>
                    <a:cubicBezTo>
                      <a:pt x="164" y="61"/>
                      <a:pt x="163" y="64"/>
                      <a:pt x="159" y="66"/>
                    </a:cubicBezTo>
                    <a:cubicBezTo>
                      <a:pt x="124" y="66"/>
                      <a:pt x="124" y="66"/>
                      <a:pt x="124" y="66"/>
                    </a:cubicBezTo>
                    <a:cubicBezTo>
                      <a:pt x="115" y="68"/>
                      <a:pt x="101" y="67"/>
                      <a:pt x="102" y="60"/>
                    </a:cubicBezTo>
                    <a:cubicBezTo>
                      <a:pt x="97" y="60"/>
                      <a:pt x="97" y="60"/>
                      <a:pt x="97" y="60"/>
                    </a:cubicBezTo>
                    <a:cubicBezTo>
                      <a:pt x="95" y="62"/>
                      <a:pt x="88" y="67"/>
                      <a:pt x="84" y="67"/>
                    </a:cubicBezTo>
                    <a:cubicBezTo>
                      <a:pt x="75" y="67"/>
                      <a:pt x="53" y="56"/>
                      <a:pt x="53" y="47"/>
                    </a:cubicBezTo>
                    <a:cubicBezTo>
                      <a:pt x="53" y="44"/>
                      <a:pt x="56" y="41"/>
                      <a:pt x="58" y="40"/>
                    </a:cubicBezTo>
                    <a:cubicBezTo>
                      <a:pt x="50" y="32"/>
                      <a:pt x="48" y="25"/>
                      <a:pt x="40" y="18"/>
                    </a:cubicBezTo>
                    <a:cubicBezTo>
                      <a:pt x="38" y="20"/>
                      <a:pt x="35" y="22"/>
                      <a:pt x="32" y="22"/>
                    </a:cubicBezTo>
                    <a:cubicBezTo>
                      <a:pt x="27" y="22"/>
                      <a:pt x="0" y="11"/>
                      <a:pt x="0" y="7"/>
                    </a:cubicBezTo>
                    <a:cubicBezTo>
                      <a:pt x="0" y="0"/>
                      <a:pt x="8" y="0"/>
                      <a:pt x="13" y="0"/>
                    </a:cubicBezTo>
                    <a:cubicBezTo>
                      <a:pt x="33" y="0"/>
                      <a:pt x="36" y="15"/>
                      <a:pt x="51" y="15"/>
                    </a:cubicBezTo>
                    <a:cubicBezTo>
                      <a:pt x="56" y="15"/>
                      <a:pt x="58" y="15"/>
                      <a:pt x="60" y="12"/>
                    </a:cubicBezTo>
                    <a:cubicBezTo>
                      <a:pt x="63" y="12"/>
                      <a:pt x="68" y="12"/>
                      <a:pt x="68" y="12"/>
                    </a:cubicBezTo>
                    <a:cubicBezTo>
                      <a:pt x="65" y="22"/>
                      <a:pt x="85" y="19"/>
                      <a:pt x="89" y="25"/>
                    </a:cubicBezTo>
                    <a:cubicBezTo>
                      <a:pt x="71" y="25"/>
                      <a:pt x="71" y="25"/>
                      <a:pt x="71" y="25"/>
                    </a:cubicBezTo>
                    <a:cubicBezTo>
                      <a:pt x="74" y="37"/>
                      <a:pt x="85" y="30"/>
                      <a:pt x="91" y="35"/>
                    </a:cubicBezTo>
                    <a:cubicBezTo>
                      <a:pt x="90" y="36"/>
                      <a:pt x="88" y="36"/>
                      <a:pt x="88" y="38"/>
                    </a:cubicBezTo>
                    <a:cubicBezTo>
                      <a:pt x="88" y="44"/>
                      <a:pt x="93" y="41"/>
                      <a:pt x="95" y="40"/>
                    </a:cubicBezTo>
                    <a:cubicBezTo>
                      <a:pt x="106" y="42"/>
                      <a:pt x="114" y="45"/>
                      <a:pt x="125" y="45"/>
                    </a:cubicBezTo>
                    <a:cubicBezTo>
                      <a:pt x="150" y="45"/>
                      <a:pt x="158" y="34"/>
                      <a:pt x="181" y="34"/>
                    </a:cubicBezTo>
                    <a:cubicBezTo>
                      <a:pt x="198" y="34"/>
                      <a:pt x="210" y="35"/>
                      <a:pt x="216" y="46"/>
                    </a:cubicBezTo>
                    <a:cubicBezTo>
                      <a:pt x="215" y="47"/>
                      <a:pt x="213" y="47"/>
                      <a:pt x="211" y="47"/>
                    </a:cubicBezTo>
                    <a:lnTo>
                      <a:pt x="215" y="4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6" name="Freeform 72"/>
              <p:cNvSpPr>
                <a:spLocks/>
              </p:cNvSpPr>
              <p:nvPr/>
            </p:nvSpPr>
            <p:spPr bwMode="auto">
              <a:xfrm>
                <a:off x="2768600" y="1271588"/>
                <a:ext cx="49213" cy="38100"/>
              </a:xfrm>
              <a:custGeom>
                <a:avLst/>
                <a:gdLst/>
                <a:ahLst/>
                <a:cxnLst>
                  <a:cxn ang="0">
                    <a:pos x="6" y="10"/>
                  </a:cxn>
                  <a:cxn ang="0">
                    <a:pos x="19" y="0"/>
                  </a:cxn>
                  <a:cxn ang="0">
                    <a:pos x="37" y="15"/>
                  </a:cxn>
                  <a:cxn ang="0">
                    <a:pos x="29" y="29"/>
                  </a:cxn>
                  <a:cxn ang="0">
                    <a:pos x="0" y="17"/>
                  </a:cxn>
                  <a:cxn ang="0">
                    <a:pos x="6" y="10"/>
                  </a:cxn>
                </a:cxnLst>
                <a:rect l="0" t="0" r="r" b="b"/>
                <a:pathLst>
                  <a:path w="37" h="29">
                    <a:moveTo>
                      <a:pt x="6" y="10"/>
                    </a:moveTo>
                    <a:cubicBezTo>
                      <a:pt x="10" y="10"/>
                      <a:pt x="9" y="0"/>
                      <a:pt x="19" y="0"/>
                    </a:cubicBezTo>
                    <a:cubicBezTo>
                      <a:pt x="27" y="0"/>
                      <a:pt x="37" y="9"/>
                      <a:pt x="37" y="15"/>
                    </a:cubicBezTo>
                    <a:cubicBezTo>
                      <a:pt x="37" y="22"/>
                      <a:pt x="35" y="29"/>
                      <a:pt x="29" y="29"/>
                    </a:cubicBezTo>
                    <a:cubicBezTo>
                      <a:pt x="25" y="29"/>
                      <a:pt x="0" y="17"/>
                      <a:pt x="0" y="17"/>
                    </a:cubicBezTo>
                    <a:cubicBezTo>
                      <a:pt x="0" y="13"/>
                      <a:pt x="5" y="10"/>
                      <a:pt x="6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7" name="Freeform 73"/>
              <p:cNvSpPr>
                <a:spLocks/>
              </p:cNvSpPr>
              <p:nvPr/>
            </p:nvSpPr>
            <p:spPr bwMode="auto">
              <a:xfrm>
                <a:off x="2774950" y="1198563"/>
                <a:ext cx="46038" cy="12700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35" y="0"/>
                  </a:cxn>
                  <a:cxn ang="0">
                    <a:pos x="35" y="6"/>
                  </a:cxn>
                  <a:cxn ang="0">
                    <a:pos x="28" y="10"/>
                  </a:cxn>
                  <a:cxn ang="0">
                    <a:pos x="0" y="5"/>
                  </a:cxn>
                  <a:cxn ang="0">
                    <a:pos x="29" y="0"/>
                  </a:cxn>
                </a:cxnLst>
                <a:rect l="0" t="0" r="r" b="b"/>
                <a:pathLst>
                  <a:path w="35" h="10">
                    <a:moveTo>
                      <a:pt x="29" y="0"/>
                    </a:moveTo>
                    <a:cubicBezTo>
                      <a:pt x="34" y="0"/>
                      <a:pt x="30" y="1"/>
                      <a:pt x="35" y="0"/>
                    </a:cubicBezTo>
                    <a:cubicBezTo>
                      <a:pt x="35" y="3"/>
                      <a:pt x="35" y="5"/>
                      <a:pt x="35" y="6"/>
                    </a:cubicBezTo>
                    <a:cubicBezTo>
                      <a:pt x="35" y="8"/>
                      <a:pt x="32" y="10"/>
                      <a:pt x="28" y="10"/>
                    </a:cubicBezTo>
                    <a:cubicBezTo>
                      <a:pt x="26" y="10"/>
                      <a:pt x="0" y="5"/>
                      <a:pt x="0" y="5"/>
                    </a:cubicBezTo>
                    <a:cubicBezTo>
                      <a:pt x="5" y="1"/>
                      <a:pt x="21" y="0"/>
                      <a:pt x="29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8" name="Freeform 74"/>
              <p:cNvSpPr>
                <a:spLocks/>
              </p:cNvSpPr>
              <p:nvPr/>
            </p:nvSpPr>
            <p:spPr bwMode="auto">
              <a:xfrm>
                <a:off x="2740025" y="1154113"/>
                <a:ext cx="53975" cy="44450"/>
              </a:xfrm>
              <a:custGeom>
                <a:avLst/>
                <a:gdLst/>
                <a:ahLst/>
                <a:cxnLst>
                  <a:cxn ang="0">
                    <a:pos x="10" y="28"/>
                  </a:cxn>
                  <a:cxn ang="0">
                    <a:pos x="14" y="23"/>
                  </a:cxn>
                  <a:cxn ang="0">
                    <a:pos x="0" y="7"/>
                  </a:cxn>
                  <a:cxn ang="0">
                    <a:pos x="10" y="0"/>
                  </a:cxn>
                  <a:cxn ang="0">
                    <a:pos x="25" y="7"/>
                  </a:cxn>
                  <a:cxn ang="0">
                    <a:pos x="41" y="17"/>
                  </a:cxn>
                  <a:cxn ang="0">
                    <a:pos x="41" y="28"/>
                  </a:cxn>
                  <a:cxn ang="0">
                    <a:pos x="10" y="28"/>
                  </a:cxn>
                </a:cxnLst>
                <a:rect l="0" t="0" r="r" b="b"/>
                <a:pathLst>
                  <a:path w="41" h="33">
                    <a:moveTo>
                      <a:pt x="10" y="28"/>
                    </a:moveTo>
                    <a:cubicBezTo>
                      <a:pt x="10" y="26"/>
                      <a:pt x="13" y="24"/>
                      <a:pt x="14" y="23"/>
                    </a:cubicBezTo>
                    <a:cubicBezTo>
                      <a:pt x="9" y="18"/>
                      <a:pt x="0" y="15"/>
                      <a:pt x="0" y="7"/>
                    </a:cubicBezTo>
                    <a:cubicBezTo>
                      <a:pt x="0" y="2"/>
                      <a:pt x="6" y="0"/>
                      <a:pt x="10" y="0"/>
                    </a:cubicBezTo>
                    <a:cubicBezTo>
                      <a:pt x="11" y="4"/>
                      <a:pt x="21" y="7"/>
                      <a:pt x="25" y="7"/>
                    </a:cubicBezTo>
                    <a:cubicBezTo>
                      <a:pt x="25" y="17"/>
                      <a:pt x="41" y="7"/>
                      <a:pt x="41" y="17"/>
                    </a:cubicBezTo>
                    <a:cubicBezTo>
                      <a:pt x="41" y="20"/>
                      <a:pt x="39" y="23"/>
                      <a:pt x="41" y="28"/>
                    </a:cubicBezTo>
                    <a:cubicBezTo>
                      <a:pt x="25" y="31"/>
                      <a:pt x="10" y="33"/>
                      <a:pt x="10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9" name="Freeform 75"/>
              <p:cNvSpPr>
                <a:spLocks/>
              </p:cNvSpPr>
              <p:nvPr/>
            </p:nvSpPr>
            <p:spPr bwMode="auto">
              <a:xfrm>
                <a:off x="2719388" y="1114425"/>
                <a:ext cx="20638" cy="12700"/>
              </a:xfrm>
              <a:custGeom>
                <a:avLst/>
                <a:gdLst/>
                <a:ahLst/>
                <a:cxnLst>
                  <a:cxn ang="0">
                    <a:pos x="16" y="0"/>
                  </a:cxn>
                  <a:cxn ang="0">
                    <a:pos x="16" y="9"/>
                  </a:cxn>
                  <a:cxn ang="0">
                    <a:pos x="8" y="9"/>
                  </a:cxn>
                  <a:cxn ang="0">
                    <a:pos x="0" y="0"/>
                  </a:cxn>
                  <a:cxn ang="0">
                    <a:pos x="16" y="0"/>
                  </a:cxn>
                </a:cxnLst>
                <a:rect l="0" t="0" r="r" b="b"/>
                <a:pathLst>
                  <a:path w="16" h="9">
                    <a:moveTo>
                      <a:pt x="16" y="0"/>
                    </a:moveTo>
                    <a:cubicBezTo>
                      <a:pt x="16" y="9"/>
                      <a:pt x="16" y="9"/>
                      <a:pt x="16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6" y="7"/>
                      <a:pt x="0" y="6"/>
                      <a:pt x="0" y="0"/>
                    </a:cubicBezTo>
                    <a:cubicBezTo>
                      <a:pt x="6" y="0"/>
                      <a:pt x="13" y="0"/>
                      <a:pt x="16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0" name="Freeform 76"/>
              <p:cNvSpPr>
                <a:spLocks/>
              </p:cNvSpPr>
              <p:nvPr/>
            </p:nvSpPr>
            <p:spPr bwMode="auto">
              <a:xfrm>
                <a:off x="2776538" y="1062038"/>
                <a:ext cx="184150" cy="123825"/>
              </a:xfrm>
              <a:custGeom>
                <a:avLst/>
                <a:gdLst/>
                <a:ahLst/>
                <a:cxnLst>
                  <a:cxn ang="0">
                    <a:pos x="92" y="37"/>
                  </a:cxn>
                  <a:cxn ang="0">
                    <a:pos x="97" y="37"/>
                  </a:cxn>
                  <a:cxn ang="0">
                    <a:pos x="97" y="32"/>
                  </a:cxn>
                  <a:cxn ang="0">
                    <a:pos x="95" y="28"/>
                  </a:cxn>
                  <a:cxn ang="0">
                    <a:pos x="100" y="28"/>
                  </a:cxn>
                  <a:cxn ang="0">
                    <a:pos x="105" y="36"/>
                  </a:cxn>
                  <a:cxn ang="0">
                    <a:pos x="111" y="43"/>
                  </a:cxn>
                  <a:cxn ang="0">
                    <a:pos x="108" y="49"/>
                  </a:cxn>
                  <a:cxn ang="0">
                    <a:pos x="115" y="49"/>
                  </a:cxn>
                  <a:cxn ang="0">
                    <a:pos x="137" y="55"/>
                  </a:cxn>
                  <a:cxn ang="0">
                    <a:pos x="136" y="61"/>
                  </a:cxn>
                  <a:cxn ang="0">
                    <a:pos x="126" y="64"/>
                  </a:cxn>
                  <a:cxn ang="0">
                    <a:pos x="105" y="78"/>
                  </a:cxn>
                  <a:cxn ang="0">
                    <a:pos x="98" y="69"/>
                  </a:cxn>
                  <a:cxn ang="0">
                    <a:pos x="93" y="76"/>
                  </a:cxn>
                  <a:cxn ang="0">
                    <a:pos x="99" y="84"/>
                  </a:cxn>
                  <a:cxn ang="0">
                    <a:pos x="91" y="84"/>
                  </a:cxn>
                  <a:cxn ang="0">
                    <a:pos x="91" y="90"/>
                  </a:cxn>
                  <a:cxn ang="0">
                    <a:pos x="75" y="82"/>
                  </a:cxn>
                  <a:cxn ang="0">
                    <a:pos x="64" y="92"/>
                  </a:cxn>
                  <a:cxn ang="0">
                    <a:pos x="47" y="84"/>
                  </a:cxn>
                  <a:cxn ang="0">
                    <a:pos x="53" y="81"/>
                  </a:cxn>
                  <a:cxn ang="0">
                    <a:pos x="33" y="70"/>
                  </a:cxn>
                  <a:cxn ang="0">
                    <a:pos x="66" y="61"/>
                  </a:cxn>
                  <a:cxn ang="0">
                    <a:pos x="48" y="58"/>
                  </a:cxn>
                  <a:cxn ang="0">
                    <a:pos x="35" y="61"/>
                  </a:cxn>
                  <a:cxn ang="0">
                    <a:pos x="29" y="56"/>
                  </a:cxn>
                  <a:cxn ang="0">
                    <a:pos x="19" y="59"/>
                  </a:cxn>
                  <a:cxn ang="0">
                    <a:pos x="16" y="55"/>
                  </a:cxn>
                  <a:cxn ang="0">
                    <a:pos x="26" y="49"/>
                  </a:cxn>
                  <a:cxn ang="0">
                    <a:pos x="0" y="35"/>
                  </a:cxn>
                  <a:cxn ang="0">
                    <a:pos x="7" y="35"/>
                  </a:cxn>
                  <a:cxn ang="0">
                    <a:pos x="20" y="39"/>
                  </a:cxn>
                  <a:cxn ang="0">
                    <a:pos x="24" y="36"/>
                  </a:cxn>
                  <a:cxn ang="0">
                    <a:pos x="5" y="26"/>
                  </a:cxn>
                  <a:cxn ang="0">
                    <a:pos x="15" y="22"/>
                  </a:cxn>
                  <a:cxn ang="0">
                    <a:pos x="27" y="25"/>
                  </a:cxn>
                  <a:cxn ang="0">
                    <a:pos x="32" y="20"/>
                  </a:cxn>
                  <a:cxn ang="0">
                    <a:pos x="19" y="20"/>
                  </a:cxn>
                  <a:cxn ang="0">
                    <a:pos x="14" y="13"/>
                  </a:cxn>
                  <a:cxn ang="0">
                    <a:pos x="30" y="9"/>
                  </a:cxn>
                  <a:cxn ang="0">
                    <a:pos x="38" y="9"/>
                  </a:cxn>
                  <a:cxn ang="0">
                    <a:pos x="25" y="0"/>
                  </a:cxn>
                  <a:cxn ang="0">
                    <a:pos x="53" y="5"/>
                  </a:cxn>
                  <a:cxn ang="0">
                    <a:pos x="67" y="24"/>
                  </a:cxn>
                  <a:cxn ang="0">
                    <a:pos x="84" y="25"/>
                  </a:cxn>
                  <a:cxn ang="0">
                    <a:pos x="92" y="37"/>
                  </a:cxn>
                </a:cxnLst>
                <a:rect l="0" t="0" r="r" b="b"/>
                <a:pathLst>
                  <a:path w="138" h="92">
                    <a:moveTo>
                      <a:pt x="92" y="37"/>
                    </a:moveTo>
                    <a:cubicBezTo>
                      <a:pt x="97" y="37"/>
                      <a:pt x="97" y="37"/>
                      <a:pt x="97" y="37"/>
                    </a:cubicBezTo>
                    <a:cubicBezTo>
                      <a:pt x="97" y="32"/>
                      <a:pt x="97" y="32"/>
                      <a:pt x="97" y="32"/>
                    </a:cubicBezTo>
                    <a:cubicBezTo>
                      <a:pt x="95" y="28"/>
                      <a:pt x="95" y="28"/>
                      <a:pt x="95" y="28"/>
                    </a:cubicBezTo>
                    <a:cubicBezTo>
                      <a:pt x="97" y="28"/>
                      <a:pt x="98" y="28"/>
                      <a:pt x="100" y="28"/>
                    </a:cubicBezTo>
                    <a:cubicBezTo>
                      <a:pt x="106" y="28"/>
                      <a:pt x="105" y="31"/>
                      <a:pt x="105" y="36"/>
                    </a:cubicBezTo>
                    <a:cubicBezTo>
                      <a:pt x="105" y="39"/>
                      <a:pt x="111" y="39"/>
                      <a:pt x="111" y="43"/>
                    </a:cubicBezTo>
                    <a:cubicBezTo>
                      <a:pt x="111" y="46"/>
                      <a:pt x="108" y="46"/>
                      <a:pt x="108" y="49"/>
                    </a:cubicBezTo>
                    <a:cubicBezTo>
                      <a:pt x="108" y="53"/>
                      <a:pt x="114" y="49"/>
                      <a:pt x="115" y="49"/>
                    </a:cubicBezTo>
                    <a:cubicBezTo>
                      <a:pt x="120" y="49"/>
                      <a:pt x="131" y="54"/>
                      <a:pt x="137" y="55"/>
                    </a:cubicBezTo>
                    <a:cubicBezTo>
                      <a:pt x="137" y="58"/>
                      <a:pt x="138" y="60"/>
                      <a:pt x="136" y="61"/>
                    </a:cubicBezTo>
                    <a:cubicBezTo>
                      <a:pt x="135" y="64"/>
                      <a:pt x="130" y="63"/>
                      <a:pt x="126" y="64"/>
                    </a:cubicBezTo>
                    <a:cubicBezTo>
                      <a:pt x="117" y="65"/>
                      <a:pt x="111" y="78"/>
                      <a:pt x="105" y="78"/>
                    </a:cubicBezTo>
                    <a:cubicBezTo>
                      <a:pt x="100" y="78"/>
                      <a:pt x="100" y="74"/>
                      <a:pt x="98" y="69"/>
                    </a:cubicBezTo>
                    <a:cubicBezTo>
                      <a:pt x="96" y="71"/>
                      <a:pt x="95" y="73"/>
                      <a:pt x="93" y="76"/>
                    </a:cubicBezTo>
                    <a:cubicBezTo>
                      <a:pt x="96" y="80"/>
                      <a:pt x="97" y="81"/>
                      <a:pt x="99" y="84"/>
                    </a:cubicBezTo>
                    <a:cubicBezTo>
                      <a:pt x="91" y="84"/>
                      <a:pt x="91" y="84"/>
                      <a:pt x="91" y="84"/>
                    </a:cubicBezTo>
                    <a:cubicBezTo>
                      <a:pt x="91" y="90"/>
                      <a:pt x="91" y="90"/>
                      <a:pt x="91" y="90"/>
                    </a:cubicBezTo>
                    <a:cubicBezTo>
                      <a:pt x="87" y="91"/>
                      <a:pt x="79" y="85"/>
                      <a:pt x="75" y="82"/>
                    </a:cubicBezTo>
                    <a:cubicBezTo>
                      <a:pt x="75" y="90"/>
                      <a:pt x="71" y="92"/>
                      <a:pt x="64" y="92"/>
                    </a:cubicBezTo>
                    <a:cubicBezTo>
                      <a:pt x="57" y="92"/>
                      <a:pt x="48" y="91"/>
                      <a:pt x="47" y="84"/>
                    </a:cubicBezTo>
                    <a:cubicBezTo>
                      <a:pt x="50" y="84"/>
                      <a:pt x="51" y="83"/>
                      <a:pt x="53" y="81"/>
                    </a:cubicBezTo>
                    <a:cubicBezTo>
                      <a:pt x="45" y="81"/>
                      <a:pt x="33" y="77"/>
                      <a:pt x="33" y="70"/>
                    </a:cubicBezTo>
                    <a:cubicBezTo>
                      <a:pt x="33" y="62"/>
                      <a:pt x="60" y="63"/>
                      <a:pt x="66" y="61"/>
                    </a:cubicBezTo>
                    <a:cubicBezTo>
                      <a:pt x="60" y="60"/>
                      <a:pt x="55" y="58"/>
                      <a:pt x="48" y="58"/>
                    </a:cubicBezTo>
                    <a:cubicBezTo>
                      <a:pt x="41" y="58"/>
                      <a:pt x="40" y="61"/>
                      <a:pt x="35" y="61"/>
                    </a:cubicBezTo>
                    <a:cubicBezTo>
                      <a:pt x="30" y="61"/>
                      <a:pt x="30" y="58"/>
                      <a:pt x="29" y="56"/>
                    </a:cubicBezTo>
                    <a:cubicBezTo>
                      <a:pt x="24" y="58"/>
                      <a:pt x="23" y="59"/>
                      <a:pt x="19" y="59"/>
                    </a:cubicBezTo>
                    <a:cubicBezTo>
                      <a:pt x="16" y="59"/>
                      <a:pt x="16" y="58"/>
                      <a:pt x="16" y="55"/>
                    </a:cubicBezTo>
                    <a:cubicBezTo>
                      <a:pt x="20" y="53"/>
                      <a:pt x="23" y="53"/>
                      <a:pt x="26" y="49"/>
                    </a:cubicBezTo>
                    <a:cubicBezTo>
                      <a:pt x="11" y="49"/>
                      <a:pt x="2" y="48"/>
                      <a:pt x="0" y="35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9" y="37"/>
                      <a:pt x="16" y="39"/>
                      <a:pt x="20" y="39"/>
                    </a:cubicBezTo>
                    <a:cubicBezTo>
                      <a:pt x="22" y="39"/>
                      <a:pt x="24" y="36"/>
                      <a:pt x="24" y="36"/>
                    </a:cubicBezTo>
                    <a:cubicBezTo>
                      <a:pt x="19" y="34"/>
                      <a:pt x="5" y="31"/>
                      <a:pt x="5" y="26"/>
                    </a:cubicBezTo>
                    <a:cubicBezTo>
                      <a:pt x="5" y="21"/>
                      <a:pt x="11" y="22"/>
                      <a:pt x="15" y="22"/>
                    </a:cubicBezTo>
                    <a:cubicBezTo>
                      <a:pt x="21" y="22"/>
                      <a:pt x="23" y="25"/>
                      <a:pt x="27" y="25"/>
                    </a:cubicBezTo>
                    <a:cubicBezTo>
                      <a:pt x="30" y="25"/>
                      <a:pt x="30" y="22"/>
                      <a:pt x="32" y="20"/>
                    </a:cubicBezTo>
                    <a:cubicBezTo>
                      <a:pt x="27" y="18"/>
                      <a:pt x="22" y="20"/>
                      <a:pt x="19" y="20"/>
                    </a:cubicBezTo>
                    <a:cubicBezTo>
                      <a:pt x="18" y="20"/>
                      <a:pt x="14" y="14"/>
                      <a:pt x="14" y="13"/>
                    </a:cubicBezTo>
                    <a:cubicBezTo>
                      <a:pt x="19" y="10"/>
                      <a:pt x="23" y="8"/>
                      <a:pt x="30" y="9"/>
                    </a:cubicBezTo>
                    <a:cubicBezTo>
                      <a:pt x="38" y="9"/>
                      <a:pt x="38" y="9"/>
                      <a:pt x="38" y="9"/>
                    </a:cubicBezTo>
                    <a:cubicBezTo>
                      <a:pt x="33" y="7"/>
                      <a:pt x="25" y="6"/>
                      <a:pt x="25" y="0"/>
                    </a:cubicBezTo>
                    <a:cubicBezTo>
                      <a:pt x="36" y="1"/>
                      <a:pt x="45" y="2"/>
                      <a:pt x="53" y="5"/>
                    </a:cubicBezTo>
                    <a:cubicBezTo>
                      <a:pt x="61" y="9"/>
                      <a:pt x="60" y="21"/>
                      <a:pt x="67" y="24"/>
                    </a:cubicBezTo>
                    <a:cubicBezTo>
                      <a:pt x="73" y="27"/>
                      <a:pt x="78" y="22"/>
                      <a:pt x="84" y="25"/>
                    </a:cubicBezTo>
                    <a:cubicBezTo>
                      <a:pt x="91" y="28"/>
                      <a:pt x="88" y="33"/>
                      <a:pt x="92" y="3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1" name="Freeform 77"/>
              <p:cNvSpPr>
                <a:spLocks/>
              </p:cNvSpPr>
              <p:nvPr/>
            </p:nvSpPr>
            <p:spPr bwMode="auto">
              <a:xfrm>
                <a:off x="2925763" y="1574800"/>
                <a:ext cx="117475" cy="74613"/>
              </a:xfrm>
              <a:custGeom>
                <a:avLst/>
                <a:gdLst/>
                <a:ahLst/>
                <a:cxnLst>
                  <a:cxn ang="0">
                    <a:pos x="6" y="39"/>
                  </a:cxn>
                  <a:cxn ang="0">
                    <a:pos x="11" y="33"/>
                  </a:cxn>
                  <a:cxn ang="0">
                    <a:pos x="11" y="27"/>
                  </a:cxn>
                  <a:cxn ang="0">
                    <a:pos x="25" y="0"/>
                  </a:cxn>
                  <a:cxn ang="0">
                    <a:pos x="32" y="13"/>
                  </a:cxn>
                  <a:cxn ang="0">
                    <a:pos x="36" y="9"/>
                  </a:cxn>
                  <a:cxn ang="0">
                    <a:pos x="67" y="27"/>
                  </a:cxn>
                  <a:cxn ang="0">
                    <a:pos x="70" y="35"/>
                  </a:cxn>
                  <a:cxn ang="0">
                    <a:pos x="89" y="43"/>
                  </a:cxn>
                  <a:cxn ang="0">
                    <a:pos x="75" y="48"/>
                  </a:cxn>
                  <a:cxn ang="0">
                    <a:pos x="63" y="48"/>
                  </a:cxn>
                  <a:cxn ang="0">
                    <a:pos x="46" y="37"/>
                  </a:cxn>
                  <a:cxn ang="0">
                    <a:pos x="25" y="53"/>
                  </a:cxn>
                  <a:cxn ang="0">
                    <a:pos x="22" y="57"/>
                  </a:cxn>
                  <a:cxn ang="0">
                    <a:pos x="19" y="48"/>
                  </a:cxn>
                  <a:cxn ang="0">
                    <a:pos x="0" y="48"/>
                  </a:cxn>
                  <a:cxn ang="0">
                    <a:pos x="6" y="39"/>
                  </a:cxn>
                </a:cxnLst>
                <a:rect l="0" t="0" r="r" b="b"/>
                <a:pathLst>
                  <a:path w="89" h="57">
                    <a:moveTo>
                      <a:pt x="6" y="39"/>
                    </a:moveTo>
                    <a:cubicBezTo>
                      <a:pt x="9" y="37"/>
                      <a:pt x="11" y="36"/>
                      <a:pt x="11" y="33"/>
                    </a:cubicBezTo>
                    <a:cubicBezTo>
                      <a:pt x="11" y="29"/>
                      <a:pt x="11" y="31"/>
                      <a:pt x="11" y="27"/>
                    </a:cubicBezTo>
                    <a:cubicBezTo>
                      <a:pt x="11" y="19"/>
                      <a:pt x="13" y="2"/>
                      <a:pt x="25" y="0"/>
                    </a:cubicBezTo>
                    <a:cubicBezTo>
                      <a:pt x="28" y="7"/>
                      <a:pt x="30" y="8"/>
                      <a:pt x="32" y="13"/>
                    </a:cubicBezTo>
                    <a:cubicBezTo>
                      <a:pt x="33" y="11"/>
                      <a:pt x="35" y="10"/>
                      <a:pt x="36" y="9"/>
                    </a:cubicBezTo>
                    <a:cubicBezTo>
                      <a:pt x="45" y="21"/>
                      <a:pt x="59" y="16"/>
                      <a:pt x="67" y="27"/>
                    </a:cubicBezTo>
                    <a:cubicBezTo>
                      <a:pt x="69" y="30"/>
                      <a:pt x="68" y="33"/>
                      <a:pt x="70" y="35"/>
                    </a:cubicBezTo>
                    <a:cubicBezTo>
                      <a:pt x="77" y="40"/>
                      <a:pt x="85" y="38"/>
                      <a:pt x="89" y="43"/>
                    </a:cubicBezTo>
                    <a:cubicBezTo>
                      <a:pt x="84" y="46"/>
                      <a:pt x="80" y="48"/>
                      <a:pt x="75" y="48"/>
                    </a:cubicBezTo>
                    <a:cubicBezTo>
                      <a:pt x="69" y="48"/>
                      <a:pt x="67" y="48"/>
                      <a:pt x="63" y="48"/>
                    </a:cubicBezTo>
                    <a:cubicBezTo>
                      <a:pt x="63" y="48"/>
                      <a:pt x="49" y="38"/>
                      <a:pt x="46" y="37"/>
                    </a:cubicBezTo>
                    <a:cubicBezTo>
                      <a:pt x="46" y="47"/>
                      <a:pt x="31" y="56"/>
                      <a:pt x="25" y="53"/>
                    </a:cubicBezTo>
                    <a:cubicBezTo>
                      <a:pt x="24" y="55"/>
                      <a:pt x="24" y="57"/>
                      <a:pt x="22" y="57"/>
                    </a:cubicBezTo>
                    <a:cubicBezTo>
                      <a:pt x="16" y="57"/>
                      <a:pt x="18" y="52"/>
                      <a:pt x="19" y="48"/>
                    </a:cubicBezTo>
                    <a:cubicBezTo>
                      <a:pt x="12" y="46"/>
                      <a:pt x="3" y="48"/>
                      <a:pt x="0" y="48"/>
                    </a:cubicBezTo>
                    <a:cubicBezTo>
                      <a:pt x="0" y="40"/>
                      <a:pt x="5" y="41"/>
                      <a:pt x="6" y="3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2" name="Freeform 78"/>
              <p:cNvSpPr>
                <a:spLocks/>
              </p:cNvSpPr>
              <p:nvPr/>
            </p:nvSpPr>
            <p:spPr bwMode="auto">
              <a:xfrm>
                <a:off x="3094038" y="1500188"/>
                <a:ext cx="36513" cy="36513"/>
              </a:xfrm>
              <a:custGeom>
                <a:avLst/>
                <a:gdLst/>
                <a:ahLst/>
                <a:cxnLst>
                  <a:cxn ang="0">
                    <a:pos x="27" y="18"/>
                  </a:cxn>
                  <a:cxn ang="0">
                    <a:pos x="11" y="28"/>
                  </a:cxn>
                  <a:cxn ang="0">
                    <a:pos x="0" y="18"/>
                  </a:cxn>
                  <a:cxn ang="0">
                    <a:pos x="27" y="18"/>
                  </a:cxn>
                </a:cxnLst>
                <a:rect l="0" t="0" r="r" b="b"/>
                <a:pathLst>
                  <a:path w="27" h="28">
                    <a:moveTo>
                      <a:pt x="27" y="18"/>
                    </a:moveTo>
                    <a:cubicBezTo>
                      <a:pt x="27" y="24"/>
                      <a:pt x="16" y="28"/>
                      <a:pt x="11" y="28"/>
                    </a:cubicBezTo>
                    <a:cubicBezTo>
                      <a:pt x="4" y="28"/>
                      <a:pt x="0" y="23"/>
                      <a:pt x="0" y="18"/>
                    </a:cubicBezTo>
                    <a:cubicBezTo>
                      <a:pt x="0" y="0"/>
                      <a:pt x="27" y="3"/>
                      <a:pt x="27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3" name="Freeform 79"/>
              <p:cNvSpPr>
                <a:spLocks/>
              </p:cNvSpPr>
              <p:nvPr/>
            </p:nvSpPr>
            <p:spPr bwMode="auto">
              <a:xfrm>
                <a:off x="2984500" y="1652588"/>
                <a:ext cx="30163" cy="23813"/>
              </a:xfrm>
              <a:custGeom>
                <a:avLst/>
                <a:gdLst/>
                <a:ahLst/>
                <a:cxnLst>
                  <a:cxn ang="0">
                    <a:pos x="10" y="1"/>
                  </a:cxn>
                  <a:cxn ang="0">
                    <a:pos x="22" y="3"/>
                  </a:cxn>
                  <a:cxn ang="0">
                    <a:pos x="0" y="18"/>
                  </a:cxn>
                  <a:cxn ang="0">
                    <a:pos x="0" y="12"/>
                  </a:cxn>
                  <a:cxn ang="0">
                    <a:pos x="10" y="1"/>
                  </a:cxn>
                </a:cxnLst>
                <a:rect l="0" t="0" r="r" b="b"/>
                <a:pathLst>
                  <a:path w="22" h="18">
                    <a:moveTo>
                      <a:pt x="10" y="1"/>
                    </a:moveTo>
                    <a:cubicBezTo>
                      <a:pt x="19" y="0"/>
                      <a:pt x="17" y="0"/>
                      <a:pt x="22" y="3"/>
                    </a:cubicBezTo>
                    <a:cubicBezTo>
                      <a:pt x="18" y="8"/>
                      <a:pt x="7" y="17"/>
                      <a:pt x="0" y="18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4" y="7"/>
                      <a:pt x="9" y="4"/>
                      <a:pt x="1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4" name="Freeform 80"/>
              <p:cNvSpPr>
                <a:spLocks/>
              </p:cNvSpPr>
              <p:nvPr/>
            </p:nvSpPr>
            <p:spPr bwMode="auto">
              <a:xfrm>
                <a:off x="3032125" y="1336675"/>
                <a:ext cx="79375" cy="33338"/>
              </a:xfrm>
              <a:custGeom>
                <a:avLst/>
                <a:gdLst/>
                <a:ahLst/>
                <a:cxnLst>
                  <a:cxn ang="0">
                    <a:pos x="22" y="25"/>
                  </a:cxn>
                  <a:cxn ang="0">
                    <a:pos x="9" y="16"/>
                  </a:cxn>
                  <a:cxn ang="0">
                    <a:pos x="0" y="6"/>
                  </a:cxn>
                  <a:cxn ang="0">
                    <a:pos x="8" y="0"/>
                  </a:cxn>
                  <a:cxn ang="0">
                    <a:pos x="30" y="3"/>
                  </a:cxn>
                  <a:cxn ang="0">
                    <a:pos x="60" y="17"/>
                  </a:cxn>
                  <a:cxn ang="0">
                    <a:pos x="52" y="24"/>
                  </a:cxn>
                  <a:cxn ang="0">
                    <a:pos x="39" y="21"/>
                  </a:cxn>
                  <a:cxn ang="0">
                    <a:pos x="22" y="25"/>
                  </a:cxn>
                </a:cxnLst>
                <a:rect l="0" t="0" r="r" b="b"/>
                <a:pathLst>
                  <a:path w="60" h="25">
                    <a:moveTo>
                      <a:pt x="22" y="25"/>
                    </a:moveTo>
                    <a:cubicBezTo>
                      <a:pt x="14" y="25"/>
                      <a:pt x="6" y="23"/>
                      <a:pt x="9" y="16"/>
                    </a:cubicBezTo>
                    <a:cubicBezTo>
                      <a:pt x="5" y="13"/>
                      <a:pt x="0" y="11"/>
                      <a:pt x="0" y="6"/>
                    </a:cubicBezTo>
                    <a:cubicBezTo>
                      <a:pt x="0" y="2"/>
                      <a:pt x="4" y="0"/>
                      <a:pt x="8" y="0"/>
                    </a:cubicBezTo>
                    <a:cubicBezTo>
                      <a:pt x="18" y="0"/>
                      <a:pt x="21" y="3"/>
                      <a:pt x="30" y="3"/>
                    </a:cubicBezTo>
                    <a:cubicBezTo>
                      <a:pt x="42" y="3"/>
                      <a:pt x="52" y="13"/>
                      <a:pt x="60" y="17"/>
                    </a:cubicBezTo>
                    <a:cubicBezTo>
                      <a:pt x="59" y="21"/>
                      <a:pt x="56" y="24"/>
                      <a:pt x="52" y="24"/>
                    </a:cubicBezTo>
                    <a:cubicBezTo>
                      <a:pt x="46" y="24"/>
                      <a:pt x="44" y="21"/>
                      <a:pt x="39" y="21"/>
                    </a:cubicBezTo>
                    <a:cubicBezTo>
                      <a:pt x="34" y="21"/>
                      <a:pt x="30" y="25"/>
                      <a:pt x="22" y="2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5" name="Freeform 81"/>
              <p:cNvSpPr>
                <a:spLocks/>
              </p:cNvSpPr>
              <p:nvPr/>
            </p:nvSpPr>
            <p:spPr bwMode="auto">
              <a:xfrm>
                <a:off x="3040063" y="1666875"/>
                <a:ext cx="17463" cy="20638"/>
              </a:xfrm>
              <a:custGeom>
                <a:avLst/>
                <a:gdLst/>
                <a:ahLst/>
                <a:cxnLst>
                  <a:cxn ang="0">
                    <a:pos x="14" y="6"/>
                  </a:cxn>
                  <a:cxn ang="0">
                    <a:pos x="6" y="15"/>
                  </a:cxn>
                  <a:cxn ang="0">
                    <a:pos x="0" y="9"/>
                  </a:cxn>
                  <a:cxn ang="0">
                    <a:pos x="14" y="6"/>
                  </a:cxn>
                </a:cxnLst>
                <a:rect l="0" t="0" r="r" b="b"/>
                <a:pathLst>
                  <a:path w="14" h="15">
                    <a:moveTo>
                      <a:pt x="14" y="6"/>
                    </a:moveTo>
                    <a:cubicBezTo>
                      <a:pt x="12" y="9"/>
                      <a:pt x="11" y="15"/>
                      <a:pt x="6" y="15"/>
                    </a:cubicBezTo>
                    <a:cubicBezTo>
                      <a:pt x="5" y="15"/>
                      <a:pt x="0" y="9"/>
                      <a:pt x="0" y="9"/>
                    </a:cubicBezTo>
                    <a:cubicBezTo>
                      <a:pt x="0" y="1"/>
                      <a:pt x="10" y="0"/>
                      <a:pt x="14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6" name="Freeform 82"/>
              <p:cNvSpPr>
                <a:spLocks/>
              </p:cNvSpPr>
              <p:nvPr/>
            </p:nvSpPr>
            <p:spPr bwMode="auto">
              <a:xfrm>
                <a:off x="3136900" y="1509713"/>
                <a:ext cx="19050" cy="11113"/>
              </a:xfrm>
              <a:custGeom>
                <a:avLst/>
                <a:gdLst/>
                <a:ahLst/>
                <a:cxnLst>
                  <a:cxn ang="0">
                    <a:pos x="5" y="8"/>
                  </a:cxn>
                  <a:cxn ang="0">
                    <a:pos x="0" y="4"/>
                  </a:cxn>
                  <a:cxn ang="0">
                    <a:pos x="5" y="0"/>
                  </a:cxn>
                  <a:cxn ang="0">
                    <a:pos x="14" y="7"/>
                  </a:cxn>
                  <a:cxn ang="0">
                    <a:pos x="5" y="8"/>
                  </a:cxn>
                </a:cxnLst>
                <a:rect l="0" t="0" r="r" b="b"/>
                <a:pathLst>
                  <a:path w="14" h="8">
                    <a:moveTo>
                      <a:pt x="5" y="8"/>
                    </a:moveTo>
                    <a:cubicBezTo>
                      <a:pt x="2" y="8"/>
                      <a:pt x="0" y="7"/>
                      <a:pt x="0" y="4"/>
                    </a:cubicBezTo>
                    <a:cubicBezTo>
                      <a:pt x="0" y="3"/>
                      <a:pt x="4" y="0"/>
                      <a:pt x="5" y="0"/>
                    </a:cubicBezTo>
                    <a:cubicBezTo>
                      <a:pt x="9" y="0"/>
                      <a:pt x="13" y="5"/>
                      <a:pt x="14" y="7"/>
                    </a:cubicBezTo>
                    <a:cubicBezTo>
                      <a:pt x="8" y="8"/>
                      <a:pt x="10" y="8"/>
                      <a:pt x="5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7" name="Freeform 83"/>
              <p:cNvSpPr>
                <a:spLocks/>
              </p:cNvSpPr>
              <p:nvPr/>
            </p:nvSpPr>
            <p:spPr bwMode="auto">
              <a:xfrm>
                <a:off x="3052763" y="1476375"/>
                <a:ext cx="20638" cy="12700"/>
              </a:xfrm>
              <a:custGeom>
                <a:avLst/>
                <a:gdLst/>
                <a:ahLst/>
                <a:cxnLst>
                  <a:cxn ang="0">
                    <a:pos x="5" y="10"/>
                  </a:cxn>
                  <a:cxn ang="0">
                    <a:pos x="15" y="0"/>
                  </a:cxn>
                  <a:cxn ang="0">
                    <a:pos x="5" y="10"/>
                  </a:cxn>
                </a:cxnLst>
                <a:rect l="0" t="0" r="r" b="b"/>
                <a:pathLst>
                  <a:path w="15" h="10">
                    <a:moveTo>
                      <a:pt x="5" y="10"/>
                    </a:moveTo>
                    <a:cubicBezTo>
                      <a:pt x="0" y="10"/>
                      <a:pt x="10" y="0"/>
                      <a:pt x="15" y="0"/>
                    </a:cubicBezTo>
                    <a:cubicBezTo>
                      <a:pt x="14" y="6"/>
                      <a:pt x="10" y="10"/>
                      <a:pt x="5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8" name="Freeform 84"/>
              <p:cNvSpPr>
                <a:spLocks/>
              </p:cNvSpPr>
              <p:nvPr/>
            </p:nvSpPr>
            <p:spPr bwMode="auto">
              <a:xfrm>
                <a:off x="2876550" y="1335088"/>
                <a:ext cx="482600" cy="347663"/>
              </a:xfrm>
              <a:custGeom>
                <a:avLst/>
                <a:gdLst/>
                <a:ahLst/>
                <a:cxnLst>
                  <a:cxn ang="0">
                    <a:pos x="333" y="196"/>
                  </a:cxn>
                  <a:cxn ang="0">
                    <a:pos x="281" y="171"/>
                  </a:cxn>
                  <a:cxn ang="0">
                    <a:pos x="289" y="177"/>
                  </a:cxn>
                  <a:cxn ang="0">
                    <a:pos x="283" y="184"/>
                  </a:cxn>
                  <a:cxn ang="0">
                    <a:pos x="298" y="201"/>
                  </a:cxn>
                  <a:cxn ang="0">
                    <a:pos x="318" y="206"/>
                  </a:cxn>
                  <a:cxn ang="0">
                    <a:pos x="326" y="225"/>
                  </a:cxn>
                  <a:cxn ang="0">
                    <a:pos x="278" y="225"/>
                  </a:cxn>
                  <a:cxn ang="0">
                    <a:pos x="304" y="256"/>
                  </a:cxn>
                  <a:cxn ang="0">
                    <a:pos x="295" y="256"/>
                  </a:cxn>
                  <a:cxn ang="0">
                    <a:pos x="233" y="226"/>
                  </a:cxn>
                  <a:cxn ang="0">
                    <a:pos x="190" y="210"/>
                  </a:cxn>
                  <a:cxn ang="0">
                    <a:pos x="169" y="214"/>
                  </a:cxn>
                  <a:cxn ang="0">
                    <a:pos x="168" y="189"/>
                  </a:cxn>
                  <a:cxn ang="0">
                    <a:pos x="207" y="183"/>
                  </a:cxn>
                  <a:cxn ang="0">
                    <a:pos x="210" y="167"/>
                  </a:cxn>
                  <a:cxn ang="0">
                    <a:pos x="186" y="115"/>
                  </a:cxn>
                  <a:cxn ang="0">
                    <a:pos x="168" y="115"/>
                  </a:cxn>
                  <a:cxn ang="0">
                    <a:pos x="146" y="85"/>
                  </a:cxn>
                  <a:cxn ang="0">
                    <a:pos x="122" y="91"/>
                  </a:cxn>
                  <a:cxn ang="0">
                    <a:pos x="41" y="82"/>
                  </a:cxn>
                  <a:cxn ang="0">
                    <a:pos x="11" y="69"/>
                  </a:cxn>
                  <a:cxn ang="0">
                    <a:pos x="30" y="65"/>
                  </a:cxn>
                  <a:cxn ang="0">
                    <a:pos x="0" y="48"/>
                  </a:cxn>
                  <a:cxn ang="0">
                    <a:pos x="11" y="16"/>
                  </a:cxn>
                  <a:cxn ang="0">
                    <a:pos x="61" y="4"/>
                  </a:cxn>
                  <a:cxn ang="0">
                    <a:pos x="46" y="32"/>
                  </a:cxn>
                  <a:cxn ang="0">
                    <a:pos x="50" y="47"/>
                  </a:cxn>
                  <a:cxn ang="0">
                    <a:pos x="55" y="26"/>
                  </a:cxn>
                  <a:cxn ang="0">
                    <a:pos x="120" y="29"/>
                  </a:cxn>
                  <a:cxn ang="0">
                    <a:pos x="128" y="34"/>
                  </a:cxn>
                  <a:cxn ang="0">
                    <a:pos x="156" y="27"/>
                  </a:cxn>
                  <a:cxn ang="0">
                    <a:pos x="217" y="56"/>
                  </a:cxn>
                  <a:cxn ang="0">
                    <a:pos x="242" y="65"/>
                  </a:cxn>
                  <a:cxn ang="0">
                    <a:pos x="273" y="85"/>
                  </a:cxn>
                  <a:cxn ang="0">
                    <a:pos x="293" y="95"/>
                  </a:cxn>
                  <a:cxn ang="0">
                    <a:pos x="291" y="102"/>
                  </a:cxn>
                  <a:cxn ang="0">
                    <a:pos x="283" y="116"/>
                  </a:cxn>
                  <a:cxn ang="0">
                    <a:pos x="317" y="135"/>
                  </a:cxn>
                  <a:cxn ang="0">
                    <a:pos x="342" y="153"/>
                  </a:cxn>
                  <a:cxn ang="0">
                    <a:pos x="362" y="165"/>
                  </a:cxn>
                  <a:cxn ang="0">
                    <a:pos x="349" y="178"/>
                  </a:cxn>
                </a:cxnLst>
                <a:rect l="0" t="0" r="r" b="b"/>
                <a:pathLst>
                  <a:path w="362" h="261">
                    <a:moveTo>
                      <a:pt x="339" y="184"/>
                    </a:moveTo>
                    <a:cubicBezTo>
                      <a:pt x="339" y="189"/>
                      <a:pt x="338" y="196"/>
                      <a:pt x="333" y="196"/>
                    </a:cubicBezTo>
                    <a:cubicBezTo>
                      <a:pt x="311" y="196"/>
                      <a:pt x="311" y="166"/>
                      <a:pt x="289" y="166"/>
                    </a:cubicBezTo>
                    <a:cubicBezTo>
                      <a:pt x="287" y="166"/>
                      <a:pt x="281" y="171"/>
                      <a:pt x="281" y="171"/>
                    </a:cubicBezTo>
                    <a:cubicBezTo>
                      <a:pt x="284" y="173"/>
                      <a:pt x="285" y="173"/>
                      <a:pt x="289" y="172"/>
                    </a:cubicBezTo>
                    <a:cubicBezTo>
                      <a:pt x="289" y="177"/>
                      <a:pt x="289" y="177"/>
                      <a:pt x="289" y="177"/>
                    </a:cubicBezTo>
                    <a:cubicBezTo>
                      <a:pt x="287" y="178"/>
                      <a:pt x="284" y="178"/>
                      <a:pt x="283" y="177"/>
                    </a:cubicBezTo>
                    <a:cubicBezTo>
                      <a:pt x="283" y="184"/>
                      <a:pt x="283" y="184"/>
                      <a:pt x="283" y="184"/>
                    </a:cubicBezTo>
                    <a:cubicBezTo>
                      <a:pt x="288" y="184"/>
                      <a:pt x="288" y="184"/>
                      <a:pt x="288" y="184"/>
                    </a:cubicBezTo>
                    <a:cubicBezTo>
                      <a:pt x="289" y="189"/>
                      <a:pt x="295" y="199"/>
                      <a:pt x="298" y="201"/>
                    </a:cubicBezTo>
                    <a:cubicBezTo>
                      <a:pt x="307" y="204"/>
                      <a:pt x="310" y="198"/>
                      <a:pt x="311" y="206"/>
                    </a:cubicBezTo>
                    <a:cubicBezTo>
                      <a:pt x="315" y="206"/>
                      <a:pt x="315" y="206"/>
                      <a:pt x="318" y="206"/>
                    </a:cubicBezTo>
                    <a:cubicBezTo>
                      <a:pt x="318" y="213"/>
                      <a:pt x="318" y="213"/>
                      <a:pt x="318" y="215"/>
                    </a:cubicBezTo>
                    <a:cubicBezTo>
                      <a:pt x="318" y="218"/>
                      <a:pt x="326" y="220"/>
                      <a:pt x="326" y="225"/>
                    </a:cubicBezTo>
                    <a:cubicBezTo>
                      <a:pt x="326" y="229"/>
                      <a:pt x="321" y="238"/>
                      <a:pt x="319" y="242"/>
                    </a:cubicBezTo>
                    <a:cubicBezTo>
                      <a:pt x="311" y="242"/>
                      <a:pt x="283" y="231"/>
                      <a:pt x="278" y="225"/>
                    </a:cubicBezTo>
                    <a:cubicBezTo>
                      <a:pt x="272" y="225"/>
                      <a:pt x="272" y="225"/>
                      <a:pt x="272" y="225"/>
                    </a:cubicBezTo>
                    <a:cubicBezTo>
                      <a:pt x="279" y="234"/>
                      <a:pt x="304" y="243"/>
                      <a:pt x="304" y="256"/>
                    </a:cubicBezTo>
                    <a:cubicBezTo>
                      <a:pt x="304" y="259"/>
                      <a:pt x="301" y="261"/>
                      <a:pt x="299" y="261"/>
                    </a:cubicBezTo>
                    <a:cubicBezTo>
                      <a:pt x="297" y="261"/>
                      <a:pt x="296" y="256"/>
                      <a:pt x="295" y="256"/>
                    </a:cubicBezTo>
                    <a:cubicBezTo>
                      <a:pt x="282" y="249"/>
                      <a:pt x="274" y="252"/>
                      <a:pt x="263" y="245"/>
                    </a:cubicBezTo>
                    <a:cubicBezTo>
                      <a:pt x="252" y="239"/>
                      <a:pt x="226" y="240"/>
                      <a:pt x="233" y="226"/>
                    </a:cubicBezTo>
                    <a:cubicBezTo>
                      <a:pt x="219" y="219"/>
                      <a:pt x="212" y="211"/>
                      <a:pt x="199" y="204"/>
                    </a:cubicBezTo>
                    <a:cubicBezTo>
                      <a:pt x="197" y="207"/>
                      <a:pt x="194" y="210"/>
                      <a:pt x="190" y="210"/>
                    </a:cubicBezTo>
                    <a:cubicBezTo>
                      <a:pt x="186" y="210"/>
                      <a:pt x="187" y="207"/>
                      <a:pt x="183" y="207"/>
                    </a:cubicBezTo>
                    <a:cubicBezTo>
                      <a:pt x="177" y="207"/>
                      <a:pt x="175" y="214"/>
                      <a:pt x="169" y="214"/>
                    </a:cubicBezTo>
                    <a:cubicBezTo>
                      <a:pt x="165" y="214"/>
                      <a:pt x="150" y="208"/>
                      <a:pt x="150" y="201"/>
                    </a:cubicBezTo>
                    <a:cubicBezTo>
                      <a:pt x="150" y="197"/>
                      <a:pt x="162" y="189"/>
                      <a:pt x="168" y="189"/>
                    </a:cubicBezTo>
                    <a:cubicBezTo>
                      <a:pt x="176" y="189"/>
                      <a:pt x="183" y="189"/>
                      <a:pt x="187" y="189"/>
                    </a:cubicBezTo>
                    <a:cubicBezTo>
                      <a:pt x="191" y="189"/>
                      <a:pt x="202" y="187"/>
                      <a:pt x="207" y="183"/>
                    </a:cubicBezTo>
                    <a:cubicBezTo>
                      <a:pt x="205" y="182"/>
                      <a:pt x="199" y="178"/>
                      <a:pt x="199" y="174"/>
                    </a:cubicBezTo>
                    <a:cubicBezTo>
                      <a:pt x="199" y="167"/>
                      <a:pt x="207" y="171"/>
                      <a:pt x="210" y="167"/>
                    </a:cubicBezTo>
                    <a:cubicBezTo>
                      <a:pt x="214" y="163"/>
                      <a:pt x="223" y="154"/>
                      <a:pt x="223" y="148"/>
                    </a:cubicBezTo>
                    <a:cubicBezTo>
                      <a:pt x="223" y="136"/>
                      <a:pt x="195" y="115"/>
                      <a:pt x="186" y="115"/>
                    </a:cubicBezTo>
                    <a:cubicBezTo>
                      <a:pt x="180" y="115"/>
                      <a:pt x="177" y="120"/>
                      <a:pt x="172" y="120"/>
                    </a:cubicBezTo>
                    <a:cubicBezTo>
                      <a:pt x="170" y="120"/>
                      <a:pt x="168" y="115"/>
                      <a:pt x="168" y="115"/>
                    </a:cubicBezTo>
                    <a:cubicBezTo>
                      <a:pt x="168" y="110"/>
                      <a:pt x="176" y="109"/>
                      <a:pt x="179" y="109"/>
                    </a:cubicBezTo>
                    <a:cubicBezTo>
                      <a:pt x="175" y="105"/>
                      <a:pt x="151" y="85"/>
                      <a:pt x="146" y="85"/>
                    </a:cubicBezTo>
                    <a:cubicBezTo>
                      <a:pt x="140" y="85"/>
                      <a:pt x="133" y="101"/>
                      <a:pt x="125" y="101"/>
                    </a:cubicBezTo>
                    <a:cubicBezTo>
                      <a:pt x="120" y="101"/>
                      <a:pt x="121" y="94"/>
                      <a:pt x="122" y="91"/>
                    </a:cubicBezTo>
                    <a:cubicBezTo>
                      <a:pt x="108" y="90"/>
                      <a:pt x="75" y="91"/>
                      <a:pt x="55" y="91"/>
                    </a:cubicBezTo>
                    <a:cubicBezTo>
                      <a:pt x="51" y="91"/>
                      <a:pt x="44" y="86"/>
                      <a:pt x="41" y="82"/>
                    </a:cubicBezTo>
                    <a:cubicBezTo>
                      <a:pt x="20" y="82"/>
                      <a:pt x="20" y="82"/>
                      <a:pt x="20" y="82"/>
                    </a:cubicBezTo>
                    <a:cubicBezTo>
                      <a:pt x="18" y="76"/>
                      <a:pt x="11" y="75"/>
                      <a:pt x="11" y="69"/>
                    </a:cubicBezTo>
                    <a:cubicBezTo>
                      <a:pt x="16" y="67"/>
                      <a:pt x="23" y="70"/>
                      <a:pt x="30" y="70"/>
                    </a:cubicBezTo>
                    <a:cubicBezTo>
                      <a:pt x="30" y="65"/>
                      <a:pt x="30" y="65"/>
                      <a:pt x="30" y="65"/>
                    </a:cubicBezTo>
                    <a:cubicBezTo>
                      <a:pt x="26" y="62"/>
                      <a:pt x="6" y="60"/>
                      <a:pt x="6" y="60"/>
                    </a:cubicBezTo>
                    <a:cubicBezTo>
                      <a:pt x="6" y="60"/>
                      <a:pt x="0" y="52"/>
                      <a:pt x="0" y="48"/>
                    </a:cubicBezTo>
                    <a:cubicBezTo>
                      <a:pt x="0" y="36"/>
                      <a:pt x="2" y="33"/>
                      <a:pt x="8" y="29"/>
                    </a:cubicBezTo>
                    <a:cubicBezTo>
                      <a:pt x="12" y="26"/>
                      <a:pt x="10" y="18"/>
                      <a:pt x="11" y="16"/>
                    </a:cubicBezTo>
                    <a:cubicBezTo>
                      <a:pt x="20" y="7"/>
                      <a:pt x="32" y="0"/>
                      <a:pt x="47" y="0"/>
                    </a:cubicBezTo>
                    <a:cubicBezTo>
                      <a:pt x="47" y="0"/>
                      <a:pt x="61" y="4"/>
                      <a:pt x="61" y="4"/>
                    </a:cubicBezTo>
                    <a:cubicBezTo>
                      <a:pt x="57" y="14"/>
                      <a:pt x="42" y="14"/>
                      <a:pt x="42" y="27"/>
                    </a:cubicBezTo>
                    <a:cubicBezTo>
                      <a:pt x="42" y="30"/>
                      <a:pt x="44" y="32"/>
                      <a:pt x="46" y="32"/>
                    </a:cubicBezTo>
                    <a:cubicBezTo>
                      <a:pt x="45" y="35"/>
                      <a:pt x="46" y="40"/>
                      <a:pt x="46" y="40"/>
                    </a:cubicBezTo>
                    <a:cubicBezTo>
                      <a:pt x="46" y="43"/>
                      <a:pt x="45" y="47"/>
                      <a:pt x="50" y="47"/>
                    </a:cubicBezTo>
                    <a:cubicBezTo>
                      <a:pt x="53" y="47"/>
                      <a:pt x="59" y="42"/>
                      <a:pt x="59" y="38"/>
                    </a:cubicBezTo>
                    <a:cubicBezTo>
                      <a:pt x="59" y="34"/>
                      <a:pt x="55" y="31"/>
                      <a:pt x="55" y="26"/>
                    </a:cubicBezTo>
                    <a:cubicBezTo>
                      <a:pt x="55" y="10"/>
                      <a:pt x="84" y="4"/>
                      <a:pt x="102" y="4"/>
                    </a:cubicBezTo>
                    <a:cubicBezTo>
                      <a:pt x="113" y="4"/>
                      <a:pt x="120" y="20"/>
                      <a:pt x="120" y="29"/>
                    </a:cubicBezTo>
                    <a:cubicBezTo>
                      <a:pt x="120" y="31"/>
                      <a:pt x="117" y="38"/>
                      <a:pt x="120" y="38"/>
                    </a:cubicBezTo>
                    <a:cubicBezTo>
                      <a:pt x="122" y="38"/>
                      <a:pt x="124" y="34"/>
                      <a:pt x="128" y="34"/>
                    </a:cubicBezTo>
                    <a:cubicBezTo>
                      <a:pt x="133" y="34"/>
                      <a:pt x="135" y="38"/>
                      <a:pt x="138" y="38"/>
                    </a:cubicBezTo>
                    <a:cubicBezTo>
                      <a:pt x="146" y="38"/>
                      <a:pt x="148" y="27"/>
                      <a:pt x="156" y="27"/>
                    </a:cubicBezTo>
                    <a:cubicBezTo>
                      <a:pt x="165" y="27"/>
                      <a:pt x="183" y="30"/>
                      <a:pt x="189" y="34"/>
                    </a:cubicBezTo>
                    <a:cubicBezTo>
                      <a:pt x="199" y="41"/>
                      <a:pt x="202" y="56"/>
                      <a:pt x="217" y="56"/>
                    </a:cubicBezTo>
                    <a:cubicBezTo>
                      <a:pt x="223" y="56"/>
                      <a:pt x="224" y="56"/>
                      <a:pt x="228" y="56"/>
                    </a:cubicBezTo>
                    <a:cubicBezTo>
                      <a:pt x="232" y="56"/>
                      <a:pt x="243" y="57"/>
                      <a:pt x="242" y="65"/>
                    </a:cubicBezTo>
                    <a:cubicBezTo>
                      <a:pt x="254" y="69"/>
                      <a:pt x="261" y="76"/>
                      <a:pt x="273" y="77"/>
                    </a:cubicBezTo>
                    <a:cubicBezTo>
                      <a:pt x="273" y="85"/>
                      <a:pt x="273" y="85"/>
                      <a:pt x="273" y="85"/>
                    </a:cubicBezTo>
                    <a:cubicBezTo>
                      <a:pt x="276" y="85"/>
                      <a:pt x="281" y="85"/>
                      <a:pt x="281" y="85"/>
                    </a:cubicBezTo>
                    <a:cubicBezTo>
                      <a:pt x="287" y="85"/>
                      <a:pt x="290" y="89"/>
                      <a:pt x="293" y="95"/>
                    </a:cubicBezTo>
                    <a:cubicBezTo>
                      <a:pt x="287" y="96"/>
                      <a:pt x="281" y="96"/>
                      <a:pt x="277" y="101"/>
                    </a:cubicBezTo>
                    <a:cubicBezTo>
                      <a:pt x="285" y="102"/>
                      <a:pt x="287" y="102"/>
                      <a:pt x="291" y="102"/>
                    </a:cubicBezTo>
                    <a:cubicBezTo>
                      <a:pt x="293" y="102"/>
                      <a:pt x="296" y="103"/>
                      <a:pt x="297" y="106"/>
                    </a:cubicBezTo>
                    <a:cubicBezTo>
                      <a:pt x="290" y="110"/>
                      <a:pt x="287" y="110"/>
                      <a:pt x="283" y="116"/>
                    </a:cubicBezTo>
                    <a:cubicBezTo>
                      <a:pt x="287" y="118"/>
                      <a:pt x="289" y="120"/>
                      <a:pt x="295" y="120"/>
                    </a:cubicBezTo>
                    <a:cubicBezTo>
                      <a:pt x="296" y="130"/>
                      <a:pt x="308" y="134"/>
                      <a:pt x="317" y="135"/>
                    </a:cubicBezTo>
                    <a:cubicBezTo>
                      <a:pt x="318" y="143"/>
                      <a:pt x="320" y="151"/>
                      <a:pt x="327" y="151"/>
                    </a:cubicBezTo>
                    <a:cubicBezTo>
                      <a:pt x="337" y="151"/>
                      <a:pt x="339" y="145"/>
                      <a:pt x="342" y="153"/>
                    </a:cubicBezTo>
                    <a:cubicBezTo>
                      <a:pt x="344" y="155"/>
                      <a:pt x="348" y="155"/>
                      <a:pt x="350" y="155"/>
                    </a:cubicBezTo>
                    <a:cubicBezTo>
                      <a:pt x="359" y="155"/>
                      <a:pt x="362" y="158"/>
                      <a:pt x="362" y="165"/>
                    </a:cubicBezTo>
                    <a:cubicBezTo>
                      <a:pt x="362" y="171"/>
                      <a:pt x="355" y="173"/>
                      <a:pt x="349" y="173"/>
                    </a:cubicBezTo>
                    <a:cubicBezTo>
                      <a:pt x="349" y="178"/>
                      <a:pt x="349" y="176"/>
                      <a:pt x="349" y="178"/>
                    </a:cubicBezTo>
                    <a:cubicBezTo>
                      <a:pt x="349" y="180"/>
                      <a:pt x="348" y="184"/>
                      <a:pt x="339" y="18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9" name="Freeform 85"/>
              <p:cNvSpPr>
                <a:spLocks/>
              </p:cNvSpPr>
              <p:nvPr/>
            </p:nvSpPr>
            <p:spPr bwMode="auto">
              <a:xfrm>
                <a:off x="3073400" y="1635125"/>
                <a:ext cx="14288" cy="12700"/>
              </a:xfrm>
              <a:custGeom>
                <a:avLst/>
                <a:gdLst/>
                <a:ahLst/>
                <a:cxnLst>
                  <a:cxn ang="0">
                    <a:pos x="10" y="6"/>
                  </a:cxn>
                  <a:cxn ang="0">
                    <a:pos x="0" y="6"/>
                  </a:cxn>
                  <a:cxn ang="0">
                    <a:pos x="10" y="6"/>
                  </a:cxn>
                </a:cxnLst>
                <a:rect l="0" t="0" r="r" b="b"/>
                <a:pathLst>
                  <a:path w="10" h="9">
                    <a:moveTo>
                      <a:pt x="10" y="6"/>
                    </a:moveTo>
                    <a:cubicBezTo>
                      <a:pt x="6" y="9"/>
                      <a:pt x="5" y="9"/>
                      <a:pt x="0" y="6"/>
                    </a:cubicBezTo>
                    <a:cubicBezTo>
                      <a:pt x="5" y="0"/>
                      <a:pt x="5" y="3"/>
                      <a:pt x="10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0" name="Freeform 86"/>
              <p:cNvSpPr>
                <a:spLocks/>
              </p:cNvSpPr>
              <p:nvPr/>
            </p:nvSpPr>
            <p:spPr bwMode="auto">
              <a:xfrm>
                <a:off x="2974975" y="1568450"/>
                <a:ext cx="12700" cy="12700"/>
              </a:xfrm>
              <a:custGeom>
                <a:avLst/>
                <a:gdLst/>
                <a:ahLst/>
                <a:cxnLst>
                  <a:cxn ang="0">
                    <a:pos x="1" y="2"/>
                  </a:cxn>
                  <a:cxn ang="0">
                    <a:pos x="9" y="9"/>
                  </a:cxn>
                  <a:cxn ang="0">
                    <a:pos x="1" y="2"/>
                  </a:cxn>
                </a:cxnLst>
                <a:rect l="0" t="0" r="r" b="b"/>
                <a:pathLst>
                  <a:path w="9" h="9">
                    <a:moveTo>
                      <a:pt x="1" y="2"/>
                    </a:moveTo>
                    <a:cubicBezTo>
                      <a:pt x="6" y="0"/>
                      <a:pt x="6" y="5"/>
                      <a:pt x="9" y="9"/>
                    </a:cubicBezTo>
                    <a:cubicBezTo>
                      <a:pt x="4" y="9"/>
                      <a:pt x="0" y="5"/>
                      <a:pt x="1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1" name="Freeform 87"/>
              <p:cNvSpPr>
                <a:spLocks/>
              </p:cNvSpPr>
              <p:nvPr/>
            </p:nvSpPr>
            <p:spPr bwMode="auto">
              <a:xfrm>
                <a:off x="2847975" y="985838"/>
                <a:ext cx="514350" cy="269875"/>
              </a:xfrm>
              <a:custGeom>
                <a:avLst/>
                <a:gdLst/>
                <a:ahLst/>
                <a:cxnLst>
                  <a:cxn ang="0">
                    <a:pos x="307" y="16"/>
                  </a:cxn>
                  <a:cxn ang="0">
                    <a:pos x="350" y="9"/>
                  </a:cxn>
                  <a:cxn ang="0">
                    <a:pos x="386" y="28"/>
                  </a:cxn>
                  <a:cxn ang="0">
                    <a:pos x="313" y="51"/>
                  </a:cxn>
                  <a:cxn ang="0">
                    <a:pos x="295" y="74"/>
                  </a:cxn>
                  <a:cxn ang="0">
                    <a:pos x="231" y="108"/>
                  </a:cxn>
                  <a:cxn ang="0">
                    <a:pos x="216" y="118"/>
                  </a:cxn>
                  <a:cxn ang="0">
                    <a:pos x="216" y="137"/>
                  </a:cxn>
                  <a:cxn ang="0">
                    <a:pos x="174" y="157"/>
                  </a:cxn>
                  <a:cxn ang="0">
                    <a:pos x="158" y="184"/>
                  </a:cxn>
                  <a:cxn ang="0">
                    <a:pos x="176" y="188"/>
                  </a:cxn>
                  <a:cxn ang="0">
                    <a:pos x="126" y="197"/>
                  </a:cxn>
                  <a:cxn ang="0">
                    <a:pos x="80" y="201"/>
                  </a:cxn>
                  <a:cxn ang="0">
                    <a:pos x="33" y="197"/>
                  </a:cxn>
                  <a:cxn ang="0">
                    <a:pos x="60" y="176"/>
                  </a:cxn>
                  <a:cxn ang="0">
                    <a:pos x="57" y="158"/>
                  </a:cxn>
                  <a:cxn ang="0">
                    <a:pos x="92" y="170"/>
                  </a:cxn>
                  <a:cxn ang="0">
                    <a:pos x="66" y="148"/>
                  </a:cxn>
                  <a:cxn ang="0">
                    <a:pos x="55" y="151"/>
                  </a:cxn>
                  <a:cxn ang="0">
                    <a:pos x="68" y="131"/>
                  </a:cxn>
                  <a:cxn ang="0">
                    <a:pos x="62" y="97"/>
                  </a:cxn>
                  <a:cxn ang="0">
                    <a:pos x="67" y="89"/>
                  </a:cxn>
                  <a:cxn ang="0">
                    <a:pos x="97" y="90"/>
                  </a:cxn>
                  <a:cxn ang="0">
                    <a:pos x="108" y="91"/>
                  </a:cxn>
                  <a:cxn ang="0">
                    <a:pos x="133" y="86"/>
                  </a:cxn>
                  <a:cxn ang="0">
                    <a:pos x="147" y="74"/>
                  </a:cxn>
                  <a:cxn ang="0">
                    <a:pos x="99" y="81"/>
                  </a:cxn>
                  <a:cxn ang="0">
                    <a:pos x="72" y="76"/>
                  </a:cxn>
                  <a:cxn ang="0">
                    <a:pos x="57" y="81"/>
                  </a:cxn>
                  <a:cxn ang="0">
                    <a:pos x="44" y="67"/>
                  </a:cxn>
                  <a:cxn ang="0">
                    <a:pos x="51" y="53"/>
                  </a:cxn>
                  <a:cxn ang="0">
                    <a:pos x="25" y="60"/>
                  </a:cxn>
                  <a:cxn ang="0">
                    <a:pos x="29" y="49"/>
                  </a:cxn>
                  <a:cxn ang="0">
                    <a:pos x="9" y="52"/>
                  </a:cxn>
                  <a:cxn ang="0">
                    <a:pos x="44" y="36"/>
                  </a:cxn>
                  <a:cxn ang="0">
                    <a:pos x="57" y="32"/>
                  </a:cxn>
                  <a:cxn ang="0">
                    <a:pos x="104" y="32"/>
                  </a:cxn>
                  <a:cxn ang="0">
                    <a:pos x="135" y="11"/>
                  </a:cxn>
                  <a:cxn ang="0">
                    <a:pos x="196" y="6"/>
                  </a:cxn>
                  <a:cxn ang="0">
                    <a:pos x="218" y="8"/>
                  </a:cxn>
                  <a:cxn ang="0">
                    <a:pos x="245" y="3"/>
                  </a:cxn>
                  <a:cxn ang="0">
                    <a:pos x="315" y="11"/>
                  </a:cxn>
                </a:cxnLst>
                <a:rect l="0" t="0" r="r" b="b"/>
                <a:pathLst>
                  <a:path w="386" h="203">
                    <a:moveTo>
                      <a:pt x="315" y="11"/>
                    </a:moveTo>
                    <a:cubicBezTo>
                      <a:pt x="312" y="14"/>
                      <a:pt x="310" y="15"/>
                      <a:pt x="307" y="16"/>
                    </a:cubicBezTo>
                    <a:cubicBezTo>
                      <a:pt x="342" y="6"/>
                      <a:pt x="342" y="6"/>
                      <a:pt x="342" y="6"/>
                    </a:cubicBezTo>
                    <a:cubicBezTo>
                      <a:pt x="345" y="7"/>
                      <a:pt x="347" y="8"/>
                      <a:pt x="350" y="9"/>
                    </a:cubicBezTo>
                    <a:cubicBezTo>
                      <a:pt x="355" y="11"/>
                      <a:pt x="355" y="14"/>
                      <a:pt x="358" y="17"/>
                    </a:cubicBezTo>
                    <a:cubicBezTo>
                      <a:pt x="363" y="22"/>
                      <a:pt x="386" y="20"/>
                      <a:pt x="386" y="28"/>
                    </a:cubicBezTo>
                    <a:cubicBezTo>
                      <a:pt x="386" y="33"/>
                      <a:pt x="378" y="32"/>
                      <a:pt x="375" y="34"/>
                    </a:cubicBezTo>
                    <a:cubicBezTo>
                      <a:pt x="358" y="48"/>
                      <a:pt x="336" y="40"/>
                      <a:pt x="313" y="51"/>
                    </a:cubicBezTo>
                    <a:cubicBezTo>
                      <a:pt x="317" y="56"/>
                      <a:pt x="335" y="52"/>
                      <a:pt x="346" y="52"/>
                    </a:cubicBezTo>
                    <a:cubicBezTo>
                      <a:pt x="336" y="63"/>
                      <a:pt x="311" y="69"/>
                      <a:pt x="295" y="74"/>
                    </a:cubicBezTo>
                    <a:cubicBezTo>
                      <a:pt x="277" y="80"/>
                      <a:pt x="267" y="97"/>
                      <a:pt x="254" y="107"/>
                    </a:cubicBezTo>
                    <a:cubicBezTo>
                      <a:pt x="248" y="112"/>
                      <a:pt x="238" y="106"/>
                      <a:pt x="231" y="108"/>
                    </a:cubicBezTo>
                    <a:cubicBezTo>
                      <a:pt x="221" y="112"/>
                      <a:pt x="210" y="112"/>
                      <a:pt x="203" y="118"/>
                    </a:cubicBezTo>
                    <a:cubicBezTo>
                      <a:pt x="216" y="118"/>
                      <a:pt x="216" y="118"/>
                      <a:pt x="216" y="118"/>
                    </a:cubicBezTo>
                    <a:cubicBezTo>
                      <a:pt x="217" y="128"/>
                      <a:pt x="211" y="127"/>
                      <a:pt x="203" y="126"/>
                    </a:cubicBezTo>
                    <a:cubicBezTo>
                      <a:pt x="208" y="129"/>
                      <a:pt x="213" y="131"/>
                      <a:pt x="216" y="137"/>
                    </a:cubicBezTo>
                    <a:cubicBezTo>
                      <a:pt x="206" y="141"/>
                      <a:pt x="203" y="152"/>
                      <a:pt x="196" y="157"/>
                    </a:cubicBezTo>
                    <a:cubicBezTo>
                      <a:pt x="177" y="157"/>
                      <a:pt x="177" y="157"/>
                      <a:pt x="174" y="157"/>
                    </a:cubicBezTo>
                    <a:cubicBezTo>
                      <a:pt x="175" y="160"/>
                      <a:pt x="177" y="161"/>
                      <a:pt x="177" y="164"/>
                    </a:cubicBezTo>
                    <a:cubicBezTo>
                      <a:pt x="177" y="178"/>
                      <a:pt x="158" y="169"/>
                      <a:pt x="158" y="184"/>
                    </a:cubicBezTo>
                    <a:cubicBezTo>
                      <a:pt x="165" y="184"/>
                      <a:pt x="166" y="184"/>
                      <a:pt x="169" y="184"/>
                    </a:cubicBezTo>
                    <a:cubicBezTo>
                      <a:pt x="171" y="184"/>
                      <a:pt x="176" y="184"/>
                      <a:pt x="176" y="188"/>
                    </a:cubicBezTo>
                    <a:cubicBezTo>
                      <a:pt x="176" y="195"/>
                      <a:pt x="151" y="203"/>
                      <a:pt x="141" y="203"/>
                    </a:cubicBezTo>
                    <a:cubicBezTo>
                      <a:pt x="131" y="203"/>
                      <a:pt x="135" y="197"/>
                      <a:pt x="126" y="197"/>
                    </a:cubicBezTo>
                    <a:cubicBezTo>
                      <a:pt x="113" y="197"/>
                      <a:pt x="104" y="197"/>
                      <a:pt x="93" y="197"/>
                    </a:cubicBezTo>
                    <a:cubicBezTo>
                      <a:pt x="89" y="197"/>
                      <a:pt x="86" y="201"/>
                      <a:pt x="80" y="201"/>
                    </a:cubicBezTo>
                    <a:cubicBezTo>
                      <a:pt x="65" y="201"/>
                      <a:pt x="53" y="197"/>
                      <a:pt x="38" y="192"/>
                    </a:cubicBezTo>
                    <a:cubicBezTo>
                      <a:pt x="37" y="194"/>
                      <a:pt x="35" y="197"/>
                      <a:pt x="33" y="197"/>
                    </a:cubicBezTo>
                    <a:cubicBezTo>
                      <a:pt x="29" y="197"/>
                      <a:pt x="28" y="194"/>
                      <a:pt x="28" y="193"/>
                    </a:cubicBezTo>
                    <a:cubicBezTo>
                      <a:pt x="28" y="176"/>
                      <a:pt x="51" y="182"/>
                      <a:pt x="60" y="176"/>
                    </a:cubicBezTo>
                    <a:cubicBezTo>
                      <a:pt x="55" y="172"/>
                      <a:pt x="46" y="170"/>
                      <a:pt x="46" y="162"/>
                    </a:cubicBezTo>
                    <a:cubicBezTo>
                      <a:pt x="46" y="156"/>
                      <a:pt x="52" y="158"/>
                      <a:pt x="57" y="158"/>
                    </a:cubicBezTo>
                    <a:cubicBezTo>
                      <a:pt x="71" y="158"/>
                      <a:pt x="76" y="165"/>
                      <a:pt x="84" y="170"/>
                    </a:cubicBezTo>
                    <a:cubicBezTo>
                      <a:pt x="92" y="170"/>
                      <a:pt x="92" y="170"/>
                      <a:pt x="92" y="170"/>
                    </a:cubicBezTo>
                    <a:cubicBezTo>
                      <a:pt x="86" y="164"/>
                      <a:pt x="72" y="159"/>
                      <a:pt x="72" y="148"/>
                    </a:cubicBezTo>
                    <a:cubicBezTo>
                      <a:pt x="66" y="148"/>
                      <a:pt x="66" y="148"/>
                      <a:pt x="66" y="148"/>
                    </a:cubicBezTo>
                    <a:cubicBezTo>
                      <a:pt x="63" y="149"/>
                      <a:pt x="63" y="149"/>
                      <a:pt x="61" y="151"/>
                    </a:cubicBezTo>
                    <a:cubicBezTo>
                      <a:pt x="55" y="151"/>
                      <a:pt x="55" y="151"/>
                      <a:pt x="55" y="151"/>
                    </a:cubicBezTo>
                    <a:cubicBezTo>
                      <a:pt x="55" y="146"/>
                      <a:pt x="55" y="146"/>
                      <a:pt x="55" y="146"/>
                    </a:cubicBezTo>
                    <a:cubicBezTo>
                      <a:pt x="58" y="138"/>
                      <a:pt x="61" y="134"/>
                      <a:pt x="68" y="131"/>
                    </a:cubicBezTo>
                    <a:cubicBezTo>
                      <a:pt x="79" y="128"/>
                      <a:pt x="92" y="132"/>
                      <a:pt x="92" y="119"/>
                    </a:cubicBezTo>
                    <a:cubicBezTo>
                      <a:pt x="92" y="105"/>
                      <a:pt x="62" y="105"/>
                      <a:pt x="62" y="97"/>
                    </a:cubicBezTo>
                    <a:cubicBezTo>
                      <a:pt x="62" y="93"/>
                      <a:pt x="69" y="94"/>
                      <a:pt x="73" y="94"/>
                    </a:cubicBezTo>
                    <a:cubicBezTo>
                      <a:pt x="68" y="94"/>
                      <a:pt x="67" y="92"/>
                      <a:pt x="67" y="89"/>
                    </a:cubicBezTo>
                    <a:cubicBezTo>
                      <a:pt x="69" y="88"/>
                      <a:pt x="71" y="89"/>
                      <a:pt x="73" y="89"/>
                    </a:cubicBezTo>
                    <a:cubicBezTo>
                      <a:pt x="78" y="89"/>
                      <a:pt x="88" y="87"/>
                      <a:pt x="97" y="90"/>
                    </a:cubicBezTo>
                    <a:cubicBezTo>
                      <a:pt x="108" y="93"/>
                      <a:pt x="112" y="106"/>
                      <a:pt x="124" y="104"/>
                    </a:cubicBezTo>
                    <a:cubicBezTo>
                      <a:pt x="122" y="102"/>
                      <a:pt x="108" y="93"/>
                      <a:pt x="108" y="91"/>
                    </a:cubicBezTo>
                    <a:cubicBezTo>
                      <a:pt x="108" y="89"/>
                      <a:pt x="110" y="88"/>
                      <a:pt x="111" y="86"/>
                    </a:cubicBezTo>
                    <a:cubicBezTo>
                      <a:pt x="133" y="86"/>
                      <a:pt x="133" y="86"/>
                      <a:pt x="133" y="86"/>
                    </a:cubicBezTo>
                    <a:cubicBezTo>
                      <a:pt x="141" y="83"/>
                      <a:pt x="149" y="81"/>
                      <a:pt x="154" y="74"/>
                    </a:cubicBezTo>
                    <a:cubicBezTo>
                      <a:pt x="147" y="74"/>
                      <a:pt x="147" y="74"/>
                      <a:pt x="147" y="74"/>
                    </a:cubicBezTo>
                    <a:cubicBezTo>
                      <a:pt x="138" y="81"/>
                      <a:pt x="128" y="84"/>
                      <a:pt x="114" y="84"/>
                    </a:cubicBezTo>
                    <a:cubicBezTo>
                      <a:pt x="106" y="84"/>
                      <a:pt x="103" y="81"/>
                      <a:pt x="99" y="81"/>
                    </a:cubicBezTo>
                    <a:cubicBezTo>
                      <a:pt x="95" y="81"/>
                      <a:pt x="93" y="85"/>
                      <a:pt x="90" y="85"/>
                    </a:cubicBezTo>
                    <a:cubicBezTo>
                      <a:pt x="81" y="85"/>
                      <a:pt x="70" y="82"/>
                      <a:pt x="72" y="76"/>
                    </a:cubicBezTo>
                    <a:cubicBezTo>
                      <a:pt x="67" y="76"/>
                      <a:pt x="67" y="76"/>
                      <a:pt x="67" y="76"/>
                    </a:cubicBezTo>
                    <a:cubicBezTo>
                      <a:pt x="63" y="78"/>
                      <a:pt x="61" y="81"/>
                      <a:pt x="57" y="81"/>
                    </a:cubicBezTo>
                    <a:cubicBezTo>
                      <a:pt x="48" y="81"/>
                      <a:pt x="36" y="75"/>
                      <a:pt x="33" y="71"/>
                    </a:cubicBezTo>
                    <a:cubicBezTo>
                      <a:pt x="36" y="69"/>
                      <a:pt x="39" y="67"/>
                      <a:pt x="44" y="67"/>
                    </a:cubicBezTo>
                    <a:cubicBezTo>
                      <a:pt x="36" y="67"/>
                      <a:pt x="27" y="66"/>
                      <a:pt x="24" y="67"/>
                    </a:cubicBezTo>
                    <a:cubicBezTo>
                      <a:pt x="29" y="55"/>
                      <a:pt x="40" y="56"/>
                      <a:pt x="51" y="53"/>
                    </a:cubicBezTo>
                    <a:cubicBezTo>
                      <a:pt x="47" y="52"/>
                      <a:pt x="46" y="52"/>
                      <a:pt x="42" y="52"/>
                    </a:cubicBezTo>
                    <a:cubicBezTo>
                      <a:pt x="33" y="52"/>
                      <a:pt x="33" y="60"/>
                      <a:pt x="25" y="60"/>
                    </a:cubicBezTo>
                    <a:cubicBezTo>
                      <a:pt x="22" y="60"/>
                      <a:pt x="18" y="57"/>
                      <a:pt x="17" y="56"/>
                    </a:cubicBezTo>
                    <a:cubicBezTo>
                      <a:pt x="21" y="52"/>
                      <a:pt x="24" y="51"/>
                      <a:pt x="29" y="49"/>
                    </a:cubicBezTo>
                    <a:cubicBezTo>
                      <a:pt x="16" y="49"/>
                      <a:pt x="16" y="49"/>
                      <a:pt x="16" y="49"/>
                    </a:cubicBezTo>
                    <a:cubicBezTo>
                      <a:pt x="13" y="50"/>
                      <a:pt x="11" y="51"/>
                      <a:pt x="9" y="52"/>
                    </a:cubicBezTo>
                    <a:cubicBezTo>
                      <a:pt x="7" y="52"/>
                      <a:pt x="2" y="52"/>
                      <a:pt x="0" y="52"/>
                    </a:cubicBezTo>
                    <a:cubicBezTo>
                      <a:pt x="2" y="41"/>
                      <a:pt x="31" y="36"/>
                      <a:pt x="44" y="36"/>
                    </a:cubicBezTo>
                    <a:cubicBezTo>
                      <a:pt x="49" y="36"/>
                      <a:pt x="52" y="36"/>
                      <a:pt x="53" y="36"/>
                    </a:cubicBezTo>
                    <a:cubicBezTo>
                      <a:pt x="55" y="36"/>
                      <a:pt x="57" y="34"/>
                      <a:pt x="57" y="32"/>
                    </a:cubicBezTo>
                    <a:cubicBezTo>
                      <a:pt x="71" y="32"/>
                      <a:pt x="65" y="22"/>
                      <a:pt x="74" y="22"/>
                    </a:cubicBezTo>
                    <a:cubicBezTo>
                      <a:pt x="83" y="22"/>
                      <a:pt x="100" y="31"/>
                      <a:pt x="104" y="32"/>
                    </a:cubicBezTo>
                    <a:cubicBezTo>
                      <a:pt x="108" y="22"/>
                      <a:pt x="113" y="12"/>
                      <a:pt x="126" y="12"/>
                    </a:cubicBezTo>
                    <a:cubicBezTo>
                      <a:pt x="134" y="12"/>
                      <a:pt x="129" y="16"/>
                      <a:pt x="135" y="11"/>
                    </a:cubicBezTo>
                    <a:cubicBezTo>
                      <a:pt x="137" y="7"/>
                      <a:pt x="141" y="6"/>
                      <a:pt x="145" y="6"/>
                    </a:cubicBezTo>
                    <a:cubicBezTo>
                      <a:pt x="168" y="6"/>
                      <a:pt x="173" y="6"/>
                      <a:pt x="196" y="6"/>
                    </a:cubicBezTo>
                    <a:cubicBezTo>
                      <a:pt x="197" y="4"/>
                      <a:pt x="199" y="3"/>
                      <a:pt x="201" y="3"/>
                    </a:cubicBezTo>
                    <a:cubicBezTo>
                      <a:pt x="209" y="3"/>
                      <a:pt x="211" y="8"/>
                      <a:pt x="218" y="8"/>
                    </a:cubicBezTo>
                    <a:cubicBezTo>
                      <a:pt x="224" y="8"/>
                      <a:pt x="226" y="0"/>
                      <a:pt x="232" y="0"/>
                    </a:cubicBezTo>
                    <a:cubicBezTo>
                      <a:pt x="239" y="0"/>
                      <a:pt x="241" y="3"/>
                      <a:pt x="245" y="3"/>
                    </a:cubicBezTo>
                    <a:cubicBezTo>
                      <a:pt x="250" y="3"/>
                      <a:pt x="253" y="3"/>
                      <a:pt x="258" y="3"/>
                    </a:cubicBezTo>
                    <a:cubicBezTo>
                      <a:pt x="268" y="3"/>
                      <a:pt x="306" y="2"/>
                      <a:pt x="315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2" name="Freeform 88"/>
              <p:cNvSpPr>
                <a:spLocks/>
              </p:cNvSpPr>
              <p:nvPr/>
            </p:nvSpPr>
            <p:spPr bwMode="auto">
              <a:xfrm>
                <a:off x="3170238" y="960438"/>
                <a:ext cx="1006475" cy="765175"/>
              </a:xfrm>
              <a:custGeom>
                <a:avLst/>
                <a:gdLst/>
                <a:ahLst/>
                <a:cxnLst>
                  <a:cxn ang="0">
                    <a:pos x="280" y="372"/>
                  </a:cxn>
                  <a:cxn ang="0">
                    <a:pos x="267" y="360"/>
                  </a:cxn>
                  <a:cxn ang="0">
                    <a:pos x="228" y="336"/>
                  </a:cxn>
                  <a:cxn ang="0">
                    <a:pos x="215" y="302"/>
                  </a:cxn>
                  <a:cxn ang="0">
                    <a:pos x="109" y="219"/>
                  </a:cxn>
                  <a:cxn ang="0">
                    <a:pos x="73" y="223"/>
                  </a:cxn>
                  <a:cxn ang="0">
                    <a:pos x="43" y="217"/>
                  </a:cxn>
                  <a:cxn ang="0">
                    <a:pos x="19" y="202"/>
                  </a:cxn>
                  <a:cxn ang="0">
                    <a:pos x="51" y="190"/>
                  </a:cxn>
                  <a:cxn ang="0">
                    <a:pos x="64" y="180"/>
                  </a:cxn>
                  <a:cxn ang="0">
                    <a:pos x="0" y="166"/>
                  </a:cxn>
                  <a:cxn ang="0">
                    <a:pos x="84" y="141"/>
                  </a:cxn>
                  <a:cxn ang="0">
                    <a:pos x="72" y="102"/>
                  </a:cxn>
                  <a:cxn ang="0">
                    <a:pos x="144" y="59"/>
                  </a:cxn>
                  <a:cxn ang="0">
                    <a:pos x="237" y="56"/>
                  </a:cxn>
                  <a:cxn ang="0">
                    <a:pos x="260" y="53"/>
                  </a:cxn>
                  <a:cxn ang="0">
                    <a:pos x="274" y="38"/>
                  </a:cxn>
                  <a:cxn ang="0">
                    <a:pos x="309" y="36"/>
                  </a:cxn>
                  <a:cxn ang="0">
                    <a:pos x="355" y="15"/>
                  </a:cxn>
                  <a:cxn ang="0">
                    <a:pos x="391" y="13"/>
                  </a:cxn>
                  <a:cxn ang="0">
                    <a:pos x="534" y="0"/>
                  </a:cxn>
                  <a:cxn ang="0">
                    <a:pos x="594" y="48"/>
                  </a:cxn>
                  <a:cxn ang="0">
                    <a:pos x="570" y="75"/>
                  </a:cxn>
                  <a:cxn ang="0">
                    <a:pos x="603" y="102"/>
                  </a:cxn>
                  <a:cxn ang="0">
                    <a:pos x="684" y="66"/>
                  </a:cxn>
                  <a:cxn ang="0">
                    <a:pos x="730" y="51"/>
                  </a:cxn>
                  <a:cxn ang="0">
                    <a:pos x="702" y="94"/>
                  </a:cxn>
                  <a:cxn ang="0">
                    <a:pos x="691" y="114"/>
                  </a:cxn>
                  <a:cxn ang="0">
                    <a:pos x="654" y="150"/>
                  </a:cxn>
                  <a:cxn ang="0">
                    <a:pos x="677" y="178"/>
                  </a:cxn>
                  <a:cxn ang="0">
                    <a:pos x="657" y="202"/>
                  </a:cxn>
                  <a:cxn ang="0">
                    <a:pos x="669" y="236"/>
                  </a:cxn>
                  <a:cxn ang="0">
                    <a:pos x="673" y="260"/>
                  </a:cxn>
                  <a:cxn ang="0">
                    <a:pos x="633" y="295"/>
                  </a:cxn>
                  <a:cxn ang="0">
                    <a:pos x="637" y="305"/>
                  </a:cxn>
                  <a:cxn ang="0">
                    <a:pos x="601" y="297"/>
                  </a:cxn>
                  <a:cxn ang="0">
                    <a:pos x="633" y="358"/>
                  </a:cxn>
                  <a:cxn ang="0">
                    <a:pos x="596" y="347"/>
                  </a:cxn>
                  <a:cxn ang="0">
                    <a:pos x="616" y="375"/>
                  </a:cxn>
                  <a:cxn ang="0">
                    <a:pos x="518" y="408"/>
                  </a:cxn>
                  <a:cxn ang="0">
                    <a:pos x="483" y="445"/>
                  </a:cxn>
                  <a:cxn ang="0">
                    <a:pos x="443" y="449"/>
                  </a:cxn>
                  <a:cxn ang="0">
                    <a:pos x="402" y="485"/>
                  </a:cxn>
                  <a:cxn ang="0">
                    <a:pos x="384" y="523"/>
                  </a:cxn>
                  <a:cxn ang="0">
                    <a:pos x="362" y="571"/>
                  </a:cxn>
                  <a:cxn ang="0">
                    <a:pos x="313" y="560"/>
                  </a:cxn>
                  <a:cxn ang="0">
                    <a:pos x="270" y="499"/>
                  </a:cxn>
                  <a:cxn ang="0">
                    <a:pos x="256" y="475"/>
                  </a:cxn>
                  <a:cxn ang="0">
                    <a:pos x="237" y="438"/>
                  </a:cxn>
                  <a:cxn ang="0">
                    <a:pos x="255" y="403"/>
                  </a:cxn>
                </a:cxnLst>
                <a:rect l="0" t="0" r="r" b="b"/>
                <a:pathLst>
                  <a:path w="756" h="575">
                    <a:moveTo>
                      <a:pt x="255" y="403"/>
                    </a:moveTo>
                    <a:cubicBezTo>
                      <a:pt x="261" y="400"/>
                      <a:pt x="261" y="400"/>
                      <a:pt x="267" y="402"/>
                    </a:cubicBezTo>
                    <a:cubicBezTo>
                      <a:pt x="270" y="389"/>
                      <a:pt x="276" y="385"/>
                      <a:pt x="280" y="372"/>
                    </a:cubicBezTo>
                    <a:cubicBezTo>
                      <a:pt x="266" y="368"/>
                      <a:pt x="234" y="366"/>
                      <a:pt x="233" y="353"/>
                    </a:cubicBezTo>
                    <a:cubicBezTo>
                      <a:pt x="237" y="352"/>
                      <a:pt x="236" y="353"/>
                      <a:pt x="240" y="353"/>
                    </a:cubicBezTo>
                    <a:cubicBezTo>
                      <a:pt x="250" y="353"/>
                      <a:pt x="256" y="360"/>
                      <a:pt x="267" y="360"/>
                    </a:cubicBezTo>
                    <a:cubicBezTo>
                      <a:pt x="271" y="360"/>
                      <a:pt x="271" y="356"/>
                      <a:pt x="271" y="353"/>
                    </a:cubicBezTo>
                    <a:cubicBezTo>
                      <a:pt x="258" y="349"/>
                      <a:pt x="254" y="328"/>
                      <a:pt x="239" y="328"/>
                    </a:cubicBezTo>
                    <a:cubicBezTo>
                      <a:pt x="235" y="328"/>
                      <a:pt x="234" y="336"/>
                      <a:pt x="228" y="336"/>
                    </a:cubicBezTo>
                    <a:cubicBezTo>
                      <a:pt x="220" y="336"/>
                      <a:pt x="216" y="335"/>
                      <a:pt x="216" y="328"/>
                    </a:cubicBezTo>
                    <a:cubicBezTo>
                      <a:pt x="216" y="318"/>
                      <a:pt x="226" y="319"/>
                      <a:pt x="226" y="309"/>
                    </a:cubicBezTo>
                    <a:cubicBezTo>
                      <a:pt x="226" y="303"/>
                      <a:pt x="219" y="302"/>
                      <a:pt x="215" y="302"/>
                    </a:cubicBezTo>
                    <a:cubicBezTo>
                      <a:pt x="215" y="295"/>
                      <a:pt x="215" y="295"/>
                      <a:pt x="215" y="295"/>
                    </a:cubicBezTo>
                    <a:cubicBezTo>
                      <a:pt x="203" y="257"/>
                      <a:pt x="172" y="219"/>
                      <a:pt x="122" y="219"/>
                    </a:cubicBezTo>
                    <a:cubicBezTo>
                      <a:pt x="115" y="219"/>
                      <a:pt x="113" y="219"/>
                      <a:pt x="109" y="219"/>
                    </a:cubicBezTo>
                    <a:cubicBezTo>
                      <a:pt x="103" y="219"/>
                      <a:pt x="101" y="224"/>
                      <a:pt x="95" y="224"/>
                    </a:cubicBezTo>
                    <a:cubicBezTo>
                      <a:pt x="91" y="224"/>
                      <a:pt x="87" y="221"/>
                      <a:pt x="82" y="221"/>
                    </a:cubicBezTo>
                    <a:cubicBezTo>
                      <a:pt x="77" y="221"/>
                      <a:pt x="75" y="222"/>
                      <a:pt x="73" y="223"/>
                    </a:cubicBezTo>
                    <a:cubicBezTo>
                      <a:pt x="74" y="224"/>
                      <a:pt x="76" y="226"/>
                      <a:pt x="77" y="226"/>
                    </a:cubicBezTo>
                    <a:cubicBezTo>
                      <a:pt x="75" y="229"/>
                      <a:pt x="75" y="228"/>
                      <a:pt x="72" y="228"/>
                    </a:cubicBezTo>
                    <a:cubicBezTo>
                      <a:pt x="62" y="228"/>
                      <a:pt x="48" y="224"/>
                      <a:pt x="43" y="217"/>
                    </a:cubicBezTo>
                    <a:cubicBezTo>
                      <a:pt x="47" y="214"/>
                      <a:pt x="50" y="214"/>
                      <a:pt x="52" y="210"/>
                    </a:cubicBezTo>
                    <a:cubicBezTo>
                      <a:pt x="45" y="207"/>
                      <a:pt x="39" y="202"/>
                      <a:pt x="34" y="202"/>
                    </a:cubicBezTo>
                    <a:cubicBezTo>
                      <a:pt x="24" y="202"/>
                      <a:pt x="27" y="206"/>
                      <a:pt x="19" y="202"/>
                    </a:cubicBezTo>
                    <a:cubicBezTo>
                      <a:pt x="19" y="196"/>
                      <a:pt x="28" y="194"/>
                      <a:pt x="32" y="194"/>
                    </a:cubicBezTo>
                    <a:cubicBezTo>
                      <a:pt x="37" y="194"/>
                      <a:pt x="40" y="194"/>
                      <a:pt x="43" y="194"/>
                    </a:cubicBezTo>
                    <a:cubicBezTo>
                      <a:pt x="47" y="194"/>
                      <a:pt x="49" y="193"/>
                      <a:pt x="51" y="190"/>
                    </a:cubicBezTo>
                    <a:cubicBezTo>
                      <a:pt x="76" y="190"/>
                      <a:pt x="76" y="190"/>
                      <a:pt x="76" y="190"/>
                    </a:cubicBezTo>
                    <a:cubicBezTo>
                      <a:pt x="80" y="187"/>
                      <a:pt x="80" y="185"/>
                      <a:pt x="82" y="180"/>
                    </a:cubicBezTo>
                    <a:cubicBezTo>
                      <a:pt x="64" y="180"/>
                      <a:pt x="64" y="180"/>
                      <a:pt x="64" y="180"/>
                    </a:cubicBezTo>
                    <a:cubicBezTo>
                      <a:pt x="63" y="183"/>
                      <a:pt x="62" y="185"/>
                      <a:pt x="60" y="185"/>
                    </a:cubicBezTo>
                    <a:cubicBezTo>
                      <a:pt x="53" y="185"/>
                      <a:pt x="50" y="185"/>
                      <a:pt x="44" y="185"/>
                    </a:cubicBezTo>
                    <a:cubicBezTo>
                      <a:pt x="42" y="185"/>
                      <a:pt x="0" y="173"/>
                      <a:pt x="0" y="166"/>
                    </a:cubicBezTo>
                    <a:cubicBezTo>
                      <a:pt x="0" y="152"/>
                      <a:pt x="16" y="157"/>
                      <a:pt x="25" y="154"/>
                    </a:cubicBezTo>
                    <a:cubicBezTo>
                      <a:pt x="33" y="151"/>
                      <a:pt x="38" y="146"/>
                      <a:pt x="46" y="144"/>
                    </a:cubicBezTo>
                    <a:cubicBezTo>
                      <a:pt x="58" y="140"/>
                      <a:pt x="74" y="146"/>
                      <a:pt x="84" y="141"/>
                    </a:cubicBezTo>
                    <a:cubicBezTo>
                      <a:pt x="91" y="136"/>
                      <a:pt x="96" y="128"/>
                      <a:pt x="96" y="117"/>
                    </a:cubicBezTo>
                    <a:cubicBezTo>
                      <a:pt x="88" y="116"/>
                      <a:pt x="63" y="117"/>
                      <a:pt x="63" y="109"/>
                    </a:cubicBezTo>
                    <a:cubicBezTo>
                      <a:pt x="63" y="105"/>
                      <a:pt x="69" y="102"/>
                      <a:pt x="72" y="102"/>
                    </a:cubicBezTo>
                    <a:cubicBezTo>
                      <a:pt x="87" y="97"/>
                      <a:pt x="106" y="86"/>
                      <a:pt x="115" y="78"/>
                    </a:cubicBezTo>
                    <a:cubicBezTo>
                      <a:pt x="119" y="80"/>
                      <a:pt x="122" y="81"/>
                      <a:pt x="127" y="81"/>
                    </a:cubicBezTo>
                    <a:cubicBezTo>
                      <a:pt x="142" y="81"/>
                      <a:pt x="130" y="61"/>
                      <a:pt x="144" y="59"/>
                    </a:cubicBezTo>
                    <a:cubicBezTo>
                      <a:pt x="162" y="57"/>
                      <a:pt x="169" y="52"/>
                      <a:pt x="185" y="52"/>
                    </a:cubicBezTo>
                    <a:cubicBezTo>
                      <a:pt x="198" y="49"/>
                      <a:pt x="206" y="42"/>
                      <a:pt x="218" y="42"/>
                    </a:cubicBezTo>
                    <a:cubicBezTo>
                      <a:pt x="226" y="42"/>
                      <a:pt x="229" y="56"/>
                      <a:pt x="237" y="56"/>
                    </a:cubicBezTo>
                    <a:cubicBezTo>
                      <a:pt x="237" y="52"/>
                      <a:pt x="235" y="50"/>
                      <a:pt x="235" y="47"/>
                    </a:cubicBezTo>
                    <a:cubicBezTo>
                      <a:pt x="239" y="42"/>
                      <a:pt x="239" y="42"/>
                      <a:pt x="239" y="42"/>
                    </a:cubicBezTo>
                    <a:cubicBezTo>
                      <a:pt x="244" y="51"/>
                      <a:pt x="252" y="50"/>
                      <a:pt x="260" y="53"/>
                    </a:cubicBezTo>
                    <a:cubicBezTo>
                      <a:pt x="262" y="53"/>
                      <a:pt x="267" y="53"/>
                      <a:pt x="267" y="53"/>
                    </a:cubicBezTo>
                    <a:cubicBezTo>
                      <a:pt x="266" y="50"/>
                      <a:pt x="263" y="47"/>
                      <a:pt x="263" y="44"/>
                    </a:cubicBezTo>
                    <a:cubicBezTo>
                      <a:pt x="263" y="38"/>
                      <a:pt x="270" y="38"/>
                      <a:pt x="274" y="38"/>
                    </a:cubicBezTo>
                    <a:cubicBezTo>
                      <a:pt x="293" y="38"/>
                      <a:pt x="303" y="48"/>
                      <a:pt x="314" y="53"/>
                    </a:cubicBezTo>
                    <a:cubicBezTo>
                      <a:pt x="334" y="53"/>
                      <a:pt x="334" y="53"/>
                      <a:pt x="334" y="53"/>
                    </a:cubicBezTo>
                    <a:cubicBezTo>
                      <a:pt x="327" y="50"/>
                      <a:pt x="309" y="44"/>
                      <a:pt x="309" y="36"/>
                    </a:cubicBezTo>
                    <a:cubicBezTo>
                      <a:pt x="309" y="29"/>
                      <a:pt x="322" y="31"/>
                      <a:pt x="326" y="30"/>
                    </a:cubicBezTo>
                    <a:cubicBezTo>
                      <a:pt x="323" y="27"/>
                      <a:pt x="320" y="27"/>
                      <a:pt x="318" y="24"/>
                    </a:cubicBezTo>
                    <a:cubicBezTo>
                      <a:pt x="330" y="18"/>
                      <a:pt x="341" y="15"/>
                      <a:pt x="355" y="15"/>
                    </a:cubicBezTo>
                    <a:cubicBezTo>
                      <a:pt x="366" y="15"/>
                      <a:pt x="373" y="15"/>
                      <a:pt x="382" y="18"/>
                    </a:cubicBezTo>
                    <a:cubicBezTo>
                      <a:pt x="391" y="18"/>
                      <a:pt x="391" y="18"/>
                      <a:pt x="391" y="18"/>
                    </a:cubicBezTo>
                    <a:cubicBezTo>
                      <a:pt x="391" y="13"/>
                      <a:pt x="391" y="13"/>
                      <a:pt x="391" y="13"/>
                    </a:cubicBezTo>
                    <a:cubicBezTo>
                      <a:pt x="398" y="12"/>
                      <a:pt x="402" y="13"/>
                      <a:pt x="409" y="13"/>
                    </a:cubicBezTo>
                    <a:cubicBezTo>
                      <a:pt x="430" y="13"/>
                      <a:pt x="447" y="0"/>
                      <a:pt x="470" y="0"/>
                    </a:cubicBezTo>
                    <a:cubicBezTo>
                      <a:pt x="495" y="0"/>
                      <a:pt x="512" y="0"/>
                      <a:pt x="534" y="0"/>
                    </a:cubicBezTo>
                    <a:cubicBezTo>
                      <a:pt x="560" y="0"/>
                      <a:pt x="579" y="17"/>
                      <a:pt x="600" y="26"/>
                    </a:cubicBezTo>
                    <a:cubicBezTo>
                      <a:pt x="612" y="31"/>
                      <a:pt x="627" y="28"/>
                      <a:pt x="638" y="30"/>
                    </a:cubicBezTo>
                    <a:cubicBezTo>
                      <a:pt x="636" y="46"/>
                      <a:pt x="606" y="44"/>
                      <a:pt x="594" y="48"/>
                    </a:cubicBezTo>
                    <a:cubicBezTo>
                      <a:pt x="497" y="53"/>
                      <a:pt x="497" y="53"/>
                      <a:pt x="497" y="53"/>
                    </a:cubicBezTo>
                    <a:cubicBezTo>
                      <a:pt x="505" y="59"/>
                      <a:pt x="579" y="50"/>
                      <a:pt x="587" y="53"/>
                    </a:cubicBezTo>
                    <a:cubicBezTo>
                      <a:pt x="586" y="57"/>
                      <a:pt x="567" y="75"/>
                      <a:pt x="570" y="75"/>
                    </a:cubicBezTo>
                    <a:cubicBezTo>
                      <a:pt x="581" y="75"/>
                      <a:pt x="607" y="50"/>
                      <a:pt x="622" y="50"/>
                    </a:cubicBezTo>
                    <a:cubicBezTo>
                      <a:pt x="630" y="50"/>
                      <a:pt x="633" y="57"/>
                      <a:pt x="633" y="64"/>
                    </a:cubicBezTo>
                    <a:cubicBezTo>
                      <a:pt x="633" y="67"/>
                      <a:pt x="605" y="97"/>
                      <a:pt x="603" y="102"/>
                    </a:cubicBezTo>
                    <a:cubicBezTo>
                      <a:pt x="615" y="99"/>
                      <a:pt x="637" y="70"/>
                      <a:pt x="644" y="64"/>
                    </a:cubicBezTo>
                    <a:cubicBezTo>
                      <a:pt x="655" y="64"/>
                      <a:pt x="674" y="64"/>
                      <a:pt x="674" y="64"/>
                    </a:cubicBezTo>
                    <a:cubicBezTo>
                      <a:pt x="674" y="64"/>
                      <a:pt x="682" y="66"/>
                      <a:pt x="684" y="66"/>
                    </a:cubicBezTo>
                    <a:cubicBezTo>
                      <a:pt x="692" y="63"/>
                      <a:pt x="693" y="60"/>
                      <a:pt x="700" y="57"/>
                    </a:cubicBezTo>
                    <a:cubicBezTo>
                      <a:pt x="721" y="57"/>
                      <a:pt x="721" y="57"/>
                      <a:pt x="721" y="57"/>
                    </a:cubicBezTo>
                    <a:cubicBezTo>
                      <a:pt x="723" y="52"/>
                      <a:pt x="726" y="51"/>
                      <a:pt x="730" y="51"/>
                    </a:cubicBezTo>
                    <a:cubicBezTo>
                      <a:pt x="736" y="51"/>
                      <a:pt x="756" y="61"/>
                      <a:pt x="756" y="67"/>
                    </a:cubicBezTo>
                    <a:cubicBezTo>
                      <a:pt x="756" y="72"/>
                      <a:pt x="748" y="76"/>
                      <a:pt x="745" y="77"/>
                    </a:cubicBezTo>
                    <a:cubicBezTo>
                      <a:pt x="731" y="82"/>
                      <a:pt x="722" y="94"/>
                      <a:pt x="702" y="94"/>
                    </a:cubicBezTo>
                    <a:cubicBezTo>
                      <a:pt x="707" y="97"/>
                      <a:pt x="708" y="97"/>
                      <a:pt x="711" y="94"/>
                    </a:cubicBezTo>
                    <a:cubicBezTo>
                      <a:pt x="711" y="107"/>
                      <a:pt x="699" y="107"/>
                      <a:pt x="691" y="109"/>
                    </a:cubicBezTo>
                    <a:cubicBezTo>
                      <a:pt x="694" y="115"/>
                      <a:pt x="691" y="110"/>
                      <a:pt x="691" y="114"/>
                    </a:cubicBezTo>
                    <a:cubicBezTo>
                      <a:pt x="691" y="121"/>
                      <a:pt x="680" y="123"/>
                      <a:pt x="671" y="125"/>
                    </a:cubicBezTo>
                    <a:cubicBezTo>
                      <a:pt x="672" y="130"/>
                      <a:pt x="671" y="130"/>
                      <a:pt x="671" y="132"/>
                    </a:cubicBezTo>
                    <a:cubicBezTo>
                      <a:pt x="671" y="141"/>
                      <a:pt x="662" y="144"/>
                      <a:pt x="654" y="150"/>
                    </a:cubicBezTo>
                    <a:cubicBezTo>
                      <a:pt x="648" y="154"/>
                      <a:pt x="649" y="165"/>
                      <a:pt x="646" y="169"/>
                    </a:cubicBezTo>
                    <a:cubicBezTo>
                      <a:pt x="651" y="172"/>
                      <a:pt x="655" y="169"/>
                      <a:pt x="659" y="169"/>
                    </a:cubicBezTo>
                    <a:cubicBezTo>
                      <a:pt x="667" y="169"/>
                      <a:pt x="673" y="174"/>
                      <a:pt x="677" y="178"/>
                    </a:cubicBezTo>
                    <a:cubicBezTo>
                      <a:pt x="675" y="179"/>
                      <a:pt x="672" y="180"/>
                      <a:pt x="669" y="180"/>
                    </a:cubicBezTo>
                    <a:cubicBezTo>
                      <a:pt x="671" y="187"/>
                      <a:pt x="688" y="185"/>
                      <a:pt x="688" y="196"/>
                    </a:cubicBezTo>
                    <a:cubicBezTo>
                      <a:pt x="688" y="206"/>
                      <a:pt x="665" y="202"/>
                      <a:pt x="657" y="202"/>
                    </a:cubicBezTo>
                    <a:cubicBezTo>
                      <a:pt x="652" y="202"/>
                      <a:pt x="648" y="206"/>
                      <a:pt x="648" y="209"/>
                    </a:cubicBezTo>
                    <a:cubicBezTo>
                      <a:pt x="648" y="217"/>
                      <a:pt x="656" y="217"/>
                      <a:pt x="663" y="217"/>
                    </a:cubicBezTo>
                    <a:cubicBezTo>
                      <a:pt x="663" y="226"/>
                      <a:pt x="669" y="229"/>
                      <a:pt x="669" y="236"/>
                    </a:cubicBezTo>
                    <a:cubicBezTo>
                      <a:pt x="669" y="239"/>
                      <a:pt x="667" y="243"/>
                      <a:pt x="669" y="245"/>
                    </a:cubicBezTo>
                    <a:cubicBezTo>
                      <a:pt x="662" y="245"/>
                      <a:pt x="655" y="245"/>
                      <a:pt x="655" y="251"/>
                    </a:cubicBezTo>
                    <a:cubicBezTo>
                      <a:pt x="655" y="258"/>
                      <a:pt x="667" y="258"/>
                      <a:pt x="673" y="260"/>
                    </a:cubicBezTo>
                    <a:cubicBezTo>
                      <a:pt x="670" y="267"/>
                      <a:pt x="661" y="271"/>
                      <a:pt x="653" y="272"/>
                    </a:cubicBezTo>
                    <a:cubicBezTo>
                      <a:pt x="653" y="275"/>
                      <a:pt x="655" y="277"/>
                      <a:pt x="657" y="278"/>
                    </a:cubicBezTo>
                    <a:cubicBezTo>
                      <a:pt x="654" y="292"/>
                      <a:pt x="637" y="286"/>
                      <a:pt x="633" y="295"/>
                    </a:cubicBezTo>
                    <a:cubicBezTo>
                      <a:pt x="628" y="292"/>
                      <a:pt x="623" y="290"/>
                      <a:pt x="620" y="285"/>
                    </a:cubicBezTo>
                    <a:cubicBezTo>
                      <a:pt x="613" y="285"/>
                      <a:pt x="613" y="285"/>
                      <a:pt x="613" y="285"/>
                    </a:cubicBezTo>
                    <a:cubicBezTo>
                      <a:pt x="618" y="297"/>
                      <a:pt x="637" y="293"/>
                      <a:pt x="637" y="305"/>
                    </a:cubicBezTo>
                    <a:cubicBezTo>
                      <a:pt x="637" y="310"/>
                      <a:pt x="636" y="317"/>
                      <a:pt x="631" y="317"/>
                    </a:cubicBezTo>
                    <a:cubicBezTo>
                      <a:pt x="623" y="317"/>
                      <a:pt x="609" y="306"/>
                      <a:pt x="607" y="297"/>
                    </a:cubicBezTo>
                    <a:cubicBezTo>
                      <a:pt x="603" y="298"/>
                      <a:pt x="602" y="297"/>
                      <a:pt x="601" y="297"/>
                    </a:cubicBezTo>
                    <a:cubicBezTo>
                      <a:pt x="601" y="304"/>
                      <a:pt x="601" y="304"/>
                      <a:pt x="601" y="304"/>
                    </a:cubicBezTo>
                    <a:cubicBezTo>
                      <a:pt x="617" y="320"/>
                      <a:pt x="645" y="327"/>
                      <a:pt x="645" y="352"/>
                    </a:cubicBezTo>
                    <a:cubicBezTo>
                      <a:pt x="645" y="357"/>
                      <a:pt x="638" y="358"/>
                      <a:pt x="633" y="358"/>
                    </a:cubicBezTo>
                    <a:cubicBezTo>
                      <a:pt x="612" y="358"/>
                      <a:pt x="617" y="336"/>
                      <a:pt x="599" y="336"/>
                    </a:cubicBezTo>
                    <a:cubicBezTo>
                      <a:pt x="596" y="336"/>
                      <a:pt x="594" y="337"/>
                      <a:pt x="592" y="336"/>
                    </a:cubicBezTo>
                    <a:cubicBezTo>
                      <a:pt x="592" y="342"/>
                      <a:pt x="596" y="343"/>
                      <a:pt x="596" y="347"/>
                    </a:cubicBezTo>
                    <a:cubicBezTo>
                      <a:pt x="596" y="351"/>
                      <a:pt x="589" y="352"/>
                      <a:pt x="587" y="352"/>
                    </a:cubicBezTo>
                    <a:cubicBezTo>
                      <a:pt x="587" y="366"/>
                      <a:pt x="626" y="364"/>
                      <a:pt x="635" y="367"/>
                    </a:cubicBezTo>
                    <a:cubicBezTo>
                      <a:pt x="629" y="372"/>
                      <a:pt x="624" y="373"/>
                      <a:pt x="616" y="375"/>
                    </a:cubicBezTo>
                    <a:cubicBezTo>
                      <a:pt x="602" y="380"/>
                      <a:pt x="597" y="393"/>
                      <a:pt x="584" y="397"/>
                    </a:cubicBezTo>
                    <a:cubicBezTo>
                      <a:pt x="569" y="402"/>
                      <a:pt x="556" y="400"/>
                      <a:pt x="539" y="408"/>
                    </a:cubicBezTo>
                    <a:cubicBezTo>
                      <a:pt x="518" y="408"/>
                      <a:pt x="518" y="408"/>
                      <a:pt x="518" y="408"/>
                    </a:cubicBezTo>
                    <a:cubicBezTo>
                      <a:pt x="514" y="410"/>
                      <a:pt x="510" y="412"/>
                      <a:pt x="510" y="415"/>
                    </a:cubicBezTo>
                    <a:cubicBezTo>
                      <a:pt x="498" y="423"/>
                      <a:pt x="498" y="423"/>
                      <a:pt x="498" y="423"/>
                    </a:cubicBezTo>
                    <a:cubicBezTo>
                      <a:pt x="490" y="430"/>
                      <a:pt x="490" y="438"/>
                      <a:pt x="483" y="445"/>
                    </a:cubicBezTo>
                    <a:cubicBezTo>
                      <a:pt x="474" y="454"/>
                      <a:pt x="459" y="452"/>
                      <a:pt x="450" y="458"/>
                    </a:cubicBezTo>
                    <a:cubicBezTo>
                      <a:pt x="443" y="458"/>
                      <a:pt x="443" y="458"/>
                      <a:pt x="443" y="458"/>
                    </a:cubicBezTo>
                    <a:cubicBezTo>
                      <a:pt x="443" y="449"/>
                      <a:pt x="443" y="449"/>
                      <a:pt x="443" y="449"/>
                    </a:cubicBezTo>
                    <a:cubicBezTo>
                      <a:pt x="437" y="452"/>
                      <a:pt x="438" y="457"/>
                      <a:pt x="435" y="460"/>
                    </a:cubicBezTo>
                    <a:cubicBezTo>
                      <a:pt x="425" y="470"/>
                      <a:pt x="401" y="466"/>
                      <a:pt x="401" y="480"/>
                    </a:cubicBezTo>
                    <a:cubicBezTo>
                      <a:pt x="401" y="482"/>
                      <a:pt x="402" y="483"/>
                      <a:pt x="402" y="485"/>
                    </a:cubicBezTo>
                    <a:cubicBezTo>
                      <a:pt x="401" y="486"/>
                      <a:pt x="399" y="488"/>
                      <a:pt x="399" y="490"/>
                    </a:cubicBezTo>
                    <a:cubicBezTo>
                      <a:pt x="399" y="493"/>
                      <a:pt x="405" y="495"/>
                      <a:pt x="405" y="500"/>
                    </a:cubicBezTo>
                    <a:cubicBezTo>
                      <a:pt x="405" y="515"/>
                      <a:pt x="384" y="510"/>
                      <a:pt x="384" y="523"/>
                    </a:cubicBezTo>
                    <a:cubicBezTo>
                      <a:pt x="384" y="531"/>
                      <a:pt x="383" y="543"/>
                      <a:pt x="384" y="547"/>
                    </a:cubicBezTo>
                    <a:cubicBezTo>
                      <a:pt x="374" y="552"/>
                      <a:pt x="379" y="575"/>
                      <a:pt x="367" y="575"/>
                    </a:cubicBezTo>
                    <a:cubicBezTo>
                      <a:pt x="364" y="575"/>
                      <a:pt x="363" y="573"/>
                      <a:pt x="362" y="571"/>
                    </a:cubicBezTo>
                    <a:cubicBezTo>
                      <a:pt x="356" y="571"/>
                      <a:pt x="356" y="574"/>
                      <a:pt x="353" y="574"/>
                    </a:cubicBezTo>
                    <a:cubicBezTo>
                      <a:pt x="342" y="574"/>
                      <a:pt x="343" y="554"/>
                      <a:pt x="332" y="554"/>
                    </a:cubicBezTo>
                    <a:cubicBezTo>
                      <a:pt x="326" y="554"/>
                      <a:pt x="319" y="559"/>
                      <a:pt x="313" y="560"/>
                    </a:cubicBezTo>
                    <a:cubicBezTo>
                      <a:pt x="310" y="550"/>
                      <a:pt x="306" y="553"/>
                      <a:pt x="299" y="547"/>
                    </a:cubicBezTo>
                    <a:cubicBezTo>
                      <a:pt x="296" y="546"/>
                      <a:pt x="297" y="539"/>
                      <a:pt x="296" y="539"/>
                    </a:cubicBezTo>
                    <a:cubicBezTo>
                      <a:pt x="287" y="531"/>
                      <a:pt x="270" y="512"/>
                      <a:pt x="270" y="499"/>
                    </a:cubicBezTo>
                    <a:cubicBezTo>
                      <a:pt x="270" y="493"/>
                      <a:pt x="274" y="494"/>
                      <a:pt x="277" y="490"/>
                    </a:cubicBezTo>
                    <a:cubicBezTo>
                      <a:pt x="270" y="482"/>
                      <a:pt x="268" y="493"/>
                      <a:pt x="260" y="489"/>
                    </a:cubicBezTo>
                    <a:cubicBezTo>
                      <a:pt x="259" y="487"/>
                      <a:pt x="257" y="479"/>
                      <a:pt x="256" y="475"/>
                    </a:cubicBezTo>
                    <a:cubicBezTo>
                      <a:pt x="253" y="466"/>
                      <a:pt x="241" y="461"/>
                      <a:pt x="241" y="449"/>
                    </a:cubicBezTo>
                    <a:cubicBezTo>
                      <a:pt x="241" y="445"/>
                      <a:pt x="244" y="443"/>
                      <a:pt x="246" y="438"/>
                    </a:cubicBezTo>
                    <a:cubicBezTo>
                      <a:pt x="243" y="437"/>
                      <a:pt x="240" y="436"/>
                      <a:pt x="237" y="438"/>
                    </a:cubicBezTo>
                    <a:cubicBezTo>
                      <a:pt x="237" y="428"/>
                      <a:pt x="237" y="428"/>
                      <a:pt x="237" y="428"/>
                    </a:cubicBezTo>
                    <a:cubicBezTo>
                      <a:pt x="243" y="420"/>
                      <a:pt x="246" y="411"/>
                      <a:pt x="255" y="404"/>
                    </a:cubicBezTo>
                    <a:lnTo>
                      <a:pt x="255" y="40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3" name="Freeform 89"/>
              <p:cNvSpPr>
                <a:spLocks/>
              </p:cNvSpPr>
              <p:nvPr/>
            </p:nvSpPr>
            <p:spPr bwMode="auto">
              <a:xfrm>
                <a:off x="3470275" y="1443038"/>
                <a:ext cx="47625" cy="31750"/>
              </a:xfrm>
              <a:custGeom>
                <a:avLst/>
                <a:gdLst/>
                <a:ahLst/>
                <a:cxnLst>
                  <a:cxn ang="0">
                    <a:pos x="9" y="24"/>
                  </a:cxn>
                  <a:cxn ang="0">
                    <a:pos x="0" y="9"/>
                  </a:cxn>
                  <a:cxn ang="0">
                    <a:pos x="10" y="0"/>
                  </a:cxn>
                  <a:cxn ang="0">
                    <a:pos x="36" y="16"/>
                  </a:cxn>
                  <a:cxn ang="0">
                    <a:pos x="19" y="24"/>
                  </a:cxn>
                  <a:cxn ang="0">
                    <a:pos x="9" y="24"/>
                  </a:cxn>
                </a:cxnLst>
                <a:rect l="0" t="0" r="r" b="b"/>
                <a:pathLst>
                  <a:path w="36" h="24">
                    <a:moveTo>
                      <a:pt x="9" y="24"/>
                    </a:moveTo>
                    <a:cubicBezTo>
                      <a:pt x="5" y="24"/>
                      <a:pt x="0" y="14"/>
                      <a:pt x="0" y="9"/>
                    </a:cubicBezTo>
                    <a:cubicBezTo>
                      <a:pt x="0" y="2"/>
                      <a:pt x="6" y="0"/>
                      <a:pt x="10" y="0"/>
                    </a:cubicBezTo>
                    <a:cubicBezTo>
                      <a:pt x="21" y="0"/>
                      <a:pt x="25" y="12"/>
                      <a:pt x="36" y="16"/>
                    </a:cubicBezTo>
                    <a:cubicBezTo>
                      <a:pt x="35" y="23"/>
                      <a:pt x="26" y="24"/>
                      <a:pt x="19" y="24"/>
                    </a:cubicBezTo>
                    <a:lnTo>
                      <a:pt x="9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4" name="Freeform 90"/>
              <p:cNvSpPr>
                <a:spLocks/>
              </p:cNvSpPr>
              <p:nvPr/>
            </p:nvSpPr>
            <p:spPr bwMode="auto">
              <a:xfrm>
                <a:off x="4070350" y="1277938"/>
                <a:ext cx="26988" cy="15875"/>
              </a:xfrm>
              <a:custGeom>
                <a:avLst/>
                <a:gdLst/>
                <a:ahLst/>
                <a:cxnLst>
                  <a:cxn ang="0">
                    <a:pos x="6" y="12"/>
                  </a:cxn>
                  <a:cxn ang="0">
                    <a:pos x="0" y="5"/>
                  </a:cxn>
                  <a:cxn ang="0">
                    <a:pos x="4" y="0"/>
                  </a:cxn>
                  <a:cxn ang="0">
                    <a:pos x="12" y="0"/>
                  </a:cxn>
                  <a:cxn ang="0">
                    <a:pos x="12" y="5"/>
                  </a:cxn>
                  <a:cxn ang="0">
                    <a:pos x="20" y="5"/>
                  </a:cxn>
                  <a:cxn ang="0">
                    <a:pos x="6" y="12"/>
                  </a:cxn>
                </a:cxnLst>
                <a:rect l="0" t="0" r="r" b="b"/>
                <a:pathLst>
                  <a:path w="20" h="12">
                    <a:moveTo>
                      <a:pt x="6" y="12"/>
                    </a:moveTo>
                    <a:cubicBezTo>
                      <a:pt x="2" y="12"/>
                      <a:pt x="0" y="8"/>
                      <a:pt x="0" y="5"/>
                    </a:cubicBezTo>
                    <a:cubicBezTo>
                      <a:pt x="0" y="3"/>
                      <a:pt x="3" y="1"/>
                      <a:pt x="4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3"/>
                      <a:pt x="12" y="4"/>
                      <a:pt x="12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17" y="7"/>
                      <a:pt x="10" y="12"/>
                      <a:pt x="6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5" name="Freeform 91"/>
              <p:cNvSpPr>
                <a:spLocks/>
              </p:cNvSpPr>
              <p:nvPr/>
            </p:nvSpPr>
            <p:spPr bwMode="auto">
              <a:xfrm>
                <a:off x="3397250" y="1928813"/>
                <a:ext cx="109538" cy="106363"/>
              </a:xfrm>
              <a:custGeom>
                <a:avLst/>
                <a:gdLst/>
                <a:ahLst/>
                <a:cxnLst>
                  <a:cxn ang="0">
                    <a:pos x="4" y="67"/>
                  </a:cxn>
                  <a:cxn ang="0">
                    <a:pos x="0" y="62"/>
                  </a:cxn>
                  <a:cxn ang="0">
                    <a:pos x="8" y="54"/>
                  </a:cxn>
                  <a:cxn ang="0">
                    <a:pos x="8" y="51"/>
                  </a:cxn>
                  <a:cxn ang="0">
                    <a:pos x="4" y="49"/>
                  </a:cxn>
                  <a:cxn ang="0">
                    <a:pos x="28" y="13"/>
                  </a:cxn>
                  <a:cxn ang="0">
                    <a:pos x="41" y="0"/>
                  </a:cxn>
                  <a:cxn ang="0">
                    <a:pos x="44" y="4"/>
                  </a:cxn>
                  <a:cxn ang="0">
                    <a:pos x="32" y="27"/>
                  </a:cxn>
                  <a:cxn ang="0">
                    <a:pos x="32" y="31"/>
                  </a:cxn>
                  <a:cxn ang="0">
                    <a:pos x="39" y="27"/>
                  </a:cxn>
                  <a:cxn ang="0">
                    <a:pos x="46" y="29"/>
                  </a:cxn>
                  <a:cxn ang="0">
                    <a:pos x="44" y="32"/>
                  </a:cxn>
                  <a:cxn ang="0">
                    <a:pos x="44" y="36"/>
                  </a:cxn>
                  <a:cxn ang="0">
                    <a:pos x="52" y="36"/>
                  </a:cxn>
                  <a:cxn ang="0">
                    <a:pos x="52" y="38"/>
                  </a:cxn>
                  <a:cxn ang="0">
                    <a:pos x="57" y="36"/>
                  </a:cxn>
                  <a:cxn ang="0">
                    <a:pos x="70" y="36"/>
                  </a:cxn>
                  <a:cxn ang="0">
                    <a:pos x="69" y="51"/>
                  </a:cxn>
                  <a:cxn ang="0">
                    <a:pos x="74" y="49"/>
                  </a:cxn>
                  <a:cxn ang="0">
                    <a:pos x="70" y="56"/>
                  </a:cxn>
                  <a:cxn ang="0">
                    <a:pos x="73" y="63"/>
                  </a:cxn>
                  <a:cxn ang="0">
                    <a:pos x="79" y="60"/>
                  </a:cxn>
                  <a:cxn ang="0">
                    <a:pos x="82" y="70"/>
                  </a:cxn>
                  <a:cxn ang="0">
                    <a:pos x="75" y="80"/>
                  </a:cxn>
                  <a:cxn ang="0">
                    <a:pos x="71" y="75"/>
                  </a:cxn>
                  <a:cxn ang="0">
                    <a:pos x="67" y="74"/>
                  </a:cxn>
                  <a:cxn ang="0">
                    <a:pos x="63" y="62"/>
                  </a:cxn>
                  <a:cxn ang="0">
                    <a:pos x="50" y="74"/>
                  </a:cxn>
                  <a:cxn ang="0">
                    <a:pos x="47" y="74"/>
                  </a:cxn>
                  <a:cxn ang="0">
                    <a:pos x="52" y="67"/>
                  </a:cxn>
                  <a:cxn ang="0">
                    <a:pos x="40" y="65"/>
                  </a:cxn>
                  <a:cxn ang="0">
                    <a:pos x="31" y="67"/>
                  </a:cxn>
                  <a:cxn ang="0">
                    <a:pos x="18" y="64"/>
                  </a:cxn>
                  <a:cxn ang="0">
                    <a:pos x="4" y="67"/>
                  </a:cxn>
                </a:cxnLst>
                <a:rect l="0" t="0" r="r" b="b"/>
                <a:pathLst>
                  <a:path w="82" h="80">
                    <a:moveTo>
                      <a:pt x="4" y="67"/>
                    </a:moveTo>
                    <a:cubicBezTo>
                      <a:pt x="2" y="67"/>
                      <a:pt x="0" y="64"/>
                      <a:pt x="0" y="62"/>
                    </a:cubicBezTo>
                    <a:cubicBezTo>
                      <a:pt x="0" y="61"/>
                      <a:pt x="8" y="55"/>
                      <a:pt x="8" y="54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6" y="51"/>
                      <a:pt x="5" y="51"/>
                      <a:pt x="4" y="49"/>
                    </a:cubicBezTo>
                    <a:cubicBezTo>
                      <a:pt x="17" y="43"/>
                      <a:pt x="21" y="23"/>
                      <a:pt x="28" y="13"/>
                    </a:cubicBezTo>
                    <a:cubicBezTo>
                      <a:pt x="32" y="7"/>
                      <a:pt x="34" y="0"/>
                      <a:pt x="41" y="0"/>
                    </a:cubicBezTo>
                    <a:cubicBezTo>
                      <a:pt x="43" y="0"/>
                      <a:pt x="44" y="3"/>
                      <a:pt x="44" y="4"/>
                    </a:cubicBezTo>
                    <a:cubicBezTo>
                      <a:pt x="44" y="14"/>
                      <a:pt x="35" y="19"/>
                      <a:pt x="32" y="27"/>
                    </a:cubicBezTo>
                    <a:cubicBezTo>
                      <a:pt x="32" y="31"/>
                      <a:pt x="32" y="31"/>
                      <a:pt x="32" y="31"/>
                    </a:cubicBezTo>
                    <a:cubicBezTo>
                      <a:pt x="36" y="30"/>
                      <a:pt x="36" y="27"/>
                      <a:pt x="39" y="27"/>
                    </a:cubicBezTo>
                    <a:cubicBezTo>
                      <a:pt x="42" y="27"/>
                      <a:pt x="44" y="28"/>
                      <a:pt x="46" y="29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44" y="36"/>
                      <a:pt x="44" y="36"/>
                      <a:pt x="44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36"/>
                      <a:pt x="52" y="38"/>
                      <a:pt x="52" y="38"/>
                    </a:cubicBezTo>
                    <a:cubicBezTo>
                      <a:pt x="57" y="36"/>
                      <a:pt x="57" y="36"/>
                      <a:pt x="57" y="36"/>
                    </a:cubicBezTo>
                    <a:cubicBezTo>
                      <a:pt x="62" y="37"/>
                      <a:pt x="68" y="37"/>
                      <a:pt x="70" y="36"/>
                    </a:cubicBezTo>
                    <a:cubicBezTo>
                      <a:pt x="70" y="40"/>
                      <a:pt x="69" y="44"/>
                      <a:pt x="69" y="51"/>
                    </a:cubicBezTo>
                    <a:cubicBezTo>
                      <a:pt x="70" y="50"/>
                      <a:pt x="73" y="49"/>
                      <a:pt x="74" y="49"/>
                    </a:cubicBezTo>
                    <a:cubicBezTo>
                      <a:pt x="74" y="53"/>
                      <a:pt x="70" y="54"/>
                      <a:pt x="70" y="56"/>
                    </a:cubicBezTo>
                    <a:cubicBezTo>
                      <a:pt x="70" y="58"/>
                      <a:pt x="73" y="60"/>
                      <a:pt x="73" y="63"/>
                    </a:cubicBezTo>
                    <a:cubicBezTo>
                      <a:pt x="77" y="63"/>
                      <a:pt x="76" y="62"/>
                      <a:pt x="79" y="60"/>
                    </a:cubicBezTo>
                    <a:cubicBezTo>
                      <a:pt x="79" y="66"/>
                      <a:pt x="82" y="65"/>
                      <a:pt x="82" y="70"/>
                    </a:cubicBezTo>
                    <a:cubicBezTo>
                      <a:pt x="82" y="75"/>
                      <a:pt x="79" y="80"/>
                      <a:pt x="75" y="80"/>
                    </a:cubicBezTo>
                    <a:cubicBezTo>
                      <a:pt x="72" y="80"/>
                      <a:pt x="71" y="77"/>
                      <a:pt x="71" y="75"/>
                    </a:cubicBezTo>
                    <a:cubicBezTo>
                      <a:pt x="69" y="75"/>
                      <a:pt x="69" y="74"/>
                      <a:pt x="67" y="74"/>
                    </a:cubicBezTo>
                    <a:cubicBezTo>
                      <a:pt x="64" y="74"/>
                      <a:pt x="66" y="66"/>
                      <a:pt x="63" y="62"/>
                    </a:cubicBezTo>
                    <a:cubicBezTo>
                      <a:pt x="59" y="67"/>
                      <a:pt x="55" y="74"/>
                      <a:pt x="50" y="74"/>
                    </a:cubicBezTo>
                    <a:cubicBezTo>
                      <a:pt x="49" y="74"/>
                      <a:pt x="47" y="75"/>
                      <a:pt x="47" y="74"/>
                    </a:cubicBezTo>
                    <a:cubicBezTo>
                      <a:pt x="47" y="70"/>
                      <a:pt x="51" y="70"/>
                      <a:pt x="52" y="67"/>
                    </a:cubicBezTo>
                    <a:cubicBezTo>
                      <a:pt x="48" y="67"/>
                      <a:pt x="42" y="70"/>
                      <a:pt x="40" y="65"/>
                    </a:cubicBezTo>
                    <a:cubicBezTo>
                      <a:pt x="37" y="66"/>
                      <a:pt x="34" y="67"/>
                      <a:pt x="31" y="67"/>
                    </a:cubicBezTo>
                    <a:cubicBezTo>
                      <a:pt x="25" y="67"/>
                      <a:pt x="23" y="64"/>
                      <a:pt x="18" y="64"/>
                    </a:cubicBezTo>
                    <a:cubicBezTo>
                      <a:pt x="11" y="64"/>
                      <a:pt x="9" y="67"/>
                      <a:pt x="4" y="6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6" name="Freeform 92"/>
              <p:cNvSpPr>
                <a:spLocks/>
              </p:cNvSpPr>
              <p:nvPr/>
            </p:nvSpPr>
            <p:spPr bwMode="auto">
              <a:xfrm>
                <a:off x="2427288" y="2314575"/>
                <a:ext cx="671513" cy="450850"/>
              </a:xfrm>
              <a:custGeom>
                <a:avLst/>
                <a:gdLst/>
                <a:ahLst/>
                <a:cxnLst>
                  <a:cxn ang="0">
                    <a:pos x="250" y="98"/>
                  </a:cxn>
                  <a:cxn ang="0">
                    <a:pos x="246" y="141"/>
                  </a:cxn>
                  <a:cxn ang="0">
                    <a:pos x="251" y="160"/>
                  </a:cxn>
                  <a:cxn ang="0">
                    <a:pos x="281" y="192"/>
                  </a:cxn>
                  <a:cxn ang="0">
                    <a:pos x="312" y="191"/>
                  </a:cxn>
                  <a:cxn ang="0">
                    <a:pos x="327" y="187"/>
                  </a:cxn>
                  <a:cxn ang="0">
                    <a:pos x="363" y="152"/>
                  </a:cxn>
                  <a:cxn ang="0">
                    <a:pos x="382" y="154"/>
                  </a:cxn>
                  <a:cxn ang="0">
                    <a:pos x="374" y="180"/>
                  </a:cxn>
                  <a:cxn ang="0">
                    <a:pos x="369" y="192"/>
                  </a:cxn>
                  <a:cxn ang="0">
                    <a:pos x="365" y="213"/>
                  </a:cxn>
                  <a:cxn ang="0">
                    <a:pos x="357" y="224"/>
                  </a:cxn>
                  <a:cxn ang="0">
                    <a:pos x="405" y="226"/>
                  </a:cxn>
                  <a:cxn ang="0">
                    <a:pos x="426" y="242"/>
                  </a:cxn>
                  <a:cxn ang="0">
                    <a:pos x="423" y="289"/>
                  </a:cxn>
                  <a:cxn ang="0">
                    <a:pos x="451" y="316"/>
                  </a:cxn>
                  <a:cxn ang="0">
                    <a:pos x="504" y="322"/>
                  </a:cxn>
                  <a:cxn ang="0">
                    <a:pos x="488" y="329"/>
                  </a:cxn>
                  <a:cxn ang="0">
                    <a:pos x="480" y="316"/>
                  </a:cxn>
                  <a:cxn ang="0">
                    <a:pos x="468" y="332"/>
                  </a:cxn>
                  <a:cxn ang="0">
                    <a:pos x="446" y="326"/>
                  </a:cxn>
                  <a:cxn ang="0">
                    <a:pos x="431" y="323"/>
                  </a:cxn>
                  <a:cxn ang="0">
                    <a:pos x="406" y="302"/>
                  </a:cxn>
                  <a:cxn ang="0">
                    <a:pos x="402" y="306"/>
                  </a:cxn>
                  <a:cxn ang="0">
                    <a:pos x="391" y="281"/>
                  </a:cxn>
                  <a:cxn ang="0">
                    <a:pos x="372" y="260"/>
                  </a:cxn>
                  <a:cxn ang="0">
                    <a:pos x="345" y="255"/>
                  </a:cxn>
                  <a:cxn ang="0">
                    <a:pos x="294" y="226"/>
                  </a:cxn>
                  <a:cxn ang="0">
                    <a:pos x="282" y="222"/>
                  </a:cxn>
                  <a:cxn ang="0">
                    <a:pos x="256" y="227"/>
                  </a:cxn>
                  <a:cxn ang="0">
                    <a:pos x="221" y="214"/>
                  </a:cxn>
                  <a:cxn ang="0">
                    <a:pos x="195" y="203"/>
                  </a:cxn>
                  <a:cxn ang="0">
                    <a:pos x="175" y="195"/>
                  </a:cxn>
                  <a:cxn ang="0">
                    <a:pos x="148" y="172"/>
                  </a:cxn>
                  <a:cxn ang="0">
                    <a:pos x="148" y="150"/>
                  </a:cxn>
                  <a:cxn ang="0">
                    <a:pos x="102" y="101"/>
                  </a:cxn>
                  <a:cxn ang="0">
                    <a:pos x="82" y="68"/>
                  </a:cxn>
                  <a:cxn ang="0">
                    <a:pos x="62" y="53"/>
                  </a:cxn>
                  <a:cxn ang="0">
                    <a:pos x="49" y="22"/>
                  </a:cxn>
                  <a:cxn ang="0">
                    <a:pos x="28" y="19"/>
                  </a:cxn>
                  <a:cxn ang="0">
                    <a:pos x="49" y="53"/>
                  </a:cxn>
                  <a:cxn ang="0">
                    <a:pos x="73" y="95"/>
                  </a:cxn>
                  <a:cxn ang="0">
                    <a:pos x="96" y="130"/>
                  </a:cxn>
                  <a:cxn ang="0">
                    <a:pos x="86" y="127"/>
                  </a:cxn>
                  <a:cxn ang="0">
                    <a:pos x="65" y="109"/>
                  </a:cxn>
                  <a:cxn ang="0">
                    <a:pos x="52" y="84"/>
                  </a:cxn>
                  <a:cxn ang="0">
                    <a:pos x="40" y="69"/>
                  </a:cxn>
                  <a:cxn ang="0">
                    <a:pos x="11" y="24"/>
                  </a:cxn>
                  <a:cxn ang="0">
                    <a:pos x="0" y="0"/>
                  </a:cxn>
                  <a:cxn ang="0">
                    <a:pos x="76" y="16"/>
                  </a:cxn>
                  <a:cxn ang="0">
                    <a:pos x="113" y="10"/>
                  </a:cxn>
                  <a:cxn ang="0">
                    <a:pos x="152" y="29"/>
                  </a:cxn>
                  <a:cxn ang="0">
                    <a:pos x="188" y="38"/>
                  </a:cxn>
                  <a:cxn ang="0">
                    <a:pos x="249" y="90"/>
                  </a:cxn>
                  <a:cxn ang="0">
                    <a:pos x="247" y="86"/>
                  </a:cxn>
                </a:cxnLst>
                <a:rect l="0" t="0" r="r" b="b"/>
                <a:pathLst>
                  <a:path w="504" h="338">
                    <a:moveTo>
                      <a:pt x="248" y="91"/>
                    </a:moveTo>
                    <a:cubicBezTo>
                      <a:pt x="249" y="94"/>
                      <a:pt x="250" y="96"/>
                      <a:pt x="250" y="98"/>
                    </a:cubicBezTo>
                    <a:cubicBezTo>
                      <a:pt x="250" y="106"/>
                      <a:pt x="247" y="109"/>
                      <a:pt x="246" y="116"/>
                    </a:cubicBezTo>
                    <a:cubicBezTo>
                      <a:pt x="246" y="141"/>
                      <a:pt x="246" y="141"/>
                      <a:pt x="246" y="141"/>
                    </a:cubicBezTo>
                    <a:cubicBezTo>
                      <a:pt x="245" y="144"/>
                      <a:pt x="248" y="148"/>
                      <a:pt x="249" y="150"/>
                    </a:cubicBezTo>
                    <a:cubicBezTo>
                      <a:pt x="251" y="154"/>
                      <a:pt x="249" y="156"/>
                      <a:pt x="251" y="160"/>
                    </a:cubicBezTo>
                    <a:cubicBezTo>
                      <a:pt x="252" y="164"/>
                      <a:pt x="258" y="170"/>
                      <a:pt x="261" y="173"/>
                    </a:cubicBezTo>
                    <a:cubicBezTo>
                      <a:pt x="269" y="181"/>
                      <a:pt x="269" y="188"/>
                      <a:pt x="281" y="192"/>
                    </a:cubicBezTo>
                    <a:cubicBezTo>
                      <a:pt x="285" y="193"/>
                      <a:pt x="285" y="197"/>
                      <a:pt x="288" y="197"/>
                    </a:cubicBezTo>
                    <a:cubicBezTo>
                      <a:pt x="297" y="197"/>
                      <a:pt x="304" y="191"/>
                      <a:pt x="312" y="191"/>
                    </a:cubicBezTo>
                    <a:cubicBezTo>
                      <a:pt x="317" y="191"/>
                      <a:pt x="319" y="194"/>
                      <a:pt x="321" y="194"/>
                    </a:cubicBezTo>
                    <a:cubicBezTo>
                      <a:pt x="324" y="194"/>
                      <a:pt x="327" y="188"/>
                      <a:pt x="327" y="187"/>
                    </a:cubicBezTo>
                    <a:cubicBezTo>
                      <a:pt x="329" y="181"/>
                      <a:pt x="336" y="176"/>
                      <a:pt x="336" y="169"/>
                    </a:cubicBezTo>
                    <a:cubicBezTo>
                      <a:pt x="336" y="156"/>
                      <a:pt x="351" y="152"/>
                      <a:pt x="363" y="152"/>
                    </a:cubicBezTo>
                    <a:cubicBezTo>
                      <a:pt x="367" y="152"/>
                      <a:pt x="370" y="152"/>
                      <a:pt x="372" y="153"/>
                    </a:cubicBezTo>
                    <a:cubicBezTo>
                      <a:pt x="373" y="154"/>
                      <a:pt x="379" y="154"/>
                      <a:pt x="382" y="154"/>
                    </a:cubicBezTo>
                    <a:cubicBezTo>
                      <a:pt x="382" y="155"/>
                      <a:pt x="382" y="157"/>
                      <a:pt x="382" y="158"/>
                    </a:cubicBezTo>
                    <a:cubicBezTo>
                      <a:pt x="382" y="164"/>
                      <a:pt x="374" y="172"/>
                      <a:pt x="374" y="180"/>
                    </a:cubicBezTo>
                    <a:cubicBezTo>
                      <a:pt x="374" y="188"/>
                      <a:pt x="372" y="191"/>
                      <a:pt x="369" y="195"/>
                    </a:cubicBezTo>
                    <a:cubicBezTo>
                      <a:pt x="369" y="194"/>
                      <a:pt x="369" y="193"/>
                      <a:pt x="369" y="192"/>
                    </a:cubicBezTo>
                    <a:cubicBezTo>
                      <a:pt x="368" y="192"/>
                      <a:pt x="367" y="192"/>
                      <a:pt x="365" y="192"/>
                    </a:cubicBezTo>
                    <a:cubicBezTo>
                      <a:pt x="365" y="197"/>
                      <a:pt x="365" y="207"/>
                      <a:pt x="365" y="213"/>
                    </a:cubicBezTo>
                    <a:cubicBezTo>
                      <a:pt x="365" y="217"/>
                      <a:pt x="360" y="219"/>
                      <a:pt x="357" y="222"/>
                    </a:cubicBezTo>
                    <a:cubicBezTo>
                      <a:pt x="357" y="223"/>
                      <a:pt x="357" y="223"/>
                      <a:pt x="357" y="224"/>
                    </a:cubicBezTo>
                    <a:cubicBezTo>
                      <a:pt x="357" y="227"/>
                      <a:pt x="360" y="229"/>
                      <a:pt x="363" y="229"/>
                    </a:cubicBezTo>
                    <a:cubicBezTo>
                      <a:pt x="377" y="229"/>
                      <a:pt x="389" y="226"/>
                      <a:pt x="405" y="226"/>
                    </a:cubicBezTo>
                    <a:cubicBezTo>
                      <a:pt x="415" y="226"/>
                      <a:pt x="418" y="234"/>
                      <a:pt x="426" y="236"/>
                    </a:cubicBezTo>
                    <a:cubicBezTo>
                      <a:pt x="426" y="238"/>
                      <a:pt x="426" y="240"/>
                      <a:pt x="426" y="242"/>
                    </a:cubicBezTo>
                    <a:cubicBezTo>
                      <a:pt x="426" y="246"/>
                      <a:pt x="425" y="257"/>
                      <a:pt x="423" y="262"/>
                    </a:cubicBezTo>
                    <a:cubicBezTo>
                      <a:pt x="423" y="272"/>
                      <a:pt x="423" y="281"/>
                      <a:pt x="423" y="289"/>
                    </a:cubicBezTo>
                    <a:cubicBezTo>
                      <a:pt x="423" y="298"/>
                      <a:pt x="432" y="302"/>
                      <a:pt x="439" y="306"/>
                    </a:cubicBezTo>
                    <a:cubicBezTo>
                      <a:pt x="444" y="308"/>
                      <a:pt x="444" y="316"/>
                      <a:pt x="451" y="316"/>
                    </a:cubicBezTo>
                    <a:cubicBezTo>
                      <a:pt x="463" y="316"/>
                      <a:pt x="469" y="307"/>
                      <a:pt x="479" y="307"/>
                    </a:cubicBezTo>
                    <a:cubicBezTo>
                      <a:pt x="491" y="307"/>
                      <a:pt x="497" y="316"/>
                      <a:pt x="504" y="322"/>
                    </a:cubicBezTo>
                    <a:cubicBezTo>
                      <a:pt x="503" y="323"/>
                      <a:pt x="494" y="333"/>
                      <a:pt x="493" y="332"/>
                    </a:cubicBezTo>
                    <a:cubicBezTo>
                      <a:pt x="492" y="331"/>
                      <a:pt x="488" y="330"/>
                      <a:pt x="488" y="329"/>
                    </a:cubicBezTo>
                    <a:cubicBezTo>
                      <a:pt x="488" y="327"/>
                      <a:pt x="490" y="326"/>
                      <a:pt x="491" y="324"/>
                    </a:cubicBezTo>
                    <a:cubicBezTo>
                      <a:pt x="486" y="322"/>
                      <a:pt x="484" y="316"/>
                      <a:pt x="480" y="316"/>
                    </a:cubicBezTo>
                    <a:cubicBezTo>
                      <a:pt x="476" y="316"/>
                      <a:pt x="464" y="325"/>
                      <a:pt x="464" y="328"/>
                    </a:cubicBezTo>
                    <a:cubicBezTo>
                      <a:pt x="464" y="330"/>
                      <a:pt x="467" y="331"/>
                      <a:pt x="468" y="332"/>
                    </a:cubicBezTo>
                    <a:cubicBezTo>
                      <a:pt x="467" y="336"/>
                      <a:pt x="465" y="338"/>
                      <a:pt x="461" y="338"/>
                    </a:cubicBezTo>
                    <a:cubicBezTo>
                      <a:pt x="454" y="338"/>
                      <a:pt x="450" y="330"/>
                      <a:pt x="446" y="326"/>
                    </a:cubicBezTo>
                    <a:cubicBezTo>
                      <a:pt x="443" y="323"/>
                      <a:pt x="436" y="326"/>
                      <a:pt x="433" y="326"/>
                    </a:cubicBezTo>
                    <a:cubicBezTo>
                      <a:pt x="432" y="326"/>
                      <a:pt x="431" y="324"/>
                      <a:pt x="431" y="323"/>
                    </a:cubicBezTo>
                    <a:cubicBezTo>
                      <a:pt x="424" y="322"/>
                      <a:pt x="424" y="318"/>
                      <a:pt x="423" y="314"/>
                    </a:cubicBezTo>
                    <a:cubicBezTo>
                      <a:pt x="421" y="311"/>
                      <a:pt x="406" y="302"/>
                      <a:pt x="406" y="302"/>
                    </a:cubicBezTo>
                    <a:cubicBezTo>
                      <a:pt x="405" y="304"/>
                      <a:pt x="405" y="305"/>
                      <a:pt x="406" y="306"/>
                    </a:cubicBezTo>
                    <a:cubicBezTo>
                      <a:pt x="402" y="306"/>
                      <a:pt x="402" y="306"/>
                      <a:pt x="402" y="306"/>
                    </a:cubicBezTo>
                    <a:cubicBezTo>
                      <a:pt x="395" y="302"/>
                      <a:pt x="399" y="296"/>
                      <a:pt x="397" y="289"/>
                    </a:cubicBezTo>
                    <a:cubicBezTo>
                      <a:pt x="396" y="285"/>
                      <a:pt x="394" y="284"/>
                      <a:pt x="391" y="281"/>
                    </a:cubicBezTo>
                    <a:cubicBezTo>
                      <a:pt x="384" y="274"/>
                      <a:pt x="377" y="270"/>
                      <a:pt x="374" y="260"/>
                    </a:cubicBezTo>
                    <a:cubicBezTo>
                      <a:pt x="373" y="260"/>
                      <a:pt x="372" y="260"/>
                      <a:pt x="372" y="260"/>
                    </a:cubicBezTo>
                    <a:cubicBezTo>
                      <a:pt x="368" y="260"/>
                      <a:pt x="366" y="262"/>
                      <a:pt x="363" y="262"/>
                    </a:cubicBezTo>
                    <a:cubicBezTo>
                      <a:pt x="355" y="262"/>
                      <a:pt x="350" y="257"/>
                      <a:pt x="345" y="255"/>
                    </a:cubicBezTo>
                    <a:cubicBezTo>
                      <a:pt x="336" y="251"/>
                      <a:pt x="330" y="253"/>
                      <a:pt x="321" y="248"/>
                    </a:cubicBezTo>
                    <a:cubicBezTo>
                      <a:pt x="308" y="242"/>
                      <a:pt x="306" y="232"/>
                      <a:pt x="294" y="226"/>
                    </a:cubicBezTo>
                    <a:cubicBezTo>
                      <a:pt x="291" y="226"/>
                      <a:pt x="291" y="226"/>
                      <a:pt x="291" y="226"/>
                    </a:cubicBezTo>
                    <a:cubicBezTo>
                      <a:pt x="288" y="224"/>
                      <a:pt x="285" y="222"/>
                      <a:pt x="282" y="222"/>
                    </a:cubicBezTo>
                    <a:cubicBezTo>
                      <a:pt x="274" y="222"/>
                      <a:pt x="272" y="231"/>
                      <a:pt x="265" y="231"/>
                    </a:cubicBezTo>
                    <a:cubicBezTo>
                      <a:pt x="261" y="231"/>
                      <a:pt x="258" y="228"/>
                      <a:pt x="256" y="227"/>
                    </a:cubicBezTo>
                    <a:cubicBezTo>
                      <a:pt x="252" y="225"/>
                      <a:pt x="249" y="226"/>
                      <a:pt x="246" y="226"/>
                    </a:cubicBezTo>
                    <a:cubicBezTo>
                      <a:pt x="241" y="226"/>
                      <a:pt x="226" y="216"/>
                      <a:pt x="221" y="214"/>
                    </a:cubicBezTo>
                    <a:cubicBezTo>
                      <a:pt x="216" y="211"/>
                      <a:pt x="213" y="214"/>
                      <a:pt x="208" y="213"/>
                    </a:cubicBezTo>
                    <a:cubicBezTo>
                      <a:pt x="202" y="211"/>
                      <a:pt x="201" y="206"/>
                      <a:pt x="195" y="203"/>
                    </a:cubicBezTo>
                    <a:cubicBezTo>
                      <a:pt x="189" y="200"/>
                      <a:pt x="186" y="201"/>
                      <a:pt x="180" y="198"/>
                    </a:cubicBezTo>
                    <a:cubicBezTo>
                      <a:pt x="177" y="197"/>
                      <a:pt x="177" y="196"/>
                      <a:pt x="175" y="195"/>
                    </a:cubicBezTo>
                    <a:cubicBezTo>
                      <a:pt x="170" y="190"/>
                      <a:pt x="156" y="187"/>
                      <a:pt x="155" y="181"/>
                    </a:cubicBezTo>
                    <a:cubicBezTo>
                      <a:pt x="151" y="181"/>
                      <a:pt x="148" y="176"/>
                      <a:pt x="148" y="172"/>
                    </a:cubicBezTo>
                    <a:cubicBezTo>
                      <a:pt x="148" y="167"/>
                      <a:pt x="153" y="165"/>
                      <a:pt x="153" y="160"/>
                    </a:cubicBezTo>
                    <a:cubicBezTo>
                      <a:pt x="153" y="154"/>
                      <a:pt x="149" y="153"/>
                      <a:pt x="148" y="150"/>
                    </a:cubicBezTo>
                    <a:cubicBezTo>
                      <a:pt x="143" y="134"/>
                      <a:pt x="128" y="121"/>
                      <a:pt x="118" y="111"/>
                    </a:cubicBezTo>
                    <a:cubicBezTo>
                      <a:pt x="114" y="107"/>
                      <a:pt x="107" y="105"/>
                      <a:pt x="102" y="101"/>
                    </a:cubicBezTo>
                    <a:cubicBezTo>
                      <a:pt x="99" y="97"/>
                      <a:pt x="102" y="93"/>
                      <a:pt x="100" y="88"/>
                    </a:cubicBezTo>
                    <a:cubicBezTo>
                      <a:pt x="96" y="80"/>
                      <a:pt x="82" y="79"/>
                      <a:pt x="82" y="68"/>
                    </a:cubicBezTo>
                    <a:cubicBezTo>
                      <a:pt x="78" y="68"/>
                      <a:pt x="79" y="67"/>
                      <a:pt x="77" y="68"/>
                    </a:cubicBezTo>
                    <a:cubicBezTo>
                      <a:pt x="72" y="63"/>
                      <a:pt x="67" y="58"/>
                      <a:pt x="62" y="53"/>
                    </a:cubicBezTo>
                    <a:cubicBezTo>
                      <a:pt x="58" y="49"/>
                      <a:pt x="60" y="42"/>
                      <a:pt x="56" y="38"/>
                    </a:cubicBezTo>
                    <a:cubicBezTo>
                      <a:pt x="52" y="34"/>
                      <a:pt x="53" y="24"/>
                      <a:pt x="49" y="22"/>
                    </a:cubicBezTo>
                    <a:cubicBezTo>
                      <a:pt x="42" y="19"/>
                      <a:pt x="35" y="19"/>
                      <a:pt x="29" y="13"/>
                    </a:cubicBezTo>
                    <a:cubicBezTo>
                      <a:pt x="27" y="15"/>
                      <a:pt x="28" y="18"/>
                      <a:pt x="28" y="19"/>
                    </a:cubicBezTo>
                    <a:cubicBezTo>
                      <a:pt x="28" y="28"/>
                      <a:pt x="32" y="34"/>
                      <a:pt x="36" y="41"/>
                    </a:cubicBezTo>
                    <a:cubicBezTo>
                      <a:pt x="39" y="48"/>
                      <a:pt x="45" y="48"/>
                      <a:pt x="49" y="53"/>
                    </a:cubicBezTo>
                    <a:cubicBezTo>
                      <a:pt x="55" y="59"/>
                      <a:pt x="56" y="63"/>
                      <a:pt x="58" y="71"/>
                    </a:cubicBezTo>
                    <a:cubicBezTo>
                      <a:pt x="61" y="81"/>
                      <a:pt x="70" y="86"/>
                      <a:pt x="73" y="95"/>
                    </a:cubicBezTo>
                    <a:cubicBezTo>
                      <a:pt x="77" y="106"/>
                      <a:pt x="80" y="117"/>
                      <a:pt x="87" y="122"/>
                    </a:cubicBezTo>
                    <a:cubicBezTo>
                      <a:pt x="91" y="119"/>
                      <a:pt x="96" y="126"/>
                      <a:pt x="96" y="130"/>
                    </a:cubicBezTo>
                    <a:cubicBezTo>
                      <a:pt x="96" y="132"/>
                      <a:pt x="95" y="136"/>
                      <a:pt x="93" y="136"/>
                    </a:cubicBezTo>
                    <a:cubicBezTo>
                      <a:pt x="92" y="136"/>
                      <a:pt x="86" y="129"/>
                      <a:pt x="86" y="127"/>
                    </a:cubicBezTo>
                    <a:cubicBezTo>
                      <a:pt x="78" y="127"/>
                      <a:pt x="74" y="117"/>
                      <a:pt x="69" y="113"/>
                    </a:cubicBezTo>
                    <a:cubicBezTo>
                      <a:pt x="66" y="112"/>
                      <a:pt x="66" y="112"/>
                      <a:pt x="65" y="109"/>
                    </a:cubicBezTo>
                    <a:cubicBezTo>
                      <a:pt x="65" y="98"/>
                      <a:pt x="65" y="98"/>
                      <a:pt x="65" y="98"/>
                    </a:cubicBezTo>
                    <a:cubicBezTo>
                      <a:pt x="60" y="93"/>
                      <a:pt x="56" y="88"/>
                      <a:pt x="52" y="84"/>
                    </a:cubicBezTo>
                    <a:cubicBezTo>
                      <a:pt x="46" y="78"/>
                      <a:pt x="36" y="79"/>
                      <a:pt x="31" y="72"/>
                    </a:cubicBezTo>
                    <a:cubicBezTo>
                      <a:pt x="34" y="72"/>
                      <a:pt x="44" y="74"/>
                      <a:pt x="40" y="69"/>
                    </a:cubicBezTo>
                    <a:cubicBezTo>
                      <a:pt x="34" y="59"/>
                      <a:pt x="26" y="50"/>
                      <a:pt x="19" y="45"/>
                    </a:cubicBezTo>
                    <a:cubicBezTo>
                      <a:pt x="14" y="41"/>
                      <a:pt x="14" y="29"/>
                      <a:pt x="11" y="24"/>
                    </a:cubicBezTo>
                    <a:cubicBezTo>
                      <a:pt x="7" y="16"/>
                      <a:pt x="3" y="13"/>
                      <a:pt x="0" y="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113" y="16"/>
                      <a:pt x="113" y="16"/>
                      <a:pt x="113" y="16"/>
                    </a:cubicBezTo>
                    <a:cubicBezTo>
                      <a:pt x="113" y="10"/>
                      <a:pt x="113" y="10"/>
                      <a:pt x="113" y="10"/>
                    </a:cubicBezTo>
                    <a:cubicBezTo>
                      <a:pt x="121" y="10"/>
                      <a:pt x="121" y="10"/>
                      <a:pt x="121" y="10"/>
                    </a:cubicBezTo>
                    <a:cubicBezTo>
                      <a:pt x="136" y="14"/>
                      <a:pt x="145" y="16"/>
                      <a:pt x="152" y="29"/>
                    </a:cubicBezTo>
                    <a:cubicBezTo>
                      <a:pt x="156" y="35"/>
                      <a:pt x="163" y="50"/>
                      <a:pt x="172" y="50"/>
                    </a:cubicBezTo>
                    <a:cubicBezTo>
                      <a:pt x="181" y="50"/>
                      <a:pt x="178" y="38"/>
                      <a:pt x="188" y="38"/>
                    </a:cubicBezTo>
                    <a:cubicBezTo>
                      <a:pt x="214" y="38"/>
                      <a:pt x="213" y="70"/>
                      <a:pt x="227" y="84"/>
                    </a:cubicBezTo>
                    <a:cubicBezTo>
                      <a:pt x="231" y="87"/>
                      <a:pt x="242" y="90"/>
                      <a:pt x="249" y="90"/>
                    </a:cubicBezTo>
                    <a:cubicBezTo>
                      <a:pt x="249" y="89"/>
                      <a:pt x="247" y="87"/>
                      <a:pt x="247" y="86"/>
                    </a:cubicBezTo>
                    <a:cubicBezTo>
                      <a:pt x="247" y="86"/>
                      <a:pt x="247" y="86"/>
                      <a:pt x="247" y="86"/>
                    </a:cubicBezTo>
                    <a:lnTo>
                      <a:pt x="248" y="9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7" name="Freeform 93"/>
              <p:cNvSpPr>
                <a:spLocks/>
              </p:cNvSpPr>
              <p:nvPr/>
            </p:nvSpPr>
            <p:spPr bwMode="auto">
              <a:xfrm>
                <a:off x="3016250" y="1895475"/>
                <a:ext cx="20638" cy="952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5" y="7"/>
                  </a:cxn>
                  <a:cxn ang="0">
                    <a:pos x="12" y="7"/>
                  </a:cxn>
                  <a:cxn ang="0">
                    <a:pos x="0" y="3"/>
                  </a:cxn>
                  <a:cxn ang="0">
                    <a:pos x="0" y="0"/>
                  </a:cxn>
                </a:cxnLst>
                <a:rect l="0" t="0" r="r" b="b"/>
                <a:pathLst>
                  <a:path w="15" h="8">
                    <a:moveTo>
                      <a:pt x="0" y="0"/>
                    </a:moveTo>
                    <a:cubicBezTo>
                      <a:pt x="7" y="0"/>
                      <a:pt x="15" y="1"/>
                      <a:pt x="15" y="7"/>
                    </a:cubicBezTo>
                    <a:cubicBezTo>
                      <a:pt x="15" y="8"/>
                      <a:pt x="13" y="7"/>
                      <a:pt x="12" y="7"/>
                    </a:cubicBezTo>
                    <a:cubicBezTo>
                      <a:pt x="8" y="7"/>
                      <a:pt x="2" y="5"/>
                      <a:pt x="0" y="3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8" name="Freeform 94"/>
              <p:cNvSpPr>
                <a:spLocks/>
              </p:cNvSpPr>
              <p:nvPr/>
            </p:nvSpPr>
            <p:spPr bwMode="auto">
              <a:xfrm>
                <a:off x="2239963" y="1951038"/>
                <a:ext cx="79375" cy="50800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6" y="0"/>
                  </a:cxn>
                  <a:cxn ang="0">
                    <a:pos x="18" y="6"/>
                  </a:cxn>
                  <a:cxn ang="0">
                    <a:pos x="59" y="34"/>
                  </a:cxn>
                  <a:cxn ang="0">
                    <a:pos x="59" y="38"/>
                  </a:cxn>
                  <a:cxn ang="0">
                    <a:pos x="55" y="38"/>
                  </a:cxn>
                  <a:cxn ang="0">
                    <a:pos x="22" y="22"/>
                  </a:cxn>
                  <a:cxn ang="0">
                    <a:pos x="27" y="17"/>
                  </a:cxn>
                  <a:cxn ang="0">
                    <a:pos x="4" y="8"/>
                  </a:cxn>
                  <a:cxn ang="0">
                    <a:pos x="8" y="4"/>
                  </a:cxn>
                  <a:cxn ang="0">
                    <a:pos x="2" y="2"/>
                  </a:cxn>
                  <a:cxn ang="0">
                    <a:pos x="0" y="2"/>
                  </a:cxn>
                </a:cxnLst>
                <a:rect l="0" t="0" r="r" b="b"/>
                <a:pathLst>
                  <a:path w="59" h="38">
                    <a:moveTo>
                      <a:pt x="0" y="2"/>
                    </a:moveTo>
                    <a:cubicBezTo>
                      <a:pt x="2" y="1"/>
                      <a:pt x="4" y="0"/>
                      <a:pt x="6" y="0"/>
                    </a:cubicBezTo>
                    <a:cubicBezTo>
                      <a:pt x="11" y="0"/>
                      <a:pt x="15" y="5"/>
                      <a:pt x="18" y="6"/>
                    </a:cubicBezTo>
                    <a:cubicBezTo>
                      <a:pt x="37" y="12"/>
                      <a:pt x="48" y="23"/>
                      <a:pt x="59" y="34"/>
                    </a:cubicBezTo>
                    <a:cubicBezTo>
                      <a:pt x="59" y="38"/>
                      <a:pt x="59" y="38"/>
                      <a:pt x="59" y="38"/>
                    </a:cubicBezTo>
                    <a:cubicBezTo>
                      <a:pt x="58" y="38"/>
                      <a:pt x="56" y="38"/>
                      <a:pt x="55" y="38"/>
                    </a:cubicBezTo>
                    <a:cubicBezTo>
                      <a:pt x="45" y="38"/>
                      <a:pt x="29" y="26"/>
                      <a:pt x="22" y="22"/>
                    </a:cubicBezTo>
                    <a:cubicBezTo>
                      <a:pt x="23" y="19"/>
                      <a:pt x="25" y="19"/>
                      <a:pt x="27" y="17"/>
                    </a:cubicBezTo>
                    <a:cubicBezTo>
                      <a:pt x="18" y="17"/>
                      <a:pt x="6" y="13"/>
                      <a:pt x="4" y="8"/>
                    </a:cubicBezTo>
                    <a:cubicBezTo>
                      <a:pt x="6" y="7"/>
                      <a:pt x="8" y="5"/>
                      <a:pt x="8" y="4"/>
                    </a:cubicBezTo>
                    <a:cubicBezTo>
                      <a:pt x="6" y="3"/>
                      <a:pt x="2" y="2"/>
                      <a:pt x="2" y="2"/>
                    </a:cubicBezTo>
                    <a:lnTo>
                      <a:pt x="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9" name="Freeform 95"/>
              <p:cNvSpPr>
                <a:spLocks/>
              </p:cNvSpPr>
              <p:nvPr/>
            </p:nvSpPr>
            <p:spPr bwMode="auto">
              <a:xfrm>
                <a:off x="2162175" y="1876425"/>
                <a:ext cx="28575" cy="39688"/>
              </a:xfrm>
              <a:custGeom>
                <a:avLst/>
                <a:gdLst/>
                <a:ahLst/>
                <a:cxnLst>
                  <a:cxn ang="0">
                    <a:pos x="5" y="12"/>
                  </a:cxn>
                  <a:cxn ang="0">
                    <a:pos x="0" y="4"/>
                  </a:cxn>
                  <a:cxn ang="0">
                    <a:pos x="0" y="0"/>
                  </a:cxn>
                  <a:cxn ang="0">
                    <a:pos x="10" y="3"/>
                  </a:cxn>
                  <a:cxn ang="0">
                    <a:pos x="7" y="8"/>
                  </a:cxn>
                  <a:cxn ang="0">
                    <a:pos x="13" y="3"/>
                  </a:cxn>
                  <a:cxn ang="0">
                    <a:pos x="13" y="12"/>
                  </a:cxn>
                  <a:cxn ang="0">
                    <a:pos x="15" y="18"/>
                  </a:cxn>
                  <a:cxn ang="0">
                    <a:pos x="13" y="22"/>
                  </a:cxn>
                  <a:cxn ang="0">
                    <a:pos x="17" y="30"/>
                  </a:cxn>
                  <a:cxn ang="0">
                    <a:pos x="10" y="22"/>
                  </a:cxn>
                  <a:cxn ang="0">
                    <a:pos x="12" y="17"/>
                  </a:cxn>
                  <a:cxn ang="0">
                    <a:pos x="5" y="12"/>
                  </a:cxn>
                </a:cxnLst>
                <a:rect l="0" t="0" r="r" b="b"/>
                <a:pathLst>
                  <a:path w="21" h="30">
                    <a:moveTo>
                      <a:pt x="5" y="12"/>
                    </a:moveTo>
                    <a:cubicBezTo>
                      <a:pt x="3" y="12"/>
                      <a:pt x="2" y="6"/>
                      <a:pt x="0" y="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0"/>
                      <a:pt x="6" y="3"/>
                      <a:pt x="10" y="3"/>
                    </a:cubicBezTo>
                    <a:cubicBezTo>
                      <a:pt x="10" y="4"/>
                      <a:pt x="5" y="8"/>
                      <a:pt x="7" y="8"/>
                    </a:cubicBezTo>
                    <a:cubicBezTo>
                      <a:pt x="10" y="8"/>
                      <a:pt x="12" y="5"/>
                      <a:pt x="13" y="3"/>
                    </a:cubicBezTo>
                    <a:cubicBezTo>
                      <a:pt x="14" y="5"/>
                      <a:pt x="13" y="8"/>
                      <a:pt x="13" y="12"/>
                    </a:cubicBezTo>
                    <a:cubicBezTo>
                      <a:pt x="13" y="15"/>
                      <a:pt x="15" y="15"/>
                      <a:pt x="15" y="18"/>
                    </a:cubicBezTo>
                    <a:cubicBezTo>
                      <a:pt x="15" y="19"/>
                      <a:pt x="13" y="20"/>
                      <a:pt x="13" y="22"/>
                    </a:cubicBezTo>
                    <a:cubicBezTo>
                      <a:pt x="13" y="24"/>
                      <a:pt x="21" y="30"/>
                      <a:pt x="17" y="30"/>
                    </a:cubicBezTo>
                    <a:cubicBezTo>
                      <a:pt x="13" y="30"/>
                      <a:pt x="10" y="26"/>
                      <a:pt x="10" y="22"/>
                    </a:cubicBezTo>
                    <a:cubicBezTo>
                      <a:pt x="10" y="19"/>
                      <a:pt x="12" y="18"/>
                      <a:pt x="12" y="17"/>
                    </a:cubicBezTo>
                    <a:cubicBezTo>
                      <a:pt x="9" y="16"/>
                      <a:pt x="8" y="12"/>
                      <a:pt x="5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0" name="Freeform 96"/>
              <p:cNvSpPr>
                <a:spLocks/>
              </p:cNvSpPr>
              <p:nvPr/>
            </p:nvSpPr>
            <p:spPr bwMode="auto">
              <a:xfrm>
                <a:off x="1803400" y="1787525"/>
                <a:ext cx="34925" cy="23813"/>
              </a:xfrm>
              <a:custGeom>
                <a:avLst/>
                <a:gdLst/>
                <a:ahLst/>
                <a:cxnLst>
                  <a:cxn ang="0">
                    <a:pos x="21" y="0"/>
                  </a:cxn>
                  <a:cxn ang="0">
                    <a:pos x="27" y="0"/>
                  </a:cxn>
                  <a:cxn ang="0">
                    <a:pos x="27" y="6"/>
                  </a:cxn>
                  <a:cxn ang="0">
                    <a:pos x="10" y="18"/>
                  </a:cxn>
                  <a:cxn ang="0">
                    <a:pos x="0" y="12"/>
                  </a:cxn>
                  <a:cxn ang="0">
                    <a:pos x="0" y="7"/>
                  </a:cxn>
                  <a:cxn ang="0">
                    <a:pos x="21" y="0"/>
                  </a:cxn>
                </a:cxnLst>
                <a:rect l="0" t="0" r="r" b="b"/>
                <a:pathLst>
                  <a:path w="27" h="18">
                    <a:moveTo>
                      <a:pt x="21" y="0"/>
                    </a:moveTo>
                    <a:cubicBezTo>
                      <a:pt x="25" y="0"/>
                      <a:pt x="25" y="0"/>
                      <a:pt x="27" y="0"/>
                    </a:cubicBezTo>
                    <a:cubicBezTo>
                      <a:pt x="27" y="6"/>
                      <a:pt x="27" y="6"/>
                      <a:pt x="27" y="6"/>
                    </a:cubicBezTo>
                    <a:cubicBezTo>
                      <a:pt x="19" y="10"/>
                      <a:pt x="16" y="13"/>
                      <a:pt x="10" y="18"/>
                    </a:cubicBezTo>
                    <a:cubicBezTo>
                      <a:pt x="6" y="15"/>
                      <a:pt x="3" y="15"/>
                      <a:pt x="0" y="12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8" y="5"/>
                      <a:pt x="14" y="0"/>
                      <a:pt x="2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1" name="Freeform 97"/>
              <p:cNvSpPr>
                <a:spLocks/>
              </p:cNvSpPr>
              <p:nvPr/>
            </p:nvSpPr>
            <p:spPr bwMode="auto">
              <a:xfrm>
                <a:off x="3311525" y="1963738"/>
                <a:ext cx="42863" cy="22225"/>
              </a:xfrm>
              <a:custGeom>
                <a:avLst/>
                <a:gdLst/>
                <a:ahLst/>
                <a:cxnLst>
                  <a:cxn ang="0">
                    <a:pos x="26" y="17"/>
                  </a:cxn>
                  <a:cxn ang="0">
                    <a:pos x="32" y="14"/>
                  </a:cxn>
                  <a:cxn ang="0">
                    <a:pos x="0" y="3"/>
                  </a:cxn>
                  <a:cxn ang="0">
                    <a:pos x="26" y="17"/>
                  </a:cxn>
                </a:cxnLst>
                <a:rect l="0" t="0" r="r" b="b"/>
                <a:pathLst>
                  <a:path w="32" h="17">
                    <a:moveTo>
                      <a:pt x="26" y="17"/>
                    </a:moveTo>
                    <a:cubicBezTo>
                      <a:pt x="29" y="17"/>
                      <a:pt x="30" y="16"/>
                      <a:pt x="32" y="14"/>
                    </a:cubicBezTo>
                    <a:cubicBezTo>
                      <a:pt x="22" y="9"/>
                      <a:pt x="14" y="0"/>
                      <a:pt x="0" y="3"/>
                    </a:cubicBezTo>
                    <a:cubicBezTo>
                      <a:pt x="6" y="7"/>
                      <a:pt x="18" y="17"/>
                      <a:pt x="26" y="1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2" name="Freeform 98"/>
              <p:cNvSpPr>
                <a:spLocks/>
              </p:cNvSpPr>
              <p:nvPr/>
            </p:nvSpPr>
            <p:spPr bwMode="auto">
              <a:xfrm>
                <a:off x="3314700" y="2030413"/>
                <a:ext cx="31750" cy="20638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11" y="7"/>
                  </a:cxn>
                  <a:cxn ang="0">
                    <a:pos x="24" y="7"/>
                  </a:cxn>
                  <a:cxn ang="0">
                    <a:pos x="24" y="10"/>
                  </a:cxn>
                  <a:cxn ang="0">
                    <a:pos x="19" y="15"/>
                  </a:cxn>
                  <a:cxn ang="0">
                    <a:pos x="0" y="3"/>
                  </a:cxn>
                  <a:cxn ang="0">
                    <a:pos x="1" y="0"/>
                  </a:cxn>
                </a:cxnLst>
                <a:rect l="0" t="0" r="r" b="b"/>
                <a:pathLst>
                  <a:path w="24" h="15">
                    <a:moveTo>
                      <a:pt x="1" y="0"/>
                    </a:moveTo>
                    <a:cubicBezTo>
                      <a:pt x="4" y="4"/>
                      <a:pt x="7" y="6"/>
                      <a:pt x="11" y="7"/>
                    </a:cubicBezTo>
                    <a:cubicBezTo>
                      <a:pt x="24" y="7"/>
                      <a:pt x="24" y="7"/>
                      <a:pt x="24" y="7"/>
                    </a:cubicBezTo>
                    <a:cubicBezTo>
                      <a:pt x="24" y="8"/>
                      <a:pt x="24" y="9"/>
                      <a:pt x="24" y="10"/>
                    </a:cubicBezTo>
                    <a:cubicBezTo>
                      <a:pt x="24" y="12"/>
                      <a:pt x="20" y="15"/>
                      <a:pt x="19" y="15"/>
                    </a:cubicBezTo>
                    <a:cubicBezTo>
                      <a:pt x="16" y="15"/>
                      <a:pt x="0" y="6"/>
                      <a:pt x="0" y="3"/>
                    </a:cubicBezTo>
                    <a:cubicBezTo>
                      <a:pt x="0" y="2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3" name="Freeform 99"/>
              <p:cNvSpPr>
                <a:spLocks/>
              </p:cNvSpPr>
              <p:nvPr/>
            </p:nvSpPr>
            <p:spPr bwMode="auto">
              <a:xfrm>
                <a:off x="3362325" y="2030413"/>
                <a:ext cx="22225" cy="26988"/>
              </a:xfrm>
              <a:custGeom>
                <a:avLst/>
                <a:gdLst/>
                <a:ahLst/>
                <a:cxnLst>
                  <a:cxn ang="0">
                    <a:pos x="17" y="12"/>
                  </a:cxn>
                  <a:cxn ang="0">
                    <a:pos x="17" y="15"/>
                  </a:cxn>
                  <a:cxn ang="0">
                    <a:pos x="7" y="20"/>
                  </a:cxn>
                  <a:cxn ang="0">
                    <a:pos x="0" y="15"/>
                  </a:cxn>
                  <a:cxn ang="0">
                    <a:pos x="10" y="0"/>
                  </a:cxn>
                  <a:cxn ang="0">
                    <a:pos x="14" y="5"/>
                  </a:cxn>
                  <a:cxn ang="0">
                    <a:pos x="17" y="12"/>
                  </a:cxn>
                </a:cxnLst>
                <a:rect l="0" t="0" r="r" b="b"/>
                <a:pathLst>
                  <a:path w="17" h="20">
                    <a:moveTo>
                      <a:pt x="17" y="12"/>
                    </a:moveTo>
                    <a:cubicBezTo>
                      <a:pt x="17" y="12"/>
                      <a:pt x="17" y="14"/>
                      <a:pt x="17" y="15"/>
                    </a:cubicBezTo>
                    <a:cubicBezTo>
                      <a:pt x="17" y="18"/>
                      <a:pt x="12" y="20"/>
                      <a:pt x="7" y="20"/>
                    </a:cubicBezTo>
                    <a:cubicBezTo>
                      <a:pt x="3" y="20"/>
                      <a:pt x="0" y="18"/>
                      <a:pt x="0" y="15"/>
                    </a:cubicBezTo>
                    <a:cubicBezTo>
                      <a:pt x="0" y="13"/>
                      <a:pt x="6" y="2"/>
                      <a:pt x="10" y="0"/>
                    </a:cubicBezTo>
                    <a:cubicBezTo>
                      <a:pt x="11" y="2"/>
                      <a:pt x="14" y="3"/>
                      <a:pt x="14" y="5"/>
                    </a:cubicBezTo>
                    <a:cubicBezTo>
                      <a:pt x="14" y="9"/>
                      <a:pt x="7" y="12"/>
                      <a:pt x="17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4" name="Freeform 100"/>
              <p:cNvSpPr>
                <a:spLocks/>
              </p:cNvSpPr>
              <p:nvPr/>
            </p:nvSpPr>
            <p:spPr bwMode="auto">
              <a:xfrm>
                <a:off x="1593850" y="1724025"/>
                <a:ext cx="26988" cy="12700"/>
              </a:xfrm>
              <a:custGeom>
                <a:avLst/>
                <a:gdLst/>
                <a:ahLst/>
                <a:cxnLst>
                  <a:cxn ang="0">
                    <a:pos x="6" y="4"/>
                  </a:cxn>
                  <a:cxn ang="0">
                    <a:pos x="13" y="1"/>
                  </a:cxn>
                  <a:cxn ang="0">
                    <a:pos x="20" y="9"/>
                  </a:cxn>
                  <a:cxn ang="0">
                    <a:pos x="5" y="9"/>
                  </a:cxn>
                  <a:cxn ang="0">
                    <a:pos x="0" y="4"/>
                  </a:cxn>
                  <a:cxn ang="0">
                    <a:pos x="6" y="4"/>
                  </a:cxn>
                </a:cxnLst>
                <a:rect l="0" t="0" r="r" b="b"/>
                <a:pathLst>
                  <a:path w="20" h="9">
                    <a:moveTo>
                      <a:pt x="6" y="4"/>
                    </a:moveTo>
                    <a:cubicBezTo>
                      <a:pt x="8" y="0"/>
                      <a:pt x="10" y="1"/>
                      <a:pt x="13" y="1"/>
                    </a:cubicBezTo>
                    <a:cubicBezTo>
                      <a:pt x="18" y="1"/>
                      <a:pt x="19" y="4"/>
                      <a:pt x="20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3" y="7"/>
                      <a:pt x="1" y="6"/>
                      <a:pt x="0" y="4"/>
                    </a:cubicBezTo>
                    <a:lnTo>
                      <a:pt x="6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9" name="Group 345"/>
            <p:cNvGrpSpPr/>
            <p:nvPr/>
          </p:nvGrpSpPr>
          <p:grpSpPr>
            <a:xfrm>
              <a:off x="4318837" y="1433081"/>
              <a:ext cx="491567" cy="826469"/>
              <a:chOff x="4219575" y="1089025"/>
              <a:chExt cx="687388" cy="1155701"/>
            </a:xfrm>
            <a:solidFill>
              <a:schemeClr val="accent3"/>
            </a:solidFill>
          </p:grpSpPr>
          <p:sp>
            <p:nvSpPr>
              <p:cNvPr id="97" name="Freeform 36"/>
              <p:cNvSpPr>
                <a:spLocks/>
              </p:cNvSpPr>
              <p:nvPr/>
            </p:nvSpPr>
            <p:spPr bwMode="auto">
              <a:xfrm>
                <a:off x="4568825" y="1816100"/>
                <a:ext cx="26988" cy="39688"/>
              </a:xfrm>
              <a:custGeom>
                <a:avLst/>
                <a:gdLst/>
                <a:ahLst/>
                <a:cxnLst>
                  <a:cxn ang="0">
                    <a:pos x="3" y="27"/>
                  </a:cxn>
                  <a:cxn ang="0">
                    <a:pos x="9" y="21"/>
                  </a:cxn>
                  <a:cxn ang="0">
                    <a:pos x="0" y="14"/>
                  </a:cxn>
                  <a:cxn ang="0">
                    <a:pos x="9" y="0"/>
                  </a:cxn>
                  <a:cxn ang="0">
                    <a:pos x="20" y="12"/>
                  </a:cxn>
                  <a:cxn ang="0">
                    <a:pos x="6" y="30"/>
                  </a:cxn>
                  <a:cxn ang="0">
                    <a:pos x="0" y="27"/>
                  </a:cxn>
                  <a:cxn ang="0">
                    <a:pos x="2" y="25"/>
                  </a:cxn>
                  <a:cxn ang="0">
                    <a:pos x="3" y="27"/>
                  </a:cxn>
                </a:cxnLst>
                <a:rect l="0" t="0" r="r" b="b"/>
                <a:pathLst>
                  <a:path w="20" h="30">
                    <a:moveTo>
                      <a:pt x="3" y="27"/>
                    </a:moveTo>
                    <a:cubicBezTo>
                      <a:pt x="6" y="26"/>
                      <a:pt x="9" y="23"/>
                      <a:pt x="9" y="21"/>
                    </a:cubicBezTo>
                    <a:cubicBezTo>
                      <a:pt x="5" y="20"/>
                      <a:pt x="0" y="16"/>
                      <a:pt x="0" y="14"/>
                    </a:cubicBezTo>
                    <a:cubicBezTo>
                      <a:pt x="0" y="12"/>
                      <a:pt x="5" y="0"/>
                      <a:pt x="9" y="0"/>
                    </a:cubicBezTo>
                    <a:cubicBezTo>
                      <a:pt x="17" y="0"/>
                      <a:pt x="18" y="4"/>
                      <a:pt x="20" y="12"/>
                    </a:cubicBezTo>
                    <a:cubicBezTo>
                      <a:pt x="12" y="14"/>
                      <a:pt x="16" y="30"/>
                      <a:pt x="6" y="30"/>
                    </a:cubicBezTo>
                    <a:cubicBezTo>
                      <a:pt x="3" y="30"/>
                      <a:pt x="1" y="27"/>
                      <a:pt x="0" y="27"/>
                    </a:cubicBezTo>
                    <a:cubicBezTo>
                      <a:pt x="1" y="26"/>
                      <a:pt x="2" y="25"/>
                      <a:pt x="2" y="25"/>
                    </a:cubicBezTo>
                    <a:lnTo>
                      <a:pt x="3" y="2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98" name="Group 343"/>
              <p:cNvGrpSpPr/>
              <p:nvPr/>
            </p:nvGrpSpPr>
            <p:grpSpPr>
              <a:xfrm>
                <a:off x="4219575" y="1089025"/>
                <a:ext cx="687388" cy="1155701"/>
                <a:chOff x="4219575" y="1089025"/>
                <a:chExt cx="687388" cy="1155701"/>
              </a:xfrm>
              <a:grpFill/>
            </p:grpSpPr>
            <p:sp>
              <p:nvSpPr>
                <p:cNvPr id="99" name="Freeform 24"/>
                <p:cNvSpPr>
                  <a:spLocks/>
                </p:cNvSpPr>
                <p:nvPr/>
              </p:nvSpPr>
              <p:spPr bwMode="auto">
                <a:xfrm>
                  <a:off x="4230688" y="1782763"/>
                  <a:ext cx="646113" cy="461963"/>
                </a:xfrm>
                <a:custGeom>
                  <a:avLst/>
                  <a:gdLst/>
                  <a:ahLst/>
                  <a:cxnLst>
                    <a:cxn ang="0">
                      <a:pos x="473" y="233"/>
                    </a:cxn>
                    <a:cxn ang="0">
                      <a:pos x="470" y="273"/>
                    </a:cxn>
                    <a:cxn ang="0">
                      <a:pos x="427" y="274"/>
                    </a:cxn>
                    <a:cxn ang="0">
                      <a:pos x="401" y="283"/>
                    </a:cxn>
                    <a:cxn ang="0">
                      <a:pos x="403" y="303"/>
                    </a:cxn>
                    <a:cxn ang="0">
                      <a:pos x="413" y="322"/>
                    </a:cxn>
                    <a:cxn ang="0">
                      <a:pos x="401" y="319"/>
                    </a:cxn>
                    <a:cxn ang="0">
                      <a:pos x="397" y="336"/>
                    </a:cxn>
                    <a:cxn ang="0">
                      <a:pos x="382" y="315"/>
                    </a:cxn>
                    <a:cxn ang="0">
                      <a:pos x="358" y="278"/>
                    </a:cxn>
                    <a:cxn ang="0">
                      <a:pos x="329" y="238"/>
                    </a:cxn>
                    <a:cxn ang="0">
                      <a:pos x="289" y="213"/>
                    </a:cxn>
                    <a:cxn ang="0">
                      <a:pos x="270" y="212"/>
                    </a:cxn>
                    <a:cxn ang="0">
                      <a:pos x="289" y="244"/>
                    </a:cxn>
                    <a:cxn ang="0">
                      <a:pos x="315" y="264"/>
                    </a:cxn>
                    <a:cxn ang="0">
                      <a:pos x="330" y="283"/>
                    </a:cxn>
                    <a:cxn ang="0">
                      <a:pos x="323" y="305"/>
                    </a:cxn>
                    <a:cxn ang="0">
                      <a:pos x="316" y="303"/>
                    </a:cxn>
                    <a:cxn ang="0">
                      <a:pos x="291" y="273"/>
                    </a:cxn>
                    <a:cxn ang="0">
                      <a:pos x="229" y="223"/>
                    </a:cxn>
                    <a:cxn ang="0">
                      <a:pos x="168" y="237"/>
                    </a:cxn>
                    <a:cxn ang="0">
                      <a:pos x="135" y="272"/>
                    </a:cxn>
                    <a:cxn ang="0">
                      <a:pos x="101" y="326"/>
                    </a:cxn>
                    <a:cxn ang="0">
                      <a:pos x="72" y="338"/>
                    </a:cxn>
                    <a:cxn ang="0">
                      <a:pos x="10" y="334"/>
                    </a:cxn>
                    <a:cxn ang="0">
                      <a:pos x="0" y="306"/>
                    </a:cxn>
                    <a:cxn ang="0">
                      <a:pos x="4" y="246"/>
                    </a:cxn>
                    <a:cxn ang="0">
                      <a:pos x="48" y="235"/>
                    </a:cxn>
                    <a:cxn ang="0">
                      <a:pos x="89" y="240"/>
                    </a:cxn>
                    <a:cxn ang="0">
                      <a:pos x="105" y="206"/>
                    </a:cxn>
                    <a:cxn ang="0">
                      <a:pos x="103" y="193"/>
                    </a:cxn>
                    <a:cxn ang="0">
                      <a:pos x="60" y="163"/>
                    </a:cxn>
                    <a:cxn ang="0">
                      <a:pos x="88" y="157"/>
                    </a:cxn>
                    <a:cxn ang="0">
                      <a:pos x="96" y="143"/>
                    </a:cxn>
                    <a:cxn ang="0">
                      <a:pos x="114" y="145"/>
                    </a:cxn>
                    <a:cxn ang="0">
                      <a:pos x="147" y="118"/>
                    </a:cxn>
                    <a:cxn ang="0">
                      <a:pos x="176" y="89"/>
                    </a:cxn>
                    <a:cxn ang="0">
                      <a:pos x="208" y="73"/>
                    </a:cxn>
                    <a:cxn ang="0">
                      <a:pos x="225" y="54"/>
                    </a:cxn>
                    <a:cxn ang="0">
                      <a:pos x="245" y="5"/>
                    </a:cxn>
                    <a:cxn ang="0">
                      <a:pos x="251" y="25"/>
                    </a:cxn>
                    <a:cxn ang="0">
                      <a:pos x="240" y="54"/>
                    </a:cxn>
                    <a:cxn ang="0">
                      <a:pos x="254" y="66"/>
                    </a:cxn>
                    <a:cxn ang="0">
                      <a:pos x="289" y="68"/>
                    </a:cxn>
                    <a:cxn ang="0">
                      <a:pos x="333" y="50"/>
                    </a:cxn>
                    <a:cxn ang="0">
                      <a:pos x="378" y="55"/>
                    </a:cxn>
                    <a:cxn ang="0">
                      <a:pos x="408" y="95"/>
                    </a:cxn>
                    <a:cxn ang="0">
                      <a:pos x="399" y="153"/>
                    </a:cxn>
                    <a:cxn ang="0">
                      <a:pos x="470" y="180"/>
                    </a:cxn>
                    <a:cxn ang="0">
                      <a:pos x="474" y="204"/>
                    </a:cxn>
                    <a:cxn ang="0">
                      <a:pos x="476" y="216"/>
                    </a:cxn>
                  </a:cxnLst>
                  <a:rect l="0" t="0" r="r" b="b"/>
                  <a:pathLst>
                    <a:path w="485" h="347">
                      <a:moveTo>
                        <a:pt x="476" y="216"/>
                      </a:moveTo>
                      <a:cubicBezTo>
                        <a:pt x="474" y="223"/>
                        <a:pt x="475" y="219"/>
                        <a:pt x="473" y="222"/>
                      </a:cubicBezTo>
                      <a:cubicBezTo>
                        <a:pt x="473" y="233"/>
                        <a:pt x="473" y="233"/>
                        <a:pt x="473" y="233"/>
                      </a:cubicBezTo>
                      <a:cubicBezTo>
                        <a:pt x="469" y="238"/>
                        <a:pt x="461" y="246"/>
                        <a:pt x="461" y="253"/>
                      </a:cubicBezTo>
                      <a:cubicBezTo>
                        <a:pt x="461" y="261"/>
                        <a:pt x="473" y="268"/>
                        <a:pt x="476" y="272"/>
                      </a:cubicBezTo>
                      <a:cubicBezTo>
                        <a:pt x="474" y="273"/>
                        <a:pt x="472" y="273"/>
                        <a:pt x="470" y="273"/>
                      </a:cubicBezTo>
                      <a:cubicBezTo>
                        <a:pt x="466" y="275"/>
                        <a:pt x="463" y="273"/>
                        <a:pt x="459" y="275"/>
                      </a:cubicBezTo>
                      <a:cubicBezTo>
                        <a:pt x="453" y="277"/>
                        <a:pt x="452" y="283"/>
                        <a:pt x="446" y="283"/>
                      </a:cubicBezTo>
                      <a:cubicBezTo>
                        <a:pt x="439" y="283"/>
                        <a:pt x="435" y="274"/>
                        <a:pt x="427" y="274"/>
                      </a:cubicBezTo>
                      <a:cubicBezTo>
                        <a:pt x="420" y="274"/>
                        <a:pt x="419" y="278"/>
                        <a:pt x="413" y="280"/>
                      </a:cubicBezTo>
                      <a:cubicBezTo>
                        <a:pt x="414" y="284"/>
                        <a:pt x="414" y="286"/>
                        <a:pt x="413" y="290"/>
                      </a:cubicBezTo>
                      <a:cubicBezTo>
                        <a:pt x="406" y="290"/>
                        <a:pt x="405" y="283"/>
                        <a:pt x="401" y="283"/>
                      </a:cubicBezTo>
                      <a:cubicBezTo>
                        <a:pt x="399" y="283"/>
                        <a:pt x="397" y="286"/>
                        <a:pt x="397" y="288"/>
                      </a:cubicBezTo>
                      <a:cubicBezTo>
                        <a:pt x="405" y="298"/>
                        <a:pt x="405" y="298"/>
                        <a:pt x="405" y="298"/>
                      </a:cubicBezTo>
                      <a:cubicBezTo>
                        <a:pt x="405" y="300"/>
                        <a:pt x="403" y="302"/>
                        <a:pt x="403" y="303"/>
                      </a:cubicBezTo>
                      <a:cubicBezTo>
                        <a:pt x="403" y="304"/>
                        <a:pt x="415" y="315"/>
                        <a:pt x="419" y="315"/>
                      </a:cubicBezTo>
                      <a:cubicBezTo>
                        <a:pt x="419" y="317"/>
                        <a:pt x="420" y="318"/>
                        <a:pt x="420" y="319"/>
                      </a:cubicBezTo>
                      <a:cubicBezTo>
                        <a:pt x="418" y="321"/>
                        <a:pt x="414" y="319"/>
                        <a:pt x="413" y="322"/>
                      </a:cubicBezTo>
                      <a:cubicBezTo>
                        <a:pt x="412" y="322"/>
                        <a:pt x="412" y="322"/>
                        <a:pt x="412" y="322"/>
                      </a:cubicBezTo>
                      <a:cubicBezTo>
                        <a:pt x="407" y="321"/>
                        <a:pt x="403" y="317"/>
                        <a:pt x="401" y="315"/>
                      </a:cubicBezTo>
                      <a:cubicBezTo>
                        <a:pt x="401" y="319"/>
                        <a:pt x="401" y="319"/>
                        <a:pt x="401" y="319"/>
                      </a:cubicBezTo>
                      <a:cubicBezTo>
                        <a:pt x="402" y="321"/>
                        <a:pt x="403" y="323"/>
                        <a:pt x="403" y="326"/>
                      </a:cubicBezTo>
                      <a:cubicBezTo>
                        <a:pt x="403" y="329"/>
                        <a:pt x="399" y="334"/>
                        <a:pt x="403" y="336"/>
                      </a:cubicBezTo>
                      <a:cubicBezTo>
                        <a:pt x="401" y="336"/>
                        <a:pt x="397" y="336"/>
                        <a:pt x="397" y="336"/>
                      </a:cubicBezTo>
                      <a:cubicBezTo>
                        <a:pt x="390" y="336"/>
                        <a:pt x="384" y="329"/>
                        <a:pt x="384" y="322"/>
                      </a:cubicBezTo>
                      <a:cubicBezTo>
                        <a:pt x="384" y="319"/>
                        <a:pt x="388" y="317"/>
                        <a:pt x="390" y="315"/>
                      </a:cubicBezTo>
                      <a:cubicBezTo>
                        <a:pt x="387" y="315"/>
                        <a:pt x="385" y="315"/>
                        <a:pt x="382" y="315"/>
                      </a:cubicBezTo>
                      <a:cubicBezTo>
                        <a:pt x="380" y="315"/>
                        <a:pt x="379" y="311"/>
                        <a:pt x="379" y="310"/>
                      </a:cubicBezTo>
                      <a:cubicBezTo>
                        <a:pt x="378" y="304"/>
                        <a:pt x="374" y="300"/>
                        <a:pt x="370" y="296"/>
                      </a:cubicBezTo>
                      <a:cubicBezTo>
                        <a:pt x="365" y="291"/>
                        <a:pt x="358" y="287"/>
                        <a:pt x="358" y="278"/>
                      </a:cubicBezTo>
                      <a:cubicBezTo>
                        <a:pt x="358" y="272"/>
                        <a:pt x="358" y="270"/>
                        <a:pt x="358" y="266"/>
                      </a:cubicBezTo>
                      <a:cubicBezTo>
                        <a:pt x="358" y="260"/>
                        <a:pt x="348" y="251"/>
                        <a:pt x="342" y="248"/>
                      </a:cubicBezTo>
                      <a:cubicBezTo>
                        <a:pt x="336" y="245"/>
                        <a:pt x="329" y="244"/>
                        <a:pt x="329" y="238"/>
                      </a:cubicBezTo>
                      <a:cubicBezTo>
                        <a:pt x="326" y="238"/>
                        <a:pt x="325" y="238"/>
                        <a:pt x="323" y="238"/>
                      </a:cubicBezTo>
                      <a:cubicBezTo>
                        <a:pt x="313" y="238"/>
                        <a:pt x="302" y="223"/>
                        <a:pt x="302" y="213"/>
                      </a:cubicBezTo>
                      <a:cubicBezTo>
                        <a:pt x="297" y="213"/>
                        <a:pt x="293" y="213"/>
                        <a:pt x="289" y="213"/>
                      </a:cubicBezTo>
                      <a:cubicBezTo>
                        <a:pt x="283" y="213"/>
                        <a:pt x="285" y="204"/>
                        <a:pt x="283" y="201"/>
                      </a:cubicBezTo>
                      <a:cubicBezTo>
                        <a:pt x="278" y="204"/>
                        <a:pt x="268" y="204"/>
                        <a:pt x="268" y="209"/>
                      </a:cubicBezTo>
                      <a:cubicBezTo>
                        <a:pt x="268" y="210"/>
                        <a:pt x="270" y="212"/>
                        <a:pt x="270" y="212"/>
                      </a:cubicBezTo>
                      <a:cubicBezTo>
                        <a:pt x="270" y="214"/>
                        <a:pt x="269" y="217"/>
                        <a:pt x="269" y="220"/>
                      </a:cubicBezTo>
                      <a:cubicBezTo>
                        <a:pt x="269" y="226"/>
                        <a:pt x="273" y="229"/>
                        <a:pt x="278" y="231"/>
                      </a:cubicBezTo>
                      <a:cubicBezTo>
                        <a:pt x="285" y="233"/>
                        <a:pt x="288" y="240"/>
                        <a:pt x="289" y="244"/>
                      </a:cubicBezTo>
                      <a:cubicBezTo>
                        <a:pt x="291" y="250"/>
                        <a:pt x="294" y="257"/>
                        <a:pt x="298" y="259"/>
                      </a:cubicBezTo>
                      <a:cubicBezTo>
                        <a:pt x="304" y="262"/>
                        <a:pt x="309" y="260"/>
                        <a:pt x="315" y="260"/>
                      </a:cubicBezTo>
                      <a:cubicBezTo>
                        <a:pt x="315" y="261"/>
                        <a:pt x="315" y="263"/>
                        <a:pt x="315" y="264"/>
                      </a:cubicBezTo>
                      <a:cubicBezTo>
                        <a:pt x="313" y="269"/>
                        <a:pt x="323" y="271"/>
                        <a:pt x="326" y="272"/>
                      </a:cubicBezTo>
                      <a:cubicBezTo>
                        <a:pt x="335" y="277"/>
                        <a:pt x="345" y="280"/>
                        <a:pt x="344" y="290"/>
                      </a:cubicBezTo>
                      <a:cubicBezTo>
                        <a:pt x="340" y="289"/>
                        <a:pt x="337" y="283"/>
                        <a:pt x="330" y="283"/>
                      </a:cubicBezTo>
                      <a:cubicBezTo>
                        <a:pt x="325" y="283"/>
                        <a:pt x="320" y="286"/>
                        <a:pt x="320" y="290"/>
                      </a:cubicBezTo>
                      <a:cubicBezTo>
                        <a:pt x="320" y="296"/>
                        <a:pt x="328" y="297"/>
                        <a:pt x="328" y="303"/>
                      </a:cubicBezTo>
                      <a:cubicBezTo>
                        <a:pt x="328" y="305"/>
                        <a:pt x="323" y="305"/>
                        <a:pt x="323" y="305"/>
                      </a:cubicBezTo>
                      <a:cubicBezTo>
                        <a:pt x="319" y="309"/>
                        <a:pt x="319" y="318"/>
                        <a:pt x="313" y="318"/>
                      </a:cubicBezTo>
                      <a:cubicBezTo>
                        <a:pt x="310" y="318"/>
                        <a:pt x="308" y="317"/>
                        <a:pt x="308" y="315"/>
                      </a:cubicBezTo>
                      <a:cubicBezTo>
                        <a:pt x="314" y="315"/>
                        <a:pt x="316" y="309"/>
                        <a:pt x="316" y="303"/>
                      </a:cubicBezTo>
                      <a:cubicBezTo>
                        <a:pt x="316" y="297"/>
                        <a:pt x="312" y="295"/>
                        <a:pt x="311" y="291"/>
                      </a:cubicBezTo>
                      <a:cubicBezTo>
                        <a:pt x="310" y="291"/>
                        <a:pt x="300" y="281"/>
                        <a:pt x="299" y="278"/>
                      </a:cubicBezTo>
                      <a:cubicBezTo>
                        <a:pt x="297" y="278"/>
                        <a:pt x="291" y="276"/>
                        <a:pt x="291" y="273"/>
                      </a:cubicBezTo>
                      <a:cubicBezTo>
                        <a:pt x="277" y="270"/>
                        <a:pt x="274" y="266"/>
                        <a:pt x="266" y="259"/>
                      </a:cubicBezTo>
                      <a:cubicBezTo>
                        <a:pt x="263" y="256"/>
                        <a:pt x="257" y="254"/>
                        <a:pt x="256" y="251"/>
                      </a:cubicBezTo>
                      <a:cubicBezTo>
                        <a:pt x="248" y="241"/>
                        <a:pt x="245" y="223"/>
                        <a:pt x="229" y="223"/>
                      </a:cubicBezTo>
                      <a:cubicBezTo>
                        <a:pt x="221" y="223"/>
                        <a:pt x="220" y="228"/>
                        <a:pt x="216" y="230"/>
                      </a:cubicBezTo>
                      <a:cubicBezTo>
                        <a:pt x="208" y="234"/>
                        <a:pt x="202" y="242"/>
                        <a:pt x="192" y="242"/>
                      </a:cubicBezTo>
                      <a:cubicBezTo>
                        <a:pt x="183" y="242"/>
                        <a:pt x="177" y="237"/>
                        <a:pt x="168" y="237"/>
                      </a:cubicBezTo>
                      <a:cubicBezTo>
                        <a:pt x="161" y="237"/>
                        <a:pt x="154" y="242"/>
                        <a:pt x="154" y="248"/>
                      </a:cubicBezTo>
                      <a:cubicBezTo>
                        <a:pt x="157" y="258"/>
                        <a:pt x="157" y="258"/>
                        <a:pt x="157" y="258"/>
                      </a:cubicBezTo>
                      <a:cubicBezTo>
                        <a:pt x="154" y="267"/>
                        <a:pt x="144" y="270"/>
                        <a:pt x="135" y="272"/>
                      </a:cubicBezTo>
                      <a:cubicBezTo>
                        <a:pt x="127" y="274"/>
                        <a:pt x="114" y="292"/>
                        <a:pt x="114" y="302"/>
                      </a:cubicBezTo>
                      <a:cubicBezTo>
                        <a:pt x="114" y="305"/>
                        <a:pt x="117" y="306"/>
                        <a:pt x="119" y="307"/>
                      </a:cubicBezTo>
                      <a:cubicBezTo>
                        <a:pt x="113" y="316"/>
                        <a:pt x="110" y="321"/>
                        <a:pt x="101" y="326"/>
                      </a:cubicBezTo>
                      <a:cubicBezTo>
                        <a:pt x="96" y="328"/>
                        <a:pt x="95" y="340"/>
                        <a:pt x="86" y="337"/>
                      </a:cubicBezTo>
                      <a:cubicBezTo>
                        <a:pt x="86" y="337"/>
                        <a:pt x="86" y="337"/>
                        <a:pt x="86" y="337"/>
                      </a:cubicBezTo>
                      <a:cubicBezTo>
                        <a:pt x="82" y="336"/>
                        <a:pt x="75" y="338"/>
                        <a:pt x="72" y="338"/>
                      </a:cubicBezTo>
                      <a:cubicBezTo>
                        <a:pt x="62" y="338"/>
                        <a:pt x="56" y="347"/>
                        <a:pt x="46" y="347"/>
                      </a:cubicBezTo>
                      <a:cubicBezTo>
                        <a:pt x="40" y="347"/>
                        <a:pt x="39" y="331"/>
                        <a:pt x="29" y="331"/>
                      </a:cubicBezTo>
                      <a:cubicBezTo>
                        <a:pt x="22" y="331"/>
                        <a:pt x="17" y="334"/>
                        <a:pt x="10" y="334"/>
                      </a:cubicBezTo>
                      <a:cubicBezTo>
                        <a:pt x="8" y="334"/>
                        <a:pt x="7" y="332"/>
                        <a:pt x="7" y="330"/>
                      </a:cubicBezTo>
                      <a:cubicBezTo>
                        <a:pt x="7" y="321"/>
                        <a:pt x="7" y="318"/>
                        <a:pt x="7" y="313"/>
                      </a:cubicBezTo>
                      <a:cubicBezTo>
                        <a:pt x="3" y="313"/>
                        <a:pt x="0" y="310"/>
                        <a:pt x="0" y="306"/>
                      </a:cubicBezTo>
                      <a:cubicBezTo>
                        <a:pt x="0" y="301"/>
                        <a:pt x="4" y="299"/>
                        <a:pt x="4" y="296"/>
                      </a:cubicBezTo>
                      <a:cubicBezTo>
                        <a:pt x="4" y="285"/>
                        <a:pt x="8" y="274"/>
                        <a:pt x="8" y="262"/>
                      </a:cubicBezTo>
                      <a:cubicBezTo>
                        <a:pt x="8" y="256"/>
                        <a:pt x="4" y="250"/>
                        <a:pt x="4" y="246"/>
                      </a:cubicBezTo>
                      <a:cubicBezTo>
                        <a:pt x="4" y="243"/>
                        <a:pt x="19" y="234"/>
                        <a:pt x="21" y="234"/>
                      </a:cubicBezTo>
                      <a:cubicBezTo>
                        <a:pt x="23" y="234"/>
                        <a:pt x="25" y="236"/>
                        <a:pt x="28" y="235"/>
                      </a:cubicBezTo>
                      <a:cubicBezTo>
                        <a:pt x="48" y="235"/>
                        <a:pt x="48" y="235"/>
                        <a:pt x="48" y="235"/>
                      </a:cubicBezTo>
                      <a:cubicBezTo>
                        <a:pt x="49" y="237"/>
                        <a:pt x="53" y="238"/>
                        <a:pt x="55" y="238"/>
                      </a:cubicBezTo>
                      <a:cubicBezTo>
                        <a:pt x="76" y="238"/>
                        <a:pt x="76" y="238"/>
                        <a:pt x="76" y="238"/>
                      </a:cubicBezTo>
                      <a:cubicBezTo>
                        <a:pt x="82" y="237"/>
                        <a:pt x="84" y="240"/>
                        <a:pt x="89" y="240"/>
                      </a:cubicBezTo>
                      <a:cubicBezTo>
                        <a:pt x="92" y="240"/>
                        <a:pt x="98" y="238"/>
                        <a:pt x="100" y="238"/>
                      </a:cubicBezTo>
                      <a:cubicBezTo>
                        <a:pt x="100" y="229"/>
                        <a:pt x="105" y="226"/>
                        <a:pt x="105" y="218"/>
                      </a:cubicBezTo>
                      <a:cubicBezTo>
                        <a:pt x="105" y="216"/>
                        <a:pt x="105" y="208"/>
                        <a:pt x="105" y="206"/>
                      </a:cubicBezTo>
                      <a:cubicBezTo>
                        <a:pt x="104" y="206"/>
                        <a:pt x="104" y="206"/>
                        <a:pt x="104" y="206"/>
                      </a:cubicBezTo>
                      <a:cubicBezTo>
                        <a:pt x="105" y="205"/>
                        <a:pt x="106" y="201"/>
                        <a:pt x="106" y="200"/>
                      </a:cubicBezTo>
                      <a:cubicBezTo>
                        <a:pt x="106" y="196"/>
                        <a:pt x="103" y="197"/>
                        <a:pt x="103" y="193"/>
                      </a:cubicBezTo>
                      <a:cubicBezTo>
                        <a:pt x="94" y="193"/>
                        <a:pt x="92" y="185"/>
                        <a:pt x="92" y="178"/>
                      </a:cubicBezTo>
                      <a:cubicBezTo>
                        <a:pt x="89" y="178"/>
                        <a:pt x="89" y="175"/>
                        <a:pt x="87" y="175"/>
                      </a:cubicBezTo>
                      <a:cubicBezTo>
                        <a:pt x="79" y="173"/>
                        <a:pt x="60" y="169"/>
                        <a:pt x="60" y="163"/>
                      </a:cubicBezTo>
                      <a:cubicBezTo>
                        <a:pt x="60" y="163"/>
                        <a:pt x="60" y="161"/>
                        <a:pt x="60" y="161"/>
                      </a:cubicBezTo>
                      <a:cubicBezTo>
                        <a:pt x="60" y="157"/>
                        <a:pt x="72" y="154"/>
                        <a:pt x="76" y="153"/>
                      </a:cubicBezTo>
                      <a:cubicBezTo>
                        <a:pt x="78" y="156"/>
                        <a:pt x="85" y="157"/>
                        <a:pt x="88" y="157"/>
                      </a:cubicBezTo>
                      <a:cubicBezTo>
                        <a:pt x="92" y="157"/>
                        <a:pt x="97" y="156"/>
                        <a:pt x="98" y="155"/>
                      </a:cubicBezTo>
                      <a:cubicBezTo>
                        <a:pt x="98" y="152"/>
                        <a:pt x="98" y="152"/>
                        <a:pt x="98" y="152"/>
                      </a:cubicBezTo>
                      <a:cubicBezTo>
                        <a:pt x="95" y="151"/>
                        <a:pt x="97" y="145"/>
                        <a:pt x="96" y="143"/>
                      </a:cubicBezTo>
                      <a:cubicBezTo>
                        <a:pt x="96" y="140"/>
                        <a:pt x="96" y="140"/>
                        <a:pt x="96" y="140"/>
                      </a:cubicBezTo>
                      <a:cubicBezTo>
                        <a:pt x="101" y="140"/>
                        <a:pt x="101" y="140"/>
                        <a:pt x="101" y="140"/>
                      </a:cubicBezTo>
                      <a:cubicBezTo>
                        <a:pt x="104" y="143"/>
                        <a:pt x="109" y="145"/>
                        <a:pt x="114" y="145"/>
                      </a:cubicBezTo>
                      <a:cubicBezTo>
                        <a:pt x="117" y="145"/>
                        <a:pt x="120" y="142"/>
                        <a:pt x="121" y="139"/>
                      </a:cubicBezTo>
                      <a:cubicBezTo>
                        <a:pt x="135" y="139"/>
                        <a:pt x="138" y="129"/>
                        <a:pt x="141" y="119"/>
                      </a:cubicBezTo>
                      <a:cubicBezTo>
                        <a:pt x="143" y="119"/>
                        <a:pt x="145" y="118"/>
                        <a:pt x="147" y="118"/>
                      </a:cubicBezTo>
                      <a:cubicBezTo>
                        <a:pt x="150" y="117"/>
                        <a:pt x="167" y="110"/>
                        <a:pt x="169" y="108"/>
                      </a:cubicBezTo>
                      <a:cubicBezTo>
                        <a:pt x="173" y="104"/>
                        <a:pt x="171" y="99"/>
                        <a:pt x="171" y="94"/>
                      </a:cubicBezTo>
                      <a:cubicBezTo>
                        <a:pt x="171" y="92"/>
                        <a:pt x="175" y="89"/>
                        <a:pt x="176" y="89"/>
                      </a:cubicBezTo>
                      <a:cubicBezTo>
                        <a:pt x="182" y="83"/>
                        <a:pt x="188" y="76"/>
                        <a:pt x="198" y="76"/>
                      </a:cubicBezTo>
                      <a:cubicBezTo>
                        <a:pt x="204" y="76"/>
                        <a:pt x="201" y="77"/>
                        <a:pt x="204" y="76"/>
                      </a:cubicBezTo>
                      <a:cubicBezTo>
                        <a:pt x="206" y="77"/>
                        <a:pt x="207" y="74"/>
                        <a:pt x="208" y="73"/>
                      </a:cubicBezTo>
                      <a:cubicBezTo>
                        <a:pt x="211" y="70"/>
                        <a:pt x="215" y="72"/>
                        <a:pt x="219" y="72"/>
                      </a:cubicBezTo>
                      <a:cubicBezTo>
                        <a:pt x="221" y="72"/>
                        <a:pt x="229" y="68"/>
                        <a:pt x="229" y="65"/>
                      </a:cubicBezTo>
                      <a:cubicBezTo>
                        <a:pt x="229" y="63"/>
                        <a:pt x="225" y="54"/>
                        <a:pt x="225" y="54"/>
                      </a:cubicBezTo>
                      <a:cubicBezTo>
                        <a:pt x="224" y="42"/>
                        <a:pt x="217" y="38"/>
                        <a:pt x="217" y="28"/>
                      </a:cubicBezTo>
                      <a:cubicBezTo>
                        <a:pt x="217" y="9"/>
                        <a:pt x="234" y="8"/>
                        <a:pt x="245" y="0"/>
                      </a:cubicBezTo>
                      <a:cubicBezTo>
                        <a:pt x="245" y="5"/>
                        <a:pt x="245" y="5"/>
                        <a:pt x="245" y="5"/>
                      </a:cubicBezTo>
                      <a:cubicBezTo>
                        <a:pt x="243" y="10"/>
                        <a:pt x="242" y="12"/>
                        <a:pt x="242" y="17"/>
                      </a:cubicBezTo>
                      <a:cubicBezTo>
                        <a:pt x="242" y="21"/>
                        <a:pt x="247" y="22"/>
                        <a:pt x="251" y="22"/>
                      </a:cubicBezTo>
                      <a:cubicBezTo>
                        <a:pt x="251" y="23"/>
                        <a:pt x="251" y="24"/>
                        <a:pt x="251" y="25"/>
                      </a:cubicBezTo>
                      <a:cubicBezTo>
                        <a:pt x="251" y="27"/>
                        <a:pt x="247" y="28"/>
                        <a:pt x="245" y="29"/>
                      </a:cubicBezTo>
                      <a:cubicBezTo>
                        <a:pt x="241" y="34"/>
                        <a:pt x="236" y="38"/>
                        <a:pt x="236" y="46"/>
                      </a:cubicBezTo>
                      <a:cubicBezTo>
                        <a:pt x="236" y="50"/>
                        <a:pt x="238" y="53"/>
                        <a:pt x="240" y="54"/>
                      </a:cubicBezTo>
                      <a:cubicBezTo>
                        <a:pt x="240" y="56"/>
                        <a:pt x="241" y="57"/>
                        <a:pt x="240" y="59"/>
                      </a:cubicBezTo>
                      <a:cubicBezTo>
                        <a:pt x="245" y="59"/>
                        <a:pt x="247" y="60"/>
                        <a:pt x="251" y="60"/>
                      </a:cubicBezTo>
                      <a:cubicBezTo>
                        <a:pt x="252" y="63"/>
                        <a:pt x="253" y="66"/>
                        <a:pt x="254" y="66"/>
                      </a:cubicBezTo>
                      <a:cubicBezTo>
                        <a:pt x="266" y="66"/>
                        <a:pt x="274" y="56"/>
                        <a:pt x="285" y="57"/>
                      </a:cubicBezTo>
                      <a:cubicBezTo>
                        <a:pt x="284" y="59"/>
                        <a:pt x="282" y="60"/>
                        <a:pt x="282" y="62"/>
                      </a:cubicBezTo>
                      <a:cubicBezTo>
                        <a:pt x="282" y="63"/>
                        <a:pt x="289" y="68"/>
                        <a:pt x="289" y="68"/>
                      </a:cubicBezTo>
                      <a:cubicBezTo>
                        <a:pt x="294" y="68"/>
                        <a:pt x="295" y="65"/>
                        <a:pt x="297" y="64"/>
                      </a:cubicBezTo>
                      <a:cubicBezTo>
                        <a:pt x="304" y="60"/>
                        <a:pt x="310" y="62"/>
                        <a:pt x="317" y="59"/>
                      </a:cubicBezTo>
                      <a:cubicBezTo>
                        <a:pt x="321" y="57"/>
                        <a:pt x="328" y="50"/>
                        <a:pt x="333" y="50"/>
                      </a:cubicBezTo>
                      <a:cubicBezTo>
                        <a:pt x="339" y="50"/>
                        <a:pt x="345" y="51"/>
                        <a:pt x="348" y="52"/>
                      </a:cubicBezTo>
                      <a:cubicBezTo>
                        <a:pt x="347" y="54"/>
                        <a:pt x="346" y="56"/>
                        <a:pt x="346" y="57"/>
                      </a:cubicBezTo>
                      <a:cubicBezTo>
                        <a:pt x="358" y="57"/>
                        <a:pt x="370" y="55"/>
                        <a:pt x="378" y="55"/>
                      </a:cubicBezTo>
                      <a:cubicBezTo>
                        <a:pt x="386" y="55"/>
                        <a:pt x="392" y="54"/>
                        <a:pt x="401" y="54"/>
                      </a:cubicBezTo>
                      <a:cubicBezTo>
                        <a:pt x="410" y="54"/>
                        <a:pt x="414" y="70"/>
                        <a:pt x="414" y="80"/>
                      </a:cubicBezTo>
                      <a:cubicBezTo>
                        <a:pt x="414" y="86"/>
                        <a:pt x="408" y="89"/>
                        <a:pt x="408" y="95"/>
                      </a:cubicBezTo>
                      <a:cubicBezTo>
                        <a:pt x="408" y="104"/>
                        <a:pt x="416" y="110"/>
                        <a:pt x="416" y="118"/>
                      </a:cubicBezTo>
                      <a:cubicBezTo>
                        <a:pt x="416" y="123"/>
                        <a:pt x="408" y="125"/>
                        <a:pt x="406" y="128"/>
                      </a:cubicBezTo>
                      <a:cubicBezTo>
                        <a:pt x="401" y="136"/>
                        <a:pt x="399" y="143"/>
                        <a:pt x="399" y="153"/>
                      </a:cubicBezTo>
                      <a:cubicBezTo>
                        <a:pt x="399" y="166"/>
                        <a:pt x="408" y="163"/>
                        <a:pt x="418" y="163"/>
                      </a:cubicBezTo>
                      <a:cubicBezTo>
                        <a:pt x="432" y="163"/>
                        <a:pt x="439" y="157"/>
                        <a:pt x="450" y="157"/>
                      </a:cubicBezTo>
                      <a:cubicBezTo>
                        <a:pt x="461" y="157"/>
                        <a:pt x="459" y="180"/>
                        <a:pt x="470" y="180"/>
                      </a:cubicBezTo>
                      <a:cubicBezTo>
                        <a:pt x="470" y="198"/>
                        <a:pt x="470" y="198"/>
                        <a:pt x="470" y="198"/>
                      </a:cubicBezTo>
                      <a:cubicBezTo>
                        <a:pt x="470" y="200"/>
                        <a:pt x="471" y="201"/>
                        <a:pt x="472" y="201"/>
                      </a:cubicBezTo>
                      <a:cubicBezTo>
                        <a:pt x="474" y="204"/>
                        <a:pt x="474" y="204"/>
                        <a:pt x="474" y="204"/>
                      </a:cubicBezTo>
                      <a:cubicBezTo>
                        <a:pt x="476" y="204"/>
                        <a:pt x="482" y="202"/>
                        <a:pt x="485" y="201"/>
                      </a:cubicBezTo>
                      <a:cubicBezTo>
                        <a:pt x="485" y="204"/>
                        <a:pt x="485" y="206"/>
                        <a:pt x="485" y="208"/>
                      </a:cubicBezTo>
                      <a:cubicBezTo>
                        <a:pt x="481" y="209"/>
                        <a:pt x="476" y="211"/>
                        <a:pt x="476" y="21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0" name="Freeform 25"/>
                <p:cNvSpPr>
                  <a:spLocks/>
                </p:cNvSpPr>
                <p:nvPr/>
              </p:nvSpPr>
              <p:spPr bwMode="auto">
                <a:xfrm>
                  <a:off x="4470400" y="1416050"/>
                  <a:ext cx="436563" cy="423863"/>
                </a:xfrm>
                <a:custGeom>
                  <a:avLst/>
                  <a:gdLst/>
                  <a:ahLst/>
                  <a:cxnLst>
                    <a:cxn ang="0">
                      <a:pos x="66" y="236"/>
                    </a:cxn>
                    <a:cxn ang="0">
                      <a:pos x="4" y="254"/>
                    </a:cxn>
                    <a:cxn ang="0">
                      <a:pos x="12" y="241"/>
                    </a:cxn>
                    <a:cxn ang="0">
                      <a:pos x="8" y="231"/>
                    </a:cxn>
                    <a:cxn ang="0">
                      <a:pos x="10" y="190"/>
                    </a:cxn>
                    <a:cxn ang="0">
                      <a:pos x="55" y="163"/>
                    </a:cxn>
                    <a:cxn ang="0">
                      <a:pos x="85" y="129"/>
                    </a:cxn>
                    <a:cxn ang="0">
                      <a:pos x="97" y="102"/>
                    </a:cxn>
                    <a:cxn ang="0">
                      <a:pos x="142" y="55"/>
                    </a:cxn>
                    <a:cxn ang="0">
                      <a:pos x="124" y="57"/>
                    </a:cxn>
                    <a:cxn ang="0">
                      <a:pos x="124" y="49"/>
                    </a:cxn>
                    <a:cxn ang="0">
                      <a:pos x="132" y="44"/>
                    </a:cxn>
                    <a:cxn ang="0">
                      <a:pos x="148" y="57"/>
                    </a:cxn>
                    <a:cxn ang="0">
                      <a:pos x="149" y="45"/>
                    </a:cxn>
                    <a:cxn ang="0">
                      <a:pos x="168" y="37"/>
                    </a:cxn>
                    <a:cxn ang="0">
                      <a:pos x="183" y="28"/>
                    </a:cxn>
                    <a:cxn ang="0">
                      <a:pos x="199" y="21"/>
                    </a:cxn>
                    <a:cxn ang="0">
                      <a:pos x="221" y="17"/>
                    </a:cxn>
                    <a:cxn ang="0">
                      <a:pos x="223" y="5"/>
                    </a:cxn>
                    <a:cxn ang="0">
                      <a:pos x="256" y="6"/>
                    </a:cxn>
                    <a:cxn ang="0">
                      <a:pos x="266" y="7"/>
                    </a:cxn>
                    <a:cxn ang="0">
                      <a:pos x="285" y="2"/>
                    </a:cxn>
                    <a:cxn ang="0">
                      <a:pos x="296" y="6"/>
                    </a:cxn>
                    <a:cxn ang="0">
                      <a:pos x="293" y="24"/>
                    </a:cxn>
                    <a:cxn ang="0">
                      <a:pos x="315" y="32"/>
                    </a:cxn>
                    <a:cxn ang="0">
                      <a:pos x="309" y="72"/>
                    </a:cxn>
                    <a:cxn ang="0">
                      <a:pos x="310" y="113"/>
                    </a:cxn>
                    <a:cxn ang="0">
                      <a:pos x="318" y="148"/>
                    </a:cxn>
                    <a:cxn ang="0">
                      <a:pos x="327" y="172"/>
                    </a:cxn>
                    <a:cxn ang="0">
                      <a:pos x="255" y="224"/>
                    </a:cxn>
                    <a:cxn ang="0">
                      <a:pos x="218" y="225"/>
                    </a:cxn>
                    <a:cxn ang="0">
                      <a:pos x="206" y="200"/>
                    </a:cxn>
                    <a:cxn ang="0">
                      <a:pos x="197" y="174"/>
                    </a:cxn>
                    <a:cxn ang="0">
                      <a:pos x="254" y="130"/>
                    </a:cxn>
                    <a:cxn ang="0">
                      <a:pos x="202" y="135"/>
                    </a:cxn>
                    <a:cxn ang="0">
                      <a:pos x="172" y="169"/>
                    </a:cxn>
                    <a:cxn ang="0">
                      <a:pos x="146" y="201"/>
                    </a:cxn>
                    <a:cxn ang="0">
                      <a:pos x="150" y="218"/>
                    </a:cxn>
                    <a:cxn ang="0">
                      <a:pos x="152" y="253"/>
                    </a:cxn>
                    <a:cxn ang="0">
                      <a:pos x="146" y="283"/>
                    </a:cxn>
                    <a:cxn ang="0">
                      <a:pos x="121" y="304"/>
                    </a:cxn>
                    <a:cxn ang="0">
                      <a:pos x="90" y="297"/>
                    </a:cxn>
                    <a:cxn ang="0">
                      <a:pos x="82" y="269"/>
                    </a:cxn>
                    <a:cxn ang="0">
                      <a:pos x="76" y="245"/>
                    </a:cxn>
                  </a:cxnLst>
                  <a:rect l="0" t="0" r="r" b="b"/>
                  <a:pathLst>
                    <a:path w="327" h="318">
                      <a:moveTo>
                        <a:pt x="76" y="247"/>
                      </a:moveTo>
                      <a:cubicBezTo>
                        <a:pt x="70" y="245"/>
                        <a:pt x="69" y="241"/>
                        <a:pt x="66" y="236"/>
                      </a:cubicBezTo>
                      <a:cubicBezTo>
                        <a:pt x="57" y="249"/>
                        <a:pt x="43" y="266"/>
                        <a:pt x="24" y="266"/>
                      </a:cubicBezTo>
                      <a:cubicBezTo>
                        <a:pt x="22" y="266"/>
                        <a:pt x="4" y="256"/>
                        <a:pt x="4" y="254"/>
                      </a:cubicBezTo>
                      <a:cubicBezTo>
                        <a:pt x="4" y="250"/>
                        <a:pt x="10" y="248"/>
                        <a:pt x="12" y="247"/>
                      </a:cubicBezTo>
                      <a:cubicBezTo>
                        <a:pt x="12" y="241"/>
                        <a:pt x="12" y="241"/>
                        <a:pt x="12" y="241"/>
                      </a:cubicBezTo>
                      <a:cubicBezTo>
                        <a:pt x="6" y="241"/>
                        <a:pt x="6" y="241"/>
                        <a:pt x="0" y="243"/>
                      </a:cubicBezTo>
                      <a:cubicBezTo>
                        <a:pt x="0" y="240"/>
                        <a:pt x="5" y="234"/>
                        <a:pt x="8" y="231"/>
                      </a:cubicBezTo>
                      <a:cubicBezTo>
                        <a:pt x="1" y="223"/>
                        <a:pt x="0" y="212"/>
                        <a:pt x="0" y="200"/>
                      </a:cubicBezTo>
                      <a:cubicBezTo>
                        <a:pt x="0" y="193"/>
                        <a:pt x="7" y="194"/>
                        <a:pt x="10" y="190"/>
                      </a:cubicBezTo>
                      <a:cubicBezTo>
                        <a:pt x="15" y="182"/>
                        <a:pt x="20" y="177"/>
                        <a:pt x="30" y="174"/>
                      </a:cubicBezTo>
                      <a:cubicBezTo>
                        <a:pt x="38" y="172"/>
                        <a:pt x="39" y="162"/>
                        <a:pt x="55" y="163"/>
                      </a:cubicBezTo>
                      <a:cubicBezTo>
                        <a:pt x="50" y="162"/>
                        <a:pt x="49" y="161"/>
                        <a:pt x="45" y="160"/>
                      </a:cubicBezTo>
                      <a:cubicBezTo>
                        <a:pt x="64" y="155"/>
                        <a:pt x="71" y="140"/>
                        <a:pt x="85" y="129"/>
                      </a:cubicBezTo>
                      <a:cubicBezTo>
                        <a:pt x="90" y="126"/>
                        <a:pt x="89" y="112"/>
                        <a:pt x="93" y="112"/>
                      </a:cubicBezTo>
                      <a:cubicBezTo>
                        <a:pt x="93" y="112"/>
                        <a:pt x="97" y="102"/>
                        <a:pt x="97" y="102"/>
                      </a:cubicBezTo>
                      <a:cubicBezTo>
                        <a:pt x="102" y="93"/>
                        <a:pt x="109" y="87"/>
                        <a:pt x="118" y="83"/>
                      </a:cubicBezTo>
                      <a:cubicBezTo>
                        <a:pt x="127" y="80"/>
                        <a:pt x="139" y="65"/>
                        <a:pt x="142" y="55"/>
                      </a:cubicBezTo>
                      <a:cubicBezTo>
                        <a:pt x="131" y="58"/>
                        <a:pt x="126" y="63"/>
                        <a:pt x="116" y="63"/>
                      </a:cubicBezTo>
                      <a:cubicBezTo>
                        <a:pt x="118" y="60"/>
                        <a:pt x="123" y="58"/>
                        <a:pt x="124" y="57"/>
                      </a:cubicBezTo>
                      <a:cubicBezTo>
                        <a:pt x="122" y="57"/>
                        <a:pt x="118" y="56"/>
                        <a:pt x="118" y="56"/>
                      </a:cubicBezTo>
                      <a:cubicBezTo>
                        <a:pt x="119" y="51"/>
                        <a:pt x="121" y="49"/>
                        <a:pt x="124" y="49"/>
                      </a:cubicBezTo>
                      <a:cubicBezTo>
                        <a:pt x="126" y="49"/>
                        <a:pt x="127" y="50"/>
                        <a:pt x="128" y="50"/>
                      </a:cubicBezTo>
                      <a:cubicBezTo>
                        <a:pt x="129" y="47"/>
                        <a:pt x="131" y="46"/>
                        <a:pt x="132" y="44"/>
                      </a:cubicBezTo>
                      <a:cubicBezTo>
                        <a:pt x="134" y="47"/>
                        <a:pt x="135" y="49"/>
                        <a:pt x="133" y="52"/>
                      </a:cubicBezTo>
                      <a:cubicBezTo>
                        <a:pt x="140" y="52"/>
                        <a:pt x="142" y="57"/>
                        <a:pt x="148" y="57"/>
                      </a:cubicBezTo>
                      <a:cubicBezTo>
                        <a:pt x="150" y="57"/>
                        <a:pt x="155" y="46"/>
                        <a:pt x="156" y="46"/>
                      </a:cubicBezTo>
                      <a:cubicBezTo>
                        <a:pt x="153" y="45"/>
                        <a:pt x="153" y="44"/>
                        <a:pt x="149" y="45"/>
                      </a:cubicBezTo>
                      <a:cubicBezTo>
                        <a:pt x="151" y="41"/>
                        <a:pt x="154" y="38"/>
                        <a:pt x="159" y="38"/>
                      </a:cubicBezTo>
                      <a:cubicBezTo>
                        <a:pt x="162" y="38"/>
                        <a:pt x="165" y="39"/>
                        <a:pt x="168" y="37"/>
                      </a:cubicBezTo>
                      <a:cubicBezTo>
                        <a:pt x="165" y="35"/>
                        <a:pt x="166" y="35"/>
                        <a:pt x="164" y="33"/>
                      </a:cubicBezTo>
                      <a:cubicBezTo>
                        <a:pt x="169" y="29"/>
                        <a:pt x="176" y="29"/>
                        <a:pt x="183" y="28"/>
                      </a:cubicBezTo>
                      <a:cubicBezTo>
                        <a:pt x="183" y="33"/>
                        <a:pt x="183" y="33"/>
                        <a:pt x="183" y="33"/>
                      </a:cubicBezTo>
                      <a:cubicBezTo>
                        <a:pt x="189" y="32"/>
                        <a:pt x="190" y="22"/>
                        <a:pt x="199" y="21"/>
                      </a:cubicBezTo>
                      <a:cubicBezTo>
                        <a:pt x="199" y="29"/>
                        <a:pt x="199" y="29"/>
                        <a:pt x="199" y="29"/>
                      </a:cubicBezTo>
                      <a:cubicBezTo>
                        <a:pt x="205" y="18"/>
                        <a:pt x="213" y="21"/>
                        <a:pt x="221" y="17"/>
                      </a:cubicBezTo>
                      <a:cubicBezTo>
                        <a:pt x="217" y="15"/>
                        <a:pt x="214" y="14"/>
                        <a:pt x="214" y="11"/>
                      </a:cubicBezTo>
                      <a:cubicBezTo>
                        <a:pt x="214" y="9"/>
                        <a:pt x="222" y="7"/>
                        <a:pt x="223" y="5"/>
                      </a:cubicBezTo>
                      <a:cubicBezTo>
                        <a:pt x="226" y="8"/>
                        <a:pt x="228" y="11"/>
                        <a:pt x="232" y="11"/>
                      </a:cubicBezTo>
                      <a:cubicBezTo>
                        <a:pt x="239" y="11"/>
                        <a:pt x="256" y="0"/>
                        <a:pt x="256" y="6"/>
                      </a:cubicBezTo>
                      <a:cubicBezTo>
                        <a:pt x="256" y="12"/>
                        <a:pt x="248" y="14"/>
                        <a:pt x="247" y="20"/>
                      </a:cubicBezTo>
                      <a:cubicBezTo>
                        <a:pt x="255" y="21"/>
                        <a:pt x="258" y="11"/>
                        <a:pt x="266" y="7"/>
                      </a:cubicBezTo>
                      <a:cubicBezTo>
                        <a:pt x="267" y="10"/>
                        <a:pt x="267" y="12"/>
                        <a:pt x="268" y="15"/>
                      </a:cubicBezTo>
                      <a:cubicBezTo>
                        <a:pt x="274" y="9"/>
                        <a:pt x="277" y="7"/>
                        <a:pt x="285" y="2"/>
                      </a:cubicBezTo>
                      <a:cubicBezTo>
                        <a:pt x="285" y="8"/>
                        <a:pt x="284" y="12"/>
                        <a:pt x="289" y="13"/>
                      </a:cubicBezTo>
                      <a:cubicBezTo>
                        <a:pt x="290" y="9"/>
                        <a:pt x="292" y="6"/>
                        <a:pt x="296" y="6"/>
                      </a:cubicBezTo>
                      <a:cubicBezTo>
                        <a:pt x="298" y="6"/>
                        <a:pt x="307" y="11"/>
                        <a:pt x="311" y="13"/>
                      </a:cubicBezTo>
                      <a:cubicBezTo>
                        <a:pt x="307" y="24"/>
                        <a:pt x="303" y="20"/>
                        <a:pt x="293" y="24"/>
                      </a:cubicBezTo>
                      <a:cubicBezTo>
                        <a:pt x="298" y="27"/>
                        <a:pt x="301" y="28"/>
                        <a:pt x="301" y="30"/>
                      </a:cubicBezTo>
                      <a:cubicBezTo>
                        <a:pt x="305" y="31"/>
                        <a:pt x="314" y="32"/>
                        <a:pt x="315" y="32"/>
                      </a:cubicBezTo>
                      <a:cubicBezTo>
                        <a:pt x="309" y="36"/>
                        <a:pt x="293" y="44"/>
                        <a:pt x="293" y="55"/>
                      </a:cubicBezTo>
                      <a:cubicBezTo>
                        <a:pt x="293" y="63"/>
                        <a:pt x="309" y="62"/>
                        <a:pt x="309" y="72"/>
                      </a:cubicBezTo>
                      <a:cubicBezTo>
                        <a:pt x="309" y="80"/>
                        <a:pt x="301" y="83"/>
                        <a:pt x="301" y="91"/>
                      </a:cubicBezTo>
                      <a:cubicBezTo>
                        <a:pt x="301" y="99"/>
                        <a:pt x="310" y="104"/>
                        <a:pt x="310" y="113"/>
                      </a:cubicBezTo>
                      <a:cubicBezTo>
                        <a:pt x="310" y="118"/>
                        <a:pt x="305" y="121"/>
                        <a:pt x="305" y="126"/>
                      </a:cubicBezTo>
                      <a:cubicBezTo>
                        <a:pt x="305" y="136"/>
                        <a:pt x="318" y="138"/>
                        <a:pt x="318" y="148"/>
                      </a:cubicBezTo>
                      <a:cubicBezTo>
                        <a:pt x="318" y="151"/>
                        <a:pt x="314" y="153"/>
                        <a:pt x="313" y="154"/>
                      </a:cubicBezTo>
                      <a:cubicBezTo>
                        <a:pt x="317" y="161"/>
                        <a:pt x="327" y="163"/>
                        <a:pt x="327" y="172"/>
                      </a:cubicBezTo>
                      <a:cubicBezTo>
                        <a:pt x="327" y="187"/>
                        <a:pt x="297" y="203"/>
                        <a:pt x="288" y="215"/>
                      </a:cubicBezTo>
                      <a:cubicBezTo>
                        <a:pt x="283" y="224"/>
                        <a:pt x="263" y="226"/>
                        <a:pt x="255" y="224"/>
                      </a:cubicBezTo>
                      <a:cubicBezTo>
                        <a:pt x="246" y="227"/>
                        <a:pt x="236" y="231"/>
                        <a:pt x="228" y="231"/>
                      </a:cubicBezTo>
                      <a:cubicBezTo>
                        <a:pt x="222" y="231"/>
                        <a:pt x="218" y="230"/>
                        <a:pt x="218" y="225"/>
                      </a:cubicBezTo>
                      <a:cubicBezTo>
                        <a:pt x="209" y="225"/>
                        <a:pt x="199" y="219"/>
                        <a:pt x="199" y="210"/>
                      </a:cubicBezTo>
                      <a:cubicBezTo>
                        <a:pt x="199" y="205"/>
                        <a:pt x="204" y="202"/>
                        <a:pt x="206" y="200"/>
                      </a:cubicBezTo>
                      <a:cubicBezTo>
                        <a:pt x="201" y="198"/>
                        <a:pt x="197" y="188"/>
                        <a:pt x="197" y="183"/>
                      </a:cubicBezTo>
                      <a:cubicBezTo>
                        <a:pt x="197" y="180"/>
                        <a:pt x="198" y="178"/>
                        <a:pt x="197" y="174"/>
                      </a:cubicBezTo>
                      <a:cubicBezTo>
                        <a:pt x="216" y="174"/>
                        <a:pt x="225" y="150"/>
                        <a:pt x="237" y="144"/>
                      </a:cubicBezTo>
                      <a:cubicBezTo>
                        <a:pt x="243" y="140"/>
                        <a:pt x="254" y="138"/>
                        <a:pt x="254" y="130"/>
                      </a:cubicBezTo>
                      <a:cubicBezTo>
                        <a:pt x="254" y="119"/>
                        <a:pt x="239" y="117"/>
                        <a:pt x="228" y="117"/>
                      </a:cubicBezTo>
                      <a:cubicBezTo>
                        <a:pt x="213" y="117"/>
                        <a:pt x="202" y="122"/>
                        <a:pt x="202" y="135"/>
                      </a:cubicBezTo>
                      <a:cubicBezTo>
                        <a:pt x="202" y="140"/>
                        <a:pt x="203" y="142"/>
                        <a:pt x="202" y="145"/>
                      </a:cubicBezTo>
                      <a:cubicBezTo>
                        <a:pt x="202" y="155"/>
                        <a:pt x="181" y="164"/>
                        <a:pt x="172" y="169"/>
                      </a:cubicBezTo>
                      <a:cubicBezTo>
                        <a:pt x="165" y="174"/>
                        <a:pt x="157" y="175"/>
                        <a:pt x="152" y="183"/>
                      </a:cubicBezTo>
                      <a:cubicBezTo>
                        <a:pt x="149" y="189"/>
                        <a:pt x="153" y="198"/>
                        <a:pt x="146" y="201"/>
                      </a:cubicBezTo>
                      <a:cubicBezTo>
                        <a:pt x="146" y="210"/>
                        <a:pt x="146" y="210"/>
                        <a:pt x="146" y="210"/>
                      </a:cubicBezTo>
                      <a:cubicBezTo>
                        <a:pt x="149" y="212"/>
                        <a:pt x="150" y="215"/>
                        <a:pt x="150" y="218"/>
                      </a:cubicBezTo>
                      <a:cubicBezTo>
                        <a:pt x="158" y="219"/>
                        <a:pt x="170" y="227"/>
                        <a:pt x="170" y="235"/>
                      </a:cubicBezTo>
                      <a:cubicBezTo>
                        <a:pt x="170" y="242"/>
                        <a:pt x="157" y="253"/>
                        <a:pt x="152" y="253"/>
                      </a:cubicBezTo>
                      <a:cubicBezTo>
                        <a:pt x="143" y="253"/>
                        <a:pt x="140" y="266"/>
                        <a:pt x="140" y="275"/>
                      </a:cubicBezTo>
                      <a:cubicBezTo>
                        <a:pt x="140" y="280"/>
                        <a:pt x="144" y="282"/>
                        <a:pt x="146" y="283"/>
                      </a:cubicBezTo>
                      <a:cubicBezTo>
                        <a:pt x="145" y="294"/>
                        <a:pt x="135" y="295"/>
                        <a:pt x="133" y="304"/>
                      </a:cubicBezTo>
                      <a:cubicBezTo>
                        <a:pt x="127" y="304"/>
                        <a:pt x="125" y="304"/>
                        <a:pt x="121" y="304"/>
                      </a:cubicBezTo>
                      <a:cubicBezTo>
                        <a:pt x="114" y="304"/>
                        <a:pt x="111" y="318"/>
                        <a:pt x="100" y="318"/>
                      </a:cubicBezTo>
                      <a:cubicBezTo>
                        <a:pt x="97" y="318"/>
                        <a:pt x="90" y="299"/>
                        <a:pt x="90" y="297"/>
                      </a:cubicBezTo>
                      <a:cubicBezTo>
                        <a:pt x="90" y="296"/>
                        <a:pt x="91" y="294"/>
                        <a:pt x="91" y="293"/>
                      </a:cubicBezTo>
                      <a:cubicBezTo>
                        <a:pt x="84" y="285"/>
                        <a:pt x="85" y="279"/>
                        <a:pt x="82" y="269"/>
                      </a:cubicBezTo>
                      <a:cubicBezTo>
                        <a:pt x="79" y="263"/>
                        <a:pt x="73" y="261"/>
                        <a:pt x="73" y="253"/>
                      </a:cubicBezTo>
                      <a:cubicBezTo>
                        <a:pt x="73" y="250"/>
                        <a:pt x="75" y="246"/>
                        <a:pt x="76" y="245"/>
                      </a:cubicBezTo>
                      <a:lnTo>
                        <a:pt x="76" y="24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1" name="Freeform 26"/>
                <p:cNvSpPr>
                  <a:spLocks/>
                </p:cNvSpPr>
                <p:nvPr/>
              </p:nvSpPr>
              <p:spPr bwMode="auto">
                <a:xfrm>
                  <a:off x="4559300" y="1109663"/>
                  <a:ext cx="234950" cy="128588"/>
                </a:xfrm>
                <a:custGeom>
                  <a:avLst/>
                  <a:gdLst/>
                  <a:ahLst/>
                  <a:cxnLst>
                    <a:cxn ang="0">
                      <a:pos x="148" y="79"/>
                    </a:cxn>
                    <a:cxn ang="0">
                      <a:pos x="148" y="71"/>
                    </a:cxn>
                    <a:cxn ang="0">
                      <a:pos x="128" y="71"/>
                    </a:cxn>
                    <a:cxn ang="0">
                      <a:pos x="135" y="58"/>
                    </a:cxn>
                    <a:cxn ang="0">
                      <a:pos x="126" y="46"/>
                    </a:cxn>
                    <a:cxn ang="0">
                      <a:pos x="132" y="45"/>
                    </a:cxn>
                    <a:cxn ang="0">
                      <a:pos x="121" y="38"/>
                    </a:cxn>
                    <a:cxn ang="0">
                      <a:pos x="97" y="69"/>
                    </a:cxn>
                    <a:cxn ang="0">
                      <a:pos x="90" y="73"/>
                    </a:cxn>
                    <a:cxn ang="0">
                      <a:pos x="78" y="97"/>
                    </a:cxn>
                    <a:cxn ang="0">
                      <a:pos x="43" y="69"/>
                    </a:cxn>
                    <a:cxn ang="0">
                      <a:pos x="60" y="70"/>
                    </a:cxn>
                    <a:cxn ang="0">
                      <a:pos x="74" y="66"/>
                    </a:cxn>
                    <a:cxn ang="0">
                      <a:pos x="54" y="64"/>
                    </a:cxn>
                    <a:cxn ang="0">
                      <a:pos x="38" y="58"/>
                    </a:cxn>
                    <a:cxn ang="0">
                      <a:pos x="50" y="54"/>
                    </a:cxn>
                    <a:cxn ang="0">
                      <a:pos x="72" y="43"/>
                    </a:cxn>
                    <a:cxn ang="0">
                      <a:pos x="61" y="43"/>
                    </a:cxn>
                    <a:cxn ang="0">
                      <a:pos x="54" y="39"/>
                    </a:cxn>
                    <a:cxn ang="0">
                      <a:pos x="51" y="39"/>
                    </a:cxn>
                    <a:cxn ang="0">
                      <a:pos x="38" y="51"/>
                    </a:cxn>
                    <a:cxn ang="0">
                      <a:pos x="23" y="44"/>
                    </a:cxn>
                    <a:cxn ang="0">
                      <a:pos x="27" y="43"/>
                    </a:cxn>
                    <a:cxn ang="0">
                      <a:pos x="15" y="28"/>
                    </a:cxn>
                    <a:cxn ang="0">
                      <a:pos x="11" y="26"/>
                    </a:cxn>
                    <a:cxn ang="0">
                      <a:pos x="0" y="16"/>
                    </a:cxn>
                    <a:cxn ang="0">
                      <a:pos x="16" y="5"/>
                    </a:cxn>
                    <a:cxn ang="0">
                      <a:pos x="38" y="7"/>
                    </a:cxn>
                    <a:cxn ang="0">
                      <a:pos x="32" y="13"/>
                    </a:cxn>
                    <a:cxn ang="0">
                      <a:pos x="44" y="20"/>
                    </a:cxn>
                    <a:cxn ang="0">
                      <a:pos x="41" y="14"/>
                    </a:cxn>
                    <a:cxn ang="0">
                      <a:pos x="49" y="7"/>
                    </a:cxn>
                    <a:cxn ang="0">
                      <a:pos x="68" y="26"/>
                    </a:cxn>
                    <a:cxn ang="0">
                      <a:pos x="63" y="7"/>
                    </a:cxn>
                    <a:cxn ang="0">
                      <a:pos x="72" y="0"/>
                    </a:cxn>
                    <a:cxn ang="0">
                      <a:pos x="90" y="9"/>
                    </a:cxn>
                    <a:cxn ang="0">
                      <a:pos x="88" y="18"/>
                    </a:cxn>
                    <a:cxn ang="0">
                      <a:pos x="96" y="12"/>
                    </a:cxn>
                    <a:cxn ang="0">
                      <a:pos x="102" y="23"/>
                    </a:cxn>
                    <a:cxn ang="0">
                      <a:pos x="106" y="23"/>
                    </a:cxn>
                    <a:cxn ang="0">
                      <a:pos x="141" y="41"/>
                    </a:cxn>
                    <a:cxn ang="0">
                      <a:pos x="137" y="42"/>
                    </a:cxn>
                    <a:cxn ang="0">
                      <a:pos x="145" y="42"/>
                    </a:cxn>
                    <a:cxn ang="0">
                      <a:pos x="145" y="49"/>
                    </a:cxn>
                    <a:cxn ang="0">
                      <a:pos x="159" y="49"/>
                    </a:cxn>
                    <a:cxn ang="0">
                      <a:pos x="176" y="64"/>
                    </a:cxn>
                    <a:cxn ang="0">
                      <a:pos x="148" y="79"/>
                    </a:cxn>
                  </a:cxnLst>
                  <a:rect l="0" t="0" r="r" b="b"/>
                  <a:pathLst>
                    <a:path w="176" h="97">
                      <a:moveTo>
                        <a:pt x="148" y="79"/>
                      </a:moveTo>
                      <a:cubicBezTo>
                        <a:pt x="147" y="76"/>
                        <a:pt x="147" y="74"/>
                        <a:pt x="148" y="71"/>
                      </a:cubicBezTo>
                      <a:cubicBezTo>
                        <a:pt x="143" y="71"/>
                        <a:pt x="134" y="71"/>
                        <a:pt x="128" y="71"/>
                      </a:cubicBezTo>
                      <a:cubicBezTo>
                        <a:pt x="129" y="63"/>
                        <a:pt x="134" y="65"/>
                        <a:pt x="135" y="58"/>
                      </a:cubicBezTo>
                      <a:cubicBezTo>
                        <a:pt x="132" y="57"/>
                        <a:pt x="128" y="49"/>
                        <a:pt x="126" y="46"/>
                      </a:cubicBezTo>
                      <a:cubicBezTo>
                        <a:pt x="128" y="45"/>
                        <a:pt x="130" y="45"/>
                        <a:pt x="132" y="45"/>
                      </a:cubicBezTo>
                      <a:cubicBezTo>
                        <a:pt x="125" y="44"/>
                        <a:pt x="121" y="38"/>
                        <a:pt x="121" y="38"/>
                      </a:cubicBezTo>
                      <a:cubicBezTo>
                        <a:pt x="106" y="38"/>
                        <a:pt x="102" y="58"/>
                        <a:pt x="97" y="69"/>
                      </a:cubicBezTo>
                      <a:cubicBezTo>
                        <a:pt x="96" y="72"/>
                        <a:pt x="93" y="71"/>
                        <a:pt x="90" y="73"/>
                      </a:cubicBezTo>
                      <a:cubicBezTo>
                        <a:pt x="83" y="79"/>
                        <a:pt x="84" y="91"/>
                        <a:pt x="78" y="97"/>
                      </a:cubicBezTo>
                      <a:cubicBezTo>
                        <a:pt x="67" y="90"/>
                        <a:pt x="43" y="84"/>
                        <a:pt x="43" y="69"/>
                      </a:cubicBezTo>
                      <a:cubicBezTo>
                        <a:pt x="49" y="68"/>
                        <a:pt x="60" y="70"/>
                        <a:pt x="60" y="70"/>
                      </a:cubicBezTo>
                      <a:cubicBezTo>
                        <a:pt x="64" y="66"/>
                        <a:pt x="69" y="67"/>
                        <a:pt x="74" y="66"/>
                      </a:cubicBezTo>
                      <a:cubicBezTo>
                        <a:pt x="72" y="64"/>
                        <a:pt x="57" y="64"/>
                        <a:pt x="54" y="64"/>
                      </a:cubicBezTo>
                      <a:cubicBezTo>
                        <a:pt x="49" y="64"/>
                        <a:pt x="38" y="69"/>
                        <a:pt x="38" y="58"/>
                      </a:cubicBezTo>
                      <a:cubicBezTo>
                        <a:pt x="38" y="54"/>
                        <a:pt x="48" y="54"/>
                        <a:pt x="50" y="54"/>
                      </a:cubicBezTo>
                      <a:cubicBezTo>
                        <a:pt x="56" y="52"/>
                        <a:pt x="68" y="47"/>
                        <a:pt x="72" y="43"/>
                      </a:cubicBezTo>
                      <a:cubicBezTo>
                        <a:pt x="66" y="43"/>
                        <a:pt x="63" y="43"/>
                        <a:pt x="61" y="43"/>
                      </a:cubicBezTo>
                      <a:cubicBezTo>
                        <a:pt x="60" y="43"/>
                        <a:pt x="56" y="40"/>
                        <a:pt x="54" y="39"/>
                      </a:cubicBezTo>
                      <a:cubicBezTo>
                        <a:pt x="53" y="39"/>
                        <a:pt x="52" y="39"/>
                        <a:pt x="51" y="39"/>
                      </a:cubicBezTo>
                      <a:cubicBezTo>
                        <a:pt x="47" y="41"/>
                        <a:pt x="47" y="51"/>
                        <a:pt x="38" y="51"/>
                      </a:cubicBezTo>
                      <a:cubicBezTo>
                        <a:pt x="31" y="51"/>
                        <a:pt x="26" y="48"/>
                        <a:pt x="23" y="44"/>
                      </a:cubicBezTo>
                      <a:cubicBezTo>
                        <a:pt x="25" y="43"/>
                        <a:pt x="26" y="43"/>
                        <a:pt x="27" y="43"/>
                      </a:cubicBezTo>
                      <a:cubicBezTo>
                        <a:pt x="19" y="39"/>
                        <a:pt x="13" y="35"/>
                        <a:pt x="15" y="28"/>
                      </a:cubicBezTo>
                      <a:cubicBezTo>
                        <a:pt x="13" y="28"/>
                        <a:pt x="12" y="26"/>
                        <a:pt x="11" y="26"/>
                      </a:cubicBezTo>
                      <a:cubicBezTo>
                        <a:pt x="8" y="26"/>
                        <a:pt x="3" y="19"/>
                        <a:pt x="0" y="16"/>
                      </a:cubicBezTo>
                      <a:cubicBezTo>
                        <a:pt x="2" y="14"/>
                        <a:pt x="11" y="5"/>
                        <a:pt x="16" y="5"/>
                      </a:cubicBezTo>
                      <a:cubicBezTo>
                        <a:pt x="23" y="5"/>
                        <a:pt x="27" y="5"/>
                        <a:pt x="38" y="7"/>
                      </a:cubicBezTo>
                      <a:cubicBezTo>
                        <a:pt x="35" y="10"/>
                        <a:pt x="34" y="11"/>
                        <a:pt x="32" y="13"/>
                      </a:cubicBezTo>
                      <a:cubicBezTo>
                        <a:pt x="37" y="17"/>
                        <a:pt x="41" y="17"/>
                        <a:pt x="44" y="20"/>
                      </a:cubicBezTo>
                      <a:cubicBezTo>
                        <a:pt x="42" y="19"/>
                        <a:pt x="41" y="17"/>
                        <a:pt x="41" y="14"/>
                      </a:cubicBezTo>
                      <a:cubicBezTo>
                        <a:pt x="41" y="10"/>
                        <a:pt x="45" y="7"/>
                        <a:pt x="49" y="7"/>
                      </a:cubicBezTo>
                      <a:cubicBezTo>
                        <a:pt x="60" y="7"/>
                        <a:pt x="57" y="22"/>
                        <a:pt x="68" y="26"/>
                      </a:cubicBezTo>
                      <a:cubicBezTo>
                        <a:pt x="66" y="19"/>
                        <a:pt x="63" y="15"/>
                        <a:pt x="63" y="7"/>
                      </a:cubicBezTo>
                      <a:cubicBezTo>
                        <a:pt x="63" y="0"/>
                        <a:pt x="66" y="0"/>
                        <a:pt x="72" y="0"/>
                      </a:cubicBezTo>
                      <a:cubicBezTo>
                        <a:pt x="78" y="0"/>
                        <a:pt x="90" y="4"/>
                        <a:pt x="90" y="9"/>
                      </a:cubicBezTo>
                      <a:cubicBezTo>
                        <a:pt x="90" y="12"/>
                        <a:pt x="88" y="15"/>
                        <a:pt x="88" y="18"/>
                      </a:cubicBezTo>
                      <a:cubicBezTo>
                        <a:pt x="92" y="16"/>
                        <a:pt x="93" y="12"/>
                        <a:pt x="96" y="12"/>
                      </a:cubicBezTo>
                      <a:cubicBezTo>
                        <a:pt x="103" y="12"/>
                        <a:pt x="102" y="19"/>
                        <a:pt x="102" y="23"/>
                      </a:cubicBezTo>
                      <a:cubicBezTo>
                        <a:pt x="103" y="23"/>
                        <a:pt x="105" y="23"/>
                        <a:pt x="106" y="23"/>
                      </a:cubicBezTo>
                      <a:cubicBezTo>
                        <a:pt x="113" y="23"/>
                        <a:pt x="137" y="36"/>
                        <a:pt x="141" y="41"/>
                      </a:cubicBezTo>
                      <a:cubicBezTo>
                        <a:pt x="140" y="42"/>
                        <a:pt x="138" y="42"/>
                        <a:pt x="137" y="42"/>
                      </a:cubicBezTo>
                      <a:cubicBezTo>
                        <a:pt x="140" y="43"/>
                        <a:pt x="142" y="42"/>
                        <a:pt x="145" y="42"/>
                      </a:cubicBezTo>
                      <a:cubicBezTo>
                        <a:pt x="146" y="44"/>
                        <a:pt x="146" y="47"/>
                        <a:pt x="145" y="49"/>
                      </a:cubicBezTo>
                      <a:cubicBezTo>
                        <a:pt x="151" y="49"/>
                        <a:pt x="154" y="49"/>
                        <a:pt x="159" y="49"/>
                      </a:cubicBezTo>
                      <a:cubicBezTo>
                        <a:pt x="159" y="62"/>
                        <a:pt x="172" y="59"/>
                        <a:pt x="176" y="64"/>
                      </a:cubicBezTo>
                      <a:cubicBezTo>
                        <a:pt x="164" y="68"/>
                        <a:pt x="159" y="76"/>
                        <a:pt x="148" y="7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2" name="Freeform 27"/>
                <p:cNvSpPr>
                  <a:spLocks/>
                </p:cNvSpPr>
                <p:nvPr/>
              </p:nvSpPr>
              <p:spPr bwMode="auto">
                <a:xfrm>
                  <a:off x="4683125" y="1089025"/>
                  <a:ext cx="150813" cy="55563"/>
                </a:xfrm>
                <a:custGeom>
                  <a:avLst/>
                  <a:gdLst/>
                  <a:ahLst/>
                  <a:cxnLst>
                    <a:cxn ang="0">
                      <a:pos x="114" y="19"/>
                    </a:cxn>
                    <a:cxn ang="0">
                      <a:pos x="69" y="41"/>
                    </a:cxn>
                    <a:cxn ang="0">
                      <a:pos x="54" y="34"/>
                    </a:cxn>
                    <a:cxn ang="0">
                      <a:pos x="28" y="34"/>
                    </a:cxn>
                    <a:cxn ang="0">
                      <a:pos x="23" y="26"/>
                    </a:cxn>
                    <a:cxn ang="0">
                      <a:pos x="32" y="26"/>
                    </a:cxn>
                    <a:cxn ang="0">
                      <a:pos x="43" y="24"/>
                    </a:cxn>
                    <a:cxn ang="0">
                      <a:pos x="22" y="23"/>
                    </a:cxn>
                    <a:cxn ang="0">
                      <a:pos x="6" y="18"/>
                    </a:cxn>
                    <a:cxn ang="0">
                      <a:pos x="0" y="7"/>
                    </a:cxn>
                    <a:cxn ang="0">
                      <a:pos x="6" y="7"/>
                    </a:cxn>
                    <a:cxn ang="0">
                      <a:pos x="15" y="8"/>
                    </a:cxn>
                    <a:cxn ang="0">
                      <a:pos x="15" y="6"/>
                    </a:cxn>
                    <a:cxn ang="0">
                      <a:pos x="23" y="6"/>
                    </a:cxn>
                    <a:cxn ang="0">
                      <a:pos x="21" y="2"/>
                    </a:cxn>
                    <a:cxn ang="0">
                      <a:pos x="33" y="2"/>
                    </a:cxn>
                    <a:cxn ang="0">
                      <a:pos x="51" y="11"/>
                    </a:cxn>
                    <a:cxn ang="0">
                      <a:pos x="62" y="0"/>
                    </a:cxn>
                    <a:cxn ang="0">
                      <a:pos x="67" y="0"/>
                    </a:cxn>
                    <a:cxn ang="0">
                      <a:pos x="67" y="12"/>
                    </a:cxn>
                    <a:cxn ang="0">
                      <a:pos x="80" y="7"/>
                    </a:cxn>
                    <a:cxn ang="0">
                      <a:pos x="95" y="7"/>
                    </a:cxn>
                    <a:cxn ang="0">
                      <a:pos x="114" y="19"/>
                    </a:cxn>
                  </a:cxnLst>
                  <a:rect l="0" t="0" r="r" b="b"/>
                  <a:pathLst>
                    <a:path w="114" h="41">
                      <a:moveTo>
                        <a:pt x="114" y="19"/>
                      </a:moveTo>
                      <a:cubicBezTo>
                        <a:pt x="104" y="26"/>
                        <a:pt x="82" y="41"/>
                        <a:pt x="69" y="41"/>
                      </a:cubicBezTo>
                      <a:cubicBezTo>
                        <a:pt x="61" y="41"/>
                        <a:pt x="57" y="39"/>
                        <a:pt x="54" y="34"/>
                      </a:cubicBezTo>
                      <a:cubicBezTo>
                        <a:pt x="28" y="34"/>
                        <a:pt x="28" y="34"/>
                        <a:pt x="28" y="34"/>
                      </a:cubicBezTo>
                      <a:cubicBezTo>
                        <a:pt x="25" y="32"/>
                        <a:pt x="23" y="30"/>
                        <a:pt x="23" y="26"/>
                      </a:cubicBezTo>
                      <a:cubicBezTo>
                        <a:pt x="26" y="26"/>
                        <a:pt x="31" y="26"/>
                        <a:pt x="32" y="26"/>
                      </a:cubicBezTo>
                      <a:cubicBezTo>
                        <a:pt x="36" y="25"/>
                        <a:pt x="40" y="25"/>
                        <a:pt x="43" y="24"/>
                      </a:cubicBezTo>
                      <a:cubicBezTo>
                        <a:pt x="41" y="24"/>
                        <a:pt x="23" y="23"/>
                        <a:pt x="22" y="23"/>
                      </a:cubicBezTo>
                      <a:cubicBezTo>
                        <a:pt x="14" y="23"/>
                        <a:pt x="6" y="28"/>
                        <a:pt x="6" y="18"/>
                      </a:cubicBezTo>
                      <a:cubicBezTo>
                        <a:pt x="3" y="15"/>
                        <a:pt x="0" y="12"/>
                        <a:pt x="0" y="7"/>
                      </a:cubicBezTo>
                      <a:cubicBezTo>
                        <a:pt x="6" y="7"/>
                        <a:pt x="6" y="7"/>
                        <a:pt x="6" y="7"/>
                      </a:cubicBezTo>
                      <a:cubicBezTo>
                        <a:pt x="9" y="9"/>
                        <a:pt x="13" y="10"/>
                        <a:pt x="15" y="8"/>
                      </a:cubicBezTo>
                      <a:cubicBezTo>
                        <a:pt x="15" y="6"/>
                        <a:pt x="15" y="6"/>
                        <a:pt x="15" y="6"/>
                      </a:cubicBezTo>
                      <a:cubicBezTo>
                        <a:pt x="23" y="6"/>
                        <a:pt x="23" y="6"/>
                        <a:pt x="23" y="6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33" y="2"/>
                        <a:pt x="33" y="2"/>
                        <a:pt x="33" y="2"/>
                      </a:cubicBezTo>
                      <a:cubicBezTo>
                        <a:pt x="36" y="4"/>
                        <a:pt x="48" y="11"/>
                        <a:pt x="51" y="11"/>
                      </a:cubicBezTo>
                      <a:cubicBezTo>
                        <a:pt x="56" y="11"/>
                        <a:pt x="59" y="2"/>
                        <a:pt x="62" y="0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67" y="6"/>
                        <a:pt x="66" y="8"/>
                        <a:pt x="67" y="12"/>
                      </a:cubicBezTo>
                      <a:cubicBezTo>
                        <a:pt x="71" y="12"/>
                        <a:pt x="73" y="7"/>
                        <a:pt x="80" y="7"/>
                      </a:cubicBezTo>
                      <a:cubicBezTo>
                        <a:pt x="91" y="7"/>
                        <a:pt x="88" y="7"/>
                        <a:pt x="95" y="7"/>
                      </a:cubicBezTo>
                      <a:cubicBezTo>
                        <a:pt x="103" y="7"/>
                        <a:pt x="112" y="14"/>
                        <a:pt x="114" y="1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3" name="Freeform 28"/>
                <p:cNvSpPr>
                  <a:spLocks/>
                </p:cNvSpPr>
                <p:nvPr/>
              </p:nvSpPr>
              <p:spPr bwMode="auto">
                <a:xfrm>
                  <a:off x="4219575" y="1841500"/>
                  <a:ext cx="73025" cy="87313"/>
                </a:xfrm>
                <a:custGeom>
                  <a:avLst/>
                  <a:gdLst/>
                  <a:ahLst/>
                  <a:cxnLst>
                    <a:cxn ang="0">
                      <a:pos x="9" y="19"/>
                    </a:cxn>
                    <a:cxn ang="0">
                      <a:pos x="22" y="14"/>
                    </a:cxn>
                    <a:cxn ang="0">
                      <a:pos x="19" y="8"/>
                    </a:cxn>
                    <a:cxn ang="0">
                      <a:pos x="32" y="0"/>
                    </a:cxn>
                    <a:cxn ang="0">
                      <a:pos x="40" y="0"/>
                    </a:cxn>
                    <a:cxn ang="0">
                      <a:pos x="55" y="18"/>
                    </a:cxn>
                    <a:cxn ang="0">
                      <a:pos x="47" y="24"/>
                    </a:cxn>
                    <a:cxn ang="0">
                      <a:pos x="47" y="39"/>
                    </a:cxn>
                    <a:cxn ang="0">
                      <a:pos x="47" y="52"/>
                    </a:cxn>
                    <a:cxn ang="0">
                      <a:pos x="35" y="54"/>
                    </a:cxn>
                    <a:cxn ang="0">
                      <a:pos x="19" y="64"/>
                    </a:cxn>
                    <a:cxn ang="0">
                      <a:pos x="11" y="65"/>
                    </a:cxn>
                    <a:cxn ang="0">
                      <a:pos x="0" y="55"/>
                    </a:cxn>
                    <a:cxn ang="0">
                      <a:pos x="13" y="33"/>
                    </a:cxn>
                    <a:cxn ang="0">
                      <a:pos x="4" y="23"/>
                    </a:cxn>
                    <a:cxn ang="0">
                      <a:pos x="9" y="19"/>
                    </a:cxn>
                  </a:cxnLst>
                  <a:rect l="0" t="0" r="r" b="b"/>
                  <a:pathLst>
                    <a:path w="55" h="65">
                      <a:moveTo>
                        <a:pt x="9" y="19"/>
                      </a:moveTo>
                      <a:cubicBezTo>
                        <a:pt x="12" y="19"/>
                        <a:pt x="19" y="16"/>
                        <a:pt x="22" y="14"/>
                      </a:cubicBezTo>
                      <a:cubicBezTo>
                        <a:pt x="20" y="11"/>
                        <a:pt x="19" y="10"/>
                        <a:pt x="19" y="8"/>
                      </a:cubicBezTo>
                      <a:cubicBezTo>
                        <a:pt x="19" y="5"/>
                        <a:pt x="28" y="0"/>
                        <a:pt x="32" y="0"/>
                      </a:cubicBezTo>
                      <a:cubicBezTo>
                        <a:pt x="35" y="0"/>
                        <a:pt x="37" y="0"/>
                        <a:pt x="40" y="0"/>
                      </a:cubicBezTo>
                      <a:cubicBezTo>
                        <a:pt x="50" y="0"/>
                        <a:pt x="55" y="10"/>
                        <a:pt x="55" y="18"/>
                      </a:cubicBezTo>
                      <a:cubicBezTo>
                        <a:pt x="55" y="21"/>
                        <a:pt x="47" y="21"/>
                        <a:pt x="47" y="24"/>
                      </a:cubicBezTo>
                      <a:cubicBezTo>
                        <a:pt x="47" y="27"/>
                        <a:pt x="47" y="39"/>
                        <a:pt x="47" y="39"/>
                      </a:cubicBezTo>
                      <a:cubicBezTo>
                        <a:pt x="47" y="43"/>
                        <a:pt x="50" y="48"/>
                        <a:pt x="47" y="52"/>
                      </a:cubicBezTo>
                      <a:cubicBezTo>
                        <a:pt x="44" y="54"/>
                        <a:pt x="40" y="54"/>
                        <a:pt x="35" y="54"/>
                      </a:cubicBezTo>
                      <a:cubicBezTo>
                        <a:pt x="28" y="54"/>
                        <a:pt x="23" y="61"/>
                        <a:pt x="19" y="64"/>
                      </a:cubicBezTo>
                      <a:cubicBezTo>
                        <a:pt x="17" y="65"/>
                        <a:pt x="13" y="65"/>
                        <a:pt x="11" y="65"/>
                      </a:cubicBezTo>
                      <a:cubicBezTo>
                        <a:pt x="6" y="65"/>
                        <a:pt x="0" y="60"/>
                        <a:pt x="0" y="55"/>
                      </a:cubicBezTo>
                      <a:cubicBezTo>
                        <a:pt x="0" y="44"/>
                        <a:pt x="11" y="43"/>
                        <a:pt x="13" y="33"/>
                      </a:cubicBezTo>
                      <a:cubicBezTo>
                        <a:pt x="8" y="30"/>
                        <a:pt x="4" y="28"/>
                        <a:pt x="4" y="23"/>
                      </a:cubicBezTo>
                      <a:cubicBezTo>
                        <a:pt x="4" y="18"/>
                        <a:pt x="8" y="19"/>
                        <a:pt x="9" y="1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4" name="Freeform 29"/>
                <p:cNvSpPr>
                  <a:spLocks/>
                </p:cNvSpPr>
                <p:nvPr/>
              </p:nvSpPr>
              <p:spPr bwMode="auto">
                <a:xfrm>
                  <a:off x="4276725" y="1758950"/>
                  <a:ext cx="139700" cy="203200"/>
                </a:xfrm>
                <a:custGeom>
                  <a:avLst/>
                  <a:gdLst/>
                  <a:ahLst/>
                  <a:cxnLst>
                    <a:cxn ang="0">
                      <a:pos x="96" y="102"/>
                    </a:cxn>
                    <a:cxn ang="0">
                      <a:pos x="91" y="128"/>
                    </a:cxn>
                    <a:cxn ang="0">
                      <a:pos x="100" y="133"/>
                    </a:cxn>
                    <a:cxn ang="0">
                      <a:pos x="70" y="139"/>
                    </a:cxn>
                    <a:cxn ang="0">
                      <a:pos x="39" y="141"/>
                    </a:cxn>
                    <a:cxn ang="0">
                      <a:pos x="26" y="148"/>
                    </a:cxn>
                    <a:cxn ang="0">
                      <a:pos x="16" y="152"/>
                    </a:cxn>
                    <a:cxn ang="0">
                      <a:pos x="32" y="133"/>
                    </a:cxn>
                    <a:cxn ang="0">
                      <a:pos x="46" y="124"/>
                    </a:cxn>
                    <a:cxn ang="0">
                      <a:pos x="26" y="123"/>
                    </a:cxn>
                    <a:cxn ang="0">
                      <a:pos x="19" y="123"/>
                    </a:cxn>
                    <a:cxn ang="0">
                      <a:pos x="28" y="96"/>
                    </a:cxn>
                    <a:cxn ang="0">
                      <a:pos x="48" y="81"/>
                    </a:cxn>
                    <a:cxn ang="0">
                      <a:pos x="40" y="70"/>
                    </a:cxn>
                    <a:cxn ang="0">
                      <a:pos x="26" y="72"/>
                    </a:cxn>
                    <a:cxn ang="0">
                      <a:pos x="23" y="59"/>
                    </a:cxn>
                    <a:cxn ang="0">
                      <a:pos x="16" y="49"/>
                    </a:cxn>
                    <a:cxn ang="0">
                      <a:pos x="12" y="55"/>
                    </a:cxn>
                    <a:cxn ang="0">
                      <a:pos x="14" y="45"/>
                    </a:cxn>
                    <a:cxn ang="0">
                      <a:pos x="8" y="38"/>
                    </a:cxn>
                    <a:cxn ang="0">
                      <a:pos x="11" y="29"/>
                    </a:cxn>
                    <a:cxn ang="0">
                      <a:pos x="8" y="20"/>
                    </a:cxn>
                    <a:cxn ang="0">
                      <a:pos x="12" y="21"/>
                    </a:cxn>
                    <a:cxn ang="0">
                      <a:pos x="16" y="14"/>
                    </a:cxn>
                    <a:cxn ang="0">
                      <a:pos x="25" y="0"/>
                    </a:cxn>
                    <a:cxn ang="0">
                      <a:pos x="42" y="4"/>
                    </a:cxn>
                    <a:cxn ang="0">
                      <a:pos x="33" y="19"/>
                    </a:cxn>
                    <a:cxn ang="0">
                      <a:pos x="47" y="46"/>
                    </a:cxn>
                    <a:cxn ang="0">
                      <a:pos x="53" y="50"/>
                    </a:cxn>
                    <a:cxn ang="0">
                      <a:pos x="84" y="89"/>
                    </a:cxn>
                    <a:cxn ang="0">
                      <a:pos x="87" y="102"/>
                    </a:cxn>
                    <a:cxn ang="0">
                      <a:pos x="92" y="102"/>
                    </a:cxn>
                  </a:cxnLst>
                  <a:rect l="0" t="0" r="r" b="b"/>
                  <a:pathLst>
                    <a:path w="105" h="152">
                      <a:moveTo>
                        <a:pt x="90" y="103"/>
                      </a:moveTo>
                      <a:cubicBezTo>
                        <a:pt x="93" y="101"/>
                        <a:pt x="92" y="102"/>
                        <a:pt x="96" y="102"/>
                      </a:cubicBezTo>
                      <a:cubicBezTo>
                        <a:pt x="101" y="102"/>
                        <a:pt x="105" y="106"/>
                        <a:pt x="105" y="110"/>
                      </a:cubicBezTo>
                      <a:cubicBezTo>
                        <a:pt x="105" y="118"/>
                        <a:pt x="94" y="122"/>
                        <a:pt x="91" y="128"/>
                      </a:cubicBezTo>
                      <a:cubicBezTo>
                        <a:pt x="95" y="129"/>
                        <a:pt x="97" y="130"/>
                        <a:pt x="100" y="130"/>
                      </a:cubicBezTo>
                      <a:cubicBezTo>
                        <a:pt x="100" y="133"/>
                        <a:pt x="100" y="133"/>
                        <a:pt x="100" y="133"/>
                      </a:cubicBezTo>
                      <a:cubicBezTo>
                        <a:pt x="96" y="137"/>
                        <a:pt x="93" y="139"/>
                        <a:pt x="87" y="139"/>
                      </a:cubicBezTo>
                      <a:cubicBezTo>
                        <a:pt x="82" y="139"/>
                        <a:pt x="72" y="139"/>
                        <a:pt x="70" y="139"/>
                      </a:cubicBezTo>
                      <a:cubicBezTo>
                        <a:pt x="65" y="139"/>
                        <a:pt x="53" y="143"/>
                        <a:pt x="47" y="143"/>
                      </a:cubicBezTo>
                      <a:cubicBezTo>
                        <a:pt x="44" y="143"/>
                        <a:pt x="42" y="141"/>
                        <a:pt x="39" y="141"/>
                      </a:cubicBezTo>
                      <a:cubicBezTo>
                        <a:pt x="34" y="141"/>
                        <a:pt x="32" y="144"/>
                        <a:pt x="32" y="148"/>
                      </a:cubicBezTo>
                      <a:cubicBezTo>
                        <a:pt x="26" y="148"/>
                        <a:pt x="26" y="148"/>
                        <a:pt x="26" y="148"/>
                      </a:cubicBezTo>
                      <a:cubicBezTo>
                        <a:pt x="23" y="148"/>
                        <a:pt x="21" y="150"/>
                        <a:pt x="19" y="152"/>
                      </a:cubicBezTo>
                      <a:cubicBezTo>
                        <a:pt x="16" y="152"/>
                        <a:pt x="16" y="152"/>
                        <a:pt x="16" y="152"/>
                      </a:cubicBezTo>
                      <a:cubicBezTo>
                        <a:pt x="16" y="149"/>
                        <a:pt x="16" y="149"/>
                        <a:pt x="16" y="149"/>
                      </a:cubicBezTo>
                      <a:cubicBezTo>
                        <a:pt x="17" y="147"/>
                        <a:pt x="30" y="133"/>
                        <a:pt x="32" y="133"/>
                      </a:cubicBezTo>
                      <a:cubicBezTo>
                        <a:pt x="38" y="131"/>
                        <a:pt x="47" y="133"/>
                        <a:pt x="47" y="127"/>
                      </a:cubicBezTo>
                      <a:cubicBezTo>
                        <a:pt x="47" y="126"/>
                        <a:pt x="46" y="125"/>
                        <a:pt x="46" y="124"/>
                      </a:cubicBezTo>
                      <a:cubicBezTo>
                        <a:pt x="44" y="126"/>
                        <a:pt x="41" y="128"/>
                        <a:pt x="38" y="128"/>
                      </a:cubicBezTo>
                      <a:cubicBezTo>
                        <a:pt x="32" y="128"/>
                        <a:pt x="30" y="123"/>
                        <a:pt x="26" y="123"/>
                      </a:cubicBezTo>
                      <a:cubicBezTo>
                        <a:pt x="23" y="123"/>
                        <a:pt x="23" y="125"/>
                        <a:pt x="21" y="125"/>
                      </a:cubicBezTo>
                      <a:cubicBezTo>
                        <a:pt x="20" y="125"/>
                        <a:pt x="19" y="124"/>
                        <a:pt x="19" y="123"/>
                      </a:cubicBezTo>
                      <a:cubicBezTo>
                        <a:pt x="19" y="116"/>
                        <a:pt x="31" y="116"/>
                        <a:pt x="31" y="109"/>
                      </a:cubicBezTo>
                      <a:cubicBezTo>
                        <a:pt x="31" y="103"/>
                        <a:pt x="28" y="101"/>
                        <a:pt x="28" y="96"/>
                      </a:cubicBezTo>
                      <a:cubicBezTo>
                        <a:pt x="36" y="96"/>
                        <a:pt x="45" y="92"/>
                        <a:pt x="48" y="88"/>
                      </a:cubicBezTo>
                      <a:cubicBezTo>
                        <a:pt x="48" y="81"/>
                        <a:pt x="48" y="81"/>
                        <a:pt x="48" y="81"/>
                      </a:cubicBezTo>
                      <a:cubicBezTo>
                        <a:pt x="43" y="82"/>
                        <a:pt x="37" y="81"/>
                        <a:pt x="37" y="77"/>
                      </a:cubicBezTo>
                      <a:cubicBezTo>
                        <a:pt x="37" y="73"/>
                        <a:pt x="39" y="72"/>
                        <a:pt x="40" y="70"/>
                      </a:cubicBezTo>
                      <a:cubicBezTo>
                        <a:pt x="39" y="70"/>
                        <a:pt x="38" y="70"/>
                        <a:pt x="36" y="70"/>
                      </a:cubicBezTo>
                      <a:cubicBezTo>
                        <a:pt x="32" y="70"/>
                        <a:pt x="30" y="72"/>
                        <a:pt x="26" y="72"/>
                      </a:cubicBezTo>
                      <a:cubicBezTo>
                        <a:pt x="22" y="72"/>
                        <a:pt x="19" y="72"/>
                        <a:pt x="19" y="69"/>
                      </a:cubicBezTo>
                      <a:cubicBezTo>
                        <a:pt x="19" y="65"/>
                        <a:pt x="23" y="63"/>
                        <a:pt x="23" y="59"/>
                      </a:cubicBezTo>
                      <a:cubicBezTo>
                        <a:pt x="23" y="55"/>
                        <a:pt x="22" y="55"/>
                        <a:pt x="23" y="51"/>
                      </a:cubicBezTo>
                      <a:cubicBezTo>
                        <a:pt x="20" y="51"/>
                        <a:pt x="17" y="50"/>
                        <a:pt x="16" y="49"/>
                      </a:cubicBezTo>
                      <a:cubicBezTo>
                        <a:pt x="14" y="52"/>
                        <a:pt x="15" y="54"/>
                        <a:pt x="16" y="55"/>
                      </a:cubicBezTo>
                      <a:cubicBezTo>
                        <a:pt x="12" y="55"/>
                        <a:pt x="12" y="55"/>
                        <a:pt x="12" y="55"/>
                      </a:cubicBezTo>
                      <a:cubicBezTo>
                        <a:pt x="12" y="52"/>
                        <a:pt x="12" y="51"/>
                        <a:pt x="12" y="48"/>
                      </a:cubicBezTo>
                      <a:cubicBezTo>
                        <a:pt x="12" y="47"/>
                        <a:pt x="13" y="46"/>
                        <a:pt x="14" y="45"/>
                      </a:cubicBezTo>
                      <a:cubicBezTo>
                        <a:pt x="14" y="41"/>
                        <a:pt x="14" y="41"/>
                        <a:pt x="14" y="41"/>
                      </a:cubicBezTo>
                      <a:cubicBezTo>
                        <a:pt x="12" y="41"/>
                        <a:pt x="8" y="40"/>
                        <a:pt x="8" y="38"/>
                      </a:cubicBezTo>
                      <a:cubicBezTo>
                        <a:pt x="8" y="36"/>
                        <a:pt x="11" y="32"/>
                        <a:pt x="11" y="32"/>
                      </a:cubicBezTo>
                      <a:cubicBezTo>
                        <a:pt x="11" y="29"/>
                        <a:pt x="11" y="29"/>
                        <a:pt x="11" y="29"/>
                      </a:cubicBezTo>
                      <a:cubicBezTo>
                        <a:pt x="4" y="27"/>
                        <a:pt x="0" y="26"/>
                        <a:pt x="0" y="20"/>
                      </a:cubicBezTo>
                      <a:cubicBezTo>
                        <a:pt x="8" y="20"/>
                        <a:pt x="8" y="20"/>
                        <a:pt x="8" y="20"/>
                      </a:cubicBezTo>
                      <a:cubicBezTo>
                        <a:pt x="8" y="23"/>
                        <a:pt x="10" y="24"/>
                        <a:pt x="11" y="24"/>
                      </a:cubicBezTo>
                      <a:cubicBezTo>
                        <a:pt x="12" y="24"/>
                        <a:pt x="12" y="22"/>
                        <a:pt x="12" y="21"/>
                      </a:cubicBezTo>
                      <a:cubicBezTo>
                        <a:pt x="12" y="21"/>
                        <a:pt x="10" y="20"/>
                        <a:pt x="10" y="19"/>
                      </a:cubicBezTo>
                      <a:cubicBezTo>
                        <a:pt x="10" y="15"/>
                        <a:pt x="13" y="14"/>
                        <a:pt x="16" y="14"/>
                      </a:cubicBezTo>
                      <a:cubicBezTo>
                        <a:pt x="16" y="10"/>
                        <a:pt x="18" y="8"/>
                        <a:pt x="18" y="6"/>
                      </a:cubicBezTo>
                      <a:cubicBezTo>
                        <a:pt x="18" y="4"/>
                        <a:pt x="23" y="0"/>
                        <a:pt x="25" y="0"/>
                      </a:cubicBezTo>
                      <a:cubicBezTo>
                        <a:pt x="30" y="0"/>
                        <a:pt x="35" y="0"/>
                        <a:pt x="38" y="0"/>
                      </a:cubicBezTo>
                      <a:cubicBezTo>
                        <a:pt x="40" y="0"/>
                        <a:pt x="42" y="3"/>
                        <a:pt x="42" y="4"/>
                      </a:cubicBezTo>
                      <a:cubicBezTo>
                        <a:pt x="42" y="10"/>
                        <a:pt x="33" y="10"/>
                        <a:pt x="31" y="16"/>
                      </a:cubicBezTo>
                      <a:cubicBezTo>
                        <a:pt x="31" y="17"/>
                        <a:pt x="32" y="18"/>
                        <a:pt x="33" y="19"/>
                      </a:cubicBezTo>
                      <a:cubicBezTo>
                        <a:pt x="59" y="19"/>
                        <a:pt x="59" y="19"/>
                        <a:pt x="59" y="19"/>
                      </a:cubicBezTo>
                      <a:cubicBezTo>
                        <a:pt x="60" y="32"/>
                        <a:pt x="47" y="37"/>
                        <a:pt x="47" y="46"/>
                      </a:cubicBezTo>
                      <a:cubicBezTo>
                        <a:pt x="45" y="47"/>
                        <a:pt x="44" y="48"/>
                        <a:pt x="43" y="50"/>
                      </a:cubicBezTo>
                      <a:cubicBezTo>
                        <a:pt x="48" y="51"/>
                        <a:pt x="50" y="49"/>
                        <a:pt x="53" y="50"/>
                      </a:cubicBezTo>
                      <a:cubicBezTo>
                        <a:pt x="62" y="53"/>
                        <a:pt x="60" y="63"/>
                        <a:pt x="66" y="69"/>
                      </a:cubicBezTo>
                      <a:cubicBezTo>
                        <a:pt x="73" y="76"/>
                        <a:pt x="84" y="79"/>
                        <a:pt x="84" y="89"/>
                      </a:cubicBezTo>
                      <a:cubicBezTo>
                        <a:pt x="84" y="93"/>
                        <a:pt x="89" y="95"/>
                        <a:pt x="89" y="99"/>
                      </a:cubicBezTo>
                      <a:cubicBezTo>
                        <a:pt x="89" y="100"/>
                        <a:pt x="88" y="101"/>
                        <a:pt x="87" y="102"/>
                      </a:cubicBezTo>
                      <a:cubicBezTo>
                        <a:pt x="87" y="105"/>
                        <a:pt x="87" y="105"/>
                        <a:pt x="87" y="105"/>
                      </a:cubicBezTo>
                      <a:cubicBezTo>
                        <a:pt x="90" y="104"/>
                        <a:pt x="90" y="103"/>
                        <a:pt x="92" y="102"/>
                      </a:cubicBezTo>
                      <a:lnTo>
                        <a:pt x="90" y="10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5" name="Freeform 31"/>
                <p:cNvSpPr>
                  <a:spLocks/>
                </p:cNvSpPr>
                <p:nvPr/>
              </p:nvSpPr>
              <p:spPr bwMode="auto">
                <a:xfrm>
                  <a:off x="4592638" y="2203450"/>
                  <a:ext cx="46038" cy="30163"/>
                </a:xfrm>
                <a:custGeom>
                  <a:avLst/>
                  <a:gdLst/>
                  <a:ahLst/>
                  <a:cxnLst>
                    <a:cxn ang="0">
                      <a:pos x="0" y="5"/>
                    </a:cxn>
                    <a:cxn ang="0">
                      <a:pos x="0" y="8"/>
                    </a:cxn>
                    <a:cxn ang="0">
                      <a:pos x="7" y="10"/>
                    </a:cxn>
                    <a:cxn ang="0">
                      <a:pos x="27" y="21"/>
                    </a:cxn>
                    <a:cxn ang="0">
                      <a:pos x="30" y="23"/>
                    </a:cxn>
                    <a:cxn ang="0">
                      <a:pos x="33" y="20"/>
                    </a:cxn>
                    <a:cxn ang="0">
                      <a:pos x="31" y="13"/>
                    </a:cxn>
                    <a:cxn ang="0">
                      <a:pos x="33" y="8"/>
                    </a:cxn>
                    <a:cxn ang="0">
                      <a:pos x="35" y="3"/>
                    </a:cxn>
                    <a:cxn ang="0">
                      <a:pos x="20" y="6"/>
                    </a:cxn>
                    <a:cxn ang="0">
                      <a:pos x="0" y="5"/>
                    </a:cxn>
                  </a:cxnLst>
                  <a:rect l="0" t="0" r="r" b="b"/>
                  <a:pathLst>
                    <a:path w="35" h="23">
                      <a:moveTo>
                        <a:pt x="0" y="5"/>
                      </a:move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2" y="10"/>
                        <a:pt x="5" y="10"/>
                        <a:pt x="7" y="10"/>
                      </a:cubicBezTo>
                      <a:cubicBezTo>
                        <a:pt x="14" y="12"/>
                        <a:pt x="19" y="20"/>
                        <a:pt x="27" y="21"/>
                      </a:cubicBezTo>
                      <a:cubicBezTo>
                        <a:pt x="27" y="23"/>
                        <a:pt x="29" y="23"/>
                        <a:pt x="30" y="23"/>
                      </a:cubicBezTo>
                      <a:cubicBezTo>
                        <a:pt x="32" y="23"/>
                        <a:pt x="33" y="21"/>
                        <a:pt x="33" y="20"/>
                      </a:cubicBezTo>
                      <a:cubicBezTo>
                        <a:pt x="33" y="17"/>
                        <a:pt x="31" y="16"/>
                        <a:pt x="31" y="13"/>
                      </a:cubicBezTo>
                      <a:cubicBezTo>
                        <a:pt x="31" y="11"/>
                        <a:pt x="33" y="8"/>
                        <a:pt x="33" y="8"/>
                      </a:cubicBezTo>
                      <a:cubicBezTo>
                        <a:pt x="35" y="3"/>
                        <a:pt x="35" y="3"/>
                        <a:pt x="35" y="3"/>
                      </a:cubicBezTo>
                      <a:cubicBezTo>
                        <a:pt x="28" y="2"/>
                        <a:pt x="25" y="6"/>
                        <a:pt x="20" y="6"/>
                      </a:cubicBezTo>
                      <a:cubicBezTo>
                        <a:pt x="14" y="6"/>
                        <a:pt x="10" y="0"/>
                        <a:pt x="0" y="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6" name="Freeform 32"/>
                <p:cNvSpPr>
                  <a:spLocks/>
                </p:cNvSpPr>
                <p:nvPr/>
              </p:nvSpPr>
              <p:spPr bwMode="auto">
                <a:xfrm>
                  <a:off x="4527550" y="2111375"/>
                  <a:ext cx="15875" cy="30163"/>
                </a:xfrm>
                <a:custGeom>
                  <a:avLst/>
                  <a:gdLst/>
                  <a:ahLst/>
                  <a:cxnLst>
                    <a:cxn ang="0">
                      <a:pos x="3" y="5"/>
                    </a:cxn>
                    <a:cxn ang="0">
                      <a:pos x="10" y="0"/>
                    </a:cxn>
                    <a:cxn ang="0">
                      <a:pos x="12" y="5"/>
                    </a:cxn>
                    <a:cxn ang="0">
                      <a:pos x="8" y="23"/>
                    </a:cxn>
                    <a:cxn ang="0">
                      <a:pos x="0" y="6"/>
                    </a:cxn>
                    <a:cxn ang="0">
                      <a:pos x="3" y="5"/>
                    </a:cxn>
                  </a:cxnLst>
                  <a:rect l="0" t="0" r="r" b="b"/>
                  <a:pathLst>
                    <a:path w="12" h="23">
                      <a:moveTo>
                        <a:pt x="3" y="5"/>
                      </a:moveTo>
                      <a:cubicBezTo>
                        <a:pt x="6" y="5"/>
                        <a:pt x="8" y="1"/>
                        <a:pt x="10" y="0"/>
                      </a:cubicBezTo>
                      <a:cubicBezTo>
                        <a:pt x="10" y="3"/>
                        <a:pt x="11" y="5"/>
                        <a:pt x="12" y="5"/>
                      </a:cubicBezTo>
                      <a:cubicBezTo>
                        <a:pt x="11" y="11"/>
                        <a:pt x="10" y="20"/>
                        <a:pt x="8" y="23"/>
                      </a:cubicBezTo>
                      <a:cubicBezTo>
                        <a:pt x="4" y="22"/>
                        <a:pt x="2" y="9"/>
                        <a:pt x="0" y="6"/>
                      </a:cubicBezTo>
                      <a:cubicBezTo>
                        <a:pt x="1" y="6"/>
                        <a:pt x="2" y="5"/>
                        <a:pt x="3" y="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7" name="Freeform 33"/>
                <p:cNvSpPr>
                  <a:spLocks/>
                </p:cNvSpPr>
                <p:nvPr/>
              </p:nvSpPr>
              <p:spPr bwMode="auto">
                <a:xfrm>
                  <a:off x="4524375" y="2144713"/>
                  <a:ext cx="25400" cy="44450"/>
                </a:xfrm>
                <a:custGeom>
                  <a:avLst/>
                  <a:gdLst/>
                  <a:ahLst/>
                  <a:cxnLst>
                    <a:cxn ang="0">
                      <a:pos x="5" y="15"/>
                    </a:cxn>
                    <a:cxn ang="0">
                      <a:pos x="0" y="6"/>
                    </a:cxn>
                    <a:cxn ang="0">
                      <a:pos x="9" y="0"/>
                    </a:cxn>
                    <a:cxn ang="0">
                      <a:pos x="15" y="3"/>
                    </a:cxn>
                    <a:cxn ang="0">
                      <a:pos x="18" y="21"/>
                    </a:cxn>
                    <a:cxn ang="0">
                      <a:pos x="6" y="33"/>
                    </a:cxn>
                    <a:cxn ang="0">
                      <a:pos x="2" y="24"/>
                    </a:cxn>
                    <a:cxn ang="0">
                      <a:pos x="5" y="15"/>
                    </a:cxn>
                  </a:cxnLst>
                  <a:rect l="0" t="0" r="r" b="b"/>
                  <a:pathLst>
                    <a:path w="19" h="33">
                      <a:moveTo>
                        <a:pt x="5" y="15"/>
                      </a:moveTo>
                      <a:cubicBezTo>
                        <a:pt x="5" y="12"/>
                        <a:pt x="1" y="9"/>
                        <a:pt x="0" y="6"/>
                      </a:cubicBezTo>
                      <a:cubicBezTo>
                        <a:pt x="5" y="4"/>
                        <a:pt x="5" y="0"/>
                        <a:pt x="9" y="0"/>
                      </a:cubicBezTo>
                      <a:cubicBezTo>
                        <a:pt x="13" y="0"/>
                        <a:pt x="14" y="3"/>
                        <a:pt x="15" y="3"/>
                      </a:cubicBezTo>
                      <a:cubicBezTo>
                        <a:pt x="19" y="10"/>
                        <a:pt x="18" y="14"/>
                        <a:pt x="18" y="21"/>
                      </a:cubicBezTo>
                      <a:cubicBezTo>
                        <a:pt x="18" y="27"/>
                        <a:pt x="10" y="33"/>
                        <a:pt x="6" y="33"/>
                      </a:cubicBezTo>
                      <a:cubicBezTo>
                        <a:pt x="2" y="33"/>
                        <a:pt x="2" y="27"/>
                        <a:pt x="2" y="24"/>
                      </a:cubicBezTo>
                      <a:cubicBezTo>
                        <a:pt x="2" y="20"/>
                        <a:pt x="5" y="18"/>
                        <a:pt x="5" y="1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8" name="Freeform 34"/>
                <p:cNvSpPr>
                  <a:spLocks/>
                </p:cNvSpPr>
                <p:nvPr/>
              </p:nvSpPr>
              <p:spPr bwMode="auto">
                <a:xfrm>
                  <a:off x="4429125" y="2171700"/>
                  <a:ext cx="12700" cy="9525"/>
                </a:xfrm>
                <a:custGeom>
                  <a:avLst/>
                  <a:gdLst/>
                  <a:ahLst/>
                  <a:cxnLst>
                    <a:cxn ang="0">
                      <a:pos x="9" y="5"/>
                    </a:cxn>
                    <a:cxn ang="0">
                      <a:pos x="6" y="7"/>
                    </a:cxn>
                    <a:cxn ang="0">
                      <a:pos x="0" y="3"/>
                    </a:cxn>
                    <a:cxn ang="0">
                      <a:pos x="7" y="0"/>
                    </a:cxn>
                    <a:cxn ang="0">
                      <a:pos x="9" y="5"/>
                    </a:cxn>
                  </a:cxnLst>
                  <a:rect l="0" t="0" r="r" b="b"/>
                  <a:pathLst>
                    <a:path w="9" h="7">
                      <a:moveTo>
                        <a:pt x="9" y="5"/>
                      </a:moveTo>
                      <a:cubicBezTo>
                        <a:pt x="9" y="6"/>
                        <a:pt x="7" y="7"/>
                        <a:pt x="6" y="7"/>
                      </a:cubicBezTo>
                      <a:cubicBezTo>
                        <a:pt x="4" y="7"/>
                        <a:pt x="1" y="3"/>
                        <a:pt x="0" y="3"/>
                      </a:cubicBezTo>
                      <a:cubicBezTo>
                        <a:pt x="3" y="2"/>
                        <a:pt x="5" y="0"/>
                        <a:pt x="7" y="0"/>
                      </a:cubicBezTo>
                      <a:cubicBezTo>
                        <a:pt x="7" y="1"/>
                        <a:pt x="9" y="3"/>
                        <a:pt x="9" y="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9" name="Freeform 35"/>
                <p:cNvSpPr>
                  <a:spLocks/>
                </p:cNvSpPr>
                <p:nvPr/>
              </p:nvSpPr>
              <p:spPr bwMode="auto">
                <a:xfrm>
                  <a:off x="4551363" y="1833563"/>
                  <a:ext cx="15875" cy="19050"/>
                </a:xfrm>
                <a:custGeom>
                  <a:avLst/>
                  <a:gdLst/>
                  <a:ahLst/>
                  <a:cxnLst>
                    <a:cxn ang="0">
                      <a:pos x="11" y="10"/>
                    </a:cxn>
                    <a:cxn ang="0">
                      <a:pos x="0" y="5"/>
                    </a:cxn>
                    <a:cxn ang="0">
                      <a:pos x="0" y="0"/>
                    </a:cxn>
                    <a:cxn ang="0">
                      <a:pos x="9" y="0"/>
                    </a:cxn>
                    <a:cxn ang="0">
                      <a:pos x="12" y="9"/>
                    </a:cxn>
                    <a:cxn ang="0">
                      <a:pos x="11" y="14"/>
                    </a:cxn>
                    <a:cxn ang="0">
                      <a:pos x="11" y="10"/>
                    </a:cxn>
                  </a:cxnLst>
                  <a:rect l="0" t="0" r="r" b="b"/>
                  <a:pathLst>
                    <a:path w="12" h="14">
                      <a:moveTo>
                        <a:pt x="11" y="10"/>
                      </a:moveTo>
                      <a:cubicBezTo>
                        <a:pt x="5" y="10"/>
                        <a:pt x="0" y="9"/>
                        <a:pt x="0" y="5"/>
                      </a:cubicBezTo>
                      <a:cubicBezTo>
                        <a:pt x="0" y="3"/>
                        <a:pt x="0" y="2"/>
                        <a:pt x="0" y="0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9" y="6"/>
                        <a:pt x="12" y="5"/>
                        <a:pt x="12" y="9"/>
                      </a:cubicBezTo>
                      <a:cubicBezTo>
                        <a:pt x="12" y="13"/>
                        <a:pt x="11" y="12"/>
                        <a:pt x="11" y="14"/>
                      </a:cubicBezTo>
                      <a:cubicBezTo>
                        <a:pt x="11" y="13"/>
                        <a:pt x="11" y="12"/>
                        <a:pt x="11" y="1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0" name="Freeform 37"/>
                <p:cNvSpPr>
                  <a:spLocks/>
                </p:cNvSpPr>
                <p:nvPr/>
              </p:nvSpPr>
              <p:spPr bwMode="auto">
                <a:xfrm>
                  <a:off x="4684713" y="1773238"/>
                  <a:ext cx="15875" cy="23813"/>
                </a:xfrm>
                <a:custGeom>
                  <a:avLst/>
                  <a:gdLst/>
                  <a:ahLst/>
                  <a:cxnLst>
                    <a:cxn ang="0">
                      <a:pos x="8" y="6"/>
                    </a:cxn>
                    <a:cxn ang="0">
                      <a:pos x="1" y="17"/>
                    </a:cxn>
                    <a:cxn ang="0">
                      <a:pos x="1" y="11"/>
                    </a:cxn>
                    <a:cxn ang="0">
                      <a:pos x="11" y="0"/>
                    </a:cxn>
                    <a:cxn ang="0">
                      <a:pos x="8" y="6"/>
                    </a:cxn>
                  </a:cxnLst>
                  <a:rect l="0" t="0" r="r" b="b"/>
                  <a:pathLst>
                    <a:path w="11" h="17">
                      <a:moveTo>
                        <a:pt x="8" y="6"/>
                      </a:moveTo>
                      <a:cubicBezTo>
                        <a:pt x="8" y="11"/>
                        <a:pt x="4" y="13"/>
                        <a:pt x="1" y="17"/>
                      </a:cubicBezTo>
                      <a:cubicBezTo>
                        <a:pt x="0" y="15"/>
                        <a:pt x="1" y="14"/>
                        <a:pt x="1" y="11"/>
                      </a:cubicBezTo>
                      <a:cubicBezTo>
                        <a:pt x="1" y="9"/>
                        <a:pt x="3" y="1"/>
                        <a:pt x="11" y="0"/>
                      </a:cubicBezTo>
                      <a:cubicBezTo>
                        <a:pt x="10" y="2"/>
                        <a:pt x="8" y="4"/>
                        <a:pt x="8" y="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1" name="Freeform 38"/>
                <p:cNvSpPr>
                  <a:spLocks/>
                </p:cNvSpPr>
                <p:nvPr/>
              </p:nvSpPr>
              <p:spPr bwMode="auto">
                <a:xfrm>
                  <a:off x="4746625" y="1744663"/>
                  <a:ext cx="20638" cy="26988"/>
                </a:xfrm>
                <a:custGeom>
                  <a:avLst/>
                  <a:gdLst/>
                  <a:ahLst/>
                  <a:cxnLst>
                    <a:cxn ang="0">
                      <a:pos x="12" y="10"/>
                    </a:cxn>
                    <a:cxn ang="0">
                      <a:pos x="12" y="16"/>
                    </a:cxn>
                    <a:cxn ang="0">
                      <a:pos x="5" y="20"/>
                    </a:cxn>
                    <a:cxn ang="0">
                      <a:pos x="0" y="13"/>
                    </a:cxn>
                    <a:cxn ang="0">
                      <a:pos x="10" y="10"/>
                    </a:cxn>
                    <a:cxn ang="0">
                      <a:pos x="7" y="5"/>
                    </a:cxn>
                    <a:cxn ang="0">
                      <a:pos x="11" y="0"/>
                    </a:cxn>
                    <a:cxn ang="0">
                      <a:pos x="16" y="5"/>
                    </a:cxn>
                    <a:cxn ang="0">
                      <a:pos x="12" y="10"/>
                    </a:cxn>
                  </a:cxnLst>
                  <a:rect l="0" t="0" r="r" b="b"/>
                  <a:pathLst>
                    <a:path w="16" h="20">
                      <a:moveTo>
                        <a:pt x="12" y="10"/>
                      </a:moveTo>
                      <a:cubicBezTo>
                        <a:pt x="12" y="12"/>
                        <a:pt x="12" y="14"/>
                        <a:pt x="12" y="16"/>
                      </a:cubicBezTo>
                      <a:cubicBezTo>
                        <a:pt x="12" y="17"/>
                        <a:pt x="6" y="20"/>
                        <a:pt x="5" y="20"/>
                      </a:cubicBezTo>
                      <a:cubicBezTo>
                        <a:pt x="1" y="20"/>
                        <a:pt x="0" y="16"/>
                        <a:pt x="0" y="13"/>
                      </a:cubicBezTo>
                      <a:cubicBezTo>
                        <a:pt x="4" y="13"/>
                        <a:pt x="6" y="10"/>
                        <a:pt x="10" y="10"/>
                      </a:cubicBezTo>
                      <a:cubicBezTo>
                        <a:pt x="9" y="8"/>
                        <a:pt x="7" y="7"/>
                        <a:pt x="7" y="5"/>
                      </a:cubicBezTo>
                      <a:cubicBezTo>
                        <a:pt x="7" y="2"/>
                        <a:pt x="11" y="0"/>
                        <a:pt x="11" y="0"/>
                      </a:cubicBezTo>
                      <a:cubicBezTo>
                        <a:pt x="13" y="3"/>
                        <a:pt x="14" y="4"/>
                        <a:pt x="16" y="5"/>
                      </a:cubicBezTo>
                      <a:cubicBezTo>
                        <a:pt x="15" y="7"/>
                        <a:pt x="13" y="10"/>
                        <a:pt x="12" y="1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0" name="Group 363"/>
            <p:cNvGrpSpPr/>
            <p:nvPr/>
          </p:nvGrpSpPr>
          <p:grpSpPr>
            <a:xfrm>
              <a:off x="5788997" y="2713652"/>
              <a:ext cx="691373" cy="603958"/>
              <a:chOff x="6275388" y="2879725"/>
              <a:chExt cx="966788" cy="844551"/>
            </a:xfrm>
            <a:solidFill>
              <a:schemeClr val="accent6"/>
            </a:solidFill>
          </p:grpSpPr>
          <p:sp>
            <p:nvSpPr>
              <p:cNvPr id="79" name="Freeform 9"/>
              <p:cNvSpPr>
                <a:spLocks/>
              </p:cNvSpPr>
              <p:nvPr/>
            </p:nvSpPr>
            <p:spPr bwMode="auto">
              <a:xfrm>
                <a:off x="6567488" y="2879725"/>
                <a:ext cx="339725" cy="176213"/>
              </a:xfrm>
              <a:custGeom>
                <a:avLst/>
                <a:gdLst/>
                <a:ahLst/>
                <a:cxnLst>
                  <a:cxn ang="0">
                    <a:pos x="128" y="28"/>
                  </a:cxn>
                  <a:cxn ang="0">
                    <a:pos x="160" y="39"/>
                  </a:cxn>
                  <a:cxn ang="0">
                    <a:pos x="173" y="45"/>
                  </a:cxn>
                  <a:cxn ang="0">
                    <a:pos x="179" y="49"/>
                  </a:cxn>
                  <a:cxn ang="0">
                    <a:pos x="203" y="71"/>
                  </a:cxn>
                  <a:cxn ang="0">
                    <a:pos x="217" y="78"/>
                  </a:cxn>
                  <a:cxn ang="0">
                    <a:pos x="208" y="85"/>
                  </a:cxn>
                  <a:cxn ang="0">
                    <a:pos x="217" y="96"/>
                  </a:cxn>
                  <a:cxn ang="0">
                    <a:pos x="224" y="108"/>
                  </a:cxn>
                  <a:cxn ang="0">
                    <a:pos x="233" y="113"/>
                  </a:cxn>
                  <a:cxn ang="0">
                    <a:pos x="237" y="118"/>
                  </a:cxn>
                  <a:cxn ang="0">
                    <a:pos x="242" y="119"/>
                  </a:cxn>
                  <a:cxn ang="0">
                    <a:pos x="247" y="124"/>
                  </a:cxn>
                  <a:cxn ang="0">
                    <a:pos x="255" y="126"/>
                  </a:cxn>
                  <a:cxn ang="0">
                    <a:pos x="250" y="133"/>
                  </a:cxn>
                  <a:cxn ang="0">
                    <a:pos x="247" y="133"/>
                  </a:cxn>
                  <a:cxn ang="0">
                    <a:pos x="239" y="127"/>
                  </a:cxn>
                  <a:cxn ang="0">
                    <a:pos x="227" y="127"/>
                  </a:cxn>
                  <a:cxn ang="0">
                    <a:pos x="210" y="116"/>
                  </a:cxn>
                  <a:cxn ang="0">
                    <a:pos x="206" y="113"/>
                  </a:cxn>
                  <a:cxn ang="0">
                    <a:pos x="175" y="92"/>
                  </a:cxn>
                  <a:cxn ang="0">
                    <a:pos x="158" y="103"/>
                  </a:cxn>
                  <a:cxn ang="0">
                    <a:pos x="156" y="113"/>
                  </a:cxn>
                  <a:cxn ang="0">
                    <a:pos x="139" y="113"/>
                  </a:cxn>
                  <a:cxn ang="0">
                    <a:pos x="113" y="100"/>
                  </a:cxn>
                  <a:cxn ang="0">
                    <a:pos x="107" y="102"/>
                  </a:cxn>
                  <a:cxn ang="0">
                    <a:pos x="98" y="102"/>
                  </a:cxn>
                  <a:cxn ang="0">
                    <a:pos x="90" y="99"/>
                  </a:cxn>
                  <a:cxn ang="0">
                    <a:pos x="101" y="90"/>
                  </a:cxn>
                  <a:cxn ang="0">
                    <a:pos x="96" y="71"/>
                  </a:cxn>
                  <a:cxn ang="0">
                    <a:pos x="77" y="59"/>
                  </a:cxn>
                  <a:cxn ang="0">
                    <a:pos x="53" y="54"/>
                  </a:cxn>
                  <a:cxn ang="0">
                    <a:pos x="37" y="45"/>
                  </a:cxn>
                  <a:cxn ang="0">
                    <a:pos x="37" y="41"/>
                  </a:cxn>
                  <a:cxn ang="0">
                    <a:pos x="30" y="49"/>
                  </a:cxn>
                  <a:cxn ang="0">
                    <a:pos x="26" y="48"/>
                  </a:cxn>
                  <a:cxn ang="0">
                    <a:pos x="24" y="38"/>
                  </a:cxn>
                  <a:cxn ang="0">
                    <a:pos x="16" y="33"/>
                  </a:cxn>
                  <a:cxn ang="0">
                    <a:pos x="38" y="25"/>
                  </a:cxn>
                  <a:cxn ang="0">
                    <a:pos x="35" y="25"/>
                  </a:cxn>
                  <a:cxn ang="0">
                    <a:pos x="23" y="27"/>
                  </a:cxn>
                  <a:cxn ang="0">
                    <a:pos x="16" y="26"/>
                  </a:cxn>
                  <a:cxn ang="0">
                    <a:pos x="14" y="22"/>
                  </a:cxn>
                  <a:cxn ang="0">
                    <a:pos x="0" y="12"/>
                  </a:cxn>
                  <a:cxn ang="0">
                    <a:pos x="6" y="8"/>
                  </a:cxn>
                  <a:cxn ang="0">
                    <a:pos x="23" y="0"/>
                  </a:cxn>
                  <a:cxn ang="0">
                    <a:pos x="44" y="9"/>
                  </a:cxn>
                  <a:cxn ang="0">
                    <a:pos x="44" y="25"/>
                  </a:cxn>
                  <a:cxn ang="0">
                    <a:pos x="50" y="29"/>
                  </a:cxn>
                  <a:cxn ang="0">
                    <a:pos x="59" y="38"/>
                  </a:cxn>
                  <a:cxn ang="0">
                    <a:pos x="67" y="30"/>
                  </a:cxn>
                  <a:cxn ang="0">
                    <a:pos x="78" y="25"/>
                  </a:cxn>
                  <a:cxn ang="0">
                    <a:pos x="92" y="14"/>
                  </a:cxn>
                  <a:cxn ang="0">
                    <a:pos x="98" y="17"/>
                  </a:cxn>
                  <a:cxn ang="0">
                    <a:pos x="109" y="25"/>
                  </a:cxn>
                  <a:cxn ang="0">
                    <a:pos x="121" y="25"/>
                  </a:cxn>
                  <a:cxn ang="0">
                    <a:pos x="130" y="29"/>
                  </a:cxn>
                  <a:cxn ang="0">
                    <a:pos x="130" y="30"/>
                  </a:cxn>
                  <a:cxn ang="0">
                    <a:pos x="128" y="28"/>
                  </a:cxn>
                </a:cxnLst>
                <a:rect l="0" t="0" r="r" b="b"/>
                <a:pathLst>
                  <a:path w="255" h="133">
                    <a:moveTo>
                      <a:pt x="128" y="28"/>
                    </a:moveTo>
                    <a:cubicBezTo>
                      <a:pt x="133" y="33"/>
                      <a:pt x="149" y="39"/>
                      <a:pt x="160" y="39"/>
                    </a:cubicBezTo>
                    <a:cubicBezTo>
                      <a:pt x="165" y="39"/>
                      <a:pt x="168" y="45"/>
                      <a:pt x="173" y="45"/>
                    </a:cubicBezTo>
                    <a:cubicBezTo>
                      <a:pt x="173" y="48"/>
                      <a:pt x="176" y="49"/>
                      <a:pt x="179" y="49"/>
                    </a:cubicBezTo>
                    <a:cubicBezTo>
                      <a:pt x="193" y="54"/>
                      <a:pt x="192" y="66"/>
                      <a:pt x="203" y="71"/>
                    </a:cubicBezTo>
                    <a:cubicBezTo>
                      <a:pt x="207" y="73"/>
                      <a:pt x="217" y="68"/>
                      <a:pt x="217" y="78"/>
                    </a:cubicBezTo>
                    <a:cubicBezTo>
                      <a:pt x="217" y="83"/>
                      <a:pt x="208" y="81"/>
                      <a:pt x="208" y="85"/>
                    </a:cubicBezTo>
                    <a:cubicBezTo>
                      <a:pt x="208" y="87"/>
                      <a:pt x="216" y="95"/>
                      <a:pt x="217" y="96"/>
                    </a:cubicBezTo>
                    <a:cubicBezTo>
                      <a:pt x="221" y="100"/>
                      <a:pt x="220" y="103"/>
                      <a:pt x="224" y="108"/>
                    </a:cubicBezTo>
                    <a:cubicBezTo>
                      <a:pt x="225" y="111"/>
                      <a:pt x="230" y="113"/>
                      <a:pt x="233" y="113"/>
                    </a:cubicBezTo>
                    <a:cubicBezTo>
                      <a:pt x="235" y="113"/>
                      <a:pt x="236" y="116"/>
                      <a:pt x="237" y="118"/>
                    </a:cubicBezTo>
                    <a:cubicBezTo>
                      <a:pt x="238" y="120"/>
                      <a:pt x="240" y="118"/>
                      <a:pt x="242" y="119"/>
                    </a:cubicBezTo>
                    <a:cubicBezTo>
                      <a:pt x="245" y="119"/>
                      <a:pt x="246" y="122"/>
                      <a:pt x="247" y="124"/>
                    </a:cubicBezTo>
                    <a:cubicBezTo>
                      <a:pt x="247" y="126"/>
                      <a:pt x="254" y="125"/>
                      <a:pt x="255" y="126"/>
                    </a:cubicBezTo>
                    <a:cubicBezTo>
                      <a:pt x="253" y="127"/>
                      <a:pt x="250" y="130"/>
                      <a:pt x="250" y="133"/>
                    </a:cubicBezTo>
                    <a:cubicBezTo>
                      <a:pt x="249" y="133"/>
                      <a:pt x="248" y="133"/>
                      <a:pt x="247" y="133"/>
                    </a:cubicBezTo>
                    <a:cubicBezTo>
                      <a:pt x="246" y="133"/>
                      <a:pt x="240" y="128"/>
                      <a:pt x="239" y="127"/>
                    </a:cubicBezTo>
                    <a:cubicBezTo>
                      <a:pt x="227" y="127"/>
                      <a:pt x="227" y="127"/>
                      <a:pt x="227" y="127"/>
                    </a:cubicBezTo>
                    <a:cubicBezTo>
                      <a:pt x="221" y="126"/>
                      <a:pt x="210" y="121"/>
                      <a:pt x="210" y="116"/>
                    </a:cubicBezTo>
                    <a:cubicBezTo>
                      <a:pt x="210" y="115"/>
                      <a:pt x="207" y="114"/>
                      <a:pt x="206" y="113"/>
                    </a:cubicBezTo>
                    <a:cubicBezTo>
                      <a:pt x="197" y="104"/>
                      <a:pt x="189" y="92"/>
                      <a:pt x="175" y="92"/>
                    </a:cubicBezTo>
                    <a:cubicBezTo>
                      <a:pt x="164" y="92"/>
                      <a:pt x="165" y="100"/>
                      <a:pt x="158" y="103"/>
                    </a:cubicBezTo>
                    <a:cubicBezTo>
                      <a:pt x="160" y="108"/>
                      <a:pt x="156" y="110"/>
                      <a:pt x="156" y="113"/>
                    </a:cubicBezTo>
                    <a:cubicBezTo>
                      <a:pt x="146" y="113"/>
                      <a:pt x="144" y="113"/>
                      <a:pt x="139" y="113"/>
                    </a:cubicBezTo>
                    <a:cubicBezTo>
                      <a:pt x="128" y="113"/>
                      <a:pt x="125" y="100"/>
                      <a:pt x="113" y="100"/>
                    </a:cubicBezTo>
                    <a:cubicBezTo>
                      <a:pt x="112" y="100"/>
                      <a:pt x="107" y="100"/>
                      <a:pt x="107" y="102"/>
                    </a:cubicBezTo>
                    <a:cubicBezTo>
                      <a:pt x="98" y="102"/>
                      <a:pt x="98" y="102"/>
                      <a:pt x="98" y="102"/>
                    </a:cubicBezTo>
                    <a:cubicBezTo>
                      <a:pt x="94" y="102"/>
                      <a:pt x="90" y="102"/>
                      <a:pt x="90" y="99"/>
                    </a:cubicBezTo>
                    <a:cubicBezTo>
                      <a:pt x="90" y="93"/>
                      <a:pt x="99" y="91"/>
                      <a:pt x="101" y="90"/>
                    </a:cubicBezTo>
                    <a:cubicBezTo>
                      <a:pt x="95" y="84"/>
                      <a:pt x="98" y="78"/>
                      <a:pt x="96" y="71"/>
                    </a:cubicBezTo>
                    <a:cubicBezTo>
                      <a:pt x="94" y="66"/>
                      <a:pt x="82" y="61"/>
                      <a:pt x="77" y="59"/>
                    </a:cubicBezTo>
                    <a:cubicBezTo>
                      <a:pt x="72" y="56"/>
                      <a:pt x="60" y="54"/>
                      <a:pt x="53" y="54"/>
                    </a:cubicBezTo>
                    <a:cubicBezTo>
                      <a:pt x="47" y="54"/>
                      <a:pt x="44" y="43"/>
                      <a:pt x="37" y="45"/>
                    </a:cubicBezTo>
                    <a:cubicBezTo>
                      <a:pt x="37" y="41"/>
                      <a:pt x="37" y="41"/>
                      <a:pt x="37" y="41"/>
                    </a:cubicBezTo>
                    <a:cubicBezTo>
                      <a:pt x="36" y="44"/>
                      <a:pt x="34" y="49"/>
                      <a:pt x="30" y="49"/>
                    </a:cubicBezTo>
                    <a:cubicBezTo>
                      <a:pt x="29" y="49"/>
                      <a:pt x="26" y="49"/>
                      <a:pt x="26" y="48"/>
                    </a:cubicBezTo>
                    <a:cubicBezTo>
                      <a:pt x="24" y="43"/>
                      <a:pt x="26" y="41"/>
                      <a:pt x="24" y="38"/>
                    </a:cubicBezTo>
                    <a:cubicBezTo>
                      <a:pt x="22" y="34"/>
                      <a:pt x="17" y="36"/>
                      <a:pt x="16" y="33"/>
                    </a:cubicBezTo>
                    <a:cubicBezTo>
                      <a:pt x="22" y="29"/>
                      <a:pt x="35" y="30"/>
                      <a:pt x="38" y="25"/>
                    </a:cubicBezTo>
                    <a:cubicBezTo>
                      <a:pt x="35" y="25"/>
                      <a:pt x="35" y="25"/>
                      <a:pt x="35" y="25"/>
                    </a:cubicBezTo>
                    <a:cubicBezTo>
                      <a:pt x="30" y="26"/>
                      <a:pt x="27" y="27"/>
                      <a:pt x="23" y="27"/>
                    </a:cubicBezTo>
                    <a:cubicBezTo>
                      <a:pt x="20" y="27"/>
                      <a:pt x="19" y="26"/>
                      <a:pt x="16" y="26"/>
                    </a:cubicBezTo>
                    <a:cubicBezTo>
                      <a:pt x="15" y="25"/>
                      <a:pt x="14" y="23"/>
                      <a:pt x="14" y="22"/>
                    </a:cubicBezTo>
                    <a:cubicBezTo>
                      <a:pt x="11" y="15"/>
                      <a:pt x="0" y="18"/>
                      <a:pt x="0" y="12"/>
                    </a:cubicBezTo>
                    <a:cubicBezTo>
                      <a:pt x="0" y="9"/>
                      <a:pt x="4" y="8"/>
                      <a:pt x="6" y="8"/>
                    </a:cubicBezTo>
                    <a:cubicBezTo>
                      <a:pt x="12" y="8"/>
                      <a:pt x="15" y="0"/>
                      <a:pt x="23" y="0"/>
                    </a:cubicBezTo>
                    <a:cubicBezTo>
                      <a:pt x="30" y="0"/>
                      <a:pt x="36" y="7"/>
                      <a:pt x="44" y="9"/>
                    </a:cubicBezTo>
                    <a:cubicBezTo>
                      <a:pt x="44" y="15"/>
                      <a:pt x="44" y="22"/>
                      <a:pt x="44" y="25"/>
                    </a:cubicBezTo>
                    <a:cubicBezTo>
                      <a:pt x="44" y="27"/>
                      <a:pt x="46" y="29"/>
                      <a:pt x="50" y="29"/>
                    </a:cubicBezTo>
                    <a:cubicBezTo>
                      <a:pt x="50" y="31"/>
                      <a:pt x="56" y="38"/>
                      <a:pt x="59" y="38"/>
                    </a:cubicBezTo>
                    <a:cubicBezTo>
                      <a:pt x="62" y="38"/>
                      <a:pt x="66" y="31"/>
                      <a:pt x="67" y="30"/>
                    </a:cubicBezTo>
                    <a:cubicBezTo>
                      <a:pt x="71" y="27"/>
                      <a:pt x="71" y="26"/>
                      <a:pt x="78" y="25"/>
                    </a:cubicBezTo>
                    <a:cubicBezTo>
                      <a:pt x="82" y="23"/>
                      <a:pt x="87" y="15"/>
                      <a:pt x="92" y="14"/>
                    </a:cubicBezTo>
                    <a:cubicBezTo>
                      <a:pt x="93" y="17"/>
                      <a:pt x="96" y="16"/>
                      <a:pt x="98" y="17"/>
                    </a:cubicBezTo>
                    <a:cubicBezTo>
                      <a:pt x="103" y="18"/>
                      <a:pt x="106" y="24"/>
                      <a:pt x="109" y="25"/>
                    </a:cubicBezTo>
                    <a:cubicBezTo>
                      <a:pt x="121" y="25"/>
                      <a:pt x="121" y="25"/>
                      <a:pt x="121" y="25"/>
                    </a:cubicBezTo>
                    <a:cubicBezTo>
                      <a:pt x="123" y="27"/>
                      <a:pt x="128" y="29"/>
                      <a:pt x="130" y="29"/>
                    </a:cubicBezTo>
                    <a:cubicBezTo>
                      <a:pt x="130" y="30"/>
                      <a:pt x="130" y="30"/>
                      <a:pt x="130" y="30"/>
                    </a:cubicBezTo>
                    <a:lnTo>
                      <a:pt x="128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80" name="Group 361"/>
              <p:cNvGrpSpPr/>
              <p:nvPr/>
            </p:nvGrpSpPr>
            <p:grpSpPr>
              <a:xfrm>
                <a:off x="6275388" y="2917825"/>
                <a:ext cx="966788" cy="806451"/>
                <a:chOff x="6275388" y="2917825"/>
                <a:chExt cx="966788" cy="806451"/>
              </a:xfrm>
              <a:grpFill/>
            </p:grpSpPr>
            <p:sp>
              <p:nvSpPr>
                <p:cNvPr id="81" name="Freeform 7"/>
                <p:cNvSpPr>
                  <a:spLocks/>
                </p:cNvSpPr>
                <p:nvPr/>
              </p:nvSpPr>
              <p:spPr bwMode="auto">
                <a:xfrm>
                  <a:off x="6623050" y="2968625"/>
                  <a:ext cx="11113" cy="25400"/>
                </a:xfrm>
                <a:custGeom>
                  <a:avLst/>
                  <a:gdLst/>
                  <a:ahLst/>
                  <a:cxnLst>
                    <a:cxn ang="0">
                      <a:pos x="7" y="0"/>
                    </a:cxn>
                    <a:cxn ang="0">
                      <a:pos x="8" y="5"/>
                    </a:cxn>
                    <a:cxn ang="0">
                      <a:pos x="5" y="9"/>
                    </a:cxn>
                    <a:cxn ang="0">
                      <a:pos x="2" y="19"/>
                    </a:cxn>
                    <a:cxn ang="0">
                      <a:pos x="0" y="15"/>
                    </a:cxn>
                    <a:cxn ang="0">
                      <a:pos x="4" y="8"/>
                    </a:cxn>
                    <a:cxn ang="0">
                      <a:pos x="7" y="0"/>
                    </a:cxn>
                  </a:cxnLst>
                  <a:rect l="0" t="0" r="r" b="b"/>
                  <a:pathLst>
                    <a:path w="8" h="19">
                      <a:moveTo>
                        <a:pt x="7" y="0"/>
                      </a:moveTo>
                      <a:cubicBezTo>
                        <a:pt x="7" y="4"/>
                        <a:pt x="8" y="2"/>
                        <a:pt x="8" y="5"/>
                      </a:cubicBezTo>
                      <a:cubicBezTo>
                        <a:pt x="8" y="8"/>
                        <a:pt x="7" y="9"/>
                        <a:pt x="5" y="9"/>
                      </a:cubicBezTo>
                      <a:cubicBezTo>
                        <a:pt x="5" y="14"/>
                        <a:pt x="6" y="19"/>
                        <a:pt x="2" y="19"/>
                      </a:cubicBezTo>
                      <a:cubicBezTo>
                        <a:pt x="1" y="19"/>
                        <a:pt x="0" y="16"/>
                        <a:pt x="0" y="15"/>
                      </a:cubicBezTo>
                      <a:cubicBezTo>
                        <a:pt x="0" y="11"/>
                        <a:pt x="4" y="10"/>
                        <a:pt x="4" y="8"/>
                      </a:cubicBezTo>
                      <a:cubicBezTo>
                        <a:pt x="4" y="4"/>
                        <a:pt x="3" y="0"/>
                        <a:pt x="7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2" name="Freeform 8"/>
                <p:cNvSpPr>
                  <a:spLocks/>
                </p:cNvSpPr>
                <p:nvPr/>
              </p:nvSpPr>
              <p:spPr bwMode="auto">
                <a:xfrm>
                  <a:off x="6867525" y="2944813"/>
                  <a:ext cx="65088" cy="38100"/>
                </a:xfrm>
                <a:custGeom>
                  <a:avLst/>
                  <a:gdLst/>
                  <a:ahLst/>
                  <a:cxnLst>
                    <a:cxn ang="0">
                      <a:pos x="13" y="27"/>
                    </a:cxn>
                    <a:cxn ang="0">
                      <a:pos x="0" y="18"/>
                    </a:cxn>
                    <a:cxn ang="0">
                      <a:pos x="13" y="18"/>
                    </a:cxn>
                    <a:cxn ang="0">
                      <a:pos x="18" y="17"/>
                    </a:cxn>
                    <a:cxn ang="0">
                      <a:pos x="35" y="13"/>
                    </a:cxn>
                    <a:cxn ang="0">
                      <a:pos x="45" y="0"/>
                    </a:cxn>
                    <a:cxn ang="0">
                      <a:pos x="49" y="7"/>
                    </a:cxn>
                    <a:cxn ang="0">
                      <a:pos x="40" y="22"/>
                    </a:cxn>
                    <a:cxn ang="0">
                      <a:pos x="19" y="29"/>
                    </a:cxn>
                    <a:cxn ang="0">
                      <a:pos x="11" y="25"/>
                    </a:cxn>
                    <a:cxn ang="0">
                      <a:pos x="13" y="27"/>
                    </a:cxn>
                  </a:cxnLst>
                  <a:rect l="0" t="0" r="r" b="b"/>
                  <a:pathLst>
                    <a:path w="49" h="29">
                      <a:moveTo>
                        <a:pt x="13" y="27"/>
                      </a:moveTo>
                      <a:cubicBezTo>
                        <a:pt x="9" y="22"/>
                        <a:pt x="1" y="24"/>
                        <a:pt x="0" y="18"/>
                      </a:cubicBezTo>
                      <a:cubicBezTo>
                        <a:pt x="13" y="18"/>
                        <a:pt x="13" y="18"/>
                        <a:pt x="13" y="18"/>
                      </a:cubicBezTo>
                      <a:cubicBezTo>
                        <a:pt x="14" y="18"/>
                        <a:pt x="18" y="17"/>
                        <a:pt x="18" y="17"/>
                      </a:cubicBezTo>
                      <a:cubicBezTo>
                        <a:pt x="25" y="14"/>
                        <a:pt x="31" y="15"/>
                        <a:pt x="35" y="13"/>
                      </a:cubicBezTo>
                      <a:cubicBezTo>
                        <a:pt x="41" y="10"/>
                        <a:pt x="39" y="0"/>
                        <a:pt x="45" y="0"/>
                      </a:cubicBezTo>
                      <a:cubicBezTo>
                        <a:pt x="48" y="0"/>
                        <a:pt x="49" y="4"/>
                        <a:pt x="49" y="7"/>
                      </a:cubicBezTo>
                      <a:cubicBezTo>
                        <a:pt x="49" y="16"/>
                        <a:pt x="40" y="14"/>
                        <a:pt x="40" y="22"/>
                      </a:cubicBezTo>
                      <a:cubicBezTo>
                        <a:pt x="32" y="24"/>
                        <a:pt x="28" y="29"/>
                        <a:pt x="19" y="29"/>
                      </a:cubicBezTo>
                      <a:cubicBezTo>
                        <a:pt x="17" y="29"/>
                        <a:pt x="11" y="26"/>
                        <a:pt x="11" y="25"/>
                      </a:cubicBezTo>
                      <a:lnTo>
                        <a:pt x="13" y="2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3" name="Freeform 10"/>
                <p:cNvSpPr>
                  <a:spLocks/>
                </p:cNvSpPr>
                <p:nvPr/>
              </p:nvSpPr>
              <p:spPr bwMode="auto">
                <a:xfrm>
                  <a:off x="6911975" y="2917825"/>
                  <a:ext cx="34925" cy="34925"/>
                </a:xfrm>
                <a:custGeom>
                  <a:avLst/>
                  <a:gdLst/>
                  <a:ahLst/>
                  <a:cxnLst>
                    <a:cxn ang="0">
                      <a:pos x="23" y="25"/>
                    </a:cxn>
                    <a:cxn ang="0">
                      <a:pos x="19" y="17"/>
                    </a:cxn>
                    <a:cxn ang="0">
                      <a:pos x="8" y="6"/>
                    </a:cxn>
                    <a:cxn ang="0">
                      <a:pos x="0" y="0"/>
                    </a:cxn>
                    <a:cxn ang="0">
                      <a:pos x="18" y="13"/>
                    </a:cxn>
                    <a:cxn ang="0">
                      <a:pos x="26" y="22"/>
                    </a:cxn>
                    <a:cxn ang="0">
                      <a:pos x="26" y="25"/>
                    </a:cxn>
                    <a:cxn ang="0">
                      <a:pos x="23" y="25"/>
                    </a:cxn>
                  </a:cxnLst>
                  <a:rect l="0" t="0" r="r" b="b"/>
                  <a:pathLst>
                    <a:path w="26" h="26">
                      <a:moveTo>
                        <a:pt x="23" y="25"/>
                      </a:moveTo>
                      <a:cubicBezTo>
                        <a:pt x="18" y="24"/>
                        <a:pt x="18" y="21"/>
                        <a:pt x="19" y="17"/>
                      </a:cubicBezTo>
                      <a:cubicBezTo>
                        <a:pt x="13" y="14"/>
                        <a:pt x="14" y="9"/>
                        <a:pt x="8" y="6"/>
                      </a:cubicBezTo>
                      <a:cubicBezTo>
                        <a:pt x="5" y="4"/>
                        <a:pt x="2" y="4"/>
                        <a:pt x="0" y="0"/>
                      </a:cubicBezTo>
                      <a:cubicBezTo>
                        <a:pt x="9" y="3"/>
                        <a:pt x="13" y="8"/>
                        <a:pt x="18" y="13"/>
                      </a:cubicBezTo>
                      <a:cubicBezTo>
                        <a:pt x="21" y="17"/>
                        <a:pt x="26" y="16"/>
                        <a:pt x="26" y="22"/>
                      </a:cubicBezTo>
                      <a:cubicBezTo>
                        <a:pt x="26" y="23"/>
                        <a:pt x="26" y="24"/>
                        <a:pt x="26" y="25"/>
                      </a:cubicBezTo>
                      <a:cubicBezTo>
                        <a:pt x="25" y="25"/>
                        <a:pt x="24" y="26"/>
                        <a:pt x="23" y="2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4" name="Freeform 11"/>
                <p:cNvSpPr>
                  <a:spLocks/>
                </p:cNvSpPr>
                <p:nvPr/>
              </p:nvSpPr>
              <p:spPr bwMode="auto">
                <a:xfrm>
                  <a:off x="6972300" y="2967038"/>
                  <a:ext cx="17463" cy="20638"/>
                </a:xfrm>
                <a:custGeom>
                  <a:avLst/>
                  <a:gdLst/>
                  <a:ahLst/>
                  <a:cxnLst>
                    <a:cxn ang="0">
                      <a:pos x="7" y="9"/>
                    </a:cxn>
                    <a:cxn ang="0">
                      <a:pos x="1" y="0"/>
                    </a:cxn>
                    <a:cxn ang="0">
                      <a:pos x="13" y="12"/>
                    </a:cxn>
                    <a:cxn ang="0">
                      <a:pos x="10" y="16"/>
                    </a:cxn>
                    <a:cxn ang="0">
                      <a:pos x="7" y="13"/>
                    </a:cxn>
                    <a:cxn ang="0">
                      <a:pos x="7" y="9"/>
                    </a:cxn>
                  </a:cxnLst>
                  <a:rect l="0" t="0" r="r" b="b"/>
                  <a:pathLst>
                    <a:path w="13" h="16">
                      <a:moveTo>
                        <a:pt x="7" y="9"/>
                      </a:moveTo>
                      <a:cubicBezTo>
                        <a:pt x="2" y="9"/>
                        <a:pt x="0" y="4"/>
                        <a:pt x="1" y="0"/>
                      </a:cubicBezTo>
                      <a:cubicBezTo>
                        <a:pt x="4" y="1"/>
                        <a:pt x="13" y="11"/>
                        <a:pt x="13" y="12"/>
                      </a:cubicBezTo>
                      <a:cubicBezTo>
                        <a:pt x="13" y="14"/>
                        <a:pt x="11" y="16"/>
                        <a:pt x="10" y="16"/>
                      </a:cubicBezTo>
                      <a:cubicBezTo>
                        <a:pt x="9" y="16"/>
                        <a:pt x="7" y="14"/>
                        <a:pt x="7" y="13"/>
                      </a:cubicBezTo>
                      <a:cubicBezTo>
                        <a:pt x="7" y="12"/>
                        <a:pt x="7" y="11"/>
                        <a:pt x="7" y="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5" name="Freeform 12"/>
                <p:cNvSpPr>
                  <a:spLocks/>
                </p:cNvSpPr>
                <p:nvPr/>
              </p:nvSpPr>
              <p:spPr bwMode="auto">
                <a:xfrm>
                  <a:off x="7086600" y="3046413"/>
                  <a:ext cx="9525" cy="11113"/>
                </a:xfrm>
                <a:custGeom>
                  <a:avLst/>
                  <a:gdLst/>
                  <a:ahLst/>
                  <a:cxnLst>
                    <a:cxn ang="0">
                      <a:pos x="7" y="6"/>
                    </a:cxn>
                    <a:cxn ang="0">
                      <a:pos x="7" y="9"/>
                    </a:cxn>
                    <a:cxn ang="0">
                      <a:pos x="0" y="0"/>
                    </a:cxn>
                    <a:cxn ang="0">
                      <a:pos x="7" y="6"/>
                    </a:cxn>
                  </a:cxnLst>
                  <a:rect l="0" t="0" r="r" b="b"/>
                  <a:pathLst>
                    <a:path w="7" h="9">
                      <a:moveTo>
                        <a:pt x="7" y="6"/>
                      </a:moveTo>
                      <a:cubicBezTo>
                        <a:pt x="7" y="7"/>
                        <a:pt x="7" y="8"/>
                        <a:pt x="7" y="9"/>
                      </a:cubicBezTo>
                      <a:cubicBezTo>
                        <a:pt x="3" y="9"/>
                        <a:pt x="0" y="2"/>
                        <a:pt x="0" y="0"/>
                      </a:cubicBezTo>
                      <a:cubicBezTo>
                        <a:pt x="4" y="2"/>
                        <a:pt x="7" y="3"/>
                        <a:pt x="7" y="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6" name="Freeform 13"/>
                <p:cNvSpPr>
                  <a:spLocks/>
                </p:cNvSpPr>
                <p:nvPr/>
              </p:nvSpPr>
              <p:spPr bwMode="auto">
                <a:xfrm>
                  <a:off x="7061200" y="3036888"/>
                  <a:ext cx="20638" cy="9525"/>
                </a:xfrm>
                <a:custGeom>
                  <a:avLst/>
                  <a:gdLst/>
                  <a:ahLst/>
                  <a:cxnLst>
                    <a:cxn ang="0">
                      <a:pos x="15" y="6"/>
                    </a:cxn>
                    <a:cxn ang="0">
                      <a:pos x="12" y="7"/>
                    </a:cxn>
                    <a:cxn ang="0">
                      <a:pos x="0" y="0"/>
                    </a:cxn>
                    <a:cxn ang="0">
                      <a:pos x="15" y="6"/>
                    </a:cxn>
                  </a:cxnLst>
                  <a:rect l="0" t="0" r="r" b="b"/>
                  <a:pathLst>
                    <a:path w="15" h="7">
                      <a:moveTo>
                        <a:pt x="15" y="6"/>
                      </a:moveTo>
                      <a:cubicBezTo>
                        <a:pt x="14" y="6"/>
                        <a:pt x="13" y="7"/>
                        <a:pt x="12" y="7"/>
                      </a:cubicBezTo>
                      <a:cubicBezTo>
                        <a:pt x="7" y="7"/>
                        <a:pt x="0" y="5"/>
                        <a:pt x="0" y="0"/>
                      </a:cubicBezTo>
                      <a:cubicBezTo>
                        <a:pt x="7" y="0"/>
                        <a:pt x="11" y="1"/>
                        <a:pt x="15" y="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7" name="Freeform 14"/>
                <p:cNvSpPr>
                  <a:spLocks/>
                </p:cNvSpPr>
                <p:nvPr/>
              </p:nvSpPr>
              <p:spPr bwMode="auto">
                <a:xfrm>
                  <a:off x="7064375" y="3013075"/>
                  <a:ext cx="17463" cy="19050"/>
                </a:xfrm>
                <a:custGeom>
                  <a:avLst/>
                  <a:gdLst/>
                  <a:ahLst/>
                  <a:cxnLst>
                    <a:cxn ang="0">
                      <a:pos x="13" y="14"/>
                    </a:cxn>
                    <a:cxn ang="0">
                      <a:pos x="0" y="0"/>
                    </a:cxn>
                    <a:cxn ang="0">
                      <a:pos x="13" y="14"/>
                    </a:cxn>
                  </a:cxnLst>
                  <a:rect l="0" t="0" r="r" b="b"/>
                  <a:pathLst>
                    <a:path w="13" h="14">
                      <a:moveTo>
                        <a:pt x="13" y="14"/>
                      </a:moveTo>
                      <a:cubicBezTo>
                        <a:pt x="9" y="14"/>
                        <a:pt x="1" y="3"/>
                        <a:pt x="0" y="0"/>
                      </a:cubicBezTo>
                      <a:cubicBezTo>
                        <a:pt x="6" y="3"/>
                        <a:pt x="11" y="7"/>
                        <a:pt x="13" y="1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8" name="Freeform 15"/>
                <p:cNvSpPr>
                  <a:spLocks/>
                </p:cNvSpPr>
                <p:nvPr/>
              </p:nvSpPr>
              <p:spPr bwMode="auto">
                <a:xfrm>
                  <a:off x="7027863" y="2998788"/>
                  <a:ext cx="23813" cy="14288"/>
                </a:xfrm>
                <a:custGeom>
                  <a:avLst/>
                  <a:gdLst/>
                  <a:ahLst/>
                  <a:cxnLst>
                    <a:cxn ang="0">
                      <a:pos x="2" y="0"/>
                    </a:cxn>
                    <a:cxn ang="0">
                      <a:pos x="17" y="9"/>
                    </a:cxn>
                    <a:cxn ang="0">
                      <a:pos x="14" y="10"/>
                    </a:cxn>
                    <a:cxn ang="0">
                      <a:pos x="0" y="1"/>
                    </a:cxn>
                    <a:cxn ang="0">
                      <a:pos x="1" y="1"/>
                    </a:cxn>
                    <a:cxn ang="0">
                      <a:pos x="2" y="0"/>
                    </a:cxn>
                  </a:cxnLst>
                  <a:rect l="0" t="0" r="r" b="b"/>
                  <a:pathLst>
                    <a:path w="17" h="10">
                      <a:moveTo>
                        <a:pt x="2" y="0"/>
                      </a:moveTo>
                      <a:cubicBezTo>
                        <a:pt x="6" y="2"/>
                        <a:pt x="15" y="5"/>
                        <a:pt x="17" y="9"/>
                      </a:cubicBezTo>
                      <a:cubicBezTo>
                        <a:pt x="17" y="9"/>
                        <a:pt x="15" y="10"/>
                        <a:pt x="14" y="10"/>
                      </a:cubicBezTo>
                      <a:cubicBezTo>
                        <a:pt x="10" y="10"/>
                        <a:pt x="0" y="6"/>
                        <a:pt x="0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9" name="Freeform 16"/>
                <p:cNvSpPr>
                  <a:spLocks/>
                </p:cNvSpPr>
                <p:nvPr/>
              </p:nvSpPr>
              <p:spPr bwMode="auto">
                <a:xfrm>
                  <a:off x="7002463" y="2984500"/>
                  <a:ext cx="14288" cy="793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1" y="6"/>
                    </a:cxn>
                    <a:cxn ang="0">
                      <a:pos x="7" y="6"/>
                    </a:cxn>
                    <a:cxn ang="0">
                      <a:pos x="0" y="2"/>
                    </a:cxn>
                    <a:cxn ang="0">
                      <a:pos x="3" y="1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1" h="6">
                      <a:moveTo>
                        <a:pt x="0" y="0"/>
                      </a:moveTo>
                      <a:cubicBezTo>
                        <a:pt x="5" y="3"/>
                        <a:pt x="8" y="2"/>
                        <a:pt x="11" y="6"/>
                      </a:cubicBezTo>
                      <a:cubicBezTo>
                        <a:pt x="7" y="6"/>
                        <a:pt x="7" y="6"/>
                        <a:pt x="7" y="6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1" y="2"/>
                        <a:pt x="3" y="2"/>
                        <a:pt x="3" y="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0" name="Freeform 17"/>
                <p:cNvSpPr>
                  <a:spLocks/>
                </p:cNvSpPr>
                <p:nvPr/>
              </p:nvSpPr>
              <p:spPr bwMode="auto">
                <a:xfrm>
                  <a:off x="6800850" y="3594100"/>
                  <a:ext cx="63500" cy="65088"/>
                </a:xfrm>
                <a:custGeom>
                  <a:avLst/>
                  <a:gdLst/>
                  <a:ahLst/>
                  <a:cxnLst>
                    <a:cxn ang="0">
                      <a:pos x="24" y="7"/>
                    </a:cxn>
                    <a:cxn ang="0">
                      <a:pos x="43" y="3"/>
                    </a:cxn>
                    <a:cxn ang="0">
                      <a:pos x="48" y="16"/>
                    </a:cxn>
                    <a:cxn ang="0">
                      <a:pos x="27" y="49"/>
                    </a:cxn>
                    <a:cxn ang="0">
                      <a:pos x="0" y="7"/>
                    </a:cxn>
                    <a:cxn ang="0">
                      <a:pos x="24" y="7"/>
                    </a:cxn>
                  </a:cxnLst>
                  <a:rect l="0" t="0" r="r" b="b"/>
                  <a:pathLst>
                    <a:path w="48" h="49">
                      <a:moveTo>
                        <a:pt x="24" y="7"/>
                      </a:moveTo>
                      <a:cubicBezTo>
                        <a:pt x="30" y="7"/>
                        <a:pt x="37" y="5"/>
                        <a:pt x="43" y="3"/>
                      </a:cubicBezTo>
                      <a:cubicBezTo>
                        <a:pt x="45" y="8"/>
                        <a:pt x="48" y="11"/>
                        <a:pt x="48" y="16"/>
                      </a:cubicBezTo>
                      <a:cubicBezTo>
                        <a:pt x="48" y="26"/>
                        <a:pt x="36" y="49"/>
                        <a:pt x="27" y="49"/>
                      </a:cubicBezTo>
                      <a:cubicBezTo>
                        <a:pt x="14" y="49"/>
                        <a:pt x="0" y="16"/>
                        <a:pt x="0" y="7"/>
                      </a:cubicBezTo>
                      <a:cubicBezTo>
                        <a:pt x="0" y="0"/>
                        <a:pt x="24" y="7"/>
                        <a:pt x="24" y="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1" name="Freeform 18"/>
                <p:cNvSpPr>
                  <a:spLocks/>
                </p:cNvSpPr>
                <p:nvPr/>
              </p:nvSpPr>
              <p:spPr bwMode="auto">
                <a:xfrm>
                  <a:off x="6275388" y="3057525"/>
                  <a:ext cx="676275" cy="509588"/>
                </a:xfrm>
                <a:custGeom>
                  <a:avLst/>
                  <a:gdLst/>
                  <a:ahLst/>
                  <a:cxnLst>
                    <a:cxn ang="0">
                      <a:pos x="508" y="232"/>
                    </a:cxn>
                    <a:cxn ang="0">
                      <a:pos x="501" y="272"/>
                    </a:cxn>
                    <a:cxn ang="0">
                      <a:pos x="478" y="312"/>
                    </a:cxn>
                    <a:cxn ang="0">
                      <a:pos x="465" y="351"/>
                    </a:cxn>
                    <a:cxn ang="0">
                      <a:pos x="398" y="370"/>
                    </a:cxn>
                    <a:cxn ang="0">
                      <a:pos x="335" y="350"/>
                    </a:cxn>
                    <a:cxn ang="0">
                      <a:pos x="329" y="330"/>
                    </a:cxn>
                    <a:cxn ang="0">
                      <a:pos x="314" y="333"/>
                    </a:cxn>
                    <a:cxn ang="0">
                      <a:pos x="313" y="315"/>
                    </a:cxn>
                    <a:cxn ang="0">
                      <a:pos x="301" y="329"/>
                    </a:cxn>
                    <a:cxn ang="0">
                      <a:pos x="310" y="292"/>
                    </a:cxn>
                    <a:cxn ang="0">
                      <a:pos x="278" y="315"/>
                    </a:cxn>
                    <a:cxn ang="0">
                      <a:pos x="214" y="276"/>
                    </a:cxn>
                    <a:cxn ang="0">
                      <a:pos x="131" y="308"/>
                    </a:cxn>
                    <a:cxn ang="0">
                      <a:pos x="93" y="311"/>
                    </a:cxn>
                    <a:cxn ang="0">
                      <a:pos x="22" y="310"/>
                    </a:cxn>
                    <a:cxn ang="0">
                      <a:pos x="23" y="262"/>
                    </a:cxn>
                    <a:cxn ang="0">
                      <a:pos x="2" y="204"/>
                    </a:cxn>
                    <a:cxn ang="0">
                      <a:pos x="9" y="204"/>
                    </a:cxn>
                    <a:cxn ang="0">
                      <a:pos x="3" y="176"/>
                    </a:cxn>
                    <a:cxn ang="0">
                      <a:pos x="8" y="145"/>
                    </a:cxn>
                    <a:cxn ang="0">
                      <a:pos x="32" y="132"/>
                    </a:cxn>
                    <a:cxn ang="0">
                      <a:pos x="114" y="95"/>
                    </a:cxn>
                    <a:cxn ang="0">
                      <a:pos x="119" y="76"/>
                    </a:cxn>
                    <a:cxn ang="0">
                      <a:pos x="131" y="71"/>
                    </a:cxn>
                    <a:cxn ang="0">
                      <a:pos x="150" y="50"/>
                    </a:cxn>
                    <a:cxn ang="0">
                      <a:pos x="187" y="58"/>
                    </a:cxn>
                    <a:cxn ang="0">
                      <a:pos x="203" y="56"/>
                    </a:cxn>
                    <a:cxn ang="0">
                      <a:pos x="211" y="30"/>
                    </a:cxn>
                    <a:cxn ang="0">
                      <a:pos x="244" y="17"/>
                    </a:cxn>
                    <a:cxn ang="0">
                      <a:pos x="276" y="19"/>
                    </a:cxn>
                    <a:cxn ang="0">
                      <a:pos x="297" y="23"/>
                    </a:cxn>
                    <a:cxn ang="0">
                      <a:pos x="281" y="54"/>
                    </a:cxn>
                    <a:cxn ang="0">
                      <a:pos x="295" y="68"/>
                    </a:cxn>
                    <a:cxn ang="0">
                      <a:pos x="341" y="90"/>
                    </a:cxn>
                    <a:cxn ang="0">
                      <a:pos x="359" y="15"/>
                    </a:cxn>
                    <a:cxn ang="0">
                      <a:pos x="381" y="28"/>
                    </a:cxn>
                    <a:cxn ang="0">
                      <a:pos x="400" y="50"/>
                    </a:cxn>
                    <a:cxn ang="0">
                      <a:pos x="419" y="104"/>
                    </a:cxn>
                    <a:cxn ang="0">
                      <a:pos x="457" y="146"/>
                    </a:cxn>
                    <a:cxn ang="0">
                      <a:pos x="497" y="185"/>
                    </a:cxn>
                  </a:cxnLst>
                  <a:rect l="0" t="0" r="r" b="b"/>
                  <a:pathLst>
                    <a:path w="508" h="383">
                      <a:moveTo>
                        <a:pt x="496" y="186"/>
                      </a:moveTo>
                      <a:cubicBezTo>
                        <a:pt x="503" y="195"/>
                        <a:pt x="508" y="219"/>
                        <a:pt x="508" y="232"/>
                      </a:cubicBezTo>
                      <a:cubicBezTo>
                        <a:pt x="508" y="242"/>
                        <a:pt x="505" y="256"/>
                        <a:pt x="501" y="260"/>
                      </a:cubicBezTo>
                      <a:cubicBezTo>
                        <a:pt x="501" y="272"/>
                        <a:pt x="501" y="272"/>
                        <a:pt x="501" y="272"/>
                      </a:cubicBezTo>
                      <a:cubicBezTo>
                        <a:pt x="499" y="276"/>
                        <a:pt x="500" y="277"/>
                        <a:pt x="498" y="281"/>
                      </a:cubicBezTo>
                      <a:cubicBezTo>
                        <a:pt x="490" y="293"/>
                        <a:pt x="482" y="298"/>
                        <a:pt x="478" y="312"/>
                      </a:cubicBezTo>
                      <a:cubicBezTo>
                        <a:pt x="474" y="322"/>
                        <a:pt x="465" y="336"/>
                        <a:pt x="465" y="352"/>
                      </a:cubicBezTo>
                      <a:cubicBezTo>
                        <a:pt x="465" y="351"/>
                        <a:pt x="465" y="351"/>
                        <a:pt x="465" y="351"/>
                      </a:cubicBezTo>
                      <a:cubicBezTo>
                        <a:pt x="460" y="371"/>
                        <a:pt x="424" y="362"/>
                        <a:pt x="420" y="383"/>
                      </a:cubicBezTo>
                      <a:cubicBezTo>
                        <a:pt x="417" y="382"/>
                        <a:pt x="399" y="372"/>
                        <a:pt x="398" y="370"/>
                      </a:cubicBezTo>
                      <a:cubicBezTo>
                        <a:pt x="388" y="371"/>
                        <a:pt x="392" y="379"/>
                        <a:pt x="381" y="379"/>
                      </a:cubicBezTo>
                      <a:cubicBezTo>
                        <a:pt x="363" y="379"/>
                        <a:pt x="335" y="368"/>
                        <a:pt x="335" y="350"/>
                      </a:cubicBezTo>
                      <a:cubicBezTo>
                        <a:pt x="335" y="343"/>
                        <a:pt x="329" y="338"/>
                        <a:pt x="329" y="332"/>
                      </a:cubicBezTo>
                      <a:cubicBezTo>
                        <a:pt x="329" y="332"/>
                        <a:pt x="329" y="330"/>
                        <a:pt x="329" y="330"/>
                      </a:cubicBezTo>
                      <a:cubicBezTo>
                        <a:pt x="325" y="332"/>
                        <a:pt x="323" y="332"/>
                        <a:pt x="320" y="333"/>
                      </a:cubicBezTo>
                      <a:cubicBezTo>
                        <a:pt x="314" y="333"/>
                        <a:pt x="314" y="333"/>
                        <a:pt x="314" y="333"/>
                      </a:cubicBezTo>
                      <a:cubicBezTo>
                        <a:pt x="316" y="330"/>
                        <a:pt x="318" y="328"/>
                        <a:pt x="318" y="323"/>
                      </a:cubicBezTo>
                      <a:cubicBezTo>
                        <a:pt x="318" y="318"/>
                        <a:pt x="315" y="316"/>
                        <a:pt x="313" y="315"/>
                      </a:cubicBezTo>
                      <a:cubicBezTo>
                        <a:pt x="313" y="316"/>
                        <a:pt x="312" y="318"/>
                        <a:pt x="312" y="319"/>
                      </a:cubicBezTo>
                      <a:cubicBezTo>
                        <a:pt x="308" y="321"/>
                        <a:pt x="308" y="329"/>
                        <a:pt x="301" y="329"/>
                      </a:cubicBezTo>
                      <a:cubicBezTo>
                        <a:pt x="299" y="329"/>
                        <a:pt x="297" y="326"/>
                        <a:pt x="297" y="324"/>
                      </a:cubicBezTo>
                      <a:cubicBezTo>
                        <a:pt x="308" y="322"/>
                        <a:pt x="310" y="299"/>
                        <a:pt x="310" y="292"/>
                      </a:cubicBezTo>
                      <a:cubicBezTo>
                        <a:pt x="302" y="300"/>
                        <a:pt x="291" y="323"/>
                        <a:pt x="281" y="323"/>
                      </a:cubicBezTo>
                      <a:cubicBezTo>
                        <a:pt x="276" y="323"/>
                        <a:pt x="278" y="315"/>
                        <a:pt x="278" y="315"/>
                      </a:cubicBezTo>
                      <a:cubicBezTo>
                        <a:pt x="275" y="315"/>
                        <a:pt x="265" y="294"/>
                        <a:pt x="262" y="289"/>
                      </a:cubicBezTo>
                      <a:cubicBezTo>
                        <a:pt x="254" y="280"/>
                        <a:pt x="228" y="276"/>
                        <a:pt x="214" y="276"/>
                      </a:cubicBezTo>
                      <a:cubicBezTo>
                        <a:pt x="198" y="276"/>
                        <a:pt x="195" y="283"/>
                        <a:pt x="185" y="286"/>
                      </a:cubicBezTo>
                      <a:cubicBezTo>
                        <a:pt x="163" y="293"/>
                        <a:pt x="135" y="285"/>
                        <a:pt x="131" y="308"/>
                      </a:cubicBezTo>
                      <a:cubicBezTo>
                        <a:pt x="122" y="309"/>
                        <a:pt x="115" y="311"/>
                        <a:pt x="105" y="311"/>
                      </a:cubicBezTo>
                      <a:cubicBezTo>
                        <a:pt x="98" y="307"/>
                        <a:pt x="98" y="311"/>
                        <a:pt x="93" y="311"/>
                      </a:cubicBezTo>
                      <a:cubicBezTo>
                        <a:pt x="77" y="311"/>
                        <a:pt x="71" y="326"/>
                        <a:pt x="51" y="326"/>
                      </a:cubicBezTo>
                      <a:cubicBezTo>
                        <a:pt x="43" y="326"/>
                        <a:pt x="22" y="316"/>
                        <a:pt x="22" y="310"/>
                      </a:cubicBezTo>
                      <a:cubicBezTo>
                        <a:pt x="22" y="303"/>
                        <a:pt x="32" y="300"/>
                        <a:pt x="32" y="290"/>
                      </a:cubicBezTo>
                      <a:cubicBezTo>
                        <a:pt x="32" y="277"/>
                        <a:pt x="26" y="270"/>
                        <a:pt x="23" y="262"/>
                      </a:cubicBezTo>
                      <a:cubicBezTo>
                        <a:pt x="18" y="243"/>
                        <a:pt x="17" y="237"/>
                        <a:pt x="11" y="220"/>
                      </a:cubicBezTo>
                      <a:cubicBezTo>
                        <a:pt x="9" y="213"/>
                        <a:pt x="0" y="211"/>
                        <a:pt x="2" y="204"/>
                      </a:cubicBezTo>
                      <a:cubicBezTo>
                        <a:pt x="3" y="202"/>
                        <a:pt x="3" y="201"/>
                        <a:pt x="5" y="198"/>
                      </a:cubicBezTo>
                      <a:cubicBezTo>
                        <a:pt x="6" y="201"/>
                        <a:pt x="7" y="203"/>
                        <a:pt x="9" y="204"/>
                      </a:cubicBezTo>
                      <a:cubicBezTo>
                        <a:pt x="10" y="202"/>
                        <a:pt x="9" y="201"/>
                        <a:pt x="9" y="198"/>
                      </a:cubicBezTo>
                      <a:cubicBezTo>
                        <a:pt x="9" y="192"/>
                        <a:pt x="3" y="187"/>
                        <a:pt x="3" y="176"/>
                      </a:cubicBezTo>
                      <a:cubicBezTo>
                        <a:pt x="3" y="162"/>
                        <a:pt x="3" y="161"/>
                        <a:pt x="3" y="150"/>
                      </a:cubicBezTo>
                      <a:cubicBezTo>
                        <a:pt x="3" y="146"/>
                        <a:pt x="7" y="146"/>
                        <a:pt x="8" y="145"/>
                      </a:cubicBezTo>
                      <a:cubicBezTo>
                        <a:pt x="9" y="146"/>
                        <a:pt x="9" y="148"/>
                        <a:pt x="9" y="149"/>
                      </a:cubicBezTo>
                      <a:cubicBezTo>
                        <a:pt x="17" y="148"/>
                        <a:pt x="27" y="137"/>
                        <a:pt x="32" y="132"/>
                      </a:cubicBezTo>
                      <a:cubicBezTo>
                        <a:pt x="37" y="127"/>
                        <a:pt x="53" y="126"/>
                        <a:pt x="62" y="125"/>
                      </a:cubicBezTo>
                      <a:cubicBezTo>
                        <a:pt x="78" y="122"/>
                        <a:pt x="114" y="110"/>
                        <a:pt x="114" y="95"/>
                      </a:cubicBezTo>
                      <a:cubicBezTo>
                        <a:pt x="114" y="92"/>
                        <a:pt x="114" y="90"/>
                        <a:pt x="114" y="87"/>
                      </a:cubicBezTo>
                      <a:cubicBezTo>
                        <a:pt x="114" y="83"/>
                        <a:pt x="115" y="79"/>
                        <a:pt x="119" y="76"/>
                      </a:cubicBezTo>
                      <a:cubicBezTo>
                        <a:pt x="122" y="80"/>
                        <a:pt x="124" y="82"/>
                        <a:pt x="126" y="85"/>
                      </a:cubicBezTo>
                      <a:cubicBezTo>
                        <a:pt x="131" y="82"/>
                        <a:pt x="129" y="75"/>
                        <a:pt x="131" y="71"/>
                      </a:cubicBezTo>
                      <a:cubicBezTo>
                        <a:pt x="134" y="72"/>
                        <a:pt x="137" y="74"/>
                        <a:pt x="140" y="74"/>
                      </a:cubicBezTo>
                      <a:cubicBezTo>
                        <a:pt x="140" y="62"/>
                        <a:pt x="149" y="60"/>
                        <a:pt x="150" y="50"/>
                      </a:cubicBezTo>
                      <a:cubicBezTo>
                        <a:pt x="162" y="50"/>
                        <a:pt x="164" y="41"/>
                        <a:pt x="173" y="41"/>
                      </a:cubicBezTo>
                      <a:cubicBezTo>
                        <a:pt x="181" y="41"/>
                        <a:pt x="186" y="50"/>
                        <a:pt x="187" y="58"/>
                      </a:cubicBezTo>
                      <a:cubicBezTo>
                        <a:pt x="189" y="55"/>
                        <a:pt x="192" y="53"/>
                        <a:pt x="196" y="53"/>
                      </a:cubicBezTo>
                      <a:cubicBezTo>
                        <a:pt x="198" y="53"/>
                        <a:pt x="202" y="56"/>
                        <a:pt x="203" y="56"/>
                      </a:cubicBezTo>
                      <a:cubicBezTo>
                        <a:pt x="205" y="52"/>
                        <a:pt x="204" y="49"/>
                        <a:pt x="204" y="45"/>
                      </a:cubicBezTo>
                      <a:cubicBezTo>
                        <a:pt x="204" y="39"/>
                        <a:pt x="211" y="36"/>
                        <a:pt x="211" y="30"/>
                      </a:cubicBezTo>
                      <a:cubicBezTo>
                        <a:pt x="211" y="24"/>
                        <a:pt x="228" y="20"/>
                        <a:pt x="236" y="20"/>
                      </a:cubicBezTo>
                      <a:cubicBezTo>
                        <a:pt x="239" y="20"/>
                        <a:pt x="243" y="17"/>
                        <a:pt x="244" y="17"/>
                      </a:cubicBezTo>
                      <a:cubicBezTo>
                        <a:pt x="241" y="13"/>
                        <a:pt x="237" y="11"/>
                        <a:pt x="236" y="7"/>
                      </a:cubicBezTo>
                      <a:cubicBezTo>
                        <a:pt x="251" y="13"/>
                        <a:pt x="260" y="19"/>
                        <a:pt x="276" y="19"/>
                      </a:cubicBezTo>
                      <a:cubicBezTo>
                        <a:pt x="281" y="19"/>
                        <a:pt x="283" y="15"/>
                        <a:pt x="288" y="15"/>
                      </a:cubicBezTo>
                      <a:cubicBezTo>
                        <a:pt x="291" y="15"/>
                        <a:pt x="297" y="20"/>
                        <a:pt x="297" y="23"/>
                      </a:cubicBezTo>
                      <a:cubicBezTo>
                        <a:pt x="297" y="29"/>
                        <a:pt x="290" y="30"/>
                        <a:pt x="287" y="32"/>
                      </a:cubicBezTo>
                      <a:cubicBezTo>
                        <a:pt x="281" y="54"/>
                        <a:pt x="281" y="54"/>
                        <a:pt x="281" y="54"/>
                      </a:cubicBezTo>
                      <a:cubicBezTo>
                        <a:pt x="281" y="58"/>
                        <a:pt x="288" y="57"/>
                        <a:pt x="290" y="59"/>
                      </a:cubicBezTo>
                      <a:cubicBezTo>
                        <a:pt x="293" y="60"/>
                        <a:pt x="293" y="67"/>
                        <a:pt x="295" y="68"/>
                      </a:cubicBezTo>
                      <a:cubicBezTo>
                        <a:pt x="306" y="72"/>
                        <a:pt x="313" y="74"/>
                        <a:pt x="324" y="79"/>
                      </a:cubicBezTo>
                      <a:cubicBezTo>
                        <a:pt x="330" y="81"/>
                        <a:pt x="333" y="90"/>
                        <a:pt x="341" y="90"/>
                      </a:cubicBezTo>
                      <a:cubicBezTo>
                        <a:pt x="355" y="90"/>
                        <a:pt x="357" y="64"/>
                        <a:pt x="359" y="54"/>
                      </a:cubicBezTo>
                      <a:cubicBezTo>
                        <a:pt x="359" y="15"/>
                        <a:pt x="359" y="15"/>
                        <a:pt x="359" y="15"/>
                      </a:cubicBezTo>
                      <a:cubicBezTo>
                        <a:pt x="366" y="9"/>
                        <a:pt x="364" y="4"/>
                        <a:pt x="372" y="0"/>
                      </a:cubicBezTo>
                      <a:cubicBezTo>
                        <a:pt x="373" y="11"/>
                        <a:pt x="379" y="19"/>
                        <a:pt x="381" y="28"/>
                      </a:cubicBezTo>
                      <a:cubicBezTo>
                        <a:pt x="383" y="34"/>
                        <a:pt x="381" y="42"/>
                        <a:pt x="386" y="45"/>
                      </a:cubicBezTo>
                      <a:cubicBezTo>
                        <a:pt x="390" y="47"/>
                        <a:pt x="399" y="49"/>
                        <a:pt x="400" y="50"/>
                      </a:cubicBezTo>
                      <a:cubicBezTo>
                        <a:pt x="406" y="54"/>
                        <a:pt x="406" y="68"/>
                        <a:pt x="408" y="75"/>
                      </a:cubicBezTo>
                      <a:cubicBezTo>
                        <a:pt x="412" y="87"/>
                        <a:pt x="415" y="93"/>
                        <a:pt x="419" y="104"/>
                      </a:cubicBezTo>
                      <a:cubicBezTo>
                        <a:pt x="422" y="114"/>
                        <a:pt x="441" y="118"/>
                        <a:pt x="449" y="126"/>
                      </a:cubicBezTo>
                      <a:cubicBezTo>
                        <a:pt x="454" y="131"/>
                        <a:pt x="455" y="139"/>
                        <a:pt x="457" y="146"/>
                      </a:cubicBezTo>
                      <a:cubicBezTo>
                        <a:pt x="459" y="151"/>
                        <a:pt x="466" y="151"/>
                        <a:pt x="471" y="151"/>
                      </a:cubicBezTo>
                      <a:cubicBezTo>
                        <a:pt x="471" y="169"/>
                        <a:pt x="488" y="176"/>
                        <a:pt x="497" y="185"/>
                      </a:cubicBezTo>
                      <a:lnTo>
                        <a:pt x="496" y="18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2" name="Freeform 19"/>
                <p:cNvSpPr>
                  <a:spLocks/>
                </p:cNvSpPr>
                <p:nvPr/>
              </p:nvSpPr>
              <p:spPr bwMode="auto">
                <a:xfrm>
                  <a:off x="7043738" y="3598863"/>
                  <a:ext cx="127000" cy="125413"/>
                </a:xfrm>
                <a:custGeom>
                  <a:avLst/>
                  <a:gdLst/>
                  <a:ahLst/>
                  <a:cxnLst>
                    <a:cxn ang="0">
                      <a:pos x="58" y="26"/>
                    </a:cxn>
                    <a:cxn ang="0">
                      <a:pos x="59" y="22"/>
                    </a:cxn>
                    <a:cxn ang="0">
                      <a:pos x="67" y="17"/>
                    </a:cxn>
                    <a:cxn ang="0">
                      <a:pos x="67" y="14"/>
                    </a:cxn>
                    <a:cxn ang="0">
                      <a:pos x="78" y="0"/>
                    </a:cxn>
                    <a:cxn ang="0">
                      <a:pos x="81" y="4"/>
                    </a:cxn>
                    <a:cxn ang="0">
                      <a:pos x="83" y="10"/>
                    </a:cxn>
                    <a:cxn ang="0">
                      <a:pos x="90" y="6"/>
                    </a:cxn>
                    <a:cxn ang="0">
                      <a:pos x="94" y="8"/>
                    </a:cxn>
                    <a:cxn ang="0">
                      <a:pos x="96" y="15"/>
                    </a:cxn>
                    <a:cxn ang="0">
                      <a:pos x="79" y="37"/>
                    </a:cxn>
                    <a:cxn ang="0">
                      <a:pos x="79" y="50"/>
                    </a:cxn>
                    <a:cxn ang="0">
                      <a:pos x="63" y="53"/>
                    </a:cxn>
                    <a:cxn ang="0">
                      <a:pos x="49" y="84"/>
                    </a:cxn>
                    <a:cxn ang="0">
                      <a:pos x="32" y="94"/>
                    </a:cxn>
                    <a:cxn ang="0">
                      <a:pos x="23" y="92"/>
                    </a:cxn>
                    <a:cxn ang="0">
                      <a:pos x="3" y="83"/>
                    </a:cxn>
                    <a:cxn ang="0">
                      <a:pos x="0" y="81"/>
                    </a:cxn>
                    <a:cxn ang="0">
                      <a:pos x="18" y="57"/>
                    </a:cxn>
                    <a:cxn ang="0">
                      <a:pos x="25" y="51"/>
                    </a:cxn>
                    <a:cxn ang="0">
                      <a:pos x="50" y="37"/>
                    </a:cxn>
                    <a:cxn ang="0">
                      <a:pos x="58" y="26"/>
                    </a:cxn>
                  </a:cxnLst>
                  <a:rect l="0" t="0" r="r" b="b"/>
                  <a:pathLst>
                    <a:path w="96" h="94">
                      <a:moveTo>
                        <a:pt x="58" y="26"/>
                      </a:moveTo>
                      <a:cubicBezTo>
                        <a:pt x="58" y="26"/>
                        <a:pt x="58" y="23"/>
                        <a:pt x="59" y="22"/>
                      </a:cubicBezTo>
                      <a:cubicBezTo>
                        <a:pt x="60" y="18"/>
                        <a:pt x="63" y="17"/>
                        <a:pt x="67" y="17"/>
                      </a:cubicBezTo>
                      <a:cubicBezTo>
                        <a:pt x="67" y="16"/>
                        <a:pt x="67" y="15"/>
                        <a:pt x="67" y="14"/>
                      </a:cubicBezTo>
                      <a:cubicBezTo>
                        <a:pt x="67" y="8"/>
                        <a:pt x="74" y="2"/>
                        <a:pt x="78" y="0"/>
                      </a:cubicBezTo>
                      <a:cubicBezTo>
                        <a:pt x="78" y="3"/>
                        <a:pt x="79" y="4"/>
                        <a:pt x="81" y="4"/>
                      </a:cubicBezTo>
                      <a:cubicBezTo>
                        <a:pt x="81" y="7"/>
                        <a:pt x="80" y="10"/>
                        <a:pt x="83" y="10"/>
                      </a:cubicBezTo>
                      <a:cubicBezTo>
                        <a:pt x="86" y="10"/>
                        <a:pt x="88" y="7"/>
                        <a:pt x="90" y="6"/>
                      </a:cubicBezTo>
                      <a:cubicBezTo>
                        <a:pt x="91" y="8"/>
                        <a:pt x="92" y="8"/>
                        <a:pt x="94" y="8"/>
                      </a:cubicBezTo>
                      <a:cubicBezTo>
                        <a:pt x="94" y="12"/>
                        <a:pt x="94" y="14"/>
                        <a:pt x="96" y="15"/>
                      </a:cubicBezTo>
                      <a:cubicBezTo>
                        <a:pt x="95" y="21"/>
                        <a:pt x="86" y="37"/>
                        <a:pt x="79" y="37"/>
                      </a:cubicBezTo>
                      <a:cubicBezTo>
                        <a:pt x="78" y="43"/>
                        <a:pt x="80" y="45"/>
                        <a:pt x="79" y="50"/>
                      </a:cubicBezTo>
                      <a:cubicBezTo>
                        <a:pt x="77" y="50"/>
                        <a:pt x="66" y="53"/>
                        <a:pt x="63" y="53"/>
                      </a:cubicBezTo>
                      <a:cubicBezTo>
                        <a:pt x="61" y="58"/>
                        <a:pt x="49" y="84"/>
                        <a:pt x="49" y="84"/>
                      </a:cubicBezTo>
                      <a:cubicBezTo>
                        <a:pt x="45" y="88"/>
                        <a:pt x="37" y="94"/>
                        <a:pt x="32" y="94"/>
                      </a:cubicBezTo>
                      <a:cubicBezTo>
                        <a:pt x="30" y="94"/>
                        <a:pt x="25" y="92"/>
                        <a:pt x="23" y="92"/>
                      </a:cubicBezTo>
                      <a:cubicBezTo>
                        <a:pt x="20" y="92"/>
                        <a:pt x="3" y="85"/>
                        <a:pt x="3" y="83"/>
                      </a:cubicBezTo>
                      <a:cubicBezTo>
                        <a:pt x="2" y="83"/>
                        <a:pt x="0" y="82"/>
                        <a:pt x="0" y="81"/>
                      </a:cubicBezTo>
                      <a:cubicBezTo>
                        <a:pt x="0" y="70"/>
                        <a:pt x="14" y="64"/>
                        <a:pt x="18" y="57"/>
                      </a:cubicBezTo>
                      <a:cubicBezTo>
                        <a:pt x="20" y="54"/>
                        <a:pt x="22" y="51"/>
                        <a:pt x="25" y="51"/>
                      </a:cubicBezTo>
                      <a:cubicBezTo>
                        <a:pt x="36" y="51"/>
                        <a:pt x="42" y="40"/>
                        <a:pt x="50" y="37"/>
                      </a:cubicBezTo>
                      <a:cubicBezTo>
                        <a:pt x="52" y="36"/>
                        <a:pt x="58" y="26"/>
                        <a:pt x="58" y="2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3" name="Freeform 20"/>
                <p:cNvSpPr>
                  <a:spLocks/>
                </p:cNvSpPr>
                <p:nvPr/>
              </p:nvSpPr>
              <p:spPr bwMode="auto">
                <a:xfrm>
                  <a:off x="7148513" y="3476625"/>
                  <a:ext cx="93663" cy="139700"/>
                </a:xfrm>
                <a:custGeom>
                  <a:avLst/>
                  <a:gdLst/>
                  <a:ahLst/>
                  <a:cxnLst>
                    <a:cxn ang="0">
                      <a:pos x="22" y="40"/>
                    </a:cxn>
                    <a:cxn ang="0">
                      <a:pos x="17" y="31"/>
                    </a:cxn>
                    <a:cxn ang="0">
                      <a:pos x="19" y="27"/>
                    </a:cxn>
                    <a:cxn ang="0">
                      <a:pos x="0" y="0"/>
                    </a:cxn>
                    <a:cxn ang="0">
                      <a:pos x="16" y="12"/>
                    </a:cxn>
                    <a:cxn ang="0">
                      <a:pos x="22" y="19"/>
                    </a:cxn>
                    <a:cxn ang="0">
                      <a:pos x="20" y="22"/>
                    </a:cxn>
                    <a:cxn ang="0">
                      <a:pos x="27" y="37"/>
                    </a:cxn>
                    <a:cxn ang="0">
                      <a:pos x="30" y="37"/>
                    </a:cxn>
                    <a:cxn ang="0">
                      <a:pos x="34" y="32"/>
                    </a:cxn>
                    <a:cxn ang="0">
                      <a:pos x="37" y="32"/>
                    </a:cxn>
                    <a:cxn ang="0">
                      <a:pos x="53" y="50"/>
                    </a:cxn>
                    <a:cxn ang="0">
                      <a:pos x="68" y="46"/>
                    </a:cxn>
                    <a:cxn ang="0">
                      <a:pos x="71" y="48"/>
                    </a:cxn>
                    <a:cxn ang="0">
                      <a:pos x="63" y="71"/>
                    </a:cxn>
                    <a:cxn ang="0">
                      <a:pos x="61" y="68"/>
                    </a:cxn>
                    <a:cxn ang="0">
                      <a:pos x="60" y="70"/>
                    </a:cxn>
                    <a:cxn ang="0">
                      <a:pos x="51" y="75"/>
                    </a:cxn>
                    <a:cxn ang="0">
                      <a:pos x="52" y="80"/>
                    </a:cxn>
                    <a:cxn ang="0">
                      <a:pos x="46" y="89"/>
                    </a:cxn>
                    <a:cxn ang="0">
                      <a:pos x="30" y="104"/>
                    </a:cxn>
                    <a:cxn ang="0">
                      <a:pos x="23" y="98"/>
                    </a:cxn>
                    <a:cxn ang="0">
                      <a:pos x="29" y="86"/>
                    </a:cxn>
                    <a:cxn ang="0">
                      <a:pos x="12" y="72"/>
                    </a:cxn>
                    <a:cxn ang="0">
                      <a:pos x="19" y="65"/>
                    </a:cxn>
                    <a:cxn ang="0">
                      <a:pos x="24" y="48"/>
                    </a:cxn>
                    <a:cxn ang="0">
                      <a:pos x="22" y="38"/>
                    </a:cxn>
                    <a:cxn ang="0">
                      <a:pos x="22" y="38"/>
                    </a:cxn>
                    <a:cxn ang="0">
                      <a:pos x="22" y="40"/>
                    </a:cxn>
                  </a:cxnLst>
                  <a:rect l="0" t="0" r="r" b="b"/>
                  <a:pathLst>
                    <a:path w="71" h="104">
                      <a:moveTo>
                        <a:pt x="22" y="40"/>
                      </a:moveTo>
                      <a:cubicBezTo>
                        <a:pt x="21" y="36"/>
                        <a:pt x="17" y="35"/>
                        <a:pt x="17" y="31"/>
                      </a:cubicBezTo>
                      <a:cubicBezTo>
                        <a:pt x="17" y="30"/>
                        <a:pt x="18" y="28"/>
                        <a:pt x="19" y="27"/>
                      </a:cubicBezTo>
                      <a:cubicBezTo>
                        <a:pt x="8" y="25"/>
                        <a:pt x="2" y="11"/>
                        <a:pt x="0" y="0"/>
                      </a:cubicBezTo>
                      <a:cubicBezTo>
                        <a:pt x="4" y="7"/>
                        <a:pt x="12" y="8"/>
                        <a:pt x="16" y="12"/>
                      </a:cubicBezTo>
                      <a:cubicBezTo>
                        <a:pt x="19" y="15"/>
                        <a:pt x="19" y="18"/>
                        <a:pt x="22" y="19"/>
                      </a:cubicBezTo>
                      <a:cubicBezTo>
                        <a:pt x="21" y="21"/>
                        <a:pt x="20" y="21"/>
                        <a:pt x="20" y="22"/>
                      </a:cubicBezTo>
                      <a:cubicBezTo>
                        <a:pt x="20" y="25"/>
                        <a:pt x="25" y="34"/>
                        <a:pt x="27" y="37"/>
                      </a:cubicBezTo>
                      <a:cubicBezTo>
                        <a:pt x="30" y="37"/>
                        <a:pt x="30" y="37"/>
                        <a:pt x="30" y="37"/>
                      </a:cubicBezTo>
                      <a:cubicBezTo>
                        <a:pt x="30" y="34"/>
                        <a:pt x="32" y="32"/>
                        <a:pt x="34" y="32"/>
                      </a:cubicBezTo>
                      <a:cubicBezTo>
                        <a:pt x="35" y="32"/>
                        <a:pt x="36" y="32"/>
                        <a:pt x="37" y="32"/>
                      </a:cubicBezTo>
                      <a:cubicBezTo>
                        <a:pt x="37" y="44"/>
                        <a:pt x="42" y="50"/>
                        <a:pt x="53" y="50"/>
                      </a:cubicBezTo>
                      <a:cubicBezTo>
                        <a:pt x="61" y="50"/>
                        <a:pt x="61" y="46"/>
                        <a:pt x="68" y="46"/>
                      </a:cubicBezTo>
                      <a:cubicBezTo>
                        <a:pt x="69" y="46"/>
                        <a:pt x="71" y="47"/>
                        <a:pt x="71" y="48"/>
                      </a:cubicBezTo>
                      <a:cubicBezTo>
                        <a:pt x="65" y="55"/>
                        <a:pt x="67" y="64"/>
                        <a:pt x="63" y="71"/>
                      </a:cubicBezTo>
                      <a:cubicBezTo>
                        <a:pt x="61" y="68"/>
                        <a:pt x="61" y="68"/>
                        <a:pt x="61" y="68"/>
                      </a:cubicBezTo>
                      <a:cubicBezTo>
                        <a:pt x="60" y="68"/>
                        <a:pt x="60" y="70"/>
                        <a:pt x="60" y="70"/>
                      </a:cubicBezTo>
                      <a:cubicBezTo>
                        <a:pt x="55" y="71"/>
                        <a:pt x="51" y="72"/>
                        <a:pt x="51" y="75"/>
                      </a:cubicBezTo>
                      <a:cubicBezTo>
                        <a:pt x="51" y="77"/>
                        <a:pt x="52" y="78"/>
                        <a:pt x="52" y="80"/>
                      </a:cubicBezTo>
                      <a:cubicBezTo>
                        <a:pt x="52" y="83"/>
                        <a:pt x="47" y="87"/>
                        <a:pt x="46" y="89"/>
                      </a:cubicBezTo>
                      <a:cubicBezTo>
                        <a:pt x="42" y="95"/>
                        <a:pt x="39" y="104"/>
                        <a:pt x="30" y="104"/>
                      </a:cubicBezTo>
                      <a:cubicBezTo>
                        <a:pt x="26" y="104"/>
                        <a:pt x="23" y="102"/>
                        <a:pt x="23" y="98"/>
                      </a:cubicBezTo>
                      <a:cubicBezTo>
                        <a:pt x="23" y="93"/>
                        <a:pt x="29" y="91"/>
                        <a:pt x="29" y="86"/>
                      </a:cubicBezTo>
                      <a:cubicBezTo>
                        <a:pt x="29" y="77"/>
                        <a:pt x="12" y="80"/>
                        <a:pt x="12" y="72"/>
                      </a:cubicBezTo>
                      <a:cubicBezTo>
                        <a:pt x="12" y="68"/>
                        <a:pt x="16" y="67"/>
                        <a:pt x="19" y="65"/>
                      </a:cubicBezTo>
                      <a:cubicBezTo>
                        <a:pt x="23" y="61"/>
                        <a:pt x="24" y="55"/>
                        <a:pt x="24" y="48"/>
                      </a:cubicBezTo>
                      <a:cubicBezTo>
                        <a:pt x="24" y="44"/>
                        <a:pt x="22" y="40"/>
                        <a:pt x="22" y="38"/>
                      </a:cubicBezTo>
                      <a:cubicBezTo>
                        <a:pt x="22" y="38"/>
                        <a:pt x="22" y="38"/>
                        <a:pt x="22" y="38"/>
                      </a:cubicBezTo>
                      <a:lnTo>
                        <a:pt x="22" y="4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4" name="Freeform 116"/>
                <p:cNvSpPr>
                  <a:spLocks/>
                </p:cNvSpPr>
                <p:nvPr/>
              </p:nvSpPr>
              <p:spPr bwMode="auto">
                <a:xfrm>
                  <a:off x="6856413" y="3582988"/>
                  <a:ext cx="6350" cy="9525"/>
                </a:xfrm>
                <a:custGeom>
                  <a:avLst/>
                  <a:gdLst/>
                  <a:ahLst/>
                  <a:cxnLst>
                    <a:cxn ang="0">
                      <a:pos x="5" y="0"/>
                    </a:cxn>
                    <a:cxn ang="0">
                      <a:pos x="4" y="7"/>
                    </a:cxn>
                    <a:cxn ang="0">
                      <a:pos x="0" y="0"/>
                    </a:cxn>
                    <a:cxn ang="0">
                      <a:pos x="5" y="0"/>
                    </a:cxn>
                  </a:cxnLst>
                  <a:rect l="0" t="0" r="r" b="b"/>
                  <a:pathLst>
                    <a:path w="5" h="7">
                      <a:moveTo>
                        <a:pt x="5" y="0"/>
                      </a:moveTo>
                      <a:cubicBezTo>
                        <a:pt x="5" y="4"/>
                        <a:pt x="4" y="5"/>
                        <a:pt x="4" y="7"/>
                      </a:cubicBezTo>
                      <a:cubicBezTo>
                        <a:pt x="0" y="6"/>
                        <a:pt x="0" y="3"/>
                        <a:pt x="0" y="0"/>
                      </a:cubicBezTo>
                      <a:cubicBezTo>
                        <a:pt x="2" y="0"/>
                        <a:pt x="4" y="0"/>
                        <a:pt x="5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5" name="Freeform 117"/>
                <p:cNvSpPr>
                  <a:spLocks/>
                </p:cNvSpPr>
                <p:nvPr/>
              </p:nvSpPr>
              <p:spPr bwMode="auto">
                <a:xfrm>
                  <a:off x="6664325" y="3500438"/>
                  <a:ext cx="22225" cy="11113"/>
                </a:xfrm>
                <a:custGeom>
                  <a:avLst/>
                  <a:gdLst/>
                  <a:ahLst/>
                  <a:cxnLst>
                    <a:cxn ang="0">
                      <a:pos x="16" y="4"/>
                    </a:cxn>
                    <a:cxn ang="0">
                      <a:pos x="0" y="4"/>
                    </a:cxn>
                    <a:cxn ang="0">
                      <a:pos x="16" y="4"/>
                    </a:cxn>
                  </a:cxnLst>
                  <a:rect l="0" t="0" r="r" b="b"/>
                  <a:pathLst>
                    <a:path w="16" h="8">
                      <a:moveTo>
                        <a:pt x="16" y="4"/>
                      </a:moveTo>
                      <a:cubicBezTo>
                        <a:pt x="11" y="7"/>
                        <a:pt x="4" y="8"/>
                        <a:pt x="0" y="4"/>
                      </a:cubicBezTo>
                      <a:cubicBezTo>
                        <a:pt x="9" y="0"/>
                        <a:pt x="10" y="0"/>
                        <a:pt x="16" y="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6" name="Freeform 118"/>
                <p:cNvSpPr>
                  <a:spLocks/>
                </p:cNvSpPr>
                <p:nvPr/>
              </p:nvSpPr>
              <p:spPr bwMode="auto">
                <a:xfrm>
                  <a:off x="6556375" y="3065463"/>
                  <a:ext cx="22225" cy="9525"/>
                </a:xfrm>
                <a:custGeom>
                  <a:avLst/>
                  <a:gdLst/>
                  <a:ahLst/>
                  <a:cxnLst>
                    <a:cxn ang="0">
                      <a:pos x="17" y="1"/>
                    </a:cxn>
                    <a:cxn ang="0">
                      <a:pos x="17" y="7"/>
                    </a:cxn>
                    <a:cxn ang="0">
                      <a:pos x="13" y="7"/>
                    </a:cxn>
                    <a:cxn ang="0">
                      <a:pos x="0" y="3"/>
                    </a:cxn>
                    <a:cxn ang="0">
                      <a:pos x="17" y="1"/>
                    </a:cxn>
                  </a:cxnLst>
                  <a:rect l="0" t="0" r="r" b="b"/>
                  <a:pathLst>
                    <a:path w="17" h="7">
                      <a:moveTo>
                        <a:pt x="17" y="1"/>
                      </a:moveTo>
                      <a:cubicBezTo>
                        <a:pt x="17" y="7"/>
                        <a:pt x="17" y="7"/>
                        <a:pt x="17" y="7"/>
                      </a:cubicBezTo>
                      <a:cubicBezTo>
                        <a:pt x="16" y="7"/>
                        <a:pt x="14" y="7"/>
                        <a:pt x="13" y="7"/>
                      </a:cubicBezTo>
                      <a:cubicBezTo>
                        <a:pt x="8" y="7"/>
                        <a:pt x="2" y="5"/>
                        <a:pt x="0" y="3"/>
                      </a:cubicBezTo>
                      <a:cubicBezTo>
                        <a:pt x="8" y="1"/>
                        <a:pt x="11" y="0"/>
                        <a:pt x="17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1" name="Group 383"/>
            <p:cNvGrpSpPr/>
            <p:nvPr/>
          </p:nvGrpSpPr>
          <p:grpSpPr>
            <a:xfrm>
              <a:off x="4671903" y="1396752"/>
              <a:ext cx="2036653" cy="1439507"/>
              <a:chOff x="4713288" y="1038225"/>
              <a:chExt cx="2847975" cy="2012950"/>
            </a:xfrm>
            <a:solidFill>
              <a:schemeClr val="accent5"/>
            </a:solidFill>
          </p:grpSpPr>
          <p:sp>
            <p:nvSpPr>
              <p:cNvPr id="12" name="Freeform 101"/>
              <p:cNvSpPr>
                <a:spLocks/>
              </p:cNvSpPr>
              <p:nvPr/>
            </p:nvSpPr>
            <p:spPr bwMode="auto">
              <a:xfrm>
                <a:off x="4818063" y="2127250"/>
                <a:ext cx="622300" cy="538163"/>
              </a:xfrm>
              <a:custGeom>
                <a:avLst/>
                <a:gdLst/>
                <a:ahLst/>
                <a:cxnLst>
                  <a:cxn ang="0">
                    <a:pos x="102" y="154"/>
                  </a:cxn>
                  <a:cxn ang="0">
                    <a:pos x="113" y="126"/>
                  </a:cxn>
                  <a:cxn ang="0">
                    <a:pos x="122" y="86"/>
                  </a:cxn>
                  <a:cxn ang="0">
                    <a:pos x="125" y="77"/>
                  </a:cxn>
                  <a:cxn ang="0">
                    <a:pos x="108" y="77"/>
                  </a:cxn>
                  <a:cxn ang="0">
                    <a:pos x="64" y="77"/>
                  </a:cxn>
                  <a:cxn ang="0">
                    <a:pos x="27" y="79"/>
                  </a:cxn>
                  <a:cxn ang="0">
                    <a:pos x="26" y="77"/>
                  </a:cxn>
                  <a:cxn ang="0">
                    <a:pos x="0" y="55"/>
                  </a:cxn>
                  <a:cxn ang="0">
                    <a:pos x="9" y="37"/>
                  </a:cxn>
                  <a:cxn ang="0">
                    <a:pos x="41" y="20"/>
                  </a:cxn>
                  <a:cxn ang="0">
                    <a:pos x="48" y="13"/>
                  </a:cxn>
                  <a:cxn ang="0">
                    <a:pos x="80" y="4"/>
                  </a:cxn>
                  <a:cxn ang="0">
                    <a:pos x="127" y="7"/>
                  </a:cxn>
                  <a:cxn ang="0">
                    <a:pos x="174" y="15"/>
                  </a:cxn>
                  <a:cxn ang="0">
                    <a:pos x="223" y="21"/>
                  </a:cxn>
                  <a:cxn ang="0">
                    <a:pos x="256" y="44"/>
                  </a:cxn>
                  <a:cxn ang="0">
                    <a:pos x="278" y="33"/>
                  </a:cxn>
                  <a:cxn ang="0">
                    <a:pos x="281" y="43"/>
                  </a:cxn>
                  <a:cxn ang="0">
                    <a:pos x="289" y="65"/>
                  </a:cxn>
                  <a:cxn ang="0">
                    <a:pos x="309" y="76"/>
                  </a:cxn>
                  <a:cxn ang="0">
                    <a:pos x="350" y="76"/>
                  </a:cxn>
                  <a:cxn ang="0">
                    <a:pos x="359" y="63"/>
                  </a:cxn>
                  <a:cxn ang="0">
                    <a:pos x="387" y="51"/>
                  </a:cxn>
                  <a:cxn ang="0">
                    <a:pos x="439" y="74"/>
                  </a:cxn>
                  <a:cxn ang="0">
                    <a:pos x="445" y="96"/>
                  </a:cxn>
                  <a:cxn ang="0">
                    <a:pos x="435" y="119"/>
                  </a:cxn>
                  <a:cxn ang="0">
                    <a:pos x="436" y="138"/>
                  </a:cxn>
                  <a:cxn ang="0">
                    <a:pos x="449" y="156"/>
                  </a:cxn>
                  <a:cxn ang="0">
                    <a:pos x="445" y="179"/>
                  </a:cxn>
                  <a:cxn ang="0">
                    <a:pos x="448" y="232"/>
                  </a:cxn>
                  <a:cxn ang="0">
                    <a:pos x="448" y="240"/>
                  </a:cxn>
                  <a:cxn ang="0">
                    <a:pos x="393" y="231"/>
                  </a:cxn>
                  <a:cxn ang="0">
                    <a:pos x="370" y="220"/>
                  </a:cxn>
                  <a:cxn ang="0">
                    <a:pos x="333" y="207"/>
                  </a:cxn>
                  <a:cxn ang="0">
                    <a:pos x="313" y="192"/>
                  </a:cxn>
                  <a:cxn ang="0">
                    <a:pos x="278" y="183"/>
                  </a:cxn>
                  <a:cxn ang="0">
                    <a:pos x="304" y="224"/>
                  </a:cxn>
                  <a:cxn ang="0">
                    <a:pos x="315" y="227"/>
                  </a:cxn>
                  <a:cxn ang="0">
                    <a:pos x="313" y="246"/>
                  </a:cxn>
                  <a:cxn ang="0">
                    <a:pos x="379" y="225"/>
                  </a:cxn>
                  <a:cxn ang="0">
                    <a:pos x="406" y="260"/>
                  </a:cxn>
                  <a:cxn ang="0">
                    <a:pos x="414" y="270"/>
                  </a:cxn>
                  <a:cxn ang="0">
                    <a:pos x="410" y="302"/>
                  </a:cxn>
                  <a:cxn ang="0">
                    <a:pos x="390" y="321"/>
                  </a:cxn>
                  <a:cxn ang="0">
                    <a:pos x="365" y="347"/>
                  </a:cxn>
                  <a:cxn ang="0">
                    <a:pos x="328" y="368"/>
                  </a:cxn>
                  <a:cxn ang="0">
                    <a:pos x="265" y="395"/>
                  </a:cxn>
                  <a:cxn ang="0">
                    <a:pos x="234" y="404"/>
                  </a:cxn>
                  <a:cxn ang="0">
                    <a:pos x="217" y="399"/>
                  </a:cxn>
                  <a:cxn ang="0">
                    <a:pos x="209" y="372"/>
                  </a:cxn>
                  <a:cxn ang="0">
                    <a:pos x="198" y="340"/>
                  </a:cxn>
                  <a:cxn ang="0">
                    <a:pos x="162" y="280"/>
                  </a:cxn>
                  <a:cxn ang="0">
                    <a:pos x="154" y="259"/>
                  </a:cxn>
                  <a:cxn ang="0">
                    <a:pos x="140" y="251"/>
                  </a:cxn>
                  <a:cxn ang="0">
                    <a:pos x="131" y="229"/>
                  </a:cxn>
                  <a:cxn ang="0">
                    <a:pos x="109" y="196"/>
                  </a:cxn>
                  <a:cxn ang="0">
                    <a:pos x="112" y="177"/>
                  </a:cxn>
                </a:cxnLst>
                <a:rect l="0" t="0" r="r" b="b"/>
                <a:pathLst>
                  <a:path w="467" h="405">
                    <a:moveTo>
                      <a:pt x="112" y="177"/>
                    </a:moveTo>
                    <a:cubicBezTo>
                      <a:pt x="102" y="154"/>
                      <a:pt x="102" y="154"/>
                      <a:pt x="102" y="154"/>
                    </a:cubicBezTo>
                    <a:cubicBezTo>
                      <a:pt x="102" y="151"/>
                      <a:pt x="105" y="151"/>
                      <a:pt x="106" y="149"/>
                    </a:cubicBezTo>
                    <a:cubicBezTo>
                      <a:pt x="109" y="139"/>
                      <a:pt x="110" y="134"/>
                      <a:pt x="113" y="126"/>
                    </a:cubicBezTo>
                    <a:cubicBezTo>
                      <a:pt x="115" y="117"/>
                      <a:pt x="124" y="115"/>
                      <a:pt x="124" y="104"/>
                    </a:cubicBezTo>
                    <a:cubicBezTo>
                      <a:pt x="124" y="97"/>
                      <a:pt x="122" y="91"/>
                      <a:pt x="122" y="86"/>
                    </a:cubicBezTo>
                    <a:cubicBezTo>
                      <a:pt x="122" y="83"/>
                      <a:pt x="124" y="82"/>
                      <a:pt x="125" y="81"/>
                    </a:cubicBezTo>
                    <a:cubicBezTo>
                      <a:pt x="125" y="77"/>
                      <a:pt x="125" y="77"/>
                      <a:pt x="125" y="77"/>
                    </a:cubicBezTo>
                    <a:cubicBezTo>
                      <a:pt x="121" y="78"/>
                      <a:pt x="120" y="81"/>
                      <a:pt x="117" y="81"/>
                    </a:cubicBezTo>
                    <a:cubicBezTo>
                      <a:pt x="112" y="81"/>
                      <a:pt x="110" y="79"/>
                      <a:pt x="108" y="77"/>
                    </a:cubicBezTo>
                    <a:cubicBezTo>
                      <a:pt x="101" y="82"/>
                      <a:pt x="98" y="88"/>
                      <a:pt x="86" y="88"/>
                    </a:cubicBezTo>
                    <a:cubicBezTo>
                      <a:pt x="76" y="88"/>
                      <a:pt x="73" y="77"/>
                      <a:pt x="64" y="77"/>
                    </a:cubicBezTo>
                    <a:cubicBezTo>
                      <a:pt x="54" y="77"/>
                      <a:pt x="56" y="87"/>
                      <a:pt x="48" y="87"/>
                    </a:cubicBezTo>
                    <a:cubicBezTo>
                      <a:pt x="40" y="87"/>
                      <a:pt x="35" y="75"/>
                      <a:pt x="27" y="79"/>
                    </a:cubicBezTo>
                    <a:cubicBezTo>
                      <a:pt x="22" y="79"/>
                      <a:pt x="22" y="79"/>
                      <a:pt x="22" y="79"/>
                    </a:cubicBezTo>
                    <a:cubicBezTo>
                      <a:pt x="24" y="79"/>
                      <a:pt x="25" y="78"/>
                      <a:pt x="26" y="77"/>
                    </a:cubicBezTo>
                    <a:cubicBezTo>
                      <a:pt x="23" y="74"/>
                      <a:pt x="10" y="67"/>
                      <a:pt x="15" y="63"/>
                    </a:cubicBezTo>
                    <a:cubicBezTo>
                      <a:pt x="11" y="57"/>
                      <a:pt x="6" y="58"/>
                      <a:pt x="0" y="55"/>
                    </a:cubicBezTo>
                    <a:cubicBezTo>
                      <a:pt x="4" y="50"/>
                      <a:pt x="9" y="51"/>
                      <a:pt x="9" y="43"/>
                    </a:cubicBezTo>
                    <a:cubicBezTo>
                      <a:pt x="9" y="40"/>
                      <a:pt x="8" y="40"/>
                      <a:pt x="9" y="37"/>
                    </a:cubicBezTo>
                    <a:cubicBezTo>
                      <a:pt x="6" y="37"/>
                      <a:pt x="1" y="38"/>
                      <a:pt x="1" y="35"/>
                    </a:cubicBezTo>
                    <a:cubicBezTo>
                      <a:pt x="1" y="22"/>
                      <a:pt x="33" y="24"/>
                      <a:pt x="41" y="20"/>
                    </a:cubicBezTo>
                    <a:cubicBezTo>
                      <a:pt x="40" y="17"/>
                      <a:pt x="38" y="18"/>
                      <a:pt x="38" y="15"/>
                    </a:cubicBezTo>
                    <a:cubicBezTo>
                      <a:pt x="38" y="11"/>
                      <a:pt x="46" y="13"/>
                      <a:pt x="48" y="13"/>
                    </a:cubicBezTo>
                    <a:cubicBezTo>
                      <a:pt x="53" y="13"/>
                      <a:pt x="62" y="13"/>
                      <a:pt x="62" y="13"/>
                    </a:cubicBezTo>
                    <a:cubicBezTo>
                      <a:pt x="67" y="13"/>
                      <a:pt x="75" y="7"/>
                      <a:pt x="80" y="4"/>
                    </a:cubicBezTo>
                    <a:cubicBezTo>
                      <a:pt x="86" y="0"/>
                      <a:pt x="98" y="0"/>
                      <a:pt x="106" y="0"/>
                    </a:cubicBezTo>
                    <a:cubicBezTo>
                      <a:pt x="117" y="0"/>
                      <a:pt x="117" y="7"/>
                      <a:pt x="127" y="7"/>
                    </a:cubicBezTo>
                    <a:cubicBezTo>
                      <a:pt x="127" y="12"/>
                      <a:pt x="144" y="15"/>
                      <a:pt x="149" y="15"/>
                    </a:cubicBezTo>
                    <a:cubicBezTo>
                      <a:pt x="162" y="15"/>
                      <a:pt x="170" y="15"/>
                      <a:pt x="174" y="15"/>
                    </a:cubicBezTo>
                    <a:cubicBezTo>
                      <a:pt x="186" y="15"/>
                      <a:pt x="192" y="3"/>
                      <a:pt x="205" y="3"/>
                    </a:cubicBezTo>
                    <a:cubicBezTo>
                      <a:pt x="219" y="3"/>
                      <a:pt x="218" y="12"/>
                      <a:pt x="223" y="21"/>
                    </a:cubicBezTo>
                    <a:cubicBezTo>
                      <a:pt x="224" y="23"/>
                      <a:pt x="233" y="28"/>
                      <a:pt x="233" y="28"/>
                    </a:cubicBezTo>
                    <a:cubicBezTo>
                      <a:pt x="241" y="31"/>
                      <a:pt x="243" y="44"/>
                      <a:pt x="256" y="44"/>
                    </a:cubicBezTo>
                    <a:cubicBezTo>
                      <a:pt x="265" y="44"/>
                      <a:pt x="265" y="36"/>
                      <a:pt x="271" y="34"/>
                    </a:cubicBezTo>
                    <a:cubicBezTo>
                      <a:pt x="275" y="33"/>
                      <a:pt x="274" y="33"/>
                      <a:pt x="278" y="33"/>
                    </a:cubicBezTo>
                    <a:cubicBezTo>
                      <a:pt x="279" y="35"/>
                      <a:pt x="279" y="39"/>
                      <a:pt x="281" y="41"/>
                    </a:cubicBezTo>
                    <a:cubicBezTo>
                      <a:pt x="280" y="41"/>
                      <a:pt x="281" y="42"/>
                      <a:pt x="281" y="43"/>
                    </a:cubicBezTo>
                    <a:cubicBezTo>
                      <a:pt x="281" y="48"/>
                      <a:pt x="284" y="47"/>
                      <a:pt x="286" y="51"/>
                    </a:cubicBezTo>
                    <a:cubicBezTo>
                      <a:pt x="290" y="56"/>
                      <a:pt x="286" y="59"/>
                      <a:pt x="289" y="65"/>
                    </a:cubicBezTo>
                    <a:cubicBezTo>
                      <a:pt x="291" y="70"/>
                      <a:pt x="297" y="67"/>
                      <a:pt x="301" y="68"/>
                    </a:cubicBezTo>
                    <a:cubicBezTo>
                      <a:pt x="305" y="69"/>
                      <a:pt x="306" y="73"/>
                      <a:pt x="309" y="76"/>
                    </a:cubicBezTo>
                    <a:cubicBezTo>
                      <a:pt x="312" y="79"/>
                      <a:pt x="323" y="78"/>
                      <a:pt x="329" y="78"/>
                    </a:cubicBezTo>
                    <a:cubicBezTo>
                      <a:pt x="337" y="78"/>
                      <a:pt x="345" y="77"/>
                      <a:pt x="350" y="76"/>
                    </a:cubicBezTo>
                    <a:cubicBezTo>
                      <a:pt x="350" y="72"/>
                      <a:pt x="350" y="71"/>
                      <a:pt x="350" y="68"/>
                    </a:cubicBezTo>
                    <a:cubicBezTo>
                      <a:pt x="350" y="64"/>
                      <a:pt x="355" y="64"/>
                      <a:pt x="359" y="63"/>
                    </a:cubicBezTo>
                    <a:cubicBezTo>
                      <a:pt x="364" y="61"/>
                      <a:pt x="363" y="59"/>
                      <a:pt x="368" y="57"/>
                    </a:cubicBezTo>
                    <a:cubicBezTo>
                      <a:pt x="376" y="54"/>
                      <a:pt x="381" y="56"/>
                      <a:pt x="387" y="51"/>
                    </a:cubicBezTo>
                    <a:cubicBezTo>
                      <a:pt x="397" y="57"/>
                      <a:pt x="403" y="57"/>
                      <a:pt x="412" y="60"/>
                    </a:cubicBezTo>
                    <a:cubicBezTo>
                      <a:pt x="423" y="64"/>
                      <a:pt x="426" y="74"/>
                      <a:pt x="439" y="74"/>
                    </a:cubicBezTo>
                    <a:cubicBezTo>
                      <a:pt x="439" y="76"/>
                      <a:pt x="442" y="77"/>
                      <a:pt x="443" y="79"/>
                    </a:cubicBezTo>
                    <a:cubicBezTo>
                      <a:pt x="445" y="86"/>
                      <a:pt x="442" y="92"/>
                      <a:pt x="445" y="96"/>
                    </a:cubicBezTo>
                    <a:cubicBezTo>
                      <a:pt x="442" y="98"/>
                      <a:pt x="435" y="114"/>
                      <a:pt x="435" y="115"/>
                    </a:cubicBezTo>
                    <a:cubicBezTo>
                      <a:pt x="435" y="116"/>
                      <a:pt x="436" y="118"/>
                      <a:pt x="435" y="119"/>
                    </a:cubicBezTo>
                    <a:cubicBezTo>
                      <a:pt x="436" y="121"/>
                      <a:pt x="435" y="122"/>
                      <a:pt x="436" y="124"/>
                    </a:cubicBezTo>
                    <a:cubicBezTo>
                      <a:pt x="436" y="138"/>
                      <a:pt x="436" y="138"/>
                      <a:pt x="436" y="138"/>
                    </a:cubicBezTo>
                    <a:cubicBezTo>
                      <a:pt x="438" y="142"/>
                      <a:pt x="437" y="145"/>
                      <a:pt x="439" y="149"/>
                    </a:cubicBezTo>
                    <a:cubicBezTo>
                      <a:pt x="440" y="153"/>
                      <a:pt x="449" y="149"/>
                      <a:pt x="449" y="156"/>
                    </a:cubicBezTo>
                    <a:cubicBezTo>
                      <a:pt x="449" y="165"/>
                      <a:pt x="439" y="164"/>
                      <a:pt x="439" y="171"/>
                    </a:cubicBezTo>
                    <a:cubicBezTo>
                      <a:pt x="439" y="177"/>
                      <a:pt x="443" y="177"/>
                      <a:pt x="445" y="179"/>
                    </a:cubicBezTo>
                    <a:cubicBezTo>
                      <a:pt x="452" y="194"/>
                      <a:pt x="467" y="196"/>
                      <a:pt x="467" y="215"/>
                    </a:cubicBezTo>
                    <a:cubicBezTo>
                      <a:pt x="456" y="218"/>
                      <a:pt x="448" y="220"/>
                      <a:pt x="448" y="232"/>
                    </a:cubicBezTo>
                    <a:cubicBezTo>
                      <a:pt x="448" y="235"/>
                      <a:pt x="450" y="238"/>
                      <a:pt x="450" y="240"/>
                    </a:cubicBezTo>
                    <a:cubicBezTo>
                      <a:pt x="450" y="240"/>
                      <a:pt x="448" y="240"/>
                      <a:pt x="448" y="240"/>
                    </a:cubicBezTo>
                    <a:cubicBezTo>
                      <a:pt x="439" y="240"/>
                      <a:pt x="420" y="235"/>
                      <a:pt x="408" y="235"/>
                    </a:cubicBezTo>
                    <a:cubicBezTo>
                      <a:pt x="406" y="235"/>
                      <a:pt x="393" y="231"/>
                      <a:pt x="393" y="231"/>
                    </a:cubicBezTo>
                    <a:cubicBezTo>
                      <a:pt x="388" y="226"/>
                      <a:pt x="388" y="213"/>
                      <a:pt x="379" y="213"/>
                    </a:cubicBezTo>
                    <a:cubicBezTo>
                      <a:pt x="374" y="213"/>
                      <a:pt x="372" y="217"/>
                      <a:pt x="370" y="220"/>
                    </a:cubicBezTo>
                    <a:cubicBezTo>
                      <a:pt x="348" y="220"/>
                      <a:pt x="348" y="220"/>
                      <a:pt x="348" y="220"/>
                    </a:cubicBezTo>
                    <a:cubicBezTo>
                      <a:pt x="341" y="217"/>
                      <a:pt x="337" y="212"/>
                      <a:pt x="333" y="207"/>
                    </a:cubicBezTo>
                    <a:cubicBezTo>
                      <a:pt x="327" y="202"/>
                      <a:pt x="320" y="205"/>
                      <a:pt x="315" y="200"/>
                    </a:cubicBezTo>
                    <a:cubicBezTo>
                      <a:pt x="313" y="197"/>
                      <a:pt x="314" y="194"/>
                      <a:pt x="313" y="192"/>
                    </a:cubicBezTo>
                    <a:cubicBezTo>
                      <a:pt x="308" y="182"/>
                      <a:pt x="299" y="168"/>
                      <a:pt x="286" y="168"/>
                    </a:cubicBezTo>
                    <a:cubicBezTo>
                      <a:pt x="280" y="168"/>
                      <a:pt x="278" y="176"/>
                      <a:pt x="278" y="183"/>
                    </a:cubicBezTo>
                    <a:cubicBezTo>
                      <a:pt x="278" y="187"/>
                      <a:pt x="278" y="189"/>
                      <a:pt x="278" y="193"/>
                    </a:cubicBezTo>
                    <a:cubicBezTo>
                      <a:pt x="281" y="203"/>
                      <a:pt x="293" y="222"/>
                      <a:pt x="304" y="224"/>
                    </a:cubicBezTo>
                    <a:cubicBezTo>
                      <a:pt x="304" y="229"/>
                      <a:pt x="306" y="231"/>
                      <a:pt x="307" y="235"/>
                    </a:cubicBezTo>
                    <a:cubicBezTo>
                      <a:pt x="312" y="233"/>
                      <a:pt x="311" y="228"/>
                      <a:pt x="315" y="227"/>
                    </a:cubicBezTo>
                    <a:cubicBezTo>
                      <a:pt x="316" y="228"/>
                      <a:pt x="316" y="230"/>
                      <a:pt x="316" y="231"/>
                    </a:cubicBezTo>
                    <a:cubicBezTo>
                      <a:pt x="316" y="237"/>
                      <a:pt x="313" y="240"/>
                      <a:pt x="313" y="246"/>
                    </a:cubicBezTo>
                    <a:cubicBezTo>
                      <a:pt x="313" y="252"/>
                      <a:pt x="324" y="255"/>
                      <a:pt x="331" y="255"/>
                    </a:cubicBezTo>
                    <a:cubicBezTo>
                      <a:pt x="360" y="255"/>
                      <a:pt x="363" y="237"/>
                      <a:pt x="379" y="225"/>
                    </a:cubicBezTo>
                    <a:cubicBezTo>
                      <a:pt x="379" y="241"/>
                      <a:pt x="379" y="241"/>
                      <a:pt x="379" y="241"/>
                    </a:cubicBezTo>
                    <a:cubicBezTo>
                      <a:pt x="385" y="254"/>
                      <a:pt x="393" y="256"/>
                      <a:pt x="406" y="260"/>
                    </a:cubicBezTo>
                    <a:cubicBezTo>
                      <a:pt x="411" y="261"/>
                      <a:pt x="411" y="269"/>
                      <a:pt x="414" y="271"/>
                    </a:cubicBezTo>
                    <a:cubicBezTo>
                      <a:pt x="414" y="270"/>
                      <a:pt x="414" y="270"/>
                      <a:pt x="414" y="270"/>
                    </a:cubicBezTo>
                    <a:cubicBezTo>
                      <a:pt x="416" y="274"/>
                      <a:pt x="423" y="273"/>
                      <a:pt x="423" y="277"/>
                    </a:cubicBezTo>
                    <a:cubicBezTo>
                      <a:pt x="423" y="288"/>
                      <a:pt x="410" y="291"/>
                      <a:pt x="410" y="302"/>
                    </a:cubicBezTo>
                    <a:cubicBezTo>
                      <a:pt x="403" y="302"/>
                      <a:pt x="399" y="303"/>
                      <a:pt x="397" y="309"/>
                    </a:cubicBezTo>
                    <a:cubicBezTo>
                      <a:pt x="395" y="314"/>
                      <a:pt x="396" y="321"/>
                      <a:pt x="390" y="321"/>
                    </a:cubicBezTo>
                    <a:cubicBezTo>
                      <a:pt x="384" y="321"/>
                      <a:pt x="384" y="334"/>
                      <a:pt x="378" y="334"/>
                    </a:cubicBezTo>
                    <a:cubicBezTo>
                      <a:pt x="374" y="334"/>
                      <a:pt x="365" y="342"/>
                      <a:pt x="365" y="347"/>
                    </a:cubicBezTo>
                    <a:cubicBezTo>
                      <a:pt x="353" y="349"/>
                      <a:pt x="327" y="354"/>
                      <a:pt x="327" y="364"/>
                    </a:cubicBezTo>
                    <a:cubicBezTo>
                      <a:pt x="327" y="365"/>
                      <a:pt x="327" y="367"/>
                      <a:pt x="328" y="368"/>
                    </a:cubicBezTo>
                    <a:cubicBezTo>
                      <a:pt x="318" y="373"/>
                      <a:pt x="304" y="376"/>
                      <a:pt x="294" y="378"/>
                    </a:cubicBezTo>
                    <a:cubicBezTo>
                      <a:pt x="289" y="380"/>
                      <a:pt x="271" y="392"/>
                      <a:pt x="265" y="395"/>
                    </a:cubicBezTo>
                    <a:cubicBezTo>
                      <a:pt x="252" y="395"/>
                      <a:pt x="252" y="395"/>
                      <a:pt x="252" y="395"/>
                    </a:cubicBezTo>
                    <a:cubicBezTo>
                      <a:pt x="244" y="400"/>
                      <a:pt x="243" y="404"/>
                      <a:pt x="234" y="404"/>
                    </a:cubicBezTo>
                    <a:cubicBezTo>
                      <a:pt x="231" y="405"/>
                      <a:pt x="231" y="405"/>
                      <a:pt x="231" y="405"/>
                    </a:cubicBezTo>
                    <a:cubicBezTo>
                      <a:pt x="229" y="405"/>
                      <a:pt x="218" y="400"/>
                      <a:pt x="217" y="399"/>
                    </a:cubicBezTo>
                    <a:cubicBezTo>
                      <a:pt x="216" y="399"/>
                      <a:pt x="219" y="399"/>
                      <a:pt x="217" y="394"/>
                    </a:cubicBezTo>
                    <a:cubicBezTo>
                      <a:pt x="212" y="387"/>
                      <a:pt x="209" y="380"/>
                      <a:pt x="209" y="372"/>
                    </a:cubicBezTo>
                    <a:cubicBezTo>
                      <a:pt x="204" y="371"/>
                      <a:pt x="207" y="363"/>
                      <a:pt x="208" y="359"/>
                    </a:cubicBezTo>
                    <a:cubicBezTo>
                      <a:pt x="210" y="349"/>
                      <a:pt x="203" y="345"/>
                      <a:pt x="198" y="340"/>
                    </a:cubicBezTo>
                    <a:cubicBezTo>
                      <a:pt x="193" y="335"/>
                      <a:pt x="181" y="320"/>
                      <a:pt x="181" y="309"/>
                    </a:cubicBezTo>
                    <a:cubicBezTo>
                      <a:pt x="165" y="306"/>
                      <a:pt x="162" y="297"/>
                      <a:pt x="162" y="280"/>
                    </a:cubicBezTo>
                    <a:cubicBezTo>
                      <a:pt x="162" y="270"/>
                      <a:pt x="156" y="268"/>
                      <a:pt x="154" y="259"/>
                    </a:cubicBezTo>
                    <a:cubicBezTo>
                      <a:pt x="154" y="259"/>
                      <a:pt x="154" y="259"/>
                      <a:pt x="154" y="259"/>
                    </a:cubicBezTo>
                    <a:cubicBezTo>
                      <a:pt x="152" y="258"/>
                      <a:pt x="150" y="255"/>
                      <a:pt x="148" y="254"/>
                    </a:cubicBezTo>
                    <a:cubicBezTo>
                      <a:pt x="147" y="252"/>
                      <a:pt x="141" y="253"/>
                      <a:pt x="140" y="251"/>
                    </a:cubicBezTo>
                    <a:cubicBezTo>
                      <a:pt x="137" y="249"/>
                      <a:pt x="138" y="242"/>
                      <a:pt x="137" y="239"/>
                    </a:cubicBezTo>
                    <a:cubicBezTo>
                      <a:pt x="136" y="235"/>
                      <a:pt x="132" y="231"/>
                      <a:pt x="131" y="229"/>
                    </a:cubicBezTo>
                    <a:cubicBezTo>
                      <a:pt x="125" y="221"/>
                      <a:pt x="121" y="214"/>
                      <a:pt x="116" y="207"/>
                    </a:cubicBezTo>
                    <a:cubicBezTo>
                      <a:pt x="115" y="205"/>
                      <a:pt x="109" y="198"/>
                      <a:pt x="109" y="196"/>
                    </a:cubicBezTo>
                    <a:cubicBezTo>
                      <a:pt x="109" y="192"/>
                      <a:pt x="112" y="182"/>
                      <a:pt x="112" y="175"/>
                    </a:cubicBezTo>
                    <a:lnTo>
                      <a:pt x="112" y="17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" name="Freeform 102"/>
              <p:cNvSpPr>
                <a:spLocks/>
              </p:cNvSpPr>
              <p:nvPr/>
            </p:nvSpPr>
            <p:spPr bwMode="auto">
              <a:xfrm>
                <a:off x="5713413" y="2714625"/>
                <a:ext cx="33338" cy="63500"/>
              </a:xfrm>
              <a:custGeom>
                <a:avLst/>
                <a:gdLst/>
                <a:ahLst/>
                <a:cxnLst>
                  <a:cxn ang="0">
                    <a:pos x="25" y="30"/>
                  </a:cxn>
                  <a:cxn ang="0">
                    <a:pos x="11" y="48"/>
                  </a:cxn>
                  <a:cxn ang="0">
                    <a:pos x="0" y="35"/>
                  </a:cxn>
                  <a:cxn ang="0">
                    <a:pos x="6" y="0"/>
                  </a:cxn>
                  <a:cxn ang="0">
                    <a:pos x="25" y="30"/>
                  </a:cxn>
                </a:cxnLst>
                <a:rect l="0" t="0" r="r" b="b"/>
                <a:pathLst>
                  <a:path w="25" h="48">
                    <a:moveTo>
                      <a:pt x="25" y="30"/>
                    </a:moveTo>
                    <a:cubicBezTo>
                      <a:pt x="25" y="37"/>
                      <a:pt x="20" y="48"/>
                      <a:pt x="11" y="48"/>
                    </a:cubicBezTo>
                    <a:cubicBezTo>
                      <a:pt x="5" y="48"/>
                      <a:pt x="0" y="41"/>
                      <a:pt x="0" y="35"/>
                    </a:cubicBezTo>
                    <a:cubicBezTo>
                      <a:pt x="0" y="22"/>
                      <a:pt x="6" y="13"/>
                      <a:pt x="6" y="0"/>
                    </a:cubicBezTo>
                    <a:cubicBezTo>
                      <a:pt x="13" y="10"/>
                      <a:pt x="25" y="15"/>
                      <a:pt x="25" y="3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" name="Freeform 103"/>
              <p:cNvSpPr>
                <a:spLocks/>
              </p:cNvSpPr>
              <p:nvPr/>
            </p:nvSpPr>
            <p:spPr bwMode="auto">
              <a:xfrm>
                <a:off x="5397500" y="2195513"/>
                <a:ext cx="677863" cy="544513"/>
              </a:xfrm>
              <a:custGeom>
                <a:avLst/>
                <a:gdLst/>
                <a:ahLst/>
                <a:cxnLst>
                  <a:cxn ang="0">
                    <a:pos x="148" y="270"/>
                  </a:cxn>
                  <a:cxn ang="0">
                    <a:pos x="174" y="340"/>
                  </a:cxn>
                  <a:cxn ang="0">
                    <a:pos x="200" y="401"/>
                  </a:cxn>
                  <a:cxn ang="0">
                    <a:pos x="216" y="401"/>
                  </a:cxn>
                  <a:cxn ang="0">
                    <a:pos x="237" y="379"/>
                  </a:cxn>
                  <a:cxn ang="0">
                    <a:pos x="243" y="341"/>
                  </a:cxn>
                  <a:cxn ang="0">
                    <a:pos x="268" y="298"/>
                  </a:cxn>
                  <a:cxn ang="0">
                    <a:pos x="326" y="240"/>
                  </a:cxn>
                  <a:cxn ang="0">
                    <a:pos x="374" y="218"/>
                  </a:cxn>
                  <a:cxn ang="0">
                    <a:pos x="409" y="259"/>
                  </a:cxn>
                  <a:cxn ang="0">
                    <a:pos x="423" y="302"/>
                  </a:cxn>
                  <a:cxn ang="0">
                    <a:pos x="457" y="300"/>
                  </a:cxn>
                  <a:cxn ang="0">
                    <a:pos x="476" y="367"/>
                  </a:cxn>
                  <a:cxn ang="0">
                    <a:pos x="489" y="358"/>
                  </a:cxn>
                  <a:cxn ang="0">
                    <a:pos x="472" y="316"/>
                  </a:cxn>
                  <a:cxn ang="0">
                    <a:pos x="473" y="288"/>
                  </a:cxn>
                  <a:cxn ang="0">
                    <a:pos x="483" y="254"/>
                  </a:cxn>
                  <a:cxn ang="0">
                    <a:pos x="487" y="213"/>
                  </a:cxn>
                  <a:cxn ang="0">
                    <a:pos x="467" y="197"/>
                  </a:cxn>
                  <a:cxn ang="0">
                    <a:pos x="445" y="125"/>
                  </a:cxn>
                  <a:cxn ang="0">
                    <a:pos x="423" y="130"/>
                  </a:cxn>
                  <a:cxn ang="0">
                    <a:pos x="373" y="144"/>
                  </a:cxn>
                  <a:cxn ang="0">
                    <a:pos x="341" y="147"/>
                  </a:cxn>
                  <a:cxn ang="0">
                    <a:pos x="295" y="136"/>
                  </a:cxn>
                  <a:cxn ang="0">
                    <a:pos x="254" y="116"/>
                  </a:cxn>
                  <a:cxn ang="0">
                    <a:pos x="226" y="89"/>
                  </a:cxn>
                  <a:cxn ang="0">
                    <a:pos x="229" y="69"/>
                  </a:cxn>
                  <a:cxn ang="0">
                    <a:pos x="213" y="43"/>
                  </a:cxn>
                  <a:cxn ang="0">
                    <a:pos x="178" y="16"/>
                  </a:cxn>
                  <a:cxn ang="0">
                    <a:pos x="131" y="0"/>
                  </a:cxn>
                  <a:cxn ang="0">
                    <a:pos x="94" y="21"/>
                  </a:cxn>
                  <a:cxn ang="0">
                    <a:pos x="65" y="13"/>
                  </a:cxn>
                  <a:cxn ang="0">
                    <a:pos x="23" y="46"/>
                  </a:cxn>
                  <a:cxn ang="0">
                    <a:pos x="0" y="64"/>
                  </a:cxn>
                  <a:cxn ang="0">
                    <a:pos x="1" y="87"/>
                  </a:cxn>
                  <a:cxn ang="0">
                    <a:pos x="4" y="120"/>
                  </a:cxn>
                  <a:cxn ang="0">
                    <a:pos x="13" y="181"/>
                  </a:cxn>
                  <a:cxn ang="0">
                    <a:pos x="34" y="185"/>
                  </a:cxn>
                  <a:cxn ang="0">
                    <a:pos x="70" y="185"/>
                  </a:cxn>
                  <a:cxn ang="0">
                    <a:pos x="118" y="219"/>
                  </a:cxn>
                  <a:cxn ang="0">
                    <a:pos x="127" y="248"/>
                  </a:cxn>
                  <a:cxn ang="0">
                    <a:pos x="145" y="233"/>
                  </a:cxn>
                  <a:cxn ang="0">
                    <a:pos x="149" y="265"/>
                  </a:cxn>
                </a:cxnLst>
                <a:rect l="0" t="0" r="r" b="b"/>
                <a:pathLst>
                  <a:path w="509" h="410">
                    <a:moveTo>
                      <a:pt x="149" y="265"/>
                    </a:moveTo>
                    <a:cubicBezTo>
                      <a:pt x="147" y="263"/>
                      <a:pt x="147" y="263"/>
                      <a:pt x="147" y="263"/>
                    </a:cubicBezTo>
                    <a:cubicBezTo>
                      <a:pt x="147" y="265"/>
                      <a:pt x="148" y="268"/>
                      <a:pt x="148" y="270"/>
                    </a:cubicBezTo>
                    <a:cubicBezTo>
                      <a:pt x="148" y="278"/>
                      <a:pt x="153" y="286"/>
                      <a:pt x="155" y="295"/>
                    </a:cubicBezTo>
                    <a:cubicBezTo>
                      <a:pt x="158" y="305"/>
                      <a:pt x="166" y="319"/>
                      <a:pt x="168" y="326"/>
                    </a:cubicBezTo>
                    <a:cubicBezTo>
                      <a:pt x="170" y="332"/>
                      <a:pt x="170" y="334"/>
                      <a:pt x="174" y="340"/>
                    </a:cubicBezTo>
                    <a:cubicBezTo>
                      <a:pt x="177" y="345"/>
                      <a:pt x="175" y="351"/>
                      <a:pt x="179" y="358"/>
                    </a:cubicBezTo>
                    <a:cubicBezTo>
                      <a:pt x="180" y="362"/>
                      <a:pt x="187" y="366"/>
                      <a:pt x="188" y="372"/>
                    </a:cubicBezTo>
                    <a:cubicBezTo>
                      <a:pt x="191" y="382"/>
                      <a:pt x="196" y="390"/>
                      <a:pt x="200" y="401"/>
                    </a:cubicBezTo>
                    <a:cubicBezTo>
                      <a:pt x="200" y="402"/>
                      <a:pt x="202" y="405"/>
                      <a:pt x="204" y="405"/>
                    </a:cubicBezTo>
                    <a:cubicBezTo>
                      <a:pt x="204" y="409"/>
                      <a:pt x="207" y="410"/>
                      <a:pt x="210" y="410"/>
                    </a:cubicBezTo>
                    <a:cubicBezTo>
                      <a:pt x="214" y="410"/>
                      <a:pt x="214" y="405"/>
                      <a:pt x="216" y="401"/>
                    </a:cubicBezTo>
                    <a:cubicBezTo>
                      <a:pt x="218" y="397"/>
                      <a:pt x="219" y="398"/>
                      <a:pt x="224" y="396"/>
                    </a:cubicBezTo>
                    <a:cubicBezTo>
                      <a:pt x="228" y="394"/>
                      <a:pt x="227" y="382"/>
                      <a:pt x="233" y="381"/>
                    </a:cubicBezTo>
                    <a:cubicBezTo>
                      <a:pt x="234" y="380"/>
                      <a:pt x="237" y="380"/>
                      <a:pt x="237" y="379"/>
                    </a:cubicBezTo>
                    <a:cubicBezTo>
                      <a:pt x="240" y="379"/>
                      <a:pt x="240" y="379"/>
                      <a:pt x="240" y="379"/>
                    </a:cubicBezTo>
                    <a:cubicBezTo>
                      <a:pt x="237" y="367"/>
                      <a:pt x="237" y="367"/>
                      <a:pt x="237" y="367"/>
                    </a:cubicBezTo>
                    <a:cubicBezTo>
                      <a:pt x="237" y="359"/>
                      <a:pt x="243" y="352"/>
                      <a:pt x="243" y="341"/>
                    </a:cubicBezTo>
                    <a:cubicBezTo>
                      <a:pt x="243" y="334"/>
                      <a:pt x="240" y="329"/>
                      <a:pt x="240" y="321"/>
                    </a:cubicBezTo>
                    <a:cubicBezTo>
                      <a:pt x="240" y="312"/>
                      <a:pt x="249" y="311"/>
                      <a:pt x="257" y="308"/>
                    </a:cubicBezTo>
                    <a:cubicBezTo>
                      <a:pt x="260" y="307"/>
                      <a:pt x="265" y="302"/>
                      <a:pt x="268" y="298"/>
                    </a:cubicBezTo>
                    <a:cubicBezTo>
                      <a:pt x="277" y="290"/>
                      <a:pt x="284" y="281"/>
                      <a:pt x="293" y="272"/>
                    </a:cubicBezTo>
                    <a:cubicBezTo>
                      <a:pt x="300" y="265"/>
                      <a:pt x="313" y="263"/>
                      <a:pt x="321" y="255"/>
                    </a:cubicBezTo>
                    <a:cubicBezTo>
                      <a:pt x="325" y="251"/>
                      <a:pt x="325" y="246"/>
                      <a:pt x="326" y="240"/>
                    </a:cubicBezTo>
                    <a:cubicBezTo>
                      <a:pt x="328" y="236"/>
                      <a:pt x="337" y="236"/>
                      <a:pt x="340" y="229"/>
                    </a:cubicBezTo>
                    <a:cubicBezTo>
                      <a:pt x="344" y="231"/>
                      <a:pt x="344" y="233"/>
                      <a:pt x="351" y="233"/>
                    </a:cubicBezTo>
                    <a:cubicBezTo>
                      <a:pt x="362" y="233"/>
                      <a:pt x="374" y="231"/>
                      <a:pt x="374" y="218"/>
                    </a:cubicBezTo>
                    <a:cubicBezTo>
                      <a:pt x="381" y="219"/>
                      <a:pt x="389" y="222"/>
                      <a:pt x="390" y="228"/>
                    </a:cubicBezTo>
                    <a:cubicBezTo>
                      <a:pt x="392" y="233"/>
                      <a:pt x="391" y="240"/>
                      <a:pt x="395" y="245"/>
                    </a:cubicBezTo>
                    <a:cubicBezTo>
                      <a:pt x="398" y="251"/>
                      <a:pt x="403" y="255"/>
                      <a:pt x="409" y="259"/>
                    </a:cubicBezTo>
                    <a:cubicBezTo>
                      <a:pt x="414" y="267"/>
                      <a:pt x="419" y="274"/>
                      <a:pt x="422" y="283"/>
                    </a:cubicBezTo>
                    <a:cubicBezTo>
                      <a:pt x="423" y="285"/>
                      <a:pt x="425" y="286"/>
                      <a:pt x="425" y="289"/>
                    </a:cubicBezTo>
                    <a:cubicBezTo>
                      <a:pt x="425" y="293"/>
                      <a:pt x="423" y="296"/>
                      <a:pt x="423" y="302"/>
                    </a:cubicBezTo>
                    <a:cubicBezTo>
                      <a:pt x="423" y="307"/>
                      <a:pt x="423" y="313"/>
                      <a:pt x="430" y="313"/>
                    </a:cubicBezTo>
                    <a:cubicBezTo>
                      <a:pt x="442" y="313"/>
                      <a:pt x="445" y="300"/>
                      <a:pt x="453" y="293"/>
                    </a:cubicBezTo>
                    <a:cubicBezTo>
                      <a:pt x="455" y="295"/>
                      <a:pt x="454" y="297"/>
                      <a:pt x="457" y="300"/>
                    </a:cubicBezTo>
                    <a:cubicBezTo>
                      <a:pt x="457" y="300"/>
                      <a:pt x="461" y="300"/>
                      <a:pt x="462" y="302"/>
                    </a:cubicBezTo>
                    <a:cubicBezTo>
                      <a:pt x="467" y="308"/>
                      <a:pt x="459" y="322"/>
                      <a:pt x="465" y="322"/>
                    </a:cubicBezTo>
                    <a:cubicBezTo>
                      <a:pt x="465" y="336"/>
                      <a:pt x="476" y="347"/>
                      <a:pt x="476" y="367"/>
                    </a:cubicBezTo>
                    <a:cubicBezTo>
                      <a:pt x="476" y="371"/>
                      <a:pt x="473" y="382"/>
                      <a:pt x="476" y="383"/>
                    </a:cubicBezTo>
                    <a:cubicBezTo>
                      <a:pt x="480" y="376"/>
                      <a:pt x="481" y="371"/>
                      <a:pt x="485" y="363"/>
                    </a:cubicBezTo>
                    <a:cubicBezTo>
                      <a:pt x="486" y="361"/>
                      <a:pt x="489" y="360"/>
                      <a:pt x="489" y="358"/>
                    </a:cubicBezTo>
                    <a:cubicBezTo>
                      <a:pt x="489" y="354"/>
                      <a:pt x="483" y="334"/>
                      <a:pt x="479" y="330"/>
                    </a:cubicBezTo>
                    <a:cubicBezTo>
                      <a:pt x="476" y="327"/>
                      <a:pt x="472" y="325"/>
                      <a:pt x="472" y="320"/>
                    </a:cubicBezTo>
                    <a:cubicBezTo>
                      <a:pt x="472" y="319"/>
                      <a:pt x="472" y="318"/>
                      <a:pt x="472" y="316"/>
                    </a:cubicBezTo>
                    <a:cubicBezTo>
                      <a:pt x="472" y="317"/>
                      <a:pt x="472" y="317"/>
                      <a:pt x="472" y="317"/>
                    </a:cubicBezTo>
                    <a:cubicBezTo>
                      <a:pt x="473" y="316"/>
                      <a:pt x="476" y="311"/>
                      <a:pt x="476" y="307"/>
                    </a:cubicBezTo>
                    <a:cubicBezTo>
                      <a:pt x="476" y="302"/>
                      <a:pt x="476" y="293"/>
                      <a:pt x="473" y="288"/>
                    </a:cubicBezTo>
                    <a:cubicBezTo>
                      <a:pt x="470" y="284"/>
                      <a:pt x="464" y="284"/>
                      <a:pt x="464" y="276"/>
                    </a:cubicBezTo>
                    <a:cubicBezTo>
                      <a:pt x="464" y="268"/>
                      <a:pt x="467" y="262"/>
                      <a:pt x="472" y="258"/>
                    </a:cubicBezTo>
                    <a:cubicBezTo>
                      <a:pt x="474" y="255"/>
                      <a:pt x="479" y="256"/>
                      <a:pt x="483" y="254"/>
                    </a:cubicBezTo>
                    <a:cubicBezTo>
                      <a:pt x="493" y="247"/>
                      <a:pt x="500" y="244"/>
                      <a:pt x="509" y="230"/>
                    </a:cubicBezTo>
                    <a:cubicBezTo>
                      <a:pt x="506" y="230"/>
                      <a:pt x="505" y="231"/>
                      <a:pt x="501" y="231"/>
                    </a:cubicBezTo>
                    <a:cubicBezTo>
                      <a:pt x="493" y="231"/>
                      <a:pt x="487" y="222"/>
                      <a:pt x="487" y="213"/>
                    </a:cubicBezTo>
                    <a:cubicBezTo>
                      <a:pt x="483" y="212"/>
                      <a:pt x="482" y="199"/>
                      <a:pt x="478" y="199"/>
                    </a:cubicBezTo>
                    <a:cubicBezTo>
                      <a:pt x="475" y="199"/>
                      <a:pt x="472" y="202"/>
                      <a:pt x="469" y="202"/>
                    </a:cubicBezTo>
                    <a:cubicBezTo>
                      <a:pt x="468" y="202"/>
                      <a:pt x="467" y="199"/>
                      <a:pt x="467" y="197"/>
                    </a:cubicBezTo>
                    <a:cubicBezTo>
                      <a:pt x="467" y="181"/>
                      <a:pt x="479" y="180"/>
                      <a:pt x="479" y="163"/>
                    </a:cubicBezTo>
                    <a:cubicBezTo>
                      <a:pt x="479" y="154"/>
                      <a:pt x="472" y="151"/>
                      <a:pt x="468" y="144"/>
                    </a:cubicBezTo>
                    <a:cubicBezTo>
                      <a:pt x="457" y="139"/>
                      <a:pt x="448" y="140"/>
                      <a:pt x="445" y="125"/>
                    </a:cubicBezTo>
                    <a:cubicBezTo>
                      <a:pt x="442" y="125"/>
                      <a:pt x="442" y="125"/>
                      <a:pt x="442" y="125"/>
                    </a:cubicBezTo>
                    <a:cubicBezTo>
                      <a:pt x="438" y="129"/>
                      <a:pt x="438" y="129"/>
                      <a:pt x="438" y="129"/>
                    </a:cubicBezTo>
                    <a:cubicBezTo>
                      <a:pt x="433" y="131"/>
                      <a:pt x="427" y="126"/>
                      <a:pt x="423" y="130"/>
                    </a:cubicBezTo>
                    <a:cubicBezTo>
                      <a:pt x="422" y="132"/>
                      <a:pt x="421" y="133"/>
                      <a:pt x="418" y="135"/>
                    </a:cubicBezTo>
                    <a:cubicBezTo>
                      <a:pt x="415" y="137"/>
                      <a:pt x="401" y="149"/>
                      <a:pt x="394" y="149"/>
                    </a:cubicBezTo>
                    <a:cubicBezTo>
                      <a:pt x="387" y="149"/>
                      <a:pt x="382" y="144"/>
                      <a:pt x="373" y="144"/>
                    </a:cubicBezTo>
                    <a:cubicBezTo>
                      <a:pt x="362" y="144"/>
                      <a:pt x="360" y="152"/>
                      <a:pt x="354" y="155"/>
                    </a:cubicBezTo>
                    <a:cubicBezTo>
                      <a:pt x="353" y="152"/>
                      <a:pt x="352" y="145"/>
                      <a:pt x="349" y="145"/>
                    </a:cubicBezTo>
                    <a:cubicBezTo>
                      <a:pt x="347" y="145"/>
                      <a:pt x="345" y="147"/>
                      <a:pt x="341" y="147"/>
                    </a:cubicBezTo>
                    <a:cubicBezTo>
                      <a:pt x="335" y="147"/>
                      <a:pt x="329" y="147"/>
                      <a:pt x="323" y="147"/>
                    </a:cubicBezTo>
                    <a:cubicBezTo>
                      <a:pt x="313" y="147"/>
                      <a:pt x="309" y="141"/>
                      <a:pt x="302" y="136"/>
                    </a:cubicBezTo>
                    <a:cubicBezTo>
                      <a:pt x="300" y="135"/>
                      <a:pt x="296" y="139"/>
                      <a:pt x="295" y="136"/>
                    </a:cubicBezTo>
                    <a:cubicBezTo>
                      <a:pt x="293" y="132"/>
                      <a:pt x="293" y="129"/>
                      <a:pt x="290" y="127"/>
                    </a:cubicBezTo>
                    <a:cubicBezTo>
                      <a:pt x="283" y="124"/>
                      <a:pt x="279" y="126"/>
                      <a:pt x="273" y="120"/>
                    </a:cubicBezTo>
                    <a:cubicBezTo>
                      <a:pt x="268" y="115"/>
                      <a:pt x="263" y="118"/>
                      <a:pt x="254" y="116"/>
                    </a:cubicBezTo>
                    <a:cubicBezTo>
                      <a:pt x="246" y="114"/>
                      <a:pt x="243" y="108"/>
                      <a:pt x="236" y="106"/>
                    </a:cubicBezTo>
                    <a:cubicBezTo>
                      <a:pt x="234" y="105"/>
                      <a:pt x="229" y="106"/>
                      <a:pt x="228" y="103"/>
                    </a:cubicBezTo>
                    <a:cubicBezTo>
                      <a:pt x="227" y="98"/>
                      <a:pt x="227" y="94"/>
                      <a:pt x="226" y="89"/>
                    </a:cubicBezTo>
                    <a:cubicBezTo>
                      <a:pt x="226" y="85"/>
                      <a:pt x="226" y="85"/>
                      <a:pt x="226" y="85"/>
                    </a:cubicBezTo>
                    <a:cubicBezTo>
                      <a:pt x="231" y="85"/>
                      <a:pt x="236" y="86"/>
                      <a:pt x="236" y="80"/>
                    </a:cubicBezTo>
                    <a:cubicBezTo>
                      <a:pt x="236" y="75"/>
                      <a:pt x="229" y="74"/>
                      <a:pt x="229" y="69"/>
                    </a:cubicBezTo>
                    <a:cubicBezTo>
                      <a:pt x="229" y="57"/>
                      <a:pt x="246" y="59"/>
                      <a:pt x="246" y="47"/>
                    </a:cubicBezTo>
                    <a:cubicBezTo>
                      <a:pt x="246" y="43"/>
                      <a:pt x="236" y="35"/>
                      <a:pt x="232" y="35"/>
                    </a:cubicBezTo>
                    <a:cubicBezTo>
                      <a:pt x="224" y="35"/>
                      <a:pt x="221" y="42"/>
                      <a:pt x="213" y="43"/>
                    </a:cubicBezTo>
                    <a:cubicBezTo>
                      <a:pt x="205" y="40"/>
                      <a:pt x="200" y="40"/>
                      <a:pt x="194" y="34"/>
                    </a:cubicBezTo>
                    <a:cubicBezTo>
                      <a:pt x="191" y="31"/>
                      <a:pt x="193" y="25"/>
                      <a:pt x="188" y="24"/>
                    </a:cubicBezTo>
                    <a:cubicBezTo>
                      <a:pt x="182" y="22"/>
                      <a:pt x="178" y="24"/>
                      <a:pt x="178" y="16"/>
                    </a:cubicBezTo>
                    <a:cubicBezTo>
                      <a:pt x="172" y="15"/>
                      <a:pt x="168" y="15"/>
                      <a:pt x="163" y="15"/>
                    </a:cubicBezTo>
                    <a:cubicBezTo>
                      <a:pt x="154" y="15"/>
                      <a:pt x="150" y="23"/>
                      <a:pt x="140" y="23"/>
                    </a:cubicBezTo>
                    <a:cubicBezTo>
                      <a:pt x="130" y="23"/>
                      <a:pt x="140" y="0"/>
                      <a:pt x="131" y="0"/>
                    </a:cubicBezTo>
                    <a:cubicBezTo>
                      <a:pt x="122" y="0"/>
                      <a:pt x="120" y="10"/>
                      <a:pt x="116" y="10"/>
                    </a:cubicBezTo>
                    <a:cubicBezTo>
                      <a:pt x="115" y="10"/>
                      <a:pt x="114" y="11"/>
                      <a:pt x="113" y="10"/>
                    </a:cubicBezTo>
                    <a:cubicBezTo>
                      <a:pt x="110" y="16"/>
                      <a:pt x="103" y="21"/>
                      <a:pt x="94" y="21"/>
                    </a:cubicBezTo>
                    <a:cubicBezTo>
                      <a:pt x="91" y="21"/>
                      <a:pt x="90" y="16"/>
                      <a:pt x="86" y="16"/>
                    </a:cubicBezTo>
                    <a:cubicBezTo>
                      <a:pt x="83" y="16"/>
                      <a:pt x="73" y="20"/>
                      <a:pt x="72" y="15"/>
                    </a:cubicBezTo>
                    <a:cubicBezTo>
                      <a:pt x="68" y="15"/>
                      <a:pt x="69" y="13"/>
                      <a:pt x="65" y="13"/>
                    </a:cubicBezTo>
                    <a:cubicBezTo>
                      <a:pt x="54" y="13"/>
                      <a:pt x="53" y="24"/>
                      <a:pt x="45" y="32"/>
                    </a:cubicBezTo>
                    <a:cubicBezTo>
                      <a:pt x="42" y="35"/>
                      <a:pt x="37" y="35"/>
                      <a:pt x="33" y="39"/>
                    </a:cubicBezTo>
                    <a:cubicBezTo>
                      <a:pt x="30" y="42"/>
                      <a:pt x="28" y="46"/>
                      <a:pt x="23" y="46"/>
                    </a:cubicBezTo>
                    <a:cubicBezTo>
                      <a:pt x="19" y="46"/>
                      <a:pt x="16" y="42"/>
                      <a:pt x="12" y="42"/>
                    </a:cubicBezTo>
                    <a:cubicBezTo>
                      <a:pt x="11" y="42"/>
                      <a:pt x="11" y="45"/>
                      <a:pt x="10" y="45"/>
                    </a:cubicBezTo>
                    <a:cubicBezTo>
                      <a:pt x="7" y="47"/>
                      <a:pt x="0" y="63"/>
                      <a:pt x="0" y="64"/>
                    </a:cubicBezTo>
                    <a:cubicBezTo>
                      <a:pt x="0" y="65"/>
                      <a:pt x="1" y="67"/>
                      <a:pt x="0" y="68"/>
                    </a:cubicBezTo>
                    <a:cubicBezTo>
                      <a:pt x="1" y="70"/>
                      <a:pt x="0" y="71"/>
                      <a:pt x="1" y="73"/>
                    </a:cubicBezTo>
                    <a:cubicBezTo>
                      <a:pt x="1" y="87"/>
                      <a:pt x="1" y="87"/>
                      <a:pt x="1" y="87"/>
                    </a:cubicBezTo>
                    <a:cubicBezTo>
                      <a:pt x="3" y="91"/>
                      <a:pt x="2" y="94"/>
                      <a:pt x="4" y="98"/>
                    </a:cubicBezTo>
                    <a:cubicBezTo>
                      <a:pt x="5" y="102"/>
                      <a:pt x="14" y="98"/>
                      <a:pt x="14" y="105"/>
                    </a:cubicBezTo>
                    <a:cubicBezTo>
                      <a:pt x="14" y="114"/>
                      <a:pt x="4" y="113"/>
                      <a:pt x="4" y="120"/>
                    </a:cubicBezTo>
                    <a:cubicBezTo>
                      <a:pt x="4" y="126"/>
                      <a:pt x="8" y="126"/>
                      <a:pt x="10" y="128"/>
                    </a:cubicBezTo>
                    <a:cubicBezTo>
                      <a:pt x="17" y="143"/>
                      <a:pt x="32" y="145"/>
                      <a:pt x="32" y="164"/>
                    </a:cubicBezTo>
                    <a:cubicBezTo>
                      <a:pt x="21" y="167"/>
                      <a:pt x="13" y="169"/>
                      <a:pt x="13" y="181"/>
                    </a:cubicBezTo>
                    <a:cubicBezTo>
                      <a:pt x="13" y="184"/>
                      <a:pt x="15" y="187"/>
                      <a:pt x="15" y="189"/>
                    </a:cubicBezTo>
                    <a:cubicBezTo>
                      <a:pt x="30" y="188"/>
                      <a:pt x="30" y="188"/>
                      <a:pt x="30" y="188"/>
                    </a:cubicBezTo>
                    <a:cubicBezTo>
                      <a:pt x="31" y="187"/>
                      <a:pt x="33" y="186"/>
                      <a:pt x="34" y="185"/>
                    </a:cubicBezTo>
                    <a:cubicBezTo>
                      <a:pt x="46" y="188"/>
                      <a:pt x="46" y="188"/>
                      <a:pt x="46" y="188"/>
                    </a:cubicBezTo>
                    <a:cubicBezTo>
                      <a:pt x="50" y="188"/>
                      <a:pt x="52" y="184"/>
                      <a:pt x="57" y="184"/>
                    </a:cubicBezTo>
                    <a:cubicBezTo>
                      <a:pt x="62" y="184"/>
                      <a:pt x="65" y="184"/>
                      <a:pt x="70" y="185"/>
                    </a:cubicBezTo>
                    <a:cubicBezTo>
                      <a:pt x="75" y="187"/>
                      <a:pt x="78" y="197"/>
                      <a:pt x="82" y="203"/>
                    </a:cubicBezTo>
                    <a:cubicBezTo>
                      <a:pt x="86" y="209"/>
                      <a:pt x="99" y="218"/>
                      <a:pt x="108" y="218"/>
                    </a:cubicBezTo>
                    <a:cubicBezTo>
                      <a:pt x="111" y="218"/>
                      <a:pt x="114" y="218"/>
                      <a:pt x="118" y="219"/>
                    </a:cubicBezTo>
                    <a:cubicBezTo>
                      <a:pt x="116" y="221"/>
                      <a:pt x="116" y="225"/>
                      <a:pt x="112" y="225"/>
                    </a:cubicBezTo>
                    <a:cubicBezTo>
                      <a:pt x="108" y="227"/>
                      <a:pt x="105" y="225"/>
                      <a:pt x="101" y="227"/>
                    </a:cubicBezTo>
                    <a:cubicBezTo>
                      <a:pt x="108" y="234"/>
                      <a:pt x="113" y="248"/>
                      <a:pt x="127" y="248"/>
                    </a:cubicBezTo>
                    <a:cubicBezTo>
                      <a:pt x="138" y="248"/>
                      <a:pt x="139" y="233"/>
                      <a:pt x="144" y="227"/>
                    </a:cubicBezTo>
                    <a:cubicBezTo>
                      <a:pt x="148" y="227"/>
                      <a:pt x="148" y="227"/>
                      <a:pt x="148" y="227"/>
                    </a:cubicBezTo>
                    <a:cubicBezTo>
                      <a:pt x="148" y="229"/>
                      <a:pt x="145" y="232"/>
                      <a:pt x="145" y="233"/>
                    </a:cubicBezTo>
                    <a:cubicBezTo>
                      <a:pt x="145" y="239"/>
                      <a:pt x="150" y="244"/>
                      <a:pt x="150" y="251"/>
                    </a:cubicBezTo>
                    <a:cubicBezTo>
                      <a:pt x="150" y="257"/>
                      <a:pt x="147" y="258"/>
                      <a:pt x="147" y="264"/>
                    </a:cubicBezTo>
                    <a:lnTo>
                      <a:pt x="149" y="26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" name="Freeform 104"/>
              <p:cNvSpPr>
                <a:spLocks/>
              </p:cNvSpPr>
              <p:nvPr/>
            </p:nvSpPr>
            <p:spPr bwMode="auto">
              <a:xfrm>
                <a:off x="5975350" y="2781300"/>
                <a:ext cx="177800" cy="192088"/>
              </a:xfrm>
              <a:custGeom>
                <a:avLst/>
                <a:gdLst/>
                <a:ahLst/>
                <a:cxnLst>
                  <a:cxn ang="0">
                    <a:pos x="59" y="74"/>
                  </a:cxn>
                  <a:cxn ang="0">
                    <a:pos x="58" y="70"/>
                  </a:cxn>
                  <a:cxn ang="0">
                    <a:pos x="51" y="68"/>
                  </a:cxn>
                  <a:cxn ang="0">
                    <a:pos x="45" y="53"/>
                  </a:cxn>
                  <a:cxn ang="0">
                    <a:pos x="28" y="38"/>
                  </a:cxn>
                  <a:cxn ang="0">
                    <a:pos x="22" y="25"/>
                  </a:cxn>
                  <a:cxn ang="0">
                    <a:pos x="11" y="21"/>
                  </a:cxn>
                  <a:cxn ang="0">
                    <a:pos x="0" y="3"/>
                  </a:cxn>
                  <a:cxn ang="0">
                    <a:pos x="0" y="0"/>
                  </a:cxn>
                  <a:cxn ang="0">
                    <a:pos x="2" y="0"/>
                  </a:cxn>
                  <a:cxn ang="0">
                    <a:pos x="11" y="4"/>
                  </a:cxn>
                  <a:cxn ang="0">
                    <a:pos x="26" y="4"/>
                  </a:cxn>
                  <a:cxn ang="0">
                    <a:pos x="42" y="20"/>
                  </a:cxn>
                  <a:cxn ang="0">
                    <a:pos x="47" y="23"/>
                  </a:cxn>
                  <a:cxn ang="0">
                    <a:pos x="61" y="35"/>
                  </a:cxn>
                  <a:cxn ang="0">
                    <a:pos x="86" y="53"/>
                  </a:cxn>
                  <a:cxn ang="0">
                    <a:pos x="101" y="64"/>
                  </a:cxn>
                  <a:cxn ang="0">
                    <a:pos x="100" y="66"/>
                  </a:cxn>
                  <a:cxn ang="0">
                    <a:pos x="103" y="66"/>
                  </a:cxn>
                  <a:cxn ang="0">
                    <a:pos x="107" y="70"/>
                  </a:cxn>
                  <a:cxn ang="0">
                    <a:pos x="105" y="74"/>
                  </a:cxn>
                  <a:cxn ang="0">
                    <a:pos x="114" y="81"/>
                  </a:cxn>
                  <a:cxn ang="0">
                    <a:pos x="124" y="98"/>
                  </a:cxn>
                  <a:cxn ang="0">
                    <a:pos x="133" y="106"/>
                  </a:cxn>
                  <a:cxn ang="0">
                    <a:pos x="133" y="125"/>
                  </a:cxn>
                  <a:cxn ang="0">
                    <a:pos x="131" y="138"/>
                  </a:cxn>
                  <a:cxn ang="0">
                    <a:pos x="119" y="144"/>
                  </a:cxn>
                  <a:cxn ang="0">
                    <a:pos x="108" y="132"/>
                  </a:cxn>
                  <a:cxn ang="0">
                    <a:pos x="84" y="112"/>
                  </a:cxn>
                  <a:cxn ang="0">
                    <a:pos x="67" y="85"/>
                  </a:cxn>
                  <a:cxn ang="0">
                    <a:pos x="59" y="74"/>
                  </a:cxn>
                </a:cxnLst>
                <a:rect l="0" t="0" r="r" b="b"/>
                <a:pathLst>
                  <a:path w="133" h="144">
                    <a:moveTo>
                      <a:pt x="59" y="74"/>
                    </a:moveTo>
                    <a:cubicBezTo>
                      <a:pt x="58" y="74"/>
                      <a:pt x="59" y="72"/>
                      <a:pt x="58" y="70"/>
                    </a:cubicBezTo>
                    <a:cubicBezTo>
                      <a:pt x="57" y="69"/>
                      <a:pt x="52" y="69"/>
                      <a:pt x="51" y="68"/>
                    </a:cubicBezTo>
                    <a:cubicBezTo>
                      <a:pt x="49" y="67"/>
                      <a:pt x="45" y="56"/>
                      <a:pt x="45" y="53"/>
                    </a:cubicBezTo>
                    <a:cubicBezTo>
                      <a:pt x="41" y="43"/>
                      <a:pt x="31" y="44"/>
                      <a:pt x="28" y="38"/>
                    </a:cubicBezTo>
                    <a:cubicBezTo>
                      <a:pt x="26" y="33"/>
                      <a:pt x="24" y="30"/>
                      <a:pt x="22" y="25"/>
                    </a:cubicBezTo>
                    <a:cubicBezTo>
                      <a:pt x="20" y="21"/>
                      <a:pt x="15" y="22"/>
                      <a:pt x="11" y="21"/>
                    </a:cubicBezTo>
                    <a:cubicBezTo>
                      <a:pt x="8" y="20"/>
                      <a:pt x="1" y="8"/>
                      <a:pt x="0" y="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7" y="0"/>
                      <a:pt x="8" y="2"/>
                      <a:pt x="11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35" y="7"/>
                      <a:pt x="38" y="13"/>
                      <a:pt x="42" y="20"/>
                    </a:cubicBezTo>
                    <a:cubicBezTo>
                      <a:pt x="43" y="23"/>
                      <a:pt x="45" y="22"/>
                      <a:pt x="47" y="23"/>
                    </a:cubicBezTo>
                    <a:cubicBezTo>
                      <a:pt x="53" y="25"/>
                      <a:pt x="56" y="30"/>
                      <a:pt x="61" y="35"/>
                    </a:cubicBezTo>
                    <a:cubicBezTo>
                      <a:pt x="69" y="43"/>
                      <a:pt x="74" y="49"/>
                      <a:pt x="86" y="53"/>
                    </a:cubicBezTo>
                    <a:cubicBezTo>
                      <a:pt x="93" y="55"/>
                      <a:pt x="101" y="57"/>
                      <a:pt x="101" y="64"/>
                    </a:cubicBezTo>
                    <a:cubicBezTo>
                      <a:pt x="101" y="64"/>
                      <a:pt x="100" y="65"/>
                      <a:pt x="100" y="66"/>
                    </a:cubicBezTo>
                    <a:cubicBezTo>
                      <a:pt x="101" y="66"/>
                      <a:pt x="102" y="66"/>
                      <a:pt x="103" y="66"/>
                    </a:cubicBezTo>
                    <a:cubicBezTo>
                      <a:pt x="105" y="66"/>
                      <a:pt x="106" y="68"/>
                      <a:pt x="107" y="70"/>
                    </a:cubicBezTo>
                    <a:cubicBezTo>
                      <a:pt x="105" y="74"/>
                      <a:pt x="105" y="74"/>
                      <a:pt x="105" y="74"/>
                    </a:cubicBezTo>
                    <a:cubicBezTo>
                      <a:pt x="105" y="80"/>
                      <a:pt x="109" y="81"/>
                      <a:pt x="114" y="81"/>
                    </a:cubicBezTo>
                    <a:cubicBezTo>
                      <a:pt x="114" y="91"/>
                      <a:pt x="119" y="93"/>
                      <a:pt x="124" y="98"/>
                    </a:cubicBezTo>
                    <a:cubicBezTo>
                      <a:pt x="127" y="101"/>
                      <a:pt x="133" y="102"/>
                      <a:pt x="133" y="106"/>
                    </a:cubicBezTo>
                    <a:cubicBezTo>
                      <a:pt x="133" y="112"/>
                      <a:pt x="133" y="116"/>
                      <a:pt x="133" y="125"/>
                    </a:cubicBezTo>
                    <a:cubicBezTo>
                      <a:pt x="128" y="127"/>
                      <a:pt x="131" y="133"/>
                      <a:pt x="131" y="138"/>
                    </a:cubicBezTo>
                    <a:cubicBezTo>
                      <a:pt x="131" y="143"/>
                      <a:pt x="122" y="144"/>
                      <a:pt x="119" y="144"/>
                    </a:cubicBezTo>
                    <a:cubicBezTo>
                      <a:pt x="116" y="144"/>
                      <a:pt x="109" y="132"/>
                      <a:pt x="108" y="132"/>
                    </a:cubicBezTo>
                    <a:cubicBezTo>
                      <a:pt x="100" y="124"/>
                      <a:pt x="92" y="120"/>
                      <a:pt x="84" y="112"/>
                    </a:cubicBezTo>
                    <a:cubicBezTo>
                      <a:pt x="75" y="103"/>
                      <a:pt x="71" y="95"/>
                      <a:pt x="67" y="85"/>
                    </a:cubicBezTo>
                    <a:cubicBezTo>
                      <a:pt x="66" y="83"/>
                      <a:pt x="60" y="74"/>
                      <a:pt x="59" y="7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" name="Freeform 105"/>
              <p:cNvSpPr>
                <a:spLocks/>
              </p:cNvSpPr>
              <p:nvPr/>
            </p:nvSpPr>
            <p:spPr bwMode="auto">
              <a:xfrm>
                <a:off x="6203950" y="2757488"/>
                <a:ext cx="169863" cy="188913"/>
              </a:xfrm>
              <a:custGeom>
                <a:avLst/>
                <a:gdLst/>
                <a:ahLst/>
                <a:cxnLst>
                  <a:cxn ang="0">
                    <a:pos x="37" y="130"/>
                  </a:cxn>
                  <a:cxn ang="0">
                    <a:pos x="36" y="124"/>
                  </a:cxn>
                  <a:cxn ang="0">
                    <a:pos x="27" y="126"/>
                  </a:cxn>
                  <a:cxn ang="0">
                    <a:pos x="11" y="102"/>
                  </a:cxn>
                  <a:cxn ang="0">
                    <a:pos x="12" y="99"/>
                  </a:cxn>
                  <a:cxn ang="0">
                    <a:pos x="6" y="97"/>
                  </a:cxn>
                  <a:cxn ang="0">
                    <a:pos x="0" y="78"/>
                  </a:cxn>
                  <a:cxn ang="0">
                    <a:pos x="15" y="74"/>
                  </a:cxn>
                  <a:cxn ang="0">
                    <a:pos x="33" y="54"/>
                  </a:cxn>
                  <a:cxn ang="0">
                    <a:pos x="45" y="50"/>
                  </a:cxn>
                  <a:cxn ang="0">
                    <a:pos x="56" y="41"/>
                  </a:cxn>
                  <a:cxn ang="0">
                    <a:pos x="59" y="35"/>
                  </a:cxn>
                  <a:cxn ang="0">
                    <a:pos x="63" y="32"/>
                  </a:cxn>
                  <a:cxn ang="0">
                    <a:pos x="66" y="29"/>
                  </a:cxn>
                  <a:cxn ang="0">
                    <a:pos x="82" y="23"/>
                  </a:cxn>
                  <a:cxn ang="0">
                    <a:pos x="102" y="0"/>
                  </a:cxn>
                  <a:cxn ang="0">
                    <a:pos x="109" y="11"/>
                  </a:cxn>
                  <a:cxn ang="0">
                    <a:pos x="127" y="23"/>
                  </a:cxn>
                  <a:cxn ang="0">
                    <a:pos x="117" y="29"/>
                  </a:cxn>
                  <a:cxn ang="0">
                    <a:pos x="119" y="31"/>
                  </a:cxn>
                  <a:cxn ang="0">
                    <a:pos x="106" y="37"/>
                  </a:cxn>
                  <a:cxn ang="0">
                    <a:pos x="108" y="41"/>
                  </a:cxn>
                  <a:cxn ang="0">
                    <a:pos x="105" y="44"/>
                  </a:cxn>
                  <a:cxn ang="0">
                    <a:pos x="125" y="73"/>
                  </a:cxn>
                  <a:cxn ang="0">
                    <a:pos x="115" y="77"/>
                  </a:cxn>
                  <a:cxn ang="0">
                    <a:pos x="111" y="78"/>
                  </a:cxn>
                  <a:cxn ang="0">
                    <a:pos x="109" y="83"/>
                  </a:cxn>
                  <a:cxn ang="0">
                    <a:pos x="103" y="102"/>
                  </a:cxn>
                  <a:cxn ang="0">
                    <a:pos x="93" y="113"/>
                  </a:cxn>
                  <a:cxn ang="0">
                    <a:pos x="95" y="119"/>
                  </a:cxn>
                  <a:cxn ang="0">
                    <a:pos x="90" y="134"/>
                  </a:cxn>
                  <a:cxn ang="0">
                    <a:pos x="76" y="141"/>
                  </a:cxn>
                  <a:cxn ang="0">
                    <a:pos x="71" y="135"/>
                  </a:cxn>
                  <a:cxn ang="0">
                    <a:pos x="51" y="128"/>
                  </a:cxn>
                  <a:cxn ang="0">
                    <a:pos x="40" y="132"/>
                  </a:cxn>
                  <a:cxn ang="0">
                    <a:pos x="37" y="130"/>
                  </a:cxn>
                </a:cxnLst>
                <a:rect l="0" t="0" r="r" b="b"/>
                <a:pathLst>
                  <a:path w="127" h="141">
                    <a:moveTo>
                      <a:pt x="37" y="130"/>
                    </a:moveTo>
                    <a:cubicBezTo>
                      <a:pt x="36" y="130"/>
                      <a:pt x="36" y="125"/>
                      <a:pt x="36" y="124"/>
                    </a:cubicBezTo>
                    <a:cubicBezTo>
                      <a:pt x="32" y="123"/>
                      <a:pt x="30" y="126"/>
                      <a:pt x="27" y="126"/>
                    </a:cubicBezTo>
                    <a:cubicBezTo>
                      <a:pt x="10" y="126"/>
                      <a:pt x="17" y="110"/>
                      <a:pt x="11" y="102"/>
                    </a:cubicBezTo>
                    <a:cubicBezTo>
                      <a:pt x="11" y="101"/>
                      <a:pt x="12" y="100"/>
                      <a:pt x="12" y="99"/>
                    </a:cubicBezTo>
                    <a:cubicBezTo>
                      <a:pt x="11" y="97"/>
                      <a:pt x="8" y="97"/>
                      <a:pt x="6" y="97"/>
                    </a:cubicBezTo>
                    <a:cubicBezTo>
                      <a:pt x="4" y="96"/>
                      <a:pt x="0" y="80"/>
                      <a:pt x="0" y="78"/>
                    </a:cubicBezTo>
                    <a:cubicBezTo>
                      <a:pt x="0" y="71"/>
                      <a:pt x="9" y="74"/>
                      <a:pt x="15" y="74"/>
                    </a:cubicBezTo>
                    <a:cubicBezTo>
                      <a:pt x="29" y="74"/>
                      <a:pt x="27" y="60"/>
                      <a:pt x="33" y="54"/>
                    </a:cubicBezTo>
                    <a:cubicBezTo>
                      <a:pt x="36" y="51"/>
                      <a:pt x="41" y="51"/>
                      <a:pt x="45" y="50"/>
                    </a:cubicBezTo>
                    <a:cubicBezTo>
                      <a:pt x="52" y="49"/>
                      <a:pt x="52" y="44"/>
                      <a:pt x="56" y="41"/>
                    </a:cubicBezTo>
                    <a:cubicBezTo>
                      <a:pt x="54" y="39"/>
                      <a:pt x="59" y="35"/>
                      <a:pt x="59" y="35"/>
                    </a:cubicBezTo>
                    <a:cubicBezTo>
                      <a:pt x="61" y="34"/>
                      <a:pt x="61" y="33"/>
                      <a:pt x="63" y="32"/>
                    </a:cubicBezTo>
                    <a:cubicBezTo>
                      <a:pt x="64" y="32"/>
                      <a:pt x="65" y="30"/>
                      <a:pt x="66" y="29"/>
                    </a:cubicBezTo>
                    <a:cubicBezTo>
                      <a:pt x="70" y="25"/>
                      <a:pt x="80" y="27"/>
                      <a:pt x="82" y="23"/>
                    </a:cubicBezTo>
                    <a:cubicBezTo>
                      <a:pt x="85" y="16"/>
                      <a:pt x="95" y="0"/>
                      <a:pt x="102" y="0"/>
                    </a:cubicBezTo>
                    <a:cubicBezTo>
                      <a:pt x="109" y="0"/>
                      <a:pt x="109" y="4"/>
                      <a:pt x="109" y="11"/>
                    </a:cubicBezTo>
                    <a:cubicBezTo>
                      <a:pt x="109" y="20"/>
                      <a:pt x="127" y="15"/>
                      <a:pt x="127" y="23"/>
                    </a:cubicBezTo>
                    <a:cubicBezTo>
                      <a:pt x="127" y="27"/>
                      <a:pt x="117" y="25"/>
                      <a:pt x="117" y="29"/>
                    </a:cubicBezTo>
                    <a:cubicBezTo>
                      <a:pt x="117" y="30"/>
                      <a:pt x="118" y="31"/>
                      <a:pt x="119" y="31"/>
                    </a:cubicBezTo>
                    <a:cubicBezTo>
                      <a:pt x="118" y="32"/>
                      <a:pt x="106" y="37"/>
                      <a:pt x="106" y="37"/>
                    </a:cubicBezTo>
                    <a:cubicBezTo>
                      <a:pt x="107" y="38"/>
                      <a:pt x="108" y="40"/>
                      <a:pt x="108" y="41"/>
                    </a:cubicBezTo>
                    <a:cubicBezTo>
                      <a:pt x="107" y="42"/>
                      <a:pt x="105" y="43"/>
                      <a:pt x="105" y="44"/>
                    </a:cubicBezTo>
                    <a:cubicBezTo>
                      <a:pt x="105" y="51"/>
                      <a:pt x="117" y="73"/>
                      <a:pt x="125" y="73"/>
                    </a:cubicBezTo>
                    <a:cubicBezTo>
                      <a:pt x="124" y="79"/>
                      <a:pt x="120" y="77"/>
                      <a:pt x="115" y="77"/>
                    </a:cubicBezTo>
                    <a:cubicBezTo>
                      <a:pt x="114" y="77"/>
                      <a:pt x="112" y="78"/>
                      <a:pt x="111" y="78"/>
                    </a:cubicBezTo>
                    <a:cubicBezTo>
                      <a:pt x="109" y="83"/>
                      <a:pt x="109" y="83"/>
                      <a:pt x="109" y="83"/>
                    </a:cubicBezTo>
                    <a:cubicBezTo>
                      <a:pt x="106" y="92"/>
                      <a:pt x="103" y="95"/>
                      <a:pt x="103" y="102"/>
                    </a:cubicBezTo>
                    <a:cubicBezTo>
                      <a:pt x="98" y="103"/>
                      <a:pt x="93" y="110"/>
                      <a:pt x="93" y="113"/>
                    </a:cubicBezTo>
                    <a:cubicBezTo>
                      <a:pt x="93" y="116"/>
                      <a:pt x="95" y="117"/>
                      <a:pt x="95" y="119"/>
                    </a:cubicBezTo>
                    <a:cubicBezTo>
                      <a:pt x="95" y="122"/>
                      <a:pt x="90" y="129"/>
                      <a:pt x="90" y="134"/>
                    </a:cubicBezTo>
                    <a:cubicBezTo>
                      <a:pt x="83" y="135"/>
                      <a:pt x="82" y="141"/>
                      <a:pt x="76" y="141"/>
                    </a:cubicBezTo>
                    <a:cubicBezTo>
                      <a:pt x="72" y="141"/>
                      <a:pt x="71" y="137"/>
                      <a:pt x="71" y="135"/>
                    </a:cubicBezTo>
                    <a:cubicBezTo>
                      <a:pt x="64" y="133"/>
                      <a:pt x="59" y="128"/>
                      <a:pt x="51" y="128"/>
                    </a:cubicBezTo>
                    <a:cubicBezTo>
                      <a:pt x="48" y="128"/>
                      <a:pt x="45" y="132"/>
                      <a:pt x="40" y="132"/>
                    </a:cubicBezTo>
                    <a:cubicBezTo>
                      <a:pt x="39" y="132"/>
                      <a:pt x="38" y="130"/>
                      <a:pt x="37" y="13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" name="Freeform 106"/>
              <p:cNvSpPr>
                <a:spLocks/>
              </p:cNvSpPr>
              <p:nvPr/>
            </p:nvSpPr>
            <p:spPr bwMode="auto">
              <a:xfrm>
                <a:off x="6367463" y="2847975"/>
                <a:ext cx="106363" cy="123825"/>
              </a:xfrm>
              <a:custGeom>
                <a:avLst/>
                <a:gdLst/>
                <a:ahLst/>
                <a:cxnLst>
                  <a:cxn ang="0">
                    <a:pos x="31" y="34"/>
                  </a:cxn>
                  <a:cxn ang="0">
                    <a:pos x="27" y="38"/>
                  </a:cxn>
                  <a:cxn ang="0">
                    <a:pos x="17" y="24"/>
                  </a:cxn>
                  <a:cxn ang="0">
                    <a:pos x="32" y="16"/>
                  </a:cxn>
                  <a:cxn ang="0">
                    <a:pos x="49" y="15"/>
                  </a:cxn>
                  <a:cxn ang="0">
                    <a:pos x="64" y="18"/>
                  </a:cxn>
                  <a:cxn ang="0">
                    <a:pos x="77" y="4"/>
                  </a:cxn>
                  <a:cxn ang="0">
                    <a:pos x="79" y="0"/>
                  </a:cxn>
                  <a:cxn ang="0">
                    <a:pos x="77" y="0"/>
                  </a:cxn>
                  <a:cxn ang="0">
                    <a:pos x="63" y="10"/>
                  </a:cxn>
                  <a:cxn ang="0">
                    <a:pos x="59" y="10"/>
                  </a:cxn>
                  <a:cxn ang="0">
                    <a:pos x="28" y="5"/>
                  </a:cxn>
                  <a:cxn ang="0">
                    <a:pos x="12" y="30"/>
                  </a:cxn>
                  <a:cxn ang="0">
                    <a:pos x="8" y="37"/>
                  </a:cxn>
                  <a:cxn ang="0">
                    <a:pos x="0" y="61"/>
                  </a:cxn>
                  <a:cxn ang="0">
                    <a:pos x="8" y="66"/>
                  </a:cxn>
                  <a:cxn ang="0">
                    <a:pos x="8" y="87"/>
                  </a:cxn>
                  <a:cxn ang="0">
                    <a:pos x="16" y="93"/>
                  </a:cxn>
                  <a:cxn ang="0">
                    <a:pos x="22" y="76"/>
                  </a:cxn>
                  <a:cxn ang="0">
                    <a:pos x="18" y="61"/>
                  </a:cxn>
                  <a:cxn ang="0">
                    <a:pos x="25" y="56"/>
                  </a:cxn>
                  <a:cxn ang="0">
                    <a:pos x="28" y="56"/>
                  </a:cxn>
                  <a:cxn ang="0">
                    <a:pos x="27" y="65"/>
                  </a:cxn>
                  <a:cxn ang="0">
                    <a:pos x="34" y="79"/>
                  </a:cxn>
                  <a:cxn ang="0">
                    <a:pos x="34" y="83"/>
                  </a:cxn>
                  <a:cxn ang="0">
                    <a:pos x="39" y="83"/>
                  </a:cxn>
                  <a:cxn ang="0">
                    <a:pos x="49" y="73"/>
                  </a:cxn>
                  <a:cxn ang="0">
                    <a:pos x="43" y="65"/>
                  </a:cxn>
                  <a:cxn ang="0">
                    <a:pos x="45" y="63"/>
                  </a:cxn>
                  <a:cxn ang="0">
                    <a:pos x="34" y="44"/>
                  </a:cxn>
                  <a:cxn ang="0">
                    <a:pos x="57" y="31"/>
                  </a:cxn>
                  <a:cxn ang="0">
                    <a:pos x="57" y="28"/>
                  </a:cxn>
                  <a:cxn ang="0">
                    <a:pos x="31" y="36"/>
                  </a:cxn>
                  <a:cxn ang="0">
                    <a:pos x="31" y="34"/>
                  </a:cxn>
                </a:cxnLst>
                <a:rect l="0" t="0" r="r" b="b"/>
                <a:pathLst>
                  <a:path w="79" h="93">
                    <a:moveTo>
                      <a:pt x="31" y="34"/>
                    </a:moveTo>
                    <a:cubicBezTo>
                      <a:pt x="30" y="36"/>
                      <a:pt x="29" y="38"/>
                      <a:pt x="27" y="38"/>
                    </a:cubicBezTo>
                    <a:cubicBezTo>
                      <a:pt x="20" y="38"/>
                      <a:pt x="17" y="30"/>
                      <a:pt x="17" y="24"/>
                    </a:cubicBezTo>
                    <a:cubicBezTo>
                      <a:pt x="17" y="15"/>
                      <a:pt x="24" y="16"/>
                      <a:pt x="32" y="16"/>
                    </a:cubicBezTo>
                    <a:cubicBezTo>
                      <a:pt x="39" y="16"/>
                      <a:pt x="42" y="15"/>
                      <a:pt x="49" y="15"/>
                    </a:cubicBezTo>
                    <a:cubicBezTo>
                      <a:pt x="54" y="15"/>
                      <a:pt x="58" y="18"/>
                      <a:pt x="64" y="18"/>
                    </a:cubicBezTo>
                    <a:cubicBezTo>
                      <a:pt x="73" y="18"/>
                      <a:pt x="76" y="10"/>
                      <a:pt x="77" y="4"/>
                    </a:cubicBezTo>
                    <a:cubicBezTo>
                      <a:pt x="79" y="4"/>
                      <a:pt x="79" y="1"/>
                      <a:pt x="79" y="0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2" y="4"/>
                      <a:pt x="65" y="8"/>
                      <a:pt x="63" y="10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17" y="5"/>
                      <a:pt x="12" y="20"/>
                      <a:pt x="12" y="30"/>
                    </a:cubicBezTo>
                    <a:cubicBezTo>
                      <a:pt x="12" y="33"/>
                      <a:pt x="8" y="35"/>
                      <a:pt x="8" y="37"/>
                    </a:cubicBezTo>
                    <a:cubicBezTo>
                      <a:pt x="4" y="47"/>
                      <a:pt x="0" y="51"/>
                      <a:pt x="0" y="61"/>
                    </a:cubicBezTo>
                    <a:cubicBezTo>
                      <a:pt x="0" y="66"/>
                      <a:pt x="6" y="66"/>
                      <a:pt x="8" y="66"/>
                    </a:cubicBezTo>
                    <a:cubicBezTo>
                      <a:pt x="8" y="73"/>
                      <a:pt x="8" y="83"/>
                      <a:pt x="8" y="87"/>
                    </a:cubicBezTo>
                    <a:cubicBezTo>
                      <a:pt x="8" y="90"/>
                      <a:pt x="12" y="93"/>
                      <a:pt x="16" y="93"/>
                    </a:cubicBezTo>
                    <a:cubicBezTo>
                      <a:pt x="20" y="93"/>
                      <a:pt x="22" y="78"/>
                      <a:pt x="22" y="76"/>
                    </a:cubicBezTo>
                    <a:cubicBezTo>
                      <a:pt x="22" y="70"/>
                      <a:pt x="18" y="67"/>
                      <a:pt x="18" y="61"/>
                    </a:cubicBezTo>
                    <a:cubicBezTo>
                      <a:pt x="18" y="58"/>
                      <a:pt x="22" y="56"/>
                      <a:pt x="25" y="56"/>
                    </a:cubicBezTo>
                    <a:cubicBezTo>
                      <a:pt x="26" y="56"/>
                      <a:pt x="27" y="56"/>
                      <a:pt x="28" y="56"/>
                    </a:cubicBezTo>
                    <a:cubicBezTo>
                      <a:pt x="27" y="65"/>
                      <a:pt x="27" y="65"/>
                      <a:pt x="27" y="65"/>
                    </a:cubicBezTo>
                    <a:cubicBezTo>
                      <a:pt x="27" y="71"/>
                      <a:pt x="34" y="73"/>
                      <a:pt x="34" y="79"/>
                    </a:cubicBezTo>
                    <a:cubicBezTo>
                      <a:pt x="34" y="80"/>
                      <a:pt x="34" y="81"/>
                      <a:pt x="34" y="83"/>
                    </a:cubicBezTo>
                    <a:cubicBezTo>
                      <a:pt x="39" y="83"/>
                      <a:pt x="39" y="83"/>
                      <a:pt x="39" y="83"/>
                    </a:cubicBezTo>
                    <a:cubicBezTo>
                      <a:pt x="39" y="78"/>
                      <a:pt x="49" y="78"/>
                      <a:pt x="49" y="73"/>
                    </a:cubicBezTo>
                    <a:cubicBezTo>
                      <a:pt x="47" y="73"/>
                      <a:pt x="43" y="68"/>
                      <a:pt x="43" y="65"/>
                    </a:cubicBezTo>
                    <a:cubicBezTo>
                      <a:pt x="43" y="65"/>
                      <a:pt x="44" y="64"/>
                      <a:pt x="45" y="63"/>
                    </a:cubicBezTo>
                    <a:cubicBezTo>
                      <a:pt x="42" y="61"/>
                      <a:pt x="34" y="46"/>
                      <a:pt x="34" y="44"/>
                    </a:cubicBezTo>
                    <a:cubicBezTo>
                      <a:pt x="46" y="44"/>
                      <a:pt x="47" y="35"/>
                      <a:pt x="57" y="31"/>
                    </a:cubicBezTo>
                    <a:cubicBezTo>
                      <a:pt x="57" y="28"/>
                      <a:pt x="57" y="28"/>
                      <a:pt x="57" y="28"/>
                    </a:cubicBezTo>
                    <a:cubicBezTo>
                      <a:pt x="54" y="27"/>
                      <a:pt x="31" y="35"/>
                      <a:pt x="31" y="36"/>
                    </a:cubicBezTo>
                    <a:lnTo>
                      <a:pt x="31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" name="Freeform 107"/>
              <p:cNvSpPr>
                <a:spLocks/>
              </p:cNvSpPr>
              <p:nvPr/>
            </p:nvSpPr>
            <p:spPr bwMode="auto">
              <a:xfrm>
                <a:off x="6145213" y="2973388"/>
                <a:ext cx="171450" cy="49213"/>
              </a:xfrm>
              <a:custGeom>
                <a:avLst/>
                <a:gdLst/>
                <a:ahLst/>
                <a:cxnLst>
                  <a:cxn ang="0">
                    <a:pos x="123" y="36"/>
                  </a:cxn>
                  <a:cxn ang="0">
                    <a:pos x="114" y="33"/>
                  </a:cxn>
                  <a:cxn ang="0">
                    <a:pos x="114" y="37"/>
                  </a:cxn>
                  <a:cxn ang="0">
                    <a:pos x="67" y="31"/>
                  </a:cxn>
                  <a:cxn ang="0">
                    <a:pos x="56" y="25"/>
                  </a:cxn>
                  <a:cxn ang="0">
                    <a:pos x="32" y="22"/>
                  </a:cxn>
                  <a:cxn ang="0">
                    <a:pos x="14" y="20"/>
                  </a:cxn>
                  <a:cxn ang="0">
                    <a:pos x="0" y="10"/>
                  </a:cxn>
                  <a:cxn ang="0">
                    <a:pos x="11" y="1"/>
                  </a:cxn>
                  <a:cxn ang="0">
                    <a:pos x="14" y="3"/>
                  </a:cxn>
                  <a:cxn ang="0">
                    <a:pos x="22" y="0"/>
                  </a:cxn>
                  <a:cxn ang="0">
                    <a:pos x="55" y="14"/>
                  </a:cxn>
                  <a:cxn ang="0">
                    <a:pos x="68" y="7"/>
                  </a:cxn>
                  <a:cxn ang="0">
                    <a:pos x="88" y="15"/>
                  </a:cxn>
                  <a:cxn ang="0">
                    <a:pos x="101" y="14"/>
                  </a:cxn>
                  <a:cxn ang="0">
                    <a:pos x="105" y="14"/>
                  </a:cxn>
                  <a:cxn ang="0">
                    <a:pos x="89" y="17"/>
                  </a:cxn>
                  <a:cxn ang="0">
                    <a:pos x="107" y="22"/>
                  </a:cxn>
                  <a:cxn ang="0">
                    <a:pos x="111" y="26"/>
                  </a:cxn>
                  <a:cxn ang="0">
                    <a:pos x="121" y="27"/>
                  </a:cxn>
                  <a:cxn ang="0">
                    <a:pos x="128" y="31"/>
                  </a:cxn>
                  <a:cxn ang="0">
                    <a:pos x="123" y="36"/>
                  </a:cxn>
                </a:cxnLst>
                <a:rect l="0" t="0" r="r" b="b"/>
                <a:pathLst>
                  <a:path w="128" h="37">
                    <a:moveTo>
                      <a:pt x="123" y="36"/>
                    </a:moveTo>
                    <a:cubicBezTo>
                      <a:pt x="119" y="36"/>
                      <a:pt x="119" y="33"/>
                      <a:pt x="114" y="33"/>
                    </a:cubicBezTo>
                    <a:cubicBezTo>
                      <a:pt x="113" y="33"/>
                      <a:pt x="114" y="36"/>
                      <a:pt x="114" y="37"/>
                    </a:cubicBezTo>
                    <a:cubicBezTo>
                      <a:pt x="100" y="32"/>
                      <a:pt x="85" y="31"/>
                      <a:pt x="67" y="31"/>
                    </a:cubicBezTo>
                    <a:cubicBezTo>
                      <a:pt x="62" y="31"/>
                      <a:pt x="61" y="25"/>
                      <a:pt x="56" y="25"/>
                    </a:cubicBezTo>
                    <a:cubicBezTo>
                      <a:pt x="48" y="25"/>
                      <a:pt x="41" y="25"/>
                      <a:pt x="32" y="22"/>
                    </a:cubicBezTo>
                    <a:cubicBezTo>
                      <a:pt x="25" y="20"/>
                      <a:pt x="19" y="24"/>
                      <a:pt x="14" y="20"/>
                    </a:cubicBezTo>
                    <a:cubicBezTo>
                      <a:pt x="10" y="15"/>
                      <a:pt x="7" y="10"/>
                      <a:pt x="0" y="10"/>
                    </a:cubicBezTo>
                    <a:cubicBezTo>
                      <a:pt x="0" y="9"/>
                      <a:pt x="8" y="1"/>
                      <a:pt x="11" y="1"/>
                    </a:cubicBezTo>
                    <a:cubicBezTo>
                      <a:pt x="12" y="1"/>
                      <a:pt x="13" y="3"/>
                      <a:pt x="14" y="3"/>
                    </a:cubicBezTo>
                    <a:cubicBezTo>
                      <a:pt x="17" y="3"/>
                      <a:pt x="19" y="0"/>
                      <a:pt x="22" y="0"/>
                    </a:cubicBezTo>
                    <a:cubicBezTo>
                      <a:pt x="35" y="0"/>
                      <a:pt x="41" y="14"/>
                      <a:pt x="55" y="14"/>
                    </a:cubicBezTo>
                    <a:cubicBezTo>
                      <a:pt x="62" y="14"/>
                      <a:pt x="63" y="7"/>
                      <a:pt x="68" y="7"/>
                    </a:cubicBezTo>
                    <a:cubicBezTo>
                      <a:pt x="77" y="7"/>
                      <a:pt x="80" y="15"/>
                      <a:pt x="88" y="15"/>
                    </a:cubicBezTo>
                    <a:cubicBezTo>
                      <a:pt x="101" y="14"/>
                      <a:pt x="101" y="14"/>
                      <a:pt x="101" y="14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4" y="16"/>
                      <a:pt x="89" y="17"/>
                      <a:pt x="89" y="17"/>
                    </a:cubicBezTo>
                    <a:cubicBezTo>
                      <a:pt x="93" y="22"/>
                      <a:pt x="99" y="22"/>
                      <a:pt x="107" y="22"/>
                    </a:cubicBezTo>
                    <a:cubicBezTo>
                      <a:pt x="110" y="22"/>
                      <a:pt x="110" y="26"/>
                      <a:pt x="111" y="26"/>
                    </a:cubicBezTo>
                    <a:cubicBezTo>
                      <a:pt x="114" y="30"/>
                      <a:pt x="117" y="26"/>
                      <a:pt x="121" y="27"/>
                    </a:cubicBezTo>
                    <a:cubicBezTo>
                      <a:pt x="125" y="29"/>
                      <a:pt x="125" y="30"/>
                      <a:pt x="128" y="31"/>
                    </a:cubicBezTo>
                    <a:cubicBezTo>
                      <a:pt x="127" y="33"/>
                      <a:pt x="124" y="36"/>
                      <a:pt x="123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108"/>
              <p:cNvSpPr>
                <a:spLocks/>
              </p:cNvSpPr>
              <p:nvPr/>
            </p:nvSpPr>
            <p:spPr bwMode="auto">
              <a:xfrm>
                <a:off x="6386513" y="3013075"/>
                <a:ext cx="52388" cy="12700"/>
              </a:xfrm>
              <a:custGeom>
                <a:avLst/>
                <a:gdLst/>
                <a:ahLst/>
                <a:cxnLst>
                  <a:cxn ang="0">
                    <a:pos x="26" y="9"/>
                  </a:cxn>
                  <a:cxn ang="0">
                    <a:pos x="10" y="9"/>
                  </a:cxn>
                  <a:cxn ang="0">
                    <a:pos x="0" y="4"/>
                  </a:cxn>
                  <a:cxn ang="0">
                    <a:pos x="8" y="1"/>
                  </a:cxn>
                  <a:cxn ang="0">
                    <a:pos x="26" y="4"/>
                  </a:cxn>
                  <a:cxn ang="0">
                    <a:pos x="39" y="0"/>
                  </a:cxn>
                  <a:cxn ang="0">
                    <a:pos x="26" y="9"/>
                  </a:cxn>
                </a:cxnLst>
                <a:rect l="0" t="0" r="r" b="b"/>
                <a:pathLst>
                  <a:path w="39" h="9">
                    <a:moveTo>
                      <a:pt x="26" y="9"/>
                    </a:moveTo>
                    <a:cubicBezTo>
                      <a:pt x="20" y="9"/>
                      <a:pt x="13" y="9"/>
                      <a:pt x="10" y="9"/>
                    </a:cubicBezTo>
                    <a:cubicBezTo>
                      <a:pt x="7" y="9"/>
                      <a:pt x="0" y="9"/>
                      <a:pt x="0" y="4"/>
                    </a:cubicBezTo>
                    <a:cubicBezTo>
                      <a:pt x="0" y="1"/>
                      <a:pt x="5" y="1"/>
                      <a:pt x="8" y="1"/>
                    </a:cubicBezTo>
                    <a:cubicBezTo>
                      <a:pt x="16" y="1"/>
                      <a:pt x="19" y="4"/>
                      <a:pt x="26" y="4"/>
                    </a:cubicBezTo>
                    <a:cubicBezTo>
                      <a:pt x="32" y="4"/>
                      <a:pt x="35" y="2"/>
                      <a:pt x="39" y="0"/>
                    </a:cubicBezTo>
                    <a:cubicBezTo>
                      <a:pt x="35" y="6"/>
                      <a:pt x="32" y="7"/>
                      <a:pt x="26" y="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0" name="Freeform 109"/>
              <p:cNvSpPr>
                <a:spLocks/>
              </p:cNvSpPr>
              <p:nvPr/>
            </p:nvSpPr>
            <p:spPr bwMode="auto">
              <a:xfrm>
                <a:off x="6335713" y="3016250"/>
                <a:ext cx="36513" cy="12700"/>
              </a:xfrm>
              <a:custGeom>
                <a:avLst/>
                <a:gdLst/>
                <a:ahLst/>
                <a:cxnLst>
                  <a:cxn ang="0">
                    <a:pos x="27" y="6"/>
                  </a:cxn>
                  <a:cxn ang="0">
                    <a:pos x="23" y="6"/>
                  </a:cxn>
                  <a:cxn ang="0">
                    <a:pos x="19" y="5"/>
                  </a:cxn>
                  <a:cxn ang="0">
                    <a:pos x="9" y="9"/>
                  </a:cxn>
                  <a:cxn ang="0">
                    <a:pos x="0" y="6"/>
                  </a:cxn>
                  <a:cxn ang="0">
                    <a:pos x="7" y="1"/>
                  </a:cxn>
                  <a:cxn ang="0">
                    <a:pos x="16" y="3"/>
                  </a:cxn>
                  <a:cxn ang="0">
                    <a:pos x="16" y="0"/>
                  </a:cxn>
                  <a:cxn ang="0">
                    <a:pos x="27" y="0"/>
                  </a:cxn>
                  <a:cxn ang="0">
                    <a:pos x="27" y="6"/>
                  </a:cxn>
                </a:cxnLst>
                <a:rect l="0" t="0" r="r" b="b"/>
                <a:pathLst>
                  <a:path w="27" h="9">
                    <a:moveTo>
                      <a:pt x="27" y="6"/>
                    </a:moveTo>
                    <a:cubicBezTo>
                      <a:pt x="23" y="6"/>
                      <a:pt x="23" y="6"/>
                      <a:pt x="23" y="6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5" y="6"/>
                      <a:pt x="13" y="9"/>
                      <a:pt x="9" y="9"/>
                    </a:cubicBezTo>
                    <a:cubicBezTo>
                      <a:pt x="5" y="9"/>
                      <a:pt x="0" y="8"/>
                      <a:pt x="0" y="6"/>
                    </a:cubicBezTo>
                    <a:cubicBezTo>
                      <a:pt x="0" y="1"/>
                      <a:pt x="3" y="1"/>
                      <a:pt x="7" y="1"/>
                    </a:cubicBezTo>
                    <a:cubicBezTo>
                      <a:pt x="11" y="1"/>
                      <a:pt x="13" y="2"/>
                      <a:pt x="16" y="3"/>
                    </a:cubicBezTo>
                    <a:cubicBezTo>
                      <a:pt x="16" y="2"/>
                      <a:pt x="16" y="1"/>
                      <a:pt x="16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3"/>
                      <a:pt x="26" y="5"/>
                      <a:pt x="27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" name="Freeform 110"/>
              <p:cNvSpPr>
                <a:spLocks/>
              </p:cNvSpPr>
              <p:nvPr/>
            </p:nvSpPr>
            <p:spPr bwMode="auto">
              <a:xfrm>
                <a:off x="6373813" y="3030538"/>
                <a:ext cx="26988" cy="19050"/>
              </a:xfrm>
              <a:custGeom>
                <a:avLst/>
                <a:gdLst/>
                <a:ahLst/>
                <a:cxnLst>
                  <a:cxn ang="0">
                    <a:pos x="15" y="14"/>
                  </a:cxn>
                  <a:cxn ang="0">
                    <a:pos x="12" y="9"/>
                  </a:cxn>
                  <a:cxn ang="0">
                    <a:pos x="0" y="4"/>
                  </a:cxn>
                  <a:cxn ang="0">
                    <a:pos x="9" y="1"/>
                  </a:cxn>
                  <a:cxn ang="0">
                    <a:pos x="13" y="1"/>
                  </a:cxn>
                  <a:cxn ang="0">
                    <a:pos x="20" y="11"/>
                  </a:cxn>
                  <a:cxn ang="0">
                    <a:pos x="16" y="14"/>
                  </a:cxn>
                  <a:cxn ang="0">
                    <a:pos x="15" y="14"/>
                  </a:cxn>
                </a:cxnLst>
                <a:rect l="0" t="0" r="r" b="b"/>
                <a:pathLst>
                  <a:path w="20" h="14">
                    <a:moveTo>
                      <a:pt x="15" y="14"/>
                    </a:moveTo>
                    <a:cubicBezTo>
                      <a:pt x="12" y="14"/>
                      <a:pt x="12" y="10"/>
                      <a:pt x="12" y="9"/>
                    </a:cubicBezTo>
                    <a:cubicBezTo>
                      <a:pt x="8" y="9"/>
                      <a:pt x="0" y="8"/>
                      <a:pt x="0" y="4"/>
                    </a:cubicBezTo>
                    <a:cubicBezTo>
                      <a:pt x="0" y="0"/>
                      <a:pt x="6" y="1"/>
                      <a:pt x="9" y="1"/>
                    </a:cubicBezTo>
                    <a:cubicBezTo>
                      <a:pt x="10" y="1"/>
                      <a:pt x="12" y="1"/>
                      <a:pt x="13" y="1"/>
                    </a:cubicBezTo>
                    <a:cubicBezTo>
                      <a:pt x="13" y="7"/>
                      <a:pt x="20" y="6"/>
                      <a:pt x="20" y="11"/>
                    </a:cubicBezTo>
                    <a:cubicBezTo>
                      <a:pt x="20" y="13"/>
                      <a:pt x="18" y="14"/>
                      <a:pt x="16" y="14"/>
                    </a:cubicBezTo>
                    <a:cubicBezTo>
                      <a:pt x="16" y="14"/>
                      <a:pt x="15" y="14"/>
                      <a:pt x="15" y="1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2" name="Freeform 111"/>
              <p:cNvSpPr>
                <a:spLocks/>
              </p:cNvSpPr>
              <p:nvPr/>
            </p:nvSpPr>
            <p:spPr bwMode="auto">
              <a:xfrm>
                <a:off x="6323013" y="3014663"/>
                <a:ext cx="11113" cy="1111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0"/>
                  </a:cxn>
                  <a:cxn ang="0">
                    <a:pos x="8" y="3"/>
                  </a:cxn>
                  <a:cxn ang="0">
                    <a:pos x="3" y="8"/>
                  </a:cxn>
                  <a:cxn ang="0">
                    <a:pos x="0" y="5"/>
                  </a:cxn>
                  <a:cxn ang="0">
                    <a:pos x="0" y="0"/>
                  </a:cxn>
                </a:cxnLst>
                <a:rect l="0" t="0" r="r" b="b"/>
                <a:pathLst>
                  <a:path w="8" h="8">
                    <a:moveTo>
                      <a:pt x="0" y="0"/>
                    </a:moveTo>
                    <a:cubicBezTo>
                      <a:pt x="1" y="0"/>
                      <a:pt x="2" y="0"/>
                      <a:pt x="4" y="0"/>
                    </a:cubicBezTo>
                    <a:cubicBezTo>
                      <a:pt x="6" y="0"/>
                      <a:pt x="6" y="2"/>
                      <a:pt x="8" y="3"/>
                    </a:cubicBezTo>
                    <a:cubicBezTo>
                      <a:pt x="7" y="6"/>
                      <a:pt x="5" y="8"/>
                      <a:pt x="3" y="8"/>
                    </a:cubicBezTo>
                    <a:cubicBezTo>
                      <a:pt x="2" y="8"/>
                      <a:pt x="0" y="6"/>
                      <a:pt x="0" y="5"/>
                    </a:cubicBezTo>
                    <a:cubicBezTo>
                      <a:pt x="0" y="3"/>
                      <a:pt x="0" y="2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3" name="Freeform 112"/>
              <p:cNvSpPr>
                <a:spLocks/>
              </p:cNvSpPr>
              <p:nvPr/>
            </p:nvSpPr>
            <p:spPr bwMode="auto">
              <a:xfrm>
                <a:off x="6448425" y="3016250"/>
                <a:ext cx="58738" cy="34925"/>
              </a:xfrm>
              <a:custGeom>
                <a:avLst/>
                <a:gdLst/>
                <a:ahLst/>
                <a:cxnLst>
                  <a:cxn ang="0">
                    <a:pos x="19" y="13"/>
                  </a:cxn>
                  <a:cxn ang="0">
                    <a:pos x="17" y="19"/>
                  </a:cxn>
                  <a:cxn ang="0">
                    <a:pos x="3" y="26"/>
                  </a:cxn>
                  <a:cxn ang="0">
                    <a:pos x="0" y="22"/>
                  </a:cxn>
                  <a:cxn ang="0">
                    <a:pos x="15" y="10"/>
                  </a:cxn>
                  <a:cxn ang="0">
                    <a:pos x="17" y="6"/>
                  </a:cxn>
                  <a:cxn ang="0">
                    <a:pos x="45" y="3"/>
                  </a:cxn>
                  <a:cxn ang="0">
                    <a:pos x="19" y="13"/>
                  </a:cxn>
                </a:cxnLst>
                <a:rect l="0" t="0" r="r" b="b"/>
                <a:pathLst>
                  <a:path w="45" h="26">
                    <a:moveTo>
                      <a:pt x="19" y="13"/>
                    </a:moveTo>
                    <a:cubicBezTo>
                      <a:pt x="16" y="13"/>
                      <a:pt x="19" y="17"/>
                      <a:pt x="17" y="19"/>
                    </a:cubicBezTo>
                    <a:cubicBezTo>
                      <a:pt x="15" y="21"/>
                      <a:pt x="8" y="26"/>
                      <a:pt x="3" y="26"/>
                    </a:cubicBezTo>
                    <a:cubicBezTo>
                      <a:pt x="1" y="26"/>
                      <a:pt x="0" y="24"/>
                      <a:pt x="0" y="22"/>
                    </a:cubicBezTo>
                    <a:cubicBezTo>
                      <a:pt x="0" y="12"/>
                      <a:pt x="8" y="12"/>
                      <a:pt x="15" y="10"/>
                    </a:cubicBezTo>
                    <a:cubicBezTo>
                      <a:pt x="16" y="10"/>
                      <a:pt x="16" y="7"/>
                      <a:pt x="17" y="6"/>
                    </a:cubicBezTo>
                    <a:cubicBezTo>
                      <a:pt x="21" y="2"/>
                      <a:pt x="41" y="0"/>
                      <a:pt x="45" y="3"/>
                    </a:cubicBezTo>
                    <a:cubicBezTo>
                      <a:pt x="40" y="9"/>
                      <a:pt x="26" y="13"/>
                      <a:pt x="19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" name="Freeform 113"/>
              <p:cNvSpPr>
                <a:spLocks/>
              </p:cNvSpPr>
              <p:nvPr/>
            </p:nvSpPr>
            <p:spPr bwMode="auto">
              <a:xfrm>
                <a:off x="6489700" y="2922588"/>
                <a:ext cx="17463" cy="19050"/>
              </a:xfrm>
              <a:custGeom>
                <a:avLst/>
                <a:gdLst/>
                <a:ahLst/>
                <a:cxnLst>
                  <a:cxn ang="0">
                    <a:pos x="13" y="8"/>
                  </a:cxn>
                  <a:cxn ang="0">
                    <a:pos x="8" y="14"/>
                  </a:cxn>
                  <a:cxn ang="0">
                    <a:pos x="0" y="5"/>
                  </a:cxn>
                  <a:cxn ang="0">
                    <a:pos x="13" y="8"/>
                  </a:cxn>
                </a:cxnLst>
                <a:rect l="0" t="0" r="r" b="b"/>
                <a:pathLst>
                  <a:path w="13" h="14">
                    <a:moveTo>
                      <a:pt x="13" y="8"/>
                    </a:moveTo>
                    <a:cubicBezTo>
                      <a:pt x="13" y="9"/>
                      <a:pt x="10" y="14"/>
                      <a:pt x="8" y="14"/>
                    </a:cubicBezTo>
                    <a:cubicBezTo>
                      <a:pt x="6" y="14"/>
                      <a:pt x="0" y="9"/>
                      <a:pt x="0" y="5"/>
                    </a:cubicBezTo>
                    <a:cubicBezTo>
                      <a:pt x="0" y="0"/>
                      <a:pt x="13" y="4"/>
                      <a:pt x="13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5" name="Freeform 114"/>
              <p:cNvSpPr>
                <a:spLocks/>
              </p:cNvSpPr>
              <p:nvPr/>
            </p:nvSpPr>
            <p:spPr bwMode="auto">
              <a:xfrm>
                <a:off x="6519863" y="2924175"/>
                <a:ext cx="47625" cy="14288"/>
              </a:xfrm>
              <a:custGeom>
                <a:avLst/>
                <a:gdLst/>
                <a:ahLst/>
                <a:cxnLst>
                  <a:cxn ang="0">
                    <a:pos x="31" y="2"/>
                  </a:cxn>
                  <a:cxn ang="0">
                    <a:pos x="36" y="10"/>
                  </a:cxn>
                  <a:cxn ang="0">
                    <a:pos x="34" y="10"/>
                  </a:cxn>
                  <a:cxn ang="0">
                    <a:pos x="18" y="6"/>
                  </a:cxn>
                  <a:cxn ang="0">
                    <a:pos x="8" y="6"/>
                  </a:cxn>
                  <a:cxn ang="0">
                    <a:pos x="0" y="4"/>
                  </a:cxn>
                  <a:cxn ang="0">
                    <a:pos x="3" y="0"/>
                  </a:cxn>
                  <a:cxn ang="0">
                    <a:pos x="23" y="0"/>
                  </a:cxn>
                  <a:cxn ang="0">
                    <a:pos x="30" y="2"/>
                  </a:cxn>
                  <a:cxn ang="0">
                    <a:pos x="31" y="2"/>
                  </a:cxn>
                </a:cxnLst>
                <a:rect l="0" t="0" r="r" b="b"/>
                <a:pathLst>
                  <a:path w="36" h="10">
                    <a:moveTo>
                      <a:pt x="31" y="2"/>
                    </a:moveTo>
                    <a:cubicBezTo>
                      <a:pt x="32" y="5"/>
                      <a:pt x="36" y="6"/>
                      <a:pt x="36" y="10"/>
                    </a:cubicBezTo>
                    <a:cubicBezTo>
                      <a:pt x="36" y="10"/>
                      <a:pt x="35" y="10"/>
                      <a:pt x="34" y="10"/>
                    </a:cubicBezTo>
                    <a:cubicBezTo>
                      <a:pt x="28" y="10"/>
                      <a:pt x="25" y="6"/>
                      <a:pt x="18" y="6"/>
                    </a:cubicBezTo>
                    <a:cubicBezTo>
                      <a:pt x="14" y="6"/>
                      <a:pt x="12" y="6"/>
                      <a:pt x="8" y="6"/>
                    </a:cubicBezTo>
                    <a:cubicBezTo>
                      <a:pt x="6" y="6"/>
                      <a:pt x="0" y="4"/>
                      <a:pt x="0" y="4"/>
                    </a:cubicBezTo>
                    <a:cubicBezTo>
                      <a:pt x="0" y="2"/>
                      <a:pt x="3" y="1"/>
                      <a:pt x="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3"/>
                      <a:pt x="27" y="2"/>
                      <a:pt x="30" y="2"/>
                    </a:cubicBezTo>
                    <a:lnTo>
                      <a:pt x="31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6" name="Freeform 115"/>
              <p:cNvSpPr>
                <a:spLocks/>
              </p:cNvSpPr>
              <p:nvPr/>
            </p:nvSpPr>
            <p:spPr bwMode="auto">
              <a:xfrm>
                <a:off x="6513513" y="2836863"/>
                <a:ext cx="19050" cy="46038"/>
              </a:xfrm>
              <a:custGeom>
                <a:avLst/>
                <a:gdLst/>
                <a:ahLst/>
                <a:cxnLst>
                  <a:cxn ang="0">
                    <a:pos x="4" y="28"/>
                  </a:cxn>
                  <a:cxn ang="0">
                    <a:pos x="4" y="25"/>
                  </a:cxn>
                  <a:cxn ang="0">
                    <a:pos x="14" y="24"/>
                  </a:cxn>
                  <a:cxn ang="0">
                    <a:pos x="11" y="17"/>
                  </a:cxn>
                  <a:cxn ang="0">
                    <a:pos x="15" y="12"/>
                  </a:cxn>
                  <a:cxn ang="0">
                    <a:pos x="4" y="0"/>
                  </a:cxn>
                  <a:cxn ang="0">
                    <a:pos x="0" y="9"/>
                  </a:cxn>
                  <a:cxn ang="0">
                    <a:pos x="3" y="21"/>
                  </a:cxn>
                  <a:cxn ang="0">
                    <a:pos x="3" y="27"/>
                  </a:cxn>
                  <a:cxn ang="0">
                    <a:pos x="9" y="35"/>
                  </a:cxn>
                  <a:cxn ang="0">
                    <a:pos x="4" y="28"/>
                  </a:cxn>
                </a:cxnLst>
                <a:rect l="0" t="0" r="r" b="b"/>
                <a:pathLst>
                  <a:path w="15" h="35">
                    <a:moveTo>
                      <a:pt x="4" y="28"/>
                    </a:moveTo>
                    <a:cubicBezTo>
                      <a:pt x="4" y="25"/>
                      <a:pt x="4" y="25"/>
                      <a:pt x="4" y="25"/>
                    </a:cubicBezTo>
                    <a:cubicBezTo>
                      <a:pt x="8" y="25"/>
                      <a:pt x="12" y="24"/>
                      <a:pt x="14" y="24"/>
                    </a:cubicBezTo>
                    <a:cubicBezTo>
                      <a:pt x="14" y="20"/>
                      <a:pt x="11" y="20"/>
                      <a:pt x="11" y="17"/>
                    </a:cubicBezTo>
                    <a:cubicBezTo>
                      <a:pt x="11" y="15"/>
                      <a:pt x="15" y="14"/>
                      <a:pt x="15" y="12"/>
                    </a:cubicBezTo>
                    <a:cubicBezTo>
                      <a:pt x="8" y="10"/>
                      <a:pt x="4" y="6"/>
                      <a:pt x="4" y="0"/>
                    </a:cubicBezTo>
                    <a:cubicBezTo>
                      <a:pt x="0" y="2"/>
                      <a:pt x="0" y="5"/>
                      <a:pt x="0" y="9"/>
                    </a:cubicBezTo>
                    <a:cubicBezTo>
                      <a:pt x="0" y="15"/>
                      <a:pt x="3" y="16"/>
                      <a:pt x="3" y="21"/>
                    </a:cubicBezTo>
                    <a:cubicBezTo>
                      <a:pt x="3" y="26"/>
                      <a:pt x="3" y="24"/>
                      <a:pt x="3" y="27"/>
                    </a:cubicBezTo>
                    <a:cubicBezTo>
                      <a:pt x="3" y="30"/>
                      <a:pt x="4" y="35"/>
                      <a:pt x="9" y="35"/>
                    </a:cubicBezTo>
                    <a:cubicBezTo>
                      <a:pt x="7" y="32"/>
                      <a:pt x="6" y="31"/>
                      <a:pt x="4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Freeform 119"/>
              <p:cNvSpPr>
                <a:spLocks/>
              </p:cNvSpPr>
              <p:nvPr/>
            </p:nvSpPr>
            <p:spPr bwMode="auto">
              <a:xfrm>
                <a:off x="6424613" y="2709863"/>
                <a:ext cx="76200" cy="71438"/>
              </a:xfrm>
              <a:custGeom>
                <a:avLst/>
                <a:gdLst/>
                <a:ahLst/>
                <a:cxnLst>
                  <a:cxn ang="0">
                    <a:pos x="48" y="38"/>
                  </a:cxn>
                  <a:cxn ang="0">
                    <a:pos x="46" y="35"/>
                  </a:cxn>
                  <a:cxn ang="0">
                    <a:pos x="42" y="40"/>
                  </a:cxn>
                  <a:cxn ang="0">
                    <a:pos x="47" y="48"/>
                  </a:cxn>
                  <a:cxn ang="0">
                    <a:pos x="42" y="53"/>
                  </a:cxn>
                  <a:cxn ang="0">
                    <a:pos x="40" y="50"/>
                  </a:cxn>
                  <a:cxn ang="0">
                    <a:pos x="36" y="51"/>
                  </a:cxn>
                  <a:cxn ang="0">
                    <a:pos x="26" y="37"/>
                  </a:cxn>
                  <a:cxn ang="0">
                    <a:pos x="28" y="32"/>
                  </a:cxn>
                  <a:cxn ang="0">
                    <a:pos x="27" y="29"/>
                  </a:cxn>
                  <a:cxn ang="0">
                    <a:pos x="21" y="28"/>
                  </a:cxn>
                  <a:cxn ang="0">
                    <a:pos x="21" y="32"/>
                  </a:cxn>
                  <a:cxn ang="0">
                    <a:pos x="17" y="30"/>
                  </a:cxn>
                  <a:cxn ang="0">
                    <a:pos x="16" y="32"/>
                  </a:cxn>
                  <a:cxn ang="0">
                    <a:pos x="12" y="28"/>
                  </a:cxn>
                  <a:cxn ang="0">
                    <a:pos x="4" y="45"/>
                  </a:cxn>
                  <a:cxn ang="0">
                    <a:pos x="4" y="36"/>
                  </a:cxn>
                  <a:cxn ang="0">
                    <a:pos x="2" y="32"/>
                  </a:cxn>
                  <a:cxn ang="0">
                    <a:pos x="5" y="22"/>
                  </a:cxn>
                  <a:cxn ang="0">
                    <a:pos x="19" y="14"/>
                  </a:cxn>
                  <a:cxn ang="0">
                    <a:pos x="26" y="20"/>
                  </a:cxn>
                  <a:cxn ang="0">
                    <a:pos x="28" y="20"/>
                  </a:cxn>
                  <a:cxn ang="0">
                    <a:pos x="32" y="15"/>
                  </a:cxn>
                  <a:cxn ang="0">
                    <a:pos x="41" y="9"/>
                  </a:cxn>
                  <a:cxn ang="0">
                    <a:pos x="42" y="0"/>
                  </a:cxn>
                  <a:cxn ang="0">
                    <a:pos x="48" y="4"/>
                  </a:cxn>
                  <a:cxn ang="0">
                    <a:pos x="58" y="33"/>
                  </a:cxn>
                  <a:cxn ang="0">
                    <a:pos x="53" y="46"/>
                  </a:cxn>
                  <a:cxn ang="0">
                    <a:pos x="48" y="36"/>
                  </a:cxn>
                  <a:cxn ang="0">
                    <a:pos x="48" y="38"/>
                  </a:cxn>
                </a:cxnLst>
                <a:rect l="0" t="0" r="r" b="b"/>
                <a:pathLst>
                  <a:path w="58" h="53">
                    <a:moveTo>
                      <a:pt x="48" y="38"/>
                    </a:moveTo>
                    <a:cubicBezTo>
                      <a:pt x="48" y="37"/>
                      <a:pt x="47" y="36"/>
                      <a:pt x="46" y="35"/>
                    </a:cubicBezTo>
                    <a:cubicBezTo>
                      <a:pt x="44" y="37"/>
                      <a:pt x="42" y="38"/>
                      <a:pt x="42" y="40"/>
                    </a:cubicBezTo>
                    <a:cubicBezTo>
                      <a:pt x="42" y="43"/>
                      <a:pt x="47" y="44"/>
                      <a:pt x="47" y="48"/>
                    </a:cubicBezTo>
                    <a:cubicBezTo>
                      <a:pt x="47" y="51"/>
                      <a:pt x="45" y="53"/>
                      <a:pt x="42" y="53"/>
                    </a:cubicBezTo>
                    <a:cubicBezTo>
                      <a:pt x="41" y="53"/>
                      <a:pt x="40" y="51"/>
                      <a:pt x="40" y="50"/>
                    </a:cubicBezTo>
                    <a:cubicBezTo>
                      <a:pt x="39" y="51"/>
                      <a:pt x="37" y="51"/>
                      <a:pt x="36" y="51"/>
                    </a:cubicBezTo>
                    <a:cubicBezTo>
                      <a:pt x="31" y="51"/>
                      <a:pt x="26" y="44"/>
                      <a:pt x="26" y="37"/>
                    </a:cubicBezTo>
                    <a:cubicBezTo>
                      <a:pt x="26" y="34"/>
                      <a:pt x="27" y="33"/>
                      <a:pt x="28" y="32"/>
                    </a:cubicBezTo>
                    <a:cubicBezTo>
                      <a:pt x="28" y="31"/>
                      <a:pt x="27" y="30"/>
                      <a:pt x="27" y="29"/>
                    </a:cubicBezTo>
                    <a:cubicBezTo>
                      <a:pt x="21" y="28"/>
                      <a:pt x="21" y="28"/>
                      <a:pt x="21" y="28"/>
                    </a:cubicBezTo>
                    <a:cubicBezTo>
                      <a:pt x="21" y="30"/>
                      <a:pt x="20" y="31"/>
                      <a:pt x="21" y="32"/>
                    </a:cubicBezTo>
                    <a:cubicBezTo>
                      <a:pt x="18" y="32"/>
                      <a:pt x="18" y="31"/>
                      <a:pt x="17" y="30"/>
                    </a:cubicBezTo>
                    <a:cubicBezTo>
                      <a:pt x="17" y="30"/>
                      <a:pt x="16" y="31"/>
                      <a:pt x="16" y="32"/>
                    </a:cubicBezTo>
                    <a:cubicBezTo>
                      <a:pt x="14" y="31"/>
                      <a:pt x="12" y="28"/>
                      <a:pt x="12" y="28"/>
                    </a:cubicBezTo>
                    <a:cubicBezTo>
                      <a:pt x="8" y="32"/>
                      <a:pt x="8" y="45"/>
                      <a:pt x="4" y="45"/>
                    </a:cubicBezTo>
                    <a:cubicBezTo>
                      <a:pt x="0" y="45"/>
                      <a:pt x="4" y="37"/>
                      <a:pt x="4" y="36"/>
                    </a:cubicBezTo>
                    <a:cubicBezTo>
                      <a:pt x="4" y="35"/>
                      <a:pt x="2" y="33"/>
                      <a:pt x="2" y="32"/>
                    </a:cubicBezTo>
                    <a:cubicBezTo>
                      <a:pt x="2" y="28"/>
                      <a:pt x="4" y="26"/>
                      <a:pt x="5" y="22"/>
                    </a:cubicBezTo>
                    <a:cubicBezTo>
                      <a:pt x="13" y="22"/>
                      <a:pt x="11" y="14"/>
                      <a:pt x="19" y="14"/>
                    </a:cubicBezTo>
                    <a:cubicBezTo>
                      <a:pt x="24" y="14"/>
                      <a:pt x="23" y="20"/>
                      <a:pt x="26" y="20"/>
                    </a:cubicBezTo>
                    <a:cubicBezTo>
                      <a:pt x="27" y="20"/>
                      <a:pt x="27" y="20"/>
                      <a:pt x="28" y="20"/>
                    </a:cubicBezTo>
                    <a:cubicBezTo>
                      <a:pt x="28" y="18"/>
                      <a:pt x="30" y="16"/>
                      <a:pt x="32" y="15"/>
                    </a:cubicBezTo>
                    <a:cubicBezTo>
                      <a:pt x="32" y="10"/>
                      <a:pt x="39" y="12"/>
                      <a:pt x="41" y="9"/>
                    </a:cubicBezTo>
                    <a:cubicBezTo>
                      <a:pt x="42" y="7"/>
                      <a:pt x="42" y="1"/>
                      <a:pt x="42" y="0"/>
                    </a:cubicBezTo>
                    <a:cubicBezTo>
                      <a:pt x="45" y="0"/>
                      <a:pt x="47" y="2"/>
                      <a:pt x="48" y="4"/>
                    </a:cubicBezTo>
                    <a:cubicBezTo>
                      <a:pt x="51" y="7"/>
                      <a:pt x="58" y="30"/>
                      <a:pt x="58" y="33"/>
                    </a:cubicBezTo>
                    <a:cubicBezTo>
                      <a:pt x="58" y="37"/>
                      <a:pt x="53" y="39"/>
                      <a:pt x="53" y="46"/>
                    </a:cubicBezTo>
                    <a:cubicBezTo>
                      <a:pt x="51" y="46"/>
                      <a:pt x="48" y="37"/>
                      <a:pt x="48" y="36"/>
                    </a:cubicBezTo>
                    <a:lnTo>
                      <a:pt x="48" y="3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8" name="Freeform 120"/>
              <p:cNvSpPr>
                <a:spLocks/>
              </p:cNvSpPr>
              <p:nvPr/>
            </p:nvSpPr>
            <p:spPr bwMode="auto">
              <a:xfrm>
                <a:off x="6354763" y="2690813"/>
                <a:ext cx="36513" cy="39688"/>
              </a:xfrm>
              <a:custGeom>
                <a:avLst/>
                <a:gdLst/>
                <a:ahLst/>
                <a:cxnLst>
                  <a:cxn ang="0">
                    <a:pos x="3" y="29"/>
                  </a:cxn>
                  <a:cxn ang="0">
                    <a:pos x="0" y="29"/>
                  </a:cxn>
                  <a:cxn ang="0">
                    <a:pos x="22" y="5"/>
                  </a:cxn>
                  <a:cxn ang="0">
                    <a:pos x="25" y="0"/>
                  </a:cxn>
                  <a:cxn ang="0">
                    <a:pos x="28" y="6"/>
                  </a:cxn>
                  <a:cxn ang="0">
                    <a:pos x="24" y="9"/>
                  </a:cxn>
                  <a:cxn ang="0">
                    <a:pos x="17" y="13"/>
                  </a:cxn>
                  <a:cxn ang="0">
                    <a:pos x="3" y="29"/>
                  </a:cxn>
                </a:cxnLst>
                <a:rect l="0" t="0" r="r" b="b"/>
                <a:pathLst>
                  <a:path w="28" h="29">
                    <a:moveTo>
                      <a:pt x="3" y="29"/>
                    </a:moveTo>
                    <a:cubicBezTo>
                      <a:pt x="0" y="29"/>
                      <a:pt x="0" y="29"/>
                      <a:pt x="0" y="29"/>
                    </a:cubicBezTo>
                    <a:cubicBezTo>
                      <a:pt x="4" y="18"/>
                      <a:pt x="18" y="13"/>
                      <a:pt x="22" y="5"/>
                    </a:cubicBezTo>
                    <a:cubicBezTo>
                      <a:pt x="23" y="3"/>
                      <a:pt x="23" y="1"/>
                      <a:pt x="25" y="0"/>
                    </a:cubicBezTo>
                    <a:cubicBezTo>
                      <a:pt x="24" y="4"/>
                      <a:pt x="26" y="5"/>
                      <a:pt x="28" y="6"/>
                    </a:cubicBezTo>
                    <a:cubicBezTo>
                      <a:pt x="26" y="8"/>
                      <a:pt x="26" y="9"/>
                      <a:pt x="24" y="9"/>
                    </a:cubicBezTo>
                    <a:cubicBezTo>
                      <a:pt x="23" y="12"/>
                      <a:pt x="20" y="13"/>
                      <a:pt x="17" y="13"/>
                    </a:cubicBezTo>
                    <a:cubicBezTo>
                      <a:pt x="15" y="22"/>
                      <a:pt x="8" y="26"/>
                      <a:pt x="3" y="2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9" name="Freeform 121"/>
              <p:cNvSpPr>
                <a:spLocks/>
              </p:cNvSpPr>
              <p:nvPr/>
            </p:nvSpPr>
            <p:spPr bwMode="auto">
              <a:xfrm>
                <a:off x="6383338" y="2563813"/>
                <a:ext cx="71438" cy="101600"/>
              </a:xfrm>
              <a:custGeom>
                <a:avLst/>
                <a:gdLst/>
                <a:ahLst/>
                <a:cxnLst>
                  <a:cxn ang="0">
                    <a:pos x="4" y="31"/>
                  </a:cxn>
                  <a:cxn ang="0">
                    <a:pos x="6" y="20"/>
                  </a:cxn>
                  <a:cxn ang="0">
                    <a:pos x="5" y="7"/>
                  </a:cxn>
                  <a:cxn ang="0">
                    <a:pos x="9" y="0"/>
                  </a:cxn>
                  <a:cxn ang="0">
                    <a:pos x="16" y="7"/>
                  </a:cxn>
                  <a:cxn ang="0">
                    <a:pos x="21" y="3"/>
                  </a:cxn>
                  <a:cxn ang="0">
                    <a:pos x="22" y="5"/>
                  </a:cxn>
                  <a:cxn ang="0">
                    <a:pos x="23" y="8"/>
                  </a:cxn>
                  <a:cxn ang="0">
                    <a:pos x="28" y="25"/>
                  </a:cxn>
                  <a:cxn ang="0">
                    <a:pos x="20" y="42"/>
                  </a:cxn>
                  <a:cxn ang="0">
                    <a:pos x="30" y="59"/>
                  </a:cxn>
                  <a:cxn ang="0">
                    <a:pos x="30" y="58"/>
                  </a:cxn>
                  <a:cxn ang="0">
                    <a:pos x="34" y="55"/>
                  </a:cxn>
                  <a:cxn ang="0">
                    <a:pos x="43" y="64"/>
                  </a:cxn>
                  <a:cxn ang="0">
                    <a:pos x="46" y="61"/>
                  </a:cxn>
                  <a:cxn ang="0">
                    <a:pos x="49" y="62"/>
                  </a:cxn>
                  <a:cxn ang="0">
                    <a:pos x="46" y="66"/>
                  </a:cxn>
                  <a:cxn ang="0">
                    <a:pos x="49" y="66"/>
                  </a:cxn>
                  <a:cxn ang="0">
                    <a:pos x="54" y="71"/>
                  </a:cxn>
                  <a:cxn ang="0">
                    <a:pos x="54" y="74"/>
                  </a:cxn>
                  <a:cxn ang="0">
                    <a:pos x="53" y="76"/>
                  </a:cxn>
                  <a:cxn ang="0">
                    <a:pos x="51" y="73"/>
                  </a:cxn>
                  <a:cxn ang="0">
                    <a:pos x="36" y="61"/>
                  </a:cxn>
                  <a:cxn ang="0">
                    <a:pos x="37" y="69"/>
                  </a:cxn>
                  <a:cxn ang="0">
                    <a:pos x="25" y="60"/>
                  </a:cxn>
                  <a:cxn ang="0">
                    <a:pos x="19" y="62"/>
                  </a:cxn>
                  <a:cxn ang="0">
                    <a:pos x="13" y="57"/>
                  </a:cxn>
                  <a:cxn ang="0">
                    <a:pos x="15" y="53"/>
                  </a:cxn>
                  <a:cxn ang="0">
                    <a:pos x="15" y="49"/>
                  </a:cxn>
                  <a:cxn ang="0">
                    <a:pos x="13" y="49"/>
                  </a:cxn>
                  <a:cxn ang="0">
                    <a:pos x="10" y="51"/>
                  </a:cxn>
                  <a:cxn ang="0">
                    <a:pos x="1" y="44"/>
                  </a:cxn>
                  <a:cxn ang="0">
                    <a:pos x="4" y="31"/>
                  </a:cxn>
                </a:cxnLst>
                <a:rect l="0" t="0" r="r" b="b"/>
                <a:pathLst>
                  <a:path w="54" h="76">
                    <a:moveTo>
                      <a:pt x="4" y="31"/>
                    </a:moveTo>
                    <a:cubicBezTo>
                      <a:pt x="6" y="28"/>
                      <a:pt x="6" y="23"/>
                      <a:pt x="6" y="20"/>
                    </a:cubicBezTo>
                    <a:cubicBezTo>
                      <a:pt x="7" y="15"/>
                      <a:pt x="5" y="12"/>
                      <a:pt x="5" y="7"/>
                    </a:cubicBezTo>
                    <a:cubicBezTo>
                      <a:pt x="5" y="3"/>
                      <a:pt x="6" y="0"/>
                      <a:pt x="9" y="0"/>
                    </a:cubicBezTo>
                    <a:cubicBezTo>
                      <a:pt x="13" y="0"/>
                      <a:pt x="12" y="7"/>
                      <a:pt x="16" y="7"/>
                    </a:cubicBezTo>
                    <a:cubicBezTo>
                      <a:pt x="18" y="7"/>
                      <a:pt x="20" y="4"/>
                      <a:pt x="21" y="3"/>
                    </a:cubicBezTo>
                    <a:cubicBezTo>
                      <a:pt x="21" y="3"/>
                      <a:pt x="22" y="4"/>
                      <a:pt x="22" y="5"/>
                    </a:cubicBezTo>
                    <a:cubicBezTo>
                      <a:pt x="22" y="6"/>
                      <a:pt x="23" y="7"/>
                      <a:pt x="23" y="8"/>
                    </a:cubicBezTo>
                    <a:cubicBezTo>
                      <a:pt x="23" y="13"/>
                      <a:pt x="28" y="18"/>
                      <a:pt x="28" y="25"/>
                    </a:cubicBezTo>
                    <a:cubicBezTo>
                      <a:pt x="28" y="33"/>
                      <a:pt x="20" y="34"/>
                      <a:pt x="20" y="42"/>
                    </a:cubicBezTo>
                    <a:cubicBezTo>
                      <a:pt x="20" y="48"/>
                      <a:pt x="26" y="57"/>
                      <a:pt x="30" y="59"/>
                    </a:cubicBezTo>
                    <a:cubicBezTo>
                      <a:pt x="30" y="59"/>
                      <a:pt x="30" y="58"/>
                      <a:pt x="30" y="58"/>
                    </a:cubicBezTo>
                    <a:cubicBezTo>
                      <a:pt x="30" y="56"/>
                      <a:pt x="32" y="54"/>
                      <a:pt x="34" y="55"/>
                    </a:cubicBezTo>
                    <a:cubicBezTo>
                      <a:pt x="39" y="55"/>
                      <a:pt x="40" y="63"/>
                      <a:pt x="43" y="64"/>
                    </a:cubicBezTo>
                    <a:cubicBezTo>
                      <a:pt x="44" y="64"/>
                      <a:pt x="45" y="61"/>
                      <a:pt x="46" y="61"/>
                    </a:cubicBezTo>
                    <a:cubicBezTo>
                      <a:pt x="47" y="61"/>
                      <a:pt x="48" y="62"/>
                      <a:pt x="49" y="62"/>
                    </a:cubicBezTo>
                    <a:cubicBezTo>
                      <a:pt x="48" y="64"/>
                      <a:pt x="46" y="64"/>
                      <a:pt x="46" y="66"/>
                    </a:cubicBezTo>
                    <a:cubicBezTo>
                      <a:pt x="46" y="67"/>
                      <a:pt x="48" y="67"/>
                      <a:pt x="49" y="66"/>
                    </a:cubicBezTo>
                    <a:cubicBezTo>
                      <a:pt x="49" y="69"/>
                      <a:pt x="51" y="71"/>
                      <a:pt x="54" y="71"/>
                    </a:cubicBezTo>
                    <a:cubicBezTo>
                      <a:pt x="54" y="72"/>
                      <a:pt x="54" y="73"/>
                      <a:pt x="54" y="74"/>
                    </a:cubicBezTo>
                    <a:cubicBezTo>
                      <a:pt x="54" y="75"/>
                      <a:pt x="53" y="76"/>
                      <a:pt x="53" y="76"/>
                    </a:cubicBezTo>
                    <a:cubicBezTo>
                      <a:pt x="51" y="76"/>
                      <a:pt x="51" y="74"/>
                      <a:pt x="51" y="73"/>
                    </a:cubicBezTo>
                    <a:cubicBezTo>
                      <a:pt x="48" y="69"/>
                      <a:pt x="39" y="65"/>
                      <a:pt x="36" y="61"/>
                    </a:cubicBezTo>
                    <a:cubicBezTo>
                      <a:pt x="34" y="64"/>
                      <a:pt x="35" y="66"/>
                      <a:pt x="37" y="69"/>
                    </a:cubicBezTo>
                    <a:cubicBezTo>
                      <a:pt x="31" y="69"/>
                      <a:pt x="31" y="60"/>
                      <a:pt x="25" y="60"/>
                    </a:cubicBezTo>
                    <a:cubicBezTo>
                      <a:pt x="23" y="60"/>
                      <a:pt x="21" y="62"/>
                      <a:pt x="19" y="62"/>
                    </a:cubicBezTo>
                    <a:cubicBezTo>
                      <a:pt x="16" y="62"/>
                      <a:pt x="13" y="59"/>
                      <a:pt x="13" y="57"/>
                    </a:cubicBezTo>
                    <a:cubicBezTo>
                      <a:pt x="13" y="55"/>
                      <a:pt x="14" y="53"/>
                      <a:pt x="15" y="53"/>
                    </a:cubicBezTo>
                    <a:cubicBezTo>
                      <a:pt x="15" y="49"/>
                      <a:pt x="15" y="49"/>
                      <a:pt x="15" y="49"/>
                    </a:cubicBezTo>
                    <a:cubicBezTo>
                      <a:pt x="13" y="49"/>
                      <a:pt x="13" y="49"/>
                      <a:pt x="13" y="49"/>
                    </a:cubicBezTo>
                    <a:cubicBezTo>
                      <a:pt x="12" y="50"/>
                      <a:pt x="11" y="51"/>
                      <a:pt x="10" y="51"/>
                    </a:cubicBezTo>
                    <a:cubicBezTo>
                      <a:pt x="8" y="51"/>
                      <a:pt x="1" y="47"/>
                      <a:pt x="1" y="44"/>
                    </a:cubicBezTo>
                    <a:cubicBezTo>
                      <a:pt x="1" y="38"/>
                      <a:pt x="0" y="30"/>
                      <a:pt x="4" y="3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0" name="Freeform 122"/>
              <p:cNvSpPr>
                <a:spLocks/>
              </p:cNvSpPr>
              <p:nvPr/>
            </p:nvSpPr>
            <p:spPr bwMode="auto">
              <a:xfrm>
                <a:off x="6457950" y="2665413"/>
                <a:ext cx="23813" cy="41275"/>
              </a:xfrm>
              <a:custGeom>
                <a:avLst/>
                <a:gdLst/>
                <a:ahLst/>
                <a:cxnLst>
                  <a:cxn ang="0">
                    <a:pos x="16" y="20"/>
                  </a:cxn>
                  <a:cxn ang="0">
                    <a:pos x="10" y="20"/>
                  </a:cxn>
                  <a:cxn ang="0">
                    <a:pos x="14" y="28"/>
                  </a:cxn>
                  <a:cxn ang="0">
                    <a:pos x="14" y="30"/>
                  </a:cxn>
                  <a:cxn ang="0">
                    <a:pos x="10" y="30"/>
                  </a:cxn>
                  <a:cxn ang="0">
                    <a:pos x="8" y="25"/>
                  </a:cxn>
                  <a:cxn ang="0">
                    <a:pos x="8" y="23"/>
                  </a:cxn>
                  <a:cxn ang="0">
                    <a:pos x="2" y="17"/>
                  </a:cxn>
                  <a:cxn ang="0">
                    <a:pos x="2" y="15"/>
                  </a:cxn>
                  <a:cxn ang="0">
                    <a:pos x="8" y="15"/>
                  </a:cxn>
                  <a:cxn ang="0">
                    <a:pos x="10" y="13"/>
                  </a:cxn>
                  <a:cxn ang="0">
                    <a:pos x="0" y="2"/>
                  </a:cxn>
                  <a:cxn ang="0">
                    <a:pos x="4" y="0"/>
                  </a:cxn>
                  <a:cxn ang="0">
                    <a:pos x="13" y="2"/>
                  </a:cxn>
                  <a:cxn ang="0">
                    <a:pos x="13" y="6"/>
                  </a:cxn>
                  <a:cxn ang="0">
                    <a:pos x="15" y="6"/>
                  </a:cxn>
                  <a:cxn ang="0">
                    <a:pos x="15" y="12"/>
                  </a:cxn>
                  <a:cxn ang="0">
                    <a:pos x="18" y="15"/>
                  </a:cxn>
                  <a:cxn ang="0">
                    <a:pos x="16" y="20"/>
                  </a:cxn>
                </a:cxnLst>
                <a:rect l="0" t="0" r="r" b="b"/>
                <a:pathLst>
                  <a:path w="18" h="30">
                    <a:moveTo>
                      <a:pt x="16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11" y="23"/>
                      <a:pt x="12" y="27"/>
                      <a:pt x="14" y="28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3" y="30"/>
                      <a:pt x="11" y="30"/>
                      <a:pt x="10" y="30"/>
                    </a:cubicBezTo>
                    <a:cubicBezTo>
                      <a:pt x="7" y="30"/>
                      <a:pt x="7" y="27"/>
                      <a:pt x="8" y="25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5" y="23"/>
                      <a:pt x="3" y="19"/>
                      <a:pt x="2" y="17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4" y="15"/>
                      <a:pt x="7" y="15"/>
                      <a:pt x="8" y="15"/>
                    </a:cubicBezTo>
                    <a:cubicBezTo>
                      <a:pt x="8" y="15"/>
                      <a:pt x="10" y="14"/>
                      <a:pt x="10" y="13"/>
                    </a:cubicBezTo>
                    <a:cubicBezTo>
                      <a:pt x="10" y="8"/>
                      <a:pt x="1" y="5"/>
                      <a:pt x="0" y="2"/>
                    </a:cubicBezTo>
                    <a:cubicBezTo>
                      <a:pt x="1" y="1"/>
                      <a:pt x="3" y="0"/>
                      <a:pt x="4" y="0"/>
                    </a:cubicBezTo>
                    <a:cubicBezTo>
                      <a:pt x="7" y="0"/>
                      <a:pt x="9" y="2"/>
                      <a:pt x="13" y="2"/>
                    </a:cubicBezTo>
                    <a:cubicBezTo>
                      <a:pt x="13" y="3"/>
                      <a:pt x="13" y="5"/>
                      <a:pt x="13" y="6"/>
                    </a:cubicBezTo>
                    <a:cubicBezTo>
                      <a:pt x="13" y="6"/>
                      <a:pt x="14" y="6"/>
                      <a:pt x="15" y="6"/>
                    </a:cubicBezTo>
                    <a:cubicBezTo>
                      <a:pt x="15" y="8"/>
                      <a:pt x="15" y="12"/>
                      <a:pt x="15" y="12"/>
                    </a:cubicBezTo>
                    <a:cubicBezTo>
                      <a:pt x="15" y="12"/>
                      <a:pt x="18" y="15"/>
                      <a:pt x="18" y="15"/>
                    </a:cubicBezTo>
                    <a:cubicBezTo>
                      <a:pt x="18" y="18"/>
                      <a:pt x="17" y="19"/>
                      <a:pt x="16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1" name="Freeform 123"/>
              <p:cNvSpPr>
                <a:spLocks/>
              </p:cNvSpPr>
              <p:nvPr/>
            </p:nvSpPr>
            <p:spPr bwMode="auto">
              <a:xfrm>
                <a:off x="6423025" y="2676525"/>
                <a:ext cx="19050" cy="25400"/>
              </a:xfrm>
              <a:custGeom>
                <a:avLst/>
                <a:gdLst/>
                <a:ahLst/>
                <a:cxnLst>
                  <a:cxn ang="0">
                    <a:pos x="3" y="1"/>
                  </a:cxn>
                  <a:cxn ang="0">
                    <a:pos x="14" y="7"/>
                  </a:cxn>
                  <a:cxn ang="0">
                    <a:pos x="1" y="19"/>
                  </a:cxn>
                  <a:cxn ang="0">
                    <a:pos x="0" y="2"/>
                  </a:cxn>
                  <a:cxn ang="0">
                    <a:pos x="2" y="0"/>
                  </a:cxn>
                  <a:cxn ang="0">
                    <a:pos x="5" y="2"/>
                  </a:cxn>
                  <a:cxn ang="0">
                    <a:pos x="3" y="1"/>
                  </a:cxn>
                </a:cxnLst>
                <a:rect l="0" t="0" r="r" b="b"/>
                <a:pathLst>
                  <a:path w="14" h="19">
                    <a:moveTo>
                      <a:pt x="3" y="1"/>
                    </a:moveTo>
                    <a:cubicBezTo>
                      <a:pt x="4" y="3"/>
                      <a:pt x="14" y="4"/>
                      <a:pt x="14" y="7"/>
                    </a:cubicBezTo>
                    <a:cubicBezTo>
                      <a:pt x="14" y="14"/>
                      <a:pt x="5" y="17"/>
                      <a:pt x="1" y="19"/>
                    </a:cubicBezTo>
                    <a:cubicBezTo>
                      <a:pt x="1" y="13"/>
                      <a:pt x="0" y="6"/>
                      <a:pt x="0" y="2"/>
                    </a:cubicBezTo>
                    <a:cubicBezTo>
                      <a:pt x="0" y="1"/>
                      <a:pt x="2" y="0"/>
                      <a:pt x="2" y="0"/>
                    </a:cubicBezTo>
                    <a:cubicBezTo>
                      <a:pt x="3" y="0"/>
                      <a:pt x="4" y="2"/>
                      <a:pt x="5" y="2"/>
                    </a:cubicBezTo>
                    <a:lnTo>
                      <a:pt x="3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2" name="Freeform 124"/>
              <p:cNvSpPr>
                <a:spLocks/>
              </p:cNvSpPr>
              <p:nvPr/>
            </p:nvSpPr>
            <p:spPr bwMode="auto">
              <a:xfrm>
                <a:off x="6432550" y="2692400"/>
                <a:ext cx="19050" cy="31750"/>
              </a:xfrm>
              <a:custGeom>
                <a:avLst/>
                <a:gdLst/>
                <a:ahLst/>
                <a:cxnLst>
                  <a:cxn ang="0">
                    <a:pos x="14" y="5"/>
                  </a:cxn>
                  <a:cxn ang="0">
                    <a:pos x="9" y="17"/>
                  </a:cxn>
                  <a:cxn ang="0">
                    <a:pos x="11" y="22"/>
                  </a:cxn>
                  <a:cxn ang="0">
                    <a:pos x="9" y="24"/>
                  </a:cxn>
                  <a:cxn ang="0">
                    <a:pos x="0" y="14"/>
                  </a:cxn>
                  <a:cxn ang="0">
                    <a:pos x="4" y="12"/>
                  </a:cxn>
                  <a:cxn ang="0">
                    <a:pos x="8" y="1"/>
                  </a:cxn>
                  <a:cxn ang="0">
                    <a:pos x="14" y="5"/>
                  </a:cxn>
                </a:cxnLst>
                <a:rect l="0" t="0" r="r" b="b"/>
                <a:pathLst>
                  <a:path w="14" h="24">
                    <a:moveTo>
                      <a:pt x="14" y="5"/>
                    </a:moveTo>
                    <a:cubicBezTo>
                      <a:pt x="14" y="10"/>
                      <a:pt x="10" y="13"/>
                      <a:pt x="9" y="17"/>
                    </a:cubicBezTo>
                    <a:cubicBezTo>
                      <a:pt x="9" y="21"/>
                      <a:pt x="11" y="20"/>
                      <a:pt x="11" y="22"/>
                    </a:cubicBezTo>
                    <a:cubicBezTo>
                      <a:pt x="11" y="23"/>
                      <a:pt x="10" y="24"/>
                      <a:pt x="9" y="24"/>
                    </a:cubicBezTo>
                    <a:cubicBezTo>
                      <a:pt x="7" y="24"/>
                      <a:pt x="0" y="17"/>
                      <a:pt x="0" y="14"/>
                    </a:cubicBezTo>
                    <a:cubicBezTo>
                      <a:pt x="0" y="13"/>
                      <a:pt x="3" y="12"/>
                      <a:pt x="4" y="12"/>
                    </a:cubicBezTo>
                    <a:cubicBezTo>
                      <a:pt x="4" y="11"/>
                      <a:pt x="6" y="1"/>
                      <a:pt x="8" y="1"/>
                    </a:cubicBezTo>
                    <a:cubicBezTo>
                      <a:pt x="12" y="0"/>
                      <a:pt x="14" y="3"/>
                      <a:pt x="14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3" name="Freeform 125"/>
              <p:cNvSpPr>
                <a:spLocks/>
              </p:cNvSpPr>
              <p:nvPr/>
            </p:nvSpPr>
            <p:spPr bwMode="auto">
              <a:xfrm>
                <a:off x="6450013" y="2693988"/>
                <a:ext cx="7938" cy="20638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2" y="15"/>
                  </a:cxn>
                  <a:cxn ang="0">
                    <a:pos x="0" y="15"/>
                  </a:cxn>
                  <a:cxn ang="0">
                    <a:pos x="4" y="0"/>
                  </a:cxn>
                  <a:cxn ang="0">
                    <a:pos x="7" y="0"/>
                  </a:cxn>
                </a:cxnLst>
                <a:rect l="0" t="0" r="r" b="b"/>
                <a:pathLst>
                  <a:path w="7" h="15">
                    <a:moveTo>
                      <a:pt x="7" y="0"/>
                    </a:moveTo>
                    <a:cubicBezTo>
                      <a:pt x="7" y="7"/>
                      <a:pt x="2" y="9"/>
                      <a:pt x="2" y="15"/>
                    </a:cubicBezTo>
                    <a:cubicBezTo>
                      <a:pt x="2" y="15"/>
                      <a:pt x="0" y="15"/>
                      <a:pt x="0" y="15"/>
                    </a:cubicBezTo>
                    <a:cubicBezTo>
                      <a:pt x="1" y="10"/>
                      <a:pt x="4" y="7"/>
                      <a:pt x="4" y="0"/>
                    </a:cubicBezTo>
                    <a:cubicBezTo>
                      <a:pt x="5" y="0"/>
                      <a:pt x="6" y="0"/>
                      <a:pt x="7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126"/>
              <p:cNvSpPr>
                <a:spLocks/>
              </p:cNvSpPr>
              <p:nvPr/>
            </p:nvSpPr>
            <p:spPr bwMode="auto">
              <a:xfrm>
                <a:off x="6454775" y="2706688"/>
                <a:ext cx="11113" cy="11113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2" y="8"/>
                  </a:cxn>
                  <a:cxn ang="0">
                    <a:pos x="0" y="6"/>
                  </a:cxn>
                  <a:cxn ang="0">
                    <a:pos x="3" y="0"/>
                  </a:cxn>
                  <a:cxn ang="0">
                    <a:pos x="8" y="0"/>
                  </a:cxn>
                </a:cxnLst>
                <a:rect l="0" t="0" r="r" b="b"/>
                <a:pathLst>
                  <a:path w="8" h="8">
                    <a:moveTo>
                      <a:pt x="8" y="0"/>
                    </a:moveTo>
                    <a:cubicBezTo>
                      <a:pt x="8" y="4"/>
                      <a:pt x="6" y="8"/>
                      <a:pt x="2" y="8"/>
                    </a:cubicBezTo>
                    <a:cubicBezTo>
                      <a:pt x="1" y="8"/>
                      <a:pt x="0" y="6"/>
                      <a:pt x="0" y="6"/>
                    </a:cubicBezTo>
                    <a:cubicBezTo>
                      <a:pt x="0" y="3"/>
                      <a:pt x="2" y="2"/>
                      <a:pt x="3" y="0"/>
                    </a:cubicBezTo>
                    <a:cubicBezTo>
                      <a:pt x="5" y="1"/>
                      <a:pt x="7" y="1"/>
                      <a:pt x="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Freeform 127"/>
              <p:cNvSpPr>
                <a:spLocks/>
              </p:cNvSpPr>
              <p:nvPr/>
            </p:nvSpPr>
            <p:spPr bwMode="auto">
              <a:xfrm>
                <a:off x="6442075" y="2665413"/>
                <a:ext cx="12700" cy="17463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0"/>
                  </a:cxn>
                  <a:cxn ang="0">
                    <a:pos x="4" y="0"/>
                  </a:cxn>
                  <a:cxn ang="0">
                    <a:pos x="10" y="10"/>
                  </a:cxn>
                  <a:cxn ang="0">
                    <a:pos x="6" y="6"/>
                  </a:cxn>
                  <a:cxn ang="0">
                    <a:pos x="0" y="6"/>
                  </a:cxn>
                </a:cxnLst>
                <a:rect l="0" t="0" r="r" b="b"/>
                <a:pathLst>
                  <a:path w="10" h="12">
                    <a:moveTo>
                      <a:pt x="0" y="6"/>
                    </a:moveTo>
                    <a:cubicBezTo>
                      <a:pt x="0" y="3"/>
                      <a:pt x="0" y="2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4"/>
                      <a:pt x="10" y="5"/>
                      <a:pt x="10" y="10"/>
                    </a:cubicBezTo>
                    <a:cubicBezTo>
                      <a:pt x="10" y="12"/>
                      <a:pt x="6" y="8"/>
                      <a:pt x="6" y="6"/>
                    </a:cubicBezTo>
                    <a:cubicBezTo>
                      <a:pt x="4" y="5"/>
                      <a:pt x="2" y="6"/>
                      <a:pt x="0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128"/>
              <p:cNvSpPr>
                <a:spLocks/>
              </p:cNvSpPr>
              <p:nvPr/>
            </p:nvSpPr>
            <p:spPr bwMode="auto">
              <a:xfrm>
                <a:off x="6397625" y="2649538"/>
                <a:ext cx="19050" cy="20638"/>
              </a:xfrm>
              <a:custGeom>
                <a:avLst/>
                <a:gdLst/>
                <a:ahLst/>
                <a:cxnLst>
                  <a:cxn ang="0">
                    <a:pos x="11" y="15"/>
                  </a:cxn>
                  <a:cxn ang="0">
                    <a:pos x="0" y="0"/>
                  </a:cxn>
                  <a:cxn ang="0">
                    <a:pos x="4" y="0"/>
                  </a:cxn>
                  <a:cxn ang="0">
                    <a:pos x="14" y="7"/>
                  </a:cxn>
                  <a:cxn ang="0">
                    <a:pos x="11" y="15"/>
                  </a:cxn>
                </a:cxnLst>
                <a:rect l="0" t="0" r="r" b="b"/>
                <a:pathLst>
                  <a:path w="15" h="15">
                    <a:moveTo>
                      <a:pt x="11" y="15"/>
                    </a:moveTo>
                    <a:cubicBezTo>
                      <a:pt x="9" y="15"/>
                      <a:pt x="0" y="0"/>
                      <a:pt x="0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8" y="3"/>
                      <a:pt x="13" y="2"/>
                      <a:pt x="14" y="7"/>
                    </a:cubicBezTo>
                    <a:cubicBezTo>
                      <a:pt x="15" y="10"/>
                      <a:pt x="13" y="15"/>
                      <a:pt x="11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129"/>
              <p:cNvSpPr>
                <a:spLocks/>
              </p:cNvSpPr>
              <p:nvPr/>
            </p:nvSpPr>
            <p:spPr bwMode="auto">
              <a:xfrm>
                <a:off x="6416675" y="2652713"/>
                <a:ext cx="6350" cy="158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" y="1"/>
                  </a:cxn>
                  <a:cxn ang="0">
                    <a:pos x="0" y="0"/>
                  </a:cxn>
                </a:cxnLst>
                <a:rect l="0" t="0" r="r" b="b"/>
                <a:pathLst>
                  <a:path w="4" h="1">
                    <a:moveTo>
                      <a:pt x="0" y="0"/>
                    </a:moveTo>
                    <a:cubicBezTo>
                      <a:pt x="1" y="1"/>
                      <a:pt x="3" y="1"/>
                      <a:pt x="4" y="1"/>
                    </a:cubicBezTo>
                    <a:cubicBezTo>
                      <a:pt x="3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130"/>
              <p:cNvSpPr>
                <a:spLocks/>
              </p:cNvSpPr>
              <p:nvPr/>
            </p:nvSpPr>
            <p:spPr bwMode="auto">
              <a:xfrm>
                <a:off x="6388100" y="2441575"/>
                <a:ext cx="36513" cy="50800"/>
              </a:xfrm>
              <a:custGeom>
                <a:avLst/>
                <a:gdLst/>
                <a:ahLst/>
                <a:cxnLst>
                  <a:cxn ang="0">
                    <a:pos x="8" y="39"/>
                  </a:cxn>
                  <a:cxn ang="0">
                    <a:pos x="1" y="26"/>
                  </a:cxn>
                  <a:cxn ang="0">
                    <a:pos x="16" y="0"/>
                  </a:cxn>
                  <a:cxn ang="0">
                    <a:pos x="8" y="39"/>
                  </a:cxn>
                </a:cxnLst>
                <a:rect l="0" t="0" r="r" b="b"/>
                <a:pathLst>
                  <a:path w="27" h="39">
                    <a:moveTo>
                      <a:pt x="8" y="39"/>
                    </a:moveTo>
                    <a:cubicBezTo>
                      <a:pt x="0" y="39"/>
                      <a:pt x="1" y="33"/>
                      <a:pt x="1" y="26"/>
                    </a:cubicBezTo>
                    <a:cubicBezTo>
                      <a:pt x="1" y="17"/>
                      <a:pt x="10" y="0"/>
                      <a:pt x="16" y="0"/>
                    </a:cubicBezTo>
                    <a:cubicBezTo>
                      <a:pt x="27" y="0"/>
                      <a:pt x="18" y="39"/>
                      <a:pt x="8" y="3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131"/>
              <p:cNvSpPr>
                <a:spLocks/>
              </p:cNvSpPr>
              <p:nvPr/>
            </p:nvSpPr>
            <p:spPr bwMode="auto">
              <a:xfrm>
                <a:off x="6194425" y="2532063"/>
                <a:ext cx="41275" cy="34925"/>
              </a:xfrm>
              <a:custGeom>
                <a:avLst/>
                <a:gdLst/>
                <a:ahLst/>
                <a:cxnLst>
                  <a:cxn ang="0">
                    <a:pos x="2" y="11"/>
                  </a:cxn>
                  <a:cxn ang="0">
                    <a:pos x="26" y="0"/>
                  </a:cxn>
                  <a:cxn ang="0">
                    <a:pos x="31" y="7"/>
                  </a:cxn>
                  <a:cxn ang="0">
                    <a:pos x="11" y="27"/>
                  </a:cxn>
                  <a:cxn ang="0">
                    <a:pos x="2" y="18"/>
                  </a:cxn>
                  <a:cxn ang="0">
                    <a:pos x="2" y="11"/>
                  </a:cxn>
                </a:cxnLst>
                <a:rect l="0" t="0" r="r" b="b"/>
                <a:pathLst>
                  <a:path w="31" h="27">
                    <a:moveTo>
                      <a:pt x="2" y="11"/>
                    </a:moveTo>
                    <a:cubicBezTo>
                      <a:pt x="5" y="11"/>
                      <a:pt x="20" y="0"/>
                      <a:pt x="26" y="0"/>
                    </a:cubicBezTo>
                    <a:cubicBezTo>
                      <a:pt x="28" y="0"/>
                      <a:pt x="31" y="4"/>
                      <a:pt x="31" y="7"/>
                    </a:cubicBezTo>
                    <a:cubicBezTo>
                      <a:pt x="31" y="13"/>
                      <a:pt x="18" y="27"/>
                      <a:pt x="11" y="27"/>
                    </a:cubicBezTo>
                    <a:cubicBezTo>
                      <a:pt x="5" y="27"/>
                      <a:pt x="2" y="24"/>
                      <a:pt x="2" y="18"/>
                    </a:cubicBezTo>
                    <a:cubicBezTo>
                      <a:pt x="2" y="15"/>
                      <a:pt x="0" y="11"/>
                      <a:pt x="2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0" name="Freeform 132"/>
              <p:cNvSpPr>
                <a:spLocks/>
              </p:cNvSpPr>
              <p:nvPr/>
            </p:nvSpPr>
            <p:spPr bwMode="auto">
              <a:xfrm>
                <a:off x="6015038" y="2476500"/>
                <a:ext cx="195263" cy="374650"/>
              </a:xfrm>
              <a:custGeom>
                <a:avLst/>
                <a:gdLst/>
                <a:ahLst/>
                <a:cxnLst>
                  <a:cxn ang="0">
                    <a:pos x="12" y="172"/>
                  </a:cxn>
                  <a:cxn ang="0">
                    <a:pos x="21" y="152"/>
                  </a:cxn>
                  <a:cxn ang="0">
                    <a:pos x="25" y="147"/>
                  </a:cxn>
                  <a:cxn ang="0">
                    <a:pos x="15" y="119"/>
                  </a:cxn>
                  <a:cxn ang="0">
                    <a:pos x="8" y="109"/>
                  </a:cxn>
                  <a:cxn ang="0">
                    <a:pos x="8" y="105"/>
                  </a:cxn>
                  <a:cxn ang="0">
                    <a:pos x="8" y="106"/>
                  </a:cxn>
                  <a:cxn ang="0">
                    <a:pos x="12" y="96"/>
                  </a:cxn>
                  <a:cxn ang="0">
                    <a:pos x="9" y="77"/>
                  </a:cxn>
                  <a:cxn ang="0">
                    <a:pos x="0" y="65"/>
                  </a:cxn>
                  <a:cxn ang="0">
                    <a:pos x="8" y="47"/>
                  </a:cxn>
                  <a:cxn ang="0">
                    <a:pos x="19" y="43"/>
                  </a:cxn>
                  <a:cxn ang="0">
                    <a:pos x="45" y="19"/>
                  </a:cxn>
                  <a:cxn ang="0">
                    <a:pos x="47" y="19"/>
                  </a:cxn>
                  <a:cxn ang="0">
                    <a:pos x="50" y="24"/>
                  </a:cxn>
                  <a:cxn ang="0">
                    <a:pos x="52" y="20"/>
                  </a:cxn>
                  <a:cxn ang="0">
                    <a:pos x="52" y="9"/>
                  </a:cxn>
                  <a:cxn ang="0">
                    <a:pos x="64" y="6"/>
                  </a:cxn>
                  <a:cxn ang="0">
                    <a:pos x="78" y="6"/>
                  </a:cxn>
                  <a:cxn ang="0">
                    <a:pos x="96" y="0"/>
                  </a:cxn>
                  <a:cxn ang="0">
                    <a:pos x="115" y="5"/>
                  </a:cxn>
                  <a:cxn ang="0">
                    <a:pos x="130" y="22"/>
                  </a:cxn>
                  <a:cxn ang="0">
                    <a:pos x="100" y="58"/>
                  </a:cxn>
                  <a:cxn ang="0">
                    <a:pos x="104" y="64"/>
                  </a:cxn>
                  <a:cxn ang="0">
                    <a:pos x="129" y="93"/>
                  </a:cxn>
                  <a:cxn ang="0">
                    <a:pos x="147" y="134"/>
                  </a:cxn>
                  <a:cxn ang="0">
                    <a:pos x="142" y="156"/>
                  </a:cxn>
                  <a:cxn ang="0">
                    <a:pos x="115" y="170"/>
                  </a:cxn>
                  <a:cxn ang="0">
                    <a:pos x="105" y="180"/>
                  </a:cxn>
                  <a:cxn ang="0">
                    <a:pos x="104" y="176"/>
                  </a:cxn>
                  <a:cxn ang="0">
                    <a:pos x="104" y="181"/>
                  </a:cxn>
                  <a:cxn ang="0">
                    <a:pos x="93" y="192"/>
                  </a:cxn>
                  <a:cxn ang="0">
                    <a:pos x="90" y="183"/>
                  </a:cxn>
                  <a:cxn ang="0">
                    <a:pos x="91" y="177"/>
                  </a:cxn>
                  <a:cxn ang="0">
                    <a:pos x="88" y="170"/>
                  </a:cxn>
                  <a:cxn ang="0">
                    <a:pos x="73" y="161"/>
                  </a:cxn>
                  <a:cxn ang="0">
                    <a:pos x="63" y="149"/>
                  </a:cxn>
                  <a:cxn ang="0">
                    <a:pos x="43" y="141"/>
                  </a:cxn>
                  <a:cxn ang="0">
                    <a:pos x="41" y="135"/>
                  </a:cxn>
                  <a:cxn ang="0">
                    <a:pos x="30" y="129"/>
                  </a:cxn>
                  <a:cxn ang="0">
                    <a:pos x="27" y="134"/>
                  </a:cxn>
                  <a:cxn ang="0">
                    <a:pos x="29" y="142"/>
                  </a:cxn>
                  <a:cxn ang="0">
                    <a:pos x="16" y="171"/>
                  </a:cxn>
                  <a:cxn ang="0">
                    <a:pos x="31" y="192"/>
                  </a:cxn>
                  <a:cxn ang="0">
                    <a:pos x="30" y="192"/>
                  </a:cxn>
                  <a:cxn ang="0">
                    <a:pos x="35" y="206"/>
                  </a:cxn>
                  <a:cxn ang="0">
                    <a:pos x="73" y="243"/>
                  </a:cxn>
                  <a:cxn ang="0">
                    <a:pos x="71" y="251"/>
                  </a:cxn>
                  <a:cxn ang="0">
                    <a:pos x="80" y="267"/>
                  </a:cxn>
                  <a:cxn ang="0">
                    <a:pos x="84" y="280"/>
                  </a:cxn>
                  <a:cxn ang="0">
                    <a:pos x="78" y="280"/>
                  </a:cxn>
                  <a:cxn ang="0">
                    <a:pos x="75" y="282"/>
                  </a:cxn>
                  <a:cxn ang="0">
                    <a:pos x="68" y="278"/>
                  </a:cxn>
                  <a:cxn ang="0">
                    <a:pos x="37" y="246"/>
                  </a:cxn>
                  <a:cxn ang="0">
                    <a:pos x="27" y="214"/>
                  </a:cxn>
                  <a:cxn ang="0">
                    <a:pos x="14" y="192"/>
                  </a:cxn>
                  <a:cxn ang="0">
                    <a:pos x="8" y="192"/>
                  </a:cxn>
                  <a:cxn ang="0">
                    <a:pos x="8" y="189"/>
                  </a:cxn>
                  <a:cxn ang="0">
                    <a:pos x="10" y="172"/>
                  </a:cxn>
                  <a:cxn ang="0">
                    <a:pos x="11" y="172"/>
                  </a:cxn>
                  <a:cxn ang="0">
                    <a:pos x="12" y="172"/>
                  </a:cxn>
                </a:cxnLst>
                <a:rect l="0" t="0" r="r" b="b"/>
                <a:pathLst>
                  <a:path w="147" h="282">
                    <a:moveTo>
                      <a:pt x="12" y="172"/>
                    </a:moveTo>
                    <a:cubicBezTo>
                      <a:pt x="16" y="165"/>
                      <a:pt x="17" y="160"/>
                      <a:pt x="21" y="152"/>
                    </a:cubicBezTo>
                    <a:cubicBezTo>
                      <a:pt x="22" y="150"/>
                      <a:pt x="25" y="149"/>
                      <a:pt x="25" y="147"/>
                    </a:cubicBezTo>
                    <a:cubicBezTo>
                      <a:pt x="25" y="143"/>
                      <a:pt x="19" y="123"/>
                      <a:pt x="15" y="119"/>
                    </a:cubicBezTo>
                    <a:cubicBezTo>
                      <a:pt x="12" y="116"/>
                      <a:pt x="8" y="114"/>
                      <a:pt x="8" y="109"/>
                    </a:cubicBezTo>
                    <a:cubicBezTo>
                      <a:pt x="8" y="108"/>
                      <a:pt x="8" y="107"/>
                      <a:pt x="8" y="105"/>
                    </a:cubicBezTo>
                    <a:cubicBezTo>
                      <a:pt x="8" y="106"/>
                      <a:pt x="8" y="106"/>
                      <a:pt x="8" y="106"/>
                    </a:cubicBezTo>
                    <a:cubicBezTo>
                      <a:pt x="9" y="105"/>
                      <a:pt x="12" y="100"/>
                      <a:pt x="12" y="96"/>
                    </a:cubicBezTo>
                    <a:cubicBezTo>
                      <a:pt x="12" y="91"/>
                      <a:pt x="12" y="82"/>
                      <a:pt x="9" y="77"/>
                    </a:cubicBezTo>
                    <a:cubicBezTo>
                      <a:pt x="6" y="73"/>
                      <a:pt x="0" y="73"/>
                      <a:pt x="0" y="65"/>
                    </a:cubicBezTo>
                    <a:cubicBezTo>
                      <a:pt x="0" y="57"/>
                      <a:pt x="3" y="51"/>
                      <a:pt x="8" y="47"/>
                    </a:cubicBezTo>
                    <a:cubicBezTo>
                      <a:pt x="10" y="44"/>
                      <a:pt x="15" y="45"/>
                      <a:pt x="19" y="43"/>
                    </a:cubicBezTo>
                    <a:cubicBezTo>
                      <a:pt x="29" y="36"/>
                      <a:pt x="36" y="33"/>
                      <a:pt x="45" y="19"/>
                    </a:cubicBezTo>
                    <a:cubicBezTo>
                      <a:pt x="47" y="19"/>
                      <a:pt x="47" y="19"/>
                      <a:pt x="47" y="19"/>
                    </a:cubicBezTo>
                    <a:cubicBezTo>
                      <a:pt x="47" y="23"/>
                      <a:pt x="49" y="24"/>
                      <a:pt x="50" y="24"/>
                    </a:cubicBezTo>
                    <a:cubicBezTo>
                      <a:pt x="51" y="24"/>
                      <a:pt x="52" y="22"/>
                      <a:pt x="52" y="20"/>
                    </a:cubicBezTo>
                    <a:cubicBezTo>
                      <a:pt x="52" y="16"/>
                      <a:pt x="52" y="13"/>
                      <a:pt x="52" y="9"/>
                    </a:cubicBezTo>
                    <a:cubicBezTo>
                      <a:pt x="52" y="9"/>
                      <a:pt x="62" y="6"/>
                      <a:pt x="64" y="6"/>
                    </a:cubicBezTo>
                    <a:cubicBezTo>
                      <a:pt x="78" y="6"/>
                      <a:pt x="78" y="6"/>
                      <a:pt x="78" y="6"/>
                    </a:cubicBezTo>
                    <a:cubicBezTo>
                      <a:pt x="84" y="9"/>
                      <a:pt x="89" y="0"/>
                      <a:pt x="96" y="0"/>
                    </a:cubicBezTo>
                    <a:cubicBezTo>
                      <a:pt x="103" y="0"/>
                      <a:pt x="107" y="5"/>
                      <a:pt x="115" y="5"/>
                    </a:cubicBezTo>
                    <a:cubicBezTo>
                      <a:pt x="115" y="16"/>
                      <a:pt x="123" y="20"/>
                      <a:pt x="130" y="22"/>
                    </a:cubicBezTo>
                    <a:cubicBezTo>
                      <a:pt x="121" y="36"/>
                      <a:pt x="100" y="39"/>
                      <a:pt x="100" y="58"/>
                    </a:cubicBezTo>
                    <a:cubicBezTo>
                      <a:pt x="100" y="62"/>
                      <a:pt x="102" y="63"/>
                      <a:pt x="104" y="64"/>
                    </a:cubicBezTo>
                    <a:cubicBezTo>
                      <a:pt x="114" y="74"/>
                      <a:pt x="118" y="86"/>
                      <a:pt x="129" y="93"/>
                    </a:cubicBezTo>
                    <a:cubicBezTo>
                      <a:pt x="140" y="100"/>
                      <a:pt x="147" y="119"/>
                      <a:pt x="147" y="134"/>
                    </a:cubicBezTo>
                    <a:cubicBezTo>
                      <a:pt x="147" y="144"/>
                      <a:pt x="142" y="148"/>
                      <a:pt x="142" y="156"/>
                    </a:cubicBezTo>
                    <a:cubicBezTo>
                      <a:pt x="127" y="160"/>
                      <a:pt x="126" y="164"/>
                      <a:pt x="115" y="170"/>
                    </a:cubicBezTo>
                    <a:cubicBezTo>
                      <a:pt x="109" y="173"/>
                      <a:pt x="110" y="180"/>
                      <a:pt x="105" y="180"/>
                    </a:cubicBezTo>
                    <a:cubicBezTo>
                      <a:pt x="104" y="180"/>
                      <a:pt x="104" y="177"/>
                      <a:pt x="104" y="176"/>
                    </a:cubicBezTo>
                    <a:cubicBezTo>
                      <a:pt x="104" y="179"/>
                      <a:pt x="104" y="180"/>
                      <a:pt x="104" y="181"/>
                    </a:cubicBezTo>
                    <a:cubicBezTo>
                      <a:pt x="104" y="185"/>
                      <a:pt x="95" y="192"/>
                      <a:pt x="93" y="192"/>
                    </a:cubicBezTo>
                    <a:cubicBezTo>
                      <a:pt x="91" y="192"/>
                      <a:pt x="90" y="186"/>
                      <a:pt x="90" y="183"/>
                    </a:cubicBezTo>
                    <a:cubicBezTo>
                      <a:pt x="90" y="179"/>
                      <a:pt x="90" y="178"/>
                      <a:pt x="91" y="177"/>
                    </a:cubicBezTo>
                    <a:cubicBezTo>
                      <a:pt x="90" y="176"/>
                      <a:pt x="89" y="172"/>
                      <a:pt x="88" y="170"/>
                    </a:cubicBezTo>
                    <a:cubicBezTo>
                      <a:pt x="82" y="170"/>
                      <a:pt x="73" y="168"/>
                      <a:pt x="73" y="161"/>
                    </a:cubicBezTo>
                    <a:cubicBezTo>
                      <a:pt x="63" y="161"/>
                      <a:pt x="68" y="155"/>
                      <a:pt x="63" y="149"/>
                    </a:cubicBezTo>
                    <a:cubicBezTo>
                      <a:pt x="56" y="143"/>
                      <a:pt x="50" y="143"/>
                      <a:pt x="43" y="141"/>
                    </a:cubicBezTo>
                    <a:cubicBezTo>
                      <a:pt x="42" y="141"/>
                      <a:pt x="41" y="135"/>
                      <a:pt x="41" y="135"/>
                    </a:cubicBezTo>
                    <a:cubicBezTo>
                      <a:pt x="40" y="130"/>
                      <a:pt x="34" y="129"/>
                      <a:pt x="30" y="129"/>
                    </a:cubicBezTo>
                    <a:cubicBezTo>
                      <a:pt x="26" y="129"/>
                      <a:pt x="27" y="132"/>
                      <a:pt x="27" y="134"/>
                    </a:cubicBezTo>
                    <a:cubicBezTo>
                      <a:pt x="27" y="138"/>
                      <a:pt x="29" y="139"/>
                      <a:pt x="29" y="142"/>
                    </a:cubicBezTo>
                    <a:cubicBezTo>
                      <a:pt x="29" y="156"/>
                      <a:pt x="16" y="159"/>
                      <a:pt x="16" y="171"/>
                    </a:cubicBezTo>
                    <a:cubicBezTo>
                      <a:pt x="16" y="185"/>
                      <a:pt x="31" y="179"/>
                      <a:pt x="31" y="192"/>
                    </a:cubicBezTo>
                    <a:cubicBezTo>
                      <a:pt x="30" y="192"/>
                      <a:pt x="30" y="192"/>
                      <a:pt x="30" y="192"/>
                    </a:cubicBezTo>
                    <a:cubicBezTo>
                      <a:pt x="32" y="195"/>
                      <a:pt x="32" y="203"/>
                      <a:pt x="35" y="206"/>
                    </a:cubicBezTo>
                    <a:cubicBezTo>
                      <a:pt x="47" y="218"/>
                      <a:pt x="73" y="221"/>
                      <a:pt x="73" y="243"/>
                    </a:cubicBezTo>
                    <a:cubicBezTo>
                      <a:pt x="73" y="247"/>
                      <a:pt x="71" y="247"/>
                      <a:pt x="71" y="251"/>
                    </a:cubicBezTo>
                    <a:cubicBezTo>
                      <a:pt x="71" y="259"/>
                      <a:pt x="78" y="262"/>
                      <a:pt x="80" y="267"/>
                    </a:cubicBezTo>
                    <a:cubicBezTo>
                      <a:pt x="82" y="273"/>
                      <a:pt x="82" y="275"/>
                      <a:pt x="84" y="280"/>
                    </a:cubicBezTo>
                    <a:cubicBezTo>
                      <a:pt x="80" y="280"/>
                      <a:pt x="80" y="280"/>
                      <a:pt x="78" y="280"/>
                    </a:cubicBezTo>
                    <a:cubicBezTo>
                      <a:pt x="77" y="280"/>
                      <a:pt x="76" y="282"/>
                      <a:pt x="75" y="282"/>
                    </a:cubicBezTo>
                    <a:cubicBezTo>
                      <a:pt x="71" y="282"/>
                      <a:pt x="70" y="279"/>
                      <a:pt x="68" y="278"/>
                    </a:cubicBezTo>
                    <a:cubicBezTo>
                      <a:pt x="54" y="274"/>
                      <a:pt x="41" y="261"/>
                      <a:pt x="37" y="246"/>
                    </a:cubicBezTo>
                    <a:cubicBezTo>
                      <a:pt x="33" y="233"/>
                      <a:pt x="32" y="224"/>
                      <a:pt x="27" y="214"/>
                    </a:cubicBezTo>
                    <a:cubicBezTo>
                      <a:pt x="24" y="208"/>
                      <a:pt x="21" y="192"/>
                      <a:pt x="14" y="192"/>
                    </a:cubicBezTo>
                    <a:cubicBezTo>
                      <a:pt x="9" y="192"/>
                      <a:pt x="12" y="194"/>
                      <a:pt x="8" y="192"/>
                    </a:cubicBezTo>
                    <a:cubicBezTo>
                      <a:pt x="7" y="192"/>
                      <a:pt x="8" y="190"/>
                      <a:pt x="8" y="189"/>
                    </a:cubicBezTo>
                    <a:cubicBezTo>
                      <a:pt x="8" y="183"/>
                      <a:pt x="9" y="179"/>
                      <a:pt x="10" y="172"/>
                    </a:cubicBezTo>
                    <a:cubicBezTo>
                      <a:pt x="11" y="172"/>
                      <a:pt x="11" y="172"/>
                      <a:pt x="11" y="172"/>
                    </a:cubicBezTo>
                    <a:lnTo>
                      <a:pt x="12" y="17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1" name="Freeform 133"/>
              <p:cNvSpPr>
                <a:spLocks/>
              </p:cNvSpPr>
              <p:nvPr/>
            </p:nvSpPr>
            <p:spPr bwMode="auto">
              <a:xfrm>
                <a:off x="6142038" y="2898775"/>
                <a:ext cx="26988" cy="25400"/>
              </a:xfrm>
              <a:custGeom>
                <a:avLst/>
                <a:gdLst/>
                <a:ahLst/>
                <a:cxnLst>
                  <a:cxn ang="0">
                    <a:pos x="12" y="17"/>
                  </a:cxn>
                  <a:cxn ang="0">
                    <a:pos x="9" y="11"/>
                  </a:cxn>
                  <a:cxn ang="0">
                    <a:pos x="0" y="6"/>
                  </a:cxn>
                  <a:cxn ang="0">
                    <a:pos x="9" y="0"/>
                  </a:cxn>
                  <a:cxn ang="0">
                    <a:pos x="20" y="15"/>
                  </a:cxn>
                  <a:cxn ang="0">
                    <a:pos x="21" y="19"/>
                  </a:cxn>
                  <a:cxn ang="0">
                    <a:pos x="17" y="19"/>
                  </a:cxn>
                  <a:cxn ang="0">
                    <a:pos x="12" y="17"/>
                  </a:cxn>
                </a:cxnLst>
                <a:rect l="0" t="0" r="r" b="b"/>
                <a:pathLst>
                  <a:path w="21" h="19">
                    <a:moveTo>
                      <a:pt x="12" y="17"/>
                    </a:moveTo>
                    <a:cubicBezTo>
                      <a:pt x="11" y="17"/>
                      <a:pt x="9" y="12"/>
                      <a:pt x="9" y="11"/>
                    </a:cubicBezTo>
                    <a:cubicBezTo>
                      <a:pt x="7" y="7"/>
                      <a:pt x="0" y="9"/>
                      <a:pt x="0" y="6"/>
                    </a:cubicBezTo>
                    <a:cubicBezTo>
                      <a:pt x="0" y="3"/>
                      <a:pt x="6" y="0"/>
                      <a:pt x="9" y="0"/>
                    </a:cubicBezTo>
                    <a:cubicBezTo>
                      <a:pt x="11" y="7"/>
                      <a:pt x="14" y="15"/>
                      <a:pt x="20" y="15"/>
                    </a:cubicBezTo>
                    <a:cubicBezTo>
                      <a:pt x="20" y="16"/>
                      <a:pt x="20" y="18"/>
                      <a:pt x="21" y="19"/>
                    </a:cubicBezTo>
                    <a:cubicBezTo>
                      <a:pt x="20" y="19"/>
                      <a:pt x="18" y="19"/>
                      <a:pt x="17" y="19"/>
                    </a:cubicBezTo>
                    <a:cubicBezTo>
                      <a:pt x="15" y="19"/>
                      <a:pt x="14" y="17"/>
                      <a:pt x="12" y="1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134"/>
              <p:cNvSpPr>
                <a:spLocks/>
              </p:cNvSpPr>
              <p:nvPr/>
            </p:nvSpPr>
            <p:spPr bwMode="auto">
              <a:xfrm>
                <a:off x="6183313" y="2917825"/>
                <a:ext cx="11113" cy="11113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5" y="0"/>
                  </a:cxn>
                  <a:cxn ang="0">
                    <a:pos x="9" y="3"/>
                  </a:cxn>
                  <a:cxn ang="0">
                    <a:pos x="4" y="8"/>
                  </a:cxn>
                  <a:cxn ang="0">
                    <a:pos x="1" y="3"/>
                  </a:cxn>
                  <a:cxn ang="0">
                    <a:pos x="1" y="0"/>
                  </a:cxn>
                </a:cxnLst>
                <a:rect l="0" t="0" r="r" b="b"/>
                <a:pathLst>
                  <a:path w="9" h="8">
                    <a:moveTo>
                      <a:pt x="1" y="0"/>
                    </a:moveTo>
                    <a:cubicBezTo>
                      <a:pt x="2" y="0"/>
                      <a:pt x="4" y="0"/>
                      <a:pt x="5" y="0"/>
                    </a:cubicBezTo>
                    <a:cubicBezTo>
                      <a:pt x="6" y="0"/>
                      <a:pt x="8" y="2"/>
                      <a:pt x="9" y="3"/>
                    </a:cubicBezTo>
                    <a:cubicBezTo>
                      <a:pt x="9" y="5"/>
                      <a:pt x="7" y="8"/>
                      <a:pt x="4" y="8"/>
                    </a:cubicBezTo>
                    <a:cubicBezTo>
                      <a:pt x="1" y="8"/>
                      <a:pt x="1" y="5"/>
                      <a:pt x="1" y="3"/>
                    </a:cubicBezTo>
                    <a:cubicBezTo>
                      <a:pt x="1" y="2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135"/>
              <p:cNvSpPr>
                <a:spLocks/>
              </p:cNvSpPr>
              <p:nvPr/>
            </p:nvSpPr>
            <p:spPr bwMode="auto">
              <a:xfrm>
                <a:off x="6035675" y="2892425"/>
                <a:ext cx="9525" cy="15875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8" y="1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3" y="0"/>
                  </a:cxn>
                  <a:cxn ang="0">
                    <a:pos x="3" y="2"/>
                  </a:cxn>
                  <a:cxn ang="0">
                    <a:pos x="1" y="0"/>
                  </a:cxn>
                </a:cxnLst>
                <a:rect l="0" t="0" r="r" b="b"/>
                <a:pathLst>
                  <a:path w="8" h="12">
                    <a:moveTo>
                      <a:pt x="1" y="0"/>
                    </a:moveTo>
                    <a:cubicBezTo>
                      <a:pt x="5" y="4"/>
                      <a:pt x="8" y="7"/>
                      <a:pt x="8" y="12"/>
                    </a:cubicBezTo>
                    <a:cubicBezTo>
                      <a:pt x="5" y="12"/>
                      <a:pt x="0" y="5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2"/>
                      <a:pt x="3" y="2"/>
                    </a:cubicBezTo>
                    <a:lnTo>
                      <a:pt x="1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4" name="Freeform 136"/>
              <p:cNvSpPr>
                <a:spLocks/>
              </p:cNvSpPr>
              <p:nvPr/>
            </p:nvSpPr>
            <p:spPr bwMode="auto">
              <a:xfrm>
                <a:off x="6013450" y="2855913"/>
                <a:ext cx="15875" cy="15875"/>
              </a:xfrm>
              <a:custGeom>
                <a:avLst/>
                <a:gdLst/>
                <a:ahLst/>
                <a:cxnLst>
                  <a:cxn ang="0">
                    <a:pos x="2" y="0"/>
                  </a:cxn>
                  <a:cxn ang="0">
                    <a:pos x="8" y="11"/>
                  </a:cxn>
                  <a:cxn ang="0">
                    <a:pos x="0" y="1"/>
                  </a:cxn>
                  <a:cxn ang="0">
                    <a:pos x="0" y="1"/>
                  </a:cxn>
                  <a:cxn ang="0">
                    <a:pos x="2" y="0"/>
                  </a:cxn>
                </a:cxnLst>
                <a:rect l="0" t="0" r="r" b="b"/>
                <a:pathLst>
                  <a:path w="12" h="11">
                    <a:moveTo>
                      <a:pt x="2" y="0"/>
                    </a:moveTo>
                    <a:cubicBezTo>
                      <a:pt x="5" y="2"/>
                      <a:pt x="12" y="11"/>
                      <a:pt x="8" y="11"/>
                    </a:cubicBezTo>
                    <a:cubicBezTo>
                      <a:pt x="6" y="11"/>
                      <a:pt x="1" y="4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5" name="Freeform 137"/>
              <p:cNvSpPr>
                <a:spLocks/>
              </p:cNvSpPr>
              <p:nvPr/>
            </p:nvSpPr>
            <p:spPr bwMode="auto">
              <a:xfrm>
                <a:off x="6548438" y="2284413"/>
                <a:ext cx="41275" cy="49213"/>
              </a:xfrm>
              <a:custGeom>
                <a:avLst/>
                <a:gdLst/>
                <a:ahLst/>
                <a:cxnLst>
                  <a:cxn ang="0">
                    <a:pos x="12" y="22"/>
                  </a:cxn>
                  <a:cxn ang="0">
                    <a:pos x="14" y="16"/>
                  </a:cxn>
                  <a:cxn ang="0">
                    <a:pos x="10" y="10"/>
                  </a:cxn>
                  <a:cxn ang="0">
                    <a:pos x="10" y="14"/>
                  </a:cxn>
                  <a:cxn ang="0">
                    <a:pos x="5" y="16"/>
                  </a:cxn>
                  <a:cxn ang="0">
                    <a:pos x="0" y="11"/>
                  </a:cxn>
                  <a:cxn ang="0">
                    <a:pos x="14" y="0"/>
                  </a:cxn>
                  <a:cxn ang="0">
                    <a:pos x="26" y="3"/>
                  </a:cxn>
                  <a:cxn ang="0">
                    <a:pos x="26" y="8"/>
                  </a:cxn>
                  <a:cxn ang="0">
                    <a:pos x="30" y="11"/>
                  </a:cxn>
                  <a:cxn ang="0">
                    <a:pos x="30" y="16"/>
                  </a:cxn>
                  <a:cxn ang="0">
                    <a:pos x="26" y="16"/>
                  </a:cxn>
                  <a:cxn ang="0">
                    <a:pos x="15" y="37"/>
                  </a:cxn>
                  <a:cxn ang="0">
                    <a:pos x="14" y="33"/>
                  </a:cxn>
                  <a:cxn ang="0">
                    <a:pos x="14" y="36"/>
                  </a:cxn>
                  <a:cxn ang="0">
                    <a:pos x="7" y="29"/>
                  </a:cxn>
                  <a:cxn ang="0">
                    <a:pos x="12" y="22"/>
                  </a:cxn>
                </a:cxnLst>
                <a:rect l="0" t="0" r="r" b="b"/>
                <a:pathLst>
                  <a:path w="30" h="37">
                    <a:moveTo>
                      <a:pt x="12" y="22"/>
                    </a:moveTo>
                    <a:cubicBezTo>
                      <a:pt x="14" y="16"/>
                      <a:pt x="14" y="16"/>
                      <a:pt x="14" y="16"/>
                    </a:cubicBezTo>
                    <a:cubicBezTo>
                      <a:pt x="11" y="15"/>
                      <a:pt x="11" y="12"/>
                      <a:pt x="10" y="10"/>
                    </a:cubicBezTo>
                    <a:cubicBezTo>
                      <a:pt x="10" y="11"/>
                      <a:pt x="9" y="13"/>
                      <a:pt x="10" y="14"/>
                    </a:cubicBezTo>
                    <a:cubicBezTo>
                      <a:pt x="8" y="14"/>
                      <a:pt x="6" y="16"/>
                      <a:pt x="5" y="16"/>
                    </a:cubicBezTo>
                    <a:cubicBezTo>
                      <a:pt x="3" y="16"/>
                      <a:pt x="0" y="13"/>
                      <a:pt x="0" y="11"/>
                    </a:cubicBezTo>
                    <a:cubicBezTo>
                      <a:pt x="0" y="8"/>
                      <a:pt x="13" y="0"/>
                      <a:pt x="14" y="0"/>
                    </a:cubicBezTo>
                    <a:cubicBezTo>
                      <a:pt x="18" y="0"/>
                      <a:pt x="20" y="3"/>
                      <a:pt x="26" y="3"/>
                    </a:cubicBezTo>
                    <a:cubicBezTo>
                      <a:pt x="26" y="5"/>
                      <a:pt x="25" y="8"/>
                      <a:pt x="26" y="8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30" y="13"/>
                      <a:pt x="29" y="14"/>
                      <a:pt x="30" y="16"/>
                    </a:cubicBezTo>
                    <a:cubicBezTo>
                      <a:pt x="29" y="16"/>
                      <a:pt x="27" y="16"/>
                      <a:pt x="26" y="16"/>
                    </a:cubicBezTo>
                    <a:cubicBezTo>
                      <a:pt x="25" y="24"/>
                      <a:pt x="21" y="37"/>
                      <a:pt x="15" y="37"/>
                    </a:cubicBezTo>
                    <a:cubicBezTo>
                      <a:pt x="14" y="37"/>
                      <a:pt x="14" y="35"/>
                      <a:pt x="14" y="3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0" y="36"/>
                      <a:pt x="7" y="31"/>
                      <a:pt x="7" y="29"/>
                    </a:cubicBezTo>
                    <a:cubicBezTo>
                      <a:pt x="7" y="28"/>
                      <a:pt x="12" y="22"/>
                      <a:pt x="12" y="2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6" name="Freeform 138"/>
              <p:cNvSpPr>
                <a:spLocks/>
              </p:cNvSpPr>
              <p:nvPr/>
            </p:nvSpPr>
            <p:spPr bwMode="auto">
              <a:xfrm>
                <a:off x="6596063" y="2271713"/>
                <a:ext cx="42863" cy="30163"/>
              </a:xfrm>
              <a:custGeom>
                <a:avLst/>
                <a:gdLst/>
                <a:ahLst/>
                <a:cxnLst>
                  <a:cxn ang="0">
                    <a:pos x="23" y="15"/>
                  </a:cxn>
                  <a:cxn ang="0">
                    <a:pos x="17" y="12"/>
                  </a:cxn>
                  <a:cxn ang="0">
                    <a:pos x="6" y="23"/>
                  </a:cxn>
                  <a:cxn ang="0">
                    <a:pos x="3" y="17"/>
                  </a:cxn>
                  <a:cxn ang="0">
                    <a:pos x="0" y="12"/>
                  </a:cxn>
                  <a:cxn ang="0">
                    <a:pos x="8" y="5"/>
                  </a:cxn>
                  <a:cxn ang="0">
                    <a:pos x="23" y="0"/>
                  </a:cxn>
                  <a:cxn ang="0">
                    <a:pos x="23" y="15"/>
                  </a:cxn>
                </a:cxnLst>
                <a:rect l="0" t="0" r="r" b="b"/>
                <a:pathLst>
                  <a:path w="33" h="23">
                    <a:moveTo>
                      <a:pt x="23" y="15"/>
                    </a:moveTo>
                    <a:cubicBezTo>
                      <a:pt x="20" y="15"/>
                      <a:pt x="18" y="13"/>
                      <a:pt x="17" y="12"/>
                    </a:cubicBezTo>
                    <a:cubicBezTo>
                      <a:pt x="13" y="16"/>
                      <a:pt x="12" y="23"/>
                      <a:pt x="6" y="23"/>
                    </a:cubicBezTo>
                    <a:cubicBezTo>
                      <a:pt x="4" y="23"/>
                      <a:pt x="3" y="19"/>
                      <a:pt x="3" y="17"/>
                    </a:cubicBezTo>
                    <a:cubicBezTo>
                      <a:pt x="1" y="15"/>
                      <a:pt x="0" y="14"/>
                      <a:pt x="0" y="12"/>
                    </a:cubicBezTo>
                    <a:cubicBezTo>
                      <a:pt x="0" y="12"/>
                      <a:pt x="8" y="6"/>
                      <a:pt x="8" y="5"/>
                    </a:cubicBezTo>
                    <a:cubicBezTo>
                      <a:pt x="16" y="7"/>
                      <a:pt x="17" y="0"/>
                      <a:pt x="23" y="0"/>
                    </a:cubicBezTo>
                    <a:cubicBezTo>
                      <a:pt x="33" y="0"/>
                      <a:pt x="28" y="15"/>
                      <a:pt x="23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7" name="Freeform 139"/>
              <p:cNvSpPr>
                <a:spLocks/>
              </p:cNvSpPr>
              <p:nvPr/>
            </p:nvSpPr>
            <p:spPr bwMode="auto">
              <a:xfrm>
                <a:off x="6572250" y="2136775"/>
                <a:ext cx="185738" cy="153988"/>
              </a:xfrm>
              <a:custGeom>
                <a:avLst/>
                <a:gdLst/>
                <a:ahLst/>
                <a:cxnLst>
                  <a:cxn ang="0">
                    <a:pos x="55" y="110"/>
                  </a:cxn>
                  <a:cxn ang="0">
                    <a:pos x="55" y="107"/>
                  </a:cxn>
                  <a:cxn ang="0">
                    <a:pos x="56" y="99"/>
                  </a:cxn>
                  <a:cxn ang="0">
                    <a:pos x="43" y="95"/>
                  </a:cxn>
                  <a:cxn ang="0">
                    <a:pos x="39" y="99"/>
                  </a:cxn>
                  <a:cxn ang="0">
                    <a:pos x="29" y="100"/>
                  </a:cxn>
                  <a:cxn ang="0">
                    <a:pos x="6" y="106"/>
                  </a:cxn>
                  <a:cxn ang="0">
                    <a:pos x="0" y="104"/>
                  </a:cxn>
                  <a:cxn ang="0">
                    <a:pos x="5" y="101"/>
                  </a:cxn>
                  <a:cxn ang="0">
                    <a:pos x="30" y="84"/>
                  </a:cxn>
                  <a:cxn ang="0">
                    <a:pos x="57" y="84"/>
                  </a:cxn>
                  <a:cxn ang="0">
                    <a:pos x="72" y="70"/>
                  </a:cxn>
                  <a:cxn ang="0">
                    <a:pos x="79" y="59"/>
                  </a:cxn>
                  <a:cxn ang="0">
                    <a:pos x="77" y="64"/>
                  </a:cxn>
                  <a:cxn ang="0">
                    <a:pos x="79" y="66"/>
                  </a:cxn>
                  <a:cxn ang="0">
                    <a:pos x="92" y="60"/>
                  </a:cxn>
                  <a:cxn ang="0">
                    <a:pos x="116" y="25"/>
                  </a:cxn>
                  <a:cxn ang="0">
                    <a:pos x="114" y="19"/>
                  </a:cxn>
                  <a:cxn ang="0">
                    <a:pos x="125" y="3"/>
                  </a:cxn>
                  <a:cxn ang="0">
                    <a:pos x="130" y="4"/>
                  </a:cxn>
                  <a:cxn ang="0">
                    <a:pos x="129" y="4"/>
                  </a:cxn>
                  <a:cxn ang="0">
                    <a:pos x="128" y="0"/>
                  </a:cxn>
                  <a:cxn ang="0">
                    <a:pos x="133" y="2"/>
                  </a:cxn>
                  <a:cxn ang="0">
                    <a:pos x="134" y="11"/>
                  </a:cxn>
                  <a:cxn ang="0">
                    <a:pos x="140" y="26"/>
                  </a:cxn>
                  <a:cxn ang="0">
                    <a:pos x="134" y="40"/>
                  </a:cxn>
                  <a:cxn ang="0">
                    <a:pos x="134" y="43"/>
                  </a:cxn>
                  <a:cxn ang="0">
                    <a:pos x="130" y="44"/>
                  </a:cxn>
                  <a:cxn ang="0">
                    <a:pos x="127" y="63"/>
                  </a:cxn>
                  <a:cxn ang="0">
                    <a:pos x="122" y="76"/>
                  </a:cxn>
                  <a:cxn ang="0">
                    <a:pos x="125" y="84"/>
                  </a:cxn>
                  <a:cxn ang="0">
                    <a:pos x="114" y="93"/>
                  </a:cxn>
                  <a:cxn ang="0">
                    <a:pos x="114" y="86"/>
                  </a:cxn>
                  <a:cxn ang="0">
                    <a:pos x="102" y="96"/>
                  </a:cxn>
                  <a:cxn ang="0">
                    <a:pos x="100" y="94"/>
                  </a:cxn>
                  <a:cxn ang="0">
                    <a:pos x="96" y="94"/>
                  </a:cxn>
                  <a:cxn ang="0">
                    <a:pos x="87" y="100"/>
                  </a:cxn>
                  <a:cxn ang="0">
                    <a:pos x="74" y="92"/>
                  </a:cxn>
                  <a:cxn ang="0">
                    <a:pos x="72" y="96"/>
                  </a:cxn>
                  <a:cxn ang="0">
                    <a:pos x="76" y="103"/>
                  </a:cxn>
                  <a:cxn ang="0">
                    <a:pos x="72" y="103"/>
                  </a:cxn>
                  <a:cxn ang="0">
                    <a:pos x="61" y="115"/>
                  </a:cxn>
                  <a:cxn ang="0">
                    <a:pos x="55" y="110"/>
                  </a:cxn>
                </a:cxnLst>
                <a:rect l="0" t="0" r="r" b="b"/>
                <a:pathLst>
                  <a:path w="140" h="115">
                    <a:moveTo>
                      <a:pt x="55" y="110"/>
                    </a:moveTo>
                    <a:cubicBezTo>
                      <a:pt x="53" y="110"/>
                      <a:pt x="55" y="108"/>
                      <a:pt x="55" y="107"/>
                    </a:cubicBezTo>
                    <a:cubicBezTo>
                      <a:pt x="55" y="104"/>
                      <a:pt x="56" y="101"/>
                      <a:pt x="56" y="99"/>
                    </a:cubicBezTo>
                    <a:cubicBezTo>
                      <a:pt x="51" y="98"/>
                      <a:pt x="48" y="95"/>
                      <a:pt x="43" y="95"/>
                    </a:cubicBezTo>
                    <a:cubicBezTo>
                      <a:pt x="40" y="95"/>
                      <a:pt x="40" y="98"/>
                      <a:pt x="39" y="99"/>
                    </a:cubicBezTo>
                    <a:cubicBezTo>
                      <a:pt x="35" y="100"/>
                      <a:pt x="32" y="98"/>
                      <a:pt x="29" y="100"/>
                    </a:cubicBezTo>
                    <a:cubicBezTo>
                      <a:pt x="23" y="103"/>
                      <a:pt x="15" y="106"/>
                      <a:pt x="6" y="106"/>
                    </a:cubicBezTo>
                    <a:cubicBezTo>
                      <a:pt x="3" y="106"/>
                      <a:pt x="0" y="106"/>
                      <a:pt x="0" y="104"/>
                    </a:cubicBezTo>
                    <a:cubicBezTo>
                      <a:pt x="0" y="103"/>
                      <a:pt x="4" y="102"/>
                      <a:pt x="5" y="101"/>
                    </a:cubicBezTo>
                    <a:cubicBezTo>
                      <a:pt x="15" y="95"/>
                      <a:pt x="19" y="84"/>
                      <a:pt x="30" y="84"/>
                    </a:cubicBezTo>
                    <a:cubicBezTo>
                      <a:pt x="43" y="84"/>
                      <a:pt x="47" y="84"/>
                      <a:pt x="57" y="84"/>
                    </a:cubicBezTo>
                    <a:cubicBezTo>
                      <a:pt x="65" y="84"/>
                      <a:pt x="68" y="70"/>
                      <a:pt x="72" y="70"/>
                    </a:cubicBezTo>
                    <a:cubicBezTo>
                      <a:pt x="72" y="70"/>
                      <a:pt x="78" y="60"/>
                      <a:pt x="79" y="59"/>
                    </a:cubicBezTo>
                    <a:cubicBezTo>
                      <a:pt x="78" y="61"/>
                      <a:pt x="77" y="62"/>
                      <a:pt x="77" y="64"/>
                    </a:cubicBezTo>
                    <a:cubicBezTo>
                      <a:pt x="77" y="65"/>
                      <a:pt x="78" y="66"/>
                      <a:pt x="79" y="66"/>
                    </a:cubicBezTo>
                    <a:cubicBezTo>
                      <a:pt x="86" y="66"/>
                      <a:pt x="87" y="62"/>
                      <a:pt x="92" y="60"/>
                    </a:cubicBezTo>
                    <a:cubicBezTo>
                      <a:pt x="101" y="57"/>
                      <a:pt x="116" y="39"/>
                      <a:pt x="116" y="25"/>
                    </a:cubicBezTo>
                    <a:cubicBezTo>
                      <a:pt x="116" y="22"/>
                      <a:pt x="114" y="22"/>
                      <a:pt x="114" y="19"/>
                    </a:cubicBezTo>
                    <a:cubicBezTo>
                      <a:pt x="114" y="14"/>
                      <a:pt x="119" y="3"/>
                      <a:pt x="125" y="3"/>
                    </a:cubicBezTo>
                    <a:cubicBezTo>
                      <a:pt x="125" y="3"/>
                      <a:pt x="125" y="9"/>
                      <a:pt x="130" y="4"/>
                    </a:cubicBezTo>
                    <a:cubicBezTo>
                      <a:pt x="130" y="4"/>
                      <a:pt x="129" y="4"/>
                      <a:pt x="129" y="4"/>
                    </a:cubicBezTo>
                    <a:cubicBezTo>
                      <a:pt x="128" y="4"/>
                      <a:pt x="127" y="0"/>
                      <a:pt x="128" y="0"/>
                    </a:cubicBezTo>
                    <a:cubicBezTo>
                      <a:pt x="131" y="0"/>
                      <a:pt x="133" y="1"/>
                      <a:pt x="133" y="2"/>
                    </a:cubicBezTo>
                    <a:cubicBezTo>
                      <a:pt x="135" y="5"/>
                      <a:pt x="134" y="8"/>
                      <a:pt x="134" y="11"/>
                    </a:cubicBezTo>
                    <a:cubicBezTo>
                      <a:pt x="134" y="17"/>
                      <a:pt x="140" y="20"/>
                      <a:pt x="140" y="26"/>
                    </a:cubicBezTo>
                    <a:cubicBezTo>
                      <a:pt x="140" y="33"/>
                      <a:pt x="134" y="34"/>
                      <a:pt x="134" y="40"/>
                    </a:cubicBezTo>
                    <a:cubicBezTo>
                      <a:pt x="134" y="41"/>
                      <a:pt x="134" y="42"/>
                      <a:pt x="134" y="43"/>
                    </a:cubicBezTo>
                    <a:cubicBezTo>
                      <a:pt x="133" y="44"/>
                      <a:pt x="132" y="43"/>
                      <a:pt x="130" y="44"/>
                    </a:cubicBezTo>
                    <a:cubicBezTo>
                      <a:pt x="126" y="45"/>
                      <a:pt x="127" y="59"/>
                      <a:pt x="127" y="63"/>
                    </a:cubicBezTo>
                    <a:cubicBezTo>
                      <a:pt x="127" y="67"/>
                      <a:pt x="122" y="70"/>
                      <a:pt x="122" y="76"/>
                    </a:cubicBezTo>
                    <a:cubicBezTo>
                      <a:pt x="122" y="80"/>
                      <a:pt x="124" y="81"/>
                      <a:pt x="125" y="84"/>
                    </a:cubicBezTo>
                    <a:cubicBezTo>
                      <a:pt x="119" y="87"/>
                      <a:pt x="119" y="91"/>
                      <a:pt x="114" y="93"/>
                    </a:cubicBezTo>
                    <a:cubicBezTo>
                      <a:pt x="112" y="89"/>
                      <a:pt x="114" y="89"/>
                      <a:pt x="114" y="86"/>
                    </a:cubicBezTo>
                    <a:cubicBezTo>
                      <a:pt x="108" y="90"/>
                      <a:pt x="104" y="90"/>
                      <a:pt x="102" y="96"/>
                    </a:cubicBezTo>
                    <a:cubicBezTo>
                      <a:pt x="102" y="96"/>
                      <a:pt x="100" y="95"/>
                      <a:pt x="100" y="94"/>
                    </a:cubicBezTo>
                    <a:cubicBezTo>
                      <a:pt x="96" y="94"/>
                      <a:pt x="96" y="94"/>
                      <a:pt x="96" y="94"/>
                    </a:cubicBezTo>
                    <a:cubicBezTo>
                      <a:pt x="93" y="97"/>
                      <a:pt x="91" y="100"/>
                      <a:pt x="87" y="100"/>
                    </a:cubicBezTo>
                    <a:cubicBezTo>
                      <a:pt x="78" y="100"/>
                      <a:pt x="78" y="92"/>
                      <a:pt x="74" y="92"/>
                    </a:cubicBezTo>
                    <a:cubicBezTo>
                      <a:pt x="73" y="92"/>
                      <a:pt x="72" y="94"/>
                      <a:pt x="72" y="96"/>
                    </a:cubicBezTo>
                    <a:cubicBezTo>
                      <a:pt x="72" y="97"/>
                      <a:pt x="76" y="103"/>
                      <a:pt x="76" y="103"/>
                    </a:cubicBezTo>
                    <a:cubicBezTo>
                      <a:pt x="75" y="103"/>
                      <a:pt x="73" y="103"/>
                      <a:pt x="72" y="103"/>
                    </a:cubicBezTo>
                    <a:cubicBezTo>
                      <a:pt x="68" y="103"/>
                      <a:pt x="63" y="110"/>
                      <a:pt x="61" y="115"/>
                    </a:cubicBezTo>
                    <a:cubicBezTo>
                      <a:pt x="57" y="114"/>
                      <a:pt x="58" y="110"/>
                      <a:pt x="55" y="1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8" name="Freeform 140"/>
              <p:cNvSpPr>
                <a:spLocks/>
              </p:cNvSpPr>
              <p:nvPr/>
            </p:nvSpPr>
            <p:spPr bwMode="auto">
              <a:xfrm>
                <a:off x="6721475" y="2054225"/>
                <a:ext cx="96838" cy="80963"/>
              </a:xfrm>
              <a:custGeom>
                <a:avLst/>
                <a:gdLst/>
                <a:ahLst/>
                <a:cxnLst>
                  <a:cxn ang="0">
                    <a:pos x="11" y="33"/>
                  </a:cxn>
                  <a:cxn ang="0">
                    <a:pos x="15" y="33"/>
                  </a:cxn>
                  <a:cxn ang="0">
                    <a:pos x="26" y="10"/>
                  </a:cxn>
                  <a:cxn ang="0">
                    <a:pos x="23" y="6"/>
                  </a:cxn>
                  <a:cxn ang="0">
                    <a:pos x="26" y="0"/>
                  </a:cxn>
                  <a:cxn ang="0">
                    <a:pos x="60" y="22"/>
                  </a:cxn>
                  <a:cxn ang="0">
                    <a:pos x="70" y="21"/>
                  </a:cxn>
                  <a:cxn ang="0">
                    <a:pos x="67" y="26"/>
                  </a:cxn>
                  <a:cxn ang="0">
                    <a:pos x="72" y="32"/>
                  </a:cxn>
                  <a:cxn ang="0">
                    <a:pos x="59" y="36"/>
                  </a:cxn>
                  <a:cxn ang="0">
                    <a:pos x="43" y="51"/>
                  </a:cxn>
                  <a:cxn ang="0">
                    <a:pos x="24" y="41"/>
                  </a:cxn>
                  <a:cxn ang="0">
                    <a:pos x="21" y="45"/>
                  </a:cxn>
                  <a:cxn ang="0">
                    <a:pos x="8" y="48"/>
                  </a:cxn>
                  <a:cxn ang="0">
                    <a:pos x="16" y="54"/>
                  </a:cxn>
                  <a:cxn ang="0">
                    <a:pos x="5" y="61"/>
                  </a:cxn>
                  <a:cxn ang="0">
                    <a:pos x="3" y="61"/>
                  </a:cxn>
                  <a:cxn ang="0">
                    <a:pos x="3" y="51"/>
                  </a:cxn>
                  <a:cxn ang="0">
                    <a:pos x="0" y="46"/>
                  </a:cxn>
                  <a:cxn ang="0">
                    <a:pos x="8" y="35"/>
                  </a:cxn>
                  <a:cxn ang="0">
                    <a:pos x="8" y="32"/>
                  </a:cxn>
                  <a:cxn ang="0">
                    <a:pos x="12" y="34"/>
                  </a:cxn>
                  <a:cxn ang="0">
                    <a:pos x="11" y="33"/>
                  </a:cxn>
                </a:cxnLst>
                <a:rect l="0" t="0" r="r" b="b"/>
                <a:pathLst>
                  <a:path w="72" h="61">
                    <a:moveTo>
                      <a:pt x="11" y="33"/>
                    </a:moveTo>
                    <a:cubicBezTo>
                      <a:pt x="12" y="33"/>
                      <a:pt x="14" y="33"/>
                      <a:pt x="15" y="33"/>
                    </a:cubicBezTo>
                    <a:cubicBezTo>
                      <a:pt x="23" y="33"/>
                      <a:pt x="26" y="16"/>
                      <a:pt x="26" y="10"/>
                    </a:cubicBezTo>
                    <a:cubicBezTo>
                      <a:pt x="26" y="8"/>
                      <a:pt x="23" y="7"/>
                      <a:pt x="23" y="6"/>
                    </a:cubicBezTo>
                    <a:cubicBezTo>
                      <a:pt x="23" y="2"/>
                      <a:pt x="25" y="1"/>
                      <a:pt x="26" y="0"/>
                    </a:cubicBezTo>
                    <a:cubicBezTo>
                      <a:pt x="38" y="8"/>
                      <a:pt x="43" y="22"/>
                      <a:pt x="60" y="22"/>
                    </a:cubicBezTo>
                    <a:cubicBezTo>
                      <a:pt x="64" y="22"/>
                      <a:pt x="67" y="19"/>
                      <a:pt x="70" y="21"/>
                    </a:cubicBezTo>
                    <a:cubicBezTo>
                      <a:pt x="69" y="23"/>
                      <a:pt x="67" y="24"/>
                      <a:pt x="67" y="26"/>
                    </a:cubicBezTo>
                    <a:cubicBezTo>
                      <a:pt x="67" y="29"/>
                      <a:pt x="71" y="32"/>
                      <a:pt x="72" y="32"/>
                    </a:cubicBezTo>
                    <a:cubicBezTo>
                      <a:pt x="68" y="35"/>
                      <a:pt x="65" y="36"/>
                      <a:pt x="59" y="36"/>
                    </a:cubicBezTo>
                    <a:cubicBezTo>
                      <a:pt x="49" y="36"/>
                      <a:pt x="46" y="46"/>
                      <a:pt x="43" y="51"/>
                    </a:cubicBezTo>
                    <a:cubicBezTo>
                      <a:pt x="36" y="47"/>
                      <a:pt x="31" y="46"/>
                      <a:pt x="24" y="41"/>
                    </a:cubicBezTo>
                    <a:cubicBezTo>
                      <a:pt x="23" y="42"/>
                      <a:pt x="21" y="43"/>
                      <a:pt x="21" y="45"/>
                    </a:cubicBezTo>
                    <a:cubicBezTo>
                      <a:pt x="15" y="45"/>
                      <a:pt x="8" y="40"/>
                      <a:pt x="8" y="48"/>
                    </a:cubicBezTo>
                    <a:cubicBezTo>
                      <a:pt x="8" y="52"/>
                      <a:pt x="14" y="52"/>
                      <a:pt x="16" y="54"/>
                    </a:cubicBezTo>
                    <a:cubicBezTo>
                      <a:pt x="12" y="59"/>
                      <a:pt x="9" y="57"/>
                      <a:pt x="5" y="61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3" y="58"/>
                      <a:pt x="3" y="51"/>
                      <a:pt x="3" y="51"/>
                    </a:cubicBezTo>
                    <a:cubicBezTo>
                      <a:pt x="3" y="49"/>
                      <a:pt x="0" y="48"/>
                      <a:pt x="0" y="46"/>
                    </a:cubicBezTo>
                    <a:cubicBezTo>
                      <a:pt x="0" y="41"/>
                      <a:pt x="8" y="38"/>
                      <a:pt x="8" y="35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9" y="32"/>
                      <a:pt x="10" y="33"/>
                      <a:pt x="12" y="34"/>
                    </a:cubicBezTo>
                    <a:lnTo>
                      <a:pt x="11" y="3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9" name="Freeform 141"/>
              <p:cNvSpPr>
                <a:spLocks/>
              </p:cNvSpPr>
              <p:nvPr/>
            </p:nvSpPr>
            <p:spPr bwMode="auto">
              <a:xfrm>
                <a:off x="6816725" y="2073275"/>
                <a:ext cx="15875" cy="14288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2" y="2"/>
                  </a:cxn>
                  <a:cxn ang="0">
                    <a:pos x="1" y="11"/>
                  </a:cxn>
                  <a:cxn ang="0">
                    <a:pos x="1" y="7"/>
                  </a:cxn>
                  <a:cxn ang="0">
                    <a:pos x="11" y="0"/>
                  </a:cxn>
                  <a:cxn ang="0">
                    <a:pos x="10" y="0"/>
                  </a:cxn>
                </a:cxnLst>
                <a:rect l="0" t="0" r="r" b="b"/>
                <a:pathLst>
                  <a:path w="12" h="11">
                    <a:moveTo>
                      <a:pt x="10" y="0"/>
                    </a:moveTo>
                    <a:cubicBezTo>
                      <a:pt x="12" y="2"/>
                      <a:pt x="12" y="2"/>
                      <a:pt x="12" y="2"/>
                    </a:cubicBezTo>
                    <a:cubicBezTo>
                      <a:pt x="10" y="4"/>
                      <a:pt x="5" y="11"/>
                      <a:pt x="1" y="11"/>
                    </a:cubicBezTo>
                    <a:cubicBezTo>
                      <a:pt x="0" y="11"/>
                      <a:pt x="0" y="8"/>
                      <a:pt x="1" y="7"/>
                    </a:cubicBezTo>
                    <a:cubicBezTo>
                      <a:pt x="3" y="4"/>
                      <a:pt x="8" y="0"/>
                      <a:pt x="11" y="0"/>
                    </a:cubicBez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0" name="Freeform 142"/>
              <p:cNvSpPr>
                <a:spLocks/>
              </p:cNvSpPr>
              <p:nvPr/>
            </p:nvSpPr>
            <p:spPr bwMode="auto">
              <a:xfrm>
                <a:off x="6848475" y="2052638"/>
                <a:ext cx="22225" cy="15875"/>
              </a:xfrm>
              <a:custGeom>
                <a:avLst/>
                <a:gdLst/>
                <a:ahLst/>
                <a:cxnLst>
                  <a:cxn ang="0">
                    <a:pos x="17" y="3"/>
                  </a:cxn>
                  <a:cxn ang="0">
                    <a:pos x="1" y="12"/>
                  </a:cxn>
                  <a:cxn ang="0">
                    <a:pos x="1" y="10"/>
                  </a:cxn>
                  <a:cxn ang="0">
                    <a:pos x="10" y="0"/>
                  </a:cxn>
                  <a:cxn ang="0">
                    <a:pos x="17" y="0"/>
                  </a:cxn>
                  <a:cxn ang="0">
                    <a:pos x="17" y="3"/>
                  </a:cxn>
                </a:cxnLst>
                <a:rect l="0" t="0" r="r" b="b"/>
                <a:pathLst>
                  <a:path w="17" h="12">
                    <a:moveTo>
                      <a:pt x="17" y="3"/>
                    </a:moveTo>
                    <a:cubicBezTo>
                      <a:pt x="7" y="3"/>
                      <a:pt x="7" y="12"/>
                      <a:pt x="1" y="12"/>
                    </a:cubicBezTo>
                    <a:cubicBezTo>
                      <a:pt x="0" y="12"/>
                      <a:pt x="1" y="10"/>
                      <a:pt x="1" y="10"/>
                    </a:cubicBezTo>
                    <a:cubicBezTo>
                      <a:pt x="1" y="10"/>
                      <a:pt x="5" y="0"/>
                      <a:pt x="10" y="0"/>
                    </a:cubicBezTo>
                    <a:cubicBezTo>
                      <a:pt x="13" y="0"/>
                      <a:pt x="15" y="0"/>
                      <a:pt x="17" y="0"/>
                    </a:cubicBezTo>
                    <a:lnTo>
                      <a:pt x="17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1" name="Freeform 143"/>
              <p:cNvSpPr>
                <a:spLocks/>
              </p:cNvSpPr>
              <p:nvPr/>
            </p:nvSpPr>
            <p:spPr bwMode="auto">
              <a:xfrm>
                <a:off x="6888163" y="2035175"/>
                <a:ext cx="12700" cy="11113"/>
              </a:xfrm>
              <a:custGeom>
                <a:avLst/>
                <a:gdLst/>
                <a:ahLst/>
                <a:cxnLst>
                  <a:cxn ang="0">
                    <a:pos x="1" y="6"/>
                  </a:cxn>
                  <a:cxn ang="0">
                    <a:pos x="2" y="3"/>
                  </a:cxn>
                  <a:cxn ang="0">
                    <a:pos x="9" y="0"/>
                  </a:cxn>
                  <a:cxn ang="0">
                    <a:pos x="1" y="9"/>
                  </a:cxn>
                  <a:cxn ang="0">
                    <a:pos x="1" y="6"/>
                  </a:cxn>
                </a:cxnLst>
                <a:rect l="0" t="0" r="r" b="b"/>
                <a:pathLst>
                  <a:path w="9" h="9">
                    <a:moveTo>
                      <a:pt x="1" y="6"/>
                    </a:moveTo>
                    <a:cubicBezTo>
                      <a:pt x="3" y="6"/>
                      <a:pt x="1" y="4"/>
                      <a:pt x="2" y="3"/>
                    </a:cubicBezTo>
                    <a:cubicBezTo>
                      <a:pt x="3" y="0"/>
                      <a:pt x="8" y="0"/>
                      <a:pt x="9" y="0"/>
                    </a:cubicBezTo>
                    <a:cubicBezTo>
                      <a:pt x="8" y="3"/>
                      <a:pt x="5" y="9"/>
                      <a:pt x="1" y="9"/>
                    </a:cubicBezTo>
                    <a:cubicBezTo>
                      <a:pt x="0" y="9"/>
                      <a:pt x="0" y="6"/>
                      <a:pt x="1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2" name="Freeform 144"/>
              <p:cNvSpPr>
                <a:spLocks/>
              </p:cNvSpPr>
              <p:nvPr/>
            </p:nvSpPr>
            <p:spPr bwMode="auto">
              <a:xfrm>
                <a:off x="6753225" y="1855788"/>
                <a:ext cx="47625" cy="184150"/>
              </a:xfrm>
              <a:custGeom>
                <a:avLst/>
                <a:gdLst/>
                <a:ahLst/>
                <a:cxnLst>
                  <a:cxn ang="0">
                    <a:pos x="26" y="84"/>
                  </a:cxn>
                  <a:cxn ang="0">
                    <a:pos x="13" y="109"/>
                  </a:cxn>
                  <a:cxn ang="0">
                    <a:pos x="26" y="132"/>
                  </a:cxn>
                  <a:cxn ang="0">
                    <a:pos x="25" y="132"/>
                  </a:cxn>
                  <a:cxn ang="0">
                    <a:pos x="20" y="128"/>
                  </a:cxn>
                  <a:cxn ang="0">
                    <a:pos x="16" y="128"/>
                  </a:cxn>
                  <a:cxn ang="0">
                    <a:pos x="5" y="138"/>
                  </a:cxn>
                  <a:cxn ang="0">
                    <a:pos x="5" y="125"/>
                  </a:cxn>
                  <a:cxn ang="0">
                    <a:pos x="7" y="105"/>
                  </a:cxn>
                  <a:cxn ang="0">
                    <a:pos x="4" y="93"/>
                  </a:cxn>
                  <a:cxn ang="0">
                    <a:pos x="7" y="79"/>
                  </a:cxn>
                  <a:cxn ang="0">
                    <a:pos x="7" y="53"/>
                  </a:cxn>
                  <a:cxn ang="0">
                    <a:pos x="0" y="37"/>
                  </a:cxn>
                  <a:cxn ang="0">
                    <a:pos x="9" y="15"/>
                  </a:cxn>
                  <a:cxn ang="0">
                    <a:pos x="11" y="9"/>
                  </a:cxn>
                  <a:cxn ang="0">
                    <a:pos x="11" y="0"/>
                  </a:cxn>
                  <a:cxn ang="0">
                    <a:pos x="14" y="0"/>
                  </a:cxn>
                  <a:cxn ang="0">
                    <a:pos x="19" y="20"/>
                  </a:cxn>
                  <a:cxn ang="0">
                    <a:pos x="21" y="37"/>
                  </a:cxn>
                  <a:cxn ang="0">
                    <a:pos x="21" y="47"/>
                  </a:cxn>
                  <a:cxn ang="0">
                    <a:pos x="24" y="59"/>
                  </a:cxn>
                  <a:cxn ang="0">
                    <a:pos x="36" y="90"/>
                  </a:cxn>
                  <a:cxn ang="0">
                    <a:pos x="26" y="84"/>
                  </a:cxn>
                </a:cxnLst>
                <a:rect l="0" t="0" r="r" b="b"/>
                <a:pathLst>
                  <a:path w="36" h="138">
                    <a:moveTo>
                      <a:pt x="26" y="84"/>
                    </a:moveTo>
                    <a:cubicBezTo>
                      <a:pt x="15" y="84"/>
                      <a:pt x="13" y="98"/>
                      <a:pt x="13" y="109"/>
                    </a:cubicBezTo>
                    <a:cubicBezTo>
                      <a:pt x="13" y="120"/>
                      <a:pt x="22" y="124"/>
                      <a:pt x="26" y="132"/>
                    </a:cubicBezTo>
                    <a:cubicBezTo>
                      <a:pt x="26" y="132"/>
                      <a:pt x="25" y="132"/>
                      <a:pt x="25" y="132"/>
                    </a:cubicBezTo>
                    <a:cubicBezTo>
                      <a:pt x="23" y="133"/>
                      <a:pt x="21" y="130"/>
                      <a:pt x="20" y="128"/>
                    </a:cubicBezTo>
                    <a:cubicBezTo>
                      <a:pt x="19" y="128"/>
                      <a:pt x="17" y="128"/>
                      <a:pt x="16" y="128"/>
                    </a:cubicBezTo>
                    <a:cubicBezTo>
                      <a:pt x="11" y="128"/>
                      <a:pt x="11" y="138"/>
                      <a:pt x="5" y="138"/>
                    </a:cubicBezTo>
                    <a:cubicBezTo>
                      <a:pt x="4" y="138"/>
                      <a:pt x="5" y="127"/>
                      <a:pt x="5" y="125"/>
                    </a:cubicBezTo>
                    <a:cubicBezTo>
                      <a:pt x="5" y="117"/>
                      <a:pt x="7" y="112"/>
                      <a:pt x="7" y="105"/>
                    </a:cubicBezTo>
                    <a:cubicBezTo>
                      <a:pt x="7" y="99"/>
                      <a:pt x="4" y="98"/>
                      <a:pt x="4" y="93"/>
                    </a:cubicBezTo>
                    <a:cubicBezTo>
                      <a:pt x="4" y="86"/>
                      <a:pt x="7" y="84"/>
                      <a:pt x="7" y="79"/>
                    </a:cubicBezTo>
                    <a:cubicBezTo>
                      <a:pt x="7" y="68"/>
                      <a:pt x="7" y="64"/>
                      <a:pt x="7" y="53"/>
                    </a:cubicBezTo>
                    <a:cubicBezTo>
                      <a:pt x="7" y="46"/>
                      <a:pt x="0" y="44"/>
                      <a:pt x="0" y="37"/>
                    </a:cubicBezTo>
                    <a:cubicBezTo>
                      <a:pt x="0" y="28"/>
                      <a:pt x="3" y="16"/>
                      <a:pt x="9" y="15"/>
                    </a:cubicBezTo>
                    <a:cubicBezTo>
                      <a:pt x="9" y="12"/>
                      <a:pt x="11" y="11"/>
                      <a:pt x="11" y="9"/>
                    </a:cubicBezTo>
                    <a:cubicBezTo>
                      <a:pt x="11" y="4"/>
                      <a:pt x="11" y="3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4" y="8"/>
                      <a:pt x="18" y="14"/>
                      <a:pt x="19" y="20"/>
                    </a:cubicBezTo>
                    <a:cubicBezTo>
                      <a:pt x="21" y="26"/>
                      <a:pt x="18" y="30"/>
                      <a:pt x="21" y="37"/>
                    </a:cubicBezTo>
                    <a:cubicBezTo>
                      <a:pt x="21" y="47"/>
                      <a:pt x="21" y="47"/>
                      <a:pt x="21" y="47"/>
                    </a:cubicBezTo>
                    <a:cubicBezTo>
                      <a:pt x="20" y="52"/>
                      <a:pt x="23" y="57"/>
                      <a:pt x="24" y="59"/>
                    </a:cubicBezTo>
                    <a:cubicBezTo>
                      <a:pt x="27" y="70"/>
                      <a:pt x="33" y="79"/>
                      <a:pt x="36" y="90"/>
                    </a:cubicBezTo>
                    <a:cubicBezTo>
                      <a:pt x="34" y="86"/>
                      <a:pt x="30" y="84"/>
                      <a:pt x="26" y="8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3" name="Freeform 145"/>
              <p:cNvSpPr>
                <a:spLocks/>
              </p:cNvSpPr>
              <p:nvPr/>
            </p:nvSpPr>
            <p:spPr bwMode="auto">
              <a:xfrm>
                <a:off x="5241925" y="1219200"/>
                <a:ext cx="292100" cy="214313"/>
              </a:xfrm>
              <a:custGeom>
                <a:avLst/>
                <a:gdLst/>
                <a:ahLst/>
                <a:cxnLst>
                  <a:cxn ang="0">
                    <a:pos x="76" y="161"/>
                  </a:cxn>
                  <a:cxn ang="0">
                    <a:pos x="50" y="131"/>
                  </a:cxn>
                  <a:cxn ang="0">
                    <a:pos x="103" y="67"/>
                  </a:cxn>
                  <a:cxn ang="0">
                    <a:pos x="125" y="55"/>
                  </a:cxn>
                  <a:cxn ang="0">
                    <a:pos x="134" y="45"/>
                  </a:cxn>
                  <a:cxn ang="0">
                    <a:pos x="175" y="34"/>
                  </a:cxn>
                  <a:cxn ang="0">
                    <a:pos x="220" y="11"/>
                  </a:cxn>
                  <a:cxn ang="0">
                    <a:pos x="203" y="0"/>
                  </a:cxn>
                  <a:cxn ang="0">
                    <a:pos x="136" y="25"/>
                  </a:cxn>
                  <a:cxn ang="0">
                    <a:pos x="123" y="19"/>
                  </a:cxn>
                  <a:cxn ang="0">
                    <a:pos x="109" y="25"/>
                  </a:cxn>
                  <a:cxn ang="0">
                    <a:pos x="69" y="46"/>
                  </a:cxn>
                  <a:cxn ang="0">
                    <a:pos x="52" y="49"/>
                  </a:cxn>
                  <a:cxn ang="0">
                    <a:pos x="47" y="53"/>
                  </a:cxn>
                  <a:cxn ang="0">
                    <a:pos x="50" y="61"/>
                  </a:cxn>
                  <a:cxn ang="0">
                    <a:pos x="27" y="88"/>
                  </a:cxn>
                  <a:cxn ang="0">
                    <a:pos x="34" y="98"/>
                  </a:cxn>
                  <a:cxn ang="0">
                    <a:pos x="13" y="110"/>
                  </a:cxn>
                  <a:cxn ang="0">
                    <a:pos x="13" y="117"/>
                  </a:cxn>
                  <a:cxn ang="0">
                    <a:pos x="0" y="134"/>
                  </a:cxn>
                  <a:cxn ang="0">
                    <a:pos x="8" y="143"/>
                  </a:cxn>
                  <a:cxn ang="0">
                    <a:pos x="21" y="143"/>
                  </a:cxn>
                  <a:cxn ang="0">
                    <a:pos x="27" y="158"/>
                  </a:cxn>
                  <a:cxn ang="0">
                    <a:pos x="39" y="158"/>
                  </a:cxn>
                  <a:cxn ang="0">
                    <a:pos x="42" y="161"/>
                  </a:cxn>
                  <a:cxn ang="0">
                    <a:pos x="76" y="161"/>
                  </a:cxn>
                  <a:cxn ang="0">
                    <a:pos x="72" y="156"/>
                  </a:cxn>
                  <a:cxn ang="0">
                    <a:pos x="76" y="161"/>
                  </a:cxn>
                </a:cxnLst>
                <a:rect l="0" t="0" r="r" b="b"/>
                <a:pathLst>
                  <a:path w="220" h="161">
                    <a:moveTo>
                      <a:pt x="76" y="161"/>
                    </a:moveTo>
                    <a:cubicBezTo>
                      <a:pt x="66" y="151"/>
                      <a:pt x="50" y="147"/>
                      <a:pt x="50" y="131"/>
                    </a:cubicBezTo>
                    <a:cubicBezTo>
                      <a:pt x="50" y="102"/>
                      <a:pt x="81" y="73"/>
                      <a:pt x="103" y="67"/>
                    </a:cubicBezTo>
                    <a:cubicBezTo>
                      <a:pt x="111" y="64"/>
                      <a:pt x="113" y="55"/>
                      <a:pt x="125" y="55"/>
                    </a:cubicBezTo>
                    <a:cubicBezTo>
                      <a:pt x="130" y="55"/>
                      <a:pt x="132" y="46"/>
                      <a:pt x="134" y="45"/>
                    </a:cubicBezTo>
                    <a:cubicBezTo>
                      <a:pt x="149" y="38"/>
                      <a:pt x="160" y="41"/>
                      <a:pt x="175" y="34"/>
                    </a:cubicBezTo>
                    <a:cubicBezTo>
                      <a:pt x="186" y="28"/>
                      <a:pt x="220" y="26"/>
                      <a:pt x="220" y="11"/>
                    </a:cubicBezTo>
                    <a:cubicBezTo>
                      <a:pt x="220" y="6"/>
                      <a:pt x="208" y="0"/>
                      <a:pt x="203" y="0"/>
                    </a:cubicBezTo>
                    <a:cubicBezTo>
                      <a:pt x="181" y="0"/>
                      <a:pt x="160" y="25"/>
                      <a:pt x="136" y="25"/>
                    </a:cubicBezTo>
                    <a:cubicBezTo>
                      <a:pt x="131" y="25"/>
                      <a:pt x="128" y="19"/>
                      <a:pt x="123" y="19"/>
                    </a:cubicBezTo>
                    <a:cubicBezTo>
                      <a:pt x="115" y="19"/>
                      <a:pt x="115" y="25"/>
                      <a:pt x="109" y="25"/>
                    </a:cubicBezTo>
                    <a:cubicBezTo>
                      <a:pt x="93" y="25"/>
                      <a:pt x="80" y="46"/>
                      <a:pt x="69" y="46"/>
                    </a:cubicBezTo>
                    <a:cubicBezTo>
                      <a:pt x="63" y="46"/>
                      <a:pt x="58" y="49"/>
                      <a:pt x="52" y="49"/>
                    </a:cubicBezTo>
                    <a:cubicBezTo>
                      <a:pt x="49" y="49"/>
                      <a:pt x="47" y="52"/>
                      <a:pt x="47" y="53"/>
                    </a:cubicBezTo>
                    <a:cubicBezTo>
                      <a:pt x="47" y="56"/>
                      <a:pt x="50" y="58"/>
                      <a:pt x="50" y="61"/>
                    </a:cubicBezTo>
                    <a:cubicBezTo>
                      <a:pt x="50" y="74"/>
                      <a:pt x="27" y="80"/>
                      <a:pt x="27" y="88"/>
                    </a:cubicBezTo>
                    <a:cubicBezTo>
                      <a:pt x="27" y="91"/>
                      <a:pt x="34" y="92"/>
                      <a:pt x="34" y="98"/>
                    </a:cubicBezTo>
                    <a:cubicBezTo>
                      <a:pt x="27" y="99"/>
                      <a:pt x="13" y="102"/>
                      <a:pt x="13" y="110"/>
                    </a:cubicBezTo>
                    <a:cubicBezTo>
                      <a:pt x="13" y="115"/>
                      <a:pt x="13" y="117"/>
                      <a:pt x="13" y="117"/>
                    </a:cubicBezTo>
                    <a:cubicBezTo>
                      <a:pt x="13" y="124"/>
                      <a:pt x="0" y="124"/>
                      <a:pt x="0" y="134"/>
                    </a:cubicBezTo>
                    <a:cubicBezTo>
                      <a:pt x="0" y="139"/>
                      <a:pt x="8" y="143"/>
                      <a:pt x="8" y="143"/>
                    </a:cubicBezTo>
                    <a:cubicBezTo>
                      <a:pt x="8" y="143"/>
                      <a:pt x="20" y="143"/>
                      <a:pt x="21" y="143"/>
                    </a:cubicBezTo>
                    <a:cubicBezTo>
                      <a:pt x="28" y="145"/>
                      <a:pt x="24" y="152"/>
                      <a:pt x="27" y="158"/>
                    </a:cubicBezTo>
                    <a:cubicBezTo>
                      <a:pt x="28" y="161"/>
                      <a:pt x="35" y="158"/>
                      <a:pt x="39" y="158"/>
                    </a:cubicBezTo>
                    <a:cubicBezTo>
                      <a:pt x="40" y="158"/>
                      <a:pt x="41" y="161"/>
                      <a:pt x="42" y="161"/>
                    </a:cubicBezTo>
                    <a:cubicBezTo>
                      <a:pt x="76" y="161"/>
                      <a:pt x="76" y="161"/>
                      <a:pt x="76" y="161"/>
                    </a:cubicBezTo>
                    <a:cubicBezTo>
                      <a:pt x="75" y="159"/>
                      <a:pt x="73" y="157"/>
                      <a:pt x="72" y="156"/>
                    </a:cubicBezTo>
                    <a:lnTo>
                      <a:pt x="76" y="16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4" name="Freeform 146"/>
              <p:cNvSpPr>
                <a:spLocks/>
              </p:cNvSpPr>
              <p:nvPr/>
            </p:nvSpPr>
            <p:spPr bwMode="auto">
              <a:xfrm>
                <a:off x="4713288" y="1196975"/>
                <a:ext cx="2847975" cy="1058863"/>
              </a:xfrm>
              <a:custGeom>
                <a:avLst/>
                <a:gdLst/>
                <a:ahLst/>
                <a:cxnLst>
                  <a:cxn ang="0">
                    <a:pos x="1515" y="585"/>
                  </a:cxn>
                  <a:cxn ang="0">
                    <a:pos x="1460" y="485"/>
                  </a:cxn>
                  <a:cxn ang="0">
                    <a:pos x="1665" y="408"/>
                  </a:cxn>
                  <a:cxn ang="0">
                    <a:pos x="1804" y="346"/>
                  </a:cxn>
                  <a:cxn ang="0">
                    <a:pos x="1709" y="465"/>
                  </a:cxn>
                  <a:cxn ang="0">
                    <a:pos x="1793" y="452"/>
                  </a:cxn>
                  <a:cxn ang="0">
                    <a:pos x="1989" y="313"/>
                  </a:cxn>
                  <a:cxn ang="0">
                    <a:pos x="2112" y="287"/>
                  </a:cxn>
                  <a:cxn ang="0">
                    <a:pos x="1892" y="194"/>
                  </a:cxn>
                  <a:cxn ang="0">
                    <a:pos x="1660" y="159"/>
                  </a:cxn>
                  <a:cxn ang="0">
                    <a:pos x="1435" y="157"/>
                  </a:cxn>
                  <a:cxn ang="0">
                    <a:pos x="1314" y="97"/>
                  </a:cxn>
                  <a:cxn ang="0">
                    <a:pos x="1102" y="104"/>
                  </a:cxn>
                  <a:cxn ang="0">
                    <a:pos x="1016" y="27"/>
                  </a:cxn>
                  <a:cxn ang="0">
                    <a:pos x="758" y="117"/>
                  </a:cxn>
                  <a:cxn ang="0">
                    <a:pos x="668" y="148"/>
                  </a:cxn>
                  <a:cxn ang="0">
                    <a:pos x="644" y="121"/>
                  </a:cxn>
                  <a:cxn ang="0">
                    <a:pos x="511" y="207"/>
                  </a:cxn>
                  <a:cxn ang="0">
                    <a:pos x="322" y="247"/>
                  </a:cxn>
                  <a:cxn ang="0">
                    <a:pos x="214" y="296"/>
                  </a:cxn>
                  <a:cxn ang="0">
                    <a:pos x="229" y="227"/>
                  </a:cxn>
                  <a:cxn ang="0">
                    <a:pos x="127" y="236"/>
                  </a:cxn>
                  <a:cxn ang="0">
                    <a:pos x="136" y="312"/>
                  </a:cxn>
                  <a:cxn ang="0">
                    <a:pos x="117" y="395"/>
                  </a:cxn>
                  <a:cxn ang="0">
                    <a:pos x="50" y="446"/>
                  </a:cxn>
                  <a:cxn ang="0">
                    <a:pos x="16" y="495"/>
                  </a:cxn>
                  <a:cxn ang="0">
                    <a:pos x="54" y="558"/>
                  </a:cxn>
                  <a:cxn ang="0">
                    <a:pos x="88" y="597"/>
                  </a:cxn>
                  <a:cxn ang="0">
                    <a:pos x="112" y="644"/>
                  </a:cxn>
                  <a:cxn ang="0">
                    <a:pos x="208" y="647"/>
                  </a:cxn>
                  <a:cxn ang="0">
                    <a:pos x="225" y="626"/>
                  </a:cxn>
                  <a:cxn ang="0">
                    <a:pos x="284" y="701"/>
                  </a:cxn>
                  <a:cxn ang="0">
                    <a:pos x="350" y="732"/>
                  </a:cxn>
                  <a:cxn ang="0">
                    <a:pos x="366" y="742"/>
                  </a:cxn>
                  <a:cxn ang="0">
                    <a:pos x="349" y="634"/>
                  </a:cxn>
                  <a:cxn ang="0">
                    <a:pos x="412" y="645"/>
                  </a:cxn>
                  <a:cxn ang="0">
                    <a:pos x="427" y="700"/>
                  </a:cxn>
                  <a:cxn ang="0">
                    <a:pos x="428" y="746"/>
                  </a:cxn>
                  <a:cxn ang="0">
                    <a:pos x="447" y="755"/>
                  </a:cxn>
                  <a:cxn ang="0">
                    <a:pos x="522" y="777"/>
                  </a:cxn>
                  <a:cxn ang="0">
                    <a:pos x="559" y="781"/>
                  </a:cxn>
                  <a:cxn ang="0">
                    <a:pos x="608" y="770"/>
                  </a:cxn>
                  <a:cxn ang="0">
                    <a:pos x="654" y="772"/>
                  </a:cxn>
                  <a:cxn ang="0">
                    <a:pos x="677" y="748"/>
                  </a:cxn>
                  <a:cxn ang="0">
                    <a:pos x="829" y="593"/>
                  </a:cxn>
                  <a:cxn ang="0">
                    <a:pos x="994" y="534"/>
                  </a:cxn>
                  <a:cxn ang="0">
                    <a:pos x="1224" y="569"/>
                  </a:cxn>
                  <a:cxn ang="0">
                    <a:pos x="1411" y="607"/>
                  </a:cxn>
                  <a:cxn ang="0">
                    <a:pos x="1400" y="655"/>
                  </a:cxn>
                </a:cxnLst>
                <a:rect l="0" t="0" r="r" b="b"/>
                <a:pathLst>
                  <a:path w="2139" h="795">
                    <a:moveTo>
                      <a:pt x="1398" y="684"/>
                    </a:moveTo>
                    <a:cubicBezTo>
                      <a:pt x="1398" y="684"/>
                      <a:pt x="1415" y="688"/>
                      <a:pt x="1429" y="688"/>
                    </a:cubicBezTo>
                    <a:cubicBezTo>
                      <a:pt x="1454" y="688"/>
                      <a:pt x="1478" y="635"/>
                      <a:pt x="1495" y="618"/>
                    </a:cubicBezTo>
                    <a:cubicBezTo>
                      <a:pt x="1502" y="610"/>
                      <a:pt x="1512" y="596"/>
                      <a:pt x="1515" y="585"/>
                    </a:cubicBezTo>
                    <a:cubicBezTo>
                      <a:pt x="1518" y="572"/>
                      <a:pt x="1513" y="564"/>
                      <a:pt x="1520" y="551"/>
                    </a:cubicBezTo>
                    <a:cubicBezTo>
                      <a:pt x="1522" y="547"/>
                      <a:pt x="1527" y="537"/>
                      <a:pt x="1527" y="527"/>
                    </a:cubicBezTo>
                    <a:cubicBezTo>
                      <a:pt x="1527" y="515"/>
                      <a:pt x="1508" y="492"/>
                      <a:pt x="1499" y="499"/>
                    </a:cubicBezTo>
                    <a:cubicBezTo>
                      <a:pt x="1473" y="518"/>
                      <a:pt x="1460" y="488"/>
                      <a:pt x="1460" y="485"/>
                    </a:cubicBezTo>
                    <a:cubicBezTo>
                      <a:pt x="1460" y="473"/>
                      <a:pt x="1483" y="459"/>
                      <a:pt x="1493" y="450"/>
                    </a:cubicBezTo>
                    <a:cubicBezTo>
                      <a:pt x="1506" y="436"/>
                      <a:pt x="1524" y="413"/>
                      <a:pt x="1543" y="408"/>
                    </a:cubicBezTo>
                    <a:cubicBezTo>
                      <a:pt x="1560" y="404"/>
                      <a:pt x="1613" y="399"/>
                      <a:pt x="1627" y="399"/>
                    </a:cubicBezTo>
                    <a:cubicBezTo>
                      <a:pt x="1645" y="399"/>
                      <a:pt x="1654" y="408"/>
                      <a:pt x="1665" y="408"/>
                    </a:cubicBezTo>
                    <a:cubicBezTo>
                      <a:pt x="1671" y="408"/>
                      <a:pt x="1675" y="408"/>
                      <a:pt x="1689" y="408"/>
                    </a:cubicBezTo>
                    <a:cubicBezTo>
                      <a:pt x="1696" y="379"/>
                      <a:pt x="1709" y="362"/>
                      <a:pt x="1740" y="362"/>
                    </a:cubicBezTo>
                    <a:cubicBezTo>
                      <a:pt x="1748" y="362"/>
                      <a:pt x="1751" y="360"/>
                      <a:pt x="1766" y="362"/>
                    </a:cubicBezTo>
                    <a:cubicBezTo>
                      <a:pt x="1759" y="368"/>
                      <a:pt x="1756" y="406"/>
                      <a:pt x="1804" y="346"/>
                    </a:cubicBezTo>
                    <a:cubicBezTo>
                      <a:pt x="1809" y="346"/>
                      <a:pt x="1832" y="355"/>
                      <a:pt x="1797" y="377"/>
                    </a:cubicBezTo>
                    <a:cubicBezTo>
                      <a:pt x="1785" y="385"/>
                      <a:pt x="1774" y="381"/>
                      <a:pt x="1766" y="393"/>
                    </a:cubicBezTo>
                    <a:cubicBezTo>
                      <a:pt x="1757" y="406"/>
                      <a:pt x="1749" y="423"/>
                      <a:pt x="1735" y="430"/>
                    </a:cubicBezTo>
                    <a:cubicBezTo>
                      <a:pt x="1724" y="436"/>
                      <a:pt x="1709" y="447"/>
                      <a:pt x="1709" y="465"/>
                    </a:cubicBezTo>
                    <a:cubicBezTo>
                      <a:pt x="1709" y="482"/>
                      <a:pt x="1714" y="535"/>
                      <a:pt x="1726" y="545"/>
                    </a:cubicBezTo>
                    <a:cubicBezTo>
                      <a:pt x="1735" y="532"/>
                      <a:pt x="1741" y="507"/>
                      <a:pt x="1760" y="503"/>
                    </a:cubicBezTo>
                    <a:cubicBezTo>
                      <a:pt x="1757" y="491"/>
                      <a:pt x="1777" y="488"/>
                      <a:pt x="1777" y="479"/>
                    </a:cubicBezTo>
                    <a:cubicBezTo>
                      <a:pt x="1777" y="464"/>
                      <a:pt x="1793" y="460"/>
                      <a:pt x="1793" y="452"/>
                    </a:cubicBezTo>
                    <a:cubicBezTo>
                      <a:pt x="1793" y="447"/>
                      <a:pt x="1788" y="442"/>
                      <a:pt x="1793" y="432"/>
                    </a:cubicBezTo>
                    <a:cubicBezTo>
                      <a:pt x="1828" y="356"/>
                      <a:pt x="1861" y="397"/>
                      <a:pt x="1874" y="397"/>
                    </a:cubicBezTo>
                    <a:cubicBezTo>
                      <a:pt x="1914" y="397"/>
                      <a:pt x="1941" y="347"/>
                      <a:pt x="1976" y="346"/>
                    </a:cubicBezTo>
                    <a:cubicBezTo>
                      <a:pt x="2041" y="345"/>
                      <a:pt x="1989" y="320"/>
                      <a:pt x="1989" y="313"/>
                    </a:cubicBezTo>
                    <a:cubicBezTo>
                      <a:pt x="1989" y="294"/>
                      <a:pt x="2015" y="297"/>
                      <a:pt x="2020" y="287"/>
                    </a:cubicBezTo>
                    <a:cubicBezTo>
                      <a:pt x="2022" y="282"/>
                      <a:pt x="2018" y="271"/>
                      <a:pt x="2026" y="271"/>
                    </a:cubicBezTo>
                    <a:cubicBezTo>
                      <a:pt x="2054" y="271"/>
                      <a:pt x="2077" y="309"/>
                      <a:pt x="2097" y="309"/>
                    </a:cubicBezTo>
                    <a:cubicBezTo>
                      <a:pt x="2106" y="309"/>
                      <a:pt x="2108" y="293"/>
                      <a:pt x="2112" y="287"/>
                    </a:cubicBezTo>
                    <a:cubicBezTo>
                      <a:pt x="2120" y="278"/>
                      <a:pt x="2127" y="279"/>
                      <a:pt x="2139" y="275"/>
                    </a:cubicBezTo>
                    <a:cubicBezTo>
                      <a:pt x="2123" y="254"/>
                      <a:pt x="2071" y="242"/>
                      <a:pt x="2046" y="227"/>
                    </a:cubicBezTo>
                    <a:cubicBezTo>
                      <a:pt x="2011" y="207"/>
                      <a:pt x="1965" y="185"/>
                      <a:pt x="1914" y="185"/>
                    </a:cubicBezTo>
                    <a:cubicBezTo>
                      <a:pt x="1900" y="185"/>
                      <a:pt x="1890" y="188"/>
                      <a:pt x="1892" y="194"/>
                    </a:cubicBezTo>
                    <a:cubicBezTo>
                      <a:pt x="1906" y="237"/>
                      <a:pt x="1872" y="194"/>
                      <a:pt x="1863" y="194"/>
                    </a:cubicBezTo>
                    <a:cubicBezTo>
                      <a:pt x="1762" y="192"/>
                      <a:pt x="1762" y="192"/>
                      <a:pt x="1762" y="192"/>
                    </a:cubicBezTo>
                    <a:cubicBezTo>
                      <a:pt x="1756" y="169"/>
                      <a:pt x="1741" y="161"/>
                      <a:pt x="1711" y="161"/>
                    </a:cubicBezTo>
                    <a:cubicBezTo>
                      <a:pt x="1695" y="161"/>
                      <a:pt x="1670" y="167"/>
                      <a:pt x="1660" y="159"/>
                    </a:cubicBezTo>
                    <a:cubicBezTo>
                      <a:pt x="1652" y="151"/>
                      <a:pt x="1651" y="141"/>
                      <a:pt x="1638" y="137"/>
                    </a:cubicBezTo>
                    <a:cubicBezTo>
                      <a:pt x="1611" y="128"/>
                      <a:pt x="1582" y="121"/>
                      <a:pt x="1548" y="121"/>
                    </a:cubicBezTo>
                    <a:cubicBezTo>
                      <a:pt x="1513" y="121"/>
                      <a:pt x="1509" y="140"/>
                      <a:pt x="1506" y="157"/>
                    </a:cubicBezTo>
                    <a:cubicBezTo>
                      <a:pt x="1473" y="157"/>
                      <a:pt x="1457" y="157"/>
                      <a:pt x="1435" y="157"/>
                    </a:cubicBezTo>
                    <a:cubicBezTo>
                      <a:pt x="1423" y="157"/>
                      <a:pt x="1421" y="147"/>
                      <a:pt x="1407" y="146"/>
                    </a:cubicBezTo>
                    <a:cubicBezTo>
                      <a:pt x="1405" y="152"/>
                      <a:pt x="1403" y="166"/>
                      <a:pt x="1396" y="166"/>
                    </a:cubicBezTo>
                    <a:cubicBezTo>
                      <a:pt x="1377" y="166"/>
                      <a:pt x="1369" y="143"/>
                      <a:pt x="1369" y="130"/>
                    </a:cubicBezTo>
                    <a:cubicBezTo>
                      <a:pt x="1369" y="127"/>
                      <a:pt x="1405" y="105"/>
                      <a:pt x="1314" y="97"/>
                    </a:cubicBezTo>
                    <a:cubicBezTo>
                      <a:pt x="1303" y="96"/>
                      <a:pt x="1296" y="101"/>
                      <a:pt x="1296" y="115"/>
                    </a:cubicBezTo>
                    <a:cubicBezTo>
                      <a:pt x="1248" y="115"/>
                      <a:pt x="1248" y="115"/>
                      <a:pt x="1248" y="115"/>
                    </a:cubicBezTo>
                    <a:cubicBezTo>
                      <a:pt x="1233" y="111"/>
                      <a:pt x="1157" y="102"/>
                      <a:pt x="1147" y="86"/>
                    </a:cubicBezTo>
                    <a:cubicBezTo>
                      <a:pt x="1089" y="133"/>
                      <a:pt x="1102" y="104"/>
                      <a:pt x="1102" y="104"/>
                    </a:cubicBezTo>
                    <a:cubicBezTo>
                      <a:pt x="1116" y="87"/>
                      <a:pt x="1249" y="51"/>
                      <a:pt x="1140" y="24"/>
                    </a:cubicBezTo>
                    <a:cubicBezTo>
                      <a:pt x="1094" y="24"/>
                      <a:pt x="1094" y="24"/>
                      <a:pt x="1094" y="24"/>
                    </a:cubicBezTo>
                    <a:cubicBezTo>
                      <a:pt x="1089" y="12"/>
                      <a:pt x="1079" y="0"/>
                      <a:pt x="1060" y="0"/>
                    </a:cubicBezTo>
                    <a:cubicBezTo>
                      <a:pt x="1038" y="0"/>
                      <a:pt x="1028" y="17"/>
                      <a:pt x="1016" y="27"/>
                    </a:cubicBezTo>
                    <a:cubicBezTo>
                      <a:pt x="1008" y="33"/>
                      <a:pt x="951" y="56"/>
                      <a:pt x="956" y="35"/>
                    </a:cubicBezTo>
                    <a:cubicBezTo>
                      <a:pt x="941" y="40"/>
                      <a:pt x="879" y="44"/>
                      <a:pt x="847" y="73"/>
                    </a:cubicBezTo>
                    <a:cubicBezTo>
                      <a:pt x="840" y="79"/>
                      <a:pt x="838" y="97"/>
                      <a:pt x="828" y="97"/>
                    </a:cubicBezTo>
                    <a:cubicBezTo>
                      <a:pt x="813" y="97"/>
                      <a:pt x="758" y="92"/>
                      <a:pt x="758" y="117"/>
                    </a:cubicBezTo>
                    <a:cubicBezTo>
                      <a:pt x="758" y="122"/>
                      <a:pt x="763" y="128"/>
                      <a:pt x="765" y="135"/>
                    </a:cubicBezTo>
                    <a:cubicBezTo>
                      <a:pt x="755" y="141"/>
                      <a:pt x="752" y="135"/>
                      <a:pt x="721" y="135"/>
                    </a:cubicBezTo>
                    <a:cubicBezTo>
                      <a:pt x="695" y="170"/>
                      <a:pt x="697" y="129"/>
                      <a:pt x="691" y="121"/>
                    </a:cubicBezTo>
                    <a:cubicBezTo>
                      <a:pt x="689" y="136"/>
                      <a:pt x="679" y="142"/>
                      <a:pt x="668" y="148"/>
                    </a:cubicBezTo>
                    <a:cubicBezTo>
                      <a:pt x="671" y="160"/>
                      <a:pt x="690" y="173"/>
                      <a:pt x="677" y="188"/>
                    </a:cubicBezTo>
                    <a:cubicBezTo>
                      <a:pt x="667" y="198"/>
                      <a:pt x="695" y="230"/>
                      <a:pt x="680" y="230"/>
                    </a:cubicBezTo>
                    <a:cubicBezTo>
                      <a:pt x="662" y="230"/>
                      <a:pt x="657" y="164"/>
                      <a:pt x="657" y="150"/>
                    </a:cubicBezTo>
                    <a:cubicBezTo>
                      <a:pt x="657" y="135"/>
                      <a:pt x="681" y="129"/>
                      <a:pt x="644" y="121"/>
                    </a:cubicBezTo>
                    <a:cubicBezTo>
                      <a:pt x="625" y="118"/>
                      <a:pt x="589" y="149"/>
                      <a:pt x="589" y="166"/>
                    </a:cubicBezTo>
                    <a:cubicBezTo>
                      <a:pt x="589" y="186"/>
                      <a:pt x="598" y="199"/>
                      <a:pt x="608" y="210"/>
                    </a:cubicBezTo>
                    <a:cubicBezTo>
                      <a:pt x="633" y="248"/>
                      <a:pt x="574" y="205"/>
                      <a:pt x="552" y="200"/>
                    </a:cubicBezTo>
                    <a:cubicBezTo>
                      <a:pt x="492" y="184"/>
                      <a:pt x="512" y="204"/>
                      <a:pt x="511" y="207"/>
                    </a:cubicBezTo>
                    <a:cubicBezTo>
                      <a:pt x="509" y="241"/>
                      <a:pt x="495" y="214"/>
                      <a:pt x="487" y="214"/>
                    </a:cubicBezTo>
                    <a:cubicBezTo>
                      <a:pt x="473" y="214"/>
                      <a:pt x="445" y="233"/>
                      <a:pt x="425" y="223"/>
                    </a:cubicBezTo>
                    <a:cubicBezTo>
                      <a:pt x="415" y="197"/>
                      <a:pt x="349" y="256"/>
                      <a:pt x="333" y="256"/>
                    </a:cubicBezTo>
                    <a:cubicBezTo>
                      <a:pt x="327" y="256"/>
                      <a:pt x="320" y="252"/>
                      <a:pt x="322" y="247"/>
                    </a:cubicBezTo>
                    <a:cubicBezTo>
                      <a:pt x="329" y="229"/>
                      <a:pt x="319" y="191"/>
                      <a:pt x="300" y="249"/>
                    </a:cubicBezTo>
                    <a:cubicBezTo>
                      <a:pt x="298" y="253"/>
                      <a:pt x="306" y="255"/>
                      <a:pt x="306" y="263"/>
                    </a:cubicBezTo>
                    <a:cubicBezTo>
                      <a:pt x="306" y="278"/>
                      <a:pt x="283" y="267"/>
                      <a:pt x="271" y="271"/>
                    </a:cubicBezTo>
                    <a:cubicBezTo>
                      <a:pt x="259" y="275"/>
                      <a:pt x="265" y="318"/>
                      <a:pt x="214" y="296"/>
                    </a:cubicBezTo>
                    <a:cubicBezTo>
                      <a:pt x="214" y="313"/>
                      <a:pt x="214" y="313"/>
                      <a:pt x="214" y="313"/>
                    </a:cubicBezTo>
                    <a:cubicBezTo>
                      <a:pt x="189" y="311"/>
                      <a:pt x="192" y="284"/>
                      <a:pt x="183" y="271"/>
                    </a:cubicBezTo>
                    <a:cubicBezTo>
                      <a:pt x="202" y="271"/>
                      <a:pt x="212" y="271"/>
                      <a:pt x="230" y="276"/>
                    </a:cubicBezTo>
                    <a:cubicBezTo>
                      <a:pt x="255" y="282"/>
                      <a:pt x="304" y="251"/>
                      <a:pt x="229" y="227"/>
                    </a:cubicBezTo>
                    <a:cubicBezTo>
                      <a:pt x="208" y="220"/>
                      <a:pt x="160" y="196"/>
                      <a:pt x="145" y="196"/>
                    </a:cubicBezTo>
                    <a:cubicBezTo>
                      <a:pt x="144" y="196"/>
                      <a:pt x="144" y="195"/>
                      <a:pt x="133" y="196"/>
                    </a:cubicBezTo>
                    <a:cubicBezTo>
                      <a:pt x="127" y="200"/>
                      <a:pt x="111" y="208"/>
                      <a:pt x="111" y="219"/>
                    </a:cubicBezTo>
                    <a:cubicBezTo>
                      <a:pt x="111" y="227"/>
                      <a:pt x="127" y="226"/>
                      <a:pt x="127" y="236"/>
                    </a:cubicBezTo>
                    <a:cubicBezTo>
                      <a:pt x="127" y="244"/>
                      <a:pt x="119" y="247"/>
                      <a:pt x="119" y="255"/>
                    </a:cubicBezTo>
                    <a:cubicBezTo>
                      <a:pt x="119" y="263"/>
                      <a:pt x="128" y="268"/>
                      <a:pt x="128" y="277"/>
                    </a:cubicBezTo>
                    <a:cubicBezTo>
                      <a:pt x="128" y="282"/>
                      <a:pt x="123" y="285"/>
                      <a:pt x="123" y="290"/>
                    </a:cubicBezTo>
                    <a:cubicBezTo>
                      <a:pt x="123" y="300"/>
                      <a:pt x="136" y="302"/>
                      <a:pt x="136" y="312"/>
                    </a:cubicBezTo>
                    <a:cubicBezTo>
                      <a:pt x="136" y="315"/>
                      <a:pt x="132" y="317"/>
                      <a:pt x="131" y="318"/>
                    </a:cubicBezTo>
                    <a:cubicBezTo>
                      <a:pt x="135" y="325"/>
                      <a:pt x="145" y="327"/>
                      <a:pt x="145" y="336"/>
                    </a:cubicBezTo>
                    <a:cubicBezTo>
                      <a:pt x="145" y="351"/>
                      <a:pt x="115" y="367"/>
                      <a:pt x="106" y="379"/>
                    </a:cubicBezTo>
                    <a:cubicBezTo>
                      <a:pt x="109" y="384"/>
                      <a:pt x="114" y="387"/>
                      <a:pt x="117" y="395"/>
                    </a:cubicBezTo>
                    <a:cubicBezTo>
                      <a:pt x="111" y="398"/>
                      <a:pt x="98" y="405"/>
                      <a:pt x="92" y="405"/>
                    </a:cubicBezTo>
                    <a:cubicBezTo>
                      <a:pt x="85" y="405"/>
                      <a:pt x="80" y="402"/>
                      <a:pt x="70" y="402"/>
                    </a:cubicBezTo>
                    <a:cubicBezTo>
                      <a:pt x="61" y="402"/>
                      <a:pt x="38" y="410"/>
                      <a:pt x="45" y="417"/>
                    </a:cubicBezTo>
                    <a:cubicBezTo>
                      <a:pt x="67" y="438"/>
                      <a:pt x="56" y="446"/>
                      <a:pt x="50" y="446"/>
                    </a:cubicBezTo>
                    <a:cubicBezTo>
                      <a:pt x="42" y="446"/>
                      <a:pt x="40" y="435"/>
                      <a:pt x="33" y="435"/>
                    </a:cubicBezTo>
                    <a:cubicBezTo>
                      <a:pt x="25" y="435"/>
                      <a:pt x="15" y="455"/>
                      <a:pt x="15" y="465"/>
                    </a:cubicBezTo>
                    <a:cubicBezTo>
                      <a:pt x="15" y="483"/>
                      <a:pt x="1" y="480"/>
                      <a:pt x="0" y="496"/>
                    </a:cubicBezTo>
                    <a:cubicBezTo>
                      <a:pt x="6" y="495"/>
                      <a:pt x="11" y="495"/>
                      <a:pt x="16" y="495"/>
                    </a:cubicBezTo>
                    <a:cubicBezTo>
                      <a:pt x="24" y="495"/>
                      <a:pt x="30" y="494"/>
                      <a:pt x="39" y="494"/>
                    </a:cubicBezTo>
                    <a:cubicBezTo>
                      <a:pt x="48" y="494"/>
                      <a:pt x="52" y="510"/>
                      <a:pt x="52" y="520"/>
                    </a:cubicBezTo>
                    <a:cubicBezTo>
                      <a:pt x="52" y="526"/>
                      <a:pt x="46" y="529"/>
                      <a:pt x="46" y="535"/>
                    </a:cubicBezTo>
                    <a:cubicBezTo>
                      <a:pt x="46" y="544"/>
                      <a:pt x="54" y="550"/>
                      <a:pt x="54" y="558"/>
                    </a:cubicBezTo>
                    <a:cubicBezTo>
                      <a:pt x="54" y="563"/>
                      <a:pt x="46" y="565"/>
                      <a:pt x="44" y="568"/>
                    </a:cubicBezTo>
                    <a:cubicBezTo>
                      <a:pt x="39" y="576"/>
                      <a:pt x="37" y="583"/>
                      <a:pt x="37" y="593"/>
                    </a:cubicBezTo>
                    <a:cubicBezTo>
                      <a:pt x="37" y="606"/>
                      <a:pt x="46" y="603"/>
                      <a:pt x="56" y="603"/>
                    </a:cubicBezTo>
                    <a:cubicBezTo>
                      <a:pt x="70" y="603"/>
                      <a:pt x="77" y="597"/>
                      <a:pt x="88" y="597"/>
                    </a:cubicBezTo>
                    <a:cubicBezTo>
                      <a:pt x="99" y="597"/>
                      <a:pt x="97" y="620"/>
                      <a:pt x="108" y="620"/>
                    </a:cubicBezTo>
                    <a:cubicBezTo>
                      <a:pt x="108" y="638"/>
                      <a:pt x="108" y="638"/>
                      <a:pt x="108" y="638"/>
                    </a:cubicBezTo>
                    <a:cubicBezTo>
                      <a:pt x="108" y="640"/>
                      <a:pt x="109" y="641"/>
                      <a:pt x="110" y="641"/>
                    </a:cubicBezTo>
                    <a:cubicBezTo>
                      <a:pt x="112" y="644"/>
                      <a:pt x="112" y="644"/>
                      <a:pt x="112" y="644"/>
                    </a:cubicBezTo>
                    <a:cubicBezTo>
                      <a:pt x="114" y="644"/>
                      <a:pt x="120" y="642"/>
                      <a:pt x="123" y="641"/>
                    </a:cubicBezTo>
                    <a:cubicBezTo>
                      <a:pt x="132" y="639"/>
                      <a:pt x="133" y="627"/>
                      <a:pt x="143" y="627"/>
                    </a:cubicBezTo>
                    <a:cubicBezTo>
                      <a:pt x="151" y="627"/>
                      <a:pt x="171" y="660"/>
                      <a:pt x="177" y="660"/>
                    </a:cubicBezTo>
                    <a:cubicBezTo>
                      <a:pt x="184" y="660"/>
                      <a:pt x="205" y="651"/>
                      <a:pt x="208" y="647"/>
                    </a:cubicBezTo>
                    <a:cubicBezTo>
                      <a:pt x="207" y="647"/>
                      <a:pt x="196" y="645"/>
                      <a:pt x="196" y="645"/>
                    </a:cubicBezTo>
                    <a:cubicBezTo>
                      <a:pt x="194" y="645"/>
                      <a:pt x="189" y="644"/>
                      <a:pt x="189" y="638"/>
                    </a:cubicBezTo>
                    <a:cubicBezTo>
                      <a:pt x="189" y="635"/>
                      <a:pt x="221" y="623"/>
                      <a:pt x="233" y="619"/>
                    </a:cubicBezTo>
                    <a:cubicBezTo>
                      <a:pt x="233" y="619"/>
                      <a:pt x="227" y="625"/>
                      <a:pt x="225" y="626"/>
                    </a:cubicBezTo>
                    <a:cubicBezTo>
                      <a:pt x="226" y="629"/>
                      <a:pt x="237" y="641"/>
                      <a:pt x="211" y="647"/>
                    </a:cubicBezTo>
                    <a:cubicBezTo>
                      <a:pt x="223" y="673"/>
                      <a:pt x="273" y="669"/>
                      <a:pt x="273" y="704"/>
                    </a:cubicBezTo>
                    <a:cubicBezTo>
                      <a:pt x="275" y="703"/>
                      <a:pt x="275" y="703"/>
                      <a:pt x="275" y="703"/>
                    </a:cubicBezTo>
                    <a:cubicBezTo>
                      <a:pt x="278" y="702"/>
                      <a:pt x="280" y="701"/>
                      <a:pt x="284" y="701"/>
                    </a:cubicBezTo>
                    <a:cubicBezTo>
                      <a:pt x="298" y="701"/>
                      <a:pt x="297" y="710"/>
                      <a:pt x="302" y="719"/>
                    </a:cubicBezTo>
                    <a:cubicBezTo>
                      <a:pt x="303" y="721"/>
                      <a:pt x="312" y="726"/>
                      <a:pt x="312" y="726"/>
                    </a:cubicBezTo>
                    <a:cubicBezTo>
                      <a:pt x="320" y="729"/>
                      <a:pt x="322" y="742"/>
                      <a:pt x="335" y="742"/>
                    </a:cubicBezTo>
                    <a:cubicBezTo>
                      <a:pt x="344" y="742"/>
                      <a:pt x="344" y="734"/>
                      <a:pt x="350" y="732"/>
                    </a:cubicBezTo>
                    <a:cubicBezTo>
                      <a:pt x="354" y="731"/>
                      <a:pt x="353" y="731"/>
                      <a:pt x="357" y="731"/>
                    </a:cubicBezTo>
                    <a:cubicBezTo>
                      <a:pt x="358" y="733"/>
                      <a:pt x="358" y="737"/>
                      <a:pt x="360" y="739"/>
                    </a:cubicBezTo>
                    <a:cubicBezTo>
                      <a:pt x="359" y="739"/>
                      <a:pt x="360" y="740"/>
                      <a:pt x="360" y="741"/>
                    </a:cubicBezTo>
                    <a:cubicBezTo>
                      <a:pt x="366" y="742"/>
                      <a:pt x="366" y="742"/>
                      <a:pt x="366" y="742"/>
                    </a:cubicBezTo>
                    <a:cubicBezTo>
                      <a:pt x="371" y="735"/>
                      <a:pt x="371" y="724"/>
                      <a:pt x="378" y="721"/>
                    </a:cubicBezTo>
                    <a:cubicBezTo>
                      <a:pt x="366" y="714"/>
                      <a:pt x="348" y="688"/>
                      <a:pt x="348" y="673"/>
                    </a:cubicBezTo>
                    <a:cubicBezTo>
                      <a:pt x="348" y="668"/>
                      <a:pt x="338" y="662"/>
                      <a:pt x="338" y="655"/>
                    </a:cubicBezTo>
                    <a:cubicBezTo>
                      <a:pt x="338" y="653"/>
                      <a:pt x="347" y="637"/>
                      <a:pt x="349" y="634"/>
                    </a:cubicBezTo>
                    <a:cubicBezTo>
                      <a:pt x="351" y="635"/>
                      <a:pt x="365" y="628"/>
                      <a:pt x="366" y="627"/>
                    </a:cubicBezTo>
                    <a:cubicBezTo>
                      <a:pt x="377" y="623"/>
                      <a:pt x="384" y="620"/>
                      <a:pt x="399" y="620"/>
                    </a:cubicBezTo>
                    <a:cubicBezTo>
                      <a:pt x="423" y="620"/>
                      <a:pt x="427" y="631"/>
                      <a:pt x="436" y="645"/>
                    </a:cubicBezTo>
                    <a:cubicBezTo>
                      <a:pt x="429" y="650"/>
                      <a:pt x="420" y="645"/>
                      <a:pt x="412" y="645"/>
                    </a:cubicBezTo>
                    <a:cubicBezTo>
                      <a:pt x="400" y="645"/>
                      <a:pt x="383" y="656"/>
                      <a:pt x="381" y="656"/>
                    </a:cubicBezTo>
                    <a:cubicBezTo>
                      <a:pt x="382" y="665"/>
                      <a:pt x="389" y="664"/>
                      <a:pt x="391" y="669"/>
                    </a:cubicBezTo>
                    <a:cubicBezTo>
                      <a:pt x="400" y="684"/>
                      <a:pt x="412" y="690"/>
                      <a:pt x="412" y="707"/>
                    </a:cubicBezTo>
                    <a:cubicBezTo>
                      <a:pt x="415" y="705"/>
                      <a:pt x="424" y="701"/>
                      <a:pt x="427" y="700"/>
                    </a:cubicBezTo>
                    <a:cubicBezTo>
                      <a:pt x="427" y="707"/>
                      <a:pt x="434" y="710"/>
                      <a:pt x="434" y="717"/>
                    </a:cubicBezTo>
                    <a:cubicBezTo>
                      <a:pt x="421" y="717"/>
                      <a:pt x="421" y="717"/>
                      <a:pt x="421" y="717"/>
                    </a:cubicBezTo>
                    <a:cubicBezTo>
                      <a:pt x="417" y="717"/>
                      <a:pt x="413" y="721"/>
                      <a:pt x="412" y="728"/>
                    </a:cubicBezTo>
                    <a:cubicBezTo>
                      <a:pt x="421" y="729"/>
                      <a:pt x="428" y="738"/>
                      <a:pt x="428" y="746"/>
                    </a:cubicBezTo>
                    <a:cubicBezTo>
                      <a:pt x="428" y="751"/>
                      <a:pt x="424" y="753"/>
                      <a:pt x="424" y="757"/>
                    </a:cubicBezTo>
                    <a:cubicBezTo>
                      <a:pt x="424" y="761"/>
                      <a:pt x="428" y="765"/>
                      <a:pt x="429" y="766"/>
                    </a:cubicBezTo>
                    <a:cubicBezTo>
                      <a:pt x="429" y="762"/>
                      <a:pt x="434" y="762"/>
                      <a:pt x="438" y="761"/>
                    </a:cubicBezTo>
                    <a:cubicBezTo>
                      <a:pt x="443" y="759"/>
                      <a:pt x="442" y="757"/>
                      <a:pt x="447" y="755"/>
                    </a:cubicBezTo>
                    <a:cubicBezTo>
                      <a:pt x="455" y="752"/>
                      <a:pt x="460" y="754"/>
                      <a:pt x="466" y="749"/>
                    </a:cubicBezTo>
                    <a:cubicBezTo>
                      <a:pt x="476" y="755"/>
                      <a:pt x="482" y="755"/>
                      <a:pt x="491" y="758"/>
                    </a:cubicBezTo>
                    <a:cubicBezTo>
                      <a:pt x="502" y="762"/>
                      <a:pt x="505" y="772"/>
                      <a:pt x="518" y="772"/>
                    </a:cubicBezTo>
                    <a:cubicBezTo>
                      <a:pt x="518" y="774"/>
                      <a:pt x="521" y="775"/>
                      <a:pt x="522" y="777"/>
                    </a:cubicBezTo>
                    <a:cubicBezTo>
                      <a:pt x="523" y="781"/>
                      <a:pt x="522" y="787"/>
                      <a:pt x="524" y="793"/>
                    </a:cubicBezTo>
                    <a:cubicBezTo>
                      <a:pt x="529" y="787"/>
                      <a:pt x="533" y="795"/>
                      <a:pt x="537" y="795"/>
                    </a:cubicBezTo>
                    <a:cubicBezTo>
                      <a:pt x="542" y="795"/>
                      <a:pt x="544" y="791"/>
                      <a:pt x="547" y="788"/>
                    </a:cubicBezTo>
                    <a:cubicBezTo>
                      <a:pt x="551" y="784"/>
                      <a:pt x="556" y="784"/>
                      <a:pt x="559" y="781"/>
                    </a:cubicBezTo>
                    <a:cubicBezTo>
                      <a:pt x="567" y="773"/>
                      <a:pt x="568" y="762"/>
                      <a:pt x="579" y="762"/>
                    </a:cubicBezTo>
                    <a:cubicBezTo>
                      <a:pt x="583" y="762"/>
                      <a:pt x="582" y="764"/>
                      <a:pt x="586" y="764"/>
                    </a:cubicBezTo>
                    <a:cubicBezTo>
                      <a:pt x="587" y="769"/>
                      <a:pt x="597" y="765"/>
                      <a:pt x="600" y="765"/>
                    </a:cubicBezTo>
                    <a:cubicBezTo>
                      <a:pt x="604" y="765"/>
                      <a:pt x="605" y="770"/>
                      <a:pt x="608" y="770"/>
                    </a:cubicBezTo>
                    <a:cubicBezTo>
                      <a:pt x="617" y="770"/>
                      <a:pt x="624" y="765"/>
                      <a:pt x="627" y="759"/>
                    </a:cubicBezTo>
                    <a:cubicBezTo>
                      <a:pt x="628" y="760"/>
                      <a:pt x="629" y="759"/>
                      <a:pt x="630" y="759"/>
                    </a:cubicBezTo>
                    <a:cubicBezTo>
                      <a:pt x="634" y="759"/>
                      <a:pt x="636" y="749"/>
                      <a:pt x="645" y="749"/>
                    </a:cubicBezTo>
                    <a:cubicBezTo>
                      <a:pt x="654" y="749"/>
                      <a:pt x="644" y="772"/>
                      <a:pt x="654" y="772"/>
                    </a:cubicBezTo>
                    <a:cubicBezTo>
                      <a:pt x="664" y="772"/>
                      <a:pt x="668" y="764"/>
                      <a:pt x="677" y="764"/>
                    </a:cubicBezTo>
                    <a:cubicBezTo>
                      <a:pt x="682" y="764"/>
                      <a:pt x="686" y="764"/>
                      <a:pt x="692" y="765"/>
                    </a:cubicBezTo>
                    <a:cubicBezTo>
                      <a:pt x="692" y="763"/>
                      <a:pt x="692" y="763"/>
                      <a:pt x="692" y="763"/>
                    </a:cubicBezTo>
                    <a:cubicBezTo>
                      <a:pt x="690" y="753"/>
                      <a:pt x="688" y="750"/>
                      <a:pt x="677" y="748"/>
                    </a:cubicBezTo>
                    <a:cubicBezTo>
                      <a:pt x="678" y="739"/>
                      <a:pt x="687" y="719"/>
                      <a:pt x="694" y="719"/>
                    </a:cubicBezTo>
                    <a:cubicBezTo>
                      <a:pt x="735" y="719"/>
                      <a:pt x="763" y="698"/>
                      <a:pt x="763" y="649"/>
                    </a:cubicBezTo>
                    <a:cubicBezTo>
                      <a:pt x="785" y="645"/>
                      <a:pt x="787" y="618"/>
                      <a:pt x="800" y="620"/>
                    </a:cubicBezTo>
                    <a:cubicBezTo>
                      <a:pt x="836" y="624"/>
                      <a:pt x="822" y="600"/>
                      <a:pt x="829" y="593"/>
                    </a:cubicBezTo>
                    <a:cubicBezTo>
                      <a:pt x="847" y="578"/>
                      <a:pt x="873" y="578"/>
                      <a:pt x="895" y="565"/>
                    </a:cubicBezTo>
                    <a:cubicBezTo>
                      <a:pt x="898" y="563"/>
                      <a:pt x="906" y="554"/>
                      <a:pt x="913" y="554"/>
                    </a:cubicBezTo>
                    <a:cubicBezTo>
                      <a:pt x="924" y="554"/>
                      <a:pt x="943" y="567"/>
                      <a:pt x="961" y="567"/>
                    </a:cubicBezTo>
                    <a:cubicBezTo>
                      <a:pt x="986" y="567"/>
                      <a:pt x="981" y="534"/>
                      <a:pt x="994" y="534"/>
                    </a:cubicBezTo>
                    <a:cubicBezTo>
                      <a:pt x="1002" y="534"/>
                      <a:pt x="1029" y="538"/>
                      <a:pt x="1032" y="545"/>
                    </a:cubicBezTo>
                    <a:cubicBezTo>
                      <a:pt x="1042" y="573"/>
                      <a:pt x="1060" y="558"/>
                      <a:pt x="1072" y="558"/>
                    </a:cubicBezTo>
                    <a:cubicBezTo>
                      <a:pt x="1099" y="558"/>
                      <a:pt x="1107" y="580"/>
                      <a:pt x="1135" y="580"/>
                    </a:cubicBezTo>
                    <a:cubicBezTo>
                      <a:pt x="1160" y="580"/>
                      <a:pt x="1192" y="557"/>
                      <a:pt x="1224" y="569"/>
                    </a:cubicBezTo>
                    <a:cubicBezTo>
                      <a:pt x="1266" y="586"/>
                      <a:pt x="1245" y="512"/>
                      <a:pt x="1301" y="512"/>
                    </a:cubicBezTo>
                    <a:cubicBezTo>
                      <a:pt x="1340" y="512"/>
                      <a:pt x="1339" y="543"/>
                      <a:pt x="1354" y="567"/>
                    </a:cubicBezTo>
                    <a:cubicBezTo>
                      <a:pt x="1360" y="576"/>
                      <a:pt x="1379" y="577"/>
                      <a:pt x="1387" y="585"/>
                    </a:cubicBezTo>
                    <a:cubicBezTo>
                      <a:pt x="1393" y="590"/>
                      <a:pt x="1398" y="607"/>
                      <a:pt x="1411" y="607"/>
                    </a:cubicBezTo>
                    <a:cubicBezTo>
                      <a:pt x="1426" y="607"/>
                      <a:pt x="1428" y="593"/>
                      <a:pt x="1446" y="593"/>
                    </a:cubicBezTo>
                    <a:cubicBezTo>
                      <a:pt x="1446" y="604"/>
                      <a:pt x="1446" y="604"/>
                      <a:pt x="1446" y="604"/>
                    </a:cubicBezTo>
                    <a:cubicBezTo>
                      <a:pt x="1437" y="614"/>
                      <a:pt x="1433" y="638"/>
                      <a:pt x="1422" y="644"/>
                    </a:cubicBezTo>
                    <a:cubicBezTo>
                      <a:pt x="1412" y="650"/>
                      <a:pt x="1394" y="651"/>
                      <a:pt x="1400" y="655"/>
                    </a:cubicBezTo>
                    <a:cubicBezTo>
                      <a:pt x="1415" y="665"/>
                      <a:pt x="1398" y="684"/>
                      <a:pt x="1398" y="68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5" name="Freeform 147"/>
              <p:cNvSpPr>
                <a:spLocks/>
              </p:cNvSpPr>
              <p:nvPr/>
            </p:nvSpPr>
            <p:spPr bwMode="auto">
              <a:xfrm>
                <a:off x="5614988" y="1879600"/>
                <a:ext cx="1023938" cy="646113"/>
              </a:xfrm>
              <a:custGeom>
                <a:avLst/>
                <a:gdLst/>
                <a:ahLst/>
                <a:cxnLst>
                  <a:cxn ang="0">
                    <a:pos x="585" y="307"/>
                  </a:cxn>
                  <a:cxn ang="0">
                    <a:pos x="573" y="287"/>
                  </a:cxn>
                  <a:cxn ang="0">
                    <a:pos x="614" y="256"/>
                  </a:cxn>
                  <a:cxn ang="0">
                    <a:pos x="588" y="246"/>
                  </a:cxn>
                  <a:cxn ang="0">
                    <a:pos x="570" y="255"/>
                  </a:cxn>
                  <a:cxn ang="0">
                    <a:pos x="552" y="236"/>
                  </a:cxn>
                  <a:cxn ang="0">
                    <a:pos x="590" y="209"/>
                  </a:cxn>
                  <a:cxn ang="0">
                    <a:pos x="606" y="212"/>
                  </a:cxn>
                  <a:cxn ang="0">
                    <a:pos x="634" y="216"/>
                  </a:cxn>
                  <a:cxn ang="0">
                    <a:pos x="648" y="231"/>
                  </a:cxn>
                  <a:cxn ang="0">
                    <a:pos x="648" y="248"/>
                  </a:cxn>
                  <a:cxn ang="0">
                    <a:pos x="666" y="254"/>
                  </a:cxn>
                  <a:cxn ang="0">
                    <a:pos x="659" y="264"/>
                  </a:cxn>
                  <a:cxn ang="0">
                    <a:pos x="665" y="275"/>
                  </a:cxn>
                  <a:cxn ang="0">
                    <a:pos x="664" y="290"/>
                  </a:cxn>
                  <a:cxn ang="0">
                    <a:pos x="668" y="295"/>
                  </a:cxn>
                  <a:cxn ang="0">
                    <a:pos x="690" y="286"/>
                  </a:cxn>
                  <a:cxn ang="0">
                    <a:pos x="683" y="232"/>
                  </a:cxn>
                  <a:cxn ang="0">
                    <a:pos x="688" y="210"/>
                  </a:cxn>
                  <a:cxn ang="0">
                    <a:pos x="721" y="172"/>
                  </a:cxn>
                  <a:cxn ang="0">
                    <a:pos x="745" y="132"/>
                  </a:cxn>
                  <a:cxn ang="0">
                    <a:pos x="769" y="81"/>
                  </a:cxn>
                  <a:cxn ang="0">
                    <a:pos x="710" y="73"/>
                  </a:cxn>
                  <a:cxn ang="0">
                    <a:pos x="624" y="0"/>
                  </a:cxn>
                  <a:cxn ang="0">
                    <a:pos x="458" y="68"/>
                  </a:cxn>
                  <a:cxn ang="0">
                    <a:pos x="355" y="33"/>
                  </a:cxn>
                  <a:cxn ang="0">
                    <a:pos x="284" y="55"/>
                  </a:cxn>
                  <a:cxn ang="0">
                    <a:pos x="218" y="53"/>
                  </a:cxn>
                  <a:cxn ang="0">
                    <a:pos x="123" y="108"/>
                  </a:cxn>
                  <a:cxn ang="0">
                    <a:pos x="17" y="207"/>
                  </a:cxn>
                  <a:cxn ang="0">
                    <a:pos x="15" y="251"/>
                  </a:cxn>
                  <a:cxn ang="0">
                    <a:pos x="25" y="261"/>
                  </a:cxn>
                  <a:cxn ang="0">
                    <a:pos x="50" y="280"/>
                  </a:cxn>
                  <a:cxn ang="0">
                    <a:pos x="83" y="284"/>
                  </a:cxn>
                  <a:cxn ang="0">
                    <a:pos x="73" y="317"/>
                  </a:cxn>
                  <a:cxn ang="0">
                    <a:pos x="63" y="326"/>
                  </a:cxn>
                  <a:cxn ang="0">
                    <a:pos x="73" y="343"/>
                  </a:cxn>
                  <a:cxn ang="0">
                    <a:pos x="110" y="357"/>
                  </a:cxn>
                  <a:cxn ang="0">
                    <a:pos x="132" y="373"/>
                  </a:cxn>
                  <a:cxn ang="0">
                    <a:pos x="160" y="384"/>
                  </a:cxn>
                  <a:cxn ang="0">
                    <a:pos x="186" y="382"/>
                  </a:cxn>
                  <a:cxn ang="0">
                    <a:pos x="210" y="381"/>
                  </a:cxn>
                  <a:cxn ang="0">
                    <a:pos x="255" y="372"/>
                  </a:cxn>
                  <a:cxn ang="0">
                    <a:pos x="275" y="366"/>
                  </a:cxn>
                  <a:cxn ang="0">
                    <a:pos x="282" y="362"/>
                  </a:cxn>
                  <a:cxn ang="0">
                    <a:pos x="316" y="400"/>
                  </a:cxn>
                  <a:cxn ang="0">
                    <a:pos x="306" y="439"/>
                  </a:cxn>
                  <a:cxn ang="0">
                    <a:pos x="324" y="450"/>
                  </a:cxn>
                  <a:cxn ang="0">
                    <a:pos x="346" y="467"/>
                  </a:cxn>
                  <a:cxn ang="0">
                    <a:pos x="351" y="472"/>
                  </a:cxn>
                  <a:cxn ang="0">
                    <a:pos x="353" y="457"/>
                  </a:cxn>
                  <a:cxn ang="0">
                    <a:pos x="379" y="454"/>
                  </a:cxn>
                  <a:cxn ang="0">
                    <a:pos x="416" y="453"/>
                  </a:cxn>
                  <a:cxn ang="0">
                    <a:pos x="431" y="470"/>
                  </a:cxn>
                  <a:cxn ang="0">
                    <a:pos x="454" y="486"/>
                  </a:cxn>
                  <a:cxn ang="0">
                    <a:pos x="476" y="470"/>
                  </a:cxn>
                  <a:cxn ang="0">
                    <a:pos x="503" y="455"/>
                  </a:cxn>
                  <a:cxn ang="0">
                    <a:pos x="552" y="439"/>
                  </a:cxn>
                  <a:cxn ang="0">
                    <a:pos x="576" y="406"/>
                  </a:cxn>
                  <a:cxn ang="0">
                    <a:pos x="604" y="355"/>
                  </a:cxn>
                  <a:cxn ang="0">
                    <a:pos x="586" y="307"/>
                  </a:cxn>
                </a:cxnLst>
                <a:rect l="0" t="0" r="r" b="b"/>
                <a:pathLst>
                  <a:path w="769" h="486">
                    <a:moveTo>
                      <a:pt x="586" y="307"/>
                    </a:moveTo>
                    <a:cubicBezTo>
                      <a:pt x="585" y="307"/>
                      <a:pt x="585" y="307"/>
                      <a:pt x="585" y="307"/>
                    </a:cubicBezTo>
                    <a:cubicBezTo>
                      <a:pt x="585" y="307"/>
                      <a:pt x="585" y="300"/>
                      <a:pt x="585" y="298"/>
                    </a:cubicBezTo>
                    <a:cubicBezTo>
                      <a:pt x="582" y="298"/>
                      <a:pt x="573" y="294"/>
                      <a:pt x="573" y="287"/>
                    </a:cubicBezTo>
                    <a:cubicBezTo>
                      <a:pt x="573" y="282"/>
                      <a:pt x="581" y="282"/>
                      <a:pt x="582" y="276"/>
                    </a:cubicBezTo>
                    <a:cubicBezTo>
                      <a:pt x="586" y="264"/>
                      <a:pt x="605" y="264"/>
                      <a:pt x="614" y="256"/>
                    </a:cubicBezTo>
                    <a:cubicBezTo>
                      <a:pt x="611" y="251"/>
                      <a:pt x="604" y="256"/>
                      <a:pt x="598" y="252"/>
                    </a:cubicBezTo>
                    <a:cubicBezTo>
                      <a:pt x="595" y="250"/>
                      <a:pt x="593" y="246"/>
                      <a:pt x="588" y="246"/>
                    </a:cubicBezTo>
                    <a:cubicBezTo>
                      <a:pt x="585" y="246"/>
                      <a:pt x="585" y="256"/>
                      <a:pt x="582" y="256"/>
                    </a:cubicBezTo>
                    <a:cubicBezTo>
                      <a:pt x="578" y="256"/>
                      <a:pt x="574" y="257"/>
                      <a:pt x="570" y="255"/>
                    </a:cubicBezTo>
                    <a:cubicBezTo>
                      <a:pt x="565" y="252"/>
                      <a:pt x="567" y="247"/>
                      <a:pt x="562" y="243"/>
                    </a:cubicBezTo>
                    <a:cubicBezTo>
                      <a:pt x="560" y="242"/>
                      <a:pt x="552" y="240"/>
                      <a:pt x="552" y="236"/>
                    </a:cubicBezTo>
                    <a:cubicBezTo>
                      <a:pt x="552" y="227"/>
                      <a:pt x="565" y="230"/>
                      <a:pt x="571" y="225"/>
                    </a:cubicBezTo>
                    <a:cubicBezTo>
                      <a:pt x="577" y="221"/>
                      <a:pt x="587" y="215"/>
                      <a:pt x="590" y="209"/>
                    </a:cubicBezTo>
                    <a:cubicBezTo>
                      <a:pt x="591" y="208"/>
                      <a:pt x="593" y="203"/>
                      <a:pt x="597" y="203"/>
                    </a:cubicBezTo>
                    <a:cubicBezTo>
                      <a:pt x="601" y="203"/>
                      <a:pt x="606" y="209"/>
                      <a:pt x="606" y="212"/>
                    </a:cubicBezTo>
                    <a:cubicBezTo>
                      <a:pt x="606" y="219"/>
                      <a:pt x="597" y="222"/>
                      <a:pt x="597" y="230"/>
                    </a:cubicBezTo>
                    <a:cubicBezTo>
                      <a:pt x="610" y="230"/>
                      <a:pt x="620" y="216"/>
                      <a:pt x="634" y="216"/>
                    </a:cubicBezTo>
                    <a:cubicBezTo>
                      <a:pt x="639" y="216"/>
                      <a:pt x="641" y="221"/>
                      <a:pt x="648" y="221"/>
                    </a:cubicBezTo>
                    <a:cubicBezTo>
                      <a:pt x="646" y="226"/>
                      <a:pt x="648" y="226"/>
                      <a:pt x="648" y="231"/>
                    </a:cubicBezTo>
                    <a:cubicBezTo>
                      <a:pt x="648" y="235"/>
                      <a:pt x="643" y="235"/>
                      <a:pt x="643" y="240"/>
                    </a:cubicBezTo>
                    <a:cubicBezTo>
                      <a:pt x="643" y="242"/>
                      <a:pt x="645" y="248"/>
                      <a:pt x="648" y="248"/>
                    </a:cubicBezTo>
                    <a:cubicBezTo>
                      <a:pt x="649" y="248"/>
                      <a:pt x="651" y="245"/>
                      <a:pt x="654" y="245"/>
                    </a:cubicBezTo>
                    <a:cubicBezTo>
                      <a:pt x="659" y="245"/>
                      <a:pt x="666" y="249"/>
                      <a:pt x="666" y="254"/>
                    </a:cubicBezTo>
                    <a:cubicBezTo>
                      <a:pt x="666" y="257"/>
                      <a:pt x="662" y="260"/>
                      <a:pt x="659" y="260"/>
                    </a:cubicBezTo>
                    <a:cubicBezTo>
                      <a:pt x="659" y="264"/>
                      <a:pt x="659" y="264"/>
                      <a:pt x="659" y="264"/>
                    </a:cubicBezTo>
                    <a:cubicBezTo>
                      <a:pt x="660" y="265"/>
                      <a:pt x="660" y="267"/>
                      <a:pt x="663" y="268"/>
                    </a:cubicBezTo>
                    <a:cubicBezTo>
                      <a:pt x="663" y="270"/>
                      <a:pt x="665" y="272"/>
                      <a:pt x="665" y="275"/>
                    </a:cubicBezTo>
                    <a:cubicBezTo>
                      <a:pt x="665" y="276"/>
                      <a:pt x="661" y="282"/>
                      <a:pt x="661" y="285"/>
                    </a:cubicBezTo>
                    <a:cubicBezTo>
                      <a:pt x="661" y="287"/>
                      <a:pt x="661" y="289"/>
                      <a:pt x="664" y="290"/>
                    </a:cubicBezTo>
                    <a:cubicBezTo>
                      <a:pt x="663" y="292"/>
                      <a:pt x="661" y="293"/>
                      <a:pt x="661" y="295"/>
                    </a:cubicBezTo>
                    <a:cubicBezTo>
                      <a:pt x="668" y="295"/>
                      <a:pt x="668" y="295"/>
                      <a:pt x="668" y="295"/>
                    </a:cubicBezTo>
                    <a:cubicBezTo>
                      <a:pt x="670" y="293"/>
                      <a:pt x="671" y="293"/>
                      <a:pt x="676" y="291"/>
                    </a:cubicBezTo>
                    <a:cubicBezTo>
                      <a:pt x="676" y="287"/>
                      <a:pt x="687" y="287"/>
                      <a:pt x="690" y="286"/>
                    </a:cubicBezTo>
                    <a:cubicBezTo>
                      <a:pt x="696" y="284"/>
                      <a:pt x="699" y="279"/>
                      <a:pt x="699" y="269"/>
                    </a:cubicBezTo>
                    <a:cubicBezTo>
                      <a:pt x="699" y="252"/>
                      <a:pt x="692" y="242"/>
                      <a:pt x="683" y="232"/>
                    </a:cubicBezTo>
                    <a:cubicBezTo>
                      <a:pt x="679" y="228"/>
                      <a:pt x="674" y="224"/>
                      <a:pt x="675" y="217"/>
                    </a:cubicBezTo>
                    <a:cubicBezTo>
                      <a:pt x="680" y="217"/>
                      <a:pt x="685" y="214"/>
                      <a:pt x="688" y="210"/>
                    </a:cubicBezTo>
                    <a:cubicBezTo>
                      <a:pt x="691" y="207"/>
                      <a:pt x="699" y="203"/>
                      <a:pt x="701" y="199"/>
                    </a:cubicBezTo>
                    <a:cubicBezTo>
                      <a:pt x="707" y="187"/>
                      <a:pt x="710" y="180"/>
                      <a:pt x="721" y="172"/>
                    </a:cubicBezTo>
                    <a:cubicBezTo>
                      <a:pt x="721" y="172"/>
                      <a:pt x="738" y="153"/>
                      <a:pt x="723" y="143"/>
                    </a:cubicBezTo>
                    <a:cubicBezTo>
                      <a:pt x="717" y="139"/>
                      <a:pt x="735" y="138"/>
                      <a:pt x="745" y="132"/>
                    </a:cubicBezTo>
                    <a:cubicBezTo>
                      <a:pt x="756" y="126"/>
                      <a:pt x="760" y="102"/>
                      <a:pt x="769" y="92"/>
                    </a:cubicBezTo>
                    <a:cubicBezTo>
                      <a:pt x="769" y="81"/>
                      <a:pt x="769" y="81"/>
                      <a:pt x="769" y="81"/>
                    </a:cubicBezTo>
                    <a:cubicBezTo>
                      <a:pt x="751" y="81"/>
                      <a:pt x="749" y="95"/>
                      <a:pt x="734" y="95"/>
                    </a:cubicBezTo>
                    <a:cubicBezTo>
                      <a:pt x="721" y="95"/>
                      <a:pt x="716" y="78"/>
                      <a:pt x="710" y="73"/>
                    </a:cubicBezTo>
                    <a:cubicBezTo>
                      <a:pt x="702" y="65"/>
                      <a:pt x="683" y="64"/>
                      <a:pt x="677" y="55"/>
                    </a:cubicBezTo>
                    <a:cubicBezTo>
                      <a:pt x="662" y="31"/>
                      <a:pt x="663" y="0"/>
                      <a:pt x="624" y="0"/>
                    </a:cubicBezTo>
                    <a:cubicBezTo>
                      <a:pt x="568" y="0"/>
                      <a:pt x="589" y="74"/>
                      <a:pt x="547" y="57"/>
                    </a:cubicBezTo>
                    <a:cubicBezTo>
                      <a:pt x="515" y="45"/>
                      <a:pt x="483" y="68"/>
                      <a:pt x="458" y="68"/>
                    </a:cubicBezTo>
                    <a:cubicBezTo>
                      <a:pt x="430" y="68"/>
                      <a:pt x="422" y="46"/>
                      <a:pt x="395" y="46"/>
                    </a:cubicBezTo>
                    <a:cubicBezTo>
                      <a:pt x="383" y="46"/>
                      <a:pt x="365" y="61"/>
                      <a:pt x="355" y="33"/>
                    </a:cubicBezTo>
                    <a:cubicBezTo>
                      <a:pt x="352" y="26"/>
                      <a:pt x="325" y="22"/>
                      <a:pt x="317" y="22"/>
                    </a:cubicBezTo>
                    <a:cubicBezTo>
                      <a:pt x="304" y="22"/>
                      <a:pt x="309" y="55"/>
                      <a:pt x="284" y="55"/>
                    </a:cubicBezTo>
                    <a:cubicBezTo>
                      <a:pt x="266" y="55"/>
                      <a:pt x="247" y="42"/>
                      <a:pt x="236" y="42"/>
                    </a:cubicBezTo>
                    <a:cubicBezTo>
                      <a:pt x="229" y="42"/>
                      <a:pt x="221" y="51"/>
                      <a:pt x="218" y="53"/>
                    </a:cubicBezTo>
                    <a:cubicBezTo>
                      <a:pt x="196" y="66"/>
                      <a:pt x="170" y="66"/>
                      <a:pt x="152" y="81"/>
                    </a:cubicBezTo>
                    <a:cubicBezTo>
                      <a:pt x="145" y="88"/>
                      <a:pt x="159" y="112"/>
                      <a:pt x="123" y="108"/>
                    </a:cubicBezTo>
                    <a:cubicBezTo>
                      <a:pt x="110" y="106"/>
                      <a:pt x="108" y="133"/>
                      <a:pt x="86" y="137"/>
                    </a:cubicBezTo>
                    <a:cubicBezTo>
                      <a:pt x="86" y="186"/>
                      <a:pt x="58" y="207"/>
                      <a:pt x="17" y="207"/>
                    </a:cubicBezTo>
                    <a:cubicBezTo>
                      <a:pt x="10" y="207"/>
                      <a:pt x="1" y="227"/>
                      <a:pt x="0" y="236"/>
                    </a:cubicBezTo>
                    <a:cubicBezTo>
                      <a:pt x="11" y="238"/>
                      <a:pt x="13" y="241"/>
                      <a:pt x="15" y="251"/>
                    </a:cubicBezTo>
                    <a:cubicBezTo>
                      <a:pt x="15" y="253"/>
                      <a:pt x="15" y="253"/>
                      <a:pt x="15" y="253"/>
                    </a:cubicBezTo>
                    <a:cubicBezTo>
                      <a:pt x="15" y="261"/>
                      <a:pt x="19" y="259"/>
                      <a:pt x="25" y="261"/>
                    </a:cubicBezTo>
                    <a:cubicBezTo>
                      <a:pt x="30" y="262"/>
                      <a:pt x="28" y="268"/>
                      <a:pt x="31" y="271"/>
                    </a:cubicBezTo>
                    <a:cubicBezTo>
                      <a:pt x="37" y="277"/>
                      <a:pt x="42" y="277"/>
                      <a:pt x="50" y="280"/>
                    </a:cubicBezTo>
                    <a:cubicBezTo>
                      <a:pt x="58" y="279"/>
                      <a:pt x="61" y="272"/>
                      <a:pt x="69" y="272"/>
                    </a:cubicBezTo>
                    <a:cubicBezTo>
                      <a:pt x="73" y="272"/>
                      <a:pt x="83" y="280"/>
                      <a:pt x="83" y="284"/>
                    </a:cubicBezTo>
                    <a:cubicBezTo>
                      <a:pt x="83" y="296"/>
                      <a:pt x="66" y="294"/>
                      <a:pt x="66" y="306"/>
                    </a:cubicBezTo>
                    <a:cubicBezTo>
                      <a:pt x="66" y="311"/>
                      <a:pt x="73" y="312"/>
                      <a:pt x="73" y="317"/>
                    </a:cubicBezTo>
                    <a:cubicBezTo>
                      <a:pt x="73" y="323"/>
                      <a:pt x="68" y="322"/>
                      <a:pt x="63" y="322"/>
                    </a:cubicBezTo>
                    <a:cubicBezTo>
                      <a:pt x="63" y="326"/>
                      <a:pt x="63" y="326"/>
                      <a:pt x="63" y="326"/>
                    </a:cubicBezTo>
                    <a:cubicBezTo>
                      <a:pt x="64" y="331"/>
                      <a:pt x="64" y="335"/>
                      <a:pt x="65" y="340"/>
                    </a:cubicBezTo>
                    <a:cubicBezTo>
                      <a:pt x="66" y="343"/>
                      <a:pt x="71" y="342"/>
                      <a:pt x="73" y="343"/>
                    </a:cubicBezTo>
                    <a:cubicBezTo>
                      <a:pt x="80" y="345"/>
                      <a:pt x="83" y="351"/>
                      <a:pt x="91" y="353"/>
                    </a:cubicBezTo>
                    <a:cubicBezTo>
                      <a:pt x="100" y="355"/>
                      <a:pt x="105" y="352"/>
                      <a:pt x="110" y="357"/>
                    </a:cubicBezTo>
                    <a:cubicBezTo>
                      <a:pt x="116" y="363"/>
                      <a:pt x="120" y="361"/>
                      <a:pt x="127" y="364"/>
                    </a:cubicBezTo>
                    <a:cubicBezTo>
                      <a:pt x="130" y="366"/>
                      <a:pt x="130" y="369"/>
                      <a:pt x="132" y="373"/>
                    </a:cubicBezTo>
                    <a:cubicBezTo>
                      <a:pt x="133" y="376"/>
                      <a:pt x="137" y="372"/>
                      <a:pt x="139" y="373"/>
                    </a:cubicBezTo>
                    <a:cubicBezTo>
                      <a:pt x="146" y="378"/>
                      <a:pt x="150" y="384"/>
                      <a:pt x="160" y="384"/>
                    </a:cubicBezTo>
                    <a:cubicBezTo>
                      <a:pt x="166" y="384"/>
                      <a:pt x="172" y="384"/>
                      <a:pt x="178" y="384"/>
                    </a:cubicBezTo>
                    <a:cubicBezTo>
                      <a:pt x="182" y="384"/>
                      <a:pt x="184" y="382"/>
                      <a:pt x="186" y="382"/>
                    </a:cubicBezTo>
                    <a:cubicBezTo>
                      <a:pt x="189" y="382"/>
                      <a:pt x="190" y="389"/>
                      <a:pt x="191" y="392"/>
                    </a:cubicBezTo>
                    <a:cubicBezTo>
                      <a:pt x="197" y="389"/>
                      <a:pt x="199" y="381"/>
                      <a:pt x="210" y="381"/>
                    </a:cubicBezTo>
                    <a:cubicBezTo>
                      <a:pt x="219" y="381"/>
                      <a:pt x="224" y="386"/>
                      <a:pt x="231" y="386"/>
                    </a:cubicBezTo>
                    <a:cubicBezTo>
                      <a:pt x="238" y="386"/>
                      <a:pt x="252" y="374"/>
                      <a:pt x="255" y="372"/>
                    </a:cubicBezTo>
                    <a:cubicBezTo>
                      <a:pt x="258" y="370"/>
                      <a:pt x="259" y="369"/>
                      <a:pt x="260" y="367"/>
                    </a:cubicBezTo>
                    <a:cubicBezTo>
                      <a:pt x="264" y="363"/>
                      <a:pt x="270" y="368"/>
                      <a:pt x="275" y="366"/>
                    </a:cubicBezTo>
                    <a:cubicBezTo>
                      <a:pt x="279" y="362"/>
                      <a:pt x="279" y="362"/>
                      <a:pt x="279" y="362"/>
                    </a:cubicBezTo>
                    <a:cubicBezTo>
                      <a:pt x="282" y="362"/>
                      <a:pt x="282" y="362"/>
                      <a:pt x="282" y="362"/>
                    </a:cubicBezTo>
                    <a:cubicBezTo>
                      <a:pt x="285" y="377"/>
                      <a:pt x="294" y="376"/>
                      <a:pt x="305" y="381"/>
                    </a:cubicBezTo>
                    <a:cubicBezTo>
                      <a:pt x="309" y="388"/>
                      <a:pt x="316" y="391"/>
                      <a:pt x="316" y="400"/>
                    </a:cubicBezTo>
                    <a:cubicBezTo>
                      <a:pt x="316" y="417"/>
                      <a:pt x="304" y="418"/>
                      <a:pt x="304" y="434"/>
                    </a:cubicBezTo>
                    <a:cubicBezTo>
                      <a:pt x="304" y="436"/>
                      <a:pt x="305" y="439"/>
                      <a:pt x="306" y="439"/>
                    </a:cubicBezTo>
                    <a:cubicBezTo>
                      <a:pt x="309" y="439"/>
                      <a:pt x="312" y="436"/>
                      <a:pt x="315" y="436"/>
                    </a:cubicBezTo>
                    <a:cubicBezTo>
                      <a:pt x="319" y="436"/>
                      <a:pt x="320" y="449"/>
                      <a:pt x="324" y="450"/>
                    </a:cubicBezTo>
                    <a:cubicBezTo>
                      <a:pt x="324" y="459"/>
                      <a:pt x="330" y="468"/>
                      <a:pt x="338" y="468"/>
                    </a:cubicBezTo>
                    <a:cubicBezTo>
                      <a:pt x="342" y="468"/>
                      <a:pt x="343" y="467"/>
                      <a:pt x="346" y="467"/>
                    </a:cubicBezTo>
                    <a:cubicBezTo>
                      <a:pt x="348" y="467"/>
                      <a:pt x="348" y="467"/>
                      <a:pt x="348" y="467"/>
                    </a:cubicBezTo>
                    <a:cubicBezTo>
                      <a:pt x="348" y="471"/>
                      <a:pt x="350" y="472"/>
                      <a:pt x="351" y="472"/>
                    </a:cubicBezTo>
                    <a:cubicBezTo>
                      <a:pt x="352" y="472"/>
                      <a:pt x="353" y="470"/>
                      <a:pt x="353" y="468"/>
                    </a:cubicBezTo>
                    <a:cubicBezTo>
                      <a:pt x="353" y="464"/>
                      <a:pt x="353" y="461"/>
                      <a:pt x="353" y="457"/>
                    </a:cubicBezTo>
                    <a:cubicBezTo>
                      <a:pt x="353" y="457"/>
                      <a:pt x="363" y="454"/>
                      <a:pt x="365" y="454"/>
                    </a:cubicBezTo>
                    <a:cubicBezTo>
                      <a:pt x="379" y="454"/>
                      <a:pt x="379" y="454"/>
                      <a:pt x="379" y="454"/>
                    </a:cubicBezTo>
                    <a:cubicBezTo>
                      <a:pt x="385" y="457"/>
                      <a:pt x="390" y="448"/>
                      <a:pt x="397" y="448"/>
                    </a:cubicBezTo>
                    <a:cubicBezTo>
                      <a:pt x="404" y="448"/>
                      <a:pt x="408" y="453"/>
                      <a:pt x="416" y="453"/>
                    </a:cubicBezTo>
                    <a:cubicBezTo>
                      <a:pt x="416" y="464"/>
                      <a:pt x="424" y="468"/>
                      <a:pt x="431" y="470"/>
                    </a:cubicBezTo>
                    <a:cubicBezTo>
                      <a:pt x="431" y="470"/>
                      <a:pt x="431" y="470"/>
                      <a:pt x="431" y="470"/>
                    </a:cubicBezTo>
                    <a:cubicBezTo>
                      <a:pt x="439" y="474"/>
                      <a:pt x="444" y="471"/>
                      <a:pt x="452" y="475"/>
                    </a:cubicBezTo>
                    <a:cubicBezTo>
                      <a:pt x="452" y="477"/>
                      <a:pt x="451" y="486"/>
                      <a:pt x="454" y="486"/>
                    </a:cubicBezTo>
                    <a:cubicBezTo>
                      <a:pt x="459" y="486"/>
                      <a:pt x="457" y="480"/>
                      <a:pt x="460" y="477"/>
                    </a:cubicBezTo>
                    <a:cubicBezTo>
                      <a:pt x="463" y="474"/>
                      <a:pt x="472" y="472"/>
                      <a:pt x="476" y="470"/>
                    </a:cubicBezTo>
                    <a:cubicBezTo>
                      <a:pt x="484" y="466"/>
                      <a:pt x="492" y="468"/>
                      <a:pt x="498" y="463"/>
                    </a:cubicBezTo>
                    <a:cubicBezTo>
                      <a:pt x="498" y="463"/>
                      <a:pt x="502" y="455"/>
                      <a:pt x="503" y="455"/>
                    </a:cubicBezTo>
                    <a:cubicBezTo>
                      <a:pt x="507" y="455"/>
                      <a:pt x="510" y="458"/>
                      <a:pt x="514" y="458"/>
                    </a:cubicBezTo>
                    <a:cubicBezTo>
                      <a:pt x="534" y="458"/>
                      <a:pt x="539" y="446"/>
                      <a:pt x="552" y="439"/>
                    </a:cubicBezTo>
                    <a:cubicBezTo>
                      <a:pt x="555" y="437"/>
                      <a:pt x="557" y="435"/>
                      <a:pt x="558" y="431"/>
                    </a:cubicBezTo>
                    <a:cubicBezTo>
                      <a:pt x="569" y="431"/>
                      <a:pt x="572" y="414"/>
                      <a:pt x="576" y="406"/>
                    </a:cubicBezTo>
                    <a:cubicBezTo>
                      <a:pt x="578" y="401"/>
                      <a:pt x="590" y="383"/>
                      <a:pt x="597" y="382"/>
                    </a:cubicBezTo>
                    <a:cubicBezTo>
                      <a:pt x="597" y="372"/>
                      <a:pt x="604" y="368"/>
                      <a:pt x="604" y="355"/>
                    </a:cubicBezTo>
                    <a:cubicBezTo>
                      <a:pt x="604" y="336"/>
                      <a:pt x="599" y="329"/>
                      <a:pt x="591" y="317"/>
                    </a:cubicBezTo>
                    <a:cubicBezTo>
                      <a:pt x="590" y="315"/>
                      <a:pt x="590" y="309"/>
                      <a:pt x="586" y="30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6" name="Freeform 148"/>
              <p:cNvSpPr>
                <a:spLocks/>
              </p:cNvSpPr>
              <p:nvPr/>
            </p:nvSpPr>
            <p:spPr bwMode="auto">
              <a:xfrm>
                <a:off x="7369175" y="1395413"/>
                <a:ext cx="58738" cy="25400"/>
              </a:xfrm>
              <a:custGeom>
                <a:avLst/>
                <a:gdLst/>
                <a:ahLst/>
                <a:cxnLst>
                  <a:cxn ang="0">
                    <a:pos x="4" y="19"/>
                  </a:cxn>
                  <a:cxn ang="0">
                    <a:pos x="0" y="14"/>
                  </a:cxn>
                  <a:cxn ang="0">
                    <a:pos x="20" y="0"/>
                  </a:cxn>
                  <a:cxn ang="0">
                    <a:pos x="44" y="11"/>
                  </a:cxn>
                  <a:cxn ang="0">
                    <a:pos x="4" y="19"/>
                  </a:cxn>
                </a:cxnLst>
                <a:rect l="0" t="0" r="r" b="b"/>
                <a:pathLst>
                  <a:path w="44" h="19">
                    <a:moveTo>
                      <a:pt x="4" y="19"/>
                    </a:moveTo>
                    <a:cubicBezTo>
                      <a:pt x="1" y="19"/>
                      <a:pt x="0" y="17"/>
                      <a:pt x="0" y="14"/>
                    </a:cubicBezTo>
                    <a:cubicBezTo>
                      <a:pt x="0" y="8"/>
                      <a:pt x="13" y="0"/>
                      <a:pt x="20" y="0"/>
                    </a:cubicBezTo>
                    <a:cubicBezTo>
                      <a:pt x="27" y="0"/>
                      <a:pt x="44" y="4"/>
                      <a:pt x="44" y="11"/>
                    </a:cubicBezTo>
                    <a:cubicBezTo>
                      <a:pt x="44" y="17"/>
                      <a:pt x="9" y="19"/>
                      <a:pt x="4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7" name="Freeform 149"/>
              <p:cNvSpPr>
                <a:spLocks/>
              </p:cNvSpPr>
              <p:nvPr/>
            </p:nvSpPr>
            <p:spPr bwMode="auto">
              <a:xfrm>
                <a:off x="7191375" y="1443038"/>
                <a:ext cx="23813" cy="14288"/>
              </a:xfrm>
              <a:custGeom>
                <a:avLst/>
                <a:gdLst/>
                <a:ahLst/>
                <a:cxnLst>
                  <a:cxn ang="0">
                    <a:pos x="13" y="10"/>
                  </a:cxn>
                  <a:cxn ang="0">
                    <a:pos x="18" y="6"/>
                  </a:cxn>
                  <a:cxn ang="0">
                    <a:pos x="15" y="0"/>
                  </a:cxn>
                  <a:cxn ang="0">
                    <a:pos x="0" y="0"/>
                  </a:cxn>
                  <a:cxn ang="0">
                    <a:pos x="13" y="10"/>
                  </a:cxn>
                </a:cxnLst>
                <a:rect l="0" t="0" r="r" b="b"/>
                <a:pathLst>
                  <a:path w="18" h="10">
                    <a:moveTo>
                      <a:pt x="13" y="10"/>
                    </a:moveTo>
                    <a:cubicBezTo>
                      <a:pt x="15" y="10"/>
                      <a:pt x="18" y="8"/>
                      <a:pt x="18" y="6"/>
                    </a:cubicBezTo>
                    <a:cubicBezTo>
                      <a:pt x="18" y="3"/>
                      <a:pt x="15" y="2"/>
                      <a:pt x="1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" y="6"/>
                      <a:pt x="7" y="10"/>
                      <a:pt x="13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8" name="Freeform 150"/>
              <p:cNvSpPr>
                <a:spLocks/>
              </p:cNvSpPr>
              <p:nvPr/>
            </p:nvSpPr>
            <p:spPr bwMode="auto">
              <a:xfrm>
                <a:off x="6645275" y="1257300"/>
                <a:ext cx="11113" cy="12700"/>
              </a:xfrm>
              <a:custGeom>
                <a:avLst/>
                <a:gdLst/>
                <a:ahLst/>
                <a:cxnLst>
                  <a:cxn ang="0">
                    <a:pos x="8" y="5"/>
                  </a:cxn>
                  <a:cxn ang="0">
                    <a:pos x="3" y="0"/>
                  </a:cxn>
                  <a:cxn ang="0">
                    <a:pos x="0" y="7"/>
                  </a:cxn>
                  <a:cxn ang="0">
                    <a:pos x="3" y="10"/>
                  </a:cxn>
                  <a:cxn ang="0">
                    <a:pos x="8" y="4"/>
                  </a:cxn>
                  <a:cxn ang="0">
                    <a:pos x="6" y="4"/>
                  </a:cxn>
                  <a:cxn ang="0">
                    <a:pos x="8" y="5"/>
                  </a:cxn>
                </a:cxnLst>
                <a:rect l="0" t="0" r="r" b="b"/>
                <a:pathLst>
                  <a:path w="8" h="10">
                    <a:moveTo>
                      <a:pt x="8" y="5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2"/>
                      <a:pt x="0" y="4"/>
                      <a:pt x="0" y="7"/>
                    </a:cubicBezTo>
                    <a:cubicBezTo>
                      <a:pt x="0" y="9"/>
                      <a:pt x="1" y="10"/>
                      <a:pt x="3" y="10"/>
                    </a:cubicBezTo>
                    <a:cubicBezTo>
                      <a:pt x="7" y="10"/>
                      <a:pt x="7" y="6"/>
                      <a:pt x="8" y="4"/>
                    </a:cubicBezTo>
                    <a:cubicBezTo>
                      <a:pt x="6" y="4"/>
                      <a:pt x="6" y="4"/>
                      <a:pt x="6" y="4"/>
                    </a:cubicBezTo>
                    <a:lnTo>
                      <a:pt x="8" y="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9" name="Freeform 151"/>
              <p:cNvSpPr>
                <a:spLocks/>
              </p:cNvSpPr>
              <p:nvPr/>
            </p:nvSpPr>
            <p:spPr bwMode="auto">
              <a:xfrm>
                <a:off x="6249988" y="1300163"/>
                <a:ext cx="26988" cy="15875"/>
              </a:xfrm>
              <a:custGeom>
                <a:avLst/>
                <a:gdLst/>
                <a:ahLst/>
                <a:cxnLst>
                  <a:cxn ang="0">
                    <a:pos x="20" y="9"/>
                  </a:cxn>
                  <a:cxn ang="0">
                    <a:pos x="10" y="12"/>
                  </a:cxn>
                  <a:cxn ang="0">
                    <a:pos x="0" y="7"/>
                  </a:cxn>
                  <a:cxn ang="0">
                    <a:pos x="10" y="0"/>
                  </a:cxn>
                  <a:cxn ang="0">
                    <a:pos x="20" y="7"/>
                  </a:cxn>
                  <a:cxn ang="0">
                    <a:pos x="17" y="12"/>
                  </a:cxn>
                  <a:cxn ang="0">
                    <a:pos x="20" y="9"/>
                  </a:cxn>
                </a:cxnLst>
                <a:rect l="0" t="0" r="r" b="b"/>
                <a:pathLst>
                  <a:path w="20" h="12">
                    <a:moveTo>
                      <a:pt x="20" y="9"/>
                    </a:moveTo>
                    <a:cubicBezTo>
                      <a:pt x="17" y="11"/>
                      <a:pt x="14" y="12"/>
                      <a:pt x="10" y="12"/>
                    </a:cubicBezTo>
                    <a:cubicBezTo>
                      <a:pt x="5" y="12"/>
                      <a:pt x="0" y="11"/>
                      <a:pt x="0" y="7"/>
                    </a:cubicBezTo>
                    <a:cubicBezTo>
                      <a:pt x="0" y="3"/>
                      <a:pt x="6" y="0"/>
                      <a:pt x="10" y="0"/>
                    </a:cubicBezTo>
                    <a:cubicBezTo>
                      <a:pt x="16" y="0"/>
                      <a:pt x="20" y="2"/>
                      <a:pt x="20" y="7"/>
                    </a:cubicBezTo>
                    <a:cubicBezTo>
                      <a:pt x="20" y="10"/>
                      <a:pt x="18" y="11"/>
                      <a:pt x="17" y="12"/>
                    </a:cubicBezTo>
                    <a:lnTo>
                      <a:pt x="20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0" name="Freeform 152"/>
              <p:cNvSpPr>
                <a:spLocks/>
              </p:cNvSpPr>
              <p:nvPr/>
            </p:nvSpPr>
            <p:spPr bwMode="auto">
              <a:xfrm>
                <a:off x="6043613" y="1128713"/>
                <a:ext cx="100013" cy="57150"/>
              </a:xfrm>
              <a:custGeom>
                <a:avLst/>
                <a:gdLst/>
                <a:ahLst/>
                <a:cxnLst>
                  <a:cxn ang="0">
                    <a:pos x="6" y="43"/>
                  </a:cxn>
                  <a:cxn ang="0">
                    <a:pos x="0" y="37"/>
                  </a:cxn>
                  <a:cxn ang="0">
                    <a:pos x="8" y="27"/>
                  </a:cxn>
                  <a:cxn ang="0">
                    <a:pos x="39" y="0"/>
                  </a:cxn>
                  <a:cxn ang="0">
                    <a:pos x="45" y="0"/>
                  </a:cxn>
                  <a:cxn ang="0">
                    <a:pos x="44" y="10"/>
                  </a:cxn>
                  <a:cxn ang="0">
                    <a:pos x="52" y="6"/>
                  </a:cxn>
                  <a:cxn ang="0">
                    <a:pos x="76" y="23"/>
                  </a:cxn>
                  <a:cxn ang="0">
                    <a:pos x="45" y="34"/>
                  </a:cxn>
                  <a:cxn ang="0">
                    <a:pos x="30" y="37"/>
                  </a:cxn>
                  <a:cxn ang="0">
                    <a:pos x="6" y="43"/>
                  </a:cxn>
                </a:cxnLst>
                <a:rect l="0" t="0" r="r" b="b"/>
                <a:pathLst>
                  <a:path w="76" h="43">
                    <a:moveTo>
                      <a:pt x="6" y="43"/>
                    </a:moveTo>
                    <a:cubicBezTo>
                      <a:pt x="1" y="43"/>
                      <a:pt x="0" y="41"/>
                      <a:pt x="0" y="37"/>
                    </a:cubicBezTo>
                    <a:cubicBezTo>
                      <a:pt x="0" y="30"/>
                      <a:pt x="5" y="30"/>
                      <a:pt x="8" y="27"/>
                    </a:cubicBezTo>
                    <a:cubicBezTo>
                      <a:pt x="18" y="17"/>
                      <a:pt x="22" y="0"/>
                      <a:pt x="39" y="0"/>
                    </a:cubicBezTo>
                    <a:cubicBezTo>
                      <a:pt x="43" y="0"/>
                      <a:pt x="43" y="0"/>
                      <a:pt x="45" y="0"/>
                    </a:cubicBezTo>
                    <a:cubicBezTo>
                      <a:pt x="45" y="7"/>
                      <a:pt x="47" y="7"/>
                      <a:pt x="44" y="10"/>
                    </a:cubicBezTo>
                    <a:cubicBezTo>
                      <a:pt x="47" y="9"/>
                      <a:pt x="49" y="6"/>
                      <a:pt x="52" y="6"/>
                    </a:cubicBezTo>
                    <a:cubicBezTo>
                      <a:pt x="58" y="6"/>
                      <a:pt x="76" y="17"/>
                      <a:pt x="76" y="23"/>
                    </a:cubicBezTo>
                    <a:cubicBezTo>
                      <a:pt x="76" y="34"/>
                      <a:pt x="53" y="36"/>
                      <a:pt x="45" y="34"/>
                    </a:cubicBezTo>
                    <a:cubicBezTo>
                      <a:pt x="43" y="34"/>
                      <a:pt x="30" y="37"/>
                      <a:pt x="30" y="37"/>
                    </a:cubicBezTo>
                    <a:lnTo>
                      <a:pt x="6" y="4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1" name="Freeform 153"/>
              <p:cNvSpPr>
                <a:spLocks/>
              </p:cNvSpPr>
              <p:nvPr/>
            </p:nvSpPr>
            <p:spPr bwMode="auto">
              <a:xfrm>
                <a:off x="5900738" y="1101725"/>
                <a:ext cx="39688" cy="20638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30" y="7"/>
                  </a:cxn>
                  <a:cxn ang="0">
                    <a:pos x="9" y="16"/>
                  </a:cxn>
                  <a:cxn ang="0">
                    <a:pos x="0" y="5"/>
                  </a:cxn>
                  <a:cxn ang="0">
                    <a:pos x="12" y="0"/>
                  </a:cxn>
                </a:cxnLst>
                <a:rect l="0" t="0" r="r" b="b"/>
                <a:pathLst>
                  <a:path w="30" h="16">
                    <a:moveTo>
                      <a:pt x="12" y="0"/>
                    </a:moveTo>
                    <a:cubicBezTo>
                      <a:pt x="14" y="0"/>
                      <a:pt x="26" y="6"/>
                      <a:pt x="30" y="7"/>
                    </a:cubicBezTo>
                    <a:cubicBezTo>
                      <a:pt x="29" y="15"/>
                      <a:pt x="14" y="16"/>
                      <a:pt x="9" y="16"/>
                    </a:cubicBezTo>
                    <a:cubicBezTo>
                      <a:pt x="6" y="16"/>
                      <a:pt x="0" y="9"/>
                      <a:pt x="0" y="5"/>
                    </a:cubicBezTo>
                    <a:cubicBezTo>
                      <a:pt x="0" y="0"/>
                      <a:pt x="9" y="0"/>
                      <a:pt x="12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2" name="Freeform 154"/>
              <p:cNvSpPr>
                <a:spLocks/>
              </p:cNvSpPr>
              <p:nvPr/>
            </p:nvSpPr>
            <p:spPr bwMode="auto">
              <a:xfrm>
                <a:off x="5913438" y="1057275"/>
                <a:ext cx="139700" cy="98425"/>
              </a:xfrm>
              <a:custGeom>
                <a:avLst/>
                <a:gdLst/>
                <a:ahLst/>
                <a:cxnLst>
                  <a:cxn ang="0">
                    <a:pos x="99" y="68"/>
                  </a:cxn>
                  <a:cxn ang="0">
                    <a:pos x="90" y="74"/>
                  </a:cxn>
                  <a:cxn ang="0">
                    <a:pos x="41" y="66"/>
                  </a:cxn>
                  <a:cxn ang="0">
                    <a:pos x="17" y="50"/>
                  </a:cxn>
                  <a:cxn ang="0">
                    <a:pos x="50" y="36"/>
                  </a:cxn>
                  <a:cxn ang="0">
                    <a:pos x="32" y="36"/>
                  </a:cxn>
                  <a:cxn ang="0">
                    <a:pos x="0" y="26"/>
                  </a:cxn>
                  <a:cxn ang="0">
                    <a:pos x="46" y="0"/>
                  </a:cxn>
                  <a:cxn ang="0">
                    <a:pos x="72" y="17"/>
                  </a:cxn>
                  <a:cxn ang="0">
                    <a:pos x="67" y="18"/>
                  </a:cxn>
                  <a:cxn ang="0">
                    <a:pos x="67" y="27"/>
                  </a:cxn>
                  <a:cxn ang="0">
                    <a:pos x="59" y="35"/>
                  </a:cxn>
                  <a:cxn ang="0">
                    <a:pos x="68" y="35"/>
                  </a:cxn>
                  <a:cxn ang="0">
                    <a:pos x="81" y="39"/>
                  </a:cxn>
                  <a:cxn ang="0">
                    <a:pos x="90" y="39"/>
                  </a:cxn>
                  <a:cxn ang="0">
                    <a:pos x="105" y="48"/>
                  </a:cxn>
                  <a:cxn ang="0">
                    <a:pos x="101" y="57"/>
                  </a:cxn>
                  <a:cxn ang="0">
                    <a:pos x="92" y="62"/>
                  </a:cxn>
                  <a:cxn ang="0">
                    <a:pos x="99" y="68"/>
                  </a:cxn>
                </a:cxnLst>
                <a:rect l="0" t="0" r="r" b="b"/>
                <a:pathLst>
                  <a:path w="105" h="74">
                    <a:moveTo>
                      <a:pt x="99" y="68"/>
                    </a:moveTo>
                    <a:cubicBezTo>
                      <a:pt x="99" y="72"/>
                      <a:pt x="94" y="74"/>
                      <a:pt x="90" y="74"/>
                    </a:cubicBezTo>
                    <a:cubicBezTo>
                      <a:pt x="71" y="74"/>
                      <a:pt x="57" y="66"/>
                      <a:pt x="41" y="66"/>
                    </a:cubicBezTo>
                    <a:cubicBezTo>
                      <a:pt x="35" y="66"/>
                      <a:pt x="24" y="54"/>
                      <a:pt x="17" y="50"/>
                    </a:cubicBezTo>
                    <a:cubicBezTo>
                      <a:pt x="32" y="46"/>
                      <a:pt x="36" y="41"/>
                      <a:pt x="50" y="36"/>
                    </a:cubicBezTo>
                    <a:cubicBezTo>
                      <a:pt x="46" y="36"/>
                      <a:pt x="35" y="36"/>
                      <a:pt x="32" y="36"/>
                    </a:cubicBezTo>
                    <a:cubicBezTo>
                      <a:pt x="20" y="36"/>
                      <a:pt x="11" y="32"/>
                      <a:pt x="0" y="26"/>
                    </a:cubicBezTo>
                    <a:cubicBezTo>
                      <a:pt x="18" y="21"/>
                      <a:pt x="25" y="0"/>
                      <a:pt x="46" y="0"/>
                    </a:cubicBezTo>
                    <a:cubicBezTo>
                      <a:pt x="58" y="0"/>
                      <a:pt x="65" y="12"/>
                      <a:pt x="72" y="17"/>
                    </a:cubicBezTo>
                    <a:cubicBezTo>
                      <a:pt x="68" y="19"/>
                      <a:pt x="69" y="18"/>
                      <a:pt x="67" y="18"/>
                    </a:cubicBezTo>
                    <a:cubicBezTo>
                      <a:pt x="68" y="23"/>
                      <a:pt x="67" y="24"/>
                      <a:pt x="67" y="27"/>
                    </a:cubicBezTo>
                    <a:cubicBezTo>
                      <a:pt x="67" y="29"/>
                      <a:pt x="62" y="33"/>
                      <a:pt x="59" y="35"/>
                    </a:cubicBezTo>
                    <a:cubicBezTo>
                      <a:pt x="63" y="33"/>
                      <a:pt x="65" y="35"/>
                      <a:pt x="68" y="35"/>
                    </a:cubicBezTo>
                    <a:cubicBezTo>
                      <a:pt x="73" y="35"/>
                      <a:pt x="76" y="39"/>
                      <a:pt x="81" y="39"/>
                    </a:cubicBezTo>
                    <a:cubicBezTo>
                      <a:pt x="84" y="39"/>
                      <a:pt x="87" y="39"/>
                      <a:pt x="90" y="39"/>
                    </a:cubicBezTo>
                    <a:cubicBezTo>
                      <a:pt x="99" y="39"/>
                      <a:pt x="99" y="42"/>
                      <a:pt x="105" y="48"/>
                    </a:cubicBezTo>
                    <a:cubicBezTo>
                      <a:pt x="100" y="51"/>
                      <a:pt x="101" y="52"/>
                      <a:pt x="101" y="57"/>
                    </a:cubicBezTo>
                    <a:cubicBezTo>
                      <a:pt x="101" y="61"/>
                      <a:pt x="95" y="62"/>
                      <a:pt x="92" y="62"/>
                    </a:cubicBezTo>
                    <a:cubicBezTo>
                      <a:pt x="95" y="63"/>
                      <a:pt x="99" y="65"/>
                      <a:pt x="99" y="6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3" name="Freeform 155"/>
              <p:cNvSpPr>
                <a:spLocks/>
              </p:cNvSpPr>
              <p:nvPr/>
            </p:nvSpPr>
            <p:spPr bwMode="auto">
              <a:xfrm>
                <a:off x="5973763" y="1212850"/>
                <a:ext cx="17463" cy="1270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7" y="0"/>
                  </a:cxn>
                  <a:cxn ang="0">
                    <a:pos x="13" y="0"/>
                  </a:cxn>
                  <a:cxn ang="0">
                    <a:pos x="5" y="9"/>
                  </a:cxn>
                  <a:cxn ang="0">
                    <a:pos x="0" y="5"/>
                  </a:cxn>
                </a:cxnLst>
                <a:rect l="0" t="0" r="r" b="b"/>
                <a:pathLst>
                  <a:path w="13" h="9">
                    <a:moveTo>
                      <a:pt x="0" y="5"/>
                    </a:moveTo>
                    <a:cubicBezTo>
                      <a:pt x="3" y="3"/>
                      <a:pt x="5" y="1"/>
                      <a:pt x="7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6"/>
                      <a:pt x="10" y="9"/>
                      <a:pt x="5" y="9"/>
                    </a:cubicBezTo>
                    <a:cubicBezTo>
                      <a:pt x="2" y="9"/>
                      <a:pt x="1" y="7"/>
                      <a:pt x="0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4" name="Freeform 156"/>
              <p:cNvSpPr>
                <a:spLocks/>
              </p:cNvSpPr>
              <p:nvPr/>
            </p:nvSpPr>
            <p:spPr bwMode="auto">
              <a:xfrm>
                <a:off x="5886450" y="1060450"/>
                <a:ext cx="23813" cy="7938"/>
              </a:xfrm>
              <a:custGeom>
                <a:avLst/>
                <a:gdLst/>
                <a:ahLst/>
                <a:cxnLst>
                  <a:cxn ang="0">
                    <a:pos x="18" y="4"/>
                  </a:cxn>
                  <a:cxn ang="0">
                    <a:pos x="0" y="0"/>
                  </a:cxn>
                  <a:cxn ang="0">
                    <a:pos x="16" y="0"/>
                  </a:cxn>
                  <a:cxn ang="0">
                    <a:pos x="18" y="4"/>
                  </a:cxn>
                </a:cxnLst>
                <a:rect l="0" t="0" r="r" b="b"/>
                <a:pathLst>
                  <a:path w="18" h="6">
                    <a:moveTo>
                      <a:pt x="18" y="4"/>
                    </a:moveTo>
                    <a:cubicBezTo>
                      <a:pt x="11" y="5"/>
                      <a:pt x="3" y="6"/>
                      <a:pt x="0" y="0"/>
                    </a:cubicBezTo>
                    <a:cubicBezTo>
                      <a:pt x="16" y="0"/>
                      <a:pt x="16" y="0"/>
                      <a:pt x="16" y="0"/>
                    </a:cubicBezTo>
                    <a:lnTo>
                      <a:pt x="18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5" name="Freeform 157"/>
              <p:cNvSpPr>
                <a:spLocks/>
              </p:cNvSpPr>
              <p:nvPr/>
            </p:nvSpPr>
            <p:spPr bwMode="auto">
              <a:xfrm>
                <a:off x="6162675" y="1173163"/>
                <a:ext cx="20638" cy="9525"/>
              </a:xfrm>
              <a:custGeom>
                <a:avLst/>
                <a:gdLst/>
                <a:ahLst/>
                <a:cxnLst>
                  <a:cxn ang="0">
                    <a:pos x="15" y="1"/>
                  </a:cxn>
                  <a:cxn ang="0">
                    <a:pos x="9" y="7"/>
                  </a:cxn>
                  <a:cxn ang="0">
                    <a:pos x="0" y="2"/>
                  </a:cxn>
                  <a:cxn ang="0">
                    <a:pos x="15" y="1"/>
                  </a:cxn>
                </a:cxnLst>
                <a:rect l="0" t="0" r="r" b="b"/>
                <a:pathLst>
                  <a:path w="15" h="7">
                    <a:moveTo>
                      <a:pt x="15" y="1"/>
                    </a:moveTo>
                    <a:cubicBezTo>
                      <a:pt x="14" y="4"/>
                      <a:pt x="12" y="7"/>
                      <a:pt x="9" y="7"/>
                    </a:cubicBezTo>
                    <a:cubicBezTo>
                      <a:pt x="4" y="7"/>
                      <a:pt x="1" y="4"/>
                      <a:pt x="0" y="2"/>
                    </a:cubicBezTo>
                    <a:cubicBezTo>
                      <a:pt x="9" y="0"/>
                      <a:pt x="11" y="2"/>
                      <a:pt x="1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6" name="Freeform 158"/>
              <p:cNvSpPr>
                <a:spLocks/>
              </p:cNvSpPr>
              <p:nvPr/>
            </p:nvSpPr>
            <p:spPr bwMode="auto">
              <a:xfrm>
                <a:off x="5119688" y="1074738"/>
                <a:ext cx="117475" cy="36513"/>
              </a:xfrm>
              <a:custGeom>
                <a:avLst/>
                <a:gdLst/>
                <a:ahLst/>
                <a:cxnLst>
                  <a:cxn ang="0">
                    <a:pos x="76" y="14"/>
                  </a:cxn>
                  <a:cxn ang="0">
                    <a:pos x="58" y="17"/>
                  </a:cxn>
                  <a:cxn ang="0">
                    <a:pos x="49" y="27"/>
                  </a:cxn>
                  <a:cxn ang="0">
                    <a:pos x="44" y="23"/>
                  </a:cxn>
                  <a:cxn ang="0">
                    <a:pos x="44" y="23"/>
                  </a:cxn>
                  <a:cxn ang="0">
                    <a:pos x="32" y="17"/>
                  </a:cxn>
                  <a:cxn ang="0">
                    <a:pos x="41" y="14"/>
                  </a:cxn>
                  <a:cxn ang="0">
                    <a:pos x="33" y="13"/>
                  </a:cxn>
                  <a:cxn ang="0">
                    <a:pos x="40" y="9"/>
                  </a:cxn>
                  <a:cxn ang="0">
                    <a:pos x="30" y="5"/>
                  </a:cxn>
                  <a:cxn ang="0">
                    <a:pos x="10" y="11"/>
                  </a:cxn>
                  <a:cxn ang="0">
                    <a:pos x="0" y="9"/>
                  </a:cxn>
                  <a:cxn ang="0">
                    <a:pos x="34" y="0"/>
                  </a:cxn>
                  <a:cxn ang="0">
                    <a:pos x="60" y="6"/>
                  </a:cxn>
                  <a:cxn ang="0">
                    <a:pos x="76" y="0"/>
                  </a:cxn>
                  <a:cxn ang="0">
                    <a:pos x="89" y="5"/>
                  </a:cxn>
                  <a:cxn ang="0">
                    <a:pos x="78" y="13"/>
                  </a:cxn>
                  <a:cxn ang="0">
                    <a:pos x="73" y="13"/>
                  </a:cxn>
                  <a:cxn ang="0">
                    <a:pos x="73" y="17"/>
                  </a:cxn>
                  <a:cxn ang="0">
                    <a:pos x="76" y="14"/>
                  </a:cxn>
                </a:cxnLst>
                <a:rect l="0" t="0" r="r" b="b"/>
                <a:pathLst>
                  <a:path w="89" h="27">
                    <a:moveTo>
                      <a:pt x="76" y="14"/>
                    </a:moveTo>
                    <a:cubicBezTo>
                      <a:pt x="69" y="19"/>
                      <a:pt x="65" y="13"/>
                      <a:pt x="58" y="17"/>
                    </a:cubicBezTo>
                    <a:cubicBezTo>
                      <a:pt x="54" y="19"/>
                      <a:pt x="53" y="27"/>
                      <a:pt x="49" y="27"/>
                    </a:cubicBezTo>
                    <a:cubicBezTo>
                      <a:pt x="47" y="26"/>
                      <a:pt x="45" y="24"/>
                      <a:pt x="44" y="23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38" y="23"/>
                      <a:pt x="33" y="21"/>
                      <a:pt x="32" y="17"/>
                    </a:cubicBezTo>
                    <a:cubicBezTo>
                      <a:pt x="36" y="15"/>
                      <a:pt x="38" y="15"/>
                      <a:pt x="41" y="14"/>
                    </a:cubicBezTo>
                    <a:cubicBezTo>
                      <a:pt x="37" y="14"/>
                      <a:pt x="35" y="13"/>
                      <a:pt x="33" y="13"/>
                    </a:cubicBezTo>
                    <a:cubicBezTo>
                      <a:pt x="36" y="11"/>
                      <a:pt x="38" y="11"/>
                      <a:pt x="40" y="9"/>
                    </a:cubicBezTo>
                    <a:cubicBezTo>
                      <a:pt x="36" y="8"/>
                      <a:pt x="34" y="5"/>
                      <a:pt x="30" y="5"/>
                    </a:cubicBezTo>
                    <a:cubicBezTo>
                      <a:pt x="25" y="5"/>
                      <a:pt x="17" y="11"/>
                      <a:pt x="10" y="11"/>
                    </a:cubicBezTo>
                    <a:cubicBezTo>
                      <a:pt x="7" y="11"/>
                      <a:pt x="4" y="9"/>
                      <a:pt x="0" y="9"/>
                    </a:cubicBezTo>
                    <a:cubicBezTo>
                      <a:pt x="4" y="2"/>
                      <a:pt x="25" y="0"/>
                      <a:pt x="34" y="0"/>
                    </a:cubicBezTo>
                    <a:cubicBezTo>
                      <a:pt x="45" y="0"/>
                      <a:pt x="52" y="6"/>
                      <a:pt x="60" y="6"/>
                    </a:cubicBezTo>
                    <a:cubicBezTo>
                      <a:pt x="67" y="6"/>
                      <a:pt x="70" y="0"/>
                      <a:pt x="76" y="0"/>
                    </a:cubicBezTo>
                    <a:cubicBezTo>
                      <a:pt x="82" y="0"/>
                      <a:pt x="87" y="4"/>
                      <a:pt x="89" y="5"/>
                    </a:cubicBezTo>
                    <a:cubicBezTo>
                      <a:pt x="89" y="13"/>
                      <a:pt x="83" y="9"/>
                      <a:pt x="78" y="13"/>
                    </a:cubicBezTo>
                    <a:cubicBezTo>
                      <a:pt x="76" y="13"/>
                      <a:pt x="75" y="13"/>
                      <a:pt x="73" y="13"/>
                    </a:cubicBezTo>
                    <a:cubicBezTo>
                      <a:pt x="73" y="17"/>
                      <a:pt x="73" y="17"/>
                      <a:pt x="73" y="17"/>
                    </a:cubicBezTo>
                    <a:lnTo>
                      <a:pt x="76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7" name="Freeform 159"/>
              <p:cNvSpPr>
                <a:spLocks/>
              </p:cNvSpPr>
              <p:nvPr/>
            </p:nvSpPr>
            <p:spPr bwMode="auto">
              <a:xfrm>
                <a:off x="5427663" y="1052513"/>
                <a:ext cx="41275" cy="26988"/>
              </a:xfrm>
              <a:custGeom>
                <a:avLst/>
                <a:gdLst/>
                <a:ahLst/>
                <a:cxnLst>
                  <a:cxn ang="0">
                    <a:pos x="7" y="20"/>
                  </a:cxn>
                  <a:cxn ang="0">
                    <a:pos x="0" y="13"/>
                  </a:cxn>
                  <a:cxn ang="0">
                    <a:pos x="25" y="0"/>
                  </a:cxn>
                  <a:cxn ang="0">
                    <a:pos x="31" y="14"/>
                  </a:cxn>
                  <a:cxn ang="0">
                    <a:pos x="7" y="20"/>
                  </a:cxn>
                </a:cxnLst>
                <a:rect l="0" t="0" r="r" b="b"/>
                <a:pathLst>
                  <a:path w="31" h="20">
                    <a:moveTo>
                      <a:pt x="7" y="20"/>
                    </a:moveTo>
                    <a:cubicBezTo>
                      <a:pt x="2" y="20"/>
                      <a:pt x="0" y="17"/>
                      <a:pt x="0" y="13"/>
                    </a:cubicBezTo>
                    <a:cubicBezTo>
                      <a:pt x="0" y="7"/>
                      <a:pt x="18" y="0"/>
                      <a:pt x="25" y="0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28" y="16"/>
                      <a:pt x="11" y="20"/>
                      <a:pt x="7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8" name="Freeform 160"/>
              <p:cNvSpPr>
                <a:spLocks/>
              </p:cNvSpPr>
              <p:nvPr/>
            </p:nvSpPr>
            <p:spPr bwMode="auto">
              <a:xfrm>
                <a:off x="5373688" y="1069975"/>
                <a:ext cx="44450" cy="25400"/>
              </a:xfrm>
              <a:custGeom>
                <a:avLst/>
                <a:gdLst/>
                <a:ahLst/>
                <a:cxnLst>
                  <a:cxn ang="0">
                    <a:pos x="33" y="4"/>
                  </a:cxn>
                  <a:cxn ang="0">
                    <a:pos x="33" y="10"/>
                  </a:cxn>
                  <a:cxn ang="0">
                    <a:pos x="22" y="12"/>
                  </a:cxn>
                  <a:cxn ang="0">
                    <a:pos x="24" y="18"/>
                  </a:cxn>
                  <a:cxn ang="0">
                    <a:pos x="0" y="18"/>
                  </a:cxn>
                  <a:cxn ang="0">
                    <a:pos x="9" y="6"/>
                  </a:cxn>
                  <a:cxn ang="0">
                    <a:pos x="9" y="0"/>
                  </a:cxn>
                  <a:cxn ang="0">
                    <a:pos x="23" y="0"/>
                  </a:cxn>
                  <a:cxn ang="0">
                    <a:pos x="19" y="4"/>
                  </a:cxn>
                  <a:cxn ang="0">
                    <a:pos x="33" y="4"/>
                  </a:cxn>
                </a:cxnLst>
                <a:rect l="0" t="0" r="r" b="b"/>
                <a:pathLst>
                  <a:path w="33" h="20">
                    <a:moveTo>
                      <a:pt x="33" y="4"/>
                    </a:moveTo>
                    <a:cubicBezTo>
                      <a:pt x="33" y="8"/>
                      <a:pt x="33" y="8"/>
                      <a:pt x="33" y="10"/>
                    </a:cubicBezTo>
                    <a:cubicBezTo>
                      <a:pt x="30" y="14"/>
                      <a:pt x="26" y="12"/>
                      <a:pt x="22" y="12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2" y="19"/>
                      <a:pt x="0" y="20"/>
                      <a:pt x="0" y="18"/>
                    </a:cubicBezTo>
                    <a:cubicBezTo>
                      <a:pt x="0" y="11"/>
                      <a:pt x="3" y="8"/>
                      <a:pt x="9" y="6"/>
                    </a:cubicBezTo>
                    <a:cubicBezTo>
                      <a:pt x="8" y="2"/>
                      <a:pt x="9" y="1"/>
                      <a:pt x="9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2" y="2"/>
                      <a:pt x="20" y="4"/>
                      <a:pt x="19" y="4"/>
                    </a:cubicBezTo>
                    <a:cubicBezTo>
                      <a:pt x="22" y="4"/>
                      <a:pt x="29" y="4"/>
                      <a:pt x="33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61"/>
              <p:cNvSpPr>
                <a:spLocks/>
              </p:cNvSpPr>
              <p:nvPr/>
            </p:nvSpPr>
            <p:spPr bwMode="auto">
              <a:xfrm>
                <a:off x="5314950" y="1092200"/>
                <a:ext cx="44450" cy="15875"/>
              </a:xfrm>
              <a:custGeom>
                <a:avLst/>
                <a:gdLst/>
                <a:ahLst/>
                <a:cxnLst>
                  <a:cxn ang="0">
                    <a:pos x="20" y="12"/>
                  </a:cxn>
                  <a:cxn ang="0">
                    <a:pos x="11" y="7"/>
                  </a:cxn>
                  <a:cxn ang="0">
                    <a:pos x="4" y="12"/>
                  </a:cxn>
                  <a:cxn ang="0">
                    <a:pos x="0" y="9"/>
                  </a:cxn>
                  <a:cxn ang="0">
                    <a:pos x="22" y="0"/>
                  </a:cxn>
                  <a:cxn ang="0">
                    <a:pos x="34" y="5"/>
                  </a:cxn>
                  <a:cxn ang="0">
                    <a:pos x="20" y="12"/>
                  </a:cxn>
                </a:cxnLst>
                <a:rect l="0" t="0" r="r" b="b"/>
                <a:pathLst>
                  <a:path w="34" h="12">
                    <a:moveTo>
                      <a:pt x="20" y="12"/>
                    </a:moveTo>
                    <a:cubicBezTo>
                      <a:pt x="17" y="12"/>
                      <a:pt x="14" y="7"/>
                      <a:pt x="11" y="7"/>
                    </a:cubicBezTo>
                    <a:cubicBezTo>
                      <a:pt x="10" y="12"/>
                      <a:pt x="8" y="12"/>
                      <a:pt x="4" y="12"/>
                    </a:cubicBezTo>
                    <a:cubicBezTo>
                      <a:pt x="2" y="12"/>
                      <a:pt x="0" y="10"/>
                      <a:pt x="0" y="9"/>
                    </a:cubicBezTo>
                    <a:cubicBezTo>
                      <a:pt x="0" y="2"/>
                      <a:pt x="17" y="0"/>
                      <a:pt x="22" y="0"/>
                    </a:cubicBezTo>
                    <a:cubicBezTo>
                      <a:pt x="28" y="0"/>
                      <a:pt x="32" y="2"/>
                      <a:pt x="34" y="5"/>
                    </a:cubicBezTo>
                    <a:cubicBezTo>
                      <a:pt x="25" y="5"/>
                      <a:pt x="26" y="12"/>
                      <a:pt x="20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0" name="Freeform 162"/>
              <p:cNvSpPr>
                <a:spLocks/>
              </p:cNvSpPr>
              <p:nvPr/>
            </p:nvSpPr>
            <p:spPr bwMode="auto">
              <a:xfrm>
                <a:off x="5287963" y="1038225"/>
                <a:ext cx="71438" cy="49213"/>
              </a:xfrm>
              <a:custGeom>
                <a:avLst/>
                <a:gdLst/>
                <a:ahLst/>
                <a:cxnLst>
                  <a:cxn ang="0">
                    <a:pos x="40" y="31"/>
                  </a:cxn>
                  <a:cxn ang="0">
                    <a:pos x="22" y="36"/>
                  </a:cxn>
                  <a:cxn ang="0">
                    <a:pos x="0" y="28"/>
                  </a:cxn>
                  <a:cxn ang="0">
                    <a:pos x="6" y="23"/>
                  </a:cxn>
                  <a:cxn ang="0">
                    <a:pos x="24" y="23"/>
                  </a:cxn>
                  <a:cxn ang="0">
                    <a:pos x="17" y="22"/>
                  </a:cxn>
                  <a:cxn ang="0">
                    <a:pos x="17" y="16"/>
                  </a:cxn>
                  <a:cxn ang="0">
                    <a:pos x="43" y="8"/>
                  </a:cxn>
                  <a:cxn ang="0">
                    <a:pos x="51" y="0"/>
                  </a:cxn>
                  <a:cxn ang="0">
                    <a:pos x="52" y="5"/>
                  </a:cxn>
                  <a:cxn ang="0">
                    <a:pos x="48" y="11"/>
                  </a:cxn>
                  <a:cxn ang="0">
                    <a:pos x="28" y="23"/>
                  </a:cxn>
                  <a:cxn ang="0">
                    <a:pos x="53" y="29"/>
                  </a:cxn>
                  <a:cxn ang="0">
                    <a:pos x="40" y="31"/>
                  </a:cxn>
                </a:cxnLst>
                <a:rect l="0" t="0" r="r" b="b"/>
                <a:pathLst>
                  <a:path w="53" h="36">
                    <a:moveTo>
                      <a:pt x="40" y="31"/>
                    </a:moveTo>
                    <a:cubicBezTo>
                      <a:pt x="34" y="31"/>
                      <a:pt x="27" y="36"/>
                      <a:pt x="22" y="36"/>
                    </a:cubicBezTo>
                    <a:cubicBezTo>
                      <a:pt x="19" y="36"/>
                      <a:pt x="1" y="28"/>
                      <a:pt x="0" y="28"/>
                    </a:cubicBezTo>
                    <a:cubicBezTo>
                      <a:pt x="3" y="26"/>
                      <a:pt x="4" y="25"/>
                      <a:pt x="6" y="23"/>
                    </a:cubicBezTo>
                    <a:cubicBezTo>
                      <a:pt x="24" y="23"/>
                      <a:pt x="24" y="23"/>
                      <a:pt x="24" y="23"/>
                    </a:cubicBezTo>
                    <a:cubicBezTo>
                      <a:pt x="19" y="21"/>
                      <a:pt x="21" y="20"/>
                      <a:pt x="17" y="22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30" y="16"/>
                      <a:pt x="30" y="8"/>
                      <a:pt x="43" y="8"/>
                    </a:cubicBezTo>
                    <a:cubicBezTo>
                      <a:pt x="44" y="4"/>
                      <a:pt x="47" y="0"/>
                      <a:pt x="51" y="0"/>
                    </a:cubicBezTo>
                    <a:cubicBezTo>
                      <a:pt x="52" y="0"/>
                      <a:pt x="52" y="4"/>
                      <a:pt x="52" y="5"/>
                    </a:cubicBezTo>
                    <a:cubicBezTo>
                      <a:pt x="50" y="7"/>
                      <a:pt x="48" y="9"/>
                      <a:pt x="48" y="11"/>
                    </a:cubicBezTo>
                    <a:cubicBezTo>
                      <a:pt x="41" y="16"/>
                      <a:pt x="32" y="18"/>
                      <a:pt x="28" y="23"/>
                    </a:cubicBezTo>
                    <a:cubicBezTo>
                      <a:pt x="40" y="24"/>
                      <a:pt x="43" y="25"/>
                      <a:pt x="53" y="29"/>
                    </a:cubicBezTo>
                    <a:cubicBezTo>
                      <a:pt x="49" y="32"/>
                      <a:pt x="45" y="31"/>
                      <a:pt x="40" y="3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64"/>
              <p:cNvSpPr>
                <a:spLocks/>
              </p:cNvSpPr>
              <p:nvPr/>
            </p:nvSpPr>
            <p:spPr bwMode="auto">
              <a:xfrm>
                <a:off x="6675438" y="1244600"/>
                <a:ext cx="128588" cy="49213"/>
              </a:xfrm>
              <a:custGeom>
                <a:avLst/>
                <a:gdLst/>
                <a:ahLst/>
                <a:cxnLst>
                  <a:cxn ang="0">
                    <a:pos x="77" y="29"/>
                  </a:cxn>
                  <a:cxn ang="0">
                    <a:pos x="66" y="34"/>
                  </a:cxn>
                  <a:cxn ang="0">
                    <a:pos x="58" y="29"/>
                  </a:cxn>
                  <a:cxn ang="0">
                    <a:pos x="50" y="32"/>
                  </a:cxn>
                  <a:cxn ang="0">
                    <a:pos x="40" y="36"/>
                  </a:cxn>
                  <a:cxn ang="0">
                    <a:pos x="32" y="31"/>
                  </a:cxn>
                  <a:cxn ang="0">
                    <a:pos x="22" y="38"/>
                  </a:cxn>
                  <a:cxn ang="0">
                    <a:pos x="0" y="18"/>
                  </a:cxn>
                  <a:cxn ang="0">
                    <a:pos x="20" y="0"/>
                  </a:cxn>
                  <a:cxn ang="0">
                    <a:pos x="47" y="15"/>
                  </a:cxn>
                  <a:cxn ang="0">
                    <a:pos x="54" y="3"/>
                  </a:cxn>
                  <a:cxn ang="0">
                    <a:pos x="97" y="15"/>
                  </a:cxn>
                  <a:cxn ang="0">
                    <a:pos x="89" y="29"/>
                  </a:cxn>
                  <a:cxn ang="0">
                    <a:pos x="77" y="29"/>
                  </a:cxn>
                </a:cxnLst>
                <a:rect l="0" t="0" r="r" b="b"/>
                <a:pathLst>
                  <a:path w="97" h="38">
                    <a:moveTo>
                      <a:pt x="77" y="29"/>
                    </a:moveTo>
                    <a:cubicBezTo>
                      <a:pt x="74" y="29"/>
                      <a:pt x="72" y="34"/>
                      <a:pt x="66" y="34"/>
                    </a:cubicBezTo>
                    <a:cubicBezTo>
                      <a:pt x="63" y="34"/>
                      <a:pt x="62" y="29"/>
                      <a:pt x="58" y="29"/>
                    </a:cubicBezTo>
                    <a:cubicBezTo>
                      <a:pt x="55" y="29"/>
                      <a:pt x="53" y="32"/>
                      <a:pt x="50" y="32"/>
                    </a:cubicBezTo>
                    <a:cubicBezTo>
                      <a:pt x="47" y="32"/>
                      <a:pt x="44" y="36"/>
                      <a:pt x="40" y="36"/>
                    </a:cubicBezTo>
                    <a:cubicBezTo>
                      <a:pt x="36" y="36"/>
                      <a:pt x="34" y="34"/>
                      <a:pt x="32" y="31"/>
                    </a:cubicBezTo>
                    <a:cubicBezTo>
                      <a:pt x="29" y="34"/>
                      <a:pt x="27" y="38"/>
                      <a:pt x="22" y="38"/>
                    </a:cubicBezTo>
                    <a:cubicBezTo>
                      <a:pt x="11" y="38"/>
                      <a:pt x="0" y="29"/>
                      <a:pt x="0" y="18"/>
                    </a:cubicBezTo>
                    <a:cubicBezTo>
                      <a:pt x="0" y="8"/>
                      <a:pt x="11" y="0"/>
                      <a:pt x="20" y="0"/>
                    </a:cubicBezTo>
                    <a:cubicBezTo>
                      <a:pt x="34" y="0"/>
                      <a:pt x="35" y="15"/>
                      <a:pt x="47" y="15"/>
                    </a:cubicBezTo>
                    <a:cubicBezTo>
                      <a:pt x="47" y="8"/>
                      <a:pt x="49" y="3"/>
                      <a:pt x="54" y="3"/>
                    </a:cubicBezTo>
                    <a:cubicBezTo>
                      <a:pt x="62" y="3"/>
                      <a:pt x="88" y="12"/>
                      <a:pt x="97" y="15"/>
                    </a:cubicBezTo>
                    <a:cubicBezTo>
                      <a:pt x="95" y="21"/>
                      <a:pt x="89" y="26"/>
                      <a:pt x="89" y="29"/>
                    </a:cubicBezTo>
                    <a:lnTo>
                      <a:pt x="77" y="2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65"/>
              <p:cNvSpPr>
                <a:spLocks/>
              </p:cNvSpPr>
              <p:nvPr/>
            </p:nvSpPr>
            <p:spPr bwMode="auto">
              <a:xfrm>
                <a:off x="4924425" y="2252663"/>
                <a:ext cx="34925" cy="17463"/>
              </a:xfrm>
              <a:custGeom>
                <a:avLst/>
                <a:gdLst/>
                <a:ahLst/>
                <a:cxnLst>
                  <a:cxn ang="0">
                    <a:pos x="5" y="13"/>
                  </a:cxn>
                  <a:cxn ang="0">
                    <a:pos x="2" y="11"/>
                  </a:cxn>
                  <a:cxn ang="0">
                    <a:pos x="0" y="9"/>
                  </a:cxn>
                  <a:cxn ang="0">
                    <a:pos x="26" y="0"/>
                  </a:cxn>
                  <a:cxn ang="0">
                    <a:pos x="20" y="4"/>
                  </a:cxn>
                  <a:cxn ang="0">
                    <a:pos x="19" y="8"/>
                  </a:cxn>
                  <a:cxn ang="0">
                    <a:pos x="5" y="13"/>
                  </a:cxn>
                </a:cxnLst>
                <a:rect l="0" t="0" r="r" b="b"/>
                <a:pathLst>
                  <a:path w="26" h="13">
                    <a:moveTo>
                      <a:pt x="5" y="13"/>
                    </a:moveTo>
                    <a:cubicBezTo>
                      <a:pt x="4" y="13"/>
                      <a:pt x="2" y="12"/>
                      <a:pt x="2" y="11"/>
                    </a:cubicBezTo>
                    <a:cubicBezTo>
                      <a:pt x="1" y="11"/>
                      <a:pt x="0" y="9"/>
                      <a:pt x="0" y="9"/>
                    </a:cubicBezTo>
                    <a:cubicBezTo>
                      <a:pt x="7" y="6"/>
                      <a:pt x="18" y="1"/>
                      <a:pt x="26" y="0"/>
                    </a:cubicBezTo>
                    <a:cubicBezTo>
                      <a:pt x="25" y="4"/>
                      <a:pt x="22" y="2"/>
                      <a:pt x="20" y="4"/>
                    </a:cubicBezTo>
                    <a:cubicBezTo>
                      <a:pt x="18" y="4"/>
                      <a:pt x="19" y="7"/>
                      <a:pt x="19" y="8"/>
                    </a:cubicBezTo>
                    <a:cubicBezTo>
                      <a:pt x="18" y="11"/>
                      <a:pt x="9" y="13"/>
                      <a:pt x="5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3" name="Freeform 166"/>
              <p:cNvSpPr>
                <a:spLocks/>
              </p:cNvSpPr>
              <p:nvPr/>
            </p:nvSpPr>
            <p:spPr bwMode="auto">
              <a:xfrm>
                <a:off x="5183188" y="1463675"/>
                <a:ext cx="34925" cy="25400"/>
              </a:xfrm>
              <a:custGeom>
                <a:avLst/>
                <a:gdLst/>
                <a:ahLst/>
                <a:cxnLst>
                  <a:cxn ang="0">
                    <a:pos x="5" y="4"/>
                  </a:cxn>
                  <a:cxn ang="0">
                    <a:pos x="11" y="0"/>
                  </a:cxn>
                  <a:cxn ang="0">
                    <a:pos x="26" y="6"/>
                  </a:cxn>
                  <a:cxn ang="0">
                    <a:pos x="26" y="12"/>
                  </a:cxn>
                  <a:cxn ang="0">
                    <a:pos x="8" y="19"/>
                  </a:cxn>
                  <a:cxn ang="0">
                    <a:pos x="0" y="14"/>
                  </a:cxn>
                  <a:cxn ang="0">
                    <a:pos x="5" y="4"/>
                  </a:cxn>
                </a:cxnLst>
                <a:rect l="0" t="0" r="r" b="b"/>
                <a:pathLst>
                  <a:path w="26" h="19">
                    <a:moveTo>
                      <a:pt x="5" y="4"/>
                    </a:moveTo>
                    <a:cubicBezTo>
                      <a:pt x="8" y="4"/>
                      <a:pt x="8" y="0"/>
                      <a:pt x="11" y="0"/>
                    </a:cubicBezTo>
                    <a:cubicBezTo>
                      <a:pt x="17" y="0"/>
                      <a:pt x="20" y="5"/>
                      <a:pt x="26" y="6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0" y="15"/>
                      <a:pt x="15" y="19"/>
                      <a:pt x="8" y="19"/>
                    </a:cubicBezTo>
                    <a:cubicBezTo>
                      <a:pt x="2" y="19"/>
                      <a:pt x="0" y="19"/>
                      <a:pt x="0" y="14"/>
                    </a:cubicBezTo>
                    <a:cubicBezTo>
                      <a:pt x="0" y="12"/>
                      <a:pt x="4" y="4"/>
                      <a:pt x="5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4" name="Freeform 167"/>
              <p:cNvSpPr>
                <a:spLocks/>
              </p:cNvSpPr>
              <p:nvPr/>
            </p:nvSpPr>
            <p:spPr bwMode="auto">
              <a:xfrm>
                <a:off x="5359400" y="1433513"/>
                <a:ext cx="26988" cy="25400"/>
              </a:xfrm>
              <a:custGeom>
                <a:avLst/>
                <a:gdLst/>
                <a:ahLst/>
                <a:cxnLst>
                  <a:cxn ang="0">
                    <a:pos x="21" y="17"/>
                  </a:cxn>
                  <a:cxn ang="0">
                    <a:pos x="15" y="19"/>
                  </a:cxn>
                  <a:cxn ang="0">
                    <a:pos x="0" y="8"/>
                  </a:cxn>
                  <a:cxn ang="0">
                    <a:pos x="21" y="17"/>
                  </a:cxn>
                </a:cxnLst>
                <a:rect l="0" t="0" r="r" b="b"/>
                <a:pathLst>
                  <a:path w="21" h="20">
                    <a:moveTo>
                      <a:pt x="21" y="17"/>
                    </a:moveTo>
                    <a:cubicBezTo>
                      <a:pt x="21" y="20"/>
                      <a:pt x="15" y="19"/>
                      <a:pt x="15" y="19"/>
                    </a:cubicBezTo>
                    <a:cubicBezTo>
                      <a:pt x="10" y="19"/>
                      <a:pt x="0" y="14"/>
                      <a:pt x="0" y="8"/>
                    </a:cubicBezTo>
                    <a:cubicBezTo>
                      <a:pt x="0" y="0"/>
                      <a:pt x="21" y="8"/>
                      <a:pt x="21" y="1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5" name="Freeform 168"/>
              <p:cNvSpPr>
                <a:spLocks/>
              </p:cNvSpPr>
              <p:nvPr/>
            </p:nvSpPr>
            <p:spPr bwMode="auto">
              <a:xfrm>
                <a:off x="5549900" y="1338263"/>
                <a:ext cx="25400" cy="17463"/>
              </a:xfrm>
              <a:custGeom>
                <a:avLst/>
                <a:gdLst/>
                <a:ahLst/>
                <a:cxnLst>
                  <a:cxn ang="0">
                    <a:pos x="2" y="13"/>
                  </a:cxn>
                  <a:cxn ang="0">
                    <a:pos x="19" y="8"/>
                  </a:cxn>
                  <a:cxn ang="0">
                    <a:pos x="8" y="0"/>
                  </a:cxn>
                  <a:cxn ang="0">
                    <a:pos x="2" y="9"/>
                  </a:cxn>
                  <a:cxn ang="0">
                    <a:pos x="2" y="13"/>
                  </a:cxn>
                </a:cxnLst>
                <a:rect l="0" t="0" r="r" b="b"/>
                <a:pathLst>
                  <a:path w="19" h="13">
                    <a:moveTo>
                      <a:pt x="2" y="13"/>
                    </a:moveTo>
                    <a:cubicBezTo>
                      <a:pt x="7" y="13"/>
                      <a:pt x="17" y="10"/>
                      <a:pt x="19" y="8"/>
                    </a:cubicBezTo>
                    <a:cubicBezTo>
                      <a:pt x="15" y="5"/>
                      <a:pt x="13" y="0"/>
                      <a:pt x="8" y="0"/>
                    </a:cubicBezTo>
                    <a:cubicBezTo>
                      <a:pt x="4" y="0"/>
                      <a:pt x="2" y="5"/>
                      <a:pt x="2" y="9"/>
                    </a:cubicBezTo>
                    <a:cubicBezTo>
                      <a:pt x="2" y="10"/>
                      <a:pt x="0" y="13"/>
                      <a:pt x="2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6" name="Freeform 169"/>
              <p:cNvSpPr>
                <a:spLocks/>
              </p:cNvSpPr>
              <p:nvPr/>
            </p:nvSpPr>
            <p:spPr bwMode="auto">
              <a:xfrm>
                <a:off x="6727825" y="1320800"/>
                <a:ext cx="53975" cy="22225"/>
              </a:xfrm>
              <a:custGeom>
                <a:avLst/>
                <a:gdLst/>
                <a:ahLst/>
                <a:cxnLst>
                  <a:cxn ang="0">
                    <a:pos x="0" y="13"/>
                  </a:cxn>
                  <a:cxn ang="0">
                    <a:pos x="21" y="0"/>
                  </a:cxn>
                  <a:cxn ang="0">
                    <a:pos x="41" y="17"/>
                  </a:cxn>
                  <a:cxn ang="0">
                    <a:pos x="28" y="17"/>
                  </a:cxn>
                  <a:cxn ang="0">
                    <a:pos x="2" y="11"/>
                  </a:cxn>
                  <a:cxn ang="0">
                    <a:pos x="0" y="13"/>
                  </a:cxn>
                </a:cxnLst>
                <a:rect l="0" t="0" r="r" b="b"/>
                <a:pathLst>
                  <a:path w="41" h="17">
                    <a:moveTo>
                      <a:pt x="0" y="13"/>
                    </a:moveTo>
                    <a:cubicBezTo>
                      <a:pt x="5" y="6"/>
                      <a:pt x="11" y="0"/>
                      <a:pt x="21" y="0"/>
                    </a:cubicBezTo>
                    <a:cubicBezTo>
                      <a:pt x="32" y="0"/>
                      <a:pt x="41" y="7"/>
                      <a:pt x="41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0" y="13"/>
                      <a:pt x="10" y="14"/>
                      <a:pt x="2" y="11"/>
                    </a:cubicBezTo>
                    <a:lnTo>
                      <a:pt x="0" y="1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7" name="Freeform 170"/>
              <p:cNvSpPr>
                <a:spLocks/>
              </p:cNvSpPr>
              <p:nvPr/>
            </p:nvSpPr>
            <p:spPr bwMode="auto">
              <a:xfrm>
                <a:off x="6832600" y="1266825"/>
                <a:ext cx="74613" cy="2698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52" y="9"/>
                  </a:cxn>
                  <a:cxn ang="0">
                    <a:pos x="56" y="13"/>
                  </a:cxn>
                  <a:cxn ang="0">
                    <a:pos x="37" y="20"/>
                  </a:cxn>
                  <a:cxn ang="0">
                    <a:pos x="4" y="3"/>
                  </a:cxn>
                  <a:cxn ang="0">
                    <a:pos x="0" y="0"/>
                  </a:cxn>
                </a:cxnLst>
                <a:rect l="0" t="0" r="r" b="b"/>
                <a:pathLst>
                  <a:path w="56" h="20">
                    <a:moveTo>
                      <a:pt x="0" y="0"/>
                    </a:moveTo>
                    <a:cubicBezTo>
                      <a:pt x="4" y="3"/>
                      <a:pt x="50" y="9"/>
                      <a:pt x="52" y="9"/>
                    </a:cubicBezTo>
                    <a:cubicBezTo>
                      <a:pt x="55" y="9"/>
                      <a:pt x="56" y="11"/>
                      <a:pt x="56" y="13"/>
                    </a:cubicBezTo>
                    <a:cubicBezTo>
                      <a:pt x="56" y="18"/>
                      <a:pt x="44" y="20"/>
                      <a:pt x="37" y="20"/>
                    </a:cubicBezTo>
                    <a:cubicBezTo>
                      <a:pt x="25" y="20"/>
                      <a:pt x="4" y="14"/>
                      <a:pt x="4" y="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8" name="Freeform 171"/>
              <p:cNvSpPr>
                <a:spLocks/>
              </p:cNvSpPr>
              <p:nvPr/>
            </p:nvSpPr>
            <p:spPr bwMode="auto">
              <a:xfrm>
                <a:off x="6726238" y="1303338"/>
                <a:ext cx="15875" cy="17463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5" y="13"/>
                  </a:cxn>
                  <a:cxn ang="0">
                    <a:pos x="0" y="7"/>
                  </a:cxn>
                  <a:cxn ang="0">
                    <a:pos x="12" y="7"/>
                  </a:cxn>
                </a:cxnLst>
                <a:rect l="0" t="0" r="r" b="b"/>
                <a:pathLst>
                  <a:path w="12" h="13">
                    <a:moveTo>
                      <a:pt x="12" y="7"/>
                    </a:moveTo>
                    <a:cubicBezTo>
                      <a:pt x="12" y="11"/>
                      <a:pt x="8" y="13"/>
                      <a:pt x="5" y="13"/>
                    </a:cubicBezTo>
                    <a:cubicBezTo>
                      <a:pt x="0" y="13"/>
                      <a:pt x="0" y="11"/>
                      <a:pt x="0" y="7"/>
                    </a:cubicBezTo>
                    <a:cubicBezTo>
                      <a:pt x="0" y="0"/>
                      <a:pt x="12" y="1"/>
                      <a:pt x="12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79" name="TextBox 178"/>
          <p:cNvSpPr txBox="1"/>
          <p:nvPr/>
        </p:nvSpPr>
        <p:spPr>
          <a:xfrm>
            <a:off x="745085" y="2335877"/>
            <a:ext cx="14606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>
                <a:solidFill>
                  <a:schemeClr val="accent1"/>
                </a:solidFill>
                <a:cs typeface="Lato Regular"/>
              </a:rPr>
              <a:t>North America</a:t>
            </a:r>
            <a:endParaRPr lang="id-ID" sz="1600" b="1" dirty="0">
              <a:solidFill>
                <a:schemeClr val="accent1"/>
              </a:solidFill>
              <a:cs typeface="Lato Regular"/>
            </a:endParaRPr>
          </a:p>
        </p:txBody>
      </p:sp>
      <p:sp>
        <p:nvSpPr>
          <p:cNvPr id="180" name="TextBox 179"/>
          <p:cNvSpPr txBox="1"/>
          <p:nvPr/>
        </p:nvSpPr>
        <p:spPr>
          <a:xfrm>
            <a:off x="-36096" y="2605065"/>
            <a:ext cx="2239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amet, consectetur adipiscing elit.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9998493" y="2341128"/>
            <a:ext cx="6928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accent4"/>
                </a:solidFill>
                <a:cs typeface="Lato Regular"/>
              </a:rPr>
              <a:t>Africa</a:t>
            </a:r>
            <a:endParaRPr lang="id-ID" sz="1600" b="1" dirty="0">
              <a:solidFill>
                <a:schemeClr val="accent4"/>
              </a:solidFill>
              <a:cs typeface="Lato Regular"/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9998493" y="2610316"/>
            <a:ext cx="2239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amet, consectetur adipiscing elit.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183" name="TextBox 182"/>
          <p:cNvSpPr txBox="1"/>
          <p:nvPr/>
        </p:nvSpPr>
        <p:spPr>
          <a:xfrm>
            <a:off x="749893" y="3306960"/>
            <a:ext cx="14558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>
                <a:solidFill>
                  <a:schemeClr val="accent2"/>
                </a:solidFill>
                <a:cs typeface="Lato Regular"/>
              </a:rPr>
              <a:t>South America</a:t>
            </a:r>
            <a:endParaRPr lang="id-ID" sz="1600" b="1" dirty="0">
              <a:solidFill>
                <a:schemeClr val="accent2"/>
              </a:solidFill>
              <a:cs typeface="Lato Regular"/>
            </a:endParaRPr>
          </a:p>
        </p:txBody>
      </p:sp>
      <p:sp>
        <p:nvSpPr>
          <p:cNvPr id="184" name="TextBox 183"/>
          <p:cNvSpPr txBox="1"/>
          <p:nvPr/>
        </p:nvSpPr>
        <p:spPr>
          <a:xfrm>
            <a:off x="-36097" y="3576148"/>
            <a:ext cx="2239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amet, consectetur adipiscing elit.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185" name="TextBox 184"/>
          <p:cNvSpPr txBox="1"/>
          <p:nvPr/>
        </p:nvSpPr>
        <p:spPr>
          <a:xfrm>
            <a:off x="10004229" y="3306960"/>
            <a:ext cx="5437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accent5"/>
                </a:solidFill>
                <a:cs typeface="Lato Regular"/>
              </a:rPr>
              <a:t>Asia</a:t>
            </a:r>
            <a:endParaRPr lang="id-ID" sz="1600" b="1" dirty="0">
              <a:solidFill>
                <a:schemeClr val="accent5"/>
              </a:solidFill>
              <a:cs typeface="Lato Regular"/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10004229" y="3576148"/>
            <a:ext cx="2239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amet, consectetur adipiscing elit.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187" name="TextBox 186"/>
          <p:cNvSpPr txBox="1"/>
          <p:nvPr/>
        </p:nvSpPr>
        <p:spPr>
          <a:xfrm>
            <a:off x="1394301" y="4268085"/>
            <a:ext cx="8114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>
                <a:solidFill>
                  <a:schemeClr val="accent3"/>
                </a:solidFill>
                <a:cs typeface="Lato Regular"/>
              </a:rPr>
              <a:t>Europe</a:t>
            </a:r>
            <a:endParaRPr lang="id-ID" sz="1600" b="1" dirty="0">
              <a:solidFill>
                <a:schemeClr val="accent3"/>
              </a:solidFill>
              <a:cs typeface="Lato Regular"/>
            </a:endParaRPr>
          </a:p>
        </p:txBody>
      </p:sp>
      <p:sp>
        <p:nvSpPr>
          <p:cNvPr id="188" name="TextBox 187"/>
          <p:cNvSpPr txBox="1"/>
          <p:nvPr/>
        </p:nvSpPr>
        <p:spPr>
          <a:xfrm>
            <a:off x="-36097" y="4537273"/>
            <a:ext cx="2239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amet, consectetur adipiscing elit.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189" name="TextBox 188"/>
          <p:cNvSpPr txBox="1"/>
          <p:nvPr/>
        </p:nvSpPr>
        <p:spPr>
          <a:xfrm>
            <a:off x="10004229" y="4270049"/>
            <a:ext cx="9364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accent6"/>
                </a:solidFill>
                <a:cs typeface="Lato Regular"/>
              </a:rPr>
              <a:t>Australia</a:t>
            </a:r>
            <a:endParaRPr lang="id-ID" sz="1600" b="1" dirty="0">
              <a:solidFill>
                <a:schemeClr val="accent6"/>
              </a:solidFill>
              <a:cs typeface="Lato Regular"/>
            </a:endParaRPr>
          </a:p>
        </p:txBody>
      </p:sp>
      <p:sp>
        <p:nvSpPr>
          <p:cNvPr id="190" name="TextBox 189"/>
          <p:cNvSpPr txBox="1"/>
          <p:nvPr/>
        </p:nvSpPr>
        <p:spPr>
          <a:xfrm>
            <a:off x="10004229" y="4539237"/>
            <a:ext cx="2239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sit amet, consectetur adipiscing elit.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44550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" grpId="0"/>
      <p:bldP spid="180" grpId="0"/>
      <p:bldP spid="181" grpId="0"/>
      <p:bldP spid="182" grpId="0"/>
      <p:bldP spid="183" grpId="0"/>
      <p:bldP spid="184" grpId="0"/>
      <p:bldP spid="185" grpId="0"/>
      <p:bldP spid="186" grpId="0"/>
      <p:bldP spid="187" grpId="0"/>
      <p:bldP spid="188" grpId="0"/>
      <p:bldP spid="189" grpId="0"/>
      <p:bldP spid="19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5022754" y="1963020"/>
            <a:ext cx="2157062" cy="2292236"/>
            <a:chOff x="5013327" y="1757167"/>
            <a:chExt cx="2157062" cy="2292236"/>
          </a:xfrm>
        </p:grpSpPr>
        <p:sp>
          <p:nvSpPr>
            <p:cNvPr id="4" name="Freeform 1382"/>
            <p:cNvSpPr>
              <a:spLocks/>
            </p:cNvSpPr>
            <p:nvPr/>
          </p:nvSpPr>
          <p:spPr bwMode="auto">
            <a:xfrm>
              <a:off x="5809135" y="3676878"/>
              <a:ext cx="558462" cy="104714"/>
            </a:xfrm>
            <a:custGeom>
              <a:avLst/>
              <a:gdLst>
                <a:gd name="T0" fmla="*/ 16 w 159"/>
                <a:gd name="T1" fmla="*/ 0 h 29"/>
                <a:gd name="T2" fmla="*/ 145 w 159"/>
                <a:gd name="T3" fmla="*/ 0 h 29"/>
                <a:gd name="T4" fmla="*/ 150 w 159"/>
                <a:gd name="T5" fmla="*/ 2 h 29"/>
                <a:gd name="T6" fmla="*/ 156 w 159"/>
                <a:gd name="T7" fmla="*/ 5 h 29"/>
                <a:gd name="T8" fmla="*/ 157 w 159"/>
                <a:gd name="T9" fmla="*/ 8 h 29"/>
                <a:gd name="T10" fmla="*/ 159 w 159"/>
                <a:gd name="T11" fmla="*/ 14 h 29"/>
                <a:gd name="T12" fmla="*/ 157 w 159"/>
                <a:gd name="T13" fmla="*/ 21 h 29"/>
                <a:gd name="T14" fmla="*/ 156 w 159"/>
                <a:gd name="T15" fmla="*/ 24 h 29"/>
                <a:gd name="T16" fmla="*/ 150 w 159"/>
                <a:gd name="T17" fmla="*/ 27 h 29"/>
                <a:gd name="T18" fmla="*/ 145 w 159"/>
                <a:gd name="T19" fmla="*/ 29 h 29"/>
                <a:gd name="T20" fmla="*/ 16 w 159"/>
                <a:gd name="T21" fmla="*/ 29 h 29"/>
                <a:gd name="T22" fmla="*/ 9 w 159"/>
                <a:gd name="T23" fmla="*/ 27 h 29"/>
                <a:gd name="T24" fmla="*/ 5 w 159"/>
                <a:gd name="T25" fmla="*/ 24 h 29"/>
                <a:gd name="T26" fmla="*/ 2 w 159"/>
                <a:gd name="T27" fmla="*/ 21 h 29"/>
                <a:gd name="T28" fmla="*/ 0 w 159"/>
                <a:gd name="T29" fmla="*/ 14 h 29"/>
                <a:gd name="T30" fmla="*/ 2 w 159"/>
                <a:gd name="T31" fmla="*/ 8 h 29"/>
                <a:gd name="T32" fmla="*/ 5 w 159"/>
                <a:gd name="T33" fmla="*/ 5 h 29"/>
                <a:gd name="T34" fmla="*/ 9 w 159"/>
                <a:gd name="T35" fmla="*/ 2 h 29"/>
                <a:gd name="T36" fmla="*/ 16 w 159"/>
                <a:gd name="T3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9" h="29">
                  <a:moveTo>
                    <a:pt x="16" y="0"/>
                  </a:moveTo>
                  <a:lnTo>
                    <a:pt x="145" y="0"/>
                  </a:lnTo>
                  <a:lnTo>
                    <a:pt x="150" y="2"/>
                  </a:lnTo>
                  <a:lnTo>
                    <a:pt x="156" y="5"/>
                  </a:lnTo>
                  <a:lnTo>
                    <a:pt x="157" y="8"/>
                  </a:lnTo>
                  <a:lnTo>
                    <a:pt x="159" y="14"/>
                  </a:lnTo>
                  <a:lnTo>
                    <a:pt x="157" y="21"/>
                  </a:lnTo>
                  <a:lnTo>
                    <a:pt x="156" y="24"/>
                  </a:lnTo>
                  <a:lnTo>
                    <a:pt x="150" y="27"/>
                  </a:lnTo>
                  <a:lnTo>
                    <a:pt x="145" y="29"/>
                  </a:lnTo>
                  <a:lnTo>
                    <a:pt x="16" y="29"/>
                  </a:lnTo>
                  <a:lnTo>
                    <a:pt x="9" y="27"/>
                  </a:lnTo>
                  <a:lnTo>
                    <a:pt x="5" y="24"/>
                  </a:lnTo>
                  <a:lnTo>
                    <a:pt x="2" y="21"/>
                  </a:lnTo>
                  <a:lnTo>
                    <a:pt x="0" y="14"/>
                  </a:lnTo>
                  <a:lnTo>
                    <a:pt x="2" y="8"/>
                  </a:lnTo>
                  <a:lnTo>
                    <a:pt x="5" y="5"/>
                  </a:lnTo>
                  <a:lnTo>
                    <a:pt x="9" y="2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1383"/>
            <p:cNvSpPr>
              <a:spLocks/>
            </p:cNvSpPr>
            <p:nvPr/>
          </p:nvSpPr>
          <p:spPr bwMode="auto">
            <a:xfrm>
              <a:off x="5809135" y="3816493"/>
              <a:ext cx="558462" cy="97731"/>
            </a:xfrm>
            <a:custGeom>
              <a:avLst/>
              <a:gdLst>
                <a:gd name="T0" fmla="*/ 16 w 159"/>
                <a:gd name="T1" fmla="*/ 0 h 27"/>
                <a:gd name="T2" fmla="*/ 145 w 159"/>
                <a:gd name="T3" fmla="*/ 0 h 27"/>
                <a:gd name="T4" fmla="*/ 150 w 159"/>
                <a:gd name="T5" fmla="*/ 1 h 27"/>
                <a:gd name="T6" fmla="*/ 156 w 159"/>
                <a:gd name="T7" fmla="*/ 3 h 27"/>
                <a:gd name="T8" fmla="*/ 157 w 159"/>
                <a:gd name="T9" fmla="*/ 8 h 27"/>
                <a:gd name="T10" fmla="*/ 159 w 159"/>
                <a:gd name="T11" fmla="*/ 13 h 27"/>
                <a:gd name="T12" fmla="*/ 157 w 159"/>
                <a:gd name="T13" fmla="*/ 19 h 27"/>
                <a:gd name="T14" fmla="*/ 156 w 159"/>
                <a:gd name="T15" fmla="*/ 24 h 27"/>
                <a:gd name="T16" fmla="*/ 150 w 159"/>
                <a:gd name="T17" fmla="*/ 27 h 27"/>
                <a:gd name="T18" fmla="*/ 145 w 159"/>
                <a:gd name="T19" fmla="*/ 27 h 27"/>
                <a:gd name="T20" fmla="*/ 16 w 159"/>
                <a:gd name="T21" fmla="*/ 27 h 27"/>
                <a:gd name="T22" fmla="*/ 9 w 159"/>
                <a:gd name="T23" fmla="*/ 27 h 27"/>
                <a:gd name="T24" fmla="*/ 5 w 159"/>
                <a:gd name="T25" fmla="*/ 24 h 27"/>
                <a:gd name="T26" fmla="*/ 2 w 159"/>
                <a:gd name="T27" fmla="*/ 19 h 27"/>
                <a:gd name="T28" fmla="*/ 0 w 159"/>
                <a:gd name="T29" fmla="*/ 13 h 27"/>
                <a:gd name="T30" fmla="*/ 2 w 159"/>
                <a:gd name="T31" fmla="*/ 8 h 27"/>
                <a:gd name="T32" fmla="*/ 5 w 159"/>
                <a:gd name="T33" fmla="*/ 3 h 27"/>
                <a:gd name="T34" fmla="*/ 9 w 159"/>
                <a:gd name="T35" fmla="*/ 1 h 27"/>
                <a:gd name="T36" fmla="*/ 16 w 159"/>
                <a:gd name="T3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9" h="27">
                  <a:moveTo>
                    <a:pt x="16" y="0"/>
                  </a:moveTo>
                  <a:lnTo>
                    <a:pt x="145" y="0"/>
                  </a:lnTo>
                  <a:lnTo>
                    <a:pt x="150" y="1"/>
                  </a:lnTo>
                  <a:lnTo>
                    <a:pt x="156" y="3"/>
                  </a:lnTo>
                  <a:lnTo>
                    <a:pt x="157" y="8"/>
                  </a:lnTo>
                  <a:lnTo>
                    <a:pt x="159" y="13"/>
                  </a:lnTo>
                  <a:lnTo>
                    <a:pt x="157" y="19"/>
                  </a:lnTo>
                  <a:lnTo>
                    <a:pt x="156" y="24"/>
                  </a:lnTo>
                  <a:lnTo>
                    <a:pt x="150" y="27"/>
                  </a:lnTo>
                  <a:lnTo>
                    <a:pt x="145" y="27"/>
                  </a:lnTo>
                  <a:lnTo>
                    <a:pt x="16" y="27"/>
                  </a:lnTo>
                  <a:lnTo>
                    <a:pt x="9" y="27"/>
                  </a:lnTo>
                  <a:lnTo>
                    <a:pt x="5" y="24"/>
                  </a:lnTo>
                  <a:lnTo>
                    <a:pt x="2" y="19"/>
                  </a:lnTo>
                  <a:lnTo>
                    <a:pt x="0" y="13"/>
                  </a:lnTo>
                  <a:lnTo>
                    <a:pt x="2" y="8"/>
                  </a:lnTo>
                  <a:lnTo>
                    <a:pt x="5" y="3"/>
                  </a:lnTo>
                  <a:lnTo>
                    <a:pt x="9" y="1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1384"/>
            <p:cNvSpPr>
              <a:spLocks/>
            </p:cNvSpPr>
            <p:nvPr/>
          </p:nvSpPr>
          <p:spPr bwMode="auto">
            <a:xfrm>
              <a:off x="5927811" y="3951672"/>
              <a:ext cx="314137" cy="97731"/>
            </a:xfrm>
            <a:custGeom>
              <a:avLst/>
              <a:gdLst>
                <a:gd name="T0" fmla="*/ 13 w 90"/>
                <a:gd name="T1" fmla="*/ 0 h 27"/>
                <a:gd name="T2" fmla="*/ 76 w 90"/>
                <a:gd name="T3" fmla="*/ 0 h 27"/>
                <a:gd name="T4" fmla="*/ 81 w 90"/>
                <a:gd name="T5" fmla="*/ 0 h 27"/>
                <a:gd name="T6" fmla="*/ 86 w 90"/>
                <a:gd name="T7" fmla="*/ 3 h 27"/>
                <a:gd name="T8" fmla="*/ 90 w 90"/>
                <a:gd name="T9" fmla="*/ 8 h 27"/>
                <a:gd name="T10" fmla="*/ 90 w 90"/>
                <a:gd name="T11" fmla="*/ 14 h 27"/>
                <a:gd name="T12" fmla="*/ 90 w 90"/>
                <a:gd name="T13" fmla="*/ 19 h 27"/>
                <a:gd name="T14" fmla="*/ 86 w 90"/>
                <a:gd name="T15" fmla="*/ 22 h 27"/>
                <a:gd name="T16" fmla="*/ 81 w 90"/>
                <a:gd name="T17" fmla="*/ 26 h 27"/>
                <a:gd name="T18" fmla="*/ 76 w 90"/>
                <a:gd name="T19" fmla="*/ 27 h 27"/>
                <a:gd name="T20" fmla="*/ 13 w 90"/>
                <a:gd name="T21" fmla="*/ 27 h 27"/>
                <a:gd name="T22" fmla="*/ 8 w 90"/>
                <a:gd name="T23" fmla="*/ 26 h 27"/>
                <a:gd name="T24" fmla="*/ 3 w 90"/>
                <a:gd name="T25" fmla="*/ 22 h 27"/>
                <a:gd name="T26" fmla="*/ 1 w 90"/>
                <a:gd name="T27" fmla="*/ 19 h 27"/>
                <a:gd name="T28" fmla="*/ 0 w 90"/>
                <a:gd name="T29" fmla="*/ 14 h 27"/>
                <a:gd name="T30" fmla="*/ 1 w 90"/>
                <a:gd name="T31" fmla="*/ 8 h 27"/>
                <a:gd name="T32" fmla="*/ 3 w 90"/>
                <a:gd name="T33" fmla="*/ 3 h 27"/>
                <a:gd name="T34" fmla="*/ 8 w 90"/>
                <a:gd name="T35" fmla="*/ 0 h 27"/>
                <a:gd name="T36" fmla="*/ 13 w 90"/>
                <a:gd name="T3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0" h="27">
                  <a:moveTo>
                    <a:pt x="13" y="0"/>
                  </a:moveTo>
                  <a:lnTo>
                    <a:pt x="76" y="0"/>
                  </a:lnTo>
                  <a:lnTo>
                    <a:pt x="81" y="0"/>
                  </a:lnTo>
                  <a:lnTo>
                    <a:pt x="86" y="3"/>
                  </a:lnTo>
                  <a:lnTo>
                    <a:pt x="90" y="8"/>
                  </a:lnTo>
                  <a:lnTo>
                    <a:pt x="90" y="14"/>
                  </a:lnTo>
                  <a:lnTo>
                    <a:pt x="90" y="19"/>
                  </a:lnTo>
                  <a:lnTo>
                    <a:pt x="86" y="22"/>
                  </a:lnTo>
                  <a:lnTo>
                    <a:pt x="81" y="26"/>
                  </a:lnTo>
                  <a:lnTo>
                    <a:pt x="76" y="27"/>
                  </a:lnTo>
                  <a:lnTo>
                    <a:pt x="13" y="27"/>
                  </a:lnTo>
                  <a:lnTo>
                    <a:pt x="8" y="26"/>
                  </a:lnTo>
                  <a:lnTo>
                    <a:pt x="3" y="22"/>
                  </a:lnTo>
                  <a:lnTo>
                    <a:pt x="1" y="19"/>
                  </a:lnTo>
                  <a:lnTo>
                    <a:pt x="0" y="14"/>
                  </a:lnTo>
                  <a:lnTo>
                    <a:pt x="1" y="8"/>
                  </a:lnTo>
                  <a:lnTo>
                    <a:pt x="3" y="3"/>
                  </a:lnTo>
                  <a:lnTo>
                    <a:pt x="8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1385"/>
            <p:cNvSpPr>
              <a:spLocks/>
            </p:cNvSpPr>
            <p:nvPr/>
          </p:nvSpPr>
          <p:spPr bwMode="auto">
            <a:xfrm>
              <a:off x="5013327" y="2790322"/>
              <a:ext cx="293193" cy="90752"/>
            </a:xfrm>
            <a:custGeom>
              <a:avLst/>
              <a:gdLst>
                <a:gd name="T0" fmla="*/ 12 w 85"/>
                <a:gd name="T1" fmla="*/ 0 h 26"/>
                <a:gd name="T2" fmla="*/ 71 w 85"/>
                <a:gd name="T3" fmla="*/ 0 h 26"/>
                <a:gd name="T4" fmla="*/ 76 w 85"/>
                <a:gd name="T5" fmla="*/ 0 h 26"/>
                <a:gd name="T6" fmla="*/ 79 w 85"/>
                <a:gd name="T7" fmla="*/ 3 h 26"/>
                <a:gd name="T8" fmla="*/ 83 w 85"/>
                <a:gd name="T9" fmla="*/ 7 h 26"/>
                <a:gd name="T10" fmla="*/ 85 w 85"/>
                <a:gd name="T11" fmla="*/ 12 h 26"/>
                <a:gd name="T12" fmla="*/ 83 w 85"/>
                <a:gd name="T13" fmla="*/ 17 h 26"/>
                <a:gd name="T14" fmla="*/ 79 w 85"/>
                <a:gd name="T15" fmla="*/ 22 h 26"/>
                <a:gd name="T16" fmla="*/ 76 w 85"/>
                <a:gd name="T17" fmla="*/ 24 h 26"/>
                <a:gd name="T18" fmla="*/ 71 w 85"/>
                <a:gd name="T19" fmla="*/ 26 h 26"/>
                <a:gd name="T20" fmla="*/ 12 w 85"/>
                <a:gd name="T21" fmla="*/ 26 h 26"/>
                <a:gd name="T22" fmla="*/ 7 w 85"/>
                <a:gd name="T23" fmla="*/ 24 h 26"/>
                <a:gd name="T24" fmla="*/ 3 w 85"/>
                <a:gd name="T25" fmla="*/ 22 h 26"/>
                <a:gd name="T26" fmla="*/ 0 w 85"/>
                <a:gd name="T27" fmla="*/ 17 h 26"/>
                <a:gd name="T28" fmla="*/ 0 w 85"/>
                <a:gd name="T29" fmla="*/ 12 h 26"/>
                <a:gd name="T30" fmla="*/ 0 w 85"/>
                <a:gd name="T31" fmla="*/ 7 h 26"/>
                <a:gd name="T32" fmla="*/ 3 w 85"/>
                <a:gd name="T33" fmla="*/ 3 h 26"/>
                <a:gd name="T34" fmla="*/ 7 w 85"/>
                <a:gd name="T35" fmla="*/ 0 h 26"/>
                <a:gd name="T36" fmla="*/ 12 w 85"/>
                <a:gd name="T3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26">
                  <a:moveTo>
                    <a:pt x="12" y="0"/>
                  </a:moveTo>
                  <a:lnTo>
                    <a:pt x="71" y="0"/>
                  </a:lnTo>
                  <a:lnTo>
                    <a:pt x="76" y="0"/>
                  </a:lnTo>
                  <a:lnTo>
                    <a:pt x="79" y="3"/>
                  </a:lnTo>
                  <a:lnTo>
                    <a:pt x="83" y="7"/>
                  </a:lnTo>
                  <a:lnTo>
                    <a:pt x="85" y="12"/>
                  </a:lnTo>
                  <a:lnTo>
                    <a:pt x="83" y="17"/>
                  </a:lnTo>
                  <a:lnTo>
                    <a:pt x="79" y="22"/>
                  </a:lnTo>
                  <a:lnTo>
                    <a:pt x="76" y="24"/>
                  </a:lnTo>
                  <a:lnTo>
                    <a:pt x="71" y="26"/>
                  </a:lnTo>
                  <a:lnTo>
                    <a:pt x="12" y="26"/>
                  </a:lnTo>
                  <a:lnTo>
                    <a:pt x="7" y="24"/>
                  </a:lnTo>
                  <a:lnTo>
                    <a:pt x="3" y="22"/>
                  </a:lnTo>
                  <a:lnTo>
                    <a:pt x="0" y="17"/>
                  </a:lnTo>
                  <a:lnTo>
                    <a:pt x="0" y="12"/>
                  </a:lnTo>
                  <a:lnTo>
                    <a:pt x="0" y="7"/>
                  </a:lnTo>
                  <a:lnTo>
                    <a:pt x="3" y="3"/>
                  </a:lnTo>
                  <a:lnTo>
                    <a:pt x="7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386"/>
            <p:cNvSpPr>
              <a:spLocks/>
            </p:cNvSpPr>
            <p:nvPr/>
          </p:nvSpPr>
          <p:spPr bwMode="auto">
            <a:xfrm>
              <a:off x="5152942" y="3202185"/>
              <a:ext cx="265269" cy="188483"/>
            </a:xfrm>
            <a:custGeom>
              <a:avLst/>
              <a:gdLst>
                <a:gd name="T0" fmla="*/ 60 w 76"/>
                <a:gd name="T1" fmla="*/ 0 h 56"/>
                <a:gd name="T2" fmla="*/ 65 w 76"/>
                <a:gd name="T3" fmla="*/ 2 h 56"/>
                <a:gd name="T4" fmla="*/ 71 w 76"/>
                <a:gd name="T5" fmla="*/ 4 h 56"/>
                <a:gd name="T6" fmla="*/ 74 w 76"/>
                <a:gd name="T7" fmla="*/ 7 h 56"/>
                <a:gd name="T8" fmla="*/ 76 w 76"/>
                <a:gd name="T9" fmla="*/ 12 h 56"/>
                <a:gd name="T10" fmla="*/ 76 w 76"/>
                <a:gd name="T11" fmla="*/ 17 h 56"/>
                <a:gd name="T12" fmla="*/ 72 w 76"/>
                <a:gd name="T13" fmla="*/ 23 h 56"/>
                <a:gd name="T14" fmla="*/ 69 w 76"/>
                <a:gd name="T15" fmla="*/ 26 h 56"/>
                <a:gd name="T16" fmla="*/ 19 w 76"/>
                <a:gd name="T17" fmla="*/ 54 h 56"/>
                <a:gd name="T18" fmla="*/ 13 w 76"/>
                <a:gd name="T19" fmla="*/ 56 h 56"/>
                <a:gd name="T20" fmla="*/ 8 w 76"/>
                <a:gd name="T21" fmla="*/ 56 h 56"/>
                <a:gd name="T22" fmla="*/ 3 w 76"/>
                <a:gd name="T23" fmla="*/ 54 h 56"/>
                <a:gd name="T24" fmla="*/ 0 w 76"/>
                <a:gd name="T25" fmla="*/ 50 h 56"/>
                <a:gd name="T26" fmla="*/ 0 w 76"/>
                <a:gd name="T27" fmla="*/ 45 h 56"/>
                <a:gd name="T28" fmla="*/ 0 w 76"/>
                <a:gd name="T29" fmla="*/ 40 h 56"/>
                <a:gd name="T30" fmla="*/ 1 w 76"/>
                <a:gd name="T31" fmla="*/ 35 h 56"/>
                <a:gd name="T32" fmla="*/ 5 w 76"/>
                <a:gd name="T33" fmla="*/ 31 h 56"/>
                <a:gd name="T34" fmla="*/ 55 w 76"/>
                <a:gd name="T35" fmla="*/ 2 h 56"/>
                <a:gd name="T36" fmla="*/ 60 w 76"/>
                <a:gd name="T3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6" h="56">
                  <a:moveTo>
                    <a:pt x="60" y="0"/>
                  </a:moveTo>
                  <a:lnTo>
                    <a:pt x="65" y="2"/>
                  </a:lnTo>
                  <a:lnTo>
                    <a:pt x="71" y="4"/>
                  </a:lnTo>
                  <a:lnTo>
                    <a:pt x="74" y="7"/>
                  </a:lnTo>
                  <a:lnTo>
                    <a:pt x="76" y="12"/>
                  </a:lnTo>
                  <a:lnTo>
                    <a:pt x="76" y="17"/>
                  </a:lnTo>
                  <a:lnTo>
                    <a:pt x="72" y="23"/>
                  </a:lnTo>
                  <a:lnTo>
                    <a:pt x="69" y="26"/>
                  </a:lnTo>
                  <a:lnTo>
                    <a:pt x="19" y="54"/>
                  </a:lnTo>
                  <a:lnTo>
                    <a:pt x="13" y="56"/>
                  </a:lnTo>
                  <a:lnTo>
                    <a:pt x="8" y="56"/>
                  </a:lnTo>
                  <a:lnTo>
                    <a:pt x="3" y="54"/>
                  </a:lnTo>
                  <a:lnTo>
                    <a:pt x="0" y="50"/>
                  </a:lnTo>
                  <a:lnTo>
                    <a:pt x="0" y="45"/>
                  </a:lnTo>
                  <a:lnTo>
                    <a:pt x="0" y="40"/>
                  </a:lnTo>
                  <a:lnTo>
                    <a:pt x="1" y="35"/>
                  </a:lnTo>
                  <a:lnTo>
                    <a:pt x="5" y="31"/>
                  </a:lnTo>
                  <a:lnTo>
                    <a:pt x="55" y="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387"/>
            <p:cNvSpPr>
              <a:spLocks/>
            </p:cNvSpPr>
            <p:nvPr/>
          </p:nvSpPr>
          <p:spPr bwMode="auto">
            <a:xfrm>
              <a:off x="5522926" y="3509339"/>
              <a:ext cx="195462" cy="265269"/>
            </a:xfrm>
            <a:custGeom>
              <a:avLst/>
              <a:gdLst>
                <a:gd name="T0" fmla="*/ 43 w 55"/>
                <a:gd name="T1" fmla="*/ 0 h 76"/>
                <a:gd name="T2" fmla="*/ 48 w 55"/>
                <a:gd name="T3" fmla="*/ 2 h 76"/>
                <a:gd name="T4" fmla="*/ 53 w 55"/>
                <a:gd name="T5" fmla="*/ 6 h 76"/>
                <a:gd name="T6" fmla="*/ 55 w 55"/>
                <a:gd name="T7" fmla="*/ 9 h 76"/>
                <a:gd name="T8" fmla="*/ 55 w 55"/>
                <a:gd name="T9" fmla="*/ 14 h 76"/>
                <a:gd name="T10" fmla="*/ 53 w 55"/>
                <a:gd name="T11" fmla="*/ 19 h 76"/>
                <a:gd name="T12" fmla="*/ 24 w 55"/>
                <a:gd name="T13" fmla="*/ 70 h 76"/>
                <a:gd name="T14" fmla="*/ 21 w 55"/>
                <a:gd name="T15" fmla="*/ 73 h 76"/>
                <a:gd name="T16" fmla="*/ 17 w 55"/>
                <a:gd name="T17" fmla="*/ 76 h 76"/>
                <a:gd name="T18" fmla="*/ 12 w 55"/>
                <a:gd name="T19" fmla="*/ 76 h 76"/>
                <a:gd name="T20" fmla="*/ 7 w 55"/>
                <a:gd name="T21" fmla="*/ 75 h 76"/>
                <a:gd name="T22" fmla="*/ 3 w 55"/>
                <a:gd name="T23" fmla="*/ 71 h 76"/>
                <a:gd name="T24" fmla="*/ 0 w 55"/>
                <a:gd name="T25" fmla="*/ 66 h 76"/>
                <a:gd name="T26" fmla="*/ 0 w 55"/>
                <a:gd name="T27" fmla="*/ 61 h 76"/>
                <a:gd name="T28" fmla="*/ 2 w 55"/>
                <a:gd name="T29" fmla="*/ 57 h 76"/>
                <a:gd name="T30" fmla="*/ 31 w 55"/>
                <a:gd name="T31" fmla="*/ 6 h 76"/>
                <a:gd name="T32" fmla="*/ 34 w 55"/>
                <a:gd name="T33" fmla="*/ 2 h 76"/>
                <a:gd name="T34" fmla="*/ 40 w 55"/>
                <a:gd name="T35" fmla="*/ 0 h 76"/>
                <a:gd name="T36" fmla="*/ 43 w 55"/>
                <a:gd name="T3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5" h="76">
                  <a:moveTo>
                    <a:pt x="43" y="0"/>
                  </a:moveTo>
                  <a:lnTo>
                    <a:pt x="48" y="2"/>
                  </a:lnTo>
                  <a:lnTo>
                    <a:pt x="53" y="6"/>
                  </a:lnTo>
                  <a:lnTo>
                    <a:pt x="55" y="9"/>
                  </a:lnTo>
                  <a:lnTo>
                    <a:pt x="55" y="14"/>
                  </a:lnTo>
                  <a:lnTo>
                    <a:pt x="53" y="19"/>
                  </a:lnTo>
                  <a:lnTo>
                    <a:pt x="24" y="70"/>
                  </a:lnTo>
                  <a:lnTo>
                    <a:pt x="21" y="73"/>
                  </a:lnTo>
                  <a:lnTo>
                    <a:pt x="17" y="76"/>
                  </a:lnTo>
                  <a:lnTo>
                    <a:pt x="12" y="76"/>
                  </a:lnTo>
                  <a:lnTo>
                    <a:pt x="7" y="75"/>
                  </a:lnTo>
                  <a:lnTo>
                    <a:pt x="3" y="71"/>
                  </a:lnTo>
                  <a:lnTo>
                    <a:pt x="0" y="66"/>
                  </a:lnTo>
                  <a:lnTo>
                    <a:pt x="0" y="61"/>
                  </a:lnTo>
                  <a:lnTo>
                    <a:pt x="2" y="57"/>
                  </a:lnTo>
                  <a:lnTo>
                    <a:pt x="31" y="6"/>
                  </a:lnTo>
                  <a:lnTo>
                    <a:pt x="34" y="2"/>
                  </a:lnTo>
                  <a:lnTo>
                    <a:pt x="40" y="0"/>
                  </a:lnTo>
                  <a:lnTo>
                    <a:pt x="43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388"/>
            <p:cNvSpPr>
              <a:spLocks/>
            </p:cNvSpPr>
            <p:nvPr/>
          </p:nvSpPr>
          <p:spPr bwMode="auto">
            <a:xfrm>
              <a:off x="6458350" y="3509339"/>
              <a:ext cx="188483" cy="265269"/>
            </a:xfrm>
            <a:custGeom>
              <a:avLst/>
              <a:gdLst>
                <a:gd name="T0" fmla="*/ 12 w 55"/>
                <a:gd name="T1" fmla="*/ 0 h 76"/>
                <a:gd name="T2" fmla="*/ 17 w 55"/>
                <a:gd name="T3" fmla="*/ 0 h 76"/>
                <a:gd name="T4" fmla="*/ 21 w 55"/>
                <a:gd name="T5" fmla="*/ 2 h 76"/>
                <a:gd name="T6" fmla="*/ 24 w 55"/>
                <a:gd name="T7" fmla="*/ 6 h 76"/>
                <a:gd name="T8" fmla="*/ 54 w 55"/>
                <a:gd name="T9" fmla="*/ 57 h 76"/>
                <a:gd name="T10" fmla="*/ 55 w 55"/>
                <a:gd name="T11" fmla="*/ 61 h 76"/>
                <a:gd name="T12" fmla="*/ 55 w 55"/>
                <a:gd name="T13" fmla="*/ 66 h 76"/>
                <a:gd name="T14" fmla="*/ 54 w 55"/>
                <a:gd name="T15" fmla="*/ 71 h 76"/>
                <a:gd name="T16" fmla="*/ 48 w 55"/>
                <a:gd name="T17" fmla="*/ 75 h 76"/>
                <a:gd name="T18" fmla="*/ 45 w 55"/>
                <a:gd name="T19" fmla="*/ 76 h 76"/>
                <a:gd name="T20" fmla="*/ 40 w 55"/>
                <a:gd name="T21" fmla="*/ 76 h 76"/>
                <a:gd name="T22" fmla="*/ 35 w 55"/>
                <a:gd name="T23" fmla="*/ 73 h 76"/>
                <a:gd name="T24" fmla="*/ 31 w 55"/>
                <a:gd name="T25" fmla="*/ 70 h 76"/>
                <a:gd name="T26" fmla="*/ 2 w 55"/>
                <a:gd name="T27" fmla="*/ 19 h 76"/>
                <a:gd name="T28" fmla="*/ 0 w 55"/>
                <a:gd name="T29" fmla="*/ 14 h 76"/>
                <a:gd name="T30" fmla="*/ 0 w 55"/>
                <a:gd name="T31" fmla="*/ 9 h 76"/>
                <a:gd name="T32" fmla="*/ 4 w 55"/>
                <a:gd name="T33" fmla="*/ 6 h 76"/>
                <a:gd name="T34" fmla="*/ 7 w 55"/>
                <a:gd name="T35" fmla="*/ 2 h 76"/>
                <a:gd name="T36" fmla="*/ 12 w 55"/>
                <a:gd name="T3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5" h="76">
                  <a:moveTo>
                    <a:pt x="12" y="0"/>
                  </a:moveTo>
                  <a:lnTo>
                    <a:pt x="17" y="0"/>
                  </a:lnTo>
                  <a:lnTo>
                    <a:pt x="21" y="2"/>
                  </a:lnTo>
                  <a:lnTo>
                    <a:pt x="24" y="6"/>
                  </a:lnTo>
                  <a:lnTo>
                    <a:pt x="54" y="57"/>
                  </a:lnTo>
                  <a:lnTo>
                    <a:pt x="55" y="61"/>
                  </a:lnTo>
                  <a:lnTo>
                    <a:pt x="55" y="66"/>
                  </a:lnTo>
                  <a:lnTo>
                    <a:pt x="54" y="71"/>
                  </a:lnTo>
                  <a:lnTo>
                    <a:pt x="48" y="75"/>
                  </a:lnTo>
                  <a:lnTo>
                    <a:pt x="45" y="76"/>
                  </a:lnTo>
                  <a:lnTo>
                    <a:pt x="40" y="76"/>
                  </a:lnTo>
                  <a:lnTo>
                    <a:pt x="35" y="73"/>
                  </a:lnTo>
                  <a:lnTo>
                    <a:pt x="31" y="70"/>
                  </a:lnTo>
                  <a:lnTo>
                    <a:pt x="2" y="19"/>
                  </a:lnTo>
                  <a:lnTo>
                    <a:pt x="0" y="14"/>
                  </a:lnTo>
                  <a:lnTo>
                    <a:pt x="0" y="9"/>
                  </a:lnTo>
                  <a:lnTo>
                    <a:pt x="4" y="6"/>
                  </a:lnTo>
                  <a:lnTo>
                    <a:pt x="7" y="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389"/>
            <p:cNvSpPr>
              <a:spLocks/>
            </p:cNvSpPr>
            <p:nvPr/>
          </p:nvSpPr>
          <p:spPr bwMode="auto">
            <a:xfrm>
              <a:off x="6758521" y="3202185"/>
              <a:ext cx="272252" cy="188483"/>
            </a:xfrm>
            <a:custGeom>
              <a:avLst/>
              <a:gdLst>
                <a:gd name="T0" fmla="*/ 16 w 78"/>
                <a:gd name="T1" fmla="*/ 0 h 56"/>
                <a:gd name="T2" fmla="*/ 21 w 78"/>
                <a:gd name="T3" fmla="*/ 2 h 56"/>
                <a:gd name="T4" fmla="*/ 71 w 78"/>
                <a:gd name="T5" fmla="*/ 31 h 56"/>
                <a:gd name="T6" fmla="*/ 75 w 78"/>
                <a:gd name="T7" fmla="*/ 35 h 56"/>
                <a:gd name="T8" fmla="*/ 78 w 78"/>
                <a:gd name="T9" fmla="*/ 40 h 56"/>
                <a:gd name="T10" fmla="*/ 78 w 78"/>
                <a:gd name="T11" fmla="*/ 45 h 56"/>
                <a:gd name="T12" fmla="*/ 77 w 78"/>
                <a:gd name="T13" fmla="*/ 50 h 56"/>
                <a:gd name="T14" fmla="*/ 73 w 78"/>
                <a:gd name="T15" fmla="*/ 54 h 56"/>
                <a:gd name="T16" fmla="*/ 68 w 78"/>
                <a:gd name="T17" fmla="*/ 56 h 56"/>
                <a:gd name="T18" fmla="*/ 63 w 78"/>
                <a:gd name="T19" fmla="*/ 56 h 56"/>
                <a:gd name="T20" fmla="*/ 58 w 78"/>
                <a:gd name="T21" fmla="*/ 54 h 56"/>
                <a:gd name="T22" fmla="*/ 7 w 78"/>
                <a:gd name="T23" fmla="*/ 26 h 56"/>
                <a:gd name="T24" fmla="*/ 4 w 78"/>
                <a:gd name="T25" fmla="*/ 23 h 56"/>
                <a:gd name="T26" fmla="*/ 2 w 78"/>
                <a:gd name="T27" fmla="*/ 17 h 56"/>
                <a:gd name="T28" fmla="*/ 0 w 78"/>
                <a:gd name="T29" fmla="*/ 12 h 56"/>
                <a:gd name="T30" fmla="*/ 2 w 78"/>
                <a:gd name="T31" fmla="*/ 7 h 56"/>
                <a:gd name="T32" fmla="*/ 6 w 78"/>
                <a:gd name="T33" fmla="*/ 4 h 56"/>
                <a:gd name="T34" fmla="*/ 11 w 78"/>
                <a:gd name="T35" fmla="*/ 2 h 56"/>
                <a:gd name="T36" fmla="*/ 16 w 78"/>
                <a:gd name="T3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8" h="56">
                  <a:moveTo>
                    <a:pt x="16" y="0"/>
                  </a:moveTo>
                  <a:lnTo>
                    <a:pt x="21" y="2"/>
                  </a:lnTo>
                  <a:lnTo>
                    <a:pt x="71" y="31"/>
                  </a:lnTo>
                  <a:lnTo>
                    <a:pt x="75" y="35"/>
                  </a:lnTo>
                  <a:lnTo>
                    <a:pt x="78" y="40"/>
                  </a:lnTo>
                  <a:lnTo>
                    <a:pt x="78" y="45"/>
                  </a:lnTo>
                  <a:lnTo>
                    <a:pt x="77" y="50"/>
                  </a:lnTo>
                  <a:lnTo>
                    <a:pt x="73" y="54"/>
                  </a:lnTo>
                  <a:lnTo>
                    <a:pt x="68" y="56"/>
                  </a:lnTo>
                  <a:lnTo>
                    <a:pt x="63" y="56"/>
                  </a:lnTo>
                  <a:lnTo>
                    <a:pt x="58" y="54"/>
                  </a:lnTo>
                  <a:lnTo>
                    <a:pt x="7" y="26"/>
                  </a:lnTo>
                  <a:lnTo>
                    <a:pt x="4" y="23"/>
                  </a:lnTo>
                  <a:lnTo>
                    <a:pt x="2" y="17"/>
                  </a:lnTo>
                  <a:lnTo>
                    <a:pt x="0" y="12"/>
                  </a:lnTo>
                  <a:lnTo>
                    <a:pt x="2" y="7"/>
                  </a:lnTo>
                  <a:lnTo>
                    <a:pt x="6" y="4"/>
                  </a:lnTo>
                  <a:lnTo>
                    <a:pt x="11" y="2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390"/>
            <p:cNvSpPr>
              <a:spLocks/>
            </p:cNvSpPr>
            <p:nvPr/>
          </p:nvSpPr>
          <p:spPr bwMode="auto">
            <a:xfrm>
              <a:off x="6870213" y="2790322"/>
              <a:ext cx="300176" cy="90752"/>
            </a:xfrm>
            <a:custGeom>
              <a:avLst/>
              <a:gdLst>
                <a:gd name="T0" fmla="*/ 12 w 85"/>
                <a:gd name="T1" fmla="*/ 0 h 26"/>
                <a:gd name="T2" fmla="*/ 71 w 85"/>
                <a:gd name="T3" fmla="*/ 0 h 26"/>
                <a:gd name="T4" fmla="*/ 76 w 85"/>
                <a:gd name="T5" fmla="*/ 0 h 26"/>
                <a:gd name="T6" fmla="*/ 82 w 85"/>
                <a:gd name="T7" fmla="*/ 3 h 26"/>
                <a:gd name="T8" fmla="*/ 83 w 85"/>
                <a:gd name="T9" fmla="*/ 7 h 26"/>
                <a:gd name="T10" fmla="*/ 85 w 85"/>
                <a:gd name="T11" fmla="*/ 12 h 26"/>
                <a:gd name="T12" fmla="*/ 83 w 85"/>
                <a:gd name="T13" fmla="*/ 17 h 26"/>
                <a:gd name="T14" fmla="*/ 82 w 85"/>
                <a:gd name="T15" fmla="*/ 22 h 26"/>
                <a:gd name="T16" fmla="*/ 76 w 85"/>
                <a:gd name="T17" fmla="*/ 24 h 26"/>
                <a:gd name="T18" fmla="*/ 71 w 85"/>
                <a:gd name="T19" fmla="*/ 26 h 26"/>
                <a:gd name="T20" fmla="*/ 12 w 85"/>
                <a:gd name="T21" fmla="*/ 26 h 26"/>
                <a:gd name="T22" fmla="*/ 7 w 85"/>
                <a:gd name="T23" fmla="*/ 24 h 26"/>
                <a:gd name="T24" fmla="*/ 4 w 85"/>
                <a:gd name="T25" fmla="*/ 22 h 26"/>
                <a:gd name="T26" fmla="*/ 0 w 85"/>
                <a:gd name="T27" fmla="*/ 17 h 26"/>
                <a:gd name="T28" fmla="*/ 0 w 85"/>
                <a:gd name="T29" fmla="*/ 12 h 26"/>
                <a:gd name="T30" fmla="*/ 0 w 85"/>
                <a:gd name="T31" fmla="*/ 7 h 26"/>
                <a:gd name="T32" fmla="*/ 4 w 85"/>
                <a:gd name="T33" fmla="*/ 3 h 26"/>
                <a:gd name="T34" fmla="*/ 7 w 85"/>
                <a:gd name="T35" fmla="*/ 0 h 26"/>
                <a:gd name="T36" fmla="*/ 12 w 85"/>
                <a:gd name="T3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26">
                  <a:moveTo>
                    <a:pt x="12" y="0"/>
                  </a:moveTo>
                  <a:lnTo>
                    <a:pt x="71" y="0"/>
                  </a:lnTo>
                  <a:lnTo>
                    <a:pt x="76" y="0"/>
                  </a:lnTo>
                  <a:lnTo>
                    <a:pt x="82" y="3"/>
                  </a:lnTo>
                  <a:lnTo>
                    <a:pt x="83" y="7"/>
                  </a:lnTo>
                  <a:lnTo>
                    <a:pt x="85" y="12"/>
                  </a:lnTo>
                  <a:lnTo>
                    <a:pt x="83" y="17"/>
                  </a:lnTo>
                  <a:lnTo>
                    <a:pt x="82" y="22"/>
                  </a:lnTo>
                  <a:lnTo>
                    <a:pt x="76" y="24"/>
                  </a:lnTo>
                  <a:lnTo>
                    <a:pt x="71" y="26"/>
                  </a:lnTo>
                  <a:lnTo>
                    <a:pt x="12" y="26"/>
                  </a:lnTo>
                  <a:lnTo>
                    <a:pt x="7" y="24"/>
                  </a:lnTo>
                  <a:lnTo>
                    <a:pt x="4" y="22"/>
                  </a:lnTo>
                  <a:lnTo>
                    <a:pt x="0" y="17"/>
                  </a:lnTo>
                  <a:lnTo>
                    <a:pt x="0" y="12"/>
                  </a:lnTo>
                  <a:lnTo>
                    <a:pt x="0" y="7"/>
                  </a:lnTo>
                  <a:lnTo>
                    <a:pt x="4" y="3"/>
                  </a:lnTo>
                  <a:lnTo>
                    <a:pt x="7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391"/>
            <p:cNvSpPr>
              <a:spLocks/>
            </p:cNvSpPr>
            <p:nvPr/>
          </p:nvSpPr>
          <p:spPr bwMode="auto">
            <a:xfrm>
              <a:off x="6758521" y="2266761"/>
              <a:ext cx="272252" cy="195462"/>
            </a:xfrm>
            <a:custGeom>
              <a:avLst/>
              <a:gdLst>
                <a:gd name="T0" fmla="*/ 63 w 78"/>
                <a:gd name="T1" fmla="*/ 0 h 55"/>
                <a:gd name="T2" fmla="*/ 68 w 78"/>
                <a:gd name="T3" fmla="*/ 0 h 55"/>
                <a:gd name="T4" fmla="*/ 73 w 78"/>
                <a:gd name="T5" fmla="*/ 3 h 55"/>
                <a:gd name="T6" fmla="*/ 77 w 78"/>
                <a:gd name="T7" fmla="*/ 7 h 55"/>
                <a:gd name="T8" fmla="*/ 78 w 78"/>
                <a:gd name="T9" fmla="*/ 12 h 55"/>
                <a:gd name="T10" fmla="*/ 78 w 78"/>
                <a:gd name="T11" fmla="*/ 17 h 55"/>
                <a:gd name="T12" fmla="*/ 75 w 78"/>
                <a:gd name="T13" fmla="*/ 21 h 55"/>
                <a:gd name="T14" fmla="*/ 71 w 78"/>
                <a:gd name="T15" fmla="*/ 24 h 55"/>
                <a:gd name="T16" fmla="*/ 21 w 78"/>
                <a:gd name="T17" fmla="*/ 54 h 55"/>
                <a:gd name="T18" fmla="*/ 16 w 78"/>
                <a:gd name="T19" fmla="*/ 55 h 55"/>
                <a:gd name="T20" fmla="*/ 11 w 78"/>
                <a:gd name="T21" fmla="*/ 55 h 55"/>
                <a:gd name="T22" fmla="*/ 6 w 78"/>
                <a:gd name="T23" fmla="*/ 54 h 55"/>
                <a:gd name="T24" fmla="*/ 2 w 78"/>
                <a:gd name="T25" fmla="*/ 50 h 55"/>
                <a:gd name="T26" fmla="*/ 0 w 78"/>
                <a:gd name="T27" fmla="*/ 45 h 55"/>
                <a:gd name="T28" fmla="*/ 2 w 78"/>
                <a:gd name="T29" fmla="*/ 40 h 55"/>
                <a:gd name="T30" fmla="*/ 4 w 78"/>
                <a:gd name="T31" fmla="*/ 35 h 55"/>
                <a:gd name="T32" fmla="*/ 7 w 78"/>
                <a:gd name="T33" fmla="*/ 31 h 55"/>
                <a:gd name="T34" fmla="*/ 58 w 78"/>
                <a:gd name="T35" fmla="*/ 2 h 55"/>
                <a:gd name="T36" fmla="*/ 63 w 78"/>
                <a:gd name="T3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8" h="55">
                  <a:moveTo>
                    <a:pt x="63" y="0"/>
                  </a:moveTo>
                  <a:lnTo>
                    <a:pt x="68" y="0"/>
                  </a:lnTo>
                  <a:lnTo>
                    <a:pt x="73" y="3"/>
                  </a:lnTo>
                  <a:lnTo>
                    <a:pt x="77" y="7"/>
                  </a:lnTo>
                  <a:lnTo>
                    <a:pt x="78" y="12"/>
                  </a:lnTo>
                  <a:lnTo>
                    <a:pt x="78" y="17"/>
                  </a:lnTo>
                  <a:lnTo>
                    <a:pt x="75" y="21"/>
                  </a:lnTo>
                  <a:lnTo>
                    <a:pt x="71" y="24"/>
                  </a:lnTo>
                  <a:lnTo>
                    <a:pt x="21" y="54"/>
                  </a:lnTo>
                  <a:lnTo>
                    <a:pt x="16" y="55"/>
                  </a:lnTo>
                  <a:lnTo>
                    <a:pt x="11" y="55"/>
                  </a:lnTo>
                  <a:lnTo>
                    <a:pt x="6" y="54"/>
                  </a:lnTo>
                  <a:lnTo>
                    <a:pt x="2" y="50"/>
                  </a:lnTo>
                  <a:lnTo>
                    <a:pt x="0" y="45"/>
                  </a:lnTo>
                  <a:lnTo>
                    <a:pt x="2" y="40"/>
                  </a:lnTo>
                  <a:lnTo>
                    <a:pt x="4" y="35"/>
                  </a:lnTo>
                  <a:lnTo>
                    <a:pt x="7" y="31"/>
                  </a:lnTo>
                  <a:lnTo>
                    <a:pt x="58" y="2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392"/>
            <p:cNvSpPr>
              <a:spLocks/>
            </p:cNvSpPr>
            <p:nvPr/>
          </p:nvSpPr>
          <p:spPr bwMode="auto">
            <a:xfrm>
              <a:off x="6458350" y="1896783"/>
              <a:ext cx="188483" cy="265269"/>
            </a:xfrm>
            <a:custGeom>
              <a:avLst/>
              <a:gdLst>
                <a:gd name="T0" fmla="*/ 45 w 55"/>
                <a:gd name="T1" fmla="*/ 0 h 76"/>
                <a:gd name="T2" fmla="*/ 48 w 55"/>
                <a:gd name="T3" fmla="*/ 2 h 76"/>
                <a:gd name="T4" fmla="*/ 54 w 55"/>
                <a:gd name="T5" fmla="*/ 5 h 76"/>
                <a:gd name="T6" fmla="*/ 55 w 55"/>
                <a:gd name="T7" fmla="*/ 8 h 76"/>
                <a:gd name="T8" fmla="*/ 55 w 55"/>
                <a:gd name="T9" fmla="*/ 14 h 76"/>
                <a:gd name="T10" fmla="*/ 54 w 55"/>
                <a:gd name="T11" fmla="*/ 19 h 76"/>
                <a:gd name="T12" fmla="*/ 24 w 55"/>
                <a:gd name="T13" fmla="*/ 69 h 76"/>
                <a:gd name="T14" fmla="*/ 21 w 55"/>
                <a:gd name="T15" fmla="*/ 74 h 76"/>
                <a:gd name="T16" fmla="*/ 17 w 55"/>
                <a:gd name="T17" fmla="*/ 76 h 76"/>
                <a:gd name="T18" fmla="*/ 12 w 55"/>
                <a:gd name="T19" fmla="*/ 76 h 76"/>
                <a:gd name="T20" fmla="*/ 7 w 55"/>
                <a:gd name="T21" fmla="*/ 74 h 76"/>
                <a:gd name="T22" fmla="*/ 4 w 55"/>
                <a:gd name="T23" fmla="*/ 71 h 76"/>
                <a:gd name="T24" fmla="*/ 0 w 55"/>
                <a:gd name="T25" fmla="*/ 66 h 76"/>
                <a:gd name="T26" fmla="*/ 0 w 55"/>
                <a:gd name="T27" fmla="*/ 62 h 76"/>
                <a:gd name="T28" fmla="*/ 2 w 55"/>
                <a:gd name="T29" fmla="*/ 57 h 76"/>
                <a:gd name="T30" fmla="*/ 31 w 55"/>
                <a:gd name="T31" fmla="*/ 5 h 76"/>
                <a:gd name="T32" fmla="*/ 35 w 55"/>
                <a:gd name="T33" fmla="*/ 2 h 76"/>
                <a:gd name="T34" fmla="*/ 40 w 55"/>
                <a:gd name="T35" fmla="*/ 0 h 76"/>
                <a:gd name="T36" fmla="*/ 45 w 55"/>
                <a:gd name="T3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5" h="76">
                  <a:moveTo>
                    <a:pt x="45" y="0"/>
                  </a:moveTo>
                  <a:lnTo>
                    <a:pt x="48" y="2"/>
                  </a:lnTo>
                  <a:lnTo>
                    <a:pt x="54" y="5"/>
                  </a:lnTo>
                  <a:lnTo>
                    <a:pt x="55" y="8"/>
                  </a:lnTo>
                  <a:lnTo>
                    <a:pt x="55" y="14"/>
                  </a:lnTo>
                  <a:lnTo>
                    <a:pt x="54" y="19"/>
                  </a:lnTo>
                  <a:lnTo>
                    <a:pt x="24" y="69"/>
                  </a:lnTo>
                  <a:lnTo>
                    <a:pt x="21" y="74"/>
                  </a:lnTo>
                  <a:lnTo>
                    <a:pt x="17" y="76"/>
                  </a:lnTo>
                  <a:lnTo>
                    <a:pt x="12" y="76"/>
                  </a:lnTo>
                  <a:lnTo>
                    <a:pt x="7" y="74"/>
                  </a:lnTo>
                  <a:lnTo>
                    <a:pt x="4" y="71"/>
                  </a:lnTo>
                  <a:lnTo>
                    <a:pt x="0" y="66"/>
                  </a:lnTo>
                  <a:lnTo>
                    <a:pt x="0" y="62"/>
                  </a:lnTo>
                  <a:lnTo>
                    <a:pt x="2" y="57"/>
                  </a:lnTo>
                  <a:lnTo>
                    <a:pt x="31" y="5"/>
                  </a:lnTo>
                  <a:lnTo>
                    <a:pt x="35" y="2"/>
                  </a:lnTo>
                  <a:lnTo>
                    <a:pt x="40" y="0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393"/>
            <p:cNvSpPr>
              <a:spLocks/>
            </p:cNvSpPr>
            <p:nvPr/>
          </p:nvSpPr>
          <p:spPr bwMode="auto">
            <a:xfrm>
              <a:off x="6046482" y="1757167"/>
              <a:ext cx="90752" cy="293193"/>
            </a:xfrm>
            <a:custGeom>
              <a:avLst/>
              <a:gdLst>
                <a:gd name="T0" fmla="*/ 12 w 25"/>
                <a:gd name="T1" fmla="*/ 0 h 85"/>
                <a:gd name="T2" fmla="*/ 17 w 25"/>
                <a:gd name="T3" fmla="*/ 0 h 85"/>
                <a:gd name="T4" fmla="*/ 22 w 25"/>
                <a:gd name="T5" fmla="*/ 4 h 85"/>
                <a:gd name="T6" fmla="*/ 24 w 25"/>
                <a:gd name="T7" fmla="*/ 7 h 85"/>
                <a:gd name="T8" fmla="*/ 25 w 25"/>
                <a:gd name="T9" fmla="*/ 12 h 85"/>
                <a:gd name="T10" fmla="*/ 25 w 25"/>
                <a:gd name="T11" fmla="*/ 71 h 85"/>
                <a:gd name="T12" fmla="*/ 24 w 25"/>
                <a:gd name="T13" fmla="*/ 76 h 85"/>
                <a:gd name="T14" fmla="*/ 22 w 25"/>
                <a:gd name="T15" fmla="*/ 80 h 85"/>
                <a:gd name="T16" fmla="*/ 17 w 25"/>
                <a:gd name="T17" fmla="*/ 83 h 85"/>
                <a:gd name="T18" fmla="*/ 12 w 25"/>
                <a:gd name="T19" fmla="*/ 85 h 85"/>
                <a:gd name="T20" fmla="*/ 6 w 25"/>
                <a:gd name="T21" fmla="*/ 83 h 85"/>
                <a:gd name="T22" fmla="*/ 3 w 25"/>
                <a:gd name="T23" fmla="*/ 80 h 85"/>
                <a:gd name="T24" fmla="*/ 0 w 25"/>
                <a:gd name="T25" fmla="*/ 76 h 85"/>
                <a:gd name="T26" fmla="*/ 0 w 25"/>
                <a:gd name="T27" fmla="*/ 71 h 85"/>
                <a:gd name="T28" fmla="*/ 0 w 25"/>
                <a:gd name="T29" fmla="*/ 12 h 85"/>
                <a:gd name="T30" fmla="*/ 0 w 25"/>
                <a:gd name="T31" fmla="*/ 7 h 85"/>
                <a:gd name="T32" fmla="*/ 3 w 25"/>
                <a:gd name="T33" fmla="*/ 4 h 85"/>
                <a:gd name="T34" fmla="*/ 6 w 25"/>
                <a:gd name="T35" fmla="*/ 0 h 85"/>
                <a:gd name="T36" fmla="*/ 12 w 25"/>
                <a:gd name="T3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" h="85">
                  <a:moveTo>
                    <a:pt x="12" y="0"/>
                  </a:moveTo>
                  <a:lnTo>
                    <a:pt x="17" y="0"/>
                  </a:lnTo>
                  <a:lnTo>
                    <a:pt x="22" y="4"/>
                  </a:lnTo>
                  <a:lnTo>
                    <a:pt x="24" y="7"/>
                  </a:lnTo>
                  <a:lnTo>
                    <a:pt x="25" y="12"/>
                  </a:lnTo>
                  <a:lnTo>
                    <a:pt x="25" y="71"/>
                  </a:lnTo>
                  <a:lnTo>
                    <a:pt x="24" y="76"/>
                  </a:lnTo>
                  <a:lnTo>
                    <a:pt x="22" y="80"/>
                  </a:lnTo>
                  <a:lnTo>
                    <a:pt x="17" y="83"/>
                  </a:lnTo>
                  <a:lnTo>
                    <a:pt x="12" y="85"/>
                  </a:lnTo>
                  <a:lnTo>
                    <a:pt x="6" y="83"/>
                  </a:lnTo>
                  <a:lnTo>
                    <a:pt x="3" y="80"/>
                  </a:lnTo>
                  <a:lnTo>
                    <a:pt x="0" y="76"/>
                  </a:lnTo>
                  <a:lnTo>
                    <a:pt x="0" y="71"/>
                  </a:lnTo>
                  <a:lnTo>
                    <a:pt x="0" y="12"/>
                  </a:lnTo>
                  <a:lnTo>
                    <a:pt x="0" y="7"/>
                  </a:lnTo>
                  <a:lnTo>
                    <a:pt x="3" y="4"/>
                  </a:lnTo>
                  <a:lnTo>
                    <a:pt x="6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394"/>
            <p:cNvSpPr>
              <a:spLocks/>
            </p:cNvSpPr>
            <p:nvPr/>
          </p:nvSpPr>
          <p:spPr bwMode="auto">
            <a:xfrm>
              <a:off x="5522926" y="1896783"/>
              <a:ext cx="195462" cy="265269"/>
            </a:xfrm>
            <a:custGeom>
              <a:avLst/>
              <a:gdLst>
                <a:gd name="T0" fmla="*/ 12 w 55"/>
                <a:gd name="T1" fmla="*/ 0 h 76"/>
                <a:gd name="T2" fmla="*/ 17 w 55"/>
                <a:gd name="T3" fmla="*/ 0 h 76"/>
                <a:gd name="T4" fmla="*/ 21 w 55"/>
                <a:gd name="T5" fmla="*/ 2 h 76"/>
                <a:gd name="T6" fmla="*/ 24 w 55"/>
                <a:gd name="T7" fmla="*/ 5 h 76"/>
                <a:gd name="T8" fmla="*/ 53 w 55"/>
                <a:gd name="T9" fmla="*/ 57 h 76"/>
                <a:gd name="T10" fmla="*/ 55 w 55"/>
                <a:gd name="T11" fmla="*/ 62 h 76"/>
                <a:gd name="T12" fmla="*/ 55 w 55"/>
                <a:gd name="T13" fmla="*/ 66 h 76"/>
                <a:gd name="T14" fmla="*/ 53 w 55"/>
                <a:gd name="T15" fmla="*/ 71 h 76"/>
                <a:gd name="T16" fmla="*/ 48 w 55"/>
                <a:gd name="T17" fmla="*/ 74 h 76"/>
                <a:gd name="T18" fmla="*/ 43 w 55"/>
                <a:gd name="T19" fmla="*/ 76 h 76"/>
                <a:gd name="T20" fmla="*/ 40 w 55"/>
                <a:gd name="T21" fmla="*/ 76 h 76"/>
                <a:gd name="T22" fmla="*/ 34 w 55"/>
                <a:gd name="T23" fmla="*/ 74 h 76"/>
                <a:gd name="T24" fmla="*/ 31 w 55"/>
                <a:gd name="T25" fmla="*/ 69 h 76"/>
                <a:gd name="T26" fmla="*/ 2 w 55"/>
                <a:gd name="T27" fmla="*/ 19 h 76"/>
                <a:gd name="T28" fmla="*/ 0 w 55"/>
                <a:gd name="T29" fmla="*/ 14 h 76"/>
                <a:gd name="T30" fmla="*/ 0 w 55"/>
                <a:gd name="T31" fmla="*/ 8 h 76"/>
                <a:gd name="T32" fmla="*/ 3 w 55"/>
                <a:gd name="T33" fmla="*/ 5 h 76"/>
                <a:gd name="T34" fmla="*/ 7 w 55"/>
                <a:gd name="T35" fmla="*/ 2 h 76"/>
                <a:gd name="T36" fmla="*/ 12 w 55"/>
                <a:gd name="T3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5" h="76">
                  <a:moveTo>
                    <a:pt x="12" y="0"/>
                  </a:moveTo>
                  <a:lnTo>
                    <a:pt x="17" y="0"/>
                  </a:lnTo>
                  <a:lnTo>
                    <a:pt x="21" y="2"/>
                  </a:lnTo>
                  <a:lnTo>
                    <a:pt x="24" y="5"/>
                  </a:lnTo>
                  <a:lnTo>
                    <a:pt x="53" y="57"/>
                  </a:lnTo>
                  <a:lnTo>
                    <a:pt x="55" y="62"/>
                  </a:lnTo>
                  <a:lnTo>
                    <a:pt x="55" y="66"/>
                  </a:lnTo>
                  <a:lnTo>
                    <a:pt x="53" y="71"/>
                  </a:lnTo>
                  <a:lnTo>
                    <a:pt x="48" y="74"/>
                  </a:lnTo>
                  <a:lnTo>
                    <a:pt x="43" y="76"/>
                  </a:lnTo>
                  <a:lnTo>
                    <a:pt x="40" y="76"/>
                  </a:lnTo>
                  <a:lnTo>
                    <a:pt x="34" y="74"/>
                  </a:lnTo>
                  <a:lnTo>
                    <a:pt x="31" y="69"/>
                  </a:lnTo>
                  <a:lnTo>
                    <a:pt x="2" y="19"/>
                  </a:lnTo>
                  <a:lnTo>
                    <a:pt x="0" y="14"/>
                  </a:lnTo>
                  <a:lnTo>
                    <a:pt x="0" y="8"/>
                  </a:lnTo>
                  <a:lnTo>
                    <a:pt x="3" y="5"/>
                  </a:lnTo>
                  <a:lnTo>
                    <a:pt x="7" y="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395"/>
            <p:cNvSpPr>
              <a:spLocks/>
            </p:cNvSpPr>
            <p:nvPr/>
          </p:nvSpPr>
          <p:spPr bwMode="auto">
            <a:xfrm>
              <a:off x="5152942" y="2266761"/>
              <a:ext cx="265269" cy="195462"/>
            </a:xfrm>
            <a:custGeom>
              <a:avLst/>
              <a:gdLst>
                <a:gd name="T0" fmla="*/ 13 w 76"/>
                <a:gd name="T1" fmla="*/ 0 h 55"/>
                <a:gd name="T2" fmla="*/ 19 w 76"/>
                <a:gd name="T3" fmla="*/ 2 h 55"/>
                <a:gd name="T4" fmla="*/ 69 w 76"/>
                <a:gd name="T5" fmla="*/ 31 h 55"/>
                <a:gd name="T6" fmla="*/ 72 w 76"/>
                <a:gd name="T7" fmla="*/ 35 h 55"/>
                <a:gd name="T8" fmla="*/ 76 w 76"/>
                <a:gd name="T9" fmla="*/ 40 h 55"/>
                <a:gd name="T10" fmla="*/ 76 w 76"/>
                <a:gd name="T11" fmla="*/ 45 h 55"/>
                <a:gd name="T12" fmla="*/ 74 w 76"/>
                <a:gd name="T13" fmla="*/ 50 h 55"/>
                <a:gd name="T14" fmla="*/ 71 w 76"/>
                <a:gd name="T15" fmla="*/ 54 h 55"/>
                <a:gd name="T16" fmla="*/ 65 w 76"/>
                <a:gd name="T17" fmla="*/ 55 h 55"/>
                <a:gd name="T18" fmla="*/ 60 w 76"/>
                <a:gd name="T19" fmla="*/ 55 h 55"/>
                <a:gd name="T20" fmla="*/ 55 w 76"/>
                <a:gd name="T21" fmla="*/ 54 h 55"/>
                <a:gd name="T22" fmla="*/ 5 w 76"/>
                <a:gd name="T23" fmla="*/ 24 h 55"/>
                <a:gd name="T24" fmla="*/ 1 w 76"/>
                <a:gd name="T25" fmla="*/ 21 h 55"/>
                <a:gd name="T26" fmla="*/ 0 w 76"/>
                <a:gd name="T27" fmla="*/ 17 h 55"/>
                <a:gd name="T28" fmla="*/ 0 w 76"/>
                <a:gd name="T29" fmla="*/ 12 h 55"/>
                <a:gd name="T30" fmla="*/ 0 w 76"/>
                <a:gd name="T31" fmla="*/ 7 h 55"/>
                <a:gd name="T32" fmla="*/ 3 w 76"/>
                <a:gd name="T33" fmla="*/ 3 h 55"/>
                <a:gd name="T34" fmla="*/ 8 w 76"/>
                <a:gd name="T35" fmla="*/ 0 h 55"/>
                <a:gd name="T36" fmla="*/ 13 w 76"/>
                <a:gd name="T3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6" h="55">
                  <a:moveTo>
                    <a:pt x="13" y="0"/>
                  </a:moveTo>
                  <a:lnTo>
                    <a:pt x="19" y="2"/>
                  </a:lnTo>
                  <a:lnTo>
                    <a:pt x="69" y="31"/>
                  </a:lnTo>
                  <a:lnTo>
                    <a:pt x="72" y="35"/>
                  </a:lnTo>
                  <a:lnTo>
                    <a:pt x="76" y="40"/>
                  </a:lnTo>
                  <a:lnTo>
                    <a:pt x="76" y="45"/>
                  </a:lnTo>
                  <a:lnTo>
                    <a:pt x="74" y="50"/>
                  </a:lnTo>
                  <a:lnTo>
                    <a:pt x="71" y="54"/>
                  </a:lnTo>
                  <a:lnTo>
                    <a:pt x="65" y="55"/>
                  </a:lnTo>
                  <a:lnTo>
                    <a:pt x="60" y="55"/>
                  </a:lnTo>
                  <a:lnTo>
                    <a:pt x="55" y="54"/>
                  </a:lnTo>
                  <a:lnTo>
                    <a:pt x="5" y="24"/>
                  </a:lnTo>
                  <a:lnTo>
                    <a:pt x="1" y="21"/>
                  </a:lnTo>
                  <a:lnTo>
                    <a:pt x="0" y="17"/>
                  </a:lnTo>
                  <a:lnTo>
                    <a:pt x="0" y="12"/>
                  </a:lnTo>
                  <a:lnTo>
                    <a:pt x="0" y="7"/>
                  </a:lnTo>
                  <a:lnTo>
                    <a:pt x="3" y="3"/>
                  </a:lnTo>
                  <a:lnTo>
                    <a:pt x="8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396"/>
            <p:cNvSpPr>
              <a:spLocks/>
            </p:cNvSpPr>
            <p:nvPr/>
          </p:nvSpPr>
          <p:spPr bwMode="auto">
            <a:xfrm>
              <a:off x="5522926" y="2266761"/>
              <a:ext cx="565445" cy="1368232"/>
            </a:xfrm>
            <a:custGeom>
              <a:avLst/>
              <a:gdLst>
                <a:gd name="T0" fmla="*/ 163 w 163"/>
                <a:gd name="T1" fmla="*/ 0 h 393"/>
                <a:gd name="T2" fmla="*/ 163 w 163"/>
                <a:gd name="T3" fmla="*/ 0 h 393"/>
                <a:gd name="T4" fmla="*/ 163 w 163"/>
                <a:gd name="T5" fmla="*/ 68 h 393"/>
                <a:gd name="T6" fmla="*/ 149 w 163"/>
                <a:gd name="T7" fmla="*/ 68 h 393"/>
                <a:gd name="T8" fmla="*/ 149 w 163"/>
                <a:gd name="T9" fmla="*/ 95 h 393"/>
                <a:gd name="T10" fmla="*/ 126 w 163"/>
                <a:gd name="T11" fmla="*/ 104 h 393"/>
                <a:gd name="T12" fmla="*/ 111 w 163"/>
                <a:gd name="T13" fmla="*/ 114 h 393"/>
                <a:gd name="T14" fmla="*/ 102 w 163"/>
                <a:gd name="T15" fmla="*/ 130 h 393"/>
                <a:gd name="T16" fmla="*/ 99 w 163"/>
                <a:gd name="T17" fmla="*/ 149 h 393"/>
                <a:gd name="T18" fmla="*/ 102 w 163"/>
                <a:gd name="T19" fmla="*/ 168 h 393"/>
                <a:gd name="T20" fmla="*/ 112 w 163"/>
                <a:gd name="T21" fmla="*/ 184 h 393"/>
                <a:gd name="T22" fmla="*/ 130 w 163"/>
                <a:gd name="T23" fmla="*/ 196 h 393"/>
                <a:gd name="T24" fmla="*/ 152 w 163"/>
                <a:gd name="T25" fmla="*/ 204 h 393"/>
                <a:gd name="T26" fmla="*/ 163 w 163"/>
                <a:gd name="T27" fmla="*/ 208 h 393"/>
                <a:gd name="T28" fmla="*/ 163 w 163"/>
                <a:gd name="T29" fmla="*/ 247 h 393"/>
                <a:gd name="T30" fmla="*/ 154 w 163"/>
                <a:gd name="T31" fmla="*/ 249 h 393"/>
                <a:gd name="T32" fmla="*/ 128 w 163"/>
                <a:gd name="T33" fmla="*/ 244 h 393"/>
                <a:gd name="T34" fmla="*/ 106 w 163"/>
                <a:gd name="T35" fmla="*/ 235 h 393"/>
                <a:gd name="T36" fmla="*/ 97 w 163"/>
                <a:gd name="T37" fmla="*/ 270 h 393"/>
                <a:gd name="T38" fmla="*/ 111 w 163"/>
                <a:gd name="T39" fmla="*/ 277 h 393"/>
                <a:gd name="T40" fmla="*/ 128 w 163"/>
                <a:gd name="T41" fmla="*/ 282 h 393"/>
                <a:gd name="T42" fmla="*/ 147 w 163"/>
                <a:gd name="T43" fmla="*/ 284 h 393"/>
                <a:gd name="T44" fmla="*/ 147 w 163"/>
                <a:gd name="T45" fmla="*/ 311 h 393"/>
                <a:gd name="T46" fmla="*/ 163 w 163"/>
                <a:gd name="T47" fmla="*/ 311 h 393"/>
                <a:gd name="T48" fmla="*/ 163 w 163"/>
                <a:gd name="T49" fmla="*/ 393 h 393"/>
                <a:gd name="T50" fmla="*/ 104 w 163"/>
                <a:gd name="T51" fmla="*/ 393 h 393"/>
                <a:gd name="T52" fmla="*/ 104 w 163"/>
                <a:gd name="T53" fmla="*/ 393 h 393"/>
                <a:gd name="T54" fmla="*/ 99 w 163"/>
                <a:gd name="T55" fmla="*/ 391 h 393"/>
                <a:gd name="T56" fmla="*/ 97 w 163"/>
                <a:gd name="T57" fmla="*/ 387 h 393"/>
                <a:gd name="T58" fmla="*/ 93 w 163"/>
                <a:gd name="T59" fmla="*/ 384 h 393"/>
                <a:gd name="T60" fmla="*/ 93 w 163"/>
                <a:gd name="T61" fmla="*/ 381 h 393"/>
                <a:gd name="T62" fmla="*/ 90 w 163"/>
                <a:gd name="T63" fmla="*/ 363 h 393"/>
                <a:gd name="T64" fmla="*/ 83 w 163"/>
                <a:gd name="T65" fmla="*/ 344 h 393"/>
                <a:gd name="T66" fmla="*/ 74 w 163"/>
                <a:gd name="T67" fmla="*/ 327 h 393"/>
                <a:gd name="T68" fmla="*/ 66 w 163"/>
                <a:gd name="T69" fmla="*/ 311 h 393"/>
                <a:gd name="T70" fmla="*/ 57 w 163"/>
                <a:gd name="T71" fmla="*/ 299 h 393"/>
                <a:gd name="T72" fmla="*/ 52 w 163"/>
                <a:gd name="T73" fmla="*/ 294 h 393"/>
                <a:gd name="T74" fmla="*/ 52 w 163"/>
                <a:gd name="T75" fmla="*/ 292 h 393"/>
                <a:gd name="T76" fmla="*/ 29 w 163"/>
                <a:gd name="T77" fmla="*/ 261 h 393"/>
                <a:gd name="T78" fmla="*/ 14 w 163"/>
                <a:gd name="T79" fmla="*/ 228 h 393"/>
                <a:gd name="T80" fmla="*/ 4 w 163"/>
                <a:gd name="T81" fmla="*/ 194 h 393"/>
                <a:gd name="T82" fmla="*/ 0 w 163"/>
                <a:gd name="T83" fmla="*/ 159 h 393"/>
                <a:gd name="T84" fmla="*/ 5 w 163"/>
                <a:gd name="T85" fmla="*/ 123 h 393"/>
                <a:gd name="T86" fmla="*/ 17 w 163"/>
                <a:gd name="T87" fmla="*/ 90 h 393"/>
                <a:gd name="T88" fmla="*/ 36 w 163"/>
                <a:gd name="T89" fmla="*/ 61 h 393"/>
                <a:gd name="T90" fmla="*/ 61 w 163"/>
                <a:gd name="T91" fmla="*/ 35 h 393"/>
                <a:gd name="T92" fmla="*/ 92 w 163"/>
                <a:gd name="T93" fmla="*/ 16 h 393"/>
                <a:gd name="T94" fmla="*/ 126 w 163"/>
                <a:gd name="T95" fmla="*/ 4 h 393"/>
                <a:gd name="T96" fmla="*/ 163 w 163"/>
                <a:gd name="T97" fmla="*/ 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63" h="393">
                  <a:moveTo>
                    <a:pt x="163" y="0"/>
                  </a:moveTo>
                  <a:lnTo>
                    <a:pt x="163" y="0"/>
                  </a:lnTo>
                  <a:lnTo>
                    <a:pt x="163" y="68"/>
                  </a:lnTo>
                  <a:lnTo>
                    <a:pt x="149" y="68"/>
                  </a:lnTo>
                  <a:lnTo>
                    <a:pt x="149" y="95"/>
                  </a:lnTo>
                  <a:lnTo>
                    <a:pt x="126" y="104"/>
                  </a:lnTo>
                  <a:lnTo>
                    <a:pt x="111" y="114"/>
                  </a:lnTo>
                  <a:lnTo>
                    <a:pt x="102" y="130"/>
                  </a:lnTo>
                  <a:lnTo>
                    <a:pt x="99" y="149"/>
                  </a:lnTo>
                  <a:lnTo>
                    <a:pt x="102" y="168"/>
                  </a:lnTo>
                  <a:lnTo>
                    <a:pt x="112" y="184"/>
                  </a:lnTo>
                  <a:lnTo>
                    <a:pt x="130" y="196"/>
                  </a:lnTo>
                  <a:lnTo>
                    <a:pt x="152" y="204"/>
                  </a:lnTo>
                  <a:lnTo>
                    <a:pt x="163" y="208"/>
                  </a:lnTo>
                  <a:lnTo>
                    <a:pt x="163" y="247"/>
                  </a:lnTo>
                  <a:lnTo>
                    <a:pt x="154" y="249"/>
                  </a:lnTo>
                  <a:lnTo>
                    <a:pt x="128" y="244"/>
                  </a:lnTo>
                  <a:lnTo>
                    <a:pt x="106" y="235"/>
                  </a:lnTo>
                  <a:lnTo>
                    <a:pt x="97" y="270"/>
                  </a:lnTo>
                  <a:lnTo>
                    <a:pt x="111" y="277"/>
                  </a:lnTo>
                  <a:lnTo>
                    <a:pt x="128" y="282"/>
                  </a:lnTo>
                  <a:lnTo>
                    <a:pt x="147" y="284"/>
                  </a:lnTo>
                  <a:lnTo>
                    <a:pt x="147" y="311"/>
                  </a:lnTo>
                  <a:lnTo>
                    <a:pt x="163" y="311"/>
                  </a:lnTo>
                  <a:lnTo>
                    <a:pt x="163" y="393"/>
                  </a:lnTo>
                  <a:lnTo>
                    <a:pt x="104" y="393"/>
                  </a:lnTo>
                  <a:lnTo>
                    <a:pt x="104" y="393"/>
                  </a:lnTo>
                  <a:lnTo>
                    <a:pt x="99" y="391"/>
                  </a:lnTo>
                  <a:lnTo>
                    <a:pt x="97" y="387"/>
                  </a:lnTo>
                  <a:lnTo>
                    <a:pt x="93" y="384"/>
                  </a:lnTo>
                  <a:lnTo>
                    <a:pt x="93" y="381"/>
                  </a:lnTo>
                  <a:lnTo>
                    <a:pt x="90" y="363"/>
                  </a:lnTo>
                  <a:lnTo>
                    <a:pt x="83" y="344"/>
                  </a:lnTo>
                  <a:lnTo>
                    <a:pt x="74" y="327"/>
                  </a:lnTo>
                  <a:lnTo>
                    <a:pt x="66" y="311"/>
                  </a:lnTo>
                  <a:lnTo>
                    <a:pt x="57" y="299"/>
                  </a:lnTo>
                  <a:lnTo>
                    <a:pt x="52" y="294"/>
                  </a:lnTo>
                  <a:lnTo>
                    <a:pt x="52" y="292"/>
                  </a:lnTo>
                  <a:lnTo>
                    <a:pt x="29" y="261"/>
                  </a:lnTo>
                  <a:lnTo>
                    <a:pt x="14" y="228"/>
                  </a:lnTo>
                  <a:lnTo>
                    <a:pt x="4" y="194"/>
                  </a:lnTo>
                  <a:lnTo>
                    <a:pt x="0" y="159"/>
                  </a:lnTo>
                  <a:lnTo>
                    <a:pt x="5" y="123"/>
                  </a:lnTo>
                  <a:lnTo>
                    <a:pt x="17" y="90"/>
                  </a:lnTo>
                  <a:lnTo>
                    <a:pt x="36" y="61"/>
                  </a:lnTo>
                  <a:lnTo>
                    <a:pt x="61" y="35"/>
                  </a:lnTo>
                  <a:lnTo>
                    <a:pt x="92" y="16"/>
                  </a:lnTo>
                  <a:lnTo>
                    <a:pt x="126" y="4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0">
              <a:solidFill>
                <a:schemeClr val="accent4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397"/>
            <p:cNvSpPr>
              <a:spLocks/>
            </p:cNvSpPr>
            <p:nvPr/>
          </p:nvSpPr>
          <p:spPr bwMode="auto">
            <a:xfrm>
              <a:off x="6018559" y="2713531"/>
              <a:ext cx="69808" cy="118675"/>
            </a:xfrm>
            <a:custGeom>
              <a:avLst/>
              <a:gdLst>
                <a:gd name="T0" fmla="*/ 19 w 19"/>
                <a:gd name="T1" fmla="*/ 0 h 35"/>
                <a:gd name="T2" fmla="*/ 19 w 19"/>
                <a:gd name="T3" fmla="*/ 35 h 35"/>
                <a:gd name="T4" fmla="*/ 10 w 19"/>
                <a:gd name="T5" fmla="*/ 31 h 35"/>
                <a:gd name="T6" fmla="*/ 5 w 19"/>
                <a:gd name="T7" fmla="*/ 26 h 35"/>
                <a:gd name="T8" fmla="*/ 1 w 19"/>
                <a:gd name="T9" fmla="*/ 21 h 35"/>
                <a:gd name="T10" fmla="*/ 0 w 19"/>
                <a:gd name="T11" fmla="*/ 16 h 35"/>
                <a:gd name="T12" fmla="*/ 0 w 19"/>
                <a:gd name="T13" fmla="*/ 12 h 35"/>
                <a:gd name="T14" fmla="*/ 1 w 19"/>
                <a:gd name="T15" fmla="*/ 9 h 35"/>
                <a:gd name="T16" fmla="*/ 5 w 19"/>
                <a:gd name="T17" fmla="*/ 5 h 35"/>
                <a:gd name="T18" fmla="*/ 8 w 19"/>
                <a:gd name="T19" fmla="*/ 4 h 35"/>
                <a:gd name="T20" fmla="*/ 12 w 19"/>
                <a:gd name="T21" fmla="*/ 2 h 35"/>
                <a:gd name="T22" fmla="*/ 19 w 19"/>
                <a:gd name="T2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35">
                  <a:moveTo>
                    <a:pt x="19" y="0"/>
                  </a:moveTo>
                  <a:lnTo>
                    <a:pt x="19" y="35"/>
                  </a:lnTo>
                  <a:lnTo>
                    <a:pt x="10" y="31"/>
                  </a:lnTo>
                  <a:lnTo>
                    <a:pt x="5" y="26"/>
                  </a:lnTo>
                  <a:lnTo>
                    <a:pt x="1" y="21"/>
                  </a:lnTo>
                  <a:lnTo>
                    <a:pt x="0" y="16"/>
                  </a:lnTo>
                  <a:lnTo>
                    <a:pt x="0" y="12"/>
                  </a:lnTo>
                  <a:lnTo>
                    <a:pt x="1" y="9"/>
                  </a:lnTo>
                  <a:lnTo>
                    <a:pt x="5" y="5"/>
                  </a:lnTo>
                  <a:lnTo>
                    <a:pt x="8" y="4"/>
                  </a:lnTo>
                  <a:lnTo>
                    <a:pt x="12" y="2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FCB709"/>
            </a:solidFill>
            <a:ln w="0">
              <a:solidFill>
                <a:srgbClr val="FCB70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398"/>
            <p:cNvSpPr>
              <a:spLocks/>
            </p:cNvSpPr>
            <p:nvPr/>
          </p:nvSpPr>
          <p:spPr bwMode="auto">
            <a:xfrm>
              <a:off x="6088366" y="2266761"/>
              <a:ext cx="565445" cy="1368232"/>
            </a:xfrm>
            <a:custGeom>
              <a:avLst/>
              <a:gdLst>
                <a:gd name="T0" fmla="*/ 0 w 162"/>
                <a:gd name="T1" fmla="*/ 0 h 393"/>
                <a:gd name="T2" fmla="*/ 38 w 162"/>
                <a:gd name="T3" fmla="*/ 4 h 393"/>
                <a:gd name="T4" fmla="*/ 72 w 162"/>
                <a:gd name="T5" fmla="*/ 16 h 393"/>
                <a:gd name="T6" fmla="*/ 102 w 162"/>
                <a:gd name="T7" fmla="*/ 35 h 393"/>
                <a:gd name="T8" fmla="*/ 128 w 162"/>
                <a:gd name="T9" fmla="*/ 61 h 393"/>
                <a:gd name="T10" fmla="*/ 147 w 162"/>
                <a:gd name="T11" fmla="*/ 90 h 393"/>
                <a:gd name="T12" fmla="*/ 159 w 162"/>
                <a:gd name="T13" fmla="*/ 123 h 393"/>
                <a:gd name="T14" fmla="*/ 162 w 162"/>
                <a:gd name="T15" fmla="*/ 159 h 393"/>
                <a:gd name="T16" fmla="*/ 159 w 162"/>
                <a:gd name="T17" fmla="*/ 194 h 393"/>
                <a:gd name="T18" fmla="*/ 150 w 162"/>
                <a:gd name="T19" fmla="*/ 228 h 393"/>
                <a:gd name="T20" fmla="*/ 134 w 162"/>
                <a:gd name="T21" fmla="*/ 261 h 393"/>
                <a:gd name="T22" fmla="*/ 114 w 162"/>
                <a:gd name="T23" fmla="*/ 291 h 393"/>
                <a:gd name="T24" fmla="*/ 112 w 162"/>
                <a:gd name="T25" fmla="*/ 292 h 393"/>
                <a:gd name="T26" fmla="*/ 112 w 162"/>
                <a:gd name="T27" fmla="*/ 292 h 393"/>
                <a:gd name="T28" fmla="*/ 110 w 162"/>
                <a:gd name="T29" fmla="*/ 294 h 393"/>
                <a:gd name="T30" fmla="*/ 102 w 162"/>
                <a:gd name="T31" fmla="*/ 306 h 393"/>
                <a:gd name="T32" fmla="*/ 91 w 162"/>
                <a:gd name="T33" fmla="*/ 322 h 393"/>
                <a:gd name="T34" fmla="*/ 81 w 162"/>
                <a:gd name="T35" fmla="*/ 341 h 393"/>
                <a:gd name="T36" fmla="*/ 74 w 162"/>
                <a:gd name="T37" fmla="*/ 362 h 393"/>
                <a:gd name="T38" fmla="*/ 70 w 162"/>
                <a:gd name="T39" fmla="*/ 381 h 393"/>
                <a:gd name="T40" fmla="*/ 69 w 162"/>
                <a:gd name="T41" fmla="*/ 386 h 393"/>
                <a:gd name="T42" fmla="*/ 67 w 162"/>
                <a:gd name="T43" fmla="*/ 389 h 393"/>
                <a:gd name="T44" fmla="*/ 62 w 162"/>
                <a:gd name="T45" fmla="*/ 393 h 393"/>
                <a:gd name="T46" fmla="*/ 51 w 162"/>
                <a:gd name="T47" fmla="*/ 393 h 393"/>
                <a:gd name="T48" fmla="*/ 51 w 162"/>
                <a:gd name="T49" fmla="*/ 393 h 393"/>
                <a:gd name="T50" fmla="*/ 0 w 162"/>
                <a:gd name="T51" fmla="*/ 393 h 393"/>
                <a:gd name="T52" fmla="*/ 0 w 162"/>
                <a:gd name="T53" fmla="*/ 311 h 393"/>
                <a:gd name="T54" fmla="*/ 13 w 162"/>
                <a:gd name="T55" fmla="*/ 311 h 393"/>
                <a:gd name="T56" fmla="*/ 13 w 162"/>
                <a:gd name="T57" fmla="*/ 282 h 393"/>
                <a:gd name="T58" fmla="*/ 36 w 162"/>
                <a:gd name="T59" fmla="*/ 273 h 393"/>
                <a:gd name="T60" fmla="*/ 53 w 162"/>
                <a:gd name="T61" fmla="*/ 261 h 393"/>
                <a:gd name="T62" fmla="*/ 64 w 162"/>
                <a:gd name="T63" fmla="*/ 246 h 393"/>
                <a:gd name="T64" fmla="*/ 67 w 162"/>
                <a:gd name="T65" fmla="*/ 227 h 393"/>
                <a:gd name="T66" fmla="*/ 64 w 162"/>
                <a:gd name="T67" fmla="*/ 208 h 393"/>
                <a:gd name="T68" fmla="*/ 55 w 162"/>
                <a:gd name="T69" fmla="*/ 192 h 393"/>
                <a:gd name="T70" fmla="*/ 39 w 162"/>
                <a:gd name="T71" fmla="*/ 180 h 393"/>
                <a:gd name="T72" fmla="*/ 17 w 162"/>
                <a:gd name="T73" fmla="*/ 170 h 393"/>
                <a:gd name="T74" fmla="*/ 8 w 162"/>
                <a:gd name="T75" fmla="*/ 166 h 393"/>
                <a:gd name="T76" fmla="*/ 0 w 162"/>
                <a:gd name="T77" fmla="*/ 163 h 393"/>
                <a:gd name="T78" fmla="*/ 0 w 162"/>
                <a:gd name="T79" fmla="*/ 128 h 393"/>
                <a:gd name="T80" fmla="*/ 7 w 162"/>
                <a:gd name="T81" fmla="*/ 128 h 393"/>
                <a:gd name="T82" fmla="*/ 26 w 162"/>
                <a:gd name="T83" fmla="*/ 130 h 393"/>
                <a:gd name="T84" fmla="*/ 39 w 162"/>
                <a:gd name="T85" fmla="*/ 133 h 393"/>
                <a:gd name="T86" fmla="*/ 50 w 162"/>
                <a:gd name="T87" fmla="*/ 137 h 393"/>
                <a:gd name="T88" fmla="*/ 58 w 162"/>
                <a:gd name="T89" fmla="*/ 104 h 393"/>
                <a:gd name="T90" fmla="*/ 48 w 162"/>
                <a:gd name="T91" fmla="*/ 99 h 393"/>
                <a:gd name="T92" fmla="*/ 32 w 162"/>
                <a:gd name="T93" fmla="*/ 95 h 393"/>
                <a:gd name="T94" fmla="*/ 15 w 162"/>
                <a:gd name="T95" fmla="*/ 94 h 393"/>
                <a:gd name="T96" fmla="*/ 15 w 162"/>
                <a:gd name="T97" fmla="*/ 68 h 393"/>
                <a:gd name="T98" fmla="*/ 0 w 162"/>
                <a:gd name="T99" fmla="*/ 68 h 393"/>
                <a:gd name="T100" fmla="*/ 0 w 162"/>
                <a:gd name="T101" fmla="*/ 0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62" h="393">
                  <a:moveTo>
                    <a:pt x="0" y="0"/>
                  </a:moveTo>
                  <a:lnTo>
                    <a:pt x="38" y="4"/>
                  </a:lnTo>
                  <a:lnTo>
                    <a:pt x="72" y="16"/>
                  </a:lnTo>
                  <a:lnTo>
                    <a:pt x="102" y="35"/>
                  </a:lnTo>
                  <a:lnTo>
                    <a:pt x="128" y="61"/>
                  </a:lnTo>
                  <a:lnTo>
                    <a:pt x="147" y="90"/>
                  </a:lnTo>
                  <a:lnTo>
                    <a:pt x="159" y="123"/>
                  </a:lnTo>
                  <a:lnTo>
                    <a:pt x="162" y="159"/>
                  </a:lnTo>
                  <a:lnTo>
                    <a:pt x="159" y="194"/>
                  </a:lnTo>
                  <a:lnTo>
                    <a:pt x="150" y="228"/>
                  </a:lnTo>
                  <a:lnTo>
                    <a:pt x="134" y="261"/>
                  </a:lnTo>
                  <a:lnTo>
                    <a:pt x="114" y="291"/>
                  </a:lnTo>
                  <a:lnTo>
                    <a:pt x="112" y="292"/>
                  </a:lnTo>
                  <a:lnTo>
                    <a:pt x="112" y="292"/>
                  </a:lnTo>
                  <a:lnTo>
                    <a:pt x="110" y="294"/>
                  </a:lnTo>
                  <a:lnTo>
                    <a:pt x="102" y="306"/>
                  </a:lnTo>
                  <a:lnTo>
                    <a:pt x="91" y="322"/>
                  </a:lnTo>
                  <a:lnTo>
                    <a:pt x="81" y="341"/>
                  </a:lnTo>
                  <a:lnTo>
                    <a:pt x="74" y="362"/>
                  </a:lnTo>
                  <a:lnTo>
                    <a:pt x="70" y="381"/>
                  </a:lnTo>
                  <a:lnTo>
                    <a:pt x="69" y="386"/>
                  </a:lnTo>
                  <a:lnTo>
                    <a:pt x="67" y="389"/>
                  </a:lnTo>
                  <a:lnTo>
                    <a:pt x="62" y="393"/>
                  </a:lnTo>
                  <a:lnTo>
                    <a:pt x="51" y="393"/>
                  </a:lnTo>
                  <a:lnTo>
                    <a:pt x="51" y="393"/>
                  </a:lnTo>
                  <a:lnTo>
                    <a:pt x="0" y="393"/>
                  </a:lnTo>
                  <a:lnTo>
                    <a:pt x="0" y="311"/>
                  </a:lnTo>
                  <a:lnTo>
                    <a:pt x="13" y="311"/>
                  </a:lnTo>
                  <a:lnTo>
                    <a:pt x="13" y="282"/>
                  </a:lnTo>
                  <a:lnTo>
                    <a:pt x="36" y="273"/>
                  </a:lnTo>
                  <a:lnTo>
                    <a:pt x="53" y="261"/>
                  </a:lnTo>
                  <a:lnTo>
                    <a:pt x="64" y="246"/>
                  </a:lnTo>
                  <a:lnTo>
                    <a:pt x="67" y="227"/>
                  </a:lnTo>
                  <a:lnTo>
                    <a:pt x="64" y="208"/>
                  </a:lnTo>
                  <a:lnTo>
                    <a:pt x="55" y="192"/>
                  </a:lnTo>
                  <a:lnTo>
                    <a:pt x="39" y="180"/>
                  </a:lnTo>
                  <a:lnTo>
                    <a:pt x="17" y="170"/>
                  </a:lnTo>
                  <a:lnTo>
                    <a:pt x="8" y="166"/>
                  </a:lnTo>
                  <a:lnTo>
                    <a:pt x="0" y="163"/>
                  </a:lnTo>
                  <a:lnTo>
                    <a:pt x="0" y="128"/>
                  </a:lnTo>
                  <a:lnTo>
                    <a:pt x="7" y="128"/>
                  </a:lnTo>
                  <a:lnTo>
                    <a:pt x="26" y="130"/>
                  </a:lnTo>
                  <a:lnTo>
                    <a:pt x="39" y="133"/>
                  </a:lnTo>
                  <a:lnTo>
                    <a:pt x="50" y="137"/>
                  </a:lnTo>
                  <a:lnTo>
                    <a:pt x="58" y="104"/>
                  </a:lnTo>
                  <a:lnTo>
                    <a:pt x="48" y="99"/>
                  </a:lnTo>
                  <a:lnTo>
                    <a:pt x="32" y="95"/>
                  </a:lnTo>
                  <a:lnTo>
                    <a:pt x="15" y="94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399"/>
            <p:cNvSpPr>
              <a:spLocks/>
            </p:cNvSpPr>
            <p:nvPr/>
          </p:nvSpPr>
          <p:spPr bwMode="auto">
            <a:xfrm>
              <a:off x="6088366" y="2985783"/>
              <a:ext cx="69808" cy="139616"/>
            </a:xfrm>
            <a:custGeom>
              <a:avLst/>
              <a:gdLst>
                <a:gd name="T0" fmla="*/ 0 w 20"/>
                <a:gd name="T1" fmla="*/ 0 h 39"/>
                <a:gd name="T2" fmla="*/ 10 w 20"/>
                <a:gd name="T3" fmla="*/ 5 h 39"/>
                <a:gd name="T4" fmla="*/ 15 w 20"/>
                <a:gd name="T5" fmla="*/ 10 h 39"/>
                <a:gd name="T6" fmla="*/ 19 w 20"/>
                <a:gd name="T7" fmla="*/ 15 h 39"/>
                <a:gd name="T8" fmla="*/ 20 w 20"/>
                <a:gd name="T9" fmla="*/ 22 h 39"/>
                <a:gd name="T10" fmla="*/ 20 w 20"/>
                <a:gd name="T11" fmla="*/ 27 h 39"/>
                <a:gd name="T12" fmla="*/ 17 w 20"/>
                <a:gd name="T13" fmla="*/ 33 h 39"/>
                <a:gd name="T14" fmla="*/ 13 w 20"/>
                <a:gd name="T15" fmla="*/ 36 h 39"/>
                <a:gd name="T16" fmla="*/ 7 w 20"/>
                <a:gd name="T17" fmla="*/ 39 h 39"/>
                <a:gd name="T18" fmla="*/ 0 w 20"/>
                <a:gd name="T19" fmla="*/ 39 h 39"/>
                <a:gd name="T20" fmla="*/ 0 w 20"/>
                <a:gd name="T2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39">
                  <a:moveTo>
                    <a:pt x="0" y="0"/>
                  </a:moveTo>
                  <a:lnTo>
                    <a:pt x="10" y="5"/>
                  </a:lnTo>
                  <a:lnTo>
                    <a:pt x="15" y="10"/>
                  </a:lnTo>
                  <a:lnTo>
                    <a:pt x="19" y="15"/>
                  </a:lnTo>
                  <a:lnTo>
                    <a:pt x="20" y="22"/>
                  </a:lnTo>
                  <a:lnTo>
                    <a:pt x="20" y="27"/>
                  </a:lnTo>
                  <a:lnTo>
                    <a:pt x="17" y="33"/>
                  </a:lnTo>
                  <a:lnTo>
                    <a:pt x="13" y="36"/>
                  </a:lnTo>
                  <a:lnTo>
                    <a:pt x="7" y="39"/>
                  </a:lnTo>
                  <a:lnTo>
                    <a:pt x="0" y="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9C1A"/>
            </a:solidFill>
            <a:ln w="0">
              <a:solidFill>
                <a:srgbClr val="E49C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941422" y="3365288"/>
            <a:ext cx="6243389" cy="2922225"/>
            <a:chOff x="2931995" y="3148472"/>
            <a:chExt cx="6243389" cy="2922225"/>
          </a:xfrm>
        </p:grpSpPr>
        <p:grpSp>
          <p:nvGrpSpPr>
            <p:cNvPr id="23" name="Group 22"/>
            <p:cNvGrpSpPr/>
            <p:nvPr/>
          </p:nvGrpSpPr>
          <p:grpSpPr>
            <a:xfrm>
              <a:off x="6890506" y="3148472"/>
              <a:ext cx="2284878" cy="2112455"/>
              <a:chOff x="6890506" y="3159435"/>
              <a:chExt cx="2284878" cy="2112455"/>
            </a:xfrm>
          </p:grpSpPr>
          <p:sp>
            <p:nvSpPr>
              <p:cNvPr id="41" name="Rounded Rectangle 40"/>
              <p:cNvSpPr/>
              <p:nvPr/>
            </p:nvSpPr>
            <p:spPr>
              <a:xfrm rot="3792551">
                <a:off x="8223205" y="3642773"/>
                <a:ext cx="1435517" cy="468841"/>
              </a:xfrm>
              <a:prstGeom prst="roundRect">
                <a:avLst>
                  <a:gd name="adj" fmla="val 7292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/>
              <p:cNvSpPr/>
              <p:nvPr/>
            </p:nvSpPr>
            <p:spPr>
              <a:xfrm rot="19990395">
                <a:off x="7576669" y="3808203"/>
                <a:ext cx="1230978" cy="921365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 rot="19964337">
                <a:off x="7630341" y="4229108"/>
                <a:ext cx="1280792" cy="511128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Freeform 1363"/>
              <p:cNvSpPr>
                <a:spLocks/>
              </p:cNvSpPr>
              <p:nvPr/>
            </p:nvSpPr>
            <p:spPr bwMode="auto">
              <a:xfrm>
                <a:off x="6890506" y="4001389"/>
                <a:ext cx="746945" cy="753924"/>
              </a:xfrm>
              <a:custGeom>
                <a:avLst/>
                <a:gdLst>
                  <a:gd name="T0" fmla="*/ 128 w 215"/>
                  <a:gd name="T1" fmla="*/ 0 h 218"/>
                  <a:gd name="T2" fmla="*/ 142 w 215"/>
                  <a:gd name="T3" fmla="*/ 5 h 218"/>
                  <a:gd name="T4" fmla="*/ 151 w 215"/>
                  <a:gd name="T5" fmla="*/ 16 h 218"/>
                  <a:gd name="T6" fmla="*/ 215 w 215"/>
                  <a:gd name="T7" fmla="*/ 145 h 218"/>
                  <a:gd name="T8" fmla="*/ 182 w 215"/>
                  <a:gd name="T9" fmla="*/ 163 h 218"/>
                  <a:gd name="T10" fmla="*/ 66 w 215"/>
                  <a:gd name="T11" fmla="*/ 218 h 218"/>
                  <a:gd name="T12" fmla="*/ 2 w 215"/>
                  <a:gd name="T13" fmla="*/ 88 h 218"/>
                  <a:gd name="T14" fmla="*/ 0 w 215"/>
                  <a:gd name="T15" fmla="*/ 74 h 218"/>
                  <a:gd name="T16" fmla="*/ 4 w 215"/>
                  <a:gd name="T17" fmla="*/ 61 h 218"/>
                  <a:gd name="T18" fmla="*/ 16 w 215"/>
                  <a:gd name="T19" fmla="*/ 52 h 218"/>
                  <a:gd name="T20" fmla="*/ 114 w 215"/>
                  <a:gd name="T21" fmla="*/ 2 h 218"/>
                  <a:gd name="T22" fmla="*/ 128 w 215"/>
                  <a:gd name="T23" fmla="*/ 0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5" h="218">
                    <a:moveTo>
                      <a:pt x="128" y="0"/>
                    </a:moveTo>
                    <a:lnTo>
                      <a:pt x="142" y="5"/>
                    </a:lnTo>
                    <a:lnTo>
                      <a:pt x="151" y="16"/>
                    </a:lnTo>
                    <a:lnTo>
                      <a:pt x="215" y="145"/>
                    </a:lnTo>
                    <a:lnTo>
                      <a:pt x="182" y="163"/>
                    </a:lnTo>
                    <a:lnTo>
                      <a:pt x="66" y="218"/>
                    </a:lnTo>
                    <a:lnTo>
                      <a:pt x="2" y="88"/>
                    </a:lnTo>
                    <a:lnTo>
                      <a:pt x="0" y="74"/>
                    </a:lnTo>
                    <a:lnTo>
                      <a:pt x="4" y="61"/>
                    </a:lnTo>
                    <a:lnTo>
                      <a:pt x="16" y="52"/>
                    </a:lnTo>
                    <a:lnTo>
                      <a:pt x="114" y="2"/>
                    </a:lnTo>
                    <a:lnTo>
                      <a:pt x="128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solidFill>
                  <a:srgbClr val="D9B31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1364"/>
              <p:cNvSpPr>
                <a:spLocks/>
              </p:cNvSpPr>
              <p:nvPr/>
            </p:nvSpPr>
            <p:spPr bwMode="auto">
              <a:xfrm>
                <a:off x="7120869" y="4504005"/>
                <a:ext cx="753924" cy="767885"/>
              </a:xfrm>
              <a:custGeom>
                <a:avLst/>
                <a:gdLst>
                  <a:gd name="T0" fmla="*/ 149 w 216"/>
                  <a:gd name="T1" fmla="*/ 0 h 220"/>
                  <a:gd name="T2" fmla="*/ 212 w 216"/>
                  <a:gd name="T3" fmla="*/ 132 h 220"/>
                  <a:gd name="T4" fmla="*/ 216 w 216"/>
                  <a:gd name="T5" fmla="*/ 145 h 220"/>
                  <a:gd name="T6" fmla="*/ 211 w 216"/>
                  <a:gd name="T7" fmla="*/ 159 h 220"/>
                  <a:gd name="T8" fmla="*/ 200 w 216"/>
                  <a:gd name="T9" fmla="*/ 168 h 220"/>
                  <a:gd name="T10" fmla="*/ 102 w 216"/>
                  <a:gd name="T11" fmla="*/ 216 h 220"/>
                  <a:gd name="T12" fmla="*/ 86 w 216"/>
                  <a:gd name="T13" fmla="*/ 220 h 220"/>
                  <a:gd name="T14" fmla="*/ 74 w 216"/>
                  <a:gd name="T15" fmla="*/ 215 h 220"/>
                  <a:gd name="T16" fmla="*/ 64 w 216"/>
                  <a:gd name="T17" fmla="*/ 204 h 220"/>
                  <a:gd name="T18" fmla="*/ 0 w 216"/>
                  <a:gd name="T19" fmla="*/ 73 h 220"/>
                  <a:gd name="T20" fmla="*/ 116 w 216"/>
                  <a:gd name="T21" fmla="*/ 18 h 220"/>
                  <a:gd name="T22" fmla="*/ 149 w 216"/>
                  <a:gd name="T23" fmla="*/ 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6" h="220">
                    <a:moveTo>
                      <a:pt x="149" y="0"/>
                    </a:moveTo>
                    <a:lnTo>
                      <a:pt x="212" y="132"/>
                    </a:lnTo>
                    <a:lnTo>
                      <a:pt x="216" y="145"/>
                    </a:lnTo>
                    <a:lnTo>
                      <a:pt x="211" y="159"/>
                    </a:lnTo>
                    <a:lnTo>
                      <a:pt x="200" y="168"/>
                    </a:lnTo>
                    <a:lnTo>
                      <a:pt x="102" y="216"/>
                    </a:lnTo>
                    <a:lnTo>
                      <a:pt x="86" y="220"/>
                    </a:lnTo>
                    <a:lnTo>
                      <a:pt x="74" y="215"/>
                    </a:lnTo>
                    <a:lnTo>
                      <a:pt x="64" y="204"/>
                    </a:lnTo>
                    <a:lnTo>
                      <a:pt x="0" y="73"/>
                    </a:lnTo>
                    <a:lnTo>
                      <a:pt x="116" y="18"/>
                    </a:lnTo>
                    <a:lnTo>
                      <a:pt x="149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0">
                <a:solidFill>
                  <a:schemeClr val="accent4">
                    <a:lumMod val="75000"/>
                  </a:schemeClr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1365"/>
              <p:cNvSpPr>
                <a:spLocks/>
              </p:cNvSpPr>
              <p:nvPr/>
            </p:nvSpPr>
            <p:spPr bwMode="auto">
              <a:xfrm>
                <a:off x="7448968" y="4957753"/>
                <a:ext cx="188483" cy="188483"/>
              </a:xfrm>
              <a:custGeom>
                <a:avLst/>
                <a:gdLst>
                  <a:gd name="T0" fmla="*/ 29 w 54"/>
                  <a:gd name="T1" fmla="*/ 0 h 53"/>
                  <a:gd name="T2" fmla="*/ 41 w 54"/>
                  <a:gd name="T3" fmla="*/ 5 h 53"/>
                  <a:gd name="T4" fmla="*/ 52 w 54"/>
                  <a:gd name="T5" fmla="*/ 15 h 53"/>
                  <a:gd name="T6" fmla="*/ 54 w 54"/>
                  <a:gd name="T7" fmla="*/ 29 h 53"/>
                  <a:gd name="T8" fmla="*/ 50 w 54"/>
                  <a:gd name="T9" fmla="*/ 43 h 53"/>
                  <a:gd name="T10" fmla="*/ 40 w 54"/>
                  <a:gd name="T11" fmla="*/ 52 h 53"/>
                  <a:gd name="T12" fmla="*/ 26 w 54"/>
                  <a:gd name="T13" fmla="*/ 53 h 53"/>
                  <a:gd name="T14" fmla="*/ 12 w 54"/>
                  <a:gd name="T15" fmla="*/ 50 h 53"/>
                  <a:gd name="T16" fmla="*/ 3 w 54"/>
                  <a:gd name="T17" fmla="*/ 40 h 53"/>
                  <a:gd name="T18" fmla="*/ 0 w 54"/>
                  <a:gd name="T19" fmla="*/ 26 h 53"/>
                  <a:gd name="T20" fmla="*/ 5 w 54"/>
                  <a:gd name="T21" fmla="*/ 12 h 53"/>
                  <a:gd name="T22" fmla="*/ 15 w 54"/>
                  <a:gd name="T23" fmla="*/ 3 h 53"/>
                  <a:gd name="T24" fmla="*/ 29 w 54"/>
                  <a:gd name="T25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4" h="53">
                    <a:moveTo>
                      <a:pt x="29" y="0"/>
                    </a:moveTo>
                    <a:lnTo>
                      <a:pt x="41" y="5"/>
                    </a:lnTo>
                    <a:lnTo>
                      <a:pt x="52" y="15"/>
                    </a:lnTo>
                    <a:lnTo>
                      <a:pt x="54" y="29"/>
                    </a:lnTo>
                    <a:lnTo>
                      <a:pt x="50" y="43"/>
                    </a:lnTo>
                    <a:lnTo>
                      <a:pt x="40" y="52"/>
                    </a:lnTo>
                    <a:lnTo>
                      <a:pt x="26" y="53"/>
                    </a:lnTo>
                    <a:lnTo>
                      <a:pt x="12" y="50"/>
                    </a:lnTo>
                    <a:lnTo>
                      <a:pt x="3" y="40"/>
                    </a:lnTo>
                    <a:lnTo>
                      <a:pt x="0" y="26"/>
                    </a:lnTo>
                    <a:lnTo>
                      <a:pt x="5" y="12"/>
                    </a:lnTo>
                    <a:lnTo>
                      <a:pt x="15" y="3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4" name="Freeform 1366"/>
            <p:cNvSpPr>
              <a:spLocks/>
            </p:cNvSpPr>
            <p:nvPr/>
          </p:nvSpPr>
          <p:spPr bwMode="auto">
            <a:xfrm>
              <a:off x="6234965" y="4206828"/>
              <a:ext cx="6983" cy="0"/>
            </a:xfrm>
            <a:custGeom>
              <a:avLst/>
              <a:gdLst>
                <a:gd name="T0" fmla="*/ 4 w 4"/>
                <a:gd name="T1" fmla="*/ 4 w 4"/>
                <a:gd name="T2" fmla="*/ 0 w 4"/>
                <a:gd name="T3" fmla="*/ 4 w 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001115"/>
            </a:solidFill>
            <a:ln w="0">
              <a:solidFill>
                <a:srgbClr val="00111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367"/>
            <p:cNvSpPr>
              <a:spLocks/>
            </p:cNvSpPr>
            <p:nvPr/>
          </p:nvSpPr>
          <p:spPr bwMode="auto">
            <a:xfrm>
              <a:off x="6011580" y="4283619"/>
              <a:ext cx="0" cy="6983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0 w 2"/>
                <a:gd name="T5" fmla="*/ 1 h 1"/>
                <a:gd name="T6" fmla="*/ 2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001115"/>
            </a:solidFill>
            <a:ln w="0">
              <a:solidFill>
                <a:srgbClr val="00111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Rectangle 1368"/>
            <p:cNvSpPr>
              <a:spLocks noChangeArrowheads="1"/>
            </p:cNvSpPr>
            <p:nvPr/>
          </p:nvSpPr>
          <p:spPr bwMode="auto">
            <a:xfrm>
              <a:off x="6095349" y="4604734"/>
              <a:ext cx="6983" cy="6983"/>
            </a:xfrm>
            <a:prstGeom prst="rect">
              <a:avLst/>
            </a:prstGeom>
            <a:solidFill>
              <a:srgbClr val="001115"/>
            </a:solidFill>
            <a:ln w="0">
              <a:solidFill>
                <a:srgbClr val="001115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375"/>
            <p:cNvSpPr>
              <a:spLocks/>
            </p:cNvSpPr>
            <p:nvPr/>
          </p:nvSpPr>
          <p:spPr bwMode="auto">
            <a:xfrm>
              <a:off x="4859750" y="4206828"/>
              <a:ext cx="2073293" cy="1863869"/>
            </a:xfrm>
            <a:custGeom>
              <a:avLst/>
              <a:gdLst>
                <a:gd name="T0" fmla="*/ 318 w 593"/>
                <a:gd name="T1" fmla="*/ 16 h 532"/>
                <a:gd name="T2" fmla="*/ 195 w 593"/>
                <a:gd name="T3" fmla="*/ 99 h 532"/>
                <a:gd name="T4" fmla="*/ 141 w 593"/>
                <a:gd name="T5" fmla="*/ 154 h 532"/>
                <a:gd name="T6" fmla="*/ 155 w 593"/>
                <a:gd name="T7" fmla="*/ 197 h 532"/>
                <a:gd name="T8" fmla="*/ 188 w 593"/>
                <a:gd name="T9" fmla="*/ 204 h 532"/>
                <a:gd name="T10" fmla="*/ 214 w 593"/>
                <a:gd name="T11" fmla="*/ 195 h 532"/>
                <a:gd name="T12" fmla="*/ 337 w 593"/>
                <a:gd name="T13" fmla="*/ 130 h 532"/>
                <a:gd name="T14" fmla="*/ 352 w 593"/>
                <a:gd name="T15" fmla="*/ 123 h 532"/>
                <a:gd name="T16" fmla="*/ 359 w 593"/>
                <a:gd name="T17" fmla="*/ 126 h 532"/>
                <a:gd name="T18" fmla="*/ 371 w 593"/>
                <a:gd name="T19" fmla="*/ 137 h 532"/>
                <a:gd name="T20" fmla="*/ 527 w 593"/>
                <a:gd name="T21" fmla="*/ 308 h 532"/>
                <a:gd name="T22" fmla="*/ 593 w 593"/>
                <a:gd name="T23" fmla="*/ 380 h 532"/>
                <a:gd name="T24" fmla="*/ 582 w 593"/>
                <a:gd name="T25" fmla="*/ 410 h 532"/>
                <a:gd name="T26" fmla="*/ 556 w 593"/>
                <a:gd name="T27" fmla="*/ 422 h 532"/>
                <a:gd name="T28" fmla="*/ 536 w 593"/>
                <a:gd name="T29" fmla="*/ 429 h 532"/>
                <a:gd name="T30" fmla="*/ 523 w 593"/>
                <a:gd name="T31" fmla="*/ 460 h 532"/>
                <a:gd name="T32" fmla="*/ 485 w 593"/>
                <a:gd name="T33" fmla="*/ 468 h 532"/>
                <a:gd name="T34" fmla="*/ 477 w 593"/>
                <a:gd name="T35" fmla="*/ 500 h 532"/>
                <a:gd name="T36" fmla="*/ 432 w 593"/>
                <a:gd name="T37" fmla="*/ 501 h 532"/>
                <a:gd name="T38" fmla="*/ 427 w 593"/>
                <a:gd name="T39" fmla="*/ 519 h 532"/>
                <a:gd name="T40" fmla="*/ 408 w 593"/>
                <a:gd name="T41" fmla="*/ 532 h 532"/>
                <a:gd name="T42" fmla="*/ 370 w 593"/>
                <a:gd name="T43" fmla="*/ 519 h 532"/>
                <a:gd name="T44" fmla="*/ 421 w 593"/>
                <a:gd name="T45" fmla="*/ 436 h 532"/>
                <a:gd name="T46" fmla="*/ 404 w 593"/>
                <a:gd name="T47" fmla="*/ 401 h 532"/>
                <a:gd name="T48" fmla="*/ 354 w 593"/>
                <a:gd name="T49" fmla="*/ 396 h 532"/>
                <a:gd name="T50" fmla="*/ 332 w 593"/>
                <a:gd name="T51" fmla="*/ 406 h 532"/>
                <a:gd name="T52" fmla="*/ 316 w 593"/>
                <a:gd name="T53" fmla="*/ 363 h 532"/>
                <a:gd name="T54" fmla="*/ 283 w 593"/>
                <a:gd name="T55" fmla="*/ 351 h 532"/>
                <a:gd name="T56" fmla="*/ 250 w 593"/>
                <a:gd name="T57" fmla="*/ 349 h 532"/>
                <a:gd name="T58" fmla="*/ 219 w 593"/>
                <a:gd name="T59" fmla="*/ 311 h 532"/>
                <a:gd name="T60" fmla="*/ 167 w 593"/>
                <a:gd name="T61" fmla="*/ 325 h 532"/>
                <a:gd name="T62" fmla="*/ 126 w 593"/>
                <a:gd name="T63" fmla="*/ 363 h 532"/>
                <a:gd name="T64" fmla="*/ 145 w 593"/>
                <a:gd name="T65" fmla="*/ 322 h 532"/>
                <a:gd name="T66" fmla="*/ 117 w 593"/>
                <a:gd name="T67" fmla="*/ 283 h 532"/>
                <a:gd name="T68" fmla="*/ 71 w 593"/>
                <a:gd name="T69" fmla="*/ 296 h 532"/>
                <a:gd name="T70" fmla="*/ 50 w 593"/>
                <a:gd name="T71" fmla="*/ 322 h 532"/>
                <a:gd name="T72" fmla="*/ 7 w 593"/>
                <a:gd name="T73" fmla="*/ 273 h 532"/>
                <a:gd name="T74" fmla="*/ 8 w 593"/>
                <a:gd name="T75" fmla="*/ 209 h 532"/>
                <a:gd name="T76" fmla="*/ 81 w 593"/>
                <a:gd name="T77" fmla="*/ 19 h 532"/>
                <a:gd name="T78" fmla="*/ 112 w 593"/>
                <a:gd name="T79" fmla="*/ 24 h 532"/>
                <a:gd name="T80" fmla="*/ 141 w 593"/>
                <a:gd name="T81" fmla="*/ 29 h 532"/>
                <a:gd name="T82" fmla="*/ 200 w 593"/>
                <a:gd name="T83" fmla="*/ 5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93" h="532">
                  <a:moveTo>
                    <a:pt x="257" y="0"/>
                  </a:moveTo>
                  <a:lnTo>
                    <a:pt x="287" y="3"/>
                  </a:lnTo>
                  <a:lnTo>
                    <a:pt x="318" y="16"/>
                  </a:lnTo>
                  <a:lnTo>
                    <a:pt x="271" y="45"/>
                  </a:lnTo>
                  <a:lnTo>
                    <a:pt x="233" y="73"/>
                  </a:lnTo>
                  <a:lnTo>
                    <a:pt x="195" y="99"/>
                  </a:lnTo>
                  <a:lnTo>
                    <a:pt x="160" y="124"/>
                  </a:lnTo>
                  <a:lnTo>
                    <a:pt x="148" y="138"/>
                  </a:lnTo>
                  <a:lnTo>
                    <a:pt x="141" y="154"/>
                  </a:lnTo>
                  <a:lnTo>
                    <a:pt x="141" y="171"/>
                  </a:lnTo>
                  <a:lnTo>
                    <a:pt x="147" y="188"/>
                  </a:lnTo>
                  <a:lnTo>
                    <a:pt x="155" y="197"/>
                  </a:lnTo>
                  <a:lnTo>
                    <a:pt x="166" y="202"/>
                  </a:lnTo>
                  <a:lnTo>
                    <a:pt x="179" y="206"/>
                  </a:lnTo>
                  <a:lnTo>
                    <a:pt x="188" y="204"/>
                  </a:lnTo>
                  <a:lnTo>
                    <a:pt x="197" y="202"/>
                  </a:lnTo>
                  <a:lnTo>
                    <a:pt x="205" y="199"/>
                  </a:lnTo>
                  <a:lnTo>
                    <a:pt x="214" y="195"/>
                  </a:lnTo>
                  <a:lnTo>
                    <a:pt x="247" y="178"/>
                  </a:lnTo>
                  <a:lnTo>
                    <a:pt x="337" y="131"/>
                  </a:lnTo>
                  <a:lnTo>
                    <a:pt x="337" y="130"/>
                  </a:lnTo>
                  <a:lnTo>
                    <a:pt x="344" y="128"/>
                  </a:lnTo>
                  <a:lnTo>
                    <a:pt x="349" y="124"/>
                  </a:lnTo>
                  <a:lnTo>
                    <a:pt x="352" y="123"/>
                  </a:lnTo>
                  <a:lnTo>
                    <a:pt x="356" y="123"/>
                  </a:lnTo>
                  <a:lnTo>
                    <a:pt x="358" y="123"/>
                  </a:lnTo>
                  <a:lnTo>
                    <a:pt x="359" y="126"/>
                  </a:lnTo>
                  <a:lnTo>
                    <a:pt x="363" y="128"/>
                  </a:lnTo>
                  <a:lnTo>
                    <a:pt x="366" y="133"/>
                  </a:lnTo>
                  <a:lnTo>
                    <a:pt x="371" y="137"/>
                  </a:lnTo>
                  <a:lnTo>
                    <a:pt x="439" y="211"/>
                  </a:lnTo>
                  <a:lnTo>
                    <a:pt x="506" y="285"/>
                  </a:lnTo>
                  <a:lnTo>
                    <a:pt x="527" y="308"/>
                  </a:lnTo>
                  <a:lnTo>
                    <a:pt x="567" y="353"/>
                  </a:lnTo>
                  <a:lnTo>
                    <a:pt x="586" y="373"/>
                  </a:lnTo>
                  <a:lnTo>
                    <a:pt x="593" y="380"/>
                  </a:lnTo>
                  <a:lnTo>
                    <a:pt x="593" y="380"/>
                  </a:lnTo>
                  <a:lnTo>
                    <a:pt x="591" y="396"/>
                  </a:lnTo>
                  <a:lnTo>
                    <a:pt x="582" y="410"/>
                  </a:lnTo>
                  <a:lnTo>
                    <a:pt x="582" y="411"/>
                  </a:lnTo>
                  <a:lnTo>
                    <a:pt x="570" y="418"/>
                  </a:lnTo>
                  <a:lnTo>
                    <a:pt x="556" y="422"/>
                  </a:lnTo>
                  <a:lnTo>
                    <a:pt x="542" y="420"/>
                  </a:lnTo>
                  <a:lnTo>
                    <a:pt x="530" y="413"/>
                  </a:lnTo>
                  <a:lnTo>
                    <a:pt x="536" y="429"/>
                  </a:lnTo>
                  <a:lnTo>
                    <a:pt x="534" y="446"/>
                  </a:lnTo>
                  <a:lnTo>
                    <a:pt x="523" y="460"/>
                  </a:lnTo>
                  <a:lnTo>
                    <a:pt x="523" y="460"/>
                  </a:lnTo>
                  <a:lnTo>
                    <a:pt x="511" y="468"/>
                  </a:lnTo>
                  <a:lnTo>
                    <a:pt x="499" y="470"/>
                  </a:lnTo>
                  <a:lnTo>
                    <a:pt x="485" y="468"/>
                  </a:lnTo>
                  <a:lnTo>
                    <a:pt x="485" y="486"/>
                  </a:lnTo>
                  <a:lnTo>
                    <a:pt x="477" y="500"/>
                  </a:lnTo>
                  <a:lnTo>
                    <a:pt x="477" y="500"/>
                  </a:lnTo>
                  <a:lnTo>
                    <a:pt x="461" y="508"/>
                  </a:lnTo>
                  <a:lnTo>
                    <a:pt x="446" y="508"/>
                  </a:lnTo>
                  <a:lnTo>
                    <a:pt x="432" y="501"/>
                  </a:lnTo>
                  <a:lnTo>
                    <a:pt x="432" y="506"/>
                  </a:lnTo>
                  <a:lnTo>
                    <a:pt x="430" y="513"/>
                  </a:lnTo>
                  <a:lnTo>
                    <a:pt x="427" y="519"/>
                  </a:lnTo>
                  <a:lnTo>
                    <a:pt x="423" y="524"/>
                  </a:lnTo>
                  <a:lnTo>
                    <a:pt x="421" y="526"/>
                  </a:lnTo>
                  <a:lnTo>
                    <a:pt x="408" y="532"/>
                  </a:lnTo>
                  <a:lnTo>
                    <a:pt x="392" y="532"/>
                  </a:lnTo>
                  <a:lnTo>
                    <a:pt x="377" y="524"/>
                  </a:lnTo>
                  <a:lnTo>
                    <a:pt x="370" y="519"/>
                  </a:lnTo>
                  <a:lnTo>
                    <a:pt x="411" y="470"/>
                  </a:lnTo>
                  <a:lnTo>
                    <a:pt x="420" y="453"/>
                  </a:lnTo>
                  <a:lnTo>
                    <a:pt x="421" y="436"/>
                  </a:lnTo>
                  <a:lnTo>
                    <a:pt x="416" y="417"/>
                  </a:lnTo>
                  <a:lnTo>
                    <a:pt x="404" y="403"/>
                  </a:lnTo>
                  <a:lnTo>
                    <a:pt x="404" y="401"/>
                  </a:lnTo>
                  <a:lnTo>
                    <a:pt x="390" y="394"/>
                  </a:lnTo>
                  <a:lnTo>
                    <a:pt x="373" y="391"/>
                  </a:lnTo>
                  <a:lnTo>
                    <a:pt x="354" y="396"/>
                  </a:lnTo>
                  <a:lnTo>
                    <a:pt x="337" y="408"/>
                  </a:lnTo>
                  <a:lnTo>
                    <a:pt x="330" y="417"/>
                  </a:lnTo>
                  <a:lnTo>
                    <a:pt x="332" y="406"/>
                  </a:lnTo>
                  <a:lnTo>
                    <a:pt x="332" y="396"/>
                  </a:lnTo>
                  <a:lnTo>
                    <a:pt x="326" y="377"/>
                  </a:lnTo>
                  <a:lnTo>
                    <a:pt x="316" y="363"/>
                  </a:lnTo>
                  <a:lnTo>
                    <a:pt x="314" y="361"/>
                  </a:lnTo>
                  <a:lnTo>
                    <a:pt x="300" y="354"/>
                  </a:lnTo>
                  <a:lnTo>
                    <a:pt x="283" y="351"/>
                  </a:lnTo>
                  <a:lnTo>
                    <a:pt x="266" y="354"/>
                  </a:lnTo>
                  <a:lnTo>
                    <a:pt x="249" y="365"/>
                  </a:lnTo>
                  <a:lnTo>
                    <a:pt x="250" y="349"/>
                  </a:lnTo>
                  <a:lnTo>
                    <a:pt x="245" y="334"/>
                  </a:lnTo>
                  <a:lnTo>
                    <a:pt x="233" y="320"/>
                  </a:lnTo>
                  <a:lnTo>
                    <a:pt x="219" y="311"/>
                  </a:lnTo>
                  <a:lnTo>
                    <a:pt x="204" y="308"/>
                  </a:lnTo>
                  <a:lnTo>
                    <a:pt x="183" y="313"/>
                  </a:lnTo>
                  <a:lnTo>
                    <a:pt x="167" y="325"/>
                  </a:lnTo>
                  <a:lnTo>
                    <a:pt x="131" y="366"/>
                  </a:lnTo>
                  <a:lnTo>
                    <a:pt x="128" y="365"/>
                  </a:lnTo>
                  <a:lnTo>
                    <a:pt x="126" y="363"/>
                  </a:lnTo>
                  <a:lnTo>
                    <a:pt x="135" y="353"/>
                  </a:lnTo>
                  <a:lnTo>
                    <a:pt x="143" y="337"/>
                  </a:lnTo>
                  <a:lnTo>
                    <a:pt x="145" y="322"/>
                  </a:lnTo>
                  <a:lnTo>
                    <a:pt x="141" y="306"/>
                  </a:lnTo>
                  <a:lnTo>
                    <a:pt x="131" y="292"/>
                  </a:lnTo>
                  <a:lnTo>
                    <a:pt x="117" y="283"/>
                  </a:lnTo>
                  <a:lnTo>
                    <a:pt x="103" y="282"/>
                  </a:lnTo>
                  <a:lnTo>
                    <a:pt x="86" y="285"/>
                  </a:lnTo>
                  <a:lnTo>
                    <a:pt x="71" y="296"/>
                  </a:lnTo>
                  <a:lnTo>
                    <a:pt x="58" y="309"/>
                  </a:lnTo>
                  <a:lnTo>
                    <a:pt x="53" y="315"/>
                  </a:lnTo>
                  <a:lnTo>
                    <a:pt x="50" y="322"/>
                  </a:lnTo>
                  <a:lnTo>
                    <a:pt x="34" y="308"/>
                  </a:lnTo>
                  <a:lnTo>
                    <a:pt x="19" y="292"/>
                  </a:lnTo>
                  <a:lnTo>
                    <a:pt x="7" y="273"/>
                  </a:lnTo>
                  <a:lnTo>
                    <a:pt x="0" y="254"/>
                  </a:lnTo>
                  <a:lnTo>
                    <a:pt x="0" y="232"/>
                  </a:lnTo>
                  <a:lnTo>
                    <a:pt x="8" y="209"/>
                  </a:lnTo>
                  <a:lnTo>
                    <a:pt x="76" y="22"/>
                  </a:lnTo>
                  <a:lnTo>
                    <a:pt x="76" y="22"/>
                  </a:lnTo>
                  <a:lnTo>
                    <a:pt x="81" y="19"/>
                  </a:lnTo>
                  <a:lnTo>
                    <a:pt x="88" y="17"/>
                  </a:lnTo>
                  <a:lnTo>
                    <a:pt x="98" y="17"/>
                  </a:lnTo>
                  <a:lnTo>
                    <a:pt x="112" y="24"/>
                  </a:lnTo>
                  <a:lnTo>
                    <a:pt x="129" y="36"/>
                  </a:lnTo>
                  <a:lnTo>
                    <a:pt x="133" y="35"/>
                  </a:lnTo>
                  <a:lnTo>
                    <a:pt x="141" y="29"/>
                  </a:lnTo>
                  <a:lnTo>
                    <a:pt x="157" y="21"/>
                  </a:lnTo>
                  <a:lnTo>
                    <a:pt x="178" y="12"/>
                  </a:lnTo>
                  <a:lnTo>
                    <a:pt x="200" y="5"/>
                  </a:lnTo>
                  <a:lnTo>
                    <a:pt x="228" y="0"/>
                  </a:lnTo>
                  <a:lnTo>
                    <a:pt x="257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0">
              <a:solidFill>
                <a:srgbClr val="F6C6A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376"/>
            <p:cNvSpPr>
              <a:spLocks/>
            </p:cNvSpPr>
            <p:nvPr/>
          </p:nvSpPr>
          <p:spPr bwMode="auto">
            <a:xfrm>
              <a:off x="6102328" y="4604734"/>
              <a:ext cx="0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377"/>
            <p:cNvSpPr>
              <a:spLocks/>
            </p:cNvSpPr>
            <p:nvPr/>
          </p:nvSpPr>
          <p:spPr bwMode="auto">
            <a:xfrm>
              <a:off x="5390289" y="4206828"/>
              <a:ext cx="1863869" cy="1291446"/>
            </a:xfrm>
            <a:custGeom>
              <a:avLst/>
              <a:gdLst>
                <a:gd name="T0" fmla="*/ 252 w 534"/>
                <a:gd name="T1" fmla="*/ 0 h 370"/>
                <a:gd name="T2" fmla="*/ 261 w 534"/>
                <a:gd name="T3" fmla="*/ 2 h 370"/>
                <a:gd name="T4" fmla="*/ 270 w 534"/>
                <a:gd name="T5" fmla="*/ 4 h 370"/>
                <a:gd name="T6" fmla="*/ 280 w 534"/>
                <a:gd name="T7" fmla="*/ 7 h 370"/>
                <a:gd name="T8" fmla="*/ 289 w 534"/>
                <a:gd name="T9" fmla="*/ 12 h 370"/>
                <a:gd name="T10" fmla="*/ 335 w 534"/>
                <a:gd name="T11" fmla="*/ 40 h 370"/>
                <a:gd name="T12" fmla="*/ 341 w 534"/>
                <a:gd name="T13" fmla="*/ 43 h 370"/>
                <a:gd name="T14" fmla="*/ 344 w 534"/>
                <a:gd name="T15" fmla="*/ 45 h 370"/>
                <a:gd name="T16" fmla="*/ 349 w 534"/>
                <a:gd name="T17" fmla="*/ 49 h 370"/>
                <a:gd name="T18" fmla="*/ 353 w 534"/>
                <a:gd name="T19" fmla="*/ 50 h 370"/>
                <a:gd name="T20" fmla="*/ 358 w 534"/>
                <a:gd name="T21" fmla="*/ 54 h 370"/>
                <a:gd name="T22" fmla="*/ 361 w 534"/>
                <a:gd name="T23" fmla="*/ 54 h 370"/>
                <a:gd name="T24" fmla="*/ 367 w 534"/>
                <a:gd name="T25" fmla="*/ 57 h 370"/>
                <a:gd name="T26" fmla="*/ 372 w 534"/>
                <a:gd name="T27" fmla="*/ 57 h 370"/>
                <a:gd name="T28" fmla="*/ 375 w 534"/>
                <a:gd name="T29" fmla="*/ 59 h 370"/>
                <a:gd name="T30" fmla="*/ 380 w 534"/>
                <a:gd name="T31" fmla="*/ 59 h 370"/>
                <a:gd name="T32" fmla="*/ 387 w 534"/>
                <a:gd name="T33" fmla="*/ 59 h 370"/>
                <a:gd name="T34" fmla="*/ 392 w 534"/>
                <a:gd name="T35" fmla="*/ 57 h 370"/>
                <a:gd name="T36" fmla="*/ 399 w 534"/>
                <a:gd name="T37" fmla="*/ 56 h 370"/>
                <a:gd name="T38" fmla="*/ 405 w 534"/>
                <a:gd name="T39" fmla="*/ 54 h 370"/>
                <a:gd name="T40" fmla="*/ 413 w 534"/>
                <a:gd name="T41" fmla="*/ 49 h 370"/>
                <a:gd name="T42" fmla="*/ 437 w 534"/>
                <a:gd name="T43" fmla="*/ 82 h 370"/>
                <a:gd name="T44" fmla="*/ 529 w 534"/>
                <a:gd name="T45" fmla="*/ 254 h 370"/>
                <a:gd name="T46" fmla="*/ 503 w 534"/>
                <a:gd name="T47" fmla="*/ 313 h 370"/>
                <a:gd name="T48" fmla="*/ 384 w 534"/>
                <a:gd name="T49" fmla="*/ 303 h 370"/>
                <a:gd name="T50" fmla="*/ 223 w 534"/>
                <a:gd name="T51" fmla="*/ 128 h 370"/>
                <a:gd name="T52" fmla="*/ 218 w 534"/>
                <a:gd name="T53" fmla="*/ 121 h 370"/>
                <a:gd name="T54" fmla="*/ 214 w 534"/>
                <a:gd name="T55" fmla="*/ 118 h 370"/>
                <a:gd name="T56" fmla="*/ 211 w 534"/>
                <a:gd name="T57" fmla="*/ 116 h 370"/>
                <a:gd name="T58" fmla="*/ 208 w 534"/>
                <a:gd name="T59" fmla="*/ 114 h 370"/>
                <a:gd name="T60" fmla="*/ 204 w 534"/>
                <a:gd name="T61" fmla="*/ 114 h 370"/>
                <a:gd name="T62" fmla="*/ 202 w 534"/>
                <a:gd name="T63" fmla="*/ 114 h 370"/>
                <a:gd name="T64" fmla="*/ 201 w 534"/>
                <a:gd name="T65" fmla="*/ 116 h 370"/>
                <a:gd name="T66" fmla="*/ 192 w 534"/>
                <a:gd name="T67" fmla="*/ 120 h 370"/>
                <a:gd name="T68" fmla="*/ 187 w 534"/>
                <a:gd name="T69" fmla="*/ 121 h 370"/>
                <a:gd name="T70" fmla="*/ 52 w 534"/>
                <a:gd name="T71" fmla="*/ 192 h 370"/>
                <a:gd name="T72" fmla="*/ 40 w 534"/>
                <a:gd name="T73" fmla="*/ 196 h 370"/>
                <a:gd name="T74" fmla="*/ 35 w 534"/>
                <a:gd name="T75" fmla="*/ 197 h 370"/>
                <a:gd name="T76" fmla="*/ 28 w 534"/>
                <a:gd name="T77" fmla="*/ 197 h 370"/>
                <a:gd name="T78" fmla="*/ 23 w 534"/>
                <a:gd name="T79" fmla="*/ 197 h 370"/>
                <a:gd name="T80" fmla="*/ 17 w 534"/>
                <a:gd name="T81" fmla="*/ 196 h 370"/>
                <a:gd name="T82" fmla="*/ 12 w 534"/>
                <a:gd name="T83" fmla="*/ 192 h 370"/>
                <a:gd name="T84" fmla="*/ 9 w 534"/>
                <a:gd name="T85" fmla="*/ 190 h 370"/>
                <a:gd name="T86" fmla="*/ 5 w 534"/>
                <a:gd name="T87" fmla="*/ 185 h 370"/>
                <a:gd name="T88" fmla="*/ 7 w 534"/>
                <a:gd name="T89" fmla="*/ 145 h 370"/>
                <a:gd name="T90" fmla="*/ 128 w 534"/>
                <a:gd name="T91" fmla="*/ 54 h 370"/>
                <a:gd name="T92" fmla="*/ 152 w 534"/>
                <a:gd name="T93" fmla="*/ 38 h 370"/>
                <a:gd name="T94" fmla="*/ 166 w 534"/>
                <a:gd name="T95" fmla="*/ 30 h 370"/>
                <a:gd name="T96" fmla="*/ 199 w 534"/>
                <a:gd name="T97" fmla="*/ 12 h 370"/>
                <a:gd name="T98" fmla="*/ 211 w 534"/>
                <a:gd name="T99" fmla="*/ 7 h 370"/>
                <a:gd name="T100" fmla="*/ 218 w 534"/>
                <a:gd name="T101" fmla="*/ 4 h 370"/>
                <a:gd name="T102" fmla="*/ 228 w 534"/>
                <a:gd name="T103" fmla="*/ 2 h 370"/>
                <a:gd name="T104" fmla="*/ 237 w 534"/>
                <a:gd name="T105" fmla="*/ 0 h 370"/>
                <a:gd name="T106" fmla="*/ 246 w 534"/>
                <a:gd name="T107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34" h="370">
                  <a:moveTo>
                    <a:pt x="246" y="0"/>
                  </a:moveTo>
                  <a:lnTo>
                    <a:pt x="249" y="0"/>
                  </a:lnTo>
                  <a:lnTo>
                    <a:pt x="252" y="0"/>
                  </a:lnTo>
                  <a:lnTo>
                    <a:pt x="256" y="2"/>
                  </a:lnTo>
                  <a:lnTo>
                    <a:pt x="258" y="2"/>
                  </a:lnTo>
                  <a:lnTo>
                    <a:pt x="261" y="2"/>
                  </a:lnTo>
                  <a:lnTo>
                    <a:pt x="265" y="2"/>
                  </a:lnTo>
                  <a:lnTo>
                    <a:pt x="268" y="4"/>
                  </a:lnTo>
                  <a:lnTo>
                    <a:pt x="270" y="4"/>
                  </a:lnTo>
                  <a:lnTo>
                    <a:pt x="275" y="5"/>
                  </a:lnTo>
                  <a:lnTo>
                    <a:pt x="277" y="5"/>
                  </a:lnTo>
                  <a:lnTo>
                    <a:pt x="280" y="7"/>
                  </a:lnTo>
                  <a:lnTo>
                    <a:pt x="284" y="9"/>
                  </a:lnTo>
                  <a:lnTo>
                    <a:pt x="287" y="11"/>
                  </a:lnTo>
                  <a:lnTo>
                    <a:pt x="289" y="12"/>
                  </a:lnTo>
                  <a:lnTo>
                    <a:pt x="296" y="14"/>
                  </a:lnTo>
                  <a:lnTo>
                    <a:pt x="315" y="26"/>
                  </a:lnTo>
                  <a:lnTo>
                    <a:pt x="335" y="40"/>
                  </a:lnTo>
                  <a:lnTo>
                    <a:pt x="337" y="42"/>
                  </a:lnTo>
                  <a:lnTo>
                    <a:pt x="339" y="42"/>
                  </a:lnTo>
                  <a:lnTo>
                    <a:pt x="341" y="43"/>
                  </a:lnTo>
                  <a:lnTo>
                    <a:pt x="341" y="43"/>
                  </a:lnTo>
                  <a:lnTo>
                    <a:pt x="342" y="45"/>
                  </a:lnTo>
                  <a:lnTo>
                    <a:pt x="344" y="45"/>
                  </a:lnTo>
                  <a:lnTo>
                    <a:pt x="346" y="47"/>
                  </a:lnTo>
                  <a:lnTo>
                    <a:pt x="348" y="47"/>
                  </a:lnTo>
                  <a:lnTo>
                    <a:pt x="349" y="49"/>
                  </a:lnTo>
                  <a:lnTo>
                    <a:pt x="349" y="49"/>
                  </a:lnTo>
                  <a:lnTo>
                    <a:pt x="353" y="50"/>
                  </a:lnTo>
                  <a:lnTo>
                    <a:pt x="353" y="50"/>
                  </a:lnTo>
                  <a:lnTo>
                    <a:pt x="354" y="52"/>
                  </a:lnTo>
                  <a:lnTo>
                    <a:pt x="356" y="52"/>
                  </a:lnTo>
                  <a:lnTo>
                    <a:pt x="358" y="54"/>
                  </a:lnTo>
                  <a:lnTo>
                    <a:pt x="360" y="54"/>
                  </a:lnTo>
                  <a:lnTo>
                    <a:pt x="361" y="54"/>
                  </a:lnTo>
                  <a:lnTo>
                    <a:pt x="361" y="54"/>
                  </a:lnTo>
                  <a:lnTo>
                    <a:pt x="363" y="56"/>
                  </a:lnTo>
                  <a:lnTo>
                    <a:pt x="365" y="56"/>
                  </a:lnTo>
                  <a:lnTo>
                    <a:pt x="367" y="57"/>
                  </a:lnTo>
                  <a:lnTo>
                    <a:pt x="368" y="57"/>
                  </a:lnTo>
                  <a:lnTo>
                    <a:pt x="370" y="57"/>
                  </a:lnTo>
                  <a:lnTo>
                    <a:pt x="372" y="57"/>
                  </a:lnTo>
                  <a:lnTo>
                    <a:pt x="373" y="57"/>
                  </a:lnTo>
                  <a:lnTo>
                    <a:pt x="373" y="59"/>
                  </a:lnTo>
                  <a:lnTo>
                    <a:pt x="375" y="59"/>
                  </a:lnTo>
                  <a:lnTo>
                    <a:pt x="377" y="59"/>
                  </a:lnTo>
                  <a:lnTo>
                    <a:pt x="379" y="59"/>
                  </a:lnTo>
                  <a:lnTo>
                    <a:pt x="380" y="59"/>
                  </a:lnTo>
                  <a:lnTo>
                    <a:pt x="382" y="59"/>
                  </a:lnTo>
                  <a:lnTo>
                    <a:pt x="382" y="59"/>
                  </a:lnTo>
                  <a:lnTo>
                    <a:pt x="387" y="59"/>
                  </a:lnTo>
                  <a:lnTo>
                    <a:pt x="387" y="59"/>
                  </a:lnTo>
                  <a:lnTo>
                    <a:pt x="391" y="59"/>
                  </a:lnTo>
                  <a:lnTo>
                    <a:pt x="392" y="57"/>
                  </a:lnTo>
                  <a:lnTo>
                    <a:pt x="396" y="57"/>
                  </a:lnTo>
                  <a:lnTo>
                    <a:pt x="396" y="57"/>
                  </a:lnTo>
                  <a:lnTo>
                    <a:pt x="399" y="56"/>
                  </a:lnTo>
                  <a:lnTo>
                    <a:pt x="401" y="56"/>
                  </a:lnTo>
                  <a:lnTo>
                    <a:pt x="405" y="54"/>
                  </a:lnTo>
                  <a:lnTo>
                    <a:pt x="405" y="54"/>
                  </a:lnTo>
                  <a:lnTo>
                    <a:pt x="408" y="52"/>
                  </a:lnTo>
                  <a:lnTo>
                    <a:pt x="410" y="52"/>
                  </a:lnTo>
                  <a:lnTo>
                    <a:pt x="413" y="49"/>
                  </a:lnTo>
                  <a:lnTo>
                    <a:pt x="415" y="49"/>
                  </a:lnTo>
                  <a:lnTo>
                    <a:pt x="418" y="45"/>
                  </a:lnTo>
                  <a:lnTo>
                    <a:pt x="437" y="82"/>
                  </a:lnTo>
                  <a:lnTo>
                    <a:pt x="515" y="234"/>
                  </a:lnTo>
                  <a:lnTo>
                    <a:pt x="522" y="244"/>
                  </a:lnTo>
                  <a:lnTo>
                    <a:pt x="529" y="254"/>
                  </a:lnTo>
                  <a:lnTo>
                    <a:pt x="534" y="268"/>
                  </a:lnTo>
                  <a:lnTo>
                    <a:pt x="529" y="282"/>
                  </a:lnTo>
                  <a:lnTo>
                    <a:pt x="503" y="313"/>
                  </a:lnTo>
                  <a:lnTo>
                    <a:pt x="475" y="343"/>
                  </a:lnTo>
                  <a:lnTo>
                    <a:pt x="443" y="370"/>
                  </a:lnTo>
                  <a:lnTo>
                    <a:pt x="384" y="303"/>
                  </a:lnTo>
                  <a:lnTo>
                    <a:pt x="228" y="132"/>
                  </a:lnTo>
                  <a:lnTo>
                    <a:pt x="225" y="128"/>
                  </a:lnTo>
                  <a:lnTo>
                    <a:pt x="223" y="128"/>
                  </a:lnTo>
                  <a:lnTo>
                    <a:pt x="221" y="125"/>
                  </a:lnTo>
                  <a:lnTo>
                    <a:pt x="220" y="125"/>
                  </a:lnTo>
                  <a:lnTo>
                    <a:pt x="218" y="121"/>
                  </a:lnTo>
                  <a:lnTo>
                    <a:pt x="218" y="121"/>
                  </a:lnTo>
                  <a:lnTo>
                    <a:pt x="214" y="120"/>
                  </a:lnTo>
                  <a:lnTo>
                    <a:pt x="214" y="118"/>
                  </a:lnTo>
                  <a:lnTo>
                    <a:pt x="213" y="118"/>
                  </a:lnTo>
                  <a:lnTo>
                    <a:pt x="213" y="118"/>
                  </a:lnTo>
                  <a:lnTo>
                    <a:pt x="211" y="116"/>
                  </a:lnTo>
                  <a:lnTo>
                    <a:pt x="209" y="116"/>
                  </a:lnTo>
                  <a:lnTo>
                    <a:pt x="208" y="114"/>
                  </a:lnTo>
                  <a:lnTo>
                    <a:pt x="208" y="114"/>
                  </a:lnTo>
                  <a:lnTo>
                    <a:pt x="206" y="114"/>
                  </a:lnTo>
                  <a:lnTo>
                    <a:pt x="206" y="114"/>
                  </a:lnTo>
                  <a:lnTo>
                    <a:pt x="204" y="114"/>
                  </a:lnTo>
                  <a:lnTo>
                    <a:pt x="204" y="114"/>
                  </a:lnTo>
                  <a:lnTo>
                    <a:pt x="204" y="114"/>
                  </a:lnTo>
                  <a:lnTo>
                    <a:pt x="202" y="114"/>
                  </a:lnTo>
                  <a:lnTo>
                    <a:pt x="202" y="114"/>
                  </a:lnTo>
                  <a:lnTo>
                    <a:pt x="201" y="116"/>
                  </a:lnTo>
                  <a:lnTo>
                    <a:pt x="201" y="116"/>
                  </a:lnTo>
                  <a:lnTo>
                    <a:pt x="199" y="116"/>
                  </a:lnTo>
                  <a:lnTo>
                    <a:pt x="197" y="116"/>
                  </a:lnTo>
                  <a:lnTo>
                    <a:pt x="192" y="120"/>
                  </a:lnTo>
                  <a:lnTo>
                    <a:pt x="190" y="120"/>
                  </a:lnTo>
                  <a:lnTo>
                    <a:pt x="189" y="121"/>
                  </a:lnTo>
                  <a:lnTo>
                    <a:pt x="187" y="121"/>
                  </a:lnTo>
                  <a:lnTo>
                    <a:pt x="182" y="125"/>
                  </a:lnTo>
                  <a:lnTo>
                    <a:pt x="59" y="189"/>
                  </a:lnTo>
                  <a:lnTo>
                    <a:pt x="52" y="192"/>
                  </a:lnTo>
                  <a:lnTo>
                    <a:pt x="47" y="194"/>
                  </a:lnTo>
                  <a:lnTo>
                    <a:pt x="45" y="194"/>
                  </a:lnTo>
                  <a:lnTo>
                    <a:pt x="40" y="196"/>
                  </a:lnTo>
                  <a:lnTo>
                    <a:pt x="40" y="196"/>
                  </a:lnTo>
                  <a:lnTo>
                    <a:pt x="35" y="197"/>
                  </a:lnTo>
                  <a:lnTo>
                    <a:pt x="35" y="197"/>
                  </a:lnTo>
                  <a:lnTo>
                    <a:pt x="29" y="197"/>
                  </a:lnTo>
                  <a:lnTo>
                    <a:pt x="29" y="197"/>
                  </a:lnTo>
                  <a:lnTo>
                    <a:pt x="28" y="197"/>
                  </a:lnTo>
                  <a:lnTo>
                    <a:pt x="26" y="197"/>
                  </a:lnTo>
                  <a:lnTo>
                    <a:pt x="24" y="197"/>
                  </a:lnTo>
                  <a:lnTo>
                    <a:pt x="23" y="197"/>
                  </a:lnTo>
                  <a:lnTo>
                    <a:pt x="21" y="196"/>
                  </a:lnTo>
                  <a:lnTo>
                    <a:pt x="19" y="196"/>
                  </a:lnTo>
                  <a:lnTo>
                    <a:pt x="17" y="196"/>
                  </a:lnTo>
                  <a:lnTo>
                    <a:pt x="16" y="194"/>
                  </a:lnTo>
                  <a:lnTo>
                    <a:pt x="14" y="194"/>
                  </a:lnTo>
                  <a:lnTo>
                    <a:pt x="12" y="192"/>
                  </a:lnTo>
                  <a:lnTo>
                    <a:pt x="12" y="192"/>
                  </a:lnTo>
                  <a:lnTo>
                    <a:pt x="10" y="190"/>
                  </a:lnTo>
                  <a:lnTo>
                    <a:pt x="9" y="190"/>
                  </a:lnTo>
                  <a:lnTo>
                    <a:pt x="7" y="189"/>
                  </a:lnTo>
                  <a:lnTo>
                    <a:pt x="7" y="187"/>
                  </a:lnTo>
                  <a:lnTo>
                    <a:pt x="5" y="185"/>
                  </a:lnTo>
                  <a:lnTo>
                    <a:pt x="0" y="171"/>
                  </a:lnTo>
                  <a:lnTo>
                    <a:pt x="0" y="159"/>
                  </a:lnTo>
                  <a:lnTo>
                    <a:pt x="7" y="145"/>
                  </a:lnTo>
                  <a:lnTo>
                    <a:pt x="16" y="135"/>
                  </a:lnTo>
                  <a:lnTo>
                    <a:pt x="71" y="94"/>
                  </a:lnTo>
                  <a:lnTo>
                    <a:pt x="128" y="54"/>
                  </a:lnTo>
                  <a:lnTo>
                    <a:pt x="138" y="47"/>
                  </a:lnTo>
                  <a:lnTo>
                    <a:pt x="142" y="45"/>
                  </a:lnTo>
                  <a:lnTo>
                    <a:pt x="152" y="38"/>
                  </a:lnTo>
                  <a:lnTo>
                    <a:pt x="152" y="38"/>
                  </a:lnTo>
                  <a:lnTo>
                    <a:pt x="164" y="31"/>
                  </a:lnTo>
                  <a:lnTo>
                    <a:pt x="166" y="30"/>
                  </a:lnTo>
                  <a:lnTo>
                    <a:pt x="178" y="24"/>
                  </a:lnTo>
                  <a:lnTo>
                    <a:pt x="180" y="23"/>
                  </a:lnTo>
                  <a:lnTo>
                    <a:pt x="199" y="12"/>
                  </a:lnTo>
                  <a:lnTo>
                    <a:pt x="204" y="11"/>
                  </a:lnTo>
                  <a:lnTo>
                    <a:pt x="206" y="9"/>
                  </a:lnTo>
                  <a:lnTo>
                    <a:pt x="211" y="7"/>
                  </a:lnTo>
                  <a:lnTo>
                    <a:pt x="213" y="7"/>
                  </a:lnTo>
                  <a:lnTo>
                    <a:pt x="216" y="5"/>
                  </a:lnTo>
                  <a:lnTo>
                    <a:pt x="218" y="4"/>
                  </a:lnTo>
                  <a:lnTo>
                    <a:pt x="221" y="4"/>
                  </a:lnTo>
                  <a:lnTo>
                    <a:pt x="225" y="2"/>
                  </a:lnTo>
                  <a:lnTo>
                    <a:pt x="228" y="2"/>
                  </a:lnTo>
                  <a:lnTo>
                    <a:pt x="230" y="2"/>
                  </a:lnTo>
                  <a:lnTo>
                    <a:pt x="233" y="2"/>
                  </a:lnTo>
                  <a:lnTo>
                    <a:pt x="237" y="0"/>
                  </a:lnTo>
                  <a:lnTo>
                    <a:pt x="240" y="0"/>
                  </a:lnTo>
                  <a:lnTo>
                    <a:pt x="242" y="0"/>
                  </a:lnTo>
                  <a:lnTo>
                    <a:pt x="246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0">
              <a:solidFill>
                <a:srgbClr val="F6C6A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378"/>
            <p:cNvSpPr>
              <a:spLocks/>
            </p:cNvSpPr>
            <p:nvPr/>
          </p:nvSpPr>
          <p:spPr bwMode="auto">
            <a:xfrm>
              <a:off x="5062195" y="5226021"/>
              <a:ext cx="279231" cy="272252"/>
            </a:xfrm>
            <a:custGeom>
              <a:avLst/>
              <a:gdLst>
                <a:gd name="T0" fmla="*/ 46 w 79"/>
                <a:gd name="T1" fmla="*/ 0 h 80"/>
                <a:gd name="T2" fmla="*/ 50 w 79"/>
                <a:gd name="T3" fmla="*/ 0 h 80"/>
                <a:gd name="T4" fmla="*/ 53 w 79"/>
                <a:gd name="T5" fmla="*/ 2 h 80"/>
                <a:gd name="T6" fmla="*/ 55 w 79"/>
                <a:gd name="T7" fmla="*/ 2 h 80"/>
                <a:gd name="T8" fmla="*/ 58 w 79"/>
                <a:gd name="T9" fmla="*/ 4 h 80"/>
                <a:gd name="T10" fmla="*/ 62 w 79"/>
                <a:gd name="T11" fmla="*/ 6 h 80"/>
                <a:gd name="T12" fmla="*/ 64 w 79"/>
                <a:gd name="T13" fmla="*/ 7 h 80"/>
                <a:gd name="T14" fmla="*/ 67 w 79"/>
                <a:gd name="T15" fmla="*/ 9 h 80"/>
                <a:gd name="T16" fmla="*/ 79 w 79"/>
                <a:gd name="T17" fmla="*/ 32 h 80"/>
                <a:gd name="T18" fmla="*/ 71 w 79"/>
                <a:gd name="T19" fmla="*/ 56 h 80"/>
                <a:gd name="T20" fmla="*/ 55 w 79"/>
                <a:gd name="T21" fmla="*/ 73 h 80"/>
                <a:gd name="T22" fmla="*/ 52 w 79"/>
                <a:gd name="T23" fmla="*/ 75 h 80"/>
                <a:gd name="T24" fmla="*/ 50 w 79"/>
                <a:gd name="T25" fmla="*/ 76 h 80"/>
                <a:gd name="T26" fmla="*/ 46 w 79"/>
                <a:gd name="T27" fmla="*/ 78 h 80"/>
                <a:gd name="T28" fmla="*/ 43 w 79"/>
                <a:gd name="T29" fmla="*/ 78 h 80"/>
                <a:gd name="T30" fmla="*/ 39 w 79"/>
                <a:gd name="T31" fmla="*/ 80 h 80"/>
                <a:gd name="T32" fmla="*/ 38 w 79"/>
                <a:gd name="T33" fmla="*/ 80 h 80"/>
                <a:gd name="T34" fmla="*/ 34 w 79"/>
                <a:gd name="T35" fmla="*/ 80 h 80"/>
                <a:gd name="T36" fmla="*/ 31 w 79"/>
                <a:gd name="T37" fmla="*/ 80 h 80"/>
                <a:gd name="T38" fmla="*/ 27 w 79"/>
                <a:gd name="T39" fmla="*/ 80 h 80"/>
                <a:gd name="T40" fmla="*/ 24 w 79"/>
                <a:gd name="T41" fmla="*/ 80 h 80"/>
                <a:gd name="T42" fmla="*/ 22 w 79"/>
                <a:gd name="T43" fmla="*/ 78 h 80"/>
                <a:gd name="T44" fmla="*/ 19 w 79"/>
                <a:gd name="T45" fmla="*/ 76 h 80"/>
                <a:gd name="T46" fmla="*/ 15 w 79"/>
                <a:gd name="T47" fmla="*/ 76 h 80"/>
                <a:gd name="T48" fmla="*/ 14 w 79"/>
                <a:gd name="T49" fmla="*/ 75 h 80"/>
                <a:gd name="T50" fmla="*/ 8 w 79"/>
                <a:gd name="T51" fmla="*/ 68 h 80"/>
                <a:gd name="T52" fmla="*/ 5 w 79"/>
                <a:gd name="T53" fmla="*/ 64 h 80"/>
                <a:gd name="T54" fmla="*/ 3 w 79"/>
                <a:gd name="T55" fmla="*/ 61 h 80"/>
                <a:gd name="T56" fmla="*/ 1 w 79"/>
                <a:gd name="T57" fmla="*/ 56 h 80"/>
                <a:gd name="T58" fmla="*/ 0 w 79"/>
                <a:gd name="T59" fmla="*/ 51 h 80"/>
                <a:gd name="T60" fmla="*/ 0 w 79"/>
                <a:gd name="T61" fmla="*/ 47 h 80"/>
                <a:gd name="T62" fmla="*/ 1 w 79"/>
                <a:gd name="T63" fmla="*/ 42 h 80"/>
                <a:gd name="T64" fmla="*/ 1 w 79"/>
                <a:gd name="T65" fmla="*/ 37 h 80"/>
                <a:gd name="T66" fmla="*/ 5 w 79"/>
                <a:gd name="T67" fmla="*/ 32 h 80"/>
                <a:gd name="T68" fmla="*/ 7 w 79"/>
                <a:gd name="T69" fmla="*/ 28 h 80"/>
                <a:gd name="T70" fmla="*/ 8 w 79"/>
                <a:gd name="T71" fmla="*/ 25 h 80"/>
                <a:gd name="T72" fmla="*/ 24 w 79"/>
                <a:gd name="T73" fmla="*/ 9 h 80"/>
                <a:gd name="T74" fmla="*/ 26 w 79"/>
                <a:gd name="T75" fmla="*/ 7 h 80"/>
                <a:gd name="T76" fmla="*/ 29 w 79"/>
                <a:gd name="T77" fmla="*/ 6 h 80"/>
                <a:gd name="T78" fmla="*/ 33 w 79"/>
                <a:gd name="T79" fmla="*/ 4 h 80"/>
                <a:gd name="T80" fmla="*/ 36 w 79"/>
                <a:gd name="T81" fmla="*/ 2 h 80"/>
                <a:gd name="T82" fmla="*/ 38 w 79"/>
                <a:gd name="T83" fmla="*/ 2 h 80"/>
                <a:gd name="T84" fmla="*/ 41 w 79"/>
                <a:gd name="T85" fmla="*/ 0 h 80"/>
                <a:gd name="T86" fmla="*/ 45 w 79"/>
                <a:gd name="T8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9" h="80">
                  <a:moveTo>
                    <a:pt x="46" y="0"/>
                  </a:moveTo>
                  <a:lnTo>
                    <a:pt x="46" y="0"/>
                  </a:lnTo>
                  <a:lnTo>
                    <a:pt x="48" y="0"/>
                  </a:lnTo>
                  <a:lnTo>
                    <a:pt x="50" y="0"/>
                  </a:lnTo>
                  <a:lnTo>
                    <a:pt x="52" y="2"/>
                  </a:lnTo>
                  <a:lnTo>
                    <a:pt x="53" y="2"/>
                  </a:lnTo>
                  <a:lnTo>
                    <a:pt x="53" y="2"/>
                  </a:lnTo>
                  <a:lnTo>
                    <a:pt x="55" y="2"/>
                  </a:lnTo>
                  <a:lnTo>
                    <a:pt x="57" y="2"/>
                  </a:lnTo>
                  <a:lnTo>
                    <a:pt x="58" y="4"/>
                  </a:lnTo>
                  <a:lnTo>
                    <a:pt x="60" y="4"/>
                  </a:lnTo>
                  <a:lnTo>
                    <a:pt x="62" y="6"/>
                  </a:lnTo>
                  <a:lnTo>
                    <a:pt x="62" y="6"/>
                  </a:lnTo>
                  <a:lnTo>
                    <a:pt x="64" y="7"/>
                  </a:lnTo>
                  <a:lnTo>
                    <a:pt x="65" y="7"/>
                  </a:lnTo>
                  <a:lnTo>
                    <a:pt x="67" y="9"/>
                  </a:lnTo>
                  <a:lnTo>
                    <a:pt x="76" y="19"/>
                  </a:lnTo>
                  <a:lnTo>
                    <a:pt x="79" y="32"/>
                  </a:lnTo>
                  <a:lnTo>
                    <a:pt x="76" y="45"/>
                  </a:lnTo>
                  <a:lnTo>
                    <a:pt x="71" y="56"/>
                  </a:lnTo>
                  <a:lnTo>
                    <a:pt x="57" y="70"/>
                  </a:lnTo>
                  <a:lnTo>
                    <a:pt x="55" y="73"/>
                  </a:lnTo>
                  <a:lnTo>
                    <a:pt x="53" y="73"/>
                  </a:lnTo>
                  <a:lnTo>
                    <a:pt x="52" y="75"/>
                  </a:lnTo>
                  <a:lnTo>
                    <a:pt x="52" y="75"/>
                  </a:lnTo>
                  <a:lnTo>
                    <a:pt x="50" y="76"/>
                  </a:lnTo>
                  <a:lnTo>
                    <a:pt x="48" y="76"/>
                  </a:lnTo>
                  <a:lnTo>
                    <a:pt x="46" y="78"/>
                  </a:lnTo>
                  <a:lnTo>
                    <a:pt x="45" y="78"/>
                  </a:lnTo>
                  <a:lnTo>
                    <a:pt x="43" y="78"/>
                  </a:lnTo>
                  <a:lnTo>
                    <a:pt x="41" y="80"/>
                  </a:lnTo>
                  <a:lnTo>
                    <a:pt x="39" y="80"/>
                  </a:lnTo>
                  <a:lnTo>
                    <a:pt x="39" y="80"/>
                  </a:lnTo>
                  <a:lnTo>
                    <a:pt x="38" y="80"/>
                  </a:lnTo>
                  <a:lnTo>
                    <a:pt x="36" y="80"/>
                  </a:lnTo>
                  <a:lnTo>
                    <a:pt x="34" y="80"/>
                  </a:lnTo>
                  <a:lnTo>
                    <a:pt x="33" y="80"/>
                  </a:lnTo>
                  <a:lnTo>
                    <a:pt x="31" y="80"/>
                  </a:lnTo>
                  <a:lnTo>
                    <a:pt x="29" y="80"/>
                  </a:lnTo>
                  <a:lnTo>
                    <a:pt x="27" y="80"/>
                  </a:lnTo>
                  <a:lnTo>
                    <a:pt x="26" y="80"/>
                  </a:lnTo>
                  <a:lnTo>
                    <a:pt x="24" y="80"/>
                  </a:lnTo>
                  <a:lnTo>
                    <a:pt x="24" y="78"/>
                  </a:lnTo>
                  <a:lnTo>
                    <a:pt x="22" y="78"/>
                  </a:lnTo>
                  <a:lnTo>
                    <a:pt x="20" y="78"/>
                  </a:lnTo>
                  <a:lnTo>
                    <a:pt x="19" y="76"/>
                  </a:lnTo>
                  <a:lnTo>
                    <a:pt x="17" y="76"/>
                  </a:lnTo>
                  <a:lnTo>
                    <a:pt x="15" y="76"/>
                  </a:lnTo>
                  <a:lnTo>
                    <a:pt x="14" y="75"/>
                  </a:lnTo>
                  <a:lnTo>
                    <a:pt x="14" y="75"/>
                  </a:lnTo>
                  <a:lnTo>
                    <a:pt x="10" y="71"/>
                  </a:lnTo>
                  <a:lnTo>
                    <a:pt x="8" y="68"/>
                  </a:lnTo>
                  <a:lnTo>
                    <a:pt x="7" y="68"/>
                  </a:lnTo>
                  <a:lnTo>
                    <a:pt x="5" y="64"/>
                  </a:lnTo>
                  <a:lnTo>
                    <a:pt x="5" y="64"/>
                  </a:lnTo>
                  <a:lnTo>
                    <a:pt x="3" y="61"/>
                  </a:lnTo>
                  <a:lnTo>
                    <a:pt x="3" y="59"/>
                  </a:lnTo>
                  <a:lnTo>
                    <a:pt x="1" y="56"/>
                  </a:lnTo>
                  <a:lnTo>
                    <a:pt x="1" y="56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47"/>
                  </a:lnTo>
                  <a:lnTo>
                    <a:pt x="0" y="45"/>
                  </a:lnTo>
                  <a:lnTo>
                    <a:pt x="1" y="42"/>
                  </a:lnTo>
                  <a:lnTo>
                    <a:pt x="1" y="42"/>
                  </a:lnTo>
                  <a:lnTo>
                    <a:pt x="1" y="37"/>
                  </a:lnTo>
                  <a:lnTo>
                    <a:pt x="1" y="37"/>
                  </a:lnTo>
                  <a:lnTo>
                    <a:pt x="5" y="32"/>
                  </a:lnTo>
                  <a:lnTo>
                    <a:pt x="5" y="32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8" y="25"/>
                  </a:lnTo>
                  <a:lnTo>
                    <a:pt x="20" y="13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6" y="7"/>
                  </a:lnTo>
                  <a:lnTo>
                    <a:pt x="27" y="6"/>
                  </a:lnTo>
                  <a:lnTo>
                    <a:pt x="29" y="6"/>
                  </a:lnTo>
                  <a:lnTo>
                    <a:pt x="31" y="4"/>
                  </a:lnTo>
                  <a:lnTo>
                    <a:pt x="33" y="4"/>
                  </a:lnTo>
                  <a:lnTo>
                    <a:pt x="34" y="4"/>
                  </a:lnTo>
                  <a:lnTo>
                    <a:pt x="36" y="2"/>
                  </a:lnTo>
                  <a:lnTo>
                    <a:pt x="36" y="2"/>
                  </a:lnTo>
                  <a:lnTo>
                    <a:pt x="38" y="2"/>
                  </a:lnTo>
                  <a:lnTo>
                    <a:pt x="39" y="2"/>
                  </a:lnTo>
                  <a:lnTo>
                    <a:pt x="41" y="0"/>
                  </a:lnTo>
                  <a:lnTo>
                    <a:pt x="43" y="0"/>
                  </a:lnTo>
                  <a:lnTo>
                    <a:pt x="45" y="0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0">
              <a:solidFill>
                <a:srgbClr val="F6C6A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379"/>
            <p:cNvSpPr>
              <a:spLocks/>
            </p:cNvSpPr>
            <p:nvPr/>
          </p:nvSpPr>
          <p:spPr bwMode="auto">
            <a:xfrm>
              <a:off x="5564810" y="5463367"/>
              <a:ext cx="425830" cy="453753"/>
            </a:xfrm>
            <a:custGeom>
              <a:avLst/>
              <a:gdLst>
                <a:gd name="T0" fmla="*/ 83 w 121"/>
                <a:gd name="T1" fmla="*/ 0 h 129"/>
                <a:gd name="T2" fmla="*/ 86 w 121"/>
                <a:gd name="T3" fmla="*/ 1 h 129"/>
                <a:gd name="T4" fmla="*/ 90 w 121"/>
                <a:gd name="T5" fmla="*/ 1 h 129"/>
                <a:gd name="T6" fmla="*/ 93 w 121"/>
                <a:gd name="T7" fmla="*/ 1 h 129"/>
                <a:gd name="T8" fmla="*/ 97 w 121"/>
                <a:gd name="T9" fmla="*/ 3 h 129"/>
                <a:gd name="T10" fmla="*/ 100 w 121"/>
                <a:gd name="T11" fmla="*/ 5 h 129"/>
                <a:gd name="T12" fmla="*/ 104 w 121"/>
                <a:gd name="T13" fmla="*/ 6 h 129"/>
                <a:gd name="T14" fmla="*/ 107 w 121"/>
                <a:gd name="T15" fmla="*/ 10 h 129"/>
                <a:gd name="T16" fmla="*/ 116 w 121"/>
                <a:gd name="T17" fmla="*/ 22 h 129"/>
                <a:gd name="T18" fmla="*/ 119 w 121"/>
                <a:gd name="T19" fmla="*/ 51 h 129"/>
                <a:gd name="T20" fmla="*/ 74 w 121"/>
                <a:gd name="T21" fmla="*/ 108 h 129"/>
                <a:gd name="T22" fmla="*/ 66 w 121"/>
                <a:gd name="T23" fmla="*/ 117 h 129"/>
                <a:gd name="T24" fmla="*/ 64 w 121"/>
                <a:gd name="T25" fmla="*/ 121 h 129"/>
                <a:gd name="T26" fmla="*/ 60 w 121"/>
                <a:gd name="T27" fmla="*/ 122 h 129"/>
                <a:gd name="T28" fmla="*/ 57 w 121"/>
                <a:gd name="T29" fmla="*/ 124 h 129"/>
                <a:gd name="T30" fmla="*/ 52 w 121"/>
                <a:gd name="T31" fmla="*/ 126 h 129"/>
                <a:gd name="T32" fmla="*/ 48 w 121"/>
                <a:gd name="T33" fmla="*/ 127 h 129"/>
                <a:gd name="T34" fmla="*/ 45 w 121"/>
                <a:gd name="T35" fmla="*/ 127 h 129"/>
                <a:gd name="T36" fmla="*/ 41 w 121"/>
                <a:gd name="T37" fmla="*/ 129 h 129"/>
                <a:gd name="T38" fmla="*/ 38 w 121"/>
                <a:gd name="T39" fmla="*/ 129 h 129"/>
                <a:gd name="T40" fmla="*/ 35 w 121"/>
                <a:gd name="T41" fmla="*/ 127 h 129"/>
                <a:gd name="T42" fmla="*/ 31 w 121"/>
                <a:gd name="T43" fmla="*/ 127 h 129"/>
                <a:gd name="T44" fmla="*/ 28 w 121"/>
                <a:gd name="T45" fmla="*/ 126 h 129"/>
                <a:gd name="T46" fmla="*/ 24 w 121"/>
                <a:gd name="T47" fmla="*/ 126 h 129"/>
                <a:gd name="T48" fmla="*/ 21 w 121"/>
                <a:gd name="T49" fmla="*/ 124 h 129"/>
                <a:gd name="T50" fmla="*/ 17 w 121"/>
                <a:gd name="T51" fmla="*/ 122 h 129"/>
                <a:gd name="T52" fmla="*/ 14 w 121"/>
                <a:gd name="T53" fmla="*/ 119 h 129"/>
                <a:gd name="T54" fmla="*/ 10 w 121"/>
                <a:gd name="T55" fmla="*/ 115 h 129"/>
                <a:gd name="T56" fmla="*/ 9 w 121"/>
                <a:gd name="T57" fmla="*/ 112 h 129"/>
                <a:gd name="T58" fmla="*/ 5 w 121"/>
                <a:gd name="T59" fmla="*/ 108 h 129"/>
                <a:gd name="T60" fmla="*/ 3 w 121"/>
                <a:gd name="T61" fmla="*/ 105 h 129"/>
                <a:gd name="T62" fmla="*/ 3 w 121"/>
                <a:gd name="T63" fmla="*/ 102 h 129"/>
                <a:gd name="T64" fmla="*/ 2 w 121"/>
                <a:gd name="T65" fmla="*/ 98 h 129"/>
                <a:gd name="T66" fmla="*/ 2 w 121"/>
                <a:gd name="T67" fmla="*/ 95 h 129"/>
                <a:gd name="T68" fmla="*/ 0 w 121"/>
                <a:gd name="T69" fmla="*/ 91 h 129"/>
                <a:gd name="T70" fmla="*/ 0 w 121"/>
                <a:gd name="T71" fmla="*/ 86 h 129"/>
                <a:gd name="T72" fmla="*/ 2 w 121"/>
                <a:gd name="T73" fmla="*/ 83 h 129"/>
                <a:gd name="T74" fmla="*/ 2 w 121"/>
                <a:gd name="T75" fmla="*/ 79 h 129"/>
                <a:gd name="T76" fmla="*/ 3 w 121"/>
                <a:gd name="T77" fmla="*/ 74 h 129"/>
                <a:gd name="T78" fmla="*/ 7 w 121"/>
                <a:gd name="T79" fmla="*/ 70 h 129"/>
                <a:gd name="T80" fmla="*/ 9 w 121"/>
                <a:gd name="T81" fmla="*/ 65 h 129"/>
                <a:gd name="T82" fmla="*/ 10 w 121"/>
                <a:gd name="T83" fmla="*/ 65 h 129"/>
                <a:gd name="T84" fmla="*/ 55 w 121"/>
                <a:gd name="T85" fmla="*/ 12 h 129"/>
                <a:gd name="T86" fmla="*/ 59 w 121"/>
                <a:gd name="T87" fmla="*/ 8 h 129"/>
                <a:gd name="T88" fmla="*/ 62 w 121"/>
                <a:gd name="T89" fmla="*/ 6 h 129"/>
                <a:gd name="T90" fmla="*/ 66 w 121"/>
                <a:gd name="T91" fmla="*/ 5 h 129"/>
                <a:gd name="T92" fmla="*/ 69 w 121"/>
                <a:gd name="T93" fmla="*/ 3 h 129"/>
                <a:gd name="T94" fmla="*/ 73 w 121"/>
                <a:gd name="T95" fmla="*/ 1 h 129"/>
                <a:gd name="T96" fmla="*/ 76 w 121"/>
                <a:gd name="T97" fmla="*/ 1 h 129"/>
                <a:gd name="T98" fmla="*/ 81 w 121"/>
                <a:gd name="T99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21" h="129">
                  <a:moveTo>
                    <a:pt x="81" y="0"/>
                  </a:moveTo>
                  <a:lnTo>
                    <a:pt x="83" y="0"/>
                  </a:lnTo>
                  <a:lnTo>
                    <a:pt x="83" y="0"/>
                  </a:lnTo>
                  <a:lnTo>
                    <a:pt x="86" y="1"/>
                  </a:lnTo>
                  <a:lnTo>
                    <a:pt x="86" y="1"/>
                  </a:lnTo>
                  <a:lnTo>
                    <a:pt x="90" y="1"/>
                  </a:lnTo>
                  <a:lnTo>
                    <a:pt x="90" y="1"/>
                  </a:lnTo>
                  <a:lnTo>
                    <a:pt x="93" y="1"/>
                  </a:lnTo>
                  <a:lnTo>
                    <a:pt x="93" y="3"/>
                  </a:lnTo>
                  <a:lnTo>
                    <a:pt x="97" y="3"/>
                  </a:lnTo>
                  <a:lnTo>
                    <a:pt x="97" y="3"/>
                  </a:lnTo>
                  <a:lnTo>
                    <a:pt x="100" y="5"/>
                  </a:lnTo>
                  <a:lnTo>
                    <a:pt x="100" y="5"/>
                  </a:lnTo>
                  <a:lnTo>
                    <a:pt x="104" y="6"/>
                  </a:lnTo>
                  <a:lnTo>
                    <a:pt x="104" y="6"/>
                  </a:lnTo>
                  <a:lnTo>
                    <a:pt x="107" y="10"/>
                  </a:lnTo>
                  <a:lnTo>
                    <a:pt x="107" y="10"/>
                  </a:lnTo>
                  <a:lnTo>
                    <a:pt x="116" y="22"/>
                  </a:lnTo>
                  <a:lnTo>
                    <a:pt x="121" y="36"/>
                  </a:lnTo>
                  <a:lnTo>
                    <a:pt x="119" y="51"/>
                  </a:lnTo>
                  <a:lnTo>
                    <a:pt x="112" y="64"/>
                  </a:lnTo>
                  <a:lnTo>
                    <a:pt x="74" y="108"/>
                  </a:lnTo>
                  <a:lnTo>
                    <a:pt x="69" y="115"/>
                  </a:lnTo>
                  <a:lnTo>
                    <a:pt x="66" y="117"/>
                  </a:lnTo>
                  <a:lnTo>
                    <a:pt x="66" y="119"/>
                  </a:lnTo>
                  <a:lnTo>
                    <a:pt x="64" y="121"/>
                  </a:lnTo>
                  <a:lnTo>
                    <a:pt x="62" y="121"/>
                  </a:lnTo>
                  <a:lnTo>
                    <a:pt x="60" y="122"/>
                  </a:lnTo>
                  <a:lnTo>
                    <a:pt x="59" y="124"/>
                  </a:lnTo>
                  <a:lnTo>
                    <a:pt x="57" y="124"/>
                  </a:lnTo>
                  <a:lnTo>
                    <a:pt x="55" y="126"/>
                  </a:lnTo>
                  <a:lnTo>
                    <a:pt x="52" y="126"/>
                  </a:lnTo>
                  <a:lnTo>
                    <a:pt x="52" y="127"/>
                  </a:lnTo>
                  <a:lnTo>
                    <a:pt x="48" y="127"/>
                  </a:lnTo>
                  <a:lnTo>
                    <a:pt x="47" y="127"/>
                  </a:lnTo>
                  <a:lnTo>
                    <a:pt x="45" y="127"/>
                  </a:lnTo>
                  <a:lnTo>
                    <a:pt x="43" y="127"/>
                  </a:lnTo>
                  <a:lnTo>
                    <a:pt x="41" y="129"/>
                  </a:lnTo>
                  <a:lnTo>
                    <a:pt x="40" y="129"/>
                  </a:lnTo>
                  <a:lnTo>
                    <a:pt x="38" y="129"/>
                  </a:lnTo>
                  <a:lnTo>
                    <a:pt x="36" y="127"/>
                  </a:lnTo>
                  <a:lnTo>
                    <a:pt x="35" y="127"/>
                  </a:lnTo>
                  <a:lnTo>
                    <a:pt x="33" y="127"/>
                  </a:lnTo>
                  <a:lnTo>
                    <a:pt x="31" y="127"/>
                  </a:lnTo>
                  <a:lnTo>
                    <a:pt x="29" y="127"/>
                  </a:lnTo>
                  <a:lnTo>
                    <a:pt x="28" y="126"/>
                  </a:lnTo>
                  <a:lnTo>
                    <a:pt x="26" y="126"/>
                  </a:lnTo>
                  <a:lnTo>
                    <a:pt x="24" y="126"/>
                  </a:lnTo>
                  <a:lnTo>
                    <a:pt x="22" y="124"/>
                  </a:lnTo>
                  <a:lnTo>
                    <a:pt x="21" y="124"/>
                  </a:lnTo>
                  <a:lnTo>
                    <a:pt x="19" y="122"/>
                  </a:lnTo>
                  <a:lnTo>
                    <a:pt x="17" y="122"/>
                  </a:lnTo>
                  <a:lnTo>
                    <a:pt x="14" y="119"/>
                  </a:lnTo>
                  <a:lnTo>
                    <a:pt x="14" y="119"/>
                  </a:lnTo>
                  <a:lnTo>
                    <a:pt x="12" y="117"/>
                  </a:lnTo>
                  <a:lnTo>
                    <a:pt x="10" y="115"/>
                  </a:lnTo>
                  <a:lnTo>
                    <a:pt x="9" y="114"/>
                  </a:lnTo>
                  <a:lnTo>
                    <a:pt x="9" y="112"/>
                  </a:lnTo>
                  <a:lnTo>
                    <a:pt x="7" y="110"/>
                  </a:lnTo>
                  <a:lnTo>
                    <a:pt x="5" y="108"/>
                  </a:lnTo>
                  <a:lnTo>
                    <a:pt x="5" y="107"/>
                  </a:lnTo>
                  <a:lnTo>
                    <a:pt x="3" y="105"/>
                  </a:lnTo>
                  <a:lnTo>
                    <a:pt x="3" y="105"/>
                  </a:lnTo>
                  <a:lnTo>
                    <a:pt x="3" y="102"/>
                  </a:lnTo>
                  <a:lnTo>
                    <a:pt x="2" y="102"/>
                  </a:lnTo>
                  <a:lnTo>
                    <a:pt x="2" y="98"/>
                  </a:lnTo>
                  <a:lnTo>
                    <a:pt x="2" y="96"/>
                  </a:lnTo>
                  <a:lnTo>
                    <a:pt x="2" y="95"/>
                  </a:lnTo>
                  <a:lnTo>
                    <a:pt x="2" y="93"/>
                  </a:lnTo>
                  <a:lnTo>
                    <a:pt x="0" y="91"/>
                  </a:lnTo>
                  <a:lnTo>
                    <a:pt x="0" y="89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2" y="83"/>
                  </a:lnTo>
                  <a:lnTo>
                    <a:pt x="2" y="83"/>
                  </a:lnTo>
                  <a:lnTo>
                    <a:pt x="2" y="79"/>
                  </a:lnTo>
                  <a:lnTo>
                    <a:pt x="3" y="76"/>
                  </a:lnTo>
                  <a:lnTo>
                    <a:pt x="3" y="74"/>
                  </a:lnTo>
                  <a:lnTo>
                    <a:pt x="5" y="70"/>
                  </a:lnTo>
                  <a:lnTo>
                    <a:pt x="7" y="70"/>
                  </a:lnTo>
                  <a:lnTo>
                    <a:pt x="9" y="67"/>
                  </a:lnTo>
                  <a:lnTo>
                    <a:pt x="9" y="65"/>
                  </a:lnTo>
                  <a:lnTo>
                    <a:pt x="9" y="65"/>
                  </a:lnTo>
                  <a:lnTo>
                    <a:pt x="10" y="65"/>
                  </a:lnTo>
                  <a:lnTo>
                    <a:pt x="52" y="13"/>
                  </a:lnTo>
                  <a:lnTo>
                    <a:pt x="55" y="12"/>
                  </a:lnTo>
                  <a:lnTo>
                    <a:pt x="57" y="10"/>
                  </a:lnTo>
                  <a:lnTo>
                    <a:pt x="59" y="8"/>
                  </a:lnTo>
                  <a:lnTo>
                    <a:pt x="59" y="8"/>
                  </a:lnTo>
                  <a:lnTo>
                    <a:pt x="62" y="6"/>
                  </a:lnTo>
                  <a:lnTo>
                    <a:pt x="62" y="5"/>
                  </a:lnTo>
                  <a:lnTo>
                    <a:pt x="66" y="5"/>
                  </a:lnTo>
                  <a:lnTo>
                    <a:pt x="67" y="3"/>
                  </a:lnTo>
                  <a:lnTo>
                    <a:pt x="69" y="3"/>
                  </a:lnTo>
                  <a:lnTo>
                    <a:pt x="71" y="1"/>
                  </a:lnTo>
                  <a:lnTo>
                    <a:pt x="73" y="1"/>
                  </a:lnTo>
                  <a:lnTo>
                    <a:pt x="74" y="1"/>
                  </a:lnTo>
                  <a:lnTo>
                    <a:pt x="76" y="1"/>
                  </a:lnTo>
                  <a:lnTo>
                    <a:pt x="78" y="1"/>
                  </a:lnTo>
                  <a:lnTo>
                    <a:pt x="81" y="0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0">
              <a:solidFill>
                <a:srgbClr val="F6C6A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380"/>
            <p:cNvSpPr>
              <a:spLocks/>
            </p:cNvSpPr>
            <p:nvPr/>
          </p:nvSpPr>
          <p:spPr bwMode="auto">
            <a:xfrm>
              <a:off x="5306519" y="5323752"/>
              <a:ext cx="390923" cy="411868"/>
            </a:xfrm>
            <a:custGeom>
              <a:avLst/>
              <a:gdLst>
                <a:gd name="T0" fmla="*/ 76 w 112"/>
                <a:gd name="T1" fmla="*/ 0 h 119"/>
                <a:gd name="T2" fmla="*/ 79 w 112"/>
                <a:gd name="T3" fmla="*/ 0 h 119"/>
                <a:gd name="T4" fmla="*/ 83 w 112"/>
                <a:gd name="T5" fmla="*/ 0 h 119"/>
                <a:gd name="T6" fmla="*/ 86 w 112"/>
                <a:gd name="T7" fmla="*/ 2 h 119"/>
                <a:gd name="T8" fmla="*/ 89 w 112"/>
                <a:gd name="T9" fmla="*/ 2 h 119"/>
                <a:gd name="T10" fmla="*/ 93 w 112"/>
                <a:gd name="T11" fmla="*/ 4 h 119"/>
                <a:gd name="T12" fmla="*/ 96 w 112"/>
                <a:gd name="T13" fmla="*/ 5 h 119"/>
                <a:gd name="T14" fmla="*/ 100 w 112"/>
                <a:gd name="T15" fmla="*/ 9 h 119"/>
                <a:gd name="T16" fmla="*/ 112 w 112"/>
                <a:gd name="T17" fmla="*/ 35 h 119"/>
                <a:gd name="T18" fmla="*/ 103 w 112"/>
                <a:gd name="T19" fmla="*/ 62 h 119"/>
                <a:gd name="T20" fmla="*/ 65 w 112"/>
                <a:gd name="T21" fmla="*/ 107 h 119"/>
                <a:gd name="T22" fmla="*/ 62 w 112"/>
                <a:gd name="T23" fmla="*/ 111 h 119"/>
                <a:gd name="T24" fmla="*/ 58 w 112"/>
                <a:gd name="T25" fmla="*/ 112 h 119"/>
                <a:gd name="T26" fmla="*/ 55 w 112"/>
                <a:gd name="T27" fmla="*/ 114 h 119"/>
                <a:gd name="T28" fmla="*/ 51 w 112"/>
                <a:gd name="T29" fmla="*/ 116 h 119"/>
                <a:gd name="T30" fmla="*/ 48 w 112"/>
                <a:gd name="T31" fmla="*/ 118 h 119"/>
                <a:gd name="T32" fmla="*/ 45 w 112"/>
                <a:gd name="T33" fmla="*/ 119 h 119"/>
                <a:gd name="T34" fmla="*/ 41 w 112"/>
                <a:gd name="T35" fmla="*/ 119 h 119"/>
                <a:gd name="T36" fmla="*/ 36 w 112"/>
                <a:gd name="T37" fmla="*/ 119 h 119"/>
                <a:gd name="T38" fmla="*/ 32 w 112"/>
                <a:gd name="T39" fmla="*/ 119 h 119"/>
                <a:gd name="T40" fmla="*/ 29 w 112"/>
                <a:gd name="T41" fmla="*/ 119 h 119"/>
                <a:gd name="T42" fmla="*/ 27 w 112"/>
                <a:gd name="T43" fmla="*/ 118 h 119"/>
                <a:gd name="T44" fmla="*/ 24 w 112"/>
                <a:gd name="T45" fmla="*/ 118 h 119"/>
                <a:gd name="T46" fmla="*/ 20 w 112"/>
                <a:gd name="T47" fmla="*/ 116 h 119"/>
                <a:gd name="T48" fmla="*/ 17 w 112"/>
                <a:gd name="T49" fmla="*/ 114 h 119"/>
                <a:gd name="T50" fmla="*/ 13 w 112"/>
                <a:gd name="T51" fmla="*/ 111 h 119"/>
                <a:gd name="T52" fmla="*/ 0 w 112"/>
                <a:gd name="T53" fmla="*/ 85 h 119"/>
                <a:gd name="T54" fmla="*/ 8 w 112"/>
                <a:gd name="T55" fmla="*/ 57 h 119"/>
                <a:gd name="T56" fmla="*/ 46 w 112"/>
                <a:gd name="T57" fmla="*/ 14 h 119"/>
                <a:gd name="T58" fmla="*/ 50 w 112"/>
                <a:gd name="T59" fmla="*/ 9 h 119"/>
                <a:gd name="T60" fmla="*/ 53 w 112"/>
                <a:gd name="T61" fmla="*/ 7 h 119"/>
                <a:gd name="T62" fmla="*/ 57 w 112"/>
                <a:gd name="T63" fmla="*/ 5 h 119"/>
                <a:gd name="T64" fmla="*/ 60 w 112"/>
                <a:gd name="T65" fmla="*/ 4 h 119"/>
                <a:gd name="T66" fmla="*/ 64 w 112"/>
                <a:gd name="T67" fmla="*/ 2 h 119"/>
                <a:gd name="T68" fmla="*/ 67 w 112"/>
                <a:gd name="T69" fmla="*/ 0 h 119"/>
                <a:gd name="T70" fmla="*/ 72 w 112"/>
                <a:gd name="T71" fmla="*/ 0 h 119"/>
                <a:gd name="T72" fmla="*/ 76 w 112"/>
                <a:gd name="T73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2" h="119">
                  <a:moveTo>
                    <a:pt x="76" y="0"/>
                  </a:moveTo>
                  <a:lnTo>
                    <a:pt x="76" y="0"/>
                  </a:lnTo>
                  <a:lnTo>
                    <a:pt x="77" y="0"/>
                  </a:lnTo>
                  <a:lnTo>
                    <a:pt x="79" y="0"/>
                  </a:lnTo>
                  <a:lnTo>
                    <a:pt x="81" y="0"/>
                  </a:lnTo>
                  <a:lnTo>
                    <a:pt x="83" y="0"/>
                  </a:lnTo>
                  <a:lnTo>
                    <a:pt x="84" y="0"/>
                  </a:lnTo>
                  <a:lnTo>
                    <a:pt x="86" y="2"/>
                  </a:lnTo>
                  <a:lnTo>
                    <a:pt x="88" y="2"/>
                  </a:lnTo>
                  <a:lnTo>
                    <a:pt x="89" y="2"/>
                  </a:lnTo>
                  <a:lnTo>
                    <a:pt x="89" y="4"/>
                  </a:lnTo>
                  <a:lnTo>
                    <a:pt x="93" y="4"/>
                  </a:lnTo>
                  <a:lnTo>
                    <a:pt x="93" y="5"/>
                  </a:lnTo>
                  <a:lnTo>
                    <a:pt x="96" y="5"/>
                  </a:lnTo>
                  <a:lnTo>
                    <a:pt x="96" y="7"/>
                  </a:lnTo>
                  <a:lnTo>
                    <a:pt x="100" y="9"/>
                  </a:lnTo>
                  <a:lnTo>
                    <a:pt x="109" y="21"/>
                  </a:lnTo>
                  <a:lnTo>
                    <a:pt x="112" y="35"/>
                  </a:lnTo>
                  <a:lnTo>
                    <a:pt x="110" y="48"/>
                  </a:lnTo>
                  <a:lnTo>
                    <a:pt x="103" y="62"/>
                  </a:lnTo>
                  <a:lnTo>
                    <a:pt x="70" y="100"/>
                  </a:lnTo>
                  <a:lnTo>
                    <a:pt x="65" y="107"/>
                  </a:lnTo>
                  <a:lnTo>
                    <a:pt x="64" y="109"/>
                  </a:lnTo>
                  <a:lnTo>
                    <a:pt x="62" y="111"/>
                  </a:lnTo>
                  <a:lnTo>
                    <a:pt x="60" y="112"/>
                  </a:lnTo>
                  <a:lnTo>
                    <a:pt x="58" y="112"/>
                  </a:lnTo>
                  <a:lnTo>
                    <a:pt x="57" y="114"/>
                  </a:lnTo>
                  <a:lnTo>
                    <a:pt x="55" y="114"/>
                  </a:lnTo>
                  <a:lnTo>
                    <a:pt x="53" y="116"/>
                  </a:lnTo>
                  <a:lnTo>
                    <a:pt x="51" y="116"/>
                  </a:lnTo>
                  <a:lnTo>
                    <a:pt x="50" y="118"/>
                  </a:lnTo>
                  <a:lnTo>
                    <a:pt x="48" y="118"/>
                  </a:lnTo>
                  <a:lnTo>
                    <a:pt x="46" y="119"/>
                  </a:lnTo>
                  <a:lnTo>
                    <a:pt x="45" y="119"/>
                  </a:lnTo>
                  <a:lnTo>
                    <a:pt x="43" y="119"/>
                  </a:lnTo>
                  <a:lnTo>
                    <a:pt x="41" y="119"/>
                  </a:lnTo>
                  <a:lnTo>
                    <a:pt x="38" y="119"/>
                  </a:lnTo>
                  <a:lnTo>
                    <a:pt x="36" y="119"/>
                  </a:lnTo>
                  <a:lnTo>
                    <a:pt x="36" y="119"/>
                  </a:lnTo>
                  <a:lnTo>
                    <a:pt x="32" y="119"/>
                  </a:lnTo>
                  <a:lnTo>
                    <a:pt x="32" y="119"/>
                  </a:lnTo>
                  <a:lnTo>
                    <a:pt x="29" y="119"/>
                  </a:lnTo>
                  <a:lnTo>
                    <a:pt x="29" y="119"/>
                  </a:lnTo>
                  <a:lnTo>
                    <a:pt x="27" y="118"/>
                  </a:lnTo>
                  <a:lnTo>
                    <a:pt x="26" y="118"/>
                  </a:lnTo>
                  <a:lnTo>
                    <a:pt x="24" y="118"/>
                  </a:lnTo>
                  <a:lnTo>
                    <a:pt x="22" y="116"/>
                  </a:lnTo>
                  <a:lnTo>
                    <a:pt x="20" y="116"/>
                  </a:lnTo>
                  <a:lnTo>
                    <a:pt x="19" y="114"/>
                  </a:lnTo>
                  <a:lnTo>
                    <a:pt x="17" y="114"/>
                  </a:lnTo>
                  <a:lnTo>
                    <a:pt x="15" y="112"/>
                  </a:lnTo>
                  <a:lnTo>
                    <a:pt x="13" y="111"/>
                  </a:lnTo>
                  <a:lnTo>
                    <a:pt x="3" y="99"/>
                  </a:lnTo>
                  <a:lnTo>
                    <a:pt x="0" y="85"/>
                  </a:lnTo>
                  <a:lnTo>
                    <a:pt x="1" y="71"/>
                  </a:lnTo>
                  <a:lnTo>
                    <a:pt x="8" y="57"/>
                  </a:lnTo>
                  <a:lnTo>
                    <a:pt x="10" y="55"/>
                  </a:lnTo>
                  <a:lnTo>
                    <a:pt x="46" y="14"/>
                  </a:lnTo>
                  <a:lnTo>
                    <a:pt x="50" y="10"/>
                  </a:lnTo>
                  <a:lnTo>
                    <a:pt x="50" y="9"/>
                  </a:lnTo>
                  <a:lnTo>
                    <a:pt x="51" y="7"/>
                  </a:lnTo>
                  <a:lnTo>
                    <a:pt x="53" y="7"/>
                  </a:lnTo>
                  <a:lnTo>
                    <a:pt x="55" y="5"/>
                  </a:lnTo>
                  <a:lnTo>
                    <a:pt x="57" y="5"/>
                  </a:lnTo>
                  <a:lnTo>
                    <a:pt x="58" y="4"/>
                  </a:lnTo>
                  <a:lnTo>
                    <a:pt x="60" y="4"/>
                  </a:lnTo>
                  <a:lnTo>
                    <a:pt x="62" y="2"/>
                  </a:lnTo>
                  <a:lnTo>
                    <a:pt x="64" y="2"/>
                  </a:lnTo>
                  <a:lnTo>
                    <a:pt x="65" y="2"/>
                  </a:lnTo>
                  <a:lnTo>
                    <a:pt x="67" y="0"/>
                  </a:lnTo>
                  <a:lnTo>
                    <a:pt x="70" y="0"/>
                  </a:lnTo>
                  <a:lnTo>
                    <a:pt x="72" y="0"/>
                  </a:lnTo>
                  <a:lnTo>
                    <a:pt x="74" y="0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0">
              <a:solidFill>
                <a:srgbClr val="F6C6A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381"/>
            <p:cNvSpPr>
              <a:spLocks/>
            </p:cNvSpPr>
            <p:nvPr/>
          </p:nvSpPr>
          <p:spPr bwMode="auto">
            <a:xfrm>
              <a:off x="5878943" y="5609966"/>
              <a:ext cx="425830" cy="446770"/>
            </a:xfrm>
            <a:custGeom>
              <a:avLst/>
              <a:gdLst>
                <a:gd name="T0" fmla="*/ 81 w 121"/>
                <a:gd name="T1" fmla="*/ 0 h 128"/>
                <a:gd name="T2" fmla="*/ 85 w 121"/>
                <a:gd name="T3" fmla="*/ 0 h 128"/>
                <a:gd name="T4" fmla="*/ 90 w 121"/>
                <a:gd name="T5" fmla="*/ 0 h 128"/>
                <a:gd name="T6" fmla="*/ 93 w 121"/>
                <a:gd name="T7" fmla="*/ 0 h 128"/>
                <a:gd name="T8" fmla="*/ 97 w 121"/>
                <a:gd name="T9" fmla="*/ 2 h 128"/>
                <a:gd name="T10" fmla="*/ 98 w 121"/>
                <a:gd name="T11" fmla="*/ 3 h 128"/>
                <a:gd name="T12" fmla="*/ 102 w 121"/>
                <a:gd name="T13" fmla="*/ 5 h 128"/>
                <a:gd name="T14" fmla="*/ 107 w 121"/>
                <a:gd name="T15" fmla="*/ 9 h 128"/>
                <a:gd name="T16" fmla="*/ 116 w 121"/>
                <a:gd name="T17" fmla="*/ 21 h 128"/>
                <a:gd name="T18" fmla="*/ 119 w 121"/>
                <a:gd name="T19" fmla="*/ 50 h 128"/>
                <a:gd name="T20" fmla="*/ 72 w 121"/>
                <a:gd name="T21" fmla="*/ 111 h 128"/>
                <a:gd name="T22" fmla="*/ 66 w 121"/>
                <a:gd name="T23" fmla="*/ 116 h 128"/>
                <a:gd name="T24" fmla="*/ 64 w 121"/>
                <a:gd name="T25" fmla="*/ 119 h 128"/>
                <a:gd name="T26" fmla="*/ 60 w 121"/>
                <a:gd name="T27" fmla="*/ 121 h 128"/>
                <a:gd name="T28" fmla="*/ 57 w 121"/>
                <a:gd name="T29" fmla="*/ 123 h 128"/>
                <a:gd name="T30" fmla="*/ 52 w 121"/>
                <a:gd name="T31" fmla="*/ 125 h 128"/>
                <a:gd name="T32" fmla="*/ 48 w 121"/>
                <a:gd name="T33" fmla="*/ 126 h 128"/>
                <a:gd name="T34" fmla="*/ 45 w 121"/>
                <a:gd name="T35" fmla="*/ 126 h 128"/>
                <a:gd name="T36" fmla="*/ 40 w 121"/>
                <a:gd name="T37" fmla="*/ 128 h 128"/>
                <a:gd name="T38" fmla="*/ 38 w 121"/>
                <a:gd name="T39" fmla="*/ 128 h 128"/>
                <a:gd name="T40" fmla="*/ 34 w 121"/>
                <a:gd name="T41" fmla="*/ 126 h 128"/>
                <a:gd name="T42" fmla="*/ 31 w 121"/>
                <a:gd name="T43" fmla="*/ 126 h 128"/>
                <a:gd name="T44" fmla="*/ 27 w 121"/>
                <a:gd name="T45" fmla="*/ 126 h 128"/>
                <a:gd name="T46" fmla="*/ 24 w 121"/>
                <a:gd name="T47" fmla="*/ 125 h 128"/>
                <a:gd name="T48" fmla="*/ 21 w 121"/>
                <a:gd name="T49" fmla="*/ 123 h 128"/>
                <a:gd name="T50" fmla="*/ 17 w 121"/>
                <a:gd name="T51" fmla="*/ 121 h 128"/>
                <a:gd name="T52" fmla="*/ 14 w 121"/>
                <a:gd name="T53" fmla="*/ 118 h 128"/>
                <a:gd name="T54" fmla="*/ 12 w 121"/>
                <a:gd name="T55" fmla="*/ 116 h 128"/>
                <a:gd name="T56" fmla="*/ 8 w 121"/>
                <a:gd name="T57" fmla="*/ 112 h 128"/>
                <a:gd name="T58" fmla="*/ 7 w 121"/>
                <a:gd name="T59" fmla="*/ 111 h 128"/>
                <a:gd name="T60" fmla="*/ 5 w 121"/>
                <a:gd name="T61" fmla="*/ 107 h 128"/>
                <a:gd name="T62" fmla="*/ 3 w 121"/>
                <a:gd name="T63" fmla="*/ 105 h 128"/>
                <a:gd name="T64" fmla="*/ 3 w 121"/>
                <a:gd name="T65" fmla="*/ 100 h 128"/>
                <a:gd name="T66" fmla="*/ 2 w 121"/>
                <a:gd name="T67" fmla="*/ 99 h 128"/>
                <a:gd name="T68" fmla="*/ 2 w 121"/>
                <a:gd name="T69" fmla="*/ 95 h 128"/>
                <a:gd name="T70" fmla="*/ 0 w 121"/>
                <a:gd name="T71" fmla="*/ 92 h 128"/>
                <a:gd name="T72" fmla="*/ 0 w 121"/>
                <a:gd name="T73" fmla="*/ 90 h 128"/>
                <a:gd name="T74" fmla="*/ 0 w 121"/>
                <a:gd name="T75" fmla="*/ 85 h 128"/>
                <a:gd name="T76" fmla="*/ 2 w 121"/>
                <a:gd name="T77" fmla="*/ 81 h 128"/>
                <a:gd name="T78" fmla="*/ 2 w 121"/>
                <a:gd name="T79" fmla="*/ 80 h 128"/>
                <a:gd name="T80" fmla="*/ 5 w 121"/>
                <a:gd name="T81" fmla="*/ 71 h 128"/>
                <a:gd name="T82" fmla="*/ 7 w 121"/>
                <a:gd name="T83" fmla="*/ 67 h 128"/>
                <a:gd name="T84" fmla="*/ 10 w 121"/>
                <a:gd name="T85" fmla="*/ 64 h 128"/>
                <a:gd name="T86" fmla="*/ 55 w 121"/>
                <a:gd name="T87" fmla="*/ 10 h 128"/>
                <a:gd name="T88" fmla="*/ 59 w 121"/>
                <a:gd name="T89" fmla="*/ 7 h 128"/>
                <a:gd name="T90" fmla="*/ 62 w 121"/>
                <a:gd name="T91" fmla="*/ 5 h 128"/>
                <a:gd name="T92" fmla="*/ 66 w 121"/>
                <a:gd name="T93" fmla="*/ 3 h 128"/>
                <a:gd name="T94" fmla="*/ 69 w 121"/>
                <a:gd name="T95" fmla="*/ 2 h 128"/>
                <a:gd name="T96" fmla="*/ 72 w 121"/>
                <a:gd name="T97" fmla="*/ 0 h 128"/>
                <a:gd name="T98" fmla="*/ 76 w 121"/>
                <a:gd name="T99" fmla="*/ 0 h 128"/>
                <a:gd name="T100" fmla="*/ 81 w 121"/>
                <a:gd name="T101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21" h="128">
                  <a:moveTo>
                    <a:pt x="81" y="0"/>
                  </a:moveTo>
                  <a:lnTo>
                    <a:pt x="81" y="0"/>
                  </a:lnTo>
                  <a:lnTo>
                    <a:pt x="83" y="0"/>
                  </a:lnTo>
                  <a:lnTo>
                    <a:pt x="85" y="0"/>
                  </a:lnTo>
                  <a:lnTo>
                    <a:pt x="86" y="0"/>
                  </a:lnTo>
                  <a:lnTo>
                    <a:pt x="90" y="0"/>
                  </a:lnTo>
                  <a:lnTo>
                    <a:pt x="90" y="0"/>
                  </a:lnTo>
                  <a:lnTo>
                    <a:pt x="93" y="0"/>
                  </a:lnTo>
                  <a:lnTo>
                    <a:pt x="93" y="2"/>
                  </a:lnTo>
                  <a:lnTo>
                    <a:pt x="97" y="2"/>
                  </a:lnTo>
                  <a:lnTo>
                    <a:pt x="97" y="2"/>
                  </a:lnTo>
                  <a:lnTo>
                    <a:pt x="98" y="3"/>
                  </a:lnTo>
                  <a:lnTo>
                    <a:pt x="100" y="3"/>
                  </a:lnTo>
                  <a:lnTo>
                    <a:pt x="102" y="5"/>
                  </a:lnTo>
                  <a:lnTo>
                    <a:pt x="104" y="5"/>
                  </a:lnTo>
                  <a:lnTo>
                    <a:pt x="107" y="9"/>
                  </a:lnTo>
                  <a:lnTo>
                    <a:pt x="107" y="9"/>
                  </a:lnTo>
                  <a:lnTo>
                    <a:pt x="116" y="21"/>
                  </a:lnTo>
                  <a:lnTo>
                    <a:pt x="121" y="35"/>
                  </a:lnTo>
                  <a:lnTo>
                    <a:pt x="119" y="50"/>
                  </a:lnTo>
                  <a:lnTo>
                    <a:pt x="112" y="62"/>
                  </a:lnTo>
                  <a:lnTo>
                    <a:pt x="72" y="111"/>
                  </a:lnTo>
                  <a:lnTo>
                    <a:pt x="69" y="114"/>
                  </a:lnTo>
                  <a:lnTo>
                    <a:pt x="66" y="116"/>
                  </a:lnTo>
                  <a:lnTo>
                    <a:pt x="66" y="118"/>
                  </a:lnTo>
                  <a:lnTo>
                    <a:pt x="64" y="119"/>
                  </a:lnTo>
                  <a:lnTo>
                    <a:pt x="62" y="121"/>
                  </a:lnTo>
                  <a:lnTo>
                    <a:pt x="60" y="121"/>
                  </a:lnTo>
                  <a:lnTo>
                    <a:pt x="59" y="123"/>
                  </a:lnTo>
                  <a:lnTo>
                    <a:pt x="57" y="123"/>
                  </a:lnTo>
                  <a:lnTo>
                    <a:pt x="55" y="125"/>
                  </a:lnTo>
                  <a:lnTo>
                    <a:pt x="52" y="125"/>
                  </a:lnTo>
                  <a:lnTo>
                    <a:pt x="50" y="126"/>
                  </a:lnTo>
                  <a:lnTo>
                    <a:pt x="48" y="126"/>
                  </a:lnTo>
                  <a:lnTo>
                    <a:pt x="47" y="126"/>
                  </a:lnTo>
                  <a:lnTo>
                    <a:pt x="45" y="126"/>
                  </a:lnTo>
                  <a:lnTo>
                    <a:pt x="43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38" y="128"/>
                  </a:lnTo>
                  <a:lnTo>
                    <a:pt x="36" y="128"/>
                  </a:lnTo>
                  <a:lnTo>
                    <a:pt x="34" y="126"/>
                  </a:lnTo>
                  <a:lnTo>
                    <a:pt x="33" y="126"/>
                  </a:lnTo>
                  <a:lnTo>
                    <a:pt x="31" y="126"/>
                  </a:lnTo>
                  <a:lnTo>
                    <a:pt x="29" y="126"/>
                  </a:lnTo>
                  <a:lnTo>
                    <a:pt x="27" y="126"/>
                  </a:lnTo>
                  <a:lnTo>
                    <a:pt x="26" y="125"/>
                  </a:lnTo>
                  <a:lnTo>
                    <a:pt x="24" y="125"/>
                  </a:lnTo>
                  <a:lnTo>
                    <a:pt x="22" y="123"/>
                  </a:lnTo>
                  <a:lnTo>
                    <a:pt x="21" y="123"/>
                  </a:lnTo>
                  <a:lnTo>
                    <a:pt x="19" y="121"/>
                  </a:lnTo>
                  <a:lnTo>
                    <a:pt x="17" y="121"/>
                  </a:lnTo>
                  <a:lnTo>
                    <a:pt x="14" y="118"/>
                  </a:lnTo>
                  <a:lnTo>
                    <a:pt x="14" y="118"/>
                  </a:lnTo>
                  <a:lnTo>
                    <a:pt x="12" y="116"/>
                  </a:lnTo>
                  <a:lnTo>
                    <a:pt x="12" y="116"/>
                  </a:lnTo>
                  <a:lnTo>
                    <a:pt x="10" y="114"/>
                  </a:lnTo>
                  <a:lnTo>
                    <a:pt x="8" y="112"/>
                  </a:lnTo>
                  <a:lnTo>
                    <a:pt x="8" y="111"/>
                  </a:lnTo>
                  <a:lnTo>
                    <a:pt x="7" y="111"/>
                  </a:lnTo>
                  <a:lnTo>
                    <a:pt x="7" y="109"/>
                  </a:lnTo>
                  <a:lnTo>
                    <a:pt x="5" y="107"/>
                  </a:lnTo>
                  <a:lnTo>
                    <a:pt x="5" y="105"/>
                  </a:lnTo>
                  <a:lnTo>
                    <a:pt x="3" y="105"/>
                  </a:lnTo>
                  <a:lnTo>
                    <a:pt x="3" y="102"/>
                  </a:lnTo>
                  <a:lnTo>
                    <a:pt x="3" y="100"/>
                  </a:lnTo>
                  <a:lnTo>
                    <a:pt x="2" y="99"/>
                  </a:lnTo>
                  <a:lnTo>
                    <a:pt x="2" y="99"/>
                  </a:lnTo>
                  <a:lnTo>
                    <a:pt x="2" y="97"/>
                  </a:lnTo>
                  <a:lnTo>
                    <a:pt x="2" y="95"/>
                  </a:lnTo>
                  <a:lnTo>
                    <a:pt x="2" y="93"/>
                  </a:lnTo>
                  <a:lnTo>
                    <a:pt x="0" y="92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0" y="88"/>
                  </a:lnTo>
                  <a:lnTo>
                    <a:pt x="0" y="85"/>
                  </a:lnTo>
                  <a:lnTo>
                    <a:pt x="2" y="83"/>
                  </a:lnTo>
                  <a:lnTo>
                    <a:pt x="2" y="81"/>
                  </a:lnTo>
                  <a:lnTo>
                    <a:pt x="2" y="81"/>
                  </a:lnTo>
                  <a:lnTo>
                    <a:pt x="2" y="80"/>
                  </a:lnTo>
                  <a:lnTo>
                    <a:pt x="2" y="78"/>
                  </a:lnTo>
                  <a:lnTo>
                    <a:pt x="5" y="71"/>
                  </a:lnTo>
                  <a:lnTo>
                    <a:pt x="5" y="71"/>
                  </a:lnTo>
                  <a:lnTo>
                    <a:pt x="7" y="67"/>
                  </a:lnTo>
                  <a:lnTo>
                    <a:pt x="7" y="67"/>
                  </a:lnTo>
                  <a:lnTo>
                    <a:pt x="10" y="64"/>
                  </a:lnTo>
                  <a:lnTo>
                    <a:pt x="52" y="12"/>
                  </a:lnTo>
                  <a:lnTo>
                    <a:pt x="55" y="10"/>
                  </a:lnTo>
                  <a:lnTo>
                    <a:pt x="55" y="9"/>
                  </a:lnTo>
                  <a:lnTo>
                    <a:pt x="59" y="7"/>
                  </a:lnTo>
                  <a:lnTo>
                    <a:pt x="59" y="7"/>
                  </a:lnTo>
                  <a:lnTo>
                    <a:pt x="62" y="5"/>
                  </a:lnTo>
                  <a:lnTo>
                    <a:pt x="62" y="3"/>
                  </a:lnTo>
                  <a:lnTo>
                    <a:pt x="66" y="3"/>
                  </a:lnTo>
                  <a:lnTo>
                    <a:pt x="67" y="2"/>
                  </a:lnTo>
                  <a:lnTo>
                    <a:pt x="69" y="2"/>
                  </a:lnTo>
                  <a:lnTo>
                    <a:pt x="71" y="2"/>
                  </a:lnTo>
                  <a:lnTo>
                    <a:pt x="72" y="0"/>
                  </a:lnTo>
                  <a:lnTo>
                    <a:pt x="74" y="0"/>
                  </a:lnTo>
                  <a:lnTo>
                    <a:pt x="76" y="0"/>
                  </a:lnTo>
                  <a:lnTo>
                    <a:pt x="78" y="0"/>
                  </a:lnTo>
                  <a:lnTo>
                    <a:pt x="81" y="0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0">
              <a:solidFill>
                <a:srgbClr val="F6C6A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4" name="Group 33"/>
            <p:cNvGrpSpPr/>
            <p:nvPr/>
          </p:nvGrpSpPr>
          <p:grpSpPr>
            <a:xfrm rot="21427197">
              <a:off x="2931995" y="3296280"/>
              <a:ext cx="2187713" cy="1893428"/>
              <a:chOff x="2979191" y="3287710"/>
              <a:chExt cx="2187713" cy="1893428"/>
            </a:xfrm>
          </p:grpSpPr>
          <p:sp>
            <p:nvSpPr>
              <p:cNvPr id="35" name="Rectangle 34"/>
              <p:cNvSpPr/>
              <p:nvPr/>
            </p:nvSpPr>
            <p:spPr>
              <a:xfrm rot="1317271">
                <a:off x="3378142" y="3778683"/>
                <a:ext cx="1197531" cy="970779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/>
              <p:cNvSpPr/>
              <p:nvPr/>
            </p:nvSpPr>
            <p:spPr>
              <a:xfrm rot="1317271">
                <a:off x="3279225" y="4255403"/>
                <a:ext cx="1197531" cy="492595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Freeform 1360"/>
              <p:cNvSpPr>
                <a:spLocks/>
              </p:cNvSpPr>
              <p:nvPr/>
            </p:nvSpPr>
            <p:spPr bwMode="auto">
              <a:xfrm>
                <a:off x="4440903" y="3917620"/>
                <a:ext cx="726001" cy="746945"/>
              </a:xfrm>
              <a:custGeom>
                <a:avLst/>
                <a:gdLst>
                  <a:gd name="T0" fmla="*/ 76 w 207"/>
                  <a:gd name="T1" fmla="*/ 0 h 212"/>
                  <a:gd name="T2" fmla="*/ 91 w 207"/>
                  <a:gd name="T3" fmla="*/ 1 h 212"/>
                  <a:gd name="T4" fmla="*/ 192 w 207"/>
                  <a:gd name="T5" fmla="*/ 43 h 212"/>
                  <a:gd name="T6" fmla="*/ 202 w 207"/>
                  <a:gd name="T7" fmla="*/ 53 h 212"/>
                  <a:gd name="T8" fmla="*/ 207 w 207"/>
                  <a:gd name="T9" fmla="*/ 65 h 212"/>
                  <a:gd name="T10" fmla="*/ 205 w 207"/>
                  <a:gd name="T11" fmla="*/ 79 h 212"/>
                  <a:gd name="T12" fmla="*/ 150 w 207"/>
                  <a:gd name="T13" fmla="*/ 212 h 212"/>
                  <a:gd name="T14" fmla="*/ 33 w 207"/>
                  <a:gd name="T15" fmla="*/ 162 h 212"/>
                  <a:gd name="T16" fmla="*/ 0 w 207"/>
                  <a:gd name="T17" fmla="*/ 148 h 212"/>
                  <a:gd name="T18" fmla="*/ 55 w 207"/>
                  <a:gd name="T19" fmla="*/ 15 h 212"/>
                  <a:gd name="T20" fmla="*/ 64 w 207"/>
                  <a:gd name="T21" fmla="*/ 5 h 212"/>
                  <a:gd name="T22" fmla="*/ 76 w 207"/>
                  <a:gd name="T23" fmla="*/ 0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7" h="212">
                    <a:moveTo>
                      <a:pt x="76" y="0"/>
                    </a:moveTo>
                    <a:lnTo>
                      <a:pt x="91" y="1"/>
                    </a:lnTo>
                    <a:lnTo>
                      <a:pt x="192" y="43"/>
                    </a:lnTo>
                    <a:lnTo>
                      <a:pt x="202" y="53"/>
                    </a:lnTo>
                    <a:lnTo>
                      <a:pt x="207" y="65"/>
                    </a:lnTo>
                    <a:lnTo>
                      <a:pt x="205" y="79"/>
                    </a:lnTo>
                    <a:lnTo>
                      <a:pt x="150" y="212"/>
                    </a:lnTo>
                    <a:lnTo>
                      <a:pt x="33" y="162"/>
                    </a:lnTo>
                    <a:lnTo>
                      <a:pt x="0" y="148"/>
                    </a:lnTo>
                    <a:lnTo>
                      <a:pt x="55" y="15"/>
                    </a:lnTo>
                    <a:lnTo>
                      <a:pt x="64" y="5"/>
                    </a:lnTo>
                    <a:lnTo>
                      <a:pt x="76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solidFill>
                  <a:schemeClr val="accent4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1361"/>
              <p:cNvSpPr>
                <a:spLocks/>
              </p:cNvSpPr>
              <p:nvPr/>
            </p:nvSpPr>
            <p:spPr bwMode="auto">
              <a:xfrm>
                <a:off x="4231480" y="4441176"/>
                <a:ext cx="732984" cy="739962"/>
              </a:xfrm>
              <a:custGeom>
                <a:avLst/>
                <a:gdLst>
                  <a:gd name="T0" fmla="*/ 59 w 209"/>
                  <a:gd name="T1" fmla="*/ 0 h 213"/>
                  <a:gd name="T2" fmla="*/ 92 w 209"/>
                  <a:gd name="T3" fmla="*/ 14 h 213"/>
                  <a:gd name="T4" fmla="*/ 209 w 209"/>
                  <a:gd name="T5" fmla="*/ 64 h 213"/>
                  <a:gd name="T6" fmla="*/ 154 w 209"/>
                  <a:gd name="T7" fmla="*/ 196 h 213"/>
                  <a:gd name="T8" fmla="*/ 145 w 209"/>
                  <a:gd name="T9" fmla="*/ 208 h 213"/>
                  <a:gd name="T10" fmla="*/ 131 w 209"/>
                  <a:gd name="T11" fmla="*/ 213 h 213"/>
                  <a:gd name="T12" fmla="*/ 117 w 209"/>
                  <a:gd name="T13" fmla="*/ 209 h 213"/>
                  <a:gd name="T14" fmla="*/ 17 w 209"/>
                  <a:gd name="T15" fmla="*/ 168 h 213"/>
                  <a:gd name="T16" fmla="*/ 5 w 209"/>
                  <a:gd name="T17" fmla="*/ 159 h 213"/>
                  <a:gd name="T18" fmla="*/ 0 w 209"/>
                  <a:gd name="T19" fmla="*/ 145 h 213"/>
                  <a:gd name="T20" fmla="*/ 2 w 209"/>
                  <a:gd name="T21" fmla="*/ 132 h 213"/>
                  <a:gd name="T22" fmla="*/ 59 w 209"/>
                  <a:gd name="T23" fmla="*/ 0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9" h="213">
                    <a:moveTo>
                      <a:pt x="59" y="0"/>
                    </a:moveTo>
                    <a:lnTo>
                      <a:pt x="92" y="14"/>
                    </a:lnTo>
                    <a:lnTo>
                      <a:pt x="209" y="64"/>
                    </a:lnTo>
                    <a:lnTo>
                      <a:pt x="154" y="196"/>
                    </a:lnTo>
                    <a:lnTo>
                      <a:pt x="145" y="208"/>
                    </a:lnTo>
                    <a:lnTo>
                      <a:pt x="131" y="213"/>
                    </a:lnTo>
                    <a:lnTo>
                      <a:pt x="117" y="209"/>
                    </a:lnTo>
                    <a:lnTo>
                      <a:pt x="17" y="168"/>
                    </a:lnTo>
                    <a:lnTo>
                      <a:pt x="5" y="159"/>
                    </a:lnTo>
                    <a:lnTo>
                      <a:pt x="0" y="145"/>
                    </a:lnTo>
                    <a:lnTo>
                      <a:pt x="2" y="132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 w="0">
                <a:solidFill>
                  <a:schemeClr val="accent4">
                    <a:lumMod val="60000"/>
                    <a:lumOff val="40000"/>
                  </a:schemeClr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1362"/>
              <p:cNvSpPr>
                <a:spLocks/>
              </p:cNvSpPr>
              <p:nvPr/>
            </p:nvSpPr>
            <p:spPr bwMode="auto">
              <a:xfrm>
                <a:off x="4468826" y="4880967"/>
                <a:ext cx="181500" cy="188483"/>
              </a:xfrm>
              <a:custGeom>
                <a:avLst/>
                <a:gdLst>
                  <a:gd name="T0" fmla="*/ 23 w 52"/>
                  <a:gd name="T1" fmla="*/ 0 h 54"/>
                  <a:gd name="T2" fmla="*/ 37 w 52"/>
                  <a:gd name="T3" fmla="*/ 2 h 54"/>
                  <a:gd name="T4" fmla="*/ 47 w 52"/>
                  <a:gd name="T5" fmla="*/ 11 h 54"/>
                  <a:gd name="T6" fmla="*/ 52 w 52"/>
                  <a:gd name="T7" fmla="*/ 23 h 54"/>
                  <a:gd name="T8" fmla="*/ 50 w 52"/>
                  <a:gd name="T9" fmla="*/ 37 h 54"/>
                  <a:gd name="T10" fmla="*/ 42 w 52"/>
                  <a:gd name="T11" fmla="*/ 49 h 54"/>
                  <a:gd name="T12" fmla="*/ 30 w 52"/>
                  <a:gd name="T13" fmla="*/ 54 h 54"/>
                  <a:gd name="T14" fmla="*/ 16 w 52"/>
                  <a:gd name="T15" fmla="*/ 52 h 54"/>
                  <a:gd name="T16" fmla="*/ 5 w 52"/>
                  <a:gd name="T17" fmla="*/ 44 h 54"/>
                  <a:gd name="T18" fmla="*/ 0 w 52"/>
                  <a:gd name="T19" fmla="*/ 30 h 54"/>
                  <a:gd name="T20" fmla="*/ 2 w 52"/>
                  <a:gd name="T21" fmla="*/ 16 h 54"/>
                  <a:gd name="T22" fmla="*/ 11 w 52"/>
                  <a:gd name="T23" fmla="*/ 6 h 54"/>
                  <a:gd name="T24" fmla="*/ 23 w 52"/>
                  <a:gd name="T25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54">
                    <a:moveTo>
                      <a:pt x="23" y="0"/>
                    </a:moveTo>
                    <a:lnTo>
                      <a:pt x="37" y="2"/>
                    </a:lnTo>
                    <a:lnTo>
                      <a:pt x="47" y="11"/>
                    </a:lnTo>
                    <a:lnTo>
                      <a:pt x="52" y="23"/>
                    </a:lnTo>
                    <a:lnTo>
                      <a:pt x="50" y="37"/>
                    </a:lnTo>
                    <a:lnTo>
                      <a:pt x="42" y="49"/>
                    </a:lnTo>
                    <a:lnTo>
                      <a:pt x="30" y="54"/>
                    </a:lnTo>
                    <a:lnTo>
                      <a:pt x="16" y="52"/>
                    </a:lnTo>
                    <a:lnTo>
                      <a:pt x="5" y="44"/>
                    </a:lnTo>
                    <a:lnTo>
                      <a:pt x="0" y="30"/>
                    </a:lnTo>
                    <a:lnTo>
                      <a:pt x="2" y="16"/>
                    </a:lnTo>
                    <a:lnTo>
                      <a:pt x="11" y="6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 w="0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Rounded Rectangle 39"/>
              <p:cNvSpPr/>
              <p:nvPr/>
            </p:nvSpPr>
            <p:spPr>
              <a:xfrm rot="6720227">
                <a:off x="2495853" y="3771048"/>
                <a:ext cx="1435517" cy="468841"/>
              </a:xfrm>
              <a:prstGeom prst="roundRect">
                <a:avLst>
                  <a:gd name="adj" fmla="val 7292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7" name="Group 46"/>
          <p:cNvGrpSpPr/>
          <p:nvPr/>
        </p:nvGrpSpPr>
        <p:grpSpPr>
          <a:xfrm>
            <a:off x="3989320" y="2441276"/>
            <a:ext cx="277647" cy="276819"/>
            <a:chOff x="2138511" y="2464802"/>
            <a:chExt cx="354012" cy="352956"/>
          </a:xfrm>
          <a:solidFill>
            <a:schemeClr val="accent2"/>
          </a:solidFill>
        </p:grpSpPr>
        <p:sp>
          <p:nvSpPr>
            <p:cNvPr id="48" name="Oval 47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9" name="Freeform 48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7932701" y="2444043"/>
            <a:ext cx="277647" cy="276819"/>
            <a:chOff x="2138511" y="2464802"/>
            <a:chExt cx="354012" cy="352956"/>
          </a:xfrm>
          <a:solidFill>
            <a:schemeClr val="accent4"/>
          </a:solidFill>
        </p:grpSpPr>
        <p:sp>
          <p:nvSpPr>
            <p:cNvPr id="51" name="Oval 50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" name="Freeform 51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53" name="TextBox 52"/>
          <p:cNvSpPr txBox="1"/>
          <p:nvPr/>
        </p:nvSpPr>
        <p:spPr>
          <a:xfrm>
            <a:off x="3268453" y="2359496"/>
            <a:ext cx="6751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Think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910693" y="2616809"/>
            <a:ext cx="2032945" cy="512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sit am consectetur adipiscing teda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207747" y="2362263"/>
            <a:ext cx="9172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Turn On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8207746" y="2619576"/>
            <a:ext cx="2032945" cy="512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am consectetur adipiscing teda.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2467559" y="3925888"/>
            <a:ext cx="277647" cy="276819"/>
            <a:chOff x="2138511" y="2464802"/>
            <a:chExt cx="354012" cy="352956"/>
          </a:xfrm>
          <a:solidFill>
            <a:schemeClr val="accent3"/>
          </a:solidFill>
        </p:grpSpPr>
        <p:sp>
          <p:nvSpPr>
            <p:cNvPr id="58" name="Oval 57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9" name="Freeform 58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60" name="TextBox 59"/>
          <p:cNvSpPr txBox="1"/>
          <p:nvPr/>
        </p:nvSpPr>
        <p:spPr>
          <a:xfrm>
            <a:off x="1357162" y="3844108"/>
            <a:ext cx="10647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Marketing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388932" y="4101421"/>
            <a:ext cx="2032945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pt-BR" sz="1200" dirty="0">
                <a:solidFill>
                  <a:schemeClr val="tx2"/>
                </a:solidFill>
                <a:cs typeface="Lato Light"/>
              </a:rPr>
              <a:t>Lorem ipsum dolor </a:t>
            </a:r>
            <a:r>
              <a:rPr lang="pt-BR" sz="1200">
                <a:solidFill>
                  <a:schemeClr val="tx2"/>
                </a:solidFill>
                <a:cs typeface="Lato Light"/>
              </a:rPr>
              <a:t>sit am consectetur adipiscing teda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  <p:grpSp>
        <p:nvGrpSpPr>
          <p:cNvPr id="62" name="Group 61"/>
          <p:cNvGrpSpPr/>
          <p:nvPr/>
        </p:nvGrpSpPr>
        <p:grpSpPr>
          <a:xfrm>
            <a:off x="9493035" y="3926078"/>
            <a:ext cx="277647" cy="276819"/>
            <a:chOff x="2138511" y="2464802"/>
            <a:chExt cx="354012" cy="352956"/>
          </a:xfrm>
          <a:solidFill>
            <a:schemeClr val="accent5"/>
          </a:solidFill>
        </p:grpSpPr>
        <p:sp>
          <p:nvSpPr>
            <p:cNvPr id="63" name="Oval 62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4" name="Freeform 63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65" name="TextBox 64"/>
          <p:cNvSpPr txBox="1"/>
          <p:nvPr/>
        </p:nvSpPr>
        <p:spPr>
          <a:xfrm>
            <a:off x="9785333" y="3844298"/>
            <a:ext cx="926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Working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9785332" y="4101611"/>
            <a:ext cx="2032945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pt-BR" sz="1200">
                <a:solidFill>
                  <a:schemeClr val="tx2"/>
                </a:solidFill>
                <a:cs typeface="Lato Light"/>
              </a:rPr>
              <a:t>Lorem ipsum dolor sit am consectetur adipiscing teda.</a:t>
            </a:r>
            <a:endParaRPr lang="en-US" sz="1200" b="1" dirty="0">
              <a:solidFill>
                <a:schemeClr val="tx2"/>
              </a:solidFill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4275257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4" grpId="0"/>
      <p:bldP spid="55" grpId="0"/>
      <p:bldP spid="56" grpId="0"/>
      <p:bldP spid="60" grpId="0"/>
      <p:bldP spid="61" grpId="0"/>
      <p:bldP spid="65" grpId="0"/>
      <p:bldP spid="6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5955675" y="4130294"/>
            <a:ext cx="5294001" cy="1258891"/>
            <a:chOff x="5881639" y="1832608"/>
            <a:chExt cx="5294001" cy="1258891"/>
          </a:xfrm>
        </p:grpSpPr>
        <p:sp>
          <p:nvSpPr>
            <p:cNvPr id="4" name="Rectangle 29"/>
            <p:cNvSpPr>
              <a:spLocks noChangeArrowheads="1"/>
            </p:cNvSpPr>
            <p:nvPr/>
          </p:nvSpPr>
          <p:spPr bwMode="auto">
            <a:xfrm>
              <a:off x="7052351" y="1833521"/>
              <a:ext cx="4123289" cy="9430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30"/>
            <p:cNvSpPr>
              <a:spLocks/>
            </p:cNvSpPr>
            <p:nvPr/>
          </p:nvSpPr>
          <p:spPr bwMode="auto">
            <a:xfrm>
              <a:off x="5881639" y="1832608"/>
              <a:ext cx="1170714" cy="1258891"/>
            </a:xfrm>
            <a:custGeom>
              <a:avLst/>
              <a:gdLst>
                <a:gd name="T0" fmla="*/ 657 w 657"/>
                <a:gd name="T1" fmla="*/ 0 h 1096"/>
                <a:gd name="T2" fmla="*/ 0 w 657"/>
                <a:gd name="T3" fmla="*/ 1015 h 1096"/>
                <a:gd name="T4" fmla="*/ 85 w 657"/>
                <a:gd name="T5" fmla="*/ 1096 h 1096"/>
                <a:gd name="T6" fmla="*/ 657 w 657"/>
                <a:gd name="T7" fmla="*/ 821 h 1096"/>
                <a:gd name="T8" fmla="*/ 657 w 657"/>
                <a:gd name="T9" fmla="*/ 0 h 10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7" h="1096">
                  <a:moveTo>
                    <a:pt x="657" y="0"/>
                  </a:moveTo>
                  <a:lnTo>
                    <a:pt x="0" y="1015"/>
                  </a:lnTo>
                  <a:lnTo>
                    <a:pt x="85" y="1096"/>
                  </a:lnTo>
                  <a:lnTo>
                    <a:pt x="657" y="821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256436" y="2863589"/>
            <a:ext cx="4969509" cy="1258891"/>
            <a:chOff x="6177505" y="1832608"/>
            <a:chExt cx="4969509" cy="1258891"/>
          </a:xfrm>
        </p:grpSpPr>
        <p:sp>
          <p:nvSpPr>
            <p:cNvPr id="7" name="Rectangle 29"/>
            <p:cNvSpPr>
              <a:spLocks noChangeArrowheads="1"/>
            </p:cNvSpPr>
            <p:nvPr/>
          </p:nvSpPr>
          <p:spPr bwMode="auto">
            <a:xfrm>
              <a:off x="7052351" y="1833521"/>
              <a:ext cx="4094663" cy="94302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30"/>
            <p:cNvSpPr>
              <a:spLocks/>
            </p:cNvSpPr>
            <p:nvPr/>
          </p:nvSpPr>
          <p:spPr bwMode="auto">
            <a:xfrm>
              <a:off x="6177505" y="1832608"/>
              <a:ext cx="874847" cy="1258891"/>
            </a:xfrm>
            <a:custGeom>
              <a:avLst/>
              <a:gdLst>
                <a:gd name="T0" fmla="*/ 657 w 657"/>
                <a:gd name="T1" fmla="*/ 0 h 1096"/>
                <a:gd name="T2" fmla="*/ 0 w 657"/>
                <a:gd name="T3" fmla="*/ 1015 h 1096"/>
                <a:gd name="T4" fmla="*/ 85 w 657"/>
                <a:gd name="T5" fmla="*/ 1096 h 1096"/>
                <a:gd name="T6" fmla="*/ 657 w 657"/>
                <a:gd name="T7" fmla="*/ 821 h 1096"/>
                <a:gd name="T8" fmla="*/ 657 w 657"/>
                <a:gd name="T9" fmla="*/ 0 h 10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7" h="1096">
                  <a:moveTo>
                    <a:pt x="657" y="0"/>
                  </a:moveTo>
                  <a:lnTo>
                    <a:pt x="0" y="1015"/>
                  </a:lnTo>
                  <a:lnTo>
                    <a:pt x="85" y="1096"/>
                  </a:lnTo>
                  <a:lnTo>
                    <a:pt x="657" y="821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7126387" y="1627580"/>
            <a:ext cx="4099558" cy="1031777"/>
            <a:chOff x="7126387" y="1627580"/>
            <a:chExt cx="4099558" cy="1031777"/>
          </a:xfrm>
        </p:grpSpPr>
        <p:sp>
          <p:nvSpPr>
            <p:cNvPr id="10" name="Rectangle 9"/>
            <p:cNvSpPr/>
            <p:nvPr/>
          </p:nvSpPr>
          <p:spPr>
            <a:xfrm>
              <a:off x="7126387" y="1627580"/>
              <a:ext cx="4099558" cy="103177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131782" y="1627580"/>
              <a:ext cx="66908" cy="1031777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7326566" y="1792491"/>
            <a:ext cx="704489" cy="723275"/>
            <a:chOff x="4036747" y="3710323"/>
            <a:chExt cx="768207" cy="788692"/>
          </a:xfrm>
        </p:grpSpPr>
        <p:sp>
          <p:nvSpPr>
            <p:cNvPr id="13" name="Freeform 210"/>
            <p:cNvSpPr>
              <a:spLocks/>
            </p:cNvSpPr>
            <p:nvPr/>
          </p:nvSpPr>
          <p:spPr bwMode="auto">
            <a:xfrm>
              <a:off x="4323544" y="4275138"/>
              <a:ext cx="98038" cy="150715"/>
            </a:xfrm>
            <a:custGeom>
              <a:avLst/>
              <a:gdLst>
                <a:gd name="T0" fmla="*/ 49 w 49"/>
                <a:gd name="T1" fmla="*/ 3 h 76"/>
                <a:gd name="T2" fmla="*/ 36 w 49"/>
                <a:gd name="T3" fmla="*/ 0 h 76"/>
                <a:gd name="T4" fmla="*/ 0 w 49"/>
                <a:gd name="T5" fmla="*/ 76 h 76"/>
                <a:gd name="T6" fmla="*/ 49 w 49"/>
                <a:gd name="T7" fmla="*/ 76 h 76"/>
                <a:gd name="T8" fmla="*/ 49 w 49"/>
                <a:gd name="T9" fmla="*/ 3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76">
                  <a:moveTo>
                    <a:pt x="49" y="3"/>
                  </a:moveTo>
                  <a:cubicBezTo>
                    <a:pt x="44" y="3"/>
                    <a:pt x="40" y="2"/>
                    <a:pt x="36" y="0"/>
                  </a:cubicBezTo>
                  <a:cubicBezTo>
                    <a:pt x="28" y="32"/>
                    <a:pt x="7" y="65"/>
                    <a:pt x="0" y="76"/>
                  </a:cubicBezTo>
                  <a:cubicBezTo>
                    <a:pt x="49" y="76"/>
                    <a:pt x="49" y="76"/>
                    <a:pt x="49" y="76"/>
                  </a:cubicBezTo>
                  <a:lnTo>
                    <a:pt x="49" y="3"/>
                  </a:lnTo>
                  <a:close/>
                </a:path>
              </a:pathLst>
            </a:custGeom>
            <a:solidFill>
              <a:srgbClr val="FFDE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211"/>
            <p:cNvSpPr>
              <a:spLocks noEditPoints="1"/>
            </p:cNvSpPr>
            <p:nvPr/>
          </p:nvSpPr>
          <p:spPr bwMode="auto">
            <a:xfrm>
              <a:off x="4036747" y="3710323"/>
              <a:ext cx="384835" cy="528234"/>
            </a:xfrm>
            <a:custGeom>
              <a:avLst/>
              <a:gdLst>
                <a:gd name="T0" fmla="*/ 194 w 194"/>
                <a:gd name="T1" fmla="*/ 267 h 267"/>
                <a:gd name="T2" fmla="*/ 194 w 194"/>
                <a:gd name="T3" fmla="*/ 0 h 267"/>
                <a:gd name="T4" fmla="*/ 194 w 194"/>
                <a:gd name="T5" fmla="*/ 0 h 267"/>
                <a:gd name="T6" fmla="*/ 98 w 194"/>
                <a:gd name="T7" fmla="*/ 0 h 267"/>
                <a:gd name="T8" fmla="*/ 78 w 194"/>
                <a:gd name="T9" fmla="*/ 0 h 267"/>
                <a:gd name="T10" fmla="*/ 3 w 194"/>
                <a:gd name="T11" fmla="*/ 0 h 267"/>
                <a:gd name="T12" fmla="*/ 99 w 194"/>
                <a:gd name="T13" fmla="*/ 199 h 267"/>
                <a:gd name="T14" fmla="*/ 130 w 194"/>
                <a:gd name="T15" fmla="*/ 234 h 267"/>
                <a:gd name="T16" fmla="*/ 125 w 194"/>
                <a:gd name="T17" fmla="*/ 243 h 267"/>
                <a:gd name="T18" fmla="*/ 136 w 194"/>
                <a:gd name="T19" fmla="*/ 254 h 267"/>
                <a:gd name="T20" fmla="*/ 142 w 194"/>
                <a:gd name="T21" fmla="*/ 254 h 267"/>
                <a:gd name="T22" fmla="*/ 142 w 194"/>
                <a:gd name="T23" fmla="*/ 257 h 267"/>
                <a:gd name="T24" fmla="*/ 153 w 194"/>
                <a:gd name="T25" fmla="*/ 267 h 267"/>
                <a:gd name="T26" fmla="*/ 166 w 194"/>
                <a:gd name="T27" fmla="*/ 267 h 267"/>
                <a:gd name="T28" fmla="*/ 184 w 194"/>
                <a:gd name="T29" fmla="*/ 267 h 267"/>
                <a:gd name="T30" fmla="*/ 194 w 194"/>
                <a:gd name="T31" fmla="*/ 267 h 267"/>
                <a:gd name="T32" fmla="*/ 70 w 194"/>
                <a:gd name="T33" fmla="*/ 159 h 267"/>
                <a:gd name="T34" fmla="*/ 26 w 194"/>
                <a:gd name="T35" fmla="*/ 22 h 267"/>
                <a:gd name="T36" fmla="*/ 78 w 194"/>
                <a:gd name="T37" fmla="*/ 22 h 267"/>
                <a:gd name="T38" fmla="*/ 92 w 194"/>
                <a:gd name="T39" fmla="*/ 174 h 267"/>
                <a:gd name="T40" fmla="*/ 70 w 194"/>
                <a:gd name="T41" fmla="*/ 159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267">
                  <a:moveTo>
                    <a:pt x="194" y="267"/>
                  </a:moveTo>
                  <a:cubicBezTo>
                    <a:pt x="194" y="0"/>
                    <a:pt x="194" y="0"/>
                    <a:pt x="194" y="0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0" y="180"/>
                    <a:pt x="99" y="199"/>
                  </a:cubicBezTo>
                  <a:cubicBezTo>
                    <a:pt x="107" y="218"/>
                    <a:pt x="117" y="231"/>
                    <a:pt x="130" y="234"/>
                  </a:cubicBezTo>
                  <a:cubicBezTo>
                    <a:pt x="127" y="236"/>
                    <a:pt x="125" y="239"/>
                    <a:pt x="125" y="243"/>
                  </a:cubicBezTo>
                  <a:cubicBezTo>
                    <a:pt x="125" y="249"/>
                    <a:pt x="130" y="254"/>
                    <a:pt x="136" y="254"/>
                  </a:cubicBezTo>
                  <a:cubicBezTo>
                    <a:pt x="142" y="254"/>
                    <a:pt x="142" y="254"/>
                    <a:pt x="142" y="254"/>
                  </a:cubicBezTo>
                  <a:cubicBezTo>
                    <a:pt x="142" y="255"/>
                    <a:pt x="142" y="256"/>
                    <a:pt x="142" y="257"/>
                  </a:cubicBezTo>
                  <a:cubicBezTo>
                    <a:pt x="142" y="263"/>
                    <a:pt x="147" y="267"/>
                    <a:pt x="153" y="267"/>
                  </a:cubicBezTo>
                  <a:cubicBezTo>
                    <a:pt x="166" y="267"/>
                    <a:pt x="166" y="267"/>
                    <a:pt x="166" y="267"/>
                  </a:cubicBezTo>
                  <a:cubicBezTo>
                    <a:pt x="184" y="267"/>
                    <a:pt x="184" y="267"/>
                    <a:pt x="184" y="267"/>
                  </a:cubicBezTo>
                  <a:lnTo>
                    <a:pt x="194" y="267"/>
                  </a:lnTo>
                  <a:close/>
                  <a:moveTo>
                    <a:pt x="70" y="159"/>
                  </a:moveTo>
                  <a:cubicBezTo>
                    <a:pt x="39" y="127"/>
                    <a:pt x="28" y="62"/>
                    <a:pt x="26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56"/>
                    <a:pt x="80" y="124"/>
                    <a:pt x="92" y="174"/>
                  </a:cubicBezTo>
                  <a:cubicBezTo>
                    <a:pt x="84" y="171"/>
                    <a:pt x="77" y="166"/>
                    <a:pt x="70" y="159"/>
                  </a:cubicBezTo>
                  <a:close/>
                </a:path>
              </a:pathLst>
            </a:custGeom>
            <a:solidFill>
              <a:srgbClr val="FFDE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212"/>
            <p:cNvSpPr>
              <a:spLocks/>
            </p:cNvSpPr>
            <p:nvPr/>
          </p:nvSpPr>
          <p:spPr bwMode="auto">
            <a:xfrm>
              <a:off x="4365979" y="4238556"/>
              <a:ext cx="35118" cy="36581"/>
            </a:xfrm>
            <a:custGeom>
              <a:avLst/>
              <a:gdLst>
                <a:gd name="T0" fmla="*/ 0 w 18"/>
                <a:gd name="T1" fmla="*/ 0 h 18"/>
                <a:gd name="T2" fmla="*/ 15 w 18"/>
                <a:gd name="T3" fmla="*/ 18 h 18"/>
                <a:gd name="T4" fmla="*/ 18 w 18"/>
                <a:gd name="T5" fmla="*/ 0 h 18"/>
                <a:gd name="T6" fmla="*/ 0 w 1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8">
                  <a:moveTo>
                    <a:pt x="0" y="0"/>
                  </a:moveTo>
                  <a:cubicBezTo>
                    <a:pt x="0" y="8"/>
                    <a:pt x="6" y="15"/>
                    <a:pt x="15" y="18"/>
                  </a:cubicBezTo>
                  <a:cubicBezTo>
                    <a:pt x="17" y="12"/>
                    <a:pt x="18" y="6"/>
                    <a:pt x="1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64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213"/>
            <p:cNvSpPr>
              <a:spLocks/>
            </p:cNvSpPr>
            <p:nvPr/>
          </p:nvSpPr>
          <p:spPr bwMode="auto">
            <a:xfrm>
              <a:off x="4395244" y="4238556"/>
              <a:ext cx="26339" cy="42434"/>
            </a:xfrm>
            <a:custGeom>
              <a:avLst/>
              <a:gdLst>
                <a:gd name="T0" fmla="*/ 13 w 13"/>
                <a:gd name="T1" fmla="*/ 0 h 21"/>
                <a:gd name="T2" fmla="*/ 3 w 13"/>
                <a:gd name="T3" fmla="*/ 0 h 21"/>
                <a:gd name="T4" fmla="*/ 0 w 13"/>
                <a:gd name="T5" fmla="*/ 18 h 21"/>
                <a:gd name="T6" fmla="*/ 13 w 13"/>
                <a:gd name="T7" fmla="*/ 21 h 21"/>
                <a:gd name="T8" fmla="*/ 13 w 13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1">
                  <a:moveTo>
                    <a:pt x="1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6"/>
                    <a:pt x="2" y="12"/>
                    <a:pt x="0" y="18"/>
                  </a:cubicBezTo>
                  <a:cubicBezTo>
                    <a:pt x="4" y="20"/>
                    <a:pt x="8" y="21"/>
                    <a:pt x="13" y="21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rgbClr val="FF64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214"/>
            <p:cNvSpPr>
              <a:spLocks/>
            </p:cNvSpPr>
            <p:nvPr/>
          </p:nvSpPr>
          <p:spPr bwMode="auto">
            <a:xfrm>
              <a:off x="4191852" y="4425852"/>
              <a:ext cx="229730" cy="73163"/>
            </a:xfrm>
            <a:custGeom>
              <a:avLst/>
              <a:gdLst>
                <a:gd name="T0" fmla="*/ 18 w 116"/>
                <a:gd name="T1" fmla="*/ 19 h 37"/>
                <a:gd name="T2" fmla="*/ 116 w 116"/>
                <a:gd name="T3" fmla="*/ 19 h 37"/>
                <a:gd name="T4" fmla="*/ 116 w 116"/>
                <a:gd name="T5" fmla="*/ 5 h 37"/>
                <a:gd name="T6" fmla="*/ 116 w 116"/>
                <a:gd name="T7" fmla="*/ 5 h 37"/>
                <a:gd name="T8" fmla="*/ 64 w 116"/>
                <a:gd name="T9" fmla="*/ 5 h 37"/>
                <a:gd name="T10" fmla="*/ 67 w 116"/>
                <a:gd name="T11" fmla="*/ 0 h 37"/>
                <a:gd name="T12" fmla="*/ 18 w 116"/>
                <a:gd name="T13" fmla="*/ 0 h 37"/>
                <a:gd name="T14" fmla="*/ 0 w 116"/>
                <a:gd name="T15" fmla="*/ 19 h 37"/>
                <a:gd name="T16" fmla="*/ 18 w 116"/>
                <a:gd name="T17" fmla="*/ 37 h 37"/>
                <a:gd name="T18" fmla="*/ 116 w 116"/>
                <a:gd name="T19" fmla="*/ 37 h 37"/>
                <a:gd name="T20" fmla="*/ 116 w 116"/>
                <a:gd name="T21" fmla="*/ 19 h 37"/>
                <a:gd name="T22" fmla="*/ 18 w 116"/>
                <a:gd name="T23" fmla="*/ 1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6" h="37">
                  <a:moveTo>
                    <a:pt x="18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5" y="3"/>
                    <a:pt x="67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9"/>
                    <a:pt x="0" y="19"/>
                  </a:cubicBezTo>
                  <a:cubicBezTo>
                    <a:pt x="0" y="29"/>
                    <a:pt x="8" y="37"/>
                    <a:pt x="18" y="37"/>
                  </a:cubicBezTo>
                  <a:cubicBezTo>
                    <a:pt x="116" y="37"/>
                    <a:pt x="116" y="37"/>
                    <a:pt x="116" y="37"/>
                  </a:cubicBezTo>
                  <a:cubicBezTo>
                    <a:pt x="116" y="19"/>
                    <a:pt x="116" y="19"/>
                    <a:pt x="116" y="19"/>
                  </a:cubicBezTo>
                  <a:lnTo>
                    <a:pt x="18" y="19"/>
                  </a:lnTo>
                  <a:close/>
                </a:path>
              </a:pathLst>
            </a:custGeom>
            <a:solidFill>
              <a:srgbClr val="FF64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215"/>
            <p:cNvSpPr>
              <a:spLocks/>
            </p:cNvSpPr>
            <p:nvPr/>
          </p:nvSpPr>
          <p:spPr bwMode="auto">
            <a:xfrm>
              <a:off x="4317691" y="4425852"/>
              <a:ext cx="103891" cy="8780"/>
            </a:xfrm>
            <a:custGeom>
              <a:avLst/>
              <a:gdLst>
                <a:gd name="T0" fmla="*/ 52 w 52"/>
                <a:gd name="T1" fmla="*/ 5 h 5"/>
                <a:gd name="T2" fmla="*/ 52 w 52"/>
                <a:gd name="T3" fmla="*/ 5 h 5"/>
                <a:gd name="T4" fmla="*/ 52 w 52"/>
                <a:gd name="T5" fmla="*/ 0 h 5"/>
                <a:gd name="T6" fmla="*/ 3 w 52"/>
                <a:gd name="T7" fmla="*/ 0 h 5"/>
                <a:gd name="T8" fmla="*/ 0 w 52"/>
                <a:gd name="T9" fmla="*/ 5 h 5"/>
                <a:gd name="T10" fmla="*/ 52 w 52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5">
                  <a:moveTo>
                    <a:pt x="52" y="5"/>
                  </a:moveTo>
                  <a:cubicBezTo>
                    <a:pt x="52" y="5"/>
                    <a:pt x="52" y="5"/>
                    <a:pt x="52" y="5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3"/>
                    <a:pt x="0" y="5"/>
                    <a:pt x="0" y="5"/>
                  </a:cubicBezTo>
                  <a:lnTo>
                    <a:pt x="52" y="5"/>
                  </a:lnTo>
                  <a:close/>
                </a:path>
              </a:pathLst>
            </a:custGeom>
            <a:solidFill>
              <a:srgbClr val="FF64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216"/>
            <p:cNvSpPr>
              <a:spLocks/>
            </p:cNvSpPr>
            <p:nvPr/>
          </p:nvSpPr>
          <p:spPr bwMode="auto">
            <a:xfrm>
              <a:off x="4421582" y="4275138"/>
              <a:ext cx="98038" cy="150715"/>
            </a:xfrm>
            <a:custGeom>
              <a:avLst/>
              <a:gdLst>
                <a:gd name="T0" fmla="*/ 0 w 50"/>
                <a:gd name="T1" fmla="*/ 76 h 76"/>
                <a:gd name="T2" fmla="*/ 50 w 50"/>
                <a:gd name="T3" fmla="*/ 76 h 76"/>
                <a:gd name="T4" fmla="*/ 13 w 50"/>
                <a:gd name="T5" fmla="*/ 0 h 76"/>
                <a:gd name="T6" fmla="*/ 0 w 50"/>
                <a:gd name="T7" fmla="*/ 3 h 76"/>
                <a:gd name="T8" fmla="*/ 0 w 50"/>
                <a:gd name="T9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76">
                  <a:moveTo>
                    <a:pt x="0" y="76"/>
                  </a:moveTo>
                  <a:cubicBezTo>
                    <a:pt x="50" y="76"/>
                    <a:pt x="50" y="76"/>
                    <a:pt x="50" y="76"/>
                  </a:cubicBezTo>
                  <a:cubicBezTo>
                    <a:pt x="42" y="65"/>
                    <a:pt x="22" y="32"/>
                    <a:pt x="13" y="0"/>
                  </a:cubicBezTo>
                  <a:cubicBezTo>
                    <a:pt x="10" y="2"/>
                    <a:pt x="5" y="3"/>
                    <a:pt x="0" y="3"/>
                  </a:cubicBezTo>
                  <a:lnTo>
                    <a:pt x="0" y="76"/>
                  </a:lnTo>
                  <a:close/>
                </a:path>
              </a:pathLst>
            </a:custGeom>
            <a:solidFill>
              <a:srgbClr val="E5B9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217"/>
            <p:cNvSpPr>
              <a:spLocks noEditPoints="1"/>
            </p:cNvSpPr>
            <p:nvPr/>
          </p:nvSpPr>
          <p:spPr bwMode="auto">
            <a:xfrm>
              <a:off x="4421582" y="3710323"/>
              <a:ext cx="383372" cy="528234"/>
            </a:xfrm>
            <a:custGeom>
              <a:avLst/>
              <a:gdLst>
                <a:gd name="T0" fmla="*/ 10 w 194"/>
                <a:gd name="T1" fmla="*/ 267 h 267"/>
                <a:gd name="T2" fmla="*/ 28 w 194"/>
                <a:gd name="T3" fmla="*/ 267 h 267"/>
                <a:gd name="T4" fmla="*/ 41 w 194"/>
                <a:gd name="T5" fmla="*/ 267 h 267"/>
                <a:gd name="T6" fmla="*/ 52 w 194"/>
                <a:gd name="T7" fmla="*/ 257 h 267"/>
                <a:gd name="T8" fmla="*/ 52 w 194"/>
                <a:gd name="T9" fmla="*/ 254 h 267"/>
                <a:gd name="T10" fmla="*/ 58 w 194"/>
                <a:gd name="T11" fmla="*/ 254 h 267"/>
                <a:gd name="T12" fmla="*/ 69 w 194"/>
                <a:gd name="T13" fmla="*/ 243 h 267"/>
                <a:gd name="T14" fmla="*/ 65 w 194"/>
                <a:gd name="T15" fmla="*/ 234 h 267"/>
                <a:gd name="T16" fmla="*/ 95 w 194"/>
                <a:gd name="T17" fmla="*/ 199 h 267"/>
                <a:gd name="T18" fmla="*/ 191 w 194"/>
                <a:gd name="T19" fmla="*/ 0 h 267"/>
                <a:gd name="T20" fmla="*/ 116 w 194"/>
                <a:gd name="T21" fmla="*/ 0 h 267"/>
                <a:gd name="T22" fmla="*/ 96 w 194"/>
                <a:gd name="T23" fmla="*/ 0 h 267"/>
                <a:gd name="T24" fmla="*/ 1 w 194"/>
                <a:gd name="T25" fmla="*/ 0 h 267"/>
                <a:gd name="T26" fmla="*/ 0 w 194"/>
                <a:gd name="T27" fmla="*/ 0 h 267"/>
                <a:gd name="T28" fmla="*/ 0 w 194"/>
                <a:gd name="T29" fmla="*/ 267 h 267"/>
                <a:gd name="T30" fmla="*/ 10 w 194"/>
                <a:gd name="T31" fmla="*/ 267 h 267"/>
                <a:gd name="T32" fmla="*/ 116 w 194"/>
                <a:gd name="T33" fmla="*/ 22 h 267"/>
                <a:gd name="T34" fmla="*/ 169 w 194"/>
                <a:gd name="T35" fmla="*/ 22 h 267"/>
                <a:gd name="T36" fmla="*/ 124 w 194"/>
                <a:gd name="T37" fmla="*/ 159 h 267"/>
                <a:gd name="T38" fmla="*/ 103 w 194"/>
                <a:gd name="T39" fmla="*/ 174 h 267"/>
                <a:gd name="T40" fmla="*/ 116 w 194"/>
                <a:gd name="T41" fmla="*/ 2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4" h="267">
                  <a:moveTo>
                    <a:pt x="10" y="267"/>
                  </a:moveTo>
                  <a:cubicBezTo>
                    <a:pt x="28" y="267"/>
                    <a:pt x="28" y="267"/>
                    <a:pt x="28" y="267"/>
                  </a:cubicBezTo>
                  <a:cubicBezTo>
                    <a:pt x="41" y="267"/>
                    <a:pt x="41" y="267"/>
                    <a:pt x="41" y="267"/>
                  </a:cubicBezTo>
                  <a:cubicBezTo>
                    <a:pt x="47" y="267"/>
                    <a:pt x="52" y="263"/>
                    <a:pt x="52" y="257"/>
                  </a:cubicBezTo>
                  <a:cubicBezTo>
                    <a:pt x="52" y="256"/>
                    <a:pt x="52" y="255"/>
                    <a:pt x="52" y="254"/>
                  </a:cubicBezTo>
                  <a:cubicBezTo>
                    <a:pt x="58" y="254"/>
                    <a:pt x="58" y="254"/>
                    <a:pt x="58" y="254"/>
                  </a:cubicBezTo>
                  <a:cubicBezTo>
                    <a:pt x="64" y="254"/>
                    <a:pt x="69" y="249"/>
                    <a:pt x="69" y="243"/>
                  </a:cubicBezTo>
                  <a:cubicBezTo>
                    <a:pt x="69" y="239"/>
                    <a:pt x="67" y="236"/>
                    <a:pt x="65" y="234"/>
                  </a:cubicBezTo>
                  <a:cubicBezTo>
                    <a:pt x="78" y="231"/>
                    <a:pt x="88" y="218"/>
                    <a:pt x="95" y="199"/>
                  </a:cubicBezTo>
                  <a:cubicBezTo>
                    <a:pt x="194" y="180"/>
                    <a:pt x="191" y="0"/>
                    <a:pt x="191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67"/>
                    <a:pt x="0" y="267"/>
                    <a:pt x="0" y="267"/>
                  </a:cubicBezTo>
                  <a:lnTo>
                    <a:pt x="10" y="267"/>
                  </a:lnTo>
                  <a:close/>
                  <a:moveTo>
                    <a:pt x="116" y="22"/>
                  </a:moveTo>
                  <a:cubicBezTo>
                    <a:pt x="169" y="22"/>
                    <a:pt x="169" y="22"/>
                    <a:pt x="169" y="22"/>
                  </a:cubicBezTo>
                  <a:cubicBezTo>
                    <a:pt x="166" y="62"/>
                    <a:pt x="156" y="127"/>
                    <a:pt x="124" y="159"/>
                  </a:cubicBezTo>
                  <a:cubicBezTo>
                    <a:pt x="118" y="166"/>
                    <a:pt x="111" y="171"/>
                    <a:pt x="103" y="174"/>
                  </a:cubicBezTo>
                  <a:cubicBezTo>
                    <a:pt x="115" y="124"/>
                    <a:pt x="117" y="56"/>
                    <a:pt x="116" y="22"/>
                  </a:cubicBezTo>
                  <a:close/>
                </a:path>
              </a:pathLst>
            </a:custGeom>
            <a:solidFill>
              <a:srgbClr val="E5B9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18"/>
            <p:cNvSpPr>
              <a:spLocks/>
            </p:cNvSpPr>
            <p:nvPr/>
          </p:nvSpPr>
          <p:spPr bwMode="auto">
            <a:xfrm>
              <a:off x="4421582" y="4238556"/>
              <a:ext cx="54140" cy="42434"/>
            </a:xfrm>
            <a:custGeom>
              <a:avLst/>
              <a:gdLst>
                <a:gd name="T0" fmla="*/ 28 w 28"/>
                <a:gd name="T1" fmla="*/ 0 h 21"/>
                <a:gd name="T2" fmla="*/ 10 w 28"/>
                <a:gd name="T3" fmla="*/ 0 h 21"/>
                <a:gd name="T4" fmla="*/ 0 w 28"/>
                <a:gd name="T5" fmla="*/ 0 h 21"/>
                <a:gd name="T6" fmla="*/ 0 w 28"/>
                <a:gd name="T7" fmla="*/ 21 h 21"/>
                <a:gd name="T8" fmla="*/ 13 w 28"/>
                <a:gd name="T9" fmla="*/ 18 h 21"/>
                <a:gd name="T10" fmla="*/ 28 w 28"/>
                <a:gd name="T1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21">
                  <a:moveTo>
                    <a:pt x="28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5" y="21"/>
                    <a:pt x="10" y="20"/>
                    <a:pt x="13" y="18"/>
                  </a:cubicBezTo>
                  <a:cubicBezTo>
                    <a:pt x="22" y="15"/>
                    <a:pt x="28" y="8"/>
                    <a:pt x="28" y="0"/>
                  </a:cubicBezTo>
                  <a:close/>
                </a:path>
              </a:pathLst>
            </a:custGeom>
            <a:solidFill>
              <a:srgbClr val="B546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9"/>
            <p:cNvSpPr>
              <a:spLocks/>
            </p:cNvSpPr>
            <p:nvPr/>
          </p:nvSpPr>
          <p:spPr bwMode="auto">
            <a:xfrm>
              <a:off x="4421582" y="4425852"/>
              <a:ext cx="231194" cy="73163"/>
            </a:xfrm>
            <a:custGeom>
              <a:avLst/>
              <a:gdLst>
                <a:gd name="T0" fmla="*/ 99 w 117"/>
                <a:gd name="T1" fmla="*/ 0 h 37"/>
                <a:gd name="T2" fmla="*/ 50 w 117"/>
                <a:gd name="T3" fmla="*/ 0 h 37"/>
                <a:gd name="T4" fmla="*/ 0 w 117"/>
                <a:gd name="T5" fmla="*/ 0 h 37"/>
                <a:gd name="T6" fmla="*/ 0 w 117"/>
                <a:gd name="T7" fmla="*/ 5 h 37"/>
                <a:gd name="T8" fmla="*/ 0 w 117"/>
                <a:gd name="T9" fmla="*/ 19 h 37"/>
                <a:gd name="T10" fmla="*/ 0 w 117"/>
                <a:gd name="T11" fmla="*/ 37 h 37"/>
                <a:gd name="T12" fmla="*/ 99 w 117"/>
                <a:gd name="T13" fmla="*/ 37 h 37"/>
                <a:gd name="T14" fmla="*/ 117 w 117"/>
                <a:gd name="T15" fmla="*/ 19 h 37"/>
                <a:gd name="T16" fmla="*/ 99 w 117"/>
                <a:gd name="T17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7" h="37">
                  <a:moveTo>
                    <a:pt x="99" y="0"/>
                  </a:moveTo>
                  <a:cubicBezTo>
                    <a:pt x="50" y="0"/>
                    <a:pt x="50" y="0"/>
                    <a:pt x="5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99" y="37"/>
                    <a:pt x="99" y="37"/>
                    <a:pt x="99" y="37"/>
                  </a:cubicBezTo>
                  <a:cubicBezTo>
                    <a:pt x="109" y="37"/>
                    <a:pt x="117" y="29"/>
                    <a:pt x="117" y="19"/>
                  </a:cubicBezTo>
                  <a:cubicBezTo>
                    <a:pt x="117" y="9"/>
                    <a:pt x="109" y="0"/>
                    <a:pt x="99" y="0"/>
                  </a:cubicBezTo>
                  <a:close/>
                </a:path>
              </a:pathLst>
            </a:custGeom>
            <a:solidFill>
              <a:srgbClr val="B546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8109281" y="1676265"/>
            <a:ext cx="3069364" cy="902252"/>
            <a:chOff x="8508021" y="2090264"/>
            <a:chExt cx="2295698" cy="902252"/>
          </a:xfrm>
        </p:grpSpPr>
        <p:sp>
          <p:nvSpPr>
            <p:cNvPr id="24" name="TextBox 23"/>
            <p:cNvSpPr txBox="1"/>
            <p:nvPr/>
          </p:nvSpPr>
          <p:spPr>
            <a:xfrm>
              <a:off x="8508022" y="2090264"/>
              <a:ext cx="6488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600" b="1">
                  <a:solidFill>
                    <a:schemeClr val="tx2">
                      <a:lumMod val="75000"/>
                    </a:schemeClr>
                  </a:solidFill>
                </a:rPr>
                <a:t>Success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8508021" y="2346185"/>
              <a:ext cx="229569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200">
                  <a:solidFill>
                    <a:schemeClr val="tx2"/>
                  </a:solidFill>
                </a:rPr>
                <a:t>Lorem ipsum dolor sit consectetur adipiscing elit. </a:t>
              </a:r>
              <a:r>
                <a:rPr lang="en-US" sz="1200">
                  <a:solidFill>
                    <a:schemeClr val="tx2"/>
                  </a:solidFill>
                </a:rPr>
                <a:t>Pellentesque youri </a:t>
              </a:r>
              <a:r>
                <a:rPr lang="pt-BR" sz="1200">
                  <a:solidFill>
                    <a:schemeClr val="tx2"/>
                  </a:solidFill>
                  <a:cs typeface="Lato Light"/>
                </a:rPr>
                <a:t>ter </a:t>
              </a:r>
              <a:r>
                <a:rPr lang="en-GB" sz="1200">
                  <a:solidFill>
                    <a:schemeClr val="tx2"/>
                  </a:solidFill>
                </a:rPr>
                <a:t>Lorem ipsum dolor sit consectetur adipiscing elitte. </a:t>
              </a:r>
            </a:p>
          </p:txBody>
        </p:sp>
      </p:grpSp>
      <p:sp>
        <p:nvSpPr>
          <p:cNvPr id="26" name="AutoShape 114"/>
          <p:cNvSpPr>
            <a:spLocks noChangeAspect="1"/>
          </p:cNvSpPr>
          <p:nvPr/>
        </p:nvSpPr>
        <p:spPr bwMode="auto">
          <a:xfrm>
            <a:off x="7403561" y="4297668"/>
            <a:ext cx="597952" cy="59266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050" y="9182"/>
                </a:moveTo>
                <a:cubicBezTo>
                  <a:pt x="21200" y="9182"/>
                  <a:pt x="21329" y="9229"/>
                  <a:pt x="21435" y="9326"/>
                </a:cubicBezTo>
                <a:cubicBezTo>
                  <a:pt x="21544" y="9426"/>
                  <a:pt x="21599" y="9549"/>
                  <a:pt x="21599" y="9699"/>
                </a:cubicBezTo>
                <a:lnTo>
                  <a:pt x="21599" y="11867"/>
                </a:lnTo>
                <a:cubicBezTo>
                  <a:pt x="21599" y="12232"/>
                  <a:pt x="21415" y="12414"/>
                  <a:pt x="21050" y="12414"/>
                </a:cubicBezTo>
                <a:lnTo>
                  <a:pt x="18746" y="12414"/>
                </a:lnTo>
                <a:cubicBezTo>
                  <a:pt x="18575" y="13204"/>
                  <a:pt x="18299" y="13947"/>
                  <a:pt x="17915" y="14646"/>
                </a:cubicBezTo>
                <a:cubicBezTo>
                  <a:pt x="17530" y="15342"/>
                  <a:pt x="17066" y="15965"/>
                  <a:pt x="16517" y="16514"/>
                </a:cubicBezTo>
                <a:cubicBezTo>
                  <a:pt x="15968" y="17061"/>
                  <a:pt x="15346" y="17528"/>
                  <a:pt x="14647" y="17913"/>
                </a:cubicBezTo>
                <a:cubicBezTo>
                  <a:pt x="13948" y="18298"/>
                  <a:pt x="13206" y="18577"/>
                  <a:pt x="12419" y="18741"/>
                </a:cubicBezTo>
                <a:lnTo>
                  <a:pt x="12419" y="21050"/>
                </a:lnTo>
                <a:cubicBezTo>
                  <a:pt x="12419" y="21197"/>
                  <a:pt x="12369" y="21329"/>
                  <a:pt x="12269" y="21435"/>
                </a:cubicBezTo>
                <a:cubicBezTo>
                  <a:pt x="12172" y="21544"/>
                  <a:pt x="12049" y="21599"/>
                  <a:pt x="11896" y="21599"/>
                </a:cubicBezTo>
                <a:lnTo>
                  <a:pt x="9732" y="21599"/>
                </a:lnTo>
                <a:cubicBezTo>
                  <a:pt x="9368" y="21599"/>
                  <a:pt x="9183" y="21417"/>
                  <a:pt x="9183" y="21050"/>
                </a:cubicBezTo>
                <a:lnTo>
                  <a:pt x="9183" y="18741"/>
                </a:lnTo>
                <a:cubicBezTo>
                  <a:pt x="8396" y="18577"/>
                  <a:pt x="7654" y="18298"/>
                  <a:pt x="6955" y="17913"/>
                </a:cubicBezTo>
                <a:cubicBezTo>
                  <a:pt x="6259" y="17528"/>
                  <a:pt x="5634" y="17061"/>
                  <a:pt x="5085" y="16514"/>
                </a:cubicBezTo>
                <a:cubicBezTo>
                  <a:pt x="4536" y="15965"/>
                  <a:pt x="4069" y="15342"/>
                  <a:pt x="3687" y="14646"/>
                </a:cubicBezTo>
                <a:cubicBezTo>
                  <a:pt x="3300" y="13947"/>
                  <a:pt x="3024" y="13204"/>
                  <a:pt x="2856" y="12414"/>
                </a:cubicBezTo>
                <a:lnTo>
                  <a:pt x="551" y="12414"/>
                </a:lnTo>
                <a:cubicBezTo>
                  <a:pt x="187" y="12414"/>
                  <a:pt x="0" y="12231"/>
                  <a:pt x="0" y="11867"/>
                </a:cubicBezTo>
                <a:lnTo>
                  <a:pt x="0" y="9699"/>
                </a:lnTo>
                <a:cubicBezTo>
                  <a:pt x="0" y="9549"/>
                  <a:pt x="58" y="9426"/>
                  <a:pt x="167" y="9326"/>
                </a:cubicBezTo>
                <a:cubicBezTo>
                  <a:pt x="273" y="9229"/>
                  <a:pt x="402" y="9182"/>
                  <a:pt x="551" y="9182"/>
                </a:cubicBezTo>
                <a:lnTo>
                  <a:pt x="2856" y="9182"/>
                </a:lnTo>
                <a:cubicBezTo>
                  <a:pt x="3026" y="8392"/>
                  <a:pt x="3300" y="7652"/>
                  <a:pt x="3687" y="6953"/>
                </a:cubicBezTo>
                <a:cubicBezTo>
                  <a:pt x="4069" y="6251"/>
                  <a:pt x="4536" y="5631"/>
                  <a:pt x="5085" y="5081"/>
                </a:cubicBezTo>
                <a:cubicBezTo>
                  <a:pt x="5634" y="4532"/>
                  <a:pt x="6256" y="4065"/>
                  <a:pt x="6955" y="3680"/>
                </a:cubicBezTo>
                <a:cubicBezTo>
                  <a:pt x="7654" y="3298"/>
                  <a:pt x="8396" y="3022"/>
                  <a:pt x="9183" y="2852"/>
                </a:cubicBezTo>
                <a:lnTo>
                  <a:pt x="9183" y="546"/>
                </a:lnTo>
                <a:cubicBezTo>
                  <a:pt x="9183" y="181"/>
                  <a:pt x="9365" y="0"/>
                  <a:pt x="9732" y="0"/>
                </a:cubicBezTo>
                <a:lnTo>
                  <a:pt x="11896" y="0"/>
                </a:lnTo>
                <a:cubicBezTo>
                  <a:pt x="12049" y="0"/>
                  <a:pt x="12172" y="50"/>
                  <a:pt x="12269" y="158"/>
                </a:cubicBezTo>
                <a:cubicBezTo>
                  <a:pt x="12369" y="267"/>
                  <a:pt x="12419" y="396"/>
                  <a:pt x="12419" y="546"/>
                </a:cubicBezTo>
                <a:lnTo>
                  <a:pt x="12419" y="2852"/>
                </a:lnTo>
                <a:cubicBezTo>
                  <a:pt x="13206" y="3022"/>
                  <a:pt x="13948" y="3298"/>
                  <a:pt x="14647" y="3680"/>
                </a:cubicBezTo>
                <a:cubicBezTo>
                  <a:pt x="15343" y="4065"/>
                  <a:pt x="15968" y="4532"/>
                  <a:pt x="16517" y="5082"/>
                </a:cubicBezTo>
                <a:cubicBezTo>
                  <a:pt x="17066" y="5631"/>
                  <a:pt x="17530" y="6251"/>
                  <a:pt x="17915" y="6953"/>
                </a:cubicBezTo>
                <a:cubicBezTo>
                  <a:pt x="18299" y="7652"/>
                  <a:pt x="18578" y="8392"/>
                  <a:pt x="18746" y="9182"/>
                </a:cubicBezTo>
                <a:lnTo>
                  <a:pt x="21050" y="9182"/>
                </a:lnTo>
                <a:close/>
                <a:moveTo>
                  <a:pt x="12419" y="16465"/>
                </a:moveTo>
                <a:cubicBezTo>
                  <a:pt x="13411" y="16194"/>
                  <a:pt x="14268" y="15698"/>
                  <a:pt x="14991" y="14981"/>
                </a:cubicBezTo>
                <a:cubicBezTo>
                  <a:pt x="15710" y="14264"/>
                  <a:pt x="16203" y="13410"/>
                  <a:pt x="16467" y="12414"/>
                </a:cubicBezTo>
                <a:lnTo>
                  <a:pt x="14048" y="12414"/>
                </a:lnTo>
                <a:cubicBezTo>
                  <a:pt x="13684" y="12414"/>
                  <a:pt x="13505" y="12231"/>
                  <a:pt x="13514" y="11867"/>
                </a:cubicBezTo>
                <a:lnTo>
                  <a:pt x="13514" y="9699"/>
                </a:lnTo>
                <a:cubicBezTo>
                  <a:pt x="13514" y="9549"/>
                  <a:pt x="13567" y="9426"/>
                  <a:pt x="13669" y="9326"/>
                </a:cubicBezTo>
                <a:cubicBezTo>
                  <a:pt x="13772" y="9229"/>
                  <a:pt x="13898" y="9182"/>
                  <a:pt x="14048" y="9182"/>
                </a:cubicBezTo>
                <a:lnTo>
                  <a:pt x="16467" y="9182"/>
                </a:lnTo>
                <a:cubicBezTo>
                  <a:pt x="16194" y="8186"/>
                  <a:pt x="15698" y="7332"/>
                  <a:pt x="14982" y="6609"/>
                </a:cubicBezTo>
                <a:cubicBezTo>
                  <a:pt x="14265" y="5883"/>
                  <a:pt x="13411" y="5390"/>
                  <a:pt x="12419" y="5131"/>
                </a:cubicBezTo>
                <a:lnTo>
                  <a:pt x="12419" y="7549"/>
                </a:lnTo>
                <a:cubicBezTo>
                  <a:pt x="12419" y="7699"/>
                  <a:pt x="12369" y="7828"/>
                  <a:pt x="12269" y="7928"/>
                </a:cubicBezTo>
                <a:cubicBezTo>
                  <a:pt x="12172" y="8031"/>
                  <a:pt x="12049" y="8081"/>
                  <a:pt x="11896" y="8081"/>
                </a:cubicBezTo>
                <a:lnTo>
                  <a:pt x="9732" y="8081"/>
                </a:lnTo>
                <a:cubicBezTo>
                  <a:pt x="9368" y="8081"/>
                  <a:pt x="9183" y="7905"/>
                  <a:pt x="9183" y="7549"/>
                </a:cubicBezTo>
                <a:lnTo>
                  <a:pt x="9183" y="5131"/>
                </a:lnTo>
                <a:cubicBezTo>
                  <a:pt x="8191" y="5402"/>
                  <a:pt x="7334" y="5895"/>
                  <a:pt x="6608" y="6612"/>
                </a:cubicBezTo>
                <a:cubicBezTo>
                  <a:pt x="5889" y="7332"/>
                  <a:pt x="5399" y="8187"/>
                  <a:pt x="5135" y="9182"/>
                </a:cubicBezTo>
                <a:lnTo>
                  <a:pt x="7580" y="9182"/>
                </a:lnTo>
                <a:cubicBezTo>
                  <a:pt x="7733" y="9182"/>
                  <a:pt x="7853" y="9229"/>
                  <a:pt x="7947" y="9326"/>
                </a:cubicBezTo>
                <a:cubicBezTo>
                  <a:pt x="8038" y="9426"/>
                  <a:pt x="8088" y="9550"/>
                  <a:pt x="8088" y="9700"/>
                </a:cubicBezTo>
                <a:lnTo>
                  <a:pt x="8088" y="11867"/>
                </a:lnTo>
                <a:cubicBezTo>
                  <a:pt x="8088" y="12017"/>
                  <a:pt x="8038" y="12144"/>
                  <a:pt x="7947" y="12252"/>
                </a:cubicBezTo>
                <a:cubicBezTo>
                  <a:pt x="7853" y="12364"/>
                  <a:pt x="7733" y="12414"/>
                  <a:pt x="7580" y="12414"/>
                </a:cubicBezTo>
                <a:lnTo>
                  <a:pt x="5135" y="12414"/>
                </a:lnTo>
                <a:cubicBezTo>
                  <a:pt x="5408" y="13410"/>
                  <a:pt x="5904" y="14267"/>
                  <a:pt x="6620" y="14990"/>
                </a:cubicBezTo>
                <a:cubicBezTo>
                  <a:pt x="7337" y="15710"/>
                  <a:pt x="8191" y="16203"/>
                  <a:pt x="9183" y="16465"/>
                </a:cubicBezTo>
                <a:lnTo>
                  <a:pt x="9183" y="14018"/>
                </a:lnTo>
                <a:cubicBezTo>
                  <a:pt x="9183" y="13868"/>
                  <a:pt x="9239" y="13744"/>
                  <a:pt x="9348" y="13653"/>
                </a:cubicBezTo>
                <a:cubicBezTo>
                  <a:pt x="9453" y="13559"/>
                  <a:pt x="9583" y="13512"/>
                  <a:pt x="9732" y="13512"/>
                </a:cubicBezTo>
                <a:lnTo>
                  <a:pt x="11896" y="13512"/>
                </a:lnTo>
                <a:cubicBezTo>
                  <a:pt x="12049" y="13512"/>
                  <a:pt x="12172" y="13559"/>
                  <a:pt x="12269" y="13653"/>
                </a:cubicBezTo>
                <a:cubicBezTo>
                  <a:pt x="12369" y="13744"/>
                  <a:pt x="12419" y="13868"/>
                  <a:pt x="12419" y="14018"/>
                </a:cubicBezTo>
                <a:lnTo>
                  <a:pt x="12419" y="164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50789" tIns="50789" rIns="50789" bIns="50789" anchor="ctr"/>
          <a:lstStyle/>
          <a:p>
            <a:pPr defTabSz="457098">
              <a:defRPr/>
            </a:pPr>
            <a:endParaRPr lang="es-ES" sz="3600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cs typeface="Lato Regular"/>
              <a:sym typeface="Gill Sans" charset="0"/>
            </a:endParaRPr>
          </a:p>
        </p:txBody>
      </p:sp>
      <p:sp>
        <p:nvSpPr>
          <p:cNvPr id="27" name="Freeform 26"/>
          <p:cNvSpPr>
            <a:spLocks noChangeAspect="1" noChangeArrowheads="1"/>
          </p:cNvSpPr>
          <p:nvPr/>
        </p:nvSpPr>
        <p:spPr bwMode="auto">
          <a:xfrm>
            <a:off x="7468806" y="3088750"/>
            <a:ext cx="547393" cy="484087"/>
          </a:xfrm>
          <a:custGeom>
            <a:avLst/>
            <a:gdLst>
              <a:gd name="connsiteX0" fmla="*/ 358785 w 512434"/>
              <a:gd name="connsiteY0" fmla="*/ 409158 h 453171"/>
              <a:gd name="connsiteX1" fmla="*/ 345300 w 512434"/>
              <a:gd name="connsiteY1" fmla="*/ 425866 h 453171"/>
              <a:gd name="connsiteX2" fmla="*/ 358785 w 512434"/>
              <a:gd name="connsiteY2" fmla="*/ 439722 h 453171"/>
              <a:gd name="connsiteX3" fmla="*/ 372270 w 512434"/>
              <a:gd name="connsiteY3" fmla="*/ 425866 h 453171"/>
              <a:gd name="connsiteX4" fmla="*/ 358785 w 512434"/>
              <a:gd name="connsiteY4" fmla="*/ 409158 h 453171"/>
              <a:gd name="connsiteX5" fmla="*/ 151153 w 512434"/>
              <a:gd name="connsiteY5" fmla="*/ 300585 h 453171"/>
              <a:gd name="connsiteX6" fmla="*/ 195731 w 512434"/>
              <a:gd name="connsiteY6" fmla="*/ 300585 h 453171"/>
              <a:gd name="connsiteX7" fmla="*/ 195731 w 512434"/>
              <a:gd name="connsiteY7" fmla="*/ 345175 h 453171"/>
              <a:gd name="connsiteX8" fmla="*/ 151153 w 512434"/>
              <a:gd name="connsiteY8" fmla="*/ 345175 h 453171"/>
              <a:gd name="connsiteX9" fmla="*/ 71978 w 512434"/>
              <a:gd name="connsiteY9" fmla="*/ 300585 h 453171"/>
              <a:gd name="connsiteX10" fmla="*/ 120152 w 512434"/>
              <a:gd name="connsiteY10" fmla="*/ 300585 h 453171"/>
              <a:gd name="connsiteX11" fmla="*/ 120152 w 512434"/>
              <a:gd name="connsiteY11" fmla="*/ 345175 h 453171"/>
              <a:gd name="connsiteX12" fmla="*/ 71978 w 512434"/>
              <a:gd name="connsiteY12" fmla="*/ 345175 h 453171"/>
              <a:gd name="connsiteX13" fmla="*/ 481786 w 512434"/>
              <a:gd name="connsiteY13" fmla="*/ 286492 h 453171"/>
              <a:gd name="connsiteX14" fmla="*/ 468300 w 512434"/>
              <a:gd name="connsiteY14" fmla="*/ 299940 h 453171"/>
              <a:gd name="connsiteX15" fmla="*/ 481786 w 512434"/>
              <a:gd name="connsiteY15" fmla="*/ 313389 h 453171"/>
              <a:gd name="connsiteX16" fmla="*/ 498948 w 512434"/>
              <a:gd name="connsiteY16" fmla="*/ 299940 h 453171"/>
              <a:gd name="connsiteX17" fmla="*/ 481786 w 512434"/>
              <a:gd name="connsiteY17" fmla="*/ 286492 h 453171"/>
              <a:gd name="connsiteX18" fmla="*/ 235785 w 512434"/>
              <a:gd name="connsiteY18" fmla="*/ 286492 h 453171"/>
              <a:gd name="connsiteX19" fmla="*/ 222300 w 512434"/>
              <a:gd name="connsiteY19" fmla="*/ 299940 h 453171"/>
              <a:gd name="connsiteX20" fmla="*/ 235785 w 512434"/>
              <a:gd name="connsiteY20" fmla="*/ 313389 h 453171"/>
              <a:gd name="connsiteX21" fmla="*/ 249270 w 512434"/>
              <a:gd name="connsiteY21" fmla="*/ 299940 h 453171"/>
              <a:gd name="connsiteX22" fmla="*/ 235785 w 512434"/>
              <a:gd name="connsiteY22" fmla="*/ 286492 h 453171"/>
              <a:gd name="connsiteX23" fmla="*/ 151153 w 512434"/>
              <a:gd name="connsiteY23" fmla="*/ 228588 h 453171"/>
              <a:gd name="connsiteX24" fmla="*/ 195731 w 512434"/>
              <a:gd name="connsiteY24" fmla="*/ 228588 h 453171"/>
              <a:gd name="connsiteX25" fmla="*/ 195731 w 512434"/>
              <a:gd name="connsiteY25" fmla="*/ 273178 h 453171"/>
              <a:gd name="connsiteX26" fmla="*/ 151153 w 512434"/>
              <a:gd name="connsiteY26" fmla="*/ 273178 h 453171"/>
              <a:gd name="connsiteX27" fmla="*/ 71978 w 512434"/>
              <a:gd name="connsiteY27" fmla="*/ 228588 h 453171"/>
              <a:gd name="connsiteX28" fmla="*/ 120152 w 512434"/>
              <a:gd name="connsiteY28" fmla="*/ 228588 h 453171"/>
              <a:gd name="connsiteX29" fmla="*/ 120152 w 512434"/>
              <a:gd name="connsiteY29" fmla="*/ 273178 h 453171"/>
              <a:gd name="connsiteX30" fmla="*/ 71978 w 512434"/>
              <a:gd name="connsiteY30" fmla="*/ 273178 h 453171"/>
              <a:gd name="connsiteX31" fmla="*/ 427028 w 512434"/>
              <a:gd name="connsiteY31" fmla="*/ 221695 h 453171"/>
              <a:gd name="connsiteX32" fmla="*/ 372270 w 512434"/>
              <a:gd name="connsiteY32" fmla="*/ 275896 h 453171"/>
              <a:gd name="connsiteX33" fmla="*/ 358785 w 512434"/>
              <a:gd name="connsiteY33" fmla="*/ 272636 h 453171"/>
              <a:gd name="connsiteX34" fmla="*/ 341622 w 512434"/>
              <a:gd name="connsiteY34" fmla="*/ 279564 h 453171"/>
              <a:gd name="connsiteX35" fmla="*/ 283596 w 512434"/>
              <a:gd name="connsiteY35" fmla="*/ 238404 h 453171"/>
              <a:gd name="connsiteX36" fmla="*/ 266433 w 512434"/>
              <a:gd name="connsiteY36" fmla="*/ 238404 h 453171"/>
              <a:gd name="connsiteX37" fmla="*/ 270111 w 512434"/>
              <a:gd name="connsiteY37" fmla="*/ 255520 h 453171"/>
              <a:gd name="connsiteX38" fmla="*/ 331406 w 512434"/>
              <a:gd name="connsiteY38" fmla="*/ 303200 h 453171"/>
              <a:gd name="connsiteX39" fmla="*/ 358785 w 512434"/>
              <a:gd name="connsiteY39" fmla="*/ 327245 h 453171"/>
              <a:gd name="connsiteX40" fmla="*/ 386164 w 512434"/>
              <a:gd name="connsiteY40" fmla="*/ 299940 h 453171"/>
              <a:gd name="connsiteX41" fmla="*/ 386164 w 512434"/>
              <a:gd name="connsiteY41" fmla="*/ 296680 h 453171"/>
              <a:gd name="connsiteX42" fmla="*/ 444191 w 512434"/>
              <a:gd name="connsiteY42" fmla="*/ 238404 h 453171"/>
              <a:gd name="connsiteX43" fmla="*/ 444191 w 512434"/>
              <a:gd name="connsiteY43" fmla="*/ 221695 h 453171"/>
              <a:gd name="connsiteX44" fmla="*/ 427028 w 512434"/>
              <a:gd name="connsiteY44" fmla="*/ 221695 h 453171"/>
              <a:gd name="connsiteX45" fmla="*/ 358785 w 512434"/>
              <a:gd name="connsiteY45" fmla="*/ 163826 h 453171"/>
              <a:gd name="connsiteX46" fmla="*/ 345300 w 512434"/>
              <a:gd name="connsiteY46" fmla="*/ 177274 h 453171"/>
              <a:gd name="connsiteX47" fmla="*/ 358785 w 512434"/>
              <a:gd name="connsiteY47" fmla="*/ 190723 h 453171"/>
              <a:gd name="connsiteX48" fmla="*/ 372270 w 512434"/>
              <a:gd name="connsiteY48" fmla="*/ 177274 h 453171"/>
              <a:gd name="connsiteX49" fmla="*/ 358785 w 512434"/>
              <a:gd name="connsiteY49" fmla="*/ 163826 h 453171"/>
              <a:gd name="connsiteX50" fmla="*/ 151153 w 512434"/>
              <a:gd name="connsiteY50" fmla="*/ 156592 h 453171"/>
              <a:gd name="connsiteX51" fmla="*/ 195731 w 512434"/>
              <a:gd name="connsiteY51" fmla="*/ 156592 h 453171"/>
              <a:gd name="connsiteX52" fmla="*/ 195731 w 512434"/>
              <a:gd name="connsiteY52" fmla="*/ 201182 h 453171"/>
              <a:gd name="connsiteX53" fmla="*/ 151153 w 512434"/>
              <a:gd name="connsiteY53" fmla="*/ 201182 h 453171"/>
              <a:gd name="connsiteX54" fmla="*/ 37595 w 512434"/>
              <a:gd name="connsiteY54" fmla="*/ 102289 h 453171"/>
              <a:gd name="connsiteX55" fmla="*/ 37595 w 512434"/>
              <a:gd name="connsiteY55" fmla="*/ 374925 h 453171"/>
              <a:gd name="connsiteX56" fmla="*/ 228838 w 512434"/>
              <a:gd name="connsiteY56" fmla="*/ 374925 h 453171"/>
              <a:gd name="connsiteX57" fmla="*/ 208406 w 512434"/>
              <a:gd name="connsiteY57" fmla="*/ 299940 h 453171"/>
              <a:gd name="connsiteX58" fmla="*/ 246001 w 512434"/>
              <a:gd name="connsiteY58" fmla="*/ 201318 h 453171"/>
              <a:gd name="connsiteX59" fmla="*/ 225569 w 512434"/>
              <a:gd name="connsiteY59" fmla="*/ 201318 h 453171"/>
              <a:gd name="connsiteX60" fmla="*/ 225569 w 512434"/>
              <a:gd name="connsiteY60" fmla="*/ 156898 h 453171"/>
              <a:gd name="connsiteX61" fmla="*/ 270111 w 512434"/>
              <a:gd name="connsiteY61" fmla="*/ 156898 h 453171"/>
              <a:gd name="connsiteX62" fmla="*/ 270111 w 512434"/>
              <a:gd name="connsiteY62" fmla="*/ 177274 h 453171"/>
              <a:gd name="connsiteX63" fmla="*/ 358785 w 512434"/>
              <a:gd name="connsiteY63" fmla="*/ 149970 h 453171"/>
              <a:gd name="connsiteX64" fmla="*/ 382895 w 512434"/>
              <a:gd name="connsiteY64" fmla="*/ 149970 h 453171"/>
              <a:gd name="connsiteX65" fmla="*/ 382895 w 512434"/>
              <a:gd name="connsiteY65" fmla="*/ 102289 h 453171"/>
              <a:gd name="connsiteX66" fmla="*/ 37595 w 512434"/>
              <a:gd name="connsiteY66" fmla="*/ 102289 h 453171"/>
              <a:gd name="connsiteX67" fmla="*/ 136894 w 512434"/>
              <a:gd name="connsiteY67" fmla="*/ 30564 h 453171"/>
              <a:gd name="connsiteX68" fmla="*/ 136894 w 512434"/>
              <a:gd name="connsiteY68" fmla="*/ 68057 h 453171"/>
              <a:gd name="connsiteX69" fmla="*/ 283596 w 512434"/>
              <a:gd name="connsiteY69" fmla="*/ 68057 h 453171"/>
              <a:gd name="connsiteX70" fmla="*/ 283596 w 512434"/>
              <a:gd name="connsiteY70" fmla="*/ 30564 h 453171"/>
              <a:gd name="connsiteX71" fmla="*/ 136894 w 512434"/>
              <a:gd name="connsiteY71" fmla="*/ 30564 h 453171"/>
              <a:gd name="connsiteX72" fmla="*/ 30648 w 512434"/>
              <a:gd name="connsiteY72" fmla="*/ 0 h 453171"/>
              <a:gd name="connsiteX73" fmla="*/ 389433 w 512434"/>
              <a:gd name="connsiteY73" fmla="*/ 0 h 453171"/>
              <a:gd name="connsiteX74" fmla="*/ 420490 w 512434"/>
              <a:gd name="connsiteY74" fmla="*/ 30564 h 453171"/>
              <a:gd name="connsiteX75" fmla="*/ 420490 w 512434"/>
              <a:gd name="connsiteY75" fmla="*/ 163826 h 453171"/>
              <a:gd name="connsiteX76" fmla="*/ 512434 w 512434"/>
              <a:gd name="connsiteY76" fmla="*/ 299940 h 453171"/>
              <a:gd name="connsiteX77" fmla="*/ 358785 w 512434"/>
              <a:gd name="connsiteY77" fmla="*/ 453171 h 453171"/>
              <a:gd name="connsiteX78" fmla="*/ 263164 w 512434"/>
              <a:gd name="connsiteY78" fmla="*/ 419346 h 453171"/>
              <a:gd name="connsiteX79" fmla="*/ 30648 w 512434"/>
              <a:gd name="connsiteY79" fmla="*/ 419346 h 453171"/>
              <a:gd name="connsiteX80" fmla="*/ 0 w 512434"/>
              <a:gd name="connsiteY80" fmla="*/ 388374 h 453171"/>
              <a:gd name="connsiteX81" fmla="*/ 0 w 512434"/>
              <a:gd name="connsiteY81" fmla="*/ 30564 h 453171"/>
              <a:gd name="connsiteX82" fmla="*/ 30648 w 512434"/>
              <a:gd name="connsiteY82" fmla="*/ 0 h 453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512434" h="453171">
                <a:moveTo>
                  <a:pt x="358785" y="409158"/>
                </a:moveTo>
                <a:cubicBezTo>
                  <a:pt x="351838" y="409158"/>
                  <a:pt x="345300" y="415678"/>
                  <a:pt x="345300" y="425866"/>
                </a:cubicBezTo>
                <a:cubicBezTo>
                  <a:pt x="345300" y="432794"/>
                  <a:pt x="351838" y="439722"/>
                  <a:pt x="358785" y="439722"/>
                </a:cubicBezTo>
                <a:cubicBezTo>
                  <a:pt x="365732" y="439722"/>
                  <a:pt x="372270" y="432794"/>
                  <a:pt x="372270" y="425866"/>
                </a:cubicBezTo>
                <a:cubicBezTo>
                  <a:pt x="372270" y="415678"/>
                  <a:pt x="365732" y="409158"/>
                  <a:pt x="358785" y="409158"/>
                </a:cubicBezTo>
                <a:close/>
                <a:moveTo>
                  <a:pt x="151153" y="300585"/>
                </a:moveTo>
                <a:lnTo>
                  <a:pt x="195731" y="300585"/>
                </a:lnTo>
                <a:lnTo>
                  <a:pt x="195731" y="345175"/>
                </a:lnTo>
                <a:lnTo>
                  <a:pt x="151153" y="345175"/>
                </a:lnTo>
                <a:close/>
                <a:moveTo>
                  <a:pt x="71978" y="300585"/>
                </a:moveTo>
                <a:lnTo>
                  <a:pt x="120152" y="300585"/>
                </a:lnTo>
                <a:lnTo>
                  <a:pt x="120152" y="345175"/>
                </a:lnTo>
                <a:lnTo>
                  <a:pt x="71978" y="345175"/>
                </a:lnTo>
                <a:close/>
                <a:moveTo>
                  <a:pt x="481786" y="286492"/>
                </a:moveTo>
                <a:cubicBezTo>
                  <a:pt x="474839" y="286492"/>
                  <a:pt x="468300" y="293012"/>
                  <a:pt x="468300" y="299940"/>
                </a:cubicBezTo>
                <a:cubicBezTo>
                  <a:pt x="468300" y="310128"/>
                  <a:pt x="474839" y="313389"/>
                  <a:pt x="481786" y="313389"/>
                </a:cubicBezTo>
                <a:cubicBezTo>
                  <a:pt x="492002" y="313389"/>
                  <a:pt x="498948" y="310128"/>
                  <a:pt x="498948" y="299940"/>
                </a:cubicBezTo>
                <a:cubicBezTo>
                  <a:pt x="498948" y="293012"/>
                  <a:pt x="492002" y="286492"/>
                  <a:pt x="481786" y="286492"/>
                </a:cubicBezTo>
                <a:close/>
                <a:moveTo>
                  <a:pt x="235785" y="286492"/>
                </a:moveTo>
                <a:cubicBezTo>
                  <a:pt x="228838" y="286492"/>
                  <a:pt x="222300" y="293012"/>
                  <a:pt x="222300" y="299940"/>
                </a:cubicBezTo>
                <a:cubicBezTo>
                  <a:pt x="222300" y="310128"/>
                  <a:pt x="228838" y="313389"/>
                  <a:pt x="235785" y="313389"/>
                </a:cubicBezTo>
                <a:cubicBezTo>
                  <a:pt x="242732" y="313389"/>
                  <a:pt x="249270" y="310128"/>
                  <a:pt x="249270" y="299940"/>
                </a:cubicBezTo>
                <a:cubicBezTo>
                  <a:pt x="249270" y="293012"/>
                  <a:pt x="242732" y="286492"/>
                  <a:pt x="235785" y="286492"/>
                </a:cubicBezTo>
                <a:close/>
                <a:moveTo>
                  <a:pt x="151153" y="228588"/>
                </a:moveTo>
                <a:lnTo>
                  <a:pt x="195731" y="228588"/>
                </a:lnTo>
                <a:lnTo>
                  <a:pt x="195731" y="273178"/>
                </a:lnTo>
                <a:lnTo>
                  <a:pt x="151153" y="273178"/>
                </a:lnTo>
                <a:close/>
                <a:moveTo>
                  <a:pt x="71978" y="228588"/>
                </a:moveTo>
                <a:lnTo>
                  <a:pt x="120152" y="228588"/>
                </a:lnTo>
                <a:lnTo>
                  <a:pt x="120152" y="273178"/>
                </a:lnTo>
                <a:lnTo>
                  <a:pt x="71978" y="273178"/>
                </a:lnTo>
                <a:close/>
                <a:moveTo>
                  <a:pt x="427028" y="221695"/>
                </a:moveTo>
                <a:cubicBezTo>
                  <a:pt x="427028" y="221695"/>
                  <a:pt x="427028" y="221695"/>
                  <a:pt x="372270" y="275896"/>
                </a:cubicBezTo>
                <a:cubicBezTo>
                  <a:pt x="369001" y="275896"/>
                  <a:pt x="365732" y="272636"/>
                  <a:pt x="358785" y="272636"/>
                </a:cubicBezTo>
                <a:cubicBezTo>
                  <a:pt x="351838" y="272636"/>
                  <a:pt x="345300" y="275896"/>
                  <a:pt x="341622" y="279564"/>
                </a:cubicBezTo>
                <a:cubicBezTo>
                  <a:pt x="341622" y="279564"/>
                  <a:pt x="341622" y="279564"/>
                  <a:pt x="283596" y="238404"/>
                </a:cubicBezTo>
                <a:cubicBezTo>
                  <a:pt x="280327" y="231883"/>
                  <a:pt x="270111" y="235143"/>
                  <a:pt x="266433" y="238404"/>
                </a:cubicBezTo>
                <a:cubicBezTo>
                  <a:pt x="263164" y="242071"/>
                  <a:pt x="266433" y="252260"/>
                  <a:pt x="270111" y="255520"/>
                </a:cubicBezTo>
                <a:cubicBezTo>
                  <a:pt x="270111" y="255520"/>
                  <a:pt x="270111" y="255520"/>
                  <a:pt x="331406" y="303200"/>
                </a:cubicBezTo>
                <a:cubicBezTo>
                  <a:pt x="331406" y="317056"/>
                  <a:pt x="345300" y="327245"/>
                  <a:pt x="358785" y="327245"/>
                </a:cubicBezTo>
                <a:cubicBezTo>
                  <a:pt x="375948" y="327245"/>
                  <a:pt x="386164" y="317056"/>
                  <a:pt x="386164" y="299940"/>
                </a:cubicBezTo>
                <a:lnTo>
                  <a:pt x="386164" y="296680"/>
                </a:lnTo>
                <a:cubicBezTo>
                  <a:pt x="386164" y="296680"/>
                  <a:pt x="386164" y="296680"/>
                  <a:pt x="444191" y="238404"/>
                </a:cubicBezTo>
                <a:cubicBezTo>
                  <a:pt x="447869" y="231883"/>
                  <a:pt x="451138" y="224955"/>
                  <a:pt x="444191" y="221695"/>
                </a:cubicBezTo>
                <a:cubicBezTo>
                  <a:pt x="440922" y="218027"/>
                  <a:pt x="433975" y="218027"/>
                  <a:pt x="427028" y="221695"/>
                </a:cubicBezTo>
                <a:close/>
                <a:moveTo>
                  <a:pt x="358785" y="163826"/>
                </a:moveTo>
                <a:cubicBezTo>
                  <a:pt x="351838" y="163826"/>
                  <a:pt x="345300" y="170346"/>
                  <a:pt x="345300" y="177274"/>
                </a:cubicBezTo>
                <a:cubicBezTo>
                  <a:pt x="345300" y="184202"/>
                  <a:pt x="351838" y="190723"/>
                  <a:pt x="358785" y="190723"/>
                </a:cubicBezTo>
                <a:cubicBezTo>
                  <a:pt x="365732" y="190723"/>
                  <a:pt x="372270" y="184202"/>
                  <a:pt x="372270" y="177274"/>
                </a:cubicBezTo>
                <a:cubicBezTo>
                  <a:pt x="372270" y="170346"/>
                  <a:pt x="365732" y="163826"/>
                  <a:pt x="358785" y="163826"/>
                </a:cubicBezTo>
                <a:close/>
                <a:moveTo>
                  <a:pt x="151153" y="156592"/>
                </a:moveTo>
                <a:lnTo>
                  <a:pt x="195731" y="156592"/>
                </a:lnTo>
                <a:lnTo>
                  <a:pt x="195731" y="201182"/>
                </a:lnTo>
                <a:lnTo>
                  <a:pt x="151153" y="201182"/>
                </a:lnTo>
                <a:close/>
                <a:moveTo>
                  <a:pt x="37595" y="102289"/>
                </a:moveTo>
                <a:lnTo>
                  <a:pt x="37595" y="374925"/>
                </a:lnTo>
                <a:cubicBezTo>
                  <a:pt x="37595" y="374925"/>
                  <a:pt x="37595" y="374925"/>
                  <a:pt x="228838" y="374925"/>
                </a:cubicBezTo>
                <a:cubicBezTo>
                  <a:pt x="215353" y="354549"/>
                  <a:pt x="208406" y="327245"/>
                  <a:pt x="208406" y="299940"/>
                </a:cubicBezTo>
                <a:cubicBezTo>
                  <a:pt x="208406" y="262448"/>
                  <a:pt x="222300" y="228215"/>
                  <a:pt x="246001" y="201318"/>
                </a:cubicBezTo>
                <a:cubicBezTo>
                  <a:pt x="246001" y="201318"/>
                  <a:pt x="246001" y="201318"/>
                  <a:pt x="225569" y="201318"/>
                </a:cubicBezTo>
                <a:cubicBezTo>
                  <a:pt x="225569" y="201318"/>
                  <a:pt x="225569" y="201318"/>
                  <a:pt x="225569" y="156898"/>
                </a:cubicBezTo>
                <a:cubicBezTo>
                  <a:pt x="225569" y="156898"/>
                  <a:pt x="225569" y="156898"/>
                  <a:pt x="270111" y="156898"/>
                </a:cubicBezTo>
                <a:cubicBezTo>
                  <a:pt x="270111" y="156898"/>
                  <a:pt x="270111" y="156898"/>
                  <a:pt x="270111" y="177274"/>
                </a:cubicBezTo>
                <a:cubicBezTo>
                  <a:pt x="293812" y="160158"/>
                  <a:pt x="324868" y="149970"/>
                  <a:pt x="358785" y="149970"/>
                </a:cubicBezTo>
                <a:cubicBezTo>
                  <a:pt x="365732" y="149970"/>
                  <a:pt x="375948" y="149970"/>
                  <a:pt x="382895" y="149970"/>
                </a:cubicBezTo>
                <a:cubicBezTo>
                  <a:pt x="382895" y="149970"/>
                  <a:pt x="382895" y="149970"/>
                  <a:pt x="382895" y="102289"/>
                </a:cubicBezTo>
                <a:cubicBezTo>
                  <a:pt x="382895" y="102289"/>
                  <a:pt x="382895" y="102289"/>
                  <a:pt x="37595" y="102289"/>
                </a:cubicBezTo>
                <a:close/>
                <a:moveTo>
                  <a:pt x="136894" y="30564"/>
                </a:moveTo>
                <a:lnTo>
                  <a:pt x="136894" y="68057"/>
                </a:lnTo>
                <a:cubicBezTo>
                  <a:pt x="136894" y="68057"/>
                  <a:pt x="136894" y="68057"/>
                  <a:pt x="283596" y="68057"/>
                </a:cubicBezTo>
                <a:cubicBezTo>
                  <a:pt x="283596" y="68057"/>
                  <a:pt x="283596" y="68057"/>
                  <a:pt x="283596" y="30564"/>
                </a:cubicBezTo>
                <a:cubicBezTo>
                  <a:pt x="283596" y="30564"/>
                  <a:pt x="283596" y="30564"/>
                  <a:pt x="136894" y="30564"/>
                </a:cubicBezTo>
                <a:close/>
                <a:moveTo>
                  <a:pt x="30648" y="0"/>
                </a:moveTo>
                <a:cubicBezTo>
                  <a:pt x="30648" y="0"/>
                  <a:pt x="30648" y="0"/>
                  <a:pt x="389433" y="0"/>
                </a:cubicBezTo>
                <a:cubicBezTo>
                  <a:pt x="406596" y="0"/>
                  <a:pt x="420490" y="13856"/>
                  <a:pt x="420490" y="30564"/>
                </a:cubicBezTo>
                <a:cubicBezTo>
                  <a:pt x="420490" y="30564"/>
                  <a:pt x="420490" y="30564"/>
                  <a:pt x="420490" y="163826"/>
                </a:cubicBezTo>
                <a:cubicBezTo>
                  <a:pt x="474839" y="187463"/>
                  <a:pt x="512434" y="238404"/>
                  <a:pt x="512434" y="299940"/>
                </a:cubicBezTo>
                <a:cubicBezTo>
                  <a:pt x="512434" y="385113"/>
                  <a:pt x="444191" y="453171"/>
                  <a:pt x="358785" y="453171"/>
                </a:cubicBezTo>
                <a:cubicBezTo>
                  <a:pt x="324868" y="453171"/>
                  <a:pt x="290543" y="439722"/>
                  <a:pt x="263164" y="419346"/>
                </a:cubicBezTo>
                <a:cubicBezTo>
                  <a:pt x="263164" y="419346"/>
                  <a:pt x="263164" y="419346"/>
                  <a:pt x="30648" y="419346"/>
                </a:cubicBezTo>
                <a:cubicBezTo>
                  <a:pt x="13894" y="419346"/>
                  <a:pt x="0" y="405490"/>
                  <a:pt x="0" y="388374"/>
                </a:cubicBezTo>
                <a:cubicBezTo>
                  <a:pt x="0" y="388374"/>
                  <a:pt x="0" y="388374"/>
                  <a:pt x="0" y="30564"/>
                </a:cubicBezTo>
                <a:cubicBezTo>
                  <a:pt x="0" y="13856"/>
                  <a:pt x="13894" y="0"/>
                  <a:pt x="3064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anchor="ctr">
            <a:noAutofit/>
          </a:bodyPr>
          <a:lstStyle/>
          <a:p>
            <a:pPr>
              <a:defRPr/>
            </a:pPr>
            <a:endParaRPr lang="en-US" sz="2400" dirty="0">
              <a:ea typeface="SimSun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109281" y="2930859"/>
            <a:ext cx="9749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cs typeface="Lato Regular"/>
              </a:rPr>
              <a:t>Schedule</a:t>
            </a:r>
            <a:endParaRPr lang="id-ID" sz="1600" b="1" dirty="0">
              <a:solidFill>
                <a:schemeClr val="bg1"/>
              </a:solidFill>
              <a:cs typeface="Lato Regular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109281" y="3188172"/>
            <a:ext cx="3069364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GB" sz="1200">
                <a:solidFill>
                  <a:schemeClr val="bg1"/>
                </a:solidFill>
              </a:rPr>
              <a:t>Adipiscing elit. </a:t>
            </a:r>
            <a:r>
              <a:rPr lang="en-US" sz="1200">
                <a:solidFill>
                  <a:schemeClr val="bg1"/>
                </a:solidFill>
              </a:rPr>
              <a:t>Pellentesque youri </a:t>
            </a:r>
            <a:r>
              <a:rPr lang="pt-BR" sz="1200">
                <a:solidFill>
                  <a:schemeClr val="bg1"/>
                </a:solidFill>
                <a:cs typeface="Lato Light"/>
              </a:rPr>
              <a:t>ter </a:t>
            </a:r>
            <a:r>
              <a:rPr lang="en-GB" sz="1200">
                <a:solidFill>
                  <a:schemeClr val="bg1"/>
                </a:solidFill>
              </a:rPr>
              <a:t>Lorem ipsum dolor sit consectetur adipiscing elitte.</a:t>
            </a:r>
            <a:endParaRPr lang="en-US" sz="1200" b="1" dirty="0">
              <a:solidFill>
                <a:schemeClr val="bg1"/>
              </a:solidFill>
              <a:cs typeface="Lato Ligh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103414" y="4188114"/>
            <a:ext cx="7473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  <a:cs typeface="Lato Regular"/>
              </a:rPr>
              <a:t>Target</a:t>
            </a:r>
            <a:endParaRPr lang="id-ID" sz="1600" b="1" dirty="0">
              <a:solidFill>
                <a:schemeClr val="bg1"/>
              </a:solidFill>
              <a:cs typeface="Lato Regular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103414" y="4445427"/>
            <a:ext cx="3069364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GB" sz="1200">
                <a:solidFill>
                  <a:schemeClr val="bg1"/>
                </a:solidFill>
              </a:rPr>
              <a:t>Adipiscing elit. </a:t>
            </a:r>
            <a:r>
              <a:rPr lang="en-US" sz="1200">
                <a:solidFill>
                  <a:schemeClr val="bg1"/>
                </a:solidFill>
              </a:rPr>
              <a:t>Pellentesque youri </a:t>
            </a:r>
            <a:r>
              <a:rPr lang="pt-BR" sz="1200">
                <a:solidFill>
                  <a:schemeClr val="bg1"/>
                </a:solidFill>
                <a:cs typeface="Lato Light"/>
              </a:rPr>
              <a:t>ter </a:t>
            </a:r>
            <a:r>
              <a:rPr lang="en-GB" sz="1200">
                <a:solidFill>
                  <a:schemeClr val="bg1"/>
                </a:solidFill>
              </a:rPr>
              <a:t>Lorem ipsum dolor sit consectetur adipiscing elitte.</a:t>
            </a:r>
            <a:endParaRPr lang="en-US" sz="1200" b="1" dirty="0">
              <a:solidFill>
                <a:schemeClr val="bg1"/>
              </a:solidFill>
              <a:cs typeface="Lato Light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532875" y="1661041"/>
            <a:ext cx="5931529" cy="5720187"/>
            <a:chOff x="532875" y="1661041"/>
            <a:chExt cx="5931529" cy="5720187"/>
          </a:xfrm>
        </p:grpSpPr>
        <p:grpSp>
          <p:nvGrpSpPr>
            <p:cNvPr id="33" name="Group 32"/>
            <p:cNvGrpSpPr/>
            <p:nvPr/>
          </p:nvGrpSpPr>
          <p:grpSpPr>
            <a:xfrm rot="6207523" flipV="1">
              <a:off x="292759" y="4906705"/>
              <a:ext cx="2714639" cy="2234407"/>
              <a:chOff x="8546555" y="-713582"/>
              <a:chExt cx="3789363" cy="3543300"/>
            </a:xfrm>
          </p:grpSpPr>
          <p:sp>
            <p:nvSpPr>
              <p:cNvPr id="198" name="Freeform 56"/>
              <p:cNvSpPr>
                <a:spLocks/>
              </p:cNvSpPr>
              <p:nvPr/>
            </p:nvSpPr>
            <p:spPr bwMode="auto">
              <a:xfrm>
                <a:off x="8546555" y="499268"/>
                <a:ext cx="2465388" cy="2330450"/>
              </a:xfrm>
              <a:custGeom>
                <a:avLst/>
                <a:gdLst>
                  <a:gd name="T0" fmla="*/ 0 w 656"/>
                  <a:gd name="T1" fmla="*/ 337 h 621"/>
                  <a:gd name="T2" fmla="*/ 57 w 656"/>
                  <a:gd name="T3" fmla="*/ 219 h 621"/>
                  <a:gd name="T4" fmla="*/ 132 w 656"/>
                  <a:gd name="T5" fmla="*/ 72 h 621"/>
                  <a:gd name="T6" fmla="*/ 223 w 656"/>
                  <a:gd name="T7" fmla="*/ 48 h 621"/>
                  <a:gd name="T8" fmla="*/ 541 w 656"/>
                  <a:gd name="T9" fmla="*/ 39 h 621"/>
                  <a:gd name="T10" fmla="*/ 656 w 656"/>
                  <a:gd name="T11" fmla="*/ 0 h 621"/>
                  <a:gd name="T12" fmla="*/ 632 w 656"/>
                  <a:gd name="T13" fmla="*/ 290 h 621"/>
                  <a:gd name="T14" fmla="*/ 508 w 656"/>
                  <a:gd name="T15" fmla="*/ 372 h 621"/>
                  <a:gd name="T16" fmla="*/ 413 w 656"/>
                  <a:gd name="T17" fmla="*/ 392 h 621"/>
                  <a:gd name="T18" fmla="*/ 422 w 656"/>
                  <a:gd name="T19" fmla="*/ 429 h 621"/>
                  <a:gd name="T20" fmla="*/ 363 w 656"/>
                  <a:gd name="T21" fmla="*/ 453 h 621"/>
                  <a:gd name="T22" fmla="*/ 352 w 656"/>
                  <a:gd name="T23" fmla="*/ 496 h 621"/>
                  <a:gd name="T24" fmla="*/ 267 w 656"/>
                  <a:gd name="T25" fmla="*/ 497 h 621"/>
                  <a:gd name="T26" fmla="*/ 201 w 656"/>
                  <a:gd name="T27" fmla="*/ 552 h 621"/>
                  <a:gd name="T28" fmla="*/ 162 w 656"/>
                  <a:gd name="T29" fmla="*/ 577 h 621"/>
                  <a:gd name="T30" fmla="*/ 149 w 656"/>
                  <a:gd name="T31" fmla="*/ 584 h 621"/>
                  <a:gd name="T32" fmla="*/ 115 w 656"/>
                  <a:gd name="T33" fmla="*/ 617 h 621"/>
                  <a:gd name="T34" fmla="*/ 90 w 656"/>
                  <a:gd name="T35" fmla="*/ 594 h 621"/>
                  <a:gd name="T36" fmla="*/ 72 w 656"/>
                  <a:gd name="T37" fmla="*/ 579 h 621"/>
                  <a:gd name="T38" fmla="*/ 67 w 656"/>
                  <a:gd name="T39" fmla="*/ 556 h 621"/>
                  <a:gd name="T40" fmla="*/ 63 w 656"/>
                  <a:gd name="T41" fmla="*/ 549 h 621"/>
                  <a:gd name="T42" fmla="*/ 26 w 656"/>
                  <a:gd name="T43" fmla="*/ 446 h 6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56" h="621">
                    <a:moveTo>
                      <a:pt x="0" y="337"/>
                    </a:moveTo>
                    <a:cubicBezTo>
                      <a:pt x="6" y="316"/>
                      <a:pt x="41" y="250"/>
                      <a:pt x="57" y="219"/>
                    </a:cubicBezTo>
                    <a:cubicBezTo>
                      <a:pt x="74" y="187"/>
                      <a:pt x="107" y="85"/>
                      <a:pt x="132" y="72"/>
                    </a:cubicBezTo>
                    <a:cubicBezTo>
                      <a:pt x="156" y="58"/>
                      <a:pt x="166" y="47"/>
                      <a:pt x="223" y="48"/>
                    </a:cubicBezTo>
                    <a:cubicBezTo>
                      <a:pt x="279" y="50"/>
                      <a:pt x="441" y="58"/>
                      <a:pt x="541" y="39"/>
                    </a:cubicBezTo>
                    <a:cubicBezTo>
                      <a:pt x="566" y="34"/>
                      <a:pt x="607" y="20"/>
                      <a:pt x="656" y="0"/>
                    </a:cubicBezTo>
                    <a:cubicBezTo>
                      <a:pt x="632" y="290"/>
                      <a:pt x="632" y="290"/>
                      <a:pt x="632" y="290"/>
                    </a:cubicBezTo>
                    <a:cubicBezTo>
                      <a:pt x="595" y="316"/>
                      <a:pt x="557" y="343"/>
                      <a:pt x="508" y="372"/>
                    </a:cubicBezTo>
                    <a:cubicBezTo>
                      <a:pt x="481" y="388"/>
                      <a:pt x="413" y="392"/>
                      <a:pt x="413" y="392"/>
                    </a:cubicBezTo>
                    <a:cubicBezTo>
                      <a:pt x="413" y="392"/>
                      <a:pt x="440" y="407"/>
                      <a:pt x="422" y="429"/>
                    </a:cubicBezTo>
                    <a:cubicBezTo>
                      <a:pt x="405" y="451"/>
                      <a:pt x="363" y="453"/>
                      <a:pt x="363" y="453"/>
                    </a:cubicBezTo>
                    <a:cubicBezTo>
                      <a:pt x="363" y="453"/>
                      <a:pt x="376" y="486"/>
                      <a:pt x="352" y="496"/>
                    </a:cubicBezTo>
                    <a:cubicBezTo>
                      <a:pt x="328" y="506"/>
                      <a:pt x="267" y="497"/>
                      <a:pt x="267" y="497"/>
                    </a:cubicBezTo>
                    <a:cubicBezTo>
                      <a:pt x="267" y="497"/>
                      <a:pt x="234" y="528"/>
                      <a:pt x="201" y="552"/>
                    </a:cubicBezTo>
                    <a:cubicBezTo>
                      <a:pt x="184" y="564"/>
                      <a:pt x="171" y="572"/>
                      <a:pt x="162" y="577"/>
                    </a:cubicBezTo>
                    <a:cubicBezTo>
                      <a:pt x="157" y="579"/>
                      <a:pt x="153" y="582"/>
                      <a:pt x="149" y="584"/>
                    </a:cubicBezTo>
                    <a:cubicBezTo>
                      <a:pt x="146" y="590"/>
                      <a:pt x="134" y="621"/>
                      <a:pt x="115" y="617"/>
                    </a:cubicBezTo>
                    <a:cubicBezTo>
                      <a:pt x="106" y="615"/>
                      <a:pt x="98" y="606"/>
                      <a:pt x="90" y="594"/>
                    </a:cubicBezTo>
                    <a:cubicBezTo>
                      <a:pt x="83" y="591"/>
                      <a:pt x="77" y="587"/>
                      <a:pt x="72" y="579"/>
                    </a:cubicBezTo>
                    <a:cubicBezTo>
                      <a:pt x="68" y="572"/>
                      <a:pt x="66" y="565"/>
                      <a:pt x="67" y="556"/>
                    </a:cubicBezTo>
                    <a:cubicBezTo>
                      <a:pt x="66" y="554"/>
                      <a:pt x="64" y="551"/>
                      <a:pt x="63" y="549"/>
                    </a:cubicBezTo>
                    <a:cubicBezTo>
                      <a:pt x="48" y="528"/>
                      <a:pt x="33" y="491"/>
                      <a:pt x="26" y="446"/>
                    </a:cubicBezTo>
                  </a:path>
                </a:pathLst>
              </a:custGeom>
              <a:solidFill>
                <a:srgbClr val="FECF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57"/>
              <p:cNvSpPr>
                <a:spLocks/>
              </p:cNvSpPr>
              <p:nvPr/>
            </p:nvSpPr>
            <p:spPr bwMode="auto">
              <a:xfrm>
                <a:off x="8754517" y="983456"/>
                <a:ext cx="1017588" cy="1576388"/>
              </a:xfrm>
              <a:custGeom>
                <a:avLst/>
                <a:gdLst>
                  <a:gd name="T0" fmla="*/ 271 w 271"/>
                  <a:gd name="T1" fmla="*/ 145 h 420"/>
                  <a:gd name="T2" fmla="*/ 252 w 271"/>
                  <a:gd name="T3" fmla="*/ 111 h 420"/>
                  <a:gd name="T4" fmla="*/ 239 w 271"/>
                  <a:gd name="T5" fmla="*/ 106 h 420"/>
                  <a:gd name="T6" fmla="*/ 227 w 271"/>
                  <a:gd name="T7" fmla="*/ 148 h 420"/>
                  <a:gd name="T8" fmla="*/ 156 w 271"/>
                  <a:gd name="T9" fmla="*/ 33 h 420"/>
                  <a:gd name="T10" fmla="*/ 164 w 271"/>
                  <a:gd name="T11" fmla="*/ 121 h 420"/>
                  <a:gd name="T12" fmla="*/ 97 w 271"/>
                  <a:gd name="T13" fmla="*/ 97 h 420"/>
                  <a:gd name="T14" fmla="*/ 90 w 271"/>
                  <a:gd name="T15" fmla="*/ 116 h 420"/>
                  <a:gd name="T16" fmla="*/ 64 w 271"/>
                  <a:gd name="T17" fmla="*/ 205 h 420"/>
                  <a:gd name="T18" fmla="*/ 12 w 271"/>
                  <a:gd name="T19" fmla="*/ 221 h 420"/>
                  <a:gd name="T20" fmla="*/ 43 w 271"/>
                  <a:gd name="T21" fmla="*/ 250 h 420"/>
                  <a:gd name="T22" fmla="*/ 47 w 271"/>
                  <a:gd name="T23" fmla="*/ 317 h 420"/>
                  <a:gd name="T24" fmla="*/ 25 w 271"/>
                  <a:gd name="T25" fmla="*/ 340 h 420"/>
                  <a:gd name="T26" fmla="*/ 37 w 271"/>
                  <a:gd name="T27" fmla="*/ 353 h 420"/>
                  <a:gd name="T28" fmla="*/ 8 w 271"/>
                  <a:gd name="T29" fmla="*/ 420 h 420"/>
                  <a:gd name="T30" fmla="*/ 113 w 271"/>
                  <a:gd name="T31" fmla="*/ 293 h 420"/>
                  <a:gd name="T32" fmla="*/ 196 w 271"/>
                  <a:gd name="T33" fmla="*/ 222 h 420"/>
                  <a:gd name="T34" fmla="*/ 271 w 271"/>
                  <a:gd name="T35" fmla="*/ 145 h 4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1" h="420">
                    <a:moveTo>
                      <a:pt x="271" y="145"/>
                    </a:moveTo>
                    <a:cubicBezTo>
                      <a:pt x="251" y="151"/>
                      <a:pt x="245" y="138"/>
                      <a:pt x="252" y="111"/>
                    </a:cubicBezTo>
                    <a:cubicBezTo>
                      <a:pt x="259" y="83"/>
                      <a:pt x="250" y="82"/>
                      <a:pt x="239" y="106"/>
                    </a:cubicBezTo>
                    <a:cubicBezTo>
                      <a:pt x="227" y="130"/>
                      <a:pt x="245" y="179"/>
                      <a:pt x="227" y="148"/>
                    </a:cubicBezTo>
                    <a:cubicBezTo>
                      <a:pt x="209" y="117"/>
                      <a:pt x="147" y="0"/>
                      <a:pt x="156" y="33"/>
                    </a:cubicBezTo>
                    <a:cubicBezTo>
                      <a:pt x="165" y="67"/>
                      <a:pt x="194" y="99"/>
                      <a:pt x="164" y="121"/>
                    </a:cubicBezTo>
                    <a:cubicBezTo>
                      <a:pt x="134" y="144"/>
                      <a:pt x="109" y="121"/>
                      <a:pt x="97" y="97"/>
                    </a:cubicBezTo>
                    <a:cubicBezTo>
                      <a:pt x="84" y="73"/>
                      <a:pt x="85" y="89"/>
                      <a:pt x="90" y="116"/>
                    </a:cubicBezTo>
                    <a:cubicBezTo>
                      <a:pt x="96" y="144"/>
                      <a:pt x="77" y="187"/>
                      <a:pt x="64" y="205"/>
                    </a:cubicBezTo>
                    <a:cubicBezTo>
                      <a:pt x="52" y="223"/>
                      <a:pt x="0" y="212"/>
                      <a:pt x="12" y="221"/>
                    </a:cubicBezTo>
                    <a:cubicBezTo>
                      <a:pt x="24" y="231"/>
                      <a:pt x="38" y="231"/>
                      <a:pt x="43" y="250"/>
                    </a:cubicBezTo>
                    <a:cubicBezTo>
                      <a:pt x="48" y="269"/>
                      <a:pt x="50" y="301"/>
                      <a:pt x="47" y="317"/>
                    </a:cubicBezTo>
                    <a:cubicBezTo>
                      <a:pt x="44" y="332"/>
                      <a:pt x="43" y="332"/>
                      <a:pt x="25" y="340"/>
                    </a:cubicBezTo>
                    <a:cubicBezTo>
                      <a:pt x="7" y="348"/>
                      <a:pt x="50" y="335"/>
                      <a:pt x="37" y="353"/>
                    </a:cubicBezTo>
                    <a:cubicBezTo>
                      <a:pt x="25" y="371"/>
                      <a:pt x="13" y="403"/>
                      <a:pt x="8" y="420"/>
                    </a:cubicBezTo>
                    <a:cubicBezTo>
                      <a:pt x="24" y="395"/>
                      <a:pt x="31" y="369"/>
                      <a:pt x="113" y="293"/>
                    </a:cubicBezTo>
                    <a:cubicBezTo>
                      <a:pt x="147" y="262"/>
                      <a:pt x="177" y="241"/>
                      <a:pt x="196" y="222"/>
                    </a:cubicBezTo>
                    <a:cubicBezTo>
                      <a:pt x="228" y="191"/>
                      <a:pt x="241" y="168"/>
                      <a:pt x="271" y="145"/>
                    </a:cubicBezTo>
                    <a:close/>
                  </a:path>
                </a:pathLst>
              </a:custGeom>
              <a:solidFill>
                <a:srgbClr val="DBAD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60"/>
              <p:cNvSpPr>
                <a:spLocks/>
              </p:cNvSpPr>
              <p:nvPr/>
            </p:nvSpPr>
            <p:spPr bwMode="auto">
              <a:xfrm>
                <a:off x="9549855" y="1970881"/>
                <a:ext cx="650875" cy="427038"/>
              </a:xfrm>
              <a:custGeom>
                <a:avLst/>
                <a:gdLst>
                  <a:gd name="T0" fmla="*/ 146 w 173"/>
                  <a:gd name="T1" fmla="*/ 0 h 114"/>
                  <a:gd name="T2" fmla="*/ 155 w 173"/>
                  <a:gd name="T3" fmla="*/ 37 h 114"/>
                  <a:gd name="T4" fmla="*/ 96 w 173"/>
                  <a:gd name="T5" fmla="*/ 61 h 114"/>
                  <a:gd name="T6" fmla="*/ 85 w 173"/>
                  <a:gd name="T7" fmla="*/ 104 h 114"/>
                  <a:gd name="T8" fmla="*/ 0 w 173"/>
                  <a:gd name="T9" fmla="*/ 105 h 114"/>
                  <a:gd name="T10" fmla="*/ 146 w 173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3" h="114">
                    <a:moveTo>
                      <a:pt x="146" y="0"/>
                    </a:moveTo>
                    <a:cubicBezTo>
                      <a:pt x="146" y="0"/>
                      <a:pt x="173" y="15"/>
                      <a:pt x="155" y="37"/>
                    </a:cubicBezTo>
                    <a:cubicBezTo>
                      <a:pt x="138" y="59"/>
                      <a:pt x="96" y="61"/>
                      <a:pt x="96" y="61"/>
                    </a:cubicBezTo>
                    <a:cubicBezTo>
                      <a:pt x="96" y="61"/>
                      <a:pt x="109" y="94"/>
                      <a:pt x="85" y="104"/>
                    </a:cubicBezTo>
                    <a:cubicBezTo>
                      <a:pt x="61" y="114"/>
                      <a:pt x="0" y="105"/>
                      <a:pt x="0" y="105"/>
                    </a:cubicBezTo>
                    <a:cubicBezTo>
                      <a:pt x="26" y="83"/>
                      <a:pt x="101" y="17"/>
                      <a:pt x="146" y="0"/>
                    </a:cubicBezTo>
                    <a:close/>
                  </a:path>
                </a:pathLst>
              </a:custGeom>
              <a:solidFill>
                <a:srgbClr val="DBAD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1" name="Freeform 65"/>
              <p:cNvSpPr>
                <a:spLocks/>
              </p:cNvSpPr>
              <p:nvPr/>
            </p:nvSpPr>
            <p:spPr bwMode="auto">
              <a:xfrm>
                <a:off x="10261055" y="-402432"/>
                <a:ext cx="2074863" cy="2114550"/>
              </a:xfrm>
              <a:custGeom>
                <a:avLst/>
                <a:gdLst>
                  <a:gd name="T0" fmla="*/ 129 w 552"/>
                  <a:gd name="T1" fmla="*/ 563 h 563"/>
                  <a:gd name="T2" fmla="*/ 261 w 552"/>
                  <a:gd name="T3" fmla="*/ 461 h 563"/>
                  <a:gd name="T4" fmla="*/ 552 w 552"/>
                  <a:gd name="T5" fmla="*/ 321 h 563"/>
                  <a:gd name="T6" fmla="*/ 552 w 552"/>
                  <a:gd name="T7" fmla="*/ 0 h 563"/>
                  <a:gd name="T8" fmla="*/ 200 w 552"/>
                  <a:gd name="T9" fmla="*/ 240 h 563"/>
                  <a:gd name="T10" fmla="*/ 129 w 552"/>
                  <a:gd name="T11" fmla="*/ 563 h 5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52" h="563">
                    <a:moveTo>
                      <a:pt x="129" y="563"/>
                    </a:moveTo>
                    <a:cubicBezTo>
                      <a:pt x="195" y="522"/>
                      <a:pt x="226" y="487"/>
                      <a:pt x="261" y="461"/>
                    </a:cubicBezTo>
                    <a:cubicBezTo>
                      <a:pt x="282" y="446"/>
                      <a:pt x="410" y="383"/>
                      <a:pt x="552" y="321"/>
                    </a:cubicBezTo>
                    <a:cubicBezTo>
                      <a:pt x="552" y="0"/>
                      <a:pt x="552" y="0"/>
                      <a:pt x="552" y="0"/>
                    </a:cubicBezTo>
                    <a:cubicBezTo>
                      <a:pt x="395" y="118"/>
                      <a:pt x="248" y="224"/>
                      <a:pt x="200" y="240"/>
                    </a:cubicBezTo>
                    <a:cubicBezTo>
                      <a:pt x="85" y="279"/>
                      <a:pt x="0" y="434"/>
                      <a:pt x="129" y="563"/>
                    </a:cubicBezTo>
                    <a:close/>
                  </a:path>
                </a:pathLst>
              </a:custGeom>
              <a:solidFill>
                <a:srgbClr val="FECF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2" name="Freeform 66"/>
              <p:cNvSpPr>
                <a:spLocks/>
              </p:cNvSpPr>
              <p:nvPr/>
            </p:nvSpPr>
            <p:spPr bwMode="auto">
              <a:xfrm>
                <a:off x="10843667" y="-537369"/>
                <a:ext cx="1492250" cy="1903413"/>
              </a:xfrm>
              <a:custGeom>
                <a:avLst/>
                <a:gdLst>
                  <a:gd name="T0" fmla="*/ 139 w 397"/>
                  <a:gd name="T1" fmla="*/ 507 h 507"/>
                  <a:gd name="T2" fmla="*/ 397 w 397"/>
                  <a:gd name="T3" fmla="*/ 389 h 507"/>
                  <a:gd name="T4" fmla="*/ 397 w 397"/>
                  <a:gd name="T5" fmla="*/ 0 h 507"/>
                  <a:gd name="T6" fmla="*/ 0 w 397"/>
                  <a:gd name="T7" fmla="*/ 281 h 507"/>
                  <a:gd name="T8" fmla="*/ 139 w 397"/>
                  <a:gd name="T9" fmla="*/ 507 h 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7" h="507">
                    <a:moveTo>
                      <a:pt x="139" y="507"/>
                    </a:moveTo>
                    <a:cubicBezTo>
                      <a:pt x="208" y="474"/>
                      <a:pt x="300" y="431"/>
                      <a:pt x="397" y="389"/>
                    </a:cubicBezTo>
                    <a:cubicBezTo>
                      <a:pt x="397" y="0"/>
                      <a:pt x="397" y="0"/>
                      <a:pt x="397" y="0"/>
                    </a:cubicBezTo>
                    <a:cubicBezTo>
                      <a:pt x="237" y="121"/>
                      <a:pt x="82" y="234"/>
                      <a:pt x="0" y="281"/>
                    </a:cubicBezTo>
                    <a:cubicBezTo>
                      <a:pt x="22" y="346"/>
                      <a:pt x="65" y="422"/>
                      <a:pt x="139" y="507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3" name="Freeform 67"/>
              <p:cNvSpPr>
                <a:spLocks/>
              </p:cNvSpPr>
              <p:nvPr/>
            </p:nvSpPr>
            <p:spPr bwMode="auto">
              <a:xfrm>
                <a:off x="10992892" y="-713582"/>
                <a:ext cx="1343025" cy="2030413"/>
              </a:xfrm>
              <a:custGeom>
                <a:avLst/>
                <a:gdLst>
                  <a:gd name="T0" fmla="*/ 182 w 357"/>
                  <a:gd name="T1" fmla="*/ 541 h 541"/>
                  <a:gd name="T2" fmla="*/ 357 w 357"/>
                  <a:gd name="T3" fmla="*/ 459 h 541"/>
                  <a:gd name="T4" fmla="*/ 357 w 357"/>
                  <a:gd name="T5" fmla="*/ 0 h 541"/>
                  <a:gd name="T6" fmla="*/ 0 w 357"/>
                  <a:gd name="T7" fmla="*/ 248 h 541"/>
                  <a:gd name="T8" fmla="*/ 182 w 357"/>
                  <a:gd name="T9" fmla="*/ 541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7" h="541">
                    <a:moveTo>
                      <a:pt x="182" y="541"/>
                    </a:moveTo>
                    <a:cubicBezTo>
                      <a:pt x="233" y="516"/>
                      <a:pt x="292" y="488"/>
                      <a:pt x="357" y="459"/>
                    </a:cubicBezTo>
                    <a:cubicBezTo>
                      <a:pt x="357" y="0"/>
                      <a:pt x="357" y="0"/>
                      <a:pt x="357" y="0"/>
                    </a:cubicBezTo>
                    <a:cubicBezTo>
                      <a:pt x="211" y="109"/>
                      <a:pt x="77" y="204"/>
                      <a:pt x="0" y="248"/>
                    </a:cubicBezTo>
                    <a:cubicBezTo>
                      <a:pt x="25" y="322"/>
                      <a:pt x="98" y="445"/>
                      <a:pt x="182" y="54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4" name="Freeform 68"/>
              <p:cNvSpPr>
                <a:spLocks/>
              </p:cNvSpPr>
              <p:nvPr/>
            </p:nvSpPr>
            <p:spPr bwMode="auto">
              <a:xfrm>
                <a:off x="11148467" y="56356"/>
                <a:ext cx="800100" cy="566738"/>
              </a:xfrm>
              <a:custGeom>
                <a:avLst/>
                <a:gdLst>
                  <a:gd name="T0" fmla="*/ 10 w 213"/>
                  <a:gd name="T1" fmla="*/ 151 h 151"/>
                  <a:gd name="T2" fmla="*/ 213 w 213"/>
                  <a:gd name="T3" fmla="*/ 18 h 151"/>
                  <a:gd name="T4" fmla="*/ 201 w 213"/>
                  <a:gd name="T5" fmla="*/ 0 h 151"/>
                  <a:gd name="T6" fmla="*/ 0 w 213"/>
                  <a:gd name="T7" fmla="*/ 132 h 151"/>
                  <a:gd name="T8" fmla="*/ 10 w 213"/>
                  <a:gd name="T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3" h="151">
                    <a:moveTo>
                      <a:pt x="10" y="151"/>
                    </a:moveTo>
                    <a:cubicBezTo>
                      <a:pt x="213" y="18"/>
                      <a:pt x="213" y="18"/>
                      <a:pt x="213" y="18"/>
                    </a:cubicBezTo>
                    <a:cubicBezTo>
                      <a:pt x="201" y="0"/>
                      <a:pt x="201" y="0"/>
                      <a:pt x="201" y="0"/>
                    </a:cubicBezTo>
                    <a:cubicBezTo>
                      <a:pt x="0" y="132"/>
                      <a:pt x="0" y="132"/>
                      <a:pt x="0" y="132"/>
                    </a:cubicBezTo>
                    <a:cubicBezTo>
                      <a:pt x="3" y="138"/>
                      <a:pt x="7" y="145"/>
                      <a:pt x="10" y="151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Oval 69"/>
              <p:cNvSpPr>
                <a:spLocks noChangeArrowheads="1"/>
              </p:cNvSpPr>
              <p:nvPr/>
            </p:nvSpPr>
            <p:spPr bwMode="auto">
              <a:xfrm>
                <a:off x="11211967" y="213518"/>
                <a:ext cx="157163" cy="15398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Oval 70"/>
              <p:cNvSpPr>
                <a:spLocks noChangeArrowheads="1"/>
              </p:cNvSpPr>
              <p:nvPr/>
            </p:nvSpPr>
            <p:spPr bwMode="auto">
              <a:xfrm>
                <a:off x="11399292" y="94456"/>
                <a:ext cx="153988" cy="152400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Oval 71"/>
              <p:cNvSpPr>
                <a:spLocks noChangeArrowheads="1"/>
              </p:cNvSpPr>
              <p:nvPr/>
            </p:nvSpPr>
            <p:spPr bwMode="auto">
              <a:xfrm>
                <a:off x="11588205" y="-30957"/>
                <a:ext cx="153988" cy="15398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34" name="Oval 33"/>
            <p:cNvSpPr/>
            <p:nvPr/>
          </p:nvSpPr>
          <p:spPr>
            <a:xfrm>
              <a:off x="2120190" y="2000531"/>
              <a:ext cx="3845981" cy="3845981"/>
            </a:xfrm>
            <a:prstGeom prst="ellipse">
              <a:avLst/>
            </a:prstGeom>
            <a:solidFill>
              <a:schemeClr val="tx2">
                <a:alpha val="0"/>
              </a:schemeClr>
            </a:solidFill>
            <a:ln w="19050">
              <a:solidFill>
                <a:schemeClr val="tx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 68"/>
            <p:cNvSpPr>
              <a:spLocks/>
            </p:cNvSpPr>
            <p:nvPr/>
          </p:nvSpPr>
          <p:spPr bwMode="auto">
            <a:xfrm>
              <a:off x="4846695" y="2140624"/>
              <a:ext cx="736452" cy="427339"/>
            </a:xfrm>
            <a:custGeom>
              <a:avLst/>
              <a:gdLst>
                <a:gd name="T0" fmla="*/ 26 w 407"/>
                <a:gd name="T1" fmla="*/ 4 h 236"/>
                <a:gd name="T2" fmla="*/ 407 w 407"/>
                <a:gd name="T3" fmla="*/ 236 h 236"/>
                <a:gd name="T4" fmla="*/ 11 w 407"/>
                <a:gd name="T5" fmla="*/ 32 h 236"/>
                <a:gd name="T6" fmla="*/ 4 w 407"/>
                <a:gd name="T7" fmla="*/ 11 h 236"/>
                <a:gd name="T8" fmla="*/ 25 w 407"/>
                <a:gd name="T9" fmla="*/ 4 h 236"/>
                <a:gd name="T10" fmla="*/ 26 w 407"/>
                <a:gd name="T11" fmla="*/ 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7" h="236">
                  <a:moveTo>
                    <a:pt x="26" y="4"/>
                  </a:moveTo>
                  <a:cubicBezTo>
                    <a:pt x="407" y="236"/>
                    <a:pt x="407" y="236"/>
                    <a:pt x="407" y="236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3" y="28"/>
                    <a:pt x="0" y="18"/>
                    <a:pt x="4" y="11"/>
                  </a:cubicBezTo>
                  <a:cubicBezTo>
                    <a:pt x="8" y="3"/>
                    <a:pt x="17" y="0"/>
                    <a:pt x="25" y="4"/>
                  </a:cubicBezTo>
                  <a:cubicBezTo>
                    <a:pt x="25" y="4"/>
                    <a:pt x="26" y="4"/>
                    <a:pt x="26" y="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66"/>
            <p:cNvSpPr>
              <a:spLocks/>
            </p:cNvSpPr>
            <p:nvPr/>
          </p:nvSpPr>
          <p:spPr bwMode="auto">
            <a:xfrm>
              <a:off x="5266646" y="1781019"/>
              <a:ext cx="316502" cy="786943"/>
            </a:xfrm>
            <a:custGeom>
              <a:avLst/>
              <a:gdLst>
                <a:gd name="T0" fmla="*/ 32 w 175"/>
                <a:gd name="T1" fmla="*/ 13 h 435"/>
                <a:gd name="T2" fmla="*/ 175 w 175"/>
                <a:gd name="T3" fmla="*/ 435 h 435"/>
                <a:gd name="T4" fmla="*/ 3 w 175"/>
                <a:gd name="T5" fmla="*/ 24 h 435"/>
                <a:gd name="T6" fmla="*/ 11 w 175"/>
                <a:gd name="T7" fmla="*/ 4 h 435"/>
                <a:gd name="T8" fmla="*/ 32 w 175"/>
                <a:gd name="T9" fmla="*/ 12 h 435"/>
                <a:gd name="T10" fmla="*/ 32 w 175"/>
                <a:gd name="T11" fmla="*/ 13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5" h="435">
                  <a:moveTo>
                    <a:pt x="32" y="13"/>
                  </a:moveTo>
                  <a:cubicBezTo>
                    <a:pt x="175" y="435"/>
                    <a:pt x="175" y="435"/>
                    <a:pt x="175" y="435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0" y="16"/>
                    <a:pt x="3" y="7"/>
                    <a:pt x="11" y="4"/>
                  </a:cubicBezTo>
                  <a:cubicBezTo>
                    <a:pt x="19" y="0"/>
                    <a:pt x="29" y="4"/>
                    <a:pt x="32" y="12"/>
                  </a:cubicBezTo>
                  <a:cubicBezTo>
                    <a:pt x="32" y="12"/>
                    <a:pt x="32" y="13"/>
                    <a:pt x="32" y="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65"/>
            <p:cNvSpPr>
              <a:spLocks/>
            </p:cNvSpPr>
            <p:nvPr/>
          </p:nvSpPr>
          <p:spPr bwMode="auto">
            <a:xfrm>
              <a:off x="5544970" y="1732990"/>
              <a:ext cx="56649" cy="834974"/>
            </a:xfrm>
            <a:custGeom>
              <a:avLst/>
              <a:gdLst>
                <a:gd name="T0" fmla="*/ 31 w 31"/>
                <a:gd name="T1" fmla="*/ 17 h 462"/>
                <a:gd name="T2" fmla="*/ 21 w 31"/>
                <a:gd name="T3" fmla="*/ 462 h 462"/>
                <a:gd name="T4" fmla="*/ 0 w 31"/>
                <a:gd name="T5" fmla="*/ 17 h 462"/>
                <a:gd name="T6" fmla="*/ 15 w 31"/>
                <a:gd name="T7" fmla="*/ 1 h 462"/>
                <a:gd name="T8" fmla="*/ 31 w 31"/>
                <a:gd name="T9" fmla="*/ 16 h 462"/>
                <a:gd name="T10" fmla="*/ 31 w 31"/>
                <a:gd name="T11" fmla="*/ 17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462">
                  <a:moveTo>
                    <a:pt x="31" y="17"/>
                  </a:moveTo>
                  <a:cubicBezTo>
                    <a:pt x="21" y="462"/>
                    <a:pt x="21" y="462"/>
                    <a:pt x="21" y="462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9"/>
                    <a:pt x="6" y="1"/>
                    <a:pt x="15" y="1"/>
                  </a:cubicBezTo>
                  <a:cubicBezTo>
                    <a:pt x="24" y="0"/>
                    <a:pt x="31" y="7"/>
                    <a:pt x="31" y="16"/>
                  </a:cubicBezTo>
                  <a:cubicBezTo>
                    <a:pt x="31" y="16"/>
                    <a:pt x="31" y="16"/>
                    <a:pt x="31" y="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67"/>
            <p:cNvSpPr>
              <a:spLocks/>
            </p:cNvSpPr>
            <p:nvPr/>
          </p:nvSpPr>
          <p:spPr bwMode="auto">
            <a:xfrm>
              <a:off x="5026498" y="1926339"/>
              <a:ext cx="556649" cy="641624"/>
            </a:xfrm>
            <a:custGeom>
              <a:avLst/>
              <a:gdLst>
                <a:gd name="T0" fmla="*/ 29 w 308"/>
                <a:gd name="T1" fmla="*/ 7 h 355"/>
                <a:gd name="T2" fmla="*/ 308 w 308"/>
                <a:gd name="T3" fmla="*/ 355 h 355"/>
                <a:gd name="T4" fmla="*/ 6 w 308"/>
                <a:gd name="T5" fmla="*/ 28 h 355"/>
                <a:gd name="T6" fmla="*/ 7 w 308"/>
                <a:gd name="T7" fmla="*/ 5 h 355"/>
                <a:gd name="T8" fmla="*/ 29 w 308"/>
                <a:gd name="T9" fmla="*/ 6 h 355"/>
                <a:gd name="T10" fmla="*/ 29 w 308"/>
                <a:gd name="T11" fmla="*/ 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8" h="355">
                  <a:moveTo>
                    <a:pt x="29" y="7"/>
                  </a:moveTo>
                  <a:cubicBezTo>
                    <a:pt x="308" y="355"/>
                    <a:pt x="308" y="355"/>
                    <a:pt x="308" y="355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0" y="21"/>
                    <a:pt x="0" y="11"/>
                    <a:pt x="7" y="5"/>
                  </a:cubicBezTo>
                  <a:cubicBezTo>
                    <a:pt x="13" y="0"/>
                    <a:pt x="23" y="0"/>
                    <a:pt x="29" y="6"/>
                  </a:cubicBezTo>
                  <a:cubicBezTo>
                    <a:pt x="29" y="7"/>
                    <a:pt x="29" y="7"/>
                    <a:pt x="29" y="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69"/>
            <p:cNvSpPr>
              <a:spLocks/>
            </p:cNvSpPr>
            <p:nvPr/>
          </p:nvSpPr>
          <p:spPr bwMode="auto">
            <a:xfrm>
              <a:off x="4756795" y="2406634"/>
              <a:ext cx="826353" cy="161330"/>
            </a:xfrm>
            <a:custGeom>
              <a:avLst/>
              <a:gdLst>
                <a:gd name="T0" fmla="*/ 20 w 457"/>
                <a:gd name="T1" fmla="*/ 2 h 89"/>
                <a:gd name="T2" fmla="*/ 457 w 457"/>
                <a:gd name="T3" fmla="*/ 89 h 89"/>
                <a:gd name="T4" fmla="*/ 15 w 457"/>
                <a:gd name="T5" fmla="*/ 32 h 89"/>
                <a:gd name="T6" fmla="*/ 1 w 457"/>
                <a:gd name="T7" fmla="*/ 15 h 89"/>
                <a:gd name="T8" fmla="*/ 19 w 457"/>
                <a:gd name="T9" fmla="*/ 1 h 89"/>
                <a:gd name="T10" fmla="*/ 20 w 457"/>
                <a:gd name="T11" fmla="*/ 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7" h="89">
                  <a:moveTo>
                    <a:pt x="20" y="2"/>
                  </a:moveTo>
                  <a:cubicBezTo>
                    <a:pt x="457" y="89"/>
                    <a:pt x="457" y="89"/>
                    <a:pt x="457" y="89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6" y="31"/>
                    <a:pt x="0" y="23"/>
                    <a:pt x="1" y="15"/>
                  </a:cubicBezTo>
                  <a:cubicBezTo>
                    <a:pt x="2" y="6"/>
                    <a:pt x="10" y="0"/>
                    <a:pt x="19" y="1"/>
                  </a:cubicBezTo>
                  <a:cubicBezTo>
                    <a:pt x="19" y="1"/>
                    <a:pt x="19" y="1"/>
                    <a:pt x="20" y="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70"/>
            <p:cNvSpPr>
              <a:spLocks/>
            </p:cNvSpPr>
            <p:nvPr/>
          </p:nvSpPr>
          <p:spPr bwMode="auto">
            <a:xfrm>
              <a:off x="4758026" y="2567963"/>
              <a:ext cx="825121" cy="181034"/>
            </a:xfrm>
            <a:custGeom>
              <a:avLst/>
              <a:gdLst>
                <a:gd name="T0" fmla="*/ 15 w 456"/>
                <a:gd name="T1" fmla="*/ 67 h 100"/>
                <a:gd name="T2" fmla="*/ 456 w 456"/>
                <a:gd name="T3" fmla="*/ 0 h 100"/>
                <a:gd name="T4" fmla="*/ 21 w 456"/>
                <a:gd name="T5" fmla="*/ 98 h 100"/>
                <a:gd name="T6" fmla="*/ 2 w 456"/>
                <a:gd name="T7" fmla="*/ 86 h 100"/>
                <a:gd name="T8" fmla="*/ 14 w 456"/>
                <a:gd name="T9" fmla="*/ 67 h 100"/>
                <a:gd name="T10" fmla="*/ 15 w 456"/>
                <a:gd name="T11" fmla="*/ 6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6" h="100">
                  <a:moveTo>
                    <a:pt x="15" y="67"/>
                  </a:moveTo>
                  <a:cubicBezTo>
                    <a:pt x="456" y="0"/>
                    <a:pt x="456" y="0"/>
                    <a:pt x="456" y="0"/>
                  </a:cubicBezTo>
                  <a:cubicBezTo>
                    <a:pt x="21" y="98"/>
                    <a:pt x="21" y="98"/>
                    <a:pt x="21" y="98"/>
                  </a:cubicBezTo>
                  <a:cubicBezTo>
                    <a:pt x="12" y="100"/>
                    <a:pt x="4" y="95"/>
                    <a:pt x="2" y="86"/>
                  </a:cubicBezTo>
                  <a:cubicBezTo>
                    <a:pt x="0" y="78"/>
                    <a:pt x="5" y="69"/>
                    <a:pt x="14" y="67"/>
                  </a:cubicBezTo>
                  <a:cubicBezTo>
                    <a:pt x="14" y="67"/>
                    <a:pt x="15" y="67"/>
                    <a:pt x="15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73"/>
            <p:cNvSpPr>
              <a:spLocks/>
            </p:cNvSpPr>
            <p:nvPr/>
          </p:nvSpPr>
          <p:spPr bwMode="auto">
            <a:xfrm>
              <a:off x="5583147" y="2567963"/>
              <a:ext cx="555418" cy="644087"/>
            </a:xfrm>
            <a:custGeom>
              <a:avLst/>
              <a:gdLst>
                <a:gd name="T0" fmla="*/ 278 w 307"/>
                <a:gd name="T1" fmla="*/ 349 h 356"/>
                <a:gd name="T2" fmla="*/ 0 w 307"/>
                <a:gd name="T3" fmla="*/ 0 h 356"/>
                <a:gd name="T4" fmla="*/ 302 w 307"/>
                <a:gd name="T5" fmla="*/ 328 h 356"/>
                <a:gd name="T6" fmla="*/ 301 w 307"/>
                <a:gd name="T7" fmla="*/ 350 h 356"/>
                <a:gd name="T8" fmla="*/ 279 w 307"/>
                <a:gd name="T9" fmla="*/ 349 h 356"/>
                <a:gd name="T10" fmla="*/ 278 w 307"/>
                <a:gd name="T11" fmla="*/ 349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7" h="356">
                  <a:moveTo>
                    <a:pt x="278" y="349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02" y="328"/>
                    <a:pt x="302" y="328"/>
                    <a:pt x="302" y="328"/>
                  </a:cubicBezTo>
                  <a:cubicBezTo>
                    <a:pt x="307" y="334"/>
                    <a:pt x="307" y="344"/>
                    <a:pt x="301" y="350"/>
                  </a:cubicBezTo>
                  <a:cubicBezTo>
                    <a:pt x="294" y="356"/>
                    <a:pt x="284" y="356"/>
                    <a:pt x="279" y="349"/>
                  </a:cubicBezTo>
                  <a:cubicBezTo>
                    <a:pt x="278" y="349"/>
                    <a:pt x="278" y="349"/>
                    <a:pt x="278" y="3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74"/>
            <p:cNvSpPr>
              <a:spLocks/>
            </p:cNvSpPr>
            <p:nvPr/>
          </p:nvSpPr>
          <p:spPr bwMode="auto">
            <a:xfrm>
              <a:off x="5583147" y="2567963"/>
              <a:ext cx="733989" cy="428570"/>
            </a:xfrm>
            <a:custGeom>
              <a:avLst/>
              <a:gdLst>
                <a:gd name="T0" fmla="*/ 380 w 406"/>
                <a:gd name="T1" fmla="*/ 232 h 237"/>
                <a:gd name="T2" fmla="*/ 0 w 406"/>
                <a:gd name="T3" fmla="*/ 0 h 237"/>
                <a:gd name="T4" fmla="*/ 395 w 406"/>
                <a:gd name="T5" fmla="*/ 205 h 237"/>
                <a:gd name="T6" fmla="*/ 402 w 406"/>
                <a:gd name="T7" fmla="*/ 226 h 237"/>
                <a:gd name="T8" fmla="*/ 381 w 406"/>
                <a:gd name="T9" fmla="*/ 233 h 237"/>
                <a:gd name="T10" fmla="*/ 380 w 406"/>
                <a:gd name="T11" fmla="*/ 23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6" h="237">
                  <a:moveTo>
                    <a:pt x="380" y="23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95" y="205"/>
                    <a:pt x="395" y="205"/>
                    <a:pt x="395" y="205"/>
                  </a:cubicBezTo>
                  <a:cubicBezTo>
                    <a:pt x="403" y="209"/>
                    <a:pt x="406" y="218"/>
                    <a:pt x="402" y="226"/>
                  </a:cubicBezTo>
                  <a:cubicBezTo>
                    <a:pt x="398" y="234"/>
                    <a:pt x="389" y="237"/>
                    <a:pt x="381" y="233"/>
                  </a:cubicBezTo>
                  <a:cubicBezTo>
                    <a:pt x="381" y="233"/>
                    <a:pt x="380" y="233"/>
                    <a:pt x="380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75"/>
            <p:cNvSpPr>
              <a:spLocks/>
            </p:cNvSpPr>
            <p:nvPr/>
          </p:nvSpPr>
          <p:spPr bwMode="auto">
            <a:xfrm>
              <a:off x="5583147" y="2567963"/>
              <a:ext cx="825121" cy="162562"/>
            </a:xfrm>
            <a:custGeom>
              <a:avLst/>
              <a:gdLst>
                <a:gd name="T0" fmla="*/ 437 w 456"/>
                <a:gd name="T1" fmla="*/ 88 h 90"/>
                <a:gd name="T2" fmla="*/ 0 w 456"/>
                <a:gd name="T3" fmla="*/ 0 h 90"/>
                <a:gd name="T4" fmla="*/ 442 w 456"/>
                <a:gd name="T5" fmla="*/ 57 h 90"/>
                <a:gd name="T6" fmla="*/ 455 w 456"/>
                <a:gd name="T7" fmla="*/ 75 h 90"/>
                <a:gd name="T8" fmla="*/ 438 w 456"/>
                <a:gd name="T9" fmla="*/ 88 h 90"/>
                <a:gd name="T10" fmla="*/ 437 w 456"/>
                <a:gd name="T11" fmla="*/ 8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6" h="90">
                  <a:moveTo>
                    <a:pt x="437" y="88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42" y="57"/>
                    <a:pt x="442" y="57"/>
                    <a:pt x="442" y="57"/>
                  </a:cubicBezTo>
                  <a:cubicBezTo>
                    <a:pt x="450" y="58"/>
                    <a:pt x="456" y="66"/>
                    <a:pt x="455" y="75"/>
                  </a:cubicBezTo>
                  <a:cubicBezTo>
                    <a:pt x="454" y="83"/>
                    <a:pt x="446" y="90"/>
                    <a:pt x="438" y="88"/>
                  </a:cubicBezTo>
                  <a:cubicBezTo>
                    <a:pt x="437" y="88"/>
                    <a:pt x="437" y="88"/>
                    <a:pt x="437" y="8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76"/>
            <p:cNvSpPr>
              <a:spLocks/>
            </p:cNvSpPr>
            <p:nvPr/>
          </p:nvSpPr>
          <p:spPr bwMode="auto">
            <a:xfrm>
              <a:off x="5583147" y="2389392"/>
              <a:ext cx="822658" cy="178571"/>
            </a:xfrm>
            <a:custGeom>
              <a:avLst/>
              <a:gdLst>
                <a:gd name="T0" fmla="*/ 440 w 455"/>
                <a:gd name="T1" fmla="*/ 33 h 99"/>
                <a:gd name="T2" fmla="*/ 0 w 455"/>
                <a:gd name="T3" fmla="*/ 99 h 99"/>
                <a:gd name="T4" fmla="*/ 434 w 455"/>
                <a:gd name="T5" fmla="*/ 2 h 99"/>
                <a:gd name="T6" fmla="*/ 453 w 455"/>
                <a:gd name="T7" fmla="*/ 14 h 99"/>
                <a:gd name="T8" fmla="*/ 441 w 455"/>
                <a:gd name="T9" fmla="*/ 32 h 99"/>
                <a:gd name="T10" fmla="*/ 440 w 455"/>
                <a:gd name="T11" fmla="*/ 3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5" h="99">
                  <a:moveTo>
                    <a:pt x="440" y="33"/>
                  </a:moveTo>
                  <a:cubicBezTo>
                    <a:pt x="0" y="99"/>
                    <a:pt x="0" y="99"/>
                    <a:pt x="0" y="99"/>
                  </a:cubicBezTo>
                  <a:cubicBezTo>
                    <a:pt x="434" y="2"/>
                    <a:pt x="434" y="2"/>
                    <a:pt x="434" y="2"/>
                  </a:cubicBezTo>
                  <a:cubicBezTo>
                    <a:pt x="443" y="0"/>
                    <a:pt x="451" y="5"/>
                    <a:pt x="453" y="14"/>
                  </a:cubicBezTo>
                  <a:cubicBezTo>
                    <a:pt x="455" y="22"/>
                    <a:pt x="450" y="30"/>
                    <a:pt x="441" y="32"/>
                  </a:cubicBezTo>
                  <a:cubicBezTo>
                    <a:pt x="441" y="32"/>
                    <a:pt x="441" y="32"/>
                    <a:pt x="440" y="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77"/>
            <p:cNvSpPr>
              <a:spLocks/>
            </p:cNvSpPr>
            <p:nvPr/>
          </p:nvSpPr>
          <p:spPr bwMode="auto">
            <a:xfrm>
              <a:off x="5583147" y="2124615"/>
              <a:ext cx="725368" cy="443349"/>
            </a:xfrm>
            <a:custGeom>
              <a:avLst/>
              <a:gdLst>
                <a:gd name="T0" fmla="*/ 391 w 401"/>
                <a:gd name="T1" fmla="*/ 32 h 245"/>
                <a:gd name="T2" fmla="*/ 0 w 401"/>
                <a:gd name="T3" fmla="*/ 245 h 245"/>
                <a:gd name="T4" fmla="*/ 375 w 401"/>
                <a:gd name="T5" fmla="*/ 5 h 245"/>
                <a:gd name="T6" fmla="*/ 396 w 401"/>
                <a:gd name="T7" fmla="*/ 10 h 245"/>
                <a:gd name="T8" fmla="*/ 392 w 401"/>
                <a:gd name="T9" fmla="*/ 31 h 245"/>
                <a:gd name="T10" fmla="*/ 391 w 401"/>
                <a:gd name="T11" fmla="*/ 32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1" h="245">
                  <a:moveTo>
                    <a:pt x="391" y="32"/>
                  </a:moveTo>
                  <a:cubicBezTo>
                    <a:pt x="0" y="245"/>
                    <a:pt x="0" y="245"/>
                    <a:pt x="0" y="245"/>
                  </a:cubicBezTo>
                  <a:cubicBezTo>
                    <a:pt x="375" y="5"/>
                    <a:pt x="375" y="5"/>
                    <a:pt x="375" y="5"/>
                  </a:cubicBezTo>
                  <a:cubicBezTo>
                    <a:pt x="382" y="0"/>
                    <a:pt x="392" y="2"/>
                    <a:pt x="396" y="10"/>
                  </a:cubicBezTo>
                  <a:cubicBezTo>
                    <a:pt x="401" y="17"/>
                    <a:pt x="399" y="27"/>
                    <a:pt x="392" y="31"/>
                  </a:cubicBezTo>
                  <a:cubicBezTo>
                    <a:pt x="391" y="31"/>
                    <a:pt x="391" y="32"/>
                    <a:pt x="391" y="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78"/>
            <p:cNvSpPr>
              <a:spLocks/>
            </p:cNvSpPr>
            <p:nvPr/>
          </p:nvSpPr>
          <p:spPr bwMode="auto">
            <a:xfrm>
              <a:off x="5583147" y="1912792"/>
              <a:ext cx="543102" cy="655171"/>
            </a:xfrm>
            <a:custGeom>
              <a:avLst/>
              <a:gdLst>
                <a:gd name="T0" fmla="*/ 294 w 300"/>
                <a:gd name="T1" fmla="*/ 28 h 362"/>
                <a:gd name="T2" fmla="*/ 0 w 300"/>
                <a:gd name="T3" fmla="*/ 362 h 362"/>
                <a:gd name="T4" fmla="*/ 270 w 300"/>
                <a:gd name="T5" fmla="*/ 8 h 362"/>
                <a:gd name="T6" fmla="*/ 292 w 300"/>
                <a:gd name="T7" fmla="*/ 5 h 362"/>
                <a:gd name="T8" fmla="*/ 295 w 300"/>
                <a:gd name="T9" fmla="*/ 27 h 362"/>
                <a:gd name="T10" fmla="*/ 294 w 300"/>
                <a:gd name="T11" fmla="*/ 28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0" h="362">
                  <a:moveTo>
                    <a:pt x="294" y="28"/>
                  </a:moveTo>
                  <a:cubicBezTo>
                    <a:pt x="0" y="362"/>
                    <a:pt x="0" y="362"/>
                    <a:pt x="0" y="362"/>
                  </a:cubicBezTo>
                  <a:cubicBezTo>
                    <a:pt x="270" y="8"/>
                    <a:pt x="270" y="8"/>
                    <a:pt x="270" y="8"/>
                  </a:cubicBezTo>
                  <a:cubicBezTo>
                    <a:pt x="275" y="1"/>
                    <a:pt x="285" y="0"/>
                    <a:pt x="292" y="5"/>
                  </a:cubicBezTo>
                  <a:cubicBezTo>
                    <a:pt x="299" y="10"/>
                    <a:pt x="300" y="20"/>
                    <a:pt x="295" y="27"/>
                  </a:cubicBezTo>
                  <a:cubicBezTo>
                    <a:pt x="295" y="27"/>
                    <a:pt x="294" y="28"/>
                    <a:pt x="294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79"/>
            <p:cNvSpPr>
              <a:spLocks/>
            </p:cNvSpPr>
            <p:nvPr/>
          </p:nvSpPr>
          <p:spPr bwMode="auto">
            <a:xfrm>
              <a:off x="5583147" y="1776093"/>
              <a:ext cx="298029" cy="791870"/>
            </a:xfrm>
            <a:custGeom>
              <a:avLst/>
              <a:gdLst>
                <a:gd name="T0" fmla="*/ 162 w 165"/>
                <a:gd name="T1" fmla="*/ 23 h 438"/>
                <a:gd name="T2" fmla="*/ 0 w 165"/>
                <a:gd name="T3" fmla="*/ 438 h 438"/>
                <a:gd name="T4" fmla="*/ 132 w 165"/>
                <a:gd name="T5" fmla="*/ 13 h 438"/>
                <a:gd name="T6" fmla="*/ 152 w 165"/>
                <a:gd name="T7" fmla="*/ 3 h 438"/>
                <a:gd name="T8" fmla="*/ 162 w 165"/>
                <a:gd name="T9" fmla="*/ 22 h 438"/>
                <a:gd name="T10" fmla="*/ 162 w 165"/>
                <a:gd name="T11" fmla="*/ 23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5" h="438">
                  <a:moveTo>
                    <a:pt x="162" y="23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132" y="13"/>
                    <a:pt x="132" y="13"/>
                    <a:pt x="132" y="13"/>
                  </a:cubicBezTo>
                  <a:cubicBezTo>
                    <a:pt x="135" y="5"/>
                    <a:pt x="144" y="0"/>
                    <a:pt x="152" y="3"/>
                  </a:cubicBezTo>
                  <a:cubicBezTo>
                    <a:pt x="160" y="5"/>
                    <a:pt x="165" y="14"/>
                    <a:pt x="162" y="22"/>
                  </a:cubicBezTo>
                  <a:cubicBezTo>
                    <a:pt x="162" y="23"/>
                    <a:pt x="162" y="23"/>
                    <a:pt x="162" y="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3801202" y="1661041"/>
              <a:ext cx="647051" cy="64705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1605915" y="3376835"/>
              <a:ext cx="1188372" cy="118837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362"/>
            <p:cNvSpPr>
              <a:spLocks/>
            </p:cNvSpPr>
            <p:nvPr/>
          </p:nvSpPr>
          <p:spPr bwMode="auto">
            <a:xfrm>
              <a:off x="6057419" y="5132803"/>
              <a:ext cx="28067" cy="38594"/>
            </a:xfrm>
            <a:custGeom>
              <a:avLst/>
              <a:gdLst>
                <a:gd name="T0" fmla="*/ 12 w 17"/>
                <a:gd name="T1" fmla="*/ 0 h 22"/>
                <a:gd name="T2" fmla="*/ 17 w 17"/>
                <a:gd name="T3" fmla="*/ 3 h 22"/>
                <a:gd name="T4" fmla="*/ 5 w 17"/>
                <a:gd name="T5" fmla="*/ 22 h 22"/>
                <a:gd name="T6" fmla="*/ 0 w 17"/>
                <a:gd name="T7" fmla="*/ 19 h 22"/>
                <a:gd name="T8" fmla="*/ 12 w 1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12" y="0"/>
                  </a:moveTo>
                  <a:lnTo>
                    <a:pt x="17" y="3"/>
                  </a:lnTo>
                  <a:lnTo>
                    <a:pt x="5" y="22"/>
                  </a:lnTo>
                  <a:lnTo>
                    <a:pt x="0" y="19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363"/>
            <p:cNvSpPr>
              <a:spLocks/>
            </p:cNvSpPr>
            <p:nvPr/>
          </p:nvSpPr>
          <p:spPr bwMode="auto">
            <a:xfrm>
              <a:off x="6001284" y="5202972"/>
              <a:ext cx="38594" cy="38594"/>
            </a:xfrm>
            <a:custGeom>
              <a:avLst/>
              <a:gdLst>
                <a:gd name="T0" fmla="*/ 15 w 20"/>
                <a:gd name="T1" fmla="*/ 0 h 23"/>
                <a:gd name="T2" fmla="*/ 20 w 20"/>
                <a:gd name="T3" fmla="*/ 5 h 23"/>
                <a:gd name="T4" fmla="*/ 5 w 20"/>
                <a:gd name="T5" fmla="*/ 23 h 23"/>
                <a:gd name="T6" fmla="*/ 0 w 20"/>
                <a:gd name="T7" fmla="*/ 19 h 23"/>
                <a:gd name="T8" fmla="*/ 15 w 20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3">
                  <a:moveTo>
                    <a:pt x="15" y="0"/>
                  </a:moveTo>
                  <a:lnTo>
                    <a:pt x="20" y="5"/>
                  </a:lnTo>
                  <a:lnTo>
                    <a:pt x="5" y="23"/>
                  </a:lnTo>
                  <a:lnTo>
                    <a:pt x="0" y="19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364"/>
            <p:cNvSpPr>
              <a:spLocks/>
            </p:cNvSpPr>
            <p:nvPr/>
          </p:nvSpPr>
          <p:spPr bwMode="auto">
            <a:xfrm>
              <a:off x="5945148" y="5269635"/>
              <a:ext cx="35085" cy="38594"/>
            </a:xfrm>
            <a:custGeom>
              <a:avLst/>
              <a:gdLst>
                <a:gd name="T0" fmla="*/ 17 w 20"/>
                <a:gd name="T1" fmla="*/ 0 h 23"/>
                <a:gd name="T2" fmla="*/ 20 w 20"/>
                <a:gd name="T3" fmla="*/ 5 h 23"/>
                <a:gd name="T4" fmla="*/ 5 w 20"/>
                <a:gd name="T5" fmla="*/ 23 h 23"/>
                <a:gd name="T6" fmla="*/ 0 w 20"/>
                <a:gd name="T7" fmla="*/ 17 h 23"/>
                <a:gd name="T8" fmla="*/ 17 w 20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3">
                  <a:moveTo>
                    <a:pt x="17" y="0"/>
                  </a:moveTo>
                  <a:lnTo>
                    <a:pt x="20" y="5"/>
                  </a:lnTo>
                  <a:lnTo>
                    <a:pt x="5" y="23"/>
                  </a:lnTo>
                  <a:lnTo>
                    <a:pt x="0" y="1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365"/>
            <p:cNvSpPr>
              <a:spLocks/>
            </p:cNvSpPr>
            <p:nvPr/>
          </p:nvSpPr>
          <p:spPr bwMode="auto">
            <a:xfrm>
              <a:off x="5885504" y="5332789"/>
              <a:ext cx="35085" cy="35085"/>
            </a:xfrm>
            <a:custGeom>
              <a:avLst/>
              <a:gdLst>
                <a:gd name="T0" fmla="*/ 18 w 21"/>
                <a:gd name="T1" fmla="*/ 0 h 21"/>
                <a:gd name="T2" fmla="*/ 21 w 21"/>
                <a:gd name="T3" fmla="*/ 6 h 21"/>
                <a:gd name="T4" fmla="*/ 4 w 21"/>
                <a:gd name="T5" fmla="*/ 21 h 21"/>
                <a:gd name="T6" fmla="*/ 0 w 21"/>
                <a:gd name="T7" fmla="*/ 16 h 21"/>
                <a:gd name="T8" fmla="*/ 18 w 21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1">
                  <a:moveTo>
                    <a:pt x="18" y="0"/>
                  </a:moveTo>
                  <a:lnTo>
                    <a:pt x="21" y="6"/>
                  </a:lnTo>
                  <a:lnTo>
                    <a:pt x="4" y="21"/>
                  </a:lnTo>
                  <a:lnTo>
                    <a:pt x="0" y="16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366"/>
            <p:cNvSpPr>
              <a:spLocks/>
            </p:cNvSpPr>
            <p:nvPr/>
          </p:nvSpPr>
          <p:spPr bwMode="auto">
            <a:xfrm>
              <a:off x="5818842" y="5388924"/>
              <a:ext cx="38594" cy="35085"/>
            </a:xfrm>
            <a:custGeom>
              <a:avLst/>
              <a:gdLst>
                <a:gd name="T0" fmla="*/ 18 w 23"/>
                <a:gd name="T1" fmla="*/ 0 h 19"/>
                <a:gd name="T2" fmla="*/ 23 w 23"/>
                <a:gd name="T3" fmla="*/ 5 h 19"/>
                <a:gd name="T4" fmla="*/ 4 w 23"/>
                <a:gd name="T5" fmla="*/ 19 h 19"/>
                <a:gd name="T6" fmla="*/ 0 w 23"/>
                <a:gd name="T7" fmla="*/ 14 h 19"/>
                <a:gd name="T8" fmla="*/ 18 w 23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9">
                  <a:moveTo>
                    <a:pt x="18" y="0"/>
                  </a:moveTo>
                  <a:lnTo>
                    <a:pt x="23" y="5"/>
                  </a:lnTo>
                  <a:lnTo>
                    <a:pt x="4" y="19"/>
                  </a:lnTo>
                  <a:lnTo>
                    <a:pt x="0" y="14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367"/>
            <p:cNvSpPr>
              <a:spLocks/>
            </p:cNvSpPr>
            <p:nvPr/>
          </p:nvSpPr>
          <p:spPr bwMode="auto">
            <a:xfrm>
              <a:off x="5745165" y="5441549"/>
              <a:ext cx="42102" cy="31578"/>
            </a:xfrm>
            <a:custGeom>
              <a:avLst/>
              <a:gdLst>
                <a:gd name="T0" fmla="*/ 21 w 24"/>
                <a:gd name="T1" fmla="*/ 0 h 19"/>
                <a:gd name="T2" fmla="*/ 24 w 24"/>
                <a:gd name="T3" fmla="*/ 5 h 19"/>
                <a:gd name="T4" fmla="*/ 3 w 24"/>
                <a:gd name="T5" fmla="*/ 19 h 19"/>
                <a:gd name="T6" fmla="*/ 0 w 24"/>
                <a:gd name="T7" fmla="*/ 13 h 19"/>
                <a:gd name="T8" fmla="*/ 21 w 24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9">
                  <a:moveTo>
                    <a:pt x="21" y="0"/>
                  </a:moveTo>
                  <a:lnTo>
                    <a:pt x="24" y="5"/>
                  </a:lnTo>
                  <a:lnTo>
                    <a:pt x="3" y="19"/>
                  </a:lnTo>
                  <a:lnTo>
                    <a:pt x="0" y="1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368"/>
            <p:cNvSpPr>
              <a:spLocks/>
            </p:cNvSpPr>
            <p:nvPr/>
          </p:nvSpPr>
          <p:spPr bwMode="auto">
            <a:xfrm>
              <a:off x="5671486" y="5490669"/>
              <a:ext cx="42102" cy="24561"/>
            </a:xfrm>
            <a:custGeom>
              <a:avLst/>
              <a:gdLst>
                <a:gd name="T0" fmla="*/ 20 w 22"/>
                <a:gd name="T1" fmla="*/ 0 h 16"/>
                <a:gd name="T2" fmla="*/ 22 w 22"/>
                <a:gd name="T3" fmla="*/ 5 h 16"/>
                <a:gd name="T4" fmla="*/ 1 w 22"/>
                <a:gd name="T5" fmla="*/ 16 h 16"/>
                <a:gd name="T6" fmla="*/ 0 w 22"/>
                <a:gd name="T7" fmla="*/ 10 h 16"/>
                <a:gd name="T8" fmla="*/ 20 w 22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6">
                  <a:moveTo>
                    <a:pt x="20" y="0"/>
                  </a:moveTo>
                  <a:lnTo>
                    <a:pt x="22" y="5"/>
                  </a:lnTo>
                  <a:lnTo>
                    <a:pt x="1" y="16"/>
                  </a:lnTo>
                  <a:lnTo>
                    <a:pt x="0" y="1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369"/>
            <p:cNvSpPr>
              <a:spLocks/>
            </p:cNvSpPr>
            <p:nvPr/>
          </p:nvSpPr>
          <p:spPr bwMode="auto">
            <a:xfrm>
              <a:off x="5594299" y="5529263"/>
              <a:ext cx="42102" cy="28067"/>
            </a:xfrm>
            <a:custGeom>
              <a:avLst/>
              <a:gdLst>
                <a:gd name="T0" fmla="*/ 20 w 24"/>
                <a:gd name="T1" fmla="*/ 0 h 15"/>
                <a:gd name="T2" fmla="*/ 24 w 24"/>
                <a:gd name="T3" fmla="*/ 5 h 15"/>
                <a:gd name="T4" fmla="*/ 1 w 24"/>
                <a:gd name="T5" fmla="*/ 15 h 15"/>
                <a:gd name="T6" fmla="*/ 0 w 24"/>
                <a:gd name="T7" fmla="*/ 10 h 15"/>
                <a:gd name="T8" fmla="*/ 20 w 24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5">
                  <a:moveTo>
                    <a:pt x="20" y="0"/>
                  </a:moveTo>
                  <a:lnTo>
                    <a:pt x="24" y="5"/>
                  </a:lnTo>
                  <a:lnTo>
                    <a:pt x="1" y="15"/>
                  </a:lnTo>
                  <a:lnTo>
                    <a:pt x="0" y="1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370"/>
            <p:cNvSpPr>
              <a:spLocks/>
            </p:cNvSpPr>
            <p:nvPr/>
          </p:nvSpPr>
          <p:spPr bwMode="auto">
            <a:xfrm>
              <a:off x="5513604" y="5564348"/>
              <a:ext cx="42102" cy="24561"/>
            </a:xfrm>
            <a:custGeom>
              <a:avLst/>
              <a:gdLst>
                <a:gd name="T0" fmla="*/ 23 w 24"/>
                <a:gd name="T1" fmla="*/ 0 h 14"/>
                <a:gd name="T2" fmla="*/ 24 w 24"/>
                <a:gd name="T3" fmla="*/ 5 h 14"/>
                <a:gd name="T4" fmla="*/ 4 w 24"/>
                <a:gd name="T5" fmla="*/ 14 h 14"/>
                <a:gd name="T6" fmla="*/ 0 w 24"/>
                <a:gd name="T7" fmla="*/ 7 h 14"/>
                <a:gd name="T8" fmla="*/ 23 w 24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4">
                  <a:moveTo>
                    <a:pt x="23" y="0"/>
                  </a:moveTo>
                  <a:lnTo>
                    <a:pt x="24" y="5"/>
                  </a:lnTo>
                  <a:lnTo>
                    <a:pt x="4" y="14"/>
                  </a:lnTo>
                  <a:lnTo>
                    <a:pt x="0" y="7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371"/>
            <p:cNvSpPr>
              <a:spLocks/>
            </p:cNvSpPr>
            <p:nvPr/>
          </p:nvSpPr>
          <p:spPr bwMode="auto">
            <a:xfrm>
              <a:off x="5429401" y="5592417"/>
              <a:ext cx="42102" cy="21051"/>
            </a:xfrm>
            <a:custGeom>
              <a:avLst/>
              <a:gdLst>
                <a:gd name="T0" fmla="*/ 22 w 24"/>
                <a:gd name="T1" fmla="*/ 0 h 12"/>
                <a:gd name="T2" fmla="*/ 24 w 24"/>
                <a:gd name="T3" fmla="*/ 5 h 12"/>
                <a:gd name="T4" fmla="*/ 1 w 24"/>
                <a:gd name="T5" fmla="*/ 12 h 12"/>
                <a:gd name="T6" fmla="*/ 0 w 24"/>
                <a:gd name="T7" fmla="*/ 7 h 12"/>
                <a:gd name="T8" fmla="*/ 22 w 2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2">
                  <a:moveTo>
                    <a:pt x="22" y="0"/>
                  </a:moveTo>
                  <a:lnTo>
                    <a:pt x="24" y="5"/>
                  </a:lnTo>
                  <a:lnTo>
                    <a:pt x="1" y="12"/>
                  </a:lnTo>
                  <a:lnTo>
                    <a:pt x="0" y="7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422"/>
            <p:cNvSpPr>
              <a:spLocks/>
            </p:cNvSpPr>
            <p:nvPr/>
          </p:nvSpPr>
          <p:spPr bwMode="auto">
            <a:xfrm>
              <a:off x="3945310" y="2001475"/>
              <a:ext cx="42102" cy="31578"/>
            </a:xfrm>
            <a:custGeom>
              <a:avLst/>
              <a:gdLst>
                <a:gd name="T0" fmla="*/ 3 w 24"/>
                <a:gd name="T1" fmla="*/ 0 h 19"/>
                <a:gd name="T2" fmla="*/ 24 w 24"/>
                <a:gd name="T3" fmla="*/ 14 h 19"/>
                <a:gd name="T4" fmla="*/ 21 w 24"/>
                <a:gd name="T5" fmla="*/ 19 h 19"/>
                <a:gd name="T6" fmla="*/ 0 w 24"/>
                <a:gd name="T7" fmla="*/ 5 h 19"/>
                <a:gd name="T8" fmla="*/ 3 w 24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9">
                  <a:moveTo>
                    <a:pt x="3" y="0"/>
                  </a:moveTo>
                  <a:lnTo>
                    <a:pt x="24" y="14"/>
                  </a:lnTo>
                  <a:lnTo>
                    <a:pt x="21" y="19"/>
                  </a:lnTo>
                  <a:lnTo>
                    <a:pt x="0" y="5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423"/>
            <p:cNvSpPr>
              <a:spLocks/>
            </p:cNvSpPr>
            <p:nvPr/>
          </p:nvSpPr>
          <p:spPr bwMode="auto">
            <a:xfrm>
              <a:off x="4018989" y="2054102"/>
              <a:ext cx="38594" cy="31578"/>
            </a:xfrm>
            <a:custGeom>
              <a:avLst/>
              <a:gdLst>
                <a:gd name="T0" fmla="*/ 4 w 23"/>
                <a:gd name="T1" fmla="*/ 0 h 19"/>
                <a:gd name="T2" fmla="*/ 23 w 23"/>
                <a:gd name="T3" fmla="*/ 14 h 19"/>
                <a:gd name="T4" fmla="*/ 19 w 23"/>
                <a:gd name="T5" fmla="*/ 19 h 19"/>
                <a:gd name="T6" fmla="*/ 0 w 23"/>
                <a:gd name="T7" fmla="*/ 4 h 19"/>
                <a:gd name="T8" fmla="*/ 4 w 23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9">
                  <a:moveTo>
                    <a:pt x="4" y="0"/>
                  </a:moveTo>
                  <a:lnTo>
                    <a:pt x="23" y="14"/>
                  </a:lnTo>
                  <a:lnTo>
                    <a:pt x="19" y="19"/>
                  </a:lnTo>
                  <a:lnTo>
                    <a:pt x="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424"/>
            <p:cNvSpPr>
              <a:spLocks/>
            </p:cNvSpPr>
            <p:nvPr/>
          </p:nvSpPr>
          <p:spPr bwMode="auto">
            <a:xfrm>
              <a:off x="4085649" y="2106729"/>
              <a:ext cx="38594" cy="35085"/>
            </a:xfrm>
            <a:custGeom>
              <a:avLst/>
              <a:gdLst>
                <a:gd name="T0" fmla="*/ 5 w 23"/>
                <a:gd name="T1" fmla="*/ 0 h 19"/>
                <a:gd name="T2" fmla="*/ 23 w 23"/>
                <a:gd name="T3" fmla="*/ 16 h 19"/>
                <a:gd name="T4" fmla="*/ 18 w 23"/>
                <a:gd name="T5" fmla="*/ 19 h 19"/>
                <a:gd name="T6" fmla="*/ 0 w 23"/>
                <a:gd name="T7" fmla="*/ 4 h 19"/>
                <a:gd name="T8" fmla="*/ 5 w 23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9">
                  <a:moveTo>
                    <a:pt x="5" y="0"/>
                  </a:moveTo>
                  <a:lnTo>
                    <a:pt x="23" y="16"/>
                  </a:lnTo>
                  <a:lnTo>
                    <a:pt x="18" y="19"/>
                  </a:lnTo>
                  <a:lnTo>
                    <a:pt x="0" y="4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425"/>
            <p:cNvSpPr>
              <a:spLocks/>
            </p:cNvSpPr>
            <p:nvPr/>
          </p:nvSpPr>
          <p:spPr bwMode="auto">
            <a:xfrm>
              <a:off x="4148802" y="2166374"/>
              <a:ext cx="35085" cy="38594"/>
            </a:xfrm>
            <a:custGeom>
              <a:avLst/>
              <a:gdLst>
                <a:gd name="T0" fmla="*/ 6 w 21"/>
                <a:gd name="T1" fmla="*/ 0 h 23"/>
                <a:gd name="T2" fmla="*/ 21 w 21"/>
                <a:gd name="T3" fmla="*/ 17 h 23"/>
                <a:gd name="T4" fmla="*/ 16 w 21"/>
                <a:gd name="T5" fmla="*/ 23 h 23"/>
                <a:gd name="T6" fmla="*/ 0 w 21"/>
                <a:gd name="T7" fmla="*/ 5 h 23"/>
                <a:gd name="T8" fmla="*/ 6 w 21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3">
                  <a:moveTo>
                    <a:pt x="6" y="0"/>
                  </a:moveTo>
                  <a:lnTo>
                    <a:pt x="21" y="17"/>
                  </a:lnTo>
                  <a:lnTo>
                    <a:pt x="16" y="23"/>
                  </a:lnTo>
                  <a:lnTo>
                    <a:pt x="0" y="5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452"/>
            <p:cNvSpPr>
              <a:spLocks/>
            </p:cNvSpPr>
            <p:nvPr/>
          </p:nvSpPr>
          <p:spPr bwMode="auto">
            <a:xfrm>
              <a:off x="3559375" y="4167969"/>
              <a:ext cx="42102" cy="17543"/>
            </a:xfrm>
            <a:custGeom>
              <a:avLst/>
              <a:gdLst>
                <a:gd name="T0" fmla="*/ 23 w 24"/>
                <a:gd name="T1" fmla="*/ 0 h 11"/>
                <a:gd name="T2" fmla="*/ 24 w 24"/>
                <a:gd name="T3" fmla="*/ 7 h 11"/>
                <a:gd name="T4" fmla="*/ 2 w 24"/>
                <a:gd name="T5" fmla="*/ 11 h 11"/>
                <a:gd name="T6" fmla="*/ 0 w 24"/>
                <a:gd name="T7" fmla="*/ 6 h 11"/>
                <a:gd name="T8" fmla="*/ 23 w 24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1">
                  <a:moveTo>
                    <a:pt x="23" y="0"/>
                  </a:moveTo>
                  <a:lnTo>
                    <a:pt x="24" y="7"/>
                  </a:lnTo>
                  <a:lnTo>
                    <a:pt x="2" y="11"/>
                  </a:lnTo>
                  <a:lnTo>
                    <a:pt x="0" y="6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453"/>
            <p:cNvSpPr>
              <a:spLocks/>
            </p:cNvSpPr>
            <p:nvPr/>
          </p:nvSpPr>
          <p:spPr bwMode="auto">
            <a:xfrm>
              <a:off x="3471664" y="4182003"/>
              <a:ext cx="42102" cy="14034"/>
            </a:xfrm>
            <a:custGeom>
              <a:avLst/>
              <a:gdLst>
                <a:gd name="T0" fmla="*/ 24 w 24"/>
                <a:gd name="T1" fmla="*/ 0 h 9"/>
                <a:gd name="T2" fmla="*/ 24 w 24"/>
                <a:gd name="T3" fmla="*/ 7 h 9"/>
                <a:gd name="T4" fmla="*/ 2 w 24"/>
                <a:gd name="T5" fmla="*/ 9 h 9"/>
                <a:gd name="T6" fmla="*/ 0 w 24"/>
                <a:gd name="T7" fmla="*/ 3 h 9"/>
                <a:gd name="T8" fmla="*/ 24 w 24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9">
                  <a:moveTo>
                    <a:pt x="24" y="0"/>
                  </a:moveTo>
                  <a:lnTo>
                    <a:pt x="24" y="7"/>
                  </a:lnTo>
                  <a:lnTo>
                    <a:pt x="2" y="9"/>
                  </a:lnTo>
                  <a:lnTo>
                    <a:pt x="0" y="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454"/>
            <p:cNvSpPr>
              <a:spLocks/>
            </p:cNvSpPr>
            <p:nvPr/>
          </p:nvSpPr>
          <p:spPr bwMode="auto">
            <a:xfrm>
              <a:off x="3383951" y="4192528"/>
              <a:ext cx="45612" cy="10527"/>
            </a:xfrm>
            <a:custGeom>
              <a:avLst/>
              <a:gdLst>
                <a:gd name="T0" fmla="*/ 22 w 24"/>
                <a:gd name="T1" fmla="*/ 0 h 7"/>
                <a:gd name="T2" fmla="*/ 24 w 24"/>
                <a:gd name="T3" fmla="*/ 5 h 7"/>
                <a:gd name="T4" fmla="*/ 0 w 24"/>
                <a:gd name="T5" fmla="*/ 7 h 7"/>
                <a:gd name="T6" fmla="*/ 0 w 24"/>
                <a:gd name="T7" fmla="*/ 0 h 7"/>
                <a:gd name="T8" fmla="*/ 22 w 24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7">
                  <a:moveTo>
                    <a:pt x="22" y="0"/>
                  </a:moveTo>
                  <a:lnTo>
                    <a:pt x="24" y="5"/>
                  </a:lnTo>
                  <a:lnTo>
                    <a:pt x="0" y="7"/>
                  </a:lnTo>
                  <a:lnTo>
                    <a:pt x="0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455"/>
            <p:cNvSpPr>
              <a:spLocks/>
            </p:cNvSpPr>
            <p:nvPr/>
          </p:nvSpPr>
          <p:spPr bwMode="auto">
            <a:xfrm>
              <a:off x="3296240" y="4192528"/>
              <a:ext cx="45612" cy="10527"/>
            </a:xfrm>
            <a:custGeom>
              <a:avLst/>
              <a:gdLst>
                <a:gd name="T0" fmla="*/ 0 w 24"/>
                <a:gd name="T1" fmla="*/ 0 h 7"/>
                <a:gd name="T2" fmla="*/ 24 w 24"/>
                <a:gd name="T3" fmla="*/ 0 h 7"/>
                <a:gd name="T4" fmla="*/ 24 w 24"/>
                <a:gd name="T5" fmla="*/ 7 h 7"/>
                <a:gd name="T6" fmla="*/ 0 w 24"/>
                <a:gd name="T7" fmla="*/ 5 h 7"/>
                <a:gd name="T8" fmla="*/ 0 w 24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7">
                  <a:moveTo>
                    <a:pt x="0" y="0"/>
                  </a:moveTo>
                  <a:lnTo>
                    <a:pt x="24" y="0"/>
                  </a:lnTo>
                  <a:lnTo>
                    <a:pt x="24" y="7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464"/>
            <p:cNvSpPr>
              <a:spLocks/>
            </p:cNvSpPr>
            <p:nvPr/>
          </p:nvSpPr>
          <p:spPr bwMode="auto">
            <a:xfrm>
              <a:off x="2331405" y="4129716"/>
              <a:ext cx="38594" cy="35085"/>
            </a:xfrm>
            <a:custGeom>
              <a:avLst/>
              <a:gdLst>
                <a:gd name="T0" fmla="*/ 3 w 21"/>
                <a:gd name="T1" fmla="*/ 0 h 21"/>
                <a:gd name="T2" fmla="*/ 21 w 21"/>
                <a:gd name="T3" fmla="*/ 18 h 21"/>
                <a:gd name="T4" fmla="*/ 15 w 21"/>
                <a:gd name="T5" fmla="*/ 21 h 21"/>
                <a:gd name="T6" fmla="*/ 0 w 21"/>
                <a:gd name="T7" fmla="*/ 6 h 21"/>
                <a:gd name="T8" fmla="*/ 3 w 21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1">
                  <a:moveTo>
                    <a:pt x="3" y="0"/>
                  </a:moveTo>
                  <a:lnTo>
                    <a:pt x="21" y="18"/>
                  </a:lnTo>
                  <a:lnTo>
                    <a:pt x="15" y="21"/>
                  </a:lnTo>
                  <a:lnTo>
                    <a:pt x="0" y="6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465"/>
            <p:cNvSpPr>
              <a:spLocks/>
            </p:cNvSpPr>
            <p:nvPr/>
          </p:nvSpPr>
          <p:spPr bwMode="auto">
            <a:xfrm>
              <a:off x="2271760" y="4066563"/>
              <a:ext cx="35085" cy="38594"/>
            </a:xfrm>
            <a:custGeom>
              <a:avLst/>
              <a:gdLst>
                <a:gd name="T0" fmla="*/ 4 w 19"/>
                <a:gd name="T1" fmla="*/ 0 h 21"/>
                <a:gd name="T2" fmla="*/ 19 w 19"/>
                <a:gd name="T3" fmla="*/ 17 h 21"/>
                <a:gd name="T4" fmla="*/ 16 w 19"/>
                <a:gd name="T5" fmla="*/ 21 h 21"/>
                <a:gd name="T6" fmla="*/ 0 w 19"/>
                <a:gd name="T7" fmla="*/ 3 h 21"/>
                <a:gd name="T8" fmla="*/ 4 w 19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1">
                  <a:moveTo>
                    <a:pt x="4" y="0"/>
                  </a:moveTo>
                  <a:lnTo>
                    <a:pt x="19" y="17"/>
                  </a:lnTo>
                  <a:lnTo>
                    <a:pt x="16" y="21"/>
                  </a:lnTo>
                  <a:lnTo>
                    <a:pt x="0" y="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466"/>
            <p:cNvSpPr>
              <a:spLocks/>
            </p:cNvSpPr>
            <p:nvPr/>
          </p:nvSpPr>
          <p:spPr bwMode="auto">
            <a:xfrm>
              <a:off x="2219133" y="3999900"/>
              <a:ext cx="31578" cy="38594"/>
            </a:xfrm>
            <a:custGeom>
              <a:avLst/>
              <a:gdLst>
                <a:gd name="T0" fmla="*/ 4 w 19"/>
                <a:gd name="T1" fmla="*/ 0 h 23"/>
                <a:gd name="T2" fmla="*/ 19 w 19"/>
                <a:gd name="T3" fmla="*/ 19 h 23"/>
                <a:gd name="T4" fmla="*/ 14 w 19"/>
                <a:gd name="T5" fmla="*/ 23 h 23"/>
                <a:gd name="T6" fmla="*/ 0 w 19"/>
                <a:gd name="T7" fmla="*/ 4 h 23"/>
                <a:gd name="T8" fmla="*/ 4 w 19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3">
                  <a:moveTo>
                    <a:pt x="4" y="0"/>
                  </a:moveTo>
                  <a:lnTo>
                    <a:pt x="19" y="19"/>
                  </a:lnTo>
                  <a:lnTo>
                    <a:pt x="14" y="23"/>
                  </a:lnTo>
                  <a:lnTo>
                    <a:pt x="0" y="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467"/>
            <p:cNvSpPr>
              <a:spLocks/>
            </p:cNvSpPr>
            <p:nvPr/>
          </p:nvSpPr>
          <p:spPr bwMode="auto">
            <a:xfrm>
              <a:off x="2166504" y="3929731"/>
              <a:ext cx="31578" cy="38594"/>
            </a:xfrm>
            <a:custGeom>
              <a:avLst/>
              <a:gdLst>
                <a:gd name="T0" fmla="*/ 5 w 19"/>
                <a:gd name="T1" fmla="*/ 0 h 22"/>
                <a:gd name="T2" fmla="*/ 19 w 19"/>
                <a:gd name="T3" fmla="*/ 19 h 22"/>
                <a:gd name="T4" fmla="*/ 14 w 19"/>
                <a:gd name="T5" fmla="*/ 22 h 22"/>
                <a:gd name="T6" fmla="*/ 0 w 19"/>
                <a:gd name="T7" fmla="*/ 3 h 22"/>
                <a:gd name="T8" fmla="*/ 5 w 19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2">
                  <a:moveTo>
                    <a:pt x="5" y="0"/>
                  </a:moveTo>
                  <a:lnTo>
                    <a:pt x="19" y="19"/>
                  </a:lnTo>
                  <a:lnTo>
                    <a:pt x="14" y="22"/>
                  </a:lnTo>
                  <a:lnTo>
                    <a:pt x="0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468"/>
            <p:cNvSpPr>
              <a:spLocks/>
            </p:cNvSpPr>
            <p:nvPr/>
          </p:nvSpPr>
          <p:spPr bwMode="auto">
            <a:xfrm>
              <a:off x="2124403" y="3852544"/>
              <a:ext cx="28067" cy="38594"/>
            </a:xfrm>
            <a:custGeom>
              <a:avLst/>
              <a:gdLst>
                <a:gd name="T0" fmla="*/ 5 w 15"/>
                <a:gd name="T1" fmla="*/ 0 h 22"/>
                <a:gd name="T2" fmla="*/ 15 w 15"/>
                <a:gd name="T3" fmla="*/ 20 h 22"/>
                <a:gd name="T4" fmla="*/ 10 w 15"/>
                <a:gd name="T5" fmla="*/ 22 h 22"/>
                <a:gd name="T6" fmla="*/ 0 w 15"/>
                <a:gd name="T7" fmla="*/ 3 h 22"/>
                <a:gd name="T8" fmla="*/ 5 w 15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2">
                  <a:moveTo>
                    <a:pt x="5" y="0"/>
                  </a:moveTo>
                  <a:lnTo>
                    <a:pt x="15" y="20"/>
                  </a:lnTo>
                  <a:lnTo>
                    <a:pt x="10" y="22"/>
                  </a:lnTo>
                  <a:lnTo>
                    <a:pt x="0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469"/>
            <p:cNvSpPr>
              <a:spLocks/>
            </p:cNvSpPr>
            <p:nvPr/>
          </p:nvSpPr>
          <p:spPr bwMode="auto">
            <a:xfrm>
              <a:off x="2085810" y="3775357"/>
              <a:ext cx="24561" cy="42102"/>
            </a:xfrm>
            <a:custGeom>
              <a:avLst/>
              <a:gdLst>
                <a:gd name="T0" fmla="*/ 7 w 16"/>
                <a:gd name="T1" fmla="*/ 0 h 24"/>
                <a:gd name="T2" fmla="*/ 16 w 16"/>
                <a:gd name="T3" fmla="*/ 20 h 24"/>
                <a:gd name="T4" fmla="*/ 11 w 16"/>
                <a:gd name="T5" fmla="*/ 24 h 24"/>
                <a:gd name="T6" fmla="*/ 0 w 16"/>
                <a:gd name="T7" fmla="*/ 3 h 24"/>
                <a:gd name="T8" fmla="*/ 7 w 16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4">
                  <a:moveTo>
                    <a:pt x="7" y="0"/>
                  </a:moveTo>
                  <a:lnTo>
                    <a:pt x="16" y="20"/>
                  </a:lnTo>
                  <a:lnTo>
                    <a:pt x="11" y="24"/>
                  </a:lnTo>
                  <a:lnTo>
                    <a:pt x="0" y="3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470"/>
            <p:cNvSpPr>
              <a:spLocks/>
            </p:cNvSpPr>
            <p:nvPr/>
          </p:nvSpPr>
          <p:spPr bwMode="auto">
            <a:xfrm>
              <a:off x="2054232" y="3694663"/>
              <a:ext cx="24561" cy="42102"/>
            </a:xfrm>
            <a:custGeom>
              <a:avLst/>
              <a:gdLst>
                <a:gd name="T0" fmla="*/ 5 w 14"/>
                <a:gd name="T1" fmla="*/ 0 h 24"/>
                <a:gd name="T2" fmla="*/ 14 w 14"/>
                <a:gd name="T3" fmla="*/ 23 h 24"/>
                <a:gd name="T4" fmla="*/ 9 w 14"/>
                <a:gd name="T5" fmla="*/ 24 h 24"/>
                <a:gd name="T6" fmla="*/ 0 w 14"/>
                <a:gd name="T7" fmla="*/ 4 h 24"/>
                <a:gd name="T8" fmla="*/ 5 w 14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4">
                  <a:moveTo>
                    <a:pt x="5" y="0"/>
                  </a:moveTo>
                  <a:lnTo>
                    <a:pt x="14" y="23"/>
                  </a:lnTo>
                  <a:lnTo>
                    <a:pt x="9" y="24"/>
                  </a:lnTo>
                  <a:lnTo>
                    <a:pt x="0" y="4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471"/>
            <p:cNvSpPr>
              <a:spLocks/>
            </p:cNvSpPr>
            <p:nvPr/>
          </p:nvSpPr>
          <p:spPr bwMode="auto">
            <a:xfrm>
              <a:off x="2029675" y="3610460"/>
              <a:ext cx="21051" cy="42102"/>
            </a:xfrm>
            <a:custGeom>
              <a:avLst/>
              <a:gdLst>
                <a:gd name="T0" fmla="*/ 6 w 12"/>
                <a:gd name="T1" fmla="*/ 0 h 24"/>
                <a:gd name="T2" fmla="*/ 12 w 12"/>
                <a:gd name="T3" fmla="*/ 22 h 24"/>
                <a:gd name="T4" fmla="*/ 7 w 12"/>
                <a:gd name="T5" fmla="*/ 24 h 24"/>
                <a:gd name="T6" fmla="*/ 0 w 12"/>
                <a:gd name="T7" fmla="*/ 1 h 24"/>
                <a:gd name="T8" fmla="*/ 6 w 12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4">
                  <a:moveTo>
                    <a:pt x="6" y="0"/>
                  </a:moveTo>
                  <a:lnTo>
                    <a:pt x="12" y="22"/>
                  </a:lnTo>
                  <a:lnTo>
                    <a:pt x="7" y="24"/>
                  </a:lnTo>
                  <a:lnTo>
                    <a:pt x="0" y="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480"/>
            <p:cNvSpPr>
              <a:spLocks/>
            </p:cNvSpPr>
            <p:nvPr/>
          </p:nvSpPr>
          <p:spPr bwMode="auto">
            <a:xfrm>
              <a:off x="2359472" y="2599673"/>
              <a:ext cx="28067" cy="38594"/>
            </a:xfrm>
            <a:custGeom>
              <a:avLst/>
              <a:gdLst>
                <a:gd name="T0" fmla="*/ 11 w 16"/>
                <a:gd name="T1" fmla="*/ 0 h 22"/>
                <a:gd name="T2" fmla="*/ 16 w 16"/>
                <a:gd name="T3" fmla="*/ 2 h 22"/>
                <a:gd name="T4" fmla="*/ 7 w 16"/>
                <a:gd name="T5" fmla="*/ 22 h 22"/>
                <a:gd name="T6" fmla="*/ 0 w 16"/>
                <a:gd name="T7" fmla="*/ 21 h 22"/>
                <a:gd name="T8" fmla="*/ 11 w 16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2">
                  <a:moveTo>
                    <a:pt x="11" y="0"/>
                  </a:moveTo>
                  <a:lnTo>
                    <a:pt x="16" y="2"/>
                  </a:lnTo>
                  <a:lnTo>
                    <a:pt x="7" y="22"/>
                  </a:lnTo>
                  <a:lnTo>
                    <a:pt x="0" y="21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481"/>
            <p:cNvSpPr>
              <a:spLocks/>
            </p:cNvSpPr>
            <p:nvPr/>
          </p:nvSpPr>
          <p:spPr bwMode="auto">
            <a:xfrm>
              <a:off x="2398066" y="2522486"/>
              <a:ext cx="31578" cy="42102"/>
            </a:xfrm>
            <a:custGeom>
              <a:avLst/>
              <a:gdLst>
                <a:gd name="T0" fmla="*/ 12 w 17"/>
                <a:gd name="T1" fmla="*/ 0 h 22"/>
                <a:gd name="T2" fmla="*/ 17 w 17"/>
                <a:gd name="T3" fmla="*/ 1 h 22"/>
                <a:gd name="T4" fmla="*/ 7 w 17"/>
                <a:gd name="T5" fmla="*/ 22 h 22"/>
                <a:gd name="T6" fmla="*/ 0 w 17"/>
                <a:gd name="T7" fmla="*/ 19 h 22"/>
                <a:gd name="T8" fmla="*/ 12 w 1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12" y="0"/>
                  </a:moveTo>
                  <a:lnTo>
                    <a:pt x="17" y="1"/>
                  </a:lnTo>
                  <a:lnTo>
                    <a:pt x="7" y="22"/>
                  </a:lnTo>
                  <a:lnTo>
                    <a:pt x="0" y="19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482"/>
            <p:cNvSpPr>
              <a:spLocks/>
            </p:cNvSpPr>
            <p:nvPr/>
          </p:nvSpPr>
          <p:spPr bwMode="auto">
            <a:xfrm>
              <a:off x="2447186" y="2448810"/>
              <a:ext cx="31578" cy="42102"/>
            </a:xfrm>
            <a:custGeom>
              <a:avLst/>
              <a:gdLst>
                <a:gd name="T0" fmla="*/ 12 w 18"/>
                <a:gd name="T1" fmla="*/ 0 h 24"/>
                <a:gd name="T2" fmla="*/ 18 w 18"/>
                <a:gd name="T3" fmla="*/ 3 h 24"/>
                <a:gd name="T4" fmla="*/ 4 w 18"/>
                <a:gd name="T5" fmla="*/ 24 h 24"/>
                <a:gd name="T6" fmla="*/ 0 w 18"/>
                <a:gd name="T7" fmla="*/ 20 h 24"/>
                <a:gd name="T8" fmla="*/ 12 w 18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4">
                  <a:moveTo>
                    <a:pt x="12" y="0"/>
                  </a:moveTo>
                  <a:lnTo>
                    <a:pt x="18" y="3"/>
                  </a:lnTo>
                  <a:lnTo>
                    <a:pt x="4" y="24"/>
                  </a:lnTo>
                  <a:lnTo>
                    <a:pt x="0" y="2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483"/>
            <p:cNvSpPr>
              <a:spLocks/>
            </p:cNvSpPr>
            <p:nvPr/>
          </p:nvSpPr>
          <p:spPr bwMode="auto">
            <a:xfrm>
              <a:off x="2499813" y="2382147"/>
              <a:ext cx="31578" cy="35085"/>
            </a:xfrm>
            <a:custGeom>
              <a:avLst/>
              <a:gdLst>
                <a:gd name="T0" fmla="*/ 13 w 19"/>
                <a:gd name="T1" fmla="*/ 0 h 20"/>
                <a:gd name="T2" fmla="*/ 19 w 19"/>
                <a:gd name="T3" fmla="*/ 3 h 20"/>
                <a:gd name="T4" fmla="*/ 3 w 19"/>
                <a:gd name="T5" fmla="*/ 20 h 20"/>
                <a:gd name="T6" fmla="*/ 0 w 19"/>
                <a:gd name="T7" fmla="*/ 17 h 20"/>
                <a:gd name="T8" fmla="*/ 13 w 19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0">
                  <a:moveTo>
                    <a:pt x="13" y="0"/>
                  </a:moveTo>
                  <a:lnTo>
                    <a:pt x="19" y="3"/>
                  </a:lnTo>
                  <a:lnTo>
                    <a:pt x="3" y="20"/>
                  </a:lnTo>
                  <a:lnTo>
                    <a:pt x="0" y="17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484"/>
            <p:cNvSpPr>
              <a:spLocks/>
            </p:cNvSpPr>
            <p:nvPr/>
          </p:nvSpPr>
          <p:spPr bwMode="auto">
            <a:xfrm>
              <a:off x="2552440" y="2315487"/>
              <a:ext cx="38594" cy="38594"/>
            </a:xfrm>
            <a:custGeom>
              <a:avLst/>
              <a:gdLst>
                <a:gd name="T0" fmla="*/ 17 w 20"/>
                <a:gd name="T1" fmla="*/ 0 h 22"/>
                <a:gd name="T2" fmla="*/ 20 w 20"/>
                <a:gd name="T3" fmla="*/ 5 h 22"/>
                <a:gd name="T4" fmla="*/ 5 w 20"/>
                <a:gd name="T5" fmla="*/ 22 h 22"/>
                <a:gd name="T6" fmla="*/ 0 w 20"/>
                <a:gd name="T7" fmla="*/ 17 h 22"/>
                <a:gd name="T8" fmla="*/ 17 w 20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2">
                  <a:moveTo>
                    <a:pt x="17" y="0"/>
                  </a:moveTo>
                  <a:lnTo>
                    <a:pt x="20" y="5"/>
                  </a:lnTo>
                  <a:lnTo>
                    <a:pt x="5" y="22"/>
                  </a:lnTo>
                  <a:lnTo>
                    <a:pt x="0" y="1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485"/>
            <p:cNvSpPr>
              <a:spLocks/>
            </p:cNvSpPr>
            <p:nvPr/>
          </p:nvSpPr>
          <p:spPr bwMode="auto">
            <a:xfrm>
              <a:off x="2615594" y="2255842"/>
              <a:ext cx="38594" cy="35085"/>
            </a:xfrm>
            <a:custGeom>
              <a:avLst/>
              <a:gdLst>
                <a:gd name="T0" fmla="*/ 17 w 21"/>
                <a:gd name="T1" fmla="*/ 0 h 19"/>
                <a:gd name="T2" fmla="*/ 21 w 21"/>
                <a:gd name="T3" fmla="*/ 3 h 19"/>
                <a:gd name="T4" fmla="*/ 3 w 21"/>
                <a:gd name="T5" fmla="*/ 19 h 19"/>
                <a:gd name="T6" fmla="*/ 0 w 21"/>
                <a:gd name="T7" fmla="*/ 15 h 19"/>
                <a:gd name="T8" fmla="*/ 17 w 2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9">
                  <a:moveTo>
                    <a:pt x="17" y="0"/>
                  </a:moveTo>
                  <a:lnTo>
                    <a:pt x="21" y="3"/>
                  </a:lnTo>
                  <a:lnTo>
                    <a:pt x="3" y="19"/>
                  </a:lnTo>
                  <a:lnTo>
                    <a:pt x="0" y="15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486"/>
            <p:cNvSpPr>
              <a:spLocks/>
            </p:cNvSpPr>
            <p:nvPr/>
          </p:nvSpPr>
          <p:spPr bwMode="auto">
            <a:xfrm>
              <a:off x="2682254" y="2203216"/>
              <a:ext cx="42102" cy="31578"/>
            </a:xfrm>
            <a:custGeom>
              <a:avLst/>
              <a:gdLst>
                <a:gd name="T0" fmla="*/ 17 w 22"/>
                <a:gd name="T1" fmla="*/ 0 h 19"/>
                <a:gd name="T2" fmla="*/ 22 w 22"/>
                <a:gd name="T3" fmla="*/ 5 h 19"/>
                <a:gd name="T4" fmla="*/ 3 w 22"/>
                <a:gd name="T5" fmla="*/ 19 h 19"/>
                <a:gd name="T6" fmla="*/ 0 w 22"/>
                <a:gd name="T7" fmla="*/ 14 h 19"/>
                <a:gd name="T8" fmla="*/ 17 w 22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9">
                  <a:moveTo>
                    <a:pt x="17" y="0"/>
                  </a:moveTo>
                  <a:lnTo>
                    <a:pt x="22" y="5"/>
                  </a:lnTo>
                  <a:lnTo>
                    <a:pt x="3" y="19"/>
                  </a:lnTo>
                  <a:lnTo>
                    <a:pt x="0" y="14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487"/>
            <p:cNvSpPr>
              <a:spLocks/>
            </p:cNvSpPr>
            <p:nvPr/>
          </p:nvSpPr>
          <p:spPr bwMode="auto">
            <a:xfrm>
              <a:off x="2752423" y="2154096"/>
              <a:ext cx="38594" cy="31578"/>
            </a:xfrm>
            <a:custGeom>
              <a:avLst/>
              <a:gdLst>
                <a:gd name="T0" fmla="*/ 18 w 22"/>
                <a:gd name="T1" fmla="*/ 0 h 18"/>
                <a:gd name="T2" fmla="*/ 22 w 22"/>
                <a:gd name="T3" fmla="*/ 5 h 18"/>
                <a:gd name="T4" fmla="*/ 3 w 22"/>
                <a:gd name="T5" fmla="*/ 18 h 18"/>
                <a:gd name="T6" fmla="*/ 0 w 22"/>
                <a:gd name="T7" fmla="*/ 12 h 18"/>
                <a:gd name="T8" fmla="*/ 18 w 2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8">
                  <a:moveTo>
                    <a:pt x="18" y="0"/>
                  </a:moveTo>
                  <a:lnTo>
                    <a:pt x="22" y="5"/>
                  </a:lnTo>
                  <a:lnTo>
                    <a:pt x="3" y="18"/>
                  </a:lnTo>
                  <a:lnTo>
                    <a:pt x="0" y="12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494"/>
            <p:cNvSpPr>
              <a:spLocks/>
            </p:cNvSpPr>
            <p:nvPr/>
          </p:nvSpPr>
          <p:spPr bwMode="auto">
            <a:xfrm>
              <a:off x="3952326" y="4620564"/>
              <a:ext cx="750817" cy="480664"/>
            </a:xfrm>
            <a:custGeom>
              <a:avLst/>
              <a:gdLst>
                <a:gd name="T0" fmla="*/ 64 w 430"/>
                <a:gd name="T1" fmla="*/ 0 h 274"/>
                <a:gd name="T2" fmla="*/ 364 w 430"/>
                <a:gd name="T3" fmla="*/ 0 h 274"/>
                <a:gd name="T4" fmla="*/ 385 w 430"/>
                <a:gd name="T5" fmla="*/ 4 h 274"/>
                <a:gd name="T6" fmla="*/ 402 w 430"/>
                <a:gd name="T7" fmla="*/ 14 h 274"/>
                <a:gd name="T8" fmla="*/ 416 w 430"/>
                <a:gd name="T9" fmla="*/ 31 h 274"/>
                <a:gd name="T10" fmla="*/ 426 w 430"/>
                <a:gd name="T11" fmla="*/ 52 h 274"/>
                <a:gd name="T12" fmla="*/ 430 w 430"/>
                <a:gd name="T13" fmla="*/ 78 h 274"/>
                <a:gd name="T14" fmla="*/ 430 w 430"/>
                <a:gd name="T15" fmla="*/ 197 h 274"/>
                <a:gd name="T16" fmla="*/ 426 w 430"/>
                <a:gd name="T17" fmla="*/ 221 h 274"/>
                <a:gd name="T18" fmla="*/ 416 w 430"/>
                <a:gd name="T19" fmla="*/ 243 h 274"/>
                <a:gd name="T20" fmla="*/ 402 w 430"/>
                <a:gd name="T21" fmla="*/ 259 h 274"/>
                <a:gd name="T22" fmla="*/ 385 w 430"/>
                <a:gd name="T23" fmla="*/ 271 h 274"/>
                <a:gd name="T24" fmla="*/ 364 w 430"/>
                <a:gd name="T25" fmla="*/ 274 h 274"/>
                <a:gd name="T26" fmla="*/ 64 w 430"/>
                <a:gd name="T27" fmla="*/ 274 h 274"/>
                <a:gd name="T28" fmla="*/ 45 w 430"/>
                <a:gd name="T29" fmla="*/ 271 h 274"/>
                <a:gd name="T30" fmla="*/ 26 w 430"/>
                <a:gd name="T31" fmla="*/ 259 h 274"/>
                <a:gd name="T32" fmla="*/ 12 w 430"/>
                <a:gd name="T33" fmla="*/ 243 h 274"/>
                <a:gd name="T34" fmla="*/ 4 w 430"/>
                <a:gd name="T35" fmla="*/ 221 h 274"/>
                <a:gd name="T36" fmla="*/ 0 w 430"/>
                <a:gd name="T37" fmla="*/ 197 h 274"/>
                <a:gd name="T38" fmla="*/ 0 w 430"/>
                <a:gd name="T39" fmla="*/ 78 h 274"/>
                <a:gd name="T40" fmla="*/ 4 w 430"/>
                <a:gd name="T41" fmla="*/ 52 h 274"/>
                <a:gd name="T42" fmla="*/ 12 w 430"/>
                <a:gd name="T43" fmla="*/ 31 h 274"/>
                <a:gd name="T44" fmla="*/ 26 w 430"/>
                <a:gd name="T45" fmla="*/ 14 h 274"/>
                <a:gd name="T46" fmla="*/ 45 w 430"/>
                <a:gd name="T47" fmla="*/ 4 h 274"/>
                <a:gd name="T48" fmla="*/ 64 w 430"/>
                <a:gd name="T49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30" h="274">
                  <a:moveTo>
                    <a:pt x="64" y="0"/>
                  </a:moveTo>
                  <a:lnTo>
                    <a:pt x="364" y="0"/>
                  </a:lnTo>
                  <a:lnTo>
                    <a:pt x="385" y="4"/>
                  </a:lnTo>
                  <a:lnTo>
                    <a:pt x="402" y="14"/>
                  </a:lnTo>
                  <a:lnTo>
                    <a:pt x="416" y="31"/>
                  </a:lnTo>
                  <a:lnTo>
                    <a:pt x="426" y="52"/>
                  </a:lnTo>
                  <a:lnTo>
                    <a:pt x="430" y="78"/>
                  </a:lnTo>
                  <a:lnTo>
                    <a:pt x="430" y="197"/>
                  </a:lnTo>
                  <a:lnTo>
                    <a:pt x="426" y="221"/>
                  </a:lnTo>
                  <a:lnTo>
                    <a:pt x="416" y="243"/>
                  </a:lnTo>
                  <a:lnTo>
                    <a:pt x="402" y="259"/>
                  </a:lnTo>
                  <a:lnTo>
                    <a:pt x="385" y="271"/>
                  </a:lnTo>
                  <a:lnTo>
                    <a:pt x="364" y="274"/>
                  </a:lnTo>
                  <a:lnTo>
                    <a:pt x="64" y="274"/>
                  </a:lnTo>
                  <a:lnTo>
                    <a:pt x="45" y="271"/>
                  </a:lnTo>
                  <a:lnTo>
                    <a:pt x="26" y="259"/>
                  </a:lnTo>
                  <a:lnTo>
                    <a:pt x="12" y="243"/>
                  </a:lnTo>
                  <a:lnTo>
                    <a:pt x="4" y="221"/>
                  </a:lnTo>
                  <a:lnTo>
                    <a:pt x="0" y="197"/>
                  </a:lnTo>
                  <a:lnTo>
                    <a:pt x="0" y="78"/>
                  </a:lnTo>
                  <a:lnTo>
                    <a:pt x="4" y="52"/>
                  </a:lnTo>
                  <a:lnTo>
                    <a:pt x="12" y="31"/>
                  </a:lnTo>
                  <a:lnTo>
                    <a:pt x="26" y="14"/>
                  </a:lnTo>
                  <a:lnTo>
                    <a:pt x="45" y="4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solidFill>
                <a:srgbClr val="E9F1E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495"/>
            <p:cNvSpPr>
              <a:spLocks/>
            </p:cNvSpPr>
            <p:nvPr/>
          </p:nvSpPr>
          <p:spPr bwMode="auto">
            <a:xfrm>
              <a:off x="2976967" y="2824217"/>
              <a:ext cx="2701536" cy="1908618"/>
            </a:xfrm>
            <a:custGeom>
              <a:avLst/>
              <a:gdLst>
                <a:gd name="T0" fmla="*/ 78 w 1540"/>
                <a:gd name="T1" fmla="*/ 0 h 1089"/>
                <a:gd name="T2" fmla="*/ 1462 w 1540"/>
                <a:gd name="T3" fmla="*/ 0 h 1089"/>
                <a:gd name="T4" fmla="*/ 1487 w 1540"/>
                <a:gd name="T5" fmla="*/ 4 h 1089"/>
                <a:gd name="T6" fmla="*/ 1509 w 1540"/>
                <a:gd name="T7" fmla="*/ 16 h 1089"/>
                <a:gd name="T8" fmla="*/ 1525 w 1540"/>
                <a:gd name="T9" fmla="*/ 33 h 1089"/>
                <a:gd name="T10" fmla="*/ 1537 w 1540"/>
                <a:gd name="T11" fmla="*/ 54 h 1089"/>
                <a:gd name="T12" fmla="*/ 1540 w 1540"/>
                <a:gd name="T13" fmla="*/ 78 h 1089"/>
                <a:gd name="T14" fmla="*/ 1540 w 1540"/>
                <a:gd name="T15" fmla="*/ 1011 h 1089"/>
                <a:gd name="T16" fmla="*/ 1537 w 1540"/>
                <a:gd name="T17" fmla="*/ 1035 h 1089"/>
                <a:gd name="T18" fmla="*/ 1525 w 1540"/>
                <a:gd name="T19" fmla="*/ 1056 h 1089"/>
                <a:gd name="T20" fmla="*/ 1509 w 1540"/>
                <a:gd name="T21" fmla="*/ 1073 h 1089"/>
                <a:gd name="T22" fmla="*/ 1487 w 1540"/>
                <a:gd name="T23" fmla="*/ 1085 h 1089"/>
                <a:gd name="T24" fmla="*/ 1462 w 1540"/>
                <a:gd name="T25" fmla="*/ 1089 h 1089"/>
                <a:gd name="T26" fmla="*/ 78 w 1540"/>
                <a:gd name="T27" fmla="*/ 1089 h 1089"/>
                <a:gd name="T28" fmla="*/ 54 w 1540"/>
                <a:gd name="T29" fmla="*/ 1085 h 1089"/>
                <a:gd name="T30" fmla="*/ 31 w 1540"/>
                <a:gd name="T31" fmla="*/ 1073 h 1089"/>
                <a:gd name="T32" fmla="*/ 16 w 1540"/>
                <a:gd name="T33" fmla="*/ 1056 h 1089"/>
                <a:gd name="T34" fmla="*/ 4 w 1540"/>
                <a:gd name="T35" fmla="*/ 1035 h 1089"/>
                <a:gd name="T36" fmla="*/ 0 w 1540"/>
                <a:gd name="T37" fmla="*/ 1011 h 1089"/>
                <a:gd name="T38" fmla="*/ 0 w 1540"/>
                <a:gd name="T39" fmla="*/ 78 h 1089"/>
                <a:gd name="T40" fmla="*/ 4 w 1540"/>
                <a:gd name="T41" fmla="*/ 54 h 1089"/>
                <a:gd name="T42" fmla="*/ 16 w 1540"/>
                <a:gd name="T43" fmla="*/ 33 h 1089"/>
                <a:gd name="T44" fmla="*/ 31 w 1540"/>
                <a:gd name="T45" fmla="*/ 16 h 1089"/>
                <a:gd name="T46" fmla="*/ 54 w 1540"/>
                <a:gd name="T47" fmla="*/ 4 h 1089"/>
                <a:gd name="T48" fmla="*/ 78 w 1540"/>
                <a:gd name="T49" fmla="*/ 0 h 10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40" h="1089">
                  <a:moveTo>
                    <a:pt x="78" y="0"/>
                  </a:moveTo>
                  <a:lnTo>
                    <a:pt x="1462" y="0"/>
                  </a:lnTo>
                  <a:lnTo>
                    <a:pt x="1487" y="4"/>
                  </a:lnTo>
                  <a:lnTo>
                    <a:pt x="1509" y="16"/>
                  </a:lnTo>
                  <a:lnTo>
                    <a:pt x="1525" y="33"/>
                  </a:lnTo>
                  <a:lnTo>
                    <a:pt x="1537" y="54"/>
                  </a:lnTo>
                  <a:lnTo>
                    <a:pt x="1540" y="78"/>
                  </a:lnTo>
                  <a:lnTo>
                    <a:pt x="1540" y="1011"/>
                  </a:lnTo>
                  <a:lnTo>
                    <a:pt x="1537" y="1035"/>
                  </a:lnTo>
                  <a:lnTo>
                    <a:pt x="1525" y="1056"/>
                  </a:lnTo>
                  <a:lnTo>
                    <a:pt x="1509" y="1073"/>
                  </a:lnTo>
                  <a:lnTo>
                    <a:pt x="1487" y="1085"/>
                  </a:lnTo>
                  <a:lnTo>
                    <a:pt x="1462" y="1089"/>
                  </a:lnTo>
                  <a:lnTo>
                    <a:pt x="78" y="1089"/>
                  </a:lnTo>
                  <a:lnTo>
                    <a:pt x="54" y="1085"/>
                  </a:lnTo>
                  <a:lnTo>
                    <a:pt x="31" y="1073"/>
                  </a:lnTo>
                  <a:lnTo>
                    <a:pt x="16" y="1056"/>
                  </a:lnTo>
                  <a:lnTo>
                    <a:pt x="4" y="1035"/>
                  </a:lnTo>
                  <a:lnTo>
                    <a:pt x="0" y="1011"/>
                  </a:lnTo>
                  <a:lnTo>
                    <a:pt x="0" y="78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1" y="16"/>
                  </a:lnTo>
                  <a:lnTo>
                    <a:pt x="54" y="4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496"/>
            <p:cNvSpPr>
              <a:spLocks/>
            </p:cNvSpPr>
            <p:nvPr/>
          </p:nvSpPr>
          <p:spPr bwMode="auto">
            <a:xfrm>
              <a:off x="3036612" y="2915437"/>
              <a:ext cx="2582248" cy="1652499"/>
            </a:xfrm>
            <a:custGeom>
              <a:avLst/>
              <a:gdLst>
                <a:gd name="T0" fmla="*/ 74 w 1471"/>
                <a:gd name="T1" fmla="*/ 0 h 942"/>
                <a:gd name="T2" fmla="*/ 1396 w 1471"/>
                <a:gd name="T3" fmla="*/ 0 h 942"/>
                <a:gd name="T4" fmla="*/ 1421 w 1471"/>
                <a:gd name="T5" fmla="*/ 3 h 942"/>
                <a:gd name="T6" fmla="*/ 1441 w 1471"/>
                <a:gd name="T7" fmla="*/ 12 h 942"/>
                <a:gd name="T8" fmla="*/ 1457 w 1471"/>
                <a:gd name="T9" fmla="*/ 27 h 942"/>
                <a:gd name="T10" fmla="*/ 1467 w 1471"/>
                <a:gd name="T11" fmla="*/ 45 h 942"/>
                <a:gd name="T12" fmla="*/ 1471 w 1471"/>
                <a:gd name="T13" fmla="*/ 67 h 942"/>
                <a:gd name="T14" fmla="*/ 1471 w 1471"/>
                <a:gd name="T15" fmla="*/ 874 h 942"/>
                <a:gd name="T16" fmla="*/ 1467 w 1471"/>
                <a:gd name="T17" fmla="*/ 895 h 942"/>
                <a:gd name="T18" fmla="*/ 1457 w 1471"/>
                <a:gd name="T19" fmla="*/ 914 h 942"/>
                <a:gd name="T20" fmla="*/ 1441 w 1471"/>
                <a:gd name="T21" fmla="*/ 928 h 942"/>
                <a:gd name="T22" fmla="*/ 1421 w 1471"/>
                <a:gd name="T23" fmla="*/ 938 h 942"/>
                <a:gd name="T24" fmla="*/ 1396 w 1471"/>
                <a:gd name="T25" fmla="*/ 942 h 942"/>
                <a:gd name="T26" fmla="*/ 74 w 1471"/>
                <a:gd name="T27" fmla="*/ 942 h 942"/>
                <a:gd name="T28" fmla="*/ 50 w 1471"/>
                <a:gd name="T29" fmla="*/ 938 h 942"/>
                <a:gd name="T30" fmla="*/ 29 w 1471"/>
                <a:gd name="T31" fmla="*/ 928 h 942"/>
                <a:gd name="T32" fmla="*/ 13 w 1471"/>
                <a:gd name="T33" fmla="*/ 914 h 942"/>
                <a:gd name="T34" fmla="*/ 3 w 1471"/>
                <a:gd name="T35" fmla="*/ 895 h 942"/>
                <a:gd name="T36" fmla="*/ 0 w 1471"/>
                <a:gd name="T37" fmla="*/ 874 h 942"/>
                <a:gd name="T38" fmla="*/ 0 w 1471"/>
                <a:gd name="T39" fmla="*/ 67 h 942"/>
                <a:gd name="T40" fmla="*/ 3 w 1471"/>
                <a:gd name="T41" fmla="*/ 45 h 942"/>
                <a:gd name="T42" fmla="*/ 13 w 1471"/>
                <a:gd name="T43" fmla="*/ 27 h 942"/>
                <a:gd name="T44" fmla="*/ 29 w 1471"/>
                <a:gd name="T45" fmla="*/ 12 h 942"/>
                <a:gd name="T46" fmla="*/ 50 w 1471"/>
                <a:gd name="T47" fmla="*/ 3 h 942"/>
                <a:gd name="T48" fmla="*/ 74 w 1471"/>
                <a:gd name="T49" fmla="*/ 0 h 9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71" h="942">
                  <a:moveTo>
                    <a:pt x="74" y="0"/>
                  </a:moveTo>
                  <a:lnTo>
                    <a:pt x="1396" y="0"/>
                  </a:lnTo>
                  <a:lnTo>
                    <a:pt x="1421" y="3"/>
                  </a:lnTo>
                  <a:lnTo>
                    <a:pt x="1441" y="12"/>
                  </a:lnTo>
                  <a:lnTo>
                    <a:pt x="1457" y="27"/>
                  </a:lnTo>
                  <a:lnTo>
                    <a:pt x="1467" y="45"/>
                  </a:lnTo>
                  <a:lnTo>
                    <a:pt x="1471" y="67"/>
                  </a:lnTo>
                  <a:lnTo>
                    <a:pt x="1471" y="874"/>
                  </a:lnTo>
                  <a:lnTo>
                    <a:pt x="1467" y="895"/>
                  </a:lnTo>
                  <a:lnTo>
                    <a:pt x="1457" y="914"/>
                  </a:lnTo>
                  <a:lnTo>
                    <a:pt x="1441" y="928"/>
                  </a:lnTo>
                  <a:lnTo>
                    <a:pt x="1421" y="938"/>
                  </a:lnTo>
                  <a:lnTo>
                    <a:pt x="1396" y="942"/>
                  </a:lnTo>
                  <a:lnTo>
                    <a:pt x="74" y="942"/>
                  </a:lnTo>
                  <a:lnTo>
                    <a:pt x="50" y="938"/>
                  </a:lnTo>
                  <a:lnTo>
                    <a:pt x="29" y="928"/>
                  </a:lnTo>
                  <a:lnTo>
                    <a:pt x="13" y="914"/>
                  </a:lnTo>
                  <a:lnTo>
                    <a:pt x="3" y="895"/>
                  </a:lnTo>
                  <a:lnTo>
                    <a:pt x="0" y="874"/>
                  </a:lnTo>
                  <a:lnTo>
                    <a:pt x="0" y="67"/>
                  </a:lnTo>
                  <a:lnTo>
                    <a:pt x="3" y="45"/>
                  </a:lnTo>
                  <a:lnTo>
                    <a:pt x="13" y="27"/>
                  </a:lnTo>
                  <a:lnTo>
                    <a:pt x="29" y="12"/>
                  </a:lnTo>
                  <a:lnTo>
                    <a:pt x="50" y="3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solidFill>
                <a:srgbClr val="A8EDD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497"/>
            <p:cNvSpPr>
              <a:spLocks/>
            </p:cNvSpPr>
            <p:nvPr/>
          </p:nvSpPr>
          <p:spPr bwMode="auto">
            <a:xfrm>
              <a:off x="3594461" y="4981938"/>
              <a:ext cx="1463040" cy="242087"/>
            </a:xfrm>
            <a:custGeom>
              <a:avLst/>
              <a:gdLst>
                <a:gd name="T0" fmla="*/ 205 w 835"/>
                <a:gd name="T1" fmla="*/ 0 h 138"/>
                <a:gd name="T2" fmla="*/ 631 w 835"/>
                <a:gd name="T3" fmla="*/ 0 h 138"/>
                <a:gd name="T4" fmla="*/ 835 w 835"/>
                <a:gd name="T5" fmla="*/ 138 h 138"/>
                <a:gd name="T6" fmla="*/ 0 w 835"/>
                <a:gd name="T7" fmla="*/ 138 h 138"/>
                <a:gd name="T8" fmla="*/ 205 w 835"/>
                <a:gd name="T9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5" h="138">
                  <a:moveTo>
                    <a:pt x="205" y="0"/>
                  </a:moveTo>
                  <a:lnTo>
                    <a:pt x="631" y="0"/>
                  </a:lnTo>
                  <a:lnTo>
                    <a:pt x="835" y="138"/>
                  </a:lnTo>
                  <a:lnTo>
                    <a:pt x="0" y="138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 w="0">
              <a:solidFill>
                <a:srgbClr val="E9F1E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Rectangle 498"/>
            <p:cNvSpPr>
              <a:spLocks noChangeArrowheads="1"/>
            </p:cNvSpPr>
            <p:nvPr/>
          </p:nvSpPr>
          <p:spPr bwMode="auto">
            <a:xfrm>
              <a:off x="4054073" y="4599513"/>
              <a:ext cx="547325" cy="3859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0">
              <a:solidFill>
                <a:schemeClr val="tx2">
                  <a:lumMod val="50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Rectangle 499"/>
            <p:cNvSpPr>
              <a:spLocks noChangeArrowheads="1"/>
            </p:cNvSpPr>
            <p:nvPr/>
          </p:nvSpPr>
          <p:spPr bwMode="auto">
            <a:xfrm>
              <a:off x="3296240" y="3020693"/>
              <a:ext cx="1992822" cy="224543"/>
            </a:xfrm>
            <a:prstGeom prst="rect">
              <a:avLst/>
            </a:prstGeom>
            <a:solidFill>
              <a:srgbClr val="E9F1EF"/>
            </a:solidFill>
            <a:ln w="0">
              <a:solidFill>
                <a:srgbClr val="E9F1E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Rectangle 500"/>
            <p:cNvSpPr>
              <a:spLocks noChangeArrowheads="1"/>
            </p:cNvSpPr>
            <p:nvPr/>
          </p:nvSpPr>
          <p:spPr bwMode="auto">
            <a:xfrm>
              <a:off x="3296240" y="3280321"/>
              <a:ext cx="1992822" cy="42102"/>
            </a:xfrm>
            <a:prstGeom prst="rect">
              <a:avLst/>
            </a:prstGeom>
            <a:solidFill>
              <a:srgbClr val="E9F1EF"/>
            </a:solidFill>
            <a:ln w="0">
              <a:solidFill>
                <a:srgbClr val="E9F1E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Rectangle 501"/>
            <p:cNvSpPr>
              <a:spLocks noChangeArrowheads="1"/>
            </p:cNvSpPr>
            <p:nvPr/>
          </p:nvSpPr>
          <p:spPr bwMode="auto">
            <a:xfrm>
              <a:off x="3296240" y="3413642"/>
              <a:ext cx="656089" cy="52628"/>
            </a:xfrm>
            <a:prstGeom prst="rect">
              <a:avLst/>
            </a:prstGeom>
            <a:solidFill>
              <a:srgbClr val="E9F1EF"/>
            </a:solidFill>
            <a:ln w="0">
              <a:solidFill>
                <a:srgbClr val="E9F1E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Rectangle 502"/>
            <p:cNvSpPr>
              <a:spLocks noChangeArrowheads="1"/>
            </p:cNvSpPr>
            <p:nvPr/>
          </p:nvSpPr>
          <p:spPr bwMode="auto">
            <a:xfrm>
              <a:off x="3296240" y="3529424"/>
              <a:ext cx="656089" cy="49118"/>
            </a:xfrm>
            <a:prstGeom prst="rect">
              <a:avLst/>
            </a:prstGeom>
            <a:solidFill>
              <a:srgbClr val="E9F1EF"/>
            </a:solidFill>
            <a:ln w="0">
              <a:solidFill>
                <a:srgbClr val="E9F1E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Rectangle 503"/>
            <p:cNvSpPr>
              <a:spLocks noChangeArrowheads="1"/>
            </p:cNvSpPr>
            <p:nvPr/>
          </p:nvSpPr>
          <p:spPr bwMode="auto">
            <a:xfrm>
              <a:off x="3296240" y="3634679"/>
              <a:ext cx="298222" cy="294713"/>
            </a:xfrm>
            <a:prstGeom prst="rect">
              <a:avLst/>
            </a:prstGeom>
            <a:solidFill>
              <a:schemeClr val="accent2"/>
            </a:solidFill>
            <a:ln w="0">
              <a:solidFill>
                <a:schemeClr val="accent2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Rectangle 504"/>
            <p:cNvSpPr>
              <a:spLocks noChangeArrowheads="1"/>
            </p:cNvSpPr>
            <p:nvPr/>
          </p:nvSpPr>
          <p:spPr bwMode="auto">
            <a:xfrm>
              <a:off x="3654106" y="3634679"/>
              <a:ext cx="298222" cy="294713"/>
            </a:xfrm>
            <a:prstGeom prst="rect">
              <a:avLst/>
            </a:prstGeom>
            <a:solidFill>
              <a:schemeClr val="accent5"/>
            </a:solidFill>
            <a:ln w="0">
              <a:solidFill>
                <a:schemeClr val="accent5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Rectangle 505"/>
            <p:cNvSpPr>
              <a:spLocks noChangeArrowheads="1"/>
            </p:cNvSpPr>
            <p:nvPr/>
          </p:nvSpPr>
          <p:spPr bwMode="auto">
            <a:xfrm>
              <a:off x="3296240" y="3971494"/>
              <a:ext cx="656089" cy="168408"/>
            </a:xfrm>
            <a:prstGeom prst="rect">
              <a:avLst/>
            </a:prstGeom>
            <a:solidFill>
              <a:srgbClr val="E9F1EF"/>
            </a:solidFill>
            <a:ln w="0">
              <a:solidFill>
                <a:srgbClr val="E9F1E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506"/>
            <p:cNvSpPr>
              <a:spLocks/>
            </p:cNvSpPr>
            <p:nvPr/>
          </p:nvSpPr>
          <p:spPr bwMode="auto">
            <a:xfrm>
              <a:off x="4082142" y="3610119"/>
              <a:ext cx="1227971" cy="529783"/>
            </a:xfrm>
            <a:custGeom>
              <a:avLst/>
              <a:gdLst>
                <a:gd name="T0" fmla="*/ 700 w 700"/>
                <a:gd name="T1" fmla="*/ 0 h 302"/>
                <a:gd name="T2" fmla="*/ 700 w 700"/>
                <a:gd name="T3" fmla="*/ 302 h 302"/>
                <a:gd name="T4" fmla="*/ 0 w 700"/>
                <a:gd name="T5" fmla="*/ 302 h 302"/>
                <a:gd name="T6" fmla="*/ 0 w 700"/>
                <a:gd name="T7" fmla="*/ 188 h 302"/>
                <a:gd name="T8" fmla="*/ 139 w 700"/>
                <a:gd name="T9" fmla="*/ 131 h 302"/>
                <a:gd name="T10" fmla="*/ 275 w 700"/>
                <a:gd name="T11" fmla="*/ 204 h 302"/>
                <a:gd name="T12" fmla="*/ 405 w 700"/>
                <a:gd name="T13" fmla="*/ 102 h 302"/>
                <a:gd name="T14" fmla="*/ 560 w 700"/>
                <a:gd name="T15" fmla="*/ 138 h 302"/>
                <a:gd name="T16" fmla="*/ 700 w 700"/>
                <a:gd name="T17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0" h="302">
                  <a:moveTo>
                    <a:pt x="700" y="0"/>
                  </a:moveTo>
                  <a:lnTo>
                    <a:pt x="700" y="302"/>
                  </a:lnTo>
                  <a:lnTo>
                    <a:pt x="0" y="302"/>
                  </a:lnTo>
                  <a:lnTo>
                    <a:pt x="0" y="188"/>
                  </a:lnTo>
                  <a:lnTo>
                    <a:pt x="139" y="131"/>
                  </a:lnTo>
                  <a:lnTo>
                    <a:pt x="275" y="204"/>
                  </a:lnTo>
                  <a:lnTo>
                    <a:pt x="405" y="102"/>
                  </a:lnTo>
                  <a:lnTo>
                    <a:pt x="560" y="138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507"/>
            <p:cNvSpPr>
              <a:spLocks/>
            </p:cNvSpPr>
            <p:nvPr/>
          </p:nvSpPr>
          <p:spPr bwMode="auto">
            <a:xfrm>
              <a:off x="4082142" y="3413642"/>
              <a:ext cx="1227971" cy="526274"/>
            </a:xfrm>
            <a:custGeom>
              <a:avLst/>
              <a:gdLst>
                <a:gd name="T0" fmla="*/ 0 w 700"/>
                <a:gd name="T1" fmla="*/ 0 h 300"/>
                <a:gd name="T2" fmla="*/ 700 w 700"/>
                <a:gd name="T3" fmla="*/ 0 h 300"/>
                <a:gd name="T4" fmla="*/ 700 w 700"/>
                <a:gd name="T5" fmla="*/ 93 h 300"/>
                <a:gd name="T6" fmla="*/ 555 w 700"/>
                <a:gd name="T7" fmla="*/ 234 h 300"/>
                <a:gd name="T8" fmla="*/ 401 w 700"/>
                <a:gd name="T9" fmla="*/ 200 h 300"/>
                <a:gd name="T10" fmla="*/ 274 w 700"/>
                <a:gd name="T11" fmla="*/ 300 h 300"/>
                <a:gd name="T12" fmla="*/ 141 w 700"/>
                <a:gd name="T13" fmla="*/ 229 h 300"/>
                <a:gd name="T14" fmla="*/ 0 w 700"/>
                <a:gd name="T15" fmla="*/ 286 h 300"/>
                <a:gd name="T16" fmla="*/ 0 w 700"/>
                <a:gd name="T17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0" h="300">
                  <a:moveTo>
                    <a:pt x="0" y="0"/>
                  </a:moveTo>
                  <a:lnTo>
                    <a:pt x="700" y="0"/>
                  </a:lnTo>
                  <a:lnTo>
                    <a:pt x="700" y="93"/>
                  </a:lnTo>
                  <a:lnTo>
                    <a:pt x="555" y="234"/>
                  </a:lnTo>
                  <a:lnTo>
                    <a:pt x="401" y="200"/>
                  </a:lnTo>
                  <a:lnTo>
                    <a:pt x="274" y="300"/>
                  </a:lnTo>
                  <a:lnTo>
                    <a:pt x="141" y="229"/>
                  </a:lnTo>
                  <a:lnTo>
                    <a:pt x="0" y="2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9F1EF"/>
            </a:solidFill>
            <a:ln w="0">
              <a:solidFill>
                <a:srgbClr val="E9F1E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508"/>
            <p:cNvSpPr>
              <a:spLocks/>
            </p:cNvSpPr>
            <p:nvPr/>
          </p:nvSpPr>
          <p:spPr bwMode="auto">
            <a:xfrm>
              <a:off x="4082142" y="3575034"/>
              <a:ext cx="1227971" cy="392951"/>
            </a:xfrm>
            <a:custGeom>
              <a:avLst/>
              <a:gdLst>
                <a:gd name="T0" fmla="*/ 700 w 700"/>
                <a:gd name="T1" fmla="*/ 0 h 223"/>
                <a:gd name="T2" fmla="*/ 700 w 700"/>
                <a:gd name="T3" fmla="*/ 19 h 223"/>
                <a:gd name="T4" fmla="*/ 560 w 700"/>
                <a:gd name="T5" fmla="*/ 157 h 223"/>
                <a:gd name="T6" fmla="*/ 405 w 700"/>
                <a:gd name="T7" fmla="*/ 121 h 223"/>
                <a:gd name="T8" fmla="*/ 275 w 700"/>
                <a:gd name="T9" fmla="*/ 223 h 223"/>
                <a:gd name="T10" fmla="*/ 139 w 700"/>
                <a:gd name="T11" fmla="*/ 150 h 223"/>
                <a:gd name="T12" fmla="*/ 0 w 700"/>
                <a:gd name="T13" fmla="*/ 207 h 223"/>
                <a:gd name="T14" fmla="*/ 0 w 700"/>
                <a:gd name="T15" fmla="*/ 193 h 223"/>
                <a:gd name="T16" fmla="*/ 141 w 700"/>
                <a:gd name="T17" fmla="*/ 136 h 223"/>
                <a:gd name="T18" fmla="*/ 274 w 700"/>
                <a:gd name="T19" fmla="*/ 207 h 223"/>
                <a:gd name="T20" fmla="*/ 401 w 700"/>
                <a:gd name="T21" fmla="*/ 107 h 223"/>
                <a:gd name="T22" fmla="*/ 555 w 700"/>
                <a:gd name="T23" fmla="*/ 141 h 223"/>
                <a:gd name="T24" fmla="*/ 700 w 700"/>
                <a:gd name="T25" fmla="*/ 0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0" h="223">
                  <a:moveTo>
                    <a:pt x="700" y="0"/>
                  </a:moveTo>
                  <a:lnTo>
                    <a:pt x="700" y="19"/>
                  </a:lnTo>
                  <a:lnTo>
                    <a:pt x="560" y="157"/>
                  </a:lnTo>
                  <a:lnTo>
                    <a:pt x="405" y="121"/>
                  </a:lnTo>
                  <a:lnTo>
                    <a:pt x="275" y="223"/>
                  </a:lnTo>
                  <a:lnTo>
                    <a:pt x="139" y="150"/>
                  </a:lnTo>
                  <a:lnTo>
                    <a:pt x="0" y="207"/>
                  </a:lnTo>
                  <a:lnTo>
                    <a:pt x="0" y="193"/>
                  </a:lnTo>
                  <a:lnTo>
                    <a:pt x="141" y="136"/>
                  </a:lnTo>
                  <a:lnTo>
                    <a:pt x="274" y="207"/>
                  </a:lnTo>
                  <a:lnTo>
                    <a:pt x="401" y="107"/>
                  </a:lnTo>
                  <a:lnTo>
                    <a:pt x="555" y="141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0">
              <a:solidFill>
                <a:schemeClr val="accent4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Rectangle 509"/>
            <p:cNvSpPr>
              <a:spLocks noChangeArrowheads="1"/>
            </p:cNvSpPr>
            <p:nvPr/>
          </p:nvSpPr>
          <p:spPr bwMode="auto">
            <a:xfrm>
              <a:off x="3296240" y="4231123"/>
              <a:ext cx="105254" cy="70169"/>
            </a:xfrm>
            <a:prstGeom prst="rect">
              <a:avLst/>
            </a:prstGeom>
            <a:solidFill>
              <a:srgbClr val="FEA105"/>
            </a:solidFill>
            <a:ln w="0">
              <a:solidFill>
                <a:srgbClr val="FEA105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Rectangle 510"/>
            <p:cNvSpPr>
              <a:spLocks noChangeArrowheads="1"/>
            </p:cNvSpPr>
            <p:nvPr/>
          </p:nvSpPr>
          <p:spPr bwMode="auto">
            <a:xfrm>
              <a:off x="3296240" y="4346901"/>
              <a:ext cx="105254" cy="87714"/>
            </a:xfrm>
            <a:prstGeom prst="rect">
              <a:avLst/>
            </a:prstGeom>
            <a:solidFill>
              <a:srgbClr val="FA3D38"/>
            </a:solidFill>
            <a:ln w="0">
              <a:solidFill>
                <a:srgbClr val="FA3D38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Rectangle 511"/>
            <p:cNvSpPr>
              <a:spLocks noChangeArrowheads="1"/>
            </p:cNvSpPr>
            <p:nvPr/>
          </p:nvSpPr>
          <p:spPr bwMode="auto">
            <a:xfrm>
              <a:off x="3475172" y="4241647"/>
              <a:ext cx="1834940" cy="49118"/>
            </a:xfrm>
            <a:prstGeom prst="rect">
              <a:avLst/>
            </a:prstGeom>
            <a:solidFill>
              <a:srgbClr val="E9F1EF"/>
            </a:solidFill>
            <a:ln w="0">
              <a:solidFill>
                <a:srgbClr val="E9F1E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Rectangle 512"/>
            <p:cNvSpPr>
              <a:spLocks noChangeArrowheads="1"/>
            </p:cNvSpPr>
            <p:nvPr/>
          </p:nvSpPr>
          <p:spPr bwMode="auto">
            <a:xfrm>
              <a:off x="3475172" y="4367952"/>
              <a:ext cx="1834940" cy="45612"/>
            </a:xfrm>
            <a:prstGeom prst="rect">
              <a:avLst/>
            </a:prstGeom>
            <a:solidFill>
              <a:srgbClr val="E9F1EF"/>
            </a:solidFill>
            <a:ln w="0">
              <a:solidFill>
                <a:srgbClr val="E9F1E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513"/>
            <p:cNvSpPr>
              <a:spLocks/>
            </p:cNvSpPr>
            <p:nvPr/>
          </p:nvSpPr>
          <p:spPr bwMode="auto">
            <a:xfrm>
              <a:off x="2240189" y="1971655"/>
              <a:ext cx="863087" cy="859235"/>
            </a:xfrm>
            <a:custGeom>
              <a:avLst/>
              <a:gdLst>
                <a:gd name="T0" fmla="*/ 224 w 448"/>
                <a:gd name="T1" fmla="*/ 0 h 447"/>
                <a:gd name="T2" fmla="*/ 269 w 448"/>
                <a:gd name="T3" fmla="*/ 5 h 447"/>
                <a:gd name="T4" fmla="*/ 312 w 448"/>
                <a:gd name="T5" fmla="*/ 17 h 447"/>
                <a:gd name="T6" fmla="*/ 350 w 448"/>
                <a:gd name="T7" fmla="*/ 38 h 447"/>
                <a:gd name="T8" fmla="*/ 382 w 448"/>
                <a:gd name="T9" fmla="*/ 66 h 447"/>
                <a:gd name="T10" fmla="*/ 410 w 448"/>
                <a:gd name="T11" fmla="*/ 99 h 447"/>
                <a:gd name="T12" fmla="*/ 431 w 448"/>
                <a:gd name="T13" fmla="*/ 136 h 447"/>
                <a:gd name="T14" fmla="*/ 443 w 448"/>
                <a:gd name="T15" fmla="*/ 178 h 447"/>
                <a:gd name="T16" fmla="*/ 448 w 448"/>
                <a:gd name="T17" fmla="*/ 224 h 447"/>
                <a:gd name="T18" fmla="*/ 443 w 448"/>
                <a:gd name="T19" fmla="*/ 269 h 447"/>
                <a:gd name="T20" fmla="*/ 431 w 448"/>
                <a:gd name="T21" fmla="*/ 311 h 447"/>
                <a:gd name="T22" fmla="*/ 410 w 448"/>
                <a:gd name="T23" fmla="*/ 349 h 447"/>
                <a:gd name="T24" fmla="*/ 382 w 448"/>
                <a:gd name="T25" fmla="*/ 381 h 447"/>
                <a:gd name="T26" fmla="*/ 350 w 448"/>
                <a:gd name="T27" fmla="*/ 409 h 447"/>
                <a:gd name="T28" fmla="*/ 312 w 448"/>
                <a:gd name="T29" fmla="*/ 430 h 447"/>
                <a:gd name="T30" fmla="*/ 269 w 448"/>
                <a:gd name="T31" fmla="*/ 444 h 447"/>
                <a:gd name="T32" fmla="*/ 224 w 448"/>
                <a:gd name="T33" fmla="*/ 447 h 447"/>
                <a:gd name="T34" fmla="*/ 179 w 448"/>
                <a:gd name="T35" fmla="*/ 444 h 447"/>
                <a:gd name="T36" fmla="*/ 137 w 448"/>
                <a:gd name="T37" fmla="*/ 430 h 447"/>
                <a:gd name="T38" fmla="*/ 100 w 448"/>
                <a:gd name="T39" fmla="*/ 409 h 447"/>
                <a:gd name="T40" fmla="*/ 65 w 448"/>
                <a:gd name="T41" fmla="*/ 381 h 447"/>
                <a:gd name="T42" fmla="*/ 39 w 448"/>
                <a:gd name="T43" fmla="*/ 349 h 447"/>
                <a:gd name="T44" fmla="*/ 18 w 448"/>
                <a:gd name="T45" fmla="*/ 311 h 447"/>
                <a:gd name="T46" fmla="*/ 5 w 448"/>
                <a:gd name="T47" fmla="*/ 269 h 447"/>
                <a:gd name="T48" fmla="*/ 0 w 448"/>
                <a:gd name="T49" fmla="*/ 224 h 447"/>
                <a:gd name="T50" fmla="*/ 5 w 448"/>
                <a:gd name="T51" fmla="*/ 178 h 447"/>
                <a:gd name="T52" fmla="*/ 18 w 448"/>
                <a:gd name="T53" fmla="*/ 136 h 447"/>
                <a:gd name="T54" fmla="*/ 39 w 448"/>
                <a:gd name="T55" fmla="*/ 99 h 447"/>
                <a:gd name="T56" fmla="*/ 65 w 448"/>
                <a:gd name="T57" fmla="*/ 66 h 447"/>
                <a:gd name="T58" fmla="*/ 100 w 448"/>
                <a:gd name="T59" fmla="*/ 38 h 447"/>
                <a:gd name="T60" fmla="*/ 137 w 448"/>
                <a:gd name="T61" fmla="*/ 17 h 447"/>
                <a:gd name="T62" fmla="*/ 179 w 448"/>
                <a:gd name="T63" fmla="*/ 5 h 447"/>
                <a:gd name="T64" fmla="*/ 224 w 448"/>
                <a:gd name="T65" fmla="*/ 0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48" h="447">
                  <a:moveTo>
                    <a:pt x="224" y="0"/>
                  </a:moveTo>
                  <a:lnTo>
                    <a:pt x="269" y="5"/>
                  </a:lnTo>
                  <a:lnTo>
                    <a:pt x="312" y="17"/>
                  </a:lnTo>
                  <a:lnTo>
                    <a:pt x="350" y="38"/>
                  </a:lnTo>
                  <a:lnTo>
                    <a:pt x="382" y="66"/>
                  </a:lnTo>
                  <a:lnTo>
                    <a:pt x="410" y="99"/>
                  </a:lnTo>
                  <a:lnTo>
                    <a:pt x="431" y="136"/>
                  </a:lnTo>
                  <a:lnTo>
                    <a:pt x="443" y="178"/>
                  </a:lnTo>
                  <a:lnTo>
                    <a:pt x="448" y="224"/>
                  </a:lnTo>
                  <a:lnTo>
                    <a:pt x="443" y="269"/>
                  </a:lnTo>
                  <a:lnTo>
                    <a:pt x="431" y="311"/>
                  </a:lnTo>
                  <a:lnTo>
                    <a:pt x="410" y="349"/>
                  </a:lnTo>
                  <a:lnTo>
                    <a:pt x="382" y="381"/>
                  </a:lnTo>
                  <a:lnTo>
                    <a:pt x="350" y="409"/>
                  </a:lnTo>
                  <a:lnTo>
                    <a:pt x="312" y="430"/>
                  </a:lnTo>
                  <a:lnTo>
                    <a:pt x="269" y="444"/>
                  </a:lnTo>
                  <a:lnTo>
                    <a:pt x="224" y="447"/>
                  </a:lnTo>
                  <a:lnTo>
                    <a:pt x="179" y="444"/>
                  </a:lnTo>
                  <a:lnTo>
                    <a:pt x="137" y="430"/>
                  </a:lnTo>
                  <a:lnTo>
                    <a:pt x="100" y="409"/>
                  </a:lnTo>
                  <a:lnTo>
                    <a:pt x="65" y="381"/>
                  </a:lnTo>
                  <a:lnTo>
                    <a:pt x="39" y="349"/>
                  </a:lnTo>
                  <a:lnTo>
                    <a:pt x="18" y="311"/>
                  </a:lnTo>
                  <a:lnTo>
                    <a:pt x="5" y="269"/>
                  </a:lnTo>
                  <a:lnTo>
                    <a:pt x="0" y="224"/>
                  </a:lnTo>
                  <a:lnTo>
                    <a:pt x="5" y="178"/>
                  </a:lnTo>
                  <a:lnTo>
                    <a:pt x="18" y="136"/>
                  </a:lnTo>
                  <a:lnTo>
                    <a:pt x="39" y="99"/>
                  </a:lnTo>
                  <a:lnTo>
                    <a:pt x="65" y="66"/>
                  </a:lnTo>
                  <a:lnTo>
                    <a:pt x="100" y="38"/>
                  </a:lnTo>
                  <a:lnTo>
                    <a:pt x="137" y="17"/>
                  </a:lnTo>
                  <a:lnTo>
                    <a:pt x="179" y="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514"/>
            <p:cNvSpPr>
              <a:spLocks/>
            </p:cNvSpPr>
            <p:nvPr/>
          </p:nvSpPr>
          <p:spPr bwMode="auto">
            <a:xfrm>
              <a:off x="2566474" y="2083926"/>
              <a:ext cx="49118" cy="66663"/>
            </a:xfrm>
            <a:custGeom>
              <a:avLst/>
              <a:gdLst>
                <a:gd name="T0" fmla="*/ 13 w 29"/>
                <a:gd name="T1" fmla="*/ 0 h 38"/>
                <a:gd name="T2" fmla="*/ 19 w 29"/>
                <a:gd name="T3" fmla="*/ 1 h 38"/>
                <a:gd name="T4" fmla="*/ 22 w 29"/>
                <a:gd name="T5" fmla="*/ 5 h 38"/>
                <a:gd name="T6" fmla="*/ 24 w 29"/>
                <a:gd name="T7" fmla="*/ 8 h 38"/>
                <a:gd name="T8" fmla="*/ 29 w 29"/>
                <a:gd name="T9" fmla="*/ 22 h 38"/>
                <a:gd name="T10" fmla="*/ 29 w 29"/>
                <a:gd name="T11" fmla="*/ 27 h 38"/>
                <a:gd name="T12" fmla="*/ 27 w 29"/>
                <a:gd name="T13" fmla="*/ 32 h 38"/>
                <a:gd name="T14" fmla="*/ 24 w 29"/>
                <a:gd name="T15" fmla="*/ 36 h 38"/>
                <a:gd name="T16" fmla="*/ 20 w 29"/>
                <a:gd name="T17" fmla="*/ 38 h 38"/>
                <a:gd name="T18" fmla="*/ 15 w 29"/>
                <a:gd name="T19" fmla="*/ 38 h 38"/>
                <a:gd name="T20" fmla="*/ 10 w 29"/>
                <a:gd name="T21" fmla="*/ 36 h 38"/>
                <a:gd name="T22" fmla="*/ 6 w 29"/>
                <a:gd name="T23" fmla="*/ 34 h 38"/>
                <a:gd name="T24" fmla="*/ 5 w 29"/>
                <a:gd name="T25" fmla="*/ 29 h 38"/>
                <a:gd name="T26" fmla="*/ 1 w 29"/>
                <a:gd name="T27" fmla="*/ 15 h 38"/>
                <a:gd name="T28" fmla="*/ 0 w 29"/>
                <a:gd name="T29" fmla="*/ 10 h 38"/>
                <a:gd name="T30" fmla="*/ 1 w 29"/>
                <a:gd name="T31" fmla="*/ 7 h 38"/>
                <a:gd name="T32" fmla="*/ 5 w 29"/>
                <a:gd name="T33" fmla="*/ 3 h 38"/>
                <a:gd name="T34" fmla="*/ 10 w 29"/>
                <a:gd name="T35" fmla="*/ 0 h 38"/>
                <a:gd name="T36" fmla="*/ 13 w 29"/>
                <a:gd name="T3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" h="38">
                  <a:moveTo>
                    <a:pt x="13" y="0"/>
                  </a:moveTo>
                  <a:lnTo>
                    <a:pt x="19" y="1"/>
                  </a:lnTo>
                  <a:lnTo>
                    <a:pt x="22" y="5"/>
                  </a:lnTo>
                  <a:lnTo>
                    <a:pt x="24" y="8"/>
                  </a:lnTo>
                  <a:lnTo>
                    <a:pt x="29" y="22"/>
                  </a:lnTo>
                  <a:lnTo>
                    <a:pt x="29" y="27"/>
                  </a:lnTo>
                  <a:lnTo>
                    <a:pt x="27" y="32"/>
                  </a:lnTo>
                  <a:lnTo>
                    <a:pt x="24" y="36"/>
                  </a:lnTo>
                  <a:lnTo>
                    <a:pt x="20" y="38"/>
                  </a:lnTo>
                  <a:lnTo>
                    <a:pt x="15" y="38"/>
                  </a:lnTo>
                  <a:lnTo>
                    <a:pt x="10" y="36"/>
                  </a:lnTo>
                  <a:lnTo>
                    <a:pt x="6" y="34"/>
                  </a:lnTo>
                  <a:lnTo>
                    <a:pt x="5" y="29"/>
                  </a:lnTo>
                  <a:lnTo>
                    <a:pt x="1" y="15"/>
                  </a:lnTo>
                  <a:lnTo>
                    <a:pt x="0" y="10"/>
                  </a:lnTo>
                  <a:lnTo>
                    <a:pt x="1" y="7"/>
                  </a:lnTo>
                  <a:lnTo>
                    <a:pt x="5" y="3"/>
                  </a:lnTo>
                  <a:lnTo>
                    <a:pt x="10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F52830"/>
            </a:solidFill>
            <a:ln w="0">
              <a:solidFill>
                <a:srgbClr val="F5283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515"/>
            <p:cNvSpPr>
              <a:spLocks/>
            </p:cNvSpPr>
            <p:nvPr/>
          </p:nvSpPr>
          <p:spPr bwMode="auto">
            <a:xfrm>
              <a:off x="2605067" y="2641776"/>
              <a:ext cx="17543" cy="66663"/>
            </a:xfrm>
            <a:custGeom>
              <a:avLst/>
              <a:gdLst>
                <a:gd name="T0" fmla="*/ 5 w 10"/>
                <a:gd name="T1" fmla="*/ 0 h 38"/>
                <a:gd name="T2" fmla="*/ 7 w 10"/>
                <a:gd name="T3" fmla="*/ 0 h 38"/>
                <a:gd name="T4" fmla="*/ 7 w 10"/>
                <a:gd name="T5" fmla="*/ 2 h 38"/>
                <a:gd name="T6" fmla="*/ 9 w 10"/>
                <a:gd name="T7" fmla="*/ 3 h 38"/>
                <a:gd name="T8" fmla="*/ 10 w 10"/>
                <a:gd name="T9" fmla="*/ 5 h 38"/>
                <a:gd name="T10" fmla="*/ 10 w 10"/>
                <a:gd name="T11" fmla="*/ 5 h 38"/>
                <a:gd name="T12" fmla="*/ 10 w 10"/>
                <a:gd name="T13" fmla="*/ 5 h 38"/>
                <a:gd name="T14" fmla="*/ 10 w 10"/>
                <a:gd name="T15" fmla="*/ 12 h 38"/>
                <a:gd name="T16" fmla="*/ 9 w 10"/>
                <a:gd name="T17" fmla="*/ 19 h 38"/>
                <a:gd name="T18" fmla="*/ 9 w 10"/>
                <a:gd name="T19" fmla="*/ 26 h 38"/>
                <a:gd name="T20" fmla="*/ 9 w 10"/>
                <a:gd name="T21" fmla="*/ 33 h 38"/>
                <a:gd name="T22" fmla="*/ 9 w 10"/>
                <a:gd name="T23" fmla="*/ 33 h 38"/>
                <a:gd name="T24" fmla="*/ 9 w 10"/>
                <a:gd name="T25" fmla="*/ 35 h 38"/>
                <a:gd name="T26" fmla="*/ 7 w 10"/>
                <a:gd name="T27" fmla="*/ 35 h 38"/>
                <a:gd name="T28" fmla="*/ 5 w 10"/>
                <a:gd name="T29" fmla="*/ 36 h 38"/>
                <a:gd name="T30" fmla="*/ 5 w 10"/>
                <a:gd name="T31" fmla="*/ 38 h 38"/>
                <a:gd name="T32" fmla="*/ 3 w 10"/>
                <a:gd name="T33" fmla="*/ 38 h 38"/>
                <a:gd name="T34" fmla="*/ 3 w 10"/>
                <a:gd name="T35" fmla="*/ 38 h 38"/>
                <a:gd name="T36" fmla="*/ 3 w 10"/>
                <a:gd name="T37" fmla="*/ 36 h 38"/>
                <a:gd name="T38" fmla="*/ 2 w 10"/>
                <a:gd name="T39" fmla="*/ 35 h 38"/>
                <a:gd name="T40" fmla="*/ 0 w 10"/>
                <a:gd name="T41" fmla="*/ 33 h 38"/>
                <a:gd name="T42" fmla="*/ 0 w 10"/>
                <a:gd name="T43" fmla="*/ 33 h 38"/>
                <a:gd name="T44" fmla="*/ 0 w 10"/>
                <a:gd name="T45" fmla="*/ 33 h 38"/>
                <a:gd name="T46" fmla="*/ 0 w 10"/>
                <a:gd name="T47" fmla="*/ 26 h 38"/>
                <a:gd name="T48" fmla="*/ 0 w 10"/>
                <a:gd name="T49" fmla="*/ 19 h 38"/>
                <a:gd name="T50" fmla="*/ 2 w 10"/>
                <a:gd name="T51" fmla="*/ 12 h 38"/>
                <a:gd name="T52" fmla="*/ 2 w 10"/>
                <a:gd name="T53" fmla="*/ 5 h 38"/>
                <a:gd name="T54" fmla="*/ 2 w 10"/>
                <a:gd name="T55" fmla="*/ 5 h 38"/>
                <a:gd name="T56" fmla="*/ 2 w 10"/>
                <a:gd name="T57" fmla="*/ 3 h 38"/>
                <a:gd name="T58" fmla="*/ 2 w 10"/>
                <a:gd name="T59" fmla="*/ 3 h 38"/>
                <a:gd name="T60" fmla="*/ 3 w 10"/>
                <a:gd name="T61" fmla="*/ 2 h 38"/>
                <a:gd name="T62" fmla="*/ 5 w 10"/>
                <a:gd name="T63" fmla="*/ 0 h 38"/>
                <a:gd name="T64" fmla="*/ 5 w 10"/>
                <a:gd name="T6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" h="38">
                  <a:moveTo>
                    <a:pt x="5" y="0"/>
                  </a:moveTo>
                  <a:lnTo>
                    <a:pt x="7" y="0"/>
                  </a:lnTo>
                  <a:lnTo>
                    <a:pt x="7" y="2"/>
                  </a:lnTo>
                  <a:lnTo>
                    <a:pt x="9" y="3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0" y="12"/>
                  </a:lnTo>
                  <a:lnTo>
                    <a:pt x="9" y="19"/>
                  </a:lnTo>
                  <a:lnTo>
                    <a:pt x="9" y="26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5"/>
                  </a:lnTo>
                  <a:lnTo>
                    <a:pt x="7" y="35"/>
                  </a:lnTo>
                  <a:lnTo>
                    <a:pt x="5" y="36"/>
                  </a:lnTo>
                  <a:lnTo>
                    <a:pt x="5" y="38"/>
                  </a:lnTo>
                  <a:lnTo>
                    <a:pt x="3" y="38"/>
                  </a:lnTo>
                  <a:lnTo>
                    <a:pt x="3" y="38"/>
                  </a:lnTo>
                  <a:lnTo>
                    <a:pt x="3" y="36"/>
                  </a:lnTo>
                  <a:lnTo>
                    <a:pt x="2" y="35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0" y="19"/>
                  </a:lnTo>
                  <a:lnTo>
                    <a:pt x="2" y="12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3"/>
                  </a:lnTo>
                  <a:lnTo>
                    <a:pt x="3" y="2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52830"/>
            </a:solidFill>
            <a:ln w="0">
              <a:solidFill>
                <a:srgbClr val="F5283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516"/>
            <p:cNvSpPr>
              <a:spLocks/>
            </p:cNvSpPr>
            <p:nvPr/>
          </p:nvSpPr>
          <p:spPr bwMode="auto">
            <a:xfrm>
              <a:off x="2854171" y="2533013"/>
              <a:ext cx="38594" cy="52628"/>
            </a:xfrm>
            <a:custGeom>
              <a:avLst/>
              <a:gdLst>
                <a:gd name="T0" fmla="*/ 7 w 23"/>
                <a:gd name="T1" fmla="*/ 0 h 31"/>
                <a:gd name="T2" fmla="*/ 11 w 23"/>
                <a:gd name="T3" fmla="*/ 2 h 31"/>
                <a:gd name="T4" fmla="*/ 14 w 23"/>
                <a:gd name="T5" fmla="*/ 3 h 31"/>
                <a:gd name="T6" fmla="*/ 23 w 23"/>
                <a:gd name="T7" fmla="*/ 21 h 31"/>
                <a:gd name="T8" fmla="*/ 23 w 23"/>
                <a:gd name="T9" fmla="*/ 24 h 31"/>
                <a:gd name="T10" fmla="*/ 23 w 23"/>
                <a:gd name="T11" fmla="*/ 28 h 31"/>
                <a:gd name="T12" fmla="*/ 19 w 23"/>
                <a:gd name="T13" fmla="*/ 29 h 31"/>
                <a:gd name="T14" fmla="*/ 16 w 23"/>
                <a:gd name="T15" fmla="*/ 31 h 31"/>
                <a:gd name="T16" fmla="*/ 12 w 23"/>
                <a:gd name="T17" fmla="*/ 29 h 31"/>
                <a:gd name="T18" fmla="*/ 11 w 23"/>
                <a:gd name="T19" fmla="*/ 28 h 31"/>
                <a:gd name="T20" fmla="*/ 2 w 23"/>
                <a:gd name="T21" fmla="*/ 10 h 31"/>
                <a:gd name="T22" fmla="*/ 0 w 23"/>
                <a:gd name="T23" fmla="*/ 7 h 31"/>
                <a:gd name="T24" fmla="*/ 2 w 23"/>
                <a:gd name="T25" fmla="*/ 3 h 31"/>
                <a:gd name="T26" fmla="*/ 4 w 23"/>
                <a:gd name="T27" fmla="*/ 2 h 31"/>
                <a:gd name="T28" fmla="*/ 7 w 23"/>
                <a:gd name="T2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" h="31">
                  <a:moveTo>
                    <a:pt x="7" y="0"/>
                  </a:moveTo>
                  <a:lnTo>
                    <a:pt x="11" y="2"/>
                  </a:lnTo>
                  <a:lnTo>
                    <a:pt x="14" y="3"/>
                  </a:lnTo>
                  <a:lnTo>
                    <a:pt x="23" y="21"/>
                  </a:lnTo>
                  <a:lnTo>
                    <a:pt x="23" y="24"/>
                  </a:lnTo>
                  <a:lnTo>
                    <a:pt x="23" y="28"/>
                  </a:lnTo>
                  <a:lnTo>
                    <a:pt x="19" y="29"/>
                  </a:lnTo>
                  <a:lnTo>
                    <a:pt x="16" y="31"/>
                  </a:lnTo>
                  <a:lnTo>
                    <a:pt x="12" y="29"/>
                  </a:lnTo>
                  <a:lnTo>
                    <a:pt x="11" y="28"/>
                  </a:lnTo>
                  <a:lnTo>
                    <a:pt x="2" y="10"/>
                  </a:lnTo>
                  <a:lnTo>
                    <a:pt x="0" y="7"/>
                  </a:lnTo>
                  <a:lnTo>
                    <a:pt x="2" y="3"/>
                  </a:lnTo>
                  <a:lnTo>
                    <a:pt x="4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52830"/>
            </a:solidFill>
            <a:ln w="0">
              <a:solidFill>
                <a:srgbClr val="F5283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517"/>
            <p:cNvSpPr>
              <a:spLocks/>
            </p:cNvSpPr>
            <p:nvPr/>
          </p:nvSpPr>
          <p:spPr bwMode="auto">
            <a:xfrm>
              <a:off x="2840136" y="2554064"/>
              <a:ext cx="38594" cy="28067"/>
            </a:xfrm>
            <a:custGeom>
              <a:avLst/>
              <a:gdLst>
                <a:gd name="T0" fmla="*/ 17 w 20"/>
                <a:gd name="T1" fmla="*/ 0 h 16"/>
                <a:gd name="T2" fmla="*/ 20 w 20"/>
                <a:gd name="T3" fmla="*/ 7 h 16"/>
                <a:gd name="T4" fmla="*/ 5 w 20"/>
                <a:gd name="T5" fmla="*/ 16 h 16"/>
                <a:gd name="T6" fmla="*/ 0 w 20"/>
                <a:gd name="T7" fmla="*/ 9 h 16"/>
                <a:gd name="T8" fmla="*/ 17 w 20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6">
                  <a:moveTo>
                    <a:pt x="17" y="0"/>
                  </a:moveTo>
                  <a:lnTo>
                    <a:pt x="20" y="7"/>
                  </a:lnTo>
                  <a:lnTo>
                    <a:pt x="5" y="16"/>
                  </a:lnTo>
                  <a:lnTo>
                    <a:pt x="0" y="9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F52830"/>
            </a:solidFill>
            <a:ln w="0">
              <a:solidFill>
                <a:srgbClr val="F5283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518"/>
            <p:cNvSpPr>
              <a:spLocks/>
            </p:cNvSpPr>
            <p:nvPr/>
          </p:nvSpPr>
          <p:spPr bwMode="auto">
            <a:xfrm>
              <a:off x="2847153" y="2592657"/>
              <a:ext cx="38594" cy="59645"/>
            </a:xfrm>
            <a:custGeom>
              <a:avLst/>
              <a:gdLst>
                <a:gd name="T0" fmla="*/ 2 w 22"/>
                <a:gd name="T1" fmla="*/ 0 h 33"/>
                <a:gd name="T2" fmla="*/ 2 w 22"/>
                <a:gd name="T3" fmla="*/ 0 h 33"/>
                <a:gd name="T4" fmla="*/ 3 w 22"/>
                <a:gd name="T5" fmla="*/ 0 h 33"/>
                <a:gd name="T6" fmla="*/ 5 w 22"/>
                <a:gd name="T7" fmla="*/ 0 h 33"/>
                <a:gd name="T8" fmla="*/ 7 w 22"/>
                <a:gd name="T9" fmla="*/ 2 h 33"/>
                <a:gd name="T10" fmla="*/ 7 w 22"/>
                <a:gd name="T11" fmla="*/ 2 h 33"/>
                <a:gd name="T12" fmla="*/ 7 w 22"/>
                <a:gd name="T13" fmla="*/ 2 h 33"/>
                <a:gd name="T14" fmla="*/ 10 w 22"/>
                <a:gd name="T15" fmla="*/ 9 h 33"/>
                <a:gd name="T16" fmla="*/ 14 w 22"/>
                <a:gd name="T17" fmla="*/ 14 h 33"/>
                <a:gd name="T18" fmla="*/ 17 w 22"/>
                <a:gd name="T19" fmla="*/ 21 h 33"/>
                <a:gd name="T20" fmla="*/ 21 w 22"/>
                <a:gd name="T21" fmla="*/ 26 h 33"/>
                <a:gd name="T22" fmla="*/ 22 w 22"/>
                <a:gd name="T23" fmla="*/ 26 h 33"/>
                <a:gd name="T24" fmla="*/ 22 w 22"/>
                <a:gd name="T25" fmla="*/ 28 h 33"/>
                <a:gd name="T26" fmla="*/ 22 w 22"/>
                <a:gd name="T27" fmla="*/ 28 h 33"/>
                <a:gd name="T28" fmla="*/ 21 w 22"/>
                <a:gd name="T29" fmla="*/ 31 h 33"/>
                <a:gd name="T30" fmla="*/ 21 w 22"/>
                <a:gd name="T31" fmla="*/ 33 h 33"/>
                <a:gd name="T32" fmla="*/ 21 w 22"/>
                <a:gd name="T33" fmla="*/ 33 h 33"/>
                <a:gd name="T34" fmla="*/ 21 w 22"/>
                <a:gd name="T35" fmla="*/ 33 h 33"/>
                <a:gd name="T36" fmla="*/ 19 w 22"/>
                <a:gd name="T37" fmla="*/ 33 h 33"/>
                <a:gd name="T38" fmla="*/ 15 w 22"/>
                <a:gd name="T39" fmla="*/ 31 h 33"/>
                <a:gd name="T40" fmla="*/ 14 w 22"/>
                <a:gd name="T41" fmla="*/ 31 h 33"/>
                <a:gd name="T42" fmla="*/ 14 w 22"/>
                <a:gd name="T43" fmla="*/ 31 h 33"/>
                <a:gd name="T44" fmla="*/ 14 w 22"/>
                <a:gd name="T45" fmla="*/ 30 h 33"/>
                <a:gd name="T46" fmla="*/ 10 w 22"/>
                <a:gd name="T47" fmla="*/ 25 h 33"/>
                <a:gd name="T48" fmla="*/ 7 w 22"/>
                <a:gd name="T49" fmla="*/ 19 h 33"/>
                <a:gd name="T50" fmla="*/ 3 w 22"/>
                <a:gd name="T51" fmla="*/ 12 h 33"/>
                <a:gd name="T52" fmla="*/ 0 w 22"/>
                <a:gd name="T53" fmla="*/ 7 h 33"/>
                <a:gd name="T54" fmla="*/ 0 w 22"/>
                <a:gd name="T55" fmla="*/ 7 h 33"/>
                <a:gd name="T56" fmla="*/ 0 w 22"/>
                <a:gd name="T57" fmla="*/ 6 h 33"/>
                <a:gd name="T58" fmla="*/ 0 w 22"/>
                <a:gd name="T59" fmla="*/ 4 h 33"/>
                <a:gd name="T60" fmla="*/ 0 w 22"/>
                <a:gd name="T61" fmla="*/ 2 h 33"/>
                <a:gd name="T62" fmla="*/ 0 w 22"/>
                <a:gd name="T63" fmla="*/ 0 h 33"/>
                <a:gd name="T64" fmla="*/ 2 w 22"/>
                <a:gd name="T6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" h="33">
                  <a:moveTo>
                    <a:pt x="2" y="0"/>
                  </a:moveTo>
                  <a:lnTo>
                    <a:pt x="2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10" y="9"/>
                  </a:lnTo>
                  <a:lnTo>
                    <a:pt x="14" y="14"/>
                  </a:lnTo>
                  <a:lnTo>
                    <a:pt x="17" y="21"/>
                  </a:lnTo>
                  <a:lnTo>
                    <a:pt x="21" y="26"/>
                  </a:lnTo>
                  <a:lnTo>
                    <a:pt x="22" y="26"/>
                  </a:lnTo>
                  <a:lnTo>
                    <a:pt x="22" y="28"/>
                  </a:lnTo>
                  <a:lnTo>
                    <a:pt x="22" y="28"/>
                  </a:lnTo>
                  <a:lnTo>
                    <a:pt x="21" y="31"/>
                  </a:lnTo>
                  <a:lnTo>
                    <a:pt x="21" y="33"/>
                  </a:lnTo>
                  <a:lnTo>
                    <a:pt x="21" y="33"/>
                  </a:lnTo>
                  <a:lnTo>
                    <a:pt x="21" y="33"/>
                  </a:lnTo>
                  <a:lnTo>
                    <a:pt x="19" y="33"/>
                  </a:lnTo>
                  <a:lnTo>
                    <a:pt x="15" y="31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14" y="30"/>
                  </a:lnTo>
                  <a:lnTo>
                    <a:pt x="10" y="25"/>
                  </a:lnTo>
                  <a:lnTo>
                    <a:pt x="7" y="19"/>
                  </a:lnTo>
                  <a:lnTo>
                    <a:pt x="3" y="12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52830"/>
            </a:solidFill>
            <a:ln w="0">
              <a:solidFill>
                <a:srgbClr val="F5283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519"/>
            <p:cNvSpPr>
              <a:spLocks/>
            </p:cNvSpPr>
            <p:nvPr/>
          </p:nvSpPr>
          <p:spPr bwMode="auto">
            <a:xfrm>
              <a:off x="2541913" y="2301454"/>
              <a:ext cx="221035" cy="105254"/>
            </a:xfrm>
            <a:custGeom>
              <a:avLst/>
              <a:gdLst>
                <a:gd name="T0" fmla="*/ 107 w 126"/>
                <a:gd name="T1" fmla="*/ 0 h 58"/>
                <a:gd name="T2" fmla="*/ 110 w 126"/>
                <a:gd name="T3" fmla="*/ 2 h 58"/>
                <a:gd name="T4" fmla="*/ 112 w 126"/>
                <a:gd name="T5" fmla="*/ 3 h 58"/>
                <a:gd name="T6" fmla="*/ 115 w 126"/>
                <a:gd name="T7" fmla="*/ 8 h 58"/>
                <a:gd name="T8" fmla="*/ 119 w 126"/>
                <a:gd name="T9" fmla="*/ 5 h 58"/>
                <a:gd name="T10" fmla="*/ 121 w 126"/>
                <a:gd name="T11" fmla="*/ 3 h 58"/>
                <a:gd name="T12" fmla="*/ 122 w 126"/>
                <a:gd name="T13" fmla="*/ 3 h 58"/>
                <a:gd name="T14" fmla="*/ 126 w 126"/>
                <a:gd name="T15" fmla="*/ 5 h 58"/>
                <a:gd name="T16" fmla="*/ 126 w 126"/>
                <a:gd name="T17" fmla="*/ 7 h 58"/>
                <a:gd name="T18" fmla="*/ 126 w 126"/>
                <a:gd name="T19" fmla="*/ 8 h 58"/>
                <a:gd name="T20" fmla="*/ 124 w 126"/>
                <a:gd name="T21" fmla="*/ 12 h 58"/>
                <a:gd name="T22" fmla="*/ 121 w 126"/>
                <a:gd name="T23" fmla="*/ 15 h 58"/>
                <a:gd name="T24" fmla="*/ 124 w 126"/>
                <a:gd name="T25" fmla="*/ 21 h 58"/>
                <a:gd name="T26" fmla="*/ 126 w 126"/>
                <a:gd name="T27" fmla="*/ 22 h 58"/>
                <a:gd name="T28" fmla="*/ 126 w 126"/>
                <a:gd name="T29" fmla="*/ 26 h 58"/>
                <a:gd name="T30" fmla="*/ 124 w 126"/>
                <a:gd name="T31" fmla="*/ 27 h 58"/>
                <a:gd name="T32" fmla="*/ 121 w 126"/>
                <a:gd name="T33" fmla="*/ 29 h 58"/>
                <a:gd name="T34" fmla="*/ 119 w 126"/>
                <a:gd name="T35" fmla="*/ 27 h 58"/>
                <a:gd name="T36" fmla="*/ 115 w 126"/>
                <a:gd name="T37" fmla="*/ 26 h 58"/>
                <a:gd name="T38" fmla="*/ 112 w 126"/>
                <a:gd name="T39" fmla="*/ 21 h 58"/>
                <a:gd name="T40" fmla="*/ 91 w 126"/>
                <a:gd name="T41" fmla="*/ 34 h 58"/>
                <a:gd name="T42" fmla="*/ 71 w 126"/>
                <a:gd name="T43" fmla="*/ 41 h 58"/>
                <a:gd name="T44" fmla="*/ 43 w 126"/>
                <a:gd name="T45" fmla="*/ 46 h 58"/>
                <a:gd name="T46" fmla="*/ 19 w 126"/>
                <a:gd name="T47" fmla="*/ 46 h 58"/>
                <a:gd name="T48" fmla="*/ 19 w 126"/>
                <a:gd name="T49" fmla="*/ 53 h 58"/>
                <a:gd name="T50" fmla="*/ 17 w 126"/>
                <a:gd name="T51" fmla="*/ 55 h 58"/>
                <a:gd name="T52" fmla="*/ 15 w 126"/>
                <a:gd name="T53" fmla="*/ 57 h 58"/>
                <a:gd name="T54" fmla="*/ 14 w 126"/>
                <a:gd name="T55" fmla="*/ 58 h 58"/>
                <a:gd name="T56" fmla="*/ 10 w 126"/>
                <a:gd name="T57" fmla="*/ 57 h 58"/>
                <a:gd name="T58" fmla="*/ 8 w 126"/>
                <a:gd name="T59" fmla="*/ 55 h 58"/>
                <a:gd name="T60" fmla="*/ 8 w 126"/>
                <a:gd name="T61" fmla="*/ 52 h 58"/>
                <a:gd name="T62" fmla="*/ 8 w 126"/>
                <a:gd name="T63" fmla="*/ 45 h 58"/>
                <a:gd name="T64" fmla="*/ 5 w 126"/>
                <a:gd name="T65" fmla="*/ 45 h 58"/>
                <a:gd name="T66" fmla="*/ 3 w 126"/>
                <a:gd name="T67" fmla="*/ 45 h 58"/>
                <a:gd name="T68" fmla="*/ 2 w 126"/>
                <a:gd name="T69" fmla="*/ 43 h 58"/>
                <a:gd name="T70" fmla="*/ 2 w 126"/>
                <a:gd name="T71" fmla="*/ 41 h 58"/>
                <a:gd name="T72" fmla="*/ 0 w 126"/>
                <a:gd name="T73" fmla="*/ 39 h 58"/>
                <a:gd name="T74" fmla="*/ 2 w 126"/>
                <a:gd name="T75" fmla="*/ 38 h 58"/>
                <a:gd name="T76" fmla="*/ 3 w 126"/>
                <a:gd name="T77" fmla="*/ 36 h 58"/>
                <a:gd name="T78" fmla="*/ 5 w 126"/>
                <a:gd name="T79" fmla="*/ 36 h 58"/>
                <a:gd name="T80" fmla="*/ 7 w 126"/>
                <a:gd name="T81" fmla="*/ 36 h 58"/>
                <a:gd name="T82" fmla="*/ 10 w 126"/>
                <a:gd name="T83" fmla="*/ 36 h 58"/>
                <a:gd name="T84" fmla="*/ 10 w 126"/>
                <a:gd name="T85" fmla="*/ 31 h 58"/>
                <a:gd name="T86" fmla="*/ 12 w 126"/>
                <a:gd name="T87" fmla="*/ 27 h 58"/>
                <a:gd name="T88" fmla="*/ 14 w 126"/>
                <a:gd name="T89" fmla="*/ 26 h 58"/>
                <a:gd name="T90" fmla="*/ 15 w 126"/>
                <a:gd name="T91" fmla="*/ 26 h 58"/>
                <a:gd name="T92" fmla="*/ 19 w 126"/>
                <a:gd name="T93" fmla="*/ 27 h 58"/>
                <a:gd name="T94" fmla="*/ 20 w 126"/>
                <a:gd name="T95" fmla="*/ 29 h 58"/>
                <a:gd name="T96" fmla="*/ 20 w 126"/>
                <a:gd name="T97" fmla="*/ 31 h 58"/>
                <a:gd name="T98" fmla="*/ 20 w 126"/>
                <a:gd name="T99" fmla="*/ 38 h 58"/>
                <a:gd name="T100" fmla="*/ 38 w 126"/>
                <a:gd name="T101" fmla="*/ 38 h 58"/>
                <a:gd name="T102" fmla="*/ 60 w 126"/>
                <a:gd name="T103" fmla="*/ 34 h 58"/>
                <a:gd name="T104" fmla="*/ 84 w 126"/>
                <a:gd name="T105" fmla="*/ 27 h 58"/>
                <a:gd name="T106" fmla="*/ 107 w 126"/>
                <a:gd name="T107" fmla="*/ 14 h 58"/>
                <a:gd name="T108" fmla="*/ 103 w 126"/>
                <a:gd name="T109" fmla="*/ 8 h 58"/>
                <a:gd name="T110" fmla="*/ 103 w 126"/>
                <a:gd name="T111" fmla="*/ 7 h 58"/>
                <a:gd name="T112" fmla="*/ 103 w 126"/>
                <a:gd name="T113" fmla="*/ 3 h 58"/>
                <a:gd name="T114" fmla="*/ 105 w 126"/>
                <a:gd name="T115" fmla="*/ 2 h 58"/>
                <a:gd name="T116" fmla="*/ 107 w 126"/>
                <a:gd name="T117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6" h="58">
                  <a:moveTo>
                    <a:pt x="107" y="0"/>
                  </a:moveTo>
                  <a:lnTo>
                    <a:pt x="110" y="2"/>
                  </a:lnTo>
                  <a:lnTo>
                    <a:pt x="112" y="3"/>
                  </a:lnTo>
                  <a:lnTo>
                    <a:pt x="115" y="8"/>
                  </a:lnTo>
                  <a:lnTo>
                    <a:pt x="119" y="5"/>
                  </a:lnTo>
                  <a:lnTo>
                    <a:pt x="121" y="3"/>
                  </a:lnTo>
                  <a:lnTo>
                    <a:pt x="122" y="3"/>
                  </a:lnTo>
                  <a:lnTo>
                    <a:pt x="126" y="5"/>
                  </a:lnTo>
                  <a:lnTo>
                    <a:pt x="126" y="7"/>
                  </a:lnTo>
                  <a:lnTo>
                    <a:pt x="126" y="8"/>
                  </a:lnTo>
                  <a:lnTo>
                    <a:pt x="124" y="12"/>
                  </a:lnTo>
                  <a:lnTo>
                    <a:pt x="121" y="15"/>
                  </a:lnTo>
                  <a:lnTo>
                    <a:pt x="124" y="21"/>
                  </a:lnTo>
                  <a:lnTo>
                    <a:pt x="126" y="22"/>
                  </a:lnTo>
                  <a:lnTo>
                    <a:pt x="126" y="26"/>
                  </a:lnTo>
                  <a:lnTo>
                    <a:pt x="124" y="27"/>
                  </a:lnTo>
                  <a:lnTo>
                    <a:pt x="121" y="29"/>
                  </a:lnTo>
                  <a:lnTo>
                    <a:pt x="119" y="27"/>
                  </a:lnTo>
                  <a:lnTo>
                    <a:pt x="115" y="26"/>
                  </a:lnTo>
                  <a:lnTo>
                    <a:pt x="112" y="21"/>
                  </a:lnTo>
                  <a:lnTo>
                    <a:pt x="91" y="34"/>
                  </a:lnTo>
                  <a:lnTo>
                    <a:pt x="71" y="41"/>
                  </a:lnTo>
                  <a:lnTo>
                    <a:pt x="43" y="46"/>
                  </a:lnTo>
                  <a:lnTo>
                    <a:pt x="19" y="46"/>
                  </a:lnTo>
                  <a:lnTo>
                    <a:pt x="19" y="53"/>
                  </a:lnTo>
                  <a:lnTo>
                    <a:pt x="17" y="55"/>
                  </a:lnTo>
                  <a:lnTo>
                    <a:pt x="15" y="57"/>
                  </a:lnTo>
                  <a:lnTo>
                    <a:pt x="14" y="58"/>
                  </a:lnTo>
                  <a:lnTo>
                    <a:pt x="10" y="57"/>
                  </a:lnTo>
                  <a:lnTo>
                    <a:pt x="8" y="55"/>
                  </a:lnTo>
                  <a:lnTo>
                    <a:pt x="8" y="52"/>
                  </a:lnTo>
                  <a:lnTo>
                    <a:pt x="8" y="45"/>
                  </a:lnTo>
                  <a:lnTo>
                    <a:pt x="5" y="45"/>
                  </a:lnTo>
                  <a:lnTo>
                    <a:pt x="3" y="45"/>
                  </a:lnTo>
                  <a:lnTo>
                    <a:pt x="2" y="43"/>
                  </a:lnTo>
                  <a:lnTo>
                    <a:pt x="2" y="41"/>
                  </a:lnTo>
                  <a:lnTo>
                    <a:pt x="0" y="39"/>
                  </a:lnTo>
                  <a:lnTo>
                    <a:pt x="2" y="38"/>
                  </a:lnTo>
                  <a:lnTo>
                    <a:pt x="3" y="36"/>
                  </a:lnTo>
                  <a:lnTo>
                    <a:pt x="5" y="36"/>
                  </a:lnTo>
                  <a:lnTo>
                    <a:pt x="7" y="36"/>
                  </a:lnTo>
                  <a:lnTo>
                    <a:pt x="10" y="36"/>
                  </a:lnTo>
                  <a:lnTo>
                    <a:pt x="10" y="31"/>
                  </a:lnTo>
                  <a:lnTo>
                    <a:pt x="12" y="27"/>
                  </a:lnTo>
                  <a:lnTo>
                    <a:pt x="14" y="26"/>
                  </a:lnTo>
                  <a:lnTo>
                    <a:pt x="15" y="26"/>
                  </a:lnTo>
                  <a:lnTo>
                    <a:pt x="19" y="27"/>
                  </a:lnTo>
                  <a:lnTo>
                    <a:pt x="20" y="29"/>
                  </a:lnTo>
                  <a:lnTo>
                    <a:pt x="20" y="31"/>
                  </a:lnTo>
                  <a:lnTo>
                    <a:pt x="20" y="38"/>
                  </a:lnTo>
                  <a:lnTo>
                    <a:pt x="38" y="38"/>
                  </a:lnTo>
                  <a:lnTo>
                    <a:pt x="60" y="34"/>
                  </a:lnTo>
                  <a:lnTo>
                    <a:pt x="84" y="27"/>
                  </a:lnTo>
                  <a:lnTo>
                    <a:pt x="107" y="14"/>
                  </a:lnTo>
                  <a:lnTo>
                    <a:pt x="103" y="8"/>
                  </a:lnTo>
                  <a:lnTo>
                    <a:pt x="103" y="7"/>
                  </a:lnTo>
                  <a:lnTo>
                    <a:pt x="103" y="3"/>
                  </a:lnTo>
                  <a:lnTo>
                    <a:pt x="105" y="2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rgbClr val="F52830"/>
            </a:solidFill>
            <a:ln w="0">
              <a:solidFill>
                <a:srgbClr val="F5283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520"/>
            <p:cNvSpPr>
              <a:spLocks/>
            </p:cNvSpPr>
            <p:nvPr/>
          </p:nvSpPr>
          <p:spPr bwMode="auto">
            <a:xfrm>
              <a:off x="2580508" y="2143570"/>
              <a:ext cx="56136" cy="543817"/>
            </a:xfrm>
            <a:custGeom>
              <a:avLst/>
              <a:gdLst>
                <a:gd name="T0" fmla="*/ 12 w 31"/>
                <a:gd name="T1" fmla="*/ 0 h 311"/>
                <a:gd name="T2" fmla="*/ 17 w 31"/>
                <a:gd name="T3" fmla="*/ 2 h 311"/>
                <a:gd name="T4" fmla="*/ 21 w 31"/>
                <a:gd name="T5" fmla="*/ 4 h 311"/>
                <a:gd name="T6" fmla="*/ 24 w 31"/>
                <a:gd name="T7" fmla="*/ 9 h 311"/>
                <a:gd name="T8" fmla="*/ 26 w 31"/>
                <a:gd name="T9" fmla="*/ 12 h 311"/>
                <a:gd name="T10" fmla="*/ 31 w 31"/>
                <a:gd name="T11" fmla="*/ 299 h 311"/>
                <a:gd name="T12" fmla="*/ 31 w 31"/>
                <a:gd name="T13" fmla="*/ 304 h 311"/>
                <a:gd name="T14" fmla="*/ 28 w 31"/>
                <a:gd name="T15" fmla="*/ 307 h 311"/>
                <a:gd name="T16" fmla="*/ 24 w 31"/>
                <a:gd name="T17" fmla="*/ 311 h 311"/>
                <a:gd name="T18" fmla="*/ 19 w 31"/>
                <a:gd name="T19" fmla="*/ 311 h 311"/>
                <a:gd name="T20" fmla="*/ 14 w 31"/>
                <a:gd name="T21" fmla="*/ 311 h 311"/>
                <a:gd name="T22" fmla="*/ 11 w 31"/>
                <a:gd name="T23" fmla="*/ 307 h 311"/>
                <a:gd name="T24" fmla="*/ 7 w 31"/>
                <a:gd name="T25" fmla="*/ 304 h 311"/>
                <a:gd name="T26" fmla="*/ 5 w 31"/>
                <a:gd name="T27" fmla="*/ 299 h 311"/>
                <a:gd name="T28" fmla="*/ 0 w 31"/>
                <a:gd name="T29" fmla="*/ 14 h 311"/>
                <a:gd name="T30" fmla="*/ 2 w 31"/>
                <a:gd name="T31" fmla="*/ 9 h 311"/>
                <a:gd name="T32" fmla="*/ 4 w 31"/>
                <a:gd name="T33" fmla="*/ 6 h 311"/>
                <a:gd name="T34" fmla="*/ 7 w 31"/>
                <a:gd name="T35" fmla="*/ 2 h 311"/>
                <a:gd name="T36" fmla="*/ 12 w 31"/>
                <a:gd name="T37" fmla="*/ 0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1" h="311">
                  <a:moveTo>
                    <a:pt x="12" y="0"/>
                  </a:moveTo>
                  <a:lnTo>
                    <a:pt x="17" y="2"/>
                  </a:lnTo>
                  <a:lnTo>
                    <a:pt x="21" y="4"/>
                  </a:lnTo>
                  <a:lnTo>
                    <a:pt x="24" y="9"/>
                  </a:lnTo>
                  <a:lnTo>
                    <a:pt x="26" y="12"/>
                  </a:lnTo>
                  <a:lnTo>
                    <a:pt x="31" y="299"/>
                  </a:lnTo>
                  <a:lnTo>
                    <a:pt x="31" y="304"/>
                  </a:lnTo>
                  <a:lnTo>
                    <a:pt x="28" y="307"/>
                  </a:lnTo>
                  <a:lnTo>
                    <a:pt x="24" y="311"/>
                  </a:lnTo>
                  <a:lnTo>
                    <a:pt x="19" y="311"/>
                  </a:lnTo>
                  <a:lnTo>
                    <a:pt x="14" y="311"/>
                  </a:lnTo>
                  <a:lnTo>
                    <a:pt x="11" y="307"/>
                  </a:lnTo>
                  <a:lnTo>
                    <a:pt x="7" y="304"/>
                  </a:lnTo>
                  <a:lnTo>
                    <a:pt x="5" y="299"/>
                  </a:lnTo>
                  <a:lnTo>
                    <a:pt x="0" y="14"/>
                  </a:lnTo>
                  <a:lnTo>
                    <a:pt x="2" y="9"/>
                  </a:lnTo>
                  <a:lnTo>
                    <a:pt x="4" y="6"/>
                  </a:lnTo>
                  <a:lnTo>
                    <a:pt x="7" y="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FFD049"/>
            </a:solidFill>
            <a:ln w="0">
              <a:solidFill>
                <a:srgbClr val="FFD04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521"/>
            <p:cNvSpPr>
              <a:spLocks/>
            </p:cNvSpPr>
            <p:nvPr/>
          </p:nvSpPr>
          <p:spPr bwMode="auto">
            <a:xfrm>
              <a:off x="2584016" y="2143570"/>
              <a:ext cx="291206" cy="480664"/>
            </a:xfrm>
            <a:custGeom>
              <a:avLst/>
              <a:gdLst>
                <a:gd name="T0" fmla="*/ 10 w 165"/>
                <a:gd name="T1" fmla="*/ 0 h 275"/>
                <a:gd name="T2" fmla="*/ 15 w 165"/>
                <a:gd name="T3" fmla="*/ 0 h 275"/>
                <a:gd name="T4" fmla="*/ 21 w 165"/>
                <a:gd name="T5" fmla="*/ 4 h 275"/>
                <a:gd name="T6" fmla="*/ 24 w 165"/>
                <a:gd name="T7" fmla="*/ 7 h 275"/>
                <a:gd name="T8" fmla="*/ 164 w 165"/>
                <a:gd name="T9" fmla="*/ 256 h 275"/>
                <a:gd name="T10" fmla="*/ 165 w 165"/>
                <a:gd name="T11" fmla="*/ 259 h 275"/>
                <a:gd name="T12" fmla="*/ 165 w 165"/>
                <a:gd name="T13" fmla="*/ 264 h 275"/>
                <a:gd name="T14" fmla="*/ 162 w 165"/>
                <a:gd name="T15" fmla="*/ 269 h 275"/>
                <a:gd name="T16" fmla="*/ 159 w 165"/>
                <a:gd name="T17" fmla="*/ 273 h 275"/>
                <a:gd name="T18" fmla="*/ 155 w 165"/>
                <a:gd name="T19" fmla="*/ 275 h 275"/>
                <a:gd name="T20" fmla="*/ 150 w 165"/>
                <a:gd name="T21" fmla="*/ 273 h 275"/>
                <a:gd name="T22" fmla="*/ 145 w 165"/>
                <a:gd name="T23" fmla="*/ 271 h 275"/>
                <a:gd name="T24" fmla="*/ 141 w 165"/>
                <a:gd name="T25" fmla="*/ 268 h 275"/>
                <a:gd name="T26" fmla="*/ 2 w 165"/>
                <a:gd name="T27" fmla="*/ 19 h 275"/>
                <a:gd name="T28" fmla="*/ 0 w 165"/>
                <a:gd name="T29" fmla="*/ 14 h 275"/>
                <a:gd name="T30" fmla="*/ 0 w 165"/>
                <a:gd name="T31" fmla="*/ 9 h 275"/>
                <a:gd name="T32" fmla="*/ 3 w 165"/>
                <a:gd name="T33" fmla="*/ 6 h 275"/>
                <a:gd name="T34" fmla="*/ 7 w 165"/>
                <a:gd name="T35" fmla="*/ 2 h 275"/>
                <a:gd name="T36" fmla="*/ 10 w 165"/>
                <a:gd name="T37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5" h="275">
                  <a:moveTo>
                    <a:pt x="10" y="0"/>
                  </a:moveTo>
                  <a:lnTo>
                    <a:pt x="15" y="0"/>
                  </a:lnTo>
                  <a:lnTo>
                    <a:pt x="21" y="4"/>
                  </a:lnTo>
                  <a:lnTo>
                    <a:pt x="24" y="7"/>
                  </a:lnTo>
                  <a:lnTo>
                    <a:pt x="164" y="256"/>
                  </a:lnTo>
                  <a:lnTo>
                    <a:pt x="165" y="259"/>
                  </a:lnTo>
                  <a:lnTo>
                    <a:pt x="165" y="264"/>
                  </a:lnTo>
                  <a:lnTo>
                    <a:pt x="162" y="269"/>
                  </a:lnTo>
                  <a:lnTo>
                    <a:pt x="159" y="273"/>
                  </a:lnTo>
                  <a:lnTo>
                    <a:pt x="155" y="275"/>
                  </a:lnTo>
                  <a:lnTo>
                    <a:pt x="150" y="273"/>
                  </a:lnTo>
                  <a:lnTo>
                    <a:pt x="145" y="271"/>
                  </a:lnTo>
                  <a:lnTo>
                    <a:pt x="141" y="268"/>
                  </a:lnTo>
                  <a:lnTo>
                    <a:pt x="2" y="19"/>
                  </a:lnTo>
                  <a:lnTo>
                    <a:pt x="0" y="14"/>
                  </a:lnTo>
                  <a:lnTo>
                    <a:pt x="0" y="9"/>
                  </a:lnTo>
                  <a:lnTo>
                    <a:pt x="3" y="6"/>
                  </a:lnTo>
                  <a:lnTo>
                    <a:pt x="7" y="2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FFD049"/>
            </a:solidFill>
            <a:ln w="0">
              <a:solidFill>
                <a:srgbClr val="FFD04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522"/>
            <p:cNvSpPr>
              <a:spLocks/>
            </p:cNvSpPr>
            <p:nvPr/>
          </p:nvSpPr>
          <p:spPr bwMode="auto">
            <a:xfrm>
              <a:off x="2548931" y="2119011"/>
              <a:ext cx="112272" cy="112272"/>
            </a:xfrm>
            <a:custGeom>
              <a:avLst/>
              <a:gdLst>
                <a:gd name="T0" fmla="*/ 41 w 64"/>
                <a:gd name="T1" fmla="*/ 0 h 63"/>
                <a:gd name="T2" fmla="*/ 55 w 64"/>
                <a:gd name="T3" fmla="*/ 8 h 63"/>
                <a:gd name="T4" fmla="*/ 64 w 64"/>
                <a:gd name="T5" fmla="*/ 24 h 63"/>
                <a:gd name="T6" fmla="*/ 64 w 64"/>
                <a:gd name="T7" fmla="*/ 39 h 63"/>
                <a:gd name="T8" fmla="*/ 55 w 64"/>
                <a:gd name="T9" fmla="*/ 55 h 63"/>
                <a:gd name="T10" fmla="*/ 41 w 64"/>
                <a:gd name="T11" fmla="*/ 63 h 63"/>
                <a:gd name="T12" fmla="*/ 24 w 64"/>
                <a:gd name="T13" fmla="*/ 63 h 63"/>
                <a:gd name="T14" fmla="*/ 9 w 64"/>
                <a:gd name="T15" fmla="*/ 55 h 63"/>
                <a:gd name="T16" fmla="*/ 0 w 64"/>
                <a:gd name="T17" fmla="*/ 41 h 63"/>
                <a:gd name="T18" fmla="*/ 0 w 64"/>
                <a:gd name="T19" fmla="*/ 24 h 63"/>
                <a:gd name="T20" fmla="*/ 9 w 64"/>
                <a:gd name="T21" fmla="*/ 8 h 63"/>
                <a:gd name="T22" fmla="*/ 24 w 64"/>
                <a:gd name="T23" fmla="*/ 0 h 63"/>
                <a:gd name="T24" fmla="*/ 41 w 64"/>
                <a:gd name="T25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63">
                  <a:moveTo>
                    <a:pt x="41" y="0"/>
                  </a:moveTo>
                  <a:lnTo>
                    <a:pt x="55" y="8"/>
                  </a:lnTo>
                  <a:lnTo>
                    <a:pt x="64" y="24"/>
                  </a:lnTo>
                  <a:lnTo>
                    <a:pt x="64" y="39"/>
                  </a:lnTo>
                  <a:lnTo>
                    <a:pt x="55" y="55"/>
                  </a:lnTo>
                  <a:lnTo>
                    <a:pt x="41" y="63"/>
                  </a:lnTo>
                  <a:lnTo>
                    <a:pt x="24" y="63"/>
                  </a:lnTo>
                  <a:lnTo>
                    <a:pt x="9" y="55"/>
                  </a:lnTo>
                  <a:lnTo>
                    <a:pt x="0" y="41"/>
                  </a:lnTo>
                  <a:lnTo>
                    <a:pt x="0" y="24"/>
                  </a:lnTo>
                  <a:lnTo>
                    <a:pt x="9" y="8"/>
                  </a:lnTo>
                  <a:lnTo>
                    <a:pt x="24" y="0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F52830"/>
            </a:solidFill>
            <a:ln w="0">
              <a:solidFill>
                <a:srgbClr val="F5283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523"/>
            <p:cNvSpPr>
              <a:spLocks/>
            </p:cNvSpPr>
            <p:nvPr/>
          </p:nvSpPr>
          <p:spPr bwMode="auto">
            <a:xfrm>
              <a:off x="2573491" y="2143570"/>
              <a:ext cx="66663" cy="66663"/>
            </a:xfrm>
            <a:custGeom>
              <a:avLst/>
              <a:gdLst>
                <a:gd name="T0" fmla="*/ 19 w 38"/>
                <a:gd name="T1" fmla="*/ 0 h 38"/>
                <a:gd name="T2" fmla="*/ 26 w 38"/>
                <a:gd name="T3" fmla="*/ 0 h 38"/>
                <a:gd name="T4" fmla="*/ 31 w 38"/>
                <a:gd name="T5" fmla="*/ 4 h 38"/>
                <a:gd name="T6" fmla="*/ 34 w 38"/>
                <a:gd name="T7" fmla="*/ 7 h 38"/>
                <a:gd name="T8" fmla="*/ 36 w 38"/>
                <a:gd name="T9" fmla="*/ 14 h 38"/>
                <a:gd name="T10" fmla="*/ 38 w 38"/>
                <a:gd name="T11" fmla="*/ 19 h 38"/>
                <a:gd name="T12" fmla="*/ 36 w 38"/>
                <a:gd name="T13" fmla="*/ 26 h 38"/>
                <a:gd name="T14" fmla="*/ 33 w 38"/>
                <a:gd name="T15" fmla="*/ 30 h 38"/>
                <a:gd name="T16" fmla="*/ 29 w 38"/>
                <a:gd name="T17" fmla="*/ 35 h 38"/>
                <a:gd name="T18" fmla="*/ 24 w 38"/>
                <a:gd name="T19" fmla="*/ 37 h 38"/>
                <a:gd name="T20" fmla="*/ 17 w 38"/>
                <a:gd name="T21" fmla="*/ 38 h 38"/>
                <a:gd name="T22" fmla="*/ 12 w 38"/>
                <a:gd name="T23" fmla="*/ 37 h 38"/>
                <a:gd name="T24" fmla="*/ 7 w 38"/>
                <a:gd name="T25" fmla="*/ 33 h 38"/>
                <a:gd name="T26" fmla="*/ 1 w 38"/>
                <a:gd name="T27" fmla="*/ 30 h 38"/>
                <a:gd name="T28" fmla="*/ 0 w 38"/>
                <a:gd name="T29" fmla="*/ 25 h 38"/>
                <a:gd name="T30" fmla="*/ 0 w 38"/>
                <a:gd name="T31" fmla="*/ 18 h 38"/>
                <a:gd name="T32" fmla="*/ 0 w 38"/>
                <a:gd name="T33" fmla="*/ 12 h 38"/>
                <a:gd name="T34" fmla="*/ 3 w 38"/>
                <a:gd name="T35" fmla="*/ 7 h 38"/>
                <a:gd name="T36" fmla="*/ 8 w 38"/>
                <a:gd name="T37" fmla="*/ 2 h 38"/>
                <a:gd name="T38" fmla="*/ 14 w 38"/>
                <a:gd name="T39" fmla="*/ 0 h 38"/>
                <a:gd name="T40" fmla="*/ 19 w 38"/>
                <a:gd name="T4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" h="38">
                  <a:moveTo>
                    <a:pt x="19" y="0"/>
                  </a:moveTo>
                  <a:lnTo>
                    <a:pt x="26" y="0"/>
                  </a:lnTo>
                  <a:lnTo>
                    <a:pt x="31" y="4"/>
                  </a:lnTo>
                  <a:lnTo>
                    <a:pt x="34" y="7"/>
                  </a:lnTo>
                  <a:lnTo>
                    <a:pt x="36" y="14"/>
                  </a:lnTo>
                  <a:lnTo>
                    <a:pt x="38" y="19"/>
                  </a:lnTo>
                  <a:lnTo>
                    <a:pt x="36" y="26"/>
                  </a:lnTo>
                  <a:lnTo>
                    <a:pt x="33" y="30"/>
                  </a:lnTo>
                  <a:lnTo>
                    <a:pt x="29" y="35"/>
                  </a:lnTo>
                  <a:lnTo>
                    <a:pt x="24" y="37"/>
                  </a:lnTo>
                  <a:lnTo>
                    <a:pt x="17" y="38"/>
                  </a:lnTo>
                  <a:lnTo>
                    <a:pt x="12" y="37"/>
                  </a:lnTo>
                  <a:lnTo>
                    <a:pt x="7" y="33"/>
                  </a:lnTo>
                  <a:lnTo>
                    <a:pt x="1" y="30"/>
                  </a:lnTo>
                  <a:lnTo>
                    <a:pt x="0" y="25"/>
                  </a:lnTo>
                  <a:lnTo>
                    <a:pt x="0" y="18"/>
                  </a:lnTo>
                  <a:lnTo>
                    <a:pt x="0" y="12"/>
                  </a:lnTo>
                  <a:lnTo>
                    <a:pt x="3" y="7"/>
                  </a:lnTo>
                  <a:lnTo>
                    <a:pt x="8" y="2"/>
                  </a:lnTo>
                  <a:lnTo>
                    <a:pt x="14" y="0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FFD049"/>
            </a:solidFill>
            <a:ln w="0">
              <a:solidFill>
                <a:srgbClr val="FFD04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525"/>
            <p:cNvSpPr>
              <a:spLocks/>
            </p:cNvSpPr>
            <p:nvPr/>
          </p:nvSpPr>
          <p:spPr bwMode="auto">
            <a:xfrm>
              <a:off x="4243532" y="1920781"/>
              <a:ext cx="21051" cy="38594"/>
            </a:xfrm>
            <a:custGeom>
              <a:avLst/>
              <a:gdLst>
                <a:gd name="T0" fmla="*/ 3 w 12"/>
                <a:gd name="T1" fmla="*/ 0 h 23"/>
                <a:gd name="T2" fmla="*/ 12 w 12"/>
                <a:gd name="T3" fmla="*/ 0 h 23"/>
                <a:gd name="T4" fmla="*/ 8 w 12"/>
                <a:gd name="T5" fmla="*/ 23 h 23"/>
                <a:gd name="T6" fmla="*/ 0 w 12"/>
                <a:gd name="T7" fmla="*/ 21 h 23"/>
                <a:gd name="T8" fmla="*/ 3 w 12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3">
                  <a:moveTo>
                    <a:pt x="3" y="0"/>
                  </a:moveTo>
                  <a:lnTo>
                    <a:pt x="12" y="0"/>
                  </a:lnTo>
                  <a:lnTo>
                    <a:pt x="8" y="23"/>
                  </a:lnTo>
                  <a:lnTo>
                    <a:pt x="0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E6FFFA"/>
            </a:solidFill>
            <a:ln w="0">
              <a:solidFill>
                <a:srgbClr val="E6FFF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526"/>
            <p:cNvSpPr>
              <a:spLocks/>
            </p:cNvSpPr>
            <p:nvPr/>
          </p:nvSpPr>
          <p:spPr bwMode="auto">
            <a:xfrm>
              <a:off x="3938292" y="1773423"/>
              <a:ext cx="347342" cy="428036"/>
            </a:xfrm>
            <a:custGeom>
              <a:avLst/>
              <a:gdLst>
                <a:gd name="T0" fmla="*/ 71 w 197"/>
                <a:gd name="T1" fmla="*/ 0 h 243"/>
                <a:gd name="T2" fmla="*/ 197 w 197"/>
                <a:gd name="T3" fmla="*/ 20 h 243"/>
                <a:gd name="T4" fmla="*/ 188 w 197"/>
                <a:gd name="T5" fmla="*/ 79 h 243"/>
                <a:gd name="T6" fmla="*/ 182 w 197"/>
                <a:gd name="T7" fmla="*/ 77 h 243"/>
                <a:gd name="T8" fmla="*/ 173 w 197"/>
                <a:gd name="T9" fmla="*/ 131 h 243"/>
                <a:gd name="T10" fmla="*/ 178 w 197"/>
                <a:gd name="T11" fmla="*/ 132 h 243"/>
                <a:gd name="T12" fmla="*/ 163 w 197"/>
                <a:gd name="T13" fmla="*/ 229 h 243"/>
                <a:gd name="T14" fmla="*/ 163 w 197"/>
                <a:gd name="T15" fmla="*/ 229 h 243"/>
                <a:gd name="T16" fmla="*/ 161 w 197"/>
                <a:gd name="T17" fmla="*/ 231 h 243"/>
                <a:gd name="T18" fmla="*/ 159 w 197"/>
                <a:gd name="T19" fmla="*/ 234 h 243"/>
                <a:gd name="T20" fmla="*/ 156 w 197"/>
                <a:gd name="T21" fmla="*/ 238 h 243"/>
                <a:gd name="T22" fmla="*/ 151 w 197"/>
                <a:gd name="T23" fmla="*/ 239 h 243"/>
                <a:gd name="T24" fmla="*/ 147 w 197"/>
                <a:gd name="T25" fmla="*/ 241 h 243"/>
                <a:gd name="T26" fmla="*/ 142 w 197"/>
                <a:gd name="T27" fmla="*/ 243 h 243"/>
                <a:gd name="T28" fmla="*/ 13 w 197"/>
                <a:gd name="T29" fmla="*/ 220 h 243"/>
                <a:gd name="T30" fmla="*/ 11 w 197"/>
                <a:gd name="T31" fmla="*/ 220 h 243"/>
                <a:gd name="T32" fmla="*/ 9 w 197"/>
                <a:gd name="T33" fmla="*/ 220 h 243"/>
                <a:gd name="T34" fmla="*/ 6 w 197"/>
                <a:gd name="T35" fmla="*/ 219 h 243"/>
                <a:gd name="T36" fmla="*/ 4 w 197"/>
                <a:gd name="T37" fmla="*/ 217 h 243"/>
                <a:gd name="T38" fmla="*/ 0 w 197"/>
                <a:gd name="T39" fmla="*/ 214 h 243"/>
                <a:gd name="T40" fmla="*/ 0 w 197"/>
                <a:gd name="T41" fmla="*/ 212 h 243"/>
                <a:gd name="T42" fmla="*/ 23 w 197"/>
                <a:gd name="T43" fmla="*/ 81 h 243"/>
                <a:gd name="T44" fmla="*/ 28 w 197"/>
                <a:gd name="T45" fmla="*/ 81 h 243"/>
                <a:gd name="T46" fmla="*/ 30 w 197"/>
                <a:gd name="T47" fmla="*/ 70 h 243"/>
                <a:gd name="T48" fmla="*/ 25 w 197"/>
                <a:gd name="T49" fmla="*/ 69 h 243"/>
                <a:gd name="T50" fmla="*/ 32 w 197"/>
                <a:gd name="T51" fmla="*/ 26 h 243"/>
                <a:gd name="T52" fmla="*/ 71 w 197"/>
                <a:gd name="T53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97" h="243">
                  <a:moveTo>
                    <a:pt x="71" y="0"/>
                  </a:moveTo>
                  <a:lnTo>
                    <a:pt x="197" y="20"/>
                  </a:lnTo>
                  <a:lnTo>
                    <a:pt x="188" y="79"/>
                  </a:lnTo>
                  <a:lnTo>
                    <a:pt x="182" y="77"/>
                  </a:lnTo>
                  <a:lnTo>
                    <a:pt x="173" y="131"/>
                  </a:lnTo>
                  <a:lnTo>
                    <a:pt x="178" y="132"/>
                  </a:lnTo>
                  <a:lnTo>
                    <a:pt x="163" y="229"/>
                  </a:lnTo>
                  <a:lnTo>
                    <a:pt x="163" y="229"/>
                  </a:lnTo>
                  <a:lnTo>
                    <a:pt x="161" y="231"/>
                  </a:lnTo>
                  <a:lnTo>
                    <a:pt x="159" y="234"/>
                  </a:lnTo>
                  <a:lnTo>
                    <a:pt x="156" y="238"/>
                  </a:lnTo>
                  <a:lnTo>
                    <a:pt x="151" y="239"/>
                  </a:lnTo>
                  <a:lnTo>
                    <a:pt x="147" y="241"/>
                  </a:lnTo>
                  <a:lnTo>
                    <a:pt x="142" y="243"/>
                  </a:lnTo>
                  <a:lnTo>
                    <a:pt x="13" y="220"/>
                  </a:lnTo>
                  <a:lnTo>
                    <a:pt x="11" y="220"/>
                  </a:lnTo>
                  <a:lnTo>
                    <a:pt x="9" y="220"/>
                  </a:lnTo>
                  <a:lnTo>
                    <a:pt x="6" y="219"/>
                  </a:lnTo>
                  <a:lnTo>
                    <a:pt x="4" y="217"/>
                  </a:lnTo>
                  <a:lnTo>
                    <a:pt x="0" y="214"/>
                  </a:lnTo>
                  <a:lnTo>
                    <a:pt x="0" y="212"/>
                  </a:lnTo>
                  <a:lnTo>
                    <a:pt x="23" y="81"/>
                  </a:lnTo>
                  <a:lnTo>
                    <a:pt x="28" y="81"/>
                  </a:lnTo>
                  <a:lnTo>
                    <a:pt x="30" y="70"/>
                  </a:lnTo>
                  <a:lnTo>
                    <a:pt x="25" y="69"/>
                  </a:lnTo>
                  <a:lnTo>
                    <a:pt x="32" y="26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solidFill>
                <a:schemeClr val="tx2">
                  <a:lumMod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527"/>
            <p:cNvSpPr>
              <a:spLocks/>
            </p:cNvSpPr>
            <p:nvPr/>
          </p:nvSpPr>
          <p:spPr bwMode="auto">
            <a:xfrm>
              <a:off x="4011971" y="1826049"/>
              <a:ext cx="31578" cy="59645"/>
            </a:xfrm>
            <a:custGeom>
              <a:avLst/>
              <a:gdLst>
                <a:gd name="T0" fmla="*/ 5 w 17"/>
                <a:gd name="T1" fmla="*/ 0 h 34"/>
                <a:gd name="T2" fmla="*/ 17 w 17"/>
                <a:gd name="T3" fmla="*/ 2 h 34"/>
                <a:gd name="T4" fmla="*/ 12 w 17"/>
                <a:gd name="T5" fmla="*/ 34 h 34"/>
                <a:gd name="T6" fmla="*/ 0 w 17"/>
                <a:gd name="T7" fmla="*/ 33 h 34"/>
                <a:gd name="T8" fmla="*/ 5 w 17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4">
                  <a:moveTo>
                    <a:pt x="5" y="0"/>
                  </a:moveTo>
                  <a:lnTo>
                    <a:pt x="17" y="2"/>
                  </a:lnTo>
                  <a:lnTo>
                    <a:pt x="12" y="34"/>
                  </a:lnTo>
                  <a:lnTo>
                    <a:pt x="0" y="3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CB936"/>
            </a:solidFill>
            <a:ln w="0">
              <a:solidFill>
                <a:srgbClr val="FCB93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528"/>
            <p:cNvSpPr>
              <a:spLocks/>
            </p:cNvSpPr>
            <p:nvPr/>
          </p:nvSpPr>
          <p:spPr bwMode="auto">
            <a:xfrm>
              <a:off x="4043546" y="1801492"/>
              <a:ext cx="28067" cy="59645"/>
            </a:xfrm>
            <a:custGeom>
              <a:avLst/>
              <a:gdLst>
                <a:gd name="T0" fmla="*/ 5 w 15"/>
                <a:gd name="T1" fmla="*/ 0 h 35"/>
                <a:gd name="T2" fmla="*/ 15 w 15"/>
                <a:gd name="T3" fmla="*/ 2 h 35"/>
                <a:gd name="T4" fmla="*/ 10 w 15"/>
                <a:gd name="T5" fmla="*/ 35 h 35"/>
                <a:gd name="T6" fmla="*/ 0 w 15"/>
                <a:gd name="T7" fmla="*/ 33 h 35"/>
                <a:gd name="T8" fmla="*/ 5 w 15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5">
                  <a:moveTo>
                    <a:pt x="5" y="0"/>
                  </a:moveTo>
                  <a:lnTo>
                    <a:pt x="15" y="2"/>
                  </a:lnTo>
                  <a:lnTo>
                    <a:pt x="10" y="35"/>
                  </a:lnTo>
                  <a:lnTo>
                    <a:pt x="0" y="3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CB936"/>
            </a:solidFill>
            <a:ln w="0">
              <a:solidFill>
                <a:srgbClr val="FCB93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529"/>
            <p:cNvSpPr>
              <a:spLocks/>
            </p:cNvSpPr>
            <p:nvPr/>
          </p:nvSpPr>
          <p:spPr bwMode="auto">
            <a:xfrm>
              <a:off x="4068107" y="1805000"/>
              <a:ext cx="28067" cy="59645"/>
            </a:xfrm>
            <a:custGeom>
              <a:avLst/>
              <a:gdLst>
                <a:gd name="T0" fmla="*/ 5 w 15"/>
                <a:gd name="T1" fmla="*/ 0 h 34"/>
                <a:gd name="T2" fmla="*/ 15 w 15"/>
                <a:gd name="T3" fmla="*/ 2 h 34"/>
                <a:gd name="T4" fmla="*/ 10 w 15"/>
                <a:gd name="T5" fmla="*/ 34 h 34"/>
                <a:gd name="T6" fmla="*/ 0 w 15"/>
                <a:gd name="T7" fmla="*/ 33 h 34"/>
                <a:gd name="T8" fmla="*/ 5 w 1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4">
                  <a:moveTo>
                    <a:pt x="5" y="0"/>
                  </a:moveTo>
                  <a:lnTo>
                    <a:pt x="15" y="2"/>
                  </a:lnTo>
                  <a:lnTo>
                    <a:pt x="10" y="34"/>
                  </a:lnTo>
                  <a:lnTo>
                    <a:pt x="0" y="3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CB936"/>
            </a:solidFill>
            <a:ln w="0">
              <a:solidFill>
                <a:srgbClr val="FCB93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530"/>
            <p:cNvSpPr>
              <a:spLocks/>
            </p:cNvSpPr>
            <p:nvPr/>
          </p:nvSpPr>
          <p:spPr bwMode="auto">
            <a:xfrm>
              <a:off x="4092666" y="1808509"/>
              <a:ext cx="28067" cy="59645"/>
            </a:xfrm>
            <a:custGeom>
              <a:avLst/>
              <a:gdLst>
                <a:gd name="T0" fmla="*/ 6 w 16"/>
                <a:gd name="T1" fmla="*/ 0 h 34"/>
                <a:gd name="T2" fmla="*/ 16 w 16"/>
                <a:gd name="T3" fmla="*/ 1 h 34"/>
                <a:gd name="T4" fmla="*/ 11 w 16"/>
                <a:gd name="T5" fmla="*/ 34 h 34"/>
                <a:gd name="T6" fmla="*/ 0 w 16"/>
                <a:gd name="T7" fmla="*/ 34 h 34"/>
                <a:gd name="T8" fmla="*/ 6 w 16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4">
                  <a:moveTo>
                    <a:pt x="6" y="0"/>
                  </a:moveTo>
                  <a:lnTo>
                    <a:pt x="16" y="1"/>
                  </a:lnTo>
                  <a:lnTo>
                    <a:pt x="11" y="34"/>
                  </a:lnTo>
                  <a:lnTo>
                    <a:pt x="0" y="3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CB936"/>
            </a:solidFill>
            <a:ln w="0">
              <a:solidFill>
                <a:srgbClr val="FCB93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531"/>
            <p:cNvSpPr>
              <a:spLocks/>
            </p:cNvSpPr>
            <p:nvPr/>
          </p:nvSpPr>
          <p:spPr bwMode="auto">
            <a:xfrm>
              <a:off x="4117227" y="1815525"/>
              <a:ext cx="28067" cy="59645"/>
            </a:xfrm>
            <a:custGeom>
              <a:avLst/>
              <a:gdLst>
                <a:gd name="T0" fmla="*/ 5 w 16"/>
                <a:gd name="T1" fmla="*/ 0 h 35"/>
                <a:gd name="T2" fmla="*/ 16 w 16"/>
                <a:gd name="T3" fmla="*/ 0 h 35"/>
                <a:gd name="T4" fmla="*/ 11 w 16"/>
                <a:gd name="T5" fmla="*/ 35 h 35"/>
                <a:gd name="T6" fmla="*/ 0 w 16"/>
                <a:gd name="T7" fmla="*/ 33 h 35"/>
                <a:gd name="T8" fmla="*/ 5 w 16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5">
                  <a:moveTo>
                    <a:pt x="5" y="0"/>
                  </a:moveTo>
                  <a:lnTo>
                    <a:pt x="16" y="0"/>
                  </a:lnTo>
                  <a:lnTo>
                    <a:pt x="11" y="35"/>
                  </a:lnTo>
                  <a:lnTo>
                    <a:pt x="0" y="3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CB936"/>
            </a:solidFill>
            <a:ln w="0">
              <a:solidFill>
                <a:srgbClr val="FCB93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532"/>
            <p:cNvSpPr>
              <a:spLocks/>
            </p:cNvSpPr>
            <p:nvPr/>
          </p:nvSpPr>
          <p:spPr bwMode="auto">
            <a:xfrm>
              <a:off x="4141784" y="1815525"/>
              <a:ext cx="28067" cy="63153"/>
            </a:xfrm>
            <a:custGeom>
              <a:avLst/>
              <a:gdLst>
                <a:gd name="T0" fmla="*/ 5 w 16"/>
                <a:gd name="T1" fmla="*/ 0 h 34"/>
                <a:gd name="T2" fmla="*/ 16 w 16"/>
                <a:gd name="T3" fmla="*/ 2 h 34"/>
                <a:gd name="T4" fmla="*/ 10 w 16"/>
                <a:gd name="T5" fmla="*/ 34 h 34"/>
                <a:gd name="T6" fmla="*/ 0 w 16"/>
                <a:gd name="T7" fmla="*/ 33 h 34"/>
                <a:gd name="T8" fmla="*/ 5 w 16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4">
                  <a:moveTo>
                    <a:pt x="5" y="0"/>
                  </a:moveTo>
                  <a:lnTo>
                    <a:pt x="16" y="2"/>
                  </a:lnTo>
                  <a:lnTo>
                    <a:pt x="10" y="34"/>
                  </a:lnTo>
                  <a:lnTo>
                    <a:pt x="0" y="3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CB936"/>
            </a:solidFill>
            <a:ln w="0">
              <a:solidFill>
                <a:srgbClr val="FCB93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533"/>
            <p:cNvSpPr>
              <a:spLocks/>
            </p:cNvSpPr>
            <p:nvPr/>
          </p:nvSpPr>
          <p:spPr bwMode="auto">
            <a:xfrm>
              <a:off x="4166345" y="1819033"/>
              <a:ext cx="28067" cy="63153"/>
            </a:xfrm>
            <a:custGeom>
              <a:avLst/>
              <a:gdLst>
                <a:gd name="T0" fmla="*/ 5 w 15"/>
                <a:gd name="T1" fmla="*/ 0 h 34"/>
                <a:gd name="T2" fmla="*/ 15 w 15"/>
                <a:gd name="T3" fmla="*/ 1 h 34"/>
                <a:gd name="T4" fmla="*/ 10 w 15"/>
                <a:gd name="T5" fmla="*/ 34 h 34"/>
                <a:gd name="T6" fmla="*/ 0 w 15"/>
                <a:gd name="T7" fmla="*/ 32 h 34"/>
                <a:gd name="T8" fmla="*/ 5 w 1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4">
                  <a:moveTo>
                    <a:pt x="5" y="0"/>
                  </a:moveTo>
                  <a:lnTo>
                    <a:pt x="15" y="1"/>
                  </a:lnTo>
                  <a:lnTo>
                    <a:pt x="10" y="34"/>
                  </a:lnTo>
                  <a:lnTo>
                    <a:pt x="0" y="3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CB936"/>
            </a:solidFill>
            <a:ln w="0">
              <a:solidFill>
                <a:srgbClr val="FCB93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534"/>
            <p:cNvSpPr>
              <a:spLocks/>
            </p:cNvSpPr>
            <p:nvPr/>
          </p:nvSpPr>
          <p:spPr bwMode="auto">
            <a:xfrm>
              <a:off x="4190903" y="1822543"/>
              <a:ext cx="28067" cy="63153"/>
            </a:xfrm>
            <a:custGeom>
              <a:avLst/>
              <a:gdLst>
                <a:gd name="T0" fmla="*/ 5 w 15"/>
                <a:gd name="T1" fmla="*/ 0 h 36"/>
                <a:gd name="T2" fmla="*/ 15 w 15"/>
                <a:gd name="T3" fmla="*/ 2 h 36"/>
                <a:gd name="T4" fmla="*/ 10 w 15"/>
                <a:gd name="T5" fmla="*/ 36 h 36"/>
                <a:gd name="T6" fmla="*/ 0 w 15"/>
                <a:gd name="T7" fmla="*/ 35 h 36"/>
                <a:gd name="T8" fmla="*/ 5 w 15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5" y="0"/>
                  </a:moveTo>
                  <a:lnTo>
                    <a:pt x="15" y="2"/>
                  </a:lnTo>
                  <a:lnTo>
                    <a:pt x="10" y="36"/>
                  </a:lnTo>
                  <a:lnTo>
                    <a:pt x="0" y="35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CB936"/>
            </a:solidFill>
            <a:ln w="0">
              <a:solidFill>
                <a:srgbClr val="FCB93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535"/>
            <p:cNvSpPr>
              <a:spLocks/>
            </p:cNvSpPr>
            <p:nvPr/>
          </p:nvSpPr>
          <p:spPr bwMode="auto">
            <a:xfrm>
              <a:off x="4215463" y="1829559"/>
              <a:ext cx="24561" cy="59645"/>
            </a:xfrm>
            <a:custGeom>
              <a:avLst/>
              <a:gdLst>
                <a:gd name="T0" fmla="*/ 6 w 16"/>
                <a:gd name="T1" fmla="*/ 0 h 34"/>
                <a:gd name="T2" fmla="*/ 16 w 16"/>
                <a:gd name="T3" fmla="*/ 1 h 34"/>
                <a:gd name="T4" fmla="*/ 11 w 16"/>
                <a:gd name="T5" fmla="*/ 34 h 34"/>
                <a:gd name="T6" fmla="*/ 0 w 16"/>
                <a:gd name="T7" fmla="*/ 32 h 34"/>
                <a:gd name="T8" fmla="*/ 6 w 16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4">
                  <a:moveTo>
                    <a:pt x="6" y="0"/>
                  </a:moveTo>
                  <a:lnTo>
                    <a:pt x="16" y="1"/>
                  </a:lnTo>
                  <a:lnTo>
                    <a:pt x="11" y="34"/>
                  </a:lnTo>
                  <a:lnTo>
                    <a:pt x="0" y="32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CB936"/>
            </a:solidFill>
            <a:ln w="0">
              <a:solidFill>
                <a:srgbClr val="FCB93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536"/>
            <p:cNvSpPr>
              <a:spLocks/>
            </p:cNvSpPr>
            <p:nvPr/>
          </p:nvSpPr>
          <p:spPr bwMode="auto">
            <a:xfrm>
              <a:off x="4240022" y="1833067"/>
              <a:ext cx="24561" cy="59645"/>
            </a:xfrm>
            <a:custGeom>
              <a:avLst/>
              <a:gdLst>
                <a:gd name="T0" fmla="*/ 5 w 16"/>
                <a:gd name="T1" fmla="*/ 0 h 35"/>
                <a:gd name="T2" fmla="*/ 16 w 16"/>
                <a:gd name="T3" fmla="*/ 2 h 35"/>
                <a:gd name="T4" fmla="*/ 11 w 16"/>
                <a:gd name="T5" fmla="*/ 35 h 35"/>
                <a:gd name="T6" fmla="*/ 0 w 16"/>
                <a:gd name="T7" fmla="*/ 33 h 35"/>
                <a:gd name="T8" fmla="*/ 5 w 16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5">
                  <a:moveTo>
                    <a:pt x="5" y="0"/>
                  </a:moveTo>
                  <a:lnTo>
                    <a:pt x="16" y="2"/>
                  </a:lnTo>
                  <a:lnTo>
                    <a:pt x="11" y="35"/>
                  </a:lnTo>
                  <a:lnTo>
                    <a:pt x="0" y="3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CB936"/>
            </a:solidFill>
            <a:ln w="0">
              <a:solidFill>
                <a:srgbClr val="FCB93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537"/>
            <p:cNvSpPr>
              <a:spLocks/>
            </p:cNvSpPr>
            <p:nvPr/>
          </p:nvSpPr>
          <p:spPr bwMode="auto">
            <a:xfrm>
              <a:off x="3966361" y="1973406"/>
              <a:ext cx="259628" cy="199984"/>
            </a:xfrm>
            <a:custGeom>
              <a:avLst/>
              <a:gdLst>
                <a:gd name="T0" fmla="*/ 16 w 148"/>
                <a:gd name="T1" fmla="*/ 0 h 114"/>
                <a:gd name="T2" fmla="*/ 148 w 148"/>
                <a:gd name="T3" fmla="*/ 23 h 114"/>
                <a:gd name="T4" fmla="*/ 135 w 148"/>
                <a:gd name="T5" fmla="*/ 114 h 114"/>
                <a:gd name="T6" fmla="*/ 0 w 148"/>
                <a:gd name="T7" fmla="*/ 92 h 114"/>
                <a:gd name="T8" fmla="*/ 16 w 148"/>
                <a:gd name="T9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14">
                  <a:moveTo>
                    <a:pt x="16" y="0"/>
                  </a:moveTo>
                  <a:lnTo>
                    <a:pt x="148" y="23"/>
                  </a:lnTo>
                  <a:lnTo>
                    <a:pt x="135" y="114"/>
                  </a:lnTo>
                  <a:lnTo>
                    <a:pt x="0" y="92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E6FFFA"/>
            </a:solidFill>
            <a:ln w="0">
              <a:solidFill>
                <a:srgbClr val="E6FFF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538"/>
            <p:cNvSpPr>
              <a:spLocks/>
            </p:cNvSpPr>
            <p:nvPr/>
          </p:nvSpPr>
          <p:spPr bwMode="auto">
            <a:xfrm>
              <a:off x="3997937" y="1997966"/>
              <a:ext cx="217526" cy="45612"/>
            </a:xfrm>
            <a:custGeom>
              <a:avLst/>
              <a:gdLst>
                <a:gd name="T0" fmla="*/ 2 w 124"/>
                <a:gd name="T1" fmla="*/ 0 h 26"/>
                <a:gd name="T2" fmla="*/ 124 w 124"/>
                <a:gd name="T3" fmla="*/ 19 h 26"/>
                <a:gd name="T4" fmla="*/ 124 w 124"/>
                <a:gd name="T5" fmla="*/ 26 h 26"/>
                <a:gd name="T6" fmla="*/ 0 w 124"/>
                <a:gd name="T7" fmla="*/ 5 h 26"/>
                <a:gd name="T8" fmla="*/ 2 w 124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26">
                  <a:moveTo>
                    <a:pt x="2" y="0"/>
                  </a:moveTo>
                  <a:lnTo>
                    <a:pt x="124" y="19"/>
                  </a:lnTo>
                  <a:lnTo>
                    <a:pt x="124" y="26"/>
                  </a:lnTo>
                  <a:lnTo>
                    <a:pt x="0" y="5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C0BE"/>
            </a:solidFill>
            <a:ln w="0">
              <a:solidFill>
                <a:srgbClr val="AFC0B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539"/>
            <p:cNvSpPr>
              <a:spLocks/>
            </p:cNvSpPr>
            <p:nvPr/>
          </p:nvSpPr>
          <p:spPr bwMode="auto">
            <a:xfrm>
              <a:off x="3990920" y="2033053"/>
              <a:ext cx="217526" cy="45612"/>
            </a:xfrm>
            <a:custGeom>
              <a:avLst/>
              <a:gdLst>
                <a:gd name="T0" fmla="*/ 2 w 124"/>
                <a:gd name="T1" fmla="*/ 0 h 26"/>
                <a:gd name="T2" fmla="*/ 124 w 124"/>
                <a:gd name="T3" fmla="*/ 21 h 26"/>
                <a:gd name="T4" fmla="*/ 124 w 124"/>
                <a:gd name="T5" fmla="*/ 26 h 26"/>
                <a:gd name="T6" fmla="*/ 0 w 124"/>
                <a:gd name="T7" fmla="*/ 7 h 26"/>
                <a:gd name="T8" fmla="*/ 2 w 124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26">
                  <a:moveTo>
                    <a:pt x="2" y="0"/>
                  </a:moveTo>
                  <a:lnTo>
                    <a:pt x="124" y="21"/>
                  </a:lnTo>
                  <a:lnTo>
                    <a:pt x="124" y="26"/>
                  </a:lnTo>
                  <a:lnTo>
                    <a:pt x="0" y="7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C0BE"/>
            </a:solidFill>
            <a:ln w="0">
              <a:solidFill>
                <a:srgbClr val="AFC0B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540"/>
            <p:cNvSpPr>
              <a:spLocks/>
            </p:cNvSpPr>
            <p:nvPr/>
          </p:nvSpPr>
          <p:spPr bwMode="auto">
            <a:xfrm>
              <a:off x="3983904" y="2071644"/>
              <a:ext cx="217526" cy="45612"/>
            </a:xfrm>
            <a:custGeom>
              <a:avLst/>
              <a:gdLst>
                <a:gd name="T0" fmla="*/ 2 w 125"/>
                <a:gd name="T1" fmla="*/ 0 h 26"/>
                <a:gd name="T2" fmla="*/ 125 w 125"/>
                <a:gd name="T3" fmla="*/ 20 h 26"/>
                <a:gd name="T4" fmla="*/ 125 w 125"/>
                <a:gd name="T5" fmla="*/ 26 h 26"/>
                <a:gd name="T6" fmla="*/ 0 w 125"/>
                <a:gd name="T7" fmla="*/ 7 h 26"/>
                <a:gd name="T8" fmla="*/ 2 w 125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26">
                  <a:moveTo>
                    <a:pt x="2" y="0"/>
                  </a:moveTo>
                  <a:lnTo>
                    <a:pt x="125" y="20"/>
                  </a:lnTo>
                  <a:lnTo>
                    <a:pt x="125" y="26"/>
                  </a:lnTo>
                  <a:lnTo>
                    <a:pt x="0" y="7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C0BE"/>
            </a:solidFill>
            <a:ln w="0">
              <a:solidFill>
                <a:srgbClr val="AFC0B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541"/>
            <p:cNvSpPr>
              <a:spLocks/>
            </p:cNvSpPr>
            <p:nvPr/>
          </p:nvSpPr>
          <p:spPr bwMode="auto">
            <a:xfrm>
              <a:off x="3976886" y="2110238"/>
              <a:ext cx="221035" cy="45612"/>
            </a:xfrm>
            <a:custGeom>
              <a:avLst/>
              <a:gdLst>
                <a:gd name="T0" fmla="*/ 2 w 124"/>
                <a:gd name="T1" fmla="*/ 0 h 26"/>
                <a:gd name="T2" fmla="*/ 124 w 124"/>
                <a:gd name="T3" fmla="*/ 19 h 26"/>
                <a:gd name="T4" fmla="*/ 124 w 124"/>
                <a:gd name="T5" fmla="*/ 26 h 26"/>
                <a:gd name="T6" fmla="*/ 0 w 124"/>
                <a:gd name="T7" fmla="*/ 5 h 26"/>
                <a:gd name="T8" fmla="*/ 2 w 124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26">
                  <a:moveTo>
                    <a:pt x="2" y="0"/>
                  </a:moveTo>
                  <a:lnTo>
                    <a:pt x="124" y="19"/>
                  </a:lnTo>
                  <a:lnTo>
                    <a:pt x="124" y="26"/>
                  </a:lnTo>
                  <a:lnTo>
                    <a:pt x="0" y="5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C0BE"/>
            </a:solidFill>
            <a:ln w="0">
              <a:solidFill>
                <a:srgbClr val="AFC0BE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543"/>
            <p:cNvSpPr>
              <a:spLocks/>
            </p:cNvSpPr>
            <p:nvPr/>
          </p:nvSpPr>
          <p:spPr bwMode="auto">
            <a:xfrm>
              <a:off x="5587281" y="2076910"/>
              <a:ext cx="340325" cy="820987"/>
            </a:xfrm>
            <a:custGeom>
              <a:avLst/>
              <a:gdLst>
                <a:gd name="T0" fmla="*/ 0 w 193"/>
                <a:gd name="T1" fmla="*/ 0 h 470"/>
                <a:gd name="T2" fmla="*/ 45 w 193"/>
                <a:gd name="T3" fmla="*/ 6 h 470"/>
                <a:gd name="T4" fmla="*/ 85 w 193"/>
                <a:gd name="T5" fmla="*/ 19 h 470"/>
                <a:gd name="T6" fmla="*/ 121 w 193"/>
                <a:gd name="T7" fmla="*/ 42 h 470"/>
                <a:gd name="T8" fmla="*/ 152 w 193"/>
                <a:gd name="T9" fmla="*/ 71 h 470"/>
                <a:gd name="T10" fmla="*/ 174 w 193"/>
                <a:gd name="T11" fmla="*/ 107 h 470"/>
                <a:gd name="T12" fmla="*/ 188 w 193"/>
                <a:gd name="T13" fmla="*/ 147 h 470"/>
                <a:gd name="T14" fmla="*/ 193 w 193"/>
                <a:gd name="T15" fmla="*/ 190 h 470"/>
                <a:gd name="T16" fmla="*/ 190 w 193"/>
                <a:gd name="T17" fmla="*/ 232 h 470"/>
                <a:gd name="T18" fmla="*/ 178 w 193"/>
                <a:gd name="T19" fmla="*/ 271 h 470"/>
                <a:gd name="T20" fmla="*/ 161 w 193"/>
                <a:gd name="T21" fmla="*/ 311 h 470"/>
                <a:gd name="T22" fmla="*/ 135 w 193"/>
                <a:gd name="T23" fmla="*/ 347 h 470"/>
                <a:gd name="T24" fmla="*/ 133 w 193"/>
                <a:gd name="T25" fmla="*/ 349 h 470"/>
                <a:gd name="T26" fmla="*/ 133 w 193"/>
                <a:gd name="T27" fmla="*/ 351 h 470"/>
                <a:gd name="T28" fmla="*/ 133 w 193"/>
                <a:gd name="T29" fmla="*/ 351 h 470"/>
                <a:gd name="T30" fmla="*/ 123 w 193"/>
                <a:gd name="T31" fmla="*/ 364 h 470"/>
                <a:gd name="T32" fmla="*/ 109 w 193"/>
                <a:gd name="T33" fmla="*/ 385 h 470"/>
                <a:gd name="T34" fmla="*/ 97 w 193"/>
                <a:gd name="T35" fmla="*/ 408 h 470"/>
                <a:gd name="T36" fmla="*/ 87 w 193"/>
                <a:gd name="T37" fmla="*/ 432 h 470"/>
                <a:gd name="T38" fmla="*/ 83 w 193"/>
                <a:gd name="T39" fmla="*/ 454 h 470"/>
                <a:gd name="T40" fmla="*/ 83 w 193"/>
                <a:gd name="T41" fmla="*/ 458 h 470"/>
                <a:gd name="T42" fmla="*/ 81 w 193"/>
                <a:gd name="T43" fmla="*/ 463 h 470"/>
                <a:gd name="T44" fmla="*/ 78 w 193"/>
                <a:gd name="T45" fmla="*/ 466 h 470"/>
                <a:gd name="T46" fmla="*/ 74 w 193"/>
                <a:gd name="T47" fmla="*/ 468 h 470"/>
                <a:gd name="T48" fmla="*/ 61 w 193"/>
                <a:gd name="T49" fmla="*/ 468 h 470"/>
                <a:gd name="T50" fmla="*/ 61 w 193"/>
                <a:gd name="T51" fmla="*/ 470 h 470"/>
                <a:gd name="T52" fmla="*/ 0 w 193"/>
                <a:gd name="T53" fmla="*/ 470 h 470"/>
                <a:gd name="T54" fmla="*/ 0 w 193"/>
                <a:gd name="T55" fmla="*/ 0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93" h="470">
                  <a:moveTo>
                    <a:pt x="0" y="0"/>
                  </a:moveTo>
                  <a:lnTo>
                    <a:pt x="45" y="6"/>
                  </a:lnTo>
                  <a:lnTo>
                    <a:pt x="85" y="19"/>
                  </a:lnTo>
                  <a:lnTo>
                    <a:pt x="121" y="42"/>
                  </a:lnTo>
                  <a:lnTo>
                    <a:pt x="152" y="71"/>
                  </a:lnTo>
                  <a:lnTo>
                    <a:pt x="174" y="107"/>
                  </a:lnTo>
                  <a:lnTo>
                    <a:pt x="188" y="147"/>
                  </a:lnTo>
                  <a:lnTo>
                    <a:pt x="193" y="190"/>
                  </a:lnTo>
                  <a:lnTo>
                    <a:pt x="190" y="232"/>
                  </a:lnTo>
                  <a:lnTo>
                    <a:pt x="178" y="271"/>
                  </a:lnTo>
                  <a:lnTo>
                    <a:pt x="161" y="311"/>
                  </a:lnTo>
                  <a:lnTo>
                    <a:pt x="135" y="347"/>
                  </a:lnTo>
                  <a:lnTo>
                    <a:pt x="133" y="349"/>
                  </a:lnTo>
                  <a:lnTo>
                    <a:pt x="133" y="351"/>
                  </a:lnTo>
                  <a:lnTo>
                    <a:pt x="133" y="351"/>
                  </a:lnTo>
                  <a:lnTo>
                    <a:pt x="123" y="364"/>
                  </a:lnTo>
                  <a:lnTo>
                    <a:pt x="109" y="385"/>
                  </a:lnTo>
                  <a:lnTo>
                    <a:pt x="97" y="408"/>
                  </a:lnTo>
                  <a:lnTo>
                    <a:pt x="87" y="432"/>
                  </a:lnTo>
                  <a:lnTo>
                    <a:pt x="83" y="454"/>
                  </a:lnTo>
                  <a:lnTo>
                    <a:pt x="83" y="458"/>
                  </a:lnTo>
                  <a:lnTo>
                    <a:pt x="81" y="463"/>
                  </a:lnTo>
                  <a:lnTo>
                    <a:pt x="78" y="466"/>
                  </a:lnTo>
                  <a:lnTo>
                    <a:pt x="74" y="468"/>
                  </a:lnTo>
                  <a:lnTo>
                    <a:pt x="61" y="468"/>
                  </a:lnTo>
                  <a:lnTo>
                    <a:pt x="61" y="470"/>
                  </a:lnTo>
                  <a:lnTo>
                    <a:pt x="0" y="4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7C202"/>
            </a:solidFill>
            <a:ln w="0">
              <a:solidFill>
                <a:srgbClr val="D7C20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544"/>
            <p:cNvSpPr>
              <a:spLocks/>
            </p:cNvSpPr>
            <p:nvPr/>
          </p:nvSpPr>
          <p:spPr bwMode="auto">
            <a:xfrm>
              <a:off x="5587281" y="2929471"/>
              <a:ext cx="136832" cy="185951"/>
            </a:xfrm>
            <a:custGeom>
              <a:avLst/>
              <a:gdLst>
                <a:gd name="T0" fmla="*/ 78 w 78"/>
                <a:gd name="T1" fmla="*/ 0 h 105"/>
                <a:gd name="T2" fmla="*/ 78 w 78"/>
                <a:gd name="T3" fmla="*/ 71 h 105"/>
                <a:gd name="T4" fmla="*/ 78 w 78"/>
                <a:gd name="T5" fmla="*/ 76 h 105"/>
                <a:gd name="T6" fmla="*/ 74 w 78"/>
                <a:gd name="T7" fmla="*/ 79 h 105"/>
                <a:gd name="T8" fmla="*/ 69 w 78"/>
                <a:gd name="T9" fmla="*/ 83 h 105"/>
                <a:gd name="T10" fmla="*/ 64 w 78"/>
                <a:gd name="T11" fmla="*/ 84 h 105"/>
                <a:gd name="T12" fmla="*/ 38 w 78"/>
                <a:gd name="T13" fmla="*/ 84 h 105"/>
                <a:gd name="T14" fmla="*/ 24 w 78"/>
                <a:gd name="T15" fmla="*/ 100 h 105"/>
                <a:gd name="T16" fmla="*/ 21 w 78"/>
                <a:gd name="T17" fmla="*/ 102 h 105"/>
                <a:gd name="T18" fmla="*/ 18 w 78"/>
                <a:gd name="T19" fmla="*/ 103 h 105"/>
                <a:gd name="T20" fmla="*/ 14 w 78"/>
                <a:gd name="T21" fmla="*/ 105 h 105"/>
                <a:gd name="T22" fmla="*/ 0 w 78"/>
                <a:gd name="T23" fmla="*/ 105 h 105"/>
                <a:gd name="T24" fmla="*/ 0 w 78"/>
                <a:gd name="T25" fmla="*/ 2 h 105"/>
                <a:gd name="T26" fmla="*/ 68 w 78"/>
                <a:gd name="T27" fmla="*/ 2 h 105"/>
                <a:gd name="T28" fmla="*/ 73 w 78"/>
                <a:gd name="T29" fmla="*/ 0 h 105"/>
                <a:gd name="T30" fmla="*/ 76 w 78"/>
                <a:gd name="T31" fmla="*/ 0 h 105"/>
                <a:gd name="T32" fmla="*/ 78 w 78"/>
                <a:gd name="T3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8" h="105">
                  <a:moveTo>
                    <a:pt x="78" y="0"/>
                  </a:moveTo>
                  <a:lnTo>
                    <a:pt x="78" y="71"/>
                  </a:lnTo>
                  <a:lnTo>
                    <a:pt x="78" y="76"/>
                  </a:lnTo>
                  <a:lnTo>
                    <a:pt x="74" y="79"/>
                  </a:lnTo>
                  <a:lnTo>
                    <a:pt x="69" y="83"/>
                  </a:lnTo>
                  <a:lnTo>
                    <a:pt x="64" y="84"/>
                  </a:lnTo>
                  <a:lnTo>
                    <a:pt x="38" y="84"/>
                  </a:lnTo>
                  <a:lnTo>
                    <a:pt x="24" y="100"/>
                  </a:lnTo>
                  <a:lnTo>
                    <a:pt x="21" y="102"/>
                  </a:lnTo>
                  <a:lnTo>
                    <a:pt x="18" y="103"/>
                  </a:lnTo>
                  <a:lnTo>
                    <a:pt x="14" y="105"/>
                  </a:lnTo>
                  <a:lnTo>
                    <a:pt x="0" y="105"/>
                  </a:lnTo>
                  <a:lnTo>
                    <a:pt x="0" y="2"/>
                  </a:lnTo>
                  <a:lnTo>
                    <a:pt x="68" y="2"/>
                  </a:lnTo>
                  <a:lnTo>
                    <a:pt x="73" y="0"/>
                  </a:lnTo>
                  <a:lnTo>
                    <a:pt x="76" y="0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0">
              <a:solidFill>
                <a:schemeClr val="accent4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545"/>
            <p:cNvSpPr>
              <a:spLocks/>
            </p:cNvSpPr>
            <p:nvPr/>
          </p:nvSpPr>
          <p:spPr bwMode="auto">
            <a:xfrm>
              <a:off x="5446943" y="2929471"/>
              <a:ext cx="140339" cy="185951"/>
            </a:xfrm>
            <a:custGeom>
              <a:avLst/>
              <a:gdLst>
                <a:gd name="T0" fmla="*/ 0 w 79"/>
                <a:gd name="T1" fmla="*/ 0 h 105"/>
                <a:gd name="T2" fmla="*/ 2 w 79"/>
                <a:gd name="T3" fmla="*/ 0 h 105"/>
                <a:gd name="T4" fmla="*/ 7 w 79"/>
                <a:gd name="T5" fmla="*/ 0 h 105"/>
                <a:gd name="T6" fmla="*/ 12 w 79"/>
                <a:gd name="T7" fmla="*/ 2 h 105"/>
                <a:gd name="T8" fmla="*/ 79 w 79"/>
                <a:gd name="T9" fmla="*/ 2 h 105"/>
                <a:gd name="T10" fmla="*/ 79 w 79"/>
                <a:gd name="T11" fmla="*/ 105 h 105"/>
                <a:gd name="T12" fmla="*/ 66 w 79"/>
                <a:gd name="T13" fmla="*/ 105 h 105"/>
                <a:gd name="T14" fmla="*/ 60 w 79"/>
                <a:gd name="T15" fmla="*/ 103 h 105"/>
                <a:gd name="T16" fmla="*/ 57 w 79"/>
                <a:gd name="T17" fmla="*/ 102 h 105"/>
                <a:gd name="T18" fmla="*/ 55 w 79"/>
                <a:gd name="T19" fmla="*/ 100 h 105"/>
                <a:gd name="T20" fmla="*/ 40 w 79"/>
                <a:gd name="T21" fmla="*/ 84 h 105"/>
                <a:gd name="T22" fmla="*/ 14 w 79"/>
                <a:gd name="T23" fmla="*/ 84 h 105"/>
                <a:gd name="T24" fmla="*/ 9 w 79"/>
                <a:gd name="T25" fmla="*/ 83 h 105"/>
                <a:gd name="T26" fmla="*/ 5 w 79"/>
                <a:gd name="T27" fmla="*/ 79 h 105"/>
                <a:gd name="T28" fmla="*/ 2 w 79"/>
                <a:gd name="T29" fmla="*/ 76 h 105"/>
                <a:gd name="T30" fmla="*/ 0 w 79"/>
                <a:gd name="T31" fmla="*/ 71 h 105"/>
                <a:gd name="T32" fmla="*/ 0 w 79"/>
                <a:gd name="T3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9" h="105">
                  <a:moveTo>
                    <a:pt x="0" y="0"/>
                  </a:moveTo>
                  <a:lnTo>
                    <a:pt x="2" y="0"/>
                  </a:lnTo>
                  <a:lnTo>
                    <a:pt x="7" y="0"/>
                  </a:lnTo>
                  <a:lnTo>
                    <a:pt x="12" y="2"/>
                  </a:lnTo>
                  <a:lnTo>
                    <a:pt x="79" y="2"/>
                  </a:lnTo>
                  <a:lnTo>
                    <a:pt x="79" y="105"/>
                  </a:lnTo>
                  <a:lnTo>
                    <a:pt x="66" y="105"/>
                  </a:lnTo>
                  <a:lnTo>
                    <a:pt x="60" y="103"/>
                  </a:lnTo>
                  <a:lnTo>
                    <a:pt x="57" y="102"/>
                  </a:lnTo>
                  <a:lnTo>
                    <a:pt x="55" y="100"/>
                  </a:lnTo>
                  <a:lnTo>
                    <a:pt x="40" y="84"/>
                  </a:lnTo>
                  <a:lnTo>
                    <a:pt x="14" y="84"/>
                  </a:lnTo>
                  <a:lnTo>
                    <a:pt x="9" y="83"/>
                  </a:lnTo>
                  <a:lnTo>
                    <a:pt x="5" y="79"/>
                  </a:lnTo>
                  <a:lnTo>
                    <a:pt x="2" y="76"/>
                  </a:lnTo>
                  <a:lnTo>
                    <a:pt x="0" y="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547"/>
            <p:cNvSpPr>
              <a:spLocks/>
            </p:cNvSpPr>
            <p:nvPr/>
          </p:nvSpPr>
          <p:spPr bwMode="auto">
            <a:xfrm>
              <a:off x="5632893" y="2343555"/>
              <a:ext cx="91221" cy="554341"/>
            </a:xfrm>
            <a:custGeom>
              <a:avLst/>
              <a:gdLst>
                <a:gd name="T0" fmla="*/ 47 w 52"/>
                <a:gd name="T1" fmla="*/ 0 h 316"/>
                <a:gd name="T2" fmla="*/ 52 w 52"/>
                <a:gd name="T3" fmla="*/ 0 h 316"/>
                <a:gd name="T4" fmla="*/ 52 w 52"/>
                <a:gd name="T5" fmla="*/ 71 h 316"/>
                <a:gd name="T6" fmla="*/ 5 w 52"/>
                <a:gd name="T7" fmla="*/ 112 h 316"/>
                <a:gd name="T8" fmla="*/ 5 w 52"/>
                <a:gd name="T9" fmla="*/ 316 h 316"/>
                <a:gd name="T10" fmla="*/ 0 w 52"/>
                <a:gd name="T11" fmla="*/ 316 h 316"/>
                <a:gd name="T12" fmla="*/ 0 w 52"/>
                <a:gd name="T13" fmla="*/ 110 h 316"/>
                <a:gd name="T14" fmla="*/ 47 w 52"/>
                <a:gd name="T15" fmla="*/ 69 h 316"/>
                <a:gd name="T16" fmla="*/ 47 w 52"/>
                <a:gd name="T17" fmla="*/ 0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316">
                  <a:moveTo>
                    <a:pt x="47" y="0"/>
                  </a:moveTo>
                  <a:lnTo>
                    <a:pt x="52" y="0"/>
                  </a:lnTo>
                  <a:lnTo>
                    <a:pt x="52" y="71"/>
                  </a:lnTo>
                  <a:lnTo>
                    <a:pt x="5" y="112"/>
                  </a:lnTo>
                  <a:lnTo>
                    <a:pt x="5" y="316"/>
                  </a:lnTo>
                  <a:lnTo>
                    <a:pt x="0" y="316"/>
                  </a:lnTo>
                  <a:lnTo>
                    <a:pt x="0" y="110"/>
                  </a:lnTo>
                  <a:lnTo>
                    <a:pt x="47" y="69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557"/>
            <p:cNvSpPr>
              <a:spLocks/>
            </p:cNvSpPr>
            <p:nvPr/>
          </p:nvSpPr>
          <p:spPr bwMode="auto">
            <a:xfrm>
              <a:off x="5250466" y="4873175"/>
              <a:ext cx="456103" cy="915717"/>
            </a:xfrm>
            <a:custGeom>
              <a:avLst/>
              <a:gdLst>
                <a:gd name="T0" fmla="*/ 261 w 261"/>
                <a:gd name="T1" fmla="*/ 0 h 521"/>
                <a:gd name="T2" fmla="*/ 261 w 261"/>
                <a:gd name="T3" fmla="*/ 55 h 521"/>
                <a:gd name="T4" fmla="*/ 219 w 261"/>
                <a:gd name="T5" fmla="*/ 59 h 521"/>
                <a:gd name="T6" fmla="*/ 181 w 261"/>
                <a:gd name="T7" fmla="*/ 71 h 521"/>
                <a:gd name="T8" fmla="*/ 145 w 261"/>
                <a:gd name="T9" fmla="*/ 90 h 521"/>
                <a:gd name="T10" fmla="*/ 116 w 261"/>
                <a:gd name="T11" fmla="*/ 116 h 521"/>
                <a:gd name="T12" fmla="*/ 90 w 261"/>
                <a:gd name="T13" fmla="*/ 145 h 521"/>
                <a:gd name="T14" fmla="*/ 71 w 261"/>
                <a:gd name="T15" fmla="*/ 179 h 521"/>
                <a:gd name="T16" fmla="*/ 59 w 261"/>
                <a:gd name="T17" fmla="*/ 219 h 521"/>
                <a:gd name="T18" fmla="*/ 55 w 261"/>
                <a:gd name="T19" fmla="*/ 260 h 521"/>
                <a:gd name="T20" fmla="*/ 59 w 261"/>
                <a:gd name="T21" fmla="*/ 302 h 521"/>
                <a:gd name="T22" fmla="*/ 71 w 261"/>
                <a:gd name="T23" fmla="*/ 340 h 521"/>
                <a:gd name="T24" fmla="*/ 90 w 261"/>
                <a:gd name="T25" fmla="*/ 376 h 521"/>
                <a:gd name="T26" fmla="*/ 116 w 261"/>
                <a:gd name="T27" fmla="*/ 405 h 521"/>
                <a:gd name="T28" fmla="*/ 145 w 261"/>
                <a:gd name="T29" fmla="*/ 431 h 521"/>
                <a:gd name="T30" fmla="*/ 181 w 261"/>
                <a:gd name="T31" fmla="*/ 450 h 521"/>
                <a:gd name="T32" fmla="*/ 219 w 261"/>
                <a:gd name="T33" fmla="*/ 462 h 521"/>
                <a:gd name="T34" fmla="*/ 261 w 261"/>
                <a:gd name="T35" fmla="*/ 466 h 521"/>
                <a:gd name="T36" fmla="*/ 261 w 261"/>
                <a:gd name="T37" fmla="*/ 521 h 521"/>
                <a:gd name="T38" fmla="*/ 209 w 261"/>
                <a:gd name="T39" fmla="*/ 516 h 521"/>
                <a:gd name="T40" fmla="*/ 159 w 261"/>
                <a:gd name="T41" fmla="*/ 500 h 521"/>
                <a:gd name="T42" fmla="*/ 116 w 261"/>
                <a:gd name="T43" fmla="*/ 476 h 521"/>
                <a:gd name="T44" fmla="*/ 76 w 261"/>
                <a:gd name="T45" fmla="*/ 445 h 521"/>
                <a:gd name="T46" fmla="*/ 45 w 261"/>
                <a:gd name="T47" fmla="*/ 407 h 521"/>
                <a:gd name="T48" fmla="*/ 21 w 261"/>
                <a:gd name="T49" fmla="*/ 362 h 521"/>
                <a:gd name="T50" fmla="*/ 5 w 261"/>
                <a:gd name="T51" fmla="*/ 312 h 521"/>
                <a:gd name="T52" fmla="*/ 0 w 261"/>
                <a:gd name="T53" fmla="*/ 260 h 521"/>
                <a:gd name="T54" fmla="*/ 5 w 261"/>
                <a:gd name="T55" fmla="*/ 207 h 521"/>
                <a:gd name="T56" fmla="*/ 21 w 261"/>
                <a:gd name="T57" fmla="*/ 159 h 521"/>
                <a:gd name="T58" fmla="*/ 45 w 261"/>
                <a:gd name="T59" fmla="*/ 114 h 521"/>
                <a:gd name="T60" fmla="*/ 76 w 261"/>
                <a:gd name="T61" fmla="*/ 76 h 521"/>
                <a:gd name="T62" fmla="*/ 116 w 261"/>
                <a:gd name="T63" fmla="*/ 45 h 521"/>
                <a:gd name="T64" fmla="*/ 159 w 261"/>
                <a:gd name="T65" fmla="*/ 21 h 521"/>
                <a:gd name="T66" fmla="*/ 209 w 261"/>
                <a:gd name="T67" fmla="*/ 5 h 521"/>
                <a:gd name="T68" fmla="*/ 261 w 261"/>
                <a:gd name="T69" fmla="*/ 0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1" h="521">
                  <a:moveTo>
                    <a:pt x="261" y="0"/>
                  </a:moveTo>
                  <a:lnTo>
                    <a:pt x="261" y="55"/>
                  </a:lnTo>
                  <a:lnTo>
                    <a:pt x="219" y="59"/>
                  </a:lnTo>
                  <a:lnTo>
                    <a:pt x="181" y="71"/>
                  </a:lnTo>
                  <a:lnTo>
                    <a:pt x="145" y="90"/>
                  </a:lnTo>
                  <a:lnTo>
                    <a:pt x="116" y="116"/>
                  </a:lnTo>
                  <a:lnTo>
                    <a:pt x="90" y="145"/>
                  </a:lnTo>
                  <a:lnTo>
                    <a:pt x="71" y="179"/>
                  </a:lnTo>
                  <a:lnTo>
                    <a:pt x="59" y="219"/>
                  </a:lnTo>
                  <a:lnTo>
                    <a:pt x="55" y="260"/>
                  </a:lnTo>
                  <a:lnTo>
                    <a:pt x="59" y="302"/>
                  </a:lnTo>
                  <a:lnTo>
                    <a:pt x="71" y="340"/>
                  </a:lnTo>
                  <a:lnTo>
                    <a:pt x="90" y="376"/>
                  </a:lnTo>
                  <a:lnTo>
                    <a:pt x="116" y="405"/>
                  </a:lnTo>
                  <a:lnTo>
                    <a:pt x="145" y="431"/>
                  </a:lnTo>
                  <a:lnTo>
                    <a:pt x="181" y="450"/>
                  </a:lnTo>
                  <a:lnTo>
                    <a:pt x="219" y="462"/>
                  </a:lnTo>
                  <a:lnTo>
                    <a:pt x="261" y="466"/>
                  </a:lnTo>
                  <a:lnTo>
                    <a:pt x="261" y="521"/>
                  </a:lnTo>
                  <a:lnTo>
                    <a:pt x="209" y="516"/>
                  </a:lnTo>
                  <a:lnTo>
                    <a:pt x="159" y="500"/>
                  </a:lnTo>
                  <a:lnTo>
                    <a:pt x="116" y="476"/>
                  </a:lnTo>
                  <a:lnTo>
                    <a:pt x="76" y="445"/>
                  </a:lnTo>
                  <a:lnTo>
                    <a:pt x="45" y="407"/>
                  </a:lnTo>
                  <a:lnTo>
                    <a:pt x="21" y="362"/>
                  </a:lnTo>
                  <a:lnTo>
                    <a:pt x="5" y="312"/>
                  </a:lnTo>
                  <a:lnTo>
                    <a:pt x="0" y="260"/>
                  </a:lnTo>
                  <a:lnTo>
                    <a:pt x="5" y="207"/>
                  </a:lnTo>
                  <a:lnTo>
                    <a:pt x="21" y="159"/>
                  </a:lnTo>
                  <a:lnTo>
                    <a:pt x="45" y="114"/>
                  </a:lnTo>
                  <a:lnTo>
                    <a:pt x="76" y="76"/>
                  </a:lnTo>
                  <a:lnTo>
                    <a:pt x="116" y="45"/>
                  </a:lnTo>
                  <a:lnTo>
                    <a:pt x="159" y="21"/>
                  </a:lnTo>
                  <a:lnTo>
                    <a:pt x="209" y="5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0">
              <a:solidFill>
                <a:schemeClr val="accent2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558"/>
            <p:cNvSpPr>
              <a:spLocks/>
            </p:cNvSpPr>
            <p:nvPr/>
          </p:nvSpPr>
          <p:spPr bwMode="auto">
            <a:xfrm>
              <a:off x="5706571" y="4873175"/>
              <a:ext cx="456103" cy="915717"/>
            </a:xfrm>
            <a:custGeom>
              <a:avLst/>
              <a:gdLst>
                <a:gd name="T0" fmla="*/ 0 w 260"/>
                <a:gd name="T1" fmla="*/ 0 h 521"/>
                <a:gd name="T2" fmla="*/ 53 w 260"/>
                <a:gd name="T3" fmla="*/ 5 h 521"/>
                <a:gd name="T4" fmla="*/ 101 w 260"/>
                <a:gd name="T5" fmla="*/ 21 h 521"/>
                <a:gd name="T6" fmla="*/ 146 w 260"/>
                <a:gd name="T7" fmla="*/ 45 h 521"/>
                <a:gd name="T8" fmla="*/ 184 w 260"/>
                <a:gd name="T9" fmla="*/ 76 h 521"/>
                <a:gd name="T10" fmla="*/ 217 w 260"/>
                <a:gd name="T11" fmla="*/ 114 h 521"/>
                <a:gd name="T12" fmla="*/ 241 w 260"/>
                <a:gd name="T13" fmla="*/ 159 h 521"/>
                <a:gd name="T14" fmla="*/ 255 w 260"/>
                <a:gd name="T15" fmla="*/ 207 h 521"/>
                <a:gd name="T16" fmla="*/ 260 w 260"/>
                <a:gd name="T17" fmla="*/ 260 h 521"/>
                <a:gd name="T18" fmla="*/ 255 w 260"/>
                <a:gd name="T19" fmla="*/ 312 h 521"/>
                <a:gd name="T20" fmla="*/ 241 w 260"/>
                <a:gd name="T21" fmla="*/ 362 h 521"/>
                <a:gd name="T22" fmla="*/ 217 w 260"/>
                <a:gd name="T23" fmla="*/ 407 h 521"/>
                <a:gd name="T24" fmla="*/ 184 w 260"/>
                <a:gd name="T25" fmla="*/ 445 h 521"/>
                <a:gd name="T26" fmla="*/ 146 w 260"/>
                <a:gd name="T27" fmla="*/ 476 h 521"/>
                <a:gd name="T28" fmla="*/ 101 w 260"/>
                <a:gd name="T29" fmla="*/ 500 h 521"/>
                <a:gd name="T30" fmla="*/ 53 w 260"/>
                <a:gd name="T31" fmla="*/ 516 h 521"/>
                <a:gd name="T32" fmla="*/ 0 w 260"/>
                <a:gd name="T33" fmla="*/ 521 h 521"/>
                <a:gd name="T34" fmla="*/ 0 w 260"/>
                <a:gd name="T35" fmla="*/ 466 h 521"/>
                <a:gd name="T36" fmla="*/ 41 w 260"/>
                <a:gd name="T37" fmla="*/ 462 h 521"/>
                <a:gd name="T38" fmla="*/ 81 w 260"/>
                <a:gd name="T39" fmla="*/ 450 h 521"/>
                <a:gd name="T40" fmla="*/ 115 w 260"/>
                <a:gd name="T41" fmla="*/ 431 h 521"/>
                <a:gd name="T42" fmla="*/ 146 w 260"/>
                <a:gd name="T43" fmla="*/ 405 h 521"/>
                <a:gd name="T44" fmla="*/ 170 w 260"/>
                <a:gd name="T45" fmla="*/ 376 h 521"/>
                <a:gd name="T46" fmla="*/ 189 w 260"/>
                <a:gd name="T47" fmla="*/ 340 h 521"/>
                <a:gd name="T48" fmla="*/ 201 w 260"/>
                <a:gd name="T49" fmla="*/ 302 h 521"/>
                <a:gd name="T50" fmla="*/ 207 w 260"/>
                <a:gd name="T51" fmla="*/ 260 h 521"/>
                <a:gd name="T52" fmla="*/ 201 w 260"/>
                <a:gd name="T53" fmla="*/ 219 h 521"/>
                <a:gd name="T54" fmla="*/ 189 w 260"/>
                <a:gd name="T55" fmla="*/ 179 h 521"/>
                <a:gd name="T56" fmla="*/ 170 w 260"/>
                <a:gd name="T57" fmla="*/ 145 h 521"/>
                <a:gd name="T58" fmla="*/ 146 w 260"/>
                <a:gd name="T59" fmla="*/ 116 h 521"/>
                <a:gd name="T60" fmla="*/ 115 w 260"/>
                <a:gd name="T61" fmla="*/ 90 h 521"/>
                <a:gd name="T62" fmla="*/ 81 w 260"/>
                <a:gd name="T63" fmla="*/ 71 h 521"/>
                <a:gd name="T64" fmla="*/ 41 w 260"/>
                <a:gd name="T65" fmla="*/ 59 h 521"/>
                <a:gd name="T66" fmla="*/ 0 w 260"/>
                <a:gd name="T67" fmla="*/ 55 h 521"/>
                <a:gd name="T68" fmla="*/ 0 w 260"/>
                <a:gd name="T69" fmla="*/ 0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0" h="521">
                  <a:moveTo>
                    <a:pt x="0" y="0"/>
                  </a:moveTo>
                  <a:lnTo>
                    <a:pt x="53" y="5"/>
                  </a:lnTo>
                  <a:lnTo>
                    <a:pt x="101" y="21"/>
                  </a:lnTo>
                  <a:lnTo>
                    <a:pt x="146" y="45"/>
                  </a:lnTo>
                  <a:lnTo>
                    <a:pt x="184" y="76"/>
                  </a:lnTo>
                  <a:lnTo>
                    <a:pt x="217" y="114"/>
                  </a:lnTo>
                  <a:lnTo>
                    <a:pt x="241" y="159"/>
                  </a:lnTo>
                  <a:lnTo>
                    <a:pt x="255" y="207"/>
                  </a:lnTo>
                  <a:lnTo>
                    <a:pt x="260" y="260"/>
                  </a:lnTo>
                  <a:lnTo>
                    <a:pt x="255" y="312"/>
                  </a:lnTo>
                  <a:lnTo>
                    <a:pt x="241" y="362"/>
                  </a:lnTo>
                  <a:lnTo>
                    <a:pt x="217" y="407"/>
                  </a:lnTo>
                  <a:lnTo>
                    <a:pt x="184" y="445"/>
                  </a:lnTo>
                  <a:lnTo>
                    <a:pt x="146" y="476"/>
                  </a:lnTo>
                  <a:lnTo>
                    <a:pt x="101" y="500"/>
                  </a:lnTo>
                  <a:lnTo>
                    <a:pt x="53" y="516"/>
                  </a:lnTo>
                  <a:lnTo>
                    <a:pt x="0" y="521"/>
                  </a:lnTo>
                  <a:lnTo>
                    <a:pt x="0" y="466"/>
                  </a:lnTo>
                  <a:lnTo>
                    <a:pt x="41" y="462"/>
                  </a:lnTo>
                  <a:lnTo>
                    <a:pt x="81" y="450"/>
                  </a:lnTo>
                  <a:lnTo>
                    <a:pt x="115" y="431"/>
                  </a:lnTo>
                  <a:lnTo>
                    <a:pt x="146" y="405"/>
                  </a:lnTo>
                  <a:lnTo>
                    <a:pt x="170" y="376"/>
                  </a:lnTo>
                  <a:lnTo>
                    <a:pt x="189" y="340"/>
                  </a:lnTo>
                  <a:lnTo>
                    <a:pt x="201" y="302"/>
                  </a:lnTo>
                  <a:lnTo>
                    <a:pt x="207" y="260"/>
                  </a:lnTo>
                  <a:lnTo>
                    <a:pt x="201" y="219"/>
                  </a:lnTo>
                  <a:lnTo>
                    <a:pt x="189" y="179"/>
                  </a:lnTo>
                  <a:lnTo>
                    <a:pt x="170" y="145"/>
                  </a:lnTo>
                  <a:lnTo>
                    <a:pt x="146" y="116"/>
                  </a:lnTo>
                  <a:lnTo>
                    <a:pt x="115" y="90"/>
                  </a:lnTo>
                  <a:lnTo>
                    <a:pt x="81" y="71"/>
                  </a:lnTo>
                  <a:lnTo>
                    <a:pt x="41" y="59"/>
                  </a:lnTo>
                  <a:lnTo>
                    <a:pt x="0" y="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solidFill>
                <a:schemeClr val="accent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559"/>
            <p:cNvSpPr>
              <a:spLocks/>
            </p:cNvSpPr>
            <p:nvPr/>
          </p:nvSpPr>
          <p:spPr bwMode="auto">
            <a:xfrm>
              <a:off x="5706571" y="4971413"/>
              <a:ext cx="361376" cy="719242"/>
            </a:xfrm>
            <a:custGeom>
              <a:avLst/>
              <a:gdLst>
                <a:gd name="T0" fmla="*/ 0 w 207"/>
                <a:gd name="T1" fmla="*/ 0 h 411"/>
                <a:gd name="T2" fmla="*/ 41 w 207"/>
                <a:gd name="T3" fmla="*/ 4 h 411"/>
                <a:gd name="T4" fmla="*/ 81 w 207"/>
                <a:gd name="T5" fmla="*/ 16 h 411"/>
                <a:gd name="T6" fmla="*/ 115 w 207"/>
                <a:gd name="T7" fmla="*/ 35 h 411"/>
                <a:gd name="T8" fmla="*/ 146 w 207"/>
                <a:gd name="T9" fmla="*/ 61 h 411"/>
                <a:gd name="T10" fmla="*/ 170 w 207"/>
                <a:gd name="T11" fmla="*/ 90 h 411"/>
                <a:gd name="T12" fmla="*/ 189 w 207"/>
                <a:gd name="T13" fmla="*/ 124 h 411"/>
                <a:gd name="T14" fmla="*/ 201 w 207"/>
                <a:gd name="T15" fmla="*/ 164 h 411"/>
                <a:gd name="T16" fmla="*/ 207 w 207"/>
                <a:gd name="T17" fmla="*/ 205 h 411"/>
                <a:gd name="T18" fmla="*/ 201 w 207"/>
                <a:gd name="T19" fmla="*/ 247 h 411"/>
                <a:gd name="T20" fmla="*/ 189 w 207"/>
                <a:gd name="T21" fmla="*/ 285 h 411"/>
                <a:gd name="T22" fmla="*/ 170 w 207"/>
                <a:gd name="T23" fmla="*/ 321 h 411"/>
                <a:gd name="T24" fmla="*/ 146 w 207"/>
                <a:gd name="T25" fmla="*/ 350 h 411"/>
                <a:gd name="T26" fmla="*/ 115 w 207"/>
                <a:gd name="T27" fmla="*/ 376 h 411"/>
                <a:gd name="T28" fmla="*/ 81 w 207"/>
                <a:gd name="T29" fmla="*/ 395 h 411"/>
                <a:gd name="T30" fmla="*/ 41 w 207"/>
                <a:gd name="T31" fmla="*/ 407 h 411"/>
                <a:gd name="T32" fmla="*/ 0 w 207"/>
                <a:gd name="T33" fmla="*/ 411 h 411"/>
                <a:gd name="T34" fmla="*/ 0 w 207"/>
                <a:gd name="T35" fmla="*/ 349 h 411"/>
                <a:gd name="T36" fmla="*/ 38 w 207"/>
                <a:gd name="T37" fmla="*/ 343 h 411"/>
                <a:gd name="T38" fmla="*/ 72 w 207"/>
                <a:gd name="T39" fmla="*/ 328 h 411"/>
                <a:gd name="T40" fmla="*/ 101 w 207"/>
                <a:gd name="T41" fmla="*/ 305 h 411"/>
                <a:gd name="T42" fmla="*/ 124 w 207"/>
                <a:gd name="T43" fmla="*/ 278 h 411"/>
                <a:gd name="T44" fmla="*/ 138 w 207"/>
                <a:gd name="T45" fmla="*/ 243 h 411"/>
                <a:gd name="T46" fmla="*/ 143 w 207"/>
                <a:gd name="T47" fmla="*/ 205 h 411"/>
                <a:gd name="T48" fmla="*/ 138 w 207"/>
                <a:gd name="T49" fmla="*/ 167 h 411"/>
                <a:gd name="T50" fmla="*/ 124 w 207"/>
                <a:gd name="T51" fmla="*/ 133 h 411"/>
                <a:gd name="T52" fmla="*/ 101 w 207"/>
                <a:gd name="T53" fmla="*/ 104 h 411"/>
                <a:gd name="T54" fmla="*/ 72 w 207"/>
                <a:gd name="T55" fmla="*/ 83 h 411"/>
                <a:gd name="T56" fmla="*/ 38 w 207"/>
                <a:gd name="T57" fmla="*/ 67 h 411"/>
                <a:gd name="T58" fmla="*/ 0 w 207"/>
                <a:gd name="T59" fmla="*/ 62 h 411"/>
                <a:gd name="T60" fmla="*/ 0 w 207"/>
                <a:gd name="T61" fmla="*/ 0 h 4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07" h="411">
                  <a:moveTo>
                    <a:pt x="0" y="0"/>
                  </a:moveTo>
                  <a:lnTo>
                    <a:pt x="41" y="4"/>
                  </a:lnTo>
                  <a:lnTo>
                    <a:pt x="81" y="16"/>
                  </a:lnTo>
                  <a:lnTo>
                    <a:pt x="115" y="35"/>
                  </a:lnTo>
                  <a:lnTo>
                    <a:pt x="146" y="61"/>
                  </a:lnTo>
                  <a:lnTo>
                    <a:pt x="170" y="90"/>
                  </a:lnTo>
                  <a:lnTo>
                    <a:pt x="189" y="124"/>
                  </a:lnTo>
                  <a:lnTo>
                    <a:pt x="201" y="164"/>
                  </a:lnTo>
                  <a:lnTo>
                    <a:pt x="207" y="205"/>
                  </a:lnTo>
                  <a:lnTo>
                    <a:pt x="201" y="247"/>
                  </a:lnTo>
                  <a:lnTo>
                    <a:pt x="189" y="285"/>
                  </a:lnTo>
                  <a:lnTo>
                    <a:pt x="170" y="321"/>
                  </a:lnTo>
                  <a:lnTo>
                    <a:pt x="146" y="350"/>
                  </a:lnTo>
                  <a:lnTo>
                    <a:pt x="115" y="376"/>
                  </a:lnTo>
                  <a:lnTo>
                    <a:pt x="81" y="395"/>
                  </a:lnTo>
                  <a:lnTo>
                    <a:pt x="41" y="407"/>
                  </a:lnTo>
                  <a:lnTo>
                    <a:pt x="0" y="411"/>
                  </a:lnTo>
                  <a:lnTo>
                    <a:pt x="0" y="349"/>
                  </a:lnTo>
                  <a:lnTo>
                    <a:pt x="38" y="343"/>
                  </a:lnTo>
                  <a:lnTo>
                    <a:pt x="72" y="328"/>
                  </a:lnTo>
                  <a:lnTo>
                    <a:pt x="101" y="305"/>
                  </a:lnTo>
                  <a:lnTo>
                    <a:pt x="124" y="278"/>
                  </a:lnTo>
                  <a:lnTo>
                    <a:pt x="138" y="243"/>
                  </a:lnTo>
                  <a:lnTo>
                    <a:pt x="143" y="205"/>
                  </a:lnTo>
                  <a:lnTo>
                    <a:pt x="138" y="167"/>
                  </a:lnTo>
                  <a:lnTo>
                    <a:pt x="124" y="133"/>
                  </a:lnTo>
                  <a:lnTo>
                    <a:pt x="101" y="104"/>
                  </a:lnTo>
                  <a:lnTo>
                    <a:pt x="72" y="83"/>
                  </a:lnTo>
                  <a:lnTo>
                    <a:pt x="38" y="67"/>
                  </a:lnTo>
                  <a:lnTo>
                    <a:pt x="0" y="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560"/>
            <p:cNvSpPr>
              <a:spLocks/>
            </p:cNvSpPr>
            <p:nvPr/>
          </p:nvSpPr>
          <p:spPr bwMode="auto">
            <a:xfrm>
              <a:off x="5345198" y="4971413"/>
              <a:ext cx="361376" cy="719242"/>
            </a:xfrm>
            <a:custGeom>
              <a:avLst/>
              <a:gdLst>
                <a:gd name="T0" fmla="*/ 206 w 206"/>
                <a:gd name="T1" fmla="*/ 0 h 411"/>
                <a:gd name="T2" fmla="*/ 206 w 206"/>
                <a:gd name="T3" fmla="*/ 62 h 411"/>
                <a:gd name="T4" fmla="*/ 168 w 206"/>
                <a:gd name="T5" fmla="*/ 67 h 411"/>
                <a:gd name="T6" fmla="*/ 133 w 206"/>
                <a:gd name="T7" fmla="*/ 83 h 411"/>
                <a:gd name="T8" fmla="*/ 106 w 206"/>
                <a:gd name="T9" fmla="*/ 104 h 411"/>
                <a:gd name="T10" fmla="*/ 83 w 206"/>
                <a:gd name="T11" fmla="*/ 133 h 411"/>
                <a:gd name="T12" fmla="*/ 68 w 206"/>
                <a:gd name="T13" fmla="*/ 167 h 411"/>
                <a:gd name="T14" fmla="*/ 64 w 206"/>
                <a:gd name="T15" fmla="*/ 205 h 411"/>
                <a:gd name="T16" fmla="*/ 68 w 206"/>
                <a:gd name="T17" fmla="*/ 243 h 411"/>
                <a:gd name="T18" fmla="*/ 83 w 206"/>
                <a:gd name="T19" fmla="*/ 278 h 411"/>
                <a:gd name="T20" fmla="*/ 106 w 206"/>
                <a:gd name="T21" fmla="*/ 305 h 411"/>
                <a:gd name="T22" fmla="*/ 133 w 206"/>
                <a:gd name="T23" fmla="*/ 328 h 411"/>
                <a:gd name="T24" fmla="*/ 168 w 206"/>
                <a:gd name="T25" fmla="*/ 343 h 411"/>
                <a:gd name="T26" fmla="*/ 206 w 206"/>
                <a:gd name="T27" fmla="*/ 349 h 411"/>
                <a:gd name="T28" fmla="*/ 206 w 206"/>
                <a:gd name="T29" fmla="*/ 411 h 411"/>
                <a:gd name="T30" fmla="*/ 164 w 206"/>
                <a:gd name="T31" fmla="*/ 407 h 411"/>
                <a:gd name="T32" fmla="*/ 126 w 206"/>
                <a:gd name="T33" fmla="*/ 395 h 411"/>
                <a:gd name="T34" fmla="*/ 90 w 206"/>
                <a:gd name="T35" fmla="*/ 376 h 411"/>
                <a:gd name="T36" fmla="*/ 61 w 206"/>
                <a:gd name="T37" fmla="*/ 350 h 411"/>
                <a:gd name="T38" fmla="*/ 35 w 206"/>
                <a:gd name="T39" fmla="*/ 321 h 411"/>
                <a:gd name="T40" fmla="*/ 16 w 206"/>
                <a:gd name="T41" fmla="*/ 285 h 411"/>
                <a:gd name="T42" fmla="*/ 4 w 206"/>
                <a:gd name="T43" fmla="*/ 247 h 411"/>
                <a:gd name="T44" fmla="*/ 0 w 206"/>
                <a:gd name="T45" fmla="*/ 205 h 411"/>
                <a:gd name="T46" fmla="*/ 4 w 206"/>
                <a:gd name="T47" fmla="*/ 164 h 411"/>
                <a:gd name="T48" fmla="*/ 16 w 206"/>
                <a:gd name="T49" fmla="*/ 124 h 411"/>
                <a:gd name="T50" fmla="*/ 35 w 206"/>
                <a:gd name="T51" fmla="*/ 90 h 411"/>
                <a:gd name="T52" fmla="*/ 61 w 206"/>
                <a:gd name="T53" fmla="*/ 61 h 411"/>
                <a:gd name="T54" fmla="*/ 90 w 206"/>
                <a:gd name="T55" fmla="*/ 35 h 411"/>
                <a:gd name="T56" fmla="*/ 126 w 206"/>
                <a:gd name="T57" fmla="*/ 16 h 411"/>
                <a:gd name="T58" fmla="*/ 164 w 206"/>
                <a:gd name="T59" fmla="*/ 4 h 411"/>
                <a:gd name="T60" fmla="*/ 206 w 206"/>
                <a:gd name="T61" fmla="*/ 0 h 4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06" h="411">
                  <a:moveTo>
                    <a:pt x="206" y="0"/>
                  </a:moveTo>
                  <a:lnTo>
                    <a:pt x="206" y="62"/>
                  </a:lnTo>
                  <a:lnTo>
                    <a:pt x="168" y="67"/>
                  </a:lnTo>
                  <a:lnTo>
                    <a:pt x="133" y="83"/>
                  </a:lnTo>
                  <a:lnTo>
                    <a:pt x="106" y="104"/>
                  </a:lnTo>
                  <a:lnTo>
                    <a:pt x="83" y="133"/>
                  </a:lnTo>
                  <a:lnTo>
                    <a:pt x="68" y="167"/>
                  </a:lnTo>
                  <a:lnTo>
                    <a:pt x="64" y="205"/>
                  </a:lnTo>
                  <a:lnTo>
                    <a:pt x="68" y="243"/>
                  </a:lnTo>
                  <a:lnTo>
                    <a:pt x="83" y="278"/>
                  </a:lnTo>
                  <a:lnTo>
                    <a:pt x="106" y="305"/>
                  </a:lnTo>
                  <a:lnTo>
                    <a:pt x="133" y="328"/>
                  </a:lnTo>
                  <a:lnTo>
                    <a:pt x="168" y="343"/>
                  </a:lnTo>
                  <a:lnTo>
                    <a:pt x="206" y="349"/>
                  </a:lnTo>
                  <a:lnTo>
                    <a:pt x="206" y="411"/>
                  </a:lnTo>
                  <a:lnTo>
                    <a:pt x="164" y="407"/>
                  </a:lnTo>
                  <a:lnTo>
                    <a:pt x="126" y="395"/>
                  </a:lnTo>
                  <a:lnTo>
                    <a:pt x="90" y="376"/>
                  </a:lnTo>
                  <a:lnTo>
                    <a:pt x="61" y="350"/>
                  </a:lnTo>
                  <a:lnTo>
                    <a:pt x="35" y="321"/>
                  </a:lnTo>
                  <a:lnTo>
                    <a:pt x="16" y="285"/>
                  </a:lnTo>
                  <a:lnTo>
                    <a:pt x="4" y="247"/>
                  </a:lnTo>
                  <a:lnTo>
                    <a:pt x="0" y="205"/>
                  </a:lnTo>
                  <a:lnTo>
                    <a:pt x="4" y="164"/>
                  </a:lnTo>
                  <a:lnTo>
                    <a:pt x="16" y="124"/>
                  </a:lnTo>
                  <a:lnTo>
                    <a:pt x="35" y="90"/>
                  </a:lnTo>
                  <a:lnTo>
                    <a:pt x="61" y="61"/>
                  </a:lnTo>
                  <a:lnTo>
                    <a:pt x="90" y="35"/>
                  </a:lnTo>
                  <a:lnTo>
                    <a:pt x="126" y="16"/>
                  </a:lnTo>
                  <a:lnTo>
                    <a:pt x="164" y="4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0F3F5"/>
            </a:solidFill>
            <a:ln w="0">
              <a:solidFill>
                <a:srgbClr val="F0F3F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561"/>
            <p:cNvSpPr>
              <a:spLocks/>
            </p:cNvSpPr>
            <p:nvPr/>
          </p:nvSpPr>
          <p:spPr bwMode="auto">
            <a:xfrm>
              <a:off x="5457468" y="5080176"/>
              <a:ext cx="249104" cy="501715"/>
            </a:xfrm>
            <a:custGeom>
              <a:avLst/>
              <a:gdLst>
                <a:gd name="T0" fmla="*/ 142 w 142"/>
                <a:gd name="T1" fmla="*/ 0 h 287"/>
                <a:gd name="T2" fmla="*/ 142 w 142"/>
                <a:gd name="T3" fmla="*/ 64 h 287"/>
                <a:gd name="T4" fmla="*/ 117 w 142"/>
                <a:gd name="T5" fmla="*/ 68 h 287"/>
                <a:gd name="T6" fmla="*/ 95 w 142"/>
                <a:gd name="T7" fmla="*/ 80 h 287"/>
                <a:gd name="T8" fmla="*/ 78 w 142"/>
                <a:gd name="T9" fmla="*/ 97 h 287"/>
                <a:gd name="T10" fmla="*/ 66 w 142"/>
                <a:gd name="T11" fmla="*/ 118 h 287"/>
                <a:gd name="T12" fmla="*/ 62 w 142"/>
                <a:gd name="T13" fmla="*/ 143 h 287"/>
                <a:gd name="T14" fmla="*/ 66 w 142"/>
                <a:gd name="T15" fmla="*/ 169 h 287"/>
                <a:gd name="T16" fmla="*/ 78 w 142"/>
                <a:gd name="T17" fmla="*/ 190 h 287"/>
                <a:gd name="T18" fmla="*/ 95 w 142"/>
                <a:gd name="T19" fmla="*/ 207 h 287"/>
                <a:gd name="T20" fmla="*/ 117 w 142"/>
                <a:gd name="T21" fmla="*/ 219 h 287"/>
                <a:gd name="T22" fmla="*/ 142 w 142"/>
                <a:gd name="T23" fmla="*/ 223 h 287"/>
                <a:gd name="T24" fmla="*/ 142 w 142"/>
                <a:gd name="T25" fmla="*/ 287 h 287"/>
                <a:gd name="T26" fmla="*/ 104 w 142"/>
                <a:gd name="T27" fmla="*/ 281 h 287"/>
                <a:gd name="T28" fmla="*/ 69 w 142"/>
                <a:gd name="T29" fmla="*/ 266 h 287"/>
                <a:gd name="T30" fmla="*/ 42 w 142"/>
                <a:gd name="T31" fmla="*/ 243 h 287"/>
                <a:gd name="T32" fmla="*/ 19 w 142"/>
                <a:gd name="T33" fmla="*/ 216 h 287"/>
                <a:gd name="T34" fmla="*/ 4 w 142"/>
                <a:gd name="T35" fmla="*/ 181 h 287"/>
                <a:gd name="T36" fmla="*/ 0 w 142"/>
                <a:gd name="T37" fmla="*/ 143 h 287"/>
                <a:gd name="T38" fmla="*/ 4 w 142"/>
                <a:gd name="T39" fmla="*/ 105 h 287"/>
                <a:gd name="T40" fmla="*/ 19 w 142"/>
                <a:gd name="T41" fmla="*/ 71 h 287"/>
                <a:gd name="T42" fmla="*/ 42 w 142"/>
                <a:gd name="T43" fmla="*/ 42 h 287"/>
                <a:gd name="T44" fmla="*/ 69 w 142"/>
                <a:gd name="T45" fmla="*/ 21 h 287"/>
                <a:gd name="T46" fmla="*/ 104 w 142"/>
                <a:gd name="T47" fmla="*/ 5 h 287"/>
                <a:gd name="T48" fmla="*/ 142 w 142"/>
                <a:gd name="T49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2" h="287">
                  <a:moveTo>
                    <a:pt x="142" y="0"/>
                  </a:moveTo>
                  <a:lnTo>
                    <a:pt x="142" y="64"/>
                  </a:lnTo>
                  <a:lnTo>
                    <a:pt x="117" y="68"/>
                  </a:lnTo>
                  <a:lnTo>
                    <a:pt x="95" y="80"/>
                  </a:lnTo>
                  <a:lnTo>
                    <a:pt x="78" y="97"/>
                  </a:lnTo>
                  <a:lnTo>
                    <a:pt x="66" y="118"/>
                  </a:lnTo>
                  <a:lnTo>
                    <a:pt x="62" y="143"/>
                  </a:lnTo>
                  <a:lnTo>
                    <a:pt x="66" y="169"/>
                  </a:lnTo>
                  <a:lnTo>
                    <a:pt x="78" y="190"/>
                  </a:lnTo>
                  <a:lnTo>
                    <a:pt x="95" y="207"/>
                  </a:lnTo>
                  <a:lnTo>
                    <a:pt x="117" y="219"/>
                  </a:lnTo>
                  <a:lnTo>
                    <a:pt x="142" y="223"/>
                  </a:lnTo>
                  <a:lnTo>
                    <a:pt x="142" y="287"/>
                  </a:lnTo>
                  <a:lnTo>
                    <a:pt x="104" y="281"/>
                  </a:lnTo>
                  <a:lnTo>
                    <a:pt x="69" y="266"/>
                  </a:lnTo>
                  <a:lnTo>
                    <a:pt x="42" y="243"/>
                  </a:lnTo>
                  <a:lnTo>
                    <a:pt x="19" y="216"/>
                  </a:lnTo>
                  <a:lnTo>
                    <a:pt x="4" y="181"/>
                  </a:lnTo>
                  <a:lnTo>
                    <a:pt x="0" y="143"/>
                  </a:lnTo>
                  <a:lnTo>
                    <a:pt x="4" y="105"/>
                  </a:lnTo>
                  <a:lnTo>
                    <a:pt x="19" y="71"/>
                  </a:lnTo>
                  <a:lnTo>
                    <a:pt x="42" y="42"/>
                  </a:lnTo>
                  <a:lnTo>
                    <a:pt x="69" y="21"/>
                  </a:lnTo>
                  <a:lnTo>
                    <a:pt x="104" y="5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0">
              <a:solidFill>
                <a:schemeClr val="accent2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562"/>
            <p:cNvSpPr>
              <a:spLocks/>
            </p:cNvSpPr>
            <p:nvPr/>
          </p:nvSpPr>
          <p:spPr bwMode="auto">
            <a:xfrm>
              <a:off x="5706571" y="5080176"/>
              <a:ext cx="249104" cy="501715"/>
            </a:xfrm>
            <a:custGeom>
              <a:avLst/>
              <a:gdLst>
                <a:gd name="T0" fmla="*/ 0 w 143"/>
                <a:gd name="T1" fmla="*/ 0 h 287"/>
                <a:gd name="T2" fmla="*/ 38 w 143"/>
                <a:gd name="T3" fmla="*/ 5 h 287"/>
                <a:gd name="T4" fmla="*/ 72 w 143"/>
                <a:gd name="T5" fmla="*/ 21 h 287"/>
                <a:gd name="T6" fmla="*/ 101 w 143"/>
                <a:gd name="T7" fmla="*/ 42 h 287"/>
                <a:gd name="T8" fmla="*/ 124 w 143"/>
                <a:gd name="T9" fmla="*/ 71 h 287"/>
                <a:gd name="T10" fmla="*/ 138 w 143"/>
                <a:gd name="T11" fmla="*/ 105 h 287"/>
                <a:gd name="T12" fmla="*/ 143 w 143"/>
                <a:gd name="T13" fmla="*/ 143 h 287"/>
                <a:gd name="T14" fmla="*/ 138 w 143"/>
                <a:gd name="T15" fmla="*/ 181 h 287"/>
                <a:gd name="T16" fmla="*/ 124 w 143"/>
                <a:gd name="T17" fmla="*/ 216 h 287"/>
                <a:gd name="T18" fmla="*/ 101 w 143"/>
                <a:gd name="T19" fmla="*/ 243 h 287"/>
                <a:gd name="T20" fmla="*/ 72 w 143"/>
                <a:gd name="T21" fmla="*/ 266 h 287"/>
                <a:gd name="T22" fmla="*/ 38 w 143"/>
                <a:gd name="T23" fmla="*/ 281 h 287"/>
                <a:gd name="T24" fmla="*/ 0 w 143"/>
                <a:gd name="T25" fmla="*/ 287 h 287"/>
                <a:gd name="T26" fmla="*/ 0 w 143"/>
                <a:gd name="T27" fmla="*/ 223 h 287"/>
                <a:gd name="T28" fmla="*/ 25 w 143"/>
                <a:gd name="T29" fmla="*/ 219 h 287"/>
                <a:gd name="T30" fmla="*/ 48 w 143"/>
                <a:gd name="T31" fmla="*/ 207 h 287"/>
                <a:gd name="T32" fmla="*/ 65 w 143"/>
                <a:gd name="T33" fmla="*/ 190 h 287"/>
                <a:gd name="T34" fmla="*/ 75 w 143"/>
                <a:gd name="T35" fmla="*/ 169 h 287"/>
                <a:gd name="T36" fmla="*/ 81 w 143"/>
                <a:gd name="T37" fmla="*/ 143 h 287"/>
                <a:gd name="T38" fmla="*/ 75 w 143"/>
                <a:gd name="T39" fmla="*/ 118 h 287"/>
                <a:gd name="T40" fmla="*/ 65 w 143"/>
                <a:gd name="T41" fmla="*/ 97 h 287"/>
                <a:gd name="T42" fmla="*/ 48 w 143"/>
                <a:gd name="T43" fmla="*/ 80 h 287"/>
                <a:gd name="T44" fmla="*/ 25 w 143"/>
                <a:gd name="T45" fmla="*/ 68 h 287"/>
                <a:gd name="T46" fmla="*/ 0 w 143"/>
                <a:gd name="T47" fmla="*/ 64 h 287"/>
                <a:gd name="T48" fmla="*/ 0 w 143"/>
                <a:gd name="T49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3" h="287">
                  <a:moveTo>
                    <a:pt x="0" y="0"/>
                  </a:moveTo>
                  <a:lnTo>
                    <a:pt x="38" y="5"/>
                  </a:lnTo>
                  <a:lnTo>
                    <a:pt x="72" y="21"/>
                  </a:lnTo>
                  <a:lnTo>
                    <a:pt x="101" y="42"/>
                  </a:lnTo>
                  <a:lnTo>
                    <a:pt x="124" y="71"/>
                  </a:lnTo>
                  <a:lnTo>
                    <a:pt x="138" y="105"/>
                  </a:lnTo>
                  <a:lnTo>
                    <a:pt x="143" y="143"/>
                  </a:lnTo>
                  <a:lnTo>
                    <a:pt x="138" y="181"/>
                  </a:lnTo>
                  <a:lnTo>
                    <a:pt x="124" y="216"/>
                  </a:lnTo>
                  <a:lnTo>
                    <a:pt x="101" y="243"/>
                  </a:lnTo>
                  <a:lnTo>
                    <a:pt x="72" y="266"/>
                  </a:lnTo>
                  <a:lnTo>
                    <a:pt x="38" y="281"/>
                  </a:lnTo>
                  <a:lnTo>
                    <a:pt x="0" y="287"/>
                  </a:lnTo>
                  <a:lnTo>
                    <a:pt x="0" y="223"/>
                  </a:lnTo>
                  <a:lnTo>
                    <a:pt x="25" y="219"/>
                  </a:lnTo>
                  <a:lnTo>
                    <a:pt x="48" y="207"/>
                  </a:lnTo>
                  <a:lnTo>
                    <a:pt x="65" y="190"/>
                  </a:lnTo>
                  <a:lnTo>
                    <a:pt x="75" y="169"/>
                  </a:lnTo>
                  <a:lnTo>
                    <a:pt x="81" y="143"/>
                  </a:lnTo>
                  <a:lnTo>
                    <a:pt x="75" y="118"/>
                  </a:lnTo>
                  <a:lnTo>
                    <a:pt x="65" y="97"/>
                  </a:lnTo>
                  <a:lnTo>
                    <a:pt x="48" y="80"/>
                  </a:lnTo>
                  <a:lnTo>
                    <a:pt x="25" y="68"/>
                  </a:lnTo>
                  <a:lnTo>
                    <a:pt x="0" y="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solidFill>
                <a:schemeClr val="accent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563"/>
            <p:cNvSpPr>
              <a:spLocks/>
            </p:cNvSpPr>
            <p:nvPr/>
          </p:nvSpPr>
          <p:spPr bwMode="auto">
            <a:xfrm>
              <a:off x="5706571" y="5192448"/>
              <a:ext cx="140339" cy="277171"/>
            </a:xfrm>
            <a:custGeom>
              <a:avLst/>
              <a:gdLst>
                <a:gd name="T0" fmla="*/ 0 w 81"/>
                <a:gd name="T1" fmla="*/ 0 h 159"/>
                <a:gd name="T2" fmla="*/ 25 w 81"/>
                <a:gd name="T3" fmla="*/ 4 h 159"/>
                <a:gd name="T4" fmla="*/ 48 w 81"/>
                <a:gd name="T5" fmla="*/ 16 h 159"/>
                <a:gd name="T6" fmla="*/ 65 w 81"/>
                <a:gd name="T7" fmla="*/ 33 h 159"/>
                <a:gd name="T8" fmla="*/ 75 w 81"/>
                <a:gd name="T9" fmla="*/ 54 h 159"/>
                <a:gd name="T10" fmla="*/ 81 w 81"/>
                <a:gd name="T11" fmla="*/ 79 h 159"/>
                <a:gd name="T12" fmla="*/ 75 w 81"/>
                <a:gd name="T13" fmla="*/ 105 h 159"/>
                <a:gd name="T14" fmla="*/ 65 w 81"/>
                <a:gd name="T15" fmla="*/ 126 h 159"/>
                <a:gd name="T16" fmla="*/ 48 w 81"/>
                <a:gd name="T17" fmla="*/ 143 h 159"/>
                <a:gd name="T18" fmla="*/ 25 w 81"/>
                <a:gd name="T19" fmla="*/ 155 h 159"/>
                <a:gd name="T20" fmla="*/ 0 w 81"/>
                <a:gd name="T21" fmla="*/ 159 h 159"/>
                <a:gd name="T22" fmla="*/ 0 w 81"/>
                <a:gd name="T23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" h="159">
                  <a:moveTo>
                    <a:pt x="0" y="0"/>
                  </a:moveTo>
                  <a:lnTo>
                    <a:pt x="25" y="4"/>
                  </a:lnTo>
                  <a:lnTo>
                    <a:pt x="48" y="16"/>
                  </a:lnTo>
                  <a:lnTo>
                    <a:pt x="65" y="33"/>
                  </a:lnTo>
                  <a:lnTo>
                    <a:pt x="75" y="54"/>
                  </a:lnTo>
                  <a:lnTo>
                    <a:pt x="81" y="79"/>
                  </a:lnTo>
                  <a:lnTo>
                    <a:pt x="75" y="105"/>
                  </a:lnTo>
                  <a:lnTo>
                    <a:pt x="65" y="126"/>
                  </a:lnTo>
                  <a:lnTo>
                    <a:pt x="48" y="143"/>
                  </a:lnTo>
                  <a:lnTo>
                    <a:pt x="25" y="155"/>
                  </a:lnTo>
                  <a:lnTo>
                    <a:pt x="0" y="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564"/>
            <p:cNvSpPr>
              <a:spLocks/>
            </p:cNvSpPr>
            <p:nvPr/>
          </p:nvSpPr>
          <p:spPr bwMode="auto">
            <a:xfrm>
              <a:off x="5566230" y="5192448"/>
              <a:ext cx="140339" cy="277171"/>
            </a:xfrm>
            <a:custGeom>
              <a:avLst/>
              <a:gdLst>
                <a:gd name="T0" fmla="*/ 80 w 80"/>
                <a:gd name="T1" fmla="*/ 0 h 159"/>
                <a:gd name="T2" fmla="*/ 80 w 80"/>
                <a:gd name="T3" fmla="*/ 159 h 159"/>
                <a:gd name="T4" fmla="*/ 55 w 80"/>
                <a:gd name="T5" fmla="*/ 155 h 159"/>
                <a:gd name="T6" fmla="*/ 33 w 80"/>
                <a:gd name="T7" fmla="*/ 143 h 159"/>
                <a:gd name="T8" fmla="*/ 16 w 80"/>
                <a:gd name="T9" fmla="*/ 126 h 159"/>
                <a:gd name="T10" fmla="*/ 4 w 80"/>
                <a:gd name="T11" fmla="*/ 105 h 159"/>
                <a:gd name="T12" fmla="*/ 0 w 80"/>
                <a:gd name="T13" fmla="*/ 79 h 159"/>
                <a:gd name="T14" fmla="*/ 4 w 80"/>
                <a:gd name="T15" fmla="*/ 54 h 159"/>
                <a:gd name="T16" fmla="*/ 16 w 80"/>
                <a:gd name="T17" fmla="*/ 33 h 159"/>
                <a:gd name="T18" fmla="*/ 33 w 80"/>
                <a:gd name="T19" fmla="*/ 16 h 159"/>
                <a:gd name="T20" fmla="*/ 55 w 80"/>
                <a:gd name="T21" fmla="*/ 4 h 159"/>
                <a:gd name="T22" fmla="*/ 80 w 80"/>
                <a:gd name="T23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0" h="159">
                  <a:moveTo>
                    <a:pt x="80" y="0"/>
                  </a:moveTo>
                  <a:lnTo>
                    <a:pt x="80" y="159"/>
                  </a:lnTo>
                  <a:lnTo>
                    <a:pt x="55" y="155"/>
                  </a:lnTo>
                  <a:lnTo>
                    <a:pt x="33" y="143"/>
                  </a:lnTo>
                  <a:lnTo>
                    <a:pt x="16" y="126"/>
                  </a:lnTo>
                  <a:lnTo>
                    <a:pt x="4" y="105"/>
                  </a:lnTo>
                  <a:lnTo>
                    <a:pt x="0" y="79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3" y="16"/>
                  </a:lnTo>
                  <a:lnTo>
                    <a:pt x="55" y="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rgbClr val="F0F3F5"/>
            </a:solidFill>
            <a:ln w="0">
              <a:solidFill>
                <a:srgbClr val="F0F3F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565"/>
            <p:cNvSpPr>
              <a:spLocks/>
            </p:cNvSpPr>
            <p:nvPr/>
          </p:nvSpPr>
          <p:spPr bwMode="auto">
            <a:xfrm>
              <a:off x="6281963" y="5013514"/>
              <a:ext cx="182441" cy="126305"/>
            </a:xfrm>
            <a:custGeom>
              <a:avLst/>
              <a:gdLst>
                <a:gd name="T0" fmla="*/ 71 w 103"/>
                <a:gd name="T1" fmla="*/ 0 h 71"/>
                <a:gd name="T2" fmla="*/ 103 w 103"/>
                <a:gd name="T3" fmla="*/ 35 h 71"/>
                <a:gd name="T4" fmla="*/ 29 w 103"/>
                <a:gd name="T5" fmla="*/ 71 h 71"/>
                <a:gd name="T6" fmla="*/ 0 w 103"/>
                <a:gd name="T7" fmla="*/ 35 h 71"/>
                <a:gd name="T8" fmla="*/ 71 w 103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71">
                  <a:moveTo>
                    <a:pt x="71" y="0"/>
                  </a:moveTo>
                  <a:lnTo>
                    <a:pt x="103" y="35"/>
                  </a:lnTo>
                  <a:lnTo>
                    <a:pt x="29" y="71"/>
                  </a:lnTo>
                  <a:lnTo>
                    <a:pt x="0" y="35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D7C202"/>
            </a:solidFill>
            <a:ln w="0">
              <a:solidFill>
                <a:srgbClr val="D7C20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566"/>
            <p:cNvSpPr>
              <a:spLocks/>
            </p:cNvSpPr>
            <p:nvPr/>
          </p:nvSpPr>
          <p:spPr bwMode="auto">
            <a:xfrm>
              <a:off x="6239861" y="4883702"/>
              <a:ext cx="147356" cy="143850"/>
            </a:xfrm>
            <a:custGeom>
              <a:avLst/>
              <a:gdLst>
                <a:gd name="T0" fmla="*/ 76 w 83"/>
                <a:gd name="T1" fmla="*/ 0 h 83"/>
                <a:gd name="T2" fmla="*/ 83 w 83"/>
                <a:gd name="T3" fmla="*/ 48 h 83"/>
                <a:gd name="T4" fmla="*/ 10 w 83"/>
                <a:gd name="T5" fmla="*/ 83 h 83"/>
                <a:gd name="T6" fmla="*/ 0 w 83"/>
                <a:gd name="T7" fmla="*/ 36 h 83"/>
                <a:gd name="T8" fmla="*/ 76 w 83"/>
                <a:gd name="T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83">
                  <a:moveTo>
                    <a:pt x="76" y="0"/>
                  </a:moveTo>
                  <a:lnTo>
                    <a:pt x="83" y="48"/>
                  </a:lnTo>
                  <a:lnTo>
                    <a:pt x="10" y="83"/>
                  </a:lnTo>
                  <a:lnTo>
                    <a:pt x="0" y="36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F5DE00"/>
            </a:solidFill>
            <a:ln w="0">
              <a:solidFill>
                <a:srgbClr val="F5DE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567"/>
            <p:cNvSpPr>
              <a:spLocks/>
            </p:cNvSpPr>
            <p:nvPr/>
          </p:nvSpPr>
          <p:spPr bwMode="auto">
            <a:xfrm>
              <a:off x="5657451" y="4971413"/>
              <a:ext cx="740292" cy="382427"/>
            </a:xfrm>
            <a:custGeom>
              <a:avLst/>
              <a:gdLst>
                <a:gd name="T0" fmla="*/ 417 w 422"/>
                <a:gd name="T1" fmla="*/ 0 h 218"/>
                <a:gd name="T2" fmla="*/ 422 w 422"/>
                <a:gd name="T3" fmla="*/ 11 h 218"/>
                <a:gd name="T4" fmla="*/ 0 w 422"/>
                <a:gd name="T5" fmla="*/ 218 h 218"/>
                <a:gd name="T6" fmla="*/ 60 w 422"/>
                <a:gd name="T7" fmla="*/ 152 h 218"/>
                <a:gd name="T8" fmla="*/ 55 w 422"/>
                <a:gd name="T9" fmla="*/ 176 h 218"/>
                <a:gd name="T10" fmla="*/ 417 w 422"/>
                <a:gd name="T11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2" h="218">
                  <a:moveTo>
                    <a:pt x="417" y="0"/>
                  </a:moveTo>
                  <a:lnTo>
                    <a:pt x="422" y="11"/>
                  </a:lnTo>
                  <a:lnTo>
                    <a:pt x="0" y="218"/>
                  </a:lnTo>
                  <a:lnTo>
                    <a:pt x="60" y="152"/>
                  </a:lnTo>
                  <a:lnTo>
                    <a:pt x="55" y="176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rgbClr val="F5DE00"/>
            </a:solidFill>
            <a:ln w="0">
              <a:solidFill>
                <a:srgbClr val="F5DE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568"/>
            <p:cNvSpPr>
              <a:spLocks/>
            </p:cNvSpPr>
            <p:nvPr/>
          </p:nvSpPr>
          <p:spPr bwMode="auto">
            <a:xfrm>
              <a:off x="5657451" y="4988956"/>
              <a:ext cx="750817" cy="364882"/>
            </a:xfrm>
            <a:custGeom>
              <a:avLst/>
              <a:gdLst>
                <a:gd name="T0" fmla="*/ 422 w 428"/>
                <a:gd name="T1" fmla="*/ 0 h 207"/>
                <a:gd name="T2" fmla="*/ 428 w 428"/>
                <a:gd name="T3" fmla="*/ 10 h 207"/>
                <a:gd name="T4" fmla="*/ 66 w 428"/>
                <a:gd name="T5" fmla="*/ 188 h 207"/>
                <a:gd name="T6" fmla="*/ 88 w 428"/>
                <a:gd name="T7" fmla="*/ 198 h 207"/>
                <a:gd name="T8" fmla="*/ 0 w 428"/>
                <a:gd name="T9" fmla="*/ 207 h 207"/>
                <a:gd name="T10" fmla="*/ 422 w 428"/>
                <a:gd name="T11" fmla="*/ 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8" h="207">
                  <a:moveTo>
                    <a:pt x="422" y="0"/>
                  </a:moveTo>
                  <a:lnTo>
                    <a:pt x="428" y="10"/>
                  </a:lnTo>
                  <a:lnTo>
                    <a:pt x="66" y="188"/>
                  </a:lnTo>
                  <a:lnTo>
                    <a:pt x="88" y="198"/>
                  </a:lnTo>
                  <a:lnTo>
                    <a:pt x="0" y="207"/>
                  </a:lnTo>
                  <a:lnTo>
                    <a:pt x="422" y="0"/>
                  </a:lnTo>
                  <a:close/>
                </a:path>
              </a:pathLst>
            </a:custGeom>
            <a:solidFill>
              <a:srgbClr val="D7C202"/>
            </a:solidFill>
            <a:ln w="0">
              <a:solidFill>
                <a:srgbClr val="D7C20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569"/>
            <p:cNvSpPr>
              <a:spLocks/>
            </p:cNvSpPr>
            <p:nvPr/>
          </p:nvSpPr>
          <p:spPr bwMode="auto">
            <a:xfrm>
              <a:off x="1984063" y="3915697"/>
              <a:ext cx="66663" cy="91221"/>
            </a:xfrm>
            <a:custGeom>
              <a:avLst/>
              <a:gdLst>
                <a:gd name="T0" fmla="*/ 12 w 37"/>
                <a:gd name="T1" fmla="*/ 0 h 53"/>
                <a:gd name="T2" fmla="*/ 17 w 37"/>
                <a:gd name="T3" fmla="*/ 0 h 53"/>
                <a:gd name="T4" fmla="*/ 22 w 37"/>
                <a:gd name="T5" fmla="*/ 2 h 53"/>
                <a:gd name="T6" fmla="*/ 25 w 37"/>
                <a:gd name="T7" fmla="*/ 7 h 53"/>
                <a:gd name="T8" fmla="*/ 32 w 37"/>
                <a:gd name="T9" fmla="*/ 21 h 53"/>
                <a:gd name="T10" fmla="*/ 32 w 37"/>
                <a:gd name="T11" fmla="*/ 21 h 53"/>
                <a:gd name="T12" fmla="*/ 32 w 37"/>
                <a:gd name="T13" fmla="*/ 22 h 53"/>
                <a:gd name="T14" fmla="*/ 37 w 37"/>
                <a:gd name="T15" fmla="*/ 35 h 53"/>
                <a:gd name="T16" fmla="*/ 37 w 37"/>
                <a:gd name="T17" fmla="*/ 47 h 53"/>
                <a:gd name="T18" fmla="*/ 34 w 37"/>
                <a:gd name="T19" fmla="*/ 53 h 53"/>
                <a:gd name="T20" fmla="*/ 29 w 37"/>
                <a:gd name="T21" fmla="*/ 53 h 53"/>
                <a:gd name="T22" fmla="*/ 25 w 37"/>
                <a:gd name="T23" fmla="*/ 53 h 53"/>
                <a:gd name="T24" fmla="*/ 20 w 37"/>
                <a:gd name="T25" fmla="*/ 50 h 53"/>
                <a:gd name="T26" fmla="*/ 17 w 37"/>
                <a:gd name="T27" fmla="*/ 47 h 53"/>
                <a:gd name="T28" fmla="*/ 12 w 37"/>
                <a:gd name="T29" fmla="*/ 41 h 53"/>
                <a:gd name="T30" fmla="*/ 8 w 37"/>
                <a:gd name="T31" fmla="*/ 35 h 53"/>
                <a:gd name="T32" fmla="*/ 5 w 37"/>
                <a:gd name="T33" fmla="*/ 28 h 53"/>
                <a:gd name="T34" fmla="*/ 0 w 37"/>
                <a:gd name="T35" fmla="*/ 19 h 53"/>
                <a:gd name="T36" fmla="*/ 0 w 37"/>
                <a:gd name="T37" fmla="*/ 14 h 53"/>
                <a:gd name="T38" fmla="*/ 0 w 37"/>
                <a:gd name="T39" fmla="*/ 9 h 53"/>
                <a:gd name="T40" fmla="*/ 3 w 37"/>
                <a:gd name="T41" fmla="*/ 5 h 53"/>
                <a:gd name="T42" fmla="*/ 6 w 37"/>
                <a:gd name="T43" fmla="*/ 2 h 53"/>
                <a:gd name="T44" fmla="*/ 12 w 37"/>
                <a:gd name="T45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7" h="53">
                  <a:moveTo>
                    <a:pt x="12" y="0"/>
                  </a:moveTo>
                  <a:lnTo>
                    <a:pt x="17" y="0"/>
                  </a:lnTo>
                  <a:lnTo>
                    <a:pt x="22" y="2"/>
                  </a:lnTo>
                  <a:lnTo>
                    <a:pt x="25" y="7"/>
                  </a:lnTo>
                  <a:lnTo>
                    <a:pt x="32" y="21"/>
                  </a:lnTo>
                  <a:lnTo>
                    <a:pt x="32" y="21"/>
                  </a:lnTo>
                  <a:lnTo>
                    <a:pt x="32" y="22"/>
                  </a:lnTo>
                  <a:lnTo>
                    <a:pt x="37" y="35"/>
                  </a:lnTo>
                  <a:lnTo>
                    <a:pt x="37" y="47"/>
                  </a:lnTo>
                  <a:lnTo>
                    <a:pt x="34" y="53"/>
                  </a:lnTo>
                  <a:lnTo>
                    <a:pt x="29" y="53"/>
                  </a:lnTo>
                  <a:lnTo>
                    <a:pt x="25" y="53"/>
                  </a:lnTo>
                  <a:lnTo>
                    <a:pt x="20" y="50"/>
                  </a:lnTo>
                  <a:lnTo>
                    <a:pt x="17" y="47"/>
                  </a:lnTo>
                  <a:lnTo>
                    <a:pt x="12" y="41"/>
                  </a:lnTo>
                  <a:lnTo>
                    <a:pt x="8" y="35"/>
                  </a:lnTo>
                  <a:lnTo>
                    <a:pt x="5" y="28"/>
                  </a:lnTo>
                  <a:lnTo>
                    <a:pt x="0" y="19"/>
                  </a:lnTo>
                  <a:lnTo>
                    <a:pt x="0" y="14"/>
                  </a:lnTo>
                  <a:lnTo>
                    <a:pt x="0" y="9"/>
                  </a:lnTo>
                  <a:lnTo>
                    <a:pt x="3" y="5"/>
                  </a:lnTo>
                  <a:lnTo>
                    <a:pt x="6" y="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570"/>
            <p:cNvSpPr>
              <a:spLocks/>
            </p:cNvSpPr>
            <p:nvPr/>
          </p:nvSpPr>
          <p:spPr bwMode="auto">
            <a:xfrm>
              <a:off x="2243691" y="3778866"/>
              <a:ext cx="66663" cy="94730"/>
            </a:xfrm>
            <a:custGeom>
              <a:avLst/>
              <a:gdLst>
                <a:gd name="T0" fmla="*/ 12 w 38"/>
                <a:gd name="T1" fmla="*/ 0 h 56"/>
                <a:gd name="T2" fmla="*/ 17 w 38"/>
                <a:gd name="T3" fmla="*/ 0 h 56"/>
                <a:gd name="T4" fmla="*/ 22 w 38"/>
                <a:gd name="T5" fmla="*/ 4 h 56"/>
                <a:gd name="T6" fmla="*/ 26 w 38"/>
                <a:gd name="T7" fmla="*/ 7 h 56"/>
                <a:gd name="T8" fmla="*/ 33 w 38"/>
                <a:gd name="T9" fmla="*/ 23 h 56"/>
                <a:gd name="T10" fmla="*/ 33 w 38"/>
                <a:gd name="T11" fmla="*/ 23 h 56"/>
                <a:gd name="T12" fmla="*/ 33 w 38"/>
                <a:gd name="T13" fmla="*/ 23 h 56"/>
                <a:gd name="T14" fmla="*/ 38 w 38"/>
                <a:gd name="T15" fmla="*/ 37 h 56"/>
                <a:gd name="T16" fmla="*/ 38 w 38"/>
                <a:gd name="T17" fmla="*/ 47 h 56"/>
                <a:gd name="T18" fmla="*/ 34 w 38"/>
                <a:gd name="T19" fmla="*/ 54 h 56"/>
                <a:gd name="T20" fmla="*/ 29 w 38"/>
                <a:gd name="T21" fmla="*/ 56 h 56"/>
                <a:gd name="T22" fmla="*/ 26 w 38"/>
                <a:gd name="T23" fmla="*/ 54 h 56"/>
                <a:gd name="T24" fmla="*/ 21 w 38"/>
                <a:gd name="T25" fmla="*/ 52 h 56"/>
                <a:gd name="T26" fmla="*/ 17 w 38"/>
                <a:gd name="T27" fmla="*/ 47 h 56"/>
                <a:gd name="T28" fmla="*/ 12 w 38"/>
                <a:gd name="T29" fmla="*/ 42 h 56"/>
                <a:gd name="T30" fmla="*/ 8 w 38"/>
                <a:gd name="T31" fmla="*/ 37 h 56"/>
                <a:gd name="T32" fmla="*/ 5 w 38"/>
                <a:gd name="T33" fmla="*/ 30 h 56"/>
                <a:gd name="T34" fmla="*/ 0 w 38"/>
                <a:gd name="T35" fmla="*/ 19 h 56"/>
                <a:gd name="T36" fmla="*/ 0 w 38"/>
                <a:gd name="T37" fmla="*/ 14 h 56"/>
                <a:gd name="T38" fmla="*/ 0 w 38"/>
                <a:gd name="T39" fmla="*/ 11 h 56"/>
                <a:gd name="T40" fmla="*/ 3 w 38"/>
                <a:gd name="T41" fmla="*/ 6 h 56"/>
                <a:gd name="T42" fmla="*/ 7 w 38"/>
                <a:gd name="T43" fmla="*/ 2 h 56"/>
                <a:gd name="T44" fmla="*/ 12 w 38"/>
                <a:gd name="T4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8" h="56">
                  <a:moveTo>
                    <a:pt x="12" y="0"/>
                  </a:moveTo>
                  <a:lnTo>
                    <a:pt x="17" y="0"/>
                  </a:lnTo>
                  <a:lnTo>
                    <a:pt x="22" y="4"/>
                  </a:lnTo>
                  <a:lnTo>
                    <a:pt x="26" y="7"/>
                  </a:lnTo>
                  <a:lnTo>
                    <a:pt x="33" y="23"/>
                  </a:lnTo>
                  <a:lnTo>
                    <a:pt x="33" y="23"/>
                  </a:lnTo>
                  <a:lnTo>
                    <a:pt x="33" y="23"/>
                  </a:lnTo>
                  <a:lnTo>
                    <a:pt x="38" y="37"/>
                  </a:lnTo>
                  <a:lnTo>
                    <a:pt x="38" y="47"/>
                  </a:lnTo>
                  <a:lnTo>
                    <a:pt x="34" y="54"/>
                  </a:lnTo>
                  <a:lnTo>
                    <a:pt x="29" y="56"/>
                  </a:lnTo>
                  <a:lnTo>
                    <a:pt x="26" y="54"/>
                  </a:lnTo>
                  <a:lnTo>
                    <a:pt x="21" y="52"/>
                  </a:lnTo>
                  <a:lnTo>
                    <a:pt x="17" y="47"/>
                  </a:lnTo>
                  <a:lnTo>
                    <a:pt x="12" y="42"/>
                  </a:lnTo>
                  <a:lnTo>
                    <a:pt x="8" y="37"/>
                  </a:lnTo>
                  <a:lnTo>
                    <a:pt x="5" y="30"/>
                  </a:lnTo>
                  <a:lnTo>
                    <a:pt x="0" y="19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3" y="6"/>
                  </a:lnTo>
                  <a:lnTo>
                    <a:pt x="7" y="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571"/>
            <p:cNvSpPr>
              <a:spLocks/>
            </p:cNvSpPr>
            <p:nvPr/>
          </p:nvSpPr>
          <p:spPr bwMode="auto">
            <a:xfrm>
              <a:off x="1892842" y="4034985"/>
              <a:ext cx="70169" cy="98238"/>
            </a:xfrm>
            <a:custGeom>
              <a:avLst/>
              <a:gdLst>
                <a:gd name="T0" fmla="*/ 14 w 39"/>
                <a:gd name="T1" fmla="*/ 0 h 55"/>
                <a:gd name="T2" fmla="*/ 19 w 39"/>
                <a:gd name="T3" fmla="*/ 0 h 55"/>
                <a:gd name="T4" fmla="*/ 22 w 39"/>
                <a:gd name="T5" fmla="*/ 3 h 55"/>
                <a:gd name="T6" fmla="*/ 26 w 39"/>
                <a:gd name="T7" fmla="*/ 7 h 55"/>
                <a:gd name="T8" fmla="*/ 34 w 39"/>
                <a:gd name="T9" fmla="*/ 22 h 55"/>
                <a:gd name="T10" fmla="*/ 34 w 39"/>
                <a:gd name="T11" fmla="*/ 22 h 55"/>
                <a:gd name="T12" fmla="*/ 34 w 39"/>
                <a:gd name="T13" fmla="*/ 22 h 55"/>
                <a:gd name="T14" fmla="*/ 39 w 39"/>
                <a:gd name="T15" fmla="*/ 36 h 55"/>
                <a:gd name="T16" fmla="*/ 39 w 39"/>
                <a:gd name="T17" fmla="*/ 47 h 55"/>
                <a:gd name="T18" fmla="*/ 34 w 39"/>
                <a:gd name="T19" fmla="*/ 53 h 55"/>
                <a:gd name="T20" fmla="*/ 31 w 39"/>
                <a:gd name="T21" fmla="*/ 55 h 55"/>
                <a:gd name="T22" fmla="*/ 26 w 39"/>
                <a:gd name="T23" fmla="*/ 53 h 55"/>
                <a:gd name="T24" fmla="*/ 22 w 39"/>
                <a:gd name="T25" fmla="*/ 52 h 55"/>
                <a:gd name="T26" fmla="*/ 17 w 39"/>
                <a:gd name="T27" fmla="*/ 47 h 55"/>
                <a:gd name="T28" fmla="*/ 14 w 39"/>
                <a:gd name="T29" fmla="*/ 41 h 55"/>
                <a:gd name="T30" fmla="*/ 8 w 39"/>
                <a:gd name="T31" fmla="*/ 36 h 55"/>
                <a:gd name="T32" fmla="*/ 7 w 39"/>
                <a:gd name="T33" fmla="*/ 29 h 55"/>
                <a:gd name="T34" fmla="*/ 2 w 39"/>
                <a:gd name="T35" fmla="*/ 19 h 55"/>
                <a:gd name="T36" fmla="*/ 0 w 39"/>
                <a:gd name="T37" fmla="*/ 14 h 55"/>
                <a:gd name="T38" fmla="*/ 2 w 39"/>
                <a:gd name="T39" fmla="*/ 10 h 55"/>
                <a:gd name="T40" fmla="*/ 3 w 39"/>
                <a:gd name="T41" fmla="*/ 5 h 55"/>
                <a:gd name="T42" fmla="*/ 8 w 39"/>
                <a:gd name="T43" fmla="*/ 2 h 55"/>
                <a:gd name="T44" fmla="*/ 14 w 39"/>
                <a:gd name="T45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" h="55">
                  <a:moveTo>
                    <a:pt x="14" y="0"/>
                  </a:moveTo>
                  <a:lnTo>
                    <a:pt x="19" y="0"/>
                  </a:lnTo>
                  <a:lnTo>
                    <a:pt x="22" y="3"/>
                  </a:lnTo>
                  <a:lnTo>
                    <a:pt x="26" y="7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9" y="36"/>
                  </a:lnTo>
                  <a:lnTo>
                    <a:pt x="39" y="47"/>
                  </a:lnTo>
                  <a:lnTo>
                    <a:pt x="34" y="53"/>
                  </a:lnTo>
                  <a:lnTo>
                    <a:pt x="31" y="55"/>
                  </a:lnTo>
                  <a:lnTo>
                    <a:pt x="26" y="53"/>
                  </a:lnTo>
                  <a:lnTo>
                    <a:pt x="22" y="52"/>
                  </a:lnTo>
                  <a:lnTo>
                    <a:pt x="17" y="47"/>
                  </a:lnTo>
                  <a:lnTo>
                    <a:pt x="14" y="41"/>
                  </a:lnTo>
                  <a:lnTo>
                    <a:pt x="8" y="36"/>
                  </a:lnTo>
                  <a:lnTo>
                    <a:pt x="7" y="29"/>
                  </a:lnTo>
                  <a:lnTo>
                    <a:pt x="2" y="19"/>
                  </a:lnTo>
                  <a:lnTo>
                    <a:pt x="0" y="14"/>
                  </a:lnTo>
                  <a:lnTo>
                    <a:pt x="2" y="10"/>
                  </a:lnTo>
                  <a:lnTo>
                    <a:pt x="3" y="5"/>
                  </a:lnTo>
                  <a:lnTo>
                    <a:pt x="8" y="2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572"/>
            <p:cNvSpPr>
              <a:spLocks/>
            </p:cNvSpPr>
            <p:nvPr/>
          </p:nvSpPr>
          <p:spPr bwMode="auto">
            <a:xfrm>
              <a:off x="2398065" y="3775357"/>
              <a:ext cx="63153" cy="94730"/>
            </a:xfrm>
            <a:custGeom>
              <a:avLst/>
              <a:gdLst>
                <a:gd name="T0" fmla="*/ 12 w 38"/>
                <a:gd name="T1" fmla="*/ 0 h 55"/>
                <a:gd name="T2" fmla="*/ 17 w 38"/>
                <a:gd name="T3" fmla="*/ 1 h 55"/>
                <a:gd name="T4" fmla="*/ 22 w 38"/>
                <a:gd name="T5" fmla="*/ 3 h 55"/>
                <a:gd name="T6" fmla="*/ 26 w 38"/>
                <a:gd name="T7" fmla="*/ 7 h 55"/>
                <a:gd name="T8" fmla="*/ 33 w 38"/>
                <a:gd name="T9" fmla="*/ 22 h 55"/>
                <a:gd name="T10" fmla="*/ 33 w 38"/>
                <a:gd name="T11" fmla="*/ 22 h 55"/>
                <a:gd name="T12" fmla="*/ 33 w 38"/>
                <a:gd name="T13" fmla="*/ 22 h 55"/>
                <a:gd name="T14" fmla="*/ 38 w 38"/>
                <a:gd name="T15" fmla="*/ 36 h 55"/>
                <a:gd name="T16" fmla="*/ 38 w 38"/>
                <a:gd name="T17" fmla="*/ 46 h 55"/>
                <a:gd name="T18" fmla="*/ 35 w 38"/>
                <a:gd name="T19" fmla="*/ 53 h 55"/>
                <a:gd name="T20" fmla="*/ 29 w 38"/>
                <a:gd name="T21" fmla="*/ 55 h 55"/>
                <a:gd name="T22" fmla="*/ 26 w 38"/>
                <a:gd name="T23" fmla="*/ 53 h 55"/>
                <a:gd name="T24" fmla="*/ 21 w 38"/>
                <a:gd name="T25" fmla="*/ 51 h 55"/>
                <a:gd name="T26" fmla="*/ 17 w 38"/>
                <a:gd name="T27" fmla="*/ 46 h 55"/>
                <a:gd name="T28" fmla="*/ 12 w 38"/>
                <a:gd name="T29" fmla="*/ 41 h 55"/>
                <a:gd name="T30" fmla="*/ 9 w 38"/>
                <a:gd name="T31" fmla="*/ 36 h 55"/>
                <a:gd name="T32" fmla="*/ 5 w 38"/>
                <a:gd name="T33" fmla="*/ 29 h 55"/>
                <a:gd name="T34" fmla="*/ 0 w 38"/>
                <a:gd name="T35" fmla="*/ 20 h 55"/>
                <a:gd name="T36" fmla="*/ 0 w 38"/>
                <a:gd name="T37" fmla="*/ 15 h 55"/>
                <a:gd name="T38" fmla="*/ 0 w 38"/>
                <a:gd name="T39" fmla="*/ 10 h 55"/>
                <a:gd name="T40" fmla="*/ 4 w 38"/>
                <a:gd name="T41" fmla="*/ 5 h 55"/>
                <a:gd name="T42" fmla="*/ 7 w 38"/>
                <a:gd name="T43" fmla="*/ 1 h 55"/>
                <a:gd name="T44" fmla="*/ 12 w 38"/>
                <a:gd name="T45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8" h="55">
                  <a:moveTo>
                    <a:pt x="12" y="0"/>
                  </a:moveTo>
                  <a:lnTo>
                    <a:pt x="17" y="1"/>
                  </a:lnTo>
                  <a:lnTo>
                    <a:pt x="22" y="3"/>
                  </a:lnTo>
                  <a:lnTo>
                    <a:pt x="26" y="7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38" y="36"/>
                  </a:lnTo>
                  <a:lnTo>
                    <a:pt x="38" y="46"/>
                  </a:lnTo>
                  <a:lnTo>
                    <a:pt x="35" y="53"/>
                  </a:lnTo>
                  <a:lnTo>
                    <a:pt x="29" y="55"/>
                  </a:lnTo>
                  <a:lnTo>
                    <a:pt x="26" y="53"/>
                  </a:lnTo>
                  <a:lnTo>
                    <a:pt x="21" y="51"/>
                  </a:lnTo>
                  <a:lnTo>
                    <a:pt x="17" y="46"/>
                  </a:lnTo>
                  <a:lnTo>
                    <a:pt x="12" y="41"/>
                  </a:lnTo>
                  <a:lnTo>
                    <a:pt x="9" y="36"/>
                  </a:lnTo>
                  <a:lnTo>
                    <a:pt x="5" y="29"/>
                  </a:lnTo>
                  <a:lnTo>
                    <a:pt x="0" y="20"/>
                  </a:lnTo>
                  <a:lnTo>
                    <a:pt x="0" y="15"/>
                  </a:lnTo>
                  <a:lnTo>
                    <a:pt x="0" y="10"/>
                  </a:lnTo>
                  <a:lnTo>
                    <a:pt x="4" y="5"/>
                  </a:lnTo>
                  <a:lnTo>
                    <a:pt x="7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573"/>
            <p:cNvSpPr>
              <a:spLocks/>
            </p:cNvSpPr>
            <p:nvPr/>
          </p:nvSpPr>
          <p:spPr bwMode="auto">
            <a:xfrm>
              <a:off x="1861267" y="3863071"/>
              <a:ext cx="308746" cy="347342"/>
            </a:xfrm>
            <a:custGeom>
              <a:avLst/>
              <a:gdLst>
                <a:gd name="T0" fmla="*/ 117 w 176"/>
                <a:gd name="T1" fmla="*/ 0 h 198"/>
                <a:gd name="T2" fmla="*/ 176 w 176"/>
                <a:gd name="T3" fmla="*/ 103 h 198"/>
                <a:gd name="T4" fmla="*/ 165 w 176"/>
                <a:gd name="T5" fmla="*/ 88 h 198"/>
                <a:gd name="T6" fmla="*/ 150 w 176"/>
                <a:gd name="T7" fmla="*/ 101 h 198"/>
                <a:gd name="T8" fmla="*/ 148 w 176"/>
                <a:gd name="T9" fmla="*/ 103 h 198"/>
                <a:gd name="T10" fmla="*/ 141 w 176"/>
                <a:gd name="T11" fmla="*/ 108 h 198"/>
                <a:gd name="T12" fmla="*/ 121 w 176"/>
                <a:gd name="T13" fmla="*/ 124 h 198"/>
                <a:gd name="T14" fmla="*/ 96 w 176"/>
                <a:gd name="T15" fmla="*/ 139 h 198"/>
                <a:gd name="T16" fmla="*/ 72 w 176"/>
                <a:gd name="T17" fmla="*/ 157 h 198"/>
                <a:gd name="T18" fmla="*/ 50 w 176"/>
                <a:gd name="T19" fmla="*/ 172 h 198"/>
                <a:gd name="T20" fmla="*/ 31 w 176"/>
                <a:gd name="T21" fmla="*/ 184 h 198"/>
                <a:gd name="T22" fmla="*/ 24 w 176"/>
                <a:gd name="T23" fmla="*/ 189 h 198"/>
                <a:gd name="T24" fmla="*/ 17 w 176"/>
                <a:gd name="T25" fmla="*/ 193 h 198"/>
                <a:gd name="T26" fmla="*/ 14 w 176"/>
                <a:gd name="T27" fmla="*/ 196 h 198"/>
                <a:gd name="T28" fmla="*/ 10 w 176"/>
                <a:gd name="T29" fmla="*/ 198 h 198"/>
                <a:gd name="T30" fmla="*/ 7 w 176"/>
                <a:gd name="T31" fmla="*/ 198 h 198"/>
                <a:gd name="T32" fmla="*/ 3 w 176"/>
                <a:gd name="T33" fmla="*/ 196 h 198"/>
                <a:gd name="T34" fmla="*/ 2 w 176"/>
                <a:gd name="T35" fmla="*/ 193 h 198"/>
                <a:gd name="T36" fmla="*/ 0 w 176"/>
                <a:gd name="T37" fmla="*/ 189 h 198"/>
                <a:gd name="T38" fmla="*/ 0 w 176"/>
                <a:gd name="T39" fmla="*/ 186 h 198"/>
                <a:gd name="T40" fmla="*/ 2 w 176"/>
                <a:gd name="T41" fmla="*/ 183 h 198"/>
                <a:gd name="T42" fmla="*/ 5 w 176"/>
                <a:gd name="T43" fmla="*/ 177 h 198"/>
                <a:gd name="T44" fmla="*/ 14 w 176"/>
                <a:gd name="T45" fmla="*/ 167 h 198"/>
                <a:gd name="T46" fmla="*/ 24 w 176"/>
                <a:gd name="T47" fmla="*/ 150 h 198"/>
                <a:gd name="T48" fmla="*/ 38 w 176"/>
                <a:gd name="T49" fmla="*/ 131 h 198"/>
                <a:gd name="T50" fmla="*/ 53 w 176"/>
                <a:gd name="T51" fmla="*/ 108 h 198"/>
                <a:gd name="T52" fmla="*/ 69 w 176"/>
                <a:gd name="T53" fmla="*/ 84 h 198"/>
                <a:gd name="T54" fmla="*/ 84 w 176"/>
                <a:gd name="T55" fmla="*/ 62 h 198"/>
                <a:gd name="T56" fmla="*/ 100 w 176"/>
                <a:gd name="T57" fmla="*/ 41 h 198"/>
                <a:gd name="T58" fmla="*/ 112 w 176"/>
                <a:gd name="T59" fmla="*/ 22 h 198"/>
                <a:gd name="T60" fmla="*/ 121 w 176"/>
                <a:gd name="T61" fmla="*/ 8 h 198"/>
                <a:gd name="T62" fmla="*/ 117 w 176"/>
                <a:gd name="T63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6" h="198">
                  <a:moveTo>
                    <a:pt x="117" y="0"/>
                  </a:moveTo>
                  <a:lnTo>
                    <a:pt x="176" y="103"/>
                  </a:lnTo>
                  <a:lnTo>
                    <a:pt x="165" y="88"/>
                  </a:lnTo>
                  <a:lnTo>
                    <a:pt x="150" y="101"/>
                  </a:lnTo>
                  <a:lnTo>
                    <a:pt x="148" y="103"/>
                  </a:lnTo>
                  <a:lnTo>
                    <a:pt x="141" y="108"/>
                  </a:lnTo>
                  <a:lnTo>
                    <a:pt x="121" y="124"/>
                  </a:lnTo>
                  <a:lnTo>
                    <a:pt x="96" y="139"/>
                  </a:lnTo>
                  <a:lnTo>
                    <a:pt x="72" y="157"/>
                  </a:lnTo>
                  <a:lnTo>
                    <a:pt x="50" y="172"/>
                  </a:lnTo>
                  <a:lnTo>
                    <a:pt x="31" y="184"/>
                  </a:lnTo>
                  <a:lnTo>
                    <a:pt x="24" y="189"/>
                  </a:lnTo>
                  <a:lnTo>
                    <a:pt x="17" y="193"/>
                  </a:lnTo>
                  <a:lnTo>
                    <a:pt x="14" y="196"/>
                  </a:lnTo>
                  <a:lnTo>
                    <a:pt x="10" y="198"/>
                  </a:lnTo>
                  <a:lnTo>
                    <a:pt x="7" y="198"/>
                  </a:lnTo>
                  <a:lnTo>
                    <a:pt x="3" y="196"/>
                  </a:lnTo>
                  <a:lnTo>
                    <a:pt x="2" y="193"/>
                  </a:lnTo>
                  <a:lnTo>
                    <a:pt x="0" y="189"/>
                  </a:lnTo>
                  <a:lnTo>
                    <a:pt x="0" y="186"/>
                  </a:lnTo>
                  <a:lnTo>
                    <a:pt x="2" y="183"/>
                  </a:lnTo>
                  <a:lnTo>
                    <a:pt x="5" y="177"/>
                  </a:lnTo>
                  <a:lnTo>
                    <a:pt x="14" y="167"/>
                  </a:lnTo>
                  <a:lnTo>
                    <a:pt x="24" y="150"/>
                  </a:lnTo>
                  <a:lnTo>
                    <a:pt x="38" y="131"/>
                  </a:lnTo>
                  <a:lnTo>
                    <a:pt x="53" y="108"/>
                  </a:lnTo>
                  <a:lnTo>
                    <a:pt x="69" y="84"/>
                  </a:lnTo>
                  <a:lnTo>
                    <a:pt x="84" y="62"/>
                  </a:lnTo>
                  <a:lnTo>
                    <a:pt x="100" y="41"/>
                  </a:lnTo>
                  <a:lnTo>
                    <a:pt x="112" y="22"/>
                  </a:lnTo>
                  <a:lnTo>
                    <a:pt x="121" y="8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rgbClr val="C9C9C9"/>
            </a:solidFill>
            <a:ln w="0">
              <a:solidFill>
                <a:srgbClr val="C9C9C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574"/>
            <p:cNvSpPr>
              <a:spLocks/>
            </p:cNvSpPr>
            <p:nvPr/>
          </p:nvSpPr>
          <p:spPr bwMode="auto">
            <a:xfrm>
              <a:off x="2177031" y="3813952"/>
              <a:ext cx="396460" cy="178935"/>
            </a:xfrm>
            <a:custGeom>
              <a:avLst/>
              <a:gdLst>
                <a:gd name="T0" fmla="*/ 0 w 224"/>
                <a:gd name="T1" fmla="*/ 0 h 102"/>
                <a:gd name="T2" fmla="*/ 3 w 224"/>
                <a:gd name="T3" fmla="*/ 4 h 102"/>
                <a:gd name="T4" fmla="*/ 21 w 224"/>
                <a:gd name="T5" fmla="*/ 5 h 102"/>
                <a:gd name="T6" fmla="*/ 46 w 224"/>
                <a:gd name="T7" fmla="*/ 5 h 102"/>
                <a:gd name="T8" fmla="*/ 76 w 224"/>
                <a:gd name="T9" fmla="*/ 5 h 102"/>
                <a:gd name="T10" fmla="*/ 109 w 224"/>
                <a:gd name="T11" fmla="*/ 7 h 102"/>
                <a:gd name="T12" fmla="*/ 140 w 224"/>
                <a:gd name="T13" fmla="*/ 7 h 102"/>
                <a:gd name="T14" fmla="*/ 167 w 224"/>
                <a:gd name="T15" fmla="*/ 7 h 102"/>
                <a:gd name="T16" fmla="*/ 191 w 224"/>
                <a:gd name="T17" fmla="*/ 9 h 102"/>
                <a:gd name="T18" fmla="*/ 207 w 224"/>
                <a:gd name="T19" fmla="*/ 9 h 102"/>
                <a:gd name="T20" fmla="*/ 214 w 224"/>
                <a:gd name="T21" fmla="*/ 9 h 102"/>
                <a:gd name="T22" fmla="*/ 217 w 224"/>
                <a:gd name="T23" fmla="*/ 10 h 102"/>
                <a:gd name="T24" fmla="*/ 221 w 224"/>
                <a:gd name="T25" fmla="*/ 12 h 102"/>
                <a:gd name="T26" fmla="*/ 222 w 224"/>
                <a:gd name="T27" fmla="*/ 14 h 102"/>
                <a:gd name="T28" fmla="*/ 224 w 224"/>
                <a:gd name="T29" fmla="*/ 17 h 102"/>
                <a:gd name="T30" fmla="*/ 224 w 224"/>
                <a:gd name="T31" fmla="*/ 21 h 102"/>
                <a:gd name="T32" fmla="*/ 222 w 224"/>
                <a:gd name="T33" fmla="*/ 24 h 102"/>
                <a:gd name="T34" fmla="*/ 217 w 224"/>
                <a:gd name="T35" fmla="*/ 26 h 102"/>
                <a:gd name="T36" fmla="*/ 214 w 224"/>
                <a:gd name="T37" fmla="*/ 28 h 102"/>
                <a:gd name="T38" fmla="*/ 207 w 224"/>
                <a:gd name="T39" fmla="*/ 31 h 102"/>
                <a:gd name="T40" fmla="*/ 198 w 224"/>
                <a:gd name="T41" fmla="*/ 33 h 102"/>
                <a:gd name="T42" fmla="*/ 171 w 224"/>
                <a:gd name="T43" fmla="*/ 43 h 102"/>
                <a:gd name="T44" fmla="*/ 138 w 224"/>
                <a:gd name="T45" fmla="*/ 55 h 102"/>
                <a:gd name="T46" fmla="*/ 103 w 224"/>
                <a:gd name="T47" fmla="*/ 69 h 102"/>
                <a:gd name="T48" fmla="*/ 72 w 224"/>
                <a:gd name="T49" fmla="*/ 79 h 102"/>
                <a:gd name="T50" fmla="*/ 64 w 224"/>
                <a:gd name="T51" fmla="*/ 81 h 102"/>
                <a:gd name="T52" fmla="*/ 62 w 224"/>
                <a:gd name="T53" fmla="*/ 83 h 102"/>
                <a:gd name="T54" fmla="*/ 41 w 224"/>
                <a:gd name="T55" fmla="*/ 86 h 102"/>
                <a:gd name="T56" fmla="*/ 48 w 224"/>
                <a:gd name="T57" fmla="*/ 102 h 102"/>
                <a:gd name="T58" fmla="*/ 0 w 224"/>
                <a:gd name="T59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4" h="102">
                  <a:moveTo>
                    <a:pt x="0" y="0"/>
                  </a:moveTo>
                  <a:lnTo>
                    <a:pt x="3" y="4"/>
                  </a:lnTo>
                  <a:lnTo>
                    <a:pt x="21" y="5"/>
                  </a:lnTo>
                  <a:lnTo>
                    <a:pt x="46" y="5"/>
                  </a:lnTo>
                  <a:lnTo>
                    <a:pt x="76" y="5"/>
                  </a:lnTo>
                  <a:lnTo>
                    <a:pt x="109" y="7"/>
                  </a:lnTo>
                  <a:lnTo>
                    <a:pt x="140" y="7"/>
                  </a:lnTo>
                  <a:lnTo>
                    <a:pt x="167" y="7"/>
                  </a:lnTo>
                  <a:lnTo>
                    <a:pt x="191" y="9"/>
                  </a:lnTo>
                  <a:lnTo>
                    <a:pt x="207" y="9"/>
                  </a:lnTo>
                  <a:lnTo>
                    <a:pt x="214" y="9"/>
                  </a:lnTo>
                  <a:lnTo>
                    <a:pt x="217" y="10"/>
                  </a:lnTo>
                  <a:lnTo>
                    <a:pt x="221" y="12"/>
                  </a:lnTo>
                  <a:lnTo>
                    <a:pt x="222" y="14"/>
                  </a:lnTo>
                  <a:lnTo>
                    <a:pt x="224" y="17"/>
                  </a:lnTo>
                  <a:lnTo>
                    <a:pt x="224" y="21"/>
                  </a:lnTo>
                  <a:lnTo>
                    <a:pt x="222" y="24"/>
                  </a:lnTo>
                  <a:lnTo>
                    <a:pt x="217" y="26"/>
                  </a:lnTo>
                  <a:lnTo>
                    <a:pt x="214" y="28"/>
                  </a:lnTo>
                  <a:lnTo>
                    <a:pt x="207" y="31"/>
                  </a:lnTo>
                  <a:lnTo>
                    <a:pt x="198" y="33"/>
                  </a:lnTo>
                  <a:lnTo>
                    <a:pt x="171" y="43"/>
                  </a:lnTo>
                  <a:lnTo>
                    <a:pt x="138" y="55"/>
                  </a:lnTo>
                  <a:lnTo>
                    <a:pt x="103" y="69"/>
                  </a:lnTo>
                  <a:lnTo>
                    <a:pt x="72" y="79"/>
                  </a:lnTo>
                  <a:lnTo>
                    <a:pt x="64" y="81"/>
                  </a:lnTo>
                  <a:lnTo>
                    <a:pt x="62" y="83"/>
                  </a:lnTo>
                  <a:lnTo>
                    <a:pt x="41" y="86"/>
                  </a:lnTo>
                  <a:lnTo>
                    <a:pt x="48" y="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9C9C9"/>
            </a:solidFill>
            <a:ln w="0">
              <a:solidFill>
                <a:srgbClr val="C9C9C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575"/>
            <p:cNvSpPr>
              <a:spLocks/>
            </p:cNvSpPr>
            <p:nvPr/>
          </p:nvSpPr>
          <p:spPr bwMode="auto">
            <a:xfrm>
              <a:off x="2324387" y="4133223"/>
              <a:ext cx="112272" cy="84203"/>
            </a:xfrm>
            <a:custGeom>
              <a:avLst/>
              <a:gdLst>
                <a:gd name="T0" fmla="*/ 46 w 63"/>
                <a:gd name="T1" fmla="*/ 0 h 47"/>
                <a:gd name="T2" fmla="*/ 48 w 63"/>
                <a:gd name="T3" fmla="*/ 0 h 47"/>
                <a:gd name="T4" fmla="*/ 50 w 63"/>
                <a:gd name="T5" fmla="*/ 2 h 47"/>
                <a:gd name="T6" fmla="*/ 62 w 63"/>
                <a:gd name="T7" fmla="*/ 24 h 47"/>
                <a:gd name="T8" fmla="*/ 63 w 63"/>
                <a:gd name="T9" fmla="*/ 26 h 47"/>
                <a:gd name="T10" fmla="*/ 63 w 63"/>
                <a:gd name="T11" fmla="*/ 28 h 47"/>
                <a:gd name="T12" fmla="*/ 62 w 63"/>
                <a:gd name="T13" fmla="*/ 29 h 47"/>
                <a:gd name="T14" fmla="*/ 62 w 63"/>
                <a:gd name="T15" fmla="*/ 29 h 47"/>
                <a:gd name="T16" fmla="*/ 62 w 63"/>
                <a:gd name="T17" fmla="*/ 29 h 47"/>
                <a:gd name="T18" fmla="*/ 12 w 63"/>
                <a:gd name="T19" fmla="*/ 47 h 47"/>
                <a:gd name="T20" fmla="*/ 10 w 63"/>
                <a:gd name="T21" fmla="*/ 34 h 47"/>
                <a:gd name="T22" fmla="*/ 7 w 63"/>
                <a:gd name="T23" fmla="*/ 21 h 47"/>
                <a:gd name="T24" fmla="*/ 0 w 63"/>
                <a:gd name="T25" fmla="*/ 2 h 47"/>
                <a:gd name="T26" fmla="*/ 0 w 63"/>
                <a:gd name="T27" fmla="*/ 2 h 47"/>
                <a:gd name="T28" fmla="*/ 12 w 63"/>
                <a:gd name="T29" fmla="*/ 2 h 47"/>
                <a:gd name="T30" fmla="*/ 46 w 63"/>
                <a:gd name="T3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3" h="47">
                  <a:moveTo>
                    <a:pt x="46" y="0"/>
                  </a:moveTo>
                  <a:lnTo>
                    <a:pt x="48" y="0"/>
                  </a:lnTo>
                  <a:lnTo>
                    <a:pt x="50" y="2"/>
                  </a:lnTo>
                  <a:lnTo>
                    <a:pt x="62" y="24"/>
                  </a:lnTo>
                  <a:lnTo>
                    <a:pt x="63" y="26"/>
                  </a:lnTo>
                  <a:lnTo>
                    <a:pt x="63" y="28"/>
                  </a:lnTo>
                  <a:lnTo>
                    <a:pt x="62" y="29"/>
                  </a:lnTo>
                  <a:lnTo>
                    <a:pt x="62" y="29"/>
                  </a:lnTo>
                  <a:lnTo>
                    <a:pt x="62" y="29"/>
                  </a:lnTo>
                  <a:lnTo>
                    <a:pt x="12" y="47"/>
                  </a:lnTo>
                  <a:lnTo>
                    <a:pt x="10" y="34"/>
                  </a:lnTo>
                  <a:lnTo>
                    <a:pt x="7" y="21"/>
                  </a:lnTo>
                  <a:lnTo>
                    <a:pt x="0" y="2"/>
                  </a:lnTo>
                  <a:lnTo>
                    <a:pt x="0" y="2"/>
                  </a:lnTo>
                  <a:lnTo>
                    <a:pt x="12" y="2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C9C9C9"/>
            </a:solidFill>
            <a:ln w="0">
              <a:solidFill>
                <a:srgbClr val="C9C9C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576"/>
            <p:cNvSpPr>
              <a:spLocks/>
            </p:cNvSpPr>
            <p:nvPr/>
          </p:nvSpPr>
          <p:spPr bwMode="auto">
            <a:xfrm>
              <a:off x="2198082" y="4178835"/>
              <a:ext cx="101748" cy="115781"/>
            </a:xfrm>
            <a:custGeom>
              <a:avLst/>
              <a:gdLst>
                <a:gd name="T0" fmla="*/ 30 w 59"/>
                <a:gd name="T1" fmla="*/ 0 h 67"/>
                <a:gd name="T2" fmla="*/ 43 w 59"/>
                <a:gd name="T3" fmla="*/ 19 h 67"/>
                <a:gd name="T4" fmla="*/ 59 w 59"/>
                <a:gd name="T5" fmla="*/ 36 h 67"/>
                <a:gd name="T6" fmla="*/ 16 w 59"/>
                <a:gd name="T7" fmla="*/ 67 h 67"/>
                <a:gd name="T8" fmla="*/ 16 w 59"/>
                <a:gd name="T9" fmla="*/ 67 h 67"/>
                <a:gd name="T10" fmla="*/ 16 w 59"/>
                <a:gd name="T11" fmla="*/ 67 h 67"/>
                <a:gd name="T12" fmla="*/ 14 w 59"/>
                <a:gd name="T13" fmla="*/ 67 h 67"/>
                <a:gd name="T14" fmla="*/ 12 w 59"/>
                <a:gd name="T15" fmla="*/ 66 h 67"/>
                <a:gd name="T16" fmla="*/ 12 w 59"/>
                <a:gd name="T17" fmla="*/ 64 h 67"/>
                <a:gd name="T18" fmla="*/ 2 w 59"/>
                <a:gd name="T19" fmla="*/ 41 h 67"/>
                <a:gd name="T20" fmla="*/ 0 w 59"/>
                <a:gd name="T21" fmla="*/ 38 h 67"/>
                <a:gd name="T22" fmla="*/ 2 w 59"/>
                <a:gd name="T23" fmla="*/ 36 h 67"/>
                <a:gd name="T24" fmla="*/ 23 w 59"/>
                <a:gd name="T25" fmla="*/ 9 h 67"/>
                <a:gd name="T26" fmla="*/ 30 w 59"/>
                <a:gd name="T27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67">
                  <a:moveTo>
                    <a:pt x="30" y="0"/>
                  </a:moveTo>
                  <a:lnTo>
                    <a:pt x="43" y="19"/>
                  </a:lnTo>
                  <a:lnTo>
                    <a:pt x="59" y="36"/>
                  </a:lnTo>
                  <a:lnTo>
                    <a:pt x="16" y="67"/>
                  </a:lnTo>
                  <a:lnTo>
                    <a:pt x="16" y="67"/>
                  </a:lnTo>
                  <a:lnTo>
                    <a:pt x="16" y="67"/>
                  </a:lnTo>
                  <a:lnTo>
                    <a:pt x="14" y="67"/>
                  </a:lnTo>
                  <a:lnTo>
                    <a:pt x="12" y="66"/>
                  </a:lnTo>
                  <a:lnTo>
                    <a:pt x="12" y="64"/>
                  </a:lnTo>
                  <a:lnTo>
                    <a:pt x="2" y="41"/>
                  </a:lnTo>
                  <a:lnTo>
                    <a:pt x="0" y="38"/>
                  </a:lnTo>
                  <a:lnTo>
                    <a:pt x="2" y="36"/>
                  </a:lnTo>
                  <a:lnTo>
                    <a:pt x="23" y="9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C9C9C9"/>
            </a:solidFill>
            <a:ln w="0">
              <a:solidFill>
                <a:srgbClr val="C9C9C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577"/>
            <p:cNvSpPr>
              <a:spLocks noEditPoints="1"/>
            </p:cNvSpPr>
            <p:nvPr/>
          </p:nvSpPr>
          <p:spPr bwMode="auto">
            <a:xfrm>
              <a:off x="2341929" y="4224443"/>
              <a:ext cx="3510" cy="21051"/>
            </a:xfrm>
            <a:custGeom>
              <a:avLst/>
              <a:gdLst>
                <a:gd name="T0" fmla="*/ 2 w 2"/>
                <a:gd name="T1" fmla="*/ 8 h 10"/>
                <a:gd name="T2" fmla="*/ 2 w 2"/>
                <a:gd name="T3" fmla="*/ 8 h 10"/>
                <a:gd name="T4" fmla="*/ 0 w 2"/>
                <a:gd name="T5" fmla="*/ 10 h 10"/>
                <a:gd name="T6" fmla="*/ 2 w 2"/>
                <a:gd name="T7" fmla="*/ 8 h 10"/>
                <a:gd name="T8" fmla="*/ 2 w 2"/>
                <a:gd name="T9" fmla="*/ 0 h 10"/>
                <a:gd name="T10" fmla="*/ 2 w 2"/>
                <a:gd name="T11" fmla="*/ 7 h 10"/>
                <a:gd name="T12" fmla="*/ 2 w 2"/>
                <a:gd name="T13" fmla="*/ 8 h 10"/>
                <a:gd name="T14" fmla="*/ 2 w 2"/>
                <a:gd name="T15" fmla="*/ 5 h 10"/>
                <a:gd name="T16" fmla="*/ 2 w 2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10">
                  <a:moveTo>
                    <a:pt x="2" y="8"/>
                  </a:moveTo>
                  <a:lnTo>
                    <a:pt x="2" y="8"/>
                  </a:lnTo>
                  <a:lnTo>
                    <a:pt x="0" y="10"/>
                  </a:lnTo>
                  <a:lnTo>
                    <a:pt x="2" y="8"/>
                  </a:lnTo>
                  <a:close/>
                  <a:moveTo>
                    <a:pt x="2" y="0"/>
                  </a:moveTo>
                  <a:lnTo>
                    <a:pt x="2" y="7"/>
                  </a:lnTo>
                  <a:lnTo>
                    <a:pt x="2" y="8"/>
                  </a:lnTo>
                  <a:lnTo>
                    <a:pt x="2" y="5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578"/>
            <p:cNvSpPr>
              <a:spLocks/>
            </p:cNvSpPr>
            <p:nvPr/>
          </p:nvSpPr>
          <p:spPr bwMode="auto">
            <a:xfrm>
              <a:off x="1987572" y="3606949"/>
              <a:ext cx="357866" cy="645562"/>
            </a:xfrm>
            <a:custGeom>
              <a:avLst/>
              <a:gdLst>
                <a:gd name="T0" fmla="*/ 18 w 204"/>
                <a:gd name="T1" fmla="*/ 0 h 367"/>
                <a:gd name="T2" fmla="*/ 31 w 204"/>
                <a:gd name="T3" fmla="*/ 3 h 367"/>
                <a:gd name="T4" fmla="*/ 45 w 204"/>
                <a:gd name="T5" fmla="*/ 14 h 367"/>
                <a:gd name="T6" fmla="*/ 61 w 204"/>
                <a:gd name="T7" fmla="*/ 33 h 367"/>
                <a:gd name="T8" fmla="*/ 76 w 204"/>
                <a:gd name="T9" fmla="*/ 55 h 367"/>
                <a:gd name="T10" fmla="*/ 92 w 204"/>
                <a:gd name="T11" fmla="*/ 84 h 367"/>
                <a:gd name="T12" fmla="*/ 109 w 204"/>
                <a:gd name="T13" fmla="*/ 117 h 367"/>
                <a:gd name="T14" fmla="*/ 157 w 204"/>
                <a:gd name="T15" fmla="*/ 219 h 367"/>
                <a:gd name="T16" fmla="*/ 171 w 204"/>
                <a:gd name="T17" fmla="*/ 252 h 367"/>
                <a:gd name="T18" fmla="*/ 183 w 204"/>
                <a:gd name="T19" fmla="*/ 279 h 367"/>
                <a:gd name="T20" fmla="*/ 185 w 204"/>
                <a:gd name="T21" fmla="*/ 284 h 367"/>
                <a:gd name="T22" fmla="*/ 186 w 204"/>
                <a:gd name="T23" fmla="*/ 291 h 367"/>
                <a:gd name="T24" fmla="*/ 190 w 204"/>
                <a:gd name="T25" fmla="*/ 298 h 367"/>
                <a:gd name="T26" fmla="*/ 192 w 204"/>
                <a:gd name="T27" fmla="*/ 302 h 367"/>
                <a:gd name="T28" fmla="*/ 199 w 204"/>
                <a:gd name="T29" fmla="*/ 321 h 367"/>
                <a:gd name="T30" fmla="*/ 202 w 204"/>
                <a:gd name="T31" fmla="*/ 334 h 367"/>
                <a:gd name="T32" fmla="*/ 204 w 204"/>
                <a:gd name="T33" fmla="*/ 347 h 367"/>
                <a:gd name="T34" fmla="*/ 204 w 204"/>
                <a:gd name="T35" fmla="*/ 347 h 367"/>
                <a:gd name="T36" fmla="*/ 204 w 204"/>
                <a:gd name="T37" fmla="*/ 352 h 367"/>
                <a:gd name="T38" fmla="*/ 204 w 204"/>
                <a:gd name="T39" fmla="*/ 357 h 367"/>
                <a:gd name="T40" fmla="*/ 204 w 204"/>
                <a:gd name="T41" fmla="*/ 360 h 367"/>
                <a:gd name="T42" fmla="*/ 202 w 204"/>
                <a:gd name="T43" fmla="*/ 362 h 367"/>
                <a:gd name="T44" fmla="*/ 202 w 204"/>
                <a:gd name="T45" fmla="*/ 364 h 367"/>
                <a:gd name="T46" fmla="*/ 202 w 204"/>
                <a:gd name="T47" fmla="*/ 364 h 367"/>
                <a:gd name="T48" fmla="*/ 200 w 204"/>
                <a:gd name="T49" fmla="*/ 365 h 367"/>
                <a:gd name="T50" fmla="*/ 199 w 204"/>
                <a:gd name="T51" fmla="*/ 367 h 367"/>
                <a:gd name="T52" fmla="*/ 199 w 204"/>
                <a:gd name="T53" fmla="*/ 367 h 367"/>
                <a:gd name="T54" fmla="*/ 199 w 204"/>
                <a:gd name="T55" fmla="*/ 367 h 367"/>
                <a:gd name="T56" fmla="*/ 195 w 204"/>
                <a:gd name="T57" fmla="*/ 367 h 367"/>
                <a:gd name="T58" fmla="*/ 193 w 204"/>
                <a:gd name="T59" fmla="*/ 367 h 367"/>
                <a:gd name="T60" fmla="*/ 192 w 204"/>
                <a:gd name="T61" fmla="*/ 367 h 367"/>
                <a:gd name="T62" fmla="*/ 190 w 204"/>
                <a:gd name="T63" fmla="*/ 367 h 367"/>
                <a:gd name="T64" fmla="*/ 190 w 204"/>
                <a:gd name="T65" fmla="*/ 367 h 367"/>
                <a:gd name="T66" fmla="*/ 185 w 204"/>
                <a:gd name="T67" fmla="*/ 364 h 367"/>
                <a:gd name="T68" fmla="*/ 178 w 204"/>
                <a:gd name="T69" fmla="*/ 359 h 367"/>
                <a:gd name="T70" fmla="*/ 178 w 204"/>
                <a:gd name="T71" fmla="*/ 360 h 367"/>
                <a:gd name="T72" fmla="*/ 162 w 204"/>
                <a:gd name="T73" fmla="*/ 343 h 367"/>
                <a:gd name="T74" fmla="*/ 149 w 204"/>
                <a:gd name="T75" fmla="*/ 324 h 367"/>
                <a:gd name="T76" fmla="*/ 149 w 204"/>
                <a:gd name="T77" fmla="*/ 324 h 367"/>
                <a:gd name="T78" fmla="*/ 147 w 204"/>
                <a:gd name="T79" fmla="*/ 321 h 367"/>
                <a:gd name="T80" fmla="*/ 126 w 204"/>
                <a:gd name="T81" fmla="*/ 288 h 367"/>
                <a:gd name="T82" fmla="*/ 104 w 204"/>
                <a:gd name="T83" fmla="*/ 248 h 367"/>
                <a:gd name="T84" fmla="*/ 45 w 204"/>
                <a:gd name="T85" fmla="*/ 145 h 367"/>
                <a:gd name="T86" fmla="*/ 28 w 204"/>
                <a:gd name="T87" fmla="*/ 114 h 367"/>
                <a:gd name="T88" fmla="*/ 16 w 204"/>
                <a:gd name="T89" fmla="*/ 84 h 367"/>
                <a:gd name="T90" fmla="*/ 5 w 204"/>
                <a:gd name="T91" fmla="*/ 58 h 367"/>
                <a:gd name="T92" fmla="*/ 0 w 204"/>
                <a:gd name="T93" fmla="*/ 36 h 367"/>
                <a:gd name="T94" fmla="*/ 0 w 204"/>
                <a:gd name="T95" fmla="*/ 19 h 367"/>
                <a:gd name="T96" fmla="*/ 4 w 204"/>
                <a:gd name="T97" fmla="*/ 7 h 367"/>
                <a:gd name="T98" fmla="*/ 4 w 204"/>
                <a:gd name="T99" fmla="*/ 7 h 367"/>
                <a:gd name="T100" fmla="*/ 7 w 204"/>
                <a:gd name="T101" fmla="*/ 3 h 367"/>
                <a:gd name="T102" fmla="*/ 9 w 204"/>
                <a:gd name="T103" fmla="*/ 2 h 367"/>
                <a:gd name="T104" fmla="*/ 11 w 204"/>
                <a:gd name="T105" fmla="*/ 2 h 367"/>
                <a:gd name="T106" fmla="*/ 11 w 204"/>
                <a:gd name="T107" fmla="*/ 2 h 367"/>
                <a:gd name="T108" fmla="*/ 11 w 204"/>
                <a:gd name="T109" fmla="*/ 2 h 367"/>
                <a:gd name="T110" fmla="*/ 12 w 204"/>
                <a:gd name="T111" fmla="*/ 0 h 367"/>
                <a:gd name="T112" fmla="*/ 14 w 204"/>
                <a:gd name="T113" fmla="*/ 0 h 367"/>
                <a:gd name="T114" fmla="*/ 18 w 204"/>
                <a:gd name="T115" fmla="*/ 0 h 367"/>
                <a:gd name="T116" fmla="*/ 18 w 204"/>
                <a:gd name="T117" fmla="*/ 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4" h="367">
                  <a:moveTo>
                    <a:pt x="18" y="0"/>
                  </a:moveTo>
                  <a:lnTo>
                    <a:pt x="31" y="3"/>
                  </a:lnTo>
                  <a:lnTo>
                    <a:pt x="45" y="14"/>
                  </a:lnTo>
                  <a:lnTo>
                    <a:pt x="61" y="33"/>
                  </a:lnTo>
                  <a:lnTo>
                    <a:pt x="76" y="55"/>
                  </a:lnTo>
                  <a:lnTo>
                    <a:pt x="92" y="84"/>
                  </a:lnTo>
                  <a:lnTo>
                    <a:pt x="109" y="117"/>
                  </a:lnTo>
                  <a:lnTo>
                    <a:pt x="157" y="219"/>
                  </a:lnTo>
                  <a:lnTo>
                    <a:pt x="171" y="252"/>
                  </a:lnTo>
                  <a:lnTo>
                    <a:pt x="183" y="279"/>
                  </a:lnTo>
                  <a:lnTo>
                    <a:pt x="185" y="284"/>
                  </a:lnTo>
                  <a:lnTo>
                    <a:pt x="186" y="291"/>
                  </a:lnTo>
                  <a:lnTo>
                    <a:pt x="190" y="298"/>
                  </a:lnTo>
                  <a:lnTo>
                    <a:pt x="192" y="302"/>
                  </a:lnTo>
                  <a:lnTo>
                    <a:pt x="199" y="321"/>
                  </a:lnTo>
                  <a:lnTo>
                    <a:pt x="202" y="334"/>
                  </a:lnTo>
                  <a:lnTo>
                    <a:pt x="204" y="347"/>
                  </a:lnTo>
                  <a:lnTo>
                    <a:pt x="204" y="347"/>
                  </a:lnTo>
                  <a:lnTo>
                    <a:pt x="204" y="352"/>
                  </a:lnTo>
                  <a:lnTo>
                    <a:pt x="204" y="357"/>
                  </a:lnTo>
                  <a:lnTo>
                    <a:pt x="204" y="360"/>
                  </a:lnTo>
                  <a:lnTo>
                    <a:pt x="202" y="362"/>
                  </a:lnTo>
                  <a:lnTo>
                    <a:pt x="202" y="364"/>
                  </a:lnTo>
                  <a:lnTo>
                    <a:pt x="202" y="364"/>
                  </a:lnTo>
                  <a:lnTo>
                    <a:pt x="200" y="365"/>
                  </a:lnTo>
                  <a:lnTo>
                    <a:pt x="199" y="367"/>
                  </a:lnTo>
                  <a:lnTo>
                    <a:pt x="199" y="367"/>
                  </a:lnTo>
                  <a:lnTo>
                    <a:pt x="199" y="367"/>
                  </a:lnTo>
                  <a:lnTo>
                    <a:pt x="195" y="367"/>
                  </a:lnTo>
                  <a:lnTo>
                    <a:pt x="193" y="367"/>
                  </a:lnTo>
                  <a:lnTo>
                    <a:pt x="192" y="367"/>
                  </a:lnTo>
                  <a:lnTo>
                    <a:pt x="190" y="367"/>
                  </a:lnTo>
                  <a:lnTo>
                    <a:pt x="190" y="367"/>
                  </a:lnTo>
                  <a:lnTo>
                    <a:pt x="185" y="364"/>
                  </a:lnTo>
                  <a:lnTo>
                    <a:pt x="178" y="359"/>
                  </a:lnTo>
                  <a:lnTo>
                    <a:pt x="178" y="360"/>
                  </a:lnTo>
                  <a:lnTo>
                    <a:pt x="162" y="343"/>
                  </a:lnTo>
                  <a:lnTo>
                    <a:pt x="149" y="324"/>
                  </a:lnTo>
                  <a:lnTo>
                    <a:pt x="149" y="324"/>
                  </a:lnTo>
                  <a:lnTo>
                    <a:pt x="147" y="321"/>
                  </a:lnTo>
                  <a:lnTo>
                    <a:pt x="126" y="288"/>
                  </a:lnTo>
                  <a:lnTo>
                    <a:pt x="104" y="248"/>
                  </a:lnTo>
                  <a:lnTo>
                    <a:pt x="45" y="145"/>
                  </a:lnTo>
                  <a:lnTo>
                    <a:pt x="28" y="114"/>
                  </a:lnTo>
                  <a:lnTo>
                    <a:pt x="16" y="84"/>
                  </a:lnTo>
                  <a:lnTo>
                    <a:pt x="5" y="58"/>
                  </a:lnTo>
                  <a:lnTo>
                    <a:pt x="0" y="36"/>
                  </a:lnTo>
                  <a:lnTo>
                    <a:pt x="0" y="19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3"/>
                  </a:lnTo>
                  <a:lnTo>
                    <a:pt x="9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2" y="0"/>
                  </a:lnTo>
                  <a:lnTo>
                    <a:pt x="14" y="0"/>
                  </a:lnTo>
                  <a:lnTo>
                    <a:pt x="18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579"/>
            <p:cNvSpPr>
              <a:spLocks/>
            </p:cNvSpPr>
            <p:nvPr/>
          </p:nvSpPr>
          <p:spPr bwMode="auto">
            <a:xfrm>
              <a:off x="2310354" y="4098138"/>
              <a:ext cx="3510" cy="21051"/>
            </a:xfrm>
            <a:custGeom>
              <a:avLst/>
              <a:gdLst>
                <a:gd name="T0" fmla="*/ 0 w 3"/>
                <a:gd name="T1" fmla="*/ 0 h 12"/>
                <a:gd name="T2" fmla="*/ 3 w 3"/>
                <a:gd name="T3" fmla="*/ 12 h 12"/>
                <a:gd name="T4" fmla="*/ 2 w 3"/>
                <a:gd name="T5" fmla="*/ 5 h 12"/>
                <a:gd name="T6" fmla="*/ 0 w 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2">
                  <a:moveTo>
                    <a:pt x="0" y="0"/>
                  </a:moveTo>
                  <a:lnTo>
                    <a:pt x="3" y="12"/>
                  </a:lnTo>
                  <a:lnTo>
                    <a:pt x="2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580"/>
            <p:cNvSpPr>
              <a:spLocks/>
            </p:cNvSpPr>
            <p:nvPr/>
          </p:nvSpPr>
          <p:spPr bwMode="auto">
            <a:xfrm>
              <a:off x="2001606" y="3642035"/>
              <a:ext cx="73679" cy="52628"/>
            </a:xfrm>
            <a:custGeom>
              <a:avLst/>
              <a:gdLst>
                <a:gd name="T0" fmla="*/ 24 w 41"/>
                <a:gd name="T1" fmla="*/ 0 h 31"/>
                <a:gd name="T2" fmla="*/ 33 w 41"/>
                <a:gd name="T3" fmla="*/ 3 h 31"/>
                <a:gd name="T4" fmla="*/ 40 w 41"/>
                <a:gd name="T5" fmla="*/ 7 h 31"/>
                <a:gd name="T6" fmla="*/ 41 w 41"/>
                <a:gd name="T7" fmla="*/ 8 h 31"/>
                <a:gd name="T8" fmla="*/ 41 w 41"/>
                <a:gd name="T9" fmla="*/ 8 h 31"/>
                <a:gd name="T10" fmla="*/ 38 w 41"/>
                <a:gd name="T11" fmla="*/ 8 h 31"/>
                <a:gd name="T12" fmla="*/ 34 w 41"/>
                <a:gd name="T13" fmla="*/ 8 h 31"/>
                <a:gd name="T14" fmla="*/ 29 w 41"/>
                <a:gd name="T15" fmla="*/ 8 h 31"/>
                <a:gd name="T16" fmla="*/ 24 w 41"/>
                <a:gd name="T17" fmla="*/ 10 h 31"/>
                <a:gd name="T18" fmla="*/ 17 w 41"/>
                <a:gd name="T19" fmla="*/ 14 h 31"/>
                <a:gd name="T20" fmla="*/ 10 w 41"/>
                <a:gd name="T21" fmla="*/ 17 h 31"/>
                <a:gd name="T22" fmla="*/ 7 w 41"/>
                <a:gd name="T23" fmla="*/ 20 h 31"/>
                <a:gd name="T24" fmla="*/ 3 w 41"/>
                <a:gd name="T25" fmla="*/ 24 h 31"/>
                <a:gd name="T26" fmla="*/ 2 w 41"/>
                <a:gd name="T27" fmla="*/ 27 h 31"/>
                <a:gd name="T28" fmla="*/ 2 w 41"/>
                <a:gd name="T29" fmla="*/ 29 h 31"/>
                <a:gd name="T30" fmla="*/ 2 w 41"/>
                <a:gd name="T31" fmla="*/ 31 h 31"/>
                <a:gd name="T32" fmla="*/ 2 w 41"/>
                <a:gd name="T33" fmla="*/ 29 h 31"/>
                <a:gd name="T34" fmla="*/ 0 w 41"/>
                <a:gd name="T35" fmla="*/ 27 h 31"/>
                <a:gd name="T36" fmla="*/ 0 w 41"/>
                <a:gd name="T37" fmla="*/ 24 h 31"/>
                <a:gd name="T38" fmla="*/ 0 w 41"/>
                <a:gd name="T39" fmla="*/ 20 h 31"/>
                <a:gd name="T40" fmla="*/ 0 w 41"/>
                <a:gd name="T41" fmla="*/ 15 h 31"/>
                <a:gd name="T42" fmla="*/ 3 w 41"/>
                <a:gd name="T43" fmla="*/ 10 h 31"/>
                <a:gd name="T44" fmla="*/ 7 w 41"/>
                <a:gd name="T45" fmla="*/ 7 h 31"/>
                <a:gd name="T46" fmla="*/ 12 w 41"/>
                <a:gd name="T47" fmla="*/ 3 h 31"/>
                <a:gd name="T48" fmla="*/ 24 w 41"/>
                <a:gd name="T4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31">
                  <a:moveTo>
                    <a:pt x="24" y="0"/>
                  </a:moveTo>
                  <a:lnTo>
                    <a:pt x="33" y="3"/>
                  </a:lnTo>
                  <a:lnTo>
                    <a:pt x="40" y="7"/>
                  </a:lnTo>
                  <a:lnTo>
                    <a:pt x="41" y="8"/>
                  </a:lnTo>
                  <a:lnTo>
                    <a:pt x="41" y="8"/>
                  </a:lnTo>
                  <a:lnTo>
                    <a:pt x="38" y="8"/>
                  </a:lnTo>
                  <a:lnTo>
                    <a:pt x="34" y="8"/>
                  </a:lnTo>
                  <a:lnTo>
                    <a:pt x="29" y="8"/>
                  </a:lnTo>
                  <a:lnTo>
                    <a:pt x="24" y="10"/>
                  </a:lnTo>
                  <a:lnTo>
                    <a:pt x="17" y="14"/>
                  </a:lnTo>
                  <a:lnTo>
                    <a:pt x="10" y="17"/>
                  </a:lnTo>
                  <a:lnTo>
                    <a:pt x="7" y="20"/>
                  </a:lnTo>
                  <a:lnTo>
                    <a:pt x="3" y="24"/>
                  </a:lnTo>
                  <a:lnTo>
                    <a:pt x="2" y="27"/>
                  </a:lnTo>
                  <a:lnTo>
                    <a:pt x="2" y="29"/>
                  </a:lnTo>
                  <a:lnTo>
                    <a:pt x="2" y="31"/>
                  </a:lnTo>
                  <a:lnTo>
                    <a:pt x="2" y="29"/>
                  </a:lnTo>
                  <a:lnTo>
                    <a:pt x="0" y="27"/>
                  </a:lnTo>
                  <a:lnTo>
                    <a:pt x="0" y="24"/>
                  </a:lnTo>
                  <a:lnTo>
                    <a:pt x="0" y="20"/>
                  </a:lnTo>
                  <a:lnTo>
                    <a:pt x="0" y="15"/>
                  </a:lnTo>
                  <a:lnTo>
                    <a:pt x="3" y="10"/>
                  </a:lnTo>
                  <a:lnTo>
                    <a:pt x="7" y="7"/>
                  </a:lnTo>
                  <a:lnTo>
                    <a:pt x="12" y="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9C9C9C"/>
            </a:solidFill>
            <a:ln w="0">
              <a:solidFill>
                <a:srgbClr val="9C9C9C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59" name="Group 158"/>
            <p:cNvGrpSpPr/>
            <p:nvPr/>
          </p:nvGrpSpPr>
          <p:grpSpPr>
            <a:xfrm>
              <a:off x="5753399" y="3995065"/>
              <a:ext cx="614334" cy="413419"/>
              <a:chOff x="5382510" y="3982606"/>
              <a:chExt cx="379106" cy="255122"/>
            </a:xfrm>
          </p:grpSpPr>
          <p:sp>
            <p:nvSpPr>
              <p:cNvPr id="191" name="Freeform 348"/>
              <p:cNvSpPr>
                <a:spLocks/>
              </p:cNvSpPr>
              <p:nvPr/>
            </p:nvSpPr>
            <p:spPr bwMode="auto">
              <a:xfrm>
                <a:off x="5537491" y="3989758"/>
                <a:ext cx="19074" cy="28612"/>
              </a:xfrm>
              <a:custGeom>
                <a:avLst/>
                <a:gdLst>
                  <a:gd name="T0" fmla="*/ 5 w 16"/>
                  <a:gd name="T1" fmla="*/ 0 h 22"/>
                  <a:gd name="T2" fmla="*/ 16 w 16"/>
                  <a:gd name="T3" fmla="*/ 19 h 22"/>
                  <a:gd name="T4" fmla="*/ 10 w 16"/>
                  <a:gd name="T5" fmla="*/ 22 h 22"/>
                  <a:gd name="T6" fmla="*/ 0 w 16"/>
                  <a:gd name="T7" fmla="*/ 3 h 22"/>
                  <a:gd name="T8" fmla="*/ 5 w 16"/>
                  <a:gd name="T9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2">
                    <a:moveTo>
                      <a:pt x="5" y="0"/>
                    </a:moveTo>
                    <a:lnTo>
                      <a:pt x="16" y="19"/>
                    </a:lnTo>
                    <a:lnTo>
                      <a:pt x="10" y="22"/>
                    </a:lnTo>
                    <a:lnTo>
                      <a:pt x="0" y="3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" name="Freeform 349"/>
              <p:cNvSpPr>
                <a:spLocks/>
              </p:cNvSpPr>
              <p:nvPr/>
            </p:nvSpPr>
            <p:spPr bwMode="auto">
              <a:xfrm>
                <a:off x="5563718" y="4042213"/>
                <a:ext cx="19074" cy="28612"/>
              </a:xfrm>
              <a:custGeom>
                <a:avLst/>
                <a:gdLst>
                  <a:gd name="T0" fmla="*/ 7 w 16"/>
                  <a:gd name="T1" fmla="*/ 0 h 24"/>
                  <a:gd name="T2" fmla="*/ 16 w 16"/>
                  <a:gd name="T3" fmla="*/ 21 h 24"/>
                  <a:gd name="T4" fmla="*/ 11 w 16"/>
                  <a:gd name="T5" fmla="*/ 24 h 24"/>
                  <a:gd name="T6" fmla="*/ 0 w 16"/>
                  <a:gd name="T7" fmla="*/ 3 h 24"/>
                  <a:gd name="T8" fmla="*/ 7 w 16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4">
                    <a:moveTo>
                      <a:pt x="7" y="0"/>
                    </a:moveTo>
                    <a:lnTo>
                      <a:pt x="16" y="21"/>
                    </a:lnTo>
                    <a:lnTo>
                      <a:pt x="11" y="24"/>
                    </a:lnTo>
                    <a:lnTo>
                      <a:pt x="0" y="3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350"/>
              <p:cNvSpPr>
                <a:spLocks/>
              </p:cNvSpPr>
              <p:nvPr/>
            </p:nvSpPr>
            <p:spPr bwMode="auto">
              <a:xfrm>
                <a:off x="5589946" y="4094668"/>
                <a:ext cx="14306" cy="28612"/>
              </a:xfrm>
              <a:custGeom>
                <a:avLst/>
                <a:gdLst>
                  <a:gd name="T0" fmla="*/ 5 w 14"/>
                  <a:gd name="T1" fmla="*/ 0 h 24"/>
                  <a:gd name="T2" fmla="*/ 14 w 14"/>
                  <a:gd name="T3" fmla="*/ 22 h 24"/>
                  <a:gd name="T4" fmla="*/ 9 w 14"/>
                  <a:gd name="T5" fmla="*/ 24 h 24"/>
                  <a:gd name="T6" fmla="*/ 0 w 14"/>
                  <a:gd name="T7" fmla="*/ 3 h 24"/>
                  <a:gd name="T8" fmla="*/ 5 w 14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4">
                    <a:moveTo>
                      <a:pt x="5" y="0"/>
                    </a:moveTo>
                    <a:lnTo>
                      <a:pt x="14" y="22"/>
                    </a:lnTo>
                    <a:lnTo>
                      <a:pt x="9" y="24"/>
                    </a:lnTo>
                    <a:lnTo>
                      <a:pt x="0" y="3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351"/>
              <p:cNvSpPr>
                <a:spLocks/>
              </p:cNvSpPr>
              <p:nvPr/>
            </p:nvSpPr>
            <p:spPr bwMode="auto">
              <a:xfrm>
                <a:off x="5609020" y="4151891"/>
                <a:ext cx="14306" cy="30997"/>
              </a:xfrm>
              <a:custGeom>
                <a:avLst/>
                <a:gdLst>
                  <a:gd name="T0" fmla="*/ 6 w 12"/>
                  <a:gd name="T1" fmla="*/ 0 h 24"/>
                  <a:gd name="T2" fmla="*/ 12 w 12"/>
                  <a:gd name="T3" fmla="*/ 22 h 24"/>
                  <a:gd name="T4" fmla="*/ 6 w 12"/>
                  <a:gd name="T5" fmla="*/ 24 h 24"/>
                  <a:gd name="T6" fmla="*/ 0 w 12"/>
                  <a:gd name="T7" fmla="*/ 2 h 24"/>
                  <a:gd name="T8" fmla="*/ 6 w 12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4">
                    <a:moveTo>
                      <a:pt x="6" y="0"/>
                    </a:moveTo>
                    <a:lnTo>
                      <a:pt x="12" y="22"/>
                    </a:lnTo>
                    <a:lnTo>
                      <a:pt x="6" y="24"/>
                    </a:lnTo>
                    <a:lnTo>
                      <a:pt x="0" y="2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581"/>
              <p:cNvSpPr>
                <a:spLocks/>
              </p:cNvSpPr>
              <p:nvPr/>
            </p:nvSpPr>
            <p:spPr bwMode="auto">
              <a:xfrm>
                <a:off x="5382510" y="3982606"/>
                <a:ext cx="193130" cy="255122"/>
              </a:xfrm>
              <a:custGeom>
                <a:avLst/>
                <a:gdLst>
                  <a:gd name="T0" fmla="*/ 34 w 160"/>
                  <a:gd name="T1" fmla="*/ 0 h 214"/>
                  <a:gd name="T2" fmla="*/ 160 w 160"/>
                  <a:gd name="T3" fmla="*/ 0 h 214"/>
                  <a:gd name="T4" fmla="*/ 160 w 160"/>
                  <a:gd name="T5" fmla="*/ 214 h 214"/>
                  <a:gd name="T6" fmla="*/ 34 w 160"/>
                  <a:gd name="T7" fmla="*/ 214 h 214"/>
                  <a:gd name="T8" fmla="*/ 17 w 160"/>
                  <a:gd name="T9" fmla="*/ 208 h 214"/>
                  <a:gd name="T10" fmla="*/ 5 w 160"/>
                  <a:gd name="T11" fmla="*/ 196 h 214"/>
                  <a:gd name="T12" fmla="*/ 0 w 160"/>
                  <a:gd name="T13" fmla="*/ 179 h 214"/>
                  <a:gd name="T14" fmla="*/ 0 w 160"/>
                  <a:gd name="T15" fmla="*/ 34 h 214"/>
                  <a:gd name="T16" fmla="*/ 5 w 160"/>
                  <a:gd name="T17" fmla="*/ 17 h 214"/>
                  <a:gd name="T18" fmla="*/ 17 w 160"/>
                  <a:gd name="T19" fmla="*/ 5 h 214"/>
                  <a:gd name="T20" fmla="*/ 34 w 160"/>
                  <a:gd name="T21" fmla="*/ 0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0" h="214">
                    <a:moveTo>
                      <a:pt x="34" y="0"/>
                    </a:moveTo>
                    <a:lnTo>
                      <a:pt x="160" y="0"/>
                    </a:lnTo>
                    <a:lnTo>
                      <a:pt x="160" y="214"/>
                    </a:lnTo>
                    <a:lnTo>
                      <a:pt x="34" y="214"/>
                    </a:lnTo>
                    <a:lnTo>
                      <a:pt x="17" y="208"/>
                    </a:lnTo>
                    <a:lnTo>
                      <a:pt x="5" y="196"/>
                    </a:lnTo>
                    <a:lnTo>
                      <a:pt x="0" y="179"/>
                    </a:lnTo>
                    <a:lnTo>
                      <a:pt x="0" y="34"/>
                    </a:lnTo>
                    <a:lnTo>
                      <a:pt x="5" y="17"/>
                    </a:lnTo>
                    <a:lnTo>
                      <a:pt x="17" y="5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 w="0">
                <a:solidFill>
                  <a:schemeClr val="accent5">
                    <a:lumMod val="50000"/>
                  </a:schemeClr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582"/>
              <p:cNvSpPr>
                <a:spLocks/>
              </p:cNvSpPr>
              <p:nvPr/>
            </p:nvSpPr>
            <p:spPr bwMode="auto">
              <a:xfrm>
                <a:off x="5575640" y="3982606"/>
                <a:ext cx="185976" cy="255122"/>
              </a:xfrm>
              <a:custGeom>
                <a:avLst/>
                <a:gdLst>
                  <a:gd name="T0" fmla="*/ 0 w 157"/>
                  <a:gd name="T1" fmla="*/ 0 h 214"/>
                  <a:gd name="T2" fmla="*/ 122 w 157"/>
                  <a:gd name="T3" fmla="*/ 0 h 214"/>
                  <a:gd name="T4" fmla="*/ 140 w 157"/>
                  <a:gd name="T5" fmla="*/ 5 h 214"/>
                  <a:gd name="T6" fmla="*/ 152 w 157"/>
                  <a:gd name="T7" fmla="*/ 17 h 214"/>
                  <a:gd name="T8" fmla="*/ 157 w 157"/>
                  <a:gd name="T9" fmla="*/ 34 h 214"/>
                  <a:gd name="T10" fmla="*/ 157 w 157"/>
                  <a:gd name="T11" fmla="*/ 179 h 214"/>
                  <a:gd name="T12" fmla="*/ 152 w 157"/>
                  <a:gd name="T13" fmla="*/ 196 h 214"/>
                  <a:gd name="T14" fmla="*/ 140 w 157"/>
                  <a:gd name="T15" fmla="*/ 208 h 214"/>
                  <a:gd name="T16" fmla="*/ 122 w 157"/>
                  <a:gd name="T17" fmla="*/ 214 h 214"/>
                  <a:gd name="T18" fmla="*/ 0 w 157"/>
                  <a:gd name="T19" fmla="*/ 214 h 214"/>
                  <a:gd name="T20" fmla="*/ 0 w 157"/>
                  <a:gd name="T21" fmla="*/ 0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7" h="214">
                    <a:moveTo>
                      <a:pt x="0" y="0"/>
                    </a:moveTo>
                    <a:lnTo>
                      <a:pt x="122" y="0"/>
                    </a:lnTo>
                    <a:lnTo>
                      <a:pt x="140" y="5"/>
                    </a:lnTo>
                    <a:lnTo>
                      <a:pt x="152" y="17"/>
                    </a:lnTo>
                    <a:lnTo>
                      <a:pt x="157" y="34"/>
                    </a:lnTo>
                    <a:lnTo>
                      <a:pt x="157" y="179"/>
                    </a:lnTo>
                    <a:lnTo>
                      <a:pt x="152" y="196"/>
                    </a:lnTo>
                    <a:lnTo>
                      <a:pt x="140" y="208"/>
                    </a:lnTo>
                    <a:lnTo>
                      <a:pt x="122" y="214"/>
                    </a:lnTo>
                    <a:lnTo>
                      <a:pt x="0" y="2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0">
                <a:solidFill>
                  <a:schemeClr val="accent5">
                    <a:lumMod val="75000"/>
                  </a:schemeClr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583"/>
              <p:cNvSpPr>
                <a:spLocks/>
              </p:cNvSpPr>
              <p:nvPr/>
            </p:nvSpPr>
            <p:spPr bwMode="auto">
              <a:xfrm>
                <a:off x="5520800" y="4030292"/>
                <a:ext cx="135906" cy="159750"/>
              </a:xfrm>
              <a:custGeom>
                <a:avLst/>
                <a:gdLst>
                  <a:gd name="T0" fmla="*/ 0 w 114"/>
                  <a:gd name="T1" fmla="*/ 0 h 135"/>
                  <a:gd name="T2" fmla="*/ 114 w 114"/>
                  <a:gd name="T3" fmla="*/ 68 h 135"/>
                  <a:gd name="T4" fmla="*/ 0 w 114"/>
                  <a:gd name="T5" fmla="*/ 135 h 135"/>
                  <a:gd name="T6" fmla="*/ 0 w 114"/>
                  <a:gd name="T7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4" h="135">
                    <a:moveTo>
                      <a:pt x="0" y="0"/>
                    </a:moveTo>
                    <a:lnTo>
                      <a:pt x="114" y="68"/>
                    </a:lnTo>
                    <a:lnTo>
                      <a:pt x="0" y="13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9F1EF"/>
              </a:solidFill>
              <a:ln w="0">
                <a:solidFill>
                  <a:srgbClr val="E9F1E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0" name="Oval 159"/>
            <p:cNvSpPr/>
            <p:nvPr/>
          </p:nvSpPr>
          <p:spPr>
            <a:xfrm>
              <a:off x="2537218" y="5077580"/>
              <a:ext cx="401714" cy="401714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1" name="Group 160"/>
            <p:cNvGrpSpPr/>
            <p:nvPr/>
          </p:nvGrpSpPr>
          <p:grpSpPr>
            <a:xfrm rot="6207523" flipV="1">
              <a:off x="2091121" y="5098148"/>
              <a:ext cx="874553" cy="722984"/>
              <a:chOff x="8766656" y="1449855"/>
              <a:chExt cx="1220788" cy="1146501"/>
            </a:xfrm>
          </p:grpSpPr>
          <p:sp>
            <p:nvSpPr>
              <p:cNvPr id="183" name="Freeform 59"/>
              <p:cNvSpPr>
                <a:spLocks/>
              </p:cNvSpPr>
              <p:nvPr/>
            </p:nvSpPr>
            <p:spPr bwMode="auto">
              <a:xfrm>
                <a:off x="8768805" y="2167731"/>
                <a:ext cx="428625" cy="428625"/>
              </a:xfrm>
              <a:custGeom>
                <a:avLst/>
                <a:gdLst>
                  <a:gd name="T0" fmla="*/ 96 w 114"/>
                  <a:gd name="T1" fmla="*/ 34 h 114"/>
                  <a:gd name="T2" fmla="*/ 51 w 114"/>
                  <a:gd name="T3" fmla="*/ 10 h 114"/>
                  <a:gd name="T4" fmla="*/ 20 w 114"/>
                  <a:gd name="T5" fmla="*/ 84 h 114"/>
                  <a:gd name="T6" fmla="*/ 94 w 114"/>
                  <a:gd name="T7" fmla="*/ 76 h 114"/>
                  <a:gd name="T8" fmla="*/ 96 w 114"/>
                  <a:gd name="T9" fmla="*/ 3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114">
                    <a:moveTo>
                      <a:pt x="96" y="34"/>
                    </a:moveTo>
                    <a:cubicBezTo>
                      <a:pt x="81" y="18"/>
                      <a:pt x="65" y="0"/>
                      <a:pt x="51" y="10"/>
                    </a:cubicBezTo>
                    <a:cubicBezTo>
                      <a:pt x="37" y="20"/>
                      <a:pt x="0" y="54"/>
                      <a:pt x="20" y="84"/>
                    </a:cubicBezTo>
                    <a:cubicBezTo>
                      <a:pt x="40" y="114"/>
                      <a:pt x="75" y="95"/>
                      <a:pt x="94" y="76"/>
                    </a:cubicBezTo>
                    <a:cubicBezTo>
                      <a:pt x="114" y="56"/>
                      <a:pt x="110" y="51"/>
                      <a:pt x="96" y="34"/>
                    </a:cubicBezTo>
                    <a:close/>
                  </a:path>
                </a:pathLst>
              </a:custGeom>
              <a:solidFill>
                <a:srgbClr val="DBB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61"/>
              <p:cNvSpPr>
                <a:spLocks noEditPoints="1"/>
              </p:cNvSpPr>
              <p:nvPr/>
            </p:nvSpPr>
            <p:spPr bwMode="auto">
              <a:xfrm>
                <a:off x="9194255" y="1934369"/>
                <a:ext cx="300038" cy="296863"/>
              </a:xfrm>
              <a:custGeom>
                <a:avLst/>
                <a:gdLst>
                  <a:gd name="T0" fmla="*/ 41 w 80"/>
                  <a:gd name="T1" fmla="*/ 6 h 79"/>
                  <a:gd name="T2" fmla="*/ 80 w 80"/>
                  <a:gd name="T3" fmla="*/ 53 h 79"/>
                  <a:gd name="T4" fmla="*/ 41 w 80"/>
                  <a:gd name="T5" fmla="*/ 10 h 79"/>
                  <a:gd name="T6" fmla="*/ 41 w 80"/>
                  <a:gd name="T7" fmla="*/ 6 h 79"/>
                  <a:gd name="T8" fmla="*/ 41 w 80"/>
                  <a:gd name="T9" fmla="*/ 72 h 79"/>
                  <a:gd name="T10" fmla="*/ 41 w 80"/>
                  <a:gd name="T11" fmla="*/ 67 h 79"/>
                  <a:gd name="T12" fmla="*/ 53 w 80"/>
                  <a:gd name="T13" fmla="*/ 79 h 79"/>
                  <a:gd name="T14" fmla="*/ 41 w 80"/>
                  <a:gd name="T15" fmla="*/ 72 h 79"/>
                  <a:gd name="T16" fmla="*/ 30 w 80"/>
                  <a:gd name="T17" fmla="*/ 0 h 79"/>
                  <a:gd name="T18" fmla="*/ 41 w 80"/>
                  <a:gd name="T19" fmla="*/ 6 h 79"/>
                  <a:gd name="T20" fmla="*/ 41 w 80"/>
                  <a:gd name="T21" fmla="*/ 10 h 79"/>
                  <a:gd name="T22" fmla="*/ 30 w 80"/>
                  <a:gd name="T23" fmla="*/ 0 h 79"/>
                  <a:gd name="T24" fmla="*/ 41 w 80"/>
                  <a:gd name="T25" fmla="*/ 67 h 79"/>
                  <a:gd name="T26" fmla="*/ 41 w 80"/>
                  <a:gd name="T27" fmla="*/ 72 h 79"/>
                  <a:gd name="T28" fmla="*/ 0 w 80"/>
                  <a:gd name="T29" fmla="*/ 18 h 79"/>
                  <a:gd name="T30" fmla="*/ 41 w 80"/>
                  <a:gd name="T31" fmla="*/ 67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0" h="79">
                    <a:moveTo>
                      <a:pt x="41" y="6"/>
                    </a:moveTo>
                    <a:cubicBezTo>
                      <a:pt x="59" y="18"/>
                      <a:pt x="75" y="38"/>
                      <a:pt x="80" y="53"/>
                    </a:cubicBezTo>
                    <a:cubicBezTo>
                      <a:pt x="72" y="43"/>
                      <a:pt x="56" y="25"/>
                      <a:pt x="41" y="10"/>
                    </a:cubicBezTo>
                    <a:cubicBezTo>
                      <a:pt x="41" y="6"/>
                      <a:pt x="41" y="6"/>
                      <a:pt x="41" y="6"/>
                    </a:cubicBezTo>
                    <a:close/>
                    <a:moveTo>
                      <a:pt x="41" y="72"/>
                    </a:moveTo>
                    <a:cubicBezTo>
                      <a:pt x="41" y="67"/>
                      <a:pt x="41" y="67"/>
                      <a:pt x="41" y="67"/>
                    </a:cubicBezTo>
                    <a:cubicBezTo>
                      <a:pt x="45" y="71"/>
                      <a:pt x="49" y="75"/>
                      <a:pt x="53" y="79"/>
                    </a:cubicBezTo>
                    <a:cubicBezTo>
                      <a:pt x="49" y="77"/>
                      <a:pt x="45" y="75"/>
                      <a:pt x="41" y="72"/>
                    </a:cubicBezTo>
                    <a:close/>
                    <a:moveTo>
                      <a:pt x="30" y="0"/>
                    </a:moveTo>
                    <a:cubicBezTo>
                      <a:pt x="34" y="1"/>
                      <a:pt x="38" y="4"/>
                      <a:pt x="41" y="6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38" y="7"/>
                      <a:pt x="34" y="3"/>
                      <a:pt x="30" y="0"/>
                    </a:cubicBezTo>
                    <a:close/>
                    <a:moveTo>
                      <a:pt x="41" y="67"/>
                    </a:moveTo>
                    <a:cubicBezTo>
                      <a:pt x="41" y="72"/>
                      <a:pt x="41" y="72"/>
                      <a:pt x="41" y="72"/>
                    </a:cubicBezTo>
                    <a:cubicBezTo>
                      <a:pt x="22" y="58"/>
                      <a:pt x="5" y="36"/>
                      <a:pt x="0" y="18"/>
                    </a:cubicBezTo>
                    <a:cubicBezTo>
                      <a:pt x="7" y="30"/>
                      <a:pt x="24" y="49"/>
                      <a:pt x="41" y="67"/>
                    </a:cubicBezTo>
                    <a:close/>
                  </a:path>
                </a:pathLst>
              </a:custGeom>
              <a:solidFill>
                <a:srgbClr val="AB8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" name="Freeform 63"/>
              <p:cNvSpPr>
                <a:spLocks/>
              </p:cNvSpPr>
              <p:nvPr/>
            </p:nvSpPr>
            <p:spPr bwMode="auto">
              <a:xfrm>
                <a:off x="8768805" y="2167731"/>
                <a:ext cx="428625" cy="428625"/>
              </a:xfrm>
              <a:custGeom>
                <a:avLst/>
                <a:gdLst>
                  <a:gd name="T0" fmla="*/ 96 w 114"/>
                  <a:gd name="T1" fmla="*/ 34 h 114"/>
                  <a:gd name="T2" fmla="*/ 51 w 114"/>
                  <a:gd name="T3" fmla="*/ 10 h 114"/>
                  <a:gd name="T4" fmla="*/ 20 w 114"/>
                  <a:gd name="T5" fmla="*/ 84 h 114"/>
                  <a:gd name="T6" fmla="*/ 94 w 114"/>
                  <a:gd name="T7" fmla="*/ 76 h 114"/>
                  <a:gd name="T8" fmla="*/ 96 w 114"/>
                  <a:gd name="T9" fmla="*/ 3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114">
                    <a:moveTo>
                      <a:pt x="96" y="34"/>
                    </a:moveTo>
                    <a:cubicBezTo>
                      <a:pt x="81" y="18"/>
                      <a:pt x="65" y="0"/>
                      <a:pt x="51" y="10"/>
                    </a:cubicBezTo>
                    <a:cubicBezTo>
                      <a:pt x="37" y="20"/>
                      <a:pt x="0" y="54"/>
                      <a:pt x="20" y="84"/>
                    </a:cubicBezTo>
                    <a:cubicBezTo>
                      <a:pt x="40" y="114"/>
                      <a:pt x="75" y="95"/>
                      <a:pt x="94" y="76"/>
                    </a:cubicBezTo>
                    <a:cubicBezTo>
                      <a:pt x="114" y="56"/>
                      <a:pt x="110" y="51"/>
                      <a:pt x="96" y="34"/>
                    </a:cubicBezTo>
                    <a:close/>
                  </a:path>
                </a:pathLst>
              </a:custGeom>
              <a:solidFill>
                <a:srgbClr val="FECF99"/>
              </a:solidFill>
              <a:ln w="15875" cap="flat">
                <a:solidFill>
                  <a:srgbClr val="FFE69C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" name="Freeform 64"/>
              <p:cNvSpPr>
                <a:spLocks noEditPoints="1"/>
              </p:cNvSpPr>
              <p:nvPr/>
            </p:nvSpPr>
            <p:spPr bwMode="auto">
              <a:xfrm>
                <a:off x="9194255" y="1934369"/>
                <a:ext cx="300038" cy="296863"/>
              </a:xfrm>
              <a:custGeom>
                <a:avLst/>
                <a:gdLst>
                  <a:gd name="T0" fmla="*/ 41 w 80"/>
                  <a:gd name="T1" fmla="*/ 6 h 79"/>
                  <a:gd name="T2" fmla="*/ 80 w 80"/>
                  <a:gd name="T3" fmla="*/ 53 h 79"/>
                  <a:gd name="T4" fmla="*/ 41 w 80"/>
                  <a:gd name="T5" fmla="*/ 10 h 79"/>
                  <a:gd name="T6" fmla="*/ 41 w 80"/>
                  <a:gd name="T7" fmla="*/ 6 h 79"/>
                  <a:gd name="T8" fmla="*/ 41 w 80"/>
                  <a:gd name="T9" fmla="*/ 72 h 79"/>
                  <a:gd name="T10" fmla="*/ 41 w 80"/>
                  <a:gd name="T11" fmla="*/ 67 h 79"/>
                  <a:gd name="T12" fmla="*/ 53 w 80"/>
                  <a:gd name="T13" fmla="*/ 79 h 79"/>
                  <a:gd name="T14" fmla="*/ 41 w 80"/>
                  <a:gd name="T15" fmla="*/ 72 h 79"/>
                  <a:gd name="T16" fmla="*/ 30 w 80"/>
                  <a:gd name="T17" fmla="*/ 0 h 79"/>
                  <a:gd name="T18" fmla="*/ 41 w 80"/>
                  <a:gd name="T19" fmla="*/ 6 h 79"/>
                  <a:gd name="T20" fmla="*/ 41 w 80"/>
                  <a:gd name="T21" fmla="*/ 10 h 79"/>
                  <a:gd name="T22" fmla="*/ 30 w 80"/>
                  <a:gd name="T23" fmla="*/ 0 h 79"/>
                  <a:gd name="T24" fmla="*/ 41 w 80"/>
                  <a:gd name="T25" fmla="*/ 67 h 79"/>
                  <a:gd name="T26" fmla="*/ 41 w 80"/>
                  <a:gd name="T27" fmla="*/ 72 h 79"/>
                  <a:gd name="T28" fmla="*/ 0 w 80"/>
                  <a:gd name="T29" fmla="*/ 18 h 79"/>
                  <a:gd name="T30" fmla="*/ 41 w 80"/>
                  <a:gd name="T31" fmla="*/ 67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0" h="79">
                    <a:moveTo>
                      <a:pt x="41" y="6"/>
                    </a:moveTo>
                    <a:cubicBezTo>
                      <a:pt x="59" y="18"/>
                      <a:pt x="75" y="38"/>
                      <a:pt x="80" y="53"/>
                    </a:cubicBezTo>
                    <a:cubicBezTo>
                      <a:pt x="72" y="43"/>
                      <a:pt x="56" y="25"/>
                      <a:pt x="41" y="10"/>
                    </a:cubicBezTo>
                    <a:cubicBezTo>
                      <a:pt x="41" y="6"/>
                      <a:pt x="41" y="6"/>
                      <a:pt x="41" y="6"/>
                    </a:cubicBezTo>
                    <a:close/>
                    <a:moveTo>
                      <a:pt x="41" y="72"/>
                    </a:moveTo>
                    <a:cubicBezTo>
                      <a:pt x="41" y="67"/>
                      <a:pt x="41" y="67"/>
                      <a:pt x="41" y="67"/>
                    </a:cubicBezTo>
                    <a:cubicBezTo>
                      <a:pt x="45" y="71"/>
                      <a:pt x="49" y="75"/>
                      <a:pt x="53" y="79"/>
                    </a:cubicBezTo>
                    <a:cubicBezTo>
                      <a:pt x="49" y="77"/>
                      <a:pt x="45" y="75"/>
                      <a:pt x="41" y="72"/>
                    </a:cubicBezTo>
                    <a:close/>
                    <a:moveTo>
                      <a:pt x="30" y="0"/>
                    </a:moveTo>
                    <a:cubicBezTo>
                      <a:pt x="34" y="1"/>
                      <a:pt x="38" y="4"/>
                      <a:pt x="41" y="6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38" y="7"/>
                      <a:pt x="34" y="3"/>
                      <a:pt x="30" y="0"/>
                    </a:cubicBezTo>
                    <a:close/>
                    <a:moveTo>
                      <a:pt x="41" y="67"/>
                    </a:moveTo>
                    <a:cubicBezTo>
                      <a:pt x="41" y="72"/>
                      <a:pt x="41" y="72"/>
                      <a:pt x="41" y="72"/>
                    </a:cubicBezTo>
                    <a:cubicBezTo>
                      <a:pt x="22" y="58"/>
                      <a:pt x="5" y="36"/>
                      <a:pt x="0" y="18"/>
                    </a:cubicBezTo>
                    <a:cubicBezTo>
                      <a:pt x="7" y="30"/>
                      <a:pt x="24" y="49"/>
                      <a:pt x="41" y="67"/>
                    </a:cubicBezTo>
                    <a:close/>
                  </a:path>
                </a:pathLst>
              </a:custGeom>
              <a:solidFill>
                <a:srgbClr val="FECF99"/>
              </a:solidFill>
              <a:ln w="15875" cap="flat">
                <a:solidFill>
                  <a:srgbClr val="FFE69C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87" name="Group 186"/>
              <p:cNvGrpSpPr/>
              <p:nvPr/>
            </p:nvGrpSpPr>
            <p:grpSpPr>
              <a:xfrm>
                <a:off x="8766656" y="1449855"/>
                <a:ext cx="1220788" cy="1146501"/>
                <a:chOff x="8766656" y="1627655"/>
                <a:chExt cx="1220788" cy="1146501"/>
              </a:xfrm>
            </p:grpSpPr>
            <p:sp>
              <p:nvSpPr>
                <p:cNvPr id="188" name="Freeform 76"/>
                <p:cNvSpPr>
                  <a:spLocks noEditPoints="1"/>
                </p:cNvSpPr>
                <p:nvPr/>
              </p:nvSpPr>
              <p:spPr bwMode="auto">
                <a:xfrm>
                  <a:off x="9194255" y="2112169"/>
                  <a:ext cx="300038" cy="296863"/>
                </a:xfrm>
                <a:custGeom>
                  <a:avLst/>
                  <a:gdLst>
                    <a:gd name="T0" fmla="*/ 41 w 80"/>
                    <a:gd name="T1" fmla="*/ 6 h 79"/>
                    <a:gd name="T2" fmla="*/ 80 w 80"/>
                    <a:gd name="T3" fmla="*/ 53 h 79"/>
                    <a:gd name="T4" fmla="*/ 41 w 80"/>
                    <a:gd name="T5" fmla="*/ 10 h 79"/>
                    <a:gd name="T6" fmla="*/ 41 w 80"/>
                    <a:gd name="T7" fmla="*/ 6 h 79"/>
                    <a:gd name="T8" fmla="*/ 41 w 80"/>
                    <a:gd name="T9" fmla="*/ 72 h 79"/>
                    <a:gd name="T10" fmla="*/ 41 w 80"/>
                    <a:gd name="T11" fmla="*/ 67 h 79"/>
                    <a:gd name="T12" fmla="*/ 53 w 80"/>
                    <a:gd name="T13" fmla="*/ 79 h 79"/>
                    <a:gd name="T14" fmla="*/ 41 w 80"/>
                    <a:gd name="T15" fmla="*/ 72 h 79"/>
                    <a:gd name="T16" fmla="*/ 30 w 80"/>
                    <a:gd name="T17" fmla="*/ 0 h 79"/>
                    <a:gd name="T18" fmla="*/ 41 w 80"/>
                    <a:gd name="T19" fmla="*/ 6 h 79"/>
                    <a:gd name="T20" fmla="*/ 41 w 80"/>
                    <a:gd name="T21" fmla="*/ 10 h 79"/>
                    <a:gd name="T22" fmla="*/ 30 w 80"/>
                    <a:gd name="T23" fmla="*/ 0 h 79"/>
                    <a:gd name="T24" fmla="*/ 41 w 80"/>
                    <a:gd name="T25" fmla="*/ 67 h 79"/>
                    <a:gd name="T26" fmla="*/ 41 w 80"/>
                    <a:gd name="T27" fmla="*/ 72 h 79"/>
                    <a:gd name="T28" fmla="*/ 0 w 80"/>
                    <a:gd name="T29" fmla="*/ 18 h 79"/>
                    <a:gd name="T30" fmla="*/ 41 w 80"/>
                    <a:gd name="T31" fmla="*/ 67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80" h="79">
                      <a:moveTo>
                        <a:pt x="41" y="6"/>
                      </a:moveTo>
                      <a:cubicBezTo>
                        <a:pt x="59" y="18"/>
                        <a:pt x="75" y="38"/>
                        <a:pt x="80" y="53"/>
                      </a:cubicBezTo>
                      <a:cubicBezTo>
                        <a:pt x="72" y="43"/>
                        <a:pt x="56" y="25"/>
                        <a:pt x="41" y="10"/>
                      </a:cubicBezTo>
                      <a:cubicBezTo>
                        <a:pt x="41" y="6"/>
                        <a:pt x="41" y="6"/>
                        <a:pt x="41" y="6"/>
                      </a:cubicBezTo>
                      <a:close/>
                      <a:moveTo>
                        <a:pt x="41" y="72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5" y="71"/>
                        <a:pt x="49" y="75"/>
                        <a:pt x="53" y="79"/>
                      </a:cubicBezTo>
                      <a:cubicBezTo>
                        <a:pt x="49" y="77"/>
                        <a:pt x="45" y="75"/>
                        <a:pt x="41" y="72"/>
                      </a:cubicBezTo>
                      <a:close/>
                      <a:moveTo>
                        <a:pt x="30" y="0"/>
                      </a:moveTo>
                      <a:cubicBezTo>
                        <a:pt x="34" y="1"/>
                        <a:pt x="38" y="4"/>
                        <a:pt x="41" y="6"/>
                      </a:cubicBezTo>
                      <a:cubicBezTo>
                        <a:pt x="41" y="10"/>
                        <a:pt x="41" y="10"/>
                        <a:pt x="41" y="10"/>
                      </a:cubicBezTo>
                      <a:cubicBezTo>
                        <a:pt x="38" y="7"/>
                        <a:pt x="34" y="3"/>
                        <a:pt x="30" y="0"/>
                      </a:cubicBezTo>
                      <a:close/>
                      <a:moveTo>
                        <a:pt x="41" y="67"/>
                      </a:moveTo>
                      <a:cubicBezTo>
                        <a:pt x="41" y="72"/>
                        <a:pt x="41" y="72"/>
                        <a:pt x="41" y="72"/>
                      </a:cubicBezTo>
                      <a:cubicBezTo>
                        <a:pt x="22" y="58"/>
                        <a:pt x="5" y="36"/>
                        <a:pt x="0" y="18"/>
                      </a:cubicBezTo>
                      <a:cubicBezTo>
                        <a:pt x="7" y="30"/>
                        <a:pt x="24" y="49"/>
                        <a:pt x="41" y="67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89" name="Freeform 74"/>
                <p:cNvSpPr>
                  <a:spLocks/>
                </p:cNvSpPr>
                <p:nvPr/>
              </p:nvSpPr>
              <p:spPr bwMode="auto">
                <a:xfrm>
                  <a:off x="8766656" y="1627655"/>
                  <a:ext cx="1220788" cy="1133475"/>
                </a:xfrm>
                <a:custGeom>
                  <a:avLst/>
                  <a:gdLst>
                    <a:gd name="T0" fmla="*/ 143 w 325"/>
                    <a:gd name="T1" fmla="*/ 251 h 302"/>
                    <a:gd name="T2" fmla="*/ 104 w 325"/>
                    <a:gd name="T3" fmla="*/ 276 h 302"/>
                    <a:gd name="T4" fmla="*/ 31 w 325"/>
                    <a:gd name="T5" fmla="*/ 293 h 302"/>
                    <a:gd name="T6" fmla="*/ 14 w 325"/>
                    <a:gd name="T7" fmla="*/ 278 h 302"/>
                    <a:gd name="T8" fmla="*/ 21 w 325"/>
                    <a:gd name="T9" fmla="*/ 210 h 302"/>
                    <a:gd name="T10" fmla="*/ 127 w 325"/>
                    <a:gd name="T11" fmla="*/ 100 h 302"/>
                    <a:gd name="T12" fmla="*/ 239 w 325"/>
                    <a:gd name="T13" fmla="*/ 0 h 302"/>
                    <a:gd name="T14" fmla="*/ 325 w 325"/>
                    <a:gd name="T15" fmla="*/ 106 h 302"/>
                    <a:gd name="T16" fmla="*/ 267 w 325"/>
                    <a:gd name="T17" fmla="*/ 153 h 302"/>
                    <a:gd name="T18" fmla="*/ 143 w 325"/>
                    <a:gd name="T19" fmla="*/ 251 h 3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25" h="302">
                      <a:moveTo>
                        <a:pt x="143" y="251"/>
                      </a:moveTo>
                      <a:cubicBezTo>
                        <a:pt x="126" y="263"/>
                        <a:pt x="113" y="271"/>
                        <a:pt x="104" y="276"/>
                      </a:cubicBezTo>
                      <a:cubicBezTo>
                        <a:pt x="82" y="288"/>
                        <a:pt x="59" y="302"/>
                        <a:pt x="31" y="293"/>
                      </a:cubicBezTo>
                      <a:cubicBezTo>
                        <a:pt x="24" y="290"/>
                        <a:pt x="19" y="285"/>
                        <a:pt x="14" y="278"/>
                      </a:cubicBezTo>
                      <a:cubicBezTo>
                        <a:pt x="0" y="257"/>
                        <a:pt x="12" y="230"/>
                        <a:pt x="21" y="210"/>
                      </a:cubicBezTo>
                      <a:cubicBezTo>
                        <a:pt x="44" y="160"/>
                        <a:pt x="108" y="116"/>
                        <a:pt x="127" y="100"/>
                      </a:cubicBezTo>
                      <a:cubicBezTo>
                        <a:pt x="150" y="80"/>
                        <a:pt x="223" y="18"/>
                        <a:pt x="239" y="0"/>
                      </a:cubicBezTo>
                      <a:cubicBezTo>
                        <a:pt x="325" y="106"/>
                        <a:pt x="325" y="106"/>
                        <a:pt x="325" y="106"/>
                      </a:cubicBezTo>
                      <a:cubicBezTo>
                        <a:pt x="325" y="106"/>
                        <a:pt x="287" y="136"/>
                        <a:pt x="267" y="153"/>
                      </a:cubicBezTo>
                      <a:cubicBezTo>
                        <a:pt x="231" y="183"/>
                        <a:pt x="180" y="223"/>
                        <a:pt x="143" y="251"/>
                      </a:cubicBezTo>
                      <a:close/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90" name="Freeform 75"/>
                <p:cNvSpPr>
                  <a:spLocks/>
                </p:cNvSpPr>
                <p:nvPr/>
              </p:nvSpPr>
              <p:spPr bwMode="auto">
                <a:xfrm>
                  <a:off x="8768805" y="2345531"/>
                  <a:ext cx="428625" cy="428625"/>
                </a:xfrm>
                <a:custGeom>
                  <a:avLst/>
                  <a:gdLst>
                    <a:gd name="T0" fmla="*/ 96 w 114"/>
                    <a:gd name="T1" fmla="*/ 34 h 114"/>
                    <a:gd name="T2" fmla="*/ 51 w 114"/>
                    <a:gd name="T3" fmla="*/ 10 h 114"/>
                    <a:gd name="T4" fmla="*/ 20 w 114"/>
                    <a:gd name="T5" fmla="*/ 84 h 114"/>
                    <a:gd name="T6" fmla="*/ 94 w 114"/>
                    <a:gd name="T7" fmla="*/ 76 h 114"/>
                    <a:gd name="T8" fmla="*/ 96 w 114"/>
                    <a:gd name="T9" fmla="*/ 3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114">
                      <a:moveTo>
                        <a:pt x="96" y="34"/>
                      </a:moveTo>
                      <a:cubicBezTo>
                        <a:pt x="81" y="18"/>
                        <a:pt x="65" y="0"/>
                        <a:pt x="51" y="10"/>
                      </a:cubicBezTo>
                      <a:cubicBezTo>
                        <a:pt x="37" y="20"/>
                        <a:pt x="0" y="54"/>
                        <a:pt x="20" y="84"/>
                      </a:cubicBezTo>
                      <a:cubicBezTo>
                        <a:pt x="40" y="114"/>
                        <a:pt x="75" y="95"/>
                        <a:pt x="94" y="76"/>
                      </a:cubicBezTo>
                      <a:cubicBezTo>
                        <a:pt x="114" y="56"/>
                        <a:pt x="110" y="51"/>
                        <a:pt x="96" y="34"/>
                      </a:cubicBezTo>
                      <a:close/>
                    </a:path>
                  </a:pathLst>
                </a:custGeom>
                <a:solidFill>
                  <a:srgbClr val="FFF3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sp>
          <p:nvSpPr>
            <p:cNvPr id="162" name="TextBox 161"/>
            <p:cNvSpPr txBox="1"/>
            <p:nvPr/>
          </p:nvSpPr>
          <p:spPr>
            <a:xfrm>
              <a:off x="3624332" y="3002803"/>
              <a:ext cx="12827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>
                  <a:solidFill>
                    <a:schemeClr val="tx2">
                      <a:lumMod val="75000"/>
                    </a:schemeClr>
                  </a:solidFill>
                </a:rPr>
                <a:t>CREATIVE IDEA</a:t>
              </a:r>
            </a:p>
          </p:txBody>
        </p:sp>
        <p:grpSp>
          <p:nvGrpSpPr>
            <p:cNvPr id="163" name="Group 162"/>
            <p:cNvGrpSpPr/>
            <p:nvPr/>
          </p:nvGrpSpPr>
          <p:grpSpPr>
            <a:xfrm>
              <a:off x="3346292" y="3679609"/>
              <a:ext cx="225993" cy="226380"/>
              <a:chOff x="9145588" y="4435475"/>
              <a:chExt cx="464344" cy="465138"/>
            </a:xfrm>
            <a:solidFill>
              <a:schemeClr val="bg1"/>
            </a:solidFill>
          </p:grpSpPr>
          <p:sp>
            <p:nvSpPr>
              <p:cNvPr id="174" name="AutoShape 7"/>
              <p:cNvSpPr>
                <a:spLocks/>
              </p:cNvSpPr>
              <p:nvPr/>
            </p:nvSpPr>
            <p:spPr bwMode="auto">
              <a:xfrm>
                <a:off x="9145588" y="4435475"/>
                <a:ext cx="464344" cy="465138"/>
              </a:xfrm>
              <a:custGeom>
                <a:avLst/>
                <a:gdLst>
                  <a:gd name="T0" fmla="+- 0 10800 1271"/>
                  <a:gd name="T1" fmla="*/ T0 w 19058"/>
                  <a:gd name="T2" fmla="+- 0 10799 1270"/>
                  <a:gd name="T3" fmla="*/ 10799 h 19059"/>
                  <a:gd name="T4" fmla="+- 0 10800 1271"/>
                  <a:gd name="T5" fmla="*/ T4 w 19058"/>
                  <a:gd name="T6" fmla="+- 0 10799 1270"/>
                  <a:gd name="T7" fmla="*/ 10799 h 19059"/>
                  <a:gd name="T8" fmla="+- 0 10800 1271"/>
                  <a:gd name="T9" fmla="*/ T8 w 19058"/>
                  <a:gd name="T10" fmla="+- 0 10799 1270"/>
                  <a:gd name="T11" fmla="*/ 10799 h 19059"/>
                  <a:gd name="T12" fmla="+- 0 10800 1271"/>
                  <a:gd name="T13" fmla="*/ T12 w 19058"/>
                  <a:gd name="T14" fmla="+- 0 10799 1270"/>
                  <a:gd name="T15" fmla="*/ 10799 h 1905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8" h="19059">
                    <a:moveTo>
                      <a:pt x="6430" y="17268"/>
                    </a:moveTo>
                    <a:cubicBezTo>
                      <a:pt x="2162" y="15559"/>
                      <a:pt x="82" y="10698"/>
                      <a:pt x="1790" y="6431"/>
                    </a:cubicBezTo>
                    <a:cubicBezTo>
                      <a:pt x="3499" y="2164"/>
                      <a:pt x="8360" y="81"/>
                      <a:pt x="12627" y="1791"/>
                    </a:cubicBezTo>
                    <a:cubicBezTo>
                      <a:pt x="16894" y="3499"/>
                      <a:pt x="18975" y="8361"/>
                      <a:pt x="17267" y="12628"/>
                    </a:cubicBezTo>
                    <a:cubicBezTo>
                      <a:pt x="15558" y="16895"/>
                      <a:pt x="10696" y="18976"/>
                      <a:pt x="6430" y="17268"/>
                    </a:cubicBezTo>
                    <a:moveTo>
                      <a:pt x="13070" y="685"/>
                    </a:moveTo>
                    <a:cubicBezTo>
                      <a:pt x="8186" y="-1270"/>
                      <a:pt x="2641" y="1103"/>
                      <a:pt x="685" y="5987"/>
                    </a:cubicBezTo>
                    <a:cubicBezTo>
                      <a:pt x="-1271" y="10872"/>
                      <a:pt x="1103" y="16418"/>
                      <a:pt x="5987" y="18373"/>
                    </a:cubicBezTo>
                    <a:cubicBezTo>
                      <a:pt x="10871" y="20330"/>
                      <a:pt x="16416" y="17955"/>
                      <a:pt x="18373" y="13071"/>
                    </a:cubicBezTo>
                    <a:cubicBezTo>
                      <a:pt x="20329" y="8186"/>
                      <a:pt x="17954" y="2641"/>
                      <a:pt x="13070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175" name="AutoShape 8"/>
              <p:cNvSpPr>
                <a:spLocks/>
              </p:cNvSpPr>
              <p:nvPr/>
            </p:nvSpPr>
            <p:spPr bwMode="auto">
              <a:xfrm>
                <a:off x="9348788" y="4638675"/>
                <a:ext cx="57944" cy="57944"/>
              </a:xfrm>
              <a:custGeom>
                <a:avLst/>
                <a:gdLst>
                  <a:gd name="T0" fmla="+- 0 10801 1272"/>
                  <a:gd name="T1" fmla="*/ T0 w 19059"/>
                  <a:gd name="T2" fmla="+- 0 10800 1272"/>
                  <a:gd name="T3" fmla="*/ 10800 h 19056"/>
                  <a:gd name="T4" fmla="+- 0 10801 1272"/>
                  <a:gd name="T5" fmla="*/ T4 w 19059"/>
                  <a:gd name="T6" fmla="+- 0 10800 1272"/>
                  <a:gd name="T7" fmla="*/ 10800 h 19056"/>
                  <a:gd name="T8" fmla="+- 0 10801 1272"/>
                  <a:gd name="T9" fmla="*/ T8 w 19059"/>
                  <a:gd name="T10" fmla="+- 0 10800 1272"/>
                  <a:gd name="T11" fmla="*/ 10800 h 19056"/>
                  <a:gd name="T12" fmla="+- 0 10801 1272"/>
                  <a:gd name="T13" fmla="*/ T12 w 19059"/>
                  <a:gd name="T14" fmla="+- 0 10800 1272"/>
                  <a:gd name="T15" fmla="*/ 10800 h 1905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6">
                    <a:moveTo>
                      <a:pt x="7753" y="13951"/>
                    </a:moveTo>
                    <a:cubicBezTo>
                      <a:pt x="5315" y="12969"/>
                      <a:pt x="4129" y="10197"/>
                      <a:pt x="5101" y="7755"/>
                    </a:cubicBezTo>
                    <a:cubicBezTo>
                      <a:pt x="6083" y="5323"/>
                      <a:pt x="8860" y="4132"/>
                      <a:pt x="11298" y="5104"/>
                    </a:cubicBezTo>
                    <a:cubicBezTo>
                      <a:pt x="13735" y="6081"/>
                      <a:pt x="14926" y="8858"/>
                      <a:pt x="13949" y="11300"/>
                    </a:cubicBezTo>
                    <a:cubicBezTo>
                      <a:pt x="12972" y="13737"/>
                      <a:pt x="10195" y="14923"/>
                      <a:pt x="7753" y="13951"/>
                    </a:cubicBezTo>
                    <a:moveTo>
                      <a:pt x="13070" y="686"/>
                    </a:moveTo>
                    <a:cubicBezTo>
                      <a:pt x="8190" y="-1272"/>
                      <a:pt x="2640" y="1104"/>
                      <a:pt x="686" y="5988"/>
                    </a:cubicBezTo>
                    <a:cubicBezTo>
                      <a:pt x="-1272" y="10872"/>
                      <a:pt x="1105" y="16416"/>
                      <a:pt x="5985" y="18369"/>
                    </a:cubicBezTo>
                    <a:cubicBezTo>
                      <a:pt x="10870" y="20328"/>
                      <a:pt x="16415" y="17951"/>
                      <a:pt x="18374" y="13072"/>
                    </a:cubicBezTo>
                    <a:cubicBezTo>
                      <a:pt x="20328" y="8188"/>
                      <a:pt x="17960" y="2644"/>
                      <a:pt x="13070" y="68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176" name="AutoShape 9"/>
              <p:cNvSpPr>
                <a:spLocks/>
              </p:cNvSpPr>
              <p:nvPr/>
            </p:nvSpPr>
            <p:spPr bwMode="auto">
              <a:xfrm>
                <a:off x="9290050" y="4580732"/>
                <a:ext cx="174625" cy="174625"/>
              </a:xfrm>
              <a:custGeom>
                <a:avLst/>
                <a:gdLst>
                  <a:gd name="T0" fmla="+- 0 10800 1271"/>
                  <a:gd name="T1" fmla="*/ T0 w 19059"/>
                  <a:gd name="T2" fmla="+- 0 10800 1271"/>
                  <a:gd name="T3" fmla="*/ 10800 h 19058"/>
                  <a:gd name="T4" fmla="+- 0 10800 1271"/>
                  <a:gd name="T5" fmla="*/ T4 w 19059"/>
                  <a:gd name="T6" fmla="+- 0 10800 1271"/>
                  <a:gd name="T7" fmla="*/ 10800 h 19058"/>
                  <a:gd name="T8" fmla="+- 0 10800 1271"/>
                  <a:gd name="T9" fmla="*/ T8 w 19059"/>
                  <a:gd name="T10" fmla="+- 0 10800 1271"/>
                  <a:gd name="T11" fmla="*/ 10800 h 19058"/>
                  <a:gd name="T12" fmla="+- 0 10800 1271"/>
                  <a:gd name="T13" fmla="*/ T12 w 19059"/>
                  <a:gd name="T14" fmla="+- 0 10800 1271"/>
                  <a:gd name="T15" fmla="*/ 10800 h 1905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8">
                    <a:moveTo>
                      <a:pt x="7169" y="15424"/>
                    </a:moveTo>
                    <a:cubicBezTo>
                      <a:pt x="3916" y="14123"/>
                      <a:pt x="2331" y="10417"/>
                      <a:pt x="3632" y="7167"/>
                    </a:cubicBezTo>
                    <a:cubicBezTo>
                      <a:pt x="4934" y="3917"/>
                      <a:pt x="8638" y="2331"/>
                      <a:pt x="11889" y="3632"/>
                    </a:cubicBezTo>
                    <a:cubicBezTo>
                      <a:pt x="15141" y="4934"/>
                      <a:pt x="16728" y="8640"/>
                      <a:pt x="15425" y="11890"/>
                    </a:cubicBezTo>
                    <a:cubicBezTo>
                      <a:pt x="14124" y="15140"/>
                      <a:pt x="10419" y="16728"/>
                      <a:pt x="7169" y="15424"/>
                    </a:cubicBezTo>
                    <a:moveTo>
                      <a:pt x="13071" y="685"/>
                    </a:moveTo>
                    <a:cubicBezTo>
                      <a:pt x="8186" y="-1271"/>
                      <a:pt x="2639" y="1104"/>
                      <a:pt x="686" y="5987"/>
                    </a:cubicBezTo>
                    <a:cubicBezTo>
                      <a:pt x="-1271" y="10871"/>
                      <a:pt x="1104" y="16416"/>
                      <a:pt x="5987" y="18372"/>
                    </a:cubicBezTo>
                    <a:cubicBezTo>
                      <a:pt x="10874" y="20329"/>
                      <a:pt x="16418" y="17955"/>
                      <a:pt x="18375" y="13070"/>
                    </a:cubicBezTo>
                    <a:cubicBezTo>
                      <a:pt x="20328" y="8186"/>
                      <a:pt x="17956" y="2641"/>
                      <a:pt x="13071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177" name="AutoShape 10"/>
              <p:cNvSpPr>
                <a:spLocks/>
              </p:cNvSpPr>
              <p:nvPr/>
            </p:nvSpPr>
            <p:spPr bwMode="auto">
              <a:xfrm>
                <a:off x="9406732" y="4696619"/>
                <a:ext cx="72231" cy="74613"/>
              </a:xfrm>
              <a:custGeom>
                <a:avLst/>
                <a:gdLst>
                  <a:gd name="T0" fmla="+- 0 10804 288"/>
                  <a:gd name="T1" fmla="*/ T0 w 21033"/>
                  <a:gd name="T2" fmla="+- 0 10798 277"/>
                  <a:gd name="T3" fmla="*/ 10798 h 21043"/>
                  <a:gd name="T4" fmla="+- 0 10804 288"/>
                  <a:gd name="T5" fmla="*/ T4 w 21033"/>
                  <a:gd name="T6" fmla="+- 0 10798 277"/>
                  <a:gd name="T7" fmla="*/ 10798 h 21043"/>
                  <a:gd name="T8" fmla="+- 0 10804 288"/>
                  <a:gd name="T9" fmla="*/ T8 w 21033"/>
                  <a:gd name="T10" fmla="+- 0 10798 277"/>
                  <a:gd name="T11" fmla="*/ 10798 h 21043"/>
                  <a:gd name="T12" fmla="+- 0 10804 288"/>
                  <a:gd name="T13" fmla="*/ T12 w 21033"/>
                  <a:gd name="T14" fmla="+- 0 10798 277"/>
                  <a:gd name="T15" fmla="*/ 10798 h 2104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3" h="21043">
                    <a:moveTo>
                      <a:pt x="20881" y="2825"/>
                    </a:moveTo>
                    <a:cubicBezTo>
                      <a:pt x="21312" y="1771"/>
                      <a:pt x="20787" y="572"/>
                      <a:pt x="19713" y="149"/>
                    </a:cubicBezTo>
                    <a:cubicBezTo>
                      <a:pt x="18636" y="-277"/>
                      <a:pt x="17414" y="238"/>
                      <a:pt x="16984" y="1296"/>
                    </a:cubicBezTo>
                    <a:lnTo>
                      <a:pt x="16980" y="1292"/>
                    </a:lnTo>
                    <a:cubicBezTo>
                      <a:pt x="13964" y="8692"/>
                      <a:pt x="8182" y="14184"/>
                      <a:pt x="1269" y="17089"/>
                    </a:cubicBezTo>
                    <a:cubicBezTo>
                      <a:pt x="207" y="17536"/>
                      <a:pt x="-288" y="18747"/>
                      <a:pt x="170" y="19789"/>
                    </a:cubicBezTo>
                    <a:cubicBezTo>
                      <a:pt x="629" y="20840"/>
                      <a:pt x="1863" y="21323"/>
                      <a:pt x="2924" y="20876"/>
                    </a:cubicBezTo>
                    <a:cubicBezTo>
                      <a:pt x="2961" y="20860"/>
                      <a:pt x="2982" y="20828"/>
                      <a:pt x="3014" y="20815"/>
                    </a:cubicBezTo>
                    <a:cubicBezTo>
                      <a:pt x="10874" y="17480"/>
                      <a:pt x="17451" y="11227"/>
                      <a:pt x="20877" y="2825"/>
                    </a:cubicBezTo>
                    <a:cubicBezTo>
                      <a:pt x="20877" y="2825"/>
                      <a:pt x="20881" y="2825"/>
                      <a:pt x="20881" y="282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178" name="AutoShape 11"/>
              <p:cNvSpPr>
                <a:spLocks/>
              </p:cNvSpPr>
              <p:nvPr/>
            </p:nvSpPr>
            <p:spPr bwMode="auto">
              <a:xfrm>
                <a:off x="9435307" y="4725988"/>
                <a:ext cx="103981" cy="106363"/>
              </a:xfrm>
              <a:custGeom>
                <a:avLst/>
                <a:gdLst>
                  <a:gd name="T0" fmla="+- 0 10803 203"/>
                  <a:gd name="T1" fmla="*/ T0 w 21201"/>
                  <a:gd name="T2" fmla="+- 0 10798 194"/>
                  <a:gd name="T3" fmla="*/ 10798 h 21209"/>
                  <a:gd name="T4" fmla="+- 0 10803 203"/>
                  <a:gd name="T5" fmla="*/ T4 w 21201"/>
                  <a:gd name="T6" fmla="+- 0 10798 194"/>
                  <a:gd name="T7" fmla="*/ 10798 h 21209"/>
                  <a:gd name="T8" fmla="+- 0 10803 203"/>
                  <a:gd name="T9" fmla="*/ T8 w 21201"/>
                  <a:gd name="T10" fmla="+- 0 10798 194"/>
                  <a:gd name="T11" fmla="*/ 10798 h 21209"/>
                  <a:gd name="T12" fmla="+- 0 10803 203"/>
                  <a:gd name="T13" fmla="*/ T12 w 21201"/>
                  <a:gd name="T14" fmla="+- 0 10798 194"/>
                  <a:gd name="T15" fmla="*/ 10798 h 2120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201" h="21209">
                    <a:moveTo>
                      <a:pt x="20267" y="104"/>
                    </a:moveTo>
                    <a:cubicBezTo>
                      <a:pt x="19508" y="-194"/>
                      <a:pt x="18645" y="169"/>
                      <a:pt x="18339" y="912"/>
                    </a:cubicBezTo>
                    <a:cubicBezTo>
                      <a:pt x="14991" y="9110"/>
                      <a:pt x="8568" y="15198"/>
                      <a:pt x="894" y="18420"/>
                    </a:cubicBezTo>
                    <a:cubicBezTo>
                      <a:pt x="144" y="18735"/>
                      <a:pt x="-203" y="19589"/>
                      <a:pt x="121" y="20327"/>
                    </a:cubicBezTo>
                    <a:cubicBezTo>
                      <a:pt x="442" y="21068"/>
                      <a:pt x="1314" y="21406"/>
                      <a:pt x="2067" y="21090"/>
                    </a:cubicBezTo>
                    <a:cubicBezTo>
                      <a:pt x="2102" y="21073"/>
                      <a:pt x="2125" y="21042"/>
                      <a:pt x="2159" y="21025"/>
                    </a:cubicBezTo>
                    <a:cubicBezTo>
                      <a:pt x="10491" y="17500"/>
                      <a:pt x="17461" y="10881"/>
                      <a:pt x="21095" y="1994"/>
                    </a:cubicBezTo>
                    <a:cubicBezTo>
                      <a:pt x="21397" y="1250"/>
                      <a:pt x="21026" y="404"/>
                      <a:pt x="20267" y="10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179" name="AutoShape 12"/>
              <p:cNvSpPr>
                <a:spLocks/>
              </p:cNvSpPr>
              <p:nvPr/>
            </p:nvSpPr>
            <p:spPr bwMode="auto">
              <a:xfrm>
                <a:off x="9421019" y="4711700"/>
                <a:ext cx="88106" cy="89694"/>
              </a:xfrm>
              <a:custGeom>
                <a:avLst/>
                <a:gdLst>
                  <a:gd name="T0" fmla="+- 0 10802 238"/>
                  <a:gd name="T1" fmla="*/ T0 w 21128"/>
                  <a:gd name="T2" fmla="+- 0 10797 227"/>
                  <a:gd name="T3" fmla="*/ 10797 h 21141"/>
                  <a:gd name="T4" fmla="+- 0 10802 238"/>
                  <a:gd name="T5" fmla="*/ T4 w 21128"/>
                  <a:gd name="T6" fmla="+- 0 10797 227"/>
                  <a:gd name="T7" fmla="*/ 10797 h 21141"/>
                  <a:gd name="T8" fmla="+- 0 10802 238"/>
                  <a:gd name="T9" fmla="*/ T8 w 21128"/>
                  <a:gd name="T10" fmla="+- 0 10797 227"/>
                  <a:gd name="T11" fmla="*/ 10797 h 21141"/>
                  <a:gd name="T12" fmla="+- 0 10802 238"/>
                  <a:gd name="T13" fmla="*/ T12 w 21128"/>
                  <a:gd name="T14" fmla="+- 0 10797 227"/>
                  <a:gd name="T15" fmla="*/ 10797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8" h="21141">
                    <a:moveTo>
                      <a:pt x="20035" y="122"/>
                    </a:moveTo>
                    <a:cubicBezTo>
                      <a:pt x="19142" y="-227"/>
                      <a:pt x="18134" y="195"/>
                      <a:pt x="17778" y="1071"/>
                    </a:cubicBezTo>
                    <a:cubicBezTo>
                      <a:pt x="14571" y="8936"/>
                      <a:pt x="8412" y="14778"/>
                      <a:pt x="1051" y="17867"/>
                    </a:cubicBezTo>
                    <a:lnTo>
                      <a:pt x="1054" y="17867"/>
                    </a:lnTo>
                    <a:cubicBezTo>
                      <a:pt x="172" y="18240"/>
                      <a:pt x="-238" y="19242"/>
                      <a:pt x="142" y="20108"/>
                    </a:cubicBezTo>
                    <a:cubicBezTo>
                      <a:pt x="522" y="20973"/>
                      <a:pt x="1543" y="21372"/>
                      <a:pt x="2425" y="21003"/>
                    </a:cubicBezTo>
                    <a:cubicBezTo>
                      <a:pt x="2459" y="20986"/>
                      <a:pt x="2476" y="20956"/>
                      <a:pt x="2514" y="20936"/>
                    </a:cubicBezTo>
                    <a:cubicBezTo>
                      <a:pt x="10651" y="17491"/>
                      <a:pt x="17459" y="11027"/>
                      <a:pt x="21002" y="2339"/>
                    </a:cubicBezTo>
                    <a:cubicBezTo>
                      <a:pt x="21361" y="1463"/>
                      <a:pt x="20927" y="472"/>
                      <a:pt x="20035" y="12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180" name="AutoShape 13"/>
              <p:cNvSpPr>
                <a:spLocks/>
              </p:cNvSpPr>
              <p:nvPr/>
            </p:nvSpPr>
            <p:spPr bwMode="auto">
              <a:xfrm>
                <a:off x="9275763" y="4566444"/>
                <a:ext cx="73025" cy="73819"/>
              </a:xfrm>
              <a:custGeom>
                <a:avLst/>
                <a:gdLst>
                  <a:gd name="T0" fmla="+- 0 10797 278"/>
                  <a:gd name="T1" fmla="*/ T0 w 21039"/>
                  <a:gd name="T2" fmla="+- 0 10803 281"/>
                  <a:gd name="T3" fmla="*/ 10803 h 21044"/>
                  <a:gd name="T4" fmla="+- 0 10797 278"/>
                  <a:gd name="T5" fmla="*/ T4 w 21039"/>
                  <a:gd name="T6" fmla="+- 0 10803 281"/>
                  <a:gd name="T7" fmla="*/ 10803 h 21044"/>
                  <a:gd name="T8" fmla="+- 0 10797 278"/>
                  <a:gd name="T9" fmla="*/ T8 w 21039"/>
                  <a:gd name="T10" fmla="+- 0 10803 281"/>
                  <a:gd name="T11" fmla="*/ 10803 h 21044"/>
                  <a:gd name="T12" fmla="+- 0 10797 278"/>
                  <a:gd name="T13" fmla="*/ T12 w 21039"/>
                  <a:gd name="T14" fmla="+- 0 10803 281"/>
                  <a:gd name="T15" fmla="*/ 10803 h 21044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9" h="21044">
                    <a:moveTo>
                      <a:pt x="20871" y="1248"/>
                    </a:moveTo>
                    <a:cubicBezTo>
                      <a:pt x="20411" y="197"/>
                      <a:pt x="19177" y="-281"/>
                      <a:pt x="18112" y="169"/>
                    </a:cubicBezTo>
                    <a:cubicBezTo>
                      <a:pt x="18075" y="181"/>
                      <a:pt x="18050" y="214"/>
                      <a:pt x="18021" y="226"/>
                    </a:cubicBezTo>
                    <a:cubicBezTo>
                      <a:pt x="10159" y="3562"/>
                      <a:pt x="3583" y="9820"/>
                      <a:pt x="152" y="18220"/>
                    </a:cubicBezTo>
                    <a:lnTo>
                      <a:pt x="148" y="18220"/>
                    </a:lnTo>
                    <a:cubicBezTo>
                      <a:pt x="-278" y="19278"/>
                      <a:pt x="242" y="20473"/>
                      <a:pt x="1320" y="20896"/>
                    </a:cubicBezTo>
                    <a:cubicBezTo>
                      <a:pt x="2398" y="21318"/>
                      <a:pt x="3620" y="20803"/>
                      <a:pt x="4046" y="19749"/>
                    </a:cubicBezTo>
                    <a:lnTo>
                      <a:pt x="4051" y="19749"/>
                    </a:lnTo>
                    <a:cubicBezTo>
                      <a:pt x="7068" y="12356"/>
                      <a:pt x="12856" y="6858"/>
                      <a:pt x="19764" y="3956"/>
                    </a:cubicBezTo>
                    <a:cubicBezTo>
                      <a:pt x="20830" y="3506"/>
                      <a:pt x="21322" y="2298"/>
                      <a:pt x="20871" y="124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181" name="AutoShape 14"/>
              <p:cNvSpPr>
                <a:spLocks/>
              </p:cNvSpPr>
              <p:nvPr/>
            </p:nvSpPr>
            <p:spPr bwMode="auto">
              <a:xfrm>
                <a:off x="9217819" y="4508500"/>
                <a:ext cx="103981" cy="105569"/>
              </a:xfrm>
              <a:custGeom>
                <a:avLst/>
                <a:gdLst>
                  <a:gd name="T0" fmla="+- 0 10797 198"/>
                  <a:gd name="T1" fmla="*/ T0 w 21199"/>
                  <a:gd name="T2" fmla="+- 0 10802 198"/>
                  <a:gd name="T3" fmla="*/ 10802 h 21208"/>
                  <a:gd name="T4" fmla="+- 0 10797 198"/>
                  <a:gd name="T5" fmla="*/ T4 w 21199"/>
                  <a:gd name="T6" fmla="+- 0 10802 198"/>
                  <a:gd name="T7" fmla="*/ 10802 h 21208"/>
                  <a:gd name="T8" fmla="+- 0 10797 198"/>
                  <a:gd name="T9" fmla="*/ T8 w 21199"/>
                  <a:gd name="T10" fmla="+- 0 10802 198"/>
                  <a:gd name="T11" fmla="*/ 10802 h 21208"/>
                  <a:gd name="T12" fmla="+- 0 10797 198"/>
                  <a:gd name="T13" fmla="*/ T12 w 21199"/>
                  <a:gd name="T14" fmla="+- 0 10802 198"/>
                  <a:gd name="T15" fmla="*/ 10802 h 2120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99" h="21208">
                    <a:moveTo>
                      <a:pt x="21077" y="880"/>
                    </a:moveTo>
                    <a:cubicBezTo>
                      <a:pt x="20753" y="142"/>
                      <a:pt x="19881" y="-198"/>
                      <a:pt x="19129" y="117"/>
                    </a:cubicBezTo>
                    <a:cubicBezTo>
                      <a:pt x="19097" y="131"/>
                      <a:pt x="19071" y="162"/>
                      <a:pt x="19039" y="179"/>
                    </a:cubicBezTo>
                    <a:cubicBezTo>
                      <a:pt x="10706" y="3707"/>
                      <a:pt x="3739" y="10322"/>
                      <a:pt x="106" y="19208"/>
                    </a:cubicBezTo>
                    <a:cubicBezTo>
                      <a:pt x="-198" y="19957"/>
                      <a:pt x="172" y="20803"/>
                      <a:pt x="934" y="21101"/>
                    </a:cubicBezTo>
                    <a:cubicBezTo>
                      <a:pt x="1689" y="21401"/>
                      <a:pt x="2552" y="21041"/>
                      <a:pt x="2859" y="20292"/>
                    </a:cubicBezTo>
                    <a:cubicBezTo>
                      <a:pt x="6206" y="12096"/>
                      <a:pt x="12625" y="6008"/>
                      <a:pt x="20301" y="2787"/>
                    </a:cubicBezTo>
                    <a:cubicBezTo>
                      <a:pt x="21051" y="2469"/>
                      <a:pt x="21402" y="1618"/>
                      <a:pt x="21077" y="88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  <p:sp>
            <p:nvSpPr>
              <p:cNvPr id="182" name="AutoShape 15"/>
              <p:cNvSpPr>
                <a:spLocks/>
              </p:cNvSpPr>
              <p:nvPr/>
            </p:nvSpPr>
            <p:spPr bwMode="auto">
              <a:xfrm>
                <a:off x="9247188" y="4537075"/>
                <a:ext cx="88107" cy="90488"/>
              </a:xfrm>
              <a:custGeom>
                <a:avLst/>
                <a:gdLst>
                  <a:gd name="T0" fmla="+- 0 10796 232"/>
                  <a:gd name="T1" fmla="*/ T0 w 21129"/>
                  <a:gd name="T2" fmla="+- 0 10804 234"/>
                  <a:gd name="T3" fmla="*/ 10804 h 21141"/>
                  <a:gd name="T4" fmla="+- 0 10796 232"/>
                  <a:gd name="T5" fmla="*/ T4 w 21129"/>
                  <a:gd name="T6" fmla="+- 0 10804 234"/>
                  <a:gd name="T7" fmla="*/ 10804 h 21141"/>
                  <a:gd name="T8" fmla="+- 0 10796 232"/>
                  <a:gd name="T9" fmla="*/ T8 w 21129"/>
                  <a:gd name="T10" fmla="+- 0 10804 234"/>
                  <a:gd name="T11" fmla="*/ 10804 h 21141"/>
                  <a:gd name="T12" fmla="+- 0 10796 232"/>
                  <a:gd name="T13" fmla="*/ T12 w 21129"/>
                  <a:gd name="T14" fmla="+- 0 10804 234"/>
                  <a:gd name="T15" fmla="*/ 10804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9" h="21141">
                    <a:moveTo>
                      <a:pt x="20075" y="3267"/>
                    </a:moveTo>
                    <a:cubicBezTo>
                      <a:pt x="20953" y="2898"/>
                      <a:pt x="21368" y="1899"/>
                      <a:pt x="20987" y="1030"/>
                    </a:cubicBezTo>
                    <a:cubicBezTo>
                      <a:pt x="20611" y="168"/>
                      <a:pt x="19589" y="-234"/>
                      <a:pt x="18707" y="138"/>
                    </a:cubicBezTo>
                    <a:cubicBezTo>
                      <a:pt x="18670" y="152"/>
                      <a:pt x="18649" y="185"/>
                      <a:pt x="18615" y="198"/>
                    </a:cubicBezTo>
                    <a:cubicBezTo>
                      <a:pt x="10481" y="3647"/>
                      <a:pt x="3673" y="10118"/>
                      <a:pt x="124" y="18802"/>
                    </a:cubicBezTo>
                    <a:cubicBezTo>
                      <a:pt x="-232" y="19678"/>
                      <a:pt x="205" y="20666"/>
                      <a:pt x="1094" y="21019"/>
                    </a:cubicBezTo>
                    <a:cubicBezTo>
                      <a:pt x="1983" y="21366"/>
                      <a:pt x="2991" y="20946"/>
                      <a:pt x="3354" y="20071"/>
                    </a:cubicBezTo>
                    <a:cubicBezTo>
                      <a:pt x="6561" y="12205"/>
                      <a:pt x="12717" y="6360"/>
                      <a:pt x="20075" y="3274"/>
                    </a:cubicBezTo>
                    <a:cubicBezTo>
                      <a:pt x="20075" y="3274"/>
                      <a:pt x="20075" y="3267"/>
                      <a:pt x="20075" y="3267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ym typeface="Gill Sans" charset="0"/>
                </a:endParaRPr>
              </a:p>
            </p:txBody>
          </p:sp>
        </p:grpSp>
        <p:grpSp>
          <p:nvGrpSpPr>
            <p:cNvPr id="164" name="Group 163"/>
            <p:cNvGrpSpPr/>
            <p:nvPr/>
          </p:nvGrpSpPr>
          <p:grpSpPr>
            <a:xfrm>
              <a:off x="3699296" y="3687297"/>
              <a:ext cx="225993" cy="225993"/>
              <a:chOff x="8216107" y="2577307"/>
              <a:chExt cx="464344" cy="464344"/>
            </a:xfrm>
            <a:solidFill>
              <a:schemeClr val="bg1"/>
            </a:solidFill>
          </p:grpSpPr>
          <p:sp>
            <p:nvSpPr>
              <p:cNvPr id="170" name="AutoShape 52"/>
              <p:cNvSpPr>
                <a:spLocks/>
              </p:cNvSpPr>
              <p:nvPr/>
            </p:nvSpPr>
            <p:spPr bwMode="auto">
              <a:xfrm>
                <a:off x="8216107" y="2577307"/>
                <a:ext cx="464344" cy="464344"/>
              </a:xfrm>
              <a:custGeom>
                <a:avLst/>
                <a:gdLst>
                  <a:gd name="T0" fmla="+- 0 10800 87"/>
                  <a:gd name="T1" fmla="*/ T0 w 21426"/>
                  <a:gd name="T2" fmla="+- 0 10799 73"/>
                  <a:gd name="T3" fmla="*/ 10799 h 21453"/>
                  <a:gd name="T4" fmla="+- 0 10800 87"/>
                  <a:gd name="T5" fmla="*/ T4 w 21426"/>
                  <a:gd name="T6" fmla="+- 0 10799 73"/>
                  <a:gd name="T7" fmla="*/ 10799 h 21453"/>
                  <a:gd name="T8" fmla="+- 0 10800 87"/>
                  <a:gd name="T9" fmla="*/ T8 w 21426"/>
                  <a:gd name="T10" fmla="+- 0 10799 73"/>
                  <a:gd name="T11" fmla="*/ 10799 h 21453"/>
                  <a:gd name="T12" fmla="+- 0 10800 87"/>
                  <a:gd name="T13" fmla="*/ T12 w 21426"/>
                  <a:gd name="T14" fmla="+- 0 10799 73"/>
                  <a:gd name="T15" fmla="*/ 10799 h 2145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426" h="21453">
                    <a:moveTo>
                      <a:pt x="8034" y="20112"/>
                    </a:moveTo>
                    <a:cubicBezTo>
                      <a:pt x="5816" y="17892"/>
                      <a:pt x="3556" y="15628"/>
                      <a:pt x="1338" y="13408"/>
                    </a:cubicBezTo>
                    <a:cubicBezTo>
                      <a:pt x="3241" y="7240"/>
                      <a:pt x="11488" y="7509"/>
                      <a:pt x="13391" y="1341"/>
                    </a:cubicBezTo>
                    <a:cubicBezTo>
                      <a:pt x="15609" y="3560"/>
                      <a:pt x="17869" y="5825"/>
                      <a:pt x="20087" y="8045"/>
                    </a:cubicBezTo>
                    <a:cubicBezTo>
                      <a:pt x="18184" y="14212"/>
                      <a:pt x="9937" y="13944"/>
                      <a:pt x="8034" y="20112"/>
                    </a:cubicBezTo>
                    <a:moveTo>
                      <a:pt x="21034" y="7097"/>
                    </a:moveTo>
                    <a:lnTo>
                      <a:pt x="14338" y="393"/>
                    </a:lnTo>
                    <a:cubicBezTo>
                      <a:pt x="14006" y="60"/>
                      <a:pt x="13525" y="-73"/>
                      <a:pt x="13069" y="39"/>
                    </a:cubicBezTo>
                    <a:cubicBezTo>
                      <a:pt x="12828" y="98"/>
                      <a:pt x="12614" y="222"/>
                      <a:pt x="12444" y="393"/>
                    </a:cubicBezTo>
                    <a:cubicBezTo>
                      <a:pt x="12292" y="545"/>
                      <a:pt x="12177" y="733"/>
                      <a:pt x="12112" y="944"/>
                    </a:cubicBezTo>
                    <a:cubicBezTo>
                      <a:pt x="11808" y="1929"/>
                      <a:pt x="11283" y="2785"/>
                      <a:pt x="10507" y="3562"/>
                    </a:cubicBezTo>
                    <a:cubicBezTo>
                      <a:pt x="9471" y="4598"/>
                      <a:pt x="8121" y="5384"/>
                      <a:pt x="6693" y="6214"/>
                    </a:cubicBezTo>
                    <a:cubicBezTo>
                      <a:pt x="5177" y="7094"/>
                      <a:pt x="3611" y="8006"/>
                      <a:pt x="2328" y="9290"/>
                    </a:cubicBezTo>
                    <a:cubicBezTo>
                      <a:pt x="1237" y="10383"/>
                      <a:pt x="493" y="11600"/>
                      <a:pt x="59" y="13011"/>
                    </a:cubicBezTo>
                    <a:cubicBezTo>
                      <a:pt x="-87" y="13488"/>
                      <a:pt x="40" y="14004"/>
                      <a:pt x="391" y="14356"/>
                    </a:cubicBezTo>
                    <a:lnTo>
                      <a:pt x="7087" y="21060"/>
                    </a:lnTo>
                    <a:cubicBezTo>
                      <a:pt x="7419" y="21393"/>
                      <a:pt x="7900" y="21526"/>
                      <a:pt x="8356" y="21414"/>
                    </a:cubicBezTo>
                    <a:cubicBezTo>
                      <a:pt x="8597" y="21354"/>
                      <a:pt x="8811" y="21231"/>
                      <a:pt x="8981" y="21060"/>
                    </a:cubicBezTo>
                    <a:cubicBezTo>
                      <a:pt x="9133" y="20908"/>
                      <a:pt x="9248" y="20720"/>
                      <a:pt x="9314" y="20508"/>
                    </a:cubicBezTo>
                    <a:cubicBezTo>
                      <a:pt x="9617" y="19523"/>
                      <a:pt x="10142" y="18667"/>
                      <a:pt x="10918" y="17890"/>
                    </a:cubicBezTo>
                    <a:cubicBezTo>
                      <a:pt x="11954" y="16853"/>
                      <a:pt x="13304" y="16069"/>
                      <a:pt x="14733" y="15239"/>
                    </a:cubicBezTo>
                    <a:cubicBezTo>
                      <a:pt x="16248" y="14357"/>
                      <a:pt x="17814" y="13446"/>
                      <a:pt x="19097" y="12162"/>
                    </a:cubicBezTo>
                    <a:cubicBezTo>
                      <a:pt x="20188" y="11070"/>
                      <a:pt x="20932" y="9852"/>
                      <a:pt x="21366" y="8440"/>
                    </a:cubicBezTo>
                    <a:cubicBezTo>
                      <a:pt x="21512" y="7965"/>
                      <a:pt x="21385" y="7448"/>
                      <a:pt x="21034" y="7097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171" name="AutoShape 53"/>
              <p:cNvSpPr>
                <a:spLocks/>
              </p:cNvSpPr>
              <p:nvPr/>
            </p:nvSpPr>
            <p:spPr bwMode="auto">
              <a:xfrm>
                <a:off x="8390732" y="2736850"/>
                <a:ext cx="125413" cy="130175"/>
              </a:xfrm>
              <a:custGeom>
                <a:avLst/>
                <a:gdLst>
                  <a:gd name="T0" fmla="+- 0 10801 59"/>
                  <a:gd name="T1" fmla="*/ T0 w 21484"/>
                  <a:gd name="T2" fmla="+- 0 10799 41"/>
                  <a:gd name="T3" fmla="*/ 10799 h 21516"/>
                  <a:gd name="T4" fmla="+- 0 10801 59"/>
                  <a:gd name="T5" fmla="*/ T4 w 21484"/>
                  <a:gd name="T6" fmla="+- 0 10799 41"/>
                  <a:gd name="T7" fmla="*/ 10799 h 21516"/>
                  <a:gd name="T8" fmla="+- 0 10801 59"/>
                  <a:gd name="T9" fmla="*/ T8 w 21484"/>
                  <a:gd name="T10" fmla="+- 0 10799 41"/>
                  <a:gd name="T11" fmla="*/ 10799 h 21516"/>
                  <a:gd name="T12" fmla="+- 0 10801 59"/>
                  <a:gd name="T13" fmla="*/ T12 w 21484"/>
                  <a:gd name="T14" fmla="+- 0 10799 41"/>
                  <a:gd name="T15" fmla="*/ 10799 h 2151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484" h="21516">
                    <a:moveTo>
                      <a:pt x="17511" y="14987"/>
                    </a:moveTo>
                    <a:cubicBezTo>
                      <a:pt x="17287" y="15384"/>
                      <a:pt x="17032" y="15740"/>
                      <a:pt x="16731" y="16049"/>
                    </a:cubicBezTo>
                    <a:cubicBezTo>
                      <a:pt x="15340" y="14692"/>
                      <a:pt x="13947" y="13205"/>
                      <a:pt x="12559" y="11675"/>
                    </a:cubicBezTo>
                    <a:cubicBezTo>
                      <a:pt x="12912" y="11521"/>
                      <a:pt x="13287" y="11362"/>
                      <a:pt x="13689" y="11198"/>
                    </a:cubicBezTo>
                    <a:cubicBezTo>
                      <a:pt x="14092" y="11034"/>
                      <a:pt x="14494" y="10927"/>
                      <a:pt x="14895" y="10861"/>
                    </a:cubicBezTo>
                    <a:cubicBezTo>
                      <a:pt x="15308" y="10801"/>
                      <a:pt x="15715" y="10819"/>
                      <a:pt x="16122" y="10913"/>
                    </a:cubicBezTo>
                    <a:cubicBezTo>
                      <a:pt x="16527" y="11011"/>
                      <a:pt x="16909" y="11222"/>
                      <a:pt x="17262" y="11554"/>
                    </a:cubicBezTo>
                    <a:cubicBezTo>
                      <a:pt x="17612" y="11890"/>
                      <a:pt x="17835" y="12244"/>
                      <a:pt x="17923" y="12620"/>
                    </a:cubicBezTo>
                    <a:cubicBezTo>
                      <a:pt x="18020" y="13004"/>
                      <a:pt x="18025" y="13392"/>
                      <a:pt x="17958" y="13789"/>
                    </a:cubicBezTo>
                    <a:cubicBezTo>
                      <a:pt x="17883" y="14187"/>
                      <a:pt x="17738" y="14585"/>
                      <a:pt x="17511" y="14987"/>
                    </a:cubicBezTo>
                    <a:moveTo>
                      <a:pt x="5799" y="10193"/>
                    </a:moveTo>
                    <a:cubicBezTo>
                      <a:pt x="5096" y="10221"/>
                      <a:pt x="4482" y="9996"/>
                      <a:pt x="3946" y="9496"/>
                    </a:cubicBezTo>
                    <a:cubicBezTo>
                      <a:pt x="3717" y="9285"/>
                      <a:pt x="3558" y="9028"/>
                      <a:pt x="3461" y="8724"/>
                    </a:cubicBezTo>
                    <a:cubicBezTo>
                      <a:pt x="3359" y="8420"/>
                      <a:pt x="3326" y="8088"/>
                      <a:pt x="3366" y="7723"/>
                    </a:cubicBezTo>
                    <a:cubicBezTo>
                      <a:pt x="3397" y="7363"/>
                      <a:pt x="3509" y="6989"/>
                      <a:pt x="3703" y="6610"/>
                    </a:cubicBezTo>
                    <a:cubicBezTo>
                      <a:pt x="3889" y="6231"/>
                      <a:pt x="4160" y="5852"/>
                      <a:pt x="4510" y="5487"/>
                    </a:cubicBezTo>
                    <a:cubicBezTo>
                      <a:pt x="5768" y="6694"/>
                      <a:pt x="7022" y="8018"/>
                      <a:pt x="8282" y="9388"/>
                    </a:cubicBezTo>
                    <a:cubicBezTo>
                      <a:pt x="7330" y="9893"/>
                      <a:pt x="6501" y="10164"/>
                      <a:pt x="5799" y="10193"/>
                    </a:cubicBezTo>
                    <a:moveTo>
                      <a:pt x="19678" y="8570"/>
                    </a:moveTo>
                    <a:cubicBezTo>
                      <a:pt x="18868" y="7915"/>
                      <a:pt x="18055" y="7470"/>
                      <a:pt x="17235" y="7250"/>
                    </a:cubicBezTo>
                    <a:cubicBezTo>
                      <a:pt x="16421" y="7031"/>
                      <a:pt x="15603" y="6942"/>
                      <a:pt x="14779" y="6998"/>
                    </a:cubicBezTo>
                    <a:cubicBezTo>
                      <a:pt x="13964" y="7059"/>
                      <a:pt x="13130" y="7236"/>
                      <a:pt x="12296" y="7545"/>
                    </a:cubicBezTo>
                    <a:cubicBezTo>
                      <a:pt x="11462" y="7859"/>
                      <a:pt x="10625" y="8200"/>
                      <a:pt x="9782" y="8593"/>
                    </a:cubicBezTo>
                    <a:cubicBezTo>
                      <a:pt x="8448" y="7115"/>
                      <a:pt x="7114" y="5658"/>
                      <a:pt x="5778" y="4299"/>
                    </a:cubicBezTo>
                    <a:cubicBezTo>
                      <a:pt x="6382" y="3775"/>
                      <a:pt x="6963" y="3509"/>
                      <a:pt x="7526" y="3490"/>
                    </a:cubicBezTo>
                    <a:cubicBezTo>
                      <a:pt x="8088" y="3467"/>
                      <a:pt x="8631" y="3523"/>
                      <a:pt x="9145" y="3649"/>
                    </a:cubicBezTo>
                    <a:cubicBezTo>
                      <a:pt x="9669" y="3775"/>
                      <a:pt x="10149" y="3883"/>
                      <a:pt x="10590" y="3967"/>
                    </a:cubicBezTo>
                    <a:cubicBezTo>
                      <a:pt x="11038" y="4051"/>
                      <a:pt x="11424" y="3958"/>
                      <a:pt x="11765" y="3682"/>
                    </a:cubicBezTo>
                    <a:cubicBezTo>
                      <a:pt x="12123" y="3382"/>
                      <a:pt x="12321" y="2994"/>
                      <a:pt x="12351" y="2526"/>
                    </a:cubicBezTo>
                    <a:cubicBezTo>
                      <a:pt x="12376" y="2054"/>
                      <a:pt x="12189" y="1596"/>
                      <a:pt x="11782" y="1147"/>
                    </a:cubicBezTo>
                    <a:cubicBezTo>
                      <a:pt x="11258" y="569"/>
                      <a:pt x="10630" y="216"/>
                      <a:pt x="9872" y="85"/>
                    </a:cubicBezTo>
                    <a:cubicBezTo>
                      <a:pt x="9126" y="-41"/>
                      <a:pt x="8358" y="-30"/>
                      <a:pt x="7564" y="136"/>
                    </a:cubicBezTo>
                    <a:cubicBezTo>
                      <a:pt x="6780" y="309"/>
                      <a:pt x="6032" y="595"/>
                      <a:pt x="5324" y="997"/>
                    </a:cubicBezTo>
                    <a:cubicBezTo>
                      <a:pt x="4617" y="1399"/>
                      <a:pt x="4048" y="1811"/>
                      <a:pt x="3626" y="2213"/>
                    </a:cubicBezTo>
                    <a:cubicBezTo>
                      <a:pt x="3464" y="2066"/>
                      <a:pt x="3302" y="1918"/>
                      <a:pt x="3141" y="1773"/>
                    </a:cubicBezTo>
                    <a:cubicBezTo>
                      <a:pt x="2963" y="1614"/>
                      <a:pt x="2739" y="1530"/>
                      <a:pt x="2471" y="1535"/>
                    </a:cubicBezTo>
                    <a:cubicBezTo>
                      <a:pt x="2200" y="1535"/>
                      <a:pt x="1977" y="1647"/>
                      <a:pt x="1793" y="1853"/>
                    </a:cubicBezTo>
                    <a:cubicBezTo>
                      <a:pt x="1615" y="2054"/>
                      <a:pt x="1530" y="2288"/>
                      <a:pt x="1565" y="2536"/>
                    </a:cubicBezTo>
                    <a:cubicBezTo>
                      <a:pt x="1589" y="2793"/>
                      <a:pt x="1696" y="2989"/>
                      <a:pt x="1880" y="3139"/>
                    </a:cubicBezTo>
                    <a:cubicBezTo>
                      <a:pt x="2044" y="3270"/>
                      <a:pt x="2203" y="3401"/>
                      <a:pt x="2364" y="3537"/>
                    </a:cubicBezTo>
                    <a:cubicBezTo>
                      <a:pt x="1731" y="4276"/>
                      <a:pt x="1207" y="5094"/>
                      <a:pt x="795" y="5957"/>
                    </a:cubicBezTo>
                    <a:cubicBezTo>
                      <a:pt x="378" y="6820"/>
                      <a:pt x="130" y="7676"/>
                      <a:pt x="37" y="8509"/>
                    </a:cubicBezTo>
                    <a:cubicBezTo>
                      <a:pt x="-59" y="9346"/>
                      <a:pt x="33" y="10113"/>
                      <a:pt x="298" y="10824"/>
                    </a:cubicBezTo>
                    <a:cubicBezTo>
                      <a:pt x="566" y="11540"/>
                      <a:pt x="1056" y="12148"/>
                      <a:pt x="1774" y="12723"/>
                    </a:cubicBezTo>
                    <a:cubicBezTo>
                      <a:pt x="2942" y="13658"/>
                      <a:pt x="4321" y="14056"/>
                      <a:pt x="5915" y="13967"/>
                    </a:cubicBezTo>
                    <a:cubicBezTo>
                      <a:pt x="7507" y="13874"/>
                      <a:pt x="9223" y="13415"/>
                      <a:pt x="11064" y="12461"/>
                    </a:cubicBezTo>
                    <a:cubicBezTo>
                      <a:pt x="12532" y="14093"/>
                      <a:pt x="14002" y="15716"/>
                      <a:pt x="15470" y="17223"/>
                    </a:cubicBezTo>
                    <a:cubicBezTo>
                      <a:pt x="14849" y="17728"/>
                      <a:pt x="14305" y="18018"/>
                      <a:pt x="13826" y="18111"/>
                    </a:cubicBezTo>
                    <a:cubicBezTo>
                      <a:pt x="13344" y="18210"/>
                      <a:pt x="12917" y="18200"/>
                      <a:pt x="12530" y="18088"/>
                    </a:cubicBezTo>
                    <a:cubicBezTo>
                      <a:pt x="12142" y="17971"/>
                      <a:pt x="11782" y="17803"/>
                      <a:pt x="11455" y="17587"/>
                    </a:cubicBezTo>
                    <a:cubicBezTo>
                      <a:pt x="11125" y="17368"/>
                      <a:pt x="10799" y="17181"/>
                      <a:pt x="10474" y="17026"/>
                    </a:cubicBezTo>
                    <a:cubicBezTo>
                      <a:pt x="10154" y="16872"/>
                      <a:pt x="9823" y="16788"/>
                      <a:pt x="9486" y="16783"/>
                    </a:cubicBezTo>
                    <a:cubicBezTo>
                      <a:pt x="9145" y="16778"/>
                      <a:pt x="8785" y="16937"/>
                      <a:pt x="8388" y="17265"/>
                    </a:cubicBezTo>
                    <a:cubicBezTo>
                      <a:pt x="7981" y="17606"/>
                      <a:pt x="7777" y="18004"/>
                      <a:pt x="7777" y="18453"/>
                    </a:cubicBezTo>
                    <a:cubicBezTo>
                      <a:pt x="7777" y="18897"/>
                      <a:pt x="7991" y="19351"/>
                      <a:pt x="8408" y="19809"/>
                    </a:cubicBezTo>
                    <a:cubicBezTo>
                      <a:pt x="8830" y="20268"/>
                      <a:pt x="9379" y="20651"/>
                      <a:pt x="10042" y="20955"/>
                    </a:cubicBezTo>
                    <a:cubicBezTo>
                      <a:pt x="10708" y="21259"/>
                      <a:pt x="11455" y="21451"/>
                      <a:pt x="12279" y="21502"/>
                    </a:cubicBezTo>
                    <a:cubicBezTo>
                      <a:pt x="13103" y="21559"/>
                      <a:pt x="13970" y="21437"/>
                      <a:pt x="14886" y="21109"/>
                    </a:cubicBezTo>
                    <a:cubicBezTo>
                      <a:pt x="15807" y="20787"/>
                      <a:pt x="16721" y="20202"/>
                      <a:pt x="17617" y="19332"/>
                    </a:cubicBezTo>
                    <a:cubicBezTo>
                      <a:pt x="18051" y="19739"/>
                      <a:pt x="18489" y="20127"/>
                      <a:pt x="18921" y="20501"/>
                    </a:cubicBezTo>
                    <a:cubicBezTo>
                      <a:pt x="19107" y="20656"/>
                      <a:pt x="19328" y="20731"/>
                      <a:pt x="19601" y="20712"/>
                    </a:cubicBezTo>
                    <a:cubicBezTo>
                      <a:pt x="19861" y="20703"/>
                      <a:pt x="20090" y="20586"/>
                      <a:pt x="20269" y="20375"/>
                    </a:cubicBezTo>
                    <a:cubicBezTo>
                      <a:pt x="20455" y="20160"/>
                      <a:pt x="20532" y="19921"/>
                      <a:pt x="20503" y="19674"/>
                    </a:cubicBezTo>
                    <a:cubicBezTo>
                      <a:pt x="20477" y="19421"/>
                      <a:pt x="20371" y="19229"/>
                      <a:pt x="20192" y="19089"/>
                    </a:cubicBezTo>
                    <a:cubicBezTo>
                      <a:pt x="19755" y="18752"/>
                      <a:pt x="19321" y="18397"/>
                      <a:pt x="18884" y="18022"/>
                    </a:cubicBezTo>
                    <a:cubicBezTo>
                      <a:pt x="19626" y="17143"/>
                      <a:pt x="20221" y="16217"/>
                      <a:pt x="20664" y="15300"/>
                    </a:cubicBezTo>
                    <a:cubicBezTo>
                      <a:pt x="21103" y="14379"/>
                      <a:pt x="21367" y="13490"/>
                      <a:pt x="21453" y="12667"/>
                    </a:cubicBezTo>
                    <a:cubicBezTo>
                      <a:pt x="21540" y="11839"/>
                      <a:pt x="21439" y="11091"/>
                      <a:pt x="21159" y="10412"/>
                    </a:cubicBezTo>
                    <a:cubicBezTo>
                      <a:pt x="20880" y="9725"/>
                      <a:pt x="20386" y="9135"/>
                      <a:pt x="19678" y="857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172" name="AutoShape 54"/>
              <p:cNvSpPr>
                <a:spLocks/>
              </p:cNvSpPr>
              <p:nvPr/>
            </p:nvSpPr>
            <p:spPr bwMode="auto">
              <a:xfrm>
                <a:off x="8375650" y="2896394"/>
                <a:ext cx="70644" cy="73819"/>
              </a:xfrm>
              <a:custGeom>
                <a:avLst/>
                <a:gdLst>
                  <a:gd name="T0" fmla="+- 0 10791 197"/>
                  <a:gd name="T1" fmla="*/ T0 w 21188"/>
                  <a:gd name="T2" fmla="+- 0 10794 193"/>
                  <a:gd name="T3" fmla="*/ 10794 h 21203"/>
                  <a:gd name="T4" fmla="+- 0 10791 197"/>
                  <a:gd name="T5" fmla="*/ T4 w 21188"/>
                  <a:gd name="T6" fmla="+- 0 10794 193"/>
                  <a:gd name="T7" fmla="*/ 10794 h 21203"/>
                  <a:gd name="T8" fmla="+- 0 10791 197"/>
                  <a:gd name="T9" fmla="*/ T8 w 21188"/>
                  <a:gd name="T10" fmla="+- 0 10794 193"/>
                  <a:gd name="T11" fmla="*/ 10794 h 21203"/>
                  <a:gd name="T12" fmla="+- 0 10791 197"/>
                  <a:gd name="T13" fmla="*/ T12 w 21188"/>
                  <a:gd name="T14" fmla="+- 0 10794 193"/>
                  <a:gd name="T15" fmla="*/ 10794 h 2120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88" h="21203">
                    <a:moveTo>
                      <a:pt x="17615" y="468"/>
                    </a:moveTo>
                    <a:lnTo>
                      <a:pt x="17606" y="468"/>
                    </a:lnTo>
                    <a:cubicBezTo>
                      <a:pt x="14870" y="2476"/>
                      <a:pt x="12200" y="4590"/>
                      <a:pt x="9727" y="6958"/>
                    </a:cubicBezTo>
                    <a:cubicBezTo>
                      <a:pt x="7348" y="9227"/>
                      <a:pt x="5200" y="11619"/>
                      <a:pt x="3329" y="14060"/>
                    </a:cubicBezTo>
                    <a:lnTo>
                      <a:pt x="341" y="17962"/>
                    </a:lnTo>
                    <a:lnTo>
                      <a:pt x="350" y="17970"/>
                    </a:lnTo>
                    <a:cubicBezTo>
                      <a:pt x="-197" y="18786"/>
                      <a:pt x="-106" y="19880"/>
                      <a:pt x="638" y="20590"/>
                    </a:cubicBezTo>
                    <a:cubicBezTo>
                      <a:pt x="1491" y="21407"/>
                      <a:pt x="2889" y="21407"/>
                      <a:pt x="3746" y="20590"/>
                    </a:cubicBezTo>
                    <a:cubicBezTo>
                      <a:pt x="3877" y="20460"/>
                      <a:pt x="3984" y="20321"/>
                      <a:pt x="4069" y="20174"/>
                    </a:cubicBezTo>
                    <a:lnTo>
                      <a:pt x="6867" y="16517"/>
                    </a:lnTo>
                    <a:cubicBezTo>
                      <a:pt x="8601" y="14255"/>
                      <a:pt x="10606" y="12027"/>
                      <a:pt x="12824" y="9913"/>
                    </a:cubicBezTo>
                    <a:cubicBezTo>
                      <a:pt x="15281" y="7570"/>
                      <a:pt x="17557" y="5758"/>
                      <a:pt x="20329" y="3749"/>
                    </a:cubicBezTo>
                    <a:lnTo>
                      <a:pt x="20321" y="3741"/>
                    </a:lnTo>
                    <a:cubicBezTo>
                      <a:pt x="20400" y="3684"/>
                      <a:pt x="20473" y="3635"/>
                      <a:pt x="20543" y="3570"/>
                    </a:cubicBezTo>
                    <a:cubicBezTo>
                      <a:pt x="21402" y="2753"/>
                      <a:pt x="21402" y="1427"/>
                      <a:pt x="20543" y="606"/>
                    </a:cubicBezTo>
                    <a:cubicBezTo>
                      <a:pt x="19742" y="-161"/>
                      <a:pt x="18472" y="-193"/>
                      <a:pt x="17615" y="46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173" name="AutoShape 55"/>
              <p:cNvSpPr>
                <a:spLocks/>
              </p:cNvSpPr>
              <p:nvPr/>
            </p:nvSpPr>
            <p:spPr bwMode="auto">
              <a:xfrm>
                <a:off x="8448675" y="2649538"/>
                <a:ext cx="71438" cy="74613"/>
              </a:xfrm>
              <a:custGeom>
                <a:avLst/>
                <a:gdLst>
                  <a:gd name="T0" fmla="+- 0 10803 213"/>
                  <a:gd name="T1" fmla="*/ T0 w 21180"/>
                  <a:gd name="T2" fmla="+- 0 10801 203"/>
                  <a:gd name="T3" fmla="*/ 10801 h 21196"/>
                  <a:gd name="T4" fmla="+- 0 10803 213"/>
                  <a:gd name="T5" fmla="*/ T4 w 21180"/>
                  <a:gd name="T6" fmla="+- 0 10801 203"/>
                  <a:gd name="T7" fmla="*/ 10801 h 21196"/>
                  <a:gd name="T8" fmla="+- 0 10803 213"/>
                  <a:gd name="T9" fmla="*/ T8 w 21180"/>
                  <a:gd name="T10" fmla="+- 0 10801 203"/>
                  <a:gd name="T11" fmla="*/ 10801 h 21196"/>
                  <a:gd name="T12" fmla="+- 0 10803 213"/>
                  <a:gd name="T13" fmla="*/ T12 w 21180"/>
                  <a:gd name="T14" fmla="+- 0 10801 203"/>
                  <a:gd name="T15" fmla="*/ 10801 h 2119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80" h="21196">
                    <a:moveTo>
                      <a:pt x="8372" y="11356"/>
                    </a:moveTo>
                    <a:cubicBezTo>
                      <a:pt x="6122" y="13508"/>
                      <a:pt x="3675" y="15444"/>
                      <a:pt x="1144" y="17292"/>
                    </a:cubicBezTo>
                    <a:cubicBezTo>
                      <a:pt x="963" y="17388"/>
                      <a:pt x="786" y="17493"/>
                      <a:pt x="637" y="17645"/>
                    </a:cubicBezTo>
                    <a:cubicBezTo>
                      <a:pt x="-213" y="18457"/>
                      <a:pt x="-213" y="19774"/>
                      <a:pt x="637" y="20585"/>
                    </a:cubicBezTo>
                    <a:cubicBezTo>
                      <a:pt x="1464" y="21380"/>
                      <a:pt x="2796" y="21397"/>
                      <a:pt x="3652" y="20641"/>
                    </a:cubicBezTo>
                    <a:lnTo>
                      <a:pt x="3665" y="20649"/>
                    </a:lnTo>
                    <a:cubicBezTo>
                      <a:pt x="6364" y="18673"/>
                      <a:pt x="8988" y="16581"/>
                      <a:pt x="11419" y="14263"/>
                    </a:cubicBezTo>
                    <a:cubicBezTo>
                      <a:pt x="13759" y="12030"/>
                      <a:pt x="15873" y="9685"/>
                      <a:pt x="17715" y="7283"/>
                    </a:cubicBezTo>
                    <a:lnTo>
                      <a:pt x="20663" y="3427"/>
                    </a:lnTo>
                    <a:lnTo>
                      <a:pt x="20654" y="3419"/>
                    </a:lnTo>
                    <a:cubicBezTo>
                      <a:pt x="21386" y="2600"/>
                      <a:pt x="21357" y="1379"/>
                      <a:pt x="20541" y="608"/>
                    </a:cubicBezTo>
                    <a:cubicBezTo>
                      <a:pt x="19697" y="-203"/>
                      <a:pt x="18323" y="-203"/>
                      <a:pt x="17468" y="608"/>
                    </a:cubicBezTo>
                    <a:cubicBezTo>
                      <a:pt x="17313" y="760"/>
                      <a:pt x="17197" y="937"/>
                      <a:pt x="17094" y="1114"/>
                    </a:cubicBezTo>
                    <a:lnTo>
                      <a:pt x="14228" y="4857"/>
                    </a:lnTo>
                    <a:cubicBezTo>
                      <a:pt x="12526" y="7090"/>
                      <a:pt x="10552" y="9275"/>
                      <a:pt x="8372" y="1135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sp>
          <p:nvSpPr>
            <p:cNvPr id="165" name="Freeform 71"/>
            <p:cNvSpPr>
              <a:spLocks/>
            </p:cNvSpPr>
            <p:nvPr/>
          </p:nvSpPr>
          <p:spPr bwMode="auto">
            <a:xfrm>
              <a:off x="4856548" y="2567963"/>
              <a:ext cx="726599" cy="444581"/>
            </a:xfrm>
            <a:custGeom>
              <a:avLst/>
              <a:gdLst>
                <a:gd name="T0" fmla="*/ 10 w 402"/>
                <a:gd name="T1" fmla="*/ 214 h 246"/>
                <a:gd name="T2" fmla="*/ 402 w 402"/>
                <a:gd name="T3" fmla="*/ 0 h 246"/>
                <a:gd name="T4" fmla="*/ 26 w 402"/>
                <a:gd name="T5" fmla="*/ 241 h 246"/>
                <a:gd name="T6" fmla="*/ 5 w 402"/>
                <a:gd name="T7" fmla="*/ 236 h 246"/>
                <a:gd name="T8" fmla="*/ 9 w 402"/>
                <a:gd name="T9" fmla="*/ 214 h 246"/>
                <a:gd name="T10" fmla="*/ 10 w 402"/>
                <a:gd name="T11" fmla="*/ 21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2" h="246">
                  <a:moveTo>
                    <a:pt x="10" y="214"/>
                  </a:moveTo>
                  <a:cubicBezTo>
                    <a:pt x="402" y="0"/>
                    <a:pt x="402" y="0"/>
                    <a:pt x="402" y="0"/>
                  </a:cubicBezTo>
                  <a:cubicBezTo>
                    <a:pt x="26" y="241"/>
                    <a:pt x="26" y="241"/>
                    <a:pt x="26" y="241"/>
                  </a:cubicBezTo>
                  <a:cubicBezTo>
                    <a:pt x="19" y="246"/>
                    <a:pt x="9" y="243"/>
                    <a:pt x="5" y="236"/>
                  </a:cubicBezTo>
                  <a:cubicBezTo>
                    <a:pt x="0" y="229"/>
                    <a:pt x="2" y="219"/>
                    <a:pt x="9" y="214"/>
                  </a:cubicBezTo>
                  <a:cubicBezTo>
                    <a:pt x="10" y="214"/>
                    <a:pt x="10" y="214"/>
                    <a:pt x="10" y="2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72"/>
            <p:cNvSpPr>
              <a:spLocks/>
            </p:cNvSpPr>
            <p:nvPr/>
          </p:nvSpPr>
          <p:spPr bwMode="auto">
            <a:xfrm>
              <a:off x="5038814" y="2567963"/>
              <a:ext cx="544334" cy="656402"/>
            </a:xfrm>
            <a:custGeom>
              <a:avLst/>
              <a:gdLst>
                <a:gd name="T0" fmla="*/ 6 w 301"/>
                <a:gd name="T1" fmla="*/ 335 h 363"/>
                <a:gd name="T2" fmla="*/ 301 w 301"/>
                <a:gd name="T3" fmla="*/ 0 h 363"/>
                <a:gd name="T4" fmla="*/ 30 w 301"/>
                <a:gd name="T5" fmla="*/ 355 h 363"/>
                <a:gd name="T6" fmla="*/ 8 w 301"/>
                <a:gd name="T7" fmla="*/ 358 h 363"/>
                <a:gd name="T8" fmla="*/ 5 w 301"/>
                <a:gd name="T9" fmla="*/ 336 h 363"/>
                <a:gd name="T10" fmla="*/ 6 w 301"/>
                <a:gd name="T11" fmla="*/ 335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" h="363">
                  <a:moveTo>
                    <a:pt x="6" y="335"/>
                  </a:moveTo>
                  <a:cubicBezTo>
                    <a:pt x="301" y="0"/>
                    <a:pt x="301" y="0"/>
                    <a:pt x="301" y="0"/>
                  </a:cubicBezTo>
                  <a:cubicBezTo>
                    <a:pt x="30" y="355"/>
                    <a:pt x="30" y="355"/>
                    <a:pt x="30" y="355"/>
                  </a:cubicBezTo>
                  <a:cubicBezTo>
                    <a:pt x="25" y="362"/>
                    <a:pt x="15" y="363"/>
                    <a:pt x="8" y="358"/>
                  </a:cubicBezTo>
                  <a:cubicBezTo>
                    <a:pt x="1" y="352"/>
                    <a:pt x="0" y="343"/>
                    <a:pt x="5" y="336"/>
                  </a:cubicBezTo>
                  <a:cubicBezTo>
                    <a:pt x="6" y="335"/>
                    <a:pt x="6" y="335"/>
                    <a:pt x="6" y="3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542"/>
            <p:cNvSpPr>
              <a:spLocks/>
            </p:cNvSpPr>
            <p:nvPr/>
          </p:nvSpPr>
          <p:spPr bwMode="auto">
            <a:xfrm>
              <a:off x="5246960" y="2076910"/>
              <a:ext cx="340325" cy="820987"/>
            </a:xfrm>
            <a:custGeom>
              <a:avLst/>
              <a:gdLst>
                <a:gd name="T0" fmla="*/ 195 w 195"/>
                <a:gd name="T1" fmla="*/ 0 h 470"/>
                <a:gd name="T2" fmla="*/ 195 w 195"/>
                <a:gd name="T3" fmla="*/ 0 h 470"/>
                <a:gd name="T4" fmla="*/ 195 w 195"/>
                <a:gd name="T5" fmla="*/ 470 h 470"/>
                <a:gd name="T6" fmla="*/ 123 w 195"/>
                <a:gd name="T7" fmla="*/ 470 h 470"/>
                <a:gd name="T8" fmla="*/ 123 w 195"/>
                <a:gd name="T9" fmla="*/ 470 h 470"/>
                <a:gd name="T10" fmla="*/ 119 w 195"/>
                <a:gd name="T11" fmla="*/ 466 h 470"/>
                <a:gd name="T12" fmla="*/ 116 w 195"/>
                <a:gd name="T13" fmla="*/ 463 h 470"/>
                <a:gd name="T14" fmla="*/ 113 w 195"/>
                <a:gd name="T15" fmla="*/ 459 h 470"/>
                <a:gd name="T16" fmla="*/ 113 w 195"/>
                <a:gd name="T17" fmla="*/ 454 h 470"/>
                <a:gd name="T18" fmla="*/ 109 w 195"/>
                <a:gd name="T19" fmla="*/ 435 h 470"/>
                <a:gd name="T20" fmla="*/ 104 w 195"/>
                <a:gd name="T21" fmla="*/ 418 h 470"/>
                <a:gd name="T22" fmla="*/ 94 w 195"/>
                <a:gd name="T23" fmla="*/ 399 h 470"/>
                <a:gd name="T24" fmla="*/ 85 w 195"/>
                <a:gd name="T25" fmla="*/ 382 h 470"/>
                <a:gd name="T26" fmla="*/ 75 w 195"/>
                <a:gd name="T27" fmla="*/ 368 h 470"/>
                <a:gd name="T28" fmla="*/ 68 w 195"/>
                <a:gd name="T29" fmla="*/ 358 h 470"/>
                <a:gd name="T30" fmla="*/ 63 w 195"/>
                <a:gd name="T31" fmla="*/ 351 h 470"/>
                <a:gd name="T32" fmla="*/ 61 w 195"/>
                <a:gd name="T33" fmla="*/ 349 h 470"/>
                <a:gd name="T34" fmla="*/ 37 w 195"/>
                <a:gd name="T35" fmla="*/ 313 h 470"/>
                <a:gd name="T36" fmla="*/ 16 w 195"/>
                <a:gd name="T37" fmla="*/ 273 h 470"/>
                <a:gd name="T38" fmla="*/ 6 w 195"/>
                <a:gd name="T39" fmla="*/ 232 h 470"/>
                <a:gd name="T40" fmla="*/ 0 w 195"/>
                <a:gd name="T41" fmla="*/ 190 h 470"/>
                <a:gd name="T42" fmla="*/ 6 w 195"/>
                <a:gd name="T43" fmla="*/ 147 h 470"/>
                <a:gd name="T44" fmla="*/ 21 w 195"/>
                <a:gd name="T45" fmla="*/ 107 h 470"/>
                <a:gd name="T46" fmla="*/ 44 w 195"/>
                <a:gd name="T47" fmla="*/ 71 h 470"/>
                <a:gd name="T48" fmla="*/ 73 w 195"/>
                <a:gd name="T49" fmla="*/ 42 h 470"/>
                <a:gd name="T50" fmla="*/ 109 w 195"/>
                <a:gd name="T51" fmla="*/ 19 h 470"/>
                <a:gd name="T52" fmla="*/ 150 w 195"/>
                <a:gd name="T53" fmla="*/ 6 h 470"/>
                <a:gd name="T54" fmla="*/ 195 w 195"/>
                <a:gd name="T55" fmla="*/ 0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95" h="470">
                  <a:moveTo>
                    <a:pt x="195" y="0"/>
                  </a:moveTo>
                  <a:lnTo>
                    <a:pt x="195" y="0"/>
                  </a:lnTo>
                  <a:lnTo>
                    <a:pt x="195" y="470"/>
                  </a:lnTo>
                  <a:lnTo>
                    <a:pt x="123" y="470"/>
                  </a:lnTo>
                  <a:lnTo>
                    <a:pt x="123" y="470"/>
                  </a:lnTo>
                  <a:lnTo>
                    <a:pt x="119" y="466"/>
                  </a:lnTo>
                  <a:lnTo>
                    <a:pt x="116" y="463"/>
                  </a:lnTo>
                  <a:lnTo>
                    <a:pt x="113" y="459"/>
                  </a:lnTo>
                  <a:lnTo>
                    <a:pt x="113" y="454"/>
                  </a:lnTo>
                  <a:lnTo>
                    <a:pt x="109" y="435"/>
                  </a:lnTo>
                  <a:lnTo>
                    <a:pt x="104" y="418"/>
                  </a:lnTo>
                  <a:lnTo>
                    <a:pt x="94" y="399"/>
                  </a:lnTo>
                  <a:lnTo>
                    <a:pt x="85" y="382"/>
                  </a:lnTo>
                  <a:lnTo>
                    <a:pt x="75" y="368"/>
                  </a:lnTo>
                  <a:lnTo>
                    <a:pt x="68" y="358"/>
                  </a:lnTo>
                  <a:lnTo>
                    <a:pt x="63" y="351"/>
                  </a:lnTo>
                  <a:lnTo>
                    <a:pt x="61" y="349"/>
                  </a:lnTo>
                  <a:lnTo>
                    <a:pt x="37" y="313"/>
                  </a:lnTo>
                  <a:lnTo>
                    <a:pt x="16" y="273"/>
                  </a:lnTo>
                  <a:lnTo>
                    <a:pt x="6" y="232"/>
                  </a:lnTo>
                  <a:lnTo>
                    <a:pt x="0" y="190"/>
                  </a:lnTo>
                  <a:lnTo>
                    <a:pt x="6" y="147"/>
                  </a:lnTo>
                  <a:lnTo>
                    <a:pt x="21" y="107"/>
                  </a:lnTo>
                  <a:lnTo>
                    <a:pt x="44" y="71"/>
                  </a:lnTo>
                  <a:lnTo>
                    <a:pt x="73" y="42"/>
                  </a:lnTo>
                  <a:lnTo>
                    <a:pt x="109" y="19"/>
                  </a:lnTo>
                  <a:lnTo>
                    <a:pt x="150" y="6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F5DE00"/>
            </a:solidFill>
            <a:ln w="0">
              <a:solidFill>
                <a:srgbClr val="F5DE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546"/>
            <p:cNvSpPr>
              <a:spLocks/>
            </p:cNvSpPr>
            <p:nvPr/>
          </p:nvSpPr>
          <p:spPr bwMode="auto">
            <a:xfrm>
              <a:off x="5439925" y="2343555"/>
              <a:ext cx="91221" cy="554341"/>
            </a:xfrm>
            <a:custGeom>
              <a:avLst/>
              <a:gdLst>
                <a:gd name="T0" fmla="*/ 0 w 52"/>
                <a:gd name="T1" fmla="*/ 0 h 316"/>
                <a:gd name="T2" fmla="*/ 5 w 52"/>
                <a:gd name="T3" fmla="*/ 0 h 316"/>
                <a:gd name="T4" fmla="*/ 5 w 52"/>
                <a:gd name="T5" fmla="*/ 69 h 316"/>
                <a:gd name="T6" fmla="*/ 52 w 52"/>
                <a:gd name="T7" fmla="*/ 110 h 316"/>
                <a:gd name="T8" fmla="*/ 52 w 52"/>
                <a:gd name="T9" fmla="*/ 316 h 316"/>
                <a:gd name="T10" fmla="*/ 46 w 52"/>
                <a:gd name="T11" fmla="*/ 316 h 316"/>
                <a:gd name="T12" fmla="*/ 46 w 52"/>
                <a:gd name="T13" fmla="*/ 112 h 316"/>
                <a:gd name="T14" fmla="*/ 0 w 52"/>
                <a:gd name="T15" fmla="*/ 71 h 316"/>
                <a:gd name="T16" fmla="*/ 0 w 52"/>
                <a:gd name="T17" fmla="*/ 0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316">
                  <a:moveTo>
                    <a:pt x="0" y="0"/>
                  </a:moveTo>
                  <a:lnTo>
                    <a:pt x="5" y="0"/>
                  </a:lnTo>
                  <a:lnTo>
                    <a:pt x="5" y="69"/>
                  </a:lnTo>
                  <a:lnTo>
                    <a:pt x="52" y="110"/>
                  </a:lnTo>
                  <a:lnTo>
                    <a:pt x="52" y="316"/>
                  </a:lnTo>
                  <a:lnTo>
                    <a:pt x="46" y="316"/>
                  </a:lnTo>
                  <a:lnTo>
                    <a:pt x="46" y="112"/>
                  </a:lnTo>
                  <a:lnTo>
                    <a:pt x="0" y="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548"/>
            <p:cNvSpPr>
              <a:spLocks/>
            </p:cNvSpPr>
            <p:nvPr/>
          </p:nvSpPr>
          <p:spPr bwMode="auto">
            <a:xfrm>
              <a:off x="5439925" y="2311978"/>
              <a:ext cx="273662" cy="129815"/>
            </a:xfrm>
            <a:custGeom>
              <a:avLst/>
              <a:gdLst>
                <a:gd name="T0" fmla="*/ 96 w 157"/>
                <a:gd name="T1" fmla="*/ 0 h 74"/>
                <a:gd name="T2" fmla="*/ 96 w 157"/>
                <a:gd name="T3" fmla="*/ 43 h 74"/>
                <a:gd name="T4" fmla="*/ 112 w 157"/>
                <a:gd name="T5" fmla="*/ 5 h 74"/>
                <a:gd name="T6" fmla="*/ 122 w 157"/>
                <a:gd name="T7" fmla="*/ 43 h 74"/>
                <a:gd name="T8" fmla="*/ 126 w 157"/>
                <a:gd name="T9" fmla="*/ 38 h 74"/>
                <a:gd name="T10" fmla="*/ 138 w 157"/>
                <a:gd name="T11" fmla="*/ 12 h 74"/>
                <a:gd name="T12" fmla="*/ 143 w 157"/>
                <a:gd name="T13" fmla="*/ 36 h 74"/>
                <a:gd name="T14" fmla="*/ 157 w 157"/>
                <a:gd name="T15" fmla="*/ 36 h 74"/>
                <a:gd name="T16" fmla="*/ 157 w 157"/>
                <a:gd name="T17" fmla="*/ 41 h 74"/>
                <a:gd name="T18" fmla="*/ 139 w 157"/>
                <a:gd name="T19" fmla="*/ 41 h 74"/>
                <a:gd name="T20" fmla="*/ 136 w 157"/>
                <a:gd name="T21" fmla="*/ 28 h 74"/>
                <a:gd name="T22" fmla="*/ 131 w 157"/>
                <a:gd name="T23" fmla="*/ 40 h 74"/>
                <a:gd name="T24" fmla="*/ 119 w 157"/>
                <a:gd name="T25" fmla="*/ 53 h 74"/>
                <a:gd name="T26" fmla="*/ 110 w 157"/>
                <a:gd name="T27" fmla="*/ 21 h 74"/>
                <a:gd name="T28" fmla="*/ 93 w 157"/>
                <a:gd name="T29" fmla="*/ 72 h 74"/>
                <a:gd name="T30" fmla="*/ 93 w 157"/>
                <a:gd name="T31" fmla="*/ 24 h 74"/>
                <a:gd name="T32" fmla="*/ 86 w 157"/>
                <a:gd name="T33" fmla="*/ 41 h 74"/>
                <a:gd name="T34" fmla="*/ 71 w 157"/>
                <a:gd name="T35" fmla="*/ 41 h 74"/>
                <a:gd name="T36" fmla="*/ 58 w 157"/>
                <a:gd name="T37" fmla="*/ 74 h 74"/>
                <a:gd name="T38" fmla="*/ 50 w 157"/>
                <a:gd name="T39" fmla="*/ 19 h 74"/>
                <a:gd name="T40" fmla="*/ 34 w 157"/>
                <a:gd name="T41" fmla="*/ 41 h 74"/>
                <a:gd name="T42" fmla="*/ 0 w 157"/>
                <a:gd name="T43" fmla="*/ 41 h 74"/>
                <a:gd name="T44" fmla="*/ 0 w 157"/>
                <a:gd name="T45" fmla="*/ 36 h 74"/>
                <a:gd name="T46" fmla="*/ 31 w 157"/>
                <a:gd name="T47" fmla="*/ 36 h 74"/>
                <a:gd name="T48" fmla="*/ 53 w 157"/>
                <a:gd name="T49" fmla="*/ 7 h 74"/>
                <a:gd name="T50" fmla="*/ 60 w 157"/>
                <a:gd name="T51" fmla="*/ 53 h 74"/>
                <a:gd name="T52" fmla="*/ 67 w 157"/>
                <a:gd name="T53" fmla="*/ 36 h 74"/>
                <a:gd name="T54" fmla="*/ 83 w 157"/>
                <a:gd name="T55" fmla="*/ 36 h 74"/>
                <a:gd name="T56" fmla="*/ 96 w 157"/>
                <a:gd name="T57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57" h="74">
                  <a:moveTo>
                    <a:pt x="96" y="0"/>
                  </a:moveTo>
                  <a:lnTo>
                    <a:pt x="96" y="43"/>
                  </a:lnTo>
                  <a:lnTo>
                    <a:pt x="112" y="5"/>
                  </a:lnTo>
                  <a:lnTo>
                    <a:pt x="122" y="43"/>
                  </a:lnTo>
                  <a:lnTo>
                    <a:pt x="126" y="38"/>
                  </a:lnTo>
                  <a:lnTo>
                    <a:pt x="138" y="12"/>
                  </a:lnTo>
                  <a:lnTo>
                    <a:pt x="143" y="36"/>
                  </a:lnTo>
                  <a:lnTo>
                    <a:pt x="157" y="36"/>
                  </a:lnTo>
                  <a:lnTo>
                    <a:pt x="157" y="41"/>
                  </a:lnTo>
                  <a:lnTo>
                    <a:pt x="139" y="41"/>
                  </a:lnTo>
                  <a:lnTo>
                    <a:pt x="136" y="28"/>
                  </a:lnTo>
                  <a:lnTo>
                    <a:pt x="131" y="40"/>
                  </a:lnTo>
                  <a:lnTo>
                    <a:pt x="119" y="53"/>
                  </a:lnTo>
                  <a:lnTo>
                    <a:pt x="110" y="21"/>
                  </a:lnTo>
                  <a:lnTo>
                    <a:pt x="93" y="72"/>
                  </a:lnTo>
                  <a:lnTo>
                    <a:pt x="93" y="24"/>
                  </a:lnTo>
                  <a:lnTo>
                    <a:pt x="86" y="41"/>
                  </a:lnTo>
                  <a:lnTo>
                    <a:pt x="71" y="41"/>
                  </a:lnTo>
                  <a:lnTo>
                    <a:pt x="58" y="74"/>
                  </a:lnTo>
                  <a:lnTo>
                    <a:pt x="50" y="19"/>
                  </a:lnTo>
                  <a:lnTo>
                    <a:pt x="34" y="41"/>
                  </a:lnTo>
                  <a:lnTo>
                    <a:pt x="0" y="41"/>
                  </a:lnTo>
                  <a:lnTo>
                    <a:pt x="0" y="36"/>
                  </a:lnTo>
                  <a:lnTo>
                    <a:pt x="31" y="36"/>
                  </a:lnTo>
                  <a:lnTo>
                    <a:pt x="53" y="7"/>
                  </a:lnTo>
                  <a:lnTo>
                    <a:pt x="60" y="53"/>
                  </a:lnTo>
                  <a:lnTo>
                    <a:pt x="67" y="36"/>
                  </a:lnTo>
                  <a:lnTo>
                    <a:pt x="83" y="36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5237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/>
      <p:bldP spid="29" grpId="0"/>
      <p:bldP spid="30" grpId="0"/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4289279" y="1828425"/>
            <a:ext cx="3632296" cy="4182067"/>
            <a:chOff x="4474756" y="1677596"/>
            <a:chExt cx="3263068" cy="3756954"/>
          </a:xfrm>
        </p:grpSpPr>
        <p:grpSp>
          <p:nvGrpSpPr>
            <p:cNvPr id="4" name="Group 3"/>
            <p:cNvGrpSpPr/>
            <p:nvPr/>
          </p:nvGrpSpPr>
          <p:grpSpPr>
            <a:xfrm>
              <a:off x="4474756" y="2171481"/>
              <a:ext cx="3263068" cy="3263069"/>
              <a:chOff x="7929563" y="3582988"/>
              <a:chExt cx="1447800" cy="1447800"/>
            </a:xfrm>
          </p:grpSpPr>
          <p:sp>
            <p:nvSpPr>
              <p:cNvPr id="12" name="Freeform 1794"/>
              <p:cNvSpPr>
                <a:spLocks noEditPoints="1"/>
              </p:cNvSpPr>
              <p:nvPr/>
            </p:nvSpPr>
            <p:spPr bwMode="auto">
              <a:xfrm>
                <a:off x="7929563" y="3582988"/>
                <a:ext cx="1447800" cy="1446213"/>
              </a:xfrm>
              <a:custGeom>
                <a:avLst/>
                <a:gdLst>
                  <a:gd name="T0" fmla="*/ 861 w 1822"/>
                  <a:gd name="T1" fmla="*/ 636 h 1822"/>
                  <a:gd name="T2" fmla="*/ 769 w 1822"/>
                  <a:gd name="T3" fmla="*/ 670 h 1822"/>
                  <a:gd name="T4" fmla="*/ 698 w 1822"/>
                  <a:gd name="T5" fmla="*/ 731 h 1822"/>
                  <a:gd name="T6" fmla="*/ 650 w 1822"/>
                  <a:gd name="T7" fmla="*/ 814 h 1822"/>
                  <a:gd name="T8" fmla="*/ 633 w 1822"/>
                  <a:gd name="T9" fmla="*/ 911 h 1822"/>
                  <a:gd name="T10" fmla="*/ 650 w 1822"/>
                  <a:gd name="T11" fmla="*/ 1007 h 1822"/>
                  <a:gd name="T12" fmla="*/ 698 w 1822"/>
                  <a:gd name="T13" fmla="*/ 1090 h 1822"/>
                  <a:gd name="T14" fmla="*/ 769 w 1822"/>
                  <a:gd name="T15" fmla="*/ 1151 h 1822"/>
                  <a:gd name="T16" fmla="*/ 861 w 1822"/>
                  <a:gd name="T17" fmla="*/ 1184 h 1822"/>
                  <a:gd name="T18" fmla="*/ 961 w 1822"/>
                  <a:gd name="T19" fmla="*/ 1184 h 1822"/>
                  <a:gd name="T20" fmla="*/ 1051 w 1822"/>
                  <a:gd name="T21" fmla="*/ 1151 h 1822"/>
                  <a:gd name="T22" fmla="*/ 1124 w 1822"/>
                  <a:gd name="T23" fmla="*/ 1090 h 1822"/>
                  <a:gd name="T24" fmla="*/ 1172 w 1822"/>
                  <a:gd name="T25" fmla="*/ 1007 h 1822"/>
                  <a:gd name="T26" fmla="*/ 1189 w 1822"/>
                  <a:gd name="T27" fmla="*/ 911 h 1822"/>
                  <a:gd name="T28" fmla="*/ 1172 w 1822"/>
                  <a:gd name="T29" fmla="*/ 814 h 1822"/>
                  <a:gd name="T30" fmla="*/ 1124 w 1822"/>
                  <a:gd name="T31" fmla="*/ 731 h 1822"/>
                  <a:gd name="T32" fmla="*/ 1051 w 1822"/>
                  <a:gd name="T33" fmla="*/ 670 h 1822"/>
                  <a:gd name="T34" fmla="*/ 961 w 1822"/>
                  <a:gd name="T35" fmla="*/ 636 h 1822"/>
                  <a:gd name="T36" fmla="*/ 783 w 1822"/>
                  <a:gd name="T37" fmla="*/ 0 h 1822"/>
                  <a:gd name="T38" fmla="*/ 1037 w 1822"/>
                  <a:gd name="T39" fmla="*/ 250 h 1822"/>
                  <a:gd name="T40" fmla="*/ 1169 w 1822"/>
                  <a:gd name="T41" fmla="*/ 290 h 1822"/>
                  <a:gd name="T42" fmla="*/ 1288 w 1822"/>
                  <a:gd name="T43" fmla="*/ 352 h 1822"/>
                  <a:gd name="T44" fmla="*/ 1644 w 1822"/>
                  <a:gd name="T45" fmla="*/ 357 h 1822"/>
                  <a:gd name="T46" fmla="*/ 1502 w 1822"/>
                  <a:gd name="T47" fmla="*/ 591 h 1822"/>
                  <a:gd name="T48" fmla="*/ 1554 w 1822"/>
                  <a:gd name="T49" fmla="*/ 715 h 1822"/>
                  <a:gd name="T50" fmla="*/ 1822 w 1822"/>
                  <a:gd name="T51" fmla="*/ 783 h 1822"/>
                  <a:gd name="T52" fmla="*/ 1572 w 1822"/>
                  <a:gd name="T53" fmla="*/ 1039 h 1822"/>
                  <a:gd name="T54" fmla="*/ 1532 w 1822"/>
                  <a:gd name="T55" fmla="*/ 1170 h 1822"/>
                  <a:gd name="T56" fmla="*/ 1468 w 1822"/>
                  <a:gd name="T57" fmla="*/ 1287 h 1822"/>
                  <a:gd name="T58" fmla="*/ 1464 w 1822"/>
                  <a:gd name="T59" fmla="*/ 1645 h 1822"/>
                  <a:gd name="T60" fmla="*/ 1231 w 1822"/>
                  <a:gd name="T61" fmla="*/ 1504 h 1822"/>
                  <a:gd name="T62" fmla="*/ 1105 w 1822"/>
                  <a:gd name="T63" fmla="*/ 1554 h 1822"/>
                  <a:gd name="T64" fmla="*/ 1039 w 1822"/>
                  <a:gd name="T65" fmla="*/ 1822 h 1822"/>
                  <a:gd name="T66" fmla="*/ 783 w 1822"/>
                  <a:gd name="T67" fmla="*/ 1571 h 1822"/>
                  <a:gd name="T68" fmla="*/ 652 w 1822"/>
                  <a:gd name="T69" fmla="*/ 1531 h 1822"/>
                  <a:gd name="T70" fmla="*/ 534 w 1822"/>
                  <a:gd name="T71" fmla="*/ 1469 h 1822"/>
                  <a:gd name="T72" fmla="*/ 176 w 1822"/>
                  <a:gd name="T73" fmla="*/ 1464 h 1822"/>
                  <a:gd name="T74" fmla="*/ 318 w 1822"/>
                  <a:gd name="T75" fmla="*/ 1230 h 1822"/>
                  <a:gd name="T76" fmla="*/ 266 w 1822"/>
                  <a:gd name="T77" fmla="*/ 1104 h 1822"/>
                  <a:gd name="T78" fmla="*/ 0 w 1822"/>
                  <a:gd name="T79" fmla="*/ 1039 h 1822"/>
                  <a:gd name="T80" fmla="*/ 251 w 1822"/>
                  <a:gd name="T81" fmla="*/ 783 h 1822"/>
                  <a:gd name="T82" fmla="*/ 289 w 1822"/>
                  <a:gd name="T83" fmla="*/ 651 h 1822"/>
                  <a:gd name="T84" fmla="*/ 353 w 1822"/>
                  <a:gd name="T85" fmla="*/ 534 h 1822"/>
                  <a:gd name="T86" fmla="*/ 356 w 1822"/>
                  <a:gd name="T87" fmla="*/ 176 h 1822"/>
                  <a:gd name="T88" fmla="*/ 591 w 1822"/>
                  <a:gd name="T89" fmla="*/ 318 h 1822"/>
                  <a:gd name="T90" fmla="*/ 716 w 1822"/>
                  <a:gd name="T91" fmla="*/ 268 h 1822"/>
                  <a:gd name="T92" fmla="*/ 783 w 1822"/>
                  <a:gd name="T93" fmla="*/ 0 h 18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822" h="1822">
                    <a:moveTo>
                      <a:pt x="911" y="632"/>
                    </a:moveTo>
                    <a:lnTo>
                      <a:pt x="861" y="636"/>
                    </a:lnTo>
                    <a:lnTo>
                      <a:pt x="814" y="650"/>
                    </a:lnTo>
                    <a:lnTo>
                      <a:pt x="769" y="670"/>
                    </a:lnTo>
                    <a:lnTo>
                      <a:pt x="731" y="698"/>
                    </a:lnTo>
                    <a:lnTo>
                      <a:pt x="698" y="731"/>
                    </a:lnTo>
                    <a:lnTo>
                      <a:pt x="671" y="771"/>
                    </a:lnTo>
                    <a:lnTo>
                      <a:pt x="650" y="814"/>
                    </a:lnTo>
                    <a:lnTo>
                      <a:pt x="636" y="861"/>
                    </a:lnTo>
                    <a:lnTo>
                      <a:pt x="633" y="911"/>
                    </a:lnTo>
                    <a:lnTo>
                      <a:pt x="636" y="961"/>
                    </a:lnTo>
                    <a:lnTo>
                      <a:pt x="650" y="1007"/>
                    </a:lnTo>
                    <a:lnTo>
                      <a:pt x="671" y="1051"/>
                    </a:lnTo>
                    <a:lnTo>
                      <a:pt x="698" y="1090"/>
                    </a:lnTo>
                    <a:lnTo>
                      <a:pt x="731" y="1123"/>
                    </a:lnTo>
                    <a:lnTo>
                      <a:pt x="769" y="1151"/>
                    </a:lnTo>
                    <a:lnTo>
                      <a:pt x="814" y="1172"/>
                    </a:lnTo>
                    <a:lnTo>
                      <a:pt x="861" y="1184"/>
                    </a:lnTo>
                    <a:lnTo>
                      <a:pt x="911" y="1189"/>
                    </a:lnTo>
                    <a:lnTo>
                      <a:pt x="961" y="1184"/>
                    </a:lnTo>
                    <a:lnTo>
                      <a:pt x="1008" y="1172"/>
                    </a:lnTo>
                    <a:lnTo>
                      <a:pt x="1051" y="1151"/>
                    </a:lnTo>
                    <a:lnTo>
                      <a:pt x="1091" y="1123"/>
                    </a:lnTo>
                    <a:lnTo>
                      <a:pt x="1124" y="1090"/>
                    </a:lnTo>
                    <a:lnTo>
                      <a:pt x="1151" y="1051"/>
                    </a:lnTo>
                    <a:lnTo>
                      <a:pt x="1172" y="1007"/>
                    </a:lnTo>
                    <a:lnTo>
                      <a:pt x="1184" y="961"/>
                    </a:lnTo>
                    <a:lnTo>
                      <a:pt x="1189" y="911"/>
                    </a:lnTo>
                    <a:lnTo>
                      <a:pt x="1184" y="861"/>
                    </a:lnTo>
                    <a:lnTo>
                      <a:pt x="1172" y="814"/>
                    </a:lnTo>
                    <a:lnTo>
                      <a:pt x="1151" y="771"/>
                    </a:lnTo>
                    <a:lnTo>
                      <a:pt x="1124" y="731"/>
                    </a:lnTo>
                    <a:lnTo>
                      <a:pt x="1091" y="698"/>
                    </a:lnTo>
                    <a:lnTo>
                      <a:pt x="1051" y="670"/>
                    </a:lnTo>
                    <a:lnTo>
                      <a:pt x="1008" y="650"/>
                    </a:lnTo>
                    <a:lnTo>
                      <a:pt x="961" y="636"/>
                    </a:lnTo>
                    <a:lnTo>
                      <a:pt x="911" y="632"/>
                    </a:lnTo>
                    <a:close/>
                    <a:moveTo>
                      <a:pt x="783" y="0"/>
                    </a:moveTo>
                    <a:lnTo>
                      <a:pt x="1037" y="0"/>
                    </a:lnTo>
                    <a:lnTo>
                      <a:pt x="1037" y="250"/>
                    </a:lnTo>
                    <a:lnTo>
                      <a:pt x="1105" y="268"/>
                    </a:lnTo>
                    <a:lnTo>
                      <a:pt x="1169" y="290"/>
                    </a:lnTo>
                    <a:lnTo>
                      <a:pt x="1231" y="318"/>
                    </a:lnTo>
                    <a:lnTo>
                      <a:pt x="1288" y="352"/>
                    </a:lnTo>
                    <a:lnTo>
                      <a:pt x="1464" y="176"/>
                    </a:lnTo>
                    <a:lnTo>
                      <a:pt x="1644" y="357"/>
                    </a:lnTo>
                    <a:lnTo>
                      <a:pt x="1468" y="534"/>
                    </a:lnTo>
                    <a:lnTo>
                      <a:pt x="1502" y="591"/>
                    </a:lnTo>
                    <a:lnTo>
                      <a:pt x="1532" y="651"/>
                    </a:lnTo>
                    <a:lnTo>
                      <a:pt x="1554" y="715"/>
                    </a:lnTo>
                    <a:lnTo>
                      <a:pt x="1572" y="783"/>
                    </a:lnTo>
                    <a:lnTo>
                      <a:pt x="1822" y="783"/>
                    </a:lnTo>
                    <a:lnTo>
                      <a:pt x="1822" y="1039"/>
                    </a:lnTo>
                    <a:lnTo>
                      <a:pt x="1572" y="1039"/>
                    </a:lnTo>
                    <a:lnTo>
                      <a:pt x="1554" y="1104"/>
                    </a:lnTo>
                    <a:lnTo>
                      <a:pt x="1532" y="1170"/>
                    </a:lnTo>
                    <a:lnTo>
                      <a:pt x="1502" y="1230"/>
                    </a:lnTo>
                    <a:lnTo>
                      <a:pt x="1468" y="1287"/>
                    </a:lnTo>
                    <a:lnTo>
                      <a:pt x="1646" y="1464"/>
                    </a:lnTo>
                    <a:lnTo>
                      <a:pt x="1464" y="1645"/>
                    </a:lnTo>
                    <a:lnTo>
                      <a:pt x="1288" y="1469"/>
                    </a:lnTo>
                    <a:lnTo>
                      <a:pt x="1231" y="1504"/>
                    </a:lnTo>
                    <a:lnTo>
                      <a:pt x="1169" y="1531"/>
                    </a:lnTo>
                    <a:lnTo>
                      <a:pt x="1105" y="1554"/>
                    </a:lnTo>
                    <a:lnTo>
                      <a:pt x="1039" y="1571"/>
                    </a:lnTo>
                    <a:lnTo>
                      <a:pt x="1039" y="1822"/>
                    </a:lnTo>
                    <a:lnTo>
                      <a:pt x="783" y="1822"/>
                    </a:lnTo>
                    <a:lnTo>
                      <a:pt x="783" y="1571"/>
                    </a:lnTo>
                    <a:lnTo>
                      <a:pt x="716" y="1554"/>
                    </a:lnTo>
                    <a:lnTo>
                      <a:pt x="652" y="1531"/>
                    </a:lnTo>
                    <a:lnTo>
                      <a:pt x="591" y="1504"/>
                    </a:lnTo>
                    <a:lnTo>
                      <a:pt x="534" y="1469"/>
                    </a:lnTo>
                    <a:lnTo>
                      <a:pt x="356" y="1645"/>
                    </a:lnTo>
                    <a:lnTo>
                      <a:pt x="176" y="1464"/>
                    </a:lnTo>
                    <a:lnTo>
                      <a:pt x="353" y="1287"/>
                    </a:lnTo>
                    <a:lnTo>
                      <a:pt x="318" y="1230"/>
                    </a:lnTo>
                    <a:lnTo>
                      <a:pt x="289" y="1168"/>
                    </a:lnTo>
                    <a:lnTo>
                      <a:pt x="266" y="1104"/>
                    </a:lnTo>
                    <a:lnTo>
                      <a:pt x="251" y="1039"/>
                    </a:lnTo>
                    <a:lnTo>
                      <a:pt x="0" y="1039"/>
                    </a:lnTo>
                    <a:lnTo>
                      <a:pt x="0" y="783"/>
                    </a:lnTo>
                    <a:lnTo>
                      <a:pt x="251" y="783"/>
                    </a:lnTo>
                    <a:lnTo>
                      <a:pt x="266" y="715"/>
                    </a:lnTo>
                    <a:lnTo>
                      <a:pt x="289" y="651"/>
                    </a:lnTo>
                    <a:lnTo>
                      <a:pt x="318" y="591"/>
                    </a:lnTo>
                    <a:lnTo>
                      <a:pt x="353" y="534"/>
                    </a:lnTo>
                    <a:lnTo>
                      <a:pt x="176" y="357"/>
                    </a:lnTo>
                    <a:lnTo>
                      <a:pt x="356" y="176"/>
                    </a:lnTo>
                    <a:lnTo>
                      <a:pt x="534" y="352"/>
                    </a:lnTo>
                    <a:lnTo>
                      <a:pt x="591" y="318"/>
                    </a:lnTo>
                    <a:lnTo>
                      <a:pt x="652" y="290"/>
                    </a:lnTo>
                    <a:lnTo>
                      <a:pt x="716" y="268"/>
                    </a:lnTo>
                    <a:lnTo>
                      <a:pt x="783" y="250"/>
                    </a:lnTo>
                    <a:lnTo>
                      <a:pt x="783" y="0"/>
                    </a:lnTo>
                    <a:close/>
                  </a:path>
                </a:pathLst>
              </a:custGeom>
              <a:solidFill>
                <a:schemeClr val="tx2"/>
              </a:solidFill>
              <a:ln w="0">
                <a:solidFill>
                  <a:schemeClr val="tx2">
                    <a:lumMod val="75000"/>
                  </a:schemeClr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1795"/>
              <p:cNvSpPr>
                <a:spLocks/>
              </p:cNvSpPr>
              <p:nvPr/>
            </p:nvSpPr>
            <p:spPr bwMode="auto">
              <a:xfrm>
                <a:off x="8275638" y="4511675"/>
                <a:ext cx="747713" cy="303213"/>
              </a:xfrm>
              <a:custGeom>
                <a:avLst/>
                <a:gdLst>
                  <a:gd name="T0" fmla="*/ 46 w 942"/>
                  <a:gd name="T1" fmla="*/ 0 h 382"/>
                  <a:gd name="T2" fmla="*/ 906 w 942"/>
                  <a:gd name="T3" fmla="*/ 0 h 382"/>
                  <a:gd name="T4" fmla="*/ 925 w 942"/>
                  <a:gd name="T5" fmla="*/ 2 h 382"/>
                  <a:gd name="T6" fmla="*/ 942 w 942"/>
                  <a:gd name="T7" fmla="*/ 10 h 382"/>
                  <a:gd name="T8" fmla="*/ 513 w 942"/>
                  <a:gd name="T9" fmla="*/ 349 h 382"/>
                  <a:gd name="T10" fmla="*/ 511 w 942"/>
                  <a:gd name="T11" fmla="*/ 349 h 382"/>
                  <a:gd name="T12" fmla="*/ 513 w 942"/>
                  <a:gd name="T13" fmla="*/ 351 h 382"/>
                  <a:gd name="T14" fmla="*/ 473 w 942"/>
                  <a:gd name="T15" fmla="*/ 382 h 382"/>
                  <a:gd name="T16" fmla="*/ 435 w 942"/>
                  <a:gd name="T17" fmla="*/ 353 h 382"/>
                  <a:gd name="T18" fmla="*/ 437 w 942"/>
                  <a:gd name="T19" fmla="*/ 351 h 382"/>
                  <a:gd name="T20" fmla="*/ 435 w 942"/>
                  <a:gd name="T21" fmla="*/ 351 h 382"/>
                  <a:gd name="T22" fmla="*/ 0 w 942"/>
                  <a:gd name="T23" fmla="*/ 17 h 382"/>
                  <a:gd name="T24" fmla="*/ 20 w 942"/>
                  <a:gd name="T25" fmla="*/ 5 h 382"/>
                  <a:gd name="T26" fmla="*/ 46 w 942"/>
                  <a:gd name="T27" fmla="*/ 0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42" h="382">
                    <a:moveTo>
                      <a:pt x="46" y="0"/>
                    </a:moveTo>
                    <a:lnTo>
                      <a:pt x="906" y="0"/>
                    </a:lnTo>
                    <a:lnTo>
                      <a:pt x="925" y="2"/>
                    </a:lnTo>
                    <a:lnTo>
                      <a:pt x="942" y="10"/>
                    </a:lnTo>
                    <a:lnTo>
                      <a:pt x="513" y="349"/>
                    </a:lnTo>
                    <a:lnTo>
                      <a:pt x="511" y="349"/>
                    </a:lnTo>
                    <a:lnTo>
                      <a:pt x="513" y="351"/>
                    </a:lnTo>
                    <a:lnTo>
                      <a:pt x="473" y="382"/>
                    </a:lnTo>
                    <a:lnTo>
                      <a:pt x="435" y="353"/>
                    </a:lnTo>
                    <a:lnTo>
                      <a:pt x="437" y="351"/>
                    </a:lnTo>
                    <a:lnTo>
                      <a:pt x="435" y="351"/>
                    </a:lnTo>
                    <a:lnTo>
                      <a:pt x="0" y="17"/>
                    </a:lnTo>
                    <a:lnTo>
                      <a:pt x="20" y="5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0">
                <a:solidFill>
                  <a:srgbClr val="A4004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1796"/>
              <p:cNvSpPr>
                <a:spLocks/>
              </p:cNvSpPr>
              <p:nvPr/>
            </p:nvSpPr>
            <p:spPr bwMode="auto">
              <a:xfrm>
                <a:off x="8275638" y="4206875"/>
                <a:ext cx="747713" cy="319088"/>
              </a:xfrm>
              <a:custGeom>
                <a:avLst/>
                <a:gdLst>
                  <a:gd name="T0" fmla="*/ 477 w 942"/>
                  <a:gd name="T1" fmla="*/ 0 h 403"/>
                  <a:gd name="T2" fmla="*/ 491 w 942"/>
                  <a:gd name="T3" fmla="*/ 4 h 403"/>
                  <a:gd name="T4" fmla="*/ 508 w 942"/>
                  <a:gd name="T5" fmla="*/ 12 h 403"/>
                  <a:gd name="T6" fmla="*/ 529 w 942"/>
                  <a:gd name="T7" fmla="*/ 26 h 403"/>
                  <a:gd name="T8" fmla="*/ 555 w 942"/>
                  <a:gd name="T9" fmla="*/ 45 h 403"/>
                  <a:gd name="T10" fmla="*/ 584 w 942"/>
                  <a:gd name="T11" fmla="*/ 68 h 403"/>
                  <a:gd name="T12" fmla="*/ 613 w 942"/>
                  <a:gd name="T13" fmla="*/ 94 h 403"/>
                  <a:gd name="T14" fmla="*/ 646 w 942"/>
                  <a:gd name="T15" fmla="*/ 121 h 403"/>
                  <a:gd name="T16" fmla="*/ 681 w 942"/>
                  <a:gd name="T17" fmla="*/ 151 h 403"/>
                  <a:gd name="T18" fmla="*/ 715 w 942"/>
                  <a:gd name="T19" fmla="*/ 182 h 403"/>
                  <a:gd name="T20" fmla="*/ 750 w 942"/>
                  <a:gd name="T21" fmla="*/ 213 h 403"/>
                  <a:gd name="T22" fmla="*/ 783 w 942"/>
                  <a:gd name="T23" fmla="*/ 244 h 403"/>
                  <a:gd name="T24" fmla="*/ 814 w 942"/>
                  <a:gd name="T25" fmla="*/ 273 h 403"/>
                  <a:gd name="T26" fmla="*/ 845 w 942"/>
                  <a:gd name="T27" fmla="*/ 303 h 403"/>
                  <a:gd name="T28" fmla="*/ 871 w 942"/>
                  <a:gd name="T29" fmla="*/ 327 h 403"/>
                  <a:gd name="T30" fmla="*/ 895 w 942"/>
                  <a:gd name="T31" fmla="*/ 351 h 403"/>
                  <a:gd name="T32" fmla="*/ 914 w 942"/>
                  <a:gd name="T33" fmla="*/ 368 h 403"/>
                  <a:gd name="T34" fmla="*/ 930 w 942"/>
                  <a:gd name="T35" fmla="*/ 384 h 403"/>
                  <a:gd name="T36" fmla="*/ 938 w 942"/>
                  <a:gd name="T37" fmla="*/ 393 h 403"/>
                  <a:gd name="T38" fmla="*/ 942 w 942"/>
                  <a:gd name="T39" fmla="*/ 396 h 403"/>
                  <a:gd name="T40" fmla="*/ 0 w 942"/>
                  <a:gd name="T41" fmla="*/ 403 h 403"/>
                  <a:gd name="T42" fmla="*/ 3 w 942"/>
                  <a:gd name="T43" fmla="*/ 399 h 403"/>
                  <a:gd name="T44" fmla="*/ 13 w 942"/>
                  <a:gd name="T45" fmla="*/ 391 h 403"/>
                  <a:gd name="T46" fmla="*/ 27 w 942"/>
                  <a:gd name="T47" fmla="*/ 375 h 403"/>
                  <a:gd name="T48" fmla="*/ 48 w 942"/>
                  <a:gd name="T49" fmla="*/ 356 h 403"/>
                  <a:gd name="T50" fmla="*/ 72 w 942"/>
                  <a:gd name="T51" fmla="*/ 334 h 403"/>
                  <a:gd name="T52" fmla="*/ 100 w 942"/>
                  <a:gd name="T53" fmla="*/ 308 h 403"/>
                  <a:gd name="T54" fmla="*/ 131 w 942"/>
                  <a:gd name="T55" fmla="*/ 278 h 403"/>
                  <a:gd name="T56" fmla="*/ 164 w 942"/>
                  <a:gd name="T57" fmla="*/ 249 h 403"/>
                  <a:gd name="T58" fmla="*/ 198 w 942"/>
                  <a:gd name="T59" fmla="*/ 216 h 403"/>
                  <a:gd name="T60" fmla="*/ 233 w 942"/>
                  <a:gd name="T61" fmla="*/ 185 h 403"/>
                  <a:gd name="T62" fmla="*/ 269 w 942"/>
                  <a:gd name="T63" fmla="*/ 154 h 403"/>
                  <a:gd name="T64" fmla="*/ 304 w 942"/>
                  <a:gd name="T65" fmla="*/ 123 h 403"/>
                  <a:gd name="T66" fmla="*/ 337 w 942"/>
                  <a:gd name="T67" fmla="*/ 95 h 403"/>
                  <a:gd name="T68" fmla="*/ 370 w 942"/>
                  <a:gd name="T69" fmla="*/ 69 h 403"/>
                  <a:gd name="T70" fmla="*/ 399 w 942"/>
                  <a:gd name="T71" fmla="*/ 45 h 403"/>
                  <a:gd name="T72" fmla="*/ 425 w 942"/>
                  <a:gd name="T73" fmla="*/ 26 h 403"/>
                  <a:gd name="T74" fmla="*/ 447 w 942"/>
                  <a:gd name="T75" fmla="*/ 12 h 403"/>
                  <a:gd name="T76" fmla="*/ 465 w 942"/>
                  <a:gd name="T77" fmla="*/ 4 h 403"/>
                  <a:gd name="T78" fmla="*/ 477 w 942"/>
                  <a:gd name="T79" fmla="*/ 0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42" h="403">
                    <a:moveTo>
                      <a:pt x="477" y="0"/>
                    </a:moveTo>
                    <a:lnTo>
                      <a:pt x="491" y="4"/>
                    </a:lnTo>
                    <a:lnTo>
                      <a:pt x="508" y="12"/>
                    </a:lnTo>
                    <a:lnTo>
                      <a:pt x="529" y="26"/>
                    </a:lnTo>
                    <a:lnTo>
                      <a:pt x="555" y="45"/>
                    </a:lnTo>
                    <a:lnTo>
                      <a:pt x="584" y="68"/>
                    </a:lnTo>
                    <a:lnTo>
                      <a:pt x="613" y="94"/>
                    </a:lnTo>
                    <a:lnTo>
                      <a:pt x="646" y="121"/>
                    </a:lnTo>
                    <a:lnTo>
                      <a:pt x="681" y="151"/>
                    </a:lnTo>
                    <a:lnTo>
                      <a:pt x="715" y="182"/>
                    </a:lnTo>
                    <a:lnTo>
                      <a:pt x="750" y="213"/>
                    </a:lnTo>
                    <a:lnTo>
                      <a:pt x="783" y="244"/>
                    </a:lnTo>
                    <a:lnTo>
                      <a:pt x="814" y="273"/>
                    </a:lnTo>
                    <a:lnTo>
                      <a:pt x="845" y="303"/>
                    </a:lnTo>
                    <a:lnTo>
                      <a:pt x="871" y="327"/>
                    </a:lnTo>
                    <a:lnTo>
                      <a:pt x="895" y="351"/>
                    </a:lnTo>
                    <a:lnTo>
                      <a:pt x="914" y="368"/>
                    </a:lnTo>
                    <a:lnTo>
                      <a:pt x="930" y="384"/>
                    </a:lnTo>
                    <a:lnTo>
                      <a:pt x="938" y="393"/>
                    </a:lnTo>
                    <a:lnTo>
                      <a:pt x="942" y="396"/>
                    </a:lnTo>
                    <a:lnTo>
                      <a:pt x="0" y="403"/>
                    </a:lnTo>
                    <a:lnTo>
                      <a:pt x="3" y="399"/>
                    </a:lnTo>
                    <a:lnTo>
                      <a:pt x="13" y="391"/>
                    </a:lnTo>
                    <a:lnTo>
                      <a:pt x="27" y="375"/>
                    </a:lnTo>
                    <a:lnTo>
                      <a:pt x="48" y="356"/>
                    </a:lnTo>
                    <a:lnTo>
                      <a:pt x="72" y="334"/>
                    </a:lnTo>
                    <a:lnTo>
                      <a:pt x="100" y="308"/>
                    </a:lnTo>
                    <a:lnTo>
                      <a:pt x="131" y="278"/>
                    </a:lnTo>
                    <a:lnTo>
                      <a:pt x="164" y="249"/>
                    </a:lnTo>
                    <a:lnTo>
                      <a:pt x="198" y="216"/>
                    </a:lnTo>
                    <a:lnTo>
                      <a:pt x="233" y="185"/>
                    </a:lnTo>
                    <a:lnTo>
                      <a:pt x="269" y="154"/>
                    </a:lnTo>
                    <a:lnTo>
                      <a:pt x="304" y="123"/>
                    </a:lnTo>
                    <a:lnTo>
                      <a:pt x="337" y="95"/>
                    </a:lnTo>
                    <a:lnTo>
                      <a:pt x="370" y="69"/>
                    </a:lnTo>
                    <a:lnTo>
                      <a:pt x="399" y="45"/>
                    </a:lnTo>
                    <a:lnTo>
                      <a:pt x="425" y="26"/>
                    </a:lnTo>
                    <a:lnTo>
                      <a:pt x="447" y="12"/>
                    </a:lnTo>
                    <a:lnTo>
                      <a:pt x="465" y="4"/>
                    </a:lnTo>
                    <a:lnTo>
                      <a:pt x="477" y="0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0">
                <a:solidFill>
                  <a:schemeClr val="accent4">
                    <a:lumMod val="50000"/>
                  </a:schemeClr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1797"/>
              <p:cNvSpPr>
                <a:spLocks/>
              </p:cNvSpPr>
              <p:nvPr/>
            </p:nvSpPr>
            <p:spPr bwMode="auto">
              <a:xfrm>
                <a:off x="8562976" y="4219019"/>
                <a:ext cx="173038" cy="641907"/>
              </a:xfrm>
              <a:custGeom>
                <a:avLst/>
                <a:gdLst>
                  <a:gd name="T0" fmla="*/ 54 w 218"/>
                  <a:gd name="T1" fmla="*/ 0 h 783"/>
                  <a:gd name="T2" fmla="*/ 169 w 218"/>
                  <a:gd name="T3" fmla="*/ 0 h 783"/>
                  <a:gd name="T4" fmla="*/ 169 w 218"/>
                  <a:gd name="T5" fmla="*/ 1 h 783"/>
                  <a:gd name="T6" fmla="*/ 168 w 218"/>
                  <a:gd name="T7" fmla="*/ 7 h 783"/>
                  <a:gd name="T8" fmla="*/ 164 w 218"/>
                  <a:gd name="T9" fmla="*/ 17 h 783"/>
                  <a:gd name="T10" fmla="*/ 161 w 218"/>
                  <a:gd name="T11" fmla="*/ 31 h 783"/>
                  <a:gd name="T12" fmla="*/ 157 w 218"/>
                  <a:gd name="T13" fmla="*/ 48 h 783"/>
                  <a:gd name="T14" fmla="*/ 154 w 218"/>
                  <a:gd name="T15" fmla="*/ 72 h 783"/>
                  <a:gd name="T16" fmla="*/ 152 w 218"/>
                  <a:gd name="T17" fmla="*/ 102 h 783"/>
                  <a:gd name="T18" fmla="*/ 150 w 218"/>
                  <a:gd name="T19" fmla="*/ 138 h 783"/>
                  <a:gd name="T20" fmla="*/ 149 w 218"/>
                  <a:gd name="T21" fmla="*/ 179 h 783"/>
                  <a:gd name="T22" fmla="*/ 149 w 218"/>
                  <a:gd name="T23" fmla="*/ 228 h 783"/>
                  <a:gd name="T24" fmla="*/ 152 w 218"/>
                  <a:gd name="T25" fmla="*/ 283 h 783"/>
                  <a:gd name="T26" fmla="*/ 156 w 218"/>
                  <a:gd name="T27" fmla="*/ 345 h 783"/>
                  <a:gd name="T28" fmla="*/ 162 w 218"/>
                  <a:gd name="T29" fmla="*/ 416 h 783"/>
                  <a:gd name="T30" fmla="*/ 171 w 218"/>
                  <a:gd name="T31" fmla="*/ 494 h 783"/>
                  <a:gd name="T32" fmla="*/ 183 w 218"/>
                  <a:gd name="T33" fmla="*/ 582 h 783"/>
                  <a:gd name="T34" fmla="*/ 199 w 218"/>
                  <a:gd name="T35" fmla="*/ 677 h 783"/>
                  <a:gd name="T36" fmla="*/ 218 w 218"/>
                  <a:gd name="T37" fmla="*/ 783 h 783"/>
                  <a:gd name="T38" fmla="*/ 126 w 218"/>
                  <a:gd name="T39" fmla="*/ 778 h 783"/>
                  <a:gd name="T40" fmla="*/ 90 w 218"/>
                  <a:gd name="T41" fmla="*/ 776 h 783"/>
                  <a:gd name="T42" fmla="*/ 0 w 218"/>
                  <a:gd name="T43" fmla="*/ 774 h 783"/>
                  <a:gd name="T44" fmla="*/ 19 w 218"/>
                  <a:gd name="T45" fmla="*/ 669 h 783"/>
                  <a:gd name="T46" fmla="*/ 35 w 218"/>
                  <a:gd name="T47" fmla="*/ 574 h 783"/>
                  <a:gd name="T48" fmla="*/ 47 w 218"/>
                  <a:gd name="T49" fmla="*/ 487 h 783"/>
                  <a:gd name="T50" fmla="*/ 57 w 218"/>
                  <a:gd name="T51" fmla="*/ 409 h 783"/>
                  <a:gd name="T52" fmla="*/ 64 w 218"/>
                  <a:gd name="T53" fmla="*/ 338 h 783"/>
                  <a:gd name="T54" fmla="*/ 67 w 218"/>
                  <a:gd name="T55" fmla="*/ 278 h 783"/>
                  <a:gd name="T56" fmla="*/ 71 w 218"/>
                  <a:gd name="T57" fmla="*/ 223 h 783"/>
                  <a:gd name="T58" fmla="*/ 71 w 218"/>
                  <a:gd name="T59" fmla="*/ 174 h 783"/>
                  <a:gd name="T60" fmla="*/ 71 w 218"/>
                  <a:gd name="T61" fmla="*/ 134 h 783"/>
                  <a:gd name="T62" fmla="*/ 69 w 218"/>
                  <a:gd name="T63" fmla="*/ 100 h 783"/>
                  <a:gd name="T64" fmla="*/ 67 w 218"/>
                  <a:gd name="T65" fmla="*/ 71 h 783"/>
                  <a:gd name="T66" fmla="*/ 64 w 218"/>
                  <a:gd name="T67" fmla="*/ 48 h 783"/>
                  <a:gd name="T68" fmla="*/ 62 w 218"/>
                  <a:gd name="T69" fmla="*/ 29 h 783"/>
                  <a:gd name="T70" fmla="*/ 59 w 218"/>
                  <a:gd name="T71" fmla="*/ 15 h 783"/>
                  <a:gd name="T72" fmla="*/ 57 w 218"/>
                  <a:gd name="T73" fmla="*/ 7 h 783"/>
                  <a:gd name="T74" fmla="*/ 55 w 218"/>
                  <a:gd name="T75" fmla="*/ 1 h 783"/>
                  <a:gd name="T76" fmla="*/ 54 w 218"/>
                  <a:gd name="T77" fmla="*/ 0 h 7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18" h="783">
                    <a:moveTo>
                      <a:pt x="54" y="0"/>
                    </a:moveTo>
                    <a:lnTo>
                      <a:pt x="169" y="0"/>
                    </a:lnTo>
                    <a:lnTo>
                      <a:pt x="169" y="1"/>
                    </a:lnTo>
                    <a:lnTo>
                      <a:pt x="168" y="7"/>
                    </a:lnTo>
                    <a:lnTo>
                      <a:pt x="164" y="17"/>
                    </a:lnTo>
                    <a:lnTo>
                      <a:pt x="161" y="31"/>
                    </a:lnTo>
                    <a:lnTo>
                      <a:pt x="157" y="48"/>
                    </a:lnTo>
                    <a:lnTo>
                      <a:pt x="154" y="72"/>
                    </a:lnTo>
                    <a:lnTo>
                      <a:pt x="152" y="102"/>
                    </a:lnTo>
                    <a:lnTo>
                      <a:pt x="150" y="138"/>
                    </a:lnTo>
                    <a:lnTo>
                      <a:pt x="149" y="179"/>
                    </a:lnTo>
                    <a:lnTo>
                      <a:pt x="149" y="228"/>
                    </a:lnTo>
                    <a:lnTo>
                      <a:pt x="152" y="283"/>
                    </a:lnTo>
                    <a:lnTo>
                      <a:pt x="156" y="345"/>
                    </a:lnTo>
                    <a:lnTo>
                      <a:pt x="162" y="416"/>
                    </a:lnTo>
                    <a:lnTo>
                      <a:pt x="171" y="494"/>
                    </a:lnTo>
                    <a:lnTo>
                      <a:pt x="183" y="582"/>
                    </a:lnTo>
                    <a:lnTo>
                      <a:pt x="199" y="677"/>
                    </a:lnTo>
                    <a:lnTo>
                      <a:pt x="218" y="783"/>
                    </a:lnTo>
                    <a:lnTo>
                      <a:pt x="126" y="778"/>
                    </a:lnTo>
                    <a:lnTo>
                      <a:pt x="90" y="776"/>
                    </a:lnTo>
                    <a:lnTo>
                      <a:pt x="0" y="774"/>
                    </a:lnTo>
                    <a:lnTo>
                      <a:pt x="19" y="669"/>
                    </a:lnTo>
                    <a:lnTo>
                      <a:pt x="35" y="574"/>
                    </a:lnTo>
                    <a:lnTo>
                      <a:pt x="47" y="487"/>
                    </a:lnTo>
                    <a:lnTo>
                      <a:pt x="57" y="409"/>
                    </a:lnTo>
                    <a:lnTo>
                      <a:pt x="64" y="338"/>
                    </a:lnTo>
                    <a:lnTo>
                      <a:pt x="67" y="278"/>
                    </a:lnTo>
                    <a:lnTo>
                      <a:pt x="71" y="223"/>
                    </a:lnTo>
                    <a:lnTo>
                      <a:pt x="71" y="174"/>
                    </a:lnTo>
                    <a:lnTo>
                      <a:pt x="71" y="134"/>
                    </a:lnTo>
                    <a:lnTo>
                      <a:pt x="69" y="100"/>
                    </a:lnTo>
                    <a:lnTo>
                      <a:pt x="67" y="71"/>
                    </a:lnTo>
                    <a:lnTo>
                      <a:pt x="64" y="48"/>
                    </a:lnTo>
                    <a:lnTo>
                      <a:pt x="62" y="29"/>
                    </a:lnTo>
                    <a:lnTo>
                      <a:pt x="59" y="15"/>
                    </a:lnTo>
                    <a:lnTo>
                      <a:pt x="57" y="7"/>
                    </a:lnTo>
                    <a:lnTo>
                      <a:pt x="55" y="1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CCFFEC"/>
              </a:solidFill>
              <a:ln w="0">
                <a:solidFill>
                  <a:srgbClr val="CCFFE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1798"/>
              <p:cNvSpPr>
                <a:spLocks/>
              </p:cNvSpPr>
              <p:nvPr/>
            </p:nvSpPr>
            <p:spPr bwMode="auto">
              <a:xfrm>
                <a:off x="8591551" y="4171950"/>
                <a:ext cx="115888" cy="687388"/>
              </a:xfrm>
              <a:custGeom>
                <a:avLst/>
                <a:gdLst>
                  <a:gd name="T0" fmla="*/ 50 w 145"/>
                  <a:gd name="T1" fmla="*/ 0 h 812"/>
                  <a:gd name="T2" fmla="*/ 69 w 145"/>
                  <a:gd name="T3" fmla="*/ 3 h 812"/>
                  <a:gd name="T4" fmla="*/ 69 w 145"/>
                  <a:gd name="T5" fmla="*/ 7 h 812"/>
                  <a:gd name="T6" fmla="*/ 90 w 145"/>
                  <a:gd name="T7" fmla="*/ 3 h 812"/>
                  <a:gd name="T8" fmla="*/ 90 w 145"/>
                  <a:gd name="T9" fmla="*/ 10 h 812"/>
                  <a:gd name="T10" fmla="*/ 90 w 145"/>
                  <a:gd name="T11" fmla="*/ 27 h 812"/>
                  <a:gd name="T12" fmla="*/ 88 w 145"/>
                  <a:gd name="T13" fmla="*/ 57 h 812"/>
                  <a:gd name="T14" fmla="*/ 88 w 145"/>
                  <a:gd name="T15" fmla="*/ 93 h 812"/>
                  <a:gd name="T16" fmla="*/ 87 w 145"/>
                  <a:gd name="T17" fmla="*/ 138 h 812"/>
                  <a:gd name="T18" fmla="*/ 87 w 145"/>
                  <a:gd name="T19" fmla="*/ 190 h 812"/>
                  <a:gd name="T20" fmla="*/ 87 w 145"/>
                  <a:gd name="T21" fmla="*/ 245 h 812"/>
                  <a:gd name="T22" fmla="*/ 87 w 145"/>
                  <a:gd name="T23" fmla="*/ 304 h 812"/>
                  <a:gd name="T24" fmla="*/ 87 w 145"/>
                  <a:gd name="T25" fmla="*/ 366 h 812"/>
                  <a:gd name="T26" fmla="*/ 88 w 145"/>
                  <a:gd name="T27" fmla="*/ 430 h 812"/>
                  <a:gd name="T28" fmla="*/ 90 w 145"/>
                  <a:gd name="T29" fmla="*/ 492 h 812"/>
                  <a:gd name="T30" fmla="*/ 94 w 145"/>
                  <a:gd name="T31" fmla="*/ 553 h 812"/>
                  <a:gd name="T32" fmla="*/ 99 w 145"/>
                  <a:gd name="T33" fmla="*/ 610 h 812"/>
                  <a:gd name="T34" fmla="*/ 106 w 145"/>
                  <a:gd name="T35" fmla="*/ 664 h 812"/>
                  <a:gd name="T36" fmla="*/ 113 w 145"/>
                  <a:gd name="T37" fmla="*/ 712 h 812"/>
                  <a:gd name="T38" fmla="*/ 121 w 145"/>
                  <a:gd name="T39" fmla="*/ 752 h 812"/>
                  <a:gd name="T40" fmla="*/ 132 w 145"/>
                  <a:gd name="T41" fmla="*/ 785 h 812"/>
                  <a:gd name="T42" fmla="*/ 145 w 145"/>
                  <a:gd name="T43" fmla="*/ 807 h 812"/>
                  <a:gd name="T44" fmla="*/ 132 w 145"/>
                  <a:gd name="T45" fmla="*/ 811 h 812"/>
                  <a:gd name="T46" fmla="*/ 75 w 145"/>
                  <a:gd name="T47" fmla="*/ 811 h 812"/>
                  <a:gd name="T48" fmla="*/ 64 w 145"/>
                  <a:gd name="T49" fmla="*/ 812 h 812"/>
                  <a:gd name="T50" fmla="*/ 4 w 145"/>
                  <a:gd name="T51" fmla="*/ 807 h 812"/>
                  <a:gd name="T52" fmla="*/ 0 w 145"/>
                  <a:gd name="T53" fmla="*/ 785 h 812"/>
                  <a:gd name="T54" fmla="*/ 12 w 145"/>
                  <a:gd name="T55" fmla="*/ 762 h 812"/>
                  <a:gd name="T56" fmla="*/ 24 w 145"/>
                  <a:gd name="T57" fmla="*/ 729 h 812"/>
                  <a:gd name="T58" fmla="*/ 33 w 145"/>
                  <a:gd name="T59" fmla="*/ 690 h 812"/>
                  <a:gd name="T60" fmla="*/ 40 w 145"/>
                  <a:gd name="T61" fmla="*/ 643 h 812"/>
                  <a:gd name="T62" fmla="*/ 45 w 145"/>
                  <a:gd name="T63" fmla="*/ 591 h 812"/>
                  <a:gd name="T64" fmla="*/ 49 w 145"/>
                  <a:gd name="T65" fmla="*/ 534 h 812"/>
                  <a:gd name="T66" fmla="*/ 52 w 145"/>
                  <a:gd name="T67" fmla="*/ 475 h 812"/>
                  <a:gd name="T68" fmla="*/ 54 w 145"/>
                  <a:gd name="T69" fmla="*/ 415 h 812"/>
                  <a:gd name="T70" fmla="*/ 56 w 145"/>
                  <a:gd name="T71" fmla="*/ 352 h 812"/>
                  <a:gd name="T72" fmla="*/ 56 w 145"/>
                  <a:gd name="T73" fmla="*/ 292 h 812"/>
                  <a:gd name="T74" fmla="*/ 56 w 145"/>
                  <a:gd name="T75" fmla="*/ 235 h 812"/>
                  <a:gd name="T76" fmla="*/ 56 w 145"/>
                  <a:gd name="T77" fmla="*/ 180 h 812"/>
                  <a:gd name="T78" fmla="*/ 54 w 145"/>
                  <a:gd name="T79" fmla="*/ 129 h 812"/>
                  <a:gd name="T80" fmla="*/ 52 w 145"/>
                  <a:gd name="T81" fmla="*/ 86 h 812"/>
                  <a:gd name="T82" fmla="*/ 52 w 145"/>
                  <a:gd name="T83" fmla="*/ 50 h 812"/>
                  <a:gd name="T84" fmla="*/ 50 w 145"/>
                  <a:gd name="T85" fmla="*/ 22 h 812"/>
                  <a:gd name="T86" fmla="*/ 50 w 145"/>
                  <a:gd name="T87" fmla="*/ 5 h 812"/>
                  <a:gd name="T88" fmla="*/ 50 w 145"/>
                  <a:gd name="T89" fmla="*/ 0 h 8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5" h="812">
                    <a:moveTo>
                      <a:pt x="50" y="0"/>
                    </a:moveTo>
                    <a:lnTo>
                      <a:pt x="69" y="3"/>
                    </a:lnTo>
                    <a:lnTo>
                      <a:pt x="69" y="7"/>
                    </a:lnTo>
                    <a:lnTo>
                      <a:pt x="90" y="3"/>
                    </a:lnTo>
                    <a:lnTo>
                      <a:pt x="90" y="10"/>
                    </a:lnTo>
                    <a:lnTo>
                      <a:pt x="90" y="27"/>
                    </a:lnTo>
                    <a:lnTo>
                      <a:pt x="88" y="57"/>
                    </a:lnTo>
                    <a:lnTo>
                      <a:pt x="88" y="93"/>
                    </a:lnTo>
                    <a:lnTo>
                      <a:pt x="87" y="138"/>
                    </a:lnTo>
                    <a:lnTo>
                      <a:pt x="87" y="190"/>
                    </a:lnTo>
                    <a:lnTo>
                      <a:pt x="87" y="245"/>
                    </a:lnTo>
                    <a:lnTo>
                      <a:pt x="87" y="304"/>
                    </a:lnTo>
                    <a:lnTo>
                      <a:pt x="87" y="366"/>
                    </a:lnTo>
                    <a:lnTo>
                      <a:pt x="88" y="430"/>
                    </a:lnTo>
                    <a:lnTo>
                      <a:pt x="90" y="492"/>
                    </a:lnTo>
                    <a:lnTo>
                      <a:pt x="94" y="553"/>
                    </a:lnTo>
                    <a:lnTo>
                      <a:pt x="99" y="610"/>
                    </a:lnTo>
                    <a:lnTo>
                      <a:pt x="106" y="664"/>
                    </a:lnTo>
                    <a:lnTo>
                      <a:pt x="113" y="712"/>
                    </a:lnTo>
                    <a:lnTo>
                      <a:pt x="121" y="752"/>
                    </a:lnTo>
                    <a:lnTo>
                      <a:pt x="132" y="785"/>
                    </a:lnTo>
                    <a:lnTo>
                      <a:pt x="145" y="807"/>
                    </a:lnTo>
                    <a:lnTo>
                      <a:pt x="132" y="811"/>
                    </a:lnTo>
                    <a:lnTo>
                      <a:pt x="75" y="811"/>
                    </a:lnTo>
                    <a:lnTo>
                      <a:pt x="64" y="812"/>
                    </a:lnTo>
                    <a:lnTo>
                      <a:pt x="4" y="807"/>
                    </a:lnTo>
                    <a:lnTo>
                      <a:pt x="0" y="785"/>
                    </a:lnTo>
                    <a:lnTo>
                      <a:pt x="12" y="762"/>
                    </a:lnTo>
                    <a:lnTo>
                      <a:pt x="24" y="729"/>
                    </a:lnTo>
                    <a:lnTo>
                      <a:pt x="33" y="690"/>
                    </a:lnTo>
                    <a:lnTo>
                      <a:pt x="40" y="643"/>
                    </a:lnTo>
                    <a:lnTo>
                      <a:pt x="45" y="591"/>
                    </a:lnTo>
                    <a:lnTo>
                      <a:pt x="49" y="534"/>
                    </a:lnTo>
                    <a:lnTo>
                      <a:pt x="52" y="475"/>
                    </a:lnTo>
                    <a:lnTo>
                      <a:pt x="54" y="415"/>
                    </a:lnTo>
                    <a:lnTo>
                      <a:pt x="56" y="352"/>
                    </a:lnTo>
                    <a:lnTo>
                      <a:pt x="56" y="292"/>
                    </a:lnTo>
                    <a:lnTo>
                      <a:pt x="56" y="235"/>
                    </a:lnTo>
                    <a:lnTo>
                      <a:pt x="56" y="180"/>
                    </a:lnTo>
                    <a:lnTo>
                      <a:pt x="54" y="129"/>
                    </a:lnTo>
                    <a:lnTo>
                      <a:pt x="52" y="86"/>
                    </a:lnTo>
                    <a:lnTo>
                      <a:pt x="52" y="50"/>
                    </a:lnTo>
                    <a:lnTo>
                      <a:pt x="50" y="22"/>
                    </a:lnTo>
                    <a:lnTo>
                      <a:pt x="50" y="5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1817"/>
              <p:cNvSpPr>
                <a:spLocks/>
              </p:cNvSpPr>
              <p:nvPr/>
            </p:nvSpPr>
            <p:spPr bwMode="auto">
              <a:xfrm>
                <a:off x="9094788" y="4243388"/>
                <a:ext cx="19050" cy="23813"/>
              </a:xfrm>
              <a:custGeom>
                <a:avLst/>
                <a:gdLst>
                  <a:gd name="T0" fmla="*/ 10 w 24"/>
                  <a:gd name="T1" fmla="*/ 0 h 31"/>
                  <a:gd name="T2" fmla="*/ 14 w 24"/>
                  <a:gd name="T3" fmla="*/ 2 h 31"/>
                  <a:gd name="T4" fmla="*/ 14 w 24"/>
                  <a:gd name="T5" fmla="*/ 2 h 31"/>
                  <a:gd name="T6" fmla="*/ 16 w 24"/>
                  <a:gd name="T7" fmla="*/ 2 h 31"/>
                  <a:gd name="T8" fmla="*/ 19 w 24"/>
                  <a:gd name="T9" fmla="*/ 4 h 31"/>
                  <a:gd name="T10" fmla="*/ 21 w 24"/>
                  <a:gd name="T11" fmla="*/ 5 h 31"/>
                  <a:gd name="T12" fmla="*/ 23 w 24"/>
                  <a:gd name="T13" fmla="*/ 9 h 31"/>
                  <a:gd name="T14" fmla="*/ 24 w 24"/>
                  <a:gd name="T15" fmla="*/ 12 h 31"/>
                  <a:gd name="T16" fmla="*/ 24 w 24"/>
                  <a:gd name="T17" fmla="*/ 16 h 31"/>
                  <a:gd name="T18" fmla="*/ 21 w 24"/>
                  <a:gd name="T19" fmla="*/ 21 h 31"/>
                  <a:gd name="T20" fmla="*/ 17 w 24"/>
                  <a:gd name="T21" fmla="*/ 26 h 31"/>
                  <a:gd name="T22" fmla="*/ 14 w 24"/>
                  <a:gd name="T23" fmla="*/ 30 h 31"/>
                  <a:gd name="T24" fmla="*/ 10 w 24"/>
                  <a:gd name="T25" fmla="*/ 31 h 31"/>
                  <a:gd name="T26" fmla="*/ 7 w 24"/>
                  <a:gd name="T27" fmla="*/ 30 h 31"/>
                  <a:gd name="T28" fmla="*/ 4 w 24"/>
                  <a:gd name="T29" fmla="*/ 30 h 31"/>
                  <a:gd name="T30" fmla="*/ 2 w 24"/>
                  <a:gd name="T31" fmla="*/ 28 h 31"/>
                  <a:gd name="T32" fmla="*/ 0 w 24"/>
                  <a:gd name="T33" fmla="*/ 28 h 31"/>
                  <a:gd name="T34" fmla="*/ 0 w 24"/>
                  <a:gd name="T35" fmla="*/ 28 h 31"/>
                  <a:gd name="T36" fmla="*/ 5 w 24"/>
                  <a:gd name="T37" fmla="*/ 16 h 31"/>
                  <a:gd name="T38" fmla="*/ 9 w 24"/>
                  <a:gd name="T39" fmla="*/ 4 h 31"/>
                  <a:gd name="T40" fmla="*/ 10 w 24"/>
                  <a:gd name="T41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31">
                    <a:moveTo>
                      <a:pt x="10" y="0"/>
                    </a:moveTo>
                    <a:lnTo>
                      <a:pt x="14" y="2"/>
                    </a:lnTo>
                    <a:lnTo>
                      <a:pt x="14" y="2"/>
                    </a:lnTo>
                    <a:lnTo>
                      <a:pt x="16" y="2"/>
                    </a:lnTo>
                    <a:lnTo>
                      <a:pt x="19" y="4"/>
                    </a:lnTo>
                    <a:lnTo>
                      <a:pt x="21" y="5"/>
                    </a:lnTo>
                    <a:lnTo>
                      <a:pt x="23" y="9"/>
                    </a:lnTo>
                    <a:lnTo>
                      <a:pt x="24" y="12"/>
                    </a:lnTo>
                    <a:lnTo>
                      <a:pt x="24" y="16"/>
                    </a:lnTo>
                    <a:lnTo>
                      <a:pt x="21" y="21"/>
                    </a:lnTo>
                    <a:lnTo>
                      <a:pt x="17" y="26"/>
                    </a:lnTo>
                    <a:lnTo>
                      <a:pt x="14" y="30"/>
                    </a:lnTo>
                    <a:lnTo>
                      <a:pt x="10" y="31"/>
                    </a:lnTo>
                    <a:lnTo>
                      <a:pt x="7" y="30"/>
                    </a:lnTo>
                    <a:lnTo>
                      <a:pt x="4" y="30"/>
                    </a:lnTo>
                    <a:lnTo>
                      <a:pt x="2" y="28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5" y="16"/>
                    </a:lnTo>
                    <a:lnTo>
                      <a:pt x="9" y="4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DEE5E3"/>
              </a:solidFill>
              <a:ln w="0">
                <a:solidFill>
                  <a:srgbClr val="DEE5E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1818"/>
              <p:cNvSpPr>
                <a:spLocks/>
              </p:cNvSpPr>
              <p:nvPr/>
            </p:nvSpPr>
            <p:spPr bwMode="auto">
              <a:xfrm>
                <a:off x="8999538" y="4186238"/>
                <a:ext cx="26988" cy="38100"/>
              </a:xfrm>
              <a:custGeom>
                <a:avLst/>
                <a:gdLst>
                  <a:gd name="T0" fmla="*/ 15 w 34"/>
                  <a:gd name="T1" fmla="*/ 0 h 49"/>
                  <a:gd name="T2" fmla="*/ 34 w 34"/>
                  <a:gd name="T3" fmla="*/ 12 h 49"/>
                  <a:gd name="T4" fmla="*/ 22 w 34"/>
                  <a:gd name="T5" fmla="*/ 42 h 49"/>
                  <a:gd name="T6" fmla="*/ 19 w 34"/>
                  <a:gd name="T7" fmla="*/ 49 h 49"/>
                  <a:gd name="T8" fmla="*/ 19 w 34"/>
                  <a:gd name="T9" fmla="*/ 49 h 49"/>
                  <a:gd name="T10" fmla="*/ 17 w 34"/>
                  <a:gd name="T11" fmla="*/ 47 h 49"/>
                  <a:gd name="T12" fmla="*/ 17 w 34"/>
                  <a:gd name="T13" fmla="*/ 45 h 49"/>
                  <a:gd name="T14" fmla="*/ 15 w 34"/>
                  <a:gd name="T15" fmla="*/ 43 h 49"/>
                  <a:gd name="T16" fmla="*/ 12 w 34"/>
                  <a:gd name="T17" fmla="*/ 40 h 49"/>
                  <a:gd name="T18" fmla="*/ 7 w 34"/>
                  <a:gd name="T19" fmla="*/ 37 h 49"/>
                  <a:gd name="T20" fmla="*/ 0 w 34"/>
                  <a:gd name="T21" fmla="*/ 31 h 49"/>
                  <a:gd name="T22" fmla="*/ 15 w 34"/>
                  <a:gd name="T23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4" h="49">
                    <a:moveTo>
                      <a:pt x="15" y="0"/>
                    </a:moveTo>
                    <a:lnTo>
                      <a:pt x="34" y="12"/>
                    </a:lnTo>
                    <a:lnTo>
                      <a:pt x="22" y="42"/>
                    </a:lnTo>
                    <a:lnTo>
                      <a:pt x="19" y="49"/>
                    </a:lnTo>
                    <a:lnTo>
                      <a:pt x="19" y="49"/>
                    </a:lnTo>
                    <a:lnTo>
                      <a:pt x="17" y="47"/>
                    </a:lnTo>
                    <a:lnTo>
                      <a:pt x="17" y="45"/>
                    </a:lnTo>
                    <a:lnTo>
                      <a:pt x="15" y="43"/>
                    </a:lnTo>
                    <a:lnTo>
                      <a:pt x="12" y="40"/>
                    </a:lnTo>
                    <a:lnTo>
                      <a:pt x="7" y="37"/>
                    </a:lnTo>
                    <a:lnTo>
                      <a:pt x="0" y="31"/>
                    </a:ln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DEE5E3"/>
              </a:solidFill>
              <a:ln w="0">
                <a:solidFill>
                  <a:srgbClr val="DEE5E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819"/>
              <p:cNvSpPr>
                <a:spLocks/>
              </p:cNvSpPr>
              <p:nvPr/>
            </p:nvSpPr>
            <p:spPr bwMode="auto">
              <a:xfrm>
                <a:off x="8993188" y="4173538"/>
                <a:ext cx="120650" cy="136525"/>
              </a:xfrm>
              <a:custGeom>
                <a:avLst/>
                <a:gdLst>
                  <a:gd name="T0" fmla="*/ 69 w 152"/>
                  <a:gd name="T1" fmla="*/ 0 h 171"/>
                  <a:gd name="T2" fmla="*/ 78 w 152"/>
                  <a:gd name="T3" fmla="*/ 8 h 171"/>
                  <a:gd name="T4" fmla="*/ 78 w 152"/>
                  <a:gd name="T5" fmla="*/ 17 h 171"/>
                  <a:gd name="T6" fmla="*/ 73 w 152"/>
                  <a:gd name="T7" fmla="*/ 33 h 171"/>
                  <a:gd name="T8" fmla="*/ 83 w 152"/>
                  <a:gd name="T9" fmla="*/ 8 h 171"/>
                  <a:gd name="T10" fmla="*/ 94 w 152"/>
                  <a:gd name="T11" fmla="*/ 5 h 171"/>
                  <a:gd name="T12" fmla="*/ 104 w 152"/>
                  <a:gd name="T13" fmla="*/ 8 h 171"/>
                  <a:gd name="T14" fmla="*/ 107 w 152"/>
                  <a:gd name="T15" fmla="*/ 19 h 171"/>
                  <a:gd name="T16" fmla="*/ 106 w 152"/>
                  <a:gd name="T17" fmla="*/ 26 h 171"/>
                  <a:gd name="T18" fmla="*/ 113 w 152"/>
                  <a:gd name="T19" fmla="*/ 22 h 171"/>
                  <a:gd name="T20" fmla="*/ 121 w 152"/>
                  <a:gd name="T21" fmla="*/ 22 h 171"/>
                  <a:gd name="T22" fmla="*/ 130 w 152"/>
                  <a:gd name="T23" fmla="*/ 29 h 171"/>
                  <a:gd name="T24" fmla="*/ 130 w 152"/>
                  <a:gd name="T25" fmla="*/ 39 h 171"/>
                  <a:gd name="T26" fmla="*/ 132 w 152"/>
                  <a:gd name="T27" fmla="*/ 41 h 171"/>
                  <a:gd name="T28" fmla="*/ 142 w 152"/>
                  <a:gd name="T29" fmla="*/ 41 h 171"/>
                  <a:gd name="T30" fmla="*/ 151 w 152"/>
                  <a:gd name="T31" fmla="*/ 48 h 171"/>
                  <a:gd name="T32" fmla="*/ 151 w 152"/>
                  <a:gd name="T33" fmla="*/ 57 h 171"/>
                  <a:gd name="T34" fmla="*/ 137 w 152"/>
                  <a:gd name="T35" fmla="*/ 90 h 171"/>
                  <a:gd name="T36" fmla="*/ 128 w 152"/>
                  <a:gd name="T37" fmla="*/ 114 h 171"/>
                  <a:gd name="T38" fmla="*/ 121 w 152"/>
                  <a:gd name="T39" fmla="*/ 128 h 171"/>
                  <a:gd name="T40" fmla="*/ 97 w 152"/>
                  <a:gd name="T41" fmla="*/ 159 h 171"/>
                  <a:gd name="T42" fmla="*/ 87 w 152"/>
                  <a:gd name="T43" fmla="*/ 169 h 171"/>
                  <a:gd name="T44" fmla="*/ 85 w 152"/>
                  <a:gd name="T45" fmla="*/ 171 h 171"/>
                  <a:gd name="T46" fmla="*/ 21 w 152"/>
                  <a:gd name="T47" fmla="*/ 135 h 171"/>
                  <a:gd name="T48" fmla="*/ 19 w 152"/>
                  <a:gd name="T49" fmla="*/ 131 h 171"/>
                  <a:gd name="T50" fmla="*/ 21 w 152"/>
                  <a:gd name="T51" fmla="*/ 129 h 171"/>
                  <a:gd name="T52" fmla="*/ 21 w 152"/>
                  <a:gd name="T53" fmla="*/ 128 h 171"/>
                  <a:gd name="T54" fmla="*/ 19 w 152"/>
                  <a:gd name="T55" fmla="*/ 124 h 171"/>
                  <a:gd name="T56" fmla="*/ 9 w 152"/>
                  <a:gd name="T57" fmla="*/ 109 h 171"/>
                  <a:gd name="T58" fmla="*/ 0 w 152"/>
                  <a:gd name="T59" fmla="*/ 77 h 171"/>
                  <a:gd name="T60" fmla="*/ 0 w 152"/>
                  <a:gd name="T61" fmla="*/ 62 h 171"/>
                  <a:gd name="T62" fmla="*/ 16 w 152"/>
                  <a:gd name="T63" fmla="*/ 52 h 171"/>
                  <a:gd name="T64" fmla="*/ 24 w 152"/>
                  <a:gd name="T65" fmla="*/ 58 h 171"/>
                  <a:gd name="T66" fmla="*/ 26 w 152"/>
                  <a:gd name="T67" fmla="*/ 62 h 171"/>
                  <a:gd name="T68" fmla="*/ 28 w 152"/>
                  <a:gd name="T69" fmla="*/ 64 h 171"/>
                  <a:gd name="T70" fmla="*/ 43 w 152"/>
                  <a:gd name="T71" fmla="*/ 27 h 171"/>
                  <a:gd name="T72" fmla="*/ 55 w 152"/>
                  <a:gd name="T73" fmla="*/ 1 h 171"/>
                  <a:gd name="T74" fmla="*/ 64 w 152"/>
                  <a:gd name="T75" fmla="*/ 0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52" h="171">
                    <a:moveTo>
                      <a:pt x="64" y="0"/>
                    </a:moveTo>
                    <a:lnTo>
                      <a:pt x="69" y="0"/>
                    </a:lnTo>
                    <a:lnTo>
                      <a:pt x="74" y="3"/>
                    </a:lnTo>
                    <a:lnTo>
                      <a:pt x="78" y="8"/>
                    </a:lnTo>
                    <a:lnTo>
                      <a:pt x="80" y="12"/>
                    </a:lnTo>
                    <a:lnTo>
                      <a:pt x="78" y="17"/>
                    </a:lnTo>
                    <a:lnTo>
                      <a:pt x="71" y="33"/>
                    </a:lnTo>
                    <a:lnTo>
                      <a:pt x="73" y="33"/>
                    </a:lnTo>
                    <a:lnTo>
                      <a:pt x="80" y="14"/>
                    </a:lnTo>
                    <a:lnTo>
                      <a:pt x="83" y="8"/>
                    </a:lnTo>
                    <a:lnTo>
                      <a:pt x="88" y="7"/>
                    </a:lnTo>
                    <a:lnTo>
                      <a:pt x="94" y="5"/>
                    </a:lnTo>
                    <a:lnTo>
                      <a:pt x="99" y="7"/>
                    </a:lnTo>
                    <a:lnTo>
                      <a:pt x="104" y="8"/>
                    </a:lnTo>
                    <a:lnTo>
                      <a:pt x="106" y="14"/>
                    </a:lnTo>
                    <a:lnTo>
                      <a:pt x="107" y="19"/>
                    </a:lnTo>
                    <a:lnTo>
                      <a:pt x="106" y="24"/>
                    </a:lnTo>
                    <a:lnTo>
                      <a:pt x="106" y="26"/>
                    </a:lnTo>
                    <a:lnTo>
                      <a:pt x="109" y="24"/>
                    </a:lnTo>
                    <a:lnTo>
                      <a:pt x="113" y="22"/>
                    </a:lnTo>
                    <a:lnTo>
                      <a:pt x="118" y="20"/>
                    </a:lnTo>
                    <a:lnTo>
                      <a:pt x="121" y="22"/>
                    </a:lnTo>
                    <a:lnTo>
                      <a:pt x="126" y="26"/>
                    </a:lnTo>
                    <a:lnTo>
                      <a:pt x="130" y="29"/>
                    </a:lnTo>
                    <a:lnTo>
                      <a:pt x="130" y="34"/>
                    </a:lnTo>
                    <a:lnTo>
                      <a:pt x="130" y="39"/>
                    </a:lnTo>
                    <a:lnTo>
                      <a:pt x="128" y="43"/>
                    </a:lnTo>
                    <a:lnTo>
                      <a:pt x="132" y="41"/>
                    </a:lnTo>
                    <a:lnTo>
                      <a:pt x="137" y="41"/>
                    </a:lnTo>
                    <a:lnTo>
                      <a:pt x="142" y="41"/>
                    </a:lnTo>
                    <a:lnTo>
                      <a:pt x="147" y="45"/>
                    </a:lnTo>
                    <a:lnTo>
                      <a:pt x="151" y="48"/>
                    </a:lnTo>
                    <a:lnTo>
                      <a:pt x="152" y="53"/>
                    </a:lnTo>
                    <a:lnTo>
                      <a:pt x="151" y="57"/>
                    </a:lnTo>
                    <a:lnTo>
                      <a:pt x="138" y="86"/>
                    </a:lnTo>
                    <a:lnTo>
                      <a:pt x="137" y="90"/>
                    </a:lnTo>
                    <a:lnTo>
                      <a:pt x="133" y="102"/>
                    </a:lnTo>
                    <a:lnTo>
                      <a:pt x="128" y="114"/>
                    </a:lnTo>
                    <a:lnTo>
                      <a:pt x="125" y="121"/>
                    </a:lnTo>
                    <a:lnTo>
                      <a:pt x="121" y="128"/>
                    </a:lnTo>
                    <a:lnTo>
                      <a:pt x="107" y="147"/>
                    </a:lnTo>
                    <a:lnTo>
                      <a:pt x="97" y="159"/>
                    </a:lnTo>
                    <a:lnTo>
                      <a:pt x="92" y="164"/>
                    </a:lnTo>
                    <a:lnTo>
                      <a:pt x="87" y="169"/>
                    </a:lnTo>
                    <a:lnTo>
                      <a:pt x="87" y="171"/>
                    </a:lnTo>
                    <a:lnTo>
                      <a:pt x="85" y="171"/>
                    </a:lnTo>
                    <a:lnTo>
                      <a:pt x="83" y="169"/>
                    </a:lnTo>
                    <a:lnTo>
                      <a:pt x="21" y="135"/>
                    </a:lnTo>
                    <a:lnTo>
                      <a:pt x="19" y="135"/>
                    </a:lnTo>
                    <a:lnTo>
                      <a:pt x="19" y="131"/>
                    </a:lnTo>
                    <a:lnTo>
                      <a:pt x="21" y="129"/>
                    </a:lnTo>
                    <a:lnTo>
                      <a:pt x="21" y="129"/>
                    </a:lnTo>
                    <a:lnTo>
                      <a:pt x="21" y="128"/>
                    </a:lnTo>
                    <a:lnTo>
                      <a:pt x="21" y="128"/>
                    </a:lnTo>
                    <a:lnTo>
                      <a:pt x="19" y="124"/>
                    </a:lnTo>
                    <a:lnTo>
                      <a:pt x="19" y="124"/>
                    </a:lnTo>
                    <a:lnTo>
                      <a:pt x="16" y="119"/>
                    </a:lnTo>
                    <a:lnTo>
                      <a:pt x="9" y="109"/>
                    </a:lnTo>
                    <a:lnTo>
                      <a:pt x="2" y="91"/>
                    </a:lnTo>
                    <a:lnTo>
                      <a:pt x="0" y="77"/>
                    </a:lnTo>
                    <a:lnTo>
                      <a:pt x="0" y="65"/>
                    </a:lnTo>
                    <a:lnTo>
                      <a:pt x="0" y="62"/>
                    </a:lnTo>
                    <a:lnTo>
                      <a:pt x="9" y="46"/>
                    </a:lnTo>
                    <a:lnTo>
                      <a:pt x="16" y="52"/>
                    </a:lnTo>
                    <a:lnTo>
                      <a:pt x="21" y="55"/>
                    </a:lnTo>
                    <a:lnTo>
                      <a:pt x="24" y="58"/>
                    </a:lnTo>
                    <a:lnTo>
                      <a:pt x="26" y="60"/>
                    </a:lnTo>
                    <a:lnTo>
                      <a:pt x="26" y="62"/>
                    </a:lnTo>
                    <a:lnTo>
                      <a:pt x="28" y="64"/>
                    </a:lnTo>
                    <a:lnTo>
                      <a:pt x="28" y="64"/>
                    </a:lnTo>
                    <a:lnTo>
                      <a:pt x="31" y="57"/>
                    </a:lnTo>
                    <a:lnTo>
                      <a:pt x="43" y="27"/>
                    </a:lnTo>
                    <a:lnTo>
                      <a:pt x="52" y="7"/>
                    </a:lnTo>
                    <a:lnTo>
                      <a:pt x="55" y="1"/>
                    </a:lnTo>
                    <a:lnTo>
                      <a:pt x="59" y="0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0">
                <a:solidFill>
                  <a:schemeClr val="accent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1820"/>
              <p:cNvSpPr>
                <a:spLocks/>
              </p:cNvSpPr>
              <p:nvPr/>
            </p:nvSpPr>
            <p:spPr bwMode="auto">
              <a:xfrm>
                <a:off x="8988426" y="4283075"/>
                <a:ext cx="44450" cy="42863"/>
              </a:xfrm>
              <a:custGeom>
                <a:avLst/>
                <a:gdLst>
                  <a:gd name="T0" fmla="*/ 21 w 55"/>
                  <a:gd name="T1" fmla="*/ 0 h 54"/>
                  <a:gd name="T2" fmla="*/ 24 w 55"/>
                  <a:gd name="T3" fmla="*/ 0 h 54"/>
                  <a:gd name="T4" fmla="*/ 55 w 55"/>
                  <a:gd name="T5" fmla="*/ 17 h 54"/>
                  <a:gd name="T6" fmla="*/ 40 w 55"/>
                  <a:gd name="T7" fmla="*/ 47 h 54"/>
                  <a:gd name="T8" fmla="*/ 36 w 55"/>
                  <a:gd name="T9" fmla="*/ 54 h 54"/>
                  <a:gd name="T10" fmla="*/ 3 w 55"/>
                  <a:gd name="T11" fmla="*/ 36 h 54"/>
                  <a:gd name="T12" fmla="*/ 2 w 55"/>
                  <a:gd name="T13" fmla="*/ 35 h 54"/>
                  <a:gd name="T14" fmla="*/ 0 w 55"/>
                  <a:gd name="T15" fmla="*/ 31 h 54"/>
                  <a:gd name="T16" fmla="*/ 2 w 55"/>
                  <a:gd name="T17" fmla="*/ 28 h 54"/>
                  <a:gd name="T18" fmla="*/ 14 w 55"/>
                  <a:gd name="T19" fmla="*/ 3 h 54"/>
                  <a:gd name="T20" fmla="*/ 17 w 55"/>
                  <a:gd name="T21" fmla="*/ 0 h 54"/>
                  <a:gd name="T22" fmla="*/ 21 w 55"/>
                  <a:gd name="T23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5" h="54">
                    <a:moveTo>
                      <a:pt x="21" y="0"/>
                    </a:moveTo>
                    <a:lnTo>
                      <a:pt x="24" y="0"/>
                    </a:lnTo>
                    <a:lnTo>
                      <a:pt x="55" y="17"/>
                    </a:lnTo>
                    <a:lnTo>
                      <a:pt x="40" y="47"/>
                    </a:lnTo>
                    <a:lnTo>
                      <a:pt x="36" y="54"/>
                    </a:lnTo>
                    <a:lnTo>
                      <a:pt x="3" y="36"/>
                    </a:lnTo>
                    <a:lnTo>
                      <a:pt x="2" y="35"/>
                    </a:lnTo>
                    <a:lnTo>
                      <a:pt x="0" y="31"/>
                    </a:lnTo>
                    <a:lnTo>
                      <a:pt x="2" y="28"/>
                    </a:lnTo>
                    <a:lnTo>
                      <a:pt x="14" y="3"/>
                    </a:lnTo>
                    <a:lnTo>
                      <a:pt x="17" y="0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C3FADA"/>
              </a:solidFill>
              <a:ln w="0">
                <a:solidFill>
                  <a:srgbClr val="C3FAD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1821"/>
              <p:cNvSpPr>
                <a:spLocks/>
              </p:cNvSpPr>
              <p:nvPr/>
            </p:nvSpPr>
            <p:spPr bwMode="auto">
              <a:xfrm>
                <a:off x="9017001" y="4297363"/>
                <a:ext cx="44450" cy="44450"/>
              </a:xfrm>
              <a:custGeom>
                <a:avLst/>
                <a:gdLst>
                  <a:gd name="T0" fmla="*/ 19 w 56"/>
                  <a:gd name="T1" fmla="*/ 0 h 56"/>
                  <a:gd name="T2" fmla="*/ 52 w 56"/>
                  <a:gd name="T3" fmla="*/ 18 h 56"/>
                  <a:gd name="T4" fmla="*/ 54 w 56"/>
                  <a:gd name="T5" fmla="*/ 21 h 56"/>
                  <a:gd name="T6" fmla="*/ 56 w 56"/>
                  <a:gd name="T7" fmla="*/ 24 h 56"/>
                  <a:gd name="T8" fmla="*/ 54 w 56"/>
                  <a:gd name="T9" fmla="*/ 28 h 56"/>
                  <a:gd name="T10" fmla="*/ 42 w 56"/>
                  <a:gd name="T11" fmla="*/ 52 h 56"/>
                  <a:gd name="T12" fmla="*/ 38 w 56"/>
                  <a:gd name="T13" fmla="*/ 54 h 56"/>
                  <a:gd name="T14" fmla="*/ 35 w 56"/>
                  <a:gd name="T15" fmla="*/ 56 h 56"/>
                  <a:gd name="T16" fmla="*/ 31 w 56"/>
                  <a:gd name="T17" fmla="*/ 56 h 56"/>
                  <a:gd name="T18" fmla="*/ 0 w 56"/>
                  <a:gd name="T19" fmla="*/ 37 h 56"/>
                  <a:gd name="T20" fmla="*/ 4 w 56"/>
                  <a:gd name="T21" fmla="*/ 30 h 56"/>
                  <a:gd name="T22" fmla="*/ 19 w 56"/>
                  <a:gd name="T23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6" h="56">
                    <a:moveTo>
                      <a:pt x="19" y="0"/>
                    </a:moveTo>
                    <a:lnTo>
                      <a:pt x="52" y="18"/>
                    </a:lnTo>
                    <a:lnTo>
                      <a:pt x="54" y="21"/>
                    </a:lnTo>
                    <a:lnTo>
                      <a:pt x="56" y="24"/>
                    </a:lnTo>
                    <a:lnTo>
                      <a:pt x="54" y="28"/>
                    </a:lnTo>
                    <a:lnTo>
                      <a:pt x="42" y="52"/>
                    </a:lnTo>
                    <a:lnTo>
                      <a:pt x="38" y="54"/>
                    </a:lnTo>
                    <a:lnTo>
                      <a:pt x="35" y="56"/>
                    </a:lnTo>
                    <a:lnTo>
                      <a:pt x="31" y="56"/>
                    </a:lnTo>
                    <a:lnTo>
                      <a:pt x="0" y="37"/>
                    </a:lnTo>
                    <a:lnTo>
                      <a:pt x="4" y="3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B3E7CB"/>
              </a:solidFill>
              <a:ln w="0">
                <a:solidFill>
                  <a:srgbClr val="B3E7C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1822"/>
              <p:cNvSpPr>
                <a:spLocks/>
              </p:cNvSpPr>
              <p:nvPr/>
            </p:nvSpPr>
            <p:spPr bwMode="auto">
              <a:xfrm>
                <a:off x="8640763" y="4308475"/>
                <a:ext cx="417513" cy="693738"/>
              </a:xfrm>
              <a:custGeom>
                <a:avLst/>
                <a:gdLst>
                  <a:gd name="T0" fmla="*/ 486 w 526"/>
                  <a:gd name="T1" fmla="*/ 0 h 873"/>
                  <a:gd name="T2" fmla="*/ 523 w 526"/>
                  <a:gd name="T3" fmla="*/ 21 h 873"/>
                  <a:gd name="T4" fmla="*/ 526 w 526"/>
                  <a:gd name="T5" fmla="*/ 23 h 873"/>
                  <a:gd name="T6" fmla="*/ 526 w 526"/>
                  <a:gd name="T7" fmla="*/ 24 h 873"/>
                  <a:gd name="T8" fmla="*/ 526 w 526"/>
                  <a:gd name="T9" fmla="*/ 28 h 873"/>
                  <a:gd name="T10" fmla="*/ 61 w 526"/>
                  <a:gd name="T11" fmla="*/ 854 h 873"/>
                  <a:gd name="T12" fmla="*/ 0 w 526"/>
                  <a:gd name="T13" fmla="*/ 873 h 873"/>
                  <a:gd name="T14" fmla="*/ 486 w 526"/>
                  <a:gd name="T15" fmla="*/ 0 h 8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6" h="873">
                    <a:moveTo>
                      <a:pt x="486" y="0"/>
                    </a:moveTo>
                    <a:lnTo>
                      <a:pt x="523" y="21"/>
                    </a:lnTo>
                    <a:lnTo>
                      <a:pt x="526" y="23"/>
                    </a:lnTo>
                    <a:lnTo>
                      <a:pt x="526" y="24"/>
                    </a:lnTo>
                    <a:lnTo>
                      <a:pt x="526" y="28"/>
                    </a:lnTo>
                    <a:lnTo>
                      <a:pt x="61" y="854"/>
                    </a:lnTo>
                    <a:lnTo>
                      <a:pt x="0" y="873"/>
                    </a:lnTo>
                    <a:lnTo>
                      <a:pt x="486" y="0"/>
                    </a:lnTo>
                    <a:close/>
                  </a:path>
                </a:pathLst>
              </a:custGeom>
              <a:solidFill>
                <a:srgbClr val="8DE2C5"/>
              </a:solidFill>
              <a:ln w="0">
                <a:solidFill>
                  <a:srgbClr val="8DE2C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1823"/>
              <p:cNvSpPr>
                <a:spLocks/>
              </p:cNvSpPr>
              <p:nvPr/>
            </p:nvSpPr>
            <p:spPr bwMode="auto">
              <a:xfrm>
                <a:off x="8609013" y="4291013"/>
                <a:ext cx="417513" cy="711200"/>
              </a:xfrm>
              <a:custGeom>
                <a:avLst/>
                <a:gdLst>
                  <a:gd name="T0" fmla="*/ 484 w 525"/>
                  <a:gd name="T1" fmla="*/ 0 h 897"/>
                  <a:gd name="T2" fmla="*/ 487 w 525"/>
                  <a:gd name="T3" fmla="*/ 1 h 897"/>
                  <a:gd name="T4" fmla="*/ 525 w 525"/>
                  <a:gd name="T5" fmla="*/ 22 h 897"/>
                  <a:gd name="T6" fmla="*/ 39 w 525"/>
                  <a:gd name="T7" fmla="*/ 897 h 897"/>
                  <a:gd name="T8" fmla="*/ 43 w 525"/>
                  <a:gd name="T9" fmla="*/ 861 h 897"/>
                  <a:gd name="T10" fmla="*/ 36 w 525"/>
                  <a:gd name="T11" fmla="*/ 861 h 897"/>
                  <a:gd name="T12" fmla="*/ 27 w 525"/>
                  <a:gd name="T13" fmla="*/ 861 h 897"/>
                  <a:gd name="T14" fmla="*/ 15 w 525"/>
                  <a:gd name="T15" fmla="*/ 859 h 897"/>
                  <a:gd name="T16" fmla="*/ 7 w 525"/>
                  <a:gd name="T17" fmla="*/ 859 h 897"/>
                  <a:gd name="T18" fmla="*/ 0 w 525"/>
                  <a:gd name="T19" fmla="*/ 857 h 897"/>
                  <a:gd name="T20" fmla="*/ 480 w 525"/>
                  <a:gd name="T21" fmla="*/ 1 h 897"/>
                  <a:gd name="T22" fmla="*/ 482 w 525"/>
                  <a:gd name="T23" fmla="*/ 1 h 897"/>
                  <a:gd name="T24" fmla="*/ 484 w 525"/>
                  <a:gd name="T25" fmla="*/ 0 h 8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5" h="897">
                    <a:moveTo>
                      <a:pt x="484" y="0"/>
                    </a:moveTo>
                    <a:lnTo>
                      <a:pt x="487" y="1"/>
                    </a:lnTo>
                    <a:lnTo>
                      <a:pt x="525" y="22"/>
                    </a:lnTo>
                    <a:lnTo>
                      <a:pt x="39" y="897"/>
                    </a:lnTo>
                    <a:lnTo>
                      <a:pt x="43" y="861"/>
                    </a:lnTo>
                    <a:lnTo>
                      <a:pt x="36" y="861"/>
                    </a:lnTo>
                    <a:lnTo>
                      <a:pt x="27" y="861"/>
                    </a:lnTo>
                    <a:lnTo>
                      <a:pt x="15" y="859"/>
                    </a:lnTo>
                    <a:lnTo>
                      <a:pt x="7" y="859"/>
                    </a:lnTo>
                    <a:lnTo>
                      <a:pt x="0" y="857"/>
                    </a:lnTo>
                    <a:lnTo>
                      <a:pt x="480" y="1"/>
                    </a:lnTo>
                    <a:lnTo>
                      <a:pt x="482" y="1"/>
                    </a:lnTo>
                    <a:lnTo>
                      <a:pt x="484" y="0"/>
                    </a:lnTo>
                    <a:close/>
                  </a:path>
                </a:pathLst>
              </a:custGeom>
              <a:solidFill>
                <a:srgbClr val="B0F9D9"/>
              </a:solidFill>
              <a:ln w="0">
                <a:solidFill>
                  <a:srgbClr val="B0F9D9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1824"/>
              <p:cNvSpPr>
                <a:spLocks/>
              </p:cNvSpPr>
              <p:nvPr/>
            </p:nvSpPr>
            <p:spPr bwMode="auto">
              <a:xfrm>
                <a:off x="9037638" y="4333875"/>
                <a:ext cx="11113" cy="11113"/>
              </a:xfrm>
              <a:custGeom>
                <a:avLst/>
                <a:gdLst>
                  <a:gd name="T0" fmla="*/ 7 w 14"/>
                  <a:gd name="T1" fmla="*/ 0 h 14"/>
                  <a:gd name="T2" fmla="*/ 11 w 14"/>
                  <a:gd name="T3" fmla="*/ 0 h 14"/>
                  <a:gd name="T4" fmla="*/ 14 w 14"/>
                  <a:gd name="T5" fmla="*/ 4 h 14"/>
                  <a:gd name="T6" fmla="*/ 14 w 14"/>
                  <a:gd name="T7" fmla="*/ 7 h 14"/>
                  <a:gd name="T8" fmla="*/ 14 w 14"/>
                  <a:gd name="T9" fmla="*/ 11 h 14"/>
                  <a:gd name="T10" fmla="*/ 11 w 14"/>
                  <a:gd name="T11" fmla="*/ 12 h 14"/>
                  <a:gd name="T12" fmla="*/ 7 w 14"/>
                  <a:gd name="T13" fmla="*/ 14 h 14"/>
                  <a:gd name="T14" fmla="*/ 4 w 14"/>
                  <a:gd name="T15" fmla="*/ 12 h 14"/>
                  <a:gd name="T16" fmla="*/ 2 w 14"/>
                  <a:gd name="T17" fmla="*/ 11 h 14"/>
                  <a:gd name="T18" fmla="*/ 0 w 14"/>
                  <a:gd name="T19" fmla="*/ 7 h 14"/>
                  <a:gd name="T20" fmla="*/ 2 w 14"/>
                  <a:gd name="T21" fmla="*/ 4 h 14"/>
                  <a:gd name="T22" fmla="*/ 4 w 14"/>
                  <a:gd name="T23" fmla="*/ 0 h 14"/>
                  <a:gd name="T24" fmla="*/ 7 w 14"/>
                  <a:gd name="T2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" h="14">
                    <a:moveTo>
                      <a:pt x="7" y="0"/>
                    </a:moveTo>
                    <a:lnTo>
                      <a:pt x="11" y="0"/>
                    </a:lnTo>
                    <a:lnTo>
                      <a:pt x="14" y="4"/>
                    </a:lnTo>
                    <a:lnTo>
                      <a:pt x="14" y="7"/>
                    </a:lnTo>
                    <a:lnTo>
                      <a:pt x="14" y="11"/>
                    </a:lnTo>
                    <a:lnTo>
                      <a:pt x="11" y="12"/>
                    </a:lnTo>
                    <a:lnTo>
                      <a:pt x="7" y="14"/>
                    </a:lnTo>
                    <a:lnTo>
                      <a:pt x="4" y="12"/>
                    </a:lnTo>
                    <a:lnTo>
                      <a:pt x="2" y="11"/>
                    </a:lnTo>
                    <a:lnTo>
                      <a:pt x="0" y="7"/>
                    </a:lnTo>
                    <a:lnTo>
                      <a:pt x="2" y="4"/>
                    </a:lnTo>
                    <a:lnTo>
                      <a:pt x="4" y="0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C3FADA"/>
              </a:solidFill>
              <a:ln w="0">
                <a:solidFill>
                  <a:srgbClr val="C3FAD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825"/>
              <p:cNvSpPr>
                <a:spLocks/>
              </p:cNvSpPr>
              <p:nvPr/>
            </p:nvSpPr>
            <p:spPr bwMode="auto">
              <a:xfrm>
                <a:off x="9031288" y="4344988"/>
                <a:ext cx="11113" cy="11113"/>
              </a:xfrm>
              <a:custGeom>
                <a:avLst/>
                <a:gdLst>
                  <a:gd name="T0" fmla="*/ 6 w 13"/>
                  <a:gd name="T1" fmla="*/ 0 h 14"/>
                  <a:gd name="T2" fmla="*/ 10 w 13"/>
                  <a:gd name="T3" fmla="*/ 1 h 14"/>
                  <a:gd name="T4" fmla="*/ 12 w 13"/>
                  <a:gd name="T5" fmla="*/ 3 h 14"/>
                  <a:gd name="T6" fmla="*/ 13 w 13"/>
                  <a:gd name="T7" fmla="*/ 7 h 14"/>
                  <a:gd name="T8" fmla="*/ 13 w 13"/>
                  <a:gd name="T9" fmla="*/ 10 h 14"/>
                  <a:gd name="T10" fmla="*/ 10 w 13"/>
                  <a:gd name="T11" fmla="*/ 12 h 14"/>
                  <a:gd name="T12" fmla="*/ 6 w 13"/>
                  <a:gd name="T13" fmla="*/ 14 h 14"/>
                  <a:gd name="T14" fmla="*/ 3 w 13"/>
                  <a:gd name="T15" fmla="*/ 12 h 14"/>
                  <a:gd name="T16" fmla="*/ 1 w 13"/>
                  <a:gd name="T17" fmla="*/ 10 h 14"/>
                  <a:gd name="T18" fmla="*/ 0 w 13"/>
                  <a:gd name="T19" fmla="*/ 7 h 14"/>
                  <a:gd name="T20" fmla="*/ 1 w 13"/>
                  <a:gd name="T21" fmla="*/ 3 h 14"/>
                  <a:gd name="T22" fmla="*/ 3 w 13"/>
                  <a:gd name="T23" fmla="*/ 1 h 14"/>
                  <a:gd name="T24" fmla="*/ 6 w 13"/>
                  <a:gd name="T2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" h="14">
                    <a:moveTo>
                      <a:pt x="6" y="0"/>
                    </a:moveTo>
                    <a:lnTo>
                      <a:pt x="10" y="1"/>
                    </a:lnTo>
                    <a:lnTo>
                      <a:pt x="12" y="3"/>
                    </a:lnTo>
                    <a:lnTo>
                      <a:pt x="13" y="7"/>
                    </a:lnTo>
                    <a:lnTo>
                      <a:pt x="13" y="10"/>
                    </a:lnTo>
                    <a:lnTo>
                      <a:pt x="10" y="12"/>
                    </a:lnTo>
                    <a:lnTo>
                      <a:pt x="6" y="14"/>
                    </a:lnTo>
                    <a:lnTo>
                      <a:pt x="3" y="12"/>
                    </a:lnTo>
                    <a:lnTo>
                      <a:pt x="1" y="10"/>
                    </a:lnTo>
                    <a:lnTo>
                      <a:pt x="0" y="7"/>
                    </a:lnTo>
                    <a:lnTo>
                      <a:pt x="1" y="3"/>
                    </a:lnTo>
                    <a:lnTo>
                      <a:pt x="3" y="1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3FADA"/>
              </a:solidFill>
              <a:ln w="0">
                <a:solidFill>
                  <a:srgbClr val="C3FAD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826"/>
              <p:cNvSpPr>
                <a:spLocks/>
              </p:cNvSpPr>
              <p:nvPr/>
            </p:nvSpPr>
            <p:spPr bwMode="auto">
              <a:xfrm>
                <a:off x="8991601" y="4033838"/>
                <a:ext cx="127000" cy="114300"/>
              </a:xfrm>
              <a:custGeom>
                <a:avLst/>
                <a:gdLst>
                  <a:gd name="T0" fmla="*/ 68 w 161"/>
                  <a:gd name="T1" fmla="*/ 0 h 144"/>
                  <a:gd name="T2" fmla="*/ 161 w 161"/>
                  <a:gd name="T3" fmla="*/ 52 h 144"/>
                  <a:gd name="T4" fmla="*/ 38 w 161"/>
                  <a:gd name="T5" fmla="*/ 144 h 144"/>
                  <a:gd name="T6" fmla="*/ 0 w 161"/>
                  <a:gd name="T7" fmla="*/ 125 h 144"/>
                  <a:gd name="T8" fmla="*/ 0 w 161"/>
                  <a:gd name="T9" fmla="*/ 121 h 144"/>
                  <a:gd name="T10" fmla="*/ 68 w 161"/>
                  <a:gd name="T11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144">
                    <a:moveTo>
                      <a:pt x="68" y="0"/>
                    </a:moveTo>
                    <a:lnTo>
                      <a:pt x="161" y="52"/>
                    </a:lnTo>
                    <a:lnTo>
                      <a:pt x="38" y="144"/>
                    </a:lnTo>
                    <a:lnTo>
                      <a:pt x="0" y="125"/>
                    </a:lnTo>
                    <a:lnTo>
                      <a:pt x="0" y="121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DEE5E3"/>
              </a:solidFill>
              <a:ln w="0">
                <a:solidFill>
                  <a:srgbClr val="DEE5E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1827"/>
              <p:cNvSpPr>
                <a:spLocks/>
              </p:cNvSpPr>
              <p:nvPr/>
            </p:nvSpPr>
            <p:spPr bwMode="auto">
              <a:xfrm>
                <a:off x="8959851" y="3992563"/>
                <a:ext cx="84138" cy="139700"/>
              </a:xfrm>
              <a:custGeom>
                <a:avLst/>
                <a:gdLst>
                  <a:gd name="T0" fmla="*/ 13 w 107"/>
                  <a:gd name="T1" fmla="*/ 0 h 175"/>
                  <a:gd name="T2" fmla="*/ 107 w 107"/>
                  <a:gd name="T3" fmla="*/ 52 h 175"/>
                  <a:gd name="T4" fmla="*/ 39 w 107"/>
                  <a:gd name="T5" fmla="*/ 173 h 175"/>
                  <a:gd name="T6" fmla="*/ 36 w 107"/>
                  <a:gd name="T7" fmla="*/ 175 h 175"/>
                  <a:gd name="T8" fmla="*/ 0 w 107"/>
                  <a:gd name="T9" fmla="*/ 154 h 175"/>
                  <a:gd name="T10" fmla="*/ 13 w 107"/>
                  <a:gd name="T11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7" h="175">
                    <a:moveTo>
                      <a:pt x="13" y="0"/>
                    </a:moveTo>
                    <a:lnTo>
                      <a:pt x="107" y="52"/>
                    </a:lnTo>
                    <a:lnTo>
                      <a:pt x="39" y="173"/>
                    </a:lnTo>
                    <a:lnTo>
                      <a:pt x="36" y="175"/>
                    </a:lnTo>
                    <a:lnTo>
                      <a:pt x="0" y="154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rgbClr val="EEF2F2"/>
              </a:solidFill>
              <a:ln w="0">
                <a:solidFill>
                  <a:srgbClr val="EEF2F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Freeform 1828"/>
              <p:cNvSpPr>
                <a:spLocks/>
              </p:cNvSpPr>
              <p:nvPr/>
            </p:nvSpPr>
            <p:spPr bwMode="auto">
              <a:xfrm>
                <a:off x="8901113" y="4113213"/>
                <a:ext cx="92075" cy="127000"/>
              </a:xfrm>
              <a:custGeom>
                <a:avLst/>
                <a:gdLst>
                  <a:gd name="T0" fmla="*/ 75 w 118"/>
                  <a:gd name="T1" fmla="*/ 0 h 159"/>
                  <a:gd name="T2" fmla="*/ 78 w 118"/>
                  <a:gd name="T3" fmla="*/ 1 h 159"/>
                  <a:gd name="T4" fmla="*/ 118 w 118"/>
                  <a:gd name="T5" fmla="*/ 22 h 159"/>
                  <a:gd name="T6" fmla="*/ 44 w 118"/>
                  <a:gd name="T7" fmla="*/ 159 h 159"/>
                  <a:gd name="T8" fmla="*/ 5 w 118"/>
                  <a:gd name="T9" fmla="*/ 138 h 159"/>
                  <a:gd name="T10" fmla="*/ 2 w 118"/>
                  <a:gd name="T11" fmla="*/ 134 h 159"/>
                  <a:gd name="T12" fmla="*/ 0 w 118"/>
                  <a:gd name="T13" fmla="*/ 131 h 159"/>
                  <a:gd name="T14" fmla="*/ 0 w 118"/>
                  <a:gd name="T15" fmla="*/ 128 h 159"/>
                  <a:gd name="T16" fmla="*/ 2 w 118"/>
                  <a:gd name="T17" fmla="*/ 122 h 159"/>
                  <a:gd name="T18" fmla="*/ 64 w 118"/>
                  <a:gd name="T19" fmla="*/ 5 h 159"/>
                  <a:gd name="T20" fmla="*/ 66 w 118"/>
                  <a:gd name="T21" fmla="*/ 1 h 159"/>
                  <a:gd name="T22" fmla="*/ 69 w 118"/>
                  <a:gd name="T23" fmla="*/ 0 h 159"/>
                  <a:gd name="T24" fmla="*/ 75 w 118"/>
                  <a:gd name="T25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8" h="159">
                    <a:moveTo>
                      <a:pt x="75" y="0"/>
                    </a:moveTo>
                    <a:lnTo>
                      <a:pt x="78" y="1"/>
                    </a:lnTo>
                    <a:lnTo>
                      <a:pt x="118" y="22"/>
                    </a:lnTo>
                    <a:lnTo>
                      <a:pt x="44" y="159"/>
                    </a:lnTo>
                    <a:lnTo>
                      <a:pt x="5" y="138"/>
                    </a:lnTo>
                    <a:lnTo>
                      <a:pt x="2" y="134"/>
                    </a:lnTo>
                    <a:lnTo>
                      <a:pt x="0" y="131"/>
                    </a:lnTo>
                    <a:lnTo>
                      <a:pt x="0" y="128"/>
                    </a:lnTo>
                    <a:lnTo>
                      <a:pt x="2" y="122"/>
                    </a:lnTo>
                    <a:lnTo>
                      <a:pt x="64" y="5"/>
                    </a:lnTo>
                    <a:lnTo>
                      <a:pt x="66" y="1"/>
                    </a:lnTo>
                    <a:lnTo>
                      <a:pt x="69" y="0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F91371"/>
              </a:solidFill>
              <a:ln w="0">
                <a:solidFill>
                  <a:srgbClr val="F9137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1829"/>
              <p:cNvSpPr>
                <a:spLocks/>
              </p:cNvSpPr>
              <p:nvPr/>
            </p:nvSpPr>
            <p:spPr bwMode="auto">
              <a:xfrm>
                <a:off x="8934451" y="4132263"/>
                <a:ext cx="93663" cy="125413"/>
              </a:xfrm>
              <a:custGeom>
                <a:avLst/>
                <a:gdLst>
                  <a:gd name="T0" fmla="*/ 74 w 117"/>
                  <a:gd name="T1" fmla="*/ 0 h 159"/>
                  <a:gd name="T2" fmla="*/ 112 w 117"/>
                  <a:gd name="T3" fmla="*/ 21 h 159"/>
                  <a:gd name="T4" fmla="*/ 115 w 117"/>
                  <a:gd name="T5" fmla="*/ 24 h 159"/>
                  <a:gd name="T6" fmla="*/ 117 w 117"/>
                  <a:gd name="T7" fmla="*/ 28 h 159"/>
                  <a:gd name="T8" fmla="*/ 117 w 117"/>
                  <a:gd name="T9" fmla="*/ 31 h 159"/>
                  <a:gd name="T10" fmla="*/ 115 w 117"/>
                  <a:gd name="T11" fmla="*/ 36 h 159"/>
                  <a:gd name="T12" fmla="*/ 53 w 117"/>
                  <a:gd name="T13" fmla="*/ 154 h 159"/>
                  <a:gd name="T14" fmla="*/ 51 w 117"/>
                  <a:gd name="T15" fmla="*/ 157 h 159"/>
                  <a:gd name="T16" fmla="*/ 48 w 117"/>
                  <a:gd name="T17" fmla="*/ 159 h 159"/>
                  <a:gd name="T18" fmla="*/ 43 w 117"/>
                  <a:gd name="T19" fmla="*/ 159 h 159"/>
                  <a:gd name="T20" fmla="*/ 39 w 117"/>
                  <a:gd name="T21" fmla="*/ 159 h 159"/>
                  <a:gd name="T22" fmla="*/ 0 w 117"/>
                  <a:gd name="T23" fmla="*/ 137 h 159"/>
                  <a:gd name="T24" fmla="*/ 74 w 117"/>
                  <a:gd name="T25" fmla="*/ 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7" h="159">
                    <a:moveTo>
                      <a:pt x="74" y="0"/>
                    </a:moveTo>
                    <a:lnTo>
                      <a:pt x="112" y="21"/>
                    </a:lnTo>
                    <a:lnTo>
                      <a:pt x="115" y="24"/>
                    </a:lnTo>
                    <a:lnTo>
                      <a:pt x="117" y="28"/>
                    </a:lnTo>
                    <a:lnTo>
                      <a:pt x="117" y="31"/>
                    </a:lnTo>
                    <a:lnTo>
                      <a:pt x="115" y="36"/>
                    </a:lnTo>
                    <a:lnTo>
                      <a:pt x="53" y="154"/>
                    </a:lnTo>
                    <a:lnTo>
                      <a:pt x="51" y="157"/>
                    </a:lnTo>
                    <a:lnTo>
                      <a:pt x="48" y="159"/>
                    </a:lnTo>
                    <a:lnTo>
                      <a:pt x="43" y="159"/>
                    </a:lnTo>
                    <a:lnTo>
                      <a:pt x="39" y="159"/>
                    </a:lnTo>
                    <a:lnTo>
                      <a:pt x="0" y="137"/>
                    </a:lnTo>
                    <a:lnTo>
                      <a:pt x="74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0">
                <a:solidFill>
                  <a:schemeClr val="accent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Freeform 1830"/>
              <p:cNvSpPr>
                <a:spLocks/>
              </p:cNvSpPr>
              <p:nvPr/>
            </p:nvSpPr>
            <p:spPr bwMode="auto">
              <a:xfrm>
                <a:off x="8929688" y="4143375"/>
                <a:ext cx="31750" cy="46038"/>
              </a:xfrm>
              <a:custGeom>
                <a:avLst/>
                <a:gdLst>
                  <a:gd name="T0" fmla="*/ 31 w 39"/>
                  <a:gd name="T1" fmla="*/ 0 h 57"/>
                  <a:gd name="T2" fmla="*/ 34 w 39"/>
                  <a:gd name="T3" fmla="*/ 1 h 57"/>
                  <a:gd name="T4" fmla="*/ 38 w 39"/>
                  <a:gd name="T5" fmla="*/ 3 h 57"/>
                  <a:gd name="T6" fmla="*/ 39 w 39"/>
                  <a:gd name="T7" fmla="*/ 7 h 57"/>
                  <a:gd name="T8" fmla="*/ 39 w 39"/>
                  <a:gd name="T9" fmla="*/ 12 h 57"/>
                  <a:gd name="T10" fmla="*/ 38 w 39"/>
                  <a:gd name="T11" fmla="*/ 15 h 57"/>
                  <a:gd name="T12" fmla="*/ 17 w 39"/>
                  <a:gd name="T13" fmla="*/ 52 h 57"/>
                  <a:gd name="T14" fmla="*/ 15 w 39"/>
                  <a:gd name="T15" fmla="*/ 55 h 57"/>
                  <a:gd name="T16" fmla="*/ 12 w 39"/>
                  <a:gd name="T17" fmla="*/ 57 h 57"/>
                  <a:gd name="T18" fmla="*/ 8 w 39"/>
                  <a:gd name="T19" fmla="*/ 57 h 57"/>
                  <a:gd name="T20" fmla="*/ 5 w 39"/>
                  <a:gd name="T21" fmla="*/ 57 h 57"/>
                  <a:gd name="T22" fmla="*/ 1 w 39"/>
                  <a:gd name="T23" fmla="*/ 53 h 57"/>
                  <a:gd name="T24" fmla="*/ 0 w 39"/>
                  <a:gd name="T25" fmla="*/ 50 h 57"/>
                  <a:gd name="T26" fmla="*/ 0 w 39"/>
                  <a:gd name="T27" fmla="*/ 46 h 57"/>
                  <a:gd name="T28" fmla="*/ 0 w 39"/>
                  <a:gd name="T29" fmla="*/ 43 h 57"/>
                  <a:gd name="T30" fmla="*/ 20 w 39"/>
                  <a:gd name="T31" fmla="*/ 5 h 57"/>
                  <a:gd name="T32" fmla="*/ 24 w 39"/>
                  <a:gd name="T33" fmla="*/ 1 h 57"/>
                  <a:gd name="T34" fmla="*/ 27 w 39"/>
                  <a:gd name="T35" fmla="*/ 0 h 57"/>
                  <a:gd name="T36" fmla="*/ 31 w 39"/>
                  <a:gd name="T37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9" h="57">
                    <a:moveTo>
                      <a:pt x="31" y="0"/>
                    </a:moveTo>
                    <a:lnTo>
                      <a:pt x="34" y="1"/>
                    </a:lnTo>
                    <a:lnTo>
                      <a:pt x="38" y="3"/>
                    </a:lnTo>
                    <a:lnTo>
                      <a:pt x="39" y="7"/>
                    </a:lnTo>
                    <a:lnTo>
                      <a:pt x="39" y="12"/>
                    </a:lnTo>
                    <a:lnTo>
                      <a:pt x="38" y="15"/>
                    </a:lnTo>
                    <a:lnTo>
                      <a:pt x="17" y="52"/>
                    </a:lnTo>
                    <a:lnTo>
                      <a:pt x="15" y="55"/>
                    </a:lnTo>
                    <a:lnTo>
                      <a:pt x="12" y="57"/>
                    </a:lnTo>
                    <a:lnTo>
                      <a:pt x="8" y="57"/>
                    </a:lnTo>
                    <a:lnTo>
                      <a:pt x="5" y="57"/>
                    </a:lnTo>
                    <a:lnTo>
                      <a:pt x="1" y="53"/>
                    </a:lnTo>
                    <a:lnTo>
                      <a:pt x="0" y="50"/>
                    </a:lnTo>
                    <a:lnTo>
                      <a:pt x="0" y="46"/>
                    </a:lnTo>
                    <a:lnTo>
                      <a:pt x="0" y="43"/>
                    </a:lnTo>
                    <a:lnTo>
                      <a:pt x="20" y="5"/>
                    </a:lnTo>
                    <a:lnTo>
                      <a:pt x="24" y="1"/>
                    </a:lnTo>
                    <a:lnTo>
                      <a:pt x="27" y="0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DEE5E3"/>
              </a:solidFill>
              <a:ln w="0">
                <a:solidFill>
                  <a:srgbClr val="DEE5E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Freeform 1831"/>
              <p:cNvSpPr>
                <a:spLocks/>
              </p:cNvSpPr>
              <p:nvPr/>
            </p:nvSpPr>
            <p:spPr bwMode="auto">
              <a:xfrm>
                <a:off x="8967788" y="3986213"/>
                <a:ext cx="157163" cy="92075"/>
              </a:xfrm>
              <a:custGeom>
                <a:avLst/>
                <a:gdLst>
                  <a:gd name="T0" fmla="*/ 9 w 197"/>
                  <a:gd name="T1" fmla="*/ 0 h 116"/>
                  <a:gd name="T2" fmla="*/ 12 w 197"/>
                  <a:gd name="T3" fmla="*/ 0 h 116"/>
                  <a:gd name="T4" fmla="*/ 194 w 197"/>
                  <a:gd name="T5" fmla="*/ 100 h 116"/>
                  <a:gd name="T6" fmla="*/ 195 w 197"/>
                  <a:gd name="T7" fmla="*/ 102 h 116"/>
                  <a:gd name="T8" fmla="*/ 197 w 197"/>
                  <a:gd name="T9" fmla="*/ 105 h 116"/>
                  <a:gd name="T10" fmla="*/ 197 w 197"/>
                  <a:gd name="T11" fmla="*/ 109 h 116"/>
                  <a:gd name="T12" fmla="*/ 197 w 197"/>
                  <a:gd name="T13" fmla="*/ 110 h 116"/>
                  <a:gd name="T14" fmla="*/ 194 w 197"/>
                  <a:gd name="T15" fmla="*/ 114 h 116"/>
                  <a:gd name="T16" fmla="*/ 192 w 197"/>
                  <a:gd name="T17" fmla="*/ 116 h 116"/>
                  <a:gd name="T18" fmla="*/ 188 w 197"/>
                  <a:gd name="T19" fmla="*/ 116 h 116"/>
                  <a:gd name="T20" fmla="*/ 185 w 197"/>
                  <a:gd name="T21" fmla="*/ 114 h 116"/>
                  <a:gd name="T22" fmla="*/ 3 w 197"/>
                  <a:gd name="T23" fmla="*/ 14 h 116"/>
                  <a:gd name="T24" fmla="*/ 2 w 197"/>
                  <a:gd name="T25" fmla="*/ 12 h 116"/>
                  <a:gd name="T26" fmla="*/ 0 w 197"/>
                  <a:gd name="T27" fmla="*/ 10 h 116"/>
                  <a:gd name="T28" fmla="*/ 0 w 197"/>
                  <a:gd name="T29" fmla="*/ 7 h 116"/>
                  <a:gd name="T30" fmla="*/ 0 w 197"/>
                  <a:gd name="T31" fmla="*/ 3 h 116"/>
                  <a:gd name="T32" fmla="*/ 2 w 197"/>
                  <a:gd name="T33" fmla="*/ 2 h 116"/>
                  <a:gd name="T34" fmla="*/ 5 w 197"/>
                  <a:gd name="T35" fmla="*/ 0 h 116"/>
                  <a:gd name="T36" fmla="*/ 9 w 197"/>
                  <a:gd name="T37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7" h="116">
                    <a:moveTo>
                      <a:pt x="9" y="0"/>
                    </a:moveTo>
                    <a:lnTo>
                      <a:pt x="12" y="0"/>
                    </a:lnTo>
                    <a:lnTo>
                      <a:pt x="194" y="100"/>
                    </a:lnTo>
                    <a:lnTo>
                      <a:pt x="195" y="102"/>
                    </a:lnTo>
                    <a:lnTo>
                      <a:pt x="197" y="105"/>
                    </a:lnTo>
                    <a:lnTo>
                      <a:pt x="197" y="109"/>
                    </a:lnTo>
                    <a:lnTo>
                      <a:pt x="197" y="110"/>
                    </a:lnTo>
                    <a:lnTo>
                      <a:pt x="194" y="114"/>
                    </a:lnTo>
                    <a:lnTo>
                      <a:pt x="192" y="116"/>
                    </a:lnTo>
                    <a:lnTo>
                      <a:pt x="188" y="116"/>
                    </a:lnTo>
                    <a:lnTo>
                      <a:pt x="185" y="114"/>
                    </a:lnTo>
                    <a:lnTo>
                      <a:pt x="3" y="14"/>
                    </a:lnTo>
                    <a:lnTo>
                      <a:pt x="2" y="12"/>
                    </a:lnTo>
                    <a:lnTo>
                      <a:pt x="0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2" y="2"/>
                    </a:lnTo>
                    <a:lnTo>
                      <a:pt x="5" y="0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0">
                <a:solidFill>
                  <a:schemeClr val="accent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Freeform 1832"/>
              <p:cNvSpPr>
                <a:spLocks/>
              </p:cNvSpPr>
              <p:nvPr/>
            </p:nvSpPr>
            <p:spPr bwMode="auto">
              <a:xfrm>
                <a:off x="8905876" y="4230688"/>
                <a:ext cx="52388" cy="39688"/>
              </a:xfrm>
              <a:custGeom>
                <a:avLst/>
                <a:gdLst>
                  <a:gd name="T0" fmla="*/ 4 w 66"/>
                  <a:gd name="T1" fmla="*/ 0 h 50"/>
                  <a:gd name="T2" fmla="*/ 66 w 66"/>
                  <a:gd name="T3" fmla="*/ 34 h 50"/>
                  <a:gd name="T4" fmla="*/ 56 w 66"/>
                  <a:gd name="T5" fmla="*/ 45 h 50"/>
                  <a:gd name="T6" fmla="*/ 43 w 66"/>
                  <a:gd name="T7" fmla="*/ 50 h 50"/>
                  <a:gd name="T8" fmla="*/ 31 w 66"/>
                  <a:gd name="T9" fmla="*/ 50 h 50"/>
                  <a:gd name="T10" fmla="*/ 19 w 66"/>
                  <a:gd name="T11" fmla="*/ 46 h 50"/>
                  <a:gd name="T12" fmla="*/ 9 w 66"/>
                  <a:gd name="T13" fmla="*/ 38 h 50"/>
                  <a:gd name="T14" fmla="*/ 2 w 66"/>
                  <a:gd name="T15" fmla="*/ 25 h 50"/>
                  <a:gd name="T16" fmla="*/ 0 w 66"/>
                  <a:gd name="T17" fmla="*/ 13 h 50"/>
                  <a:gd name="T18" fmla="*/ 4 w 66"/>
                  <a:gd name="T1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6" h="50">
                    <a:moveTo>
                      <a:pt x="4" y="0"/>
                    </a:moveTo>
                    <a:lnTo>
                      <a:pt x="66" y="34"/>
                    </a:lnTo>
                    <a:lnTo>
                      <a:pt x="56" y="45"/>
                    </a:lnTo>
                    <a:lnTo>
                      <a:pt x="43" y="50"/>
                    </a:lnTo>
                    <a:lnTo>
                      <a:pt x="31" y="50"/>
                    </a:lnTo>
                    <a:lnTo>
                      <a:pt x="19" y="46"/>
                    </a:lnTo>
                    <a:lnTo>
                      <a:pt x="9" y="38"/>
                    </a:lnTo>
                    <a:lnTo>
                      <a:pt x="2" y="25"/>
                    </a:lnTo>
                    <a:lnTo>
                      <a:pt x="0" y="13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DEE5E3"/>
              </a:solidFill>
              <a:ln w="0">
                <a:solidFill>
                  <a:srgbClr val="DEE5E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1833"/>
              <p:cNvSpPr>
                <a:spLocks/>
              </p:cNvSpPr>
              <p:nvPr/>
            </p:nvSpPr>
            <p:spPr bwMode="auto">
              <a:xfrm>
                <a:off x="9013826" y="3968750"/>
                <a:ext cx="9525" cy="30163"/>
              </a:xfrm>
              <a:custGeom>
                <a:avLst/>
                <a:gdLst>
                  <a:gd name="T0" fmla="*/ 3 w 10"/>
                  <a:gd name="T1" fmla="*/ 0 h 38"/>
                  <a:gd name="T2" fmla="*/ 7 w 10"/>
                  <a:gd name="T3" fmla="*/ 0 h 38"/>
                  <a:gd name="T4" fmla="*/ 8 w 10"/>
                  <a:gd name="T5" fmla="*/ 2 h 38"/>
                  <a:gd name="T6" fmla="*/ 10 w 10"/>
                  <a:gd name="T7" fmla="*/ 4 h 38"/>
                  <a:gd name="T8" fmla="*/ 10 w 10"/>
                  <a:gd name="T9" fmla="*/ 6 h 38"/>
                  <a:gd name="T10" fmla="*/ 8 w 10"/>
                  <a:gd name="T11" fmla="*/ 37 h 38"/>
                  <a:gd name="T12" fmla="*/ 8 w 10"/>
                  <a:gd name="T13" fmla="*/ 37 h 38"/>
                  <a:gd name="T14" fmla="*/ 7 w 10"/>
                  <a:gd name="T15" fmla="*/ 38 h 38"/>
                  <a:gd name="T16" fmla="*/ 3 w 10"/>
                  <a:gd name="T17" fmla="*/ 38 h 38"/>
                  <a:gd name="T18" fmla="*/ 2 w 10"/>
                  <a:gd name="T19" fmla="*/ 37 h 38"/>
                  <a:gd name="T20" fmla="*/ 0 w 10"/>
                  <a:gd name="T21" fmla="*/ 35 h 38"/>
                  <a:gd name="T22" fmla="*/ 0 w 10"/>
                  <a:gd name="T23" fmla="*/ 33 h 38"/>
                  <a:gd name="T24" fmla="*/ 2 w 10"/>
                  <a:gd name="T25" fmla="*/ 2 h 38"/>
                  <a:gd name="T26" fmla="*/ 2 w 10"/>
                  <a:gd name="T27" fmla="*/ 0 h 38"/>
                  <a:gd name="T28" fmla="*/ 3 w 10"/>
                  <a:gd name="T2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" h="38">
                    <a:moveTo>
                      <a:pt x="3" y="0"/>
                    </a:moveTo>
                    <a:lnTo>
                      <a:pt x="7" y="0"/>
                    </a:lnTo>
                    <a:lnTo>
                      <a:pt x="8" y="2"/>
                    </a:lnTo>
                    <a:lnTo>
                      <a:pt x="10" y="4"/>
                    </a:lnTo>
                    <a:lnTo>
                      <a:pt x="10" y="6"/>
                    </a:lnTo>
                    <a:lnTo>
                      <a:pt x="8" y="37"/>
                    </a:lnTo>
                    <a:lnTo>
                      <a:pt x="8" y="37"/>
                    </a:lnTo>
                    <a:lnTo>
                      <a:pt x="7" y="38"/>
                    </a:lnTo>
                    <a:lnTo>
                      <a:pt x="3" y="38"/>
                    </a:lnTo>
                    <a:lnTo>
                      <a:pt x="2" y="37"/>
                    </a:lnTo>
                    <a:lnTo>
                      <a:pt x="0" y="35"/>
                    </a:lnTo>
                    <a:lnTo>
                      <a:pt x="0" y="33"/>
                    </a:lnTo>
                    <a:lnTo>
                      <a:pt x="2" y="2"/>
                    </a:lnTo>
                    <a:lnTo>
                      <a:pt x="2" y="0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DEE5E3"/>
              </a:solidFill>
              <a:ln w="0">
                <a:solidFill>
                  <a:srgbClr val="DEE5E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1834"/>
              <p:cNvSpPr>
                <a:spLocks/>
              </p:cNvSpPr>
              <p:nvPr/>
            </p:nvSpPr>
            <p:spPr bwMode="auto">
              <a:xfrm>
                <a:off x="9088438" y="4019550"/>
                <a:ext cx="26988" cy="20638"/>
              </a:xfrm>
              <a:custGeom>
                <a:avLst/>
                <a:gdLst>
                  <a:gd name="T0" fmla="*/ 28 w 35"/>
                  <a:gd name="T1" fmla="*/ 0 h 26"/>
                  <a:gd name="T2" fmla="*/ 31 w 35"/>
                  <a:gd name="T3" fmla="*/ 0 h 26"/>
                  <a:gd name="T4" fmla="*/ 33 w 35"/>
                  <a:gd name="T5" fmla="*/ 2 h 26"/>
                  <a:gd name="T6" fmla="*/ 35 w 35"/>
                  <a:gd name="T7" fmla="*/ 4 h 26"/>
                  <a:gd name="T8" fmla="*/ 35 w 35"/>
                  <a:gd name="T9" fmla="*/ 6 h 26"/>
                  <a:gd name="T10" fmla="*/ 35 w 35"/>
                  <a:gd name="T11" fmla="*/ 7 h 26"/>
                  <a:gd name="T12" fmla="*/ 9 w 35"/>
                  <a:gd name="T13" fmla="*/ 25 h 26"/>
                  <a:gd name="T14" fmla="*/ 7 w 35"/>
                  <a:gd name="T15" fmla="*/ 26 h 26"/>
                  <a:gd name="T16" fmla="*/ 5 w 35"/>
                  <a:gd name="T17" fmla="*/ 26 h 26"/>
                  <a:gd name="T18" fmla="*/ 2 w 35"/>
                  <a:gd name="T19" fmla="*/ 25 h 26"/>
                  <a:gd name="T20" fmla="*/ 0 w 35"/>
                  <a:gd name="T21" fmla="*/ 21 h 26"/>
                  <a:gd name="T22" fmla="*/ 0 w 35"/>
                  <a:gd name="T23" fmla="*/ 19 h 26"/>
                  <a:gd name="T24" fmla="*/ 2 w 35"/>
                  <a:gd name="T25" fmla="*/ 19 h 26"/>
                  <a:gd name="T26" fmla="*/ 26 w 35"/>
                  <a:gd name="T27" fmla="*/ 0 h 26"/>
                  <a:gd name="T28" fmla="*/ 28 w 35"/>
                  <a:gd name="T2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26">
                    <a:moveTo>
                      <a:pt x="28" y="0"/>
                    </a:moveTo>
                    <a:lnTo>
                      <a:pt x="31" y="0"/>
                    </a:lnTo>
                    <a:lnTo>
                      <a:pt x="33" y="2"/>
                    </a:lnTo>
                    <a:lnTo>
                      <a:pt x="35" y="4"/>
                    </a:lnTo>
                    <a:lnTo>
                      <a:pt x="35" y="6"/>
                    </a:lnTo>
                    <a:lnTo>
                      <a:pt x="35" y="7"/>
                    </a:lnTo>
                    <a:lnTo>
                      <a:pt x="9" y="25"/>
                    </a:lnTo>
                    <a:lnTo>
                      <a:pt x="7" y="26"/>
                    </a:lnTo>
                    <a:lnTo>
                      <a:pt x="5" y="26"/>
                    </a:lnTo>
                    <a:lnTo>
                      <a:pt x="2" y="25"/>
                    </a:lnTo>
                    <a:lnTo>
                      <a:pt x="0" y="21"/>
                    </a:lnTo>
                    <a:lnTo>
                      <a:pt x="0" y="19"/>
                    </a:lnTo>
                    <a:lnTo>
                      <a:pt x="2" y="19"/>
                    </a:lnTo>
                    <a:lnTo>
                      <a:pt x="26" y="0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DEE5E3"/>
              </a:solidFill>
              <a:ln w="0">
                <a:solidFill>
                  <a:srgbClr val="DEE5E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1835"/>
              <p:cNvSpPr>
                <a:spLocks/>
              </p:cNvSpPr>
              <p:nvPr/>
            </p:nvSpPr>
            <p:spPr bwMode="auto">
              <a:xfrm>
                <a:off x="9051926" y="3990975"/>
                <a:ext cx="20638" cy="26988"/>
              </a:xfrm>
              <a:custGeom>
                <a:avLst/>
                <a:gdLst>
                  <a:gd name="T0" fmla="*/ 20 w 26"/>
                  <a:gd name="T1" fmla="*/ 0 h 35"/>
                  <a:gd name="T2" fmla="*/ 23 w 26"/>
                  <a:gd name="T3" fmla="*/ 0 h 35"/>
                  <a:gd name="T4" fmla="*/ 25 w 26"/>
                  <a:gd name="T5" fmla="*/ 2 h 35"/>
                  <a:gd name="T6" fmla="*/ 26 w 26"/>
                  <a:gd name="T7" fmla="*/ 3 h 35"/>
                  <a:gd name="T8" fmla="*/ 26 w 26"/>
                  <a:gd name="T9" fmla="*/ 7 h 35"/>
                  <a:gd name="T10" fmla="*/ 11 w 26"/>
                  <a:gd name="T11" fmla="*/ 33 h 35"/>
                  <a:gd name="T12" fmla="*/ 9 w 26"/>
                  <a:gd name="T13" fmla="*/ 35 h 35"/>
                  <a:gd name="T14" fmla="*/ 7 w 26"/>
                  <a:gd name="T15" fmla="*/ 35 h 35"/>
                  <a:gd name="T16" fmla="*/ 4 w 26"/>
                  <a:gd name="T17" fmla="*/ 33 h 35"/>
                  <a:gd name="T18" fmla="*/ 2 w 26"/>
                  <a:gd name="T19" fmla="*/ 31 h 35"/>
                  <a:gd name="T20" fmla="*/ 0 w 26"/>
                  <a:gd name="T21" fmla="*/ 29 h 35"/>
                  <a:gd name="T22" fmla="*/ 0 w 26"/>
                  <a:gd name="T23" fmla="*/ 28 h 35"/>
                  <a:gd name="T24" fmla="*/ 16 w 26"/>
                  <a:gd name="T25" fmla="*/ 2 h 35"/>
                  <a:gd name="T26" fmla="*/ 18 w 26"/>
                  <a:gd name="T27" fmla="*/ 0 h 35"/>
                  <a:gd name="T28" fmla="*/ 20 w 26"/>
                  <a:gd name="T2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35">
                    <a:moveTo>
                      <a:pt x="20" y="0"/>
                    </a:moveTo>
                    <a:lnTo>
                      <a:pt x="23" y="0"/>
                    </a:lnTo>
                    <a:lnTo>
                      <a:pt x="25" y="2"/>
                    </a:lnTo>
                    <a:lnTo>
                      <a:pt x="26" y="3"/>
                    </a:lnTo>
                    <a:lnTo>
                      <a:pt x="26" y="7"/>
                    </a:lnTo>
                    <a:lnTo>
                      <a:pt x="11" y="33"/>
                    </a:lnTo>
                    <a:lnTo>
                      <a:pt x="9" y="35"/>
                    </a:lnTo>
                    <a:lnTo>
                      <a:pt x="7" y="35"/>
                    </a:lnTo>
                    <a:lnTo>
                      <a:pt x="4" y="33"/>
                    </a:lnTo>
                    <a:lnTo>
                      <a:pt x="2" y="31"/>
                    </a:lnTo>
                    <a:lnTo>
                      <a:pt x="0" y="29"/>
                    </a:lnTo>
                    <a:lnTo>
                      <a:pt x="0" y="28"/>
                    </a:lnTo>
                    <a:lnTo>
                      <a:pt x="16" y="2"/>
                    </a:lnTo>
                    <a:lnTo>
                      <a:pt x="18" y="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DEE5E3"/>
              </a:solidFill>
              <a:ln w="0">
                <a:solidFill>
                  <a:srgbClr val="DEE5E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1836"/>
              <p:cNvSpPr>
                <a:spLocks/>
              </p:cNvSpPr>
              <p:nvPr/>
            </p:nvSpPr>
            <p:spPr bwMode="auto">
              <a:xfrm>
                <a:off x="8266113" y="4191000"/>
                <a:ext cx="57150" cy="107950"/>
              </a:xfrm>
              <a:custGeom>
                <a:avLst/>
                <a:gdLst>
                  <a:gd name="T0" fmla="*/ 33 w 71"/>
                  <a:gd name="T1" fmla="*/ 0 h 137"/>
                  <a:gd name="T2" fmla="*/ 64 w 71"/>
                  <a:gd name="T3" fmla="*/ 63 h 137"/>
                  <a:gd name="T4" fmla="*/ 70 w 71"/>
                  <a:gd name="T5" fmla="*/ 73 h 137"/>
                  <a:gd name="T6" fmla="*/ 70 w 71"/>
                  <a:gd name="T7" fmla="*/ 75 h 137"/>
                  <a:gd name="T8" fmla="*/ 71 w 71"/>
                  <a:gd name="T9" fmla="*/ 76 h 137"/>
                  <a:gd name="T10" fmla="*/ 71 w 71"/>
                  <a:gd name="T11" fmla="*/ 80 h 137"/>
                  <a:gd name="T12" fmla="*/ 71 w 71"/>
                  <a:gd name="T13" fmla="*/ 85 h 137"/>
                  <a:gd name="T14" fmla="*/ 71 w 71"/>
                  <a:gd name="T15" fmla="*/ 89 h 137"/>
                  <a:gd name="T16" fmla="*/ 71 w 71"/>
                  <a:gd name="T17" fmla="*/ 92 h 137"/>
                  <a:gd name="T18" fmla="*/ 70 w 71"/>
                  <a:gd name="T19" fmla="*/ 96 h 137"/>
                  <a:gd name="T20" fmla="*/ 66 w 71"/>
                  <a:gd name="T21" fmla="*/ 99 h 137"/>
                  <a:gd name="T22" fmla="*/ 64 w 71"/>
                  <a:gd name="T23" fmla="*/ 101 h 137"/>
                  <a:gd name="T24" fmla="*/ 63 w 71"/>
                  <a:gd name="T25" fmla="*/ 102 h 137"/>
                  <a:gd name="T26" fmla="*/ 61 w 71"/>
                  <a:gd name="T27" fmla="*/ 104 h 137"/>
                  <a:gd name="T28" fmla="*/ 70 w 71"/>
                  <a:gd name="T29" fmla="*/ 120 h 137"/>
                  <a:gd name="T30" fmla="*/ 35 w 71"/>
                  <a:gd name="T31" fmla="*/ 137 h 137"/>
                  <a:gd name="T32" fmla="*/ 25 w 71"/>
                  <a:gd name="T33" fmla="*/ 118 h 137"/>
                  <a:gd name="T34" fmla="*/ 13 w 71"/>
                  <a:gd name="T35" fmla="*/ 101 h 137"/>
                  <a:gd name="T36" fmla="*/ 4 w 71"/>
                  <a:gd name="T37" fmla="*/ 87 h 137"/>
                  <a:gd name="T38" fmla="*/ 6 w 71"/>
                  <a:gd name="T39" fmla="*/ 89 h 137"/>
                  <a:gd name="T40" fmla="*/ 6 w 71"/>
                  <a:gd name="T41" fmla="*/ 89 h 137"/>
                  <a:gd name="T42" fmla="*/ 2 w 71"/>
                  <a:gd name="T43" fmla="*/ 71 h 137"/>
                  <a:gd name="T44" fmla="*/ 0 w 71"/>
                  <a:gd name="T45" fmla="*/ 54 h 137"/>
                  <a:gd name="T46" fmla="*/ 0 w 71"/>
                  <a:gd name="T47" fmla="*/ 40 h 137"/>
                  <a:gd name="T48" fmla="*/ 2 w 71"/>
                  <a:gd name="T49" fmla="*/ 30 h 137"/>
                  <a:gd name="T50" fmla="*/ 11 w 71"/>
                  <a:gd name="T51" fmla="*/ 21 h 137"/>
                  <a:gd name="T52" fmla="*/ 23 w 71"/>
                  <a:gd name="T53" fmla="*/ 11 h 137"/>
                  <a:gd name="T54" fmla="*/ 33 w 71"/>
                  <a:gd name="T55" fmla="*/ 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71" h="137">
                    <a:moveTo>
                      <a:pt x="33" y="0"/>
                    </a:moveTo>
                    <a:lnTo>
                      <a:pt x="64" y="63"/>
                    </a:lnTo>
                    <a:lnTo>
                      <a:pt x="70" y="73"/>
                    </a:lnTo>
                    <a:lnTo>
                      <a:pt x="70" y="75"/>
                    </a:lnTo>
                    <a:lnTo>
                      <a:pt x="71" y="76"/>
                    </a:lnTo>
                    <a:lnTo>
                      <a:pt x="71" y="80"/>
                    </a:lnTo>
                    <a:lnTo>
                      <a:pt x="71" y="85"/>
                    </a:lnTo>
                    <a:lnTo>
                      <a:pt x="71" y="89"/>
                    </a:lnTo>
                    <a:lnTo>
                      <a:pt x="71" y="92"/>
                    </a:lnTo>
                    <a:lnTo>
                      <a:pt x="70" y="96"/>
                    </a:lnTo>
                    <a:lnTo>
                      <a:pt x="66" y="99"/>
                    </a:lnTo>
                    <a:lnTo>
                      <a:pt x="64" y="101"/>
                    </a:lnTo>
                    <a:lnTo>
                      <a:pt x="63" y="102"/>
                    </a:lnTo>
                    <a:lnTo>
                      <a:pt x="61" y="104"/>
                    </a:lnTo>
                    <a:lnTo>
                      <a:pt x="70" y="120"/>
                    </a:lnTo>
                    <a:lnTo>
                      <a:pt x="35" y="137"/>
                    </a:lnTo>
                    <a:lnTo>
                      <a:pt x="25" y="118"/>
                    </a:lnTo>
                    <a:lnTo>
                      <a:pt x="13" y="101"/>
                    </a:lnTo>
                    <a:lnTo>
                      <a:pt x="4" y="87"/>
                    </a:lnTo>
                    <a:lnTo>
                      <a:pt x="6" y="89"/>
                    </a:lnTo>
                    <a:lnTo>
                      <a:pt x="6" y="89"/>
                    </a:lnTo>
                    <a:lnTo>
                      <a:pt x="2" y="71"/>
                    </a:lnTo>
                    <a:lnTo>
                      <a:pt x="0" y="54"/>
                    </a:lnTo>
                    <a:lnTo>
                      <a:pt x="0" y="40"/>
                    </a:lnTo>
                    <a:lnTo>
                      <a:pt x="2" y="30"/>
                    </a:lnTo>
                    <a:lnTo>
                      <a:pt x="11" y="21"/>
                    </a:lnTo>
                    <a:lnTo>
                      <a:pt x="23" y="11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0">
                <a:solidFill>
                  <a:schemeClr val="accent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1837"/>
              <p:cNvSpPr>
                <a:spLocks/>
              </p:cNvSpPr>
              <p:nvPr/>
            </p:nvSpPr>
            <p:spPr bwMode="auto">
              <a:xfrm>
                <a:off x="8216901" y="4265613"/>
                <a:ext cx="77788" cy="47625"/>
              </a:xfrm>
              <a:custGeom>
                <a:avLst/>
                <a:gdLst>
                  <a:gd name="T0" fmla="*/ 73 w 97"/>
                  <a:gd name="T1" fmla="*/ 0 h 58"/>
                  <a:gd name="T2" fmla="*/ 85 w 97"/>
                  <a:gd name="T3" fmla="*/ 20 h 58"/>
                  <a:gd name="T4" fmla="*/ 97 w 97"/>
                  <a:gd name="T5" fmla="*/ 41 h 58"/>
                  <a:gd name="T6" fmla="*/ 62 w 97"/>
                  <a:gd name="T7" fmla="*/ 58 h 58"/>
                  <a:gd name="T8" fmla="*/ 50 w 97"/>
                  <a:gd name="T9" fmla="*/ 34 h 58"/>
                  <a:gd name="T10" fmla="*/ 45 w 97"/>
                  <a:gd name="T11" fmla="*/ 32 h 58"/>
                  <a:gd name="T12" fmla="*/ 35 w 97"/>
                  <a:gd name="T13" fmla="*/ 29 h 58"/>
                  <a:gd name="T14" fmla="*/ 23 w 97"/>
                  <a:gd name="T15" fmla="*/ 25 h 58"/>
                  <a:gd name="T16" fmla="*/ 14 w 97"/>
                  <a:gd name="T17" fmla="*/ 22 h 58"/>
                  <a:gd name="T18" fmla="*/ 9 w 97"/>
                  <a:gd name="T19" fmla="*/ 20 h 58"/>
                  <a:gd name="T20" fmla="*/ 7 w 97"/>
                  <a:gd name="T21" fmla="*/ 19 h 58"/>
                  <a:gd name="T22" fmla="*/ 5 w 97"/>
                  <a:gd name="T23" fmla="*/ 17 h 58"/>
                  <a:gd name="T24" fmla="*/ 2 w 97"/>
                  <a:gd name="T25" fmla="*/ 15 h 58"/>
                  <a:gd name="T26" fmla="*/ 0 w 97"/>
                  <a:gd name="T27" fmla="*/ 12 h 58"/>
                  <a:gd name="T28" fmla="*/ 2 w 97"/>
                  <a:gd name="T29" fmla="*/ 13 h 58"/>
                  <a:gd name="T30" fmla="*/ 5 w 97"/>
                  <a:gd name="T31" fmla="*/ 15 h 58"/>
                  <a:gd name="T32" fmla="*/ 11 w 97"/>
                  <a:gd name="T33" fmla="*/ 17 h 58"/>
                  <a:gd name="T34" fmla="*/ 18 w 97"/>
                  <a:gd name="T35" fmla="*/ 17 h 58"/>
                  <a:gd name="T36" fmla="*/ 31 w 97"/>
                  <a:gd name="T37" fmla="*/ 17 h 58"/>
                  <a:gd name="T38" fmla="*/ 45 w 97"/>
                  <a:gd name="T39" fmla="*/ 17 h 58"/>
                  <a:gd name="T40" fmla="*/ 57 w 97"/>
                  <a:gd name="T41" fmla="*/ 17 h 58"/>
                  <a:gd name="T42" fmla="*/ 68 w 97"/>
                  <a:gd name="T43" fmla="*/ 13 h 58"/>
                  <a:gd name="T44" fmla="*/ 71 w 97"/>
                  <a:gd name="T45" fmla="*/ 6 h 58"/>
                  <a:gd name="T46" fmla="*/ 73 w 97"/>
                  <a:gd name="T47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7" h="58">
                    <a:moveTo>
                      <a:pt x="73" y="0"/>
                    </a:moveTo>
                    <a:lnTo>
                      <a:pt x="85" y="20"/>
                    </a:lnTo>
                    <a:lnTo>
                      <a:pt x="97" y="41"/>
                    </a:lnTo>
                    <a:lnTo>
                      <a:pt x="62" y="58"/>
                    </a:lnTo>
                    <a:lnTo>
                      <a:pt x="50" y="34"/>
                    </a:lnTo>
                    <a:lnTo>
                      <a:pt x="45" y="32"/>
                    </a:lnTo>
                    <a:lnTo>
                      <a:pt x="35" y="29"/>
                    </a:lnTo>
                    <a:lnTo>
                      <a:pt x="23" y="25"/>
                    </a:lnTo>
                    <a:lnTo>
                      <a:pt x="14" y="22"/>
                    </a:lnTo>
                    <a:lnTo>
                      <a:pt x="9" y="20"/>
                    </a:lnTo>
                    <a:lnTo>
                      <a:pt x="7" y="19"/>
                    </a:lnTo>
                    <a:lnTo>
                      <a:pt x="5" y="17"/>
                    </a:lnTo>
                    <a:lnTo>
                      <a:pt x="2" y="15"/>
                    </a:lnTo>
                    <a:lnTo>
                      <a:pt x="0" y="12"/>
                    </a:lnTo>
                    <a:lnTo>
                      <a:pt x="2" y="13"/>
                    </a:lnTo>
                    <a:lnTo>
                      <a:pt x="5" y="15"/>
                    </a:lnTo>
                    <a:lnTo>
                      <a:pt x="11" y="17"/>
                    </a:lnTo>
                    <a:lnTo>
                      <a:pt x="18" y="17"/>
                    </a:lnTo>
                    <a:lnTo>
                      <a:pt x="31" y="17"/>
                    </a:lnTo>
                    <a:lnTo>
                      <a:pt x="45" y="17"/>
                    </a:lnTo>
                    <a:lnTo>
                      <a:pt x="57" y="17"/>
                    </a:lnTo>
                    <a:lnTo>
                      <a:pt x="68" y="13"/>
                    </a:lnTo>
                    <a:lnTo>
                      <a:pt x="71" y="6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rgbClr val="EFC9B6"/>
              </a:solidFill>
              <a:ln w="0">
                <a:solidFill>
                  <a:srgbClr val="EFC9B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1838"/>
              <p:cNvSpPr>
                <a:spLocks noEditPoints="1"/>
              </p:cNvSpPr>
              <p:nvPr/>
            </p:nvSpPr>
            <p:spPr bwMode="auto">
              <a:xfrm>
                <a:off x="8118476" y="4017963"/>
                <a:ext cx="138113" cy="138113"/>
              </a:xfrm>
              <a:custGeom>
                <a:avLst/>
                <a:gdLst>
                  <a:gd name="T0" fmla="*/ 78 w 174"/>
                  <a:gd name="T1" fmla="*/ 15 h 174"/>
                  <a:gd name="T2" fmla="*/ 55 w 174"/>
                  <a:gd name="T3" fmla="*/ 22 h 174"/>
                  <a:gd name="T4" fmla="*/ 36 w 174"/>
                  <a:gd name="T5" fmla="*/ 36 h 174"/>
                  <a:gd name="T6" fmla="*/ 22 w 174"/>
                  <a:gd name="T7" fmla="*/ 55 h 174"/>
                  <a:gd name="T8" fmla="*/ 15 w 174"/>
                  <a:gd name="T9" fmla="*/ 76 h 174"/>
                  <a:gd name="T10" fmla="*/ 15 w 174"/>
                  <a:gd name="T11" fmla="*/ 98 h 174"/>
                  <a:gd name="T12" fmla="*/ 22 w 174"/>
                  <a:gd name="T13" fmla="*/ 121 h 174"/>
                  <a:gd name="T14" fmla="*/ 36 w 174"/>
                  <a:gd name="T15" fmla="*/ 138 h 174"/>
                  <a:gd name="T16" fmla="*/ 53 w 174"/>
                  <a:gd name="T17" fmla="*/ 152 h 174"/>
                  <a:gd name="T18" fmla="*/ 76 w 174"/>
                  <a:gd name="T19" fmla="*/ 159 h 174"/>
                  <a:gd name="T20" fmla="*/ 98 w 174"/>
                  <a:gd name="T21" fmla="*/ 159 h 174"/>
                  <a:gd name="T22" fmla="*/ 119 w 174"/>
                  <a:gd name="T23" fmla="*/ 152 h 174"/>
                  <a:gd name="T24" fmla="*/ 138 w 174"/>
                  <a:gd name="T25" fmla="*/ 138 h 174"/>
                  <a:gd name="T26" fmla="*/ 152 w 174"/>
                  <a:gd name="T27" fmla="*/ 121 h 174"/>
                  <a:gd name="T28" fmla="*/ 159 w 174"/>
                  <a:gd name="T29" fmla="*/ 100 h 174"/>
                  <a:gd name="T30" fmla="*/ 159 w 174"/>
                  <a:gd name="T31" fmla="*/ 77 h 174"/>
                  <a:gd name="T32" fmla="*/ 152 w 174"/>
                  <a:gd name="T33" fmla="*/ 55 h 174"/>
                  <a:gd name="T34" fmla="*/ 138 w 174"/>
                  <a:gd name="T35" fmla="*/ 36 h 174"/>
                  <a:gd name="T36" fmla="*/ 121 w 174"/>
                  <a:gd name="T37" fmla="*/ 22 h 174"/>
                  <a:gd name="T38" fmla="*/ 100 w 174"/>
                  <a:gd name="T39" fmla="*/ 15 h 174"/>
                  <a:gd name="T40" fmla="*/ 78 w 174"/>
                  <a:gd name="T41" fmla="*/ 15 h 174"/>
                  <a:gd name="T42" fmla="*/ 74 w 174"/>
                  <a:gd name="T43" fmla="*/ 0 h 174"/>
                  <a:gd name="T44" fmla="*/ 102 w 174"/>
                  <a:gd name="T45" fmla="*/ 1 h 174"/>
                  <a:gd name="T46" fmla="*/ 128 w 174"/>
                  <a:gd name="T47" fmla="*/ 10 h 174"/>
                  <a:gd name="T48" fmla="*/ 148 w 174"/>
                  <a:gd name="T49" fmla="*/ 26 h 174"/>
                  <a:gd name="T50" fmla="*/ 166 w 174"/>
                  <a:gd name="T51" fmla="*/ 48 h 174"/>
                  <a:gd name="T52" fmla="*/ 174 w 174"/>
                  <a:gd name="T53" fmla="*/ 74 h 174"/>
                  <a:gd name="T54" fmla="*/ 174 w 174"/>
                  <a:gd name="T55" fmla="*/ 102 h 174"/>
                  <a:gd name="T56" fmla="*/ 166 w 174"/>
                  <a:gd name="T57" fmla="*/ 128 h 174"/>
                  <a:gd name="T58" fmla="*/ 148 w 174"/>
                  <a:gd name="T59" fmla="*/ 150 h 174"/>
                  <a:gd name="T60" fmla="*/ 126 w 174"/>
                  <a:gd name="T61" fmla="*/ 166 h 174"/>
                  <a:gd name="T62" fmla="*/ 100 w 174"/>
                  <a:gd name="T63" fmla="*/ 174 h 174"/>
                  <a:gd name="T64" fmla="*/ 72 w 174"/>
                  <a:gd name="T65" fmla="*/ 174 h 174"/>
                  <a:gd name="T66" fmla="*/ 46 w 174"/>
                  <a:gd name="T67" fmla="*/ 166 h 174"/>
                  <a:gd name="T68" fmla="*/ 26 w 174"/>
                  <a:gd name="T69" fmla="*/ 150 h 174"/>
                  <a:gd name="T70" fmla="*/ 8 w 174"/>
                  <a:gd name="T71" fmla="*/ 126 h 174"/>
                  <a:gd name="T72" fmla="*/ 0 w 174"/>
                  <a:gd name="T73" fmla="*/ 100 h 174"/>
                  <a:gd name="T74" fmla="*/ 0 w 174"/>
                  <a:gd name="T75" fmla="*/ 72 h 174"/>
                  <a:gd name="T76" fmla="*/ 8 w 174"/>
                  <a:gd name="T77" fmla="*/ 48 h 174"/>
                  <a:gd name="T78" fmla="*/ 26 w 174"/>
                  <a:gd name="T79" fmla="*/ 26 h 174"/>
                  <a:gd name="T80" fmla="*/ 48 w 174"/>
                  <a:gd name="T81" fmla="*/ 8 h 174"/>
                  <a:gd name="T82" fmla="*/ 74 w 174"/>
                  <a:gd name="T83" fmla="*/ 0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74" h="174">
                    <a:moveTo>
                      <a:pt x="78" y="15"/>
                    </a:moveTo>
                    <a:lnTo>
                      <a:pt x="55" y="22"/>
                    </a:lnTo>
                    <a:lnTo>
                      <a:pt x="36" y="36"/>
                    </a:lnTo>
                    <a:lnTo>
                      <a:pt x="22" y="55"/>
                    </a:lnTo>
                    <a:lnTo>
                      <a:pt x="15" y="76"/>
                    </a:lnTo>
                    <a:lnTo>
                      <a:pt x="15" y="98"/>
                    </a:lnTo>
                    <a:lnTo>
                      <a:pt x="22" y="121"/>
                    </a:lnTo>
                    <a:lnTo>
                      <a:pt x="36" y="138"/>
                    </a:lnTo>
                    <a:lnTo>
                      <a:pt x="53" y="152"/>
                    </a:lnTo>
                    <a:lnTo>
                      <a:pt x="76" y="159"/>
                    </a:lnTo>
                    <a:lnTo>
                      <a:pt x="98" y="159"/>
                    </a:lnTo>
                    <a:lnTo>
                      <a:pt x="119" y="152"/>
                    </a:lnTo>
                    <a:lnTo>
                      <a:pt x="138" y="138"/>
                    </a:lnTo>
                    <a:lnTo>
                      <a:pt x="152" y="121"/>
                    </a:lnTo>
                    <a:lnTo>
                      <a:pt x="159" y="100"/>
                    </a:lnTo>
                    <a:lnTo>
                      <a:pt x="159" y="77"/>
                    </a:lnTo>
                    <a:lnTo>
                      <a:pt x="152" y="55"/>
                    </a:lnTo>
                    <a:lnTo>
                      <a:pt x="138" y="36"/>
                    </a:lnTo>
                    <a:lnTo>
                      <a:pt x="121" y="22"/>
                    </a:lnTo>
                    <a:lnTo>
                      <a:pt x="100" y="15"/>
                    </a:lnTo>
                    <a:lnTo>
                      <a:pt x="78" y="15"/>
                    </a:lnTo>
                    <a:close/>
                    <a:moveTo>
                      <a:pt x="74" y="0"/>
                    </a:moveTo>
                    <a:lnTo>
                      <a:pt x="102" y="1"/>
                    </a:lnTo>
                    <a:lnTo>
                      <a:pt x="128" y="10"/>
                    </a:lnTo>
                    <a:lnTo>
                      <a:pt x="148" y="26"/>
                    </a:lnTo>
                    <a:lnTo>
                      <a:pt x="166" y="48"/>
                    </a:lnTo>
                    <a:lnTo>
                      <a:pt x="174" y="74"/>
                    </a:lnTo>
                    <a:lnTo>
                      <a:pt x="174" y="102"/>
                    </a:lnTo>
                    <a:lnTo>
                      <a:pt x="166" y="128"/>
                    </a:lnTo>
                    <a:lnTo>
                      <a:pt x="148" y="150"/>
                    </a:lnTo>
                    <a:lnTo>
                      <a:pt x="126" y="166"/>
                    </a:lnTo>
                    <a:lnTo>
                      <a:pt x="100" y="174"/>
                    </a:lnTo>
                    <a:lnTo>
                      <a:pt x="72" y="174"/>
                    </a:lnTo>
                    <a:lnTo>
                      <a:pt x="46" y="166"/>
                    </a:lnTo>
                    <a:lnTo>
                      <a:pt x="26" y="150"/>
                    </a:lnTo>
                    <a:lnTo>
                      <a:pt x="8" y="126"/>
                    </a:lnTo>
                    <a:lnTo>
                      <a:pt x="0" y="100"/>
                    </a:lnTo>
                    <a:lnTo>
                      <a:pt x="0" y="72"/>
                    </a:lnTo>
                    <a:lnTo>
                      <a:pt x="8" y="48"/>
                    </a:lnTo>
                    <a:lnTo>
                      <a:pt x="26" y="26"/>
                    </a:lnTo>
                    <a:lnTo>
                      <a:pt x="48" y="8"/>
                    </a:lnTo>
                    <a:lnTo>
                      <a:pt x="7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0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1839"/>
              <p:cNvSpPr>
                <a:spLocks/>
              </p:cNvSpPr>
              <p:nvPr/>
            </p:nvSpPr>
            <p:spPr bwMode="auto">
              <a:xfrm>
                <a:off x="8162926" y="4030663"/>
                <a:ext cx="80963" cy="107950"/>
              </a:xfrm>
              <a:custGeom>
                <a:avLst/>
                <a:gdLst>
                  <a:gd name="T0" fmla="*/ 23 w 104"/>
                  <a:gd name="T1" fmla="*/ 0 h 137"/>
                  <a:gd name="T2" fmla="*/ 45 w 104"/>
                  <a:gd name="T3" fmla="*/ 0 h 137"/>
                  <a:gd name="T4" fmla="*/ 66 w 104"/>
                  <a:gd name="T5" fmla="*/ 7 h 137"/>
                  <a:gd name="T6" fmla="*/ 83 w 104"/>
                  <a:gd name="T7" fmla="*/ 21 h 137"/>
                  <a:gd name="T8" fmla="*/ 97 w 104"/>
                  <a:gd name="T9" fmla="*/ 40 h 137"/>
                  <a:gd name="T10" fmla="*/ 104 w 104"/>
                  <a:gd name="T11" fmla="*/ 62 h 137"/>
                  <a:gd name="T12" fmla="*/ 104 w 104"/>
                  <a:gd name="T13" fmla="*/ 85 h 137"/>
                  <a:gd name="T14" fmla="*/ 97 w 104"/>
                  <a:gd name="T15" fmla="*/ 106 h 137"/>
                  <a:gd name="T16" fmla="*/ 83 w 104"/>
                  <a:gd name="T17" fmla="*/ 123 h 137"/>
                  <a:gd name="T18" fmla="*/ 64 w 104"/>
                  <a:gd name="T19" fmla="*/ 137 h 137"/>
                  <a:gd name="T20" fmla="*/ 0 w 104"/>
                  <a:gd name="T21" fmla="*/ 7 h 137"/>
                  <a:gd name="T22" fmla="*/ 23 w 104"/>
                  <a:gd name="T23" fmla="*/ 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37">
                    <a:moveTo>
                      <a:pt x="23" y="0"/>
                    </a:moveTo>
                    <a:lnTo>
                      <a:pt x="45" y="0"/>
                    </a:lnTo>
                    <a:lnTo>
                      <a:pt x="66" y="7"/>
                    </a:lnTo>
                    <a:lnTo>
                      <a:pt x="83" y="21"/>
                    </a:lnTo>
                    <a:lnTo>
                      <a:pt x="97" y="40"/>
                    </a:lnTo>
                    <a:lnTo>
                      <a:pt x="104" y="62"/>
                    </a:lnTo>
                    <a:lnTo>
                      <a:pt x="104" y="85"/>
                    </a:lnTo>
                    <a:lnTo>
                      <a:pt x="97" y="106"/>
                    </a:lnTo>
                    <a:lnTo>
                      <a:pt x="83" y="123"/>
                    </a:lnTo>
                    <a:lnTo>
                      <a:pt x="64" y="137"/>
                    </a:lnTo>
                    <a:lnTo>
                      <a:pt x="0" y="7"/>
                    </a:ln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CBFFEC"/>
              </a:solidFill>
              <a:ln w="0">
                <a:solidFill>
                  <a:srgbClr val="CBFFE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1840"/>
              <p:cNvSpPr>
                <a:spLocks/>
              </p:cNvSpPr>
              <p:nvPr/>
            </p:nvSpPr>
            <p:spPr bwMode="auto">
              <a:xfrm>
                <a:off x="8131176" y="4035425"/>
                <a:ext cx="82550" cy="107950"/>
              </a:xfrm>
              <a:custGeom>
                <a:avLst/>
                <a:gdLst>
                  <a:gd name="T0" fmla="*/ 40 w 104"/>
                  <a:gd name="T1" fmla="*/ 0 h 137"/>
                  <a:gd name="T2" fmla="*/ 104 w 104"/>
                  <a:gd name="T3" fmla="*/ 130 h 137"/>
                  <a:gd name="T4" fmla="*/ 83 w 104"/>
                  <a:gd name="T5" fmla="*/ 137 h 137"/>
                  <a:gd name="T6" fmla="*/ 61 w 104"/>
                  <a:gd name="T7" fmla="*/ 137 h 137"/>
                  <a:gd name="T8" fmla="*/ 38 w 104"/>
                  <a:gd name="T9" fmla="*/ 130 h 137"/>
                  <a:gd name="T10" fmla="*/ 21 w 104"/>
                  <a:gd name="T11" fmla="*/ 116 h 137"/>
                  <a:gd name="T12" fmla="*/ 7 w 104"/>
                  <a:gd name="T13" fmla="*/ 99 h 137"/>
                  <a:gd name="T14" fmla="*/ 0 w 104"/>
                  <a:gd name="T15" fmla="*/ 76 h 137"/>
                  <a:gd name="T16" fmla="*/ 0 w 104"/>
                  <a:gd name="T17" fmla="*/ 54 h 137"/>
                  <a:gd name="T18" fmla="*/ 7 w 104"/>
                  <a:gd name="T19" fmla="*/ 33 h 137"/>
                  <a:gd name="T20" fmla="*/ 21 w 104"/>
                  <a:gd name="T21" fmla="*/ 14 h 137"/>
                  <a:gd name="T22" fmla="*/ 40 w 104"/>
                  <a:gd name="T23" fmla="*/ 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4" h="137">
                    <a:moveTo>
                      <a:pt x="40" y="0"/>
                    </a:moveTo>
                    <a:lnTo>
                      <a:pt x="104" y="130"/>
                    </a:lnTo>
                    <a:lnTo>
                      <a:pt x="83" y="137"/>
                    </a:lnTo>
                    <a:lnTo>
                      <a:pt x="61" y="137"/>
                    </a:lnTo>
                    <a:lnTo>
                      <a:pt x="38" y="130"/>
                    </a:lnTo>
                    <a:lnTo>
                      <a:pt x="21" y="116"/>
                    </a:lnTo>
                    <a:lnTo>
                      <a:pt x="7" y="99"/>
                    </a:lnTo>
                    <a:lnTo>
                      <a:pt x="0" y="76"/>
                    </a:lnTo>
                    <a:lnTo>
                      <a:pt x="0" y="54"/>
                    </a:lnTo>
                    <a:lnTo>
                      <a:pt x="7" y="33"/>
                    </a:lnTo>
                    <a:lnTo>
                      <a:pt x="21" y="14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B6F2DA"/>
              </a:solidFill>
              <a:ln w="0">
                <a:solidFill>
                  <a:srgbClr val="B6F2D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1841"/>
              <p:cNvSpPr>
                <a:spLocks/>
              </p:cNvSpPr>
              <p:nvPr/>
            </p:nvSpPr>
            <p:spPr bwMode="auto">
              <a:xfrm>
                <a:off x="8196263" y="4040188"/>
                <a:ext cx="41275" cy="61913"/>
              </a:xfrm>
              <a:custGeom>
                <a:avLst/>
                <a:gdLst>
                  <a:gd name="T0" fmla="*/ 5 w 52"/>
                  <a:gd name="T1" fmla="*/ 0 h 76"/>
                  <a:gd name="T2" fmla="*/ 9 w 52"/>
                  <a:gd name="T3" fmla="*/ 0 h 76"/>
                  <a:gd name="T4" fmla="*/ 16 w 52"/>
                  <a:gd name="T5" fmla="*/ 3 h 76"/>
                  <a:gd name="T6" fmla="*/ 26 w 52"/>
                  <a:gd name="T7" fmla="*/ 9 h 76"/>
                  <a:gd name="T8" fmla="*/ 38 w 52"/>
                  <a:gd name="T9" fmla="*/ 17 h 76"/>
                  <a:gd name="T10" fmla="*/ 47 w 52"/>
                  <a:gd name="T11" fmla="*/ 33 h 76"/>
                  <a:gd name="T12" fmla="*/ 52 w 52"/>
                  <a:gd name="T13" fmla="*/ 47 h 76"/>
                  <a:gd name="T14" fmla="*/ 52 w 52"/>
                  <a:gd name="T15" fmla="*/ 61 h 76"/>
                  <a:gd name="T16" fmla="*/ 49 w 52"/>
                  <a:gd name="T17" fmla="*/ 69 h 76"/>
                  <a:gd name="T18" fmla="*/ 49 w 52"/>
                  <a:gd name="T19" fmla="*/ 73 h 76"/>
                  <a:gd name="T20" fmla="*/ 47 w 52"/>
                  <a:gd name="T21" fmla="*/ 74 h 76"/>
                  <a:gd name="T22" fmla="*/ 44 w 52"/>
                  <a:gd name="T23" fmla="*/ 76 h 76"/>
                  <a:gd name="T24" fmla="*/ 42 w 52"/>
                  <a:gd name="T25" fmla="*/ 74 h 76"/>
                  <a:gd name="T26" fmla="*/ 42 w 52"/>
                  <a:gd name="T27" fmla="*/ 74 h 76"/>
                  <a:gd name="T28" fmla="*/ 40 w 52"/>
                  <a:gd name="T29" fmla="*/ 73 h 76"/>
                  <a:gd name="T30" fmla="*/ 38 w 52"/>
                  <a:gd name="T31" fmla="*/ 71 h 76"/>
                  <a:gd name="T32" fmla="*/ 40 w 52"/>
                  <a:gd name="T33" fmla="*/ 69 h 76"/>
                  <a:gd name="T34" fmla="*/ 40 w 52"/>
                  <a:gd name="T35" fmla="*/ 66 h 76"/>
                  <a:gd name="T36" fmla="*/ 42 w 52"/>
                  <a:gd name="T37" fmla="*/ 59 h 76"/>
                  <a:gd name="T38" fmla="*/ 42 w 52"/>
                  <a:gd name="T39" fmla="*/ 48 h 76"/>
                  <a:gd name="T40" fmla="*/ 38 w 52"/>
                  <a:gd name="T41" fmla="*/ 36 h 76"/>
                  <a:gd name="T42" fmla="*/ 28 w 52"/>
                  <a:gd name="T43" fmla="*/ 22 h 76"/>
                  <a:gd name="T44" fmla="*/ 18 w 52"/>
                  <a:gd name="T45" fmla="*/ 14 h 76"/>
                  <a:gd name="T46" fmla="*/ 9 w 52"/>
                  <a:gd name="T47" fmla="*/ 10 h 76"/>
                  <a:gd name="T48" fmla="*/ 4 w 52"/>
                  <a:gd name="T49" fmla="*/ 10 h 76"/>
                  <a:gd name="T50" fmla="*/ 2 w 52"/>
                  <a:gd name="T51" fmla="*/ 9 h 76"/>
                  <a:gd name="T52" fmla="*/ 0 w 52"/>
                  <a:gd name="T53" fmla="*/ 7 h 76"/>
                  <a:gd name="T54" fmla="*/ 0 w 52"/>
                  <a:gd name="T55" fmla="*/ 3 h 76"/>
                  <a:gd name="T56" fmla="*/ 0 w 52"/>
                  <a:gd name="T57" fmla="*/ 2 h 76"/>
                  <a:gd name="T58" fmla="*/ 2 w 52"/>
                  <a:gd name="T59" fmla="*/ 0 h 76"/>
                  <a:gd name="T60" fmla="*/ 5 w 52"/>
                  <a:gd name="T6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2" h="76">
                    <a:moveTo>
                      <a:pt x="5" y="0"/>
                    </a:moveTo>
                    <a:lnTo>
                      <a:pt x="9" y="0"/>
                    </a:lnTo>
                    <a:lnTo>
                      <a:pt x="16" y="3"/>
                    </a:lnTo>
                    <a:lnTo>
                      <a:pt x="26" y="9"/>
                    </a:lnTo>
                    <a:lnTo>
                      <a:pt x="38" y="17"/>
                    </a:lnTo>
                    <a:lnTo>
                      <a:pt x="47" y="33"/>
                    </a:lnTo>
                    <a:lnTo>
                      <a:pt x="52" y="47"/>
                    </a:lnTo>
                    <a:lnTo>
                      <a:pt x="52" y="61"/>
                    </a:lnTo>
                    <a:lnTo>
                      <a:pt x="49" y="69"/>
                    </a:lnTo>
                    <a:lnTo>
                      <a:pt x="49" y="73"/>
                    </a:lnTo>
                    <a:lnTo>
                      <a:pt x="47" y="74"/>
                    </a:lnTo>
                    <a:lnTo>
                      <a:pt x="44" y="76"/>
                    </a:lnTo>
                    <a:lnTo>
                      <a:pt x="42" y="74"/>
                    </a:lnTo>
                    <a:lnTo>
                      <a:pt x="42" y="74"/>
                    </a:lnTo>
                    <a:lnTo>
                      <a:pt x="40" y="73"/>
                    </a:lnTo>
                    <a:lnTo>
                      <a:pt x="38" y="71"/>
                    </a:lnTo>
                    <a:lnTo>
                      <a:pt x="40" y="69"/>
                    </a:lnTo>
                    <a:lnTo>
                      <a:pt x="40" y="66"/>
                    </a:lnTo>
                    <a:lnTo>
                      <a:pt x="42" y="59"/>
                    </a:lnTo>
                    <a:lnTo>
                      <a:pt x="42" y="48"/>
                    </a:lnTo>
                    <a:lnTo>
                      <a:pt x="38" y="36"/>
                    </a:lnTo>
                    <a:lnTo>
                      <a:pt x="28" y="22"/>
                    </a:lnTo>
                    <a:lnTo>
                      <a:pt x="18" y="14"/>
                    </a:lnTo>
                    <a:lnTo>
                      <a:pt x="9" y="10"/>
                    </a:lnTo>
                    <a:lnTo>
                      <a:pt x="4" y="10"/>
                    </a:lnTo>
                    <a:lnTo>
                      <a:pt x="2" y="9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0" y="2"/>
                    </a:lnTo>
                    <a:lnTo>
                      <a:pt x="2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1842"/>
              <p:cNvSpPr>
                <a:spLocks noEditPoints="1"/>
              </p:cNvSpPr>
              <p:nvPr/>
            </p:nvSpPr>
            <p:spPr bwMode="auto">
              <a:xfrm>
                <a:off x="8128001" y="4027488"/>
                <a:ext cx="119063" cy="119063"/>
              </a:xfrm>
              <a:custGeom>
                <a:avLst/>
                <a:gdLst>
                  <a:gd name="T0" fmla="*/ 81 w 150"/>
                  <a:gd name="T1" fmla="*/ 3 h 150"/>
                  <a:gd name="T2" fmla="*/ 59 w 150"/>
                  <a:gd name="T3" fmla="*/ 5 h 150"/>
                  <a:gd name="T4" fmla="*/ 38 w 150"/>
                  <a:gd name="T5" fmla="*/ 14 h 150"/>
                  <a:gd name="T6" fmla="*/ 21 w 150"/>
                  <a:gd name="T7" fmla="*/ 29 h 150"/>
                  <a:gd name="T8" fmla="*/ 8 w 150"/>
                  <a:gd name="T9" fmla="*/ 48 h 150"/>
                  <a:gd name="T10" fmla="*/ 5 w 150"/>
                  <a:gd name="T11" fmla="*/ 71 h 150"/>
                  <a:gd name="T12" fmla="*/ 7 w 150"/>
                  <a:gd name="T13" fmla="*/ 93 h 150"/>
                  <a:gd name="T14" fmla="*/ 15 w 150"/>
                  <a:gd name="T15" fmla="*/ 112 h 150"/>
                  <a:gd name="T16" fmla="*/ 29 w 150"/>
                  <a:gd name="T17" fmla="*/ 129 h 150"/>
                  <a:gd name="T18" fmla="*/ 48 w 150"/>
                  <a:gd name="T19" fmla="*/ 141 h 150"/>
                  <a:gd name="T20" fmla="*/ 71 w 150"/>
                  <a:gd name="T21" fmla="*/ 147 h 150"/>
                  <a:gd name="T22" fmla="*/ 93 w 150"/>
                  <a:gd name="T23" fmla="*/ 145 h 150"/>
                  <a:gd name="T24" fmla="*/ 114 w 150"/>
                  <a:gd name="T25" fmla="*/ 136 h 150"/>
                  <a:gd name="T26" fmla="*/ 130 w 150"/>
                  <a:gd name="T27" fmla="*/ 122 h 150"/>
                  <a:gd name="T28" fmla="*/ 142 w 150"/>
                  <a:gd name="T29" fmla="*/ 102 h 150"/>
                  <a:gd name="T30" fmla="*/ 147 w 150"/>
                  <a:gd name="T31" fmla="*/ 79 h 150"/>
                  <a:gd name="T32" fmla="*/ 145 w 150"/>
                  <a:gd name="T33" fmla="*/ 58 h 150"/>
                  <a:gd name="T34" fmla="*/ 136 w 150"/>
                  <a:gd name="T35" fmla="*/ 38 h 150"/>
                  <a:gd name="T36" fmla="*/ 123 w 150"/>
                  <a:gd name="T37" fmla="*/ 20 h 150"/>
                  <a:gd name="T38" fmla="*/ 102 w 150"/>
                  <a:gd name="T39" fmla="*/ 8 h 150"/>
                  <a:gd name="T40" fmla="*/ 81 w 150"/>
                  <a:gd name="T41" fmla="*/ 3 h 150"/>
                  <a:gd name="T42" fmla="*/ 81 w 150"/>
                  <a:gd name="T43" fmla="*/ 0 h 150"/>
                  <a:gd name="T44" fmla="*/ 104 w 150"/>
                  <a:gd name="T45" fmla="*/ 5 h 150"/>
                  <a:gd name="T46" fmla="*/ 124 w 150"/>
                  <a:gd name="T47" fmla="*/ 19 h 150"/>
                  <a:gd name="T48" fmla="*/ 140 w 150"/>
                  <a:gd name="T49" fmla="*/ 36 h 150"/>
                  <a:gd name="T50" fmla="*/ 149 w 150"/>
                  <a:gd name="T51" fmla="*/ 57 h 150"/>
                  <a:gd name="T52" fmla="*/ 150 w 150"/>
                  <a:gd name="T53" fmla="*/ 79 h 150"/>
                  <a:gd name="T54" fmla="*/ 145 w 150"/>
                  <a:gd name="T55" fmla="*/ 103 h 150"/>
                  <a:gd name="T56" fmla="*/ 133 w 150"/>
                  <a:gd name="T57" fmla="*/ 124 h 150"/>
                  <a:gd name="T58" fmla="*/ 116 w 150"/>
                  <a:gd name="T59" fmla="*/ 140 h 150"/>
                  <a:gd name="T60" fmla="*/ 93 w 150"/>
                  <a:gd name="T61" fmla="*/ 148 h 150"/>
                  <a:gd name="T62" fmla="*/ 71 w 150"/>
                  <a:gd name="T63" fmla="*/ 150 h 150"/>
                  <a:gd name="T64" fmla="*/ 48 w 150"/>
                  <a:gd name="T65" fmla="*/ 145 h 150"/>
                  <a:gd name="T66" fmla="*/ 28 w 150"/>
                  <a:gd name="T67" fmla="*/ 133 h 150"/>
                  <a:gd name="T68" fmla="*/ 12 w 150"/>
                  <a:gd name="T69" fmla="*/ 116 h 150"/>
                  <a:gd name="T70" fmla="*/ 3 w 150"/>
                  <a:gd name="T71" fmla="*/ 93 h 150"/>
                  <a:gd name="T72" fmla="*/ 0 w 150"/>
                  <a:gd name="T73" fmla="*/ 71 h 150"/>
                  <a:gd name="T74" fmla="*/ 7 w 150"/>
                  <a:gd name="T75" fmla="*/ 46 h 150"/>
                  <a:gd name="T76" fmla="*/ 19 w 150"/>
                  <a:gd name="T77" fmla="*/ 26 h 150"/>
                  <a:gd name="T78" fmla="*/ 36 w 150"/>
                  <a:gd name="T79" fmla="*/ 12 h 150"/>
                  <a:gd name="T80" fmla="*/ 57 w 150"/>
                  <a:gd name="T81" fmla="*/ 3 h 150"/>
                  <a:gd name="T82" fmla="*/ 81 w 150"/>
                  <a:gd name="T83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50" h="150">
                    <a:moveTo>
                      <a:pt x="81" y="3"/>
                    </a:moveTo>
                    <a:lnTo>
                      <a:pt x="59" y="5"/>
                    </a:lnTo>
                    <a:lnTo>
                      <a:pt x="38" y="14"/>
                    </a:lnTo>
                    <a:lnTo>
                      <a:pt x="21" y="29"/>
                    </a:lnTo>
                    <a:lnTo>
                      <a:pt x="8" y="48"/>
                    </a:lnTo>
                    <a:lnTo>
                      <a:pt x="5" y="71"/>
                    </a:lnTo>
                    <a:lnTo>
                      <a:pt x="7" y="93"/>
                    </a:lnTo>
                    <a:lnTo>
                      <a:pt x="15" y="112"/>
                    </a:lnTo>
                    <a:lnTo>
                      <a:pt x="29" y="129"/>
                    </a:lnTo>
                    <a:lnTo>
                      <a:pt x="48" y="141"/>
                    </a:lnTo>
                    <a:lnTo>
                      <a:pt x="71" y="147"/>
                    </a:lnTo>
                    <a:lnTo>
                      <a:pt x="93" y="145"/>
                    </a:lnTo>
                    <a:lnTo>
                      <a:pt x="114" y="136"/>
                    </a:lnTo>
                    <a:lnTo>
                      <a:pt x="130" y="122"/>
                    </a:lnTo>
                    <a:lnTo>
                      <a:pt x="142" y="102"/>
                    </a:lnTo>
                    <a:lnTo>
                      <a:pt x="147" y="79"/>
                    </a:lnTo>
                    <a:lnTo>
                      <a:pt x="145" y="58"/>
                    </a:lnTo>
                    <a:lnTo>
                      <a:pt x="136" y="38"/>
                    </a:lnTo>
                    <a:lnTo>
                      <a:pt x="123" y="20"/>
                    </a:lnTo>
                    <a:lnTo>
                      <a:pt x="102" y="8"/>
                    </a:lnTo>
                    <a:lnTo>
                      <a:pt x="81" y="3"/>
                    </a:lnTo>
                    <a:close/>
                    <a:moveTo>
                      <a:pt x="81" y="0"/>
                    </a:moveTo>
                    <a:lnTo>
                      <a:pt x="104" y="5"/>
                    </a:lnTo>
                    <a:lnTo>
                      <a:pt x="124" y="19"/>
                    </a:lnTo>
                    <a:lnTo>
                      <a:pt x="140" y="36"/>
                    </a:lnTo>
                    <a:lnTo>
                      <a:pt x="149" y="57"/>
                    </a:lnTo>
                    <a:lnTo>
                      <a:pt x="150" y="79"/>
                    </a:lnTo>
                    <a:lnTo>
                      <a:pt x="145" y="103"/>
                    </a:lnTo>
                    <a:lnTo>
                      <a:pt x="133" y="124"/>
                    </a:lnTo>
                    <a:lnTo>
                      <a:pt x="116" y="140"/>
                    </a:lnTo>
                    <a:lnTo>
                      <a:pt x="93" y="148"/>
                    </a:lnTo>
                    <a:lnTo>
                      <a:pt x="71" y="150"/>
                    </a:lnTo>
                    <a:lnTo>
                      <a:pt x="48" y="145"/>
                    </a:lnTo>
                    <a:lnTo>
                      <a:pt x="28" y="133"/>
                    </a:lnTo>
                    <a:lnTo>
                      <a:pt x="12" y="116"/>
                    </a:lnTo>
                    <a:lnTo>
                      <a:pt x="3" y="93"/>
                    </a:lnTo>
                    <a:lnTo>
                      <a:pt x="0" y="71"/>
                    </a:lnTo>
                    <a:lnTo>
                      <a:pt x="7" y="46"/>
                    </a:lnTo>
                    <a:lnTo>
                      <a:pt x="19" y="26"/>
                    </a:lnTo>
                    <a:lnTo>
                      <a:pt x="36" y="12"/>
                    </a:lnTo>
                    <a:lnTo>
                      <a:pt x="57" y="3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0">
                <a:solidFill>
                  <a:schemeClr val="accent1">
                    <a:lumMod val="75000"/>
                  </a:schemeClr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1843"/>
              <p:cNvSpPr>
                <a:spLocks/>
              </p:cNvSpPr>
              <p:nvPr/>
            </p:nvSpPr>
            <p:spPr bwMode="auto">
              <a:xfrm>
                <a:off x="8207376" y="4141788"/>
                <a:ext cx="34925" cy="49213"/>
              </a:xfrm>
              <a:custGeom>
                <a:avLst/>
                <a:gdLst>
                  <a:gd name="T0" fmla="*/ 17 w 43"/>
                  <a:gd name="T1" fmla="*/ 0 h 60"/>
                  <a:gd name="T2" fmla="*/ 43 w 43"/>
                  <a:gd name="T3" fmla="*/ 52 h 60"/>
                  <a:gd name="T4" fmla="*/ 28 w 43"/>
                  <a:gd name="T5" fmla="*/ 60 h 60"/>
                  <a:gd name="T6" fmla="*/ 0 w 43"/>
                  <a:gd name="T7" fmla="*/ 9 h 60"/>
                  <a:gd name="T8" fmla="*/ 17 w 43"/>
                  <a:gd name="T9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60">
                    <a:moveTo>
                      <a:pt x="17" y="0"/>
                    </a:moveTo>
                    <a:lnTo>
                      <a:pt x="43" y="52"/>
                    </a:lnTo>
                    <a:lnTo>
                      <a:pt x="28" y="60"/>
                    </a:lnTo>
                    <a:lnTo>
                      <a:pt x="0" y="9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0">
                <a:solidFill>
                  <a:schemeClr val="accent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1844"/>
              <p:cNvSpPr>
                <a:spLocks/>
              </p:cNvSpPr>
              <p:nvPr/>
            </p:nvSpPr>
            <p:spPr bwMode="auto">
              <a:xfrm>
                <a:off x="8220076" y="4171950"/>
                <a:ext cx="74613" cy="111125"/>
              </a:xfrm>
              <a:custGeom>
                <a:avLst/>
                <a:gdLst>
                  <a:gd name="T0" fmla="*/ 24 w 93"/>
                  <a:gd name="T1" fmla="*/ 0 h 138"/>
                  <a:gd name="T2" fmla="*/ 34 w 93"/>
                  <a:gd name="T3" fmla="*/ 3 h 138"/>
                  <a:gd name="T4" fmla="*/ 43 w 93"/>
                  <a:gd name="T5" fmla="*/ 12 h 138"/>
                  <a:gd name="T6" fmla="*/ 91 w 93"/>
                  <a:gd name="T7" fmla="*/ 107 h 138"/>
                  <a:gd name="T8" fmla="*/ 93 w 93"/>
                  <a:gd name="T9" fmla="*/ 118 h 138"/>
                  <a:gd name="T10" fmla="*/ 88 w 93"/>
                  <a:gd name="T11" fmla="*/ 128 h 138"/>
                  <a:gd name="T12" fmla="*/ 79 w 93"/>
                  <a:gd name="T13" fmla="*/ 135 h 138"/>
                  <a:gd name="T14" fmla="*/ 67 w 93"/>
                  <a:gd name="T15" fmla="*/ 138 h 138"/>
                  <a:gd name="T16" fmla="*/ 57 w 93"/>
                  <a:gd name="T17" fmla="*/ 135 h 138"/>
                  <a:gd name="T18" fmla="*/ 50 w 93"/>
                  <a:gd name="T19" fmla="*/ 128 h 138"/>
                  <a:gd name="T20" fmla="*/ 1 w 93"/>
                  <a:gd name="T21" fmla="*/ 33 h 138"/>
                  <a:gd name="T22" fmla="*/ 0 w 93"/>
                  <a:gd name="T23" fmla="*/ 21 h 138"/>
                  <a:gd name="T24" fmla="*/ 3 w 93"/>
                  <a:gd name="T25" fmla="*/ 10 h 138"/>
                  <a:gd name="T26" fmla="*/ 12 w 93"/>
                  <a:gd name="T27" fmla="*/ 3 h 138"/>
                  <a:gd name="T28" fmla="*/ 24 w 93"/>
                  <a:gd name="T29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3" h="138">
                    <a:moveTo>
                      <a:pt x="24" y="0"/>
                    </a:moveTo>
                    <a:lnTo>
                      <a:pt x="34" y="3"/>
                    </a:lnTo>
                    <a:lnTo>
                      <a:pt x="43" y="12"/>
                    </a:lnTo>
                    <a:lnTo>
                      <a:pt x="91" y="107"/>
                    </a:lnTo>
                    <a:lnTo>
                      <a:pt x="93" y="118"/>
                    </a:lnTo>
                    <a:lnTo>
                      <a:pt x="88" y="128"/>
                    </a:lnTo>
                    <a:lnTo>
                      <a:pt x="79" y="135"/>
                    </a:lnTo>
                    <a:lnTo>
                      <a:pt x="67" y="138"/>
                    </a:lnTo>
                    <a:lnTo>
                      <a:pt x="57" y="135"/>
                    </a:lnTo>
                    <a:lnTo>
                      <a:pt x="50" y="128"/>
                    </a:lnTo>
                    <a:lnTo>
                      <a:pt x="1" y="33"/>
                    </a:lnTo>
                    <a:lnTo>
                      <a:pt x="0" y="21"/>
                    </a:lnTo>
                    <a:lnTo>
                      <a:pt x="3" y="10"/>
                    </a:lnTo>
                    <a:lnTo>
                      <a:pt x="12" y="3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0">
                <a:solidFill>
                  <a:schemeClr val="accent1">
                    <a:lumMod val="50000"/>
                  </a:schemeClr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1845"/>
              <p:cNvSpPr>
                <a:spLocks/>
              </p:cNvSpPr>
              <p:nvPr/>
            </p:nvSpPr>
            <p:spPr bwMode="auto">
              <a:xfrm>
                <a:off x="8223251" y="4222750"/>
                <a:ext cx="30163" cy="15875"/>
              </a:xfrm>
              <a:custGeom>
                <a:avLst/>
                <a:gdLst>
                  <a:gd name="T0" fmla="*/ 36 w 38"/>
                  <a:gd name="T1" fmla="*/ 0 h 21"/>
                  <a:gd name="T2" fmla="*/ 38 w 38"/>
                  <a:gd name="T3" fmla="*/ 4 h 21"/>
                  <a:gd name="T4" fmla="*/ 33 w 38"/>
                  <a:gd name="T5" fmla="*/ 11 h 21"/>
                  <a:gd name="T6" fmla="*/ 26 w 38"/>
                  <a:gd name="T7" fmla="*/ 17 h 21"/>
                  <a:gd name="T8" fmla="*/ 17 w 38"/>
                  <a:gd name="T9" fmla="*/ 21 h 21"/>
                  <a:gd name="T10" fmla="*/ 7 w 38"/>
                  <a:gd name="T11" fmla="*/ 17 h 21"/>
                  <a:gd name="T12" fmla="*/ 4 w 38"/>
                  <a:gd name="T13" fmla="*/ 14 h 21"/>
                  <a:gd name="T14" fmla="*/ 2 w 38"/>
                  <a:gd name="T15" fmla="*/ 11 h 21"/>
                  <a:gd name="T16" fmla="*/ 0 w 38"/>
                  <a:gd name="T17" fmla="*/ 7 h 21"/>
                  <a:gd name="T18" fmla="*/ 0 w 38"/>
                  <a:gd name="T19" fmla="*/ 5 h 21"/>
                  <a:gd name="T20" fmla="*/ 2 w 38"/>
                  <a:gd name="T21" fmla="*/ 9 h 21"/>
                  <a:gd name="T22" fmla="*/ 4 w 38"/>
                  <a:gd name="T23" fmla="*/ 12 h 21"/>
                  <a:gd name="T24" fmla="*/ 9 w 38"/>
                  <a:gd name="T25" fmla="*/ 17 h 21"/>
                  <a:gd name="T26" fmla="*/ 14 w 38"/>
                  <a:gd name="T27" fmla="*/ 19 h 21"/>
                  <a:gd name="T28" fmla="*/ 17 w 38"/>
                  <a:gd name="T29" fmla="*/ 19 h 21"/>
                  <a:gd name="T30" fmla="*/ 21 w 38"/>
                  <a:gd name="T31" fmla="*/ 19 h 21"/>
                  <a:gd name="T32" fmla="*/ 24 w 38"/>
                  <a:gd name="T33" fmla="*/ 17 h 21"/>
                  <a:gd name="T34" fmla="*/ 26 w 38"/>
                  <a:gd name="T35" fmla="*/ 14 h 21"/>
                  <a:gd name="T36" fmla="*/ 28 w 38"/>
                  <a:gd name="T37" fmla="*/ 12 h 21"/>
                  <a:gd name="T38" fmla="*/ 30 w 38"/>
                  <a:gd name="T39" fmla="*/ 11 h 21"/>
                  <a:gd name="T40" fmla="*/ 30 w 38"/>
                  <a:gd name="T41" fmla="*/ 11 h 21"/>
                  <a:gd name="T42" fmla="*/ 36 w 38"/>
                  <a:gd name="T43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8" h="21">
                    <a:moveTo>
                      <a:pt x="36" y="0"/>
                    </a:moveTo>
                    <a:lnTo>
                      <a:pt x="38" y="4"/>
                    </a:lnTo>
                    <a:lnTo>
                      <a:pt x="33" y="11"/>
                    </a:lnTo>
                    <a:lnTo>
                      <a:pt x="26" y="17"/>
                    </a:lnTo>
                    <a:lnTo>
                      <a:pt x="17" y="21"/>
                    </a:lnTo>
                    <a:lnTo>
                      <a:pt x="7" y="17"/>
                    </a:lnTo>
                    <a:lnTo>
                      <a:pt x="4" y="14"/>
                    </a:lnTo>
                    <a:lnTo>
                      <a:pt x="2" y="11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2" y="9"/>
                    </a:lnTo>
                    <a:lnTo>
                      <a:pt x="4" y="12"/>
                    </a:lnTo>
                    <a:lnTo>
                      <a:pt x="9" y="17"/>
                    </a:lnTo>
                    <a:lnTo>
                      <a:pt x="14" y="19"/>
                    </a:lnTo>
                    <a:lnTo>
                      <a:pt x="17" y="19"/>
                    </a:lnTo>
                    <a:lnTo>
                      <a:pt x="21" y="19"/>
                    </a:lnTo>
                    <a:lnTo>
                      <a:pt x="24" y="17"/>
                    </a:lnTo>
                    <a:lnTo>
                      <a:pt x="26" y="14"/>
                    </a:lnTo>
                    <a:lnTo>
                      <a:pt x="28" y="12"/>
                    </a:lnTo>
                    <a:lnTo>
                      <a:pt x="30" y="11"/>
                    </a:lnTo>
                    <a:lnTo>
                      <a:pt x="30" y="1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EFC9B6"/>
              </a:solidFill>
              <a:ln w="0">
                <a:solidFill>
                  <a:srgbClr val="EFC9B6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1846"/>
              <p:cNvSpPr>
                <a:spLocks/>
              </p:cNvSpPr>
              <p:nvPr/>
            </p:nvSpPr>
            <p:spPr bwMode="auto">
              <a:xfrm>
                <a:off x="8185151" y="4197350"/>
                <a:ext cx="88900" cy="82550"/>
              </a:xfrm>
              <a:custGeom>
                <a:avLst/>
                <a:gdLst>
                  <a:gd name="T0" fmla="*/ 64 w 113"/>
                  <a:gd name="T1" fmla="*/ 0 h 104"/>
                  <a:gd name="T2" fmla="*/ 68 w 113"/>
                  <a:gd name="T3" fmla="*/ 4 h 104"/>
                  <a:gd name="T4" fmla="*/ 63 w 113"/>
                  <a:gd name="T5" fmla="*/ 10 h 104"/>
                  <a:gd name="T6" fmla="*/ 58 w 113"/>
                  <a:gd name="T7" fmla="*/ 19 h 104"/>
                  <a:gd name="T8" fmla="*/ 54 w 113"/>
                  <a:gd name="T9" fmla="*/ 26 h 104"/>
                  <a:gd name="T10" fmla="*/ 51 w 113"/>
                  <a:gd name="T11" fmla="*/ 29 h 104"/>
                  <a:gd name="T12" fmla="*/ 49 w 113"/>
                  <a:gd name="T13" fmla="*/ 31 h 104"/>
                  <a:gd name="T14" fmla="*/ 47 w 113"/>
                  <a:gd name="T15" fmla="*/ 36 h 104"/>
                  <a:gd name="T16" fmla="*/ 49 w 113"/>
                  <a:gd name="T17" fmla="*/ 42 h 104"/>
                  <a:gd name="T18" fmla="*/ 54 w 113"/>
                  <a:gd name="T19" fmla="*/ 48 h 104"/>
                  <a:gd name="T20" fmla="*/ 73 w 113"/>
                  <a:gd name="T21" fmla="*/ 48 h 104"/>
                  <a:gd name="T22" fmla="*/ 85 w 113"/>
                  <a:gd name="T23" fmla="*/ 35 h 104"/>
                  <a:gd name="T24" fmla="*/ 85 w 113"/>
                  <a:gd name="T25" fmla="*/ 42 h 104"/>
                  <a:gd name="T26" fmla="*/ 82 w 113"/>
                  <a:gd name="T27" fmla="*/ 47 h 104"/>
                  <a:gd name="T28" fmla="*/ 77 w 113"/>
                  <a:gd name="T29" fmla="*/ 50 h 104"/>
                  <a:gd name="T30" fmla="*/ 83 w 113"/>
                  <a:gd name="T31" fmla="*/ 50 h 104"/>
                  <a:gd name="T32" fmla="*/ 94 w 113"/>
                  <a:gd name="T33" fmla="*/ 54 h 104"/>
                  <a:gd name="T34" fmla="*/ 97 w 113"/>
                  <a:gd name="T35" fmla="*/ 62 h 104"/>
                  <a:gd name="T36" fmla="*/ 97 w 113"/>
                  <a:gd name="T37" fmla="*/ 69 h 104"/>
                  <a:gd name="T38" fmla="*/ 92 w 113"/>
                  <a:gd name="T39" fmla="*/ 74 h 104"/>
                  <a:gd name="T40" fmla="*/ 90 w 113"/>
                  <a:gd name="T41" fmla="*/ 76 h 104"/>
                  <a:gd name="T42" fmla="*/ 101 w 113"/>
                  <a:gd name="T43" fmla="*/ 76 h 104"/>
                  <a:gd name="T44" fmla="*/ 106 w 113"/>
                  <a:gd name="T45" fmla="*/ 78 h 104"/>
                  <a:gd name="T46" fmla="*/ 113 w 113"/>
                  <a:gd name="T47" fmla="*/ 87 h 104"/>
                  <a:gd name="T48" fmla="*/ 108 w 113"/>
                  <a:gd name="T49" fmla="*/ 100 h 104"/>
                  <a:gd name="T50" fmla="*/ 85 w 113"/>
                  <a:gd name="T51" fmla="*/ 104 h 104"/>
                  <a:gd name="T52" fmla="*/ 58 w 113"/>
                  <a:gd name="T53" fmla="*/ 104 h 104"/>
                  <a:gd name="T54" fmla="*/ 45 w 113"/>
                  <a:gd name="T55" fmla="*/ 102 h 104"/>
                  <a:gd name="T56" fmla="*/ 40 w 113"/>
                  <a:gd name="T57" fmla="*/ 99 h 104"/>
                  <a:gd name="T58" fmla="*/ 38 w 113"/>
                  <a:gd name="T59" fmla="*/ 92 h 104"/>
                  <a:gd name="T60" fmla="*/ 40 w 113"/>
                  <a:gd name="T61" fmla="*/ 83 h 104"/>
                  <a:gd name="T62" fmla="*/ 44 w 113"/>
                  <a:gd name="T63" fmla="*/ 80 h 104"/>
                  <a:gd name="T64" fmla="*/ 42 w 113"/>
                  <a:gd name="T65" fmla="*/ 80 h 104"/>
                  <a:gd name="T66" fmla="*/ 35 w 113"/>
                  <a:gd name="T67" fmla="*/ 78 h 104"/>
                  <a:gd name="T68" fmla="*/ 28 w 113"/>
                  <a:gd name="T69" fmla="*/ 74 h 104"/>
                  <a:gd name="T70" fmla="*/ 26 w 113"/>
                  <a:gd name="T71" fmla="*/ 67 h 104"/>
                  <a:gd name="T72" fmla="*/ 28 w 113"/>
                  <a:gd name="T73" fmla="*/ 59 h 104"/>
                  <a:gd name="T74" fmla="*/ 32 w 113"/>
                  <a:gd name="T75" fmla="*/ 54 h 104"/>
                  <a:gd name="T76" fmla="*/ 33 w 113"/>
                  <a:gd name="T77" fmla="*/ 52 h 104"/>
                  <a:gd name="T78" fmla="*/ 32 w 113"/>
                  <a:gd name="T79" fmla="*/ 54 h 104"/>
                  <a:gd name="T80" fmla="*/ 25 w 113"/>
                  <a:gd name="T81" fmla="*/ 54 h 104"/>
                  <a:gd name="T82" fmla="*/ 18 w 113"/>
                  <a:gd name="T83" fmla="*/ 50 h 104"/>
                  <a:gd name="T84" fmla="*/ 13 w 113"/>
                  <a:gd name="T85" fmla="*/ 45 h 104"/>
                  <a:gd name="T86" fmla="*/ 14 w 113"/>
                  <a:gd name="T87" fmla="*/ 35 h 104"/>
                  <a:gd name="T88" fmla="*/ 19 w 113"/>
                  <a:gd name="T89" fmla="*/ 29 h 104"/>
                  <a:gd name="T90" fmla="*/ 23 w 113"/>
                  <a:gd name="T91" fmla="*/ 28 h 104"/>
                  <a:gd name="T92" fmla="*/ 7 w 113"/>
                  <a:gd name="T93" fmla="*/ 26 h 104"/>
                  <a:gd name="T94" fmla="*/ 6 w 113"/>
                  <a:gd name="T95" fmla="*/ 26 h 104"/>
                  <a:gd name="T96" fmla="*/ 2 w 113"/>
                  <a:gd name="T97" fmla="*/ 23 h 104"/>
                  <a:gd name="T98" fmla="*/ 0 w 113"/>
                  <a:gd name="T99" fmla="*/ 14 h 104"/>
                  <a:gd name="T100" fmla="*/ 2 w 113"/>
                  <a:gd name="T101" fmla="*/ 7 h 104"/>
                  <a:gd name="T102" fmla="*/ 9 w 113"/>
                  <a:gd name="T103" fmla="*/ 4 h 104"/>
                  <a:gd name="T104" fmla="*/ 11 w 113"/>
                  <a:gd name="T105" fmla="*/ 2 h 104"/>
                  <a:gd name="T106" fmla="*/ 28 w 113"/>
                  <a:gd name="T107" fmla="*/ 2 h 104"/>
                  <a:gd name="T108" fmla="*/ 56 w 113"/>
                  <a:gd name="T10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13" h="104">
                    <a:moveTo>
                      <a:pt x="56" y="0"/>
                    </a:moveTo>
                    <a:lnTo>
                      <a:pt x="64" y="0"/>
                    </a:lnTo>
                    <a:lnTo>
                      <a:pt x="66" y="2"/>
                    </a:lnTo>
                    <a:lnTo>
                      <a:pt x="68" y="4"/>
                    </a:lnTo>
                    <a:lnTo>
                      <a:pt x="64" y="7"/>
                    </a:lnTo>
                    <a:lnTo>
                      <a:pt x="63" y="10"/>
                    </a:lnTo>
                    <a:lnTo>
                      <a:pt x="61" y="14"/>
                    </a:lnTo>
                    <a:lnTo>
                      <a:pt x="58" y="19"/>
                    </a:lnTo>
                    <a:lnTo>
                      <a:pt x="56" y="23"/>
                    </a:lnTo>
                    <a:lnTo>
                      <a:pt x="54" y="26"/>
                    </a:lnTo>
                    <a:lnTo>
                      <a:pt x="52" y="28"/>
                    </a:lnTo>
                    <a:lnTo>
                      <a:pt x="51" y="29"/>
                    </a:lnTo>
                    <a:lnTo>
                      <a:pt x="51" y="29"/>
                    </a:lnTo>
                    <a:lnTo>
                      <a:pt x="49" y="31"/>
                    </a:lnTo>
                    <a:lnTo>
                      <a:pt x="49" y="33"/>
                    </a:lnTo>
                    <a:lnTo>
                      <a:pt x="47" y="36"/>
                    </a:lnTo>
                    <a:lnTo>
                      <a:pt x="47" y="38"/>
                    </a:lnTo>
                    <a:lnTo>
                      <a:pt x="49" y="42"/>
                    </a:lnTo>
                    <a:lnTo>
                      <a:pt x="51" y="45"/>
                    </a:lnTo>
                    <a:lnTo>
                      <a:pt x="54" y="48"/>
                    </a:lnTo>
                    <a:lnTo>
                      <a:pt x="64" y="52"/>
                    </a:lnTo>
                    <a:lnTo>
                      <a:pt x="73" y="48"/>
                    </a:lnTo>
                    <a:lnTo>
                      <a:pt x="80" y="42"/>
                    </a:lnTo>
                    <a:lnTo>
                      <a:pt x="85" y="35"/>
                    </a:lnTo>
                    <a:lnTo>
                      <a:pt x="85" y="38"/>
                    </a:lnTo>
                    <a:lnTo>
                      <a:pt x="85" y="42"/>
                    </a:lnTo>
                    <a:lnTo>
                      <a:pt x="83" y="45"/>
                    </a:lnTo>
                    <a:lnTo>
                      <a:pt x="82" y="47"/>
                    </a:lnTo>
                    <a:lnTo>
                      <a:pt x="78" y="48"/>
                    </a:lnTo>
                    <a:lnTo>
                      <a:pt x="77" y="50"/>
                    </a:lnTo>
                    <a:lnTo>
                      <a:pt x="77" y="50"/>
                    </a:lnTo>
                    <a:lnTo>
                      <a:pt x="83" y="50"/>
                    </a:lnTo>
                    <a:lnTo>
                      <a:pt x="89" y="52"/>
                    </a:lnTo>
                    <a:lnTo>
                      <a:pt x="94" y="54"/>
                    </a:lnTo>
                    <a:lnTo>
                      <a:pt x="96" y="57"/>
                    </a:lnTo>
                    <a:lnTo>
                      <a:pt x="97" y="62"/>
                    </a:lnTo>
                    <a:lnTo>
                      <a:pt x="97" y="66"/>
                    </a:lnTo>
                    <a:lnTo>
                      <a:pt x="97" y="69"/>
                    </a:lnTo>
                    <a:lnTo>
                      <a:pt x="96" y="73"/>
                    </a:lnTo>
                    <a:lnTo>
                      <a:pt x="92" y="74"/>
                    </a:lnTo>
                    <a:lnTo>
                      <a:pt x="92" y="76"/>
                    </a:lnTo>
                    <a:lnTo>
                      <a:pt x="90" y="76"/>
                    </a:lnTo>
                    <a:lnTo>
                      <a:pt x="96" y="76"/>
                    </a:lnTo>
                    <a:lnTo>
                      <a:pt x="101" y="76"/>
                    </a:lnTo>
                    <a:lnTo>
                      <a:pt x="104" y="78"/>
                    </a:lnTo>
                    <a:lnTo>
                      <a:pt x="106" y="78"/>
                    </a:lnTo>
                    <a:lnTo>
                      <a:pt x="109" y="83"/>
                    </a:lnTo>
                    <a:lnTo>
                      <a:pt x="113" y="87"/>
                    </a:lnTo>
                    <a:lnTo>
                      <a:pt x="111" y="93"/>
                    </a:lnTo>
                    <a:lnTo>
                      <a:pt x="108" y="100"/>
                    </a:lnTo>
                    <a:lnTo>
                      <a:pt x="97" y="104"/>
                    </a:lnTo>
                    <a:lnTo>
                      <a:pt x="85" y="104"/>
                    </a:lnTo>
                    <a:lnTo>
                      <a:pt x="71" y="104"/>
                    </a:lnTo>
                    <a:lnTo>
                      <a:pt x="58" y="104"/>
                    </a:lnTo>
                    <a:lnTo>
                      <a:pt x="51" y="104"/>
                    </a:lnTo>
                    <a:lnTo>
                      <a:pt x="45" y="102"/>
                    </a:lnTo>
                    <a:lnTo>
                      <a:pt x="42" y="100"/>
                    </a:lnTo>
                    <a:lnTo>
                      <a:pt x="40" y="99"/>
                    </a:lnTo>
                    <a:lnTo>
                      <a:pt x="38" y="95"/>
                    </a:lnTo>
                    <a:lnTo>
                      <a:pt x="38" y="92"/>
                    </a:lnTo>
                    <a:lnTo>
                      <a:pt x="38" y="87"/>
                    </a:lnTo>
                    <a:lnTo>
                      <a:pt x="40" y="83"/>
                    </a:lnTo>
                    <a:lnTo>
                      <a:pt x="42" y="81"/>
                    </a:lnTo>
                    <a:lnTo>
                      <a:pt x="44" y="80"/>
                    </a:lnTo>
                    <a:lnTo>
                      <a:pt x="45" y="78"/>
                    </a:lnTo>
                    <a:lnTo>
                      <a:pt x="42" y="80"/>
                    </a:lnTo>
                    <a:lnTo>
                      <a:pt x="38" y="80"/>
                    </a:lnTo>
                    <a:lnTo>
                      <a:pt x="35" y="78"/>
                    </a:lnTo>
                    <a:lnTo>
                      <a:pt x="32" y="78"/>
                    </a:lnTo>
                    <a:lnTo>
                      <a:pt x="28" y="74"/>
                    </a:lnTo>
                    <a:lnTo>
                      <a:pt x="26" y="73"/>
                    </a:lnTo>
                    <a:lnTo>
                      <a:pt x="26" y="67"/>
                    </a:lnTo>
                    <a:lnTo>
                      <a:pt x="26" y="62"/>
                    </a:lnTo>
                    <a:lnTo>
                      <a:pt x="28" y="59"/>
                    </a:lnTo>
                    <a:lnTo>
                      <a:pt x="30" y="55"/>
                    </a:lnTo>
                    <a:lnTo>
                      <a:pt x="32" y="54"/>
                    </a:lnTo>
                    <a:lnTo>
                      <a:pt x="33" y="54"/>
                    </a:lnTo>
                    <a:lnTo>
                      <a:pt x="33" y="52"/>
                    </a:lnTo>
                    <a:lnTo>
                      <a:pt x="33" y="52"/>
                    </a:lnTo>
                    <a:lnTo>
                      <a:pt x="32" y="54"/>
                    </a:lnTo>
                    <a:lnTo>
                      <a:pt x="28" y="54"/>
                    </a:lnTo>
                    <a:lnTo>
                      <a:pt x="25" y="54"/>
                    </a:lnTo>
                    <a:lnTo>
                      <a:pt x="21" y="52"/>
                    </a:lnTo>
                    <a:lnTo>
                      <a:pt x="18" y="50"/>
                    </a:lnTo>
                    <a:lnTo>
                      <a:pt x="14" y="48"/>
                    </a:lnTo>
                    <a:lnTo>
                      <a:pt x="13" y="45"/>
                    </a:lnTo>
                    <a:lnTo>
                      <a:pt x="13" y="40"/>
                    </a:lnTo>
                    <a:lnTo>
                      <a:pt x="14" y="35"/>
                    </a:lnTo>
                    <a:lnTo>
                      <a:pt x="16" y="33"/>
                    </a:lnTo>
                    <a:lnTo>
                      <a:pt x="19" y="29"/>
                    </a:lnTo>
                    <a:lnTo>
                      <a:pt x="21" y="28"/>
                    </a:lnTo>
                    <a:lnTo>
                      <a:pt x="23" y="28"/>
                    </a:lnTo>
                    <a:lnTo>
                      <a:pt x="23" y="28"/>
                    </a:lnTo>
                    <a:lnTo>
                      <a:pt x="7" y="26"/>
                    </a:lnTo>
                    <a:lnTo>
                      <a:pt x="7" y="26"/>
                    </a:lnTo>
                    <a:lnTo>
                      <a:pt x="6" y="26"/>
                    </a:lnTo>
                    <a:lnTo>
                      <a:pt x="4" y="24"/>
                    </a:lnTo>
                    <a:lnTo>
                      <a:pt x="2" y="23"/>
                    </a:lnTo>
                    <a:lnTo>
                      <a:pt x="0" y="19"/>
                    </a:lnTo>
                    <a:lnTo>
                      <a:pt x="0" y="14"/>
                    </a:lnTo>
                    <a:lnTo>
                      <a:pt x="0" y="10"/>
                    </a:lnTo>
                    <a:lnTo>
                      <a:pt x="2" y="7"/>
                    </a:lnTo>
                    <a:lnTo>
                      <a:pt x="6" y="4"/>
                    </a:lnTo>
                    <a:lnTo>
                      <a:pt x="9" y="4"/>
                    </a:lnTo>
                    <a:lnTo>
                      <a:pt x="11" y="2"/>
                    </a:lnTo>
                    <a:lnTo>
                      <a:pt x="11" y="2"/>
                    </a:lnTo>
                    <a:lnTo>
                      <a:pt x="16" y="2"/>
                    </a:lnTo>
                    <a:lnTo>
                      <a:pt x="28" y="2"/>
                    </a:lnTo>
                    <a:lnTo>
                      <a:pt x="44" y="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0">
                <a:solidFill>
                  <a:schemeClr val="accent3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1847"/>
              <p:cNvSpPr>
                <a:spLocks/>
              </p:cNvSpPr>
              <p:nvPr/>
            </p:nvSpPr>
            <p:spPr bwMode="auto">
              <a:xfrm>
                <a:off x="8223251" y="4181475"/>
                <a:ext cx="69850" cy="55563"/>
              </a:xfrm>
              <a:custGeom>
                <a:avLst/>
                <a:gdLst>
                  <a:gd name="T0" fmla="*/ 69 w 88"/>
                  <a:gd name="T1" fmla="*/ 0 h 71"/>
                  <a:gd name="T2" fmla="*/ 74 w 88"/>
                  <a:gd name="T3" fmla="*/ 0 h 71"/>
                  <a:gd name="T4" fmla="*/ 80 w 88"/>
                  <a:gd name="T5" fmla="*/ 4 h 71"/>
                  <a:gd name="T6" fmla="*/ 83 w 88"/>
                  <a:gd name="T7" fmla="*/ 6 h 71"/>
                  <a:gd name="T8" fmla="*/ 85 w 88"/>
                  <a:gd name="T9" fmla="*/ 9 h 71"/>
                  <a:gd name="T10" fmla="*/ 87 w 88"/>
                  <a:gd name="T11" fmla="*/ 11 h 71"/>
                  <a:gd name="T12" fmla="*/ 88 w 88"/>
                  <a:gd name="T13" fmla="*/ 11 h 71"/>
                  <a:gd name="T14" fmla="*/ 88 w 88"/>
                  <a:gd name="T15" fmla="*/ 12 h 71"/>
                  <a:gd name="T16" fmla="*/ 78 w 88"/>
                  <a:gd name="T17" fmla="*/ 23 h 71"/>
                  <a:gd name="T18" fmla="*/ 66 w 88"/>
                  <a:gd name="T19" fmla="*/ 33 h 71"/>
                  <a:gd name="T20" fmla="*/ 57 w 88"/>
                  <a:gd name="T21" fmla="*/ 42 h 71"/>
                  <a:gd name="T22" fmla="*/ 57 w 88"/>
                  <a:gd name="T23" fmla="*/ 40 h 71"/>
                  <a:gd name="T24" fmla="*/ 57 w 88"/>
                  <a:gd name="T25" fmla="*/ 40 h 71"/>
                  <a:gd name="T26" fmla="*/ 40 w 88"/>
                  <a:gd name="T27" fmla="*/ 47 h 71"/>
                  <a:gd name="T28" fmla="*/ 38 w 88"/>
                  <a:gd name="T29" fmla="*/ 49 h 71"/>
                  <a:gd name="T30" fmla="*/ 36 w 88"/>
                  <a:gd name="T31" fmla="*/ 52 h 71"/>
                  <a:gd name="T32" fmla="*/ 30 w 88"/>
                  <a:gd name="T33" fmla="*/ 63 h 71"/>
                  <a:gd name="T34" fmla="*/ 30 w 88"/>
                  <a:gd name="T35" fmla="*/ 63 h 71"/>
                  <a:gd name="T36" fmla="*/ 28 w 88"/>
                  <a:gd name="T37" fmla="*/ 64 h 71"/>
                  <a:gd name="T38" fmla="*/ 26 w 88"/>
                  <a:gd name="T39" fmla="*/ 66 h 71"/>
                  <a:gd name="T40" fmla="*/ 24 w 88"/>
                  <a:gd name="T41" fmla="*/ 69 h 71"/>
                  <a:gd name="T42" fmla="*/ 21 w 88"/>
                  <a:gd name="T43" fmla="*/ 71 h 71"/>
                  <a:gd name="T44" fmla="*/ 17 w 88"/>
                  <a:gd name="T45" fmla="*/ 71 h 71"/>
                  <a:gd name="T46" fmla="*/ 14 w 88"/>
                  <a:gd name="T47" fmla="*/ 71 h 71"/>
                  <a:gd name="T48" fmla="*/ 9 w 88"/>
                  <a:gd name="T49" fmla="*/ 69 h 71"/>
                  <a:gd name="T50" fmla="*/ 4 w 88"/>
                  <a:gd name="T51" fmla="*/ 64 h 71"/>
                  <a:gd name="T52" fmla="*/ 2 w 88"/>
                  <a:gd name="T53" fmla="*/ 61 h 71"/>
                  <a:gd name="T54" fmla="*/ 0 w 88"/>
                  <a:gd name="T55" fmla="*/ 57 h 71"/>
                  <a:gd name="T56" fmla="*/ 2 w 88"/>
                  <a:gd name="T57" fmla="*/ 54 h 71"/>
                  <a:gd name="T58" fmla="*/ 2 w 88"/>
                  <a:gd name="T59" fmla="*/ 52 h 71"/>
                  <a:gd name="T60" fmla="*/ 4 w 88"/>
                  <a:gd name="T61" fmla="*/ 50 h 71"/>
                  <a:gd name="T62" fmla="*/ 4 w 88"/>
                  <a:gd name="T63" fmla="*/ 50 h 71"/>
                  <a:gd name="T64" fmla="*/ 5 w 88"/>
                  <a:gd name="T65" fmla="*/ 49 h 71"/>
                  <a:gd name="T66" fmla="*/ 7 w 88"/>
                  <a:gd name="T67" fmla="*/ 47 h 71"/>
                  <a:gd name="T68" fmla="*/ 9 w 88"/>
                  <a:gd name="T69" fmla="*/ 44 h 71"/>
                  <a:gd name="T70" fmla="*/ 11 w 88"/>
                  <a:gd name="T71" fmla="*/ 40 h 71"/>
                  <a:gd name="T72" fmla="*/ 14 w 88"/>
                  <a:gd name="T73" fmla="*/ 35 h 71"/>
                  <a:gd name="T74" fmla="*/ 16 w 88"/>
                  <a:gd name="T75" fmla="*/ 31 h 71"/>
                  <a:gd name="T76" fmla="*/ 17 w 88"/>
                  <a:gd name="T77" fmla="*/ 28 h 71"/>
                  <a:gd name="T78" fmla="*/ 21 w 88"/>
                  <a:gd name="T79" fmla="*/ 25 h 71"/>
                  <a:gd name="T80" fmla="*/ 24 w 88"/>
                  <a:gd name="T81" fmla="*/ 23 h 71"/>
                  <a:gd name="T82" fmla="*/ 26 w 88"/>
                  <a:gd name="T83" fmla="*/ 21 h 71"/>
                  <a:gd name="T84" fmla="*/ 30 w 88"/>
                  <a:gd name="T85" fmla="*/ 19 h 71"/>
                  <a:gd name="T86" fmla="*/ 30 w 88"/>
                  <a:gd name="T87" fmla="*/ 19 h 71"/>
                  <a:gd name="T88" fmla="*/ 33 w 88"/>
                  <a:gd name="T89" fmla="*/ 18 h 71"/>
                  <a:gd name="T90" fmla="*/ 42 w 88"/>
                  <a:gd name="T91" fmla="*/ 14 h 71"/>
                  <a:gd name="T92" fmla="*/ 52 w 88"/>
                  <a:gd name="T93" fmla="*/ 9 h 71"/>
                  <a:gd name="T94" fmla="*/ 64 w 88"/>
                  <a:gd name="T95" fmla="*/ 2 h 71"/>
                  <a:gd name="T96" fmla="*/ 69 w 88"/>
                  <a:gd name="T97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88" h="71">
                    <a:moveTo>
                      <a:pt x="69" y="0"/>
                    </a:moveTo>
                    <a:lnTo>
                      <a:pt x="74" y="0"/>
                    </a:lnTo>
                    <a:lnTo>
                      <a:pt x="80" y="4"/>
                    </a:lnTo>
                    <a:lnTo>
                      <a:pt x="83" y="6"/>
                    </a:lnTo>
                    <a:lnTo>
                      <a:pt x="85" y="9"/>
                    </a:lnTo>
                    <a:lnTo>
                      <a:pt x="87" y="11"/>
                    </a:lnTo>
                    <a:lnTo>
                      <a:pt x="88" y="11"/>
                    </a:lnTo>
                    <a:lnTo>
                      <a:pt x="88" y="12"/>
                    </a:lnTo>
                    <a:lnTo>
                      <a:pt x="78" y="23"/>
                    </a:lnTo>
                    <a:lnTo>
                      <a:pt x="66" y="33"/>
                    </a:lnTo>
                    <a:lnTo>
                      <a:pt x="57" y="42"/>
                    </a:lnTo>
                    <a:lnTo>
                      <a:pt x="57" y="40"/>
                    </a:lnTo>
                    <a:lnTo>
                      <a:pt x="57" y="40"/>
                    </a:lnTo>
                    <a:lnTo>
                      <a:pt x="40" y="47"/>
                    </a:lnTo>
                    <a:lnTo>
                      <a:pt x="38" y="49"/>
                    </a:lnTo>
                    <a:lnTo>
                      <a:pt x="36" y="52"/>
                    </a:lnTo>
                    <a:lnTo>
                      <a:pt x="30" y="63"/>
                    </a:lnTo>
                    <a:lnTo>
                      <a:pt x="30" y="63"/>
                    </a:lnTo>
                    <a:lnTo>
                      <a:pt x="28" y="64"/>
                    </a:lnTo>
                    <a:lnTo>
                      <a:pt x="26" y="66"/>
                    </a:lnTo>
                    <a:lnTo>
                      <a:pt x="24" y="69"/>
                    </a:lnTo>
                    <a:lnTo>
                      <a:pt x="21" y="71"/>
                    </a:lnTo>
                    <a:lnTo>
                      <a:pt x="17" y="71"/>
                    </a:lnTo>
                    <a:lnTo>
                      <a:pt x="14" y="71"/>
                    </a:lnTo>
                    <a:lnTo>
                      <a:pt x="9" y="69"/>
                    </a:lnTo>
                    <a:lnTo>
                      <a:pt x="4" y="64"/>
                    </a:lnTo>
                    <a:lnTo>
                      <a:pt x="2" y="61"/>
                    </a:lnTo>
                    <a:lnTo>
                      <a:pt x="0" y="57"/>
                    </a:lnTo>
                    <a:lnTo>
                      <a:pt x="2" y="54"/>
                    </a:lnTo>
                    <a:lnTo>
                      <a:pt x="2" y="52"/>
                    </a:lnTo>
                    <a:lnTo>
                      <a:pt x="4" y="50"/>
                    </a:lnTo>
                    <a:lnTo>
                      <a:pt x="4" y="50"/>
                    </a:lnTo>
                    <a:lnTo>
                      <a:pt x="5" y="49"/>
                    </a:lnTo>
                    <a:lnTo>
                      <a:pt x="7" y="47"/>
                    </a:lnTo>
                    <a:lnTo>
                      <a:pt x="9" y="44"/>
                    </a:lnTo>
                    <a:lnTo>
                      <a:pt x="11" y="40"/>
                    </a:lnTo>
                    <a:lnTo>
                      <a:pt x="14" y="35"/>
                    </a:lnTo>
                    <a:lnTo>
                      <a:pt x="16" y="31"/>
                    </a:lnTo>
                    <a:lnTo>
                      <a:pt x="17" y="28"/>
                    </a:lnTo>
                    <a:lnTo>
                      <a:pt x="21" y="25"/>
                    </a:lnTo>
                    <a:lnTo>
                      <a:pt x="24" y="23"/>
                    </a:lnTo>
                    <a:lnTo>
                      <a:pt x="26" y="21"/>
                    </a:lnTo>
                    <a:lnTo>
                      <a:pt x="30" y="19"/>
                    </a:lnTo>
                    <a:lnTo>
                      <a:pt x="30" y="19"/>
                    </a:lnTo>
                    <a:lnTo>
                      <a:pt x="33" y="18"/>
                    </a:lnTo>
                    <a:lnTo>
                      <a:pt x="42" y="14"/>
                    </a:lnTo>
                    <a:lnTo>
                      <a:pt x="52" y="9"/>
                    </a:lnTo>
                    <a:lnTo>
                      <a:pt x="64" y="2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rgbClr val="FED0B8"/>
              </a:solidFill>
              <a:ln w="0">
                <a:solidFill>
                  <a:srgbClr val="FED0B8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1848"/>
              <p:cNvSpPr>
                <a:spLocks/>
              </p:cNvSpPr>
              <p:nvPr/>
            </p:nvSpPr>
            <p:spPr bwMode="auto">
              <a:xfrm>
                <a:off x="8291513" y="4279900"/>
                <a:ext cx="42863" cy="42863"/>
              </a:xfrm>
              <a:custGeom>
                <a:avLst/>
                <a:gdLst>
                  <a:gd name="T0" fmla="*/ 36 w 55"/>
                  <a:gd name="T1" fmla="*/ 0 h 53"/>
                  <a:gd name="T2" fmla="*/ 39 w 55"/>
                  <a:gd name="T3" fmla="*/ 0 h 53"/>
                  <a:gd name="T4" fmla="*/ 43 w 55"/>
                  <a:gd name="T5" fmla="*/ 3 h 53"/>
                  <a:gd name="T6" fmla="*/ 55 w 55"/>
                  <a:gd name="T7" fmla="*/ 27 h 53"/>
                  <a:gd name="T8" fmla="*/ 55 w 55"/>
                  <a:gd name="T9" fmla="*/ 31 h 53"/>
                  <a:gd name="T10" fmla="*/ 55 w 55"/>
                  <a:gd name="T11" fmla="*/ 34 h 53"/>
                  <a:gd name="T12" fmla="*/ 51 w 55"/>
                  <a:gd name="T13" fmla="*/ 38 h 53"/>
                  <a:gd name="T14" fmla="*/ 19 w 55"/>
                  <a:gd name="T15" fmla="*/ 53 h 53"/>
                  <a:gd name="T16" fmla="*/ 15 w 55"/>
                  <a:gd name="T17" fmla="*/ 45 h 53"/>
                  <a:gd name="T18" fmla="*/ 0 w 55"/>
                  <a:gd name="T19" fmla="*/ 15 h 53"/>
                  <a:gd name="T20" fmla="*/ 32 w 55"/>
                  <a:gd name="T21" fmla="*/ 0 h 53"/>
                  <a:gd name="T22" fmla="*/ 36 w 55"/>
                  <a:gd name="T23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5" h="53">
                    <a:moveTo>
                      <a:pt x="36" y="0"/>
                    </a:moveTo>
                    <a:lnTo>
                      <a:pt x="39" y="0"/>
                    </a:lnTo>
                    <a:lnTo>
                      <a:pt x="43" y="3"/>
                    </a:lnTo>
                    <a:lnTo>
                      <a:pt x="55" y="27"/>
                    </a:lnTo>
                    <a:lnTo>
                      <a:pt x="55" y="31"/>
                    </a:lnTo>
                    <a:lnTo>
                      <a:pt x="55" y="34"/>
                    </a:lnTo>
                    <a:lnTo>
                      <a:pt x="51" y="38"/>
                    </a:lnTo>
                    <a:lnTo>
                      <a:pt x="19" y="53"/>
                    </a:lnTo>
                    <a:lnTo>
                      <a:pt x="15" y="45"/>
                    </a:lnTo>
                    <a:lnTo>
                      <a:pt x="0" y="15"/>
                    </a:lnTo>
                    <a:lnTo>
                      <a:pt x="32" y="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rgbClr val="C3FADA"/>
              </a:solidFill>
              <a:ln w="0">
                <a:solidFill>
                  <a:srgbClr val="C3FAD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1849"/>
              <p:cNvSpPr>
                <a:spLocks/>
              </p:cNvSpPr>
              <p:nvPr/>
            </p:nvSpPr>
            <p:spPr bwMode="auto">
              <a:xfrm>
                <a:off x="8262938" y="4292600"/>
                <a:ext cx="42863" cy="42863"/>
              </a:xfrm>
              <a:custGeom>
                <a:avLst/>
                <a:gdLst>
                  <a:gd name="T0" fmla="*/ 37 w 56"/>
                  <a:gd name="T1" fmla="*/ 0 h 56"/>
                  <a:gd name="T2" fmla="*/ 52 w 56"/>
                  <a:gd name="T3" fmla="*/ 30 h 56"/>
                  <a:gd name="T4" fmla="*/ 56 w 56"/>
                  <a:gd name="T5" fmla="*/ 38 h 56"/>
                  <a:gd name="T6" fmla="*/ 23 w 56"/>
                  <a:gd name="T7" fmla="*/ 54 h 56"/>
                  <a:gd name="T8" fmla="*/ 19 w 56"/>
                  <a:gd name="T9" fmla="*/ 56 h 56"/>
                  <a:gd name="T10" fmla="*/ 16 w 56"/>
                  <a:gd name="T11" fmla="*/ 54 h 56"/>
                  <a:gd name="T12" fmla="*/ 14 w 56"/>
                  <a:gd name="T13" fmla="*/ 50 h 56"/>
                  <a:gd name="T14" fmla="*/ 2 w 56"/>
                  <a:gd name="T15" fmla="*/ 26 h 56"/>
                  <a:gd name="T16" fmla="*/ 0 w 56"/>
                  <a:gd name="T17" fmla="*/ 23 h 56"/>
                  <a:gd name="T18" fmla="*/ 2 w 56"/>
                  <a:gd name="T19" fmla="*/ 19 h 56"/>
                  <a:gd name="T20" fmla="*/ 4 w 56"/>
                  <a:gd name="T21" fmla="*/ 18 h 56"/>
                  <a:gd name="T22" fmla="*/ 37 w 56"/>
                  <a:gd name="T23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6" h="56">
                    <a:moveTo>
                      <a:pt x="37" y="0"/>
                    </a:moveTo>
                    <a:lnTo>
                      <a:pt x="52" y="30"/>
                    </a:lnTo>
                    <a:lnTo>
                      <a:pt x="56" y="38"/>
                    </a:lnTo>
                    <a:lnTo>
                      <a:pt x="23" y="54"/>
                    </a:lnTo>
                    <a:lnTo>
                      <a:pt x="19" y="56"/>
                    </a:lnTo>
                    <a:lnTo>
                      <a:pt x="16" y="54"/>
                    </a:lnTo>
                    <a:lnTo>
                      <a:pt x="14" y="50"/>
                    </a:lnTo>
                    <a:lnTo>
                      <a:pt x="2" y="26"/>
                    </a:lnTo>
                    <a:lnTo>
                      <a:pt x="0" y="23"/>
                    </a:lnTo>
                    <a:lnTo>
                      <a:pt x="2" y="19"/>
                    </a:lnTo>
                    <a:lnTo>
                      <a:pt x="4" y="18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rgbClr val="B3E7CB"/>
              </a:solidFill>
              <a:ln w="0">
                <a:solidFill>
                  <a:srgbClr val="B3E7CB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" name="Freeform 1850"/>
              <p:cNvSpPr>
                <a:spLocks/>
              </p:cNvSpPr>
              <p:nvPr/>
            </p:nvSpPr>
            <p:spPr bwMode="auto">
              <a:xfrm>
                <a:off x="8264526" y="4303713"/>
                <a:ext cx="384175" cy="709613"/>
              </a:xfrm>
              <a:custGeom>
                <a:avLst/>
                <a:gdLst>
                  <a:gd name="T0" fmla="*/ 43 w 484"/>
                  <a:gd name="T1" fmla="*/ 0 h 896"/>
                  <a:gd name="T2" fmla="*/ 484 w 484"/>
                  <a:gd name="T3" fmla="*/ 896 h 896"/>
                  <a:gd name="T4" fmla="*/ 425 w 484"/>
                  <a:gd name="T5" fmla="*/ 873 h 896"/>
                  <a:gd name="T6" fmla="*/ 0 w 484"/>
                  <a:gd name="T7" fmla="*/ 26 h 896"/>
                  <a:gd name="T8" fmla="*/ 0 w 484"/>
                  <a:gd name="T9" fmla="*/ 23 h 896"/>
                  <a:gd name="T10" fmla="*/ 2 w 484"/>
                  <a:gd name="T11" fmla="*/ 21 h 896"/>
                  <a:gd name="T12" fmla="*/ 5 w 484"/>
                  <a:gd name="T13" fmla="*/ 19 h 896"/>
                  <a:gd name="T14" fmla="*/ 43 w 484"/>
                  <a:gd name="T15" fmla="*/ 0 h 8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84" h="896">
                    <a:moveTo>
                      <a:pt x="43" y="0"/>
                    </a:moveTo>
                    <a:lnTo>
                      <a:pt x="484" y="896"/>
                    </a:lnTo>
                    <a:lnTo>
                      <a:pt x="425" y="873"/>
                    </a:lnTo>
                    <a:lnTo>
                      <a:pt x="0" y="26"/>
                    </a:lnTo>
                    <a:lnTo>
                      <a:pt x="0" y="23"/>
                    </a:lnTo>
                    <a:lnTo>
                      <a:pt x="2" y="21"/>
                    </a:lnTo>
                    <a:lnTo>
                      <a:pt x="5" y="19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8DE2C5"/>
              </a:solidFill>
              <a:ln w="0">
                <a:solidFill>
                  <a:srgbClr val="8DE2C5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Freeform 1851"/>
              <p:cNvSpPr>
                <a:spLocks/>
              </p:cNvSpPr>
              <p:nvPr/>
            </p:nvSpPr>
            <p:spPr bwMode="auto">
              <a:xfrm>
                <a:off x="8297863" y="4287838"/>
                <a:ext cx="382588" cy="728663"/>
              </a:xfrm>
              <a:custGeom>
                <a:avLst/>
                <a:gdLst>
                  <a:gd name="T0" fmla="*/ 40 w 483"/>
                  <a:gd name="T1" fmla="*/ 0 h 918"/>
                  <a:gd name="T2" fmla="*/ 43 w 483"/>
                  <a:gd name="T3" fmla="*/ 0 h 918"/>
                  <a:gd name="T4" fmla="*/ 45 w 483"/>
                  <a:gd name="T5" fmla="*/ 2 h 918"/>
                  <a:gd name="T6" fmla="*/ 483 w 483"/>
                  <a:gd name="T7" fmla="*/ 880 h 918"/>
                  <a:gd name="T8" fmla="*/ 474 w 483"/>
                  <a:gd name="T9" fmla="*/ 880 h 918"/>
                  <a:gd name="T10" fmla="*/ 460 w 483"/>
                  <a:gd name="T11" fmla="*/ 882 h 918"/>
                  <a:gd name="T12" fmla="*/ 448 w 483"/>
                  <a:gd name="T13" fmla="*/ 882 h 918"/>
                  <a:gd name="T14" fmla="*/ 439 w 483"/>
                  <a:gd name="T15" fmla="*/ 880 h 918"/>
                  <a:gd name="T16" fmla="*/ 441 w 483"/>
                  <a:gd name="T17" fmla="*/ 918 h 918"/>
                  <a:gd name="T18" fmla="*/ 0 w 483"/>
                  <a:gd name="T19" fmla="*/ 19 h 918"/>
                  <a:gd name="T20" fmla="*/ 37 w 483"/>
                  <a:gd name="T21" fmla="*/ 0 h 918"/>
                  <a:gd name="T22" fmla="*/ 40 w 483"/>
                  <a:gd name="T23" fmla="*/ 0 h 9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83" h="918">
                    <a:moveTo>
                      <a:pt x="40" y="0"/>
                    </a:moveTo>
                    <a:lnTo>
                      <a:pt x="43" y="0"/>
                    </a:lnTo>
                    <a:lnTo>
                      <a:pt x="45" y="2"/>
                    </a:lnTo>
                    <a:lnTo>
                      <a:pt x="483" y="880"/>
                    </a:lnTo>
                    <a:lnTo>
                      <a:pt x="474" y="880"/>
                    </a:lnTo>
                    <a:lnTo>
                      <a:pt x="460" y="882"/>
                    </a:lnTo>
                    <a:lnTo>
                      <a:pt x="448" y="882"/>
                    </a:lnTo>
                    <a:lnTo>
                      <a:pt x="439" y="880"/>
                    </a:lnTo>
                    <a:lnTo>
                      <a:pt x="441" y="918"/>
                    </a:lnTo>
                    <a:lnTo>
                      <a:pt x="0" y="19"/>
                    </a:lnTo>
                    <a:lnTo>
                      <a:pt x="37" y="0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B0F9D9"/>
              </a:solidFill>
              <a:ln w="0">
                <a:solidFill>
                  <a:srgbClr val="B0F9D9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Freeform 1852"/>
              <p:cNvSpPr>
                <a:spLocks/>
              </p:cNvSpPr>
              <p:nvPr/>
            </p:nvSpPr>
            <p:spPr bwMode="auto">
              <a:xfrm>
                <a:off x="8274051" y="4325938"/>
                <a:ext cx="9525" cy="11113"/>
              </a:xfrm>
              <a:custGeom>
                <a:avLst/>
                <a:gdLst>
                  <a:gd name="T0" fmla="*/ 7 w 14"/>
                  <a:gd name="T1" fmla="*/ 0 h 13"/>
                  <a:gd name="T2" fmla="*/ 10 w 14"/>
                  <a:gd name="T3" fmla="*/ 1 h 13"/>
                  <a:gd name="T4" fmla="*/ 12 w 14"/>
                  <a:gd name="T5" fmla="*/ 5 h 13"/>
                  <a:gd name="T6" fmla="*/ 14 w 14"/>
                  <a:gd name="T7" fmla="*/ 8 h 13"/>
                  <a:gd name="T8" fmla="*/ 12 w 14"/>
                  <a:gd name="T9" fmla="*/ 10 h 13"/>
                  <a:gd name="T10" fmla="*/ 10 w 14"/>
                  <a:gd name="T11" fmla="*/ 13 h 13"/>
                  <a:gd name="T12" fmla="*/ 7 w 14"/>
                  <a:gd name="T13" fmla="*/ 13 h 13"/>
                  <a:gd name="T14" fmla="*/ 4 w 14"/>
                  <a:gd name="T15" fmla="*/ 13 h 13"/>
                  <a:gd name="T16" fmla="*/ 0 w 14"/>
                  <a:gd name="T17" fmla="*/ 10 h 13"/>
                  <a:gd name="T18" fmla="*/ 0 w 14"/>
                  <a:gd name="T19" fmla="*/ 6 h 13"/>
                  <a:gd name="T20" fmla="*/ 2 w 14"/>
                  <a:gd name="T21" fmla="*/ 3 h 13"/>
                  <a:gd name="T22" fmla="*/ 4 w 14"/>
                  <a:gd name="T23" fmla="*/ 1 h 13"/>
                  <a:gd name="T24" fmla="*/ 7 w 14"/>
                  <a:gd name="T25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" h="13">
                    <a:moveTo>
                      <a:pt x="7" y="0"/>
                    </a:moveTo>
                    <a:lnTo>
                      <a:pt x="10" y="1"/>
                    </a:lnTo>
                    <a:lnTo>
                      <a:pt x="12" y="5"/>
                    </a:lnTo>
                    <a:lnTo>
                      <a:pt x="14" y="8"/>
                    </a:lnTo>
                    <a:lnTo>
                      <a:pt x="12" y="10"/>
                    </a:lnTo>
                    <a:lnTo>
                      <a:pt x="10" y="13"/>
                    </a:lnTo>
                    <a:lnTo>
                      <a:pt x="7" y="13"/>
                    </a:lnTo>
                    <a:lnTo>
                      <a:pt x="4" y="13"/>
                    </a:lnTo>
                    <a:lnTo>
                      <a:pt x="0" y="10"/>
                    </a:lnTo>
                    <a:lnTo>
                      <a:pt x="0" y="6"/>
                    </a:lnTo>
                    <a:lnTo>
                      <a:pt x="2" y="3"/>
                    </a:lnTo>
                    <a:lnTo>
                      <a:pt x="4" y="1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C3FADA"/>
              </a:solidFill>
              <a:ln w="0">
                <a:solidFill>
                  <a:srgbClr val="C3FAD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Freeform 1853"/>
              <p:cNvSpPr>
                <a:spLocks/>
              </p:cNvSpPr>
              <p:nvPr/>
            </p:nvSpPr>
            <p:spPr bwMode="auto">
              <a:xfrm>
                <a:off x="8280401" y="4340225"/>
                <a:ext cx="11113" cy="11113"/>
              </a:xfrm>
              <a:custGeom>
                <a:avLst/>
                <a:gdLst>
                  <a:gd name="T0" fmla="*/ 7 w 14"/>
                  <a:gd name="T1" fmla="*/ 0 h 14"/>
                  <a:gd name="T2" fmla="*/ 10 w 14"/>
                  <a:gd name="T3" fmla="*/ 2 h 14"/>
                  <a:gd name="T4" fmla="*/ 12 w 14"/>
                  <a:gd name="T5" fmla="*/ 3 h 14"/>
                  <a:gd name="T6" fmla="*/ 14 w 14"/>
                  <a:gd name="T7" fmla="*/ 7 h 14"/>
                  <a:gd name="T8" fmla="*/ 12 w 14"/>
                  <a:gd name="T9" fmla="*/ 10 h 14"/>
                  <a:gd name="T10" fmla="*/ 8 w 14"/>
                  <a:gd name="T11" fmla="*/ 12 h 14"/>
                  <a:gd name="T12" fmla="*/ 5 w 14"/>
                  <a:gd name="T13" fmla="*/ 14 h 14"/>
                  <a:gd name="T14" fmla="*/ 1 w 14"/>
                  <a:gd name="T15" fmla="*/ 12 h 14"/>
                  <a:gd name="T16" fmla="*/ 0 w 14"/>
                  <a:gd name="T17" fmla="*/ 10 h 14"/>
                  <a:gd name="T18" fmla="*/ 0 w 14"/>
                  <a:gd name="T19" fmla="*/ 7 h 14"/>
                  <a:gd name="T20" fmla="*/ 0 w 14"/>
                  <a:gd name="T21" fmla="*/ 3 h 14"/>
                  <a:gd name="T22" fmla="*/ 3 w 14"/>
                  <a:gd name="T23" fmla="*/ 0 h 14"/>
                  <a:gd name="T24" fmla="*/ 7 w 14"/>
                  <a:gd name="T25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" h="14">
                    <a:moveTo>
                      <a:pt x="7" y="0"/>
                    </a:moveTo>
                    <a:lnTo>
                      <a:pt x="10" y="2"/>
                    </a:lnTo>
                    <a:lnTo>
                      <a:pt x="12" y="3"/>
                    </a:lnTo>
                    <a:lnTo>
                      <a:pt x="14" y="7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5" y="14"/>
                    </a:lnTo>
                    <a:lnTo>
                      <a:pt x="1" y="12"/>
                    </a:lnTo>
                    <a:lnTo>
                      <a:pt x="0" y="10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3" y="0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C3FADA"/>
              </a:solidFill>
              <a:ln w="0">
                <a:solidFill>
                  <a:srgbClr val="C3FAD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Freeform 1854"/>
              <p:cNvSpPr>
                <a:spLocks/>
              </p:cNvSpPr>
              <p:nvPr/>
            </p:nvSpPr>
            <p:spPr bwMode="auto">
              <a:xfrm>
                <a:off x="8591551" y="4768850"/>
                <a:ext cx="11113" cy="7938"/>
              </a:xfrm>
              <a:custGeom>
                <a:avLst/>
                <a:gdLst>
                  <a:gd name="T0" fmla="*/ 0 w 14"/>
                  <a:gd name="T1" fmla="*/ 0 h 11"/>
                  <a:gd name="T2" fmla="*/ 14 w 14"/>
                  <a:gd name="T3" fmla="*/ 11 h 11"/>
                  <a:gd name="T4" fmla="*/ 14 w 14"/>
                  <a:gd name="T5" fmla="*/ 11 h 11"/>
                  <a:gd name="T6" fmla="*/ 0 w 14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11">
                    <a:moveTo>
                      <a:pt x="0" y="0"/>
                    </a:moveTo>
                    <a:lnTo>
                      <a:pt x="14" y="11"/>
                    </a:lnTo>
                    <a:lnTo>
                      <a:pt x="14" y="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CE9CC"/>
              </a:solidFill>
              <a:ln w="0">
                <a:solidFill>
                  <a:srgbClr val="6CE9CC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Freeform 1855"/>
              <p:cNvSpPr>
                <a:spLocks/>
              </p:cNvSpPr>
              <p:nvPr/>
            </p:nvSpPr>
            <p:spPr bwMode="auto">
              <a:xfrm>
                <a:off x="8251826" y="4525963"/>
                <a:ext cx="369888" cy="485775"/>
              </a:xfrm>
              <a:custGeom>
                <a:avLst/>
                <a:gdLst>
                  <a:gd name="T0" fmla="*/ 32 w 467"/>
                  <a:gd name="T1" fmla="*/ 0 h 610"/>
                  <a:gd name="T2" fmla="*/ 308 w 467"/>
                  <a:gd name="T3" fmla="*/ 211 h 610"/>
                  <a:gd name="T4" fmla="*/ 429 w 467"/>
                  <a:gd name="T5" fmla="*/ 304 h 610"/>
                  <a:gd name="T6" fmla="*/ 443 w 467"/>
                  <a:gd name="T7" fmla="*/ 315 h 610"/>
                  <a:gd name="T8" fmla="*/ 443 w 467"/>
                  <a:gd name="T9" fmla="*/ 315 h 610"/>
                  <a:gd name="T10" fmla="*/ 467 w 467"/>
                  <a:gd name="T11" fmla="*/ 334 h 610"/>
                  <a:gd name="T12" fmla="*/ 367 w 467"/>
                  <a:gd name="T13" fmla="*/ 396 h 610"/>
                  <a:gd name="T14" fmla="*/ 25 w 467"/>
                  <a:gd name="T15" fmla="*/ 610 h 610"/>
                  <a:gd name="T16" fmla="*/ 13 w 467"/>
                  <a:gd name="T17" fmla="*/ 593 h 610"/>
                  <a:gd name="T18" fmla="*/ 4 w 467"/>
                  <a:gd name="T19" fmla="*/ 570 h 610"/>
                  <a:gd name="T20" fmla="*/ 0 w 467"/>
                  <a:gd name="T21" fmla="*/ 546 h 610"/>
                  <a:gd name="T22" fmla="*/ 0 w 467"/>
                  <a:gd name="T23" fmla="*/ 69 h 610"/>
                  <a:gd name="T24" fmla="*/ 4 w 467"/>
                  <a:gd name="T25" fmla="*/ 41 h 610"/>
                  <a:gd name="T26" fmla="*/ 16 w 467"/>
                  <a:gd name="T27" fmla="*/ 19 h 610"/>
                  <a:gd name="T28" fmla="*/ 32 w 467"/>
                  <a:gd name="T29" fmla="*/ 0 h 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7" h="610">
                    <a:moveTo>
                      <a:pt x="32" y="0"/>
                    </a:moveTo>
                    <a:lnTo>
                      <a:pt x="308" y="211"/>
                    </a:lnTo>
                    <a:lnTo>
                      <a:pt x="429" y="304"/>
                    </a:lnTo>
                    <a:lnTo>
                      <a:pt x="443" y="315"/>
                    </a:lnTo>
                    <a:lnTo>
                      <a:pt x="443" y="315"/>
                    </a:lnTo>
                    <a:lnTo>
                      <a:pt x="467" y="334"/>
                    </a:lnTo>
                    <a:lnTo>
                      <a:pt x="367" y="396"/>
                    </a:lnTo>
                    <a:lnTo>
                      <a:pt x="25" y="610"/>
                    </a:lnTo>
                    <a:lnTo>
                      <a:pt x="13" y="593"/>
                    </a:lnTo>
                    <a:lnTo>
                      <a:pt x="4" y="570"/>
                    </a:lnTo>
                    <a:lnTo>
                      <a:pt x="0" y="546"/>
                    </a:lnTo>
                    <a:lnTo>
                      <a:pt x="0" y="69"/>
                    </a:lnTo>
                    <a:lnTo>
                      <a:pt x="4" y="41"/>
                    </a:lnTo>
                    <a:lnTo>
                      <a:pt x="16" y="19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solidFill>
                  <a:srgbClr val="F6B4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Freeform 1856"/>
              <p:cNvSpPr>
                <a:spLocks/>
              </p:cNvSpPr>
              <p:nvPr/>
            </p:nvSpPr>
            <p:spPr bwMode="auto">
              <a:xfrm>
                <a:off x="8683626" y="4521200"/>
                <a:ext cx="373063" cy="492125"/>
              </a:xfrm>
              <a:custGeom>
                <a:avLst/>
                <a:gdLst>
                  <a:gd name="T0" fmla="*/ 429 w 470"/>
                  <a:gd name="T1" fmla="*/ 0 h 621"/>
                  <a:gd name="T2" fmla="*/ 444 w 470"/>
                  <a:gd name="T3" fmla="*/ 14 h 621"/>
                  <a:gd name="T4" fmla="*/ 458 w 470"/>
                  <a:gd name="T5" fmla="*/ 31 h 621"/>
                  <a:gd name="T6" fmla="*/ 467 w 470"/>
                  <a:gd name="T7" fmla="*/ 52 h 621"/>
                  <a:gd name="T8" fmla="*/ 470 w 470"/>
                  <a:gd name="T9" fmla="*/ 76 h 621"/>
                  <a:gd name="T10" fmla="*/ 470 w 470"/>
                  <a:gd name="T11" fmla="*/ 553 h 621"/>
                  <a:gd name="T12" fmla="*/ 467 w 470"/>
                  <a:gd name="T13" fmla="*/ 579 h 621"/>
                  <a:gd name="T14" fmla="*/ 457 w 470"/>
                  <a:gd name="T15" fmla="*/ 602 h 621"/>
                  <a:gd name="T16" fmla="*/ 443 w 470"/>
                  <a:gd name="T17" fmla="*/ 621 h 621"/>
                  <a:gd name="T18" fmla="*/ 121 w 470"/>
                  <a:gd name="T19" fmla="*/ 417 h 621"/>
                  <a:gd name="T20" fmla="*/ 0 w 470"/>
                  <a:gd name="T21" fmla="*/ 339 h 621"/>
                  <a:gd name="T22" fmla="*/ 5 w 470"/>
                  <a:gd name="T23" fmla="*/ 334 h 621"/>
                  <a:gd name="T24" fmla="*/ 40 w 470"/>
                  <a:gd name="T25" fmla="*/ 308 h 621"/>
                  <a:gd name="T26" fmla="*/ 107 w 470"/>
                  <a:gd name="T27" fmla="*/ 254 h 621"/>
                  <a:gd name="T28" fmla="*/ 429 w 470"/>
                  <a:gd name="T29" fmla="*/ 0 h 6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70" h="621">
                    <a:moveTo>
                      <a:pt x="429" y="0"/>
                    </a:moveTo>
                    <a:lnTo>
                      <a:pt x="444" y="14"/>
                    </a:lnTo>
                    <a:lnTo>
                      <a:pt x="458" y="31"/>
                    </a:lnTo>
                    <a:lnTo>
                      <a:pt x="467" y="52"/>
                    </a:lnTo>
                    <a:lnTo>
                      <a:pt x="470" y="76"/>
                    </a:lnTo>
                    <a:lnTo>
                      <a:pt x="470" y="553"/>
                    </a:lnTo>
                    <a:lnTo>
                      <a:pt x="467" y="579"/>
                    </a:lnTo>
                    <a:lnTo>
                      <a:pt x="457" y="602"/>
                    </a:lnTo>
                    <a:lnTo>
                      <a:pt x="443" y="621"/>
                    </a:lnTo>
                    <a:lnTo>
                      <a:pt x="121" y="417"/>
                    </a:lnTo>
                    <a:lnTo>
                      <a:pt x="0" y="339"/>
                    </a:lnTo>
                    <a:lnTo>
                      <a:pt x="5" y="334"/>
                    </a:lnTo>
                    <a:lnTo>
                      <a:pt x="40" y="308"/>
                    </a:lnTo>
                    <a:lnTo>
                      <a:pt x="107" y="254"/>
                    </a:lnTo>
                    <a:lnTo>
                      <a:pt x="429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0">
                <a:solidFill>
                  <a:srgbClr val="F6B4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Freeform 1857"/>
              <p:cNvSpPr>
                <a:spLocks/>
              </p:cNvSpPr>
              <p:nvPr/>
            </p:nvSpPr>
            <p:spPr bwMode="auto">
              <a:xfrm>
                <a:off x="8270876" y="4776788"/>
                <a:ext cx="763588" cy="254000"/>
              </a:xfrm>
              <a:custGeom>
                <a:avLst/>
                <a:gdLst>
                  <a:gd name="T0" fmla="*/ 418 w 963"/>
                  <a:gd name="T1" fmla="*/ 0 h 319"/>
                  <a:gd name="T2" fmla="*/ 422 w 963"/>
                  <a:gd name="T3" fmla="*/ 1 h 319"/>
                  <a:gd name="T4" fmla="*/ 430 w 963"/>
                  <a:gd name="T5" fmla="*/ 8 h 319"/>
                  <a:gd name="T6" fmla="*/ 442 w 963"/>
                  <a:gd name="T7" fmla="*/ 15 h 319"/>
                  <a:gd name="T8" fmla="*/ 456 w 963"/>
                  <a:gd name="T9" fmla="*/ 24 h 319"/>
                  <a:gd name="T10" fmla="*/ 468 w 963"/>
                  <a:gd name="T11" fmla="*/ 29 h 319"/>
                  <a:gd name="T12" fmla="*/ 477 w 963"/>
                  <a:gd name="T13" fmla="*/ 32 h 319"/>
                  <a:gd name="T14" fmla="*/ 489 w 963"/>
                  <a:gd name="T15" fmla="*/ 31 h 319"/>
                  <a:gd name="T16" fmla="*/ 501 w 963"/>
                  <a:gd name="T17" fmla="*/ 26 h 319"/>
                  <a:gd name="T18" fmla="*/ 513 w 963"/>
                  <a:gd name="T19" fmla="*/ 19 h 319"/>
                  <a:gd name="T20" fmla="*/ 522 w 963"/>
                  <a:gd name="T21" fmla="*/ 15 h 319"/>
                  <a:gd name="T22" fmla="*/ 525 w 963"/>
                  <a:gd name="T23" fmla="*/ 12 h 319"/>
                  <a:gd name="T24" fmla="*/ 520 w 963"/>
                  <a:gd name="T25" fmla="*/ 17 h 319"/>
                  <a:gd name="T26" fmla="*/ 641 w 963"/>
                  <a:gd name="T27" fmla="*/ 95 h 319"/>
                  <a:gd name="T28" fmla="*/ 963 w 963"/>
                  <a:gd name="T29" fmla="*/ 299 h 319"/>
                  <a:gd name="T30" fmla="*/ 947 w 963"/>
                  <a:gd name="T31" fmla="*/ 309 h 319"/>
                  <a:gd name="T32" fmla="*/ 932 w 963"/>
                  <a:gd name="T33" fmla="*/ 318 h 319"/>
                  <a:gd name="T34" fmla="*/ 913 w 963"/>
                  <a:gd name="T35" fmla="*/ 319 h 319"/>
                  <a:gd name="T36" fmla="*/ 53 w 963"/>
                  <a:gd name="T37" fmla="*/ 319 h 319"/>
                  <a:gd name="T38" fmla="*/ 33 w 963"/>
                  <a:gd name="T39" fmla="*/ 316 h 319"/>
                  <a:gd name="T40" fmla="*/ 15 w 963"/>
                  <a:gd name="T41" fmla="*/ 309 h 319"/>
                  <a:gd name="T42" fmla="*/ 0 w 963"/>
                  <a:gd name="T43" fmla="*/ 295 h 319"/>
                  <a:gd name="T44" fmla="*/ 342 w 963"/>
                  <a:gd name="T45" fmla="*/ 81 h 319"/>
                  <a:gd name="T46" fmla="*/ 442 w 963"/>
                  <a:gd name="T47" fmla="*/ 19 h 319"/>
                  <a:gd name="T48" fmla="*/ 418 w 963"/>
                  <a:gd name="T49" fmla="*/ 0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63" h="319">
                    <a:moveTo>
                      <a:pt x="418" y="0"/>
                    </a:moveTo>
                    <a:lnTo>
                      <a:pt x="422" y="1"/>
                    </a:lnTo>
                    <a:lnTo>
                      <a:pt x="430" y="8"/>
                    </a:lnTo>
                    <a:lnTo>
                      <a:pt x="442" y="15"/>
                    </a:lnTo>
                    <a:lnTo>
                      <a:pt x="456" y="24"/>
                    </a:lnTo>
                    <a:lnTo>
                      <a:pt x="468" y="29"/>
                    </a:lnTo>
                    <a:lnTo>
                      <a:pt x="477" y="32"/>
                    </a:lnTo>
                    <a:lnTo>
                      <a:pt x="489" y="31"/>
                    </a:lnTo>
                    <a:lnTo>
                      <a:pt x="501" y="26"/>
                    </a:lnTo>
                    <a:lnTo>
                      <a:pt x="513" y="19"/>
                    </a:lnTo>
                    <a:lnTo>
                      <a:pt x="522" y="15"/>
                    </a:lnTo>
                    <a:lnTo>
                      <a:pt x="525" y="12"/>
                    </a:lnTo>
                    <a:lnTo>
                      <a:pt x="520" y="17"/>
                    </a:lnTo>
                    <a:lnTo>
                      <a:pt x="641" y="95"/>
                    </a:lnTo>
                    <a:lnTo>
                      <a:pt x="963" y="299"/>
                    </a:lnTo>
                    <a:lnTo>
                      <a:pt x="947" y="309"/>
                    </a:lnTo>
                    <a:lnTo>
                      <a:pt x="932" y="318"/>
                    </a:lnTo>
                    <a:lnTo>
                      <a:pt x="913" y="319"/>
                    </a:lnTo>
                    <a:lnTo>
                      <a:pt x="53" y="319"/>
                    </a:lnTo>
                    <a:lnTo>
                      <a:pt x="33" y="316"/>
                    </a:lnTo>
                    <a:lnTo>
                      <a:pt x="15" y="309"/>
                    </a:lnTo>
                    <a:lnTo>
                      <a:pt x="0" y="295"/>
                    </a:lnTo>
                    <a:lnTo>
                      <a:pt x="342" y="81"/>
                    </a:lnTo>
                    <a:lnTo>
                      <a:pt x="442" y="19"/>
                    </a:lnTo>
                    <a:lnTo>
                      <a:pt x="418" y="0"/>
                    </a:ln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 w="0">
                <a:solidFill>
                  <a:srgbClr val="E39D17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5411295" y="1677596"/>
              <a:ext cx="1389994" cy="1985743"/>
              <a:chOff x="2591401" y="2171481"/>
              <a:chExt cx="413049" cy="590081"/>
            </a:xfrm>
          </p:grpSpPr>
          <p:sp>
            <p:nvSpPr>
              <p:cNvPr id="9" name="Freeform 19"/>
              <p:cNvSpPr>
                <a:spLocks/>
              </p:cNvSpPr>
              <p:nvPr/>
            </p:nvSpPr>
            <p:spPr bwMode="auto">
              <a:xfrm>
                <a:off x="2760903" y="2744612"/>
                <a:ext cx="74046" cy="16950"/>
              </a:xfrm>
              <a:custGeom>
                <a:avLst/>
                <a:gdLst>
                  <a:gd name="T0" fmla="*/ 0 w 57"/>
                  <a:gd name="T1" fmla="*/ 0 h 13"/>
                  <a:gd name="T2" fmla="*/ 29 w 57"/>
                  <a:gd name="T3" fmla="*/ 13 h 13"/>
                  <a:gd name="T4" fmla="*/ 57 w 57"/>
                  <a:gd name="T5" fmla="*/ 0 h 13"/>
                  <a:gd name="T6" fmla="*/ 0 w 57"/>
                  <a:gd name="T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7" h="13">
                    <a:moveTo>
                      <a:pt x="0" y="0"/>
                    </a:moveTo>
                    <a:cubicBezTo>
                      <a:pt x="7" y="8"/>
                      <a:pt x="17" y="13"/>
                      <a:pt x="29" y="13"/>
                    </a:cubicBezTo>
                    <a:cubicBezTo>
                      <a:pt x="40" y="13"/>
                      <a:pt x="50" y="8"/>
                      <a:pt x="57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18"/>
              <p:cNvSpPr>
                <a:spLocks noEditPoints="1"/>
              </p:cNvSpPr>
              <p:nvPr/>
            </p:nvSpPr>
            <p:spPr bwMode="auto">
              <a:xfrm>
                <a:off x="2721649" y="2650547"/>
                <a:ext cx="152552" cy="93672"/>
              </a:xfrm>
              <a:custGeom>
                <a:avLst/>
                <a:gdLst>
                  <a:gd name="T0" fmla="*/ 107 w 117"/>
                  <a:gd name="T1" fmla="*/ 0 h 71"/>
                  <a:gd name="T2" fmla="*/ 10 w 117"/>
                  <a:gd name="T3" fmla="*/ 0 h 71"/>
                  <a:gd name="T4" fmla="*/ 0 w 117"/>
                  <a:gd name="T5" fmla="*/ 10 h 71"/>
                  <a:gd name="T6" fmla="*/ 0 w 117"/>
                  <a:gd name="T7" fmla="*/ 61 h 71"/>
                  <a:gd name="T8" fmla="*/ 10 w 117"/>
                  <a:gd name="T9" fmla="*/ 71 h 71"/>
                  <a:gd name="T10" fmla="*/ 107 w 117"/>
                  <a:gd name="T11" fmla="*/ 71 h 71"/>
                  <a:gd name="T12" fmla="*/ 117 w 117"/>
                  <a:gd name="T13" fmla="*/ 61 h 71"/>
                  <a:gd name="T14" fmla="*/ 117 w 117"/>
                  <a:gd name="T15" fmla="*/ 10 h 71"/>
                  <a:gd name="T16" fmla="*/ 107 w 117"/>
                  <a:gd name="T17" fmla="*/ 0 h 71"/>
                  <a:gd name="T18" fmla="*/ 102 w 117"/>
                  <a:gd name="T19" fmla="*/ 49 h 71"/>
                  <a:gd name="T20" fmla="*/ 105 w 117"/>
                  <a:gd name="T21" fmla="*/ 55 h 71"/>
                  <a:gd name="T22" fmla="*/ 100 w 117"/>
                  <a:gd name="T23" fmla="*/ 59 h 71"/>
                  <a:gd name="T24" fmla="*/ 17 w 117"/>
                  <a:gd name="T25" fmla="*/ 59 h 71"/>
                  <a:gd name="T26" fmla="*/ 12 w 117"/>
                  <a:gd name="T27" fmla="*/ 54 h 71"/>
                  <a:gd name="T28" fmla="*/ 17 w 117"/>
                  <a:gd name="T29" fmla="*/ 49 h 71"/>
                  <a:gd name="T30" fmla="*/ 74 w 117"/>
                  <a:gd name="T31" fmla="*/ 49 h 71"/>
                  <a:gd name="T32" fmla="*/ 15 w 117"/>
                  <a:gd name="T33" fmla="*/ 24 h 71"/>
                  <a:gd name="T34" fmla="*/ 12 w 117"/>
                  <a:gd name="T35" fmla="*/ 18 h 71"/>
                  <a:gd name="T36" fmla="*/ 17 w 117"/>
                  <a:gd name="T37" fmla="*/ 14 h 71"/>
                  <a:gd name="T38" fmla="*/ 100 w 117"/>
                  <a:gd name="T39" fmla="*/ 14 h 71"/>
                  <a:gd name="T40" fmla="*/ 105 w 117"/>
                  <a:gd name="T41" fmla="*/ 19 h 71"/>
                  <a:gd name="T42" fmla="*/ 100 w 117"/>
                  <a:gd name="T43" fmla="*/ 24 h 71"/>
                  <a:gd name="T44" fmla="*/ 43 w 117"/>
                  <a:gd name="T45" fmla="*/ 24 h 71"/>
                  <a:gd name="T46" fmla="*/ 102 w 117"/>
                  <a:gd name="T47" fmla="*/ 49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7" h="71">
                    <a:moveTo>
                      <a:pt x="107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5" y="0"/>
                      <a:pt x="0" y="5"/>
                      <a:pt x="0" y="10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67"/>
                      <a:pt x="5" y="71"/>
                      <a:pt x="10" y="71"/>
                    </a:cubicBezTo>
                    <a:cubicBezTo>
                      <a:pt x="107" y="71"/>
                      <a:pt x="107" y="71"/>
                      <a:pt x="107" y="71"/>
                    </a:cubicBezTo>
                    <a:cubicBezTo>
                      <a:pt x="112" y="71"/>
                      <a:pt x="117" y="67"/>
                      <a:pt x="117" y="61"/>
                    </a:cubicBezTo>
                    <a:cubicBezTo>
                      <a:pt x="117" y="10"/>
                      <a:pt x="117" y="10"/>
                      <a:pt x="117" y="10"/>
                    </a:cubicBezTo>
                    <a:cubicBezTo>
                      <a:pt x="117" y="5"/>
                      <a:pt x="112" y="0"/>
                      <a:pt x="107" y="0"/>
                    </a:cubicBezTo>
                    <a:close/>
                    <a:moveTo>
                      <a:pt x="102" y="49"/>
                    </a:moveTo>
                    <a:cubicBezTo>
                      <a:pt x="104" y="50"/>
                      <a:pt x="106" y="53"/>
                      <a:pt x="105" y="55"/>
                    </a:cubicBezTo>
                    <a:cubicBezTo>
                      <a:pt x="105" y="58"/>
                      <a:pt x="102" y="59"/>
                      <a:pt x="100" y="59"/>
                    </a:cubicBezTo>
                    <a:cubicBezTo>
                      <a:pt x="17" y="59"/>
                      <a:pt x="17" y="59"/>
                      <a:pt x="17" y="59"/>
                    </a:cubicBezTo>
                    <a:cubicBezTo>
                      <a:pt x="14" y="59"/>
                      <a:pt x="12" y="57"/>
                      <a:pt x="12" y="54"/>
                    </a:cubicBezTo>
                    <a:cubicBezTo>
                      <a:pt x="12" y="51"/>
                      <a:pt x="14" y="49"/>
                      <a:pt x="17" y="49"/>
                    </a:cubicBezTo>
                    <a:cubicBezTo>
                      <a:pt x="74" y="49"/>
                      <a:pt x="74" y="49"/>
                      <a:pt x="74" y="49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3" y="23"/>
                      <a:pt x="11" y="20"/>
                      <a:pt x="12" y="18"/>
                    </a:cubicBezTo>
                    <a:cubicBezTo>
                      <a:pt x="12" y="16"/>
                      <a:pt x="15" y="14"/>
                      <a:pt x="17" y="14"/>
                    </a:cubicBezTo>
                    <a:cubicBezTo>
                      <a:pt x="100" y="14"/>
                      <a:pt x="100" y="14"/>
                      <a:pt x="100" y="14"/>
                    </a:cubicBezTo>
                    <a:cubicBezTo>
                      <a:pt x="103" y="14"/>
                      <a:pt x="105" y="16"/>
                      <a:pt x="105" y="19"/>
                    </a:cubicBezTo>
                    <a:cubicBezTo>
                      <a:pt x="105" y="22"/>
                      <a:pt x="103" y="24"/>
                      <a:pt x="100" y="24"/>
                    </a:cubicBezTo>
                    <a:cubicBezTo>
                      <a:pt x="43" y="24"/>
                      <a:pt x="43" y="24"/>
                      <a:pt x="43" y="24"/>
                    </a:cubicBezTo>
                    <a:lnTo>
                      <a:pt x="102" y="4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20"/>
              <p:cNvSpPr>
                <a:spLocks noEditPoints="1"/>
              </p:cNvSpPr>
              <p:nvPr/>
            </p:nvSpPr>
            <p:spPr bwMode="auto">
              <a:xfrm>
                <a:off x="2591401" y="2171481"/>
                <a:ext cx="413049" cy="466576"/>
              </a:xfrm>
              <a:custGeom>
                <a:avLst/>
                <a:gdLst>
                  <a:gd name="T0" fmla="*/ 158 w 315"/>
                  <a:gd name="T1" fmla="*/ 0 h 356"/>
                  <a:gd name="T2" fmla="*/ 0 w 315"/>
                  <a:gd name="T3" fmla="*/ 158 h 356"/>
                  <a:gd name="T4" fmla="*/ 99 w 315"/>
                  <a:gd name="T5" fmla="*/ 305 h 356"/>
                  <a:gd name="T6" fmla="*/ 99 w 315"/>
                  <a:gd name="T7" fmla="*/ 346 h 356"/>
                  <a:gd name="T8" fmla="*/ 109 w 315"/>
                  <a:gd name="T9" fmla="*/ 356 h 356"/>
                  <a:gd name="T10" fmla="*/ 206 w 315"/>
                  <a:gd name="T11" fmla="*/ 356 h 356"/>
                  <a:gd name="T12" fmla="*/ 216 w 315"/>
                  <a:gd name="T13" fmla="*/ 346 h 356"/>
                  <a:gd name="T14" fmla="*/ 216 w 315"/>
                  <a:gd name="T15" fmla="*/ 305 h 356"/>
                  <a:gd name="T16" fmla="*/ 315 w 315"/>
                  <a:gd name="T17" fmla="*/ 158 h 356"/>
                  <a:gd name="T18" fmla="*/ 158 w 315"/>
                  <a:gd name="T19" fmla="*/ 0 h 356"/>
                  <a:gd name="T20" fmla="*/ 149 w 315"/>
                  <a:gd name="T21" fmla="*/ 250 h 356"/>
                  <a:gd name="T22" fmla="*/ 149 w 315"/>
                  <a:gd name="T23" fmla="*/ 182 h 356"/>
                  <a:gd name="T24" fmla="*/ 128 w 315"/>
                  <a:gd name="T25" fmla="*/ 182 h 356"/>
                  <a:gd name="T26" fmla="*/ 166 w 315"/>
                  <a:gd name="T27" fmla="*/ 91 h 356"/>
                  <a:gd name="T28" fmla="*/ 166 w 315"/>
                  <a:gd name="T29" fmla="*/ 159 h 356"/>
                  <a:gd name="T30" fmla="*/ 187 w 315"/>
                  <a:gd name="T31" fmla="*/ 159 h 356"/>
                  <a:gd name="T32" fmla="*/ 149 w 315"/>
                  <a:gd name="T33" fmla="*/ 250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15" h="356">
                    <a:moveTo>
                      <a:pt x="158" y="0"/>
                    </a:moveTo>
                    <a:cubicBezTo>
                      <a:pt x="70" y="0"/>
                      <a:pt x="0" y="70"/>
                      <a:pt x="0" y="158"/>
                    </a:cubicBezTo>
                    <a:cubicBezTo>
                      <a:pt x="0" y="224"/>
                      <a:pt x="41" y="281"/>
                      <a:pt x="99" y="305"/>
                    </a:cubicBezTo>
                    <a:cubicBezTo>
                      <a:pt x="99" y="346"/>
                      <a:pt x="99" y="346"/>
                      <a:pt x="99" y="346"/>
                    </a:cubicBezTo>
                    <a:cubicBezTo>
                      <a:pt x="99" y="352"/>
                      <a:pt x="104" y="356"/>
                      <a:pt x="109" y="356"/>
                    </a:cubicBezTo>
                    <a:cubicBezTo>
                      <a:pt x="206" y="356"/>
                      <a:pt x="206" y="356"/>
                      <a:pt x="206" y="356"/>
                    </a:cubicBezTo>
                    <a:cubicBezTo>
                      <a:pt x="212" y="356"/>
                      <a:pt x="216" y="352"/>
                      <a:pt x="216" y="346"/>
                    </a:cubicBezTo>
                    <a:cubicBezTo>
                      <a:pt x="216" y="305"/>
                      <a:pt x="216" y="305"/>
                      <a:pt x="216" y="305"/>
                    </a:cubicBezTo>
                    <a:cubicBezTo>
                      <a:pt x="274" y="281"/>
                      <a:pt x="315" y="224"/>
                      <a:pt x="315" y="158"/>
                    </a:cubicBezTo>
                    <a:cubicBezTo>
                      <a:pt x="315" y="70"/>
                      <a:pt x="245" y="0"/>
                      <a:pt x="158" y="0"/>
                    </a:cubicBezTo>
                    <a:close/>
                    <a:moveTo>
                      <a:pt x="149" y="250"/>
                    </a:moveTo>
                    <a:cubicBezTo>
                      <a:pt x="149" y="182"/>
                      <a:pt x="149" y="182"/>
                      <a:pt x="149" y="182"/>
                    </a:cubicBezTo>
                    <a:cubicBezTo>
                      <a:pt x="128" y="182"/>
                      <a:pt x="128" y="182"/>
                      <a:pt x="128" y="182"/>
                    </a:cubicBezTo>
                    <a:cubicBezTo>
                      <a:pt x="166" y="91"/>
                      <a:pt x="166" y="91"/>
                      <a:pt x="166" y="91"/>
                    </a:cubicBezTo>
                    <a:cubicBezTo>
                      <a:pt x="166" y="159"/>
                      <a:pt x="166" y="159"/>
                      <a:pt x="166" y="159"/>
                    </a:cubicBezTo>
                    <a:cubicBezTo>
                      <a:pt x="187" y="159"/>
                      <a:pt x="187" y="159"/>
                      <a:pt x="187" y="159"/>
                    </a:cubicBezTo>
                    <a:lnTo>
                      <a:pt x="149" y="25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" name="Oval 5"/>
            <p:cNvSpPr/>
            <p:nvPr/>
          </p:nvSpPr>
          <p:spPr>
            <a:xfrm>
              <a:off x="5493120" y="1801749"/>
              <a:ext cx="1025975" cy="102597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 6"/>
            <p:cNvSpPr>
              <a:spLocks noEditPoints="1"/>
            </p:cNvSpPr>
            <p:nvPr/>
          </p:nvSpPr>
          <p:spPr bwMode="auto">
            <a:xfrm>
              <a:off x="5784525" y="1966270"/>
              <a:ext cx="691796" cy="559324"/>
            </a:xfrm>
            <a:custGeom>
              <a:avLst/>
              <a:gdLst>
                <a:gd name="T0" fmla="*/ 86 w 109"/>
                <a:gd name="T1" fmla="*/ 88 h 88"/>
                <a:gd name="T2" fmla="*/ 84 w 109"/>
                <a:gd name="T3" fmla="*/ 44 h 88"/>
                <a:gd name="T4" fmla="*/ 80 w 109"/>
                <a:gd name="T5" fmla="*/ 71 h 88"/>
                <a:gd name="T6" fmla="*/ 109 w 109"/>
                <a:gd name="T7" fmla="*/ 0 h 88"/>
                <a:gd name="T8" fmla="*/ 92 w 109"/>
                <a:gd name="T9" fmla="*/ 33 h 88"/>
                <a:gd name="T10" fmla="*/ 80 w 109"/>
                <a:gd name="T11" fmla="*/ 25 h 88"/>
                <a:gd name="T12" fmla="*/ 67 w 109"/>
                <a:gd name="T13" fmla="*/ 68 h 88"/>
                <a:gd name="T14" fmla="*/ 37 w 109"/>
                <a:gd name="T15" fmla="*/ 73 h 88"/>
                <a:gd name="T16" fmla="*/ 19 w 109"/>
                <a:gd name="T17" fmla="*/ 63 h 88"/>
                <a:gd name="T18" fmla="*/ 0 w 109"/>
                <a:gd name="T19" fmla="*/ 56 h 88"/>
                <a:gd name="T20" fmla="*/ 25 w 109"/>
                <a:gd name="T21" fmla="*/ 48 h 88"/>
                <a:gd name="T22" fmla="*/ 30 w 109"/>
                <a:gd name="T23" fmla="*/ 57 h 88"/>
                <a:gd name="T24" fmla="*/ 44 w 109"/>
                <a:gd name="T25" fmla="*/ 29 h 88"/>
                <a:gd name="T26" fmla="*/ 66 w 109"/>
                <a:gd name="T27" fmla="*/ 50 h 88"/>
                <a:gd name="T28" fmla="*/ 68 w 109"/>
                <a:gd name="T29" fmla="*/ 18 h 88"/>
                <a:gd name="T30" fmla="*/ 78 w 109"/>
                <a:gd name="T31" fmla="*/ 12 h 88"/>
                <a:gd name="T32" fmla="*/ 90 w 109"/>
                <a:gd name="T33" fmla="*/ 1 h 88"/>
                <a:gd name="T34" fmla="*/ 22 w 109"/>
                <a:gd name="T35" fmla="*/ 88 h 88"/>
                <a:gd name="T36" fmla="*/ 29 w 109"/>
                <a:gd name="T37" fmla="*/ 80 h 88"/>
                <a:gd name="T38" fmla="*/ 22 w 109"/>
                <a:gd name="T39" fmla="*/ 79 h 88"/>
                <a:gd name="T40" fmla="*/ 11 w 109"/>
                <a:gd name="T41" fmla="*/ 88 h 88"/>
                <a:gd name="T42" fmla="*/ 17 w 109"/>
                <a:gd name="T43" fmla="*/ 71 h 88"/>
                <a:gd name="T44" fmla="*/ 11 w 109"/>
                <a:gd name="T45" fmla="*/ 73 h 88"/>
                <a:gd name="T46" fmla="*/ 34 w 109"/>
                <a:gd name="T47" fmla="*/ 88 h 88"/>
                <a:gd name="T48" fmla="*/ 40 w 109"/>
                <a:gd name="T49" fmla="*/ 79 h 88"/>
                <a:gd name="T50" fmla="*/ 34 w 109"/>
                <a:gd name="T51" fmla="*/ 80 h 88"/>
                <a:gd name="T52" fmla="*/ 45 w 109"/>
                <a:gd name="T53" fmla="*/ 88 h 88"/>
                <a:gd name="T54" fmla="*/ 52 w 109"/>
                <a:gd name="T55" fmla="*/ 63 h 88"/>
                <a:gd name="T56" fmla="*/ 45 w 109"/>
                <a:gd name="T57" fmla="*/ 69 h 88"/>
                <a:gd name="T58" fmla="*/ 57 w 109"/>
                <a:gd name="T59" fmla="*/ 88 h 88"/>
                <a:gd name="T60" fmla="*/ 63 w 109"/>
                <a:gd name="T61" fmla="*/ 73 h 88"/>
                <a:gd name="T62" fmla="*/ 57 w 109"/>
                <a:gd name="T63" fmla="*/ 88 h 88"/>
                <a:gd name="T64" fmla="*/ 75 w 109"/>
                <a:gd name="T65" fmla="*/ 88 h 88"/>
                <a:gd name="T66" fmla="*/ 68 w 109"/>
                <a:gd name="T67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9" h="88">
                  <a:moveTo>
                    <a:pt x="80" y="88"/>
                  </a:moveTo>
                  <a:cubicBezTo>
                    <a:pt x="86" y="88"/>
                    <a:pt x="86" y="88"/>
                    <a:pt x="86" y="88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4" y="44"/>
                    <a:pt x="84" y="44"/>
                    <a:pt x="84" y="44"/>
                  </a:cubicBezTo>
                  <a:cubicBezTo>
                    <a:pt x="82" y="70"/>
                    <a:pt x="82" y="70"/>
                    <a:pt x="82" y="70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88"/>
                    <a:pt x="80" y="88"/>
                    <a:pt x="80" y="88"/>
                  </a:cubicBezTo>
                  <a:close/>
                  <a:moveTo>
                    <a:pt x="109" y="0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92" y="33"/>
                    <a:pt x="92" y="33"/>
                    <a:pt x="92" y="33"/>
                  </a:cubicBezTo>
                  <a:cubicBezTo>
                    <a:pt x="84" y="22"/>
                    <a:pt x="84" y="22"/>
                    <a:pt x="84" y="22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77" y="64"/>
                    <a:pt x="77" y="64"/>
                    <a:pt x="77" y="64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26" y="73"/>
                    <a:pt x="26" y="73"/>
                    <a:pt x="26" y="73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66" y="50"/>
                    <a:pt x="66" y="50"/>
                    <a:pt x="66" y="50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90" y="1"/>
                    <a:pt x="90" y="1"/>
                    <a:pt x="90" y="1"/>
                  </a:cubicBezTo>
                  <a:cubicBezTo>
                    <a:pt x="109" y="0"/>
                    <a:pt x="109" y="0"/>
                    <a:pt x="109" y="0"/>
                  </a:cubicBezTo>
                  <a:close/>
                  <a:moveTo>
                    <a:pt x="22" y="88"/>
                  </a:moveTo>
                  <a:cubicBezTo>
                    <a:pt x="24" y="88"/>
                    <a:pt x="27" y="88"/>
                    <a:pt x="29" y="88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23" y="81"/>
                    <a:pt x="23" y="81"/>
                    <a:pt x="23" y="81"/>
                  </a:cubicBezTo>
                  <a:cubicBezTo>
                    <a:pt x="22" y="79"/>
                    <a:pt x="22" y="79"/>
                    <a:pt x="22" y="79"/>
                  </a:cubicBezTo>
                  <a:cubicBezTo>
                    <a:pt x="22" y="88"/>
                    <a:pt x="22" y="88"/>
                    <a:pt x="22" y="88"/>
                  </a:cubicBezTo>
                  <a:close/>
                  <a:moveTo>
                    <a:pt x="11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11" y="88"/>
                    <a:pt x="11" y="88"/>
                    <a:pt x="11" y="88"/>
                  </a:cubicBezTo>
                  <a:close/>
                  <a:moveTo>
                    <a:pt x="34" y="88"/>
                  </a:moveTo>
                  <a:cubicBezTo>
                    <a:pt x="36" y="88"/>
                    <a:pt x="38" y="88"/>
                    <a:pt x="40" y="88"/>
                  </a:cubicBezTo>
                  <a:cubicBezTo>
                    <a:pt x="40" y="79"/>
                    <a:pt x="40" y="79"/>
                    <a:pt x="40" y="79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34" y="80"/>
                    <a:pt x="34" y="80"/>
                    <a:pt x="34" y="80"/>
                  </a:cubicBezTo>
                  <a:cubicBezTo>
                    <a:pt x="34" y="88"/>
                    <a:pt x="34" y="88"/>
                    <a:pt x="34" y="88"/>
                  </a:cubicBezTo>
                  <a:close/>
                  <a:moveTo>
                    <a:pt x="45" y="88"/>
                  </a:moveTo>
                  <a:cubicBezTo>
                    <a:pt x="47" y="88"/>
                    <a:pt x="50" y="88"/>
                    <a:pt x="52" y="88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45" y="69"/>
                    <a:pt x="45" y="69"/>
                    <a:pt x="45" y="69"/>
                  </a:cubicBezTo>
                  <a:cubicBezTo>
                    <a:pt x="45" y="88"/>
                    <a:pt x="45" y="88"/>
                    <a:pt x="45" y="88"/>
                  </a:cubicBezTo>
                  <a:close/>
                  <a:moveTo>
                    <a:pt x="57" y="88"/>
                  </a:moveTo>
                  <a:cubicBezTo>
                    <a:pt x="59" y="88"/>
                    <a:pt x="61" y="88"/>
                    <a:pt x="63" y="88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57" y="67"/>
                    <a:pt x="57" y="67"/>
                    <a:pt x="57" y="67"/>
                  </a:cubicBezTo>
                  <a:cubicBezTo>
                    <a:pt x="57" y="88"/>
                    <a:pt x="57" y="88"/>
                    <a:pt x="57" y="88"/>
                  </a:cubicBezTo>
                  <a:close/>
                  <a:moveTo>
                    <a:pt x="68" y="88"/>
                  </a:moveTo>
                  <a:cubicBezTo>
                    <a:pt x="70" y="88"/>
                    <a:pt x="73" y="88"/>
                    <a:pt x="75" y="88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68" y="75"/>
                    <a:pt x="68" y="75"/>
                    <a:pt x="68" y="75"/>
                  </a:cubicBezTo>
                  <a:lnTo>
                    <a:pt x="68" y="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619915" y="2539888"/>
              <a:ext cx="9701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>
                  <a:solidFill>
                    <a:schemeClr val="bg1"/>
                  </a:solidFill>
                </a:rPr>
                <a:t>Trending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3428561" y="3061556"/>
            <a:ext cx="1492131" cy="538702"/>
            <a:chOff x="1218610" y="2585088"/>
            <a:chExt cx="3403458" cy="290087"/>
          </a:xfrm>
        </p:grpSpPr>
        <p:cxnSp>
          <p:nvCxnSpPr>
            <p:cNvPr id="59" name="Straight Connector 58"/>
            <p:cNvCxnSpPr/>
            <p:nvPr/>
          </p:nvCxnSpPr>
          <p:spPr>
            <a:xfrm flipH="1" flipV="1">
              <a:off x="3381142" y="2585088"/>
              <a:ext cx="1240926" cy="290087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  <a:prstDash val="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flipH="1">
              <a:off x="1218610" y="2585088"/>
              <a:ext cx="2162532" cy="0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/>
          <p:cNvGrpSpPr/>
          <p:nvPr/>
        </p:nvGrpSpPr>
        <p:grpSpPr>
          <a:xfrm flipH="1">
            <a:off x="7129145" y="3195324"/>
            <a:ext cx="1537950" cy="397023"/>
            <a:chOff x="973288" y="2687238"/>
            <a:chExt cx="3507968" cy="213794"/>
          </a:xfrm>
        </p:grpSpPr>
        <p:cxnSp>
          <p:nvCxnSpPr>
            <p:cNvPr id="62" name="Straight Connector 61"/>
            <p:cNvCxnSpPr/>
            <p:nvPr/>
          </p:nvCxnSpPr>
          <p:spPr>
            <a:xfrm flipH="1" flipV="1">
              <a:off x="3114491" y="2687238"/>
              <a:ext cx="1366765" cy="213794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  <a:prstDash val="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flipH="1">
              <a:off x="973288" y="2687238"/>
              <a:ext cx="2141203" cy="0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Group 63"/>
          <p:cNvGrpSpPr/>
          <p:nvPr/>
        </p:nvGrpSpPr>
        <p:grpSpPr>
          <a:xfrm>
            <a:off x="3038945" y="2926046"/>
            <a:ext cx="277647" cy="276819"/>
            <a:chOff x="2138511" y="2464802"/>
            <a:chExt cx="354012" cy="352956"/>
          </a:xfrm>
          <a:solidFill>
            <a:schemeClr val="accent1"/>
          </a:solidFill>
        </p:grpSpPr>
        <p:sp>
          <p:nvSpPr>
            <p:cNvPr id="65" name="Oval 64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6" name="Freeform 65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622891" y="2560236"/>
            <a:ext cx="2311848" cy="1040022"/>
            <a:chOff x="746189" y="2853267"/>
            <a:chExt cx="2311848" cy="1040022"/>
          </a:xfrm>
        </p:grpSpPr>
        <p:sp>
          <p:nvSpPr>
            <p:cNvPr id="68" name="TextBox 67"/>
            <p:cNvSpPr txBox="1"/>
            <p:nvPr/>
          </p:nvSpPr>
          <p:spPr>
            <a:xfrm>
              <a:off x="1336091" y="2853267"/>
              <a:ext cx="17219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600" b="1">
                  <a:solidFill>
                    <a:schemeClr val="tx2">
                      <a:lumMod val="75000"/>
                    </a:schemeClr>
                  </a:solidFill>
                </a:rPr>
                <a:t>Research Options</a:t>
              </a:r>
              <a:endParaRPr lang="id-ID" sz="1600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746189" y="3136159"/>
              <a:ext cx="2305983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200">
                  <a:solidFill>
                    <a:schemeClr val="tx2"/>
                  </a:solidFill>
                </a:rPr>
                <a:t>Lorem ipsum dolor sit amet consectetur dolor sit tedo amet consec sit amet. </a:t>
              </a:r>
              <a:endParaRPr lang="en-US" sz="1200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9176371" y="2654166"/>
            <a:ext cx="2576237" cy="1030368"/>
            <a:chOff x="8787859" y="2561979"/>
            <a:chExt cx="2576237" cy="1030368"/>
          </a:xfrm>
        </p:grpSpPr>
        <p:sp>
          <p:nvSpPr>
            <p:cNvPr id="71" name="TextBox 70"/>
            <p:cNvSpPr txBox="1"/>
            <p:nvPr/>
          </p:nvSpPr>
          <p:spPr>
            <a:xfrm>
              <a:off x="8791065" y="2561979"/>
              <a:ext cx="18101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>
                  <a:solidFill>
                    <a:schemeClr val="tx2">
                      <a:lumMod val="75000"/>
                    </a:schemeClr>
                  </a:solidFill>
                </a:rPr>
                <a:t>Marketing Options</a:t>
              </a:r>
              <a:endParaRPr lang="id-ID" sz="1600" b="1" dirty="0">
                <a:solidFill>
                  <a:schemeClr val="tx2">
                    <a:lumMod val="75000"/>
                  </a:schemeClr>
                </a:solidFill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8787859" y="2835217"/>
              <a:ext cx="2576237" cy="757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>
                  <a:solidFill>
                    <a:schemeClr val="tx2"/>
                  </a:solidFill>
                </a:rPr>
                <a:t>Lorem ipsum dolor sit amet consectetur dolor sit tedo amet consec sit amet. </a:t>
              </a:r>
              <a:endParaRPr lang="en-US" sz="1200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8787623" y="3033079"/>
            <a:ext cx="277647" cy="276819"/>
            <a:chOff x="2138511" y="2464802"/>
            <a:chExt cx="354012" cy="352956"/>
          </a:xfrm>
          <a:solidFill>
            <a:schemeClr val="accent5"/>
          </a:solidFill>
        </p:grpSpPr>
        <p:sp>
          <p:nvSpPr>
            <p:cNvPr id="74" name="Oval 73"/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5" name="Freeform 74"/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76" name="TextBox 75"/>
          <p:cNvSpPr txBox="1"/>
          <p:nvPr/>
        </p:nvSpPr>
        <p:spPr>
          <a:xfrm>
            <a:off x="1564385" y="3903940"/>
            <a:ext cx="13997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accent1"/>
                </a:solidFill>
                <a:latin typeface="+mj-lt"/>
                <a:cs typeface="Lato Regular"/>
              </a:rPr>
              <a:t>70%</a:t>
            </a:r>
          </a:p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Schedule Plan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1554409" y="4981148"/>
            <a:ext cx="14366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accent2"/>
                </a:solidFill>
                <a:latin typeface="+mj-lt"/>
                <a:cs typeface="Lato Regular"/>
              </a:rPr>
              <a:t>50%</a:t>
            </a:r>
          </a:p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Services Good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grpSp>
        <p:nvGrpSpPr>
          <p:cNvPr id="78" name="Group 77"/>
          <p:cNvGrpSpPr/>
          <p:nvPr/>
        </p:nvGrpSpPr>
        <p:grpSpPr>
          <a:xfrm>
            <a:off x="772353" y="3906656"/>
            <a:ext cx="777109" cy="777109"/>
            <a:chOff x="773080" y="3906656"/>
            <a:chExt cx="777109" cy="777109"/>
          </a:xfrm>
        </p:grpSpPr>
        <p:sp>
          <p:nvSpPr>
            <p:cNvPr id="79" name="Oval 78"/>
            <p:cNvSpPr/>
            <p:nvPr/>
          </p:nvSpPr>
          <p:spPr>
            <a:xfrm>
              <a:off x="819329" y="3951188"/>
              <a:ext cx="693715" cy="693714"/>
            </a:xfrm>
            <a:prstGeom prst="ellipse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Block Arc 79"/>
            <p:cNvSpPr/>
            <p:nvPr/>
          </p:nvSpPr>
          <p:spPr>
            <a:xfrm rot="16200000">
              <a:off x="773080" y="3906656"/>
              <a:ext cx="777109" cy="777109"/>
            </a:xfrm>
            <a:prstGeom prst="blockArc">
              <a:avLst>
                <a:gd name="adj1" fmla="val 8351697"/>
                <a:gd name="adj2" fmla="val 17946"/>
                <a:gd name="adj3" fmla="val 1114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1" name="Freeform 104"/>
            <p:cNvSpPr>
              <a:spLocks noEditPoints="1"/>
            </p:cNvSpPr>
            <p:nvPr/>
          </p:nvSpPr>
          <p:spPr bwMode="auto">
            <a:xfrm>
              <a:off x="986686" y="4097670"/>
              <a:ext cx="361721" cy="352388"/>
            </a:xfrm>
            <a:custGeom>
              <a:avLst/>
              <a:gdLst/>
              <a:ahLst/>
              <a:cxnLst>
                <a:cxn ang="0">
                  <a:pos x="243" y="45"/>
                </a:cxn>
                <a:cxn ang="0">
                  <a:pos x="243" y="20"/>
                </a:cxn>
                <a:cxn ang="0">
                  <a:pos x="238" y="6"/>
                </a:cxn>
                <a:cxn ang="0">
                  <a:pos x="221" y="0"/>
                </a:cxn>
                <a:cxn ang="0">
                  <a:pos x="214" y="2"/>
                </a:cxn>
                <a:cxn ang="0">
                  <a:pos x="203" y="13"/>
                </a:cxn>
                <a:cxn ang="0">
                  <a:pos x="202" y="45"/>
                </a:cxn>
                <a:cxn ang="0">
                  <a:pos x="109" y="20"/>
                </a:cxn>
                <a:cxn ang="0">
                  <a:pos x="107" y="13"/>
                </a:cxn>
                <a:cxn ang="0">
                  <a:pos x="96" y="2"/>
                </a:cxn>
                <a:cxn ang="0">
                  <a:pos x="87" y="0"/>
                </a:cxn>
                <a:cxn ang="0">
                  <a:pos x="73" y="6"/>
                </a:cxn>
                <a:cxn ang="0">
                  <a:pos x="67" y="20"/>
                </a:cxn>
                <a:cxn ang="0">
                  <a:pos x="17" y="45"/>
                </a:cxn>
                <a:cxn ang="0">
                  <a:pos x="9" y="47"/>
                </a:cxn>
                <a:cxn ang="0">
                  <a:pos x="2" y="54"/>
                </a:cxn>
                <a:cxn ang="0">
                  <a:pos x="0" y="287"/>
                </a:cxn>
                <a:cxn ang="0">
                  <a:pos x="2" y="292"/>
                </a:cxn>
                <a:cxn ang="0">
                  <a:pos x="9" y="301"/>
                </a:cxn>
                <a:cxn ang="0">
                  <a:pos x="294" y="301"/>
                </a:cxn>
                <a:cxn ang="0">
                  <a:pos x="301" y="301"/>
                </a:cxn>
                <a:cxn ang="0">
                  <a:pos x="308" y="292"/>
                </a:cxn>
                <a:cxn ang="0">
                  <a:pos x="310" y="62"/>
                </a:cxn>
                <a:cxn ang="0">
                  <a:pos x="308" y="54"/>
                </a:cxn>
                <a:cxn ang="0">
                  <a:pos x="301" y="47"/>
                </a:cxn>
                <a:cxn ang="0">
                  <a:pos x="294" y="45"/>
                </a:cxn>
                <a:cxn ang="0">
                  <a:pos x="145" y="156"/>
                </a:cxn>
                <a:cxn ang="0">
                  <a:pos x="96" y="114"/>
                </a:cxn>
                <a:cxn ang="0">
                  <a:pos x="165" y="114"/>
                </a:cxn>
                <a:cxn ang="0">
                  <a:pos x="214" y="156"/>
                </a:cxn>
                <a:cxn ang="0">
                  <a:pos x="165" y="114"/>
                </a:cxn>
                <a:cxn ang="0">
                  <a:pos x="75" y="156"/>
                </a:cxn>
                <a:cxn ang="0">
                  <a:pos x="31" y="114"/>
                </a:cxn>
                <a:cxn ang="0">
                  <a:pos x="75" y="178"/>
                </a:cxn>
                <a:cxn ang="0">
                  <a:pos x="31" y="209"/>
                </a:cxn>
                <a:cxn ang="0">
                  <a:pos x="75" y="178"/>
                </a:cxn>
                <a:cxn ang="0">
                  <a:pos x="145" y="178"/>
                </a:cxn>
                <a:cxn ang="0">
                  <a:pos x="96" y="209"/>
                </a:cxn>
                <a:cxn ang="0">
                  <a:pos x="145" y="229"/>
                </a:cxn>
                <a:cxn ang="0">
                  <a:pos x="96" y="270"/>
                </a:cxn>
                <a:cxn ang="0">
                  <a:pos x="145" y="229"/>
                </a:cxn>
                <a:cxn ang="0">
                  <a:pos x="214" y="229"/>
                </a:cxn>
                <a:cxn ang="0">
                  <a:pos x="165" y="270"/>
                </a:cxn>
                <a:cxn ang="0">
                  <a:pos x="165" y="209"/>
                </a:cxn>
                <a:cxn ang="0">
                  <a:pos x="214" y="178"/>
                </a:cxn>
                <a:cxn ang="0">
                  <a:pos x="165" y="209"/>
                </a:cxn>
                <a:cxn ang="0">
                  <a:pos x="279" y="178"/>
                </a:cxn>
                <a:cxn ang="0">
                  <a:pos x="236" y="209"/>
                </a:cxn>
                <a:cxn ang="0">
                  <a:pos x="236" y="156"/>
                </a:cxn>
                <a:cxn ang="0">
                  <a:pos x="279" y="114"/>
                </a:cxn>
                <a:cxn ang="0">
                  <a:pos x="236" y="156"/>
                </a:cxn>
                <a:cxn ang="0">
                  <a:pos x="75" y="229"/>
                </a:cxn>
                <a:cxn ang="0">
                  <a:pos x="31" y="270"/>
                </a:cxn>
                <a:cxn ang="0">
                  <a:pos x="236" y="270"/>
                </a:cxn>
                <a:cxn ang="0">
                  <a:pos x="279" y="229"/>
                </a:cxn>
                <a:cxn ang="0">
                  <a:pos x="236" y="270"/>
                </a:cxn>
              </a:cxnLst>
              <a:rect l="0" t="0" r="r" b="b"/>
              <a:pathLst>
                <a:path w="310" h="301">
                  <a:moveTo>
                    <a:pt x="294" y="45"/>
                  </a:moveTo>
                  <a:lnTo>
                    <a:pt x="243" y="45"/>
                  </a:lnTo>
                  <a:lnTo>
                    <a:pt x="243" y="20"/>
                  </a:lnTo>
                  <a:lnTo>
                    <a:pt x="243" y="20"/>
                  </a:lnTo>
                  <a:lnTo>
                    <a:pt x="241" y="13"/>
                  </a:lnTo>
                  <a:lnTo>
                    <a:pt x="238" y="6"/>
                  </a:lnTo>
                  <a:lnTo>
                    <a:pt x="231" y="2"/>
                  </a:lnTo>
                  <a:lnTo>
                    <a:pt x="221" y="0"/>
                  </a:lnTo>
                  <a:lnTo>
                    <a:pt x="221" y="0"/>
                  </a:lnTo>
                  <a:lnTo>
                    <a:pt x="214" y="2"/>
                  </a:lnTo>
                  <a:lnTo>
                    <a:pt x="207" y="6"/>
                  </a:lnTo>
                  <a:lnTo>
                    <a:pt x="203" y="13"/>
                  </a:lnTo>
                  <a:lnTo>
                    <a:pt x="202" y="20"/>
                  </a:lnTo>
                  <a:lnTo>
                    <a:pt x="202" y="45"/>
                  </a:lnTo>
                  <a:lnTo>
                    <a:pt x="109" y="45"/>
                  </a:lnTo>
                  <a:lnTo>
                    <a:pt x="109" y="20"/>
                  </a:lnTo>
                  <a:lnTo>
                    <a:pt x="109" y="20"/>
                  </a:lnTo>
                  <a:lnTo>
                    <a:pt x="107" y="13"/>
                  </a:lnTo>
                  <a:lnTo>
                    <a:pt x="102" y="6"/>
                  </a:lnTo>
                  <a:lnTo>
                    <a:pt x="96" y="2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80" y="2"/>
                  </a:lnTo>
                  <a:lnTo>
                    <a:pt x="73" y="6"/>
                  </a:lnTo>
                  <a:lnTo>
                    <a:pt x="69" y="13"/>
                  </a:lnTo>
                  <a:lnTo>
                    <a:pt x="67" y="20"/>
                  </a:lnTo>
                  <a:lnTo>
                    <a:pt x="67" y="45"/>
                  </a:lnTo>
                  <a:lnTo>
                    <a:pt x="17" y="45"/>
                  </a:lnTo>
                  <a:lnTo>
                    <a:pt x="17" y="45"/>
                  </a:lnTo>
                  <a:lnTo>
                    <a:pt x="9" y="47"/>
                  </a:lnTo>
                  <a:lnTo>
                    <a:pt x="4" y="51"/>
                  </a:lnTo>
                  <a:lnTo>
                    <a:pt x="2" y="54"/>
                  </a:lnTo>
                  <a:lnTo>
                    <a:pt x="0" y="62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2" y="292"/>
                  </a:lnTo>
                  <a:lnTo>
                    <a:pt x="4" y="297"/>
                  </a:lnTo>
                  <a:lnTo>
                    <a:pt x="9" y="301"/>
                  </a:lnTo>
                  <a:lnTo>
                    <a:pt x="17" y="301"/>
                  </a:lnTo>
                  <a:lnTo>
                    <a:pt x="294" y="301"/>
                  </a:lnTo>
                  <a:lnTo>
                    <a:pt x="294" y="301"/>
                  </a:lnTo>
                  <a:lnTo>
                    <a:pt x="301" y="301"/>
                  </a:lnTo>
                  <a:lnTo>
                    <a:pt x="305" y="297"/>
                  </a:lnTo>
                  <a:lnTo>
                    <a:pt x="308" y="292"/>
                  </a:lnTo>
                  <a:lnTo>
                    <a:pt x="310" y="287"/>
                  </a:lnTo>
                  <a:lnTo>
                    <a:pt x="310" y="62"/>
                  </a:lnTo>
                  <a:lnTo>
                    <a:pt x="310" y="62"/>
                  </a:lnTo>
                  <a:lnTo>
                    <a:pt x="308" y="54"/>
                  </a:lnTo>
                  <a:lnTo>
                    <a:pt x="305" y="51"/>
                  </a:lnTo>
                  <a:lnTo>
                    <a:pt x="301" y="47"/>
                  </a:lnTo>
                  <a:lnTo>
                    <a:pt x="294" y="45"/>
                  </a:lnTo>
                  <a:lnTo>
                    <a:pt x="294" y="45"/>
                  </a:lnTo>
                  <a:close/>
                  <a:moveTo>
                    <a:pt x="145" y="114"/>
                  </a:moveTo>
                  <a:lnTo>
                    <a:pt x="145" y="156"/>
                  </a:lnTo>
                  <a:lnTo>
                    <a:pt x="96" y="156"/>
                  </a:lnTo>
                  <a:lnTo>
                    <a:pt x="96" y="114"/>
                  </a:lnTo>
                  <a:lnTo>
                    <a:pt x="145" y="114"/>
                  </a:lnTo>
                  <a:close/>
                  <a:moveTo>
                    <a:pt x="165" y="114"/>
                  </a:moveTo>
                  <a:lnTo>
                    <a:pt x="214" y="114"/>
                  </a:lnTo>
                  <a:lnTo>
                    <a:pt x="214" y="156"/>
                  </a:lnTo>
                  <a:lnTo>
                    <a:pt x="165" y="156"/>
                  </a:lnTo>
                  <a:lnTo>
                    <a:pt x="165" y="114"/>
                  </a:lnTo>
                  <a:close/>
                  <a:moveTo>
                    <a:pt x="75" y="114"/>
                  </a:moveTo>
                  <a:lnTo>
                    <a:pt x="75" y="156"/>
                  </a:lnTo>
                  <a:lnTo>
                    <a:pt x="31" y="156"/>
                  </a:lnTo>
                  <a:lnTo>
                    <a:pt x="31" y="114"/>
                  </a:lnTo>
                  <a:lnTo>
                    <a:pt x="75" y="114"/>
                  </a:lnTo>
                  <a:close/>
                  <a:moveTo>
                    <a:pt x="75" y="178"/>
                  </a:moveTo>
                  <a:lnTo>
                    <a:pt x="75" y="209"/>
                  </a:lnTo>
                  <a:lnTo>
                    <a:pt x="31" y="209"/>
                  </a:lnTo>
                  <a:lnTo>
                    <a:pt x="31" y="178"/>
                  </a:lnTo>
                  <a:lnTo>
                    <a:pt x="75" y="178"/>
                  </a:lnTo>
                  <a:close/>
                  <a:moveTo>
                    <a:pt x="96" y="178"/>
                  </a:moveTo>
                  <a:lnTo>
                    <a:pt x="145" y="178"/>
                  </a:lnTo>
                  <a:lnTo>
                    <a:pt x="145" y="209"/>
                  </a:lnTo>
                  <a:lnTo>
                    <a:pt x="96" y="209"/>
                  </a:lnTo>
                  <a:lnTo>
                    <a:pt x="96" y="178"/>
                  </a:lnTo>
                  <a:close/>
                  <a:moveTo>
                    <a:pt x="145" y="229"/>
                  </a:moveTo>
                  <a:lnTo>
                    <a:pt x="145" y="270"/>
                  </a:lnTo>
                  <a:lnTo>
                    <a:pt x="96" y="270"/>
                  </a:lnTo>
                  <a:lnTo>
                    <a:pt x="96" y="229"/>
                  </a:lnTo>
                  <a:lnTo>
                    <a:pt x="145" y="229"/>
                  </a:lnTo>
                  <a:close/>
                  <a:moveTo>
                    <a:pt x="165" y="229"/>
                  </a:moveTo>
                  <a:lnTo>
                    <a:pt x="214" y="229"/>
                  </a:lnTo>
                  <a:lnTo>
                    <a:pt x="214" y="270"/>
                  </a:lnTo>
                  <a:lnTo>
                    <a:pt x="165" y="270"/>
                  </a:lnTo>
                  <a:lnTo>
                    <a:pt x="165" y="229"/>
                  </a:lnTo>
                  <a:close/>
                  <a:moveTo>
                    <a:pt x="165" y="209"/>
                  </a:moveTo>
                  <a:lnTo>
                    <a:pt x="165" y="178"/>
                  </a:lnTo>
                  <a:lnTo>
                    <a:pt x="214" y="178"/>
                  </a:lnTo>
                  <a:lnTo>
                    <a:pt x="214" y="209"/>
                  </a:lnTo>
                  <a:lnTo>
                    <a:pt x="165" y="209"/>
                  </a:lnTo>
                  <a:close/>
                  <a:moveTo>
                    <a:pt x="236" y="178"/>
                  </a:moveTo>
                  <a:lnTo>
                    <a:pt x="279" y="178"/>
                  </a:lnTo>
                  <a:lnTo>
                    <a:pt x="279" y="209"/>
                  </a:lnTo>
                  <a:lnTo>
                    <a:pt x="236" y="209"/>
                  </a:lnTo>
                  <a:lnTo>
                    <a:pt x="236" y="178"/>
                  </a:lnTo>
                  <a:close/>
                  <a:moveTo>
                    <a:pt x="236" y="156"/>
                  </a:moveTo>
                  <a:lnTo>
                    <a:pt x="236" y="114"/>
                  </a:lnTo>
                  <a:lnTo>
                    <a:pt x="279" y="114"/>
                  </a:lnTo>
                  <a:lnTo>
                    <a:pt x="279" y="156"/>
                  </a:lnTo>
                  <a:lnTo>
                    <a:pt x="236" y="156"/>
                  </a:lnTo>
                  <a:close/>
                  <a:moveTo>
                    <a:pt x="31" y="229"/>
                  </a:moveTo>
                  <a:lnTo>
                    <a:pt x="75" y="229"/>
                  </a:lnTo>
                  <a:lnTo>
                    <a:pt x="75" y="270"/>
                  </a:lnTo>
                  <a:lnTo>
                    <a:pt x="31" y="270"/>
                  </a:lnTo>
                  <a:lnTo>
                    <a:pt x="31" y="229"/>
                  </a:lnTo>
                  <a:close/>
                  <a:moveTo>
                    <a:pt x="236" y="270"/>
                  </a:moveTo>
                  <a:lnTo>
                    <a:pt x="236" y="229"/>
                  </a:lnTo>
                  <a:lnTo>
                    <a:pt x="279" y="229"/>
                  </a:lnTo>
                  <a:lnTo>
                    <a:pt x="279" y="270"/>
                  </a:lnTo>
                  <a:lnTo>
                    <a:pt x="236" y="27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772352" y="4983864"/>
            <a:ext cx="777109" cy="777109"/>
            <a:chOff x="773079" y="4983864"/>
            <a:chExt cx="777109" cy="777109"/>
          </a:xfrm>
        </p:grpSpPr>
        <p:sp>
          <p:nvSpPr>
            <p:cNvPr id="83" name="Oval 82"/>
            <p:cNvSpPr/>
            <p:nvPr/>
          </p:nvSpPr>
          <p:spPr>
            <a:xfrm>
              <a:off x="816329" y="5028396"/>
              <a:ext cx="693715" cy="693714"/>
            </a:xfrm>
            <a:prstGeom prst="ellipse">
              <a:avLst/>
            </a:prstGeom>
            <a:noFill/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Block Arc 83"/>
            <p:cNvSpPr/>
            <p:nvPr/>
          </p:nvSpPr>
          <p:spPr>
            <a:xfrm rot="16200000">
              <a:off x="773079" y="4983864"/>
              <a:ext cx="777109" cy="777109"/>
            </a:xfrm>
            <a:prstGeom prst="blockArc">
              <a:avLst>
                <a:gd name="adj1" fmla="val 10705882"/>
                <a:gd name="adj2" fmla="val 17946"/>
                <a:gd name="adj3" fmla="val 1114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5" name="Freeform 95"/>
            <p:cNvSpPr>
              <a:spLocks noEditPoints="1"/>
            </p:cNvSpPr>
            <p:nvPr/>
          </p:nvSpPr>
          <p:spPr bwMode="auto">
            <a:xfrm>
              <a:off x="980086" y="5227765"/>
              <a:ext cx="382723" cy="338386"/>
            </a:xfrm>
            <a:custGeom>
              <a:avLst/>
              <a:gdLst/>
              <a:ahLst/>
              <a:cxnLst>
                <a:cxn ang="0">
                  <a:pos x="296" y="7"/>
                </a:cxn>
                <a:cxn ang="0">
                  <a:pos x="285" y="5"/>
                </a:cxn>
                <a:cxn ang="0">
                  <a:pos x="279" y="11"/>
                </a:cxn>
                <a:cxn ang="0">
                  <a:pos x="276" y="16"/>
                </a:cxn>
                <a:cxn ang="0">
                  <a:pos x="196" y="94"/>
                </a:cxn>
                <a:cxn ang="0">
                  <a:pos x="192" y="112"/>
                </a:cxn>
                <a:cxn ang="0">
                  <a:pos x="200" y="121"/>
                </a:cxn>
                <a:cxn ang="0">
                  <a:pos x="129" y="83"/>
                </a:cxn>
                <a:cxn ang="0">
                  <a:pos x="131" y="58"/>
                </a:cxn>
                <a:cxn ang="0">
                  <a:pos x="124" y="33"/>
                </a:cxn>
                <a:cxn ang="0">
                  <a:pos x="113" y="18"/>
                </a:cxn>
                <a:cxn ang="0">
                  <a:pos x="91" y="4"/>
                </a:cxn>
                <a:cxn ang="0">
                  <a:pos x="66" y="0"/>
                </a:cxn>
                <a:cxn ang="0">
                  <a:pos x="86" y="40"/>
                </a:cxn>
                <a:cxn ang="0">
                  <a:pos x="2" y="49"/>
                </a:cxn>
                <a:cxn ang="0">
                  <a:pos x="0" y="65"/>
                </a:cxn>
                <a:cxn ang="0">
                  <a:pos x="4" y="91"/>
                </a:cxn>
                <a:cxn ang="0">
                  <a:pos x="18" y="112"/>
                </a:cxn>
                <a:cxn ang="0">
                  <a:pos x="35" y="123"/>
                </a:cxn>
                <a:cxn ang="0">
                  <a:pos x="60" y="131"/>
                </a:cxn>
                <a:cxn ang="0">
                  <a:pos x="86" y="129"/>
                </a:cxn>
                <a:cxn ang="0">
                  <a:pos x="89" y="234"/>
                </a:cxn>
                <a:cxn ang="0">
                  <a:pos x="47" y="281"/>
                </a:cxn>
                <a:cxn ang="0">
                  <a:pos x="104" y="248"/>
                </a:cxn>
                <a:cxn ang="0">
                  <a:pos x="240" y="281"/>
                </a:cxn>
                <a:cxn ang="0">
                  <a:pos x="250" y="288"/>
                </a:cxn>
                <a:cxn ang="0">
                  <a:pos x="261" y="290"/>
                </a:cxn>
                <a:cxn ang="0">
                  <a:pos x="278" y="285"/>
                </a:cxn>
                <a:cxn ang="0">
                  <a:pos x="287" y="277"/>
                </a:cxn>
                <a:cxn ang="0">
                  <a:pos x="292" y="259"/>
                </a:cxn>
                <a:cxn ang="0">
                  <a:pos x="287" y="243"/>
                </a:cxn>
                <a:cxn ang="0">
                  <a:pos x="212" y="134"/>
                </a:cxn>
                <a:cxn ang="0">
                  <a:pos x="229" y="136"/>
                </a:cxn>
                <a:cxn ang="0">
                  <a:pos x="314" y="60"/>
                </a:cxn>
                <a:cxn ang="0">
                  <a:pos x="316" y="56"/>
                </a:cxn>
                <a:cxn ang="0">
                  <a:pos x="321" y="53"/>
                </a:cxn>
                <a:cxn ang="0">
                  <a:pos x="328" y="47"/>
                </a:cxn>
                <a:cxn ang="0">
                  <a:pos x="325" y="36"/>
                </a:cxn>
                <a:cxn ang="0">
                  <a:pos x="263" y="252"/>
                </a:cxn>
                <a:cxn ang="0">
                  <a:pos x="276" y="259"/>
                </a:cxn>
                <a:cxn ang="0">
                  <a:pos x="276" y="268"/>
                </a:cxn>
                <a:cxn ang="0">
                  <a:pos x="263" y="276"/>
                </a:cxn>
                <a:cxn ang="0">
                  <a:pos x="256" y="272"/>
                </a:cxn>
                <a:cxn ang="0">
                  <a:pos x="252" y="265"/>
                </a:cxn>
                <a:cxn ang="0">
                  <a:pos x="260" y="254"/>
                </a:cxn>
                <a:cxn ang="0">
                  <a:pos x="221" y="98"/>
                </a:cxn>
                <a:cxn ang="0">
                  <a:pos x="278" y="42"/>
                </a:cxn>
                <a:cxn ang="0">
                  <a:pos x="234" y="111"/>
                </a:cxn>
                <a:cxn ang="0">
                  <a:pos x="240" y="116"/>
                </a:cxn>
              </a:cxnLst>
              <a:rect l="0" t="0" r="r" b="b"/>
              <a:pathLst>
                <a:path w="328" h="290">
                  <a:moveTo>
                    <a:pt x="325" y="36"/>
                  </a:moveTo>
                  <a:lnTo>
                    <a:pt x="296" y="7"/>
                  </a:lnTo>
                  <a:lnTo>
                    <a:pt x="296" y="7"/>
                  </a:lnTo>
                  <a:lnTo>
                    <a:pt x="292" y="5"/>
                  </a:lnTo>
                  <a:lnTo>
                    <a:pt x="289" y="4"/>
                  </a:lnTo>
                  <a:lnTo>
                    <a:pt x="285" y="5"/>
                  </a:lnTo>
                  <a:lnTo>
                    <a:pt x="281" y="7"/>
                  </a:lnTo>
                  <a:lnTo>
                    <a:pt x="281" y="7"/>
                  </a:lnTo>
                  <a:lnTo>
                    <a:pt x="279" y="11"/>
                  </a:lnTo>
                  <a:lnTo>
                    <a:pt x="279" y="16"/>
                  </a:lnTo>
                  <a:lnTo>
                    <a:pt x="279" y="16"/>
                  </a:lnTo>
                  <a:lnTo>
                    <a:pt x="276" y="16"/>
                  </a:lnTo>
                  <a:lnTo>
                    <a:pt x="272" y="18"/>
                  </a:lnTo>
                  <a:lnTo>
                    <a:pt x="272" y="18"/>
                  </a:lnTo>
                  <a:lnTo>
                    <a:pt x="196" y="94"/>
                  </a:lnTo>
                  <a:lnTo>
                    <a:pt x="196" y="94"/>
                  </a:lnTo>
                  <a:lnTo>
                    <a:pt x="196" y="103"/>
                  </a:lnTo>
                  <a:lnTo>
                    <a:pt x="192" y="112"/>
                  </a:lnTo>
                  <a:lnTo>
                    <a:pt x="200" y="121"/>
                  </a:lnTo>
                  <a:lnTo>
                    <a:pt x="200" y="121"/>
                  </a:lnTo>
                  <a:lnTo>
                    <a:pt x="200" y="121"/>
                  </a:lnTo>
                  <a:lnTo>
                    <a:pt x="183" y="138"/>
                  </a:lnTo>
                  <a:lnTo>
                    <a:pt x="129" y="83"/>
                  </a:lnTo>
                  <a:lnTo>
                    <a:pt x="129" y="83"/>
                  </a:lnTo>
                  <a:lnTo>
                    <a:pt x="131" y="74"/>
                  </a:lnTo>
                  <a:lnTo>
                    <a:pt x="131" y="67"/>
                  </a:lnTo>
                  <a:lnTo>
                    <a:pt x="131" y="58"/>
                  </a:lnTo>
                  <a:lnTo>
                    <a:pt x="129" y="49"/>
                  </a:lnTo>
                  <a:lnTo>
                    <a:pt x="127" y="42"/>
                  </a:lnTo>
                  <a:lnTo>
                    <a:pt x="124" y="33"/>
                  </a:lnTo>
                  <a:lnTo>
                    <a:pt x="118" y="25"/>
                  </a:lnTo>
                  <a:lnTo>
                    <a:pt x="113" y="18"/>
                  </a:lnTo>
                  <a:lnTo>
                    <a:pt x="113" y="18"/>
                  </a:lnTo>
                  <a:lnTo>
                    <a:pt x="105" y="13"/>
                  </a:lnTo>
                  <a:lnTo>
                    <a:pt x="98" y="9"/>
                  </a:lnTo>
                  <a:lnTo>
                    <a:pt x="91" y="4"/>
                  </a:lnTo>
                  <a:lnTo>
                    <a:pt x="82" y="2"/>
                  </a:lnTo>
                  <a:lnTo>
                    <a:pt x="73" y="0"/>
                  </a:lnTo>
                  <a:lnTo>
                    <a:pt x="66" y="0"/>
                  </a:lnTo>
                  <a:lnTo>
                    <a:pt x="57" y="0"/>
                  </a:lnTo>
                  <a:lnTo>
                    <a:pt x="47" y="2"/>
                  </a:lnTo>
                  <a:lnTo>
                    <a:pt x="86" y="40"/>
                  </a:lnTo>
                  <a:lnTo>
                    <a:pt x="76" y="76"/>
                  </a:lnTo>
                  <a:lnTo>
                    <a:pt x="38" y="85"/>
                  </a:lnTo>
                  <a:lnTo>
                    <a:pt x="2" y="49"/>
                  </a:lnTo>
                  <a:lnTo>
                    <a:pt x="2" y="49"/>
                  </a:lnTo>
                  <a:lnTo>
                    <a:pt x="0" y="56"/>
                  </a:lnTo>
                  <a:lnTo>
                    <a:pt x="0" y="65"/>
                  </a:lnTo>
                  <a:lnTo>
                    <a:pt x="0" y="74"/>
                  </a:lnTo>
                  <a:lnTo>
                    <a:pt x="2" y="82"/>
                  </a:lnTo>
                  <a:lnTo>
                    <a:pt x="4" y="91"/>
                  </a:lnTo>
                  <a:lnTo>
                    <a:pt x="8" y="98"/>
                  </a:lnTo>
                  <a:lnTo>
                    <a:pt x="13" y="105"/>
                  </a:lnTo>
                  <a:lnTo>
                    <a:pt x="18" y="112"/>
                  </a:lnTo>
                  <a:lnTo>
                    <a:pt x="18" y="112"/>
                  </a:lnTo>
                  <a:lnTo>
                    <a:pt x="26" y="118"/>
                  </a:lnTo>
                  <a:lnTo>
                    <a:pt x="35" y="123"/>
                  </a:lnTo>
                  <a:lnTo>
                    <a:pt x="42" y="127"/>
                  </a:lnTo>
                  <a:lnTo>
                    <a:pt x="51" y="129"/>
                  </a:lnTo>
                  <a:lnTo>
                    <a:pt x="60" y="131"/>
                  </a:lnTo>
                  <a:lnTo>
                    <a:pt x="69" y="131"/>
                  </a:lnTo>
                  <a:lnTo>
                    <a:pt x="76" y="131"/>
                  </a:lnTo>
                  <a:lnTo>
                    <a:pt x="86" y="129"/>
                  </a:lnTo>
                  <a:lnTo>
                    <a:pt x="86" y="129"/>
                  </a:lnTo>
                  <a:lnTo>
                    <a:pt x="140" y="181"/>
                  </a:lnTo>
                  <a:lnTo>
                    <a:pt x="89" y="234"/>
                  </a:lnTo>
                  <a:lnTo>
                    <a:pt x="86" y="230"/>
                  </a:lnTo>
                  <a:lnTo>
                    <a:pt x="71" y="243"/>
                  </a:lnTo>
                  <a:lnTo>
                    <a:pt x="47" y="281"/>
                  </a:lnTo>
                  <a:lnTo>
                    <a:pt x="53" y="286"/>
                  </a:lnTo>
                  <a:lnTo>
                    <a:pt x="91" y="263"/>
                  </a:lnTo>
                  <a:lnTo>
                    <a:pt x="104" y="248"/>
                  </a:lnTo>
                  <a:lnTo>
                    <a:pt x="100" y="245"/>
                  </a:lnTo>
                  <a:lnTo>
                    <a:pt x="153" y="194"/>
                  </a:lnTo>
                  <a:lnTo>
                    <a:pt x="240" y="281"/>
                  </a:lnTo>
                  <a:lnTo>
                    <a:pt x="240" y="281"/>
                  </a:lnTo>
                  <a:lnTo>
                    <a:pt x="245" y="285"/>
                  </a:lnTo>
                  <a:lnTo>
                    <a:pt x="250" y="288"/>
                  </a:lnTo>
                  <a:lnTo>
                    <a:pt x="256" y="290"/>
                  </a:lnTo>
                  <a:lnTo>
                    <a:pt x="261" y="290"/>
                  </a:lnTo>
                  <a:lnTo>
                    <a:pt x="261" y="290"/>
                  </a:lnTo>
                  <a:lnTo>
                    <a:pt x="267" y="290"/>
                  </a:lnTo>
                  <a:lnTo>
                    <a:pt x="272" y="288"/>
                  </a:lnTo>
                  <a:lnTo>
                    <a:pt x="278" y="285"/>
                  </a:lnTo>
                  <a:lnTo>
                    <a:pt x="283" y="281"/>
                  </a:lnTo>
                  <a:lnTo>
                    <a:pt x="283" y="281"/>
                  </a:lnTo>
                  <a:lnTo>
                    <a:pt x="287" y="277"/>
                  </a:lnTo>
                  <a:lnTo>
                    <a:pt x="290" y="272"/>
                  </a:lnTo>
                  <a:lnTo>
                    <a:pt x="292" y="265"/>
                  </a:lnTo>
                  <a:lnTo>
                    <a:pt x="292" y="259"/>
                  </a:lnTo>
                  <a:lnTo>
                    <a:pt x="292" y="254"/>
                  </a:lnTo>
                  <a:lnTo>
                    <a:pt x="290" y="248"/>
                  </a:lnTo>
                  <a:lnTo>
                    <a:pt x="287" y="243"/>
                  </a:lnTo>
                  <a:lnTo>
                    <a:pt x="283" y="237"/>
                  </a:lnTo>
                  <a:lnTo>
                    <a:pt x="196" y="150"/>
                  </a:lnTo>
                  <a:lnTo>
                    <a:pt x="212" y="134"/>
                  </a:lnTo>
                  <a:lnTo>
                    <a:pt x="220" y="141"/>
                  </a:lnTo>
                  <a:lnTo>
                    <a:pt x="220" y="141"/>
                  </a:lnTo>
                  <a:lnTo>
                    <a:pt x="229" y="136"/>
                  </a:lnTo>
                  <a:lnTo>
                    <a:pt x="240" y="136"/>
                  </a:lnTo>
                  <a:lnTo>
                    <a:pt x="314" y="62"/>
                  </a:lnTo>
                  <a:lnTo>
                    <a:pt x="314" y="60"/>
                  </a:lnTo>
                  <a:lnTo>
                    <a:pt x="314" y="60"/>
                  </a:lnTo>
                  <a:lnTo>
                    <a:pt x="314" y="60"/>
                  </a:lnTo>
                  <a:lnTo>
                    <a:pt x="316" y="56"/>
                  </a:lnTo>
                  <a:lnTo>
                    <a:pt x="318" y="54"/>
                  </a:lnTo>
                  <a:lnTo>
                    <a:pt x="318" y="54"/>
                  </a:lnTo>
                  <a:lnTo>
                    <a:pt x="321" y="53"/>
                  </a:lnTo>
                  <a:lnTo>
                    <a:pt x="325" y="51"/>
                  </a:lnTo>
                  <a:lnTo>
                    <a:pt x="325" y="51"/>
                  </a:lnTo>
                  <a:lnTo>
                    <a:pt x="328" y="47"/>
                  </a:lnTo>
                  <a:lnTo>
                    <a:pt x="328" y="44"/>
                  </a:lnTo>
                  <a:lnTo>
                    <a:pt x="328" y="40"/>
                  </a:lnTo>
                  <a:lnTo>
                    <a:pt x="325" y="36"/>
                  </a:lnTo>
                  <a:lnTo>
                    <a:pt x="325" y="36"/>
                  </a:lnTo>
                  <a:close/>
                  <a:moveTo>
                    <a:pt x="263" y="252"/>
                  </a:moveTo>
                  <a:lnTo>
                    <a:pt x="263" y="252"/>
                  </a:lnTo>
                  <a:lnTo>
                    <a:pt x="269" y="254"/>
                  </a:lnTo>
                  <a:lnTo>
                    <a:pt x="272" y="256"/>
                  </a:lnTo>
                  <a:lnTo>
                    <a:pt x="276" y="259"/>
                  </a:lnTo>
                  <a:lnTo>
                    <a:pt x="276" y="265"/>
                  </a:lnTo>
                  <a:lnTo>
                    <a:pt x="276" y="265"/>
                  </a:lnTo>
                  <a:lnTo>
                    <a:pt x="276" y="268"/>
                  </a:lnTo>
                  <a:lnTo>
                    <a:pt x="272" y="272"/>
                  </a:lnTo>
                  <a:lnTo>
                    <a:pt x="269" y="276"/>
                  </a:lnTo>
                  <a:lnTo>
                    <a:pt x="263" y="276"/>
                  </a:lnTo>
                  <a:lnTo>
                    <a:pt x="263" y="276"/>
                  </a:lnTo>
                  <a:lnTo>
                    <a:pt x="260" y="276"/>
                  </a:lnTo>
                  <a:lnTo>
                    <a:pt x="256" y="272"/>
                  </a:lnTo>
                  <a:lnTo>
                    <a:pt x="252" y="268"/>
                  </a:lnTo>
                  <a:lnTo>
                    <a:pt x="252" y="265"/>
                  </a:lnTo>
                  <a:lnTo>
                    <a:pt x="252" y="265"/>
                  </a:lnTo>
                  <a:lnTo>
                    <a:pt x="252" y="259"/>
                  </a:lnTo>
                  <a:lnTo>
                    <a:pt x="256" y="256"/>
                  </a:lnTo>
                  <a:lnTo>
                    <a:pt x="260" y="254"/>
                  </a:lnTo>
                  <a:lnTo>
                    <a:pt x="263" y="252"/>
                  </a:lnTo>
                  <a:lnTo>
                    <a:pt x="263" y="252"/>
                  </a:lnTo>
                  <a:close/>
                  <a:moveTo>
                    <a:pt x="221" y="98"/>
                  </a:moveTo>
                  <a:lnTo>
                    <a:pt x="216" y="92"/>
                  </a:lnTo>
                  <a:lnTo>
                    <a:pt x="272" y="36"/>
                  </a:lnTo>
                  <a:lnTo>
                    <a:pt x="278" y="42"/>
                  </a:lnTo>
                  <a:lnTo>
                    <a:pt x="221" y="98"/>
                  </a:lnTo>
                  <a:close/>
                  <a:moveTo>
                    <a:pt x="240" y="116"/>
                  </a:moveTo>
                  <a:lnTo>
                    <a:pt x="234" y="111"/>
                  </a:lnTo>
                  <a:lnTo>
                    <a:pt x="290" y="54"/>
                  </a:lnTo>
                  <a:lnTo>
                    <a:pt x="296" y="60"/>
                  </a:lnTo>
                  <a:lnTo>
                    <a:pt x="240" y="116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10054650" y="3921877"/>
            <a:ext cx="12955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accent3"/>
                </a:solidFill>
                <a:latin typeface="+mj-lt"/>
                <a:cs typeface="Lato Regular"/>
              </a:rPr>
              <a:t>80%</a:t>
            </a:r>
          </a:p>
          <a:p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Fast Support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grpSp>
        <p:nvGrpSpPr>
          <p:cNvPr id="87" name="Group 86"/>
          <p:cNvGrpSpPr/>
          <p:nvPr/>
        </p:nvGrpSpPr>
        <p:grpSpPr>
          <a:xfrm>
            <a:off x="9262618" y="3906656"/>
            <a:ext cx="777109" cy="777109"/>
            <a:chOff x="9263345" y="3906656"/>
            <a:chExt cx="777109" cy="777109"/>
          </a:xfrm>
        </p:grpSpPr>
        <p:grpSp>
          <p:nvGrpSpPr>
            <p:cNvPr id="88" name="Group 87"/>
            <p:cNvGrpSpPr/>
            <p:nvPr/>
          </p:nvGrpSpPr>
          <p:grpSpPr>
            <a:xfrm>
              <a:off x="9263345" y="3906656"/>
              <a:ext cx="777109" cy="777109"/>
              <a:chOff x="1305864" y="4932270"/>
              <a:chExt cx="870975" cy="870975"/>
            </a:xfrm>
          </p:grpSpPr>
          <p:sp>
            <p:nvSpPr>
              <p:cNvPr id="90" name="Oval 89"/>
              <p:cNvSpPr/>
              <p:nvPr/>
            </p:nvSpPr>
            <p:spPr>
              <a:xfrm>
                <a:off x="1357699" y="4979005"/>
                <a:ext cx="777508" cy="777507"/>
              </a:xfrm>
              <a:prstGeom prst="ellipse">
                <a:avLst/>
              </a:prstGeom>
              <a:noFill/>
              <a:ln w="28575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Block Arc 90"/>
              <p:cNvSpPr/>
              <p:nvPr/>
            </p:nvSpPr>
            <p:spPr>
              <a:xfrm rot="16200000">
                <a:off x="1305864" y="4932270"/>
                <a:ext cx="870975" cy="870975"/>
              </a:xfrm>
              <a:prstGeom prst="blockArc">
                <a:avLst>
                  <a:gd name="adj1" fmla="val 5448448"/>
                  <a:gd name="adj2" fmla="val 17946"/>
                  <a:gd name="adj3" fmla="val 1114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9" name="Freeform 106"/>
            <p:cNvSpPr>
              <a:spLocks noEditPoints="1"/>
            </p:cNvSpPr>
            <p:nvPr/>
          </p:nvSpPr>
          <p:spPr bwMode="auto">
            <a:xfrm>
              <a:off x="9456936" y="4160304"/>
              <a:ext cx="401394" cy="298710"/>
            </a:xfrm>
            <a:custGeom>
              <a:avLst/>
              <a:gdLst/>
              <a:ahLst/>
              <a:cxnLst>
                <a:cxn ang="0">
                  <a:pos x="41" y="0"/>
                </a:cxn>
                <a:cxn ang="0">
                  <a:pos x="34" y="0"/>
                </a:cxn>
                <a:cxn ang="0">
                  <a:pos x="18" y="7"/>
                </a:cxn>
                <a:cxn ang="0">
                  <a:pos x="7" y="18"/>
                </a:cxn>
                <a:cxn ang="0">
                  <a:pos x="0" y="33"/>
                </a:cxn>
                <a:cxn ang="0">
                  <a:pos x="0" y="214"/>
                </a:cxn>
                <a:cxn ang="0">
                  <a:pos x="0" y="221"/>
                </a:cxn>
                <a:cxn ang="0">
                  <a:pos x="7" y="237"/>
                </a:cxn>
                <a:cxn ang="0">
                  <a:pos x="18" y="248"/>
                </a:cxn>
                <a:cxn ang="0">
                  <a:pos x="34" y="256"/>
                </a:cxn>
                <a:cxn ang="0">
                  <a:pos x="299" y="256"/>
                </a:cxn>
                <a:cxn ang="0">
                  <a:pos x="308" y="256"/>
                </a:cxn>
                <a:cxn ang="0">
                  <a:pos x="322" y="248"/>
                </a:cxn>
                <a:cxn ang="0">
                  <a:pos x="335" y="237"/>
                </a:cxn>
                <a:cxn ang="0">
                  <a:pos x="340" y="221"/>
                </a:cxn>
                <a:cxn ang="0">
                  <a:pos x="342" y="42"/>
                </a:cxn>
                <a:cxn ang="0">
                  <a:pos x="340" y="33"/>
                </a:cxn>
                <a:cxn ang="0">
                  <a:pos x="335" y="18"/>
                </a:cxn>
                <a:cxn ang="0">
                  <a:pos x="322" y="7"/>
                </a:cxn>
                <a:cxn ang="0">
                  <a:pos x="308" y="0"/>
                </a:cxn>
                <a:cxn ang="0">
                  <a:pos x="299" y="0"/>
                </a:cxn>
                <a:cxn ang="0">
                  <a:pos x="319" y="36"/>
                </a:cxn>
                <a:cxn ang="0">
                  <a:pos x="320" y="42"/>
                </a:cxn>
                <a:cxn ang="0">
                  <a:pos x="320" y="214"/>
                </a:cxn>
                <a:cxn ang="0">
                  <a:pos x="228" y="114"/>
                </a:cxn>
                <a:cxn ang="0">
                  <a:pos x="299" y="20"/>
                </a:cxn>
                <a:cxn ang="0">
                  <a:pos x="170" y="134"/>
                </a:cxn>
                <a:cxn ang="0">
                  <a:pos x="38" y="22"/>
                </a:cxn>
                <a:cxn ang="0">
                  <a:pos x="299" y="20"/>
                </a:cxn>
                <a:cxn ang="0">
                  <a:pos x="21" y="218"/>
                </a:cxn>
                <a:cxn ang="0">
                  <a:pos x="21" y="42"/>
                </a:cxn>
                <a:cxn ang="0">
                  <a:pos x="21" y="36"/>
                </a:cxn>
                <a:cxn ang="0">
                  <a:pos x="21" y="218"/>
                </a:cxn>
                <a:cxn ang="0">
                  <a:pos x="41" y="234"/>
                </a:cxn>
                <a:cxn ang="0">
                  <a:pos x="128" y="127"/>
                </a:cxn>
                <a:cxn ang="0">
                  <a:pos x="163" y="158"/>
                </a:cxn>
                <a:cxn ang="0">
                  <a:pos x="170" y="160"/>
                </a:cxn>
                <a:cxn ang="0">
                  <a:pos x="174" y="160"/>
                </a:cxn>
                <a:cxn ang="0">
                  <a:pos x="212" y="127"/>
                </a:cxn>
                <a:cxn ang="0">
                  <a:pos x="306" y="234"/>
                </a:cxn>
                <a:cxn ang="0">
                  <a:pos x="41" y="234"/>
                </a:cxn>
              </a:cxnLst>
              <a:rect l="0" t="0" r="r" b="b"/>
              <a:pathLst>
                <a:path w="342" h="256">
                  <a:moveTo>
                    <a:pt x="299" y="0"/>
                  </a:moveTo>
                  <a:lnTo>
                    <a:pt x="41" y="0"/>
                  </a:lnTo>
                  <a:lnTo>
                    <a:pt x="41" y="0"/>
                  </a:lnTo>
                  <a:lnTo>
                    <a:pt x="34" y="0"/>
                  </a:lnTo>
                  <a:lnTo>
                    <a:pt x="25" y="2"/>
                  </a:lnTo>
                  <a:lnTo>
                    <a:pt x="18" y="7"/>
                  </a:lnTo>
                  <a:lnTo>
                    <a:pt x="12" y="11"/>
                  </a:lnTo>
                  <a:lnTo>
                    <a:pt x="7" y="18"/>
                  </a:lnTo>
                  <a:lnTo>
                    <a:pt x="3" y="25"/>
                  </a:lnTo>
                  <a:lnTo>
                    <a:pt x="0" y="33"/>
                  </a:lnTo>
                  <a:lnTo>
                    <a:pt x="0" y="42"/>
                  </a:lnTo>
                  <a:lnTo>
                    <a:pt x="0" y="214"/>
                  </a:lnTo>
                  <a:lnTo>
                    <a:pt x="0" y="214"/>
                  </a:lnTo>
                  <a:lnTo>
                    <a:pt x="0" y="221"/>
                  </a:lnTo>
                  <a:lnTo>
                    <a:pt x="3" y="230"/>
                  </a:lnTo>
                  <a:lnTo>
                    <a:pt x="7" y="237"/>
                  </a:lnTo>
                  <a:lnTo>
                    <a:pt x="12" y="243"/>
                  </a:lnTo>
                  <a:lnTo>
                    <a:pt x="18" y="248"/>
                  </a:lnTo>
                  <a:lnTo>
                    <a:pt x="25" y="252"/>
                  </a:lnTo>
                  <a:lnTo>
                    <a:pt x="34" y="256"/>
                  </a:lnTo>
                  <a:lnTo>
                    <a:pt x="41" y="256"/>
                  </a:lnTo>
                  <a:lnTo>
                    <a:pt x="299" y="256"/>
                  </a:lnTo>
                  <a:lnTo>
                    <a:pt x="299" y="256"/>
                  </a:lnTo>
                  <a:lnTo>
                    <a:pt x="308" y="256"/>
                  </a:lnTo>
                  <a:lnTo>
                    <a:pt x="315" y="252"/>
                  </a:lnTo>
                  <a:lnTo>
                    <a:pt x="322" y="248"/>
                  </a:lnTo>
                  <a:lnTo>
                    <a:pt x="330" y="243"/>
                  </a:lnTo>
                  <a:lnTo>
                    <a:pt x="335" y="237"/>
                  </a:lnTo>
                  <a:lnTo>
                    <a:pt x="339" y="230"/>
                  </a:lnTo>
                  <a:lnTo>
                    <a:pt x="340" y="221"/>
                  </a:lnTo>
                  <a:lnTo>
                    <a:pt x="342" y="214"/>
                  </a:lnTo>
                  <a:lnTo>
                    <a:pt x="342" y="42"/>
                  </a:lnTo>
                  <a:lnTo>
                    <a:pt x="342" y="42"/>
                  </a:lnTo>
                  <a:lnTo>
                    <a:pt x="340" y="33"/>
                  </a:lnTo>
                  <a:lnTo>
                    <a:pt x="339" y="25"/>
                  </a:lnTo>
                  <a:lnTo>
                    <a:pt x="335" y="18"/>
                  </a:lnTo>
                  <a:lnTo>
                    <a:pt x="330" y="11"/>
                  </a:lnTo>
                  <a:lnTo>
                    <a:pt x="322" y="7"/>
                  </a:lnTo>
                  <a:lnTo>
                    <a:pt x="315" y="2"/>
                  </a:lnTo>
                  <a:lnTo>
                    <a:pt x="308" y="0"/>
                  </a:lnTo>
                  <a:lnTo>
                    <a:pt x="299" y="0"/>
                  </a:lnTo>
                  <a:lnTo>
                    <a:pt x="299" y="0"/>
                  </a:lnTo>
                  <a:close/>
                  <a:moveTo>
                    <a:pt x="228" y="114"/>
                  </a:moveTo>
                  <a:lnTo>
                    <a:pt x="319" y="36"/>
                  </a:lnTo>
                  <a:lnTo>
                    <a:pt x="319" y="36"/>
                  </a:lnTo>
                  <a:lnTo>
                    <a:pt x="320" y="42"/>
                  </a:lnTo>
                  <a:lnTo>
                    <a:pt x="320" y="214"/>
                  </a:lnTo>
                  <a:lnTo>
                    <a:pt x="320" y="214"/>
                  </a:lnTo>
                  <a:lnTo>
                    <a:pt x="320" y="218"/>
                  </a:lnTo>
                  <a:lnTo>
                    <a:pt x="228" y="114"/>
                  </a:lnTo>
                  <a:close/>
                  <a:moveTo>
                    <a:pt x="299" y="20"/>
                  </a:moveTo>
                  <a:lnTo>
                    <a:pt x="299" y="20"/>
                  </a:lnTo>
                  <a:lnTo>
                    <a:pt x="302" y="22"/>
                  </a:lnTo>
                  <a:lnTo>
                    <a:pt x="170" y="134"/>
                  </a:lnTo>
                  <a:lnTo>
                    <a:pt x="38" y="22"/>
                  </a:lnTo>
                  <a:lnTo>
                    <a:pt x="38" y="22"/>
                  </a:lnTo>
                  <a:lnTo>
                    <a:pt x="41" y="20"/>
                  </a:lnTo>
                  <a:lnTo>
                    <a:pt x="299" y="20"/>
                  </a:lnTo>
                  <a:close/>
                  <a:moveTo>
                    <a:pt x="21" y="218"/>
                  </a:moveTo>
                  <a:lnTo>
                    <a:pt x="21" y="218"/>
                  </a:lnTo>
                  <a:lnTo>
                    <a:pt x="21" y="214"/>
                  </a:lnTo>
                  <a:lnTo>
                    <a:pt x="21" y="42"/>
                  </a:lnTo>
                  <a:lnTo>
                    <a:pt x="21" y="42"/>
                  </a:lnTo>
                  <a:lnTo>
                    <a:pt x="21" y="36"/>
                  </a:lnTo>
                  <a:lnTo>
                    <a:pt x="112" y="114"/>
                  </a:lnTo>
                  <a:lnTo>
                    <a:pt x="21" y="218"/>
                  </a:lnTo>
                  <a:close/>
                  <a:moveTo>
                    <a:pt x="41" y="234"/>
                  </a:moveTo>
                  <a:lnTo>
                    <a:pt x="41" y="234"/>
                  </a:lnTo>
                  <a:lnTo>
                    <a:pt x="36" y="234"/>
                  </a:lnTo>
                  <a:lnTo>
                    <a:pt x="128" y="127"/>
                  </a:lnTo>
                  <a:lnTo>
                    <a:pt x="163" y="158"/>
                  </a:lnTo>
                  <a:lnTo>
                    <a:pt x="163" y="158"/>
                  </a:lnTo>
                  <a:lnTo>
                    <a:pt x="166" y="160"/>
                  </a:lnTo>
                  <a:lnTo>
                    <a:pt x="170" y="160"/>
                  </a:lnTo>
                  <a:lnTo>
                    <a:pt x="170" y="160"/>
                  </a:lnTo>
                  <a:lnTo>
                    <a:pt x="174" y="160"/>
                  </a:lnTo>
                  <a:lnTo>
                    <a:pt x="177" y="158"/>
                  </a:lnTo>
                  <a:lnTo>
                    <a:pt x="212" y="127"/>
                  </a:lnTo>
                  <a:lnTo>
                    <a:pt x="306" y="234"/>
                  </a:lnTo>
                  <a:lnTo>
                    <a:pt x="306" y="234"/>
                  </a:lnTo>
                  <a:lnTo>
                    <a:pt x="299" y="234"/>
                  </a:lnTo>
                  <a:lnTo>
                    <a:pt x="41" y="234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92" name="TextBox 91"/>
          <p:cNvSpPr txBox="1"/>
          <p:nvPr/>
        </p:nvSpPr>
        <p:spPr>
          <a:xfrm>
            <a:off x="10044675" y="4996369"/>
            <a:ext cx="132921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accent4"/>
                </a:solidFill>
                <a:latin typeface="+mj-lt"/>
                <a:cs typeface="Lato Regular"/>
              </a:rPr>
              <a:t>60%</a:t>
            </a:r>
          </a:p>
          <a:p>
            <a:r>
              <a:rPr lang="en-US" b="1">
                <a:solidFill>
                  <a:schemeClr val="tx2">
                    <a:lumMod val="75000"/>
                  </a:schemeClr>
                </a:solidFill>
                <a:cs typeface="Lato Regular"/>
              </a:rPr>
              <a:t>Client Trust</a:t>
            </a:r>
            <a:endParaRPr lang="id-ID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grpSp>
        <p:nvGrpSpPr>
          <p:cNvPr id="93" name="Group 92"/>
          <p:cNvGrpSpPr/>
          <p:nvPr/>
        </p:nvGrpSpPr>
        <p:grpSpPr>
          <a:xfrm>
            <a:off x="9262618" y="4981148"/>
            <a:ext cx="777109" cy="777109"/>
            <a:chOff x="9263345" y="4981148"/>
            <a:chExt cx="777109" cy="777109"/>
          </a:xfrm>
        </p:grpSpPr>
        <p:grpSp>
          <p:nvGrpSpPr>
            <p:cNvPr id="94" name="Group 93"/>
            <p:cNvGrpSpPr/>
            <p:nvPr/>
          </p:nvGrpSpPr>
          <p:grpSpPr>
            <a:xfrm>
              <a:off x="9263345" y="4981148"/>
              <a:ext cx="777109" cy="777109"/>
              <a:chOff x="3801857" y="4932270"/>
              <a:chExt cx="870975" cy="870975"/>
            </a:xfrm>
          </p:grpSpPr>
          <p:sp>
            <p:nvSpPr>
              <p:cNvPr id="96" name="Oval 95"/>
              <p:cNvSpPr/>
              <p:nvPr/>
            </p:nvSpPr>
            <p:spPr>
              <a:xfrm>
                <a:off x="3850331" y="4979005"/>
                <a:ext cx="777508" cy="777507"/>
              </a:xfrm>
              <a:prstGeom prst="ellipse">
                <a:avLst/>
              </a:prstGeom>
              <a:noFill/>
              <a:ln w="2857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Block Arc 96"/>
              <p:cNvSpPr/>
              <p:nvPr/>
            </p:nvSpPr>
            <p:spPr>
              <a:xfrm rot="16200000">
                <a:off x="3801857" y="4932270"/>
                <a:ext cx="870975" cy="870975"/>
              </a:xfrm>
              <a:prstGeom prst="blockArc">
                <a:avLst>
                  <a:gd name="adj1" fmla="val 7724357"/>
                  <a:gd name="adj2" fmla="val 17946"/>
                  <a:gd name="adj3" fmla="val 11140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5" name="Freeform 94"/>
            <p:cNvSpPr>
              <a:spLocks noEditPoints="1"/>
            </p:cNvSpPr>
            <p:nvPr/>
          </p:nvSpPr>
          <p:spPr bwMode="auto">
            <a:xfrm>
              <a:off x="9467150" y="5195829"/>
              <a:ext cx="383852" cy="392430"/>
            </a:xfrm>
            <a:custGeom>
              <a:avLst/>
              <a:gdLst>
                <a:gd name="T0" fmla="*/ 203 w 360"/>
                <a:gd name="T1" fmla="*/ 271 h 368"/>
                <a:gd name="T2" fmla="*/ 261 w 360"/>
                <a:gd name="T3" fmla="*/ 202 h 368"/>
                <a:gd name="T4" fmla="*/ 360 w 360"/>
                <a:gd name="T5" fmla="*/ 51 h 368"/>
                <a:gd name="T6" fmla="*/ 346 w 360"/>
                <a:gd name="T7" fmla="*/ 37 h 368"/>
                <a:gd name="T8" fmla="*/ 277 w 360"/>
                <a:gd name="T9" fmla="*/ 37 h 368"/>
                <a:gd name="T10" fmla="*/ 180 w 360"/>
                <a:gd name="T11" fmla="*/ 0 h 368"/>
                <a:gd name="T12" fmla="*/ 83 w 360"/>
                <a:gd name="T13" fmla="*/ 37 h 368"/>
                <a:gd name="T14" fmla="*/ 14 w 360"/>
                <a:gd name="T15" fmla="*/ 37 h 368"/>
                <a:gd name="T16" fmla="*/ 0 w 360"/>
                <a:gd name="T17" fmla="*/ 51 h 368"/>
                <a:gd name="T18" fmla="*/ 98 w 360"/>
                <a:gd name="T19" fmla="*/ 202 h 368"/>
                <a:gd name="T20" fmla="*/ 156 w 360"/>
                <a:gd name="T21" fmla="*/ 271 h 368"/>
                <a:gd name="T22" fmla="*/ 156 w 360"/>
                <a:gd name="T23" fmla="*/ 297 h 368"/>
                <a:gd name="T24" fmla="*/ 91 w 360"/>
                <a:gd name="T25" fmla="*/ 332 h 368"/>
                <a:gd name="T26" fmla="*/ 180 w 360"/>
                <a:gd name="T27" fmla="*/ 368 h 368"/>
                <a:gd name="T28" fmla="*/ 269 w 360"/>
                <a:gd name="T29" fmla="*/ 332 h 368"/>
                <a:gd name="T30" fmla="*/ 203 w 360"/>
                <a:gd name="T31" fmla="*/ 297 h 368"/>
                <a:gd name="T32" fmla="*/ 203 w 360"/>
                <a:gd name="T33" fmla="*/ 271 h 368"/>
                <a:gd name="T34" fmla="*/ 259 w 360"/>
                <a:gd name="T35" fmla="*/ 170 h 368"/>
                <a:gd name="T36" fmla="*/ 281 w 360"/>
                <a:gd name="T37" fmla="*/ 65 h 368"/>
                <a:gd name="T38" fmla="*/ 331 w 360"/>
                <a:gd name="T39" fmla="*/ 65 h 368"/>
                <a:gd name="T40" fmla="*/ 259 w 360"/>
                <a:gd name="T41" fmla="*/ 170 h 368"/>
                <a:gd name="T42" fmla="*/ 180 w 360"/>
                <a:gd name="T43" fmla="*/ 24 h 368"/>
                <a:gd name="T44" fmla="*/ 256 w 360"/>
                <a:gd name="T45" fmla="*/ 55 h 368"/>
                <a:gd name="T46" fmla="*/ 180 w 360"/>
                <a:gd name="T47" fmla="*/ 86 h 368"/>
                <a:gd name="T48" fmla="*/ 104 w 360"/>
                <a:gd name="T49" fmla="*/ 55 h 368"/>
                <a:gd name="T50" fmla="*/ 180 w 360"/>
                <a:gd name="T51" fmla="*/ 24 h 368"/>
                <a:gd name="T52" fmla="*/ 29 w 360"/>
                <a:gd name="T53" fmla="*/ 65 h 368"/>
                <a:gd name="T54" fmla="*/ 79 w 360"/>
                <a:gd name="T55" fmla="*/ 65 h 368"/>
                <a:gd name="T56" fmla="*/ 101 w 360"/>
                <a:gd name="T57" fmla="*/ 170 h 368"/>
                <a:gd name="T58" fmla="*/ 29 w 360"/>
                <a:gd name="T59" fmla="*/ 65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0" h="368">
                  <a:moveTo>
                    <a:pt x="203" y="271"/>
                  </a:moveTo>
                  <a:cubicBezTo>
                    <a:pt x="203" y="242"/>
                    <a:pt x="225" y="226"/>
                    <a:pt x="261" y="202"/>
                  </a:cubicBezTo>
                  <a:cubicBezTo>
                    <a:pt x="305" y="173"/>
                    <a:pt x="360" y="137"/>
                    <a:pt x="360" y="51"/>
                  </a:cubicBezTo>
                  <a:cubicBezTo>
                    <a:pt x="360" y="43"/>
                    <a:pt x="353" y="37"/>
                    <a:pt x="346" y="37"/>
                  </a:cubicBezTo>
                  <a:cubicBezTo>
                    <a:pt x="277" y="37"/>
                    <a:pt x="277" y="37"/>
                    <a:pt x="277" y="37"/>
                  </a:cubicBezTo>
                  <a:cubicBezTo>
                    <a:pt x="267" y="19"/>
                    <a:pt x="238" y="0"/>
                    <a:pt x="180" y="0"/>
                  </a:cubicBezTo>
                  <a:cubicBezTo>
                    <a:pt x="121" y="0"/>
                    <a:pt x="92" y="19"/>
                    <a:pt x="83" y="37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6" y="37"/>
                    <a:pt x="0" y="43"/>
                    <a:pt x="0" y="51"/>
                  </a:cubicBezTo>
                  <a:cubicBezTo>
                    <a:pt x="0" y="137"/>
                    <a:pt x="54" y="173"/>
                    <a:pt x="98" y="202"/>
                  </a:cubicBezTo>
                  <a:cubicBezTo>
                    <a:pt x="134" y="226"/>
                    <a:pt x="156" y="242"/>
                    <a:pt x="156" y="271"/>
                  </a:cubicBezTo>
                  <a:cubicBezTo>
                    <a:pt x="156" y="297"/>
                    <a:pt x="156" y="297"/>
                    <a:pt x="156" y="297"/>
                  </a:cubicBezTo>
                  <a:cubicBezTo>
                    <a:pt x="118" y="301"/>
                    <a:pt x="91" y="315"/>
                    <a:pt x="91" y="332"/>
                  </a:cubicBezTo>
                  <a:cubicBezTo>
                    <a:pt x="91" y="352"/>
                    <a:pt x="131" y="368"/>
                    <a:pt x="180" y="368"/>
                  </a:cubicBezTo>
                  <a:cubicBezTo>
                    <a:pt x="229" y="368"/>
                    <a:pt x="269" y="352"/>
                    <a:pt x="269" y="332"/>
                  </a:cubicBezTo>
                  <a:cubicBezTo>
                    <a:pt x="269" y="315"/>
                    <a:pt x="241" y="301"/>
                    <a:pt x="203" y="297"/>
                  </a:cubicBezTo>
                  <a:lnTo>
                    <a:pt x="203" y="271"/>
                  </a:lnTo>
                  <a:close/>
                  <a:moveTo>
                    <a:pt x="259" y="170"/>
                  </a:moveTo>
                  <a:cubicBezTo>
                    <a:pt x="270" y="146"/>
                    <a:pt x="279" y="113"/>
                    <a:pt x="281" y="65"/>
                  </a:cubicBezTo>
                  <a:cubicBezTo>
                    <a:pt x="331" y="65"/>
                    <a:pt x="331" y="65"/>
                    <a:pt x="331" y="65"/>
                  </a:cubicBezTo>
                  <a:cubicBezTo>
                    <a:pt x="326" y="119"/>
                    <a:pt x="294" y="146"/>
                    <a:pt x="259" y="170"/>
                  </a:cubicBezTo>
                  <a:close/>
                  <a:moveTo>
                    <a:pt x="180" y="24"/>
                  </a:moveTo>
                  <a:cubicBezTo>
                    <a:pt x="234" y="24"/>
                    <a:pt x="256" y="47"/>
                    <a:pt x="256" y="55"/>
                  </a:cubicBezTo>
                  <a:cubicBezTo>
                    <a:pt x="256" y="63"/>
                    <a:pt x="234" y="86"/>
                    <a:pt x="180" y="86"/>
                  </a:cubicBezTo>
                  <a:cubicBezTo>
                    <a:pt x="125" y="86"/>
                    <a:pt x="104" y="63"/>
                    <a:pt x="104" y="55"/>
                  </a:cubicBezTo>
                  <a:cubicBezTo>
                    <a:pt x="104" y="47"/>
                    <a:pt x="125" y="24"/>
                    <a:pt x="180" y="24"/>
                  </a:cubicBezTo>
                  <a:close/>
                  <a:moveTo>
                    <a:pt x="29" y="65"/>
                  </a:moveTo>
                  <a:cubicBezTo>
                    <a:pt x="79" y="65"/>
                    <a:pt x="79" y="65"/>
                    <a:pt x="79" y="65"/>
                  </a:cubicBezTo>
                  <a:cubicBezTo>
                    <a:pt x="80" y="113"/>
                    <a:pt x="89" y="146"/>
                    <a:pt x="101" y="170"/>
                  </a:cubicBezTo>
                  <a:cubicBezTo>
                    <a:pt x="66" y="146"/>
                    <a:pt x="33" y="119"/>
                    <a:pt x="29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3874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  <p:bldP spid="77" grpId="0"/>
      <p:bldP spid="86" grpId="0"/>
      <p:bldP spid="9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Network, brain, financial information visualization chart</a:t>
            </a:r>
            <a:endParaRPr lang="en-US" dirty="0"/>
          </a:p>
        </p:txBody>
      </p:sp>
      <p:grpSp>
        <p:nvGrpSpPr>
          <p:cNvPr id="42" name="Group 41"/>
          <p:cNvGrpSpPr/>
          <p:nvPr/>
        </p:nvGrpSpPr>
        <p:grpSpPr>
          <a:xfrm>
            <a:off x="1238076" y="3529532"/>
            <a:ext cx="4325451" cy="2981325"/>
            <a:chOff x="849089" y="4042495"/>
            <a:chExt cx="4325451" cy="2981325"/>
          </a:xfrm>
        </p:grpSpPr>
        <p:grpSp>
          <p:nvGrpSpPr>
            <p:cNvPr id="43" name="Group 42"/>
            <p:cNvGrpSpPr/>
            <p:nvPr/>
          </p:nvGrpSpPr>
          <p:grpSpPr>
            <a:xfrm>
              <a:off x="849089" y="4042495"/>
              <a:ext cx="4306888" cy="2981325"/>
              <a:chOff x="701730" y="3523191"/>
              <a:chExt cx="4306888" cy="2981325"/>
            </a:xfrm>
          </p:grpSpPr>
          <p:sp>
            <p:nvSpPr>
              <p:cNvPr id="45" name="Freeform 235"/>
              <p:cNvSpPr>
                <a:spLocks/>
              </p:cNvSpPr>
              <p:nvPr/>
            </p:nvSpPr>
            <p:spPr bwMode="auto">
              <a:xfrm>
                <a:off x="701730" y="3523191"/>
                <a:ext cx="4306888" cy="2981325"/>
              </a:xfrm>
              <a:custGeom>
                <a:avLst/>
                <a:gdLst>
                  <a:gd name="T0" fmla="*/ 2302 w 2713"/>
                  <a:gd name="T1" fmla="*/ 176 h 1878"/>
                  <a:gd name="T2" fmla="*/ 2262 w 2713"/>
                  <a:gd name="T3" fmla="*/ 348 h 1878"/>
                  <a:gd name="T4" fmla="*/ 2444 w 2713"/>
                  <a:gd name="T5" fmla="*/ 598 h 1878"/>
                  <a:gd name="T6" fmla="*/ 2601 w 2713"/>
                  <a:gd name="T7" fmla="*/ 866 h 1878"/>
                  <a:gd name="T8" fmla="*/ 2694 w 2713"/>
                  <a:gd name="T9" fmla="*/ 958 h 1878"/>
                  <a:gd name="T10" fmla="*/ 2705 w 2713"/>
                  <a:gd name="T11" fmla="*/ 1161 h 1878"/>
                  <a:gd name="T12" fmla="*/ 2625 w 2713"/>
                  <a:gd name="T13" fmla="*/ 1285 h 1878"/>
                  <a:gd name="T14" fmla="*/ 2292 w 2713"/>
                  <a:gd name="T15" fmla="*/ 1462 h 1878"/>
                  <a:gd name="T16" fmla="*/ 2209 w 2713"/>
                  <a:gd name="T17" fmla="*/ 1660 h 1878"/>
                  <a:gd name="T18" fmla="*/ 2180 w 2713"/>
                  <a:gd name="T19" fmla="*/ 1826 h 1878"/>
                  <a:gd name="T20" fmla="*/ 2161 w 2713"/>
                  <a:gd name="T21" fmla="*/ 1853 h 1878"/>
                  <a:gd name="T22" fmla="*/ 2078 w 2713"/>
                  <a:gd name="T23" fmla="*/ 1878 h 1878"/>
                  <a:gd name="T24" fmla="*/ 1957 w 2713"/>
                  <a:gd name="T25" fmla="*/ 1878 h 1878"/>
                  <a:gd name="T26" fmla="*/ 1914 w 2713"/>
                  <a:gd name="T27" fmla="*/ 1865 h 1878"/>
                  <a:gd name="T28" fmla="*/ 1881 w 2713"/>
                  <a:gd name="T29" fmla="*/ 1830 h 1878"/>
                  <a:gd name="T30" fmla="*/ 1859 w 2713"/>
                  <a:gd name="T31" fmla="*/ 1793 h 1878"/>
                  <a:gd name="T32" fmla="*/ 1808 w 2713"/>
                  <a:gd name="T33" fmla="*/ 1746 h 1878"/>
                  <a:gd name="T34" fmla="*/ 1722 w 2713"/>
                  <a:gd name="T35" fmla="*/ 1734 h 1878"/>
                  <a:gd name="T36" fmla="*/ 1296 w 2713"/>
                  <a:gd name="T37" fmla="*/ 1747 h 1878"/>
                  <a:gd name="T38" fmla="*/ 1199 w 2713"/>
                  <a:gd name="T39" fmla="*/ 1831 h 1878"/>
                  <a:gd name="T40" fmla="*/ 1146 w 2713"/>
                  <a:gd name="T41" fmla="*/ 1873 h 1878"/>
                  <a:gd name="T42" fmla="*/ 1062 w 2713"/>
                  <a:gd name="T43" fmla="*/ 1878 h 1878"/>
                  <a:gd name="T44" fmla="*/ 990 w 2713"/>
                  <a:gd name="T45" fmla="*/ 1877 h 1878"/>
                  <a:gd name="T46" fmla="*/ 943 w 2713"/>
                  <a:gd name="T47" fmla="*/ 1848 h 1878"/>
                  <a:gd name="T48" fmla="*/ 915 w 2713"/>
                  <a:gd name="T49" fmla="*/ 1835 h 1878"/>
                  <a:gd name="T50" fmla="*/ 848 w 2713"/>
                  <a:gd name="T51" fmla="*/ 1792 h 1878"/>
                  <a:gd name="T52" fmla="*/ 839 w 2713"/>
                  <a:gd name="T53" fmla="*/ 1762 h 1878"/>
                  <a:gd name="T54" fmla="*/ 754 w 2713"/>
                  <a:gd name="T55" fmla="*/ 1551 h 1878"/>
                  <a:gd name="T56" fmla="*/ 488 w 2713"/>
                  <a:gd name="T57" fmla="*/ 1280 h 1878"/>
                  <a:gd name="T58" fmla="*/ 390 w 2713"/>
                  <a:gd name="T59" fmla="*/ 938 h 1878"/>
                  <a:gd name="T60" fmla="*/ 368 w 2713"/>
                  <a:gd name="T61" fmla="*/ 877 h 1878"/>
                  <a:gd name="T62" fmla="*/ 344 w 2713"/>
                  <a:gd name="T63" fmla="*/ 869 h 1878"/>
                  <a:gd name="T64" fmla="*/ 195 w 2713"/>
                  <a:gd name="T65" fmla="*/ 925 h 1878"/>
                  <a:gd name="T66" fmla="*/ 13 w 2713"/>
                  <a:gd name="T67" fmla="*/ 936 h 1878"/>
                  <a:gd name="T68" fmla="*/ 88 w 2713"/>
                  <a:gd name="T69" fmla="*/ 881 h 1878"/>
                  <a:gd name="T70" fmla="*/ 199 w 2713"/>
                  <a:gd name="T71" fmla="*/ 827 h 1878"/>
                  <a:gd name="T72" fmla="*/ 270 w 2713"/>
                  <a:gd name="T73" fmla="*/ 754 h 1878"/>
                  <a:gd name="T74" fmla="*/ 293 w 2713"/>
                  <a:gd name="T75" fmla="*/ 673 h 1878"/>
                  <a:gd name="T76" fmla="*/ 211 w 2713"/>
                  <a:gd name="T77" fmla="*/ 657 h 1878"/>
                  <a:gd name="T78" fmla="*/ 214 w 2713"/>
                  <a:gd name="T79" fmla="*/ 729 h 1878"/>
                  <a:gd name="T80" fmla="*/ 270 w 2713"/>
                  <a:gd name="T81" fmla="*/ 737 h 1878"/>
                  <a:gd name="T82" fmla="*/ 193 w 2713"/>
                  <a:gd name="T83" fmla="*/ 819 h 1878"/>
                  <a:gd name="T84" fmla="*/ 160 w 2713"/>
                  <a:gd name="T85" fmla="*/ 822 h 1878"/>
                  <a:gd name="T86" fmla="*/ 90 w 2713"/>
                  <a:gd name="T87" fmla="*/ 692 h 1878"/>
                  <a:gd name="T88" fmla="*/ 160 w 2713"/>
                  <a:gd name="T89" fmla="*/ 563 h 1878"/>
                  <a:gd name="T90" fmla="*/ 308 w 2713"/>
                  <a:gd name="T91" fmla="*/ 548 h 1878"/>
                  <a:gd name="T92" fmla="*/ 399 w 2713"/>
                  <a:gd name="T93" fmla="*/ 661 h 1878"/>
                  <a:gd name="T94" fmla="*/ 402 w 2713"/>
                  <a:gd name="T95" fmla="*/ 755 h 1878"/>
                  <a:gd name="T96" fmla="*/ 423 w 2713"/>
                  <a:gd name="T97" fmla="*/ 738 h 1878"/>
                  <a:gd name="T98" fmla="*/ 615 w 2713"/>
                  <a:gd name="T99" fmla="*/ 437 h 1878"/>
                  <a:gd name="T100" fmla="*/ 945 w 2713"/>
                  <a:gd name="T101" fmla="*/ 221 h 1878"/>
                  <a:gd name="T102" fmla="*/ 1372 w 2713"/>
                  <a:gd name="T103" fmla="*/ 121 h 1878"/>
                  <a:gd name="T104" fmla="*/ 1808 w 2713"/>
                  <a:gd name="T105" fmla="*/ 161 h 1878"/>
                  <a:gd name="T106" fmla="*/ 2012 w 2713"/>
                  <a:gd name="T107" fmla="*/ 77 h 1878"/>
                  <a:gd name="T108" fmla="*/ 2181 w 2713"/>
                  <a:gd name="T109" fmla="*/ 13 h 18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13" h="1878">
                    <a:moveTo>
                      <a:pt x="2240" y="0"/>
                    </a:moveTo>
                    <a:lnTo>
                      <a:pt x="2266" y="47"/>
                    </a:lnTo>
                    <a:lnTo>
                      <a:pt x="2286" y="91"/>
                    </a:lnTo>
                    <a:lnTo>
                      <a:pt x="2296" y="135"/>
                    </a:lnTo>
                    <a:lnTo>
                      <a:pt x="2302" y="176"/>
                    </a:lnTo>
                    <a:lnTo>
                      <a:pt x="2302" y="216"/>
                    </a:lnTo>
                    <a:lnTo>
                      <a:pt x="2296" y="252"/>
                    </a:lnTo>
                    <a:lnTo>
                      <a:pt x="2288" y="288"/>
                    </a:lnTo>
                    <a:lnTo>
                      <a:pt x="2277" y="319"/>
                    </a:lnTo>
                    <a:lnTo>
                      <a:pt x="2262" y="348"/>
                    </a:lnTo>
                    <a:lnTo>
                      <a:pt x="2247" y="375"/>
                    </a:lnTo>
                    <a:lnTo>
                      <a:pt x="2305" y="426"/>
                    </a:lnTo>
                    <a:lnTo>
                      <a:pt x="2358" y="480"/>
                    </a:lnTo>
                    <a:lnTo>
                      <a:pt x="2404" y="538"/>
                    </a:lnTo>
                    <a:lnTo>
                      <a:pt x="2444" y="598"/>
                    </a:lnTo>
                    <a:lnTo>
                      <a:pt x="2478" y="662"/>
                    </a:lnTo>
                    <a:lnTo>
                      <a:pt x="2504" y="728"/>
                    </a:lnTo>
                    <a:lnTo>
                      <a:pt x="2524" y="796"/>
                    </a:lnTo>
                    <a:lnTo>
                      <a:pt x="2537" y="866"/>
                    </a:lnTo>
                    <a:lnTo>
                      <a:pt x="2601" y="866"/>
                    </a:lnTo>
                    <a:lnTo>
                      <a:pt x="2625" y="870"/>
                    </a:lnTo>
                    <a:lnTo>
                      <a:pt x="2646" y="882"/>
                    </a:lnTo>
                    <a:lnTo>
                      <a:pt x="2664" y="902"/>
                    </a:lnTo>
                    <a:lnTo>
                      <a:pt x="2681" y="927"/>
                    </a:lnTo>
                    <a:lnTo>
                      <a:pt x="2694" y="958"/>
                    </a:lnTo>
                    <a:lnTo>
                      <a:pt x="2705" y="993"/>
                    </a:lnTo>
                    <a:lnTo>
                      <a:pt x="2711" y="1034"/>
                    </a:lnTo>
                    <a:lnTo>
                      <a:pt x="2713" y="1077"/>
                    </a:lnTo>
                    <a:lnTo>
                      <a:pt x="2711" y="1122"/>
                    </a:lnTo>
                    <a:lnTo>
                      <a:pt x="2705" y="1161"/>
                    </a:lnTo>
                    <a:lnTo>
                      <a:pt x="2694" y="1197"/>
                    </a:lnTo>
                    <a:lnTo>
                      <a:pt x="2681" y="1229"/>
                    </a:lnTo>
                    <a:lnTo>
                      <a:pt x="2664" y="1254"/>
                    </a:lnTo>
                    <a:lnTo>
                      <a:pt x="2646" y="1273"/>
                    </a:lnTo>
                    <a:lnTo>
                      <a:pt x="2625" y="1285"/>
                    </a:lnTo>
                    <a:lnTo>
                      <a:pt x="2601" y="1289"/>
                    </a:lnTo>
                    <a:lnTo>
                      <a:pt x="2436" y="1289"/>
                    </a:lnTo>
                    <a:lnTo>
                      <a:pt x="2394" y="1349"/>
                    </a:lnTo>
                    <a:lnTo>
                      <a:pt x="2346" y="1407"/>
                    </a:lnTo>
                    <a:lnTo>
                      <a:pt x="2292" y="1462"/>
                    </a:lnTo>
                    <a:lnTo>
                      <a:pt x="2232" y="1512"/>
                    </a:lnTo>
                    <a:lnTo>
                      <a:pt x="2228" y="1546"/>
                    </a:lnTo>
                    <a:lnTo>
                      <a:pt x="2223" y="1582"/>
                    </a:lnTo>
                    <a:lnTo>
                      <a:pt x="2216" y="1622"/>
                    </a:lnTo>
                    <a:lnTo>
                      <a:pt x="2209" y="1660"/>
                    </a:lnTo>
                    <a:lnTo>
                      <a:pt x="2202" y="1695"/>
                    </a:lnTo>
                    <a:lnTo>
                      <a:pt x="2197" y="1728"/>
                    </a:lnTo>
                    <a:lnTo>
                      <a:pt x="2189" y="1776"/>
                    </a:lnTo>
                    <a:lnTo>
                      <a:pt x="2180" y="1823"/>
                    </a:lnTo>
                    <a:lnTo>
                      <a:pt x="2180" y="1826"/>
                    </a:lnTo>
                    <a:lnTo>
                      <a:pt x="2180" y="1828"/>
                    </a:lnTo>
                    <a:lnTo>
                      <a:pt x="2178" y="1831"/>
                    </a:lnTo>
                    <a:lnTo>
                      <a:pt x="2175" y="1839"/>
                    </a:lnTo>
                    <a:lnTo>
                      <a:pt x="2168" y="1847"/>
                    </a:lnTo>
                    <a:lnTo>
                      <a:pt x="2161" y="1853"/>
                    </a:lnTo>
                    <a:lnTo>
                      <a:pt x="2142" y="1865"/>
                    </a:lnTo>
                    <a:lnTo>
                      <a:pt x="2118" y="1873"/>
                    </a:lnTo>
                    <a:lnTo>
                      <a:pt x="2092" y="1877"/>
                    </a:lnTo>
                    <a:lnTo>
                      <a:pt x="2084" y="1878"/>
                    </a:lnTo>
                    <a:lnTo>
                      <a:pt x="2078" y="1878"/>
                    </a:lnTo>
                    <a:lnTo>
                      <a:pt x="2067" y="1878"/>
                    </a:lnTo>
                    <a:lnTo>
                      <a:pt x="2025" y="1878"/>
                    </a:lnTo>
                    <a:lnTo>
                      <a:pt x="1985" y="1878"/>
                    </a:lnTo>
                    <a:lnTo>
                      <a:pt x="1964" y="1878"/>
                    </a:lnTo>
                    <a:lnTo>
                      <a:pt x="1957" y="1878"/>
                    </a:lnTo>
                    <a:lnTo>
                      <a:pt x="1951" y="1877"/>
                    </a:lnTo>
                    <a:lnTo>
                      <a:pt x="1945" y="1877"/>
                    </a:lnTo>
                    <a:lnTo>
                      <a:pt x="1938" y="1874"/>
                    </a:lnTo>
                    <a:lnTo>
                      <a:pt x="1930" y="1873"/>
                    </a:lnTo>
                    <a:lnTo>
                      <a:pt x="1914" y="1865"/>
                    </a:lnTo>
                    <a:lnTo>
                      <a:pt x="1902" y="1857"/>
                    </a:lnTo>
                    <a:lnTo>
                      <a:pt x="1893" y="1848"/>
                    </a:lnTo>
                    <a:lnTo>
                      <a:pt x="1888" y="1842"/>
                    </a:lnTo>
                    <a:lnTo>
                      <a:pt x="1884" y="1835"/>
                    </a:lnTo>
                    <a:lnTo>
                      <a:pt x="1881" y="1830"/>
                    </a:lnTo>
                    <a:lnTo>
                      <a:pt x="1880" y="1826"/>
                    </a:lnTo>
                    <a:lnTo>
                      <a:pt x="1879" y="1822"/>
                    </a:lnTo>
                    <a:lnTo>
                      <a:pt x="1871" y="1796"/>
                    </a:lnTo>
                    <a:lnTo>
                      <a:pt x="1870" y="1796"/>
                    </a:lnTo>
                    <a:lnTo>
                      <a:pt x="1859" y="1793"/>
                    </a:lnTo>
                    <a:lnTo>
                      <a:pt x="1850" y="1789"/>
                    </a:lnTo>
                    <a:lnTo>
                      <a:pt x="1833" y="1779"/>
                    </a:lnTo>
                    <a:lnTo>
                      <a:pt x="1818" y="1764"/>
                    </a:lnTo>
                    <a:lnTo>
                      <a:pt x="1813" y="1755"/>
                    </a:lnTo>
                    <a:lnTo>
                      <a:pt x="1808" y="1746"/>
                    </a:lnTo>
                    <a:lnTo>
                      <a:pt x="1805" y="1737"/>
                    </a:lnTo>
                    <a:lnTo>
                      <a:pt x="1804" y="1732"/>
                    </a:lnTo>
                    <a:lnTo>
                      <a:pt x="1804" y="1726"/>
                    </a:lnTo>
                    <a:lnTo>
                      <a:pt x="1803" y="1716"/>
                    </a:lnTo>
                    <a:lnTo>
                      <a:pt x="1722" y="1734"/>
                    </a:lnTo>
                    <a:lnTo>
                      <a:pt x="1639" y="1746"/>
                    </a:lnTo>
                    <a:lnTo>
                      <a:pt x="1553" y="1755"/>
                    </a:lnTo>
                    <a:lnTo>
                      <a:pt x="1466" y="1758"/>
                    </a:lnTo>
                    <a:lnTo>
                      <a:pt x="1380" y="1755"/>
                    </a:lnTo>
                    <a:lnTo>
                      <a:pt x="1296" y="1747"/>
                    </a:lnTo>
                    <a:lnTo>
                      <a:pt x="1215" y="1734"/>
                    </a:lnTo>
                    <a:lnTo>
                      <a:pt x="1201" y="1823"/>
                    </a:lnTo>
                    <a:lnTo>
                      <a:pt x="1201" y="1826"/>
                    </a:lnTo>
                    <a:lnTo>
                      <a:pt x="1201" y="1828"/>
                    </a:lnTo>
                    <a:lnTo>
                      <a:pt x="1199" y="1831"/>
                    </a:lnTo>
                    <a:lnTo>
                      <a:pt x="1195" y="1839"/>
                    </a:lnTo>
                    <a:lnTo>
                      <a:pt x="1190" y="1847"/>
                    </a:lnTo>
                    <a:lnTo>
                      <a:pt x="1184" y="1853"/>
                    </a:lnTo>
                    <a:lnTo>
                      <a:pt x="1167" y="1865"/>
                    </a:lnTo>
                    <a:lnTo>
                      <a:pt x="1146" y="1873"/>
                    </a:lnTo>
                    <a:lnTo>
                      <a:pt x="1122" y="1877"/>
                    </a:lnTo>
                    <a:lnTo>
                      <a:pt x="1114" y="1878"/>
                    </a:lnTo>
                    <a:lnTo>
                      <a:pt x="1109" y="1878"/>
                    </a:lnTo>
                    <a:lnTo>
                      <a:pt x="1100" y="1878"/>
                    </a:lnTo>
                    <a:lnTo>
                      <a:pt x="1062" y="1878"/>
                    </a:lnTo>
                    <a:lnTo>
                      <a:pt x="1025" y="1878"/>
                    </a:lnTo>
                    <a:lnTo>
                      <a:pt x="1006" y="1878"/>
                    </a:lnTo>
                    <a:lnTo>
                      <a:pt x="1000" y="1878"/>
                    </a:lnTo>
                    <a:lnTo>
                      <a:pt x="995" y="1877"/>
                    </a:lnTo>
                    <a:lnTo>
                      <a:pt x="990" y="1877"/>
                    </a:lnTo>
                    <a:lnTo>
                      <a:pt x="982" y="1874"/>
                    </a:lnTo>
                    <a:lnTo>
                      <a:pt x="975" y="1873"/>
                    </a:lnTo>
                    <a:lnTo>
                      <a:pt x="962" y="1865"/>
                    </a:lnTo>
                    <a:lnTo>
                      <a:pt x="951" y="1857"/>
                    </a:lnTo>
                    <a:lnTo>
                      <a:pt x="943" y="1848"/>
                    </a:lnTo>
                    <a:lnTo>
                      <a:pt x="939" y="1843"/>
                    </a:lnTo>
                    <a:lnTo>
                      <a:pt x="935" y="1835"/>
                    </a:lnTo>
                    <a:lnTo>
                      <a:pt x="928" y="1835"/>
                    </a:lnTo>
                    <a:lnTo>
                      <a:pt x="920" y="1835"/>
                    </a:lnTo>
                    <a:lnTo>
                      <a:pt x="915" y="1835"/>
                    </a:lnTo>
                    <a:lnTo>
                      <a:pt x="909" y="1835"/>
                    </a:lnTo>
                    <a:lnTo>
                      <a:pt x="888" y="1828"/>
                    </a:lnTo>
                    <a:lnTo>
                      <a:pt x="869" y="1817"/>
                    </a:lnTo>
                    <a:lnTo>
                      <a:pt x="855" y="1801"/>
                    </a:lnTo>
                    <a:lnTo>
                      <a:pt x="848" y="1792"/>
                    </a:lnTo>
                    <a:lnTo>
                      <a:pt x="845" y="1783"/>
                    </a:lnTo>
                    <a:lnTo>
                      <a:pt x="842" y="1772"/>
                    </a:lnTo>
                    <a:lnTo>
                      <a:pt x="841" y="1768"/>
                    </a:lnTo>
                    <a:lnTo>
                      <a:pt x="841" y="1764"/>
                    </a:lnTo>
                    <a:lnTo>
                      <a:pt x="839" y="1762"/>
                    </a:lnTo>
                    <a:lnTo>
                      <a:pt x="835" y="1721"/>
                    </a:lnTo>
                    <a:lnTo>
                      <a:pt x="831" y="1681"/>
                    </a:lnTo>
                    <a:lnTo>
                      <a:pt x="827" y="1640"/>
                    </a:lnTo>
                    <a:lnTo>
                      <a:pt x="824" y="1594"/>
                    </a:lnTo>
                    <a:lnTo>
                      <a:pt x="754" y="1551"/>
                    </a:lnTo>
                    <a:lnTo>
                      <a:pt x="690" y="1504"/>
                    </a:lnTo>
                    <a:lnTo>
                      <a:pt x="631" y="1454"/>
                    </a:lnTo>
                    <a:lnTo>
                      <a:pt x="577" y="1399"/>
                    </a:lnTo>
                    <a:lnTo>
                      <a:pt x="530" y="1341"/>
                    </a:lnTo>
                    <a:lnTo>
                      <a:pt x="488" y="1280"/>
                    </a:lnTo>
                    <a:lnTo>
                      <a:pt x="454" y="1216"/>
                    </a:lnTo>
                    <a:lnTo>
                      <a:pt x="427" y="1149"/>
                    </a:lnTo>
                    <a:lnTo>
                      <a:pt x="407" y="1081"/>
                    </a:lnTo>
                    <a:lnTo>
                      <a:pt x="395" y="1010"/>
                    </a:lnTo>
                    <a:lnTo>
                      <a:pt x="390" y="938"/>
                    </a:lnTo>
                    <a:lnTo>
                      <a:pt x="392" y="916"/>
                    </a:lnTo>
                    <a:lnTo>
                      <a:pt x="389" y="902"/>
                    </a:lnTo>
                    <a:lnTo>
                      <a:pt x="384" y="890"/>
                    </a:lnTo>
                    <a:lnTo>
                      <a:pt x="376" y="882"/>
                    </a:lnTo>
                    <a:lnTo>
                      <a:pt x="368" y="877"/>
                    </a:lnTo>
                    <a:lnTo>
                      <a:pt x="359" y="873"/>
                    </a:lnTo>
                    <a:lnTo>
                      <a:pt x="351" y="870"/>
                    </a:lnTo>
                    <a:lnTo>
                      <a:pt x="346" y="869"/>
                    </a:lnTo>
                    <a:lnTo>
                      <a:pt x="344" y="869"/>
                    </a:lnTo>
                    <a:lnTo>
                      <a:pt x="344" y="869"/>
                    </a:lnTo>
                    <a:lnTo>
                      <a:pt x="309" y="866"/>
                    </a:lnTo>
                    <a:lnTo>
                      <a:pt x="282" y="885"/>
                    </a:lnTo>
                    <a:lnTo>
                      <a:pt x="254" y="900"/>
                    </a:lnTo>
                    <a:lnTo>
                      <a:pt x="225" y="915"/>
                    </a:lnTo>
                    <a:lnTo>
                      <a:pt x="195" y="925"/>
                    </a:lnTo>
                    <a:lnTo>
                      <a:pt x="164" y="933"/>
                    </a:lnTo>
                    <a:lnTo>
                      <a:pt x="134" y="938"/>
                    </a:lnTo>
                    <a:lnTo>
                      <a:pt x="83" y="941"/>
                    </a:lnTo>
                    <a:lnTo>
                      <a:pt x="49" y="940"/>
                    </a:lnTo>
                    <a:lnTo>
                      <a:pt x="13" y="936"/>
                    </a:lnTo>
                    <a:lnTo>
                      <a:pt x="0" y="933"/>
                    </a:lnTo>
                    <a:lnTo>
                      <a:pt x="0" y="899"/>
                    </a:lnTo>
                    <a:lnTo>
                      <a:pt x="13" y="896"/>
                    </a:lnTo>
                    <a:lnTo>
                      <a:pt x="53" y="890"/>
                    </a:lnTo>
                    <a:lnTo>
                      <a:pt x="88" y="881"/>
                    </a:lnTo>
                    <a:lnTo>
                      <a:pt x="118" y="872"/>
                    </a:lnTo>
                    <a:lnTo>
                      <a:pt x="165" y="851"/>
                    </a:lnTo>
                    <a:lnTo>
                      <a:pt x="187" y="837"/>
                    </a:lnTo>
                    <a:lnTo>
                      <a:pt x="191" y="834"/>
                    </a:lnTo>
                    <a:lnTo>
                      <a:pt x="199" y="827"/>
                    </a:lnTo>
                    <a:lnTo>
                      <a:pt x="211" y="818"/>
                    </a:lnTo>
                    <a:lnTo>
                      <a:pt x="224" y="805"/>
                    </a:lnTo>
                    <a:lnTo>
                      <a:pt x="240" y="790"/>
                    </a:lnTo>
                    <a:lnTo>
                      <a:pt x="255" y="773"/>
                    </a:lnTo>
                    <a:lnTo>
                      <a:pt x="270" y="754"/>
                    </a:lnTo>
                    <a:lnTo>
                      <a:pt x="283" y="734"/>
                    </a:lnTo>
                    <a:lnTo>
                      <a:pt x="292" y="713"/>
                    </a:lnTo>
                    <a:lnTo>
                      <a:pt x="296" y="703"/>
                    </a:lnTo>
                    <a:lnTo>
                      <a:pt x="297" y="692"/>
                    </a:lnTo>
                    <a:lnTo>
                      <a:pt x="293" y="673"/>
                    </a:lnTo>
                    <a:lnTo>
                      <a:pt x="283" y="657"/>
                    </a:lnTo>
                    <a:lnTo>
                      <a:pt x="267" y="645"/>
                    </a:lnTo>
                    <a:lnTo>
                      <a:pt x="248" y="641"/>
                    </a:lnTo>
                    <a:lnTo>
                      <a:pt x="228" y="645"/>
                    </a:lnTo>
                    <a:lnTo>
                      <a:pt x="211" y="657"/>
                    </a:lnTo>
                    <a:lnTo>
                      <a:pt x="200" y="673"/>
                    </a:lnTo>
                    <a:lnTo>
                      <a:pt x="197" y="692"/>
                    </a:lnTo>
                    <a:lnTo>
                      <a:pt x="199" y="707"/>
                    </a:lnTo>
                    <a:lnTo>
                      <a:pt x="204" y="718"/>
                    </a:lnTo>
                    <a:lnTo>
                      <a:pt x="214" y="729"/>
                    </a:lnTo>
                    <a:lnTo>
                      <a:pt x="217" y="731"/>
                    </a:lnTo>
                    <a:lnTo>
                      <a:pt x="234" y="738"/>
                    </a:lnTo>
                    <a:lnTo>
                      <a:pt x="249" y="741"/>
                    </a:lnTo>
                    <a:lnTo>
                      <a:pt x="261" y="739"/>
                    </a:lnTo>
                    <a:lnTo>
                      <a:pt x="270" y="737"/>
                    </a:lnTo>
                    <a:lnTo>
                      <a:pt x="270" y="737"/>
                    </a:lnTo>
                    <a:lnTo>
                      <a:pt x="253" y="759"/>
                    </a:lnTo>
                    <a:lnTo>
                      <a:pt x="233" y="781"/>
                    </a:lnTo>
                    <a:lnTo>
                      <a:pt x="212" y="802"/>
                    </a:lnTo>
                    <a:lnTo>
                      <a:pt x="193" y="819"/>
                    </a:lnTo>
                    <a:lnTo>
                      <a:pt x="177" y="832"/>
                    </a:lnTo>
                    <a:lnTo>
                      <a:pt x="170" y="828"/>
                    </a:lnTo>
                    <a:lnTo>
                      <a:pt x="166" y="826"/>
                    </a:lnTo>
                    <a:lnTo>
                      <a:pt x="162" y="823"/>
                    </a:lnTo>
                    <a:lnTo>
                      <a:pt x="160" y="822"/>
                    </a:lnTo>
                    <a:lnTo>
                      <a:pt x="136" y="802"/>
                    </a:lnTo>
                    <a:lnTo>
                      <a:pt x="118" y="780"/>
                    </a:lnTo>
                    <a:lnTo>
                      <a:pt x="104" y="752"/>
                    </a:lnTo>
                    <a:lnTo>
                      <a:pt x="94" y="724"/>
                    </a:lnTo>
                    <a:lnTo>
                      <a:pt x="90" y="692"/>
                    </a:lnTo>
                    <a:lnTo>
                      <a:pt x="94" y="661"/>
                    </a:lnTo>
                    <a:lnTo>
                      <a:pt x="104" y="631"/>
                    </a:lnTo>
                    <a:lnTo>
                      <a:pt x="118" y="604"/>
                    </a:lnTo>
                    <a:lnTo>
                      <a:pt x="136" y="582"/>
                    </a:lnTo>
                    <a:lnTo>
                      <a:pt x="160" y="563"/>
                    </a:lnTo>
                    <a:lnTo>
                      <a:pt x="186" y="548"/>
                    </a:lnTo>
                    <a:lnTo>
                      <a:pt x="216" y="539"/>
                    </a:lnTo>
                    <a:lnTo>
                      <a:pt x="248" y="536"/>
                    </a:lnTo>
                    <a:lnTo>
                      <a:pt x="279" y="539"/>
                    </a:lnTo>
                    <a:lnTo>
                      <a:pt x="308" y="548"/>
                    </a:lnTo>
                    <a:lnTo>
                      <a:pt x="334" y="563"/>
                    </a:lnTo>
                    <a:lnTo>
                      <a:pt x="358" y="582"/>
                    </a:lnTo>
                    <a:lnTo>
                      <a:pt x="376" y="604"/>
                    </a:lnTo>
                    <a:lnTo>
                      <a:pt x="390" y="631"/>
                    </a:lnTo>
                    <a:lnTo>
                      <a:pt x="399" y="661"/>
                    </a:lnTo>
                    <a:lnTo>
                      <a:pt x="403" y="692"/>
                    </a:lnTo>
                    <a:lnTo>
                      <a:pt x="399" y="724"/>
                    </a:lnTo>
                    <a:lnTo>
                      <a:pt x="390" y="752"/>
                    </a:lnTo>
                    <a:lnTo>
                      <a:pt x="390" y="752"/>
                    </a:lnTo>
                    <a:lnTo>
                      <a:pt x="402" y="755"/>
                    </a:lnTo>
                    <a:lnTo>
                      <a:pt x="410" y="754"/>
                    </a:lnTo>
                    <a:lnTo>
                      <a:pt x="416" y="748"/>
                    </a:lnTo>
                    <a:lnTo>
                      <a:pt x="420" y="745"/>
                    </a:lnTo>
                    <a:lnTo>
                      <a:pt x="422" y="741"/>
                    </a:lnTo>
                    <a:lnTo>
                      <a:pt x="423" y="738"/>
                    </a:lnTo>
                    <a:lnTo>
                      <a:pt x="448" y="673"/>
                    </a:lnTo>
                    <a:lnTo>
                      <a:pt x="481" y="610"/>
                    </a:lnTo>
                    <a:lnTo>
                      <a:pt x="520" y="549"/>
                    </a:lnTo>
                    <a:lnTo>
                      <a:pt x="564" y="492"/>
                    </a:lnTo>
                    <a:lnTo>
                      <a:pt x="615" y="437"/>
                    </a:lnTo>
                    <a:lnTo>
                      <a:pt x="672" y="386"/>
                    </a:lnTo>
                    <a:lnTo>
                      <a:pt x="733" y="339"/>
                    </a:lnTo>
                    <a:lnTo>
                      <a:pt x="800" y="294"/>
                    </a:lnTo>
                    <a:lnTo>
                      <a:pt x="871" y="255"/>
                    </a:lnTo>
                    <a:lnTo>
                      <a:pt x="945" y="221"/>
                    </a:lnTo>
                    <a:lnTo>
                      <a:pt x="1025" y="191"/>
                    </a:lnTo>
                    <a:lnTo>
                      <a:pt x="1108" y="165"/>
                    </a:lnTo>
                    <a:lnTo>
                      <a:pt x="1193" y="145"/>
                    </a:lnTo>
                    <a:lnTo>
                      <a:pt x="1282" y="131"/>
                    </a:lnTo>
                    <a:lnTo>
                      <a:pt x="1372" y="121"/>
                    </a:lnTo>
                    <a:lnTo>
                      <a:pt x="1466" y="117"/>
                    </a:lnTo>
                    <a:lnTo>
                      <a:pt x="1554" y="121"/>
                    </a:lnTo>
                    <a:lnTo>
                      <a:pt x="1642" y="129"/>
                    </a:lnTo>
                    <a:lnTo>
                      <a:pt x="1726" y="142"/>
                    </a:lnTo>
                    <a:lnTo>
                      <a:pt x="1808" y="161"/>
                    </a:lnTo>
                    <a:lnTo>
                      <a:pt x="1887" y="184"/>
                    </a:lnTo>
                    <a:lnTo>
                      <a:pt x="1913" y="152"/>
                    </a:lnTo>
                    <a:lnTo>
                      <a:pt x="1943" y="123"/>
                    </a:lnTo>
                    <a:lnTo>
                      <a:pt x="1977" y="98"/>
                    </a:lnTo>
                    <a:lnTo>
                      <a:pt x="2012" y="77"/>
                    </a:lnTo>
                    <a:lnTo>
                      <a:pt x="2048" y="59"/>
                    </a:lnTo>
                    <a:lnTo>
                      <a:pt x="2084" y="43"/>
                    </a:lnTo>
                    <a:lnTo>
                      <a:pt x="2120" y="30"/>
                    </a:lnTo>
                    <a:lnTo>
                      <a:pt x="2151" y="21"/>
                    </a:lnTo>
                    <a:lnTo>
                      <a:pt x="2181" y="13"/>
                    </a:lnTo>
                    <a:lnTo>
                      <a:pt x="2205" y="6"/>
                    </a:lnTo>
                    <a:lnTo>
                      <a:pt x="2224" y="2"/>
                    </a:lnTo>
                    <a:lnTo>
                      <a:pt x="2236" y="0"/>
                    </a:lnTo>
                    <a:lnTo>
                      <a:pt x="224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0">
                <a:solidFill>
                  <a:schemeClr val="accent1">
                    <a:lumMod val="75000"/>
                  </a:schemeClr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237"/>
              <p:cNvSpPr>
                <a:spLocks/>
              </p:cNvSpPr>
              <p:nvPr/>
            </p:nvSpPr>
            <p:spPr bwMode="auto">
              <a:xfrm>
                <a:off x="4091951" y="4570610"/>
                <a:ext cx="187325" cy="188913"/>
              </a:xfrm>
              <a:custGeom>
                <a:avLst/>
                <a:gdLst>
                  <a:gd name="T0" fmla="*/ 59 w 118"/>
                  <a:gd name="T1" fmla="*/ 0 h 119"/>
                  <a:gd name="T2" fmla="*/ 77 w 118"/>
                  <a:gd name="T3" fmla="*/ 3 h 119"/>
                  <a:gd name="T4" fmla="*/ 94 w 118"/>
                  <a:gd name="T5" fmla="*/ 12 h 119"/>
                  <a:gd name="T6" fmla="*/ 106 w 118"/>
                  <a:gd name="T7" fmla="*/ 25 h 119"/>
                  <a:gd name="T8" fmla="*/ 115 w 118"/>
                  <a:gd name="T9" fmla="*/ 41 h 119"/>
                  <a:gd name="T10" fmla="*/ 118 w 118"/>
                  <a:gd name="T11" fmla="*/ 59 h 119"/>
                  <a:gd name="T12" fmla="*/ 115 w 118"/>
                  <a:gd name="T13" fmla="*/ 79 h 119"/>
                  <a:gd name="T14" fmla="*/ 106 w 118"/>
                  <a:gd name="T15" fmla="*/ 94 h 119"/>
                  <a:gd name="T16" fmla="*/ 94 w 118"/>
                  <a:gd name="T17" fmla="*/ 107 h 119"/>
                  <a:gd name="T18" fmla="*/ 77 w 118"/>
                  <a:gd name="T19" fmla="*/ 115 h 119"/>
                  <a:gd name="T20" fmla="*/ 59 w 118"/>
                  <a:gd name="T21" fmla="*/ 119 h 119"/>
                  <a:gd name="T22" fmla="*/ 40 w 118"/>
                  <a:gd name="T23" fmla="*/ 115 h 119"/>
                  <a:gd name="T24" fmla="*/ 23 w 118"/>
                  <a:gd name="T25" fmla="*/ 107 h 119"/>
                  <a:gd name="T26" fmla="*/ 10 w 118"/>
                  <a:gd name="T27" fmla="*/ 94 h 119"/>
                  <a:gd name="T28" fmla="*/ 2 w 118"/>
                  <a:gd name="T29" fmla="*/ 79 h 119"/>
                  <a:gd name="T30" fmla="*/ 0 w 118"/>
                  <a:gd name="T31" fmla="*/ 59 h 119"/>
                  <a:gd name="T32" fmla="*/ 2 w 118"/>
                  <a:gd name="T33" fmla="*/ 41 h 119"/>
                  <a:gd name="T34" fmla="*/ 10 w 118"/>
                  <a:gd name="T35" fmla="*/ 25 h 119"/>
                  <a:gd name="T36" fmla="*/ 23 w 118"/>
                  <a:gd name="T37" fmla="*/ 12 h 119"/>
                  <a:gd name="T38" fmla="*/ 40 w 118"/>
                  <a:gd name="T39" fmla="*/ 3 h 119"/>
                  <a:gd name="T40" fmla="*/ 59 w 118"/>
                  <a:gd name="T41" fmla="*/ 0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8" h="119">
                    <a:moveTo>
                      <a:pt x="59" y="0"/>
                    </a:moveTo>
                    <a:lnTo>
                      <a:pt x="77" y="3"/>
                    </a:lnTo>
                    <a:lnTo>
                      <a:pt x="94" y="12"/>
                    </a:lnTo>
                    <a:lnTo>
                      <a:pt x="106" y="25"/>
                    </a:lnTo>
                    <a:lnTo>
                      <a:pt x="115" y="41"/>
                    </a:lnTo>
                    <a:lnTo>
                      <a:pt x="118" y="59"/>
                    </a:lnTo>
                    <a:lnTo>
                      <a:pt x="115" y="79"/>
                    </a:lnTo>
                    <a:lnTo>
                      <a:pt x="106" y="94"/>
                    </a:lnTo>
                    <a:lnTo>
                      <a:pt x="94" y="107"/>
                    </a:lnTo>
                    <a:lnTo>
                      <a:pt x="77" y="115"/>
                    </a:lnTo>
                    <a:lnTo>
                      <a:pt x="59" y="119"/>
                    </a:lnTo>
                    <a:lnTo>
                      <a:pt x="40" y="115"/>
                    </a:lnTo>
                    <a:lnTo>
                      <a:pt x="23" y="107"/>
                    </a:lnTo>
                    <a:lnTo>
                      <a:pt x="10" y="94"/>
                    </a:lnTo>
                    <a:lnTo>
                      <a:pt x="2" y="79"/>
                    </a:lnTo>
                    <a:lnTo>
                      <a:pt x="0" y="59"/>
                    </a:lnTo>
                    <a:lnTo>
                      <a:pt x="2" y="41"/>
                    </a:lnTo>
                    <a:lnTo>
                      <a:pt x="10" y="25"/>
                    </a:lnTo>
                    <a:lnTo>
                      <a:pt x="23" y="12"/>
                    </a:lnTo>
                    <a:lnTo>
                      <a:pt x="40" y="3"/>
                    </a:lnTo>
                    <a:lnTo>
                      <a:pt x="59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0">
                <a:solidFill>
                  <a:schemeClr val="accent1">
                    <a:lumMod val="50000"/>
                  </a:schemeClr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238"/>
              <p:cNvSpPr>
                <a:spLocks/>
              </p:cNvSpPr>
              <p:nvPr/>
            </p:nvSpPr>
            <p:spPr bwMode="auto">
              <a:xfrm>
                <a:off x="2982913" y="3911600"/>
                <a:ext cx="747713" cy="128588"/>
              </a:xfrm>
              <a:custGeom>
                <a:avLst/>
                <a:gdLst>
                  <a:gd name="T0" fmla="*/ 252 w 471"/>
                  <a:gd name="T1" fmla="*/ 0 h 81"/>
                  <a:gd name="T2" fmla="*/ 299 w 471"/>
                  <a:gd name="T3" fmla="*/ 1 h 81"/>
                  <a:gd name="T4" fmla="*/ 349 w 471"/>
                  <a:gd name="T5" fmla="*/ 5 h 81"/>
                  <a:gd name="T6" fmla="*/ 399 w 471"/>
                  <a:gd name="T7" fmla="*/ 11 h 81"/>
                  <a:gd name="T8" fmla="*/ 447 w 471"/>
                  <a:gd name="T9" fmla="*/ 22 h 81"/>
                  <a:gd name="T10" fmla="*/ 459 w 471"/>
                  <a:gd name="T11" fmla="*/ 27 h 81"/>
                  <a:gd name="T12" fmla="*/ 466 w 471"/>
                  <a:gd name="T13" fmla="*/ 35 h 81"/>
                  <a:gd name="T14" fmla="*/ 471 w 471"/>
                  <a:gd name="T15" fmla="*/ 45 h 81"/>
                  <a:gd name="T16" fmla="*/ 470 w 471"/>
                  <a:gd name="T17" fmla="*/ 57 h 81"/>
                  <a:gd name="T18" fmla="*/ 464 w 471"/>
                  <a:gd name="T19" fmla="*/ 69 h 81"/>
                  <a:gd name="T20" fmla="*/ 454 w 471"/>
                  <a:gd name="T21" fmla="*/ 77 h 81"/>
                  <a:gd name="T22" fmla="*/ 441 w 471"/>
                  <a:gd name="T23" fmla="*/ 81 h 81"/>
                  <a:gd name="T24" fmla="*/ 434 w 471"/>
                  <a:gd name="T25" fmla="*/ 79 h 81"/>
                  <a:gd name="T26" fmla="*/ 388 w 471"/>
                  <a:gd name="T27" fmla="*/ 70 h 81"/>
                  <a:gd name="T28" fmla="*/ 341 w 471"/>
                  <a:gd name="T29" fmla="*/ 64 h 81"/>
                  <a:gd name="T30" fmla="*/ 294 w 471"/>
                  <a:gd name="T31" fmla="*/ 61 h 81"/>
                  <a:gd name="T32" fmla="*/ 250 w 471"/>
                  <a:gd name="T33" fmla="*/ 60 h 81"/>
                  <a:gd name="T34" fmla="*/ 206 w 471"/>
                  <a:gd name="T35" fmla="*/ 60 h 81"/>
                  <a:gd name="T36" fmla="*/ 166 w 471"/>
                  <a:gd name="T37" fmla="*/ 61 h 81"/>
                  <a:gd name="T38" fmla="*/ 129 w 471"/>
                  <a:gd name="T39" fmla="*/ 64 h 81"/>
                  <a:gd name="T40" fmla="*/ 98 w 471"/>
                  <a:gd name="T41" fmla="*/ 68 h 81"/>
                  <a:gd name="T42" fmla="*/ 72 w 471"/>
                  <a:gd name="T43" fmla="*/ 70 h 81"/>
                  <a:gd name="T44" fmla="*/ 52 w 471"/>
                  <a:gd name="T45" fmla="*/ 73 h 81"/>
                  <a:gd name="T46" fmla="*/ 39 w 471"/>
                  <a:gd name="T47" fmla="*/ 75 h 81"/>
                  <a:gd name="T48" fmla="*/ 34 w 471"/>
                  <a:gd name="T49" fmla="*/ 77 h 81"/>
                  <a:gd name="T50" fmla="*/ 22 w 471"/>
                  <a:gd name="T51" fmla="*/ 75 h 81"/>
                  <a:gd name="T52" fmla="*/ 11 w 471"/>
                  <a:gd name="T53" fmla="*/ 72 h 81"/>
                  <a:gd name="T54" fmla="*/ 3 w 471"/>
                  <a:gd name="T55" fmla="*/ 64 h 81"/>
                  <a:gd name="T56" fmla="*/ 0 w 471"/>
                  <a:gd name="T57" fmla="*/ 52 h 81"/>
                  <a:gd name="T58" fmla="*/ 0 w 471"/>
                  <a:gd name="T59" fmla="*/ 41 h 81"/>
                  <a:gd name="T60" fmla="*/ 3 w 471"/>
                  <a:gd name="T61" fmla="*/ 31 h 81"/>
                  <a:gd name="T62" fmla="*/ 11 w 471"/>
                  <a:gd name="T63" fmla="*/ 22 h 81"/>
                  <a:gd name="T64" fmla="*/ 23 w 471"/>
                  <a:gd name="T65" fmla="*/ 18 h 81"/>
                  <a:gd name="T66" fmla="*/ 30 w 471"/>
                  <a:gd name="T67" fmla="*/ 17 h 81"/>
                  <a:gd name="T68" fmla="*/ 44 w 471"/>
                  <a:gd name="T69" fmla="*/ 14 h 81"/>
                  <a:gd name="T70" fmla="*/ 65 w 471"/>
                  <a:gd name="T71" fmla="*/ 11 h 81"/>
                  <a:gd name="T72" fmla="*/ 94 w 471"/>
                  <a:gd name="T73" fmla="*/ 7 h 81"/>
                  <a:gd name="T74" fmla="*/ 127 w 471"/>
                  <a:gd name="T75" fmla="*/ 5 h 81"/>
                  <a:gd name="T76" fmla="*/ 164 w 471"/>
                  <a:gd name="T77" fmla="*/ 2 h 81"/>
                  <a:gd name="T78" fmla="*/ 206 w 471"/>
                  <a:gd name="T79" fmla="*/ 1 h 81"/>
                  <a:gd name="T80" fmla="*/ 252 w 471"/>
                  <a:gd name="T81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71" h="81">
                    <a:moveTo>
                      <a:pt x="252" y="0"/>
                    </a:moveTo>
                    <a:lnTo>
                      <a:pt x="299" y="1"/>
                    </a:lnTo>
                    <a:lnTo>
                      <a:pt x="349" y="5"/>
                    </a:lnTo>
                    <a:lnTo>
                      <a:pt x="399" y="11"/>
                    </a:lnTo>
                    <a:lnTo>
                      <a:pt x="447" y="22"/>
                    </a:lnTo>
                    <a:lnTo>
                      <a:pt x="459" y="27"/>
                    </a:lnTo>
                    <a:lnTo>
                      <a:pt x="466" y="35"/>
                    </a:lnTo>
                    <a:lnTo>
                      <a:pt x="471" y="45"/>
                    </a:lnTo>
                    <a:lnTo>
                      <a:pt x="470" y="57"/>
                    </a:lnTo>
                    <a:lnTo>
                      <a:pt x="464" y="69"/>
                    </a:lnTo>
                    <a:lnTo>
                      <a:pt x="454" y="77"/>
                    </a:lnTo>
                    <a:lnTo>
                      <a:pt x="441" y="81"/>
                    </a:lnTo>
                    <a:lnTo>
                      <a:pt x="434" y="79"/>
                    </a:lnTo>
                    <a:lnTo>
                      <a:pt x="388" y="70"/>
                    </a:lnTo>
                    <a:lnTo>
                      <a:pt x="341" y="64"/>
                    </a:lnTo>
                    <a:lnTo>
                      <a:pt x="294" y="61"/>
                    </a:lnTo>
                    <a:lnTo>
                      <a:pt x="250" y="60"/>
                    </a:lnTo>
                    <a:lnTo>
                      <a:pt x="206" y="60"/>
                    </a:lnTo>
                    <a:lnTo>
                      <a:pt x="166" y="61"/>
                    </a:lnTo>
                    <a:lnTo>
                      <a:pt x="129" y="64"/>
                    </a:lnTo>
                    <a:lnTo>
                      <a:pt x="98" y="68"/>
                    </a:lnTo>
                    <a:lnTo>
                      <a:pt x="72" y="70"/>
                    </a:lnTo>
                    <a:lnTo>
                      <a:pt x="52" y="73"/>
                    </a:lnTo>
                    <a:lnTo>
                      <a:pt x="39" y="75"/>
                    </a:lnTo>
                    <a:lnTo>
                      <a:pt x="34" y="77"/>
                    </a:lnTo>
                    <a:lnTo>
                      <a:pt x="22" y="75"/>
                    </a:lnTo>
                    <a:lnTo>
                      <a:pt x="11" y="72"/>
                    </a:lnTo>
                    <a:lnTo>
                      <a:pt x="3" y="64"/>
                    </a:lnTo>
                    <a:lnTo>
                      <a:pt x="0" y="52"/>
                    </a:lnTo>
                    <a:lnTo>
                      <a:pt x="0" y="41"/>
                    </a:lnTo>
                    <a:lnTo>
                      <a:pt x="3" y="31"/>
                    </a:lnTo>
                    <a:lnTo>
                      <a:pt x="11" y="22"/>
                    </a:lnTo>
                    <a:lnTo>
                      <a:pt x="23" y="18"/>
                    </a:lnTo>
                    <a:lnTo>
                      <a:pt x="30" y="17"/>
                    </a:lnTo>
                    <a:lnTo>
                      <a:pt x="44" y="14"/>
                    </a:lnTo>
                    <a:lnTo>
                      <a:pt x="65" y="11"/>
                    </a:lnTo>
                    <a:lnTo>
                      <a:pt x="94" y="7"/>
                    </a:lnTo>
                    <a:lnTo>
                      <a:pt x="127" y="5"/>
                    </a:lnTo>
                    <a:lnTo>
                      <a:pt x="164" y="2"/>
                    </a:lnTo>
                    <a:lnTo>
                      <a:pt x="206" y="1"/>
                    </a:lnTo>
                    <a:lnTo>
                      <a:pt x="252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0">
                <a:solidFill>
                  <a:schemeClr val="accent1">
                    <a:lumMod val="50000"/>
                  </a:schemeClr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4" name="Freeform 236"/>
            <p:cNvSpPr>
              <a:spLocks/>
            </p:cNvSpPr>
            <p:nvPr/>
          </p:nvSpPr>
          <p:spPr bwMode="auto">
            <a:xfrm>
              <a:off x="4903077" y="5414963"/>
              <a:ext cx="271463" cy="673100"/>
            </a:xfrm>
            <a:custGeom>
              <a:avLst/>
              <a:gdLst>
                <a:gd name="T0" fmla="*/ 0 w 171"/>
                <a:gd name="T1" fmla="*/ 0 h 424"/>
                <a:gd name="T2" fmla="*/ 59 w 171"/>
                <a:gd name="T3" fmla="*/ 0 h 424"/>
                <a:gd name="T4" fmla="*/ 83 w 171"/>
                <a:gd name="T5" fmla="*/ 4 h 424"/>
                <a:gd name="T6" fmla="*/ 104 w 171"/>
                <a:gd name="T7" fmla="*/ 17 h 424"/>
                <a:gd name="T8" fmla="*/ 122 w 171"/>
                <a:gd name="T9" fmla="*/ 35 h 424"/>
                <a:gd name="T10" fmla="*/ 139 w 171"/>
                <a:gd name="T11" fmla="*/ 62 h 424"/>
                <a:gd name="T12" fmla="*/ 152 w 171"/>
                <a:gd name="T13" fmla="*/ 92 h 424"/>
                <a:gd name="T14" fmla="*/ 163 w 171"/>
                <a:gd name="T15" fmla="*/ 128 h 424"/>
                <a:gd name="T16" fmla="*/ 169 w 171"/>
                <a:gd name="T17" fmla="*/ 168 h 424"/>
                <a:gd name="T18" fmla="*/ 171 w 171"/>
                <a:gd name="T19" fmla="*/ 212 h 424"/>
                <a:gd name="T20" fmla="*/ 169 w 171"/>
                <a:gd name="T21" fmla="*/ 255 h 424"/>
                <a:gd name="T22" fmla="*/ 163 w 171"/>
                <a:gd name="T23" fmla="*/ 296 h 424"/>
                <a:gd name="T24" fmla="*/ 152 w 171"/>
                <a:gd name="T25" fmla="*/ 332 h 424"/>
                <a:gd name="T26" fmla="*/ 139 w 171"/>
                <a:gd name="T27" fmla="*/ 363 h 424"/>
                <a:gd name="T28" fmla="*/ 122 w 171"/>
                <a:gd name="T29" fmla="*/ 389 h 424"/>
                <a:gd name="T30" fmla="*/ 104 w 171"/>
                <a:gd name="T31" fmla="*/ 407 h 424"/>
                <a:gd name="T32" fmla="*/ 83 w 171"/>
                <a:gd name="T33" fmla="*/ 419 h 424"/>
                <a:gd name="T34" fmla="*/ 59 w 171"/>
                <a:gd name="T35" fmla="*/ 424 h 424"/>
                <a:gd name="T36" fmla="*/ 0 w 171"/>
                <a:gd name="T37" fmla="*/ 424 h 424"/>
                <a:gd name="T38" fmla="*/ 23 w 171"/>
                <a:gd name="T39" fmla="*/ 419 h 424"/>
                <a:gd name="T40" fmla="*/ 44 w 171"/>
                <a:gd name="T41" fmla="*/ 407 h 424"/>
                <a:gd name="T42" fmla="*/ 63 w 171"/>
                <a:gd name="T43" fmla="*/ 389 h 424"/>
                <a:gd name="T44" fmla="*/ 79 w 171"/>
                <a:gd name="T45" fmla="*/ 363 h 424"/>
                <a:gd name="T46" fmla="*/ 93 w 171"/>
                <a:gd name="T47" fmla="*/ 332 h 424"/>
                <a:gd name="T48" fmla="*/ 103 w 171"/>
                <a:gd name="T49" fmla="*/ 296 h 424"/>
                <a:gd name="T50" fmla="*/ 109 w 171"/>
                <a:gd name="T51" fmla="*/ 255 h 424"/>
                <a:gd name="T52" fmla="*/ 112 w 171"/>
                <a:gd name="T53" fmla="*/ 212 h 424"/>
                <a:gd name="T54" fmla="*/ 109 w 171"/>
                <a:gd name="T55" fmla="*/ 168 h 424"/>
                <a:gd name="T56" fmla="*/ 103 w 171"/>
                <a:gd name="T57" fmla="*/ 128 h 424"/>
                <a:gd name="T58" fmla="*/ 93 w 171"/>
                <a:gd name="T59" fmla="*/ 92 h 424"/>
                <a:gd name="T60" fmla="*/ 79 w 171"/>
                <a:gd name="T61" fmla="*/ 62 h 424"/>
                <a:gd name="T62" fmla="*/ 63 w 171"/>
                <a:gd name="T63" fmla="*/ 35 h 424"/>
                <a:gd name="T64" fmla="*/ 44 w 171"/>
                <a:gd name="T65" fmla="*/ 17 h 424"/>
                <a:gd name="T66" fmla="*/ 23 w 171"/>
                <a:gd name="T67" fmla="*/ 4 h 424"/>
                <a:gd name="T68" fmla="*/ 0 w 171"/>
                <a:gd name="T69" fmla="*/ 0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1" h="424">
                  <a:moveTo>
                    <a:pt x="0" y="0"/>
                  </a:moveTo>
                  <a:lnTo>
                    <a:pt x="59" y="0"/>
                  </a:lnTo>
                  <a:lnTo>
                    <a:pt x="83" y="4"/>
                  </a:lnTo>
                  <a:lnTo>
                    <a:pt x="104" y="17"/>
                  </a:lnTo>
                  <a:lnTo>
                    <a:pt x="122" y="35"/>
                  </a:lnTo>
                  <a:lnTo>
                    <a:pt x="139" y="62"/>
                  </a:lnTo>
                  <a:lnTo>
                    <a:pt x="152" y="92"/>
                  </a:lnTo>
                  <a:lnTo>
                    <a:pt x="163" y="128"/>
                  </a:lnTo>
                  <a:lnTo>
                    <a:pt x="169" y="168"/>
                  </a:lnTo>
                  <a:lnTo>
                    <a:pt x="171" y="212"/>
                  </a:lnTo>
                  <a:lnTo>
                    <a:pt x="169" y="255"/>
                  </a:lnTo>
                  <a:lnTo>
                    <a:pt x="163" y="296"/>
                  </a:lnTo>
                  <a:lnTo>
                    <a:pt x="152" y="332"/>
                  </a:lnTo>
                  <a:lnTo>
                    <a:pt x="139" y="363"/>
                  </a:lnTo>
                  <a:lnTo>
                    <a:pt x="122" y="389"/>
                  </a:lnTo>
                  <a:lnTo>
                    <a:pt x="104" y="407"/>
                  </a:lnTo>
                  <a:lnTo>
                    <a:pt x="83" y="419"/>
                  </a:lnTo>
                  <a:lnTo>
                    <a:pt x="59" y="424"/>
                  </a:lnTo>
                  <a:lnTo>
                    <a:pt x="0" y="424"/>
                  </a:lnTo>
                  <a:lnTo>
                    <a:pt x="23" y="419"/>
                  </a:lnTo>
                  <a:lnTo>
                    <a:pt x="44" y="407"/>
                  </a:lnTo>
                  <a:lnTo>
                    <a:pt x="63" y="389"/>
                  </a:lnTo>
                  <a:lnTo>
                    <a:pt x="79" y="363"/>
                  </a:lnTo>
                  <a:lnTo>
                    <a:pt x="93" y="332"/>
                  </a:lnTo>
                  <a:lnTo>
                    <a:pt x="103" y="296"/>
                  </a:lnTo>
                  <a:lnTo>
                    <a:pt x="109" y="255"/>
                  </a:lnTo>
                  <a:lnTo>
                    <a:pt x="112" y="212"/>
                  </a:lnTo>
                  <a:lnTo>
                    <a:pt x="109" y="168"/>
                  </a:lnTo>
                  <a:lnTo>
                    <a:pt x="103" y="128"/>
                  </a:lnTo>
                  <a:lnTo>
                    <a:pt x="93" y="92"/>
                  </a:lnTo>
                  <a:lnTo>
                    <a:pt x="79" y="62"/>
                  </a:lnTo>
                  <a:lnTo>
                    <a:pt x="63" y="35"/>
                  </a:lnTo>
                  <a:lnTo>
                    <a:pt x="44" y="17"/>
                  </a:lnTo>
                  <a:lnTo>
                    <a:pt x="23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-1" y="1207551"/>
            <a:ext cx="4364108" cy="2783151"/>
            <a:chOff x="-533401" y="1199887"/>
            <a:chExt cx="4364108" cy="2783151"/>
          </a:xfrm>
        </p:grpSpPr>
        <p:sp>
          <p:nvSpPr>
            <p:cNvPr id="49" name="Freeform 239"/>
            <p:cNvSpPr>
              <a:spLocks/>
            </p:cNvSpPr>
            <p:nvPr/>
          </p:nvSpPr>
          <p:spPr bwMode="auto">
            <a:xfrm>
              <a:off x="3040063" y="3640138"/>
              <a:ext cx="630238" cy="342900"/>
            </a:xfrm>
            <a:custGeom>
              <a:avLst/>
              <a:gdLst>
                <a:gd name="T0" fmla="*/ 199 w 397"/>
                <a:gd name="T1" fmla="*/ 0 h 216"/>
                <a:gd name="T2" fmla="*/ 238 w 397"/>
                <a:gd name="T3" fmla="*/ 6 h 216"/>
                <a:gd name="T4" fmla="*/ 276 w 397"/>
                <a:gd name="T5" fmla="*/ 16 h 216"/>
                <a:gd name="T6" fmla="*/ 309 w 397"/>
                <a:gd name="T7" fmla="*/ 34 h 216"/>
                <a:gd name="T8" fmla="*/ 339 w 397"/>
                <a:gd name="T9" fmla="*/ 59 h 216"/>
                <a:gd name="T10" fmla="*/ 363 w 397"/>
                <a:gd name="T11" fmla="*/ 88 h 216"/>
                <a:gd name="T12" fmla="*/ 381 w 397"/>
                <a:gd name="T13" fmla="*/ 122 h 216"/>
                <a:gd name="T14" fmla="*/ 393 w 397"/>
                <a:gd name="T15" fmla="*/ 159 h 216"/>
                <a:gd name="T16" fmla="*/ 397 w 397"/>
                <a:gd name="T17" fmla="*/ 199 h 216"/>
                <a:gd name="T18" fmla="*/ 396 w 397"/>
                <a:gd name="T19" fmla="*/ 216 h 216"/>
                <a:gd name="T20" fmla="*/ 363 w 397"/>
                <a:gd name="T21" fmla="*/ 210 h 216"/>
                <a:gd name="T22" fmla="*/ 310 w 397"/>
                <a:gd name="T23" fmla="*/ 202 h 216"/>
                <a:gd name="T24" fmla="*/ 254 w 397"/>
                <a:gd name="T25" fmla="*/ 197 h 216"/>
                <a:gd name="T26" fmla="*/ 193 w 397"/>
                <a:gd name="T27" fmla="*/ 194 h 216"/>
                <a:gd name="T28" fmla="*/ 139 w 397"/>
                <a:gd name="T29" fmla="*/ 195 h 216"/>
                <a:gd name="T30" fmla="*/ 88 w 397"/>
                <a:gd name="T31" fmla="*/ 199 h 216"/>
                <a:gd name="T32" fmla="*/ 42 w 397"/>
                <a:gd name="T33" fmla="*/ 206 h 216"/>
                <a:gd name="T34" fmla="*/ 2 w 397"/>
                <a:gd name="T35" fmla="*/ 214 h 216"/>
                <a:gd name="T36" fmla="*/ 0 w 397"/>
                <a:gd name="T37" fmla="*/ 199 h 216"/>
                <a:gd name="T38" fmla="*/ 4 w 397"/>
                <a:gd name="T39" fmla="*/ 159 h 216"/>
                <a:gd name="T40" fmla="*/ 16 w 397"/>
                <a:gd name="T41" fmla="*/ 122 h 216"/>
                <a:gd name="T42" fmla="*/ 34 w 397"/>
                <a:gd name="T43" fmla="*/ 88 h 216"/>
                <a:gd name="T44" fmla="*/ 59 w 397"/>
                <a:gd name="T45" fmla="*/ 59 h 216"/>
                <a:gd name="T46" fmla="*/ 88 w 397"/>
                <a:gd name="T47" fmla="*/ 34 h 216"/>
                <a:gd name="T48" fmla="*/ 122 w 397"/>
                <a:gd name="T49" fmla="*/ 16 h 216"/>
                <a:gd name="T50" fmla="*/ 159 w 397"/>
                <a:gd name="T51" fmla="*/ 6 h 216"/>
                <a:gd name="T52" fmla="*/ 199 w 397"/>
                <a:gd name="T53" fmla="*/ 0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97" h="216">
                  <a:moveTo>
                    <a:pt x="199" y="0"/>
                  </a:moveTo>
                  <a:lnTo>
                    <a:pt x="238" y="6"/>
                  </a:lnTo>
                  <a:lnTo>
                    <a:pt x="276" y="16"/>
                  </a:lnTo>
                  <a:lnTo>
                    <a:pt x="309" y="34"/>
                  </a:lnTo>
                  <a:lnTo>
                    <a:pt x="339" y="59"/>
                  </a:lnTo>
                  <a:lnTo>
                    <a:pt x="363" y="88"/>
                  </a:lnTo>
                  <a:lnTo>
                    <a:pt x="381" y="122"/>
                  </a:lnTo>
                  <a:lnTo>
                    <a:pt x="393" y="159"/>
                  </a:lnTo>
                  <a:lnTo>
                    <a:pt x="397" y="199"/>
                  </a:lnTo>
                  <a:lnTo>
                    <a:pt x="396" y="216"/>
                  </a:lnTo>
                  <a:lnTo>
                    <a:pt x="363" y="210"/>
                  </a:lnTo>
                  <a:lnTo>
                    <a:pt x="310" y="202"/>
                  </a:lnTo>
                  <a:lnTo>
                    <a:pt x="254" y="197"/>
                  </a:lnTo>
                  <a:lnTo>
                    <a:pt x="193" y="194"/>
                  </a:lnTo>
                  <a:lnTo>
                    <a:pt x="139" y="195"/>
                  </a:lnTo>
                  <a:lnTo>
                    <a:pt x="88" y="199"/>
                  </a:lnTo>
                  <a:lnTo>
                    <a:pt x="42" y="206"/>
                  </a:lnTo>
                  <a:lnTo>
                    <a:pt x="2" y="214"/>
                  </a:lnTo>
                  <a:lnTo>
                    <a:pt x="0" y="199"/>
                  </a:lnTo>
                  <a:lnTo>
                    <a:pt x="4" y="159"/>
                  </a:lnTo>
                  <a:lnTo>
                    <a:pt x="16" y="122"/>
                  </a:lnTo>
                  <a:lnTo>
                    <a:pt x="34" y="88"/>
                  </a:lnTo>
                  <a:lnTo>
                    <a:pt x="59" y="59"/>
                  </a:lnTo>
                  <a:lnTo>
                    <a:pt x="88" y="34"/>
                  </a:lnTo>
                  <a:lnTo>
                    <a:pt x="122" y="16"/>
                  </a:lnTo>
                  <a:lnTo>
                    <a:pt x="159" y="6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rgbClr val="FF7F04"/>
            </a:solidFill>
            <a:ln w="0">
              <a:solidFill>
                <a:srgbClr val="FF7F0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240"/>
            <p:cNvSpPr>
              <a:spLocks/>
            </p:cNvSpPr>
            <p:nvPr/>
          </p:nvSpPr>
          <p:spPr bwMode="auto">
            <a:xfrm>
              <a:off x="3243263" y="3779838"/>
              <a:ext cx="219075" cy="173038"/>
            </a:xfrm>
            <a:custGeom>
              <a:avLst/>
              <a:gdLst>
                <a:gd name="T0" fmla="*/ 57 w 138"/>
                <a:gd name="T1" fmla="*/ 0 h 109"/>
                <a:gd name="T2" fmla="*/ 86 w 138"/>
                <a:gd name="T3" fmla="*/ 0 h 109"/>
                <a:gd name="T4" fmla="*/ 86 w 138"/>
                <a:gd name="T5" fmla="*/ 17 h 109"/>
                <a:gd name="T6" fmla="*/ 112 w 138"/>
                <a:gd name="T7" fmla="*/ 21 h 109"/>
                <a:gd name="T8" fmla="*/ 138 w 138"/>
                <a:gd name="T9" fmla="*/ 30 h 109"/>
                <a:gd name="T10" fmla="*/ 122 w 138"/>
                <a:gd name="T11" fmla="*/ 68 h 109"/>
                <a:gd name="T12" fmla="*/ 96 w 138"/>
                <a:gd name="T13" fmla="*/ 59 h 109"/>
                <a:gd name="T14" fmla="*/ 72 w 138"/>
                <a:gd name="T15" fmla="*/ 56 h 109"/>
                <a:gd name="T16" fmla="*/ 66 w 138"/>
                <a:gd name="T17" fmla="*/ 56 h 109"/>
                <a:gd name="T18" fmla="*/ 61 w 138"/>
                <a:gd name="T19" fmla="*/ 58 h 109"/>
                <a:gd name="T20" fmla="*/ 57 w 138"/>
                <a:gd name="T21" fmla="*/ 59 h 109"/>
                <a:gd name="T22" fmla="*/ 55 w 138"/>
                <a:gd name="T23" fmla="*/ 60 h 109"/>
                <a:gd name="T24" fmla="*/ 53 w 138"/>
                <a:gd name="T25" fmla="*/ 63 h 109"/>
                <a:gd name="T26" fmla="*/ 53 w 138"/>
                <a:gd name="T27" fmla="*/ 67 h 109"/>
                <a:gd name="T28" fmla="*/ 54 w 138"/>
                <a:gd name="T29" fmla="*/ 71 h 109"/>
                <a:gd name="T30" fmla="*/ 55 w 138"/>
                <a:gd name="T31" fmla="*/ 73 h 109"/>
                <a:gd name="T32" fmla="*/ 58 w 138"/>
                <a:gd name="T33" fmla="*/ 76 h 109"/>
                <a:gd name="T34" fmla="*/ 62 w 138"/>
                <a:gd name="T35" fmla="*/ 77 h 109"/>
                <a:gd name="T36" fmla="*/ 67 w 138"/>
                <a:gd name="T37" fmla="*/ 80 h 109"/>
                <a:gd name="T38" fmla="*/ 76 w 138"/>
                <a:gd name="T39" fmla="*/ 84 h 109"/>
                <a:gd name="T40" fmla="*/ 88 w 138"/>
                <a:gd name="T41" fmla="*/ 88 h 109"/>
                <a:gd name="T42" fmla="*/ 110 w 138"/>
                <a:gd name="T43" fmla="*/ 98 h 109"/>
                <a:gd name="T44" fmla="*/ 126 w 138"/>
                <a:gd name="T45" fmla="*/ 109 h 109"/>
                <a:gd name="T46" fmla="*/ 126 w 138"/>
                <a:gd name="T47" fmla="*/ 109 h 109"/>
                <a:gd name="T48" fmla="*/ 126 w 138"/>
                <a:gd name="T49" fmla="*/ 109 h 109"/>
                <a:gd name="T50" fmla="*/ 65 w 138"/>
                <a:gd name="T51" fmla="*/ 106 h 109"/>
                <a:gd name="T52" fmla="*/ 65 w 138"/>
                <a:gd name="T53" fmla="*/ 106 h 109"/>
                <a:gd name="T54" fmla="*/ 19 w 138"/>
                <a:gd name="T55" fmla="*/ 107 h 109"/>
                <a:gd name="T56" fmla="*/ 14 w 138"/>
                <a:gd name="T57" fmla="*/ 102 h 109"/>
                <a:gd name="T58" fmla="*/ 8 w 138"/>
                <a:gd name="T59" fmla="*/ 97 h 109"/>
                <a:gd name="T60" fmla="*/ 6 w 138"/>
                <a:gd name="T61" fmla="*/ 92 h 109"/>
                <a:gd name="T62" fmla="*/ 2 w 138"/>
                <a:gd name="T63" fmla="*/ 81 h 109"/>
                <a:gd name="T64" fmla="*/ 0 w 138"/>
                <a:gd name="T65" fmla="*/ 68 h 109"/>
                <a:gd name="T66" fmla="*/ 2 w 138"/>
                <a:gd name="T67" fmla="*/ 54 h 109"/>
                <a:gd name="T68" fmla="*/ 7 w 138"/>
                <a:gd name="T69" fmla="*/ 42 h 109"/>
                <a:gd name="T70" fmla="*/ 15 w 138"/>
                <a:gd name="T71" fmla="*/ 33 h 109"/>
                <a:gd name="T72" fmla="*/ 25 w 138"/>
                <a:gd name="T73" fmla="*/ 26 h 109"/>
                <a:gd name="T74" fmla="*/ 40 w 138"/>
                <a:gd name="T75" fmla="*/ 21 h 109"/>
                <a:gd name="T76" fmla="*/ 57 w 138"/>
                <a:gd name="T77" fmla="*/ 18 h 109"/>
                <a:gd name="T78" fmla="*/ 57 w 138"/>
                <a:gd name="T7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38" h="109">
                  <a:moveTo>
                    <a:pt x="57" y="0"/>
                  </a:moveTo>
                  <a:lnTo>
                    <a:pt x="86" y="0"/>
                  </a:lnTo>
                  <a:lnTo>
                    <a:pt x="86" y="17"/>
                  </a:lnTo>
                  <a:lnTo>
                    <a:pt x="112" y="21"/>
                  </a:lnTo>
                  <a:lnTo>
                    <a:pt x="138" y="30"/>
                  </a:lnTo>
                  <a:lnTo>
                    <a:pt x="122" y="68"/>
                  </a:lnTo>
                  <a:lnTo>
                    <a:pt x="96" y="59"/>
                  </a:lnTo>
                  <a:lnTo>
                    <a:pt x="72" y="56"/>
                  </a:lnTo>
                  <a:lnTo>
                    <a:pt x="66" y="56"/>
                  </a:lnTo>
                  <a:lnTo>
                    <a:pt x="61" y="58"/>
                  </a:lnTo>
                  <a:lnTo>
                    <a:pt x="57" y="59"/>
                  </a:lnTo>
                  <a:lnTo>
                    <a:pt x="55" y="60"/>
                  </a:lnTo>
                  <a:lnTo>
                    <a:pt x="53" y="63"/>
                  </a:lnTo>
                  <a:lnTo>
                    <a:pt x="53" y="67"/>
                  </a:lnTo>
                  <a:lnTo>
                    <a:pt x="54" y="71"/>
                  </a:lnTo>
                  <a:lnTo>
                    <a:pt x="55" y="73"/>
                  </a:lnTo>
                  <a:lnTo>
                    <a:pt x="58" y="76"/>
                  </a:lnTo>
                  <a:lnTo>
                    <a:pt x="62" y="77"/>
                  </a:lnTo>
                  <a:lnTo>
                    <a:pt x="67" y="80"/>
                  </a:lnTo>
                  <a:lnTo>
                    <a:pt x="76" y="84"/>
                  </a:lnTo>
                  <a:lnTo>
                    <a:pt x="88" y="88"/>
                  </a:lnTo>
                  <a:lnTo>
                    <a:pt x="110" y="98"/>
                  </a:lnTo>
                  <a:lnTo>
                    <a:pt x="126" y="109"/>
                  </a:lnTo>
                  <a:lnTo>
                    <a:pt x="126" y="109"/>
                  </a:lnTo>
                  <a:lnTo>
                    <a:pt x="126" y="109"/>
                  </a:lnTo>
                  <a:lnTo>
                    <a:pt x="65" y="106"/>
                  </a:lnTo>
                  <a:lnTo>
                    <a:pt x="65" y="106"/>
                  </a:lnTo>
                  <a:lnTo>
                    <a:pt x="19" y="107"/>
                  </a:lnTo>
                  <a:lnTo>
                    <a:pt x="14" y="102"/>
                  </a:lnTo>
                  <a:lnTo>
                    <a:pt x="8" y="97"/>
                  </a:lnTo>
                  <a:lnTo>
                    <a:pt x="6" y="92"/>
                  </a:lnTo>
                  <a:lnTo>
                    <a:pt x="2" y="81"/>
                  </a:lnTo>
                  <a:lnTo>
                    <a:pt x="0" y="68"/>
                  </a:lnTo>
                  <a:lnTo>
                    <a:pt x="2" y="54"/>
                  </a:lnTo>
                  <a:lnTo>
                    <a:pt x="7" y="42"/>
                  </a:lnTo>
                  <a:lnTo>
                    <a:pt x="15" y="33"/>
                  </a:lnTo>
                  <a:lnTo>
                    <a:pt x="25" y="26"/>
                  </a:lnTo>
                  <a:lnTo>
                    <a:pt x="40" y="21"/>
                  </a:lnTo>
                  <a:lnTo>
                    <a:pt x="57" y="18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FC3000"/>
            </a:solidFill>
            <a:ln w="0">
              <a:solidFill>
                <a:srgbClr val="FC3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241"/>
            <p:cNvSpPr>
              <a:spLocks/>
            </p:cNvSpPr>
            <p:nvPr/>
          </p:nvSpPr>
          <p:spPr bwMode="auto">
            <a:xfrm>
              <a:off x="3071813" y="3671888"/>
              <a:ext cx="569913" cy="304800"/>
            </a:xfrm>
            <a:custGeom>
              <a:avLst/>
              <a:gdLst>
                <a:gd name="T0" fmla="*/ 179 w 359"/>
                <a:gd name="T1" fmla="*/ 0 h 192"/>
                <a:gd name="T2" fmla="*/ 215 w 359"/>
                <a:gd name="T3" fmla="*/ 4 h 192"/>
                <a:gd name="T4" fmla="*/ 249 w 359"/>
                <a:gd name="T5" fmla="*/ 14 h 192"/>
                <a:gd name="T6" fmla="*/ 279 w 359"/>
                <a:gd name="T7" fmla="*/ 30 h 192"/>
                <a:gd name="T8" fmla="*/ 305 w 359"/>
                <a:gd name="T9" fmla="*/ 52 h 192"/>
                <a:gd name="T10" fmla="*/ 327 w 359"/>
                <a:gd name="T11" fmla="*/ 79 h 192"/>
                <a:gd name="T12" fmla="*/ 344 w 359"/>
                <a:gd name="T13" fmla="*/ 110 h 192"/>
                <a:gd name="T14" fmla="*/ 355 w 359"/>
                <a:gd name="T15" fmla="*/ 143 h 192"/>
                <a:gd name="T16" fmla="*/ 359 w 359"/>
                <a:gd name="T17" fmla="*/ 179 h 192"/>
                <a:gd name="T18" fmla="*/ 357 w 359"/>
                <a:gd name="T19" fmla="*/ 192 h 192"/>
                <a:gd name="T20" fmla="*/ 352 w 359"/>
                <a:gd name="T21" fmla="*/ 191 h 192"/>
                <a:gd name="T22" fmla="*/ 352 w 359"/>
                <a:gd name="T23" fmla="*/ 179 h 192"/>
                <a:gd name="T24" fmla="*/ 349 w 359"/>
                <a:gd name="T25" fmla="*/ 144 h 192"/>
                <a:gd name="T26" fmla="*/ 339 w 359"/>
                <a:gd name="T27" fmla="*/ 111 h 192"/>
                <a:gd name="T28" fmla="*/ 323 w 359"/>
                <a:gd name="T29" fmla="*/ 82 h 192"/>
                <a:gd name="T30" fmla="*/ 302 w 359"/>
                <a:gd name="T31" fmla="*/ 56 h 192"/>
                <a:gd name="T32" fmla="*/ 276 w 359"/>
                <a:gd name="T33" fmla="*/ 35 h 192"/>
                <a:gd name="T34" fmla="*/ 246 w 359"/>
                <a:gd name="T35" fmla="*/ 18 h 192"/>
                <a:gd name="T36" fmla="*/ 213 w 359"/>
                <a:gd name="T37" fmla="*/ 9 h 192"/>
                <a:gd name="T38" fmla="*/ 179 w 359"/>
                <a:gd name="T39" fmla="*/ 5 h 192"/>
                <a:gd name="T40" fmla="*/ 144 w 359"/>
                <a:gd name="T41" fmla="*/ 9 h 192"/>
                <a:gd name="T42" fmla="*/ 111 w 359"/>
                <a:gd name="T43" fmla="*/ 18 h 192"/>
                <a:gd name="T44" fmla="*/ 81 w 359"/>
                <a:gd name="T45" fmla="*/ 35 h 192"/>
                <a:gd name="T46" fmla="*/ 56 w 359"/>
                <a:gd name="T47" fmla="*/ 56 h 192"/>
                <a:gd name="T48" fmla="*/ 34 w 359"/>
                <a:gd name="T49" fmla="*/ 82 h 192"/>
                <a:gd name="T50" fmla="*/ 18 w 359"/>
                <a:gd name="T51" fmla="*/ 111 h 192"/>
                <a:gd name="T52" fmla="*/ 8 w 359"/>
                <a:gd name="T53" fmla="*/ 144 h 192"/>
                <a:gd name="T54" fmla="*/ 5 w 359"/>
                <a:gd name="T55" fmla="*/ 179 h 192"/>
                <a:gd name="T56" fmla="*/ 5 w 359"/>
                <a:gd name="T57" fmla="*/ 189 h 192"/>
                <a:gd name="T58" fmla="*/ 0 w 359"/>
                <a:gd name="T59" fmla="*/ 190 h 192"/>
                <a:gd name="T60" fmla="*/ 0 w 359"/>
                <a:gd name="T61" fmla="*/ 179 h 192"/>
                <a:gd name="T62" fmla="*/ 2 w 359"/>
                <a:gd name="T63" fmla="*/ 143 h 192"/>
                <a:gd name="T64" fmla="*/ 13 w 359"/>
                <a:gd name="T65" fmla="*/ 110 h 192"/>
                <a:gd name="T66" fmla="*/ 30 w 359"/>
                <a:gd name="T67" fmla="*/ 79 h 192"/>
                <a:gd name="T68" fmla="*/ 52 w 359"/>
                <a:gd name="T69" fmla="*/ 52 h 192"/>
                <a:gd name="T70" fmla="*/ 78 w 359"/>
                <a:gd name="T71" fmla="*/ 30 h 192"/>
                <a:gd name="T72" fmla="*/ 108 w 359"/>
                <a:gd name="T73" fmla="*/ 14 h 192"/>
                <a:gd name="T74" fmla="*/ 143 w 359"/>
                <a:gd name="T75" fmla="*/ 4 h 192"/>
                <a:gd name="T76" fmla="*/ 179 w 359"/>
                <a:gd name="T7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59" h="192">
                  <a:moveTo>
                    <a:pt x="179" y="0"/>
                  </a:moveTo>
                  <a:lnTo>
                    <a:pt x="215" y="4"/>
                  </a:lnTo>
                  <a:lnTo>
                    <a:pt x="249" y="14"/>
                  </a:lnTo>
                  <a:lnTo>
                    <a:pt x="279" y="30"/>
                  </a:lnTo>
                  <a:lnTo>
                    <a:pt x="305" y="52"/>
                  </a:lnTo>
                  <a:lnTo>
                    <a:pt x="327" y="79"/>
                  </a:lnTo>
                  <a:lnTo>
                    <a:pt x="344" y="110"/>
                  </a:lnTo>
                  <a:lnTo>
                    <a:pt x="355" y="143"/>
                  </a:lnTo>
                  <a:lnTo>
                    <a:pt x="359" y="179"/>
                  </a:lnTo>
                  <a:lnTo>
                    <a:pt x="357" y="192"/>
                  </a:lnTo>
                  <a:lnTo>
                    <a:pt x="352" y="191"/>
                  </a:lnTo>
                  <a:lnTo>
                    <a:pt x="352" y="179"/>
                  </a:lnTo>
                  <a:lnTo>
                    <a:pt x="349" y="144"/>
                  </a:lnTo>
                  <a:lnTo>
                    <a:pt x="339" y="111"/>
                  </a:lnTo>
                  <a:lnTo>
                    <a:pt x="323" y="82"/>
                  </a:lnTo>
                  <a:lnTo>
                    <a:pt x="302" y="56"/>
                  </a:lnTo>
                  <a:lnTo>
                    <a:pt x="276" y="35"/>
                  </a:lnTo>
                  <a:lnTo>
                    <a:pt x="246" y="18"/>
                  </a:lnTo>
                  <a:lnTo>
                    <a:pt x="213" y="9"/>
                  </a:lnTo>
                  <a:lnTo>
                    <a:pt x="179" y="5"/>
                  </a:lnTo>
                  <a:lnTo>
                    <a:pt x="144" y="9"/>
                  </a:lnTo>
                  <a:lnTo>
                    <a:pt x="111" y="18"/>
                  </a:lnTo>
                  <a:lnTo>
                    <a:pt x="81" y="35"/>
                  </a:lnTo>
                  <a:lnTo>
                    <a:pt x="56" y="56"/>
                  </a:lnTo>
                  <a:lnTo>
                    <a:pt x="34" y="82"/>
                  </a:lnTo>
                  <a:lnTo>
                    <a:pt x="18" y="111"/>
                  </a:lnTo>
                  <a:lnTo>
                    <a:pt x="8" y="144"/>
                  </a:lnTo>
                  <a:lnTo>
                    <a:pt x="5" y="179"/>
                  </a:lnTo>
                  <a:lnTo>
                    <a:pt x="5" y="189"/>
                  </a:lnTo>
                  <a:lnTo>
                    <a:pt x="0" y="190"/>
                  </a:lnTo>
                  <a:lnTo>
                    <a:pt x="0" y="179"/>
                  </a:lnTo>
                  <a:lnTo>
                    <a:pt x="2" y="143"/>
                  </a:lnTo>
                  <a:lnTo>
                    <a:pt x="13" y="110"/>
                  </a:lnTo>
                  <a:lnTo>
                    <a:pt x="30" y="79"/>
                  </a:lnTo>
                  <a:lnTo>
                    <a:pt x="52" y="52"/>
                  </a:lnTo>
                  <a:lnTo>
                    <a:pt x="78" y="30"/>
                  </a:lnTo>
                  <a:lnTo>
                    <a:pt x="108" y="14"/>
                  </a:lnTo>
                  <a:lnTo>
                    <a:pt x="143" y="4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rgbClr val="FC3000"/>
            </a:solidFill>
            <a:ln w="0">
              <a:solidFill>
                <a:srgbClr val="FC3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242"/>
            <p:cNvSpPr>
              <a:spLocks/>
            </p:cNvSpPr>
            <p:nvPr/>
          </p:nvSpPr>
          <p:spPr bwMode="auto">
            <a:xfrm>
              <a:off x="2406650" y="1974587"/>
              <a:ext cx="700088" cy="684213"/>
            </a:xfrm>
            <a:custGeom>
              <a:avLst/>
              <a:gdLst>
                <a:gd name="T0" fmla="*/ 313 w 441"/>
                <a:gd name="T1" fmla="*/ 3 h 431"/>
                <a:gd name="T2" fmla="*/ 344 w 441"/>
                <a:gd name="T3" fmla="*/ 25 h 431"/>
                <a:gd name="T4" fmla="*/ 377 w 441"/>
                <a:gd name="T5" fmla="*/ 64 h 431"/>
                <a:gd name="T6" fmla="*/ 404 w 441"/>
                <a:gd name="T7" fmla="*/ 111 h 431"/>
                <a:gd name="T8" fmla="*/ 424 w 441"/>
                <a:gd name="T9" fmla="*/ 155 h 431"/>
                <a:gd name="T10" fmla="*/ 436 w 441"/>
                <a:gd name="T11" fmla="*/ 187 h 431"/>
                <a:gd name="T12" fmla="*/ 441 w 441"/>
                <a:gd name="T13" fmla="*/ 200 h 431"/>
                <a:gd name="T14" fmla="*/ 380 w 441"/>
                <a:gd name="T15" fmla="*/ 362 h 431"/>
                <a:gd name="T16" fmla="*/ 373 w 441"/>
                <a:gd name="T17" fmla="*/ 371 h 431"/>
                <a:gd name="T18" fmla="*/ 356 w 441"/>
                <a:gd name="T19" fmla="*/ 382 h 431"/>
                <a:gd name="T20" fmla="*/ 327 w 441"/>
                <a:gd name="T21" fmla="*/ 389 h 431"/>
                <a:gd name="T22" fmla="*/ 302 w 441"/>
                <a:gd name="T23" fmla="*/ 389 h 431"/>
                <a:gd name="T24" fmla="*/ 275 w 441"/>
                <a:gd name="T25" fmla="*/ 393 h 431"/>
                <a:gd name="T26" fmla="*/ 232 w 441"/>
                <a:gd name="T27" fmla="*/ 397 h 431"/>
                <a:gd name="T28" fmla="*/ 185 w 441"/>
                <a:gd name="T29" fmla="*/ 402 h 431"/>
                <a:gd name="T30" fmla="*/ 147 w 441"/>
                <a:gd name="T31" fmla="*/ 406 h 431"/>
                <a:gd name="T32" fmla="*/ 127 w 441"/>
                <a:gd name="T33" fmla="*/ 407 h 431"/>
                <a:gd name="T34" fmla="*/ 118 w 441"/>
                <a:gd name="T35" fmla="*/ 410 h 431"/>
                <a:gd name="T36" fmla="*/ 99 w 441"/>
                <a:gd name="T37" fmla="*/ 416 h 431"/>
                <a:gd name="T38" fmla="*/ 75 w 441"/>
                <a:gd name="T39" fmla="*/ 424 h 431"/>
                <a:gd name="T40" fmla="*/ 50 w 441"/>
                <a:gd name="T41" fmla="*/ 431 h 431"/>
                <a:gd name="T42" fmla="*/ 25 w 441"/>
                <a:gd name="T43" fmla="*/ 431 h 431"/>
                <a:gd name="T44" fmla="*/ 8 w 441"/>
                <a:gd name="T45" fmla="*/ 422 h 431"/>
                <a:gd name="T46" fmla="*/ 0 w 441"/>
                <a:gd name="T47" fmla="*/ 402 h 431"/>
                <a:gd name="T48" fmla="*/ 5 w 441"/>
                <a:gd name="T49" fmla="*/ 367 h 431"/>
                <a:gd name="T50" fmla="*/ 31 w 441"/>
                <a:gd name="T51" fmla="*/ 299 h 431"/>
                <a:gd name="T52" fmla="*/ 59 w 441"/>
                <a:gd name="T53" fmla="*/ 220 h 431"/>
                <a:gd name="T54" fmla="*/ 84 w 441"/>
                <a:gd name="T55" fmla="*/ 153 h 431"/>
                <a:gd name="T56" fmla="*/ 113 w 441"/>
                <a:gd name="T57" fmla="*/ 104 h 431"/>
                <a:gd name="T58" fmla="*/ 152 w 441"/>
                <a:gd name="T59" fmla="*/ 68 h 431"/>
                <a:gd name="T60" fmla="*/ 204 w 441"/>
                <a:gd name="T61" fmla="*/ 49 h 431"/>
                <a:gd name="T62" fmla="*/ 243 w 441"/>
                <a:gd name="T63" fmla="*/ 26 h 431"/>
                <a:gd name="T64" fmla="*/ 274 w 441"/>
                <a:gd name="T65" fmla="*/ 8 h 431"/>
                <a:gd name="T66" fmla="*/ 300 w 441"/>
                <a:gd name="T67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41" h="431">
                  <a:moveTo>
                    <a:pt x="300" y="0"/>
                  </a:moveTo>
                  <a:lnTo>
                    <a:pt x="313" y="3"/>
                  </a:lnTo>
                  <a:lnTo>
                    <a:pt x="327" y="11"/>
                  </a:lnTo>
                  <a:lnTo>
                    <a:pt x="344" y="25"/>
                  </a:lnTo>
                  <a:lnTo>
                    <a:pt x="361" y="43"/>
                  </a:lnTo>
                  <a:lnTo>
                    <a:pt x="377" y="64"/>
                  </a:lnTo>
                  <a:lnTo>
                    <a:pt x="391" y="88"/>
                  </a:lnTo>
                  <a:lnTo>
                    <a:pt x="404" y="111"/>
                  </a:lnTo>
                  <a:lnTo>
                    <a:pt x="415" y="134"/>
                  </a:lnTo>
                  <a:lnTo>
                    <a:pt x="424" y="155"/>
                  </a:lnTo>
                  <a:lnTo>
                    <a:pt x="431" y="173"/>
                  </a:lnTo>
                  <a:lnTo>
                    <a:pt x="436" y="187"/>
                  </a:lnTo>
                  <a:lnTo>
                    <a:pt x="440" y="197"/>
                  </a:lnTo>
                  <a:lnTo>
                    <a:pt x="441" y="200"/>
                  </a:lnTo>
                  <a:lnTo>
                    <a:pt x="380" y="360"/>
                  </a:lnTo>
                  <a:lnTo>
                    <a:pt x="380" y="362"/>
                  </a:lnTo>
                  <a:lnTo>
                    <a:pt x="377" y="365"/>
                  </a:lnTo>
                  <a:lnTo>
                    <a:pt x="373" y="371"/>
                  </a:lnTo>
                  <a:lnTo>
                    <a:pt x="365" y="377"/>
                  </a:lnTo>
                  <a:lnTo>
                    <a:pt x="356" y="382"/>
                  </a:lnTo>
                  <a:lnTo>
                    <a:pt x="343" y="388"/>
                  </a:lnTo>
                  <a:lnTo>
                    <a:pt x="327" y="389"/>
                  </a:lnTo>
                  <a:lnTo>
                    <a:pt x="306" y="389"/>
                  </a:lnTo>
                  <a:lnTo>
                    <a:pt x="302" y="389"/>
                  </a:lnTo>
                  <a:lnTo>
                    <a:pt x="292" y="390"/>
                  </a:lnTo>
                  <a:lnTo>
                    <a:pt x="275" y="393"/>
                  </a:lnTo>
                  <a:lnTo>
                    <a:pt x="255" y="394"/>
                  </a:lnTo>
                  <a:lnTo>
                    <a:pt x="232" y="397"/>
                  </a:lnTo>
                  <a:lnTo>
                    <a:pt x="208" y="399"/>
                  </a:lnTo>
                  <a:lnTo>
                    <a:pt x="185" y="402"/>
                  </a:lnTo>
                  <a:lnTo>
                    <a:pt x="164" y="405"/>
                  </a:lnTo>
                  <a:lnTo>
                    <a:pt x="147" y="406"/>
                  </a:lnTo>
                  <a:lnTo>
                    <a:pt x="133" y="407"/>
                  </a:lnTo>
                  <a:lnTo>
                    <a:pt x="127" y="407"/>
                  </a:lnTo>
                  <a:lnTo>
                    <a:pt x="124" y="407"/>
                  </a:lnTo>
                  <a:lnTo>
                    <a:pt x="118" y="410"/>
                  </a:lnTo>
                  <a:lnTo>
                    <a:pt x="110" y="413"/>
                  </a:lnTo>
                  <a:lnTo>
                    <a:pt x="99" y="416"/>
                  </a:lnTo>
                  <a:lnTo>
                    <a:pt x="88" y="420"/>
                  </a:lnTo>
                  <a:lnTo>
                    <a:pt x="75" y="424"/>
                  </a:lnTo>
                  <a:lnTo>
                    <a:pt x="63" y="428"/>
                  </a:lnTo>
                  <a:lnTo>
                    <a:pt x="50" y="431"/>
                  </a:lnTo>
                  <a:lnTo>
                    <a:pt x="37" y="431"/>
                  </a:lnTo>
                  <a:lnTo>
                    <a:pt x="25" y="431"/>
                  </a:lnTo>
                  <a:lnTo>
                    <a:pt x="16" y="427"/>
                  </a:lnTo>
                  <a:lnTo>
                    <a:pt x="8" y="422"/>
                  </a:lnTo>
                  <a:lnTo>
                    <a:pt x="3" y="414"/>
                  </a:lnTo>
                  <a:lnTo>
                    <a:pt x="0" y="402"/>
                  </a:lnTo>
                  <a:lnTo>
                    <a:pt x="0" y="386"/>
                  </a:lnTo>
                  <a:lnTo>
                    <a:pt x="5" y="367"/>
                  </a:lnTo>
                  <a:lnTo>
                    <a:pt x="13" y="342"/>
                  </a:lnTo>
                  <a:lnTo>
                    <a:pt x="31" y="299"/>
                  </a:lnTo>
                  <a:lnTo>
                    <a:pt x="46" y="257"/>
                  </a:lnTo>
                  <a:lnTo>
                    <a:pt x="59" y="220"/>
                  </a:lnTo>
                  <a:lnTo>
                    <a:pt x="72" y="185"/>
                  </a:lnTo>
                  <a:lnTo>
                    <a:pt x="84" y="153"/>
                  </a:lnTo>
                  <a:lnTo>
                    <a:pt x="97" y="127"/>
                  </a:lnTo>
                  <a:lnTo>
                    <a:pt x="113" y="104"/>
                  </a:lnTo>
                  <a:lnTo>
                    <a:pt x="131" y="84"/>
                  </a:lnTo>
                  <a:lnTo>
                    <a:pt x="152" y="68"/>
                  </a:lnTo>
                  <a:lnTo>
                    <a:pt x="178" y="58"/>
                  </a:lnTo>
                  <a:lnTo>
                    <a:pt x="204" y="49"/>
                  </a:lnTo>
                  <a:lnTo>
                    <a:pt x="225" y="38"/>
                  </a:lnTo>
                  <a:lnTo>
                    <a:pt x="243" y="26"/>
                  </a:lnTo>
                  <a:lnTo>
                    <a:pt x="259" y="17"/>
                  </a:lnTo>
                  <a:lnTo>
                    <a:pt x="274" y="8"/>
                  </a:lnTo>
                  <a:lnTo>
                    <a:pt x="287" y="3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CD885D"/>
            </a:solidFill>
            <a:ln w="0">
              <a:solidFill>
                <a:srgbClr val="CD885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243"/>
            <p:cNvSpPr>
              <a:spLocks/>
            </p:cNvSpPr>
            <p:nvPr/>
          </p:nvSpPr>
          <p:spPr bwMode="auto">
            <a:xfrm>
              <a:off x="1093788" y="1530087"/>
              <a:ext cx="2725738" cy="1801813"/>
            </a:xfrm>
            <a:custGeom>
              <a:avLst/>
              <a:gdLst>
                <a:gd name="T0" fmla="*/ 1108 w 1717"/>
                <a:gd name="T1" fmla="*/ 3 h 1135"/>
                <a:gd name="T2" fmla="*/ 1159 w 1717"/>
                <a:gd name="T3" fmla="*/ 16 h 1135"/>
                <a:gd name="T4" fmla="*/ 1193 w 1717"/>
                <a:gd name="T5" fmla="*/ 31 h 1135"/>
                <a:gd name="T6" fmla="*/ 1216 w 1717"/>
                <a:gd name="T7" fmla="*/ 47 h 1135"/>
                <a:gd name="T8" fmla="*/ 1550 w 1717"/>
                <a:gd name="T9" fmla="*/ 426 h 1135"/>
                <a:gd name="T10" fmla="*/ 1692 w 1717"/>
                <a:gd name="T11" fmla="*/ 800 h 1135"/>
                <a:gd name="T12" fmla="*/ 1717 w 1717"/>
                <a:gd name="T13" fmla="*/ 935 h 1135"/>
                <a:gd name="T14" fmla="*/ 1690 w 1717"/>
                <a:gd name="T15" fmla="*/ 958 h 1135"/>
                <a:gd name="T16" fmla="*/ 1650 w 1717"/>
                <a:gd name="T17" fmla="*/ 947 h 1135"/>
                <a:gd name="T18" fmla="*/ 1622 w 1717"/>
                <a:gd name="T19" fmla="*/ 928 h 1135"/>
                <a:gd name="T20" fmla="*/ 1606 w 1717"/>
                <a:gd name="T21" fmla="*/ 912 h 1135"/>
                <a:gd name="T22" fmla="*/ 1605 w 1717"/>
                <a:gd name="T23" fmla="*/ 911 h 1135"/>
                <a:gd name="T24" fmla="*/ 1594 w 1717"/>
                <a:gd name="T25" fmla="*/ 901 h 1135"/>
                <a:gd name="T26" fmla="*/ 1570 w 1717"/>
                <a:gd name="T27" fmla="*/ 868 h 1135"/>
                <a:gd name="T28" fmla="*/ 1547 w 1717"/>
                <a:gd name="T29" fmla="*/ 813 h 1135"/>
                <a:gd name="T30" fmla="*/ 1445 w 1717"/>
                <a:gd name="T31" fmla="*/ 617 h 1135"/>
                <a:gd name="T32" fmla="*/ 1305 w 1717"/>
                <a:gd name="T33" fmla="*/ 501 h 1135"/>
                <a:gd name="T34" fmla="*/ 1292 w 1717"/>
                <a:gd name="T35" fmla="*/ 491 h 1135"/>
                <a:gd name="T36" fmla="*/ 1269 w 1717"/>
                <a:gd name="T37" fmla="*/ 480 h 1135"/>
                <a:gd name="T38" fmla="*/ 1233 w 1717"/>
                <a:gd name="T39" fmla="*/ 467 h 1135"/>
                <a:gd name="T40" fmla="*/ 1187 w 1717"/>
                <a:gd name="T41" fmla="*/ 460 h 1135"/>
                <a:gd name="T42" fmla="*/ 1161 w 1717"/>
                <a:gd name="T43" fmla="*/ 458 h 1135"/>
                <a:gd name="T44" fmla="*/ 1132 w 1717"/>
                <a:gd name="T45" fmla="*/ 462 h 1135"/>
                <a:gd name="T46" fmla="*/ 1103 w 1717"/>
                <a:gd name="T47" fmla="*/ 475 h 1135"/>
                <a:gd name="T48" fmla="*/ 1098 w 1717"/>
                <a:gd name="T49" fmla="*/ 482 h 1135"/>
                <a:gd name="T50" fmla="*/ 1093 w 1717"/>
                <a:gd name="T51" fmla="*/ 491 h 1135"/>
                <a:gd name="T52" fmla="*/ 1080 w 1717"/>
                <a:gd name="T53" fmla="*/ 516 h 1135"/>
                <a:gd name="T54" fmla="*/ 1068 w 1717"/>
                <a:gd name="T55" fmla="*/ 550 h 1135"/>
                <a:gd name="T56" fmla="*/ 1066 w 1717"/>
                <a:gd name="T57" fmla="*/ 587 h 1135"/>
                <a:gd name="T58" fmla="*/ 1103 w 1717"/>
                <a:gd name="T59" fmla="*/ 665 h 1135"/>
                <a:gd name="T60" fmla="*/ 1281 w 1717"/>
                <a:gd name="T61" fmla="*/ 846 h 1135"/>
                <a:gd name="T62" fmla="*/ 1292 w 1717"/>
                <a:gd name="T63" fmla="*/ 865 h 1135"/>
                <a:gd name="T64" fmla="*/ 1309 w 1717"/>
                <a:gd name="T65" fmla="*/ 899 h 1135"/>
                <a:gd name="T66" fmla="*/ 1326 w 1717"/>
                <a:gd name="T67" fmla="*/ 944 h 1135"/>
                <a:gd name="T68" fmla="*/ 1336 w 1717"/>
                <a:gd name="T69" fmla="*/ 994 h 1135"/>
                <a:gd name="T70" fmla="*/ 1337 w 1717"/>
                <a:gd name="T71" fmla="*/ 1043 h 1135"/>
                <a:gd name="T72" fmla="*/ 1323 w 1717"/>
                <a:gd name="T73" fmla="*/ 1091 h 1135"/>
                <a:gd name="T74" fmla="*/ 1288 w 1717"/>
                <a:gd name="T75" fmla="*/ 1127 h 1135"/>
                <a:gd name="T76" fmla="*/ 1280 w 1717"/>
                <a:gd name="T77" fmla="*/ 1131 h 1135"/>
                <a:gd name="T78" fmla="*/ 1263 w 1717"/>
                <a:gd name="T79" fmla="*/ 1135 h 1135"/>
                <a:gd name="T80" fmla="*/ 1242 w 1717"/>
                <a:gd name="T81" fmla="*/ 1127 h 1135"/>
                <a:gd name="T82" fmla="*/ 1123 w 1717"/>
                <a:gd name="T83" fmla="*/ 967 h 1135"/>
                <a:gd name="T84" fmla="*/ 782 w 1717"/>
                <a:gd name="T85" fmla="*/ 774 h 1135"/>
                <a:gd name="T86" fmla="*/ 752 w 1717"/>
                <a:gd name="T87" fmla="*/ 775 h 1135"/>
                <a:gd name="T88" fmla="*/ 699 w 1717"/>
                <a:gd name="T89" fmla="*/ 774 h 1135"/>
                <a:gd name="T90" fmla="*/ 623 w 1717"/>
                <a:gd name="T91" fmla="*/ 761 h 1135"/>
                <a:gd name="T92" fmla="*/ 528 w 1717"/>
                <a:gd name="T93" fmla="*/ 733 h 1135"/>
                <a:gd name="T94" fmla="*/ 421 w 1717"/>
                <a:gd name="T95" fmla="*/ 682 h 1135"/>
                <a:gd name="T96" fmla="*/ 302 w 1717"/>
                <a:gd name="T97" fmla="*/ 605 h 1135"/>
                <a:gd name="T98" fmla="*/ 117 w 1717"/>
                <a:gd name="T99" fmla="*/ 92 h 1135"/>
                <a:gd name="T100" fmla="*/ 998 w 1717"/>
                <a:gd name="T101" fmla="*/ 5 h 1135"/>
                <a:gd name="T102" fmla="*/ 1077 w 1717"/>
                <a:gd name="T103" fmla="*/ 0 h 1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717" h="1135">
                  <a:moveTo>
                    <a:pt x="1077" y="0"/>
                  </a:moveTo>
                  <a:lnTo>
                    <a:pt x="1108" y="3"/>
                  </a:lnTo>
                  <a:lnTo>
                    <a:pt x="1137" y="8"/>
                  </a:lnTo>
                  <a:lnTo>
                    <a:pt x="1159" y="16"/>
                  </a:lnTo>
                  <a:lnTo>
                    <a:pt x="1179" y="24"/>
                  </a:lnTo>
                  <a:lnTo>
                    <a:pt x="1193" y="31"/>
                  </a:lnTo>
                  <a:lnTo>
                    <a:pt x="1205" y="38"/>
                  </a:lnTo>
                  <a:lnTo>
                    <a:pt x="1216" y="47"/>
                  </a:lnTo>
                  <a:lnTo>
                    <a:pt x="1364" y="210"/>
                  </a:lnTo>
                  <a:lnTo>
                    <a:pt x="1550" y="426"/>
                  </a:lnTo>
                  <a:lnTo>
                    <a:pt x="1671" y="676"/>
                  </a:lnTo>
                  <a:lnTo>
                    <a:pt x="1692" y="800"/>
                  </a:lnTo>
                  <a:lnTo>
                    <a:pt x="1705" y="872"/>
                  </a:lnTo>
                  <a:lnTo>
                    <a:pt x="1717" y="935"/>
                  </a:lnTo>
                  <a:lnTo>
                    <a:pt x="1712" y="957"/>
                  </a:lnTo>
                  <a:lnTo>
                    <a:pt x="1690" y="958"/>
                  </a:lnTo>
                  <a:lnTo>
                    <a:pt x="1669" y="954"/>
                  </a:lnTo>
                  <a:lnTo>
                    <a:pt x="1650" y="947"/>
                  </a:lnTo>
                  <a:lnTo>
                    <a:pt x="1635" y="937"/>
                  </a:lnTo>
                  <a:lnTo>
                    <a:pt x="1622" y="928"/>
                  </a:lnTo>
                  <a:lnTo>
                    <a:pt x="1612" y="919"/>
                  </a:lnTo>
                  <a:lnTo>
                    <a:pt x="1606" y="912"/>
                  </a:lnTo>
                  <a:lnTo>
                    <a:pt x="1605" y="911"/>
                  </a:lnTo>
                  <a:lnTo>
                    <a:pt x="1605" y="911"/>
                  </a:lnTo>
                  <a:lnTo>
                    <a:pt x="1599" y="906"/>
                  </a:lnTo>
                  <a:lnTo>
                    <a:pt x="1594" y="901"/>
                  </a:lnTo>
                  <a:lnTo>
                    <a:pt x="1582" y="886"/>
                  </a:lnTo>
                  <a:lnTo>
                    <a:pt x="1570" y="868"/>
                  </a:lnTo>
                  <a:lnTo>
                    <a:pt x="1559" y="843"/>
                  </a:lnTo>
                  <a:lnTo>
                    <a:pt x="1547" y="813"/>
                  </a:lnTo>
                  <a:lnTo>
                    <a:pt x="1535" y="778"/>
                  </a:lnTo>
                  <a:lnTo>
                    <a:pt x="1445" y="617"/>
                  </a:lnTo>
                  <a:lnTo>
                    <a:pt x="1315" y="509"/>
                  </a:lnTo>
                  <a:lnTo>
                    <a:pt x="1305" y="501"/>
                  </a:lnTo>
                  <a:lnTo>
                    <a:pt x="1294" y="492"/>
                  </a:lnTo>
                  <a:lnTo>
                    <a:pt x="1292" y="491"/>
                  </a:lnTo>
                  <a:lnTo>
                    <a:pt x="1282" y="487"/>
                  </a:lnTo>
                  <a:lnTo>
                    <a:pt x="1269" y="480"/>
                  </a:lnTo>
                  <a:lnTo>
                    <a:pt x="1252" y="474"/>
                  </a:lnTo>
                  <a:lnTo>
                    <a:pt x="1233" y="467"/>
                  </a:lnTo>
                  <a:lnTo>
                    <a:pt x="1210" y="462"/>
                  </a:lnTo>
                  <a:lnTo>
                    <a:pt x="1187" y="460"/>
                  </a:lnTo>
                  <a:lnTo>
                    <a:pt x="1174" y="458"/>
                  </a:lnTo>
                  <a:lnTo>
                    <a:pt x="1161" y="458"/>
                  </a:lnTo>
                  <a:lnTo>
                    <a:pt x="1146" y="460"/>
                  </a:lnTo>
                  <a:lnTo>
                    <a:pt x="1132" y="462"/>
                  </a:lnTo>
                  <a:lnTo>
                    <a:pt x="1116" y="467"/>
                  </a:lnTo>
                  <a:lnTo>
                    <a:pt x="1103" y="475"/>
                  </a:lnTo>
                  <a:lnTo>
                    <a:pt x="1098" y="482"/>
                  </a:lnTo>
                  <a:lnTo>
                    <a:pt x="1098" y="482"/>
                  </a:lnTo>
                  <a:lnTo>
                    <a:pt x="1097" y="484"/>
                  </a:lnTo>
                  <a:lnTo>
                    <a:pt x="1093" y="491"/>
                  </a:lnTo>
                  <a:lnTo>
                    <a:pt x="1086" y="501"/>
                  </a:lnTo>
                  <a:lnTo>
                    <a:pt x="1080" y="516"/>
                  </a:lnTo>
                  <a:lnTo>
                    <a:pt x="1073" y="533"/>
                  </a:lnTo>
                  <a:lnTo>
                    <a:pt x="1068" y="550"/>
                  </a:lnTo>
                  <a:lnTo>
                    <a:pt x="1065" y="568"/>
                  </a:lnTo>
                  <a:lnTo>
                    <a:pt x="1066" y="587"/>
                  </a:lnTo>
                  <a:lnTo>
                    <a:pt x="1073" y="604"/>
                  </a:lnTo>
                  <a:lnTo>
                    <a:pt x="1103" y="665"/>
                  </a:lnTo>
                  <a:lnTo>
                    <a:pt x="1280" y="843"/>
                  </a:lnTo>
                  <a:lnTo>
                    <a:pt x="1281" y="846"/>
                  </a:lnTo>
                  <a:lnTo>
                    <a:pt x="1286" y="854"/>
                  </a:lnTo>
                  <a:lnTo>
                    <a:pt x="1292" y="865"/>
                  </a:lnTo>
                  <a:lnTo>
                    <a:pt x="1300" y="881"/>
                  </a:lnTo>
                  <a:lnTo>
                    <a:pt x="1309" y="899"/>
                  </a:lnTo>
                  <a:lnTo>
                    <a:pt x="1317" y="920"/>
                  </a:lnTo>
                  <a:lnTo>
                    <a:pt x="1326" y="944"/>
                  </a:lnTo>
                  <a:lnTo>
                    <a:pt x="1332" y="967"/>
                  </a:lnTo>
                  <a:lnTo>
                    <a:pt x="1336" y="994"/>
                  </a:lnTo>
                  <a:lnTo>
                    <a:pt x="1339" y="1019"/>
                  </a:lnTo>
                  <a:lnTo>
                    <a:pt x="1337" y="1043"/>
                  </a:lnTo>
                  <a:lnTo>
                    <a:pt x="1332" y="1068"/>
                  </a:lnTo>
                  <a:lnTo>
                    <a:pt x="1323" y="1091"/>
                  </a:lnTo>
                  <a:lnTo>
                    <a:pt x="1309" y="1110"/>
                  </a:lnTo>
                  <a:lnTo>
                    <a:pt x="1288" y="1127"/>
                  </a:lnTo>
                  <a:lnTo>
                    <a:pt x="1285" y="1128"/>
                  </a:lnTo>
                  <a:lnTo>
                    <a:pt x="1280" y="1131"/>
                  </a:lnTo>
                  <a:lnTo>
                    <a:pt x="1272" y="1134"/>
                  </a:lnTo>
                  <a:lnTo>
                    <a:pt x="1263" y="1135"/>
                  </a:lnTo>
                  <a:lnTo>
                    <a:pt x="1252" y="1132"/>
                  </a:lnTo>
                  <a:lnTo>
                    <a:pt x="1242" y="1127"/>
                  </a:lnTo>
                  <a:lnTo>
                    <a:pt x="1231" y="1115"/>
                  </a:lnTo>
                  <a:lnTo>
                    <a:pt x="1123" y="967"/>
                  </a:lnTo>
                  <a:lnTo>
                    <a:pt x="785" y="774"/>
                  </a:lnTo>
                  <a:lnTo>
                    <a:pt x="782" y="774"/>
                  </a:lnTo>
                  <a:lnTo>
                    <a:pt x="771" y="775"/>
                  </a:lnTo>
                  <a:lnTo>
                    <a:pt x="752" y="775"/>
                  </a:lnTo>
                  <a:lnTo>
                    <a:pt x="729" y="775"/>
                  </a:lnTo>
                  <a:lnTo>
                    <a:pt x="699" y="774"/>
                  </a:lnTo>
                  <a:lnTo>
                    <a:pt x="663" y="768"/>
                  </a:lnTo>
                  <a:lnTo>
                    <a:pt x="623" y="761"/>
                  </a:lnTo>
                  <a:lnTo>
                    <a:pt x="577" y="749"/>
                  </a:lnTo>
                  <a:lnTo>
                    <a:pt x="528" y="733"/>
                  </a:lnTo>
                  <a:lnTo>
                    <a:pt x="476" y="711"/>
                  </a:lnTo>
                  <a:lnTo>
                    <a:pt x="421" y="682"/>
                  </a:lnTo>
                  <a:lnTo>
                    <a:pt x="362" y="647"/>
                  </a:lnTo>
                  <a:lnTo>
                    <a:pt x="302" y="605"/>
                  </a:lnTo>
                  <a:lnTo>
                    <a:pt x="0" y="545"/>
                  </a:lnTo>
                  <a:lnTo>
                    <a:pt x="117" y="92"/>
                  </a:lnTo>
                  <a:lnTo>
                    <a:pt x="261" y="128"/>
                  </a:lnTo>
                  <a:lnTo>
                    <a:pt x="998" y="5"/>
                  </a:lnTo>
                  <a:lnTo>
                    <a:pt x="1039" y="1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F1B397"/>
            </a:solidFill>
            <a:ln w="0">
              <a:solidFill>
                <a:srgbClr val="F1B39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44"/>
            <p:cNvSpPr>
              <a:spLocks/>
            </p:cNvSpPr>
            <p:nvPr/>
          </p:nvSpPr>
          <p:spPr bwMode="auto">
            <a:xfrm>
              <a:off x="-533401" y="1199887"/>
              <a:ext cx="2091267" cy="881063"/>
            </a:xfrm>
            <a:custGeom>
              <a:avLst/>
              <a:gdLst>
                <a:gd name="T0" fmla="*/ 0 w 952"/>
                <a:gd name="T1" fmla="*/ 0 h 555"/>
                <a:gd name="T2" fmla="*/ 952 w 952"/>
                <a:gd name="T3" fmla="*/ 190 h 555"/>
                <a:gd name="T4" fmla="*/ 878 w 952"/>
                <a:gd name="T5" fmla="*/ 555 h 555"/>
                <a:gd name="T6" fmla="*/ 0 w 952"/>
                <a:gd name="T7" fmla="*/ 380 h 555"/>
                <a:gd name="T8" fmla="*/ 0 w 952"/>
                <a:gd name="T9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2" h="555">
                  <a:moveTo>
                    <a:pt x="0" y="0"/>
                  </a:moveTo>
                  <a:lnTo>
                    <a:pt x="952" y="190"/>
                  </a:lnTo>
                  <a:lnTo>
                    <a:pt x="878" y="555"/>
                  </a:lnTo>
                  <a:lnTo>
                    <a:pt x="0" y="3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0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45"/>
            <p:cNvSpPr>
              <a:spLocks/>
            </p:cNvSpPr>
            <p:nvPr/>
          </p:nvSpPr>
          <p:spPr bwMode="auto">
            <a:xfrm>
              <a:off x="-533400" y="1790437"/>
              <a:ext cx="1930400" cy="857250"/>
            </a:xfrm>
            <a:custGeom>
              <a:avLst/>
              <a:gdLst>
                <a:gd name="T0" fmla="*/ 0 w 880"/>
                <a:gd name="T1" fmla="*/ 0 h 540"/>
                <a:gd name="T2" fmla="*/ 880 w 880"/>
                <a:gd name="T3" fmla="*/ 175 h 540"/>
                <a:gd name="T4" fmla="*/ 808 w 880"/>
                <a:gd name="T5" fmla="*/ 540 h 540"/>
                <a:gd name="T6" fmla="*/ 0 w 880"/>
                <a:gd name="T7" fmla="*/ 379 h 540"/>
                <a:gd name="T8" fmla="*/ 0 w 880"/>
                <a:gd name="T9" fmla="*/ 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0" h="540">
                  <a:moveTo>
                    <a:pt x="0" y="0"/>
                  </a:moveTo>
                  <a:lnTo>
                    <a:pt x="880" y="175"/>
                  </a:lnTo>
                  <a:lnTo>
                    <a:pt x="808" y="540"/>
                  </a:lnTo>
                  <a:lnTo>
                    <a:pt x="0" y="3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0">
              <a:solidFill>
                <a:schemeClr val="tx2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46"/>
            <p:cNvSpPr>
              <a:spLocks/>
            </p:cNvSpPr>
            <p:nvPr/>
          </p:nvSpPr>
          <p:spPr bwMode="auto">
            <a:xfrm>
              <a:off x="914400" y="2262842"/>
              <a:ext cx="179388" cy="180975"/>
            </a:xfrm>
            <a:custGeom>
              <a:avLst/>
              <a:gdLst>
                <a:gd name="T0" fmla="*/ 49 w 113"/>
                <a:gd name="T1" fmla="*/ 0 h 114"/>
                <a:gd name="T2" fmla="*/ 68 w 113"/>
                <a:gd name="T3" fmla="*/ 0 h 114"/>
                <a:gd name="T4" fmla="*/ 85 w 113"/>
                <a:gd name="T5" fmla="*/ 7 h 114"/>
                <a:gd name="T6" fmla="*/ 99 w 113"/>
                <a:gd name="T7" fmla="*/ 18 h 114"/>
                <a:gd name="T8" fmla="*/ 108 w 113"/>
                <a:gd name="T9" fmla="*/ 33 h 114"/>
                <a:gd name="T10" fmla="*/ 113 w 113"/>
                <a:gd name="T11" fmla="*/ 50 h 114"/>
                <a:gd name="T12" fmla="*/ 113 w 113"/>
                <a:gd name="T13" fmla="*/ 68 h 114"/>
                <a:gd name="T14" fmla="*/ 107 w 113"/>
                <a:gd name="T15" fmla="*/ 85 h 114"/>
                <a:gd name="T16" fmla="*/ 95 w 113"/>
                <a:gd name="T17" fmla="*/ 98 h 114"/>
                <a:gd name="T18" fmla="*/ 81 w 113"/>
                <a:gd name="T19" fmla="*/ 109 h 114"/>
                <a:gd name="T20" fmla="*/ 64 w 113"/>
                <a:gd name="T21" fmla="*/ 114 h 114"/>
                <a:gd name="T22" fmla="*/ 45 w 113"/>
                <a:gd name="T23" fmla="*/ 113 h 114"/>
                <a:gd name="T24" fmla="*/ 28 w 113"/>
                <a:gd name="T25" fmla="*/ 106 h 114"/>
                <a:gd name="T26" fmla="*/ 14 w 113"/>
                <a:gd name="T27" fmla="*/ 96 h 114"/>
                <a:gd name="T28" fmla="*/ 5 w 113"/>
                <a:gd name="T29" fmla="*/ 81 h 114"/>
                <a:gd name="T30" fmla="*/ 0 w 113"/>
                <a:gd name="T31" fmla="*/ 64 h 114"/>
                <a:gd name="T32" fmla="*/ 1 w 113"/>
                <a:gd name="T33" fmla="*/ 46 h 114"/>
                <a:gd name="T34" fmla="*/ 7 w 113"/>
                <a:gd name="T35" fmla="*/ 29 h 114"/>
                <a:gd name="T36" fmla="*/ 18 w 113"/>
                <a:gd name="T37" fmla="*/ 15 h 114"/>
                <a:gd name="T38" fmla="*/ 32 w 113"/>
                <a:gd name="T39" fmla="*/ 5 h 114"/>
                <a:gd name="T40" fmla="*/ 49 w 113"/>
                <a:gd name="T41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3" h="114">
                  <a:moveTo>
                    <a:pt x="49" y="0"/>
                  </a:moveTo>
                  <a:lnTo>
                    <a:pt x="68" y="0"/>
                  </a:lnTo>
                  <a:lnTo>
                    <a:pt x="85" y="7"/>
                  </a:lnTo>
                  <a:lnTo>
                    <a:pt x="99" y="18"/>
                  </a:lnTo>
                  <a:lnTo>
                    <a:pt x="108" y="33"/>
                  </a:lnTo>
                  <a:lnTo>
                    <a:pt x="113" y="50"/>
                  </a:lnTo>
                  <a:lnTo>
                    <a:pt x="113" y="68"/>
                  </a:lnTo>
                  <a:lnTo>
                    <a:pt x="107" y="85"/>
                  </a:lnTo>
                  <a:lnTo>
                    <a:pt x="95" y="98"/>
                  </a:lnTo>
                  <a:lnTo>
                    <a:pt x="81" y="109"/>
                  </a:lnTo>
                  <a:lnTo>
                    <a:pt x="64" y="114"/>
                  </a:lnTo>
                  <a:lnTo>
                    <a:pt x="45" y="113"/>
                  </a:lnTo>
                  <a:lnTo>
                    <a:pt x="28" y="106"/>
                  </a:lnTo>
                  <a:lnTo>
                    <a:pt x="14" y="96"/>
                  </a:lnTo>
                  <a:lnTo>
                    <a:pt x="5" y="81"/>
                  </a:lnTo>
                  <a:lnTo>
                    <a:pt x="0" y="64"/>
                  </a:lnTo>
                  <a:lnTo>
                    <a:pt x="1" y="46"/>
                  </a:lnTo>
                  <a:lnTo>
                    <a:pt x="7" y="29"/>
                  </a:lnTo>
                  <a:lnTo>
                    <a:pt x="18" y="15"/>
                  </a:lnTo>
                  <a:lnTo>
                    <a:pt x="32" y="5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47"/>
            <p:cNvSpPr>
              <a:spLocks/>
            </p:cNvSpPr>
            <p:nvPr/>
          </p:nvSpPr>
          <p:spPr bwMode="auto">
            <a:xfrm>
              <a:off x="3179041" y="2733240"/>
              <a:ext cx="469900" cy="469900"/>
            </a:xfrm>
            <a:custGeom>
              <a:avLst/>
              <a:gdLst>
                <a:gd name="T0" fmla="*/ 157 w 296"/>
                <a:gd name="T1" fmla="*/ 0 h 296"/>
                <a:gd name="T2" fmla="*/ 190 w 296"/>
                <a:gd name="T3" fmla="*/ 7 h 296"/>
                <a:gd name="T4" fmla="*/ 222 w 296"/>
                <a:gd name="T5" fmla="*/ 20 h 296"/>
                <a:gd name="T6" fmla="*/ 248 w 296"/>
                <a:gd name="T7" fmla="*/ 38 h 296"/>
                <a:gd name="T8" fmla="*/ 269 w 296"/>
                <a:gd name="T9" fmla="*/ 63 h 296"/>
                <a:gd name="T10" fmla="*/ 286 w 296"/>
                <a:gd name="T11" fmla="*/ 91 h 296"/>
                <a:gd name="T12" fmla="*/ 295 w 296"/>
                <a:gd name="T13" fmla="*/ 122 h 296"/>
                <a:gd name="T14" fmla="*/ 296 w 296"/>
                <a:gd name="T15" fmla="*/ 157 h 296"/>
                <a:gd name="T16" fmla="*/ 291 w 296"/>
                <a:gd name="T17" fmla="*/ 190 h 296"/>
                <a:gd name="T18" fmla="*/ 278 w 296"/>
                <a:gd name="T19" fmla="*/ 221 h 296"/>
                <a:gd name="T20" fmla="*/ 260 w 296"/>
                <a:gd name="T21" fmla="*/ 248 h 296"/>
                <a:gd name="T22" fmla="*/ 235 w 296"/>
                <a:gd name="T23" fmla="*/ 269 h 296"/>
                <a:gd name="T24" fmla="*/ 206 w 296"/>
                <a:gd name="T25" fmla="*/ 284 h 296"/>
                <a:gd name="T26" fmla="*/ 174 w 296"/>
                <a:gd name="T27" fmla="*/ 295 h 296"/>
                <a:gd name="T28" fmla="*/ 140 w 296"/>
                <a:gd name="T29" fmla="*/ 296 h 296"/>
                <a:gd name="T30" fmla="*/ 106 w 296"/>
                <a:gd name="T31" fmla="*/ 291 h 296"/>
                <a:gd name="T32" fmla="*/ 76 w 296"/>
                <a:gd name="T33" fmla="*/ 278 h 296"/>
                <a:gd name="T34" fmla="*/ 50 w 296"/>
                <a:gd name="T35" fmla="*/ 258 h 296"/>
                <a:gd name="T36" fmla="*/ 28 w 296"/>
                <a:gd name="T37" fmla="*/ 235 h 296"/>
                <a:gd name="T38" fmla="*/ 12 w 296"/>
                <a:gd name="T39" fmla="*/ 206 h 296"/>
                <a:gd name="T40" fmla="*/ 3 w 296"/>
                <a:gd name="T41" fmla="*/ 174 h 296"/>
                <a:gd name="T42" fmla="*/ 0 w 296"/>
                <a:gd name="T43" fmla="*/ 140 h 296"/>
                <a:gd name="T44" fmla="*/ 7 w 296"/>
                <a:gd name="T45" fmla="*/ 106 h 296"/>
                <a:gd name="T46" fmla="*/ 20 w 296"/>
                <a:gd name="T47" fmla="*/ 76 h 296"/>
                <a:gd name="T48" fmla="*/ 38 w 296"/>
                <a:gd name="T49" fmla="*/ 50 h 296"/>
                <a:gd name="T50" fmla="*/ 63 w 296"/>
                <a:gd name="T51" fmla="*/ 28 h 296"/>
                <a:gd name="T52" fmla="*/ 91 w 296"/>
                <a:gd name="T53" fmla="*/ 12 h 296"/>
                <a:gd name="T54" fmla="*/ 123 w 296"/>
                <a:gd name="T55" fmla="*/ 3 h 296"/>
                <a:gd name="T56" fmla="*/ 157 w 296"/>
                <a:gd name="T57" fmla="*/ 0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96" h="296">
                  <a:moveTo>
                    <a:pt x="157" y="0"/>
                  </a:moveTo>
                  <a:lnTo>
                    <a:pt x="190" y="7"/>
                  </a:lnTo>
                  <a:lnTo>
                    <a:pt x="222" y="20"/>
                  </a:lnTo>
                  <a:lnTo>
                    <a:pt x="248" y="38"/>
                  </a:lnTo>
                  <a:lnTo>
                    <a:pt x="269" y="63"/>
                  </a:lnTo>
                  <a:lnTo>
                    <a:pt x="286" y="91"/>
                  </a:lnTo>
                  <a:lnTo>
                    <a:pt x="295" y="122"/>
                  </a:lnTo>
                  <a:lnTo>
                    <a:pt x="296" y="157"/>
                  </a:lnTo>
                  <a:lnTo>
                    <a:pt x="291" y="190"/>
                  </a:lnTo>
                  <a:lnTo>
                    <a:pt x="278" y="221"/>
                  </a:lnTo>
                  <a:lnTo>
                    <a:pt x="260" y="248"/>
                  </a:lnTo>
                  <a:lnTo>
                    <a:pt x="235" y="269"/>
                  </a:lnTo>
                  <a:lnTo>
                    <a:pt x="206" y="284"/>
                  </a:lnTo>
                  <a:lnTo>
                    <a:pt x="174" y="295"/>
                  </a:lnTo>
                  <a:lnTo>
                    <a:pt x="140" y="296"/>
                  </a:lnTo>
                  <a:lnTo>
                    <a:pt x="106" y="291"/>
                  </a:lnTo>
                  <a:lnTo>
                    <a:pt x="76" y="278"/>
                  </a:lnTo>
                  <a:lnTo>
                    <a:pt x="50" y="258"/>
                  </a:lnTo>
                  <a:lnTo>
                    <a:pt x="28" y="235"/>
                  </a:lnTo>
                  <a:lnTo>
                    <a:pt x="12" y="206"/>
                  </a:lnTo>
                  <a:lnTo>
                    <a:pt x="3" y="174"/>
                  </a:lnTo>
                  <a:lnTo>
                    <a:pt x="0" y="140"/>
                  </a:lnTo>
                  <a:lnTo>
                    <a:pt x="7" y="106"/>
                  </a:lnTo>
                  <a:lnTo>
                    <a:pt x="20" y="76"/>
                  </a:lnTo>
                  <a:lnTo>
                    <a:pt x="38" y="50"/>
                  </a:lnTo>
                  <a:lnTo>
                    <a:pt x="63" y="28"/>
                  </a:lnTo>
                  <a:lnTo>
                    <a:pt x="91" y="12"/>
                  </a:lnTo>
                  <a:lnTo>
                    <a:pt x="123" y="3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7F04"/>
            </a:solidFill>
            <a:ln w="0">
              <a:solidFill>
                <a:srgbClr val="FF7F0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48"/>
            <p:cNvSpPr>
              <a:spLocks/>
            </p:cNvSpPr>
            <p:nvPr/>
          </p:nvSpPr>
          <p:spPr bwMode="auto">
            <a:xfrm>
              <a:off x="3326678" y="2834840"/>
              <a:ext cx="173038" cy="266700"/>
            </a:xfrm>
            <a:custGeom>
              <a:avLst/>
              <a:gdLst>
                <a:gd name="T0" fmla="*/ 71 w 109"/>
                <a:gd name="T1" fmla="*/ 2 h 168"/>
                <a:gd name="T2" fmla="*/ 89 w 109"/>
                <a:gd name="T3" fmla="*/ 20 h 168"/>
                <a:gd name="T4" fmla="*/ 96 w 109"/>
                <a:gd name="T5" fmla="*/ 55 h 168"/>
                <a:gd name="T6" fmla="*/ 59 w 109"/>
                <a:gd name="T7" fmla="*/ 44 h 168"/>
                <a:gd name="T8" fmla="*/ 51 w 109"/>
                <a:gd name="T9" fmla="*/ 44 h 168"/>
                <a:gd name="T10" fmla="*/ 45 w 109"/>
                <a:gd name="T11" fmla="*/ 47 h 168"/>
                <a:gd name="T12" fmla="*/ 45 w 109"/>
                <a:gd name="T13" fmla="*/ 53 h 168"/>
                <a:gd name="T14" fmla="*/ 50 w 109"/>
                <a:gd name="T15" fmla="*/ 58 h 168"/>
                <a:gd name="T16" fmla="*/ 58 w 109"/>
                <a:gd name="T17" fmla="*/ 63 h 168"/>
                <a:gd name="T18" fmla="*/ 70 w 109"/>
                <a:gd name="T19" fmla="*/ 68 h 168"/>
                <a:gd name="T20" fmla="*/ 99 w 109"/>
                <a:gd name="T21" fmla="*/ 87 h 168"/>
                <a:gd name="T22" fmla="*/ 106 w 109"/>
                <a:gd name="T23" fmla="*/ 112 h 168"/>
                <a:gd name="T24" fmla="*/ 95 w 109"/>
                <a:gd name="T25" fmla="*/ 138 h 168"/>
                <a:gd name="T26" fmla="*/ 63 w 109"/>
                <a:gd name="T27" fmla="*/ 150 h 168"/>
                <a:gd name="T28" fmla="*/ 41 w 109"/>
                <a:gd name="T29" fmla="*/ 167 h 168"/>
                <a:gd name="T30" fmla="*/ 21 w 109"/>
                <a:gd name="T31" fmla="*/ 144 h 168"/>
                <a:gd name="T32" fmla="*/ 3 w 109"/>
                <a:gd name="T33" fmla="*/ 104 h 168"/>
                <a:gd name="T34" fmla="*/ 40 w 109"/>
                <a:gd name="T35" fmla="*/ 118 h 168"/>
                <a:gd name="T36" fmla="*/ 53 w 109"/>
                <a:gd name="T37" fmla="*/ 119 h 168"/>
                <a:gd name="T38" fmla="*/ 63 w 109"/>
                <a:gd name="T39" fmla="*/ 118 h 168"/>
                <a:gd name="T40" fmla="*/ 67 w 109"/>
                <a:gd name="T41" fmla="*/ 114 h 168"/>
                <a:gd name="T42" fmla="*/ 67 w 109"/>
                <a:gd name="T43" fmla="*/ 109 h 168"/>
                <a:gd name="T44" fmla="*/ 62 w 109"/>
                <a:gd name="T45" fmla="*/ 104 h 168"/>
                <a:gd name="T46" fmla="*/ 51 w 109"/>
                <a:gd name="T47" fmla="*/ 99 h 168"/>
                <a:gd name="T48" fmla="*/ 38 w 109"/>
                <a:gd name="T49" fmla="*/ 92 h 168"/>
                <a:gd name="T50" fmla="*/ 24 w 109"/>
                <a:gd name="T51" fmla="*/ 85 h 168"/>
                <a:gd name="T52" fmla="*/ 13 w 109"/>
                <a:gd name="T53" fmla="*/ 76 h 168"/>
                <a:gd name="T54" fmla="*/ 8 w 109"/>
                <a:gd name="T55" fmla="*/ 67 h 168"/>
                <a:gd name="T56" fmla="*/ 6 w 109"/>
                <a:gd name="T57" fmla="*/ 55 h 168"/>
                <a:gd name="T58" fmla="*/ 9 w 109"/>
                <a:gd name="T59" fmla="*/ 34 h 168"/>
                <a:gd name="T60" fmla="*/ 30 w 109"/>
                <a:gd name="T61" fmla="*/ 17 h 168"/>
                <a:gd name="T62" fmla="*/ 50 w 109"/>
                <a:gd name="T63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9" h="168">
                  <a:moveTo>
                    <a:pt x="50" y="0"/>
                  </a:moveTo>
                  <a:lnTo>
                    <a:pt x="71" y="2"/>
                  </a:lnTo>
                  <a:lnTo>
                    <a:pt x="70" y="15"/>
                  </a:lnTo>
                  <a:lnTo>
                    <a:pt x="89" y="20"/>
                  </a:lnTo>
                  <a:lnTo>
                    <a:pt x="109" y="28"/>
                  </a:lnTo>
                  <a:lnTo>
                    <a:pt x="96" y="55"/>
                  </a:lnTo>
                  <a:lnTo>
                    <a:pt x="76" y="46"/>
                  </a:lnTo>
                  <a:lnTo>
                    <a:pt x="59" y="44"/>
                  </a:lnTo>
                  <a:lnTo>
                    <a:pt x="57" y="44"/>
                  </a:lnTo>
                  <a:lnTo>
                    <a:pt x="51" y="44"/>
                  </a:lnTo>
                  <a:lnTo>
                    <a:pt x="47" y="45"/>
                  </a:lnTo>
                  <a:lnTo>
                    <a:pt x="45" y="47"/>
                  </a:lnTo>
                  <a:lnTo>
                    <a:pt x="45" y="50"/>
                  </a:lnTo>
                  <a:lnTo>
                    <a:pt x="45" y="53"/>
                  </a:lnTo>
                  <a:lnTo>
                    <a:pt x="46" y="55"/>
                  </a:lnTo>
                  <a:lnTo>
                    <a:pt x="50" y="58"/>
                  </a:lnTo>
                  <a:lnTo>
                    <a:pt x="54" y="61"/>
                  </a:lnTo>
                  <a:lnTo>
                    <a:pt x="58" y="63"/>
                  </a:lnTo>
                  <a:lnTo>
                    <a:pt x="63" y="66"/>
                  </a:lnTo>
                  <a:lnTo>
                    <a:pt x="70" y="68"/>
                  </a:lnTo>
                  <a:lnTo>
                    <a:pt x="87" y="78"/>
                  </a:lnTo>
                  <a:lnTo>
                    <a:pt x="99" y="87"/>
                  </a:lnTo>
                  <a:lnTo>
                    <a:pt x="105" y="97"/>
                  </a:lnTo>
                  <a:lnTo>
                    <a:pt x="106" y="112"/>
                  </a:lnTo>
                  <a:lnTo>
                    <a:pt x="102" y="126"/>
                  </a:lnTo>
                  <a:lnTo>
                    <a:pt x="95" y="138"/>
                  </a:lnTo>
                  <a:lnTo>
                    <a:pt x="81" y="146"/>
                  </a:lnTo>
                  <a:lnTo>
                    <a:pt x="63" y="150"/>
                  </a:lnTo>
                  <a:lnTo>
                    <a:pt x="62" y="168"/>
                  </a:lnTo>
                  <a:lnTo>
                    <a:pt x="41" y="167"/>
                  </a:lnTo>
                  <a:lnTo>
                    <a:pt x="42" y="148"/>
                  </a:lnTo>
                  <a:lnTo>
                    <a:pt x="21" y="144"/>
                  </a:lnTo>
                  <a:lnTo>
                    <a:pt x="0" y="137"/>
                  </a:lnTo>
                  <a:lnTo>
                    <a:pt x="3" y="104"/>
                  </a:lnTo>
                  <a:lnTo>
                    <a:pt x="27" y="114"/>
                  </a:lnTo>
                  <a:lnTo>
                    <a:pt x="40" y="118"/>
                  </a:lnTo>
                  <a:lnTo>
                    <a:pt x="50" y="119"/>
                  </a:lnTo>
                  <a:lnTo>
                    <a:pt x="53" y="119"/>
                  </a:lnTo>
                  <a:lnTo>
                    <a:pt x="59" y="119"/>
                  </a:lnTo>
                  <a:lnTo>
                    <a:pt x="63" y="118"/>
                  </a:lnTo>
                  <a:lnTo>
                    <a:pt x="66" y="117"/>
                  </a:lnTo>
                  <a:lnTo>
                    <a:pt x="67" y="114"/>
                  </a:lnTo>
                  <a:lnTo>
                    <a:pt x="67" y="112"/>
                  </a:lnTo>
                  <a:lnTo>
                    <a:pt x="67" y="109"/>
                  </a:lnTo>
                  <a:lnTo>
                    <a:pt x="64" y="106"/>
                  </a:lnTo>
                  <a:lnTo>
                    <a:pt x="62" y="104"/>
                  </a:lnTo>
                  <a:lnTo>
                    <a:pt x="55" y="100"/>
                  </a:lnTo>
                  <a:lnTo>
                    <a:pt x="51" y="99"/>
                  </a:lnTo>
                  <a:lnTo>
                    <a:pt x="45" y="96"/>
                  </a:lnTo>
                  <a:lnTo>
                    <a:pt x="38" y="92"/>
                  </a:lnTo>
                  <a:lnTo>
                    <a:pt x="30" y="89"/>
                  </a:lnTo>
                  <a:lnTo>
                    <a:pt x="24" y="85"/>
                  </a:lnTo>
                  <a:lnTo>
                    <a:pt x="19" y="82"/>
                  </a:lnTo>
                  <a:lnTo>
                    <a:pt x="13" y="76"/>
                  </a:lnTo>
                  <a:lnTo>
                    <a:pt x="11" y="72"/>
                  </a:lnTo>
                  <a:lnTo>
                    <a:pt x="8" y="67"/>
                  </a:lnTo>
                  <a:lnTo>
                    <a:pt x="7" y="62"/>
                  </a:lnTo>
                  <a:lnTo>
                    <a:pt x="6" y="55"/>
                  </a:lnTo>
                  <a:lnTo>
                    <a:pt x="6" y="49"/>
                  </a:lnTo>
                  <a:lnTo>
                    <a:pt x="9" y="34"/>
                  </a:lnTo>
                  <a:lnTo>
                    <a:pt x="17" y="24"/>
                  </a:lnTo>
                  <a:lnTo>
                    <a:pt x="30" y="17"/>
                  </a:lnTo>
                  <a:lnTo>
                    <a:pt x="50" y="15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FC3000"/>
            </a:solidFill>
            <a:ln w="0">
              <a:solidFill>
                <a:srgbClr val="FC3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49"/>
            <p:cNvSpPr>
              <a:spLocks noEditPoints="1"/>
            </p:cNvSpPr>
            <p:nvPr/>
          </p:nvSpPr>
          <p:spPr bwMode="auto">
            <a:xfrm>
              <a:off x="3199678" y="2752290"/>
              <a:ext cx="430213" cy="431800"/>
            </a:xfrm>
            <a:custGeom>
              <a:avLst/>
              <a:gdLst>
                <a:gd name="T0" fmla="*/ 121 w 271"/>
                <a:gd name="T1" fmla="*/ 9 h 272"/>
                <a:gd name="T2" fmla="*/ 65 w 271"/>
                <a:gd name="T3" fmla="*/ 30 h 272"/>
                <a:gd name="T4" fmla="*/ 25 w 271"/>
                <a:gd name="T5" fmla="*/ 72 h 272"/>
                <a:gd name="T6" fmla="*/ 8 w 271"/>
                <a:gd name="T7" fmla="*/ 130 h 272"/>
                <a:gd name="T8" fmla="*/ 17 w 271"/>
                <a:gd name="T9" fmla="*/ 186 h 272"/>
                <a:gd name="T10" fmla="*/ 50 w 271"/>
                <a:gd name="T11" fmla="*/ 232 h 272"/>
                <a:gd name="T12" fmla="*/ 100 w 271"/>
                <a:gd name="T13" fmla="*/ 259 h 272"/>
                <a:gd name="T14" fmla="*/ 135 w 271"/>
                <a:gd name="T15" fmla="*/ 264 h 272"/>
                <a:gd name="T16" fmla="*/ 181 w 271"/>
                <a:gd name="T17" fmla="*/ 257 h 272"/>
                <a:gd name="T18" fmla="*/ 230 w 271"/>
                <a:gd name="T19" fmla="*/ 224 h 272"/>
                <a:gd name="T20" fmla="*/ 258 w 271"/>
                <a:gd name="T21" fmla="*/ 174 h 272"/>
                <a:gd name="T22" fmla="*/ 262 w 271"/>
                <a:gd name="T23" fmla="*/ 118 h 272"/>
                <a:gd name="T24" fmla="*/ 247 w 271"/>
                <a:gd name="T25" fmla="*/ 72 h 272"/>
                <a:gd name="T26" fmla="*/ 213 w 271"/>
                <a:gd name="T27" fmla="*/ 34 h 272"/>
                <a:gd name="T28" fmla="*/ 168 w 271"/>
                <a:gd name="T29" fmla="*/ 13 h 272"/>
                <a:gd name="T30" fmla="*/ 135 w 271"/>
                <a:gd name="T31" fmla="*/ 8 h 272"/>
                <a:gd name="T32" fmla="*/ 143 w 271"/>
                <a:gd name="T33" fmla="*/ 0 h 272"/>
                <a:gd name="T34" fmla="*/ 194 w 271"/>
                <a:gd name="T35" fmla="*/ 14 h 272"/>
                <a:gd name="T36" fmla="*/ 237 w 271"/>
                <a:gd name="T37" fmla="*/ 46 h 272"/>
                <a:gd name="T38" fmla="*/ 264 w 271"/>
                <a:gd name="T39" fmla="*/ 92 h 272"/>
                <a:gd name="T40" fmla="*/ 271 w 271"/>
                <a:gd name="T41" fmla="*/ 144 h 272"/>
                <a:gd name="T42" fmla="*/ 253 w 271"/>
                <a:gd name="T43" fmla="*/ 204 h 272"/>
                <a:gd name="T44" fmla="*/ 211 w 271"/>
                <a:gd name="T45" fmla="*/ 250 h 272"/>
                <a:gd name="T46" fmla="*/ 152 w 271"/>
                <a:gd name="T47" fmla="*/ 271 h 272"/>
                <a:gd name="T48" fmla="*/ 129 w 271"/>
                <a:gd name="T49" fmla="*/ 272 h 272"/>
                <a:gd name="T50" fmla="*/ 70 w 271"/>
                <a:gd name="T51" fmla="*/ 255 h 272"/>
                <a:gd name="T52" fmla="*/ 25 w 271"/>
                <a:gd name="T53" fmla="*/ 216 h 272"/>
                <a:gd name="T54" fmla="*/ 2 w 271"/>
                <a:gd name="T55" fmla="*/ 160 h 272"/>
                <a:gd name="T56" fmla="*/ 6 w 271"/>
                <a:gd name="T57" fmla="*/ 97 h 272"/>
                <a:gd name="T58" fmla="*/ 36 w 271"/>
                <a:gd name="T59" fmla="*/ 43 h 272"/>
                <a:gd name="T60" fmla="*/ 88 w 271"/>
                <a:gd name="T61" fmla="*/ 9 h 272"/>
                <a:gd name="T62" fmla="*/ 135 w 271"/>
                <a:gd name="T6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1" h="272">
                  <a:moveTo>
                    <a:pt x="135" y="8"/>
                  </a:moveTo>
                  <a:lnTo>
                    <a:pt x="121" y="9"/>
                  </a:lnTo>
                  <a:lnTo>
                    <a:pt x="91" y="17"/>
                  </a:lnTo>
                  <a:lnTo>
                    <a:pt x="65" y="30"/>
                  </a:lnTo>
                  <a:lnTo>
                    <a:pt x="42" y="48"/>
                  </a:lnTo>
                  <a:lnTo>
                    <a:pt x="25" y="72"/>
                  </a:lnTo>
                  <a:lnTo>
                    <a:pt x="14" y="99"/>
                  </a:lnTo>
                  <a:lnTo>
                    <a:pt x="8" y="130"/>
                  </a:lnTo>
                  <a:lnTo>
                    <a:pt x="10" y="158"/>
                  </a:lnTo>
                  <a:lnTo>
                    <a:pt x="17" y="186"/>
                  </a:lnTo>
                  <a:lnTo>
                    <a:pt x="32" y="211"/>
                  </a:lnTo>
                  <a:lnTo>
                    <a:pt x="50" y="232"/>
                  </a:lnTo>
                  <a:lnTo>
                    <a:pt x="74" y="249"/>
                  </a:lnTo>
                  <a:lnTo>
                    <a:pt x="100" y="259"/>
                  </a:lnTo>
                  <a:lnTo>
                    <a:pt x="129" y="264"/>
                  </a:lnTo>
                  <a:lnTo>
                    <a:pt x="135" y="264"/>
                  </a:lnTo>
                  <a:lnTo>
                    <a:pt x="151" y="263"/>
                  </a:lnTo>
                  <a:lnTo>
                    <a:pt x="181" y="257"/>
                  </a:lnTo>
                  <a:lnTo>
                    <a:pt x="207" y="243"/>
                  </a:lnTo>
                  <a:lnTo>
                    <a:pt x="230" y="224"/>
                  </a:lnTo>
                  <a:lnTo>
                    <a:pt x="247" y="200"/>
                  </a:lnTo>
                  <a:lnTo>
                    <a:pt x="258" y="174"/>
                  </a:lnTo>
                  <a:lnTo>
                    <a:pt x="264" y="144"/>
                  </a:lnTo>
                  <a:lnTo>
                    <a:pt x="262" y="118"/>
                  </a:lnTo>
                  <a:lnTo>
                    <a:pt x="257" y="94"/>
                  </a:lnTo>
                  <a:lnTo>
                    <a:pt x="247" y="72"/>
                  </a:lnTo>
                  <a:lnTo>
                    <a:pt x="231" y="51"/>
                  </a:lnTo>
                  <a:lnTo>
                    <a:pt x="213" y="34"/>
                  </a:lnTo>
                  <a:lnTo>
                    <a:pt x="192" y="21"/>
                  </a:lnTo>
                  <a:lnTo>
                    <a:pt x="168" y="13"/>
                  </a:lnTo>
                  <a:lnTo>
                    <a:pt x="143" y="9"/>
                  </a:lnTo>
                  <a:lnTo>
                    <a:pt x="135" y="8"/>
                  </a:lnTo>
                  <a:close/>
                  <a:moveTo>
                    <a:pt x="135" y="0"/>
                  </a:moveTo>
                  <a:lnTo>
                    <a:pt x="143" y="0"/>
                  </a:lnTo>
                  <a:lnTo>
                    <a:pt x="169" y="5"/>
                  </a:lnTo>
                  <a:lnTo>
                    <a:pt x="194" y="14"/>
                  </a:lnTo>
                  <a:lnTo>
                    <a:pt x="218" y="27"/>
                  </a:lnTo>
                  <a:lnTo>
                    <a:pt x="237" y="46"/>
                  </a:lnTo>
                  <a:lnTo>
                    <a:pt x="253" y="68"/>
                  </a:lnTo>
                  <a:lnTo>
                    <a:pt x="264" y="92"/>
                  </a:lnTo>
                  <a:lnTo>
                    <a:pt x="270" y="117"/>
                  </a:lnTo>
                  <a:lnTo>
                    <a:pt x="271" y="144"/>
                  </a:lnTo>
                  <a:lnTo>
                    <a:pt x="266" y="175"/>
                  </a:lnTo>
                  <a:lnTo>
                    <a:pt x="253" y="204"/>
                  </a:lnTo>
                  <a:lnTo>
                    <a:pt x="235" y="229"/>
                  </a:lnTo>
                  <a:lnTo>
                    <a:pt x="211" y="250"/>
                  </a:lnTo>
                  <a:lnTo>
                    <a:pt x="184" y="264"/>
                  </a:lnTo>
                  <a:lnTo>
                    <a:pt x="152" y="271"/>
                  </a:lnTo>
                  <a:lnTo>
                    <a:pt x="135" y="272"/>
                  </a:lnTo>
                  <a:lnTo>
                    <a:pt x="129" y="272"/>
                  </a:lnTo>
                  <a:lnTo>
                    <a:pt x="97" y="267"/>
                  </a:lnTo>
                  <a:lnTo>
                    <a:pt x="70" y="255"/>
                  </a:lnTo>
                  <a:lnTo>
                    <a:pt x="45" y="238"/>
                  </a:lnTo>
                  <a:lnTo>
                    <a:pt x="25" y="216"/>
                  </a:lnTo>
                  <a:lnTo>
                    <a:pt x="11" y="190"/>
                  </a:lnTo>
                  <a:lnTo>
                    <a:pt x="2" y="160"/>
                  </a:lnTo>
                  <a:lnTo>
                    <a:pt x="0" y="128"/>
                  </a:lnTo>
                  <a:lnTo>
                    <a:pt x="6" y="97"/>
                  </a:lnTo>
                  <a:lnTo>
                    <a:pt x="17" y="68"/>
                  </a:lnTo>
                  <a:lnTo>
                    <a:pt x="36" y="43"/>
                  </a:lnTo>
                  <a:lnTo>
                    <a:pt x="61" y="24"/>
                  </a:lnTo>
                  <a:lnTo>
                    <a:pt x="88" y="9"/>
                  </a:lnTo>
                  <a:lnTo>
                    <a:pt x="120" y="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C3000"/>
            </a:solidFill>
            <a:ln w="0">
              <a:solidFill>
                <a:srgbClr val="FC3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47"/>
            <p:cNvSpPr>
              <a:spLocks/>
            </p:cNvSpPr>
            <p:nvPr/>
          </p:nvSpPr>
          <p:spPr bwMode="auto">
            <a:xfrm>
              <a:off x="3400215" y="3204885"/>
              <a:ext cx="430492" cy="430492"/>
            </a:xfrm>
            <a:custGeom>
              <a:avLst/>
              <a:gdLst>
                <a:gd name="T0" fmla="*/ 157 w 296"/>
                <a:gd name="T1" fmla="*/ 0 h 296"/>
                <a:gd name="T2" fmla="*/ 190 w 296"/>
                <a:gd name="T3" fmla="*/ 7 h 296"/>
                <a:gd name="T4" fmla="*/ 222 w 296"/>
                <a:gd name="T5" fmla="*/ 20 h 296"/>
                <a:gd name="T6" fmla="*/ 248 w 296"/>
                <a:gd name="T7" fmla="*/ 38 h 296"/>
                <a:gd name="T8" fmla="*/ 269 w 296"/>
                <a:gd name="T9" fmla="*/ 63 h 296"/>
                <a:gd name="T10" fmla="*/ 286 w 296"/>
                <a:gd name="T11" fmla="*/ 91 h 296"/>
                <a:gd name="T12" fmla="*/ 295 w 296"/>
                <a:gd name="T13" fmla="*/ 122 h 296"/>
                <a:gd name="T14" fmla="*/ 296 w 296"/>
                <a:gd name="T15" fmla="*/ 157 h 296"/>
                <a:gd name="T16" fmla="*/ 291 w 296"/>
                <a:gd name="T17" fmla="*/ 190 h 296"/>
                <a:gd name="T18" fmla="*/ 278 w 296"/>
                <a:gd name="T19" fmla="*/ 221 h 296"/>
                <a:gd name="T20" fmla="*/ 260 w 296"/>
                <a:gd name="T21" fmla="*/ 248 h 296"/>
                <a:gd name="T22" fmla="*/ 235 w 296"/>
                <a:gd name="T23" fmla="*/ 269 h 296"/>
                <a:gd name="T24" fmla="*/ 206 w 296"/>
                <a:gd name="T25" fmla="*/ 284 h 296"/>
                <a:gd name="T26" fmla="*/ 174 w 296"/>
                <a:gd name="T27" fmla="*/ 295 h 296"/>
                <a:gd name="T28" fmla="*/ 140 w 296"/>
                <a:gd name="T29" fmla="*/ 296 h 296"/>
                <a:gd name="T30" fmla="*/ 106 w 296"/>
                <a:gd name="T31" fmla="*/ 291 h 296"/>
                <a:gd name="T32" fmla="*/ 76 w 296"/>
                <a:gd name="T33" fmla="*/ 278 h 296"/>
                <a:gd name="T34" fmla="*/ 50 w 296"/>
                <a:gd name="T35" fmla="*/ 258 h 296"/>
                <a:gd name="T36" fmla="*/ 28 w 296"/>
                <a:gd name="T37" fmla="*/ 235 h 296"/>
                <a:gd name="T38" fmla="*/ 12 w 296"/>
                <a:gd name="T39" fmla="*/ 206 h 296"/>
                <a:gd name="T40" fmla="*/ 3 w 296"/>
                <a:gd name="T41" fmla="*/ 174 h 296"/>
                <a:gd name="T42" fmla="*/ 0 w 296"/>
                <a:gd name="T43" fmla="*/ 140 h 296"/>
                <a:gd name="T44" fmla="*/ 7 w 296"/>
                <a:gd name="T45" fmla="*/ 106 h 296"/>
                <a:gd name="T46" fmla="*/ 20 w 296"/>
                <a:gd name="T47" fmla="*/ 76 h 296"/>
                <a:gd name="T48" fmla="*/ 38 w 296"/>
                <a:gd name="T49" fmla="*/ 50 h 296"/>
                <a:gd name="T50" fmla="*/ 63 w 296"/>
                <a:gd name="T51" fmla="*/ 28 h 296"/>
                <a:gd name="T52" fmla="*/ 91 w 296"/>
                <a:gd name="T53" fmla="*/ 12 h 296"/>
                <a:gd name="T54" fmla="*/ 123 w 296"/>
                <a:gd name="T55" fmla="*/ 3 h 296"/>
                <a:gd name="T56" fmla="*/ 157 w 296"/>
                <a:gd name="T57" fmla="*/ 0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96" h="296">
                  <a:moveTo>
                    <a:pt x="157" y="0"/>
                  </a:moveTo>
                  <a:lnTo>
                    <a:pt x="190" y="7"/>
                  </a:lnTo>
                  <a:lnTo>
                    <a:pt x="222" y="20"/>
                  </a:lnTo>
                  <a:lnTo>
                    <a:pt x="248" y="38"/>
                  </a:lnTo>
                  <a:lnTo>
                    <a:pt x="269" y="63"/>
                  </a:lnTo>
                  <a:lnTo>
                    <a:pt x="286" y="91"/>
                  </a:lnTo>
                  <a:lnTo>
                    <a:pt x="295" y="122"/>
                  </a:lnTo>
                  <a:lnTo>
                    <a:pt x="296" y="157"/>
                  </a:lnTo>
                  <a:lnTo>
                    <a:pt x="291" y="190"/>
                  </a:lnTo>
                  <a:lnTo>
                    <a:pt x="278" y="221"/>
                  </a:lnTo>
                  <a:lnTo>
                    <a:pt x="260" y="248"/>
                  </a:lnTo>
                  <a:lnTo>
                    <a:pt x="235" y="269"/>
                  </a:lnTo>
                  <a:lnTo>
                    <a:pt x="206" y="284"/>
                  </a:lnTo>
                  <a:lnTo>
                    <a:pt x="174" y="295"/>
                  </a:lnTo>
                  <a:lnTo>
                    <a:pt x="140" y="296"/>
                  </a:lnTo>
                  <a:lnTo>
                    <a:pt x="106" y="291"/>
                  </a:lnTo>
                  <a:lnTo>
                    <a:pt x="76" y="278"/>
                  </a:lnTo>
                  <a:lnTo>
                    <a:pt x="50" y="258"/>
                  </a:lnTo>
                  <a:lnTo>
                    <a:pt x="28" y="235"/>
                  </a:lnTo>
                  <a:lnTo>
                    <a:pt x="12" y="206"/>
                  </a:lnTo>
                  <a:lnTo>
                    <a:pt x="3" y="174"/>
                  </a:lnTo>
                  <a:lnTo>
                    <a:pt x="0" y="140"/>
                  </a:lnTo>
                  <a:lnTo>
                    <a:pt x="7" y="106"/>
                  </a:lnTo>
                  <a:lnTo>
                    <a:pt x="20" y="76"/>
                  </a:lnTo>
                  <a:lnTo>
                    <a:pt x="38" y="50"/>
                  </a:lnTo>
                  <a:lnTo>
                    <a:pt x="63" y="28"/>
                  </a:lnTo>
                  <a:lnTo>
                    <a:pt x="91" y="12"/>
                  </a:lnTo>
                  <a:lnTo>
                    <a:pt x="123" y="3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7F04"/>
            </a:solidFill>
            <a:ln w="0">
              <a:solidFill>
                <a:srgbClr val="FF7F0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48"/>
            <p:cNvSpPr>
              <a:spLocks/>
            </p:cNvSpPr>
            <p:nvPr/>
          </p:nvSpPr>
          <p:spPr bwMode="auto">
            <a:xfrm>
              <a:off x="3547852" y="3289443"/>
              <a:ext cx="158526" cy="244333"/>
            </a:xfrm>
            <a:custGeom>
              <a:avLst/>
              <a:gdLst>
                <a:gd name="T0" fmla="*/ 71 w 109"/>
                <a:gd name="T1" fmla="*/ 2 h 168"/>
                <a:gd name="T2" fmla="*/ 89 w 109"/>
                <a:gd name="T3" fmla="*/ 20 h 168"/>
                <a:gd name="T4" fmla="*/ 96 w 109"/>
                <a:gd name="T5" fmla="*/ 55 h 168"/>
                <a:gd name="T6" fmla="*/ 59 w 109"/>
                <a:gd name="T7" fmla="*/ 44 h 168"/>
                <a:gd name="T8" fmla="*/ 51 w 109"/>
                <a:gd name="T9" fmla="*/ 44 h 168"/>
                <a:gd name="T10" fmla="*/ 45 w 109"/>
                <a:gd name="T11" fmla="*/ 47 h 168"/>
                <a:gd name="T12" fmla="*/ 45 w 109"/>
                <a:gd name="T13" fmla="*/ 53 h 168"/>
                <a:gd name="T14" fmla="*/ 50 w 109"/>
                <a:gd name="T15" fmla="*/ 58 h 168"/>
                <a:gd name="T16" fmla="*/ 58 w 109"/>
                <a:gd name="T17" fmla="*/ 63 h 168"/>
                <a:gd name="T18" fmla="*/ 70 w 109"/>
                <a:gd name="T19" fmla="*/ 68 h 168"/>
                <a:gd name="T20" fmla="*/ 99 w 109"/>
                <a:gd name="T21" fmla="*/ 87 h 168"/>
                <a:gd name="T22" fmla="*/ 106 w 109"/>
                <a:gd name="T23" fmla="*/ 112 h 168"/>
                <a:gd name="T24" fmla="*/ 95 w 109"/>
                <a:gd name="T25" fmla="*/ 138 h 168"/>
                <a:gd name="T26" fmla="*/ 63 w 109"/>
                <a:gd name="T27" fmla="*/ 150 h 168"/>
                <a:gd name="T28" fmla="*/ 41 w 109"/>
                <a:gd name="T29" fmla="*/ 167 h 168"/>
                <a:gd name="T30" fmla="*/ 21 w 109"/>
                <a:gd name="T31" fmla="*/ 144 h 168"/>
                <a:gd name="T32" fmla="*/ 3 w 109"/>
                <a:gd name="T33" fmla="*/ 104 h 168"/>
                <a:gd name="T34" fmla="*/ 40 w 109"/>
                <a:gd name="T35" fmla="*/ 118 h 168"/>
                <a:gd name="T36" fmla="*/ 53 w 109"/>
                <a:gd name="T37" fmla="*/ 119 h 168"/>
                <a:gd name="T38" fmla="*/ 63 w 109"/>
                <a:gd name="T39" fmla="*/ 118 h 168"/>
                <a:gd name="T40" fmla="*/ 67 w 109"/>
                <a:gd name="T41" fmla="*/ 114 h 168"/>
                <a:gd name="T42" fmla="*/ 67 w 109"/>
                <a:gd name="T43" fmla="*/ 109 h 168"/>
                <a:gd name="T44" fmla="*/ 62 w 109"/>
                <a:gd name="T45" fmla="*/ 104 h 168"/>
                <a:gd name="T46" fmla="*/ 51 w 109"/>
                <a:gd name="T47" fmla="*/ 99 h 168"/>
                <a:gd name="T48" fmla="*/ 38 w 109"/>
                <a:gd name="T49" fmla="*/ 92 h 168"/>
                <a:gd name="T50" fmla="*/ 24 w 109"/>
                <a:gd name="T51" fmla="*/ 85 h 168"/>
                <a:gd name="T52" fmla="*/ 13 w 109"/>
                <a:gd name="T53" fmla="*/ 76 h 168"/>
                <a:gd name="T54" fmla="*/ 8 w 109"/>
                <a:gd name="T55" fmla="*/ 67 h 168"/>
                <a:gd name="T56" fmla="*/ 6 w 109"/>
                <a:gd name="T57" fmla="*/ 55 h 168"/>
                <a:gd name="T58" fmla="*/ 9 w 109"/>
                <a:gd name="T59" fmla="*/ 34 h 168"/>
                <a:gd name="T60" fmla="*/ 30 w 109"/>
                <a:gd name="T61" fmla="*/ 17 h 168"/>
                <a:gd name="T62" fmla="*/ 50 w 109"/>
                <a:gd name="T63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9" h="168">
                  <a:moveTo>
                    <a:pt x="50" y="0"/>
                  </a:moveTo>
                  <a:lnTo>
                    <a:pt x="71" y="2"/>
                  </a:lnTo>
                  <a:lnTo>
                    <a:pt x="70" y="15"/>
                  </a:lnTo>
                  <a:lnTo>
                    <a:pt x="89" y="20"/>
                  </a:lnTo>
                  <a:lnTo>
                    <a:pt x="109" y="28"/>
                  </a:lnTo>
                  <a:lnTo>
                    <a:pt x="96" y="55"/>
                  </a:lnTo>
                  <a:lnTo>
                    <a:pt x="76" y="46"/>
                  </a:lnTo>
                  <a:lnTo>
                    <a:pt x="59" y="44"/>
                  </a:lnTo>
                  <a:lnTo>
                    <a:pt x="57" y="44"/>
                  </a:lnTo>
                  <a:lnTo>
                    <a:pt x="51" y="44"/>
                  </a:lnTo>
                  <a:lnTo>
                    <a:pt x="47" y="45"/>
                  </a:lnTo>
                  <a:lnTo>
                    <a:pt x="45" y="47"/>
                  </a:lnTo>
                  <a:lnTo>
                    <a:pt x="45" y="50"/>
                  </a:lnTo>
                  <a:lnTo>
                    <a:pt x="45" y="53"/>
                  </a:lnTo>
                  <a:lnTo>
                    <a:pt x="46" y="55"/>
                  </a:lnTo>
                  <a:lnTo>
                    <a:pt x="50" y="58"/>
                  </a:lnTo>
                  <a:lnTo>
                    <a:pt x="54" y="61"/>
                  </a:lnTo>
                  <a:lnTo>
                    <a:pt x="58" y="63"/>
                  </a:lnTo>
                  <a:lnTo>
                    <a:pt x="63" y="66"/>
                  </a:lnTo>
                  <a:lnTo>
                    <a:pt x="70" y="68"/>
                  </a:lnTo>
                  <a:lnTo>
                    <a:pt x="87" y="78"/>
                  </a:lnTo>
                  <a:lnTo>
                    <a:pt x="99" y="87"/>
                  </a:lnTo>
                  <a:lnTo>
                    <a:pt x="105" y="97"/>
                  </a:lnTo>
                  <a:lnTo>
                    <a:pt x="106" y="112"/>
                  </a:lnTo>
                  <a:lnTo>
                    <a:pt x="102" y="126"/>
                  </a:lnTo>
                  <a:lnTo>
                    <a:pt x="95" y="138"/>
                  </a:lnTo>
                  <a:lnTo>
                    <a:pt x="81" y="146"/>
                  </a:lnTo>
                  <a:lnTo>
                    <a:pt x="63" y="150"/>
                  </a:lnTo>
                  <a:lnTo>
                    <a:pt x="62" y="168"/>
                  </a:lnTo>
                  <a:lnTo>
                    <a:pt x="41" y="167"/>
                  </a:lnTo>
                  <a:lnTo>
                    <a:pt x="42" y="148"/>
                  </a:lnTo>
                  <a:lnTo>
                    <a:pt x="21" y="144"/>
                  </a:lnTo>
                  <a:lnTo>
                    <a:pt x="0" y="137"/>
                  </a:lnTo>
                  <a:lnTo>
                    <a:pt x="3" y="104"/>
                  </a:lnTo>
                  <a:lnTo>
                    <a:pt x="27" y="114"/>
                  </a:lnTo>
                  <a:lnTo>
                    <a:pt x="40" y="118"/>
                  </a:lnTo>
                  <a:lnTo>
                    <a:pt x="50" y="119"/>
                  </a:lnTo>
                  <a:lnTo>
                    <a:pt x="53" y="119"/>
                  </a:lnTo>
                  <a:lnTo>
                    <a:pt x="59" y="119"/>
                  </a:lnTo>
                  <a:lnTo>
                    <a:pt x="63" y="118"/>
                  </a:lnTo>
                  <a:lnTo>
                    <a:pt x="66" y="117"/>
                  </a:lnTo>
                  <a:lnTo>
                    <a:pt x="67" y="114"/>
                  </a:lnTo>
                  <a:lnTo>
                    <a:pt x="67" y="112"/>
                  </a:lnTo>
                  <a:lnTo>
                    <a:pt x="67" y="109"/>
                  </a:lnTo>
                  <a:lnTo>
                    <a:pt x="64" y="106"/>
                  </a:lnTo>
                  <a:lnTo>
                    <a:pt x="62" y="104"/>
                  </a:lnTo>
                  <a:lnTo>
                    <a:pt x="55" y="100"/>
                  </a:lnTo>
                  <a:lnTo>
                    <a:pt x="51" y="99"/>
                  </a:lnTo>
                  <a:lnTo>
                    <a:pt x="45" y="96"/>
                  </a:lnTo>
                  <a:lnTo>
                    <a:pt x="38" y="92"/>
                  </a:lnTo>
                  <a:lnTo>
                    <a:pt x="30" y="89"/>
                  </a:lnTo>
                  <a:lnTo>
                    <a:pt x="24" y="85"/>
                  </a:lnTo>
                  <a:lnTo>
                    <a:pt x="19" y="82"/>
                  </a:lnTo>
                  <a:lnTo>
                    <a:pt x="13" y="76"/>
                  </a:lnTo>
                  <a:lnTo>
                    <a:pt x="11" y="72"/>
                  </a:lnTo>
                  <a:lnTo>
                    <a:pt x="8" y="67"/>
                  </a:lnTo>
                  <a:lnTo>
                    <a:pt x="7" y="62"/>
                  </a:lnTo>
                  <a:lnTo>
                    <a:pt x="6" y="55"/>
                  </a:lnTo>
                  <a:lnTo>
                    <a:pt x="6" y="49"/>
                  </a:lnTo>
                  <a:lnTo>
                    <a:pt x="9" y="34"/>
                  </a:lnTo>
                  <a:lnTo>
                    <a:pt x="17" y="24"/>
                  </a:lnTo>
                  <a:lnTo>
                    <a:pt x="30" y="17"/>
                  </a:lnTo>
                  <a:lnTo>
                    <a:pt x="50" y="15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FC3000"/>
            </a:solidFill>
            <a:ln w="0">
              <a:solidFill>
                <a:srgbClr val="FC3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49"/>
            <p:cNvSpPr>
              <a:spLocks noEditPoints="1"/>
            </p:cNvSpPr>
            <p:nvPr/>
          </p:nvSpPr>
          <p:spPr bwMode="auto">
            <a:xfrm>
              <a:off x="3420852" y="3220739"/>
              <a:ext cx="394133" cy="395587"/>
            </a:xfrm>
            <a:custGeom>
              <a:avLst/>
              <a:gdLst>
                <a:gd name="T0" fmla="*/ 121 w 271"/>
                <a:gd name="T1" fmla="*/ 9 h 272"/>
                <a:gd name="T2" fmla="*/ 65 w 271"/>
                <a:gd name="T3" fmla="*/ 30 h 272"/>
                <a:gd name="T4" fmla="*/ 25 w 271"/>
                <a:gd name="T5" fmla="*/ 72 h 272"/>
                <a:gd name="T6" fmla="*/ 8 w 271"/>
                <a:gd name="T7" fmla="*/ 130 h 272"/>
                <a:gd name="T8" fmla="*/ 17 w 271"/>
                <a:gd name="T9" fmla="*/ 186 h 272"/>
                <a:gd name="T10" fmla="*/ 50 w 271"/>
                <a:gd name="T11" fmla="*/ 232 h 272"/>
                <a:gd name="T12" fmla="*/ 100 w 271"/>
                <a:gd name="T13" fmla="*/ 259 h 272"/>
                <a:gd name="T14" fmla="*/ 135 w 271"/>
                <a:gd name="T15" fmla="*/ 264 h 272"/>
                <a:gd name="T16" fmla="*/ 181 w 271"/>
                <a:gd name="T17" fmla="*/ 257 h 272"/>
                <a:gd name="T18" fmla="*/ 230 w 271"/>
                <a:gd name="T19" fmla="*/ 224 h 272"/>
                <a:gd name="T20" fmla="*/ 258 w 271"/>
                <a:gd name="T21" fmla="*/ 174 h 272"/>
                <a:gd name="T22" fmla="*/ 262 w 271"/>
                <a:gd name="T23" fmla="*/ 118 h 272"/>
                <a:gd name="T24" fmla="*/ 247 w 271"/>
                <a:gd name="T25" fmla="*/ 72 h 272"/>
                <a:gd name="T26" fmla="*/ 213 w 271"/>
                <a:gd name="T27" fmla="*/ 34 h 272"/>
                <a:gd name="T28" fmla="*/ 168 w 271"/>
                <a:gd name="T29" fmla="*/ 13 h 272"/>
                <a:gd name="T30" fmla="*/ 135 w 271"/>
                <a:gd name="T31" fmla="*/ 8 h 272"/>
                <a:gd name="T32" fmla="*/ 143 w 271"/>
                <a:gd name="T33" fmla="*/ 0 h 272"/>
                <a:gd name="T34" fmla="*/ 194 w 271"/>
                <a:gd name="T35" fmla="*/ 14 h 272"/>
                <a:gd name="T36" fmla="*/ 237 w 271"/>
                <a:gd name="T37" fmla="*/ 46 h 272"/>
                <a:gd name="T38" fmla="*/ 264 w 271"/>
                <a:gd name="T39" fmla="*/ 92 h 272"/>
                <a:gd name="T40" fmla="*/ 271 w 271"/>
                <a:gd name="T41" fmla="*/ 144 h 272"/>
                <a:gd name="T42" fmla="*/ 253 w 271"/>
                <a:gd name="T43" fmla="*/ 204 h 272"/>
                <a:gd name="T44" fmla="*/ 211 w 271"/>
                <a:gd name="T45" fmla="*/ 250 h 272"/>
                <a:gd name="T46" fmla="*/ 152 w 271"/>
                <a:gd name="T47" fmla="*/ 271 h 272"/>
                <a:gd name="T48" fmla="*/ 129 w 271"/>
                <a:gd name="T49" fmla="*/ 272 h 272"/>
                <a:gd name="T50" fmla="*/ 70 w 271"/>
                <a:gd name="T51" fmla="*/ 255 h 272"/>
                <a:gd name="T52" fmla="*/ 25 w 271"/>
                <a:gd name="T53" fmla="*/ 216 h 272"/>
                <a:gd name="T54" fmla="*/ 2 w 271"/>
                <a:gd name="T55" fmla="*/ 160 h 272"/>
                <a:gd name="T56" fmla="*/ 6 w 271"/>
                <a:gd name="T57" fmla="*/ 97 h 272"/>
                <a:gd name="T58" fmla="*/ 36 w 271"/>
                <a:gd name="T59" fmla="*/ 43 h 272"/>
                <a:gd name="T60" fmla="*/ 88 w 271"/>
                <a:gd name="T61" fmla="*/ 9 h 272"/>
                <a:gd name="T62" fmla="*/ 135 w 271"/>
                <a:gd name="T6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1" h="272">
                  <a:moveTo>
                    <a:pt x="135" y="8"/>
                  </a:moveTo>
                  <a:lnTo>
                    <a:pt x="121" y="9"/>
                  </a:lnTo>
                  <a:lnTo>
                    <a:pt x="91" y="17"/>
                  </a:lnTo>
                  <a:lnTo>
                    <a:pt x="65" y="30"/>
                  </a:lnTo>
                  <a:lnTo>
                    <a:pt x="42" y="48"/>
                  </a:lnTo>
                  <a:lnTo>
                    <a:pt x="25" y="72"/>
                  </a:lnTo>
                  <a:lnTo>
                    <a:pt x="14" y="99"/>
                  </a:lnTo>
                  <a:lnTo>
                    <a:pt x="8" y="130"/>
                  </a:lnTo>
                  <a:lnTo>
                    <a:pt x="10" y="158"/>
                  </a:lnTo>
                  <a:lnTo>
                    <a:pt x="17" y="186"/>
                  </a:lnTo>
                  <a:lnTo>
                    <a:pt x="32" y="211"/>
                  </a:lnTo>
                  <a:lnTo>
                    <a:pt x="50" y="232"/>
                  </a:lnTo>
                  <a:lnTo>
                    <a:pt x="74" y="249"/>
                  </a:lnTo>
                  <a:lnTo>
                    <a:pt x="100" y="259"/>
                  </a:lnTo>
                  <a:lnTo>
                    <a:pt x="129" y="264"/>
                  </a:lnTo>
                  <a:lnTo>
                    <a:pt x="135" y="264"/>
                  </a:lnTo>
                  <a:lnTo>
                    <a:pt x="151" y="263"/>
                  </a:lnTo>
                  <a:lnTo>
                    <a:pt x="181" y="257"/>
                  </a:lnTo>
                  <a:lnTo>
                    <a:pt x="207" y="243"/>
                  </a:lnTo>
                  <a:lnTo>
                    <a:pt x="230" y="224"/>
                  </a:lnTo>
                  <a:lnTo>
                    <a:pt x="247" y="200"/>
                  </a:lnTo>
                  <a:lnTo>
                    <a:pt x="258" y="174"/>
                  </a:lnTo>
                  <a:lnTo>
                    <a:pt x="264" y="144"/>
                  </a:lnTo>
                  <a:lnTo>
                    <a:pt x="262" y="118"/>
                  </a:lnTo>
                  <a:lnTo>
                    <a:pt x="257" y="94"/>
                  </a:lnTo>
                  <a:lnTo>
                    <a:pt x="247" y="72"/>
                  </a:lnTo>
                  <a:lnTo>
                    <a:pt x="231" y="51"/>
                  </a:lnTo>
                  <a:lnTo>
                    <a:pt x="213" y="34"/>
                  </a:lnTo>
                  <a:lnTo>
                    <a:pt x="192" y="21"/>
                  </a:lnTo>
                  <a:lnTo>
                    <a:pt x="168" y="13"/>
                  </a:lnTo>
                  <a:lnTo>
                    <a:pt x="143" y="9"/>
                  </a:lnTo>
                  <a:lnTo>
                    <a:pt x="135" y="8"/>
                  </a:lnTo>
                  <a:close/>
                  <a:moveTo>
                    <a:pt x="135" y="0"/>
                  </a:moveTo>
                  <a:lnTo>
                    <a:pt x="143" y="0"/>
                  </a:lnTo>
                  <a:lnTo>
                    <a:pt x="169" y="5"/>
                  </a:lnTo>
                  <a:lnTo>
                    <a:pt x="194" y="14"/>
                  </a:lnTo>
                  <a:lnTo>
                    <a:pt x="218" y="27"/>
                  </a:lnTo>
                  <a:lnTo>
                    <a:pt x="237" y="46"/>
                  </a:lnTo>
                  <a:lnTo>
                    <a:pt x="253" y="68"/>
                  </a:lnTo>
                  <a:lnTo>
                    <a:pt x="264" y="92"/>
                  </a:lnTo>
                  <a:lnTo>
                    <a:pt x="270" y="117"/>
                  </a:lnTo>
                  <a:lnTo>
                    <a:pt x="271" y="144"/>
                  </a:lnTo>
                  <a:lnTo>
                    <a:pt x="266" y="175"/>
                  </a:lnTo>
                  <a:lnTo>
                    <a:pt x="253" y="204"/>
                  </a:lnTo>
                  <a:lnTo>
                    <a:pt x="235" y="229"/>
                  </a:lnTo>
                  <a:lnTo>
                    <a:pt x="211" y="250"/>
                  </a:lnTo>
                  <a:lnTo>
                    <a:pt x="184" y="264"/>
                  </a:lnTo>
                  <a:lnTo>
                    <a:pt x="152" y="271"/>
                  </a:lnTo>
                  <a:lnTo>
                    <a:pt x="135" y="272"/>
                  </a:lnTo>
                  <a:lnTo>
                    <a:pt x="129" y="272"/>
                  </a:lnTo>
                  <a:lnTo>
                    <a:pt x="97" y="267"/>
                  </a:lnTo>
                  <a:lnTo>
                    <a:pt x="70" y="255"/>
                  </a:lnTo>
                  <a:lnTo>
                    <a:pt x="45" y="238"/>
                  </a:lnTo>
                  <a:lnTo>
                    <a:pt x="25" y="216"/>
                  </a:lnTo>
                  <a:lnTo>
                    <a:pt x="11" y="190"/>
                  </a:lnTo>
                  <a:lnTo>
                    <a:pt x="2" y="160"/>
                  </a:lnTo>
                  <a:lnTo>
                    <a:pt x="0" y="128"/>
                  </a:lnTo>
                  <a:lnTo>
                    <a:pt x="6" y="97"/>
                  </a:lnTo>
                  <a:lnTo>
                    <a:pt x="17" y="68"/>
                  </a:lnTo>
                  <a:lnTo>
                    <a:pt x="36" y="43"/>
                  </a:lnTo>
                  <a:lnTo>
                    <a:pt x="61" y="24"/>
                  </a:lnTo>
                  <a:lnTo>
                    <a:pt x="88" y="9"/>
                  </a:lnTo>
                  <a:lnTo>
                    <a:pt x="120" y="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C3000"/>
            </a:solidFill>
            <a:ln w="0">
              <a:solidFill>
                <a:srgbClr val="FC3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3" name="Rectangle 62"/>
          <p:cNvSpPr/>
          <p:nvPr/>
        </p:nvSpPr>
        <p:spPr>
          <a:xfrm>
            <a:off x="6369759" y="5200476"/>
            <a:ext cx="1678652" cy="512879"/>
          </a:xfrm>
          <a:prstGeom prst="rect">
            <a:avLst/>
          </a:prstGeom>
        </p:spPr>
        <p:txBody>
          <a:bodyPr wrap="square" lIns="91422" tIns="45711" rIns="91422" bIns="45711">
            <a:spAutoFit/>
          </a:bodyPr>
          <a:lstStyle/>
          <a:p>
            <a:pPr algn="ctr">
              <a:lnSpc>
                <a:spcPct val="120000"/>
              </a:lnSpc>
            </a:pP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amet, consectetur.</a:t>
            </a:r>
            <a:endParaRPr lang="id-ID" sz="1200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734293" y="4927846"/>
            <a:ext cx="949262" cy="338536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ctr"/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Mesages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8028557" y="3588970"/>
            <a:ext cx="1678652" cy="512879"/>
          </a:xfrm>
          <a:prstGeom prst="rect">
            <a:avLst/>
          </a:prstGeom>
        </p:spPr>
        <p:txBody>
          <a:bodyPr wrap="square" lIns="91422" tIns="45711" rIns="91422" bIns="45711">
            <a:spAutoFit/>
          </a:bodyPr>
          <a:lstStyle/>
          <a:p>
            <a:pPr algn="ctr">
              <a:lnSpc>
                <a:spcPct val="120000"/>
              </a:lnSpc>
            </a:pP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amet, consectetur.</a:t>
            </a:r>
            <a:endParaRPr lang="id-ID" sz="1200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8560605" y="3316340"/>
            <a:ext cx="614235" cy="338536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ctr"/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Time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8028557" y="5200476"/>
            <a:ext cx="1678652" cy="512879"/>
          </a:xfrm>
          <a:prstGeom prst="rect">
            <a:avLst/>
          </a:prstGeom>
        </p:spPr>
        <p:txBody>
          <a:bodyPr wrap="square" lIns="91422" tIns="45711" rIns="91422" bIns="45711">
            <a:spAutoFit/>
          </a:bodyPr>
          <a:lstStyle/>
          <a:p>
            <a:pPr algn="ctr">
              <a:lnSpc>
                <a:spcPct val="120000"/>
              </a:lnSpc>
            </a:pP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amet, consectetur.</a:t>
            </a:r>
            <a:endParaRPr lang="id-ID" sz="1200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8494080" y="4927846"/>
            <a:ext cx="747284" cy="338536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ctr"/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E-Mail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6369759" y="3588970"/>
            <a:ext cx="1678652" cy="512879"/>
          </a:xfrm>
          <a:prstGeom prst="rect">
            <a:avLst/>
          </a:prstGeom>
        </p:spPr>
        <p:txBody>
          <a:bodyPr wrap="square" lIns="91422" tIns="45711" rIns="91422" bIns="45711">
            <a:spAutoFit/>
          </a:bodyPr>
          <a:lstStyle/>
          <a:p>
            <a:pPr algn="ctr">
              <a:lnSpc>
                <a:spcPct val="120000"/>
              </a:lnSpc>
            </a:pP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amet, consectetur.</a:t>
            </a:r>
            <a:endParaRPr lang="id-ID" sz="1200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6747118" y="3316340"/>
            <a:ext cx="923614" cy="338536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ctr"/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Connect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9693911" y="3588970"/>
            <a:ext cx="1678652" cy="512879"/>
          </a:xfrm>
          <a:prstGeom prst="rect">
            <a:avLst/>
          </a:prstGeom>
        </p:spPr>
        <p:txBody>
          <a:bodyPr wrap="square" lIns="91422" tIns="45711" rIns="91422" bIns="45711">
            <a:spAutoFit/>
          </a:bodyPr>
          <a:lstStyle/>
          <a:p>
            <a:pPr algn="ctr">
              <a:lnSpc>
                <a:spcPct val="120000"/>
              </a:lnSpc>
            </a:pP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amet, consectetur.</a:t>
            </a:r>
            <a:endParaRPr lang="id-ID" sz="1200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10225156" y="3316340"/>
            <a:ext cx="615838" cy="338536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ctr"/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Bank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9693911" y="5200475"/>
            <a:ext cx="1678652" cy="512879"/>
          </a:xfrm>
          <a:prstGeom prst="rect">
            <a:avLst/>
          </a:prstGeom>
        </p:spPr>
        <p:txBody>
          <a:bodyPr wrap="square" lIns="91422" tIns="45711" rIns="91422" bIns="45711">
            <a:spAutoFit/>
          </a:bodyPr>
          <a:lstStyle/>
          <a:p>
            <a:pPr algn="ctr">
              <a:lnSpc>
                <a:spcPct val="120000"/>
              </a:lnSpc>
            </a:pPr>
            <a:r>
              <a:rPr lang="pt-BR" sz="1200" dirty="0">
                <a:solidFill>
                  <a:schemeClr val="tx2"/>
                </a:solidFill>
                <a:latin typeface="Lato Light"/>
                <a:cs typeface="Lato Light"/>
              </a:rPr>
              <a:t>Lorem ipsum dolor sit amet, consectetur.</a:t>
            </a:r>
            <a:endParaRPr lang="id-ID" sz="1200" dirty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10189891" y="4927846"/>
            <a:ext cx="686370" cy="338536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 algn="ctr"/>
            <a:r>
              <a:rPr lang="en-US" sz="1600" b="1">
                <a:solidFill>
                  <a:schemeClr val="tx2">
                    <a:lumMod val="75000"/>
                  </a:schemeClr>
                </a:solidFill>
                <a:cs typeface="Lato Regular"/>
              </a:rPr>
              <a:t>Social</a:t>
            </a:r>
            <a:endParaRPr lang="id-ID" sz="1600" b="1" dirty="0">
              <a:solidFill>
                <a:schemeClr val="tx2">
                  <a:lumMod val="75000"/>
                </a:schemeClr>
              </a:solidFill>
              <a:cs typeface="Lato Regular"/>
            </a:endParaRPr>
          </a:p>
        </p:txBody>
      </p:sp>
      <p:sp>
        <p:nvSpPr>
          <p:cNvPr id="75" name="Shape 4477"/>
          <p:cNvSpPr/>
          <p:nvPr/>
        </p:nvSpPr>
        <p:spPr>
          <a:xfrm rot="18958072">
            <a:off x="7014315" y="2821293"/>
            <a:ext cx="401037" cy="3854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226" y="15147"/>
                </a:moveTo>
                <a:cubicBezTo>
                  <a:pt x="1444" y="15147"/>
                  <a:pt x="0" y="16593"/>
                  <a:pt x="0" y="18374"/>
                </a:cubicBezTo>
                <a:cubicBezTo>
                  <a:pt x="0" y="20156"/>
                  <a:pt x="1444" y="21600"/>
                  <a:pt x="3226" y="21600"/>
                </a:cubicBezTo>
                <a:cubicBezTo>
                  <a:pt x="5007" y="21600"/>
                  <a:pt x="6451" y="20156"/>
                  <a:pt x="6451" y="18374"/>
                </a:cubicBezTo>
                <a:cubicBezTo>
                  <a:pt x="6451" y="16593"/>
                  <a:pt x="5007" y="15147"/>
                  <a:pt x="3226" y="15147"/>
                </a:cubicBezTo>
                <a:close/>
                <a:moveTo>
                  <a:pt x="0" y="6732"/>
                </a:moveTo>
                <a:lnTo>
                  <a:pt x="0" y="10099"/>
                </a:lnTo>
                <a:cubicBezTo>
                  <a:pt x="6352" y="10099"/>
                  <a:pt x="11501" y="15248"/>
                  <a:pt x="11501" y="21600"/>
                </a:cubicBezTo>
                <a:lnTo>
                  <a:pt x="14867" y="21600"/>
                </a:lnTo>
                <a:cubicBezTo>
                  <a:pt x="14867" y="13388"/>
                  <a:pt x="8210" y="6732"/>
                  <a:pt x="0" y="6732"/>
                </a:cubicBezTo>
                <a:close/>
                <a:moveTo>
                  <a:pt x="0" y="0"/>
                </a:moveTo>
                <a:lnTo>
                  <a:pt x="0" y="3366"/>
                </a:lnTo>
                <a:cubicBezTo>
                  <a:pt x="10070" y="3366"/>
                  <a:pt x="18232" y="11530"/>
                  <a:pt x="18232" y="21600"/>
                </a:cubicBezTo>
                <a:lnTo>
                  <a:pt x="21600" y="21600"/>
                </a:lnTo>
                <a:cubicBezTo>
                  <a:pt x="21600" y="9671"/>
                  <a:pt x="11929" y="0"/>
                  <a:pt x="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 algn="ctr" defTabSz="457200">
              <a:lnSpc>
                <a:spcPct val="100000"/>
              </a:lnSpc>
              <a:spcBef>
                <a:spcPts val="0"/>
              </a:spcBef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inkin Sans 400 Regular"/>
                <a:ea typeface="Sinkin Sans 400 Regular"/>
                <a:cs typeface="Sinkin Sans 400 Regular"/>
                <a:sym typeface="Sinkin Sans 400 Regular"/>
              </a:defRPr>
            </a:pPr>
            <a:endParaRPr/>
          </a:p>
        </p:txBody>
      </p:sp>
      <p:sp>
        <p:nvSpPr>
          <p:cNvPr id="76" name="AutoShape 73"/>
          <p:cNvSpPr>
            <a:spLocks/>
          </p:cNvSpPr>
          <p:nvPr/>
        </p:nvSpPr>
        <p:spPr bwMode="auto">
          <a:xfrm>
            <a:off x="6933526" y="4371969"/>
            <a:ext cx="559421" cy="559566"/>
          </a:xfrm>
          <a:custGeom>
            <a:avLst/>
            <a:gdLst>
              <a:gd name="T0" fmla="*/ 10800 w 21600"/>
              <a:gd name="T1" fmla="*/ 10794 h 21588"/>
              <a:gd name="T2" fmla="*/ 10800 w 21600"/>
              <a:gd name="T3" fmla="*/ 10794 h 21588"/>
              <a:gd name="T4" fmla="*/ 10800 w 21600"/>
              <a:gd name="T5" fmla="*/ 10794 h 21588"/>
              <a:gd name="T6" fmla="*/ 10800 w 21600"/>
              <a:gd name="T7" fmla="*/ 10794 h 215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588">
                <a:moveTo>
                  <a:pt x="17530" y="7696"/>
                </a:moveTo>
                <a:cubicBezTo>
                  <a:pt x="17530" y="8751"/>
                  <a:pt x="17302" y="9747"/>
                  <a:pt x="16843" y="10684"/>
                </a:cubicBezTo>
                <a:cubicBezTo>
                  <a:pt x="16386" y="11620"/>
                  <a:pt x="15760" y="12436"/>
                  <a:pt x="14969" y="13127"/>
                </a:cubicBezTo>
                <a:cubicBezTo>
                  <a:pt x="14176" y="13821"/>
                  <a:pt x="13249" y="14371"/>
                  <a:pt x="12185" y="14775"/>
                </a:cubicBezTo>
                <a:cubicBezTo>
                  <a:pt x="11121" y="15181"/>
                  <a:pt x="9982" y="15384"/>
                  <a:pt x="8765" y="15384"/>
                </a:cubicBezTo>
                <a:cubicBezTo>
                  <a:pt x="8487" y="15384"/>
                  <a:pt x="8212" y="15370"/>
                  <a:pt x="7936" y="15342"/>
                </a:cubicBezTo>
                <a:cubicBezTo>
                  <a:pt x="7663" y="15316"/>
                  <a:pt x="7395" y="15283"/>
                  <a:pt x="7131" y="15249"/>
                </a:cubicBezTo>
                <a:cubicBezTo>
                  <a:pt x="6027" y="16264"/>
                  <a:pt x="4766" y="16967"/>
                  <a:pt x="3346" y="17339"/>
                </a:cubicBezTo>
                <a:cubicBezTo>
                  <a:pt x="3196" y="17379"/>
                  <a:pt x="3043" y="17413"/>
                  <a:pt x="2890" y="17444"/>
                </a:cubicBezTo>
                <a:cubicBezTo>
                  <a:pt x="2735" y="17475"/>
                  <a:pt x="2572" y="17509"/>
                  <a:pt x="2398" y="17545"/>
                </a:cubicBezTo>
                <a:cubicBezTo>
                  <a:pt x="2308" y="17562"/>
                  <a:pt x="2228" y="17534"/>
                  <a:pt x="2155" y="17455"/>
                </a:cubicBezTo>
                <a:cubicBezTo>
                  <a:pt x="2085" y="17379"/>
                  <a:pt x="2033" y="17297"/>
                  <a:pt x="2005" y="17207"/>
                </a:cubicBezTo>
                <a:lnTo>
                  <a:pt x="2005" y="17181"/>
                </a:lnTo>
                <a:cubicBezTo>
                  <a:pt x="1974" y="17071"/>
                  <a:pt x="1986" y="16984"/>
                  <a:pt x="2038" y="16916"/>
                </a:cubicBezTo>
                <a:cubicBezTo>
                  <a:pt x="2090" y="16851"/>
                  <a:pt x="2158" y="16769"/>
                  <a:pt x="2240" y="16679"/>
                </a:cubicBezTo>
                <a:cubicBezTo>
                  <a:pt x="2377" y="16518"/>
                  <a:pt x="2506" y="16355"/>
                  <a:pt x="2629" y="16188"/>
                </a:cubicBezTo>
                <a:cubicBezTo>
                  <a:pt x="2753" y="16022"/>
                  <a:pt x="2864" y="15830"/>
                  <a:pt x="2963" y="15621"/>
                </a:cubicBezTo>
                <a:cubicBezTo>
                  <a:pt x="3059" y="15410"/>
                  <a:pt x="3151" y="15159"/>
                  <a:pt x="3238" y="14871"/>
                </a:cubicBezTo>
                <a:cubicBezTo>
                  <a:pt x="3325" y="14580"/>
                  <a:pt x="3398" y="14225"/>
                  <a:pt x="3457" y="13801"/>
                </a:cubicBezTo>
                <a:cubicBezTo>
                  <a:pt x="2398" y="13102"/>
                  <a:pt x="1558" y="12222"/>
                  <a:pt x="934" y="11164"/>
                </a:cubicBezTo>
                <a:cubicBezTo>
                  <a:pt x="310" y="10106"/>
                  <a:pt x="0" y="8952"/>
                  <a:pt x="0" y="7696"/>
                </a:cubicBezTo>
                <a:cubicBezTo>
                  <a:pt x="0" y="6627"/>
                  <a:pt x="230" y="5625"/>
                  <a:pt x="691" y="4694"/>
                </a:cubicBezTo>
                <a:cubicBezTo>
                  <a:pt x="1153" y="3763"/>
                  <a:pt x="1781" y="2948"/>
                  <a:pt x="2574" y="2257"/>
                </a:cubicBezTo>
                <a:cubicBezTo>
                  <a:pt x="3365" y="1565"/>
                  <a:pt x="4290" y="1012"/>
                  <a:pt x="5352" y="609"/>
                </a:cubicBezTo>
                <a:cubicBezTo>
                  <a:pt x="6409" y="203"/>
                  <a:pt x="7548" y="0"/>
                  <a:pt x="8765" y="0"/>
                </a:cubicBezTo>
                <a:cubicBezTo>
                  <a:pt x="9982" y="0"/>
                  <a:pt x="11121" y="203"/>
                  <a:pt x="12185" y="609"/>
                </a:cubicBezTo>
                <a:cubicBezTo>
                  <a:pt x="13249" y="1012"/>
                  <a:pt x="14176" y="1565"/>
                  <a:pt x="14969" y="2257"/>
                </a:cubicBezTo>
                <a:cubicBezTo>
                  <a:pt x="15760" y="2948"/>
                  <a:pt x="16386" y="3763"/>
                  <a:pt x="16843" y="4694"/>
                </a:cubicBezTo>
                <a:cubicBezTo>
                  <a:pt x="17302" y="5625"/>
                  <a:pt x="17530" y="6627"/>
                  <a:pt x="17530" y="7696"/>
                </a:cubicBezTo>
                <a:moveTo>
                  <a:pt x="21599" y="11736"/>
                </a:moveTo>
                <a:cubicBezTo>
                  <a:pt x="21599" y="12986"/>
                  <a:pt x="21286" y="14146"/>
                  <a:pt x="20665" y="15204"/>
                </a:cubicBezTo>
                <a:cubicBezTo>
                  <a:pt x="20039" y="16261"/>
                  <a:pt x="19199" y="17139"/>
                  <a:pt x="18140" y="17841"/>
                </a:cubicBezTo>
                <a:cubicBezTo>
                  <a:pt x="18201" y="18265"/>
                  <a:pt x="18271" y="18620"/>
                  <a:pt x="18354" y="18908"/>
                </a:cubicBezTo>
                <a:cubicBezTo>
                  <a:pt x="18436" y="19199"/>
                  <a:pt x="18533" y="19444"/>
                  <a:pt x="18641" y="19661"/>
                </a:cubicBezTo>
                <a:cubicBezTo>
                  <a:pt x="18752" y="19870"/>
                  <a:pt x="18862" y="20059"/>
                  <a:pt x="18980" y="20226"/>
                </a:cubicBezTo>
                <a:cubicBezTo>
                  <a:pt x="19095" y="20392"/>
                  <a:pt x="19222" y="20556"/>
                  <a:pt x="19356" y="20719"/>
                </a:cubicBezTo>
                <a:cubicBezTo>
                  <a:pt x="19432" y="20809"/>
                  <a:pt x="19498" y="20891"/>
                  <a:pt x="19554" y="20968"/>
                </a:cubicBezTo>
                <a:cubicBezTo>
                  <a:pt x="19611" y="21047"/>
                  <a:pt x="19622" y="21128"/>
                  <a:pt x="19592" y="21219"/>
                </a:cubicBezTo>
                <a:lnTo>
                  <a:pt x="19592" y="21247"/>
                </a:lnTo>
                <a:cubicBezTo>
                  <a:pt x="19578" y="21351"/>
                  <a:pt x="19533" y="21439"/>
                  <a:pt x="19453" y="21509"/>
                </a:cubicBezTo>
                <a:cubicBezTo>
                  <a:pt x="19373" y="21577"/>
                  <a:pt x="19291" y="21599"/>
                  <a:pt x="19199" y="21583"/>
                </a:cubicBezTo>
                <a:cubicBezTo>
                  <a:pt x="19027" y="21549"/>
                  <a:pt x="18862" y="21512"/>
                  <a:pt x="18709" y="21481"/>
                </a:cubicBezTo>
                <a:cubicBezTo>
                  <a:pt x="18556" y="21450"/>
                  <a:pt x="18403" y="21419"/>
                  <a:pt x="18253" y="21379"/>
                </a:cubicBezTo>
                <a:cubicBezTo>
                  <a:pt x="17530" y="21199"/>
                  <a:pt x="16854" y="20931"/>
                  <a:pt x="16224" y="20570"/>
                </a:cubicBezTo>
                <a:cubicBezTo>
                  <a:pt x="15593" y="20211"/>
                  <a:pt x="15007" y="19783"/>
                  <a:pt x="14468" y="19286"/>
                </a:cubicBezTo>
                <a:cubicBezTo>
                  <a:pt x="14204" y="19323"/>
                  <a:pt x="13936" y="19354"/>
                  <a:pt x="13660" y="19382"/>
                </a:cubicBezTo>
                <a:cubicBezTo>
                  <a:pt x="13387" y="19407"/>
                  <a:pt x="13112" y="19424"/>
                  <a:pt x="12832" y="19424"/>
                </a:cubicBezTo>
                <a:cubicBezTo>
                  <a:pt x="11773" y="19424"/>
                  <a:pt x="10777" y="19263"/>
                  <a:pt x="9847" y="18950"/>
                </a:cubicBezTo>
                <a:cubicBezTo>
                  <a:pt x="8915" y="18634"/>
                  <a:pt x="8070" y="18211"/>
                  <a:pt x="7312" y="17678"/>
                </a:cubicBezTo>
                <a:cubicBezTo>
                  <a:pt x="7357" y="17644"/>
                  <a:pt x="7407" y="17607"/>
                  <a:pt x="7463" y="17571"/>
                </a:cubicBezTo>
                <a:cubicBezTo>
                  <a:pt x="7520" y="17537"/>
                  <a:pt x="7571" y="17500"/>
                  <a:pt x="7616" y="17463"/>
                </a:cubicBezTo>
                <a:cubicBezTo>
                  <a:pt x="8000" y="17517"/>
                  <a:pt x="8381" y="17545"/>
                  <a:pt x="8765" y="17545"/>
                </a:cubicBezTo>
                <a:cubicBezTo>
                  <a:pt x="10245" y="17545"/>
                  <a:pt x="11632" y="17291"/>
                  <a:pt x="12921" y="16781"/>
                </a:cubicBezTo>
                <a:cubicBezTo>
                  <a:pt x="14214" y="16270"/>
                  <a:pt x="15334" y="15576"/>
                  <a:pt x="16280" y="14690"/>
                </a:cubicBezTo>
                <a:cubicBezTo>
                  <a:pt x="17229" y="13801"/>
                  <a:pt x="17972" y="12757"/>
                  <a:pt x="18516" y="11558"/>
                </a:cubicBezTo>
                <a:cubicBezTo>
                  <a:pt x="19062" y="10365"/>
                  <a:pt x="19335" y="9075"/>
                  <a:pt x="19335" y="7696"/>
                </a:cubicBezTo>
                <a:cubicBezTo>
                  <a:pt x="19335" y="7326"/>
                  <a:pt x="19312" y="6954"/>
                  <a:pt x="19267" y="6564"/>
                </a:cubicBezTo>
                <a:cubicBezTo>
                  <a:pt x="19987" y="7267"/>
                  <a:pt x="20557" y="8054"/>
                  <a:pt x="20973" y="8926"/>
                </a:cubicBezTo>
                <a:cubicBezTo>
                  <a:pt x="21392" y="9801"/>
                  <a:pt x="21599" y="10737"/>
                  <a:pt x="21599" y="11736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50789" tIns="50789" rIns="50789" bIns="50789" anchor="ctr"/>
          <a:lstStyle/>
          <a:p>
            <a:pPr defTabSz="457098">
              <a:defRPr/>
            </a:pPr>
            <a:endParaRPr lang="es-ES" sz="2900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77" name="Freeform 237"/>
          <p:cNvSpPr>
            <a:spLocks noChangeAspect="1" noChangeArrowheads="1"/>
          </p:cNvSpPr>
          <p:nvPr/>
        </p:nvSpPr>
        <p:spPr bwMode="auto">
          <a:xfrm>
            <a:off x="8607434" y="4498125"/>
            <a:ext cx="520576" cy="382427"/>
          </a:xfrm>
          <a:custGeom>
            <a:avLst/>
            <a:gdLst>
              <a:gd name="T0" fmla="*/ 586 w 1347"/>
              <a:gd name="T1" fmla="*/ 602 h 987"/>
              <a:gd name="T2" fmla="*/ 502 w 1347"/>
              <a:gd name="T3" fmla="*/ 535 h 987"/>
              <a:gd name="T4" fmla="*/ 42 w 1347"/>
              <a:gd name="T5" fmla="*/ 117 h 987"/>
              <a:gd name="T6" fmla="*/ 17 w 1347"/>
              <a:gd name="T7" fmla="*/ 33 h 987"/>
              <a:gd name="T8" fmla="*/ 92 w 1347"/>
              <a:gd name="T9" fmla="*/ 0 h 987"/>
              <a:gd name="T10" fmla="*/ 1255 w 1347"/>
              <a:gd name="T11" fmla="*/ 0 h 987"/>
              <a:gd name="T12" fmla="*/ 1330 w 1347"/>
              <a:gd name="T13" fmla="*/ 41 h 987"/>
              <a:gd name="T14" fmla="*/ 1305 w 1347"/>
              <a:gd name="T15" fmla="*/ 125 h 987"/>
              <a:gd name="T16" fmla="*/ 803 w 1347"/>
              <a:gd name="T17" fmla="*/ 576 h 987"/>
              <a:gd name="T18" fmla="*/ 586 w 1347"/>
              <a:gd name="T19" fmla="*/ 602 h 987"/>
              <a:gd name="T20" fmla="*/ 92 w 1347"/>
              <a:gd name="T21" fmla="*/ 986 h 987"/>
              <a:gd name="T22" fmla="*/ 0 w 1347"/>
              <a:gd name="T23" fmla="*/ 894 h 987"/>
              <a:gd name="T24" fmla="*/ 0 w 1347"/>
              <a:gd name="T25" fmla="*/ 225 h 987"/>
              <a:gd name="T26" fmla="*/ 42 w 1347"/>
              <a:gd name="T27" fmla="*/ 217 h 987"/>
              <a:gd name="T28" fmla="*/ 234 w 1347"/>
              <a:gd name="T29" fmla="*/ 409 h 987"/>
              <a:gd name="T30" fmla="*/ 251 w 1347"/>
              <a:gd name="T31" fmla="*/ 493 h 987"/>
              <a:gd name="T32" fmla="*/ 109 w 1347"/>
              <a:gd name="T33" fmla="*/ 827 h 987"/>
              <a:gd name="T34" fmla="*/ 126 w 1347"/>
              <a:gd name="T35" fmla="*/ 827 h 987"/>
              <a:gd name="T36" fmla="*/ 318 w 1347"/>
              <a:gd name="T37" fmla="*/ 576 h 987"/>
              <a:gd name="T38" fmla="*/ 393 w 1347"/>
              <a:gd name="T39" fmla="*/ 568 h 987"/>
              <a:gd name="T40" fmla="*/ 477 w 1347"/>
              <a:gd name="T41" fmla="*/ 643 h 987"/>
              <a:gd name="T42" fmla="*/ 569 w 1347"/>
              <a:gd name="T43" fmla="*/ 694 h 987"/>
              <a:gd name="T44" fmla="*/ 820 w 1347"/>
              <a:gd name="T45" fmla="*/ 677 h 987"/>
              <a:gd name="T46" fmla="*/ 945 w 1347"/>
              <a:gd name="T47" fmla="*/ 568 h 987"/>
              <a:gd name="T48" fmla="*/ 1020 w 1347"/>
              <a:gd name="T49" fmla="*/ 576 h 987"/>
              <a:gd name="T50" fmla="*/ 1229 w 1347"/>
              <a:gd name="T51" fmla="*/ 853 h 987"/>
              <a:gd name="T52" fmla="*/ 1238 w 1347"/>
              <a:gd name="T53" fmla="*/ 844 h 987"/>
              <a:gd name="T54" fmla="*/ 1096 w 1347"/>
              <a:gd name="T55" fmla="*/ 493 h 987"/>
              <a:gd name="T56" fmla="*/ 1112 w 1347"/>
              <a:gd name="T57" fmla="*/ 409 h 987"/>
              <a:gd name="T58" fmla="*/ 1313 w 1347"/>
              <a:gd name="T59" fmla="*/ 217 h 987"/>
              <a:gd name="T60" fmla="*/ 1346 w 1347"/>
              <a:gd name="T61" fmla="*/ 225 h 987"/>
              <a:gd name="T62" fmla="*/ 1346 w 1347"/>
              <a:gd name="T63" fmla="*/ 903 h 987"/>
              <a:gd name="T64" fmla="*/ 1246 w 1347"/>
              <a:gd name="T65" fmla="*/ 986 h 987"/>
              <a:gd name="T66" fmla="*/ 92 w 1347"/>
              <a:gd name="T67" fmla="*/ 986 h 987"/>
              <a:gd name="T68" fmla="*/ 92 w 1347"/>
              <a:gd name="T69" fmla="*/ 986 h 987"/>
              <a:gd name="T70" fmla="*/ 92 w 1347"/>
              <a:gd name="T71" fmla="*/ 986 h 9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347" h="987">
                <a:moveTo>
                  <a:pt x="586" y="602"/>
                </a:moveTo>
                <a:cubicBezTo>
                  <a:pt x="561" y="585"/>
                  <a:pt x="519" y="560"/>
                  <a:pt x="502" y="535"/>
                </a:cubicBezTo>
                <a:cubicBezTo>
                  <a:pt x="42" y="117"/>
                  <a:pt x="42" y="117"/>
                  <a:pt x="42" y="117"/>
                </a:cubicBezTo>
                <a:cubicBezTo>
                  <a:pt x="26" y="100"/>
                  <a:pt x="9" y="58"/>
                  <a:pt x="17" y="33"/>
                </a:cubicBezTo>
                <a:cubicBezTo>
                  <a:pt x="34" y="17"/>
                  <a:pt x="51" y="0"/>
                  <a:pt x="92" y="0"/>
                </a:cubicBezTo>
                <a:cubicBezTo>
                  <a:pt x="1255" y="0"/>
                  <a:pt x="1255" y="0"/>
                  <a:pt x="1255" y="0"/>
                </a:cubicBezTo>
                <a:cubicBezTo>
                  <a:pt x="1255" y="0"/>
                  <a:pt x="1305" y="0"/>
                  <a:pt x="1330" y="41"/>
                </a:cubicBezTo>
                <a:cubicBezTo>
                  <a:pt x="1346" y="67"/>
                  <a:pt x="1330" y="108"/>
                  <a:pt x="1305" y="125"/>
                </a:cubicBezTo>
                <a:cubicBezTo>
                  <a:pt x="803" y="576"/>
                  <a:pt x="803" y="576"/>
                  <a:pt x="803" y="576"/>
                </a:cubicBezTo>
                <a:cubicBezTo>
                  <a:pt x="803" y="576"/>
                  <a:pt x="711" y="652"/>
                  <a:pt x="586" y="602"/>
                </a:cubicBezTo>
                <a:close/>
                <a:moveTo>
                  <a:pt x="92" y="986"/>
                </a:moveTo>
                <a:cubicBezTo>
                  <a:pt x="92" y="986"/>
                  <a:pt x="0" y="978"/>
                  <a:pt x="0" y="894"/>
                </a:cubicBezTo>
                <a:cubicBezTo>
                  <a:pt x="0" y="225"/>
                  <a:pt x="0" y="225"/>
                  <a:pt x="0" y="225"/>
                </a:cubicBezTo>
                <a:cubicBezTo>
                  <a:pt x="0" y="200"/>
                  <a:pt x="17" y="192"/>
                  <a:pt x="42" y="217"/>
                </a:cubicBezTo>
                <a:cubicBezTo>
                  <a:pt x="234" y="409"/>
                  <a:pt x="234" y="409"/>
                  <a:pt x="234" y="409"/>
                </a:cubicBezTo>
                <a:cubicBezTo>
                  <a:pt x="260" y="426"/>
                  <a:pt x="268" y="468"/>
                  <a:pt x="251" y="493"/>
                </a:cubicBezTo>
                <a:cubicBezTo>
                  <a:pt x="109" y="827"/>
                  <a:pt x="109" y="827"/>
                  <a:pt x="109" y="827"/>
                </a:cubicBezTo>
                <a:cubicBezTo>
                  <a:pt x="101" y="853"/>
                  <a:pt x="109" y="853"/>
                  <a:pt x="126" y="827"/>
                </a:cubicBezTo>
                <a:cubicBezTo>
                  <a:pt x="318" y="576"/>
                  <a:pt x="318" y="576"/>
                  <a:pt x="318" y="576"/>
                </a:cubicBezTo>
                <a:cubicBezTo>
                  <a:pt x="343" y="552"/>
                  <a:pt x="368" y="552"/>
                  <a:pt x="393" y="568"/>
                </a:cubicBezTo>
                <a:cubicBezTo>
                  <a:pt x="477" y="643"/>
                  <a:pt x="477" y="643"/>
                  <a:pt x="477" y="643"/>
                </a:cubicBezTo>
                <a:cubicBezTo>
                  <a:pt x="502" y="660"/>
                  <a:pt x="544" y="685"/>
                  <a:pt x="569" y="694"/>
                </a:cubicBezTo>
                <a:cubicBezTo>
                  <a:pt x="636" y="710"/>
                  <a:pt x="744" y="735"/>
                  <a:pt x="820" y="677"/>
                </a:cubicBezTo>
                <a:cubicBezTo>
                  <a:pt x="945" y="568"/>
                  <a:pt x="945" y="568"/>
                  <a:pt x="945" y="568"/>
                </a:cubicBezTo>
                <a:cubicBezTo>
                  <a:pt x="970" y="552"/>
                  <a:pt x="1004" y="552"/>
                  <a:pt x="1020" y="576"/>
                </a:cubicBezTo>
                <a:cubicBezTo>
                  <a:pt x="1229" y="853"/>
                  <a:pt x="1229" y="853"/>
                  <a:pt x="1229" y="853"/>
                </a:cubicBezTo>
                <a:cubicBezTo>
                  <a:pt x="1246" y="877"/>
                  <a:pt x="1246" y="869"/>
                  <a:pt x="1238" y="844"/>
                </a:cubicBezTo>
                <a:cubicBezTo>
                  <a:pt x="1096" y="493"/>
                  <a:pt x="1096" y="493"/>
                  <a:pt x="1096" y="493"/>
                </a:cubicBezTo>
                <a:cubicBezTo>
                  <a:pt x="1079" y="468"/>
                  <a:pt x="1087" y="434"/>
                  <a:pt x="1112" y="409"/>
                </a:cubicBezTo>
                <a:cubicBezTo>
                  <a:pt x="1313" y="217"/>
                  <a:pt x="1313" y="217"/>
                  <a:pt x="1313" y="217"/>
                </a:cubicBezTo>
                <a:cubicBezTo>
                  <a:pt x="1330" y="192"/>
                  <a:pt x="1346" y="200"/>
                  <a:pt x="1346" y="225"/>
                </a:cubicBezTo>
                <a:cubicBezTo>
                  <a:pt x="1346" y="903"/>
                  <a:pt x="1346" y="903"/>
                  <a:pt x="1346" y="903"/>
                </a:cubicBezTo>
                <a:cubicBezTo>
                  <a:pt x="1346" y="903"/>
                  <a:pt x="1338" y="986"/>
                  <a:pt x="1246" y="986"/>
                </a:cubicBezTo>
                <a:cubicBezTo>
                  <a:pt x="92" y="986"/>
                  <a:pt x="92" y="986"/>
                  <a:pt x="92" y="986"/>
                </a:cubicBezTo>
                <a:close/>
                <a:moveTo>
                  <a:pt x="92" y="986"/>
                </a:moveTo>
                <a:lnTo>
                  <a:pt x="92" y="98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lIns="121893" tIns="60946" rIns="121893" bIns="60946" anchor="ctr"/>
          <a:lstStyle/>
          <a:p>
            <a:pPr>
              <a:defRPr/>
            </a:pPr>
            <a:endParaRPr lang="en-US" sz="1050" dirty="0">
              <a:ea typeface="SimSun" charset="0"/>
            </a:endParaRPr>
          </a:p>
        </p:txBody>
      </p:sp>
      <p:sp>
        <p:nvSpPr>
          <p:cNvPr id="78" name="Freeform 77"/>
          <p:cNvSpPr>
            <a:spLocks noEditPoints="1"/>
          </p:cNvSpPr>
          <p:nvPr/>
        </p:nvSpPr>
        <p:spPr bwMode="auto">
          <a:xfrm>
            <a:off x="10291394" y="2833531"/>
            <a:ext cx="482535" cy="458405"/>
          </a:xfrm>
          <a:custGeom>
            <a:avLst/>
            <a:gdLst>
              <a:gd name="T0" fmla="*/ 51 w 51"/>
              <a:gd name="T1" fmla="*/ 10 h 48"/>
              <a:gd name="T2" fmla="*/ 51 w 51"/>
              <a:gd name="T3" fmla="*/ 14 h 48"/>
              <a:gd name="T4" fmla="*/ 48 w 51"/>
              <a:gd name="T5" fmla="*/ 14 h 48"/>
              <a:gd name="T6" fmla="*/ 46 w 51"/>
              <a:gd name="T7" fmla="*/ 15 h 48"/>
              <a:gd name="T8" fmla="*/ 5 w 51"/>
              <a:gd name="T9" fmla="*/ 15 h 48"/>
              <a:gd name="T10" fmla="*/ 3 w 51"/>
              <a:gd name="T11" fmla="*/ 14 h 48"/>
              <a:gd name="T12" fmla="*/ 0 w 51"/>
              <a:gd name="T13" fmla="*/ 14 h 48"/>
              <a:gd name="T14" fmla="*/ 0 w 51"/>
              <a:gd name="T15" fmla="*/ 10 h 48"/>
              <a:gd name="T16" fmla="*/ 26 w 51"/>
              <a:gd name="T17" fmla="*/ 0 h 48"/>
              <a:gd name="T18" fmla="*/ 51 w 51"/>
              <a:gd name="T19" fmla="*/ 10 h 48"/>
              <a:gd name="T20" fmla="*/ 51 w 51"/>
              <a:gd name="T21" fmla="*/ 44 h 48"/>
              <a:gd name="T22" fmla="*/ 51 w 51"/>
              <a:gd name="T23" fmla="*/ 48 h 48"/>
              <a:gd name="T24" fmla="*/ 0 w 51"/>
              <a:gd name="T25" fmla="*/ 48 h 48"/>
              <a:gd name="T26" fmla="*/ 0 w 51"/>
              <a:gd name="T27" fmla="*/ 44 h 48"/>
              <a:gd name="T28" fmla="*/ 2 w 51"/>
              <a:gd name="T29" fmla="*/ 43 h 48"/>
              <a:gd name="T30" fmla="*/ 50 w 51"/>
              <a:gd name="T31" fmla="*/ 43 h 48"/>
              <a:gd name="T32" fmla="*/ 51 w 51"/>
              <a:gd name="T33" fmla="*/ 44 h 48"/>
              <a:gd name="T34" fmla="*/ 14 w 51"/>
              <a:gd name="T35" fmla="*/ 17 h 48"/>
              <a:gd name="T36" fmla="*/ 14 w 51"/>
              <a:gd name="T37" fmla="*/ 38 h 48"/>
              <a:gd name="T38" fmla="*/ 17 w 51"/>
              <a:gd name="T39" fmla="*/ 38 h 48"/>
              <a:gd name="T40" fmla="*/ 17 w 51"/>
              <a:gd name="T41" fmla="*/ 17 h 48"/>
              <a:gd name="T42" fmla="*/ 24 w 51"/>
              <a:gd name="T43" fmla="*/ 17 h 48"/>
              <a:gd name="T44" fmla="*/ 24 w 51"/>
              <a:gd name="T45" fmla="*/ 38 h 48"/>
              <a:gd name="T46" fmla="*/ 27 w 51"/>
              <a:gd name="T47" fmla="*/ 38 h 48"/>
              <a:gd name="T48" fmla="*/ 27 w 51"/>
              <a:gd name="T49" fmla="*/ 17 h 48"/>
              <a:gd name="T50" fmla="*/ 34 w 51"/>
              <a:gd name="T51" fmla="*/ 17 h 48"/>
              <a:gd name="T52" fmla="*/ 34 w 51"/>
              <a:gd name="T53" fmla="*/ 38 h 48"/>
              <a:gd name="T54" fmla="*/ 38 w 51"/>
              <a:gd name="T55" fmla="*/ 38 h 48"/>
              <a:gd name="T56" fmla="*/ 38 w 51"/>
              <a:gd name="T57" fmla="*/ 17 h 48"/>
              <a:gd name="T58" fmla="*/ 45 w 51"/>
              <a:gd name="T59" fmla="*/ 17 h 48"/>
              <a:gd name="T60" fmla="*/ 45 w 51"/>
              <a:gd name="T61" fmla="*/ 38 h 48"/>
              <a:gd name="T62" fmla="*/ 46 w 51"/>
              <a:gd name="T63" fmla="*/ 38 h 48"/>
              <a:gd name="T64" fmla="*/ 48 w 51"/>
              <a:gd name="T65" fmla="*/ 39 h 48"/>
              <a:gd name="T66" fmla="*/ 48 w 51"/>
              <a:gd name="T67" fmla="*/ 41 h 48"/>
              <a:gd name="T68" fmla="*/ 3 w 51"/>
              <a:gd name="T69" fmla="*/ 41 h 48"/>
              <a:gd name="T70" fmla="*/ 3 w 51"/>
              <a:gd name="T71" fmla="*/ 39 h 48"/>
              <a:gd name="T72" fmla="*/ 5 w 51"/>
              <a:gd name="T73" fmla="*/ 38 h 48"/>
              <a:gd name="T74" fmla="*/ 7 w 51"/>
              <a:gd name="T75" fmla="*/ 38 h 48"/>
              <a:gd name="T76" fmla="*/ 7 w 51"/>
              <a:gd name="T77" fmla="*/ 17 h 48"/>
              <a:gd name="T78" fmla="*/ 14 w 51"/>
              <a:gd name="T79" fmla="*/ 17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1" h="48">
                <a:moveTo>
                  <a:pt x="51" y="10"/>
                </a:moveTo>
                <a:cubicBezTo>
                  <a:pt x="51" y="14"/>
                  <a:pt x="51" y="14"/>
                  <a:pt x="51" y="14"/>
                </a:cubicBezTo>
                <a:cubicBezTo>
                  <a:pt x="48" y="14"/>
                  <a:pt x="48" y="14"/>
                  <a:pt x="48" y="14"/>
                </a:cubicBezTo>
                <a:cubicBezTo>
                  <a:pt x="48" y="15"/>
                  <a:pt x="47" y="15"/>
                  <a:pt x="46" y="15"/>
                </a:cubicBezTo>
                <a:cubicBezTo>
                  <a:pt x="5" y="15"/>
                  <a:pt x="5" y="15"/>
                  <a:pt x="5" y="15"/>
                </a:cubicBezTo>
                <a:cubicBezTo>
                  <a:pt x="4" y="15"/>
                  <a:pt x="3" y="15"/>
                  <a:pt x="3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0"/>
                  <a:pt x="0" y="10"/>
                  <a:pt x="0" y="10"/>
                </a:cubicBezTo>
                <a:cubicBezTo>
                  <a:pt x="26" y="0"/>
                  <a:pt x="26" y="0"/>
                  <a:pt x="26" y="0"/>
                </a:cubicBezTo>
                <a:lnTo>
                  <a:pt x="51" y="10"/>
                </a:lnTo>
                <a:close/>
                <a:moveTo>
                  <a:pt x="51" y="44"/>
                </a:moveTo>
                <a:cubicBezTo>
                  <a:pt x="51" y="48"/>
                  <a:pt x="51" y="48"/>
                  <a:pt x="51" y="48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43"/>
                  <a:pt x="1" y="43"/>
                  <a:pt x="2" y="43"/>
                </a:cubicBezTo>
                <a:cubicBezTo>
                  <a:pt x="50" y="43"/>
                  <a:pt x="50" y="43"/>
                  <a:pt x="50" y="43"/>
                </a:cubicBezTo>
                <a:cubicBezTo>
                  <a:pt x="51" y="43"/>
                  <a:pt x="51" y="43"/>
                  <a:pt x="51" y="44"/>
                </a:cubicBezTo>
                <a:close/>
                <a:moveTo>
                  <a:pt x="14" y="17"/>
                </a:moveTo>
                <a:cubicBezTo>
                  <a:pt x="14" y="38"/>
                  <a:pt x="14" y="38"/>
                  <a:pt x="14" y="38"/>
                </a:cubicBezTo>
                <a:cubicBezTo>
                  <a:pt x="17" y="38"/>
                  <a:pt x="17" y="38"/>
                  <a:pt x="17" y="38"/>
                </a:cubicBezTo>
                <a:cubicBezTo>
                  <a:pt x="17" y="17"/>
                  <a:pt x="17" y="17"/>
                  <a:pt x="17" y="17"/>
                </a:cubicBezTo>
                <a:cubicBezTo>
                  <a:pt x="24" y="17"/>
                  <a:pt x="24" y="17"/>
                  <a:pt x="24" y="17"/>
                </a:cubicBezTo>
                <a:cubicBezTo>
                  <a:pt x="24" y="38"/>
                  <a:pt x="24" y="38"/>
                  <a:pt x="24" y="38"/>
                </a:cubicBezTo>
                <a:cubicBezTo>
                  <a:pt x="27" y="38"/>
                  <a:pt x="27" y="38"/>
                  <a:pt x="27" y="38"/>
                </a:cubicBezTo>
                <a:cubicBezTo>
                  <a:pt x="27" y="17"/>
                  <a:pt x="27" y="17"/>
                  <a:pt x="27" y="17"/>
                </a:cubicBezTo>
                <a:cubicBezTo>
                  <a:pt x="34" y="17"/>
                  <a:pt x="34" y="17"/>
                  <a:pt x="34" y="17"/>
                </a:cubicBezTo>
                <a:cubicBezTo>
                  <a:pt x="34" y="38"/>
                  <a:pt x="34" y="38"/>
                  <a:pt x="34" y="38"/>
                </a:cubicBezTo>
                <a:cubicBezTo>
                  <a:pt x="38" y="38"/>
                  <a:pt x="38" y="38"/>
                  <a:pt x="38" y="38"/>
                </a:cubicBezTo>
                <a:cubicBezTo>
                  <a:pt x="38" y="17"/>
                  <a:pt x="38" y="17"/>
                  <a:pt x="38" y="17"/>
                </a:cubicBezTo>
                <a:cubicBezTo>
                  <a:pt x="45" y="17"/>
                  <a:pt x="45" y="17"/>
                  <a:pt x="45" y="17"/>
                </a:cubicBezTo>
                <a:cubicBezTo>
                  <a:pt x="45" y="38"/>
                  <a:pt x="45" y="38"/>
                  <a:pt x="45" y="38"/>
                </a:cubicBezTo>
                <a:cubicBezTo>
                  <a:pt x="46" y="38"/>
                  <a:pt x="46" y="38"/>
                  <a:pt x="46" y="38"/>
                </a:cubicBezTo>
                <a:cubicBezTo>
                  <a:pt x="47" y="38"/>
                  <a:pt x="48" y="38"/>
                  <a:pt x="48" y="39"/>
                </a:cubicBezTo>
                <a:cubicBezTo>
                  <a:pt x="48" y="41"/>
                  <a:pt x="48" y="41"/>
                  <a:pt x="48" y="41"/>
                </a:cubicBezTo>
                <a:cubicBezTo>
                  <a:pt x="3" y="41"/>
                  <a:pt x="3" y="41"/>
                  <a:pt x="3" y="41"/>
                </a:cubicBezTo>
                <a:cubicBezTo>
                  <a:pt x="3" y="39"/>
                  <a:pt x="3" y="39"/>
                  <a:pt x="3" y="39"/>
                </a:cubicBezTo>
                <a:cubicBezTo>
                  <a:pt x="3" y="38"/>
                  <a:pt x="4" y="38"/>
                  <a:pt x="5" y="38"/>
                </a:cubicBezTo>
                <a:cubicBezTo>
                  <a:pt x="7" y="38"/>
                  <a:pt x="7" y="38"/>
                  <a:pt x="7" y="38"/>
                </a:cubicBezTo>
                <a:cubicBezTo>
                  <a:pt x="7" y="17"/>
                  <a:pt x="7" y="17"/>
                  <a:pt x="7" y="17"/>
                </a:cubicBezTo>
                <a:lnTo>
                  <a:pt x="14" y="1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9" name="Freeform 63"/>
          <p:cNvSpPr>
            <a:spLocks/>
          </p:cNvSpPr>
          <p:nvPr/>
        </p:nvSpPr>
        <p:spPr bwMode="auto">
          <a:xfrm>
            <a:off x="10291394" y="4498125"/>
            <a:ext cx="482613" cy="397071"/>
          </a:xfrm>
          <a:custGeom>
            <a:avLst/>
            <a:gdLst>
              <a:gd name="T0" fmla="*/ 160 w 160"/>
              <a:gd name="T1" fmla="*/ 16 h 131"/>
              <a:gd name="T2" fmla="*/ 159 w 160"/>
              <a:gd name="T3" fmla="*/ 16 h 131"/>
              <a:gd name="T4" fmla="*/ 144 w 160"/>
              <a:gd name="T5" fmla="*/ 20 h 131"/>
              <a:gd name="T6" fmla="*/ 156 w 160"/>
              <a:gd name="T7" fmla="*/ 4 h 131"/>
              <a:gd name="T8" fmla="*/ 156 w 160"/>
              <a:gd name="T9" fmla="*/ 3 h 131"/>
              <a:gd name="T10" fmla="*/ 155 w 160"/>
              <a:gd name="T11" fmla="*/ 3 h 131"/>
              <a:gd name="T12" fmla="*/ 135 w 160"/>
              <a:gd name="T13" fmla="*/ 11 h 131"/>
              <a:gd name="T14" fmla="*/ 111 w 160"/>
              <a:gd name="T15" fmla="*/ 0 h 131"/>
              <a:gd name="T16" fmla="*/ 77 w 160"/>
              <a:gd name="T17" fmla="*/ 34 h 131"/>
              <a:gd name="T18" fmla="*/ 78 w 160"/>
              <a:gd name="T19" fmla="*/ 40 h 131"/>
              <a:gd name="T20" fmla="*/ 12 w 160"/>
              <a:gd name="T21" fmla="*/ 7 h 131"/>
              <a:gd name="T22" fmla="*/ 12 w 160"/>
              <a:gd name="T23" fmla="*/ 6 h 131"/>
              <a:gd name="T24" fmla="*/ 11 w 160"/>
              <a:gd name="T25" fmla="*/ 7 h 131"/>
              <a:gd name="T26" fmla="*/ 7 w 160"/>
              <a:gd name="T27" fmla="*/ 23 h 131"/>
              <a:gd name="T28" fmla="*/ 19 w 160"/>
              <a:gd name="T29" fmla="*/ 50 h 131"/>
              <a:gd name="T30" fmla="*/ 7 w 160"/>
              <a:gd name="T31" fmla="*/ 46 h 131"/>
              <a:gd name="T32" fmla="*/ 7 w 160"/>
              <a:gd name="T33" fmla="*/ 46 h 131"/>
              <a:gd name="T34" fmla="*/ 6 w 160"/>
              <a:gd name="T35" fmla="*/ 47 h 131"/>
              <a:gd name="T36" fmla="*/ 6 w 160"/>
              <a:gd name="T37" fmla="*/ 47 h 131"/>
              <a:gd name="T38" fmla="*/ 30 w 160"/>
              <a:gd name="T39" fmla="*/ 79 h 131"/>
              <a:gd name="T40" fmla="*/ 19 w 160"/>
              <a:gd name="T41" fmla="*/ 79 h 131"/>
              <a:gd name="T42" fmla="*/ 18 w 160"/>
              <a:gd name="T43" fmla="*/ 79 h 131"/>
              <a:gd name="T44" fmla="*/ 18 w 160"/>
              <a:gd name="T45" fmla="*/ 80 h 131"/>
              <a:gd name="T46" fmla="*/ 47 w 160"/>
              <a:gd name="T47" fmla="*/ 103 h 131"/>
              <a:gd name="T48" fmla="*/ 8 w 160"/>
              <a:gd name="T49" fmla="*/ 115 h 131"/>
              <a:gd name="T50" fmla="*/ 1 w 160"/>
              <a:gd name="T51" fmla="*/ 115 h 131"/>
              <a:gd name="T52" fmla="*/ 0 w 160"/>
              <a:gd name="T53" fmla="*/ 115 h 131"/>
              <a:gd name="T54" fmla="*/ 0 w 160"/>
              <a:gd name="T55" fmla="*/ 116 h 131"/>
              <a:gd name="T56" fmla="*/ 51 w 160"/>
              <a:gd name="T57" fmla="*/ 131 h 131"/>
              <a:gd name="T58" fmla="*/ 144 w 160"/>
              <a:gd name="T59" fmla="*/ 38 h 131"/>
              <a:gd name="T60" fmla="*/ 144 w 160"/>
              <a:gd name="T61" fmla="*/ 34 h 131"/>
              <a:gd name="T62" fmla="*/ 160 w 160"/>
              <a:gd name="T63" fmla="*/ 17 h 131"/>
              <a:gd name="T64" fmla="*/ 160 w 160"/>
              <a:gd name="T65" fmla="*/ 16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60" h="131">
                <a:moveTo>
                  <a:pt x="160" y="16"/>
                </a:moveTo>
                <a:cubicBezTo>
                  <a:pt x="160" y="16"/>
                  <a:pt x="160" y="16"/>
                  <a:pt x="159" y="16"/>
                </a:cubicBezTo>
                <a:cubicBezTo>
                  <a:pt x="154" y="18"/>
                  <a:pt x="149" y="19"/>
                  <a:pt x="144" y="20"/>
                </a:cubicBezTo>
                <a:cubicBezTo>
                  <a:pt x="150" y="16"/>
                  <a:pt x="154" y="10"/>
                  <a:pt x="156" y="4"/>
                </a:cubicBezTo>
                <a:cubicBezTo>
                  <a:pt x="156" y="3"/>
                  <a:pt x="156" y="3"/>
                  <a:pt x="156" y="3"/>
                </a:cubicBezTo>
                <a:cubicBezTo>
                  <a:pt x="155" y="3"/>
                  <a:pt x="155" y="3"/>
                  <a:pt x="155" y="3"/>
                </a:cubicBezTo>
                <a:cubicBezTo>
                  <a:pt x="149" y="7"/>
                  <a:pt x="142" y="9"/>
                  <a:pt x="135" y="11"/>
                </a:cubicBezTo>
                <a:cubicBezTo>
                  <a:pt x="128" y="4"/>
                  <a:pt x="120" y="0"/>
                  <a:pt x="111" y="0"/>
                </a:cubicBezTo>
                <a:cubicBezTo>
                  <a:pt x="92" y="0"/>
                  <a:pt x="77" y="15"/>
                  <a:pt x="77" y="34"/>
                </a:cubicBezTo>
                <a:cubicBezTo>
                  <a:pt x="77" y="36"/>
                  <a:pt x="77" y="38"/>
                  <a:pt x="78" y="40"/>
                </a:cubicBezTo>
                <a:cubicBezTo>
                  <a:pt x="52" y="39"/>
                  <a:pt x="29" y="26"/>
                  <a:pt x="12" y="7"/>
                </a:cubicBezTo>
                <a:cubicBezTo>
                  <a:pt x="12" y="6"/>
                  <a:pt x="12" y="6"/>
                  <a:pt x="12" y="6"/>
                </a:cubicBezTo>
                <a:cubicBezTo>
                  <a:pt x="11" y="6"/>
                  <a:pt x="11" y="6"/>
                  <a:pt x="11" y="7"/>
                </a:cubicBezTo>
                <a:cubicBezTo>
                  <a:pt x="8" y="12"/>
                  <a:pt x="7" y="18"/>
                  <a:pt x="7" y="23"/>
                </a:cubicBezTo>
                <a:cubicBezTo>
                  <a:pt x="7" y="34"/>
                  <a:pt x="11" y="43"/>
                  <a:pt x="19" y="50"/>
                </a:cubicBezTo>
                <a:cubicBezTo>
                  <a:pt x="15" y="49"/>
                  <a:pt x="11" y="48"/>
                  <a:pt x="7" y="46"/>
                </a:cubicBezTo>
                <a:cubicBezTo>
                  <a:pt x="7" y="46"/>
                  <a:pt x="7" y="46"/>
                  <a:pt x="7" y="46"/>
                </a:cubicBezTo>
                <a:cubicBezTo>
                  <a:pt x="6" y="46"/>
                  <a:pt x="6" y="46"/>
                  <a:pt x="6" y="47"/>
                </a:cubicBezTo>
                <a:cubicBezTo>
                  <a:pt x="6" y="47"/>
                  <a:pt x="6" y="47"/>
                  <a:pt x="6" y="47"/>
                </a:cubicBezTo>
                <a:cubicBezTo>
                  <a:pt x="6" y="62"/>
                  <a:pt x="16" y="75"/>
                  <a:pt x="30" y="79"/>
                </a:cubicBezTo>
                <a:cubicBezTo>
                  <a:pt x="26" y="79"/>
                  <a:pt x="22" y="79"/>
                  <a:pt x="19" y="79"/>
                </a:cubicBezTo>
                <a:cubicBezTo>
                  <a:pt x="18" y="79"/>
                  <a:pt x="18" y="79"/>
                  <a:pt x="18" y="79"/>
                </a:cubicBezTo>
                <a:cubicBezTo>
                  <a:pt x="18" y="79"/>
                  <a:pt x="18" y="79"/>
                  <a:pt x="18" y="80"/>
                </a:cubicBezTo>
                <a:cubicBezTo>
                  <a:pt x="22" y="93"/>
                  <a:pt x="33" y="102"/>
                  <a:pt x="47" y="103"/>
                </a:cubicBezTo>
                <a:cubicBezTo>
                  <a:pt x="36" y="111"/>
                  <a:pt x="22" y="115"/>
                  <a:pt x="8" y="115"/>
                </a:cubicBezTo>
                <a:cubicBezTo>
                  <a:pt x="6" y="115"/>
                  <a:pt x="3" y="115"/>
                  <a:pt x="1" y="115"/>
                </a:cubicBezTo>
                <a:cubicBezTo>
                  <a:pt x="0" y="115"/>
                  <a:pt x="0" y="115"/>
                  <a:pt x="0" y="115"/>
                </a:cubicBezTo>
                <a:cubicBezTo>
                  <a:pt x="0" y="116"/>
                  <a:pt x="0" y="116"/>
                  <a:pt x="0" y="116"/>
                </a:cubicBezTo>
                <a:cubicBezTo>
                  <a:pt x="15" y="126"/>
                  <a:pt x="33" y="131"/>
                  <a:pt x="51" y="131"/>
                </a:cubicBezTo>
                <a:cubicBezTo>
                  <a:pt x="109" y="131"/>
                  <a:pt x="144" y="83"/>
                  <a:pt x="144" y="38"/>
                </a:cubicBezTo>
                <a:cubicBezTo>
                  <a:pt x="144" y="36"/>
                  <a:pt x="144" y="35"/>
                  <a:pt x="144" y="34"/>
                </a:cubicBezTo>
                <a:cubicBezTo>
                  <a:pt x="150" y="29"/>
                  <a:pt x="156" y="23"/>
                  <a:pt x="160" y="17"/>
                </a:cubicBezTo>
                <a:cubicBezTo>
                  <a:pt x="160" y="17"/>
                  <a:pt x="160" y="16"/>
                  <a:pt x="160" y="1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Shape 4518"/>
          <p:cNvSpPr/>
          <p:nvPr/>
        </p:nvSpPr>
        <p:spPr>
          <a:xfrm>
            <a:off x="8579449" y="2833531"/>
            <a:ext cx="531397" cy="4635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374" y="5005"/>
                </a:moveTo>
                <a:lnTo>
                  <a:pt x="11374" y="11183"/>
                </a:lnTo>
                <a:lnTo>
                  <a:pt x="14828" y="15139"/>
                </a:lnTo>
                <a:lnTo>
                  <a:pt x="15965" y="13835"/>
                </a:lnTo>
                <a:lnTo>
                  <a:pt x="12983" y="10419"/>
                </a:lnTo>
                <a:lnTo>
                  <a:pt x="12983" y="5005"/>
                </a:lnTo>
                <a:cubicBezTo>
                  <a:pt x="12983" y="5005"/>
                  <a:pt x="11374" y="5005"/>
                  <a:pt x="11374" y="5005"/>
                </a:cubicBezTo>
                <a:close/>
                <a:moveTo>
                  <a:pt x="12208" y="0"/>
                </a:moveTo>
                <a:cubicBezTo>
                  <a:pt x="7100" y="0"/>
                  <a:pt x="2948" y="4691"/>
                  <a:pt x="2824" y="10530"/>
                </a:cubicBezTo>
                <a:lnTo>
                  <a:pt x="0" y="10530"/>
                </a:lnTo>
                <a:lnTo>
                  <a:pt x="4227" y="15932"/>
                </a:lnTo>
                <a:lnTo>
                  <a:pt x="8452" y="10530"/>
                </a:lnTo>
                <a:lnTo>
                  <a:pt x="5172" y="10530"/>
                </a:lnTo>
                <a:cubicBezTo>
                  <a:pt x="5295" y="6182"/>
                  <a:pt x="8398" y="2701"/>
                  <a:pt x="12208" y="2701"/>
                </a:cubicBezTo>
                <a:cubicBezTo>
                  <a:pt x="16099" y="2701"/>
                  <a:pt x="19252" y="6326"/>
                  <a:pt x="19252" y="10800"/>
                </a:cubicBezTo>
                <a:cubicBezTo>
                  <a:pt x="19252" y="15275"/>
                  <a:pt x="16099" y="18901"/>
                  <a:pt x="12208" y="18901"/>
                </a:cubicBezTo>
                <a:cubicBezTo>
                  <a:pt x="10649" y="18901"/>
                  <a:pt x="9208" y="18317"/>
                  <a:pt x="8041" y="17327"/>
                </a:cubicBezTo>
                <a:lnTo>
                  <a:pt x="6427" y="19310"/>
                </a:lnTo>
                <a:cubicBezTo>
                  <a:pt x="8020" y="20744"/>
                  <a:pt x="10028" y="21600"/>
                  <a:pt x="12208" y="21600"/>
                </a:cubicBezTo>
                <a:cubicBezTo>
                  <a:pt x="17395" y="21600"/>
                  <a:pt x="21600" y="16766"/>
                  <a:pt x="21600" y="10800"/>
                </a:cubicBezTo>
                <a:cubicBezTo>
                  <a:pt x="21600" y="4836"/>
                  <a:pt x="17395" y="0"/>
                  <a:pt x="12208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 algn="ctr" defTabSz="457200">
              <a:lnSpc>
                <a:spcPct val="100000"/>
              </a:lnSpc>
              <a:spcBef>
                <a:spcPts val="0"/>
              </a:spcBef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inkin Sans 400 Regular"/>
                <a:ea typeface="Sinkin Sans 400 Regular"/>
                <a:cs typeface="Sinkin Sans 400 Regular"/>
                <a:sym typeface="Sinkin Sans 400 Regular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771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000"/>
                            </p:stCondLst>
                            <p:childTnLst>
                              <p:par>
                                <p:cTn id="5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70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500"/>
                            </p:stCondLst>
                            <p:childTnLst>
                              <p:par>
                                <p:cTn id="6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9000"/>
                            </p:stCondLst>
                            <p:childTnLst>
                              <p:par>
                                <p:cTn id="8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00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4" grpId="0"/>
      <p:bldP spid="65" grpId="0"/>
      <p:bldP spid="66" grpId="0"/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6095985" y="0"/>
            <a:ext cx="6096000" cy="6858000"/>
            <a:chOff x="6096000" y="0"/>
            <a:chExt cx="6096000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096" t="7823" b="2765"/>
            <a:stretch>
              <a:fillRect/>
            </a:stretch>
          </p:blipFill>
          <p:spPr>
            <a:xfrm>
              <a:off x="6096000" y="0"/>
              <a:ext cx="6096000" cy="6858000"/>
            </a:xfrm>
            <a:custGeom>
              <a:avLst/>
              <a:gdLst>
                <a:gd name="connsiteX0" fmla="*/ 0 w 6096000"/>
                <a:gd name="connsiteY0" fmla="*/ 0 h 6858000"/>
                <a:gd name="connsiteX1" fmla="*/ 6096000 w 6096000"/>
                <a:gd name="connsiteY1" fmla="*/ 0 h 6858000"/>
                <a:gd name="connsiteX2" fmla="*/ 6096000 w 6096000"/>
                <a:gd name="connsiteY2" fmla="*/ 6858000 h 6858000"/>
                <a:gd name="connsiteX3" fmla="*/ 0 w 6096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96000" h="6858000">
                  <a:moveTo>
                    <a:pt x="0" y="0"/>
                  </a:moveTo>
                  <a:lnTo>
                    <a:pt x="6096000" y="0"/>
                  </a:lnTo>
                  <a:lnTo>
                    <a:pt x="6096000" y="6858000"/>
                  </a:lnTo>
                  <a:lnTo>
                    <a:pt x="0" y="6858000"/>
                  </a:lnTo>
                  <a:close/>
                </a:path>
              </a:pathLst>
            </a:custGeom>
          </p:spPr>
        </p:pic>
        <p:sp>
          <p:nvSpPr>
            <p:cNvPr id="5" name="Rectangle 4"/>
            <p:cNvSpPr/>
            <p:nvPr/>
          </p:nvSpPr>
          <p:spPr>
            <a:xfrm>
              <a:off x="6096001" y="0"/>
              <a:ext cx="6095999" cy="6858000"/>
            </a:xfrm>
            <a:prstGeom prst="rect">
              <a:avLst/>
            </a:prstGeom>
            <a:solidFill>
              <a:schemeClr val="tx2">
                <a:lumMod val="5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988366" y="1988169"/>
            <a:ext cx="4566484" cy="4457907"/>
            <a:chOff x="1640611" y="1816916"/>
            <a:chExt cx="4031182" cy="3935333"/>
          </a:xfrm>
        </p:grpSpPr>
        <p:sp>
          <p:nvSpPr>
            <p:cNvPr id="7" name="Rectangle 956"/>
            <p:cNvSpPr>
              <a:spLocks noChangeArrowheads="1"/>
            </p:cNvSpPr>
            <p:nvPr/>
          </p:nvSpPr>
          <p:spPr bwMode="auto">
            <a:xfrm>
              <a:off x="3225181" y="2913157"/>
              <a:ext cx="1778902" cy="1495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Rectangle 957"/>
            <p:cNvSpPr>
              <a:spLocks noChangeArrowheads="1"/>
            </p:cNvSpPr>
            <p:nvPr/>
          </p:nvSpPr>
          <p:spPr bwMode="auto">
            <a:xfrm>
              <a:off x="4191866" y="3012815"/>
              <a:ext cx="812217" cy="209282"/>
            </a:xfrm>
            <a:prstGeom prst="rect">
              <a:avLst/>
            </a:prstGeom>
            <a:solidFill>
              <a:schemeClr val="bg2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Rectangle 958"/>
            <p:cNvSpPr>
              <a:spLocks noChangeArrowheads="1"/>
            </p:cNvSpPr>
            <p:nvPr/>
          </p:nvSpPr>
          <p:spPr bwMode="auto">
            <a:xfrm>
              <a:off x="3225181" y="3371585"/>
              <a:ext cx="817198" cy="767369"/>
            </a:xfrm>
            <a:prstGeom prst="rect">
              <a:avLst/>
            </a:prstGeom>
            <a:solidFill>
              <a:schemeClr val="bg2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Rectangle 959"/>
            <p:cNvSpPr>
              <a:spLocks noChangeArrowheads="1"/>
            </p:cNvSpPr>
            <p:nvPr/>
          </p:nvSpPr>
          <p:spPr bwMode="auto">
            <a:xfrm>
              <a:off x="3225181" y="3012815"/>
              <a:ext cx="817198" cy="209282"/>
            </a:xfrm>
            <a:prstGeom prst="rect">
              <a:avLst/>
            </a:prstGeom>
            <a:solidFill>
              <a:schemeClr val="bg2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Rectangle 960"/>
            <p:cNvSpPr>
              <a:spLocks noChangeArrowheads="1"/>
            </p:cNvSpPr>
            <p:nvPr/>
          </p:nvSpPr>
          <p:spPr bwMode="auto">
            <a:xfrm>
              <a:off x="4191866" y="3371585"/>
              <a:ext cx="812217" cy="767369"/>
            </a:xfrm>
            <a:prstGeom prst="rect">
              <a:avLst/>
            </a:prstGeom>
            <a:solidFill>
              <a:schemeClr val="bg2"/>
            </a:solidFill>
            <a:ln w="0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961"/>
            <p:cNvSpPr>
              <a:spLocks/>
            </p:cNvSpPr>
            <p:nvPr/>
          </p:nvSpPr>
          <p:spPr bwMode="auto">
            <a:xfrm>
              <a:off x="3225181" y="2928107"/>
              <a:ext cx="1778902" cy="84711"/>
            </a:xfrm>
            <a:custGeom>
              <a:avLst/>
              <a:gdLst>
                <a:gd name="T0" fmla="*/ 0 w 714"/>
                <a:gd name="T1" fmla="*/ 0 h 35"/>
                <a:gd name="T2" fmla="*/ 714 w 714"/>
                <a:gd name="T3" fmla="*/ 0 h 35"/>
                <a:gd name="T4" fmla="*/ 714 w 714"/>
                <a:gd name="T5" fmla="*/ 35 h 35"/>
                <a:gd name="T6" fmla="*/ 387 w 714"/>
                <a:gd name="T7" fmla="*/ 35 h 35"/>
                <a:gd name="T8" fmla="*/ 387 w 714"/>
                <a:gd name="T9" fmla="*/ 9 h 35"/>
                <a:gd name="T10" fmla="*/ 328 w 714"/>
                <a:gd name="T11" fmla="*/ 9 h 35"/>
                <a:gd name="T12" fmla="*/ 328 w 714"/>
                <a:gd name="T13" fmla="*/ 35 h 35"/>
                <a:gd name="T14" fmla="*/ 0 w 714"/>
                <a:gd name="T15" fmla="*/ 35 h 35"/>
                <a:gd name="T16" fmla="*/ 0 w 714"/>
                <a:gd name="T1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4" h="35">
                  <a:moveTo>
                    <a:pt x="0" y="0"/>
                  </a:moveTo>
                  <a:lnTo>
                    <a:pt x="714" y="0"/>
                  </a:lnTo>
                  <a:lnTo>
                    <a:pt x="714" y="35"/>
                  </a:lnTo>
                  <a:lnTo>
                    <a:pt x="387" y="35"/>
                  </a:lnTo>
                  <a:lnTo>
                    <a:pt x="387" y="9"/>
                  </a:lnTo>
                  <a:lnTo>
                    <a:pt x="328" y="9"/>
                  </a:lnTo>
                  <a:lnTo>
                    <a:pt x="328" y="35"/>
                  </a:lnTo>
                  <a:lnTo>
                    <a:pt x="0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0">
              <a:solidFill>
                <a:srgbClr val="D0D6D7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Rectangle 962"/>
            <p:cNvSpPr>
              <a:spLocks noChangeArrowheads="1"/>
            </p:cNvSpPr>
            <p:nvPr/>
          </p:nvSpPr>
          <p:spPr bwMode="auto">
            <a:xfrm>
              <a:off x="4042379" y="2953020"/>
              <a:ext cx="149487" cy="59795"/>
            </a:xfrm>
            <a:prstGeom prst="rect">
              <a:avLst/>
            </a:prstGeom>
            <a:solidFill>
              <a:schemeClr val="accent5"/>
            </a:solidFill>
            <a:ln w="0">
              <a:solidFill>
                <a:schemeClr val="accent5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Rectangle 963"/>
            <p:cNvSpPr>
              <a:spLocks noChangeArrowheads="1"/>
            </p:cNvSpPr>
            <p:nvPr/>
          </p:nvSpPr>
          <p:spPr bwMode="auto">
            <a:xfrm>
              <a:off x="4042379" y="3371585"/>
              <a:ext cx="149487" cy="767369"/>
            </a:xfrm>
            <a:prstGeom prst="rect">
              <a:avLst/>
            </a:prstGeom>
            <a:solidFill>
              <a:schemeClr val="accent5"/>
            </a:solidFill>
            <a:ln w="0">
              <a:solidFill>
                <a:schemeClr val="accent5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Rectangle 964"/>
            <p:cNvSpPr>
              <a:spLocks noChangeArrowheads="1"/>
            </p:cNvSpPr>
            <p:nvPr/>
          </p:nvSpPr>
          <p:spPr bwMode="auto">
            <a:xfrm>
              <a:off x="4042379" y="3012815"/>
              <a:ext cx="149487" cy="209282"/>
            </a:xfrm>
            <a:prstGeom prst="rect">
              <a:avLst/>
            </a:prstGeom>
            <a:solidFill>
              <a:schemeClr val="accent5"/>
            </a:solidFill>
            <a:ln w="0">
              <a:solidFill>
                <a:schemeClr val="accent5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Rectangle 965"/>
            <p:cNvSpPr>
              <a:spLocks noChangeArrowheads="1"/>
            </p:cNvSpPr>
            <p:nvPr/>
          </p:nvSpPr>
          <p:spPr bwMode="auto">
            <a:xfrm>
              <a:off x="4042379" y="2370021"/>
              <a:ext cx="149487" cy="583002"/>
            </a:xfrm>
            <a:prstGeom prst="rect">
              <a:avLst/>
            </a:prstGeom>
            <a:solidFill>
              <a:schemeClr val="accent5"/>
            </a:solidFill>
            <a:ln w="0">
              <a:solidFill>
                <a:schemeClr val="accent5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966"/>
            <p:cNvSpPr>
              <a:spLocks noChangeArrowheads="1"/>
            </p:cNvSpPr>
            <p:nvPr/>
          </p:nvSpPr>
          <p:spPr bwMode="auto">
            <a:xfrm>
              <a:off x="3225181" y="3222098"/>
              <a:ext cx="817198" cy="149487"/>
            </a:xfrm>
            <a:prstGeom prst="rect">
              <a:avLst/>
            </a:prstGeom>
            <a:solidFill>
              <a:schemeClr val="accent5"/>
            </a:solidFill>
            <a:ln w="0">
              <a:solidFill>
                <a:schemeClr val="accent5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Rectangle 967"/>
            <p:cNvSpPr>
              <a:spLocks noChangeArrowheads="1"/>
            </p:cNvSpPr>
            <p:nvPr/>
          </p:nvSpPr>
          <p:spPr bwMode="auto">
            <a:xfrm>
              <a:off x="4191866" y="3222098"/>
              <a:ext cx="812217" cy="149487"/>
            </a:xfrm>
            <a:prstGeom prst="rect">
              <a:avLst/>
            </a:prstGeom>
            <a:solidFill>
              <a:schemeClr val="accent5"/>
            </a:solidFill>
            <a:ln w="0">
              <a:solidFill>
                <a:schemeClr val="accent5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Rectangle 968"/>
            <p:cNvSpPr>
              <a:spLocks noChangeArrowheads="1"/>
            </p:cNvSpPr>
            <p:nvPr/>
          </p:nvSpPr>
          <p:spPr bwMode="auto">
            <a:xfrm>
              <a:off x="4042379" y="3222098"/>
              <a:ext cx="149487" cy="149487"/>
            </a:xfrm>
            <a:prstGeom prst="rect">
              <a:avLst/>
            </a:prstGeom>
            <a:solidFill>
              <a:schemeClr val="accent5"/>
            </a:solidFill>
            <a:ln w="0">
              <a:solidFill>
                <a:schemeClr val="accent5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969"/>
            <p:cNvSpPr>
              <a:spLocks noChangeArrowheads="1"/>
            </p:cNvSpPr>
            <p:nvPr/>
          </p:nvSpPr>
          <p:spPr bwMode="auto">
            <a:xfrm>
              <a:off x="3035830" y="2370021"/>
              <a:ext cx="1006549" cy="583002"/>
            </a:xfrm>
            <a:prstGeom prst="rect">
              <a:avLst/>
            </a:prstGeom>
            <a:solidFill>
              <a:schemeClr val="bg2"/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Rectangle 970"/>
            <p:cNvSpPr>
              <a:spLocks noChangeArrowheads="1"/>
            </p:cNvSpPr>
            <p:nvPr/>
          </p:nvSpPr>
          <p:spPr bwMode="auto">
            <a:xfrm>
              <a:off x="4191866" y="2370021"/>
              <a:ext cx="1001567" cy="583002"/>
            </a:xfrm>
            <a:prstGeom prst="rect">
              <a:avLst/>
            </a:prstGeom>
            <a:solidFill>
              <a:schemeClr val="bg2"/>
            </a:solidFill>
            <a:ln w="0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971"/>
            <p:cNvSpPr>
              <a:spLocks/>
            </p:cNvSpPr>
            <p:nvPr/>
          </p:nvSpPr>
          <p:spPr bwMode="auto">
            <a:xfrm>
              <a:off x="3648727" y="1816916"/>
              <a:ext cx="418565" cy="533173"/>
            </a:xfrm>
            <a:custGeom>
              <a:avLst/>
              <a:gdLst>
                <a:gd name="T0" fmla="*/ 89 w 168"/>
                <a:gd name="T1" fmla="*/ 0 h 214"/>
                <a:gd name="T2" fmla="*/ 168 w 168"/>
                <a:gd name="T3" fmla="*/ 181 h 214"/>
                <a:gd name="T4" fmla="*/ 158 w 168"/>
                <a:gd name="T5" fmla="*/ 214 h 214"/>
                <a:gd name="T6" fmla="*/ 0 w 168"/>
                <a:gd name="T7" fmla="*/ 98 h 214"/>
                <a:gd name="T8" fmla="*/ 89 w 168"/>
                <a:gd name="T9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214">
                  <a:moveTo>
                    <a:pt x="89" y="0"/>
                  </a:moveTo>
                  <a:lnTo>
                    <a:pt x="168" y="181"/>
                  </a:lnTo>
                  <a:lnTo>
                    <a:pt x="158" y="214"/>
                  </a:lnTo>
                  <a:lnTo>
                    <a:pt x="0" y="98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solidFill>
                <a:schemeClr val="accent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972"/>
            <p:cNvSpPr>
              <a:spLocks/>
            </p:cNvSpPr>
            <p:nvPr/>
          </p:nvSpPr>
          <p:spPr bwMode="auto">
            <a:xfrm>
              <a:off x="3424497" y="2011251"/>
              <a:ext cx="677676" cy="368736"/>
            </a:xfrm>
            <a:custGeom>
              <a:avLst/>
              <a:gdLst>
                <a:gd name="T0" fmla="*/ 53 w 273"/>
                <a:gd name="T1" fmla="*/ 0 h 147"/>
                <a:gd name="T2" fmla="*/ 70 w 273"/>
                <a:gd name="T3" fmla="*/ 4 h 147"/>
                <a:gd name="T4" fmla="*/ 91 w 273"/>
                <a:gd name="T5" fmla="*/ 11 h 147"/>
                <a:gd name="T6" fmla="*/ 114 w 273"/>
                <a:gd name="T7" fmla="*/ 23 h 147"/>
                <a:gd name="T8" fmla="*/ 138 w 273"/>
                <a:gd name="T9" fmla="*/ 38 h 147"/>
                <a:gd name="T10" fmla="*/ 162 w 273"/>
                <a:gd name="T11" fmla="*/ 56 h 147"/>
                <a:gd name="T12" fmla="*/ 186 w 273"/>
                <a:gd name="T13" fmla="*/ 73 h 147"/>
                <a:gd name="T14" fmla="*/ 209 w 273"/>
                <a:gd name="T15" fmla="*/ 92 h 147"/>
                <a:gd name="T16" fmla="*/ 229 w 273"/>
                <a:gd name="T17" fmla="*/ 109 h 147"/>
                <a:gd name="T18" fmla="*/ 247 w 273"/>
                <a:gd name="T19" fmla="*/ 123 h 147"/>
                <a:gd name="T20" fmla="*/ 260 w 273"/>
                <a:gd name="T21" fmla="*/ 135 h 147"/>
                <a:gd name="T22" fmla="*/ 269 w 273"/>
                <a:gd name="T23" fmla="*/ 144 h 147"/>
                <a:gd name="T24" fmla="*/ 273 w 273"/>
                <a:gd name="T25" fmla="*/ 147 h 147"/>
                <a:gd name="T26" fmla="*/ 1 w 273"/>
                <a:gd name="T27" fmla="*/ 147 h 147"/>
                <a:gd name="T28" fmla="*/ 1 w 273"/>
                <a:gd name="T29" fmla="*/ 142 h 147"/>
                <a:gd name="T30" fmla="*/ 0 w 273"/>
                <a:gd name="T31" fmla="*/ 128 h 147"/>
                <a:gd name="T32" fmla="*/ 0 w 273"/>
                <a:gd name="T33" fmla="*/ 109 h 147"/>
                <a:gd name="T34" fmla="*/ 1 w 273"/>
                <a:gd name="T35" fmla="*/ 87 h 147"/>
                <a:gd name="T36" fmla="*/ 5 w 273"/>
                <a:gd name="T37" fmla="*/ 63 h 147"/>
                <a:gd name="T38" fmla="*/ 13 w 273"/>
                <a:gd name="T39" fmla="*/ 38 h 147"/>
                <a:gd name="T40" fmla="*/ 24 w 273"/>
                <a:gd name="T41" fmla="*/ 19 h 147"/>
                <a:gd name="T42" fmla="*/ 39 w 273"/>
                <a:gd name="T43" fmla="*/ 4 h 147"/>
                <a:gd name="T44" fmla="*/ 53 w 273"/>
                <a:gd name="T45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73" h="147">
                  <a:moveTo>
                    <a:pt x="53" y="0"/>
                  </a:moveTo>
                  <a:lnTo>
                    <a:pt x="70" y="4"/>
                  </a:lnTo>
                  <a:lnTo>
                    <a:pt x="91" y="11"/>
                  </a:lnTo>
                  <a:lnTo>
                    <a:pt x="114" y="23"/>
                  </a:lnTo>
                  <a:lnTo>
                    <a:pt x="138" y="38"/>
                  </a:lnTo>
                  <a:lnTo>
                    <a:pt x="162" y="56"/>
                  </a:lnTo>
                  <a:lnTo>
                    <a:pt x="186" y="73"/>
                  </a:lnTo>
                  <a:lnTo>
                    <a:pt x="209" y="92"/>
                  </a:lnTo>
                  <a:lnTo>
                    <a:pt x="229" y="109"/>
                  </a:lnTo>
                  <a:lnTo>
                    <a:pt x="247" y="123"/>
                  </a:lnTo>
                  <a:lnTo>
                    <a:pt x="260" y="135"/>
                  </a:lnTo>
                  <a:lnTo>
                    <a:pt x="269" y="144"/>
                  </a:lnTo>
                  <a:lnTo>
                    <a:pt x="273" y="147"/>
                  </a:lnTo>
                  <a:lnTo>
                    <a:pt x="1" y="147"/>
                  </a:lnTo>
                  <a:lnTo>
                    <a:pt x="1" y="142"/>
                  </a:lnTo>
                  <a:lnTo>
                    <a:pt x="0" y="128"/>
                  </a:lnTo>
                  <a:lnTo>
                    <a:pt x="0" y="109"/>
                  </a:lnTo>
                  <a:lnTo>
                    <a:pt x="1" y="87"/>
                  </a:lnTo>
                  <a:lnTo>
                    <a:pt x="5" y="63"/>
                  </a:lnTo>
                  <a:lnTo>
                    <a:pt x="13" y="38"/>
                  </a:lnTo>
                  <a:lnTo>
                    <a:pt x="24" y="19"/>
                  </a:lnTo>
                  <a:lnTo>
                    <a:pt x="39" y="4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0">
              <a:solidFill>
                <a:schemeClr val="accent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973"/>
            <p:cNvSpPr>
              <a:spLocks/>
            </p:cNvSpPr>
            <p:nvPr/>
          </p:nvSpPr>
          <p:spPr bwMode="auto">
            <a:xfrm>
              <a:off x="4171934" y="1816916"/>
              <a:ext cx="418565" cy="533173"/>
            </a:xfrm>
            <a:custGeom>
              <a:avLst/>
              <a:gdLst>
                <a:gd name="T0" fmla="*/ 81 w 168"/>
                <a:gd name="T1" fmla="*/ 0 h 214"/>
                <a:gd name="T2" fmla="*/ 168 w 168"/>
                <a:gd name="T3" fmla="*/ 98 h 214"/>
                <a:gd name="T4" fmla="*/ 11 w 168"/>
                <a:gd name="T5" fmla="*/ 214 h 214"/>
                <a:gd name="T6" fmla="*/ 0 w 168"/>
                <a:gd name="T7" fmla="*/ 181 h 214"/>
                <a:gd name="T8" fmla="*/ 81 w 168"/>
                <a:gd name="T9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214">
                  <a:moveTo>
                    <a:pt x="81" y="0"/>
                  </a:moveTo>
                  <a:lnTo>
                    <a:pt x="168" y="98"/>
                  </a:lnTo>
                  <a:lnTo>
                    <a:pt x="11" y="214"/>
                  </a:lnTo>
                  <a:lnTo>
                    <a:pt x="0" y="181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solidFill>
                <a:schemeClr val="accent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974"/>
            <p:cNvSpPr>
              <a:spLocks/>
            </p:cNvSpPr>
            <p:nvPr/>
          </p:nvSpPr>
          <p:spPr bwMode="auto">
            <a:xfrm>
              <a:off x="4137052" y="2011251"/>
              <a:ext cx="677676" cy="368736"/>
            </a:xfrm>
            <a:custGeom>
              <a:avLst/>
              <a:gdLst>
                <a:gd name="T0" fmla="*/ 218 w 272"/>
                <a:gd name="T1" fmla="*/ 0 h 147"/>
                <a:gd name="T2" fmla="*/ 232 w 272"/>
                <a:gd name="T3" fmla="*/ 4 h 147"/>
                <a:gd name="T4" fmla="*/ 247 w 272"/>
                <a:gd name="T5" fmla="*/ 19 h 147"/>
                <a:gd name="T6" fmla="*/ 260 w 272"/>
                <a:gd name="T7" fmla="*/ 38 h 147"/>
                <a:gd name="T8" fmla="*/ 266 w 272"/>
                <a:gd name="T9" fmla="*/ 63 h 147"/>
                <a:gd name="T10" fmla="*/ 270 w 272"/>
                <a:gd name="T11" fmla="*/ 85 h 147"/>
                <a:gd name="T12" fmla="*/ 272 w 272"/>
                <a:gd name="T13" fmla="*/ 108 h 147"/>
                <a:gd name="T14" fmla="*/ 272 w 272"/>
                <a:gd name="T15" fmla="*/ 127 h 147"/>
                <a:gd name="T16" fmla="*/ 272 w 272"/>
                <a:gd name="T17" fmla="*/ 140 h 147"/>
                <a:gd name="T18" fmla="*/ 272 w 272"/>
                <a:gd name="T19" fmla="*/ 144 h 147"/>
                <a:gd name="T20" fmla="*/ 0 w 272"/>
                <a:gd name="T21" fmla="*/ 147 h 147"/>
                <a:gd name="T22" fmla="*/ 2 w 272"/>
                <a:gd name="T23" fmla="*/ 144 h 147"/>
                <a:gd name="T24" fmla="*/ 12 w 272"/>
                <a:gd name="T25" fmla="*/ 135 h 147"/>
                <a:gd name="T26" fmla="*/ 25 w 272"/>
                <a:gd name="T27" fmla="*/ 123 h 147"/>
                <a:gd name="T28" fmla="*/ 42 w 272"/>
                <a:gd name="T29" fmla="*/ 109 h 147"/>
                <a:gd name="T30" fmla="*/ 63 w 272"/>
                <a:gd name="T31" fmla="*/ 92 h 147"/>
                <a:gd name="T32" fmla="*/ 85 w 272"/>
                <a:gd name="T33" fmla="*/ 73 h 147"/>
                <a:gd name="T34" fmla="*/ 109 w 272"/>
                <a:gd name="T35" fmla="*/ 56 h 147"/>
                <a:gd name="T36" fmla="*/ 133 w 272"/>
                <a:gd name="T37" fmla="*/ 38 h 147"/>
                <a:gd name="T38" fmla="*/ 158 w 272"/>
                <a:gd name="T39" fmla="*/ 23 h 147"/>
                <a:gd name="T40" fmla="*/ 180 w 272"/>
                <a:gd name="T41" fmla="*/ 11 h 147"/>
                <a:gd name="T42" fmla="*/ 201 w 272"/>
                <a:gd name="T43" fmla="*/ 4 h 147"/>
                <a:gd name="T44" fmla="*/ 218 w 272"/>
                <a:gd name="T45" fmla="*/ 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72" h="147">
                  <a:moveTo>
                    <a:pt x="218" y="0"/>
                  </a:moveTo>
                  <a:lnTo>
                    <a:pt x="232" y="4"/>
                  </a:lnTo>
                  <a:lnTo>
                    <a:pt x="247" y="19"/>
                  </a:lnTo>
                  <a:lnTo>
                    <a:pt x="260" y="38"/>
                  </a:lnTo>
                  <a:lnTo>
                    <a:pt x="266" y="63"/>
                  </a:lnTo>
                  <a:lnTo>
                    <a:pt x="270" y="85"/>
                  </a:lnTo>
                  <a:lnTo>
                    <a:pt x="272" y="108"/>
                  </a:lnTo>
                  <a:lnTo>
                    <a:pt x="272" y="127"/>
                  </a:lnTo>
                  <a:lnTo>
                    <a:pt x="272" y="140"/>
                  </a:lnTo>
                  <a:lnTo>
                    <a:pt x="272" y="144"/>
                  </a:lnTo>
                  <a:lnTo>
                    <a:pt x="0" y="147"/>
                  </a:lnTo>
                  <a:lnTo>
                    <a:pt x="2" y="144"/>
                  </a:lnTo>
                  <a:lnTo>
                    <a:pt x="12" y="135"/>
                  </a:lnTo>
                  <a:lnTo>
                    <a:pt x="25" y="123"/>
                  </a:lnTo>
                  <a:lnTo>
                    <a:pt x="42" y="109"/>
                  </a:lnTo>
                  <a:lnTo>
                    <a:pt x="63" y="92"/>
                  </a:lnTo>
                  <a:lnTo>
                    <a:pt x="85" y="73"/>
                  </a:lnTo>
                  <a:lnTo>
                    <a:pt x="109" y="56"/>
                  </a:lnTo>
                  <a:lnTo>
                    <a:pt x="133" y="38"/>
                  </a:lnTo>
                  <a:lnTo>
                    <a:pt x="158" y="23"/>
                  </a:lnTo>
                  <a:lnTo>
                    <a:pt x="180" y="11"/>
                  </a:lnTo>
                  <a:lnTo>
                    <a:pt x="201" y="4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0">
              <a:solidFill>
                <a:schemeClr val="accent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975"/>
            <p:cNvSpPr>
              <a:spLocks/>
            </p:cNvSpPr>
            <p:nvPr/>
          </p:nvSpPr>
          <p:spPr bwMode="auto">
            <a:xfrm>
              <a:off x="4012481" y="2260397"/>
              <a:ext cx="189351" cy="119590"/>
            </a:xfrm>
            <a:custGeom>
              <a:avLst/>
              <a:gdLst>
                <a:gd name="T0" fmla="*/ 23 w 76"/>
                <a:gd name="T1" fmla="*/ 0 h 46"/>
                <a:gd name="T2" fmla="*/ 54 w 76"/>
                <a:gd name="T3" fmla="*/ 0 h 46"/>
                <a:gd name="T4" fmla="*/ 61 w 76"/>
                <a:gd name="T5" fmla="*/ 0 h 46"/>
                <a:gd name="T6" fmla="*/ 68 w 76"/>
                <a:gd name="T7" fmla="*/ 3 h 46"/>
                <a:gd name="T8" fmla="*/ 73 w 76"/>
                <a:gd name="T9" fmla="*/ 8 h 46"/>
                <a:gd name="T10" fmla="*/ 76 w 76"/>
                <a:gd name="T11" fmla="*/ 15 h 46"/>
                <a:gd name="T12" fmla="*/ 76 w 76"/>
                <a:gd name="T13" fmla="*/ 24 h 46"/>
                <a:gd name="T14" fmla="*/ 76 w 76"/>
                <a:gd name="T15" fmla="*/ 31 h 46"/>
                <a:gd name="T16" fmla="*/ 73 w 76"/>
                <a:gd name="T17" fmla="*/ 38 h 46"/>
                <a:gd name="T18" fmla="*/ 68 w 76"/>
                <a:gd name="T19" fmla="*/ 43 h 46"/>
                <a:gd name="T20" fmla="*/ 61 w 76"/>
                <a:gd name="T21" fmla="*/ 46 h 46"/>
                <a:gd name="T22" fmla="*/ 54 w 76"/>
                <a:gd name="T23" fmla="*/ 46 h 46"/>
                <a:gd name="T24" fmla="*/ 23 w 76"/>
                <a:gd name="T25" fmla="*/ 46 h 46"/>
                <a:gd name="T26" fmla="*/ 16 w 76"/>
                <a:gd name="T27" fmla="*/ 46 h 46"/>
                <a:gd name="T28" fmla="*/ 9 w 76"/>
                <a:gd name="T29" fmla="*/ 43 h 46"/>
                <a:gd name="T30" fmla="*/ 4 w 76"/>
                <a:gd name="T31" fmla="*/ 38 h 46"/>
                <a:gd name="T32" fmla="*/ 0 w 76"/>
                <a:gd name="T33" fmla="*/ 31 h 46"/>
                <a:gd name="T34" fmla="*/ 0 w 76"/>
                <a:gd name="T35" fmla="*/ 24 h 46"/>
                <a:gd name="T36" fmla="*/ 0 w 76"/>
                <a:gd name="T37" fmla="*/ 15 h 46"/>
                <a:gd name="T38" fmla="*/ 4 w 76"/>
                <a:gd name="T39" fmla="*/ 8 h 46"/>
                <a:gd name="T40" fmla="*/ 9 w 76"/>
                <a:gd name="T41" fmla="*/ 3 h 46"/>
                <a:gd name="T42" fmla="*/ 16 w 76"/>
                <a:gd name="T43" fmla="*/ 0 h 46"/>
                <a:gd name="T44" fmla="*/ 23 w 76"/>
                <a:gd name="T4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6" h="46">
                  <a:moveTo>
                    <a:pt x="23" y="0"/>
                  </a:moveTo>
                  <a:lnTo>
                    <a:pt x="54" y="0"/>
                  </a:lnTo>
                  <a:lnTo>
                    <a:pt x="61" y="0"/>
                  </a:lnTo>
                  <a:lnTo>
                    <a:pt x="68" y="3"/>
                  </a:lnTo>
                  <a:lnTo>
                    <a:pt x="73" y="8"/>
                  </a:lnTo>
                  <a:lnTo>
                    <a:pt x="76" y="15"/>
                  </a:lnTo>
                  <a:lnTo>
                    <a:pt x="76" y="24"/>
                  </a:lnTo>
                  <a:lnTo>
                    <a:pt x="76" y="31"/>
                  </a:lnTo>
                  <a:lnTo>
                    <a:pt x="73" y="38"/>
                  </a:lnTo>
                  <a:lnTo>
                    <a:pt x="68" y="43"/>
                  </a:lnTo>
                  <a:lnTo>
                    <a:pt x="61" y="46"/>
                  </a:lnTo>
                  <a:lnTo>
                    <a:pt x="54" y="46"/>
                  </a:lnTo>
                  <a:lnTo>
                    <a:pt x="23" y="46"/>
                  </a:lnTo>
                  <a:lnTo>
                    <a:pt x="16" y="46"/>
                  </a:lnTo>
                  <a:lnTo>
                    <a:pt x="9" y="43"/>
                  </a:lnTo>
                  <a:lnTo>
                    <a:pt x="4" y="38"/>
                  </a:lnTo>
                  <a:lnTo>
                    <a:pt x="0" y="31"/>
                  </a:lnTo>
                  <a:lnTo>
                    <a:pt x="0" y="24"/>
                  </a:lnTo>
                  <a:lnTo>
                    <a:pt x="0" y="15"/>
                  </a:lnTo>
                  <a:lnTo>
                    <a:pt x="4" y="8"/>
                  </a:lnTo>
                  <a:lnTo>
                    <a:pt x="9" y="3"/>
                  </a:lnTo>
                  <a:lnTo>
                    <a:pt x="16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0">
              <a:solidFill>
                <a:schemeClr val="accent5">
                  <a:lumMod val="75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976"/>
            <p:cNvSpPr>
              <a:spLocks/>
            </p:cNvSpPr>
            <p:nvPr/>
          </p:nvSpPr>
          <p:spPr bwMode="auto">
            <a:xfrm>
              <a:off x="3823130" y="3521072"/>
              <a:ext cx="1848663" cy="1853644"/>
            </a:xfrm>
            <a:custGeom>
              <a:avLst/>
              <a:gdLst>
                <a:gd name="T0" fmla="*/ 372 w 741"/>
                <a:gd name="T1" fmla="*/ 0 h 743"/>
                <a:gd name="T2" fmla="*/ 434 w 741"/>
                <a:gd name="T3" fmla="*/ 5 h 743"/>
                <a:gd name="T4" fmla="*/ 493 w 741"/>
                <a:gd name="T5" fmla="*/ 21 h 743"/>
                <a:gd name="T6" fmla="*/ 548 w 741"/>
                <a:gd name="T7" fmla="*/ 45 h 743"/>
                <a:gd name="T8" fmla="*/ 596 w 741"/>
                <a:gd name="T9" fmla="*/ 78 h 743"/>
                <a:gd name="T10" fmla="*/ 641 w 741"/>
                <a:gd name="T11" fmla="*/ 116 h 743"/>
                <a:gd name="T12" fmla="*/ 676 w 741"/>
                <a:gd name="T13" fmla="*/ 159 h 743"/>
                <a:gd name="T14" fmla="*/ 703 w 741"/>
                <a:gd name="T15" fmla="*/ 205 h 743"/>
                <a:gd name="T16" fmla="*/ 724 w 741"/>
                <a:gd name="T17" fmla="*/ 257 h 743"/>
                <a:gd name="T18" fmla="*/ 735 w 741"/>
                <a:gd name="T19" fmla="*/ 292 h 743"/>
                <a:gd name="T20" fmla="*/ 740 w 741"/>
                <a:gd name="T21" fmla="*/ 332 h 743"/>
                <a:gd name="T22" fmla="*/ 741 w 741"/>
                <a:gd name="T23" fmla="*/ 371 h 743"/>
                <a:gd name="T24" fmla="*/ 738 w 741"/>
                <a:gd name="T25" fmla="*/ 427 h 743"/>
                <a:gd name="T26" fmla="*/ 731 w 741"/>
                <a:gd name="T27" fmla="*/ 459 h 743"/>
                <a:gd name="T28" fmla="*/ 717 w 741"/>
                <a:gd name="T29" fmla="*/ 503 h 743"/>
                <a:gd name="T30" fmla="*/ 700 w 741"/>
                <a:gd name="T31" fmla="*/ 544 h 743"/>
                <a:gd name="T32" fmla="*/ 678 w 741"/>
                <a:gd name="T33" fmla="*/ 582 h 743"/>
                <a:gd name="T34" fmla="*/ 640 w 741"/>
                <a:gd name="T35" fmla="*/ 627 h 743"/>
                <a:gd name="T36" fmla="*/ 596 w 741"/>
                <a:gd name="T37" fmla="*/ 667 h 743"/>
                <a:gd name="T38" fmla="*/ 546 w 741"/>
                <a:gd name="T39" fmla="*/ 698 h 743"/>
                <a:gd name="T40" fmla="*/ 493 w 741"/>
                <a:gd name="T41" fmla="*/ 722 h 743"/>
                <a:gd name="T42" fmla="*/ 434 w 741"/>
                <a:gd name="T43" fmla="*/ 738 h 743"/>
                <a:gd name="T44" fmla="*/ 372 w 741"/>
                <a:gd name="T45" fmla="*/ 743 h 743"/>
                <a:gd name="T46" fmla="*/ 311 w 741"/>
                <a:gd name="T47" fmla="*/ 738 h 743"/>
                <a:gd name="T48" fmla="*/ 254 w 741"/>
                <a:gd name="T49" fmla="*/ 724 h 743"/>
                <a:gd name="T50" fmla="*/ 201 w 741"/>
                <a:gd name="T51" fmla="*/ 701 h 743"/>
                <a:gd name="T52" fmla="*/ 152 w 741"/>
                <a:gd name="T53" fmla="*/ 670 h 743"/>
                <a:gd name="T54" fmla="*/ 109 w 741"/>
                <a:gd name="T55" fmla="*/ 634 h 743"/>
                <a:gd name="T56" fmla="*/ 71 w 741"/>
                <a:gd name="T57" fmla="*/ 591 h 743"/>
                <a:gd name="T58" fmla="*/ 42 w 741"/>
                <a:gd name="T59" fmla="*/ 542 h 743"/>
                <a:gd name="T60" fmla="*/ 19 w 741"/>
                <a:gd name="T61" fmla="*/ 489 h 743"/>
                <a:gd name="T62" fmla="*/ 5 w 741"/>
                <a:gd name="T63" fmla="*/ 432 h 743"/>
                <a:gd name="T64" fmla="*/ 0 w 741"/>
                <a:gd name="T65" fmla="*/ 371 h 743"/>
                <a:gd name="T66" fmla="*/ 5 w 741"/>
                <a:gd name="T67" fmla="*/ 311 h 743"/>
                <a:gd name="T68" fmla="*/ 19 w 741"/>
                <a:gd name="T69" fmla="*/ 254 h 743"/>
                <a:gd name="T70" fmla="*/ 42 w 741"/>
                <a:gd name="T71" fmla="*/ 200 h 743"/>
                <a:gd name="T72" fmla="*/ 71 w 741"/>
                <a:gd name="T73" fmla="*/ 152 h 743"/>
                <a:gd name="T74" fmla="*/ 109 w 741"/>
                <a:gd name="T75" fmla="*/ 109 h 743"/>
                <a:gd name="T76" fmla="*/ 152 w 741"/>
                <a:gd name="T77" fmla="*/ 72 h 743"/>
                <a:gd name="T78" fmla="*/ 201 w 741"/>
                <a:gd name="T79" fmla="*/ 41 h 743"/>
                <a:gd name="T80" fmla="*/ 254 w 741"/>
                <a:gd name="T81" fmla="*/ 19 h 743"/>
                <a:gd name="T82" fmla="*/ 311 w 741"/>
                <a:gd name="T83" fmla="*/ 5 h 743"/>
                <a:gd name="T84" fmla="*/ 372 w 741"/>
                <a:gd name="T85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41" h="743">
                  <a:moveTo>
                    <a:pt x="372" y="0"/>
                  </a:moveTo>
                  <a:lnTo>
                    <a:pt x="434" y="5"/>
                  </a:lnTo>
                  <a:lnTo>
                    <a:pt x="493" y="21"/>
                  </a:lnTo>
                  <a:lnTo>
                    <a:pt x="548" y="45"/>
                  </a:lnTo>
                  <a:lnTo>
                    <a:pt x="596" y="78"/>
                  </a:lnTo>
                  <a:lnTo>
                    <a:pt x="641" y="116"/>
                  </a:lnTo>
                  <a:lnTo>
                    <a:pt x="676" y="159"/>
                  </a:lnTo>
                  <a:lnTo>
                    <a:pt x="703" y="205"/>
                  </a:lnTo>
                  <a:lnTo>
                    <a:pt x="724" y="257"/>
                  </a:lnTo>
                  <a:lnTo>
                    <a:pt x="735" y="292"/>
                  </a:lnTo>
                  <a:lnTo>
                    <a:pt x="740" y="332"/>
                  </a:lnTo>
                  <a:lnTo>
                    <a:pt x="741" y="371"/>
                  </a:lnTo>
                  <a:lnTo>
                    <a:pt x="738" y="427"/>
                  </a:lnTo>
                  <a:lnTo>
                    <a:pt x="731" y="459"/>
                  </a:lnTo>
                  <a:lnTo>
                    <a:pt x="717" y="503"/>
                  </a:lnTo>
                  <a:lnTo>
                    <a:pt x="700" y="544"/>
                  </a:lnTo>
                  <a:lnTo>
                    <a:pt x="678" y="582"/>
                  </a:lnTo>
                  <a:lnTo>
                    <a:pt x="640" y="627"/>
                  </a:lnTo>
                  <a:lnTo>
                    <a:pt x="596" y="667"/>
                  </a:lnTo>
                  <a:lnTo>
                    <a:pt x="546" y="698"/>
                  </a:lnTo>
                  <a:lnTo>
                    <a:pt x="493" y="722"/>
                  </a:lnTo>
                  <a:lnTo>
                    <a:pt x="434" y="738"/>
                  </a:lnTo>
                  <a:lnTo>
                    <a:pt x="372" y="743"/>
                  </a:lnTo>
                  <a:lnTo>
                    <a:pt x="311" y="738"/>
                  </a:lnTo>
                  <a:lnTo>
                    <a:pt x="254" y="724"/>
                  </a:lnTo>
                  <a:lnTo>
                    <a:pt x="201" y="701"/>
                  </a:lnTo>
                  <a:lnTo>
                    <a:pt x="152" y="670"/>
                  </a:lnTo>
                  <a:lnTo>
                    <a:pt x="109" y="634"/>
                  </a:lnTo>
                  <a:lnTo>
                    <a:pt x="71" y="591"/>
                  </a:lnTo>
                  <a:lnTo>
                    <a:pt x="42" y="542"/>
                  </a:lnTo>
                  <a:lnTo>
                    <a:pt x="19" y="489"/>
                  </a:lnTo>
                  <a:lnTo>
                    <a:pt x="5" y="432"/>
                  </a:lnTo>
                  <a:lnTo>
                    <a:pt x="0" y="371"/>
                  </a:lnTo>
                  <a:lnTo>
                    <a:pt x="5" y="311"/>
                  </a:lnTo>
                  <a:lnTo>
                    <a:pt x="19" y="254"/>
                  </a:lnTo>
                  <a:lnTo>
                    <a:pt x="42" y="200"/>
                  </a:lnTo>
                  <a:lnTo>
                    <a:pt x="71" y="152"/>
                  </a:lnTo>
                  <a:lnTo>
                    <a:pt x="109" y="109"/>
                  </a:lnTo>
                  <a:lnTo>
                    <a:pt x="152" y="72"/>
                  </a:lnTo>
                  <a:lnTo>
                    <a:pt x="201" y="41"/>
                  </a:lnTo>
                  <a:lnTo>
                    <a:pt x="254" y="19"/>
                  </a:lnTo>
                  <a:lnTo>
                    <a:pt x="311" y="5"/>
                  </a:lnTo>
                  <a:lnTo>
                    <a:pt x="372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solidFill>
                <a:srgbClr val="E49C1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977"/>
            <p:cNvSpPr>
              <a:spLocks noEditPoints="1"/>
            </p:cNvSpPr>
            <p:nvPr/>
          </p:nvSpPr>
          <p:spPr bwMode="auto">
            <a:xfrm>
              <a:off x="4032413" y="3749746"/>
              <a:ext cx="1425113" cy="1420132"/>
            </a:xfrm>
            <a:custGeom>
              <a:avLst/>
              <a:gdLst>
                <a:gd name="T0" fmla="*/ 237 w 572"/>
                <a:gd name="T1" fmla="*/ 40 h 570"/>
                <a:gd name="T2" fmla="*/ 147 w 572"/>
                <a:gd name="T3" fmla="*/ 78 h 570"/>
                <a:gd name="T4" fmla="*/ 79 w 572"/>
                <a:gd name="T5" fmla="*/ 145 h 570"/>
                <a:gd name="T6" fmla="*/ 41 w 572"/>
                <a:gd name="T7" fmla="*/ 235 h 570"/>
                <a:gd name="T8" fmla="*/ 41 w 572"/>
                <a:gd name="T9" fmla="*/ 335 h 570"/>
                <a:gd name="T10" fmla="*/ 79 w 572"/>
                <a:gd name="T11" fmla="*/ 425 h 570"/>
                <a:gd name="T12" fmla="*/ 147 w 572"/>
                <a:gd name="T13" fmla="*/ 493 h 570"/>
                <a:gd name="T14" fmla="*/ 237 w 572"/>
                <a:gd name="T15" fmla="*/ 531 h 570"/>
                <a:gd name="T16" fmla="*/ 337 w 572"/>
                <a:gd name="T17" fmla="*/ 531 h 570"/>
                <a:gd name="T18" fmla="*/ 427 w 572"/>
                <a:gd name="T19" fmla="*/ 493 h 570"/>
                <a:gd name="T20" fmla="*/ 494 w 572"/>
                <a:gd name="T21" fmla="*/ 425 h 570"/>
                <a:gd name="T22" fmla="*/ 532 w 572"/>
                <a:gd name="T23" fmla="*/ 335 h 570"/>
                <a:gd name="T24" fmla="*/ 532 w 572"/>
                <a:gd name="T25" fmla="*/ 235 h 570"/>
                <a:gd name="T26" fmla="*/ 494 w 572"/>
                <a:gd name="T27" fmla="*/ 145 h 570"/>
                <a:gd name="T28" fmla="*/ 427 w 572"/>
                <a:gd name="T29" fmla="*/ 78 h 570"/>
                <a:gd name="T30" fmla="*/ 337 w 572"/>
                <a:gd name="T31" fmla="*/ 40 h 570"/>
                <a:gd name="T32" fmla="*/ 287 w 572"/>
                <a:gd name="T33" fmla="*/ 0 h 570"/>
                <a:gd name="T34" fmla="*/ 385 w 572"/>
                <a:gd name="T35" fmla="*/ 17 h 570"/>
                <a:gd name="T36" fmla="*/ 470 w 572"/>
                <a:gd name="T37" fmla="*/ 66 h 570"/>
                <a:gd name="T38" fmla="*/ 532 w 572"/>
                <a:gd name="T39" fmla="*/ 140 h 570"/>
                <a:gd name="T40" fmla="*/ 567 w 572"/>
                <a:gd name="T41" fmla="*/ 233 h 570"/>
                <a:gd name="T42" fmla="*/ 567 w 572"/>
                <a:gd name="T43" fmla="*/ 337 h 570"/>
                <a:gd name="T44" fmla="*/ 532 w 572"/>
                <a:gd name="T45" fmla="*/ 429 h 570"/>
                <a:gd name="T46" fmla="*/ 470 w 572"/>
                <a:gd name="T47" fmla="*/ 503 h 570"/>
                <a:gd name="T48" fmla="*/ 385 w 572"/>
                <a:gd name="T49" fmla="*/ 553 h 570"/>
                <a:gd name="T50" fmla="*/ 287 w 572"/>
                <a:gd name="T51" fmla="*/ 570 h 570"/>
                <a:gd name="T52" fmla="*/ 187 w 572"/>
                <a:gd name="T53" fmla="*/ 553 h 570"/>
                <a:gd name="T54" fmla="*/ 102 w 572"/>
                <a:gd name="T55" fmla="*/ 503 h 570"/>
                <a:gd name="T56" fmla="*/ 40 w 572"/>
                <a:gd name="T57" fmla="*/ 429 h 570"/>
                <a:gd name="T58" fmla="*/ 5 w 572"/>
                <a:gd name="T59" fmla="*/ 337 h 570"/>
                <a:gd name="T60" fmla="*/ 5 w 572"/>
                <a:gd name="T61" fmla="*/ 233 h 570"/>
                <a:gd name="T62" fmla="*/ 40 w 572"/>
                <a:gd name="T63" fmla="*/ 140 h 570"/>
                <a:gd name="T64" fmla="*/ 102 w 572"/>
                <a:gd name="T65" fmla="*/ 66 h 570"/>
                <a:gd name="T66" fmla="*/ 187 w 572"/>
                <a:gd name="T67" fmla="*/ 17 h 570"/>
                <a:gd name="T68" fmla="*/ 287 w 572"/>
                <a:gd name="T69" fmla="*/ 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72" h="570">
                  <a:moveTo>
                    <a:pt x="287" y="35"/>
                  </a:moveTo>
                  <a:lnTo>
                    <a:pt x="237" y="40"/>
                  </a:lnTo>
                  <a:lnTo>
                    <a:pt x="188" y="54"/>
                  </a:lnTo>
                  <a:lnTo>
                    <a:pt x="147" y="78"/>
                  </a:lnTo>
                  <a:lnTo>
                    <a:pt x="109" y="109"/>
                  </a:lnTo>
                  <a:lnTo>
                    <a:pt x="79" y="145"/>
                  </a:lnTo>
                  <a:lnTo>
                    <a:pt x="55" y="189"/>
                  </a:lnTo>
                  <a:lnTo>
                    <a:pt x="41" y="235"/>
                  </a:lnTo>
                  <a:lnTo>
                    <a:pt x="36" y="285"/>
                  </a:lnTo>
                  <a:lnTo>
                    <a:pt x="41" y="335"/>
                  </a:lnTo>
                  <a:lnTo>
                    <a:pt x="55" y="382"/>
                  </a:lnTo>
                  <a:lnTo>
                    <a:pt x="79" y="425"/>
                  </a:lnTo>
                  <a:lnTo>
                    <a:pt x="109" y="461"/>
                  </a:lnTo>
                  <a:lnTo>
                    <a:pt x="147" y="493"/>
                  </a:lnTo>
                  <a:lnTo>
                    <a:pt x="188" y="515"/>
                  </a:lnTo>
                  <a:lnTo>
                    <a:pt x="237" y="531"/>
                  </a:lnTo>
                  <a:lnTo>
                    <a:pt x="287" y="536"/>
                  </a:lnTo>
                  <a:lnTo>
                    <a:pt x="337" y="531"/>
                  </a:lnTo>
                  <a:lnTo>
                    <a:pt x="383" y="515"/>
                  </a:lnTo>
                  <a:lnTo>
                    <a:pt x="427" y="493"/>
                  </a:lnTo>
                  <a:lnTo>
                    <a:pt x="463" y="461"/>
                  </a:lnTo>
                  <a:lnTo>
                    <a:pt x="494" y="425"/>
                  </a:lnTo>
                  <a:lnTo>
                    <a:pt x="517" y="382"/>
                  </a:lnTo>
                  <a:lnTo>
                    <a:pt x="532" y="335"/>
                  </a:lnTo>
                  <a:lnTo>
                    <a:pt x="537" y="285"/>
                  </a:lnTo>
                  <a:lnTo>
                    <a:pt x="532" y="235"/>
                  </a:lnTo>
                  <a:lnTo>
                    <a:pt x="517" y="189"/>
                  </a:lnTo>
                  <a:lnTo>
                    <a:pt x="494" y="145"/>
                  </a:lnTo>
                  <a:lnTo>
                    <a:pt x="463" y="109"/>
                  </a:lnTo>
                  <a:lnTo>
                    <a:pt x="427" y="78"/>
                  </a:lnTo>
                  <a:lnTo>
                    <a:pt x="383" y="54"/>
                  </a:lnTo>
                  <a:lnTo>
                    <a:pt x="337" y="40"/>
                  </a:lnTo>
                  <a:lnTo>
                    <a:pt x="287" y="35"/>
                  </a:lnTo>
                  <a:close/>
                  <a:moveTo>
                    <a:pt x="287" y="0"/>
                  </a:moveTo>
                  <a:lnTo>
                    <a:pt x="337" y="4"/>
                  </a:lnTo>
                  <a:lnTo>
                    <a:pt x="385" y="17"/>
                  </a:lnTo>
                  <a:lnTo>
                    <a:pt x="430" y="38"/>
                  </a:lnTo>
                  <a:lnTo>
                    <a:pt x="470" y="66"/>
                  </a:lnTo>
                  <a:lnTo>
                    <a:pt x="504" y="100"/>
                  </a:lnTo>
                  <a:lnTo>
                    <a:pt x="532" y="140"/>
                  </a:lnTo>
                  <a:lnTo>
                    <a:pt x="555" y="185"/>
                  </a:lnTo>
                  <a:lnTo>
                    <a:pt x="567" y="233"/>
                  </a:lnTo>
                  <a:lnTo>
                    <a:pt x="572" y="285"/>
                  </a:lnTo>
                  <a:lnTo>
                    <a:pt x="567" y="337"/>
                  </a:lnTo>
                  <a:lnTo>
                    <a:pt x="555" y="385"/>
                  </a:lnTo>
                  <a:lnTo>
                    <a:pt x="532" y="429"/>
                  </a:lnTo>
                  <a:lnTo>
                    <a:pt x="504" y="468"/>
                  </a:lnTo>
                  <a:lnTo>
                    <a:pt x="470" y="503"/>
                  </a:lnTo>
                  <a:lnTo>
                    <a:pt x="430" y="532"/>
                  </a:lnTo>
                  <a:lnTo>
                    <a:pt x="385" y="553"/>
                  </a:lnTo>
                  <a:lnTo>
                    <a:pt x="337" y="567"/>
                  </a:lnTo>
                  <a:lnTo>
                    <a:pt x="287" y="570"/>
                  </a:lnTo>
                  <a:lnTo>
                    <a:pt x="235" y="567"/>
                  </a:lnTo>
                  <a:lnTo>
                    <a:pt x="187" y="553"/>
                  </a:lnTo>
                  <a:lnTo>
                    <a:pt x="142" y="532"/>
                  </a:lnTo>
                  <a:lnTo>
                    <a:pt x="102" y="503"/>
                  </a:lnTo>
                  <a:lnTo>
                    <a:pt x="67" y="468"/>
                  </a:lnTo>
                  <a:lnTo>
                    <a:pt x="40" y="429"/>
                  </a:lnTo>
                  <a:lnTo>
                    <a:pt x="19" y="385"/>
                  </a:lnTo>
                  <a:lnTo>
                    <a:pt x="5" y="337"/>
                  </a:lnTo>
                  <a:lnTo>
                    <a:pt x="0" y="285"/>
                  </a:lnTo>
                  <a:lnTo>
                    <a:pt x="5" y="233"/>
                  </a:lnTo>
                  <a:lnTo>
                    <a:pt x="19" y="185"/>
                  </a:lnTo>
                  <a:lnTo>
                    <a:pt x="40" y="140"/>
                  </a:lnTo>
                  <a:lnTo>
                    <a:pt x="67" y="100"/>
                  </a:lnTo>
                  <a:lnTo>
                    <a:pt x="102" y="66"/>
                  </a:lnTo>
                  <a:lnTo>
                    <a:pt x="142" y="38"/>
                  </a:lnTo>
                  <a:lnTo>
                    <a:pt x="187" y="17"/>
                  </a:lnTo>
                  <a:lnTo>
                    <a:pt x="235" y="4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978"/>
            <p:cNvSpPr>
              <a:spLocks/>
            </p:cNvSpPr>
            <p:nvPr/>
          </p:nvSpPr>
          <p:spPr bwMode="auto">
            <a:xfrm>
              <a:off x="4505788" y="4033234"/>
              <a:ext cx="478360" cy="867027"/>
            </a:xfrm>
            <a:custGeom>
              <a:avLst/>
              <a:gdLst>
                <a:gd name="T0" fmla="*/ 76 w 192"/>
                <a:gd name="T1" fmla="*/ 0 h 349"/>
                <a:gd name="T2" fmla="*/ 117 w 192"/>
                <a:gd name="T3" fmla="*/ 0 h 349"/>
                <a:gd name="T4" fmla="*/ 117 w 192"/>
                <a:gd name="T5" fmla="*/ 38 h 349"/>
                <a:gd name="T6" fmla="*/ 143 w 192"/>
                <a:gd name="T7" fmla="*/ 40 h 349"/>
                <a:gd name="T8" fmla="*/ 164 w 192"/>
                <a:gd name="T9" fmla="*/ 45 h 349"/>
                <a:gd name="T10" fmla="*/ 180 w 192"/>
                <a:gd name="T11" fmla="*/ 52 h 349"/>
                <a:gd name="T12" fmla="*/ 168 w 192"/>
                <a:gd name="T13" fmla="*/ 100 h 349"/>
                <a:gd name="T14" fmla="*/ 157 w 192"/>
                <a:gd name="T15" fmla="*/ 95 h 349"/>
                <a:gd name="T16" fmla="*/ 143 w 192"/>
                <a:gd name="T17" fmla="*/ 91 h 349"/>
                <a:gd name="T18" fmla="*/ 126 w 192"/>
                <a:gd name="T19" fmla="*/ 86 h 349"/>
                <a:gd name="T20" fmla="*/ 105 w 192"/>
                <a:gd name="T21" fmla="*/ 84 h 349"/>
                <a:gd name="T22" fmla="*/ 88 w 192"/>
                <a:gd name="T23" fmla="*/ 88 h 349"/>
                <a:gd name="T24" fmla="*/ 78 w 192"/>
                <a:gd name="T25" fmla="*/ 93 h 349"/>
                <a:gd name="T26" fmla="*/ 71 w 192"/>
                <a:gd name="T27" fmla="*/ 100 h 349"/>
                <a:gd name="T28" fmla="*/ 69 w 192"/>
                <a:gd name="T29" fmla="*/ 109 h 349"/>
                <a:gd name="T30" fmla="*/ 73 w 192"/>
                <a:gd name="T31" fmla="*/ 119 h 349"/>
                <a:gd name="T32" fmla="*/ 81 w 192"/>
                <a:gd name="T33" fmla="*/ 128 h 349"/>
                <a:gd name="T34" fmla="*/ 97 w 192"/>
                <a:gd name="T35" fmla="*/ 136 h 349"/>
                <a:gd name="T36" fmla="*/ 121 w 192"/>
                <a:gd name="T37" fmla="*/ 147 h 349"/>
                <a:gd name="T38" fmla="*/ 154 w 192"/>
                <a:gd name="T39" fmla="*/ 160 h 349"/>
                <a:gd name="T40" fmla="*/ 174 w 192"/>
                <a:gd name="T41" fmla="*/ 178 h 349"/>
                <a:gd name="T42" fmla="*/ 188 w 192"/>
                <a:gd name="T43" fmla="*/ 200 h 349"/>
                <a:gd name="T44" fmla="*/ 192 w 192"/>
                <a:gd name="T45" fmla="*/ 226 h 349"/>
                <a:gd name="T46" fmla="*/ 188 w 192"/>
                <a:gd name="T47" fmla="*/ 249 h 349"/>
                <a:gd name="T48" fmla="*/ 180 w 192"/>
                <a:gd name="T49" fmla="*/ 268 h 349"/>
                <a:gd name="T50" fmla="*/ 164 w 192"/>
                <a:gd name="T51" fmla="*/ 285 h 349"/>
                <a:gd name="T52" fmla="*/ 142 w 192"/>
                <a:gd name="T53" fmla="*/ 297 h 349"/>
                <a:gd name="T54" fmla="*/ 116 w 192"/>
                <a:gd name="T55" fmla="*/ 306 h 349"/>
                <a:gd name="T56" fmla="*/ 116 w 192"/>
                <a:gd name="T57" fmla="*/ 349 h 349"/>
                <a:gd name="T58" fmla="*/ 74 w 192"/>
                <a:gd name="T59" fmla="*/ 349 h 349"/>
                <a:gd name="T60" fmla="*/ 74 w 192"/>
                <a:gd name="T61" fmla="*/ 309 h 349"/>
                <a:gd name="T62" fmla="*/ 45 w 192"/>
                <a:gd name="T63" fmla="*/ 306 h 349"/>
                <a:gd name="T64" fmla="*/ 21 w 192"/>
                <a:gd name="T65" fmla="*/ 299 h 349"/>
                <a:gd name="T66" fmla="*/ 0 w 192"/>
                <a:gd name="T67" fmla="*/ 290 h 349"/>
                <a:gd name="T68" fmla="*/ 14 w 192"/>
                <a:gd name="T69" fmla="*/ 240 h 349"/>
                <a:gd name="T70" fmla="*/ 35 w 192"/>
                <a:gd name="T71" fmla="*/ 249 h 349"/>
                <a:gd name="T72" fmla="*/ 59 w 192"/>
                <a:gd name="T73" fmla="*/ 255 h 349"/>
                <a:gd name="T74" fmla="*/ 85 w 192"/>
                <a:gd name="T75" fmla="*/ 259 h 349"/>
                <a:gd name="T76" fmla="*/ 102 w 192"/>
                <a:gd name="T77" fmla="*/ 257 h 349"/>
                <a:gd name="T78" fmla="*/ 114 w 192"/>
                <a:gd name="T79" fmla="*/ 252 h 349"/>
                <a:gd name="T80" fmla="*/ 123 w 192"/>
                <a:gd name="T81" fmla="*/ 243 h 349"/>
                <a:gd name="T82" fmla="*/ 126 w 192"/>
                <a:gd name="T83" fmla="*/ 231 h 349"/>
                <a:gd name="T84" fmla="*/ 121 w 192"/>
                <a:gd name="T85" fmla="*/ 217 h 349"/>
                <a:gd name="T86" fmla="*/ 107 w 192"/>
                <a:gd name="T87" fmla="*/ 205 h 349"/>
                <a:gd name="T88" fmla="*/ 81 w 192"/>
                <a:gd name="T89" fmla="*/ 195 h 349"/>
                <a:gd name="T90" fmla="*/ 55 w 192"/>
                <a:gd name="T91" fmla="*/ 185 h 349"/>
                <a:gd name="T92" fmla="*/ 33 w 192"/>
                <a:gd name="T93" fmla="*/ 173 h 349"/>
                <a:gd name="T94" fmla="*/ 17 w 192"/>
                <a:gd name="T95" fmla="*/ 157 h 349"/>
                <a:gd name="T96" fmla="*/ 7 w 192"/>
                <a:gd name="T97" fmla="*/ 140 h 349"/>
                <a:gd name="T98" fmla="*/ 3 w 192"/>
                <a:gd name="T99" fmla="*/ 116 h 349"/>
                <a:gd name="T100" fmla="*/ 7 w 192"/>
                <a:gd name="T101" fmla="*/ 95 h 349"/>
                <a:gd name="T102" fmla="*/ 16 w 192"/>
                <a:gd name="T103" fmla="*/ 76 h 349"/>
                <a:gd name="T104" fmla="*/ 31 w 192"/>
                <a:gd name="T105" fmla="*/ 60 h 349"/>
                <a:gd name="T106" fmla="*/ 50 w 192"/>
                <a:gd name="T107" fmla="*/ 48 h 349"/>
                <a:gd name="T108" fmla="*/ 76 w 192"/>
                <a:gd name="T109" fmla="*/ 40 h 349"/>
                <a:gd name="T110" fmla="*/ 76 w 192"/>
                <a:gd name="T111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2" h="349">
                  <a:moveTo>
                    <a:pt x="76" y="0"/>
                  </a:moveTo>
                  <a:lnTo>
                    <a:pt x="117" y="0"/>
                  </a:lnTo>
                  <a:lnTo>
                    <a:pt x="117" y="38"/>
                  </a:lnTo>
                  <a:lnTo>
                    <a:pt x="143" y="40"/>
                  </a:lnTo>
                  <a:lnTo>
                    <a:pt x="164" y="45"/>
                  </a:lnTo>
                  <a:lnTo>
                    <a:pt x="180" y="52"/>
                  </a:lnTo>
                  <a:lnTo>
                    <a:pt x="168" y="100"/>
                  </a:lnTo>
                  <a:lnTo>
                    <a:pt x="157" y="95"/>
                  </a:lnTo>
                  <a:lnTo>
                    <a:pt x="143" y="91"/>
                  </a:lnTo>
                  <a:lnTo>
                    <a:pt x="126" y="86"/>
                  </a:lnTo>
                  <a:lnTo>
                    <a:pt x="105" y="84"/>
                  </a:lnTo>
                  <a:lnTo>
                    <a:pt x="88" y="88"/>
                  </a:lnTo>
                  <a:lnTo>
                    <a:pt x="78" y="93"/>
                  </a:lnTo>
                  <a:lnTo>
                    <a:pt x="71" y="100"/>
                  </a:lnTo>
                  <a:lnTo>
                    <a:pt x="69" y="109"/>
                  </a:lnTo>
                  <a:lnTo>
                    <a:pt x="73" y="119"/>
                  </a:lnTo>
                  <a:lnTo>
                    <a:pt x="81" y="128"/>
                  </a:lnTo>
                  <a:lnTo>
                    <a:pt x="97" y="136"/>
                  </a:lnTo>
                  <a:lnTo>
                    <a:pt x="121" y="147"/>
                  </a:lnTo>
                  <a:lnTo>
                    <a:pt x="154" y="160"/>
                  </a:lnTo>
                  <a:lnTo>
                    <a:pt x="174" y="178"/>
                  </a:lnTo>
                  <a:lnTo>
                    <a:pt x="188" y="200"/>
                  </a:lnTo>
                  <a:lnTo>
                    <a:pt x="192" y="226"/>
                  </a:lnTo>
                  <a:lnTo>
                    <a:pt x="188" y="249"/>
                  </a:lnTo>
                  <a:lnTo>
                    <a:pt x="180" y="268"/>
                  </a:lnTo>
                  <a:lnTo>
                    <a:pt x="164" y="285"/>
                  </a:lnTo>
                  <a:lnTo>
                    <a:pt x="142" y="297"/>
                  </a:lnTo>
                  <a:lnTo>
                    <a:pt x="116" y="306"/>
                  </a:lnTo>
                  <a:lnTo>
                    <a:pt x="116" y="349"/>
                  </a:lnTo>
                  <a:lnTo>
                    <a:pt x="74" y="349"/>
                  </a:lnTo>
                  <a:lnTo>
                    <a:pt x="74" y="309"/>
                  </a:lnTo>
                  <a:lnTo>
                    <a:pt x="45" y="306"/>
                  </a:lnTo>
                  <a:lnTo>
                    <a:pt x="21" y="299"/>
                  </a:lnTo>
                  <a:lnTo>
                    <a:pt x="0" y="290"/>
                  </a:lnTo>
                  <a:lnTo>
                    <a:pt x="14" y="240"/>
                  </a:lnTo>
                  <a:lnTo>
                    <a:pt x="35" y="249"/>
                  </a:lnTo>
                  <a:lnTo>
                    <a:pt x="59" y="255"/>
                  </a:lnTo>
                  <a:lnTo>
                    <a:pt x="85" y="259"/>
                  </a:lnTo>
                  <a:lnTo>
                    <a:pt x="102" y="257"/>
                  </a:lnTo>
                  <a:lnTo>
                    <a:pt x="114" y="252"/>
                  </a:lnTo>
                  <a:lnTo>
                    <a:pt x="123" y="243"/>
                  </a:lnTo>
                  <a:lnTo>
                    <a:pt x="126" y="231"/>
                  </a:lnTo>
                  <a:lnTo>
                    <a:pt x="121" y="217"/>
                  </a:lnTo>
                  <a:lnTo>
                    <a:pt x="107" y="205"/>
                  </a:lnTo>
                  <a:lnTo>
                    <a:pt x="81" y="195"/>
                  </a:lnTo>
                  <a:lnTo>
                    <a:pt x="55" y="185"/>
                  </a:lnTo>
                  <a:lnTo>
                    <a:pt x="33" y="173"/>
                  </a:lnTo>
                  <a:lnTo>
                    <a:pt x="17" y="157"/>
                  </a:lnTo>
                  <a:lnTo>
                    <a:pt x="7" y="140"/>
                  </a:lnTo>
                  <a:lnTo>
                    <a:pt x="3" y="116"/>
                  </a:lnTo>
                  <a:lnTo>
                    <a:pt x="7" y="95"/>
                  </a:lnTo>
                  <a:lnTo>
                    <a:pt x="16" y="76"/>
                  </a:lnTo>
                  <a:lnTo>
                    <a:pt x="31" y="60"/>
                  </a:lnTo>
                  <a:lnTo>
                    <a:pt x="50" y="48"/>
                  </a:lnTo>
                  <a:lnTo>
                    <a:pt x="76" y="40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979"/>
            <p:cNvSpPr>
              <a:spLocks/>
            </p:cNvSpPr>
            <p:nvPr/>
          </p:nvSpPr>
          <p:spPr bwMode="auto">
            <a:xfrm>
              <a:off x="1819999" y="2763670"/>
              <a:ext cx="1928389" cy="2336988"/>
            </a:xfrm>
            <a:custGeom>
              <a:avLst/>
              <a:gdLst>
                <a:gd name="T0" fmla="*/ 0 w 774"/>
                <a:gd name="T1" fmla="*/ 0 h 938"/>
                <a:gd name="T2" fmla="*/ 774 w 774"/>
                <a:gd name="T3" fmla="*/ 0 h 938"/>
                <a:gd name="T4" fmla="*/ 774 w 774"/>
                <a:gd name="T5" fmla="*/ 838 h 938"/>
                <a:gd name="T6" fmla="*/ 772 w 774"/>
                <a:gd name="T7" fmla="*/ 840 h 938"/>
                <a:gd name="T8" fmla="*/ 764 w 774"/>
                <a:gd name="T9" fmla="*/ 841 h 938"/>
                <a:gd name="T10" fmla="*/ 753 w 774"/>
                <a:gd name="T11" fmla="*/ 847 h 938"/>
                <a:gd name="T12" fmla="*/ 741 w 774"/>
                <a:gd name="T13" fmla="*/ 853 h 938"/>
                <a:gd name="T14" fmla="*/ 728 w 774"/>
                <a:gd name="T15" fmla="*/ 864 h 938"/>
                <a:gd name="T16" fmla="*/ 717 w 774"/>
                <a:gd name="T17" fmla="*/ 876 h 938"/>
                <a:gd name="T18" fmla="*/ 707 w 774"/>
                <a:gd name="T19" fmla="*/ 893 h 938"/>
                <a:gd name="T20" fmla="*/ 702 w 774"/>
                <a:gd name="T21" fmla="*/ 914 h 938"/>
                <a:gd name="T22" fmla="*/ 702 w 774"/>
                <a:gd name="T23" fmla="*/ 938 h 938"/>
                <a:gd name="T24" fmla="*/ 698 w 774"/>
                <a:gd name="T25" fmla="*/ 935 h 938"/>
                <a:gd name="T26" fmla="*/ 690 w 774"/>
                <a:gd name="T27" fmla="*/ 924 h 938"/>
                <a:gd name="T28" fmla="*/ 676 w 774"/>
                <a:gd name="T29" fmla="*/ 905 h 938"/>
                <a:gd name="T30" fmla="*/ 658 w 774"/>
                <a:gd name="T31" fmla="*/ 878 h 938"/>
                <a:gd name="T32" fmla="*/ 638 w 774"/>
                <a:gd name="T33" fmla="*/ 838 h 938"/>
                <a:gd name="T34" fmla="*/ 0 w 774"/>
                <a:gd name="T35" fmla="*/ 838 h 938"/>
                <a:gd name="T36" fmla="*/ 0 w 774"/>
                <a:gd name="T37" fmla="*/ 0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74" h="938">
                  <a:moveTo>
                    <a:pt x="0" y="0"/>
                  </a:moveTo>
                  <a:lnTo>
                    <a:pt x="774" y="0"/>
                  </a:lnTo>
                  <a:lnTo>
                    <a:pt x="774" y="838"/>
                  </a:lnTo>
                  <a:lnTo>
                    <a:pt x="772" y="840"/>
                  </a:lnTo>
                  <a:lnTo>
                    <a:pt x="764" y="841"/>
                  </a:lnTo>
                  <a:lnTo>
                    <a:pt x="753" y="847"/>
                  </a:lnTo>
                  <a:lnTo>
                    <a:pt x="741" y="853"/>
                  </a:lnTo>
                  <a:lnTo>
                    <a:pt x="728" y="864"/>
                  </a:lnTo>
                  <a:lnTo>
                    <a:pt x="717" y="876"/>
                  </a:lnTo>
                  <a:lnTo>
                    <a:pt x="707" y="893"/>
                  </a:lnTo>
                  <a:lnTo>
                    <a:pt x="702" y="914"/>
                  </a:lnTo>
                  <a:lnTo>
                    <a:pt x="702" y="938"/>
                  </a:lnTo>
                  <a:lnTo>
                    <a:pt x="698" y="935"/>
                  </a:lnTo>
                  <a:lnTo>
                    <a:pt x="690" y="924"/>
                  </a:lnTo>
                  <a:lnTo>
                    <a:pt x="676" y="905"/>
                  </a:lnTo>
                  <a:lnTo>
                    <a:pt x="658" y="878"/>
                  </a:lnTo>
                  <a:lnTo>
                    <a:pt x="638" y="838"/>
                  </a:lnTo>
                  <a:lnTo>
                    <a:pt x="0" y="8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DBFC2"/>
            </a:solidFill>
            <a:ln w="0">
              <a:solidFill>
                <a:srgbClr val="ADBFC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Rectangle 980"/>
            <p:cNvSpPr>
              <a:spLocks noChangeArrowheads="1"/>
            </p:cNvSpPr>
            <p:nvPr/>
          </p:nvSpPr>
          <p:spPr bwMode="auto">
            <a:xfrm>
              <a:off x="1640611" y="3012815"/>
              <a:ext cx="1923405" cy="208784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0">
              <a:solidFill>
                <a:schemeClr val="bg1">
                  <a:lumMod val="6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981"/>
            <p:cNvSpPr>
              <a:spLocks/>
            </p:cNvSpPr>
            <p:nvPr/>
          </p:nvSpPr>
          <p:spPr bwMode="auto">
            <a:xfrm>
              <a:off x="2029281" y="3276911"/>
              <a:ext cx="109624" cy="109624"/>
            </a:xfrm>
            <a:custGeom>
              <a:avLst/>
              <a:gdLst>
                <a:gd name="T0" fmla="*/ 22 w 43"/>
                <a:gd name="T1" fmla="*/ 0 h 44"/>
                <a:gd name="T2" fmla="*/ 29 w 43"/>
                <a:gd name="T3" fmla="*/ 2 h 44"/>
                <a:gd name="T4" fmla="*/ 34 w 43"/>
                <a:gd name="T5" fmla="*/ 4 h 44"/>
                <a:gd name="T6" fmla="*/ 40 w 43"/>
                <a:gd name="T7" fmla="*/ 9 h 44"/>
                <a:gd name="T8" fmla="*/ 43 w 43"/>
                <a:gd name="T9" fmla="*/ 14 h 44"/>
                <a:gd name="T10" fmla="*/ 43 w 43"/>
                <a:gd name="T11" fmla="*/ 21 h 44"/>
                <a:gd name="T12" fmla="*/ 43 w 43"/>
                <a:gd name="T13" fmla="*/ 28 h 44"/>
                <a:gd name="T14" fmla="*/ 40 w 43"/>
                <a:gd name="T15" fmla="*/ 35 h 44"/>
                <a:gd name="T16" fmla="*/ 34 w 43"/>
                <a:gd name="T17" fmla="*/ 38 h 44"/>
                <a:gd name="T18" fmla="*/ 29 w 43"/>
                <a:gd name="T19" fmla="*/ 42 h 44"/>
                <a:gd name="T20" fmla="*/ 22 w 43"/>
                <a:gd name="T21" fmla="*/ 44 h 44"/>
                <a:gd name="T22" fmla="*/ 15 w 43"/>
                <a:gd name="T23" fmla="*/ 42 h 44"/>
                <a:gd name="T24" fmla="*/ 10 w 43"/>
                <a:gd name="T25" fmla="*/ 38 h 44"/>
                <a:gd name="T26" fmla="*/ 5 w 43"/>
                <a:gd name="T27" fmla="*/ 35 h 44"/>
                <a:gd name="T28" fmla="*/ 2 w 43"/>
                <a:gd name="T29" fmla="*/ 28 h 44"/>
                <a:gd name="T30" fmla="*/ 0 w 43"/>
                <a:gd name="T31" fmla="*/ 21 h 44"/>
                <a:gd name="T32" fmla="*/ 2 w 43"/>
                <a:gd name="T33" fmla="*/ 14 h 44"/>
                <a:gd name="T34" fmla="*/ 5 w 43"/>
                <a:gd name="T35" fmla="*/ 9 h 44"/>
                <a:gd name="T36" fmla="*/ 10 w 43"/>
                <a:gd name="T37" fmla="*/ 4 h 44"/>
                <a:gd name="T38" fmla="*/ 15 w 43"/>
                <a:gd name="T39" fmla="*/ 2 h 44"/>
                <a:gd name="T40" fmla="*/ 22 w 43"/>
                <a:gd name="T4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3" h="44">
                  <a:moveTo>
                    <a:pt x="22" y="0"/>
                  </a:moveTo>
                  <a:lnTo>
                    <a:pt x="29" y="2"/>
                  </a:lnTo>
                  <a:lnTo>
                    <a:pt x="34" y="4"/>
                  </a:lnTo>
                  <a:lnTo>
                    <a:pt x="40" y="9"/>
                  </a:lnTo>
                  <a:lnTo>
                    <a:pt x="43" y="14"/>
                  </a:lnTo>
                  <a:lnTo>
                    <a:pt x="43" y="21"/>
                  </a:lnTo>
                  <a:lnTo>
                    <a:pt x="43" y="28"/>
                  </a:lnTo>
                  <a:lnTo>
                    <a:pt x="40" y="35"/>
                  </a:lnTo>
                  <a:lnTo>
                    <a:pt x="34" y="38"/>
                  </a:lnTo>
                  <a:lnTo>
                    <a:pt x="29" y="42"/>
                  </a:lnTo>
                  <a:lnTo>
                    <a:pt x="22" y="44"/>
                  </a:lnTo>
                  <a:lnTo>
                    <a:pt x="15" y="42"/>
                  </a:lnTo>
                  <a:lnTo>
                    <a:pt x="10" y="38"/>
                  </a:lnTo>
                  <a:lnTo>
                    <a:pt x="5" y="35"/>
                  </a:lnTo>
                  <a:lnTo>
                    <a:pt x="2" y="28"/>
                  </a:lnTo>
                  <a:lnTo>
                    <a:pt x="0" y="21"/>
                  </a:lnTo>
                  <a:lnTo>
                    <a:pt x="2" y="14"/>
                  </a:lnTo>
                  <a:lnTo>
                    <a:pt x="5" y="9"/>
                  </a:lnTo>
                  <a:lnTo>
                    <a:pt x="10" y="4"/>
                  </a:lnTo>
                  <a:lnTo>
                    <a:pt x="15" y="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759194"/>
            </a:solidFill>
            <a:ln w="0">
              <a:solidFill>
                <a:srgbClr val="75919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982"/>
            <p:cNvSpPr>
              <a:spLocks/>
            </p:cNvSpPr>
            <p:nvPr/>
          </p:nvSpPr>
          <p:spPr bwMode="auto">
            <a:xfrm>
              <a:off x="3015898" y="3276911"/>
              <a:ext cx="104643" cy="109624"/>
            </a:xfrm>
            <a:custGeom>
              <a:avLst/>
              <a:gdLst>
                <a:gd name="T0" fmla="*/ 23 w 44"/>
                <a:gd name="T1" fmla="*/ 0 h 44"/>
                <a:gd name="T2" fmla="*/ 30 w 44"/>
                <a:gd name="T3" fmla="*/ 2 h 44"/>
                <a:gd name="T4" fmla="*/ 35 w 44"/>
                <a:gd name="T5" fmla="*/ 4 h 44"/>
                <a:gd name="T6" fmla="*/ 40 w 44"/>
                <a:gd name="T7" fmla="*/ 9 h 44"/>
                <a:gd name="T8" fmla="*/ 44 w 44"/>
                <a:gd name="T9" fmla="*/ 14 h 44"/>
                <a:gd name="T10" fmla="*/ 44 w 44"/>
                <a:gd name="T11" fmla="*/ 21 h 44"/>
                <a:gd name="T12" fmla="*/ 44 w 44"/>
                <a:gd name="T13" fmla="*/ 28 h 44"/>
                <a:gd name="T14" fmla="*/ 40 w 44"/>
                <a:gd name="T15" fmla="*/ 35 h 44"/>
                <a:gd name="T16" fmla="*/ 35 w 44"/>
                <a:gd name="T17" fmla="*/ 38 h 44"/>
                <a:gd name="T18" fmla="*/ 30 w 44"/>
                <a:gd name="T19" fmla="*/ 42 h 44"/>
                <a:gd name="T20" fmla="*/ 23 w 44"/>
                <a:gd name="T21" fmla="*/ 44 h 44"/>
                <a:gd name="T22" fmla="*/ 16 w 44"/>
                <a:gd name="T23" fmla="*/ 42 h 44"/>
                <a:gd name="T24" fmla="*/ 9 w 44"/>
                <a:gd name="T25" fmla="*/ 38 h 44"/>
                <a:gd name="T26" fmla="*/ 6 w 44"/>
                <a:gd name="T27" fmla="*/ 35 h 44"/>
                <a:gd name="T28" fmla="*/ 2 w 44"/>
                <a:gd name="T29" fmla="*/ 28 h 44"/>
                <a:gd name="T30" fmla="*/ 0 w 44"/>
                <a:gd name="T31" fmla="*/ 21 h 44"/>
                <a:gd name="T32" fmla="*/ 2 w 44"/>
                <a:gd name="T33" fmla="*/ 14 h 44"/>
                <a:gd name="T34" fmla="*/ 6 w 44"/>
                <a:gd name="T35" fmla="*/ 9 h 44"/>
                <a:gd name="T36" fmla="*/ 9 w 44"/>
                <a:gd name="T37" fmla="*/ 4 h 44"/>
                <a:gd name="T38" fmla="*/ 16 w 44"/>
                <a:gd name="T39" fmla="*/ 2 h 44"/>
                <a:gd name="T40" fmla="*/ 23 w 44"/>
                <a:gd name="T4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4" h="44">
                  <a:moveTo>
                    <a:pt x="23" y="0"/>
                  </a:moveTo>
                  <a:lnTo>
                    <a:pt x="30" y="2"/>
                  </a:lnTo>
                  <a:lnTo>
                    <a:pt x="35" y="4"/>
                  </a:lnTo>
                  <a:lnTo>
                    <a:pt x="40" y="9"/>
                  </a:lnTo>
                  <a:lnTo>
                    <a:pt x="44" y="14"/>
                  </a:lnTo>
                  <a:lnTo>
                    <a:pt x="44" y="21"/>
                  </a:lnTo>
                  <a:lnTo>
                    <a:pt x="44" y="28"/>
                  </a:lnTo>
                  <a:lnTo>
                    <a:pt x="40" y="35"/>
                  </a:lnTo>
                  <a:lnTo>
                    <a:pt x="35" y="38"/>
                  </a:lnTo>
                  <a:lnTo>
                    <a:pt x="30" y="42"/>
                  </a:lnTo>
                  <a:lnTo>
                    <a:pt x="23" y="44"/>
                  </a:lnTo>
                  <a:lnTo>
                    <a:pt x="16" y="42"/>
                  </a:lnTo>
                  <a:lnTo>
                    <a:pt x="9" y="38"/>
                  </a:lnTo>
                  <a:lnTo>
                    <a:pt x="6" y="35"/>
                  </a:lnTo>
                  <a:lnTo>
                    <a:pt x="2" y="28"/>
                  </a:lnTo>
                  <a:lnTo>
                    <a:pt x="0" y="21"/>
                  </a:lnTo>
                  <a:lnTo>
                    <a:pt x="2" y="14"/>
                  </a:lnTo>
                  <a:lnTo>
                    <a:pt x="6" y="9"/>
                  </a:lnTo>
                  <a:lnTo>
                    <a:pt x="9" y="4"/>
                  </a:lnTo>
                  <a:lnTo>
                    <a:pt x="16" y="2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759194"/>
            </a:solidFill>
            <a:ln w="0">
              <a:solidFill>
                <a:srgbClr val="75919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983"/>
            <p:cNvSpPr>
              <a:spLocks/>
            </p:cNvSpPr>
            <p:nvPr/>
          </p:nvSpPr>
          <p:spPr bwMode="auto">
            <a:xfrm>
              <a:off x="1640614" y="2888244"/>
              <a:ext cx="298975" cy="124574"/>
            </a:xfrm>
            <a:custGeom>
              <a:avLst/>
              <a:gdLst>
                <a:gd name="T0" fmla="*/ 120 w 120"/>
                <a:gd name="T1" fmla="*/ 0 h 48"/>
                <a:gd name="T2" fmla="*/ 120 w 120"/>
                <a:gd name="T3" fmla="*/ 48 h 48"/>
                <a:gd name="T4" fmla="*/ 0 w 120"/>
                <a:gd name="T5" fmla="*/ 48 h 48"/>
                <a:gd name="T6" fmla="*/ 38 w 120"/>
                <a:gd name="T7" fmla="*/ 41 h 48"/>
                <a:gd name="T8" fmla="*/ 68 w 120"/>
                <a:gd name="T9" fmla="*/ 34 h 48"/>
                <a:gd name="T10" fmla="*/ 90 w 120"/>
                <a:gd name="T11" fmla="*/ 26 h 48"/>
                <a:gd name="T12" fmla="*/ 106 w 120"/>
                <a:gd name="T13" fmla="*/ 17 h 48"/>
                <a:gd name="T14" fmla="*/ 114 w 120"/>
                <a:gd name="T15" fmla="*/ 8 h 48"/>
                <a:gd name="T16" fmla="*/ 120 w 120"/>
                <a:gd name="T1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48">
                  <a:moveTo>
                    <a:pt x="120" y="0"/>
                  </a:moveTo>
                  <a:lnTo>
                    <a:pt x="120" y="48"/>
                  </a:lnTo>
                  <a:lnTo>
                    <a:pt x="0" y="48"/>
                  </a:lnTo>
                  <a:lnTo>
                    <a:pt x="38" y="41"/>
                  </a:lnTo>
                  <a:lnTo>
                    <a:pt x="68" y="34"/>
                  </a:lnTo>
                  <a:lnTo>
                    <a:pt x="90" y="26"/>
                  </a:lnTo>
                  <a:lnTo>
                    <a:pt x="106" y="17"/>
                  </a:lnTo>
                  <a:lnTo>
                    <a:pt x="114" y="8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759194"/>
            </a:solidFill>
            <a:ln w="0">
              <a:solidFill>
                <a:srgbClr val="75919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984"/>
            <p:cNvSpPr>
              <a:spLocks/>
            </p:cNvSpPr>
            <p:nvPr/>
          </p:nvSpPr>
          <p:spPr bwMode="auto">
            <a:xfrm>
              <a:off x="1824980" y="2763670"/>
              <a:ext cx="1933371" cy="249146"/>
            </a:xfrm>
            <a:custGeom>
              <a:avLst/>
              <a:gdLst>
                <a:gd name="T0" fmla="*/ 0 w 775"/>
                <a:gd name="T1" fmla="*/ 0 h 100"/>
                <a:gd name="T2" fmla="*/ 775 w 775"/>
                <a:gd name="T3" fmla="*/ 0 h 100"/>
                <a:gd name="T4" fmla="*/ 725 w 775"/>
                <a:gd name="T5" fmla="*/ 10 h 100"/>
                <a:gd name="T6" fmla="*/ 687 w 775"/>
                <a:gd name="T7" fmla="*/ 19 h 100"/>
                <a:gd name="T8" fmla="*/ 661 w 775"/>
                <a:gd name="T9" fmla="*/ 29 h 100"/>
                <a:gd name="T10" fmla="*/ 642 w 775"/>
                <a:gd name="T11" fmla="*/ 38 h 100"/>
                <a:gd name="T12" fmla="*/ 634 w 775"/>
                <a:gd name="T13" fmla="*/ 48 h 100"/>
                <a:gd name="T14" fmla="*/ 630 w 775"/>
                <a:gd name="T15" fmla="*/ 57 h 100"/>
                <a:gd name="T16" fmla="*/ 630 w 775"/>
                <a:gd name="T17" fmla="*/ 57 h 100"/>
                <a:gd name="T18" fmla="*/ 630 w 775"/>
                <a:gd name="T19" fmla="*/ 100 h 100"/>
                <a:gd name="T20" fmla="*/ 45 w 775"/>
                <a:gd name="T21" fmla="*/ 100 h 100"/>
                <a:gd name="T22" fmla="*/ 45 w 775"/>
                <a:gd name="T23" fmla="*/ 52 h 100"/>
                <a:gd name="T24" fmla="*/ 45 w 775"/>
                <a:gd name="T25" fmla="*/ 40 h 100"/>
                <a:gd name="T26" fmla="*/ 36 w 775"/>
                <a:gd name="T27" fmla="*/ 28 h 100"/>
                <a:gd name="T28" fmla="*/ 24 w 775"/>
                <a:gd name="T29" fmla="*/ 16 h 100"/>
                <a:gd name="T30" fmla="*/ 12 w 775"/>
                <a:gd name="T31" fmla="*/ 9 h 100"/>
                <a:gd name="T32" fmla="*/ 3 w 775"/>
                <a:gd name="T33" fmla="*/ 3 h 100"/>
                <a:gd name="T34" fmla="*/ 0 w 775"/>
                <a:gd name="T35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75" h="100">
                  <a:moveTo>
                    <a:pt x="0" y="0"/>
                  </a:moveTo>
                  <a:lnTo>
                    <a:pt x="775" y="0"/>
                  </a:lnTo>
                  <a:lnTo>
                    <a:pt x="725" y="10"/>
                  </a:lnTo>
                  <a:lnTo>
                    <a:pt x="687" y="19"/>
                  </a:lnTo>
                  <a:lnTo>
                    <a:pt x="661" y="29"/>
                  </a:lnTo>
                  <a:lnTo>
                    <a:pt x="642" y="38"/>
                  </a:lnTo>
                  <a:lnTo>
                    <a:pt x="634" y="48"/>
                  </a:lnTo>
                  <a:lnTo>
                    <a:pt x="630" y="57"/>
                  </a:lnTo>
                  <a:lnTo>
                    <a:pt x="630" y="57"/>
                  </a:lnTo>
                  <a:lnTo>
                    <a:pt x="630" y="100"/>
                  </a:lnTo>
                  <a:lnTo>
                    <a:pt x="45" y="100"/>
                  </a:lnTo>
                  <a:lnTo>
                    <a:pt x="45" y="52"/>
                  </a:lnTo>
                  <a:lnTo>
                    <a:pt x="45" y="40"/>
                  </a:lnTo>
                  <a:lnTo>
                    <a:pt x="36" y="28"/>
                  </a:lnTo>
                  <a:lnTo>
                    <a:pt x="24" y="16"/>
                  </a:lnTo>
                  <a:lnTo>
                    <a:pt x="12" y="9"/>
                  </a:lnTo>
                  <a:lnTo>
                    <a:pt x="3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DFDD"/>
            </a:solidFill>
            <a:ln w="0">
              <a:solidFill>
                <a:srgbClr val="D6DFD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985"/>
            <p:cNvSpPr>
              <a:spLocks/>
            </p:cNvSpPr>
            <p:nvPr/>
          </p:nvSpPr>
          <p:spPr bwMode="auto">
            <a:xfrm>
              <a:off x="3399581" y="2903191"/>
              <a:ext cx="164438" cy="109624"/>
            </a:xfrm>
            <a:custGeom>
              <a:avLst/>
              <a:gdLst>
                <a:gd name="T0" fmla="*/ 0 w 68"/>
                <a:gd name="T1" fmla="*/ 0 h 43"/>
                <a:gd name="T2" fmla="*/ 0 w 68"/>
                <a:gd name="T3" fmla="*/ 0 h 43"/>
                <a:gd name="T4" fmla="*/ 5 w 68"/>
                <a:gd name="T5" fmla="*/ 10 h 43"/>
                <a:gd name="T6" fmla="*/ 14 w 68"/>
                <a:gd name="T7" fmla="*/ 19 h 43"/>
                <a:gd name="T8" fmla="*/ 28 w 68"/>
                <a:gd name="T9" fmla="*/ 28 h 43"/>
                <a:gd name="T10" fmla="*/ 42 w 68"/>
                <a:gd name="T11" fmla="*/ 35 h 43"/>
                <a:gd name="T12" fmla="*/ 56 w 68"/>
                <a:gd name="T13" fmla="*/ 40 h 43"/>
                <a:gd name="T14" fmla="*/ 64 w 68"/>
                <a:gd name="T15" fmla="*/ 43 h 43"/>
                <a:gd name="T16" fmla="*/ 68 w 68"/>
                <a:gd name="T17" fmla="*/ 43 h 43"/>
                <a:gd name="T18" fmla="*/ 0 w 68"/>
                <a:gd name="T19" fmla="*/ 43 h 43"/>
                <a:gd name="T20" fmla="*/ 0 w 68"/>
                <a:gd name="T2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" h="43">
                  <a:moveTo>
                    <a:pt x="0" y="0"/>
                  </a:moveTo>
                  <a:lnTo>
                    <a:pt x="0" y="0"/>
                  </a:lnTo>
                  <a:lnTo>
                    <a:pt x="5" y="10"/>
                  </a:lnTo>
                  <a:lnTo>
                    <a:pt x="14" y="19"/>
                  </a:lnTo>
                  <a:lnTo>
                    <a:pt x="28" y="28"/>
                  </a:lnTo>
                  <a:lnTo>
                    <a:pt x="42" y="35"/>
                  </a:lnTo>
                  <a:lnTo>
                    <a:pt x="56" y="40"/>
                  </a:lnTo>
                  <a:lnTo>
                    <a:pt x="64" y="43"/>
                  </a:lnTo>
                  <a:lnTo>
                    <a:pt x="68" y="43"/>
                  </a:lnTo>
                  <a:lnTo>
                    <a:pt x="0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59194"/>
            </a:solidFill>
            <a:ln w="0">
              <a:solidFill>
                <a:srgbClr val="75919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986"/>
            <p:cNvSpPr>
              <a:spLocks/>
            </p:cNvSpPr>
            <p:nvPr/>
          </p:nvSpPr>
          <p:spPr bwMode="auto">
            <a:xfrm>
              <a:off x="2049213" y="3361619"/>
              <a:ext cx="1051396" cy="707574"/>
            </a:xfrm>
            <a:custGeom>
              <a:avLst/>
              <a:gdLst>
                <a:gd name="T0" fmla="*/ 0 w 422"/>
                <a:gd name="T1" fmla="*/ 0 h 283"/>
                <a:gd name="T2" fmla="*/ 28 w 422"/>
                <a:gd name="T3" fmla="*/ 0 h 283"/>
                <a:gd name="T4" fmla="*/ 28 w 422"/>
                <a:gd name="T5" fmla="*/ 123 h 283"/>
                <a:gd name="T6" fmla="*/ 33 w 422"/>
                <a:gd name="T7" fmla="*/ 154 h 283"/>
                <a:gd name="T8" fmla="*/ 47 w 422"/>
                <a:gd name="T9" fmla="*/ 181 h 283"/>
                <a:gd name="T10" fmla="*/ 68 w 422"/>
                <a:gd name="T11" fmla="*/ 205 h 283"/>
                <a:gd name="T12" fmla="*/ 97 w 422"/>
                <a:gd name="T13" fmla="*/ 226 h 283"/>
                <a:gd name="T14" fmla="*/ 132 w 422"/>
                <a:gd name="T15" fmla="*/ 242 h 283"/>
                <a:gd name="T16" fmla="*/ 170 w 422"/>
                <a:gd name="T17" fmla="*/ 252 h 283"/>
                <a:gd name="T18" fmla="*/ 211 w 422"/>
                <a:gd name="T19" fmla="*/ 256 h 283"/>
                <a:gd name="T20" fmla="*/ 254 w 422"/>
                <a:gd name="T21" fmla="*/ 252 h 283"/>
                <a:gd name="T22" fmla="*/ 292 w 422"/>
                <a:gd name="T23" fmla="*/ 242 h 283"/>
                <a:gd name="T24" fmla="*/ 327 w 422"/>
                <a:gd name="T25" fmla="*/ 226 h 283"/>
                <a:gd name="T26" fmla="*/ 355 w 422"/>
                <a:gd name="T27" fmla="*/ 205 h 283"/>
                <a:gd name="T28" fmla="*/ 377 w 422"/>
                <a:gd name="T29" fmla="*/ 181 h 283"/>
                <a:gd name="T30" fmla="*/ 391 w 422"/>
                <a:gd name="T31" fmla="*/ 154 h 283"/>
                <a:gd name="T32" fmla="*/ 396 w 422"/>
                <a:gd name="T33" fmla="*/ 123 h 283"/>
                <a:gd name="T34" fmla="*/ 396 w 422"/>
                <a:gd name="T35" fmla="*/ 0 h 283"/>
                <a:gd name="T36" fmla="*/ 422 w 422"/>
                <a:gd name="T37" fmla="*/ 0 h 283"/>
                <a:gd name="T38" fmla="*/ 422 w 422"/>
                <a:gd name="T39" fmla="*/ 123 h 283"/>
                <a:gd name="T40" fmla="*/ 417 w 422"/>
                <a:gd name="T41" fmla="*/ 159 h 283"/>
                <a:gd name="T42" fmla="*/ 401 w 422"/>
                <a:gd name="T43" fmla="*/ 193 h 283"/>
                <a:gd name="T44" fmla="*/ 377 w 422"/>
                <a:gd name="T45" fmla="*/ 223 h 283"/>
                <a:gd name="T46" fmla="*/ 344 w 422"/>
                <a:gd name="T47" fmla="*/ 247 h 283"/>
                <a:gd name="T48" fmla="*/ 305 w 422"/>
                <a:gd name="T49" fmla="*/ 266 h 283"/>
                <a:gd name="T50" fmla="*/ 260 w 422"/>
                <a:gd name="T51" fmla="*/ 278 h 283"/>
                <a:gd name="T52" fmla="*/ 211 w 422"/>
                <a:gd name="T53" fmla="*/ 283 h 283"/>
                <a:gd name="T54" fmla="*/ 163 w 422"/>
                <a:gd name="T55" fmla="*/ 278 h 283"/>
                <a:gd name="T56" fmla="*/ 120 w 422"/>
                <a:gd name="T57" fmla="*/ 266 h 283"/>
                <a:gd name="T58" fmla="*/ 80 w 422"/>
                <a:gd name="T59" fmla="*/ 247 h 283"/>
                <a:gd name="T60" fmla="*/ 47 w 422"/>
                <a:gd name="T61" fmla="*/ 223 h 283"/>
                <a:gd name="T62" fmla="*/ 23 w 422"/>
                <a:gd name="T63" fmla="*/ 193 h 283"/>
                <a:gd name="T64" fmla="*/ 6 w 422"/>
                <a:gd name="T65" fmla="*/ 159 h 283"/>
                <a:gd name="T66" fmla="*/ 0 w 422"/>
                <a:gd name="T67" fmla="*/ 123 h 283"/>
                <a:gd name="T68" fmla="*/ 0 w 422"/>
                <a:gd name="T69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22" h="283">
                  <a:moveTo>
                    <a:pt x="0" y="0"/>
                  </a:moveTo>
                  <a:lnTo>
                    <a:pt x="28" y="0"/>
                  </a:lnTo>
                  <a:lnTo>
                    <a:pt x="28" y="123"/>
                  </a:lnTo>
                  <a:lnTo>
                    <a:pt x="33" y="154"/>
                  </a:lnTo>
                  <a:lnTo>
                    <a:pt x="47" y="181"/>
                  </a:lnTo>
                  <a:lnTo>
                    <a:pt x="68" y="205"/>
                  </a:lnTo>
                  <a:lnTo>
                    <a:pt x="97" y="226"/>
                  </a:lnTo>
                  <a:lnTo>
                    <a:pt x="132" y="242"/>
                  </a:lnTo>
                  <a:lnTo>
                    <a:pt x="170" y="252"/>
                  </a:lnTo>
                  <a:lnTo>
                    <a:pt x="211" y="256"/>
                  </a:lnTo>
                  <a:lnTo>
                    <a:pt x="254" y="252"/>
                  </a:lnTo>
                  <a:lnTo>
                    <a:pt x="292" y="242"/>
                  </a:lnTo>
                  <a:lnTo>
                    <a:pt x="327" y="226"/>
                  </a:lnTo>
                  <a:lnTo>
                    <a:pt x="355" y="205"/>
                  </a:lnTo>
                  <a:lnTo>
                    <a:pt x="377" y="181"/>
                  </a:lnTo>
                  <a:lnTo>
                    <a:pt x="391" y="154"/>
                  </a:lnTo>
                  <a:lnTo>
                    <a:pt x="396" y="123"/>
                  </a:lnTo>
                  <a:lnTo>
                    <a:pt x="396" y="0"/>
                  </a:lnTo>
                  <a:lnTo>
                    <a:pt x="422" y="0"/>
                  </a:lnTo>
                  <a:lnTo>
                    <a:pt x="422" y="123"/>
                  </a:lnTo>
                  <a:lnTo>
                    <a:pt x="417" y="159"/>
                  </a:lnTo>
                  <a:lnTo>
                    <a:pt x="401" y="193"/>
                  </a:lnTo>
                  <a:lnTo>
                    <a:pt x="377" y="223"/>
                  </a:lnTo>
                  <a:lnTo>
                    <a:pt x="344" y="247"/>
                  </a:lnTo>
                  <a:lnTo>
                    <a:pt x="305" y="266"/>
                  </a:lnTo>
                  <a:lnTo>
                    <a:pt x="260" y="278"/>
                  </a:lnTo>
                  <a:lnTo>
                    <a:pt x="211" y="283"/>
                  </a:lnTo>
                  <a:lnTo>
                    <a:pt x="163" y="278"/>
                  </a:lnTo>
                  <a:lnTo>
                    <a:pt x="120" y="266"/>
                  </a:lnTo>
                  <a:lnTo>
                    <a:pt x="80" y="247"/>
                  </a:lnTo>
                  <a:lnTo>
                    <a:pt x="47" y="223"/>
                  </a:lnTo>
                  <a:lnTo>
                    <a:pt x="23" y="193"/>
                  </a:lnTo>
                  <a:lnTo>
                    <a:pt x="6" y="159"/>
                  </a:lnTo>
                  <a:lnTo>
                    <a:pt x="0" y="1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59194"/>
            </a:solidFill>
            <a:ln w="0">
              <a:solidFill>
                <a:srgbClr val="75919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987"/>
            <p:cNvSpPr>
              <a:spLocks/>
            </p:cNvSpPr>
            <p:nvPr/>
          </p:nvSpPr>
          <p:spPr bwMode="auto">
            <a:xfrm>
              <a:off x="2049213" y="3331722"/>
              <a:ext cx="1051396" cy="702592"/>
            </a:xfrm>
            <a:custGeom>
              <a:avLst/>
              <a:gdLst>
                <a:gd name="T0" fmla="*/ 0 w 422"/>
                <a:gd name="T1" fmla="*/ 0 h 283"/>
                <a:gd name="T2" fmla="*/ 28 w 422"/>
                <a:gd name="T3" fmla="*/ 0 h 283"/>
                <a:gd name="T4" fmla="*/ 28 w 422"/>
                <a:gd name="T5" fmla="*/ 123 h 283"/>
                <a:gd name="T6" fmla="*/ 33 w 422"/>
                <a:gd name="T7" fmla="*/ 154 h 283"/>
                <a:gd name="T8" fmla="*/ 47 w 422"/>
                <a:gd name="T9" fmla="*/ 181 h 283"/>
                <a:gd name="T10" fmla="*/ 68 w 422"/>
                <a:gd name="T11" fmla="*/ 206 h 283"/>
                <a:gd name="T12" fmla="*/ 97 w 422"/>
                <a:gd name="T13" fmla="*/ 226 h 283"/>
                <a:gd name="T14" fmla="*/ 132 w 422"/>
                <a:gd name="T15" fmla="*/ 242 h 283"/>
                <a:gd name="T16" fmla="*/ 170 w 422"/>
                <a:gd name="T17" fmla="*/ 252 h 283"/>
                <a:gd name="T18" fmla="*/ 211 w 422"/>
                <a:gd name="T19" fmla="*/ 256 h 283"/>
                <a:gd name="T20" fmla="*/ 254 w 422"/>
                <a:gd name="T21" fmla="*/ 252 h 283"/>
                <a:gd name="T22" fmla="*/ 292 w 422"/>
                <a:gd name="T23" fmla="*/ 242 h 283"/>
                <a:gd name="T24" fmla="*/ 327 w 422"/>
                <a:gd name="T25" fmla="*/ 226 h 283"/>
                <a:gd name="T26" fmla="*/ 355 w 422"/>
                <a:gd name="T27" fmla="*/ 206 h 283"/>
                <a:gd name="T28" fmla="*/ 377 w 422"/>
                <a:gd name="T29" fmla="*/ 181 h 283"/>
                <a:gd name="T30" fmla="*/ 391 w 422"/>
                <a:gd name="T31" fmla="*/ 154 h 283"/>
                <a:gd name="T32" fmla="*/ 396 w 422"/>
                <a:gd name="T33" fmla="*/ 123 h 283"/>
                <a:gd name="T34" fmla="*/ 396 w 422"/>
                <a:gd name="T35" fmla="*/ 0 h 283"/>
                <a:gd name="T36" fmla="*/ 422 w 422"/>
                <a:gd name="T37" fmla="*/ 0 h 283"/>
                <a:gd name="T38" fmla="*/ 422 w 422"/>
                <a:gd name="T39" fmla="*/ 123 h 283"/>
                <a:gd name="T40" fmla="*/ 417 w 422"/>
                <a:gd name="T41" fmla="*/ 159 h 283"/>
                <a:gd name="T42" fmla="*/ 401 w 422"/>
                <a:gd name="T43" fmla="*/ 194 h 283"/>
                <a:gd name="T44" fmla="*/ 377 w 422"/>
                <a:gd name="T45" fmla="*/ 223 h 283"/>
                <a:gd name="T46" fmla="*/ 344 w 422"/>
                <a:gd name="T47" fmla="*/ 247 h 283"/>
                <a:gd name="T48" fmla="*/ 305 w 422"/>
                <a:gd name="T49" fmla="*/ 266 h 283"/>
                <a:gd name="T50" fmla="*/ 260 w 422"/>
                <a:gd name="T51" fmla="*/ 278 h 283"/>
                <a:gd name="T52" fmla="*/ 211 w 422"/>
                <a:gd name="T53" fmla="*/ 283 h 283"/>
                <a:gd name="T54" fmla="*/ 163 w 422"/>
                <a:gd name="T55" fmla="*/ 278 h 283"/>
                <a:gd name="T56" fmla="*/ 120 w 422"/>
                <a:gd name="T57" fmla="*/ 266 h 283"/>
                <a:gd name="T58" fmla="*/ 80 w 422"/>
                <a:gd name="T59" fmla="*/ 247 h 283"/>
                <a:gd name="T60" fmla="*/ 47 w 422"/>
                <a:gd name="T61" fmla="*/ 223 h 283"/>
                <a:gd name="T62" fmla="*/ 23 w 422"/>
                <a:gd name="T63" fmla="*/ 194 h 283"/>
                <a:gd name="T64" fmla="*/ 6 w 422"/>
                <a:gd name="T65" fmla="*/ 159 h 283"/>
                <a:gd name="T66" fmla="*/ 0 w 422"/>
                <a:gd name="T67" fmla="*/ 123 h 283"/>
                <a:gd name="T68" fmla="*/ 0 w 422"/>
                <a:gd name="T69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22" h="283">
                  <a:moveTo>
                    <a:pt x="0" y="0"/>
                  </a:moveTo>
                  <a:lnTo>
                    <a:pt x="28" y="0"/>
                  </a:lnTo>
                  <a:lnTo>
                    <a:pt x="28" y="123"/>
                  </a:lnTo>
                  <a:lnTo>
                    <a:pt x="33" y="154"/>
                  </a:lnTo>
                  <a:lnTo>
                    <a:pt x="47" y="181"/>
                  </a:lnTo>
                  <a:lnTo>
                    <a:pt x="68" y="206"/>
                  </a:lnTo>
                  <a:lnTo>
                    <a:pt x="97" y="226"/>
                  </a:lnTo>
                  <a:lnTo>
                    <a:pt x="132" y="242"/>
                  </a:lnTo>
                  <a:lnTo>
                    <a:pt x="170" y="252"/>
                  </a:lnTo>
                  <a:lnTo>
                    <a:pt x="211" y="256"/>
                  </a:lnTo>
                  <a:lnTo>
                    <a:pt x="254" y="252"/>
                  </a:lnTo>
                  <a:lnTo>
                    <a:pt x="292" y="242"/>
                  </a:lnTo>
                  <a:lnTo>
                    <a:pt x="327" y="226"/>
                  </a:lnTo>
                  <a:lnTo>
                    <a:pt x="355" y="206"/>
                  </a:lnTo>
                  <a:lnTo>
                    <a:pt x="377" y="181"/>
                  </a:lnTo>
                  <a:lnTo>
                    <a:pt x="391" y="154"/>
                  </a:lnTo>
                  <a:lnTo>
                    <a:pt x="396" y="123"/>
                  </a:lnTo>
                  <a:lnTo>
                    <a:pt x="396" y="0"/>
                  </a:lnTo>
                  <a:lnTo>
                    <a:pt x="422" y="0"/>
                  </a:lnTo>
                  <a:lnTo>
                    <a:pt x="422" y="123"/>
                  </a:lnTo>
                  <a:lnTo>
                    <a:pt x="417" y="159"/>
                  </a:lnTo>
                  <a:lnTo>
                    <a:pt x="401" y="194"/>
                  </a:lnTo>
                  <a:lnTo>
                    <a:pt x="377" y="223"/>
                  </a:lnTo>
                  <a:lnTo>
                    <a:pt x="344" y="247"/>
                  </a:lnTo>
                  <a:lnTo>
                    <a:pt x="305" y="266"/>
                  </a:lnTo>
                  <a:lnTo>
                    <a:pt x="260" y="278"/>
                  </a:lnTo>
                  <a:lnTo>
                    <a:pt x="211" y="283"/>
                  </a:lnTo>
                  <a:lnTo>
                    <a:pt x="163" y="278"/>
                  </a:lnTo>
                  <a:lnTo>
                    <a:pt x="120" y="266"/>
                  </a:lnTo>
                  <a:lnTo>
                    <a:pt x="80" y="247"/>
                  </a:lnTo>
                  <a:lnTo>
                    <a:pt x="47" y="223"/>
                  </a:lnTo>
                  <a:lnTo>
                    <a:pt x="23" y="194"/>
                  </a:lnTo>
                  <a:lnTo>
                    <a:pt x="6" y="159"/>
                  </a:lnTo>
                  <a:lnTo>
                    <a:pt x="0" y="1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DFDD"/>
            </a:solidFill>
            <a:ln w="0">
              <a:solidFill>
                <a:srgbClr val="D6DFDD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838"/>
            <p:cNvSpPr>
              <a:spLocks/>
            </p:cNvSpPr>
            <p:nvPr/>
          </p:nvSpPr>
          <p:spPr bwMode="auto">
            <a:xfrm>
              <a:off x="2754082" y="4695118"/>
              <a:ext cx="947773" cy="1057131"/>
            </a:xfrm>
            <a:custGeom>
              <a:avLst/>
              <a:gdLst>
                <a:gd name="T0" fmla="*/ 0 w 311"/>
                <a:gd name="T1" fmla="*/ 0 h 347"/>
                <a:gd name="T2" fmla="*/ 311 w 311"/>
                <a:gd name="T3" fmla="*/ 292 h 347"/>
                <a:gd name="T4" fmla="*/ 282 w 311"/>
                <a:gd name="T5" fmla="*/ 321 h 347"/>
                <a:gd name="T6" fmla="*/ 173 w 311"/>
                <a:gd name="T7" fmla="*/ 216 h 347"/>
                <a:gd name="T8" fmla="*/ 119 w 311"/>
                <a:gd name="T9" fmla="*/ 347 h 347"/>
                <a:gd name="T10" fmla="*/ 0 w 311"/>
                <a:gd name="T11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1" h="347">
                  <a:moveTo>
                    <a:pt x="0" y="0"/>
                  </a:moveTo>
                  <a:lnTo>
                    <a:pt x="311" y="292"/>
                  </a:lnTo>
                  <a:lnTo>
                    <a:pt x="282" y="321"/>
                  </a:lnTo>
                  <a:lnTo>
                    <a:pt x="173" y="216"/>
                  </a:lnTo>
                  <a:lnTo>
                    <a:pt x="119" y="3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9600"/>
            </a:solidFill>
            <a:ln w="0">
              <a:solidFill>
                <a:srgbClr val="EB96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839"/>
            <p:cNvSpPr>
              <a:spLocks/>
            </p:cNvSpPr>
            <p:nvPr/>
          </p:nvSpPr>
          <p:spPr bwMode="auto">
            <a:xfrm>
              <a:off x="2754082" y="4695118"/>
              <a:ext cx="1081433" cy="887018"/>
            </a:xfrm>
            <a:custGeom>
              <a:avLst/>
              <a:gdLst>
                <a:gd name="T0" fmla="*/ 0 w 356"/>
                <a:gd name="T1" fmla="*/ 0 h 292"/>
                <a:gd name="T2" fmla="*/ 356 w 356"/>
                <a:gd name="T3" fmla="*/ 95 h 292"/>
                <a:gd name="T4" fmla="*/ 233 w 356"/>
                <a:gd name="T5" fmla="*/ 155 h 292"/>
                <a:gd name="T6" fmla="*/ 342 w 356"/>
                <a:gd name="T7" fmla="*/ 259 h 292"/>
                <a:gd name="T8" fmla="*/ 311 w 356"/>
                <a:gd name="T9" fmla="*/ 292 h 292"/>
                <a:gd name="T10" fmla="*/ 0 w 356"/>
                <a:gd name="T11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6" h="292">
                  <a:moveTo>
                    <a:pt x="0" y="0"/>
                  </a:moveTo>
                  <a:lnTo>
                    <a:pt x="356" y="95"/>
                  </a:lnTo>
                  <a:lnTo>
                    <a:pt x="233" y="155"/>
                  </a:lnTo>
                  <a:lnTo>
                    <a:pt x="342" y="259"/>
                  </a:lnTo>
                  <a:lnTo>
                    <a:pt x="311" y="2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B005"/>
            </a:solidFill>
            <a:ln w="0">
              <a:solidFill>
                <a:srgbClr val="FFB005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1" name="Rounded Rectangle 40"/>
          <p:cNvSpPr/>
          <p:nvPr/>
        </p:nvSpPr>
        <p:spPr>
          <a:xfrm>
            <a:off x="2856321" y="555772"/>
            <a:ext cx="6749591" cy="769720"/>
          </a:xfrm>
          <a:prstGeom prst="roundRect">
            <a:avLst>
              <a:gd name="adj" fmla="val 3895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itle 1"/>
          <p:cNvSpPr txBox="1">
            <a:spLocks/>
          </p:cNvSpPr>
          <p:nvPr/>
        </p:nvSpPr>
        <p:spPr>
          <a:xfrm>
            <a:off x="1000896" y="496522"/>
            <a:ext cx="10515600" cy="920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Network, brain, financial </a:t>
            </a:r>
          </a:p>
          <a:p>
            <a:r>
              <a:rPr lang="en-US" altLang="zh-CN" dirty="0"/>
              <a:t>information visualization chart</a:t>
            </a:r>
            <a:endParaRPr lang="en-US" dirty="0"/>
          </a:p>
        </p:txBody>
      </p:sp>
      <p:sp>
        <p:nvSpPr>
          <p:cNvPr id="43" name="Freeform 266"/>
          <p:cNvSpPr>
            <a:spLocks noChangeAspect="1" noChangeArrowheads="1"/>
          </p:cNvSpPr>
          <p:nvPr/>
        </p:nvSpPr>
        <p:spPr bwMode="auto">
          <a:xfrm>
            <a:off x="6381071" y="5414452"/>
            <a:ext cx="415388" cy="457894"/>
          </a:xfrm>
          <a:custGeom>
            <a:avLst/>
            <a:gdLst>
              <a:gd name="T0" fmla="*/ 310 w 863"/>
              <a:gd name="T1" fmla="*/ 41 h 954"/>
              <a:gd name="T2" fmla="*/ 201 w 863"/>
              <a:gd name="T3" fmla="*/ 735 h 954"/>
              <a:gd name="T4" fmla="*/ 519 w 863"/>
              <a:gd name="T5" fmla="*/ 953 h 954"/>
              <a:gd name="T6" fmla="*/ 636 w 863"/>
              <a:gd name="T7" fmla="*/ 886 h 954"/>
              <a:gd name="T8" fmla="*/ 770 w 863"/>
              <a:gd name="T9" fmla="*/ 744 h 954"/>
              <a:gd name="T10" fmla="*/ 786 w 863"/>
              <a:gd name="T11" fmla="*/ 693 h 954"/>
              <a:gd name="T12" fmla="*/ 836 w 863"/>
              <a:gd name="T13" fmla="*/ 593 h 954"/>
              <a:gd name="T14" fmla="*/ 293 w 863"/>
              <a:gd name="T15" fmla="*/ 468 h 954"/>
              <a:gd name="T16" fmla="*/ 268 w 863"/>
              <a:gd name="T17" fmla="*/ 434 h 954"/>
              <a:gd name="T18" fmla="*/ 234 w 863"/>
              <a:gd name="T19" fmla="*/ 459 h 954"/>
              <a:gd name="T20" fmla="*/ 159 w 863"/>
              <a:gd name="T21" fmla="*/ 392 h 954"/>
              <a:gd name="T22" fmla="*/ 184 w 863"/>
              <a:gd name="T23" fmla="*/ 342 h 954"/>
              <a:gd name="T24" fmla="*/ 142 w 863"/>
              <a:gd name="T25" fmla="*/ 301 h 954"/>
              <a:gd name="T26" fmla="*/ 168 w 863"/>
              <a:gd name="T27" fmla="*/ 200 h 954"/>
              <a:gd name="T28" fmla="*/ 234 w 863"/>
              <a:gd name="T29" fmla="*/ 200 h 954"/>
              <a:gd name="T30" fmla="*/ 251 w 863"/>
              <a:gd name="T31" fmla="*/ 150 h 954"/>
              <a:gd name="T32" fmla="*/ 351 w 863"/>
              <a:gd name="T33" fmla="*/ 117 h 954"/>
              <a:gd name="T34" fmla="*/ 376 w 863"/>
              <a:gd name="T35" fmla="*/ 175 h 954"/>
              <a:gd name="T36" fmla="*/ 427 w 863"/>
              <a:gd name="T37" fmla="*/ 167 h 954"/>
              <a:gd name="T38" fmla="*/ 510 w 863"/>
              <a:gd name="T39" fmla="*/ 217 h 954"/>
              <a:gd name="T40" fmla="*/ 477 w 863"/>
              <a:gd name="T41" fmla="*/ 284 h 954"/>
              <a:gd name="T42" fmla="*/ 519 w 863"/>
              <a:gd name="T43" fmla="*/ 326 h 954"/>
              <a:gd name="T44" fmla="*/ 494 w 863"/>
              <a:gd name="T45" fmla="*/ 418 h 954"/>
              <a:gd name="T46" fmla="*/ 427 w 863"/>
              <a:gd name="T47" fmla="*/ 409 h 954"/>
              <a:gd name="T48" fmla="*/ 418 w 863"/>
              <a:gd name="T49" fmla="*/ 459 h 954"/>
              <a:gd name="T50" fmla="*/ 318 w 863"/>
              <a:gd name="T51" fmla="*/ 493 h 954"/>
              <a:gd name="T52" fmla="*/ 594 w 863"/>
              <a:gd name="T53" fmla="*/ 660 h 954"/>
              <a:gd name="T54" fmla="*/ 561 w 863"/>
              <a:gd name="T55" fmla="*/ 652 h 954"/>
              <a:gd name="T56" fmla="*/ 552 w 863"/>
              <a:gd name="T57" fmla="*/ 685 h 954"/>
              <a:gd name="T58" fmla="*/ 485 w 863"/>
              <a:gd name="T59" fmla="*/ 710 h 954"/>
              <a:gd name="T60" fmla="*/ 469 w 863"/>
              <a:gd name="T61" fmla="*/ 677 h 954"/>
              <a:gd name="T62" fmla="*/ 435 w 863"/>
              <a:gd name="T63" fmla="*/ 685 h 954"/>
              <a:gd name="T64" fmla="*/ 385 w 863"/>
              <a:gd name="T65" fmla="*/ 643 h 954"/>
              <a:gd name="T66" fmla="*/ 402 w 863"/>
              <a:gd name="T67" fmla="*/ 610 h 954"/>
              <a:gd name="T68" fmla="*/ 376 w 863"/>
              <a:gd name="T69" fmla="*/ 585 h 954"/>
              <a:gd name="T70" fmla="*/ 393 w 863"/>
              <a:gd name="T71" fmla="*/ 518 h 954"/>
              <a:gd name="T72" fmla="*/ 427 w 863"/>
              <a:gd name="T73" fmla="*/ 518 h 954"/>
              <a:gd name="T74" fmla="*/ 443 w 863"/>
              <a:gd name="T75" fmla="*/ 484 h 954"/>
              <a:gd name="T76" fmla="*/ 502 w 863"/>
              <a:gd name="T77" fmla="*/ 468 h 954"/>
              <a:gd name="T78" fmla="*/ 519 w 863"/>
              <a:gd name="T79" fmla="*/ 501 h 954"/>
              <a:gd name="T80" fmla="*/ 552 w 863"/>
              <a:gd name="T81" fmla="*/ 493 h 954"/>
              <a:gd name="T82" fmla="*/ 611 w 863"/>
              <a:gd name="T83" fmla="*/ 535 h 954"/>
              <a:gd name="T84" fmla="*/ 594 w 863"/>
              <a:gd name="T85" fmla="*/ 568 h 954"/>
              <a:gd name="T86" fmla="*/ 619 w 863"/>
              <a:gd name="T87" fmla="*/ 602 h 954"/>
              <a:gd name="T88" fmla="*/ 594 w 863"/>
              <a:gd name="T89" fmla="*/ 660 h 954"/>
              <a:gd name="T90" fmla="*/ 594 w 863"/>
              <a:gd name="T91" fmla="*/ 660 h 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63" h="954">
                <a:moveTo>
                  <a:pt x="761" y="426"/>
                </a:moveTo>
                <a:cubicBezTo>
                  <a:pt x="820" y="133"/>
                  <a:pt x="577" y="0"/>
                  <a:pt x="310" y="41"/>
                </a:cubicBezTo>
                <a:cubicBezTo>
                  <a:pt x="42" y="83"/>
                  <a:pt x="50" y="242"/>
                  <a:pt x="34" y="317"/>
                </a:cubicBezTo>
                <a:cubicBezTo>
                  <a:pt x="0" y="518"/>
                  <a:pt x="201" y="735"/>
                  <a:pt x="201" y="735"/>
                </a:cubicBezTo>
                <a:cubicBezTo>
                  <a:pt x="193" y="953"/>
                  <a:pt x="193" y="953"/>
                  <a:pt x="193" y="953"/>
                </a:cubicBezTo>
                <a:cubicBezTo>
                  <a:pt x="519" y="953"/>
                  <a:pt x="519" y="953"/>
                  <a:pt x="519" y="953"/>
                </a:cubicBezTo>
                <a:cubicBezTo>
                  <a:pt x="544" y="852"/>
                  <a:pt x="544" y="852"/>
                  <a:pt x="544" y="852"/>
                </a:cubicBezTo>
                <a:cubicBezTo>
                  <a:pt x="544" y="852"/>
                  <a:pt x="552" y="877"/>
                  <a:pt x="636" y="886"/>
                </a:cubicBezTo>
                <a:cubicBezTo>
                  <a:pt x="728" y="894"/>
                  <a:pt x="711" y="785"/>
                  <a:pt x="711" y="785"/>
                </a:cubicBezTo>
                <a:cubicBezTo>
                  <a:pt x="711" y="785"/>
                  <a:pt x="770" y="760"/>
                  <a:pt x="770" y="744"/>
                </a:cubicBezTo>
                <a:cubicBezTo>
                  <a:pt x="770" y="727"/>
                  <a:pt x="736" y="702"/>
                  <a:pt x="736" y="702"/>
                </a:cubicBezTo>
                <a:cubicBezTo>
                  <a:pt x="736" y="702"/>
                  <a:pt x="770" y="710"/>
                  <a:pt x="786" y="693"/>
                </a:cubicBezTo>
                <a:cubicBezTo>
                  <a:pt x="794" y="677"/>
                  <a:pt x="770" y="626"/>
                  <a:pt x="770" y="626"/>
                </a:cubicBezTo>
                <a:cubicBezTo>
                  <a:pt x="770" y="626"/>
                  <a:pt x="811" y="626"/>
                  <a:pt x="836" y="593"/>
                </a:cubicBezTo>
                <a:cubicBezTo>
                  <a:pt x="862" y="568"/>
                  <a:pt x="761" y="484"/>
                  <a:pt x="761" y="426"/>
                </a:cubicBezTo>
                <a:close/>
                <a:moveTo>
                  <a:pt x="293" y="468"/>
                </a:moveTo>
                <a:cubicBezTo>
                  <a:pt x="293" y="468"/>
                  <a:pt x="293" y="451"/>
                  <a:pt x="293" y="443"/>
                </a:cubicBezTo>
                <a:cubicBezTo>
                  <a:pt x="284" y="434"/>
                  <a:pt x="276" y="434"/>
                  <a:pt x="268" y="434"/>
                </a:cubicBezTo>
                <a:cubicBezTo>
                  <a:pt x="260" y="443"/>
                  <a:pt x="243" y="451"/>
                  <a:pt x="243" y="451"/>
                </a:cubicBezTo>
                <a:cubicBezTo>
                  <a:pt x="234" y="459"/>
                  <a:pt x="234" y="459"/>
                  <a:pt x="234" y="459"/>
                </a:cubicBezTo>
                <a:lnTo>
                  <a:pt x="209" y="451"/>
                </a:lnTo>
                <a:cubicBezTo>
                  <a:pt x="159" y="392"/>
                  <a:pt x="159" y="392"/>
                  <a:pt x="159" y="392"/>
                </a:cubicBezTo>
                <a:cubicBezTo>
                  <a:pt x="159" y="359"/>
                  <a:pt x="159" y="359"/>
                  <a:pt x="159" y="359"/>
                </a:cubicBezTo>
                <a:cubicBezTo>
                  <a:pt x="159" y="359"/>
                  <a:pt x="176" y="342"/>
                  <a:pt x="184" y="342"/>
                </a:cubicBezTo>
                <a:cubicBezTo>
                  <a:pt x="184" y="334"/>
                  <a:pt x="184" y="326"/>
                  <a:pt x="184" y="317"/>
                </a:cubicBezTo>
                <a:cubicBezTo>
                  <a:pt x="168" y="309"/>
                  <a:pt x="142" y="301"/>
                  <a:pt x="142" y="301"/>
                </a:cubicBezTo>
                <a:cubicBezTo>
                  <a:pt x="134" y="267"/>
                  <a:pt x="134" y="267"/>
                  <a:pt x="134" y="267"/>
                </a:cubicBezTo>
                <a:cubicBezTo>
                  <a:pt x="168" y="200"/>
                  <a:pt x="168" y="200"/>
                  <a:pt x="168" y="200"/>
                </a:cubicBezTo>
                <a:cubicBezTo>
                  <a:pt x="201" y="192"/>
                  <a:pt x="201" y="192"/>
                  <a:pt x="201" y="192"/>
                </a:cubicBezTo>
                <a:cubicBezTo>
                  <a:pt x="201" y="192"/>
                  <a:pt x="226" y="200"/>
                  <a:pt x="234" y="200"/>
                </a:cubicBezTo>
                <a:cubicBezTo>
                  <a:pt x="243" y="200"/>
                  <a:pt x="243" y="192"/>
                  <a:pt x="251" y="192"/>
                </a:cubicBezTo>
                <a:cubicBezTo>
                  <a:pt x="251" y="175"/>
                  <a:pt x="251" y="150"/>
                  <a:pt x="251" y="150"/>
                </a:cubicBezTo>
                <a:cubicBezTo>
                  <a:pt x="276" y="125"/>
                  <a:pt x="276" y="125"/>
                  <a:pt x="276" y="125"/>
                </a:cubicBezTo>
                <a:cubicBezTo>
                  <a:pt x="351" y="117"/>
                  <a:pt x="351" y="117"/>
                  <a:pt x="351" y="117"/>
                </a:cubicBezTo>
                <a:cubicBezTo>
                  <a:pt x="376" y="142"/>
                  <a:pt x="376" y="142"/>
                  <a:pt x="376" y="142"/>
                </a:cubicBezTo>
                <a:cubicBezTo>
                  <a:pt x="376" y="142"/>
                  <a:pt x="376" y="167"/>
                  <a:pt x="376" y="175"/>
                </a:cubicBezTo>
                <a:cubicBezTo>
                  <a:pt x="385" y="175"/>
                  <a:pt x="393" y="183"/>
                  <a:pt x="402" y="183"/>
                </a:cubicBezTo>
                <a:cubicBezTo>
                  <a:pt x="410" y="175"/>
                  <a:pt x="427" y="167"/>
                  <a:pt x="427" y="167"/>
                </a:cubicBezTo>
                <a:cubicBezTo>
                  <a:pt x="460" y="167"/>
                  <a:pt x="460" y="167"/>
                  <a:pt x="460" y="167"/>
                </a:cubicBezTo>
                <a:cubicBezTo>
                  <a:pt x="510" y="217"/>
                  <a:pt x="510" y="217"/>
                  <a:pt x="510" y="217"/>
                </a:cubicBezTo>
                <a:cubicBezTo>
                  <a:pt x="510" y="250"/>
                  <a:pt x="510" y="250"/>
                  <a:pt x="510" y="250"/>
                </a:cubicBezTo>
                <a:cubicBezTo>
                  <a:pt x="510" y="250"/>
                  <a:pt x="494" y="267"/>
                  <a:pt x="477" y="284"/>
                </a:cubicBezTo>
                <a:cubicBezTo>
                  <a:pt x="485" y="284"/>
                  <a:pt x="485" y="292"/>
                  <a:pt x="485" y="301"/>
                </a:cubicBezTo>
                <a:cubicBezTo>
                  <a:pt x="494" y="309"/>
                  <a:pt x="519" y="326"/>
                  <a:pt x="519" y="326"/>
                </a:cubicBezTo>
                <a:cubicBezTo>
                  <a:pt x="527" y="359"/>
                  <a:pt x="527" y="359"/>
                  <a:pt x="527" y="359"/>
                </a:cubicBezTo>
                <a:cubicBezTo>
                  <a:pt x="494" y="418"/>
                  <a:pt x="494" y="418"/>
                  <a:pt x="494" y="418"/>
                </a:cubicBezTo>
                <a:cubicBezTo>
                  <a:pt x="460" y="426"/>
                  <a:pt x="460" y="426"/>
                  <a:pt x="460" y="426"/>
                </a:cubicBezTo>
                <a:cubicBezTo>
                  <a:pt x="460" y="426"/>
                  <a:pt x="443" y="418"/>
                  <a:pt x="427" y="409"/>
                </a:cubicBezTo>
                <a:cubicBezTo>
                  <a:pt x="427" y="418"/>
                  <a:pt x="418" y="418"/>
                  <a:pt x="410" y="426"/>
                </a:cubicBezTo>
                <a:cubicBezTo>
                  <a:pt x="410" y="434"/>
                  <a:pt x="418" y="459"/>
                  <a:pt x="418" y="459"/>
                </a:cubicBezTo>
                <a:cubicBezTo>
                  <a:pt x="393" y="484"/>
                  <a:pt x="393" y="484"/>
                  <a:pt x="393" y="484"/>
                </a:cubicBezTo>
                <a:cubicBezTo>
                  <a:pt x="318" y="493"/>
                  <a:pt x="318" y="493"/>
                  <a:pt x="318" y="493"/>
                </a:cubicBezTo>
                <a:lnTo>
                  <a:pt x="293" y="468"/>
                </a:lnTo>
                <a:close/>
                <a:moveTo>
                  <a:pt x="594" y="660"/>
                </a:moveTo>
                <a:cubicBezTo>
                  <a:pt x="577" y="669"/>
                  <a:pt x="577" y="669"/>
                  <a:pt x="577" y="669"/>
                </a:cubicBezTo>
                <a:cubicBezTo>
                  <a:pt x="577" y="669"/>
                  <a:pt x="561" y="660"/>
                  <a:pt x="561" y="652"/>
                </a:cubicBezTo>
                <a:cubicBezTo>
                  <a:pt x="552" y="660"/>
                  <a:pt x="552" y="660"/>
                  <a:pt x="544" y="660"/>
                </a:cubicBezTo>
                <a:cubicBezTo>
                  <a:pt x="544" y="669"/>
                  <a:pt x="552" y="685"/>
                  <a:pt x="552" y="685"/>
                </a:cubicBezTo>
                <a:cubicBezTo>
                  <a:pt x="535" y="702"/>
                  <a:pt x="535" y="702"/>
                  <a:pt x="535" y="702"/>
                </a:cubicBezTo>
                <a:cubicBezTo>
                  <a:pt x="485" y="710"/>
                  <a:pt x="485" y="710"/>
                  <a:pt x="485" y="710"/>
                </a:cubicBezTo>
                <a:cubicBezTo>
                  <a:pt x="469" y="693"/>
                  <a:pt x="469" y="693"/>
                  <a:pt x="469" y="693"/>
                </a:cubicBezTo>
                <a:lnTo>
                  <a:pt x="469" y="677"/>
                </a:lnTo>
                <a:cubicBezTo>
                  <a:pt x="460" y="669"/>
                  <a:pt x="460" y="669"/>
                  <a:pt x="452" y="669"/>
                </a:cubicBezTo>
                <a:cubicBezTo>
                  <a:pt x="435" y="685"/>
                  <a:pt x="435" y="685"/>
                  <a:pt x="435" y="685"/>
                </a:cubicBezTo>
                <a:lnTo>
                  <a:pt x="410" y="685"/>
                </a:lnTo>
                <a:cubicBezTo>
                  <a:pt x="385" y="643"/>
                  <a:pt x="385" y="643"/>
                  <a:pt x="385" y="643"/>
                </a:cubicBezTo>
                <a:cubicBezTo>
                  <a:pt x="385" y="626"/>
                  <a:pt x="385" y="626"/>
                  <a:pt x="385" y="626"/>
                </a:cubicBezTo>
                <a:cubicBezTo>
                  <a:pt x="402" y="610"/>
                  <a:pt x="402" y="610"/>
                  <a:pt x="402" y="610"/>
                </a:cubicBezTo>
                <a:cubicBezTo>
                  <a:pt x="402" y="602"/>
                  <a:pt x="402" y="602"/>
                  <a:pt x="402" y="593"/>
                </a:cubicBezTo>
                <a:cubicBezTo>
                  <a:pt x="393" y="593"/>
                  <a:pt x="376" y="585"/>
                  <a:pt x="376" y="585"/>
                </a:cubicBezTo>
                <a:cubicBezTo>
                  <a:pt x="368" y="560"/>
                  <a:pt x="368" y="560"/>
                  <a:pt x="368" y="560"/>
                </a:cubicBezTo>
                <a:cubicBezTo>
                  <a:pt x="393" y="518"/>
                  <a:pt x="393" y="518"/>
                  <a:pt x="393" y="518"/>
                </a:cubicBezTo>
                <a:cubicBezTo>
                  <a:pt x="410" y="510"/>
                  <a:pt x="410" y="510"/>
                  <a:pt x="410" y="510"/>
                </a:cubicBezTo>
                <a:lnTo>
                  <a:pt x="427" y="518"/>
                </a:lnTo>
                <a:cubicBezTo>
                  <a:pt x="435" y="518"/>
                  <a:pt x="443" y="518"/>
                  <a:pt x="443" y="510"/>
                </a:cubicBezTo>
                <a:cubicBezTo>
                  <a:pt x="443" y="501"/>
                  <a:pt x="443" y="484"/>
                  <a:pt x="443" y="484"/>
                </a:cubicBezTo>
                <a:cubicBezTo>
                  <a:pt x="460" y="468"/>
                  <a:pt x="460" y="468"/>
                  <a:pt x="460" y="468"/>
                </a:cubicBezTo>
                <a:cubicBezTo>
                  <a:pt x="502" y="468"/>
                  <a:pt x="502" y="468"/>
                  <a:pt x="502" y="468"/>
                </a:cubicBezTo>
                <a:cubicBezTo>
                  <a:pt x="519" y="484"/>
                  <a:pt x="519" y="484"/>
                  <a:pt x="519" y="484"/>
                </a:cubicBezTo>
                <a:cubicBezTo>
                  <a:pt x="519" y="484"/>
                  <a:pt x="519" y="493"/>
                  <a:pt x="519" y="501"/>
                </a:cubicBezTo>
                <a:cubicBezTo>
                  <a:pt x="527" y="501"/>
                  <a:pt x="535" y="510"/>
                  <a:pt x="544" y="510"/>
                </a:cubicBezTo>
                <a:cubicBezTo>
                  <a:pt x="552" y="493"/>
                  <a:pt x="552" y="493"/>
                  <a:pt x="552" y="493"/>
                </a:cubicBezTo>
                <a:cubicBezTo>
                  <a:pt x="577" y="493"/>
                  <a:pt x="577" y="493"/>
                  <a:pt x="577" y="493"/>
                </a:cubicBezTo>
                <a:cubicBezTo>
                  <a:pt x="611" y="535"/>
                  <a:pt x="611" y="535"/>
                  <a:pt x="611" y="535"/>
                </a:cubicBezTo>
                <a:cubicBezTo>
                  <a:pt x="611" y="551"/>
                  <a:pt x="611" y="551"/>
                  <a:pt x="611" y="551"/>
                </a:cubicBezTo>
                <a:lnTo>
                  <a:pt x="594" y="568"/>
                </a:lnTo>
                <a:cubicBezTo>
                  <a:pt x="594" y="576"/>
                  <a:pt x="594" y="576"/>
                  <a:pt x="594" y="585"/>
                </a:cubicBezTo>
                <a:cubicBezTo>
                  <a:pt x="602" y="585"/>
                  <a:pt x="619" y="602"/>
                  <a:pt x="619" y="602"/>
                </a:cubicBezTo>
                <a:cubicBezTo>
                  <a:pt x="619" y="618"/>
                  <a:pt x="619" y="618"/>
                  <a:pt x="619" y="618"/>
                </a:cubicBezTo>
                <a:lnTo>
                  <a:pt x="594" y="660"/>
                </a:lnTo>
                <a:close/>
                <a:moveTo>
                  <a:pt x="594" y="660"/>
                </a:moveTo>
                <a:lnTo>
                  <a:pt x="594" y="6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182843" tIns="91422" rIns="182843" bIns="91422" anchor="ctr"/>
          <a:lstStyle/>
          <a:p>
            <a:pPr>
              <a:defRPr/>
            </a:pPr>
            <a:endParaRPr lang="en-US" sz="2400" dirty="0">
              <a:ea typeface="SimSun" charset="0"/>
            </a:endParaRPr>
          </a:p>
        </p:txBody>
      </p:sp>
      <p:sp>
        <p:nvSpPr>
          <p:cNvPr id="44" name="AutoShape 123"/>
          <p:cNvSpPr>
            <a:spLocks noChangeAspect="1"/>
          </p:cNvSpPr>
          <p:nvPr/>
        </p:nvSpPr>
        <p:spPr bwMode="auto">
          <a:xfrm>
            <a:off x="6408967" y="3222872"/>
            <a:ext cx="359597" cy="39566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99" y="6949"/>
                </a:moveTo>
                <a:cubicBezTo>
                  <a:pt x="21599" y="7542"/>
                  <a:pt x="21407" y="8153"/>
                  <a:pt x="21017" y="8781"/>
                </a:cubicBezTo>
                <a:cubicBezTo>
                  <a:pt x="20628" y="9416"/>
                  <a:pt x="20109" y="10015"/>
                  <a:pt x="19458" y="10585"/>
                </a:cubicBezTo>
                <a:cubicBezTo>
                  <a:pt x="18806" y="11152"/>
                  <a:pt x="18040" y="11651"/>
                  <a:pt x="17159" y="12083"/>
                </a:cubicBezTo>
                <a:cubicBezTo>
                  <a:pt x="16275" y="12512"/>
                  <a:pt x="15327" y="12820"/>
                  <a:pt x="14315" y="12996"/>
                </a:cubicBezTo>
                <a:cubicBezTo>
                  <a:pt x="13880" y="13090"/>
                  <a:pt x="13492" y="13284"/>
                  <a:pt x="13151" y="13578"/>
                </a:cubicBezTo>
                <a:cubicBezTo>
                  <a:pt x="12809" y="13872"/>
                  <a:pt x="12641" y="14204"/>
                  <a:pt x="12641" y="14571"/>
                </a:cubicBezTo>
                <a:cubicBezTo>
                  <a:pt x="12641" y="14900"/>
                  <a:pt x="12713" y="15140"/>
                  <a:pt x="12865" y="15293"/>
                </a:cubicBezTo>
                <a:cubicBezTo>
                  <a:pt x="13015" y="15449"/>
                  <a:pt x="13177" y="15596"/>
                  <a:pt x="13364" y="15728"/>
                </a:cubicBezTo>
                <a:cubicBezTo>
                  <a:pt x="13546" y="15866"/>
                  <a:pt x="13717" y="16010"/>
                  <a:pt x="13874" y="16169"/>
                </a:cubicBezTo>
                <a:cubicBezTo>
                  <a:pt x="14032" y="16330"/>
                  <a:pt x="14125" y="16574"/>
                  <a:pt x="14160" y="16903"/>
                </a:cubicBezTo>
                <a:cubicBezTo>
                  <a:pt x="14195" y="17117"/>
                  <a:pt x="14187" y="17340"/>
                  <a:pt x="14133" y="17564"/>
                </a:cubicBezTo>
                <a:cubicBezTo>
                  <a:pt x="14099" y="17696"/>
                  <a:pt x="14200" y="17805"/>
                  <a:pt x="14432" y="17893"/>
                </a:cubicBezTo>
                <a:cubicBezTo>
                  <a:pt x="14667" y="17981"/>
                  <a:pt x="14956" y="18069"/>
                  <a:pt x="15295" y="18154"/>
                </a:cubicBezTo>
                <a:cubicBezTo>
                  <a:pt x="15637" y="18236"/>
                  <a:pt x="15987" y="18342"/>
                  <a:pt x="16344" y="18468"/>
                </a:cubicBezTo>
                <a:cubicBezTo>
                  <a:pt x="16705" y="18595"/>
                  <a:pt x="16975" y="18756"/>
                  <a:pt x="17164" y="18953"/>
                </a:cubicBezTo>
                <a:cubicBezTo>
                  <a:pt x="17266" y="19050"/>
                  <a:pt x="17351" y="19232"/>
                  <a:pt x="17415" y="19511"/>
                </a:cubicBezTo>
                <a:cubicBezTo>
                  <a:pt x="17477" y="19790"/>
                  <a:pt x="17519" y="20090"/>
                  <a:pt x="17535" y="20416"/>
                </a:cubicBezTo>
                <a:cubicBezTo>
                  <a:pt x="17554" y="20727"/>
                  <a:pt x="17527" y="21000"/>
                  <a:pt x="17463" y="21241"/>
                </a:cubicBezTo>
                <a:cubicBezTo>
                  <a:pt x="17394" y="21479"/>
                  <a:pt x="17268" y="21599"/>
                  <a:pt x="17089" y="21599"/>
                </a:cubicBezTo>
                <a:lnTo>
                  <a:pt x="4496" y="21599"/>
                </a:lnTo>
                <a:cubicBezTo>
                  <a:pt x="4328" y="21599"/>
                  <a:pt x="4205" y="21479"/>
                  <a:pt x="4130" y="21241"/>
                </a:cubicBezTo>
                <a:cubicBezTo>
                  <a:pt x="4061" y="21000"/>
                  <a:pt x="4032" y="20727"/>
                  <a:pt x="4048" y="20416"/>
                </a:cubicBezTo>
                <a:cubicBezTo>
                  <a:pt x="4066" y="20090"/>
                  <a:pt x="4109" y="19790"/>
                  <a:pt x="4170" y="19511"/>
                </a:cubicBezTo>
                <a:cubicBezTo>
                  <a:pt x="4235" y="19232"/>
                  <a:pt x="4317" y="19050"/>
                  <a:pt x="4421" y="18953"/>
                </a:cubicBezTo>
                <a:cubicBezTo>
                  <a:pt x="4616" y="18768"/>
                  <a:pt x="4889" y="18606"/>
                  <a:pt x="5239" y="18474"/>
                </a:cubicBezTo>
                <a:cubicBezTo>
                  <a:pt x="5588" y="18345"/>
                  <a:pt x="5933" y="18236"/>
                  <a:pt x="6269" y="18154"/>
                </a:cubicBezTo>
                <a:cubicBezTo>
                  <a:pt x="6606" y="18069"/>
                  <a:pt x="6897" y="17984"/>
                  <a:pt x="7145" y="17901"/>
                </a:cubicBezTo>
                <a:cubicBezTo>
                  <a:pt x="7394" y="17816"/>
                  <a:pt x="7498" y="17705"/>
                  <a:pt x="7463" y="17564"/>
                </a:cubicBezTo>
                <a:cubicBezTo>
                  <a:pt x="7428" y="17432"/>
                  <a:pt x="7412" y="17311"/>
                  <a:pt x="7412" y="17205"/>
                </a:cubicBezTo>
                <a:lnTo>
                  <a:pt x="7412" y="16903"/>
                </a:lnTo>
                <a:cubicBezTo>
                  <a:pt x="7428" y="16574"/>
                  <a:pt x="7519" y="16330"/>
                  <a:pt x="7687" y="16169"/>
                </a:cubicBezTo>
                <a:cubicBezTo>
                  <a:pt x="7853" y="16010"/>
                  <a:pt x="8034" y="15866"/>
                  <a:pt x="8224" y="15728"/>
                </a:cubicBezTo>
                <a:cubicBezTo>
                  <a:pt x="8416" y="15593"/>
                  <a:pt x="8584" y="15446"/>
                  <a:pt x="8729" y="15293"/>
                </a:cubicBezTo>
                <a:cubicBezTo>
                  <a:pt x="8873" y="15140"/>
                  <a:pt x="8945" y="14900"/>
                  <a:pt x="8945" y="14571"/>
                </a:cubicBezTo>
                <a:cubicBezTo>
                  <a:pt x="8945" y="14204"/>
                  <a:pt x="8777" y="13875"/>
                  <a:pt x="8440" y="13578"/>
                </a:cubicBezTo>
                <a:cubicBezTo>
                  <a:pt x="8104" y="13281"/>
                  <a:pt x="7706" y="13090"/>
                  <a:pt x="7247" y="12996"/>
                </a:cubicBezTo>
                <a:cubicBezTo>
                  <a:pt x="6251" y="12811"/>
                  <a:pt x="5311" y="12497"/>
                  <a:pt x="4435" y="12062"/>
                </a:cubicBezTo>
                <a:cubicBezTo>
                  <a:pt x="3554" y="11628"/>
                  <a:pt x="2790" y="11128"/>
                  <a:pt x="2133" y="10570"/>
                </a:cubicBezTo>
                <a:cubicBezTo>
                  <a:pt x="1479" y="10012"/>
                  <a:pt x="958" y="9416"/>
                  <a:pt x="574" y="8781"/>
                </a:cubicBezTo>
                <a:cubicBezTo>
                  <a:pt x="189" y="8153"/>
                  <a:pt x="0" y="7542"/>
                  <a:pt x="0" y="6949"/>
                </a:cubicBezTo>
                <a:lnTo>
                  <a:pt x="0" y="4320"/>
                </a:lnTo>
                <a:cubicBezTo>
                  <a:pt x="0" y="4009"/>
                  <a:pt x="93" y="3756"/>
                  <a:pt x="285" y="3553"/>
                </a:cubicBezTo>
                <a:cubicBezTo>
                  <a:pt x="475" y="3354"/>
                  <a:pt x="712" y="3254"/>
                  <a:pt x="998" y="3254"/>
                </a:cubicBezTo>
                <a:lnTo>
                  <a:pt x="5124" y="3254"/>
                </a:lnTo>
                <a:cubicBezTo>
                  <a:pt x="5108" y="3139"/>
                  <a:pt x="5097" y="3025"/>
                  <a:pt x="5097" y="2901"/>
                </a:cubicBezTo>
                <a:lnTo>
                  <a:pt x="5097" y="2564"/>
                </a:lnTo>
                <a:lnTo>
                  <a:pt x="5097" y="2505"/>
                </a:lnTo>
                <a:cubicBezTo>
                  <a:pt x="5097" y="2005"/>
                  <a:pt x="5118" y="1594"/>
                  <a:pt x="5156" y="1265"/>
                </a:cubicBezTo>
                <a:cubicBezTo>
                  <a:pt x="5193" y="939"/>
                  <a:pt x="5260" y="684"/>
                  <a:pt x="5353" y="499"/>
                </a:cubicBezTo>
                <a:cubicBezTo>
                  <a:pt x="5444" y="320"/>
                  <a:pt x="5580" y="187"/>
                  <a:pt x="5754" y="111"/>
                </a:cubicBezTo>
                <a:cubicBezTo>
                  <a:pt x="5928" y="38"/>
                  <a:pt x="6165" y="0"/>
                  <a:pt x="6464" y="0"/>
                </a:cubicBezTo>
                <a:lnTo>
                  <a:pt x="15132" y="0"/>
                </a:lnTo>
                <a:cubicBezTo>
                  <a:pt x="15410" y="0"/>
                  <a:pt x="15645" y="38"/>
                  <a:pt x="15829" y="111"/>
                </a:cubicBezTo>
                <a:cubicBezTo>
                  <a:pt x="16011" y="187"/>
                  <a:pt x="16149" y="320"/>
                  <a:pt x="16243" y="499"/>
                </a:cubicBezTo>
                <a:cubicBezTo>
                  <a:pt x="16336" y="684"/>
                  <a:pt x="16403" y="939"/>
                  <a:pt x="16435" y="1265"/>
                </a:cubicBezTo>
                <a:cubicBezTo>
                  <a:pt x="16470" y="1594"/>
                  <a:pt x="16486" y="2006"/>
                  <a:pt x="16486" y="2505"/>
                </a:cubicBezTo>
                <a:lnTo>
                  <a:pt x="16486" y="2863"/>
                </a:lnTo>
                <a:cubicBezTo>
                  <a:pt x="16486" y="2989"/>
                  <a:pt x="16478" y="3119"/>
                  <a:pt x="16459" y="3251"/>
                </a:cubicBezTo>
                <a:lnTo>
                  <a:pt x="20603" y="3251"/>
                </a:lnTo>
                <a:cubicBezTo>
                  <a:pt x="20884" y="3251"/>
                  <a:pt x="21119" y="3351"/>
                  <a:pt x="21314" y="3550"/>
                </a:cubicBezTo>
                <a:cubicBezTo>
                  <a:pt x="21503" y="3753"/>
                  <a:pt x="21599" y="4006"/>
                  <a:pt x="21599" y="4317"/>
                </a:cubicBezTo>
                <a:lnTo>
                  <a:pt x="21599" y="6949"/>
                </a:lnTo>
                <a:close/>
                <a:moveTo>
                  <a:pt x="6283" y="10550"/>
                </a:moveTo>
                <a:cubicBezTo>
                  <a:pt x="6072" y="9798"/>
                  <a:pt x="5882" y="8978"/>
                  <a:pt x="5714" y="8082"/>
                </a:cubicBezTo>
                <a:cubicBezTo>
                  <a:pt x="5548" y="7189"/>
                  <a:pt x="5407" y="6299"/>
                  <a:pt x="5287" y="5415"/>
                </a:cubicBezTo>
                <a:lnTo>
                  <a:pt x="1962" y="5415"/>
                </a:lnTo>
                <a:lnTo>
                  <a:pt x="1962" y="6949"/>
                </a:lnTo>
                <a:cubicBezTo>
                  <a:pt x="1962" y="7137"/>
                  <a:pt x="2064" y="7389"/>
                  <a:pt x="2264" y="7709"/>
                </a:cubicBezTo>
                <a:cubicBezTo>
                  <a:pt x="2462" y="8029"/>
                  <a:pt x="2753" y="8358"/>
                  <a:pt x="3126" y="8699"/>
                </a:cubicBezTo>
                <a:cubicBezTo>
                  <a:pt x="3500" y="9040"/>
                  <a:pt x="3954" y="9381"/>
                  <a:pt x="4488" y="9707"/>
                </a:cubicBezTo>
                <a:cubicBezTo>
                  <a:pt x="5022" y="10033"/>
                  <a:pt x="5618" y="10315"/>
                  <a:pt x="6283" y="10550"/>
                </a:cubicBezTo>
                <a:moveTo>
                  <a:pt x="19629" y="5415"/>
                </a:moveTo>
                <a:lnTo>
                  <a:pt x="16280" y="5415"/>
                </a:lnTo>
                <a:cubicBezTo>
                  <a:pt x="16179" y="6299"/>
                  <a:pt x="16043" y="7189"/>
                  <a:pt x="15877" y="8082"/>
                </a:cubicBezTo>
                <a:cubicBezTo>
                  <a:pt x="15712" y="8978"/>
                  <a:pt x="15522" y="9798"/>
                  <a:pt x="15308" y="10550"/>
                </a:cubicBezTo>
                <a:cubicBezTo>
                  <a:pt x="15973" y="10315"/>
                  <a:pt x="16574" y="10033"/>
                  <a:pt x="17105" y="9707"/>
                </a:cubicBezTo>
                <a:cubicBezTo>
                  <a:pt x="17637" y="9381"/>
                  <a:pt x="18091" y="9040"/>
                  <a:pt x="18467" y="8699"/>
                </a:cubicBezTo>
                <a:cubicBezTo>
                  <a:pt x="18844" y="8358"/>
                  <a:pt x="19130" y="8029"/>
                  <a:pt x="19330" y="7709"/>
                </a:cubicBezTo>
                <a:cubicBezTo>
                  <a:pt x="19530" y="7389"/>
                  <a:pt x="19629" y="7137"/>
                  <a:pt x="19629" y="6949"/>
                </a:cubicBezTo>
                <a:lnTo>
                  <a:pt x="19629" y="54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50789" tIns="50789" rIns="50789" bIns="50789" anchor="ctr"/>
          <a:lstStyle/>
          <a:p>
            <a:pPr defTabSz="457098">
              <a:defRPr/>
            </a:pPr>
            <a:endParaRPr lang="es-ES" sz="3600" dirty="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grpSp>
        <p:nvGrpSpPr>
          <p:cNvPr id="45" name="Group 4681"/>
          <p:cNvGrpSpPr>
            <a:grpSpLocks noChangeAspect="1"/>
          </p:cNvGrpSpPr>
          <p:nvPr/>
        </p:nvGrpSpPr>
        <p:grpSpPr bwMode="auto">
          <a:xfrm>
            <a:off x="6408790" y="2040075"/>
            <a:ext cx="353851" cy="463788"/>
            <a:chOff x="4576763" y="2300287"/>
            <a:chExt cx="276225" cy="361950"/>
          </a:xfrm>
          <a:solidFill>
            <a:schemeClr val="bg1"/>
          </a:solidFill>
        </p:grpSpPr>
        <p:sp>
          <p:nvSpPr>
            <p:cNvPr id="46" name="Freeform 250"/>
            <p:cNvSpPr>
              <a:spLocks noChangeArrowheads="1"/>
            </p:cNvSpPr>
            <p:nvPr/>
          </p:nvSpPr>
          <p:spPr bwMode="auto">
            <a:xfrm>
              <a:off x="4576763" y="2541587"/>
              <a:ext cx="120650" cy="120650"/>
            </a:xfrm>
            <a:custGeom>
              <a:avLst/>
              <a:gdLst>
                <a:gd name="T0" fmla="*/ 92 w 336"/>
                <a:gd name="T1" fmla="*/ 0 h 336"/>
                <a:gd name="T2" fmla="*/ 0 w 336"/>
                <a:gd name="T3" fmla="*/ 243 h 336"/>
                <a:gd name="T4" fmla="*/ 159 w 336"/>
                <a:gd name="T5" fmla="*/ 193 h 336"/>
                <a:gd name="T6" fmla="*/ 251 w 336"/>
                <a:gd name="T7" fmla="*/ 335 h 336"/>
                <a:gd name="T8" fmla="*/ 335 w 336"/>
                <a:gd name="T9" fmla="*/ 84 h 336"/>
                <a:gd name="T10" fmla="*/ 251 w 336"/>
                <a:gd name="T11" fmla="*/ 9 h 336"/>
                <a:gd name="T12" fmla="*/ 92 w 336"/>
                <a:gd name="T13" fmla="*/ 0 h 336"/>
                <a:gd name="T14" fmla="*/ 92 w 336"/>
                <a:gd name="T15" fmla="*/ 0 h 336"/>
                <a:gd name="T16" fmla="*/ 92 w 336"/>
                <a:gd name="T17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336">
                  <a:moveTo>
                    <a:pt x="92" y="0"/>
                  </a:moveTo>
                  <a:lnTo>
                    <a:pt x="0" y="243"/>
                  </a:lnTo>
                  <a:lnTo>
                    <a:pt x="159" y="193"/>
                  </a:lnTo>
                  <a:lnTo>
                    <a:pt x="251" y="335"/>
                  </a:lnTo>
                  <a:lnTo>
                    <a:pt x="335" y="84"/>
                  </a:lnTo>
                  <a:lnTo>
                    <a:pt x="251" y="9"/>
                  </a:lnTo>
                  <a:lnTo>
                    <a:pt x="92" y="0"/>
                  </a:lnTo>
                  <a:close/>
                  <a:moveTo>
                    <a:pt x="92" y="0"/>
                  </a:moveTo>
                  <a:lnTo>
                    <a:pt x="92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2400" dirty="0"/>
            </a:p>
          </p:txBody>
        </p:sp>
        <p:sp>
          <p:nvSpPr>
            <p:cNvPr id="47" name="Freeform 251"/>
            <p:cNvSpPr>
              <a:spLocks noChangeArrowheads="1"/>
            </p:cNvSpPr>
            <p:nvPr/>
          </p:nvSpPr>
          <p:spPr bwMode="auto">
            <a:xfrm>
              <a:off x="4576763" y="2541587"/>
              <a:ext cx="120650" cy="120650"/>
            </a:xfrm>
            <a:custGeom>
              <a:avLst/>
              <a:gdLst>
                <a:gd name="T0" fmla="*/ 92 w 336"/>
                <a:gd name="T1" fmla="*/ 0 h 336"/>
                <a:gd name="T2" fmla="*/ 0 w 336"/>
                <a:gd name="T3" fmla="*/ 243 h 336"/>
                <a:gd name="T4" fmla="*/ 159 w 336"/>
                <a:gd name="T5" fmla="*/ 193 h 336"/>
                <a:gd name="T6" fmla="*/ 251 w 336"/>
                <a:gd name="T7" fmla="*/ 335 h 336"/>
                <a:gd name="T8" fmla="*/ 335 w 336"/>
                <a:gd name="T9" fmla="*/ 84 h 336"/>
                <a:gd name="T10" fmla="*/ 251 w 336"/>
                <a:gd name="T11" fmla="*/ 9 h 336"/>
                <a:gd name="T12" fmla="*/ 92 w 336"/>
                <a:gd name="T13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6" h="336">
                  <a:moveTo>
                    <a:pt x="92" y="0"/>
                  </a:moveTo>
                  <a:lnTo>
                    <a:pt x="0" y="243"/>
                  </a:lnTo>
                  <a:lnTo>
                    <a:pt x="159" y="193"/>
                  </a:lnTo>
                  <a:lnTo>
                    <a:pt x="251" y="335"/>
                  </a:lnTo>
                  <a:lnTo>
                    <a:pt x="335" y="84"/>
                  </a:lnTo>
                  <a:lnTo>
                    <a:pt x="251" y="9"/>
                  </a:lnTo>
                  <a:lnTo>
                    <a:pt x="92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2400" dirty="0"/>
            </a:p>
          </p:txBody>
        </p:sp>
        <p:sp>
          <p:nvSpPr>
            <p:cNvPr id="48" name="Freeform 252"/>
            <p:cNvSpPr>
              <a:spLocks noChangeArrowheads="1"/>
            </p:cNvSpPr>
            <p:nvPr/>
          </p:nvSpPr>
          <p:spPr bwMode="auto">
            <a:xfrm>
              <a:off x="4610100" y="2541587"/>
              <a:ext cx="1588" cy="1587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2400" dirty="0"/>
            </a:p>
          </p:txBody>
        </p:sp>
        <p:sp>
          <p:nvSpPr>
            <p:cNvPr id="49" name="Freeform 253"/>
            <p:cNvSpPr>
              <a:spLocks noChangeArrowheads="1"/>
            </p:cNvSpPr>
            <p:nvPr/>
          </p:nvSpPr>
          <p:spPr bwMode="auto">
            <a:xfrm>
              <a:off x="4732338" y="2541587"/>
              <a:ext cx="120650" cy="120650"/>
            </a:xfrm>
            <a:custGeom>
              <a:avLst/>
              <a:gdLst>
                <a:gd name="T0" fmla="*/ 251 w 336"/>
                <a:gd name="T1" fmla="*/ 0 h 336"/>
                <a:gd name="T2" fmla="*/ 84 w 336"/>
                <a:gd name="T3" fmla="*/ 9 h 336"/>
                <a:gd name="T4" fmla="*/ 0 w 336"/>
                <a:gd name="T5" fmla="*/ 84 h 336"/>
                <a:gd name="T6" fmla="*/ 92 w 336"/>
                <a:gd name="T7" fmla="*/ 335 h 336"/>
                <a:gd name="T8" fmla="*/ 176 w 336"/>
                <a:gd name="T9" fmla="*/ 193 h 336"/>
                <a:gd name="T10" fmla="*/ 335 w 336"/>
                <a:gd name="T11" fmla="*/ 243 h 336"/>
                <a:gd name="T12" fmla="*/ 251 w 336"/>
                <a:gd name="T13" fmla="*/ 0 h 336"/>
                <a:gd name="T14" fmla="*/ 251 w 336"/>
                <a:gd name="T15" fmla="*/ 0 h 336"/>
                <a:gd name="T16" fmla="*/ 251 w 336"/>
                <a:gd name="T17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336">
                  <a:moveTo>
                    <a:pt x="251" y="0"/>
                  </a:moveTo>
                  <a:lnTo>
                    <a:pt x="84" y="9"/>
                  </a:lnTo>
                  <a:lnTo>
                    <a:pt x="0" y="84"/>
                  </a:lnTo>
                  <a:lnTo>
                    <a:pt x="92" y="335"/>
                  </a:lnTo>
                  <a:lnTo>
                    <a:pt x="176" y="193"/>
                  </a:lnTo>
                  <a:lnTo>
                    <a:pt x="335" y="243"/>
                  </a:lnTo>
                  <a:lnTo>
                    <a:pt x="251" y="0"/>
                  </a:lnTo>
                  <a:close/>
                  <a:moveTo>
                    <a:pt x="251" y="0"/>
                  </a:moveTo>
                  <a:lnTo>
                    <a:pt x="251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2400" dirty="0"/>
            </a:p>
          </p:txBody>
        </p:sp>
        <p:sp>
          <p:nvSpPr>
            <p:cNvPr id="50" name="Freeform 254"/>
            <p:cNvSpPr>
              <a:spLocks noChangeArrowheads="1"/>
            </p:cNvSpPr>
            <p:nvPr/>
          </p:nvSpPr>
          <p:spPr bwMode="auto">
            <a:xfrm>
              <a:off x="4732338" y="2541587"/>
              <a:ext cx="120650" cy="120650"/>
            </a:xfrm>
            <a:custGeom>
              <a:avLst/>
              <a:gdLst>
                <a:gd name="T0" fmla="*/ 251 w 336"/>
                <a:gd name="T1" fmla="*/ 0 h 336"/>
                <a:gd name="T2" fmla="*/ 84 w 336"/>
                <a:gd name="T3" fmla="*/ 9 h 336"/>
                <a:gd name="T4" fmla="*/ 0 w 336"/>
                <a:gd name="T5" fmla="*/ 84 h 336"/>
                <a:gd name="T6" fmla="*/ 92 w 336"/>
                <a:gd name="T7" fmla="*/ 335 h 336"/>
                <a:gd name="T8" fmla="*/ 176 w 336"/>
                <a:gd name="T9" fmla="*/ 193 h 336"/>
                <a:gd name="T10" fmla="*/ 335 w 336"/>
                <a:gd name="T11" fmla="*/ 243 h 336"/>
                <a:gd name="T12" fmla="*/ 251 w 336"/>
                <a:gd name="T13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6" h="336">
                  <a:moveTo>
                    <a:pt x="251" y="0"/>
                  </a:moveTo>
                  <a:lnTo>
                    <a:pt x="84" y="9"/>
                  </a:lnTo>
                  <a:lnTo>
                    <a:pt x="0" y="84"/>
                  </a:lnTo>
                  <a:lnTo>
                    <a:pt x="92" y="335"/>
                  </a:lnTo>
                  <a:lnTo>
                    <a:pt x="176" y="193"/>
                  </a:lnTo>
                  <a:lnTo>
                    <a:pt x="335" y="243"/>
                  </a:lnTo>
                  <a:lnTo>
                    <a:pt x="251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2400" dirty="0"/>
            </a:p>
          </p:txBody>
        </p:sp>
        <p:sp>
          <p:nvSpPr>
            <p:cNvPr id="51" name="Freeform 255"/>
            <p:cNvSpPr>
              <a:spLocks noChangeArrowheads="1"/>
            </p:cNvSpPr>
            <p:nvPr/>
          </p:nvSpPr>
          <p:spPr bwMode="auto">
            <a:xfrm>
              <a:off x="4822825" y="2541587"/>
              <a:ext cx="1588" cy="1587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2400" dirty="0"/>
            </a:p>
          </p:txBody>
        </p:sp>
        <p:sp>
          <p:nvSpPr>
            <p:cNvPr id="52" name="Freeform 256"/>
            <p:cNvSpPr>
              <a:spLocks noChangeArrowheads="1"/>
            </p:cNvSpPr>
            <p:nvPr/>
          </p:nvSpPr>
          <p:spPr bwMode="auto">
            <a:xfrm>
              <a:off x="4586288" y="2300287"/>
              <a:ext cx="261937" cy="258762"/>
            </a:xfrm>
            <a:custGeom>
              <a:avLst/>
              <a:gdLst>
                <a:gd name="T0" fmla="*/ 618 w 728"/>
                <a:gd name="T1" fmla="*/ 619 h 720"/>
                <a:gd name="T2" fmla="*/ 627 w 728"/>
                <a:gd name="T3" fmla="*/ 469 h 720"/>
                <a:gd name="T4" fmla="*/ 727 w 728"/>
                <a:gd name="T5" fmla="*/ 360 h 720"/>
                <a:gd name="T6" fmla="*/ 627 w 728"/>
                <a:gd name="T7" fmla="*/ 251 h 720"/>
                <a:gd name="T8" fmla="*/ 618 w 728"/>
                <a:gd name="T9" fmla="*/ 101 h 720"/>
                <a:gd name="T10" fmla="*/ 468 w 728"/>
                <a:gd name="T11" fmla="*/ 92 h 720"/>
                <a:gd name="T12" fmla="*/ 359 w 728"/>
                <a:gd name="T13" fmla="*/ 0 h 720"/>
                <a:gd name="T14" fmla="*/ 250 w 728"/>
                <a:gd name="T15" fmla="*/ 92 h 720"/>
                <a:gd name="T16" fmla="*/ 100 w 728"/>
                <a:gd name="T17" fmla="*/ 101 h 720"/>
                <a:gd name="T18" fmla="*/ 92 w 728"/>
                <a:gd name="T19" fmla="*/ 251 h 720"/>
                <a:gd name="T20" fmla="*/ 0 w 728"/>
                <a:gd name="T21" fmla="*/ 360 h 720"/>
                <a:gd name="T22" fmla="*/ 92 w 728"/>
                <a:gd name="T23" fmla="*/ 469 h 720"/>
                <a:gd name="T24" fmla="*/ 100 w 728"/>
                <a:gd name="T25" fmla="*/ 619 h 720"/>
                <a:gd name="T26" fmla="*/ 250 w 728"/>
                <a:gd name="T27" fmla="*/ 628 h 720"/>
                <a:gd name="T28" fmla="*/ 359 w 728"/>
                <a:gd name="T29" fmla="*/ 719 h 720"/>
                <a:gd name="T30" fmla="*/ 468 w 728"/>
                <a:gd name="T31" fmla="*/ 628 h 720"/>
                <a:gd name="T32" fmla="*/ 618 w 728"/>
                <a:gd name="T33" fmla="*/ 619 h 720"/>
                <a:gd name="T34" fmla="*/ 359 w 728"/>
                <a:gd name="T35" fmla="*/ 561 h 720"/>
                <a:gd name="T36" fmla="*/ 159 w 728"/>
                <a:gd name="T37" fmla="*/ 360 h 720"/>
                <a:gd name="T38" fmla="*/ 359 w 728"/>
                <a:gd name="T39" fmla="*/ 159 h 720"/>
                <a:gd name="T40" fmla="*/ 560 w 728"/>
                <a:gd name="T41" fmla="*/ 360 h 720"/>
                <a:gd name="T42" fmla="*/ 359 w 728"/>
                <a:gd name="T43" fmla="*/ 561 h 720"/>
                <a:gd name="T44" fmla="*/ 359 w 728"/>
                <a:gd name="T45" fmla="*/ 561 h 720"/>
                <a:gd name="T46" fmla="*/ 359 w 728"/>
                <a:gd name="T47" fmla="*/ 561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28" h="720">
                  <a:moveTo>
                    <a:pt x="618" y="619"/>
                  </a:moveTo>
                  <a:cubicBezTo>
                    <a:pt x="627" y="469"/>
                    <a:pt x="627" y="469"/>
                    <a:pt x="627" y="469"/>
                  </a:cubicBezTo>
                  <a:cubicBezTo>
                    <a:pt x="727" y="360"/>
                    <a:pt x="727" y="360"/>
                    <a:pt x="727" y="360"/>
                  </a:cubicBezTo>
                  <a:cubicBezTo>
                    <a:pt x="627" y="251"/>
                    <a:pt x="627" y="251"/>
                    <a:pt x="627" y="251"/>
                  </a:cubicBezTo>
                  <a:cubicBezTo>
                    <a:pt x="618" y="101"/>
                    <a:pt x="618" y="101"/>
                    <a:pt x="618" y="101"/>
                  </a:cubicBezTo>
                  <a:cubicBezTo>
                    <a:pt x="468" y="92"/>
                    <a:pt x="468" y="92"/>
                    <a:pt x="468" y="92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250" y="92"/>
                    <a:pt x="250" y="92"/>
                    <a:pt x="250" y="92"/>
                  </a:cubicBezTo>
                  <a:cubicBezTo>
                    <a:pt x="100" y="101"/>
                    <a:pt x="100" y="101"/>
                    <a:pt x="100" y="101"/>
                  </a:cubicBezTo>
                  <a:cubicBezTo>
                    <a:pt x="92" y="251"/>
                    <a:pt x="92" y="251"/>
                    <a:pt x="92" y="251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92" y="469"/>
                    <a:pt x="92" y="469"/>
                    <a:pt x="92" y="469"/>
                  </a:cubicBezTo>
                  <a:cubicBezTo>
                    <a:pt x="100" y="619"/>
                    <a:pt x="100" y="619"/>
                    <a:pt x="100" y="619"/>
                  </a:cubicBezTo>
                  <a:cubicBezTo>
                    <a:pt x="250" y="628"/>
                    <a:pt x="250" y="628"/>
                    <a:pt x="250" y="628"/>
                  </a:cubicBezTo>
                  <a:cubicBezTo>
                    <a:pt x="359" y="719"/>
                    <a:pt x="359" y="719"/>
                    <a:pt x="359" y="719"/>
                  </a:cubicBezTo>
                  <a:cubicBezTo>
                    <a:pt x="468" y="628"/>
                    <a:pt x="468" y="628"/>
                    <a:pt x="468" y="628"/>
                  </a:cubicBezTo>
                  <a:lnTo>
                    <a:pt x="618" y="619"/>
                  </a:lnTo>
                  <a:close/>
                  <a:moveTo>
                    <a:pt x="359" y="561"/>
                  </a:moveTo>
                  <a:cubicBezTo>
                    <a:pt x="250" y="561"/>
                    <a:pt x="159" y="469"/>
                    <a:pt x="159" y="360"/>
                  </a:cubicBezTo>
                  <a:cubicBezTo>
                    <a:pt x="159" y="243"/>
                    <a:pt x="250" y="159"/>
                    <a:pt x="359" y="159"/>
                  </a:cubicBezTo>
                  <a:cubicBezTo>
                    <a:pt x="468" y="159"/>
                    <a:pt x="560" y="243"/>
                    <a:pt x="560" y="360"/>
                  </a:cubicBezTo>
                  <a:cubicBezTo>
                    <a:pt x="560" y="469"/>
                    <a:pt x="468" y="561"/>
                    <a:pt x="359" y="561"/>
                  </a:cubicBezTo>
                  <a:close/>
                  <a:moveTo>
                    <a:pt x="359" y="561"/>
                  </a:moveTo>
                  <a:lnTo>
                    <a:pt x="359" y="561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2400" dirty="0"/>
            </a:p>
          </p:txBody>
        </p:sp>
        <p:sp>
          <p:nvSpPr>
            <p:cNvPr id="53" name="Freeform 257"/>
            <p:cNvSpPr>
              <a:spLocks noChangeArrowheads="1"/>
            </p:cNvSpPr>
            <p:nvPr/>
          </p:nvSpPr>
          <p:spPr bwMode="auto">
            <a:xfrm>
              <a:off x="4691063" y="2387599"/>
              <a:ext cx="36512" cy="80963"/>
            </a:xfrm>
            <a:custGeom>
              <a:avLst/>
              <a:gdLst>
                <a:gd name="T0" fmla="*/ 0 w 102"/>
                <a:gd name="T1" fmla="*/ 33 h 227"/>
                <a:gd name="T2" fmla="*/ 9 w 102"/>
                <a:gd name="T3" fmla="*/ 67 h 227"/>
                <a:gd name="T4" fmla="*/ 50 w 102"/>
                <a:gd name="T5" fmla="*/ 50 h 227"/>
                <a:gd name="T6" fmla="*/ 50 w 102"/>
                <a:gd name="T7" fmla="*/ 226 h 227"/>
                <a:gd name="T8" fmla="*/ 101 w 102"/>
                <a:gd name="T9" fmla="*/ 226 h 227"/>
                <a:gd name="T10" fmla="*/ 101 w 102"/>
                <a:gd name="T11" fmla="*/ 0 h 227"/>
                <a:gd name="T12" fmla="*/ 59 w 102"/>
                <a:gd name="T13" fmla="*/ 0 h 227"/>
                <a:gd name="T14" fmla="*/ 0 w 102"/>
                <a:gd name="T15" fmla="*/ 33 h 227"/>
                <a:gd name="T16" fmla="*/ 0 w 102"/>
                <a:gd name="T17" fmla="*/ 33 h 227"/>
                <a:gd name="T18" fmla="*/ 0 w 102"/>
                <a:gd name="T19" fmla="*/ 33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2" h="227">
                  <a:moveTo>
                    <a:pt x="0" y="33"/>
                  </a:moveTo>
                  <a:lnTo>
                    <a:pt x="9" y="67"/>
                  </a:lnTo>
                  <a:lnTo>
                    <a:pt x="50" y="50"/>
                  </a:lnTo>
                  <a:lnTo>
                    <a:pt x="50" y="226"/>
                  </a:lnTo>
                  <a:lnTo>
                    <a:pt x="101" y="226"/>
                  </a:lnTo>
                  <a:lnTo>
                    <a:pt x="101" y="0"/>
                  </a:lnTo>
                  <a:lnTo>
                    <a:pt x="59" y="0"/>
                  </a:lnTo>
                  <a:lnTo>
                    <a:pt x="0" y="33"/>
                  </a:lnTo>
                  <a:close/>
                  <a:moveTo>
                    <a:pt x="0" y="33"/>
                  </a:move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2400" dirty="0"/>
            </a:p>
          </p:txBody>
        </p:sp>
        <p:sp>
          <p:nvSpPr>
            <p:cNvPr id="54" name="Freeform 258"/>
            <p:cNvSpPr>
              <a:spLocks noChangeArrowheads="1"/>
            </p:cNvSpPr>
            <p:nvPr/>
          </p:nvSpPr>
          <p:spPr bwMode="auto">
            <a:xfrm>
              <a:off x="4691063" y="2387599"/>
              <a:ext cx="36512" cy="80963"/>
            </a:xfrm>
            <a:custGeom>
              <a:avLst/>
              <a:gdLst>
                <a:gd name="T0" fmla="*/ 0 w 102"/>
                <a:gd name="T1" fmla="*/ 33 h 227"/>
                <a:gd name="T2" fmla="*/ 9 w 102"/>
                <a:gd name="T3" fmla="*/ 67 h 227"/>
                <a:gd name="T4" fmla="*/ 50 w 102"/>
                <a:gd name="T5" fmla="*/ 50 h 227"/>
                <a:gd name="T6" fmla="*/ 50 w 102"/>
                <a:gd name="T7" fmla="*/ 50 h 227"/>
                <a:gd name="T8" fmla="*/ 50 w 102"/>
                <a:gd name="T9" fmla="*/ 226 h 227"/>
                <a:gd name="T10" fmla="*/ 101 w 102"/>
                <a:gd name="T11" fmla="*/ 226 h 227"/>
                <a:gd name="T12" fmla="*/ 101 w 102"/>
                <a:gd name="T13" fmla="*/ 0 h 227"/>
                <a:gd name="T14" fmla="*/ 59 w 102"/>
                <a:gd name="T15" fmla="*/ 0 h 227"/>
                <a:gd name="T16" fmla="*/ 0 w 102"/>
                <a:gd name="T17" fmla="*/ 33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227">
                  <a:moveTo>
                    <a:pt x="0" y="33"/>
                  </a:moveTo>
                  <a:lnTo>
                    <a:pt x="9" y="67"/>
                  </a:lnTo>
                  <a:lnTo>
                    <a:pt x="50" y="50"/>
                  </a:lnTo>
                  <a:lnTo>
                    <a:pt x="50" y="50"/>
                  </a:lnTo>
                  <a:lnTo>
                    <a:pt x="50" y="226"/>
                  </a:lnTo>
                  <a:lnTo>
                    <a:pt x="101" y="226"/>
                  </a:lnTo>
                  <a:lnTo>
                    <a:pt x="101" y="0"/>
                  </a:lnTo>
                  <a:lnTo>
                    <a:pt x="59" y="0"/>
                  </a:lnTo>
                  <a:lnTo>
                    <a:pt x="0" y="3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2400" dirty="0"/>
            </a:p>
          </p:txBody>
        </p:sp>
        <p:sp>
          <p:nvSpPr>
            <p:cNvPr id="55" name="Freeform 259"/>
            <p:cNvSpPr>
              <a:spLocks noChangeArrowheads="1"/>
            </p:cNvSpPr>
            <p:nvPr/>
          </p:nvSpPr>
          <p:spPr bwMode="auto">
            <a:xfrm>
              <a:off x="4691063" y="2400299"/>
              <a:ext cx="1587" cy="158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2400" dirty="0"/>
            </a:p>
          </p:txBody>
        </p:sp>
      </p:grpSp>
      <p:sp>
        <p:nvSpPr>
          <p:cNvPr id="56" name="Freeform 55"/>
          <p:cNvSpPr>
            <a:spLocks noChangeAspect="1" noChangeArrowheads="1"/>
          </p:cNvSpPr>
          <p:nvPr/>
        </p:nvSpPr>
        <p:spPr bwMode="auto">
          <a:xfrm>
            <a:off x="6381111" y="4311431"/>
            <a:ext cx="366525" cy="438675"/>
          </a:xfrm>
          <a:custGeom>
            <a:avLst/>
            <a:gdLst>
              <a:gd name="connsiteX0" fmla="*/ 206367 w 449768"/>
              <a:gd name="connsiteY0" fmla="*/ 423375 h 538305"/>
              <a:gd name="connsiteX1" fmla="*/ 208536 w 449768"/>
              <a:gd name="connsiteY1" fmla="*/ 434347 h 538305"/>
              <a:gd name="connsiteX2" fmla="*/ 136133 w 449768"/>
              <a:gd name="connsiteY2" fmla="*/ 527584 h 538305"/>
              <a:gd name="connsiteX3" fmla="*/ 120760 w 449768"/>
              <a:gd name="connsiteY3" fmla="*/ 517169 h 538305"/>
              <a:gd name="connsiteX4" fmla="*/ 192667 w 449768"/>
              <a:gd name="connsiteY4" fmla="*/ 423933 h 538305"/>
              <a:gd name="connsiteX5" fmla="*/ 206367 w 449768"/>
              <a:gd name="connsiteY5" fmla="*/ 423375 h 538305"/>
              <a:gd name="connsiteX6" fmla="*/ 158371 w 449768"/>
              <a:gd name="connsiteY6" fmla="*/ 386315 h 538305"/>
              <a:gd name="connsiteX7" fmla="*/ 160292 w 449768"/>
              <a:gd name="connsiteY7" fmla="*/ 397002 h 538305"/>
              <a:gd name="connsiteX8" fmla="*/ 51725 w 449768"/>
              <a:gd name="connsiteY8" fmla="*/ 536376 h 538305"/>
              <a:gd name="connsiteX9" fmla="*/ 41315 w 449768"/>
              <a:gd name="connsiteY9" fmla="*/ 525997 h 538305"/>
              <a:gd name="connsiteX10" fmla="*/ 144924 w 449768"/>
              <a:gd name="connsiteY10" fmla="*/ 387118 h 538305"/>
              <a:gd name="connsiteX11" fmla="*/ 158371 w 449768"/>
              <a:gd name="connsiteY11" fmla="*/ 386315 h 538305"/>
              <a:gd name="connsiteX12" fmla="*/ 112005 w 449768"/>
              <a:gd name="connsiteY12" fmla="*/ 349971 h 538305"/>
              <a:gd name="connsiteX13" fmla="*/ 113740 w 449768"/>
              <a:gd name="connsiteY13" fmla="*/ 362927 h 538305"/>
              <a:gd name="connsiteX14" fmla="*/ 41338 w 449768"/>
              <a:gd name="connsiteY14" fmla="*/ 455221 h 538305"/>
              <a:gd name="connsiteX15" fmla="*/ 25965 w 449768"/>
              <a:gd name="connsiteY15" fmla="*/ 444857 h 538305"/>
              <a:gd name="connsiteX16" fmla="*/ 98367 w 449768"/>
              <a:gd name="connsiteY16" fmla="*/ 352562 h 538305"/>
              <a:gd name="connsiteX17" fmla="*/ 112005 w 449768"/>
              <a:gd name="connsiteY17" fmla="*/ 349971 h 538305"/>
              <a:gd name="connsiteX18" fmla="*/ 287508 w 449768"/>
              <a:gd name="connsiteY18" fmla="*/ 153269 h 538305"/>
              <a:gd name="connsiteX19" fmla="*/ 261020 w 449768"/>
              <a:gd name="connsiteY19" fmla="*/ 165441 h 538305"/>
              <a:gd name="connsiteX20" fmla="*/ 255548 w 449768"/>
              <a:gd name="connsiteY20" fmla="*/ 175874 h 538305"/>
              <a:gd name="connsiteX21" fmla="*/ 276441 w 449768"/>
              <a:gd name="connsiteY21" fmla="*/ 232511 h 538305"/>
              <a:gd name="connsiteX22" fmla="*/ 328174 w 449768"/>
              <a:gd name="connsiteY22" fmla="*/ 227543 h 538305"/>
              <a:gd name="connsiteX23" fmla="*/ 333645 w 449768"/>
              <a:gd name="connsiteY23" fmla="*/ 217110 h 538305"/>
              <a:gd name="connsiteX24" fmla="*/ 317727 w 449768"/>
              <a:gd name="connsiteY24" fmla="*/ 160472 h 538305"/>
              <a:gd name="connsiteX25" fmla="*/ 287508 w 449768"/>
              <a:gd name="connsiteY25" fmla="*/ 153269 h 538305"/>
              <a:gd name="connsiteX26" fmla="*/ 437111 w 449768"/>
              <a:gd name="connsiteY26" fmla="*/ 0 h 538305"/>
              <a:gd name="connsiteX27" fmla="*/ 442086 w 449768"/>
              <a:gd name="connsiteY27" fmla="*/ 0 h 538305"/>
              <a:gd name="connsiteX28" fmla="*/ 447557 w 449768"/>
              <a:gd name="connsiteY28" fmla="*/ 4968 h 538305"/>
              <a:gd name="connsiteX29" fmla="*/ 447557 w 449768"/>
              <a:gd name="connsiteY29" fmla="*/ 9937 h 538305"/>
              <a:gd name="connsiteX30" fmla="*/ 447557 w 449768"/>
              <a:gd name="connsiteY30" fmla="*/ 20370 h 538305"/>
              <a:gd name="connsiteX31" fmla="*/ 447557 w 449768"/>
              <a:gd name="connsiteY31" fmla="*/ 46204 h 538305"/>
              <a:gd name="connsiteX32" fmla="*/ 442086 w 449768"/>
              <a:gd name="connsiteY32" fmla="*/ 103338 h 538305"/>
              <a:gd name="connsiteX33" fmla="*/ 442086 w 449768"/>
              <a:gd name="connsiteY33" fmla="*/ 113771 h 538305"/>
              <a:gd name="connsiteX34" fmla="*/ 437111 w 449768"/>
              <a:gd name="connsiteY34" fmla="*/ 134141 h 538305"/>
              <a:gd name="connsiteX35" fmla="*/ 421194 w 449768"/>
              <a:gd name="connsiteY35" fmla="*/ 175874 h 538305"/>
              <a:gd name="connsiteX36" fmla="*/ 354040 w 449768"/>
              <a:gd name="connsiteY36" fmla="*/ 289645 h 538305"/>
              <a:gd name="connsiteX37" fmla="*/ 344091 w 449768"/>
              <a:gd name="connsiteY37" fmla="*/ 325913 h 538305"/>
              <a:gd name="connsiteX38" fmla="*/ 276441 w 449768"/>
              <a:gd name="connsiteY38" fmla="*/ 506754 h 538305"/>
              <a:gd name="connsiteX39" fmla="*/ 261020 w 449768"/>
              <a:gd name="connsiteY39" fmla="*/ 496321 h 538305"/>
              <a:gd name="connsiteX40" fmla="*/ 17278 w 449768"/>
              <a:gd name="connsiteY40" fmla="*/ 310511 h 538305"/>
              <a:gd name="connsiteX41" fmla="*/ 1858 w 449768"/>
              <a:gd name="connsiteY41" fmla="*/ 289645 h 538305"/>
              <a:gd name="connsiteX42" fmla="*/ 162528 w 449768"/>
              <a:gd name="connsiteY42" fmla="*/ 186307 h 538305"/>
              <a:gd name="connsiteX43" fmla="*/ 193369 w 449768"/>
              <a:gd name="connsiteY43" fmla="*/ 165441 h 538305"/>
              <a:gd name="connsiteX44" fmla="*/ 312753 w 449768"/>
              <a:gd name="connsiteY44" fmla="*/ 51669 h 538305"/>
              <a:gd name="connsiteX45" fmla="*/ 400799 w 449768"/>
              <a:gd name="connsiteY45" fmla="*/ 9937 h 538305"/>
              <a:gd name="connsiteX46" fmla="*/ 426665 w 449768"/>
              <a:gd name="connsiteY46" fmla="*/ 4968 h 538305"/>
              <a:gd name="connsiteX47" fmla="*/ 437111 w 449768"/>
              <a:gd name="connsiteY47" fmla="*/ 0 h 538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449768" h="538305">
                <a:moveTo>
                  <a:pt x="206367" y="423375"/>
                </a:moveTo>
                <a:cubicBezTo>
                  <a:pt x="209652" y="425297"/>
                  <a:pt x="211016" y="429140"/>
                  <a:pt x="208536" y="434347"/>
                </a:cubicBezTo>
                <a:cubicBezTo>
                  <a:pt x="198122" y="460136"/>
                  <a:pt x="172335" y="506754"/>
                  <a:pt x="136133" y="527584"/>
                </a:cubicBezTo>
                <a:cubicBezTo>
                  <a:pt x="125719" y="532543"/>
                  <a:pt x="115305" y="527584"/>
                  <a:pt x="120760" y="517169"/>
                </a:cubicBezTo>
                <a:cubicBezTo>
                  <a:pt x="130678" y="491380"/>
                  <a:pt x="151507" y="450217"/>
                  <a:pt x="192667" y="423933"/>
                </a:cubicBezTo>
                <a:cubicBezTo>
                  <a:pt x="197874" y="421453"/>
                  <a:pt x="203081" y="421453"/>
                  <a:pt x="206367" y="423375"/>
                </a:cubicBezTo>
                <a:close/>
                <a:moveTo>
                  <a:pt x="158371" y="386315"/>
                </a:moveTo>
                <a:cubicBezTo>
                  <a:pt x="161532" y="388230"/>
                  <a:pt x="162771" y="392060"/>
                  <a:pt x="160292" y="397002"/>
                </a:cubicBezTo>
                <a:cubicBezTo>
                  <a:pt x="144924" y="433081"/>
                  <a:pt x="113693" y="500297"/>
                  <a:pt x="51725" y="536376"/>
                </a:cubicBezTo>
                <a:cubicBezTo>
                  <a:pt x="41315" y="541318"/>
                  <a:pt x="36357" y="536376"/>
                  <a:pt x="41315" y="525997"/>
                </a:cubicBezTo>
                <a:cubicBezTo>
                  <a:pt x="51725" y="489918"/>
                  <a:pt x="82957" y="422702"/>
                  <a:pt x="144924" y="387118"/>
                </a:cubicBezTo>
                <a:cubicBezTo>
                  <a:pt x="150130" y="384399"/>
                  <a:pt x="155211" y="384399"/>
                  <a:pt x="158371" y="386315"/>
                </a:cubicBezTo>
                <a:close/>
                <a:moveTo>
                  <a:pt x="112005" y="349971"/>
                </a:moveTo>
                <a:cubicBezTo>
                  <a:pt x="115228" y="352562"/>
                  <a:pt x="116468" y="357744"/>
                  <a:pt x="113740" y="362927"/>
                </a:cubicBezTo>
                <a:cubicBezTo>
                  <a:pt x="103326" y="388591"/>
                  <a:pt x="77539" y="429556"/>
                  <a:pt x="41338" y="455221"/>
                </a:cubicBezTo>
                <a:cubicBezTo>
                  <a:pt x="25965" y="460157"/>
                  <a:pt x="21006" y="455221"/>
                  <a:pt x="25965" y="444857"/>
                </a:cubicBezTo>
                <a:cubicBezTo>
                  <a:pt x="36379" y="419192"/>
                  <a:pt x="57207" y="378227"/>
                  <a:pt x="98367" y="352562"/>
                </a:cubicBezTo>
                <a:cubicBezTo>
                  <a:pt x="103574" y="347380"/>
                  <a:pt x="108781" y="347380"/>
                  <a:pt x="112005" y="349971"/>
                </a:cubicBezTo>
                <a:close/>
                <a:moveTo>
                  <a:pt x="287508" y="153269"/>
                </a:moveTo>
                <a:cubicBezTo>
                  <a:pt x="277809" y="153890"/>
                  <a:pt x="268730" y="157740"/>
                  <a:pt x="261020" y="165441"/>
                </a:cubicBezTo>
                <a:cubicBezTo>
                  <a:pt x="261020" y="170409"/>
                  <a:pt x="261020" y="170409"/>
                  <a:pt x="255548" y="175874"/>
                </a:cubicBezTo>
                <a:cubicBezTo>
                  <a:pt x="245600" y="196243"/>
                  <a:pt x="250574" y="222575"/>
                  <a:pt x="276441" y="232511"/>
                </a:cubicBezTo>
                <a:cubicBezTo>
                  <a:pt x="291861" y="242944"/>
                  <a:pt x="317727" y="242944"/>
                  <a:pt x="328174" y="227543"/>
                </a:cubicBezTo>
                <a:cubicBezTo>
                  <a:pt x="333645" y="222575"/>
                  <a:pt x="333645" y="222575"/>
                  <a:pt x="333645" y="217110"/>
                </a:cubicBezTo>
                <a:cubicBezTo>
                  <a:pt x="349066" y="196243"/>
                  <a:pt x="338620" y="170409"/>
                  <a:pt x="317727" y="160472"/>
                </a:cubicBezTo>
                <a:cubicBezTo>
                  <a:pt x="307530" y="155256"/>
                  <a:pt x="297208" y="152648"/>
                  <a:pt x="287508" y="153269"/>
                </a:cubicBezTo>
                <a:close/>
                <a:moveTo>
                  <a:pt x="437111" y="0"/>
                </a:moveTo>
                <a:lnTo>
                  <a:pt x="442086" y="0"/>
                </a:lnTo>
                <a:cubicBezTo>
                  <a:pt x="447557" y="0"/>
                  <a:pt x="452532" y="0"/>
                  <a:pt x="447557" y="4968"/>
                </a:cubicBezTo>
                <a:lnTo>
                  <a:pt x="447557" y="9937"/>
                </a:lnTo>
                <a:cubicBezTo>
                  <a:pt x="452532" y="15402"/>
                  <a:pt x="447557" y="15402"/>
                  <a:pt x="447557" y="20370"/>
                </a:cubicBezTo>
                <a:cubicBezTo>
                  <a:pt x="447557" y="25835"/>
                  <a:pt x="447557" y="36268"/>
                  <a:pt x="447557" y="46204"/>
                </a:cubicBezTo>
                <a:cubicBezTo>
                  <a:pt x="447557" y="62102"/>
                  <a:pt x="447557" y="82472"/>
                  <a:pt x="442086" y="103338"/>
                </a:cubicBezTo>
                <a:cubicBezTo>
                  <a:pt x="442086" y="108306"/>
                  <a:pt x="442086" y="108306"/>
                  <a:pt x="442086" y="113771"/>
                </a:cubicBezTo>
                <a:cubicBezTo>
                  <a:pt x="437111" y="124205"/>
                  <a:pt x="437111" y="129173"/>
                  <a:pt x="437111" y="134141"/>
                </a:cubicBezTo>
                <a:cubicBezTo>
                  <a:pt x="431640" y="150039"/>
                  <a:pt x="426665" y="165441"/>
                  <a:pt x="421194" y="175874"/>
                </a:cubicBezTo>
                <a:cubicBezTo>
                  <a:pt x="406271" y="212141"/>
                  <a:pt x="385378" y="248409"/>
                  <a:pt x="354040" y="289645"/>
                </a:cubicBezTo>
                <a:cubicBezTo>
                  <a:pt x="349066" y="294613"/>
                  <a:pt x="344091" y="315479"/>
                  <a:pt x="344091" y="325913"/>
                </a:cubicBezTo>
                <a:cubicBezTo>
                  <a:pt x="354040" y="367148"/>
                  <a:pt x="359512" y="460053"/>
                  <a:pt x="276441" y="506754"/>
                </a:cubicBezTo>
                <a:cubicBezTo>
                  <a:pt x="265994" y="517187"/>
                  <a:pt x="255548" y="512219"/>
                  <a:pt x="261020" y="496321"/>
                </a:cubicBezTo>
                <a:cubicBezTo>
                  <a:pt x="261020" y="439684"/>
                  <a:pt x="240128" y="305046"/>
                  <a:pt x="17278" y="310511"/>
                </a:cubicBezTo>
                <a:cubicBezTo>
                  <a:pt x="1858" y="310511"/>
                  <a:pt x="-3117" y="300078"/>
                  <a:pt x="1858" y="289645"/>
                </a:cubicBezTo>
                <a:cubicBezTo>
                  <a:pt x="17278" y="253377"/>
                  <a:pt x="59062" y="180842"/>
                  <a:pt x="162528" y="186307"/>
                </a:cubicBezTo>
                <a:cubicBezTo>
                  <a:pt x="172975" y="186307"/>
                  <a:pt x="188395" y="175874"/>
                  <a:pt x="193369" y="165441"/>
                </a:cubicBezTo>
                <a:cubicBezTo>
                  <a:pt x="214261" y="139606"/>
                  <a:pt x="250574" y="87937"/>
                  <a:pt x="312753" y="51669"/>
                </a:cubicBezTo>
                <a:cubicBezTo>
                  <a:pt x="349066" y="25835"/>
                  <a:pt x="379907" y="15402"/>
                  <a:pt x="400799" y="9937"/>
                </a:cubicBezTo>
                <a:cubicBezTo>
                  <a:pt x="416219" y="9937"/>
                  <a:pt x="426665" y="9937"/>
                  <a:pt x="426665" y="4968"/>
                </a:cubicBezTo>
                <a:cubicBezTo>
                  <a:pt x="431640" y="4968"/>
                  <a:pt x="431640" y="0"/>
                  <a:pt x="4371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anchor="ctr">
            <a:noAutofit/>
          </a:bodyPr>
          <a:lstStyle/>
          <a:p>
            <a:pPr>
              <a:defRPr/>
            </a:pPr>
            <a:endParaRPr lang="en-US" sz="2400" dirty="0">
              <a:ea typeface="SimSun" charset="0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6095999" y="1845196"/>
            <a:ext cx="4413139" cy="838759"/>
            <a:chOff x="6095999" y="1666088"/>
            <a:chExt cx="4413139" cy="838759"/>
          </a:xfrm>
        </p:grpSpPr>
        <p:sp>
          <p:nvSpPr>
            <p:cNvPr id="58" name="Rounded Rectangle 57"/>
            <p:cNvSpPr/>
            <p:nvPr/>
          </p:nvSpPr>
          <p:spPr>
            <a:xfrm>
              <a:off x="7074965" y="1666088"/>
              <a:ext cx="3178255" cy="838759"/>
            </a:xfrm>
            <a:prstGeom prst="roundRect">
              <a:avLst>
                <a:gd name="adj" fmla="val 10019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9" name="Group 58"/>
            <p:cNvGrpSpPr/>
            <p:nvPr/>
          </p:nvGrpSpPr>
          <p:grpSpPr>
            <a:xfrm>
              <a:off x="6095999" y="1666088"/>
              <a:ext cx="4413139" cy="838759"/>
              <a:chOff x="6095999" y="1666088"/>
              <a:chExt cx="4413139" cy="838759"/>
            </a:xfrm>
          </p:grpSpPr>
          <p:sp>
            <p:nvSpPr>
              <p:cNvPr id="60" name="Freeform 59"/>
              <p:cNvSpPr/>
              <p:nvPr/>
            </p:nvSpPr>
            <p:spPr>
              <a:xfrm>
                <a:off x="6095999" y="1666088"/>
                <a:ext cx="1256908" cy="838759"/>
              </a:xfrm>
              <a:custGeom>
                <a:avLst/>
                <a:gdLst>
                  <a:gd name="connsiteX0" fmla="*/ 489485 w 1256908"/>
                  <a:gd name="connsiteY0" fmla="*/ 43017 h 838759"/>
                  <a:gd name="connsiteX1" fmla="*/ 103695 w 1256908"/>
                  <a:gd name="connsiteY1" fmla="*/ 428807 h 838759"/>
                  <a:gd name="connsiteX2" fmla="*/ 489485 w 1256908"/>
                  <a:gd name="connsiteY2" fmla="*/ 814597 h 838759"/>
                  <a:gd name="connsiteX3" fmla="*/ 875275 w 1256908"/>
                  <a:gd name="connsiteY3" fmla="*/ 428807 h 838759"/>
                  <a:gd name="connsiteX4" fmla="*/ 489485 w 1256908"/>
                  <a:gd name="connsiteY4" fmla="*/ 43017 h 838759"/>
                  <a:gd name="connsiteX5" fmla="*/ 0 w 1256908"/>
                  <a:gd name="connsiteY5" fmla="*/ 0 h 838759"/>
                  <a:gd name="connsiteX6" fmla="*/ 1256908 w 1256908"/>
                  <a:gd name="connsiteY6" fmla="*/ 0 h 838759"/>
                  <a:gd name="connsiteX7" fmla="*/ 1256908 w 1256908"/>
                  <a:gd name="connsiteY7" fmla="*/ 838759 h 838759"/>
                  <a:gd name="connsiteX8" fmla="*/ 0 w 1256908"/>
                  <a:gd name="connsiteY8" fmla="*/ 838759 h 838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56908" h="838759">
                    <a:moveTo>
                      <a:pt x="489485" y="43017"/>
                    </a:moveTo>
                    <a:cubicBezTo>
                      <a:pt x="276419" y="43017"/>
                      <a:pt x="103695" y="215741"/>
                      <a:pt x="103695" y="428807"/>
                    </a:cubicBezTo>
                    <a:cubicBezTo>
                      <a:pt x="103695" y="641873"/>
                      <a:pt x="276419" y="814597"/>
                      <a:pt x="489485" y="814597"/>
                    </a:cubicBezTo>
                    <a:cubicBezTo>
                      <a:pt x="702551" y="814597"/>
                      <a:pt x="875275" y="641873"/>
                      <a:pt x="875275" y="428807"/>
                    </a:cubicBezTo>
                    <a:cubicBezTo>
                      <a:pt x="875275" y="215741"/>
                      <a:pt x="702551" y="43017"/>
                      <a:pt x="489485" y="43017"/>
                    </a:cubicBezTo>
                    <a:close/>
                    <a:moveTo>
                      <a:pt x="0" y="0"/>
                    </a:moveTo>
                    <a:lnTo>
                      <a:pt x="1256908" y="0"/>
                    </a:lnTo>
                    <a:lnTo>
                      <a:pt x="1256908" y="838759"/>
                    </a:lnTo>
                    <a:lnTo>
                      <a:pt x="0" y="838759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Title 20"/>
              <p:cNvSpPr txBox="1">
                <a:spLocks/>
              </p:cNvSpPr>
              <p:nvPr/>
            </p:nvSpPr>
            <p:spPr>
              <a:xfrm>
                <a:off x="6995889" y="1929934"/>
                <a:ext cx="3513249" cy="543647"/>
              </a:xfrm>
              <a:prstGeom prst="rect">
                <a:avLst/>
              </a:prstGeom>
            </p:spPr>
            <p:txBody>
              <a:bodyPr vert="horz" wrap="square" lIns="121893" tIns="60946" rIns="121893" bIns="60946" rtlCol="0" anchor="ctr">
                <a:sp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2900" kern="1200">
                    <a:solidFill>
                      <a:schemeClr val="accent6"/>
                    </a:solidFill>
                    <a:latin typeface="Source Sans Pro ExtraLight"/>
                    <a:ea typeface="+mj-ea"/>
                    <a:cs typeface="Source Sans Pro ExtraLight"/>
                  </a:defRPr>
                </a:lvl1pPr>
              </a:lstStyle>
              <a:p>
                <a:pPr algn="l">
                  <a:lnSpc>
                    <a:spcPct val="120000"/>
                  </a:lnSpc>
                </a:pPr>
                <a:r>
                  <a:rPr lang="en-US" sz="1200">
                    <a:solidFill>
                      <a:schemeClr val="bg1"/>
                    </a:solidFill>
                    <a:latin typeface="+mn-lt"/>
                  </a:rPr>
                  <a:t>Lorem ipsum dolor sit amet conectetur. Adipiscing sit elit entesque consequat ta.</a:t>
                </a:r>
                <a:endParaRPr lang="en-US" sz="1200" dirty="0">
                  <a:solidFill>
                    <a:schemeClr val="bg1"/>
                  </a:solidFill>
                  <a:latin typeface="+mn-lt"/>
                  <a:cs typeface="Lato Light"/>
                </a:endParaRPr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7027495" y="1707815"/>
                <a:ext cx="90601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>
                    <a:solidFill>
                      <a:schemeClr val="bg1"/>
                    </a:solidFill>
                  </a:rPr>
                  <a:t>Top No.1</a:t>
                </a:r>
              </a:p>
            </p:txBody>
          </p:sp>
        </p:grpSp>
      </p:grpSp>
      <p:grpSp>
        <p:nvGrpSpPr>
          <p:cNvPr id="63" name="Group 62"/>
          <p:cNvGrpSpPr/>
          <p:nvPr/>
        </p:nvGrpSpPr>
        <p:grpSpPr>
          <a:xfrm>
            <a:off x="6096000" y="2978293"/>
            <a:ext cx="4461071" cy="838760"/>
            <a:chOff x="6096000" y="2799185"/>
            <a:chExt cx="4461071" cy="838760"/>
          </a:xfrm>
        </p:grpSpPr>
        <p:sp>
          <p:nvSpPr>
            <p:cNvPr id="64" name="Rounded Rectangle 63"/>
            <p:cNvSpPr/>
            <p:nvPr/>
          </p:nvSpPr>
          <p:spPr>
            <a:xfrm>
              <a:off x="7074965" y="2799186"/>
              <a:ext cx="3178256" cy="838759"/>
            </a:xfrm>
            <a:prstGeom prst="roundRect">
              <a:avLst>
                <a:gd name="adj" fmla="val 1001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6096000" y="2799185"/>
              <a:ext cx="4461071" cy="838759"/>
              <a:chOff x="6096000" y="2799185"/>
              <a:chExt cx="4461071" cy="838759"/>
            </a:xfrm>
          </p:grpSpPr>
          <p:sp>
            <p:nvSpPr>
              <p:cNvPr id="66" name="Freeform 65"/>
              <p:cNvSpPr/>
              <p:nvPr/>
            </p:nvSpPr>
            <p:spPr>
              <a:xfrm>
                <a:off x="6096000" y="2799185"/>
                <a:ext cx="1256908" cy="838759"/>
              </a:xfrm>
              <a:custGeom>
                <a:avLst/>
                <a:gdLst>
                  <a:gd name="connsiteX0" fmla="*/ 489485 w 1256908"/>
                  <a:gd name="connsiteY0" fmla="*/ 43017 h 838759"/>
                  <a:gd name="connsiteX1" fmla="*/ 103695 w 1256908"/>
                  <a:gd name="connsiteY1" fmla="*/ 428807 h 838759"/>
                  <a:gd name="connsiteX2" fmla="*/ 489485 w 1256908"/>
                  <a:gd name="connsiteY2" fmla="*/ 814597 h 838759"/>
                  <a:gd name="connsiteX3" fmla="*/ 875275 w 1256908"/>
                  <a:gd name="connsiteY3" fmla="*/ 428807 h 838759"/>
                  <a:gd name="connsiteX4" fmla="*/ 489485 w 1256908"/>
                  <a:gd name="connsiteY4" fmla="*/ 43017 h 838759"/>
                  <a:gd name="connsiteX5" fmla="*/ 0 w 1256908"/>
                  <a:gd name="connsiteY5" fmla="*/ 0 h 838759"/>
                  <a:gd name="connsiteX6" fmla="*/ 1256908 w 1256908"/>
                  <a:gd name="connsiteY6" fmla="*/ 0 h 838759"/>
                  <a:gd name="connsiteX7" fmla="*/ 1256908 w 1256908"/>
                  <a:gd name="connsiteY7" fmla="*/ 838759 h 838759"/>
                  <a:gd name="connsiteX8" fmla="*/ 0 w 1256908"/>
                  <a:gd name="connsiteY8" fmla="*/ 838759 h 838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56908" h="838759">
                    <a:moveTo>
                      <a:pt x="489485" y="43017"/>
                    </a:moveTo>
                    <a:cubicBezTo>
                      <a:pt x="276419" y="43017"/>
                      <a:pt x="103695" y="215741"/>
                      <a:pt x="103695" y="428807"/>
                    </a:cubicBezTo>
                    <a:cubicBezTo>
                      <a:pt x="103695" y="641873"/>
                      <a:pt x="276419" y="814597"/>
                      <a:pt x="489485" y="814597"/>
                    </a:cubicBezTo>
                    <a:cubicBezTo>
                      <a:pt x="702551" y="814597"/>
                      <a:pt x="875275" y="641873"/>
                      <a:pt x="875275" y="428807"/>
                    </a:cubicBezTo>
                    <a:cubicBezTo>
                      <a:pt x="875275" y="215741"/>
                      <a:pt x="702551" y="43017"/>
                      <a:pt x="489485" y="43017"/>
                    </a:cubicBezTo>
                    <a:close/>
                    <a:moveTo>
                      <a:pt x="0" y="0"/>
                    </a:moveTo>
                    <a:lnTo>
                      <a:pt x="1256908" y="0"/>
                    </a:lnTo>
                    <a:lnTo>
                      <a:pt x="1256908" y="838759"/>
                    </a:lnTo>
                    <a:lnTo>
                      <a:pt x="0" y="83875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Title 20"/>
              <p:cNvSpPr txBox="1">
                <a:spLocks/>
              </p:cNvSpPr>
              <p:nvPr/>
            </p:nvSpPr>
            <p:spPr>
              <a:xfrm>
                <a:off x="7043822" y="3059981"/>
                <a:ext cx="3513249" cy="543647"/>
              </a:xfrm>
              <a:prstGeom prst="rect">
                <a:avLst/>
              </a:prstGeom>
            </p:spPr>
            <p:txBody>
              <a:bodyPr vert="horz" wrap="square" lIns="121893" tIns="60946" rIns="121893" bIns="60946" rtlCol="0" anchor="ctr">
                <a:sp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2900" kern="1200">
                    <a:solidFill>
                      <a:schemeClr val="accent6"/>
                    </a:solidFill>
                    <a:latin typeface="Source Sans Pro ExtraLight"/>
                    <a:ea typeface="+mj-ea"/>
                    <a:cs typeface="Source Sans Pro ExtraLight"/>
                  </a:defRPr>
                </a:lvl1pPr>
              </a:lstStyle>
              <a:p>
                <a:pPr algn="l">
                  <a:lnSpc>
                    <a:spcPct val="120000"/>
                  </a:lnSpc>
                </a:pPr>
                <a:r>
                  <a:rPr lang="en-US" sz="1200">
                    <a:solidFill>
                      <a:schemeClr val="bg1"/>
                    </a:solidFill>
                    <a:latin typeface="+mn-lt"/>
                  </a:rPr>
                  <a:t>Lorem ipsum dolor sit amet conectetur. Adipiscing sit elit entesque consequat ta.</a:t>
                </a:r>
                <a:endParaRPr lang="en-US" sz="1200" dirty="0">
                  <a:solidFill>
                    <a:schemeClr val="bg1"/>
                  </a:solidFill>
                  <a:latin typeface="+mn-lt"/>
                  <a:cs typeface="Lato Light"/>
                </a:endParaRPr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7075428" y="2837862"/>
                <a:ext cx="67999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>
                    <a:solidFill>
                      <a:schemeClr val="bg1"/>
                    </a:solidFill>
                  </a:rPr>
                  <a:t>Award</a:t>
                </a:r>
              </a:p>
            </p:txBody>
          </p:sp>
        </p:grpSp>
      </p:grpSp>
      <p:grpSp>
        <p:nvGrpSpPr>
          <p:cNvPr id="69" name="Group 68"/>
          <p:cNvGrpSpPr/>
          <p:nvPr/>
        </p:nvGrpSpPr>
        <p:grpSpPr>
          <a:xfrm>
            <a:off x="6095999" y="4111390"/>
            <a:ext cx="4413139" cy="838761"/>
            <a:chOff x="6095999" y="3932282"/>
            <a:chExt cx="4413139" cy="838761"/>
          </a:xfrm>
        </p:grpSpPr>
        <p:sp>
          <p:nvSpPr>
            <p:cNvPr id="70" name="Rounded Rectangle 69"/>
            <p:cNvSpPr/>
            <p:nvPr/>
          </p:nvSpPr>
          <p:spPr>
            <a:xfrm>
              <a:off x="7074965" y="3932284"/>
              <a:ext cx="3178256" cy="838759"/>
            </a:xfrm>
            <a:prstGeom prst="roundRect">
              <a:avLst>
                <a:gd name="adj" fmla="val 10019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>
              <a:off x="6095999" y="3932282"/>
              <a:ext cx="1267205" cy="838759"/>
            </a:xfrm>
            <a:custGeom>
              <a:avLst/>
              <a:gdLst>
                <a:gd name="connsiteX0" fmla="*/ 489485 w 1256908"/>
                <a:gd name="connsiteY0" fmla="*/ 43017 h 838759"/>
                <a:gd name="connsiteX1" fmla="*/ 103695 w 1256908"/>
                <a:gd name="connsiteY1" fmla="*/ 428807 h 838759"/>
                <a:gd name="connsiteX2" fmla="*/ 489485 w 1256908"/>
                <a:gd name="connsiteY2" fmla="*/ 814597 h 838759"/>
                <a:gd name="connsiteX3" fmla="*/ 875275 w 1256908"/>
                <a:gd name="connsiteY3" fmla="*/ 428807 h 838759"/>
                <a:gd name="connsiteX4" fmla="*/ 489485 w 1256908"/>
                <a:gd name="connsiteY4" fmla="*/ 43017 h 838759"/>
                <a:gd name="connsiteX5" fmla="*/ 0 w 1256908"/>
                <a:gd name="connsiteY5" fmla="*/ 0 h 838759"/>
                <a:gd name="connsiteX6" fmla="*/ 1256908 w 1256908"/>
                <a:gd name="connsiteY6" fmla="*/ 0 h 838759"/>
                <a:gd name="connsiteX7" fmla="*/ 1256908 w 1256908"/>
                <a:gd name="connsiteY7" fmla="*/ 838759 h 838759"/>
                <a:gd name="connsiteX8" fmla="*/ 0 w 1256908"/>
                <a:gd name="connsiteY8" fmla="*/ 838759 h 83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6908" h="838759">
                  <a:moveTo>
                    <a:pt x="489485" y="43017"/>
                  </a:moveTo>
                  <a:cubicBezTo>
                    <a:pt x="276419" y="43017"/>
                    <a:pt x="103695" y="215741"/>
                    <a:pt x="103695" y="428807"/>
                  </a:cubicBezTo>
                  <a:cubicBezTo>
                    <a:pt x="103695" y="641873"/>
                    <a:pt x="276419" y="814597"/>
                    <a:pt x="489485" y="814597"/>
                  </a:cubicBezTo>
                  <a:cubicBezTo>
                    <a:pt x="702551" y="814597"/>
                    <a:pt x="875275" y="641873"/>
                    <a:pt x="875275" y="428807"/>
                  </a:cubicBezTo>
                  <a:cubicBezTo>
                    <a:pt x="875275" y="215741"/>
                    <a:pt x="702551" y="43017"/>
                    <a:pt x="489485" y="43017"/>
                  </a:cubicBezTo>
                  <a:close/>
                  <a:moveTo>
                    <a:pt x="0" y="0"/>
                  </a:moveTo>
                  <a:lnTo>
                    <a:pt x="1256908" y="0"/>
                  </a:lnTo>
                  <a:lnTo>
                    <a:pt x="1256908" y="838759"/>
                  </a:lnTo>
                  <a:lnTo>
                    <a:pt x="0" y="83875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itle 20"/>
            <p:cNvSpPr txBox="1">
              <a:spLocks/>
            </p:cNvSpPr>
            <p:nvPr/>
          </p:nvSpPr>
          <p:spPr>
            <a:xfrm>
              <a:off x="6995889" y="4199113"/>
              <a:ext cx="3513249" cy="543647"/>
            </a:xfrm>
            <a:prstGeom prst="rect">
              <a:avLst/>
            </a:prstGeom>
          </p:spPr>
          <p:txBody>
            <a:bodyPr vert="horz" wrap="square" lIns="121893" tIns="60946" rIns="121893" bIns="60946" rtlCol="0" anchor="ctr">
              <a:sp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2900" kern="1200">
                  <a:solidFill>
                    <a:schemeClr val="accent6"/>
                  </a:solidFill>
                  <a:latin typeface="Source Sans Pro ExtraLight"/>
                  <a:ea typeface="+mj-ea"/>
                  <a:cs typeface="Source Sans Pro ExtraLight"/>
                </a:defRPr>
              </a:lvl1pPr>
            </a:lstStyle>
            <a:p>
              <a:pPr algn="l">
                <a:lnSpc>
                  <a:spcPct val="120000"/>
                </a:lnSpc>
              </a:pPr>
              <a:r>
                <a:rPr lang="en-US" sz="1200">
                  <a:solidFill>
                    <a:schemeClr val="bg1"/>
                  </a:solidFill>
                  <a:latin typeface="+mn-lt"/>
                </a:rPr>
                <a:t>Lorem ipsum dolor sit amet conectetur. Adipiscing sit elit entesque consequat ta.</a:t>
              </a:r>
              <a:endParaRPr lang="en-US" sz="1200" dirty="0">
                <a:solidFill>
                  <a:schemeClr val="bg1"/>
                </a:solidFill>
                <a:latin typeface="+mn-lt"/>
                <a:cs typeface="Lato Light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7027495" y="3976994"/>
              <a:ext cx="11608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>
                  <a:solidFill>
                    <a:schemeClr val="bg1"/>
                  </a:solidFill>
                </a:rPr>
                <a:t>Fast Support</a:t>
              </a: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6095999" y="5244490"/>
            <a:ext cx="4454172" cy="838759"/>
            <a:chOff x="6095999" y="5065382"/>
            <a:chExt cx="4454172" cy="838759"/>
          </a:xfrm>
        </p:grpSpPr>
        <p:sp>
          <p:nvSpPr>
            <p:cNvPr id="75" name="Rounded Rectangle 74"/>
            <p:cNvSpPr/>
            <p:nvPr/>
          </p:nvSpPr>
          <p:spPr>
            <a:xfrm>
              <a:off x="7074964" y="5065382"/>
              <a:ext cx="3178257" cy="838759"/>
            </a:xfrm>
            <a:prstGeom prst="roundRect">
              <a:avLst>
                <a:gd name="adj" fmla="val 10019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 75"/>
            <p:cNvSpPr/>
            <p:nvPr/>
          </p:nvSpPr>
          <p:spPr>
            <a:xfrm>
              <a:off x="6095999" y="5065382"/>
              <a:ext cx="1256908" cy="838759"/>
            </a:xfrm>
            <a:custGeom>
              <a:avLst/>
              <a:gdLst>
                <a:gd name="connsiteX0" fmla="*/ 489485 w 1256908"/>
                <a:gd name="connsiteY0" fmla="*/ 43017 h 838759"/>
                <a:gd name="connsiteX1" fmla="*/ 103695 w 1256908"/>
                <a:gd name="connsiteY1" fmla="*/ 428807 h 838759"/>
                <a:gd name="connsiteX2" fmla="*/ 489485 w 1256908"/>
                <a:gd name="connsiteY2" fmla="*/ 814597 h 838759"/>
                <a:gd name="connsiteX3" fmla="*/ 875275 w 1256908"/>
                <a:gd name="connsiteY3" fmla="*/ 428807 h 838759"/>
                <a:gd name="connsiteX4" fmla="*/ 489485 w 1256908"/>
                <a:gd name="connsiteY4" fmla="*/ 43017 h 838759"/>
                <a:gd name="connsiteX5" fmla="*/ 0 w 1256908"/>
                <a:gd name="connsiteY5" fmla="*/ 0 h 838759"/>
                <a:gd name="connsiteX6" fmla="*/ 1256908 w 1256908"/>
                <a:gd name="connsiteY6" fmla="*/ 0 h 838759"/>
                <a:gd name="connsiteX7" fmla="*/ 1256908 w 1256908"/>
                <a:gd name="connsiteY7" fmla="*/ 838759 h 838759"/>
                <a:gd name="connsiteX8" fmla="*/ 0 w 1256908"/>
                <a:gd name="connsiteY8" fmla="*/ 838759 h 83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6908" h="838759">
                  <a:moveTo>
                    <a:pt x="489485" y="43017"/>
                  </a:moveTo>
                  <a:cubicBezTo>
                    <a:pt x="276419" y="43017"/>
                    <a:pt x="103695" y="215741"/>
                    <a:pt x="103695" y="428807"/>
                  </a:cubicBezTo>
                  <a:cubicBezTo>
                    <a:pt x="103695" y="641873"/>
                    <a:pt x="276419" y="814597"/>
                    <a:pt x="489485" y="814597"/>
                  </a:cubicBezTo>
                  <a:cubicBezTo>
                    <a:pt x="702551" y="814597"/>
                    <a:pt x="875275" y="641873"/>
                    <a:pt x="875275" y="428807"/>
                  </a:cubicBezTo>
                  <a:cubicBezTo>
                    <a:pt x="875275" y="215741"/>
                    <a:pt x="702551" y="43017"/>
                    <a:pt x="489485" y="43017"/>
                  </a:cubicBezTo>
                  <a:close/>
                  <a:moveTo>
                    <a:pt x="0" y="0"/>
                  </a:moveTo>
                  <a:lnTo>
                    <a:pt x="1256908" y="0"/>
                  </a:lnTo>
                  <a:lnTo>
                    <a:pt x="1256908" y="838759"/>
                  </a:lnTo>
                  <a:lnTo>
                    <a:pt x="0" y="83875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itle 20"/>
            <p:cNvSpPr txBox="1">
              <a:spLocks/>
            </p:cNvSpPr>
            <p:nvPr/>
          </p:nvSpPr>
          <p:spPr>
            <a:xfrm>
              <a:off x="7036922" y="5321174"/>
              <a:ext cx="3513249" cy="543647"/>
            </a:xfrm>
            <a:prstGeom prst="rect">
              <a:avLst/>
            </a:prstGeom>
          </p:spPr>
          <p:txBody>
            <a:bodyPr vert="horz" wrap="square" lIns="121893" tIns="60946" rIns="121893" bIns="60946" rtlCol="0" anchor="ctr">
              <a:sp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2900" kern="1200">
                  <a:solidFill>
                    <a:schemeClr val="accent6"/>
                  </a:solidFill>
                  <a:latin typeface="Source Sans Pro ExtraLight"/>
                  <a:ea typeface="+mj-ea"/>
                  <a:cs typeface="Source Sans Pro ExtraLight"/>
                </a:defRPr>
              </a:lvl1pPr>
            </a:lstStyle>
            <a:p>
              <a:pPr algn="l">
                <a:lnSpc>
                  <a:spcPct val="120000"/>
                </a:lnSpc>
              </a:pPr>
              <a:r>
                <a:rPr lang="en-US" sz="1200">
                  <a:solidFill>
                    <a:schemeClr val="bg1"/>
                  </a:solidFill>
                  <a:latin typeface="+mn-lt"/>
                </a:rPr>
                <a:t>Lorem ipsum dolor sit amet conectetur. Adipiscing sit elit entesque consequat ta.</a:t>
              </a:r>
              <a:endParaRPr lang="en-US" sz="1200" dirty="0">
                <a:solidFill>
                  <a:schemeClr val="bg1"/>
                </a:solidFill>
                <a:latin typeface="+mn-lt"/>
                <a:cs typeface="Lato Light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7068528" y="5099055"/>
              <a:ext cx="57740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>
                  <a:solidFill>
                    <a:schemeClr val="bg1"/>
                  </a:solidFill>
                </a:rPr>
                <a:t>Brain</a:t>
              </a:r>
            </a:p>
          </p:txBody>
        </p:sp>
      </p:grpSp>
      <p:sp>
        <p:nvSpPr>
          <p:cNvPr id="79" name="TextBox 78"/>
          <p:cNvSpPr txBox="1"/>
          <p:nvPr/>
        </p:nvSpPr>
        <p:spPr>
          <a:xfrm>
            <a:off x="10309782" y="1911529"/>
            <a:ext cx="1212191" cy="707886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bg1"/>
                </a:solidFill>
                <a:latin typeface="+mj-lt"/>
              </a:rPr>
              <a:t>86%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10315249" y="3038655"/>
            <a:ext cx="1212191" cy="707886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bg1"/>
                </a:solidFill>
                <a:latin typeface="+mj-lt"/>
              </a:rPr>
              <a:t>25%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10309782" y="4174328"/>
            <a:ext cx="1212191" cy="707886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bg1"/>
                </a:solidFill>
                <a:latin typeface="+mj-lt"/>
              </a:rPr>
              <a:t>75%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10309782" y="5353026"/>
            <a:ext cx="1212191" cy="707886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chemeClr val="bg1"/>
                </a:solidFill>
                <a:latin typeface="+mj-lt"/>
              </a:rPr>
              <a:t>45%</a:t>
            </a:r>
          </a:p>
        </p:txBody>
      </p:sp>
    </p:spTree>
    <p:extLst>
      <p:ext uri="{BB962C8B-B14F-4D97-AF65-F5344CB8AC3E}">
        <p14:creationId xmlns:p14="http://schemas.microsoft.com/office/powerpoint/2010/main" val="3517543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1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000"/>
                            </p:stCondLst>
                            <p:childTnLst>
                              <p:par>
                                <p:cTn id="6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5" dur="1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8500"/>
                            </p:stCondLst>
                            <p:childTnLst>
                              <p:par>
                                <p:cTn id="6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9" dur="1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000"/>
                            </p:stCondLst>
                            <p:childTnLst>
                              <p:par>
                                <p:cTn id="7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3" dur="1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3" grpId="0" animBg="1"/>
      <p:bldP spid="44" grpId="0" animBg="1"/>
      <p:bldP spid="56" grpId="0" animBg="1"/>
      <p:bldP spid="79" grpId="0" animBg="1"/>
      <p:bldP spid="80" grpId="0" animBg="1"/>
      <p:bldP spid="81" grpId="0" animBg="1"/>
      <p:bldP spid="82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EC82BEF4-1CA6-432D-94ED-8E7E5A982799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33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​​">
  <a:themeElements>
    <a:clrScheme name="纸张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56591</TotalTime>
  <Words>3104</Words>
  <Application>Microsoft Office PowerPoint</Application>
  <PresentationFormat>Panorámica</PresentationFormat>
  <Paragraphs>558</Paragraphs>
  <Slides>41</Slides>
  <Notes>41</Notes>
  <HiddenSlides>0</HiddenSlides>
  <MMClips>1</MMClips>
  <ScaleCrop>false</ScaleCrop>
  <HeadingPairs>
    <vt:vector size="6" baseType="variant">
      <vt:variant>
        <vt:lpstr>Fuentes usadas</vt:lpstr>
      </vt:variant>
      <vt:variant>
        <vt:i4>14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41</vt:i4>
      </vt:variant>
    </vt:vector>
  </HeadingPairs>
  <TitlesOfParts>
    <vt:vector size="56" baseType="lpstr">
      <vt:lpstr>DengXian</vt:lpstr>
      <vt:lpstr>DengXian Light</vt:lpstr>
      <vt:lpstr>굴림</vt:lpstr>
      <vt:lpstr>Microsoft YaHei</vt:lpstr>
      <vt:lpstr>Arial</vt:lpstr>
      <vt:lpstr>Calibri</vt:lpstr>
      <vt:lpstr>FontAwesome</vt:lpstr>
      <vt:lpstr>Gill Sans</vt:lpstr>
      <vt:lpstr>Lato Light</vt:lpstr>
      <vt:lpstr>Lato Regular</vt:lpstr>
      <vt:lpstr>Myriad Pro</vt:lpstr>
      <vt:lpstr>Sinkin Sans 400 Regular</vt:lpstr>
      <vt:lpstr>Times New Roman</vt:lpstr>
      <vt:lpstr>庞门正道标题体</vt:lpstr>
      <vt:lpstr>Office 主题​​</vt:lpstr>
      <vt:lpstr>Presentación de PowerPoint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Presentación de PowerPoint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Network, brain, financial information visualization chart</vt:lpstr>
      <vt:lpstr>GEAR LAYOUT</vt:lpstr>
      <vt:lpstr>PUZZLE LAYOUT</vt:lpstr>
      <vt:lpstr>PUZZLE LAYOUT</vt:lpstr>
      <vt:lpstr>CHART LAYOUT</vt:lpstr>
      <vt:lpstr>CHART LAYOUT</vt:lpstr>
      <vt:lpstr>CHART LAYOUT</vt:lpstr>
      <vt:lpstr>CHART LAYOUT</vt:lpstr>
      <vt:lpstr>CHART LAYOUT</vt:lpstr>
      <vt:lpstr>CHART LAYOUT</vt:lpstr>
      <vt:lpstr>MAP LAYOUT</vt:lpstr>
    </vt:vector>
  </TitlesOfParts>
  <Company>Grizli777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33</dc:title>
  <dc:creator>Professionalslide</dc:creator>
  <cp:lastModifiedBy>i201701069 (Sucasaca Mamani, Jean Carlo)</cp:lastModifiedBy>
  <cp:revision>2291</cp:revision>
  <dcterms:created xsi:type="dcterms:W3CDTF">2014-11-26T08:06:19Z</dcterms:created>
  <dcterms:modified xsi:type="dcterms:W3CDTF">2020-12-08T07:45:42Z</dcterms:modified>
</cp:coreProperties>
</file>